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1" r:id="rId2"/>
    <p:sldMasterId id="2147483673" r:id="rId3"/>
  </p:sldMasterIdLst>
  <p:notesMasterIdLst>
    <p:notesMasterId r:id="rId52"/>
  </p:notesMasterIdLst>
  <p:sldIdLst>
    <p:sldId id="351" r:id="rId4"/>
    <p:sldId id="348" r:id="rId5"/>
    <p:sldId id="347" r:id="rId6"/>
    <p:sldId id="259" r:id="rId7"/>
    <p:sldId id="260" r:id="rId8"/>
    <p:sldId id="309" r:id="rId9"/>
    <p:sldId id="307" r:id="rId10"/>
    <p:sldId id="308" r:id="rId11"/>
    <p:sldId id="298" r:id="rId12"/>
    <p:sldId id="310" r:id="rId13"/>
    <p:sldId id="311" r:id="rId14"/>
    <p:sldId id="312" r:id="rId15"/>
    <p:sldId id="313" r:id="rId16"/>
    <p:sldId id="314" r:id="rId17"/>
    <p:sldId id="315" r:id="rId18"/>
    <p:sldId id="316" r:id="rId19"/>
    <p:sldId id="317" r:id="rId20"/>
    <p:sldId id="318" r:id="rId21"/>
    <p:sldId id="319" r:id="rId22"/>
    <p:sldId id="320" r:id="rId23"/>
    <p:sldId id="321" r:id="rId24"/>
    <p:sldId id="322" r:id="rId25"/>
    <p:sldId id="323" r:id="rId26"/>
    <p:sldId id="324" r:id="rId27"/>
    <p:sldId id="325" r:id="rId28"/>
    <p:sldId id="326" r:id="rId29"/>
    <p:sldId id="327" r:id="rId30"/>
    <p:sldId id="328" r:id="rId31"/>
    <p:sldId id="329" r:id="rId32"/>
    <p:sldId id="330" r:id="rId33"/>
    <p:sldId id="331" r:id="rId34"/>
    <p:sldId id="332" r:id="rId35"/>
    <p:sldId id="333" r:id="rId36"/>
    <p:sldId id="334" r:id="rId37"/>
    <p:sldId id="335" r:id="rId38"/>
    <p:sldId id="336" r:id="rId39"/>
    <p:sldId id="337" r:id="rId40"/>
    <p:sldId id="338" r:id="rId41"/>
    <p:sldId id="339" r:id="rId42"/>
    <p:sldId id="340" r:id="rId43"/>
    <p:sldId id="299" r:id="rId44"/>
    <p:sldId id="300" r:id="rId45"/>
    <p:sldId id="346" r:id="rId46"/>
    <p:sldId id="302" r:id="rId47"/>
    <p:sldId id="303" r:id="rId48"/>
    <p:sldId id="304" r:id="rId49"/>
    <p:sldId id="305" r:id="rId50"/>
    <p:sldId id="306" r:id="rId5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4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108" d="100"/>
          <a:sy n="108" d="100"/>
        </p:scale>
        <p:origin x="714" y="102"/>
      </p:cViewPr>
      <p:guideLst>
        <p:guide orient="horz" pos="2184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openxmlformats.org/officeDocument/2006/relationships/theme" Target="theme/theme1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presProps" Target="presProps.xml"/><Relationship Id="rId5" Type="http://schemas.openxmlformats.org/officeDocument/2006/relationships/slide" Target="slides/slide2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tableStyles" Target="tableStyles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8C0D-4F16-9F53-333B8B7D5995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8C0D-4F16-9F53-333B8B7D5995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3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8C0D-4F16-9F53-333B8B7D5995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4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8C0D-4F16-9F53-333B8B7D5995}"/>
              </c:ext>
            </c:extLst>
          </c:dPt>
          <c:dLbls>
            <c:dLbl>
              <c:idx val="0"/>
              <c:layout>
                <c:manualLayout>
                  <c:x val="0.23776056627156733"/>
                  <c:y val="1.0137914692658474E-16"/>
                </c:manualLayout>
              </c:layout>
              <c:tx>
                <c:rich>
                  <a:bodyPr/>
                  <a:lstStyle/>
                  <a:p>
                    <a:fld id="{29D5F976-FF35-499B-80DC-9DBC2BC53F4C}" type="VALUE">
                      <a:rPr lang="en-US" altLang="ko-KR" smtClean="0"/>
                      <a:pPr/>
                      <a:t>[값]</a:t>
                    </a:fld>
                    <a:r>
                      <a:rPr lang="en-US" altLang="ko-KR" dirty="0"/>
                      <a:t>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8C0D-4F16-9F53-333B8B7D5995}"/>
                </c:ext>
              </c:extLst>
            </c:dLbl>
            <c:dLbl>
              <c:idx val="1"/>
              <c:layout>
                <c:manualLayout>
                  <c:x val="0.31793564094453769"/>
                  <c:y val="0"/>
                </c:manualLayout>
              </c:layout>
              <c:tx>
                <c:rich>
                  <a:bodyPr/>
                  <a:lstStyle/>
                  <a:p>
                    <a:fld id="{FAAC523C-0206-4D86-A9BF-B60C4303BB8B}" type="VALUE">
                      <a:rPr lang="en-US" altLang="ko-KR" smtClean="0"/>
                      <a:pPr/>
                      <a:t>[값]</a:t>
                    </a:fld>
                    <a:r>
                      <a:rPr lang="en-US" altLang="ko-KR" dirty="0"/>
                      <a:t>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8C0D-4F16-9F53-333B8B7D5995}"/>
                </c:ext>
              </c:extLst>
            </c:dLbl>
            <c:dLbl>
              <c:idx val="2"/>
              <c:layout>
                <c:manualLayout>
                  <c:x val="0.199055357808754"/>
                  <c:y val="8.2947532964024497E-3"/>
                </c:manualLayout>
              </c:layout>
              <c:tx>
                <c:rich>
                  <a:bodyPr/>
                  <a:lstStyle/>
                  <a:p>
                    <a:fld id="{F3339E7E-4AC2-4B79-8435-821ED834D6FB}" type="VALUE">
                      <a:rPr lang="en-US" altLang="ko-KR" smtClean="0"/>
                      <a:pPr/>
                      <a:t>[값]</a:t>
                    </a:fld>
                    <a:r>
                      <a:rPr lang="en-US" altLang="ko-KR" dirty="0"/>
                      <a:t>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8C0D-4F16-9F53-333B8B7D5995}"/>
                </c:ext>
              </c:extLst>
            </c:dLbl>
            <c:dLbl>
              <c:idx val="3"/>
              <c:layout>
                <c:manualLayout>
                  <c:x val="0.15205617610390929"/>
                  <c:y val="-2.5344786731646184E-17"/>
                </c:manualLayout>
              </c:layout>
              <c:tx>
                <c:rich>
                  <a:bodyPr/>
                  <a:lstStyle/>
                  <a:p>
                    <a:fld id="{4CECFE99-41B0-475E-8DCE-DCD22F0FE46C}" type="VALUE">
                      <a:rPr lang="en-US" altLang="ko-KR" smtClean="0"/>
                      <a:pPr/>
                      <a:t>[값]</a:t>
                    </a:fld>
                    <a:r>
                      <a:rPr lang="en-US" altLang="ko-KR" dirty="0"/>
                      <a:t>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8C0D-4F16-9F53-333B8B7D599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2000">
                    <a:solidFill>
                      <a:schemeClr val="bg1"/>
                    </a:solidFill>
                  </a:defRPr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70</c:v>
                </c:pt>
                <c:pt idx="1">
                  <c:v>85</c:v>
                </c:pt>
                <c:pt idx="2">
                  <c:v>60</c:v>
                </c:pt>
                <c:pt idx="3">
                  <c:v>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8C0D-4F16-9F53-333B8B7D599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100"/>
        <c:axId val="182077696"/>
        <c:axId val="182079488"/>
      </c:barChart>
      <c:catAx>
        <c:axId val="182077696"/>
        <c:scaling>
          <c:orientation val="minMax"/>
        </c:scaling>
        <c:delete val="1"/>
        <c:axPos val="l"/>
        <c:numFmt formatCode="General" sourceLinked="0"/>
        <c:majorTickMark val="out"/>
        <c:minorTickMark val="none"/>
        <c:tickLblPos val="nextTo"/>
        <c:crossAx val="182079488"/>
        <c:crosses val="autoZero"/>
        <c:auto val="1"/>
        <c:lblAlgn val="ctr"/>
        <c:lblOffset val="100"/>
        <c:noMultiLvlLbl val="0"/>
      </c:catAx>
      <c:valAx>
        <c:axId val="182079488"/>
        <c:scaling>
          <c:orientation val="minMax"/>
        </c:scaling>
        <c:delete val="1"/>
        <c:axPos val="b"/>
        <c:majorGridlines>
          <c:spPr>
            <a:ln>
              <a:noFill/>
            </a:ln>
          </c:spPr>
        </c:majorGridlines>
        <c:numFmt formatCode="General" sourceLinked="1"/>
        <c:majorTickMark val="out"/>
        <c:minorTickMark val="none"/>
        <c:tickLblPos val="nextTo"/>
        <c:crossAx val="182077696"/>
        <c:crosses val="autoZero"/>
        <c:crossBetween val="between"/>
      </c:valAx>
      <c:spPr>
        <a:noFill/>
        <a:ln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ko-KR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2.672262004558416E-2"/>
          <c:y val="7.8902022983548981E-2"/>
          <c:w val="0.94121023589971486"/>
          <c:h val="0.89789149966834836"/>
        </c:manualLayout>
      </c:layout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explosion val="1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1-DC8D-4555-8D24-88EBDDA46B62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3-DC8D-4555-8D24-88EBDDA46B62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5-DC8D-4555-8D24-88EBDDA46B62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7-DC8D-4555-8D24-88EBDDA46B62}"/>
              </c:ext>
            </c:extLst>
          </c:dPt>
          <c:dLbls>
            <c:dLbl>
              <c:idx val="0"/>
              <c:layout>
                <c:manualLayout>
                  <c:x val="-0.24147211757616166"/>
                  <c:y val="-0.2044402944847157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ko-KR"/>
                </a:p>
              </c:txPr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  <a:noFill/>
                    <a:ln>
                      <a:noFill/>
                    </a:ln>
                  </c15:spPr>
                </c:ext>
                <c:ext xmlns:c16="http://schemas.microsoft.com/office/drawing/2014/chart" uri="{C3380CC4-5D6E-409C-BE32-E72D297353CC}">
                  <c16:uniqueId val="{00000001-DC8D-4555-8D24-88EBDDA46B62}"/>
                </c:ext>
              </c:extLst>
            </c:dLbl>
            <c:dLbl>
              <c:idx val="1"/>
              <c:layout>
                <c:manualLayout>
                  <c:x val="0.18591347594375032"/>
                  <c:y val="-0.25060656615399235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800" b="1" i="0" u="none" strike="noStrike" kern="1200" baseline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B06C28F8-87C6-45B9-9B47-8846AC9BABC5}" type="VALUE">
                      <a:rPr lang="en-US" altLang="ko-KR" sz="1800" smtClean="0">
                        <a:solidFill>
                          <a:schemeClr val="bg1"/>
                        </a:solidFill>
                      </a:rPr>
                      <a:pPr>
                        <a:defRPr sz="1800">
                          <a:solidFill>
                            <a:schemeClr val="bg1"/>
                          </a:solidFill>
                        </a:defRPr>
                      </a:pPr>
                      <a:t>[값]</a:t>
                    </a:fld>
                    <a:r>
                      <a:rPr lang="en-US" altLang="ko-KR" sz="1800" dirty="0">
                        <a:solidFill>
                          <a:schemeClr val="bg1"/>
                        </a:solidFill>
                      </a:rPr>
                      <a:t>%</a:t>
                    </a:r>
                  </a:p>
                </c:rich>
              </c:tx>
              <c:spPr>
                <a:xfrm>
                  <a:off x="1213760" y="997038"/>
                  <a:ext cx="495210" cy="425116"/>
                </a:xfrm>
                <a:noFill/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  <a:extLst>
                    <a:ext uri="{C807C97D-BFC1-408E-A445-0C87EB9F89A2}">
                      <ask:lineSketchStyleProps xmlns:ask="http://schemas.microsoft.com/office/drawing/2018/sketchyshapes" sd="0"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/>
                        </a:custGeom>
                        <ask:type/>
                      </ask:lineSketchStyleProps>
                    </a:ext>
                  </a:extLst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8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ko-KR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0.13092211134789739"/>
                      <c:h val="0.15536133581600003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DC8D-4555-8D24-88EBDDA46B62}"/>
                </c:ext>
              </c:extLst>
            </c:dLbl>
            <c:dLbl>
              <c:idx val="2"/>
              <c:layout>
                <c:manualLayout>
                  <c:x val="0.17922230021580093"/>
                  <c:y val="-3.2500031977429418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ko-KR"/>
                </a:p>
              </c:txPr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  <a:noFill/>
                    <a:ln>
                      <a:noFill/>
                    </a:ln>
                  </c15:spPr>
                </c:ext>
                <c:ext xmlns:c16="http://schemas.microsoft.com/office/drawing/2014/chart" uri="{C3380CC4-5D6E-409C-BE32-E72D297353CC}">
                  <c16:uniqueId val="{00000005-DC8D-4555-8D24-88EBDDA46B62}"/>
                </c:ext>
              </c:extLst>
            </c:dLbl>
            <c:dLbl>
              <c:idx val="3"/>
              <c:layout>
                <c:manualLayout>
                  <c:x val="0.13065446431877939"/>
                  <c:y val="9.1733925859873069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ko-KR"/>
                </a:p>
              </c:txPr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  <a:noFill/>
                    <a:ln>
                      <a:noFill/>
                    </a:ln>
                  </c15:spPr>
                </c:ext>
                <c:ext xmlns:c16="http://schemas.microsoft.com/office/drawing/2014/chart" uri="{C3380CC4-5D6E-409C-BE32-E72D297353CC}">
                  <c16:uniqueId val="{00000007-DC8D-4555-8D24-88EBDDA46B6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60</c:v>
                </c:pt>
                <c:pt idx="1">
                  <c:v>10</c:v>
                </c:pt>
                <c:pt idx="2">
                  <c:v>15</c:v>
                </c:pt>
                <c:pt idx="3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DC8D-4555-8D24-88EBDDA46B62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0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AAF045-FEF6-43EA-9CDC-C84FC3F85E9C}" type="datetimeFigureOut">
              <a:rPr lang="en-US" smtClean="0"/>
              <a:t>11/17/2025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2F1279-6CE4-4169-83D3-4483097B69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55899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476917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506671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18993242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34496944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8394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Agenda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823200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aam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EF70765A-4598-4D75-8EBE-B820808F655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Our Team LAYOUT</a:t>
            </a:r>
          </a:p>
        </p:txBody>
      </p:sp>
      <p:grpSp>
        <p:nvGrpSpPr>
          <p:cNvPr id="4" name="Group 15">
            <a:extLst>
              <a:ext uri="{FF2B5EF4-FFF2-40B4-BE49-F238E27FC236}">
                <a16:creationId xmlns:a16="http://schemas.microsoft.com/office/drawing/2014/main" id="{8AFC904F-C8D3-4F81-9E39-E90BAD74B86A}"/>
              </a:ext>
            </a:extLst>
          </p:cNvPr>
          <p:cNvGrpSpPr/>
          <p:nvPr userDrawn="1"/>
        </p:nvGrpSpPr>
        <p:grpSpPr>
          <a:xfrm>
            <a:off x="8849596" y="1640697"/>
            <a:ext cx="2368653" cy="2327423"/>
            <a:chOff x="854381" y="1786930"/>
            <a:chExt cx="2080490" cy="2044276"/>
          </a:xfrm>
          <a:solidFill>
            <a:schemeClr val="accent4"/>
          </a:solidFill>
        </p:grpSpPr>
        <p:sp>
          <p:nvSpPr>
            <p:cNvPr id="5" name="Chord 16">
              <a:extLst>
                <a:ext uri="{FF2B5EF4-FFF2-40B4-BE49-F238E27FC236}">
                  <a16:creationId xmlns:a16="http://schemas.microsoft.com/office/drawing/2014/main" id="{B3E102C0-0A57-4815-986F-1AF3788479BD}"/>
                </a:ext>
              </a:extLst>
            </p:cNvPr>
            <p:cNvSpPr/>
            <p:nvPr userDrawn="1"/>
          </p:nvSpPr>
          <p:spPr>
            <a:xfrm rot="2768328">
              <a:off x="1062871" y="1786930"/>
              <a:ext cx="1872000" cy="1872000"/>
            </a:xfrm>
            <a:prstGeom prst="chord">
              <a:avLst>
                <a:gd name="adj1" fmla="val 5420356"/>
                <a:gd name="adj2" fmla="val 1620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Chord 17">
              <a:extLst>
                <a:ext uri="{FF2B5EF4-FFF2-40B4-BE49-F238E27FC236}">
                  <a16:creationId xmlns:a16="http://schemas.microsoft.com/office/drawing/2014/main" id="{4A8360AD-F845-4A8F-B6DD-80B9E78076D6}"/>
                </a:ext>
              </a:extLst>
            </p:cNvPr>
            <p:cNvSpPr/>
            <p:nvPr userDrawn="1"/>
          </p:nvSpPr>
          <p:spPr>
            <a:xfrm rot="13500000">
              <a:off x="854381" y="1959206"/>
              <a:ext cx="1872000" cy="1872000"/>
            </a:xfrm>
            <a:prstGeom prst="chord">
              <a:avLst>
                <a:gd name="adj1" fmla="val 5420356"/>
                <a:gd name="adj2" fmla="val 1634294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" name="Group 12">
            <a:extLst>
              <a:ext uri="{FF2B5EF4-FFF2-40B4-BE49-F238E27FC236}">
                <a16:creationId xmlns:a16="http://schemas.microsoft.com/office/drawing/2014/main" id="{04719B52-6193-45B0-92D9-72C663666B73}"/>
              </a:ext>
            </a:extLst>
          </p:cNvPr>
          <p:cNvGrpSpPr/>
          <p:nvPr userDrawn="1"/>
        </p:nvGrpSpPr>
        <p:grpSpPr>
          <a:xfrm>
            <a:off x="6123306" y="1640697"/>
            <a:ext cx="2368653" cy="2327423"/>
            <a:chOff x="854381" y="1786930"/>
            <a:chExt cx="2080490" cy="2044276"/>
          </a:xfrm>
          <a:solidFill>
            <a:schemeClr val="accent3"/>
          </a:solidFill>
        </p:grpSpPr>
        <p:sp>
          <p:nvSpPr>
            <p:cNvPr id="8" name="Chord 13">
              <a:extLst>
                <a:ext uri="{FF2B5EF4-FFF2-40B4-BE49-F238E27FC236}">
                  <a16:creationId xmlns:a16="http://schemas.microsoft.com/office/drawing/2014/main" id="{8897A347-9C1B-49AF-9437-511742E02A5A}"/>
                </a:ext>
              </a:extLst>
            </p:cNvPr>
            <p:cNvSpPr/>
            <p:nvPr userDrawn="1"/>
          </p:nvSpPr>
          <p:spPr>
            <a:xfrm rot="2768328">
              <a:off x="1062871" y="1786930"/>
              <a:ext cx="1872000" cy="1872000"/>
            </a:xfrm>
            <a:prstGeom prst="chord">
              <a:avLst>
                <a:gd name="adj1" fmla="val 5420356"/>
                <a:gd name="adj2" fmla="val 1620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Chord 14">
              <a:extLst>
                <a:ext uri="{FF2B5EF4-FFF2-40B4-BE49-F238E27FC236}">
                  <a16:creationId xmlns:a16="http://schemas.microsoft.com/office/drawing/2014/main" id="{BFD87088-FC52-4084-BFCB-10EBFA09E78D}"/>
                </a:ext>
              </a:extLst>
            </p:cNvPr>
            <p:cNvSpPr/>
            <p:nvPr userDrawn="1"/>
          </p:nvSpPr>
          <p:spPr>
            <a:xfrm rot="13500000">
              <a:off x="854381" y="1959206"/>
              <a:ext cx="1872000" cy="1872000"/>
            </a:xfrm>
            <a:prstGeom prst="chord">
              <a:avLst>
                <a:gd name="adj1" fmla="val 5420356"/>
                <a:gd name="adj2" fmla="val 1634294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63A18B56-2679-440C-B9DA-886F00F4BCB4}"/>
              </a:ext>
            </a:extLst>
          </p:cNvPr>
          <p:cNvGrpSpPr/>
          <p:nvPr userDrawn="1"/>
        </p:nvGrpSpPr>
        <p:grpSpPr>
          <a:xfrm>
            <a:off x="3397016" y="1640697"/>
            <a:ext cx="2368653" cy="2327423"/>
            <a:chOff x="854381" y="1786930"/>
            <a:chExt cx="2080490" cy="2044276"/>
          </a:xfrm>
          <a:solidFill>
            <a:schemeClr val="accent2"/>
          </a:solidFill>
        </p:grpSpPr>
        <p:sp>
          <p:nvSpPr>
            <p:cNvPr id="11" name="Chord 10">
              <a:extLst>
                <a:ext uri="{FF2B5EF4-FFF2-40B4-BE49-F238E27FC236}">
                  <a16:creationId xmlns:a16="http://schemas.microsoft.com/office/drawing/2014/main" id="{794CD112-A752-42BE-AA4E-B454069966B9}"/>
                </a:ext>
              </a:extLst>
            </p:cNvPr>
            <p:cNvSpPr/>
            <p:nvPr userDrawn="1"/>
          </p:nvSpPr>
          <p:spPr>
            <a:xfrm rot="2768328">
              <a:off x="1062871" y="1786930"/>
              <a:ext cx="1872000" cy="1872000"/>
            </a:xfrm>
            <a:prstGeom prst="chord">
              <a:avLst>
                <a:gd name="adj1" fmla="val 5420356"/>
                <a:gd name="adj2" fmla="val 1620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Chord 11">
              <a:extLst>
                <a:ext uri="{FF2B5EF4-FFF2-40B4-BE49-F238E27FC236}">
                  <a16:creationId xmlns:a16="http://schemas.microsoft.com/office/drawing/2014/main" id="{4273ECB6-E7FC-487D-AC97-BD2ADC1A4DA3}"/>
                </a:ext>
              </a:extLst>
            </p:cNvPr>
            <p:cNvSpPr/>
            <p:nvPr userDrawn="1"/>
          </p:nvSpPr>
          <p:spPr>
            <a:xfrm rot="13500000">
              <a:off x="854381" y="1959206"/>
              <a:ext cx="1872000" cy="1872000"/>
            </a:xfrm>
            <a:prstGeom prst="chord">
              <a:avLst>
                <a:gd name="adj1" fmla="val 5420356"/>
                <a:gd name="adj2" fmla="val 1634294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3" name="Group 8">
            <a:extLst>
              <a:ext uri="{FF2B5EF4-FFF2-40B4-BE49-F238E27FC236}">
                <a16:creationId xmlns:a16="http://schemas.microsoft.com/office/drawing/2014/main" id="{21696320-EECE-4476-AB31-36B7338F074D}"/>
              </a:ext>
            </a:extLst>
          </p:cNvPr>
          <p:cNvGrpSpPr/>
          <p:nvPr userDrawn="1"/>
        </p:nvGrpSpPr>
        <p:grpSpPr>
          <a:xfrm>
            <a:off x="716373" y="1640698"/>
            <a:ext cx="2368653" cy="2327423"/>
            <a:chOff x="854381" y="1786930"/>
            <a:chExt cx="2080490" cy="2044276"/>
          </a:xfrm>
        </p:grpSpPr>
        <p:sp>
          <p:nvSpPr>
            <p:cNvPr id="14" name="Chord 1">
              <a:extLst>
                <a:ext uri="{FF2B5EF4-FFF2-40B4-BE49-F238E27FC236}">
                  <a16:creationId xmlns:a16="http://schemas.microsoft.com/office/drawing/2014/main" id="{730BEDDC-32F5-4877-BE39-DFA4013C7B03}"/>
                </a:ext>
              </a:extLst>
            </p:cNvPr>
            <p:cNvSpPr/>
            <p:nvPr userDrawn="1"/>
          </p:nvSpPr>
          <p:spPr>
            <a:xfrm rot="2768328">
              <a:off x="1062871" y="1786930"/>
              <a:ext cx="1872000" cy="1872000"/>
            </a:xfrm>
            <a:prstGeom prst="chord">
              <a:avLst>
                <a:gd name="adj1" fmla="val 5420356"/>
                <a:gd name="adj2" fmla="val 16200000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Chord 7">
              <a:extLst>
                <a:ext uri="{FF2B5EF4-FFF2-40B4-BE49-F238E27FC236}">
                  <a16:creationId xmlns:a16="http://schemas.microsoft.com/office/drawing/2014/main" id="{A4DC933A-5D92-453D-B56C-1F23B1EB2F63}"/>
                </a:ext>
              </a:extLst>
            </p:cNvPr>
            <p:cNvSpPr/>
            <p:nvPr userDrawn="1"/>
          </p:nvSpPr>
          <p:spPr>
            <a:xfrm rot="13500000">
              <a:off x="854381" y="1959206"/>
              <a:ext cx="1872000" cy="1872000"/>
            </a:xfrm>
            <a:prstGeom prst="chord">
              <a:avLst>
                <a:gd name="adj1" fmla="val 5420356"/>
                <a:gd name="adj2" fmla="val 16342947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6" name="Picture Placeholder 13">
            <a:extLst>
              <a:ext uri="{FF2B5EF4-FFF2-40B4-BE49-F238E27FC236}">
                <a16:creationId xmlns:a16="http://schemas.microsoft.com/office/drawing/2014/main" id="{BD1DBC3E-E257-43F9-899D-A55767D05886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919053" y="1868409"/>
            <a:ext cx="1872000" cy="187200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lIns="144000" tIns="0"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 altLang="ko-KR" dirty="0"/>
              <a:t>Insert Your Images</a:t>
            </a:r>
            <a:endParaRPr lang="ko-KR" altLang="en-US" dirty="0"/>
          </a:p>
        </p:txBody>
      </p:sp>
      <p:sp>
        <p:nvSpPr>
          <p:cNvPr id="17" name="Picture Placeholder 13">
            <a:extLst>
              <a:ext uri="{FF2B5EF4-FFF2-40B4-BE49-F238E27FC236}">
                <a16:creationId xmlns:a16="http://schemas.microsoft.com/office/drawing/2014/main" id="{CDC61C37-2C19-4DB4-8635-953E2F59FDFB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3645343" y="1868410"/>
            <a:ext cx="1872000" cy="187200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lIns="144000" tIns="0"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 altLang="ko-KR" dirty="0"/>
              <a:t>Insert Your Images</a:t>
            </a:r>
            <a:endParaRPr lang="ko-KR" altLang="en-US" dirty="0"/>
          </a:p>
        </p:txBody>
      </p:sp>
      <p:sp>
        <p:nvSpPr>
          <p:cNvPr id="18" name="Picture Placeholder 13">
            <a:extLst>
              <a:ext uri="{FF2B5EF4-FFF2-40B4-BE49-F238E27FC236}">
                <a16:creationId xmlns:a16="http://schemas.microsoft.com/office/drawing/2014/main" id="{D2689374-1125-4CC3-B673-6E953E95112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371633" y="1868410"/>
            <a:ext cx="1872000" cy="187200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lIns="144000" tIns="0"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 altLang="ko-KR" dirty="0"/>
              <a:t>Insert Your Images</a:t>
            </a:r>
            <a:endParaRPr lang="ko-KR" altLang="en-US" dirty="0"/>
          </a:p>
        </p:txBody>
      </p:sp>
      <p:sp>
        <p:nvSpPr>
          <p:cNvPr id="19" name="Picture Placeholder 13">
            <a:extLst>
              <a:ext uri="{FF2B5EF4-FFF2-40B4-BE49-F238E27FC236}">
                <a16:creationId xmlns:a16="http://schemas.microsoft.com/office/drawing/2014/main" id="{B735F5A1-ABD9-4105-8E7F-C006ACC46A1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9097922" y="1868410"/>
            <a:ext cx="1872000" cy="187200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lIns="144000" tIns="0"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 altLang="ko-KR" dirty="0"/>
              <a:t>Insert Your Images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7686641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ontents slide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: Shape 5">
            <a:extLst>
              <a:ext uri="{FF2B5EF4-FFF2-40B4-BE49-F238E27FC236}">
                <a16:creationId xmlns:a16="http://schemas.microsoft.com/office/drawing/2014/main" id="{22E92833-8889-4A72-9A7C-BC98FF47D7E5}"/>
              </a:ext>
            </a:extLst>
          </p:cNvPr>
          <p:cNvSpPr>
            <a:spLocks noGrp="1"/>
          </p:cNvSpPr>
          <p:nvPr>
            <p:ph type="pic" sz="quarter" idx="41" hasCustomPrompt="1"/>
          </p:nvPr>
        </p:nvSpPr>
        <p:spPr>
          <a:xfrm>
            <a:off x="0" y="0"/>
            <a:ext cx="6951916" cy="6858000"/>
          </a:xfrm>
          <a:custGeom>
            <a:avLst/>
            <a:gdLst>
              <a:gd name="connsiteX0" fmla="*/ 1771848 w 6951916"/>
              <a:gd name="connsiteY0" fmla="*/ 5235683 h 6858000"/>
              <a:gd name="connsiteX1" fmla="*/ 3436690 w 6951916"/>
              <a:gd name="connsiteY1" fmla="*/ 6858000 h 6858000"/>
              <a:gd name="connsiteX2" fmla="*/ 190969 w 6951916"/>
              <a:gd name="connsiteY2" fmla="*/ 6858000 h 6858000"/>
              <a:gd name="connsiteX3" fmla="*/ 3520070 w 6951916"/>
              <a:gd name="connsiteY3" fmla="*/ 3441637 h 6858000"/>
              <a:gd name="connsiteX4" fmla="*/ 5206823 w 6951916"/>
              <a:gd name="connsiteY4" fmla="*/ 5085306 h 6858000"/>
              <a:gd name="connsiteX5" fmla="*/ 3479408 w 6951916"/>
              <a:gd name="connsiteY5" fmla="*/ 6858000 h 6858000"/>
              <a:gd name="connsiteX6" fmla="*/ 3470395 w 6951916"/>
              <a:gd name="connsiteY6" fmla="*/ 6858000 h 6858000"/>
              <a:gd name="connsiteX7" fmla="*/ 3534069 w 6951916"/>
              <a:gd name="connsiteY7" fmla="*/ 6792657 h 6858000"/>
              <a:gd name="connsiteX8" fmla="*/ 1851939 w 6951916"/>
              <a:gd name="connsiteY8" fmla="*/ 5153493 h 6858000"/>
              <a:gd name="connsiteX9" fmla="*/ 5265163 w 6951916"/>
              <a:gd name="connsiteY9" fmla="*/ 1650801 h 6858000"/>
              <a:gd name="connsiteX10" fmla="*/ 6951916 w 6951916"/>
              <a:gd name="connsiteY10" fmla="*/ 3294471 h 6858000"/>
              <a:gd name="connsiteX11" fmla="*/ 5286913 w 6951916"/>
              <a:gd name="connsiteY11" fmla="*/ 5003116 h 6858000"/>
              <a:gd name="connsiteX12" fmla="*/ 3600160 w 6951916"/>
              <a:gd name="connsiteY12" fmla="*/ 3359447 h 6858000"/>
              <a:gd name="connsiteX13" fmla="*/ 0 w 6951916"/>
              <a:gd name="connsiteY13" fmla="*/ 11479 h 6858000"/>
              <a:gd name="connsiteX14" fmla="*/ 3437881 w 6951916"/>
              <a:gd name="connsiteY14" fmla="*/ 3361547 h 6858000"/>
              <a:gd name="connsiteX15" fmla="*/ 30736 w 6951916"/>
              <a:gd name="connsiteY15" fmla="*/ 6858000 h 6858000"/>
              <a:gd name="connsiteX16" fmla="*/ 11830 w 6951916"/>
              <a:gd name="connsiteY16" fmla="*/ 6858000 h 6858000"/>
              <a:gd name="connsiteX17" fmla="*/ 0 w 6951916"/>
              <a:gd name="connsiteY17" fmla="*/ 6846473 h 6858000"/>
              <a:gd name="connsiteX18" fmla="*/ 152655 w 6951916"/>
              <a:gd name="connsiteY18" fmla="*/ 0 h 6858000"/>
              <a:gd name="connsiteX19" fmla="*/ 3571090 w 6951916"/>
              <a:gd name="connsiteY19" fmla="*/ 0 h 6858000"/>
              <a:gd name="connsiteX20" fmla="*/ 5182974 w 6951916"/>
              <a:gd name="connsiteY20" fmla="*/ 1570712 h 6858000"/>
              <a:gd name="connsiteX21" fmla="*/ 3517971 w 6951916"/>
              <a:gd name="connsiteY21" fmla="*/ 327935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6951916" h="6858000">
                <a:moveTo>
                  <a:pt x="1771848" y="5235683"/>
                </a:moveTo>
                <a:lnTo>
                  <a:pt x="3436690" y="6858000"/>
                </a:lnTo>
                <a:lnTo>
                  <a:pt x="190969" y="6858000"/>
                </a:lnTo>
                <a:close/>
                <a:moveTo>
                  <a:pt x="3520070" y="3441637"/>
                </a:moveTo>
                <a:lnTo>
                  <a:pt x="5206823" y="5085306"/>
                </a:lnTo>
                <a:lnTo>
                  <a:pt x="3479408" y="6858000"/>
                </a:lnTo>
                <a:lnTo>
                  <a:pt x="3470395" y="6858000"/>
                </a:lnTo>
                <a:lnTo>
                  <a:pt x="3534069" y="6792657"/>
                </a:lnTo>
                <a:lnTo>
                  <a:pt x="1851939" y="5153493"/>
                </a:lnTo>
                <a:close/>
                <a:moveTo>
                  <a:pt x="5265163" y="1650801"/>
                </a:moveTo>
                <a:lnTo>
                  <a:pt x="6951916" y="3294471"/>
                </a:lnTo>
                <a:lnTo>
                  <a:pt x="5286913" y="5003116"/>
                </a:lnTo>
                <a:lnTo>
                  <a:pt x="3600160" y="3359447"/>
                </a:lnTo>
                <a:close/>
                <a:moveTo>
                  <a:pt x="0" y="11479"/>
                </a:moveTo>
                <a:lnTo>
                  <a:pt x="3437881" y="3361547"/>
                </a:lnTo>
                <a:lnTo>
                  <a:pt x="30736" y="6858000"/>
                </a:lnTo>
                <a:lnTo>
                  <a:pt x="11830" y="6858000"/>
                </a:lnTo>
                <a:lnTo>
                  <a:pt x="0" y="6846473"/>
                </a:lnTo>
                <a:close/>
                <a:moveTo>
                  <a:pt x="152655" y="0"/>
                </a:moveTo>
                <a:lnTo>
                  <a:pt x="3571090" y="0"/>
                </a:lnTo>
                <a:lnTo>
                  <a:pt x="5182974" y="1570712"/>
                </a:lnTo>
                <a:lnTo>
                  <a:pt x="3517971" y="327935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200">
                <a:solidFill>
                  <a:schemeClr val="tx1"/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8332950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204451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Frame 7">
            <a:extLst>
              <a:ext uri="{FF2B5EF4-FFF2-40B4-BE49-F238E27FC236}">
                <a16:creationId xmlns:a16="http://schemas.microsoft.com/office/drawing/2014/main" id="{015C8C25-8FA1-4E6C-BE75-A86E502104E4}"/>
              </a:ext>
            </a:extLst>
          </p:cNvPr>
          <p:cNvSpPr/>
          <p:nvPr userDrawn="1"/>
        </p:nvSpPr>
        <p:spPr>
          <a:xfrm>
            <a:off x="6096000" y="1134290"/>
            <a:ext cx="5529944" cy="2749733"/>
          </a:xfrm>
          <a:prstGeom prst="frame">
            <a:avLst>
              <a:gd name="adj1" fmla="val 1388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6" name="그림 개체 틀 2">
            <a:extLst>
              <a:ext uri="{FF2B5EF4-FFF2-40B4-BE49-F238E27FC236}">
                <a16:creationId xmlns:a16="http://schemas.microsoft.com/office/drawing/2014/main" id="{A52C0766-7C1A-474A-8B0D-90AED2B77E50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299269" y="-1"/>
            <a:ext cx="3017520" cy="3648891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lang="ko-KR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 </a:t>
            </a:r>
          </a:p>
        </p:txBody>
      </p: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CB500D5C-8C82-4084-9118-3269F68CF65A}"/>
              </a:ext>
            </a:extLst>
          </p:cNvPr>
          <p:cNvGrpSpPr/>
          <p:nvPr userDrawn="1"/>
        </p:nvGrpSpPr>
        <p:grpSpPr>
          <a:xfrm>
            <a:off x="1388604" y="921377"/>
            <a:ext cx="2937164" cy="5435814"/>
            <a:chOff x="581972" y="1772815"/>
            <a:chExt cx="2517267" cy="4658714"/>
          </a:xfrm>
        </p:grpSpPr>
        <p:grpSp>
          <p:nvGrpSpPr>
            <p:cNvPr id="28" name="Group 1">
              <a:extLst>
                <a:ext uri="{FF2B5EF4-FFF2-40B4-BE49-F238E27FC236}">
                  <a16:creationId xmlns:a16="http://schemas.microsoft.com/office/drawing/2014/main" id="{881C0921-FBFB-4D33-92D9-036D7BF1E630}"/>
                </a:ext>
              </a:extLst>
            </p:cNvPr>
            <p:cNvGrpSpPr/>
            <p:nvPr userDrawn="1"/>
          </p:nvGrpSpPr>
          <p:grpSpPr>
            <a:xfrm>
              <a:off x="748335" y="1772815"/>
              <a:ext cx="2258161" cy="4506899"/>
              <a:chOff x="8767919" y="321075"/>
              <a:chExt cx="1576881" cy="3147180"/>
            </a:xfrm>
            <a:effectLst/>
          </p:grpSpPr>
          <p:sp>
            <p:nvSpPr>
              <p:cNvPr id="30" name="Graphic 2">
                <a:extLst>
                  <a:ext uri="{FF2B5EF4-FFF2-40B4-BE49-F238E27FC236}">
                    <a16:creationId xmlns:a16="http://schemas.microsoft.com/office/drawing/2014/main" id="{C54EF205-38F7-4DF6-A2E8-47E6344765C7}"/>
                  </a:ext>
                </a:extLst>
              </p:cNvPr>
              <p:cNvSpPr/>
              <p:nvPr/>
            </p:nvSpPr>
            <p:spPr>
              <a:xfrm>
                <a:off x="8770360" y="321075"/>
                <a:ext cx="1572696" cy="3147180"/>
              </a:xfrm>
              <a:custGeom>
                <a:avLst/>
                <a:gdLst>
                  <a:gd name="connsiteX0" fmla="*/ 2940654 w 3387838"/>
                  <a:gd name="connsiteY0" fmla="*/ 6858876 h 6858875"/>
                  <a:gd name="connsiteX1" fmla="*/ 447185 w 3387838"/>
                  <a:gd name="connsiteY1" fmla="*/ 6858876 h 6858875"/>
                  <a:gd name="connsiteX2" fmla="*/ 0 w 3387838"/>
                  <a:gd name="connsiteY2" fmla="*/ 6411691 h 6858875"/>
                  <a:gd name="connsiteX3" fmla="*/ 0 w 3387838"/>
                  <a:gd name="connsiteY3" fmla="*/ 447185 h 6858875"/>
                  <a:gd name="connsiteX4" fmla="*/ 447185 w 3387838"/>
                  <a:gd name="connsiteY4" fmla="*/ 0 h 6858875"/>
                  <a:gd name="connsiteX5" fmla="*/ 2940654 w 3387838"/>
                  <a:gd name="connsiteY5" fmla="*/ 0 h 6858875"/>
                  <a:gd name="connsiteX6" fmla="*/ 3387838 w 3387838"/>
                  <a:gd name="connsiteY6" fmla="*/ 447185 h 6858875"/>
                  <a:gd name="connsiteX7" fmla="*/ 3387838 w 3387838"/>
                  <a:gd name="connsiteY7" fmla="*/ 6411759 h 6858875"/>
                  <a:gd name="connsiteX8" fmla="*/ 2940654 w 3387838"/>
                  <a:gd name="connsiteY8" fmla="*/ 6858876 h 6858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387838" h="6858875">
                    <a:moveTo>
                      <a:pt x="2940654" y="6858876"/>
                    </a:moveTo>
                    <a:lnTo>
                      <a:pt x="447185" y="6858876"/>
                    </a:lnTo>
                    <a:cubicBezTo>
                      <a:pt x="200216" y="6858876"/>
                      <a:pt x="0" y="6658660"/>
                      <a:pt x="0" y="6411691"/>
                    </a:cubicBezTo>
                    <a:lnTo>
                      <a:pt x="0" y="447185"/>
                    </a:lnTo>
                    <a:cubicBezTo>
                      <a:pt x="67" y="200216"/>
                      <a:pt x="200216" y="0"/>
                      <a:pt x="447185" y="0"/>
                    </a:cubicBezTo>
                    <a:lnTo>
                      <a:pt x="2940654" y="0"/>
                    </a:lnTo>
                    <a:cubicBezTo>
                      <a:pt x="3187622" y="0"/>
                      <a:pt x="3387838" y="200216"/>
                      <a:pt x="3387838" y="447185"/>
                    </a:cubicBezTo>
                    <a:lnTo>
                      <a:pt x="3387838" y="6411759"/>
                    </a:lnTo>
                    <a:cubicBezTo>
                      <a:pt x="3387771" y="6658660"/>
                      <a:pt x="3187555" y="6858876"/>
                      <a:pt x="2940654" y="6858876"/>
                    </a:cubicBezTo>
                    <a:close/>
                  </a:path>
                </a:pathLst>
              </a:custGeom>
              <a:solidFill>
                <a:srgbClr val="D0D4D8"/>
              </a:solidFill>
              <a:ln w="672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1" name="Graphic 2">
                <a:extLst>
                  <a:ext uri="{FF2B5EF4-FFF2-40B4-BE49-F238E27FC236}">
                    <a16:creationId xmlns:a16="http://schemas.microsoft.com/office/drawing/2014/main" id="{62A307DB-7C9F-4762-80A5-49B85AFC8700}"/>
                  </a:ext>
                </a:extLst>
              </p:cNvPr>
              <p:cNvSpPr/>
              <p:nvPr/>
            </p:nvSpPr>
            <p:spPr>
              <a:xfrm>
                <a:off x="8791431" y="337582"/>
                <a:ext cx="1530553" cy="3114135"/>
              </a:xfrm>
              <a:custGeom>
                <a:avLst/>
                <a:gdLst>
                  <a:gd name="connsiteX0" fmla="*/ 2858870 w 3305986"/>
                  <a:gd name="connsiteY0" fmla="*/ 6786860 h 6786860"/>
                  <a:gd name="connsiteX1" fmla="*/ 447185 w 3305986"/>
                  <a:gd name="connsiteY1" fmla="*/ 6786860 h 6786860"/>
                  <a:gd name="connsiteX2" fmla="*/ 0 w 3305986"/>
                  <a:gd name="connsiteY2" fmla="*/ 6339676 h 6786860"/>
                  <a:gd name="connsiteX3" fmla="*/ 0 w 3305986"/>
                  <a:gd name="connsiteY3" fmla="*/ 447185 h 6786860"/>
                  <a:gd name="connsiteX4" fmla="*/ 447185 w 3305986"/>
                  <a:gd name="connsiteY4" fmla="*/ 0 h 6786860"/>
                  <a:gd name="connsiteX5" fmla="*/ 2858802 w 3305986"/>
                  <a:gd name="connsiteY5" fmla="*/ 0 h 6786860"/>
                  <a:gd name="connsiteX6" fmla="*/ 3305987 w 3305986"/>
                  <a:gd name="connsiteY6" fmla="*/ 447185 h 6786860"/>
                  <a:gd name="connsiteX7" fmla="*/ 3305987 w 3305986"/>
                  <a:gd name="connsiteY7" fmla="*/ 6339743 h 6786860"/>
                  <a:gd name="connsiteX8" fmla="*/ 2858870 w 3305986"/>
                  <a:gd name="connsiteY8" fmla="*/ 6786860 h 67868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305986" h="6786860">
                    <a:moveTo>
                      <a:pt x="2858870" y="6786860"/>
                    </a:moveTo>
                    <a:lnTo>
                      <a:pt x="447185" y="6786860"/>
                    </a:lnTo>
                    <a:cubicBezTo>
                      <a:pt x="200216" y="6786860"/>
                      <a:pt x="0" y="6586644"/>
                      <a:pt x="0" y="6339676"/>
                    </a:cubicBezTo>
                    <a:lnTo>
                      <a:pt x="0" y="447185"/>
                    </a:lnTo>
                    <a:cubicBezTo>
                      <a:pt x="0" y="200216"/>
                      <a:pt x="200216" y="0"/>
                      <a:pt x="447185" y="0"/>
                    </a:cubicBezTo>
                    <a:lnTo>
                      <a:pt x="2858802" y="0"/>
                    </a:lnTo>
                    <a:cubicBezTo>
                      <a:pt x="3105771" y="0"/>
                      <a:pt x="3305987" y="200216"/>
                      <a:pt x="3305987" y="447185"/>
                    </a:cubicBezTo>
                    <a:lnTo>
                      <a:pt x="3305987" y="6339743"/>
                    </a:lnTo>
                    <a:cubicBezTo>
                      <a:pt x="3305987" y="6586644"/>
                      <a:pt x="3105771" y="6786860"/>
                      <a:pt x="2858870" y="6786860"/>
                    </a:cubicBezTo>
                    <a:close/>
                  </a:path>
                </a:pathLst>
              </a:custGeom>
              <a:solidFill>
                <a:srgbClr val="070808"/>
              </a:solidFill>
              <a:ln w="672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2" name="Graphic 2">
                <a:extLst>
                  <a:ext uri="{FF2B5EF4-FFF2-40B4-BE49-F238E27FC236}">
                    <a16:creationId xmlns:a16="http://schemas.microsoft.com/office/drawing/2014/main" id="{70610F67-7E08-4A7E-B1BF-46C2DF82EC6A}"/>
                  </a:ext>
                </a:extLst>
              </p:cNvPr>
              <p:cNvSpPr/>
              <p:nvPr/>
            </p:nvSpPr>
            <p:spPr>
              <a:xfrm>
                <a:off x="8768197" y="768764"/>
                <a:ext cx="11004" cy="107231"/>
              </a:xfrm>
              <a:custGeom>
                <a:avLst/>
                <a:gdLst>
                  <a:gd name="connsiteX0" fmla="*/ 15158 w 23982"/>
                  <a:gd name="connsiteY0" fmla="*/ 233697 h 233697"/>
                  <a:gd name="connsiteX1" fmla="*/ 0 w 23982"/>
                  <a:gd name="connsiteY1" fmla="*/ 233697 h 233697"/>
                  <a:gd name="connsiteX2" fmla="*/ 0 w 23982"/>
                  <a:gd name="connsiteY2" fmla="*/ 0 h 233697"/>
                  <a:gd name="connsiteX3" fmla="*/ 15158 w 23982"/>
                  <a:gd name="connsiteY3" fmla="*/ 0 h 233697"/>
                  <a:gd name="connsiteX4" fmla="*/ 23983 w 23982"/>
                  <a:gd name="connsiteY4" fmla="*/ 8825 h 233697"/>
                  <a:gd name="connsiteX5" fmla="*/ 23983 w 23982"/>
                  <a:gd name="connsiteY5" fmla="*/ 224805 h 233697"/>
                  <a:gd name="connsiteX6" fmla="*/ 15158 w 23982"/>
                  <a:gd name="connsiteY6" fmla="*/ 233697 h 2336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982" h="233697">
                    <a:moveTo>
                      <a:pt x="15158" y="233697"/>
                    </a:moveTo>
                    <a:lnTo>
                      <a:pt x="0" y="233697"/>
                    </a:lnTo>
                    <a:lnTo>
                      <a:pt x="0" y="0"/>
                    </a:lnTo>
                    <a:lnTo>
                      <a:pt x="15158" y="0"/>
                    </a:lnTo>
                    <a:cubicBezTo>
                      <a:pt x="20008" y="0"/>
                      <a:pt x="23983" y="3975"/>
                      <a:pt x="23983" y="8825"/>
                    </a:cubicBezTo>
                    <a:lnTo>
                      <a:pt x="23983" y="224805"/>
                    </a:lnTo>
                    <a:cubicBezTo>
                      <a:pt x="23983" y="229723"/>
                      <a:pt x="20008" y="233697"/>
                      <a:pt x="15158" y="233697"/>
                    </a:cubicBezTo>
                    <a:close/>
                  </a:path>
                </a:pathLst>
              </a:custGeom>
              <a:solidFill>
                <a:srgbClr val="364551"/>
              </a:solidFill>
              <a:ln w="672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3" name="Graphic 2">
                <a:extLst>
                  <a:ext uri="{FF2B5EF4-FFF2-40B4-BE49-F238E27FC236}">
                    <a16:creationId xmlns:a16="http://schemas.microsoft.com/office/drawing/2014/main" id="{09377B2E-A6DA-40B9-BEB3-E8E6D03B3CB6}"/>
                  </a:ext>
                </a:extLst>
              </p:cNvPr>
              <p:cNvSpPr/>
              <p:nvPr/>
            </p:nvSpPr>
            <p:spPr>
              <a:xfrm>
                <a:off x="8768197" y="998838"/>
                <a:ext cx="15362" cy="213875"/>
              </a:xfrm>
              <a:custGeom>
                <a:avLst/>
                <a:gdLst>
                  <a:gd name="connsiteX0" fmla="*/ 24656 w 33481"/>
                  <a:gd name="connsiteY0" fmla="*/ 466115 h 466115"/>
                  <a:gd name="connsiteX1" fmla="*/ 10105 w 33481"/>
                  <a:gd name="connsiteY1" fmla="*/ 466115 h 466115"/>
                  <a:gd name="connsiteX2" fmla="*/ 0 w 33481"/>
                  <a:gd name="connsiteY2" fmla="*/ 456010 h 466115"/>
                  <a:gd name="connsiteX3" fmla="*/ 0 w 33481"/>
                  <a:gd name="connsiteY3" fmla="*/ 10105 h 466115"/>
                  <a:gd name="connsiteX4" fmla="*/ 10105 w 33481"/>
                  <a:gd name="connsiteY4" fmla="*/ 0 h 466115"/>
                  <a:gd name="connsiteX5" fmla="*/ 24656 w 33481"/>
                  <a:gd name="connsiteY5" fmla="*/ 0 h 466115"/>
                  <a:gd name="connsiteX6" fmla="*/ 33482 w 33481"/>
                  <a:gd name="connsiteY6" fmla="*/ 8825 h 466115"/>
                  <a:gd name="connsiteX7" fmla="*/ 33482 w 33481"/>
                  <a:gd name="connsiteY7" fmla="*/ 457223 h 466115"/>
                  <a:gd name="connsiteX8" fmla="*/ 24656 w 33481"/>
                  <a:gd name="connsiteY8" fmla="*/ 466115 h 46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3481" h="466115">
                    <a:moveTo>
                      <a:pt x="24656" y="466115"/>
                    </a:moveTo>
                    <a:lnTo>
                      <a:pt x="10105" y="466115"/>
                    </a:lnTo>
                    <a:cubicBezTo>
                      <a:pt x="4514" y="466115"/>
                      <a:pt x="0" y="461601"/>
                      <a:pt x="0" y="456010"/>
                    </a:cubicBezTo>
                    <a:lnTo>
                      <a:pt x="0" y="10105"/>
                    </a:lnTo>
                    <a:cubicBezTo>
                      <a:pt x="0" y="4514"/>
                      <a:pt x="4514" y="0"/>
                      <a:pt x="10105" y="0"/>
                    </a:cubicBezTo>
                    <a:lnTo>
                      <a:pt x="24656" y="0"/>
                    </a:lnTo>
                    <a:cubicBezTo>
                      <a:pt x="29507" y="0"/>
                      <a:pt x="33482" y="3975"/>
                      <a:pt x="33482" y="8825"/>
                    </a:cubicBezTo>
                    <a:lnTo>
                      <a:pt x="33482" y="457223"/>
                    </a:lnTo>
                    <a:cubicBezTo>
                      <a:pt x="33482" y="462140"/>
                      <a:pt x="29507" y="466115"/>
                      <a:pt x="24656" y="466115"/>
                    </a:cubicBezTo>
                    <a:close/>
                  </a:path>
                </a:pathLst>
              </a:custGeom>
              <a:solidFill>
                <a:srgbClr val="364551"/>
              </a:solidFill>
              <a:ln w="672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4" name="Graphic 2">
                <a:extLst>
                  <a:ext uri="{FF2B5EF4-FFF2-40B4-BE49-F238E27FC236}">
                    <a16:creationId xmlns:a16="http://schemas.microsoft.com/office/drawing/2014/main" id="{F928D1FA-AA83-4454-8261-839254BD623C}"/>
                  </a:ext>
                </a:extLst>
              </p:cNvPr>
              <p:cNvSpPr/>
              <p:nvPr/>
            </p:nvSpPr>
            <p:spPr>
              <a:xfrm>
                <a:off x="8768228" y="1014200"/>
                <a:ext cx="8686" cy="179100"/>
              </a:xfrm>
              <a:custGeom>
                <a:avLst/>
                <a:gdLst>
                  <a:gd name="connsiteX0" fmla="*/ 17650 w 18930"/>
                  <a:gd name="connsiteY0" fmla="*/ 390327 h 390326"/>
                  <a:gd name="connsiteX1" fmla="*/ 1886 w 18930"/>
                  <a:gd name="connsiteY1" fmla="*/ 390327 h 390326"/>
                  <a:gd name="connsiteX2" fmla="*/ 0 w 18930"/>
                  <a:gd name="connsiteY2" fmla="*/ 388440 h 390326"/>
                  <a:gd name="connsiteX3" fmla="*/ 0 w 18930"/>
                  <a:gd name="connsiteY3" fmla="*/ 1886 h 390326"/>
                  <a:gd name="connsiteX4" fmla="*/ 1886 w 18930"/>
                  <a:gd name="connsiteY4" fmla="*/ 0 h 390326"/>
                  <a:gd name="connsiteX5" fmla="*/ 17650 w 18930"/>
                  <a:gd name="connsiteY5" fmla="*/ 0 h 390326"/>
                  <a:gd name="connsiteX6" fmla="*/ 18930 w 18930"/>
                  <a:gd name="connsiteY6" fmla="*/ 1280 h 390326"/>
                  <a:gd name="connsiteX7" fmla="*/ 18930 w 18930"/>
                  <a:gd name="connsiteY7" fmla="*/ 389047 h 390326"/>
                  <a:gd name="connsiteX8" fmla="*/ 17650 w 18930"/>
                  <a:gd name="connsiteY8" fmla="*/ 390327 h 3903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8930" h="390326">
                    <a:moveTo>
                      <a:pt x="17650" y="390327"/>
                    </a:moveTo>
                    <a:lnTo>
                      <a:pt x="1886" y="390327"/>
                    </a:lnTo>
                    <a:cubicBezTo>
                      <a:pt x="808" y="390327"/>
                      <a:pt x="0" y="389451"/>
                      <a:pt x="0" y="388440"/>
                    </a:cubicBezTo>
                    <a:lnTo>
                      <a:pt x="0" y="1886"/>
                    </a:lnTo>
                    <a:cubicBezTo>
                      <a:pt x="0" y="808"/>
                      <a:pt x="876" y="0"/>
                      <a:pt x="1886" y="0"/>
                    </a:cubicBezTo>
                    <a:lnTo>
                      <a:pt x="17650" y="0"/>
                    </a:lnTo>
                    <a:cubicBezTo>
                      <a:pt x="18324" y="0"/>
                      <a:pt x="18930" y="539"/>
                      <a:pt x="18930" y="1280"/>
                    </a:cubicBezTo>
                    <a:lnTo>
                      <a:pt x="18930" y="389047"/>
                    </a:lnTo>
                    <a:cubicBezTo>
                      <a:pt x="18930" y="389788"/>
                      <a:pt x="18324" y="390327"/>
                      <a:pt x="17650" y="390327"/>
                    </a:cubicBezTo>
                    <a:close/>
                  </a:path>
                </a:pathLst>
              </a:custGeom>
              <a:solidFill>
                <a:srgbClr val="FAFDFF"/>
              </a:solidFill>
              <a:ln w="672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5" name="Graphic 2">
                <a:extLst>
                  <a:ext uri="{FF2B5EF4-FFF2-40B4-BE49-F238E27FC236}">
                    <a16:creationId xmlns:a16="http://schemas.microsoft.com/office/drawing/2014/main" id="{1689B086-B9AC-48F1-9113-71F08B124435}"/>
                  </a:ext>
                </a:extLst>
              </p:cNvPr>
              <p:cNvSpPr/>
              <p:nvPr/>
            </p:nvSpPr>
            <p:spPr>
              <a:xfrm>
                <a:off x="8767919" y="1284428"/>
                <a:ext cx="15362" cy="213875"/>
              </a:xfrm>
              <a:custGeom>
                <a:avLst/>
                <a:gdLst>
                  <a:gd name="connsiteX0" fmla="*/ 24656 w 33481"/>
                  <a:gd name="connsiteY0" fmla="*/ 466115 h 466114"/>
                  <a:gd name="connsiteX1" fmla="*/ 10105 w 33481"/>
                  <a:gd name="connsiteY1" fmla="*/ 466115 h 466114"/>
                  <a:gd name="connsiteX2" fmla="*/ 0 w 33481"/>
                  <a:gd name="connsiteY2" fmla="*/ 456010 h 466114"/>
                  <a:gd name="connsiteX3" fmla="*/ 0 w 33481"/>
                  <a:gd name="connsiteY3" fmla="*/ 10105 h 466114"/>
                  <a:gd name="connsiteX4" fmla="*/ 10105 w 33481"/>
                  <a:gd name="connsiteY4" fmla="*/ 0 h 466114"/>
                  <a:gd name="connsiteX5" fmla="*/ 24656 w 33481"/>
                  <a:gd name="connsiteY5" fmla="*/ 0 h 466114"/>
                  <a:gd name="connsiteX6" fmla="*/ 33482 w 33481"/>
                  <a:gd name="connsiteY6" fmla="*/ 8825 h 466114"/>
                  <a:gd name="connsiteX7" fmla="*/ 33482 w 33481"/>
                  <a:gd name="connsiteY7" fmla="*/ 457222 h 466114"/>
                  <a:gd name="connsiteX8" fmla="*/ 24656 w 33481"/>
                  <a:gd name="connsiteY8" fmla="*/ 466115 h 4661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3481" h="466114">
                    <a:moveTo>
                      <a:pt x="24656" y="466115"/>
                    </a:moveTo>
                    <a:lnTo>
                      <a:pt x="10105" y="466115"/>
                    </a:lnTo>
                    <a:cubicBezTo>
                      <a:pt x="4514" y="466115"/>
                      <a:pt x="0" y="461601"/>
                      <a:pt x="0" y="456010"/>
                    </a:cubicBezTo>
                    <a:lnTo>
                      <a:pt x="0" y="10105"/>
                    </a:lnTo>
                    <a:cubicBezTo>
                      <a:pt x="0" y="4514"/>
                      <a:pt x="4514" y="0"/>
                      <a:pt x="10105" y="0"/>
                    </a:cubicBezTo>
                    <a:lnTo>
                      <a:pt x="24656" y="0"/>
                    </a:lnTo>
                    <a:cubicBezTo>
                      <a:pt x="29507" y="0"/>
                      <a:pt x="33482" y="3975"/>
                      <a:pt x="33482" y="8825"/>
                    </a:cubicBezTo>
                    <a:lnTo>
                      <a:pt x="33482" y="457222"/>
                    </a:lnTo>
                    <a:cubicBezTo>
                      <a:pt x="33482" y="462208"/>
                      <a:pt x="29507" y="466115"/>
                      <a:pt x="24656" y="466115"/>
                    </a:cubicBezTo>
                    <a:close/>
                  </a:path>
                </a:pathLst>
              </a:custGeom>
              <a:solidFill>
                <a:srgbClr val="364551"/>
              </a:solidFill>
              <a:ln w="672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6" name="Graphic 2">
                <a:extLst>
                  <a:ext uri="{FF2B5EF4-FFF2-40B4-BE49-F238E27FC236}">
                    <a16:creationId xmlns:a16="http://schemas.microsoft.com/office/drawing/2014/main" id="{5DCB4E1F-3710-49E1-B90D-663D2BDF283D}"/>
                  </a:ext>
                </a:extLst>
              </p:cNvPr>
              <p:cNvSpPr/>
              <p:nvPr/>
            </p:nvSpPr>
            <p:spPr>
              <a:xfrm>
                <a:off x="8767919" y="1299791"/>
                <a:ext cx="8686" cy="179100"/>
              </a:xfrm>
              <a:custGeom>
                <a:avLst/>
                <a:gdLst>
                  <a:gd name="connsiteX0" fmla="*/ 17718 w 18930"/>
                  <a:gd name="connsiteY0" fmla="*/ 390327 h 390326"/>
                  <a:gd name="connsiteX1" fmla="*/ 1886 w 18930"/>
                  <a:gd name="connsiteY1" fmla="*/ 390327 h 390326"/>
                  <a:gd name="connsiteX2" fmla="*/ 0 w 18930"/>
                  <a:gd name="connsiteY2" fmla="*/ 388440 h 390326"/>
                  <a:gd name="connsiteX3" fmla="*/ 0 w 18930"/>
                  <a:gd name="connsiteY3" fmla="*/ 1886 h 390326"/>
                  <a:gd name="connsiteX4" fmla="*/ 1886 w 18930"/>
                  <a:gd name="connsiteY4" fmla="*/ 0 h 390326"/>
                  <a:gd name="connsiteX5" fmla="*/ 17650 w 18930"/>
                  <a:gd name="connsiteY5" fmla="*/ 0 h 390326"/>
                  <a:gd name="connsiteX6" fmla="*/ 18930 w 18930"/>
                  <a:gd name="connsiteY6" fmla="*/ 1280 h 390326"/>
                  <a:gd name="connsiteX7" fmla="*/ 18930 w 18930"/>
                  <a:gd name="connsiteY7" fmla="*/ 389047 h 390326"/>
                  <a:gd name="connsiteX8" fmla="*/ 17718 w 18930"/>
                  <a:gd name="connsiteY8" fmla="*/ 390327 h 3903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8930" h="390326">
                    <a:moveTo>
                      <a:pt x="17718" y="390327"/>
                    </a:moveTo>
                    <a:lnTo>
                      <a:pt x="1886" y="390327"/>
                    </a:lnTo>
                    <a:cubicBezTo>
                      <a:pt x="808" y="390327"/>
                      <a:pt x="0" y="389451"/>
                      <a:pt x="0" y="388440"/>
                    </a:cubicBezTo>
                    <a:lnTo>
                      <a:pt x="0" y="1886"/>
                    </a:lnTo>
                    <a:cubicBezTo>
                      <a:pt x="0" y="808"/>
                      <a:pt x="876" y="0"/>
                      <a:pt x="1886" y="0"/>
                    </a:cubicBezTo>
                    <a:lnTo>
                      <a:pt x="17650" y="0"/>
                    </a:lnTo>
                    <a:cubicBezTo>
                      <a:pt x="18324" y="0"/>
                      <a:pt x="18930" y="539"/>
                      <a:pt x="18930" y="1280"/>
                    </a:cubicBezTo>
                    <a:lnTo>
                      <a:pt x="18930" y="389047"/>
                    </a:lnTo>
                    <a:cubicBezTo>
                      <a:pt x="18930" y="389788"/>
                      <a:pt x="18391" y="390327"/>
                      <a:pt x="17718" y="390327"/>
                    </a:cubicBezTo>
                    <a:close/>
                  </a:path>
                </a:pathLst>
              </a:custGeom>
              <a:solidFill>
                <a:srgbClr val="FAFDFF"/>
              </a:solidFill>
              <a:ln w="672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7" name="Graphic 2">
                <a:extLst>
                  <a:ext uri="{FF2B5EF4-FFF2-40B4-BE49-F238E27FC236}">
                    <a16:creationId xmlns:a16="http://schemas.microsoft.com/office/drawing/2014/main" id="{E8F3D30F-7BD4-41C0-94F7-31138E48CA9B}"/>
                  </a:ext>
                </a:extLst>
              </p:cNvPr>
              <p:cNvSpPr/>
              <p:nvPr/>
            </p:nvSpPr>
            <p:spPr>
              <a:xfrm>
                <a:off x="10329438" y="1070583"/>
                <a:ext cx="15362" cy="346145"/>
              </a:xfrm>
              <a:custGeom>
                <a:avLst/>
                <a:gdLst>
                  <a:gd name="connsiteX0" fmla="*/ 24656 w 33481"/>
                  <a:gd name="connsiteY0" fmla="*/ 754380 h 754380"/>
                  <a:gd name="connsiteX1" fmla="*/ 10105 w 33481"/>
                  <a:gd name="connsiteY1" fmla="*/ 754380 h 754380"/>
                  <a:gd name="connsiteX2" fmla="*/ 0 w 33481"/>
                  <a:gd name="connsiteY2" fmla="*/ 744275 h 754380"/>
                  <a:gd name="connsiteX3" fmla="*/ 0 w 33481"/>
                  <a:gd name="connsiteY3" fmla="*/ 10105 h 754380"/>
                  <a:gd name="connsiteX4" fmla="*/ 10105 w 33481"/>
                  <a:gd name="connsiteY4" fmla="*/ 0 h 754380"/>
                  <a:gd name="connsiteX5" fmla="*/ 24656 w 33481"/>
                  <a:gd name="connsiteY5" fmla="*/ 0 h 754380"/>
                  <a:gd name="connsiteX6" fmla="*/ 33482 w 33481"/>
                  <a:gd name="connsiteY6" fmla="*/ 8825 h 754380"/>
                  <a:gd name="connsiteX7" fmla="*/ 33482 w 33481"/>
                  <a:gd name="connsiteY7" fmla="*/ 745555 h 754380"/>
                  <a:gd name="connsiteX8" fmla="*/ 24656 w 33481"/>
                  <a:gd name="connsiteY8" fmla="*/ 754380 h 7543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3481" h="754380">
                    <a:moveTo>
                      <a:pt x="24656" y="754380"/>
                    </a:moveTo>
                    <a:lnTo>
                      <a:pt x="10105" y="754380"/>
                    </a:lnTo>
                    <a:cubicBezTo>
                      <a:pt x="4514" y="754380"/>
                      <a:pt x="0" y="749866"/>
                      <a:pt x="0" y="744275"/>
                    </a:cubicBezTo>
                    <a:lnTo>
                      <a:pt x="0" y="10105"/>
                    </a:lnTo>
                    <a:cubicBezTo>
                      <a:pt x="0" y="4514"/>
                      <a:pt x="4514" y="0"/>
                      <a:pt x="10105" y="0"/>
                    </a:cubicBezTo>
                    <a:lnTo>
                      <a:pt x="24656" y="0"/>
                    </a:lnTo>
                    <a:cubicBezTo>
                      <a:pt x="29507" y="0"/>
                      <a:pt x="33482" y="3975"/>
                      <a:pt x="33482" y="8825"/>
                    </a:cubicBezTo>
                    <a:lnTo>
                      <a:pt x="33482" y="745555"/>
                    </a:lnTo>
                    <a:cubicBezTo>
                      <a:pt x="33482" y="750405"/>
                      <a:pt x="29507" y="754380"/>
                      <a:pt x="24656" y="754380"/>
                    </a:cubicBezTo>
                    <a:close/>
                  </a:path>
                </a:pathLst>
              </a:custGeom>
              <a:solidFill>
                <a:srgbClr val="8A9096"/>
              </a:solidFill>
              <a:ln w="672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lvl="0"/>
                <a:endParaRPr lang="en-US"/>
              </a:p>
            </p:txBody>
          </p:sp>
          <p:sp>
            <p:nvSpPr>
              <p:cNvPr id="38" name="Graphic 2">
                <a:extLst>
                  <a:ext uri="{FF2B5EF4-FFF2-40B4-BE49-F238E27FC236}">
                    <a16:creationId xmlns:a16="http://schemas.microsoft.com/office/drawing/2014/main" id="{E09C4832-FA4A-4B9A-BE9C-75092469C38E}"/>
                  </a:ext>
                </a:extLst>
              </p:cNvPr>
              <p:cNvSpPr/>
              <p:nvPr/>
            </p:nvSpPr>
            <p:spPr>
              <a:xfrm>
                <a:off x="10336113" y="1095466"/>
                <a:ext cx="8686" cy="289856"/>
              </a:xfrm>
              <a:custGeom>
                <a:avLst/>
                <a:gdLst>
                  <a:gd name="connsiteX0" fmla="*/ 17650 w 18930"/>
                  <a:gd name="connsiteY0" fmla="*/ 631704 h 631704"/>
                  <a:gd name="connsiteX1" fmla="*/ 1886 w 18930"/>
                  <a:gd name="connsiteY1" fmla="*/ 631704 h 631704"/>
                  <a:gd name="connsiteX2" fmla="*/ 0 w 18930"/>
                  <a:gd name="connsiteY2" fmla="*/ 629818 h 631704"/>
                  <a:gd name="connsiteX3" fmla="*/ 0 w 18930"/>
                  <a:gd name="connsiteY3" fmla="*/ 1886 h 631704"/>
                  <a:gd name="connsiteX4" fmla="*/ 1886 w 18930"/>
                  <a:gd name="connsiteY4" fmla="*/ 0 h 631704"/>
                  <a:gd name="connsiteX5" fmla="*/ 17650 w 18930"/>
                  <a:gd name="connsiteY5" fmla="*/ 0 h 631704"/>
                  <a:gd name="connsiteX6" fmla="*/ 18930 w 18930"/>
                  <a:gd name="connsiteY6" fmla="*/ 1280 h 631704"/>
                  <a:gd name="connsiteX7" fmla="*/ 18930 w 18930"/>
                  <a:gd name="connsiteY7" fmla="*/ 630491 h 631704"/>
                  <a:gd name="connsiteX8" fmla="*/ 17650 w 18930"/>
                  <a:gd name="connsiteY8" fmla="*/ 631704 h 6317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8930" h="631704">
                    <a:moveTo>
                      <a:pt x="17650" y="631704"/>
                    </a:moveTo>
                    <a:lnTo>
                      <a:pt x="1886" y="631704"/>
                    </a:lnTo>
                    <a:cubicBezTo>
                      <a:pt x="808" y="631704"/>
                      <a:pt x="0" y="630828"/>
                      <a:pt x="0" y="629818"/>
                    </a:cubicBezTo>
                    <a:lnTo>
                      <a:pt x="0" y="1886"/>
                    </a:lnTo>
                    <a:cubicBezTo>
                      <a:pt x="0" y="808"/>
                      <a:pt x="876" y="0"/>
                      <a:pt x="1886" y="0"/>
                    </a:cubicBezTo>
                    <a:lnTo>
                      <a:pt x="17650" y="0"/>
                    </a:lnTo>
                    <a:cubicBezTo>
                      <a:pt x="18324" y="0"/>
                      <a:pt x="18930" y="539"/>
                      <a:pt x="18930" y="1280"/>
                    </a:cubicBezTo>
                    <a:lnTo>
                      <a:pt x="18930" y="630491"/>
                    </a:lnTo>
                    <a:cubicBezTo>
                      <a:pt x="18863" y="631098"/>
                      <a:pt x="18324" y="631704"/>
                      <a:pt x="17650" y="631704"/>
                    </a:cubicBezTo>
                    <a:close/>
                  </a:path>
                </a:pathLst>
              </a:custGeom>
              <a:solidFill>
                <a:srgbClr val="4A4C4D"/>
              </a:solidFill>
              <a:ln w="672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lvl="0"/>
                <a:endParaRPr lang="en-US"/>
              </a:p>
            </p:txBody>
          </p:sp>
          <p:sp>
            <p:nvSpPr>
              <p:cNvPr id="39" name="Graphic 2">
                <a:extLst>
                  <a:ext uri="{FF2B5EF4-FFF2-40B4-BE49-F238E27FC236}">
                    <a16:creationId xmlns:a16="http://schemas.microsoft.com/office/drawing/2014/main" id="{17335FAB-C99C-4130-8CC2-729952D2A674}"/>
                  </a:ext>
                </a:extLst>
              </p:cNvPr>
              <p:cNvSpPr/>
              <p:nvPr/>
            </p:nvSpPr>
            <p:spPr>
              <a:xfrm>
                <a:off x="10332372" y="1794713"/>
                <a:ext cx="12426" cy="237214"/>
              </a:xfrm>
              <a:custGeom>
                <a:avLst/>
                <a:gdLst>
                  <a:gd name="connsiteX0" fmla="*/ 18257 w 27081"/>
                  <a:gd name="connsiteY0" fmla="*/ 516977 h 516977"/>
                  <a:gd name="connsiteX1" fmla="*/ 10105 w 27081"/>
                  <a:gd name="connsiteY1" fmla="*/ 516977 h 516977"/>
                  <a:gd name="connsiteX2" fmla="*/ 0 w 27081"/>
                  <a:gd name="connsiteY2" fmla="*/ 506872 h 516977"/>
                  <a:gd name="connsiteX3" fmla="*/ 0 w 27081"/>
                  <a:gd name="connsiteY3" fmla="*/ 10105 h 516977"/>
                  <a:gd name="connsiteX4" fmla="*/ 10105 w 27081"/>
                  <a:gd name="connsiteY4" fmla="*/ 0 h 516977"/>
                  <a:gd name="connsiteX5" fmla="*/ 18257 w 27081"/>
                  <a:gd name="connsiteY5" fmla="*/ 0 h 516977"/>
                  <a:gd name="connsiteX6" fmla="*/ 27082 w 27081"/>
                  <a:gd name="connsiteY6" fmla="*/ 8825 h 516977"/>
                  <a:gd name="connsiteX7" fmla="*/ 27082 w 27081"/>
                  <a:gd name="connsiteY7" fmla="*/ 508152 h 516977"/>
                  <a:gd name="connsiteX8" fmla="*/ 18257 w 27081"/>
                  <a:gd name="connsiteY8" fmla="*/ 516977 h 5169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7081" h="516977">
                    <a:moveTo>
                      <a:pt x="18257" y="516977"/>
                    </a:moveTo>
                    <a:lnTo>
                      <a:pt x="10105" y="516977"/>
                    </a:lnTo>
                    <a:cubicBezTo>
                      <a:pt x="4514" y="516977"/>
                      <a:pt x="0" y="512464"/>
                      <a:pt x="0" y="506872"/>
                    </a:cubicBezTo>
                    <a:lnTo>
                      <a:pt x="0" y="10105"/>
                    </a:lnTo>
                    <a:cubicBezTo>
                      <a:pt x="0" y="4514"/>
                      <a:pt x="4514" y="0"/>
                      <a:pt x="10105" y="0"/>
                    </a:cubicBezTo>
                    <a:lnTo>
                      <a:pt x="18257" y="0"/>
                    </a:lnTo>
                    <a:cubicBezTo>
                      <a:pt x="23107" y="0"/>
                      <a:pt x="27082" y="3975"/>
                      <a:pt x="27082" y="8825"/>
                    </a:cubicBezTo>
                    <a:lnTo>
                      <a:pt x="27082" y="508152"/>
                    </a:lnTo>
                    <a:cubicBezTo>
                      <a:pt x="27082" y="513003"/>
                      <a:pt x="23107" y="516977"/>
                      <a:pt x="18257" y="516977"/>
                    </a:cubicBezTo>
                    <a:close/>
                  </a:path>
                </a:pathLst>
              </a:custGeom>
              <a:solidFill>
                <a:srgbClr val="8A9096"/>
              </a:solidFill>
              <a:ln w="672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0" name="Graphic 2">
                <a:extLst>
                  <a:ext uri="{FF2B5EF4-FFF2-40B4-BE49-F238E27FC236}">
                    <a16:creationId xmlns:a16="http://schemas.microsoft.com/office/drawing/2014/main" id="{2108F77B-EF9A-4EA3-99BE-D8D0DA316242}"/>
                  </a:ext>
                </a:extLst>
              </p:cNvPr>
              <p:cNvSpPr/>
              <p:nvPr/>
            </p:nvSpPr>
            <p:spPr>
              <a:xfrm>
                <a:off x="10337751" y="1811744"/>
                <a:ext cx="7047" cy="198636"/>
              </a:xfrm>
              <a:custGeom>
                <a:avLst/>
                <a:gdLst>
                  <a:gd name="connsiteX0" fmla="*/ 14080 w 15359"/>
                  <a:gd name="connsiteY0" fmla="*/ 432903 h 432902"/>
                  <a:gd name="connsiteX1" fmla="*/ 1886 w 15359"/>
                  <a:gd name="connsiteY1" fmla="*/ 432903 h 432902"/>
                  <a:gd name="connsiteX2" fmla="*/ 0 w 15359"/>
                  <a:gd name="connsiteY2" fmla="*/ 431016 h 432902"/>
                  <a:gd name="connsiteX3" fmla="*/ 0 w 15359"/>
                  <a:gd name="connsiteY3" fmla="*/ 1886 h 432902"/>
                  <a:gd name="connsiteX4" fmla="*/ 1886 w 15359"/>
                  <a:gd name="connsiteY4" fmla="*/ 0 h 432902"/>
                  <a:gd name="connsiteX5" fmla="*/ 14080 w 15359"/>
                  <a:gd name="connsiteY5" fmla="*/ 0 h 432902"/>
                  <a:gd name="connsiteX6" fmla="*/ 15360 w 15359"/>
                  <a:gd name="connsiteY6" fmla="*/ 1280 h 432902"/>
                  <a:gd name="connsiteX7" fmla="*/ 15360 w 15359"/>
                  <a:gd name="connsiteY7" fmla="*/ 431690 h 432902"/>
                  <a:gd name="connsiteX8" fmla="*/ 14080 w 15359"/>
                  <a:gd name="connsiteY8" fmla="*/ 432903 h 4329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5359" h="432902">
                    <a:moveTo>
                      <a:pt x="14080" y="432903"/>
                    </a:moveTo>
                    <a:lnTo>
                      <a:pt x="1886" y="432903"/>
                    </a:lnTo>
                    <a:cubicBezTo>
                      <a:pt x="808" y="432903"/>
                      <a:pt x="0" y="432027"/>
                      <a:pt x="0" y="431016"/>
                    </a:cubicBezTo>
                    <a:lnTo>
                      <a:pt x="0" y="1886"/>
                    </a:lnTo>
                    <a:cubicBezTo>
                      <a:pt x="0" y="808"/>
                      <a:pt x="876" y="0"/>
                      <a:pt x="1886" y="0"/>
                    </a:cubicBezTo>
                    <a:lnTo>
                      <a:pt x="14080" y="0"/>
                    </a:lnTo>
                    <a:cubicBezTo>
                      <a:pt x="14753" y="0"/>
                      <a:pt x="15360" y="539"/>
                      <a:pt x="15360" y="1280"/>
                    </a:cubicBezTo>
                    <a:lnTo>
                      <a:pt x="15360" y="431690"/>
                    </a:lnTo>
                    <a:cubicBezTo>
                      <a:pt x="15360" y="432364"/>
                      <a:pt x="14821" y="432903"/>
                      <a:pt x="14080" y="432903"/>
                    </a:cubicBezTo>
                    <a:close/>
                  </a:path>
                </a:pathLst>
              </a:custGeom>
              <a:solidFill>
                <a:srgbClr val="4A4C4D"/>
              </a:solidFill>
              <a:ln w="672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1" name="Oval 216">
                <a:extLst>
                  <a:ext uri="{FF2B5EF4-FFF2-40B4-BE49-F238E27FC236}">
                    <a16:creationId xmlns:a16="http://schemas.microsoft.com/office/drawing/2014/main" id="{26AEDF6C-4558-4578-8568-2176C9EF793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9814840" y="385880"/>
                <a:ext cx="73152" cy="73152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2" name="Oval 217">
                <a:extLst>
                  <a:ext uri="{FF2B5EF4-FFF2-40B4-BE49-F238E27FC236}">
                    <a16:creationId xmlns:a16="http://schemas.microsoft.com/office/drawing/2014/main" id="{DEF1136B-16F6-4DD6-BBE0-BBEE27992AA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9819414" y="390452"/>
                <a:ext cx="64008" cy="64008"/>
              </a:xfrm>
              <a:prstGeom prst="ellipse">
                <a:avLst/>
              </a:prstGeom>
              <a:solidFill>
                <a:srgbClr val="070808"/>
              </a:solidFill>
              <a:ln w="672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43" name="Oval 218">
                <a:extLst>
                  <a:ext uri="{FF2B5EF4-FFF2-40B4-BE49-F238E27FC236}">
                    <a16:creationId xmlns:a16="http://schemas.microsoft.com/office/drawing/2014/main" id="{44B788B8-B6BB-49CE-A3BC-EDBD5F20C6E6}"/>
                  </a:ext>
                </a:extLst>
              </p:cNvPr>
              <p:cNvSpPr/>
              <p:nvPr/>
            </p:nvSpPr>
            <p:spPr>
              <a:xfrm>
                <a:off x="9835596" y="406637"/>
                <a:ext cx="31638" cy="31638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672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44" name="Oval 219">
                <a:extLst>
                  <a:ext uri="{FF2B5EF4-FFF2-40B4-BE49-F238E27FC236}">
                    <a16:creationId xmlns:a16="http://schemas.microsoft.com/office/drawing/2014/main" id="{2ACBF747-E819-4FC7-AFC2-2C446504C86F}"/>
                  </a:ext>
                </a:extLst>
              </p:cNvPr>
              <p:cNvSpPr/>
              <p:nvPr/>
            </p:nvSpPr>
            <p:spPr>
              <a:xfrm>
                <a:off x="9843025" y="414064"/>
                <a:ext cx="16783" cy="16783"/>
              </a:xfrm>
              <a:prstGeom prst="ellipse">
                <a:avLst/>
              </a:prstGeom>
              <a:solidFill>
                <a:srgbClr val="081422"/>
              </a:solidFill>
              <a:ln w="672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45" name="Graphic 2">
                <a:extLst>
                  <a:ext uri="{FF2B5EF4-FFF2-40B4-BE49-F238E27FC236}">
                    <a16:creationId xmlns:a16="http://schemas.microsoft.com/office/drawing/2014/main" id="{CA80D932-CCD7-48C2-906E-75FF1D4D3157}"/>
                  </a:ext>
                </a:extLst>
              </p:cNvPr>
              <p:cNvSpPr/>
              <p:nvPr userDrawn="1"/>
            </p:nvSpPr>
            <p:spPr>
              <a:xfrm flipH="1">
                <a:off x="8769273" y="781546"/>
                <a:ext cx="5842" cy="81663"/>
              </a:xfrm>
              <a:custGeom>
                <a:avLst/>
                <a:gdLst>
                  <a:gd name="connsiteX0" fmla="*/ 17650 w 18930"/>
                  <a:gd name="connsiteY0" fmla="*/ 390327 h 390326"/>
                  <a:gd name="connsiteX1" fmla="*/ 1886 w 18930"/>
                  <a:gd name="connsiteY1" fmla="*/ 390327 h 390326"/>
                  <a:gd name="connsiteX2" fmla="*/ 0 w 18930"/>
                  <a:gd name="connsiteY2" fmla="*/ 388440 h 390326"/>
                  <a:gd name="connsiteX3" fmla="*/ 0 w 18930"/>
                  <a:gd name="connsiteY3" fmla="*/ 1886 h 390326"/>
                  <a:gd name="connsiteX4" fmla="*/ 1886 w 18930"/>
                  <a:gd name="connsiteY4" fmla="*/ 0 h 390326"/>
                  <a:gd name="connsiteX5" fmla="*/ 17650 w 18930"/>
                  <a:gd name="connsiteY5" fmla="*/ 0 h 390326"/>
                  <a:gd name="connsiteX6" fmla="*/ 18930 w 18930"/>
                  <a:gd name="connsiteY6" fmla="*/ 1280 h 390326"/>
                  <a:gd name="connsiteX7" fmla="*/ 18930 w 18930"/>
                  <a:gd name="connsiteY7" fmla="*/ 389047 h 390326"/>
                  <a:gd name="connsiteX8" fmla="*/ 17650 w 18930"/>
                  <a:gd name="connsiteY8" fmla="*/ 390327 h 3903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8930" h="390326">
                    <a:moveTo>
                      <a:pt x="17650" y="390327"/>
                    </a:moveTo>
                    <a:lnTo>
                      <a:pt x="1886" y="390327"/>
                    </a:lnTo>
                    <a:cubicBezTo>
                      <a:pt x="808" y="390327"/>
                      <a:pt x="0" y="389451"/>
                      <a:pt x="0" y="388440"/>
                    </a:cubicBezTo>
                    <a:lnTo>
                      <a:pt x="0" y="1886"/>
                    </a:lnTo>
                    <a:cubicBezTo>
                      <a:pt x="0" y="808"/>
                      <a:pt x="876" y="0"/>
                      <a:pt x="1886" y="0"/>
                    </a:cubicBezTo>
                    <a:lnTo>
                      <a:pt x="17650" y="0"/>
                    </a:lnTo>
                    <a:cubicBezTo>
                      <a:pt x="18324" y="0"/>
                      <a:pt x="18930" y="539"/>
                      <a:pt x="18930" y="1280"/>
                    </a:cubicBezTo>
                    <a:lnTo>
                      <a:pt x="18930" y="389047"/>
                    </a:lnTo>
                    <a:cubicBezTo>
                      <a:pt x="18930" y="389788"/>
                      <a:pt x="18324" y="390327"/>
                      <a:pt x="17650" y="390327"/>
                    </a:cubicBezTo>
                    <a:close/>
                  </a:path>
                </a:pathLst>
              </a:custGeom>
              <a:solidFill>
                <a:srgbClr val="FAFDFF"/>
              </a:solidFill>
              <a:ln w="672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29" name="사다리꼴 28">
              <a:extLst>
                <a:ext uri="{FF2B5EF4-FFF2-40B4-BE49-F238E27FC236}">
                  <a16:creationId xmlns:a16="http://schemas.microsoft.com/office/drawing/2014/main" id="{9FFB2D52-5A10-4975-A3C4-AACD42FED84C}"/>
                </a:ext>
              </a:extLst>
            </p:cNvPr>
            <p:cNvSpPr/>
            <p:nvPr userDrawn="1"/>
          </p:nvSpPr>
          <p:spPr>
            <a:xfrm>
              <a:off x="581972" y="6091828"/>
              <a:ext cx="2517267" cy="339701"/>
            </a:xfrm>
            <a:prstGeom prst="trapezoid">
              <a:avLst>
                <a:gd name="adj" fmla="val 35526"/>
              </a:avLst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ffectLst>
              <a:softEdge rad="190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46" name="그림 개체 틀 28">
            <a:extLst>
              <a:ext uri="{FF2B5EF4-FFF2-40B4-BE49-F238E27FC236}">
                <a16:creationId xmlns:a16="http://schemas.microsoft.com/office/drawing/2014/main" id="{A03191AE-8880-44E9-BE98-0DD68C82680F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683398" y="1057755"/>
            <a:ext cx="2434472" cy="5024290"/>
          </a:xfrm>
          <a:custGeom>
            <a:avLst/>
            <a:gdLst>
              <a:gd name="connsiteX0" fmla="*/ 224424 w 2086440"/>
              <a:gd name="connsiteY0" fmla="*/ 0 h 4306019"/>
              <a:gd name="connsiteX1" fmla="*/ 423133 w 2086440"/>
              <a:gd name="connsiteY1" fmla="*/ 0 h 4306019"/>
              <a:gd name="connsiteX2" fmla="*/ 442396 w 2086440"/>
              <a:gd name="connsiteY2" fmla="*/ 18238 h 4306019"/>
              <a:gd name="connsiteX3" fmla="*/ 591450 w 2086440"/>
              <a:gd name="connsiteY3" fmla="*/ 159360 h 4306019"/>
              <a:gd name="connsiteX4" fmla="*/ 1485639 w 2086440"/>
              <a:gd name="connsiteY4" fmla="*/ 159360 h 4306019"/>
              <a:gd name="connsiteX5" fmla="*/ 1634694 w 2086440"/>
              <a:gd name="connsiteY5" fmla="*/ 18238 h 4306019"/>
              <a:gd name="connsiteX6" fmla="*/ 1653957 w 2086440"/>
              <a:gd name="connsiteY6" fmla="*/ 0 h 4306019"/>
              <a:gd name="connsiteX7" fmla="*/ 1862017 w 2086440"/>
              <a:gd name="connsiteY7" fmla="*/ 0 h 4306019"/>
              <a:gd name="connsiteX8" fmla="*/ 2086440 w 2086440"/>
              <a:gd name="connsiteY8" fmla="*/ 212479 h 4306019"/>
              <a:gd name="connsiteX9" fmla="*/ 2086440 w 2086440"/>
              <a:gd name="connsiteY9" fmla="*/ 4093539 h 4306019"/>
              <a:gd name="connsiteX10" fmla="*/ 1862017 w 2086440"/>
              <a:gd name="connsiteY10" fmla="*/ 4306019 h 4306019"/>
              <a:gd name="connsiteX11" fmla="*/ 224424 w 2086440"/>
              <a:gd name="connsiteY11" fmla="*/ 4306019 h 4306019"/>
              <a:gd name="connsiteX12" fmla="*/ 0 w 2086440"/>
              <a:gd name="connsiteY12" fmla="*/ 4093539 h 4306019"/>
              <a:gd name="connsiteX13" fmla="*/ 0 w 2086440"/>
              <a:gd name="connsiteY13" fmla="*/ 212479 h 4306019"/>
              <a:gd name="connsiteX14" fmla="*/ 224424 w 2086440"/>
              <a:gd name="connsiteY14" fmla="*/ 0 h 43060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086440" h="4306019">
                <a:moveTo>
                  <a:pt x="224424" y="0"/>
                </a:moveTo>
                <a:lnTo>
                  <a:pt x="423133" y="0"/>
                </a:lnTo>
                <a:cubicBezTo>
                  <a:pt x="433746" y="0"/>
                  <a:pt x="442396" y="8145"/>
                  <a:pt x="442396" y="18238"/>
                </a:cubicBezTo>
                <a:cubicBezTo>
                  <a:pt x="442396" y="96191"/>
                  <a:pt x="509162" y="159360"/>
                  <a:pt x="591450" y="159360"/>
                </a:cubicBezTo>
                <a:lnTo>
                  <a:pt x="1485639" y="159360"/>
                </a:lnTo>
                <a:cubicBezTo>
                  <a:pt x="1567975" y="159360"/>
                  <a:pt x="1634694" y="96147"/>
                  <a:pt x="1634694" y="18238"/>
                </a:cubicBezTo>
                <a:cubicBezTo>
                  <a:pt x="1634694" y="8190"/>
                  <a:pt x="1643297" y="0"/>
                  <a:pt x="1653957" y="0"/>
                </a:cubicBezTo>
                <a:lnTo>
                  <a:pt x="1862017" y="0"/>
                </a:lnTo>
                <a:cubicBezTo>
                  <a:pt x="1985964" y="0"/>
                  <a:pt x="2086440" y="95129"/>
                  <a:pt x="2086440" y="212479"/>
                </a:cubicBezTo>
                <a:lnTo>
                  <a:pt x="2086440" y="4093539"/>
                </a:lnTo>
                <a:cubicBezTo>
                  <a:pt x="2086440" y="4210890"/>
                  <a:pt x="1985964" y="4306019"/>
                  <a:pt x="1862017" y="4306019"/>
                </a:cubicBezTo>
                <a:lnTo>
                  <a:pt x="224424" y="4306019"/>
                </a:lnTo>
                <a:cubicBezTo>
                  <a:pt x="100476" y="4306019"/>
                  <a:pt x="0" y="4210890"/>
                  <a:pt x="0" y="4093539"/>
                </a:cubicBezTo>
                <a:lnTo>
                  <a:pt x="0" y="212479"/>
                </a:lnTo>
                <a:cubicBezTo>
                  <a:pt x="0" y="95129"/>
                  <a:pt x="100476" y="0"/>
                  <a:pt x="224424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1995856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926674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91114503-883F-4415-99A6-D6F9AAE0FA08}"/>
              </a:ext>
            </a:extLst>
          </p:cNvPr>
          <p:cNvSpPr/>
          <p:nvPr userDrawn="1"/>
        </p:nvSpPr>
        <p:spPr>
          <a:xfrm>
            <a:off x="647699" y="619125"/>
            <a:ext cx="10906125" cy="561975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그림 개체 틀 5">
            <a:extLst>
              <a:ext uri="{FF2B5EF4-FFF2-40B4-BE49-F238E27FC236}">
                <a16:creationId xmlns:a16="http://schemas.microsoft.com/office/drawing/2014/main" id="{36793849-6956-4248-B759-1700E1E27E35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133600" y="0"/>
            <a:ext cx="3960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</p:spPr>
        <p:txBody>
          <a:bodyPr wrap="square" anchor="ctr">
            <a:noAutofit/>
          </a:bodyPr>
          <a:lstStyle>
            <a:lvl1pPr marL="0" marR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/>
            </a:lvl1pPr>
          </a:lstStyle>
          <a:p>
            <a:r>
              <a:rPr lang="en-US" altLang="ko-KR" dirty="0"/>
              <a:t>Place Your Picture Here And Send To Back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44528347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486846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그림 개체 틀 2">
            <a:extLst>
              <a:ext uri="{FF2B5EF4-FFF2-40B4-BE49-F238E27FC236}">
                <a16:creationId xmlns:a16="http://schemas.microsoft.com/office/drawing/2014/main" id="{035E0266-A618-40C6-B3B4-5E60D9752921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-1"/>
            <a:ext cx="12192000" cy="3934692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txBody>
          <a:bodyPr anchor="ctr"/>
          <a:lstStyle>
            <a:lvl1pPr marL="0" indent="0" algn="ctr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 altLang="ko-KR" dirty="0"/>
              <a:t>Place Your Picture Here And Send To Back</a:t>
            </a:r>
            <a:endParaRPr lang="ko-KR" altLang="en-US" dirty="0"/>
          </a:p>
        </p:txBody>
      </p:sp>
      <p:sp>
        <p:nvSpPr>
          <p:cNvPr id="20" name="그림 개체 틀 2">
            <a:extLst>
              <a:ext uri="{FF2B5EF4-FFF2-40B4-BE49-F238E27FC236}">
                <a16:creationId xmlns:a16="http://schemas.microsoft.com/office/drawing/2014/main" id="{5799A155-F2CF-43BF-A3D5-4217307BECEF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158832" y="1604561"/>
            <a:ext cx="3874336" cy="2435063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9188379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557430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92C6117-3230-4733-8FAB-3BD03196B7A6}"/>
              </a:ext>
            </a:extLst>
          </p:cNvPr>
          <p:cNvSpPr/>
          <p:nvPr userDrawn="1"/>
        </p:nvSpPr>
        <p:spPr>
          <a:xfrm>
            <a:off x="502467" y="884977"/>
            <a:ext cx="11187065" cy="508804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>
              <a:latin typeface="+mn-lt"/>
            </a:endParaRP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8D65701D-18A3-404C-BED2-721B5D8A613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791108" y="1155269"/>
            <a:ext cx="3188298" cy="454746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75097400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636620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AA8087B8-19E7-42D6-8D6F-61459858FE26}"/>
              </a:ext>
            </a:extLst>
          </p:cNvPr>
          <p:cNvSpPr>
            <a:spLocks noGrp="1"/>
          </p:cNvSpPr>
          <p:nvPr>
            <p:ph type="pic" idx="18" hasCustomPrompt="1"/>
          </p:nvPr>
        </p:nvSpPr>
        <p:spPr>
          <a:xfrm>
            <a:off x="3436227" y="0"/>
            <a:ext cx="2520000" cy="552334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3D09E754-48C2-4070-B76B-19F26CB35240}"/>
              </a:ext>
            </a:extLst>
          </p:cNvPr>
          <p:cNvSpPr>
            <a:spLocks noGrp="1"/>
          </p:cNvSpPr>
          <p:nvPr>
            <p:ph type="pic" idx="19" hasCustomPrompt="1"/>
          </p:nvPr>
        </p:nvSpPr>
        <p:spPr>
          <a:xfrm>
            <a:off x="6235775" y="1334655"/>
            <a:ext cx="2520000" cy="552334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96492805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7960406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483091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NG sets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2482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PNG &amp; Shapes Layout</a:t>
            </a:r>
          </a:p>
        </p:txBody>
      </p:sp>
    </p:spTree>
    <p:extLst>
      <p:ext uri="{BB962C8B-B14F-4D97-AF65-F5344CB8AC3E}">
        <p14:creationId xmlns:p14="http://schemas.microsoft.com/office/powerpoint/2010/main" val="244639275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123478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Icon Sets Layout</a:t>
            </a:r>
          </a:p>
        </p:txBody>
      </p:sp>
      <p:sp>
        <p:nvSpPr>
          <p:cNvPr id="3" name="Rounded Rectangle 2"/>
          <p:cNvSpPr/>
          <p:nvPr userDrawn="1"/>
        </p:nvSpPr>
        <p:spPr>
          <a:xfrm>
            <a:off x="354010" y="1131591"/>
            <a:ext cx="3560767" cy="5402561"/>
          </a:xfrm>
          <a:prstGeom prst="roundRect">
            <a:avLst>
              <a:gd name="adj" fmla="val 3968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/>
          </a:p>
        </p:txBody>
      </p:sp>
      <p:sp>
        <p:nvSpPr>
          <p:cNvPr id="4" name="Rounded Rectangle 3"/>
          <p:cNvSpPr/>
          <p:nvPr userDrawn="1"/>
        </p:nvSpPr>
        <p:spPr>
          <a:xfrm>
            <a:off x="531933" y="1347500"/>
            <a:ext cx="153868" cy="5015200"/>
          </a:xfrm>
          <a:prstGeom prst="roundRect">
            <a:avLst>
              <a:gd name="adj" fmla="val 50000"/>
            </a:avLst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bg1"/>
              </a:solidFill>
            </a:endParaRPr>
          </a:p>
        </p:txBody>
      </p:sp>
      <p:sp>
        <p:nvSpPr>
          <p:cNvPr id="5" name="Half Frame 4"/>
          <p:cNvSpPr/>
          <p:nvPr userDrawn="1"/>
        </p:nvSpPr>
        <p:spPr>
          <a:xfrm rot="5400000">
            <a:off x="3057177" y="1276653"/>
            <a:ext cx="685849" cy="685148"/>
          </a:xfrm>
          <a:prstGeom prst="halfFrame">
            <a:avLst>
              <a:gd name="adj1" fmla="val 23728"/>
              <a:gd name="adj2" fmla="val 24642"/>
            </a:avLst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5644E8BB-F13A-4AE0-889E-633DE4143787}"/>
              </a:ext>
            </a:extLst>
          </p:cNvPr>
          <p:cNvSpPr txBox="1"/>
          <p:nvPr userDrawn="1"/>
        </p:nvSpPr>
        <p:spPr>
          <a:xfrm>
            <a:off x="711704" y="1637214"/>
            <a:ext cx="2232248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Resize without losing quality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F2CE2B8B-ED32-491A-95B2-D28904BC432C}"/>
              </a:ext>
            </a:extLst>
          </p:cNvPr>
          <p:cNvSpPr txBox="1"/>
          <p:nvPr userDrawn="1"/>
        </p:nvSpPr>
        <p:spPr>
          <a:xfrm>
            <a:off x="711704" y="2127463"/>
            <a:ext cx="2232248" cy="7386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Change Fill Color &amp;</a:t>
            </a:r>
          </a:p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Line Color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962A52DF-2523-4479-BFA3-B5ACE9887E1C}"/>
              </a:ext>
            </a:extLst>
          </p:cNvPr>
          <p:cNvSpPr txBox="1"/>
          <p:nvPr userDrawn="1"/>
        </p:nvSpPr>
        <p:spPr>
          <a:xfrm>
            <a:off x="721229" y="5808438"/>
            <a:ext cx="2232000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www.allppt.com</a:t>
            </a:r>
            <a:endParaRPr lang="ko-KR" altLang="en-US" sz="1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BAAC314F-E96A-4408-95DE-A70E9ED054AF}"/>
              </a:ext>
            </a:extLst>
          </p:cNvPr>
          <p:cNvSpPr txBox="1"/>
          <p:nvPr userDrawn="1"/>
        </p:nvSpPr>
        <p:spPr>
          <a:xfrm>
            <a:off x="721229" y="4450324"/>
            <a:ext cx="2717296" cy="138499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FREE </a:t>
            </a:r>
          </a:p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PPT TEMPLATES</a:t>
            </a:r>
          </a:p>
        </p:txBody>
      </p:sp>
    </p:spTree>
    <p:extLst>
      <p:ext uri="{BB962C8B-B14F-4D97-AF65-F5344CB8AC3E}">
        <p14:creationId xmlns:p14="http://schemas.microsoft.com/office/powerpoint/2010/main" val="31367658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847202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5.xml"/><Relationship Id="rId1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5.xml"/><Relationship Id="rId21" Type="http://schemas.openxmlformats.org/officeDocument/2006/relationships/theme" Target="../theme/theme2.xml"/><Relationship Id="rId7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9.xml"/><Relationship Id="rId2" Type="http://schemas.openxmlformats.org/officeDocument/2006/relationships/slideLayout" Target="../slideLayouts/slideLayout4.xml"/><Relationship Id="rId16" Type="http://schemas.openxmlformats.org/officeDocument/2006/relationships/slideLayout" Target="../slideLayouts/slideLayout18.xml"/><Relationship Id="rId20" Type="http://schemas.openxmlformats.org/officeDocument/2006/relationships/slideLayout" Target="../slideLayouts/slideLayout22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12.xml"/><Relationship Id="rId19" Type="http://schemas.openxmlformats.org/officeDocument/2006/relationships/slideLayout" Target="../slideLayouts/slideLayout21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6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459903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153115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  <p:sldLayoutId id="2147483683" r:id="rId12"/>
    <p:sldLayoutId id="2147483684" r:id="rId13"/>
    <p:sldLayoutId id="2147483685" r:id="rId14"/>
    <p:sldLayoutId id="2147483686" r:id="rId15"/>
    <p:sldLayoutId id="2147483689" r:id="rId16"/>
    <p:sldLayoutId id="2147483688" r:id="rId17"/>
    <p:sldLayoutId id="2147483687" r:id="rId18"/>
    <p:sldLayoutId id="2147483671" r:id="rId19"/>
    <p:sldLayoutId id="2147483672" r:id="rId20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84080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free-powerpoint-templates-design.com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그룹 15">
            <a:extLst>
              <a:ext uri="{FF2B5EF4-FFF2-40B4-BE49-F238E27FC236}">
                <a16:creationId xmlns:a16="http://schemas.microsoft.com/office/drawing/2014/main" id="{09D268F1-7B92-41D1-81E1-62691B3707E6}"/>
              </a:ext>
            </a:extLst>
          </p:cNvPr>
          <p:cNvGrpSpPr/>
          <p:nvPr/>
        </p:nvGrpSpPr>
        <p:grpSpPr>
          <a:xfrm>
            <a:off x="0" y="2340316"/>
            <a:ext cx="12192000" cy="2177368"/>
            <a:chOff x="-501916" y="2727611"/>
            <a:chExt cx="11984686" cy="2177368"/>
          </a:xfrm>
        </p:grpSpPr>
        <p:sp>
          <p:nvSpPr>
            <p:cNvPr id="17" name="TextBox 16">
              <a:hlinkClick r:id="rId2"/>
              <a:extLst>
                <a:ext uri="{FF2B5EF4-FFF2-40B4-BE49-F238E27FC236}">
                  <a16:creationId xmlns:a16="http://schemas.microsoft.com/office/drawing/2014/main" id="{88B76EE4-C4B1-4A69-8D4B-89E1B8B80BA1}"/>
                </a:ext>
              </a:extLst>
            </p:cNvPr>
            <p:cNvSpPr txBox="1"/>
            <p:nvPr/>
          </p:nvSpPr>
          <p:spPr>
            <a:xfrm>
              <a:off x="-501913" y="4075177"/>
              <a:ext cx="11984681" cy="24622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10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  <a:hlinkClick r:id="rId2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http://www.free-powerpoint-templates-design.com</a:t>
              </a:r>
              <a:endParaRPr lang="ko-KR" altLang="en-US" sz="1000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9D1ED670-5303-488A-BD74-AD7B17081195}"/>
                </a:ext>
              </a:extLst>
            </p:cNvPr>
            <p:cNvSpPr txBox="1"/>
            <p:nvPr/>
          </p:nvSpPr>
          <p:spPr>
            <a:xfrm>
              <a:off x="-501916" y="2727611"/>
              <a:ext cx="11984686" cy="92333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5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j-lt"/>
                </a:rPr>
                <a:t>Free PPT Templates</a:t>
              </a:r>
              <a:endParaRPr lang="ko-KR" altLang="en-US" sz="54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A66E4986-084C-4AB8-A0B2-9AC099AFE9AD}"/>
                </a:ext>
              </a:extLst>
            </p:cNvPr>
            <p:cNvSpPr txBox="1"/>
            <p:nvPr/>
          </p:nvSpPr>
          <p:spPr>
            <a:xfrm>
              <a:off x="-501916" y="3673231"/>
              <a:ext cx="11984686" cy="37965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1867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rPr>
                <a:t>Insert the Subtitle of Your Presentation</a:t>
              </a:r>
              <a:endParaRPr lang="ko-KR" altLang="en-US" sz="1867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0" name="자유형: 도형 19">
              <a:extLst>
                <a:ext uri="{FF2B5EF4-FFF2-40B4-BE49-F238E27FC236}">
                  <a16:creationId xmlns:a16="http://schemas.microsoft.com/office/drawing/2014/main" id="{6693BEA1-9079-4E29-96E5-63EE0B42BC08}"/>
                </a:ext>
              </a:extLst>
            </p:cNvPr>
            <p:cNvSpPr/>
            <p:nvPr/>
          </p:nvSpPr>
          <p:spPr>
            <a:xfrm>
              <a:off x="4648127" y="4472062"/>
              <a:ext cx="1684599" cy="432917"/>
            </a:xfrm>
            <a:custGeom>
              <a:avLst/>
              <a:gdLst>
                <a:gd name="connsiteX0" fmla="*/ 1270457 w 1684599"/>
                <a:gd name="connsiteY0" fmla="*/ 318010 h 432917"/>
                <a:gd name="connsiteX1" fmla="*/ 1282754 w 1684599"/>
                <a:gd name="connsiteY1" fmla="*/ 318010 h 432917"/>
                <a:gd name="connsiteX2" fmla="*/ 1282754 w 1684599"/>
                <a:gd name="connsiteY2" fmla="*/ 328456 h 432917"/>
                <a:gd name="connsiteX3" fmla="*/ 1270457 w 1684599"/>
                <a:gd name="connsiteY3" fmla="*/ 328456 h 432917"/>
                <a:gd name="connsiteX4" fmla="*/ 1388670 w 1684599"/>
                <a:gd name="connsiteY4" fmla="*/ 282441 h 432917"/>
                <a:gd name="connsiteX5" fmla="*/ 1375712 w 1684599"/>
                <a:gd name="connsiteY5" fmla="*/ 287069 h 432917"/>
                <a:gd name="connsiteX6" fmla="*/ 1370819 w 1684599"/>
                <a:gd name="connsiteY6" fmla="*/ 301217 h 432917"/>
                <a:gd name="connsiteX7" fmla="*/ 1375844 w 1684599"/>
                <a:gd name="connsiteY7" fmla="*/ 315234 h 432917"/>
                <a:gd name="connsiteX8" fmla="*/ 1388670 w 1684599"/>
                <a:gd name="connsiteY8" fmla="*/ 319994 h 432917"/>
                <a:gd name="connsiteX9" fmla="*/ 1401364 w 1684599"/>
                <a:gd name="connsiteY9" fmla="*/ 315234 h 432917"/>
                <a:gd name="connsiteX10" fmla="*/ 1406389 w 1684599"/>
                <a:gd name="connsiteY10" fmla="*/ 300953 h 432917"/>
                <a:gd name="connsiteX11" fmla="*/ 1401496 w 1684599"/>
                <a:gd name="connsiteY11" fmla="*/ 286937 h 432917"/>
                <a:gd name="connsiteX12" fmla="*/ 1388670 w 1684599"/>
                <a:gd name="connsiteY12" fmla="*/ 282441 h 432917"/>
                <a:gd name="connsiteX13" fmla="*/ 1425033 w 1684599"/>
                <a:gd name="connsiteY13" fmla="*/ 273846 h 432917"/>
                <a:gd name="connsiteX14" fmla="*/ 1444339 w 1684599"/>
                <a:gd name="connsiteY14" fmla="*/ 273846 h 432917"/>
                <a:gd name="connsiteX15" fmla="*/ 1455975 w 1684599"/>
                <a:gd name="connsiteY15" fmla="*/ 311134 h 432917"/>
                <a:gd name="connsiteX16" fmla="*/ 1467479 w 1684599"/>
                <a:gd name="connsiteY16" fmla="*/ 273846 h 432917"/>
                <a:gd name="connsiteX17" fmla="*/ 1486916 w 1684599"/>
                <a:gd name="connsiteY17" fmla="*/ 273846 h 432917"/>
                <a:gd name="connsiteX18" fmla="*/ 1486916 w 1684599"/>
                <a:gd name="connsiteY18" fmla="*/ 328456 h 432917"/>
                <a:gd name="connsiteX19" fmla="*/ 1474883 w 1684599"/>
                <a:gd name="connsiteY19" fmla="*/ 328456 h 432917"/>
                <a:gd name="connsiteX20" fmla="*/ 1474883 w 1684599"/>
                <a:gd name="connsiteY20" fmla="*/ 285482 h 432917"/>
                <a:gd name="connsiteX21" fmla="*/ 1462190 w 1684599"/>
                <a:gd name="connsiteY21" fmla="*/ 328456 h 432917"/>
                <a:gd name="connsiteX22" fmla="*/ 1449760 w 1684599"/>
                <a:gd name="connsiteY22" fmla="*/ 328456 h 432917"/>
                <a:gd name="connsiteX23" fmla="*/ 1437066 w 1684599"/>
                <a:gd name="connsiteY23" fmla="*/ 285482 h 432917"/>
                <a:gd name="connsiteX24" fmla="*/ 1437066 w 1684599"/>
                <a:gd name="connsiteY24" fmla="*/ 328456 h 432917"/>
                <a:gd name="connsiteX25" fmla="*/ 1425033 w 1684599"/>
                <a:gd name="connsiteY25" fmla="*/ 328456 h 432917"/>
                <a:gd name="connsiteX26" fmla="*/ 1388538 w 1684599"/>
                <a:gd name="connsiteY26" fmla="*/ 272920 h 432917"/>
                <a:gd name="connsiteX27" fmla="*/ 1411149 w 1684599"/>
                <a:gd name="connsiteY27" fmla="*/ 280457 h 432917"/>
                <a:gd name="connsiteX28" fmla="*/ 1419612 w 1684599"/>
                <a:gd name="connsiteY28" fmla="*/ 301217 h 432917"/>
                <a:gd name="connsiteX29" fmla="*/ 1411149 w 1684599"/>
                <a:gd name="connsiteY29" fmla="*/ 321845 h 432917"/>
                <a:gd name="connsiteX30" fmla="*/ 1388538 w 1684599"/>
                <a:gd name="connsiteY30" fmla="*/ 329250 h 432917"/>
                <a:gd name="connsiteX31" fmla="*/ 1365795 w 1684599"/>
                <a:gd name="connsiteY31" fmla="*/ 321845 h 432917"/>
                <a:gd name="connsiteX32" fmla="*/ 1357332 w 1684599"/>
                <a:gd name="connsiteY32" fmla="*/ 301350 h 432917"/>
                <a:gd name="connsiteX33" fmla="*/ 1360241 w 1684599"/>
                <a:gd name="connsiteY33" fmla="*/ 287333 h 432917"/>
                <a:gd name="connsiteX34" fmla="*/ 1366191 w 1684599"/>
                <a:gd name="connsiteY34" fmla="*/ 279796 h 432917"/>
                <a:gd name="connsiteX35" fmla="*/ 1374522 w 1684599"/>
                <a:gd name="connsiteY35" fmla="*/ 274904 h 432917"/>
                <a:gd name="connsiteX36" fmla="*/ 1388538 w 1684599"/>
                <a:gd name="connsiteY36" fmla="*/ 272920 h 432917"/>
                <a:gd name="connsiteX37" fmla="*/ 1322688 w 1684599"/>
                <a:gd name="connsiteY37" fmla="*/ 272920 h 432917"/>
                <a:gd name="connsiteX38" fmla="*/ 1341729 w 1684599"/>
                <a:gd name="connsiteY38" fmla="*/ 278871 h 432917"/>
                <a:gd name="connsiteX39" fmla="*/ 1348340 w 1684599"/>
                <a:gd name="connsiteY39" fmla="*/ 288920 h 432917"/>
                <a:gd name="connsiteX40" fmla="*/ 1335514 w 1684599"/>
                <a:gd name="connsiteY40" fmla="*/ 291565 h 432917"/>
                <a:gd name="connsiteX41" fmla="*/ 1330754 w 1684599"/>
                <a:gd name="connsiteY41" fmla="*/ 284821 h 432917"/>
                <a:gd name="connsiteX42" fmla="*/ 1322027 w 1684599"/>
                <a:gd name="connsiteY42" fmla="*/ 282309 h 432917"/>
                <a:gd name="connsiteX43" fmla="*/ 1310523 w 1684599"/>
                <a:gd name="connsiteY43" fmla="*/ 286672 h 432917"/>
                <a:gd name="connsiteX44" fmla="*/ 1306027 w 1684599"/>
                <a:gd name="connsiteY44" fmla="*/ 300821 h 432917"/>
                <a:gd name="connsiteX45" fmla="*/ 1310390 w 1684599"/>
                <a:gd name="connsiteY45" fmla="*/ 315630 h 432917"/>
                <a:gd name="connsiteX46" fmla="*/ 1321762 w 1684599"/>
                <a:gd name="connsiteY46" fmla="*/ 319994 h 432917"/>
                <a:gd name="connsiteX47" fmla="*/ 1330622 w 1684599"/>
                <a:gd name="connsiteY47" fmla="*/ 317217 h 432917"/>
                <a:gd name="connsiteX48" fmla="*/ 1335911 w 1684599"/>
                <a:gd name="connsiteY48" fmla="*/ 308490 h 432917"/>
                <a:gd name="connsiteX49" fmla="*/ 1348472 w 1684599"/>
                <a:gd name="connsiteY49" fmla="*/ 311928 h 432917"/>
                <a:gd name="connsiteX50" fmla="*/ 1338820 w 1684599"/>
                <a:gd name="connsiteY50" fmla="*/ 325151 h 432917"/>
                <a:gd name="connsiteX51" fmla="*/ 1321762 w 1684599"/>
                <a:gd name="connsiteY51" fmla="*/ 329514 h 432917"/>
                <a:gd name="connsiteX52" fmla="*/ 1300738 w 1684599"/>
                <a:gd name="connsiteY52" fmla="*/ 322109 h 432917"/>
                <a:gd name="connsiteX53" fmla="*/ 1292540 w 1684599"/>
                <a:gd name="connsiteY53" fmla="*/ 301746 h 432917"/>
                <a:gd name="connsiteX54" fmla="*/ 1300738 w 1684599"/>
                <a:gd name="connsiteY54" fmla="*/ 280590 h 432917"/>
                <a:gd name="connsiteX55" fmla="*/ 1322688 w 1684599"/>
                <a:gd name="connsiteY55" fmla="*/ 272920 h 432917"/>
                <a:gd name="connsiteX56" fmla="*/ 1016180 w 1684599"/>
                <a:gd name="connsiteY56" fmla="*/ 134080 h 432917"/>
                <a:gd name="connsiteX57" fmla="*/ 1016180 w 1684599"/>
                <a:gd name="connsiteY57" fmla="*/ 200723 h 432917"/>
                <a:gd name="connsiteX58" fmla="*/ 1039055 w 1684599"/>
                <a:gd name="connsiteY58" fmla="*/ 200723 h 432917"/>
                <a:gd name="connsiteX59" fmla="*/ 1072113 w 1684599"/>
                <a:gd name="connsiteY59" fmla="*/ 197021 h 432917"/>
                <a:gd name="connsiteX60" fmla="*/ 1085203 w 1684599"/>
                <a:gd name="connsiteY60" fmla="*/ 185517 h 432917"/>
                <a:gd name="connsiteX61" fmla="*/ 1089964 w 1684599"/>
                <a:gd name="connsiteY61" fmla="*/ 167269 h 432917"/>
                <a:gd name="connsiteX62" fmla="*/ 1083352 w 1684599"/>
                <a:gd name="connsiteY62" fmla="*/ 146113 h 432917"/>
                <a:gd name="connsiteX63" fmla="*/ 1066559 w 1684599"/>
                <a:gd name="connsiteY63" fmla="*/ 135667 h 432917"/>
                <a:gd name="connsiteX64" fmla="*/ 1036411 w 1684599"/>
                <a:gd name="connsiteY64" fmla="*/ 134080 h 432917"/>
                <a:gd name="connsiteX65" fmla="*/ 822993 w 1684599"/>
                <a:gd name="connsiteY65" fmla="*/ 134080 h 432917"/>
                <a:gd name="connsiteX66" fmla="*/ 822993 w 1684599"/>
                <a:gd name="connsiteY66" fmla="*/ 200723 h 432917"/>
                <a:gd name="connsiteX67" fmla="*/ 845869 w 1684599"/>
                <a:gd name="connsiteY67" fmla="*/ 200723 h 432917"/>
                <a:gd name="connsiteX68" fmla="*/ 878926 w 1684599"/>
                <a:gd name="connsiteY68" fmla="*/ 197021 h 432917"/>
                <a:gd name="connsiteX69" fmla="*/ 892017 w 1684599"/>
                <a:gd name="connsiteY69" fmla="*/ 185517 h 432917"/>
                <a:gd name="connsiteX70" fmla="*/ 896777 w 1684599"/>
                <a:gd name="connsiteY70" fmla="*/ 167269 h 432917"/>
                <a:gd name="connsiteX71" fmla="*/ 890166 w 1684599"/>
                <a:gd name="connsiteY71" fmla="*/ 146113 h 432917"/>
                <a:gd name="connsiteX72" fmla="*/ 873373 w 1684599"/>
                <a:gd name="connsiteY72" fmla="*/ 135667 h 432917"/>
                <a:gd name="connsiteX73" fmla="*/ 843224 w 1684599"/>
                <a:gd name="connsiteY73" fmla="*/ 134080 h 432917"/>
                <a:gd name="connsiteX74" fmla="*/ 626501 w 1684599"/>
                <a:gd name="connsiteY74" fmla="*/ 103271 h 432917"/>
                <a:gd name="connsiteX75" fmla="*/ 645278 w 1684599"/>
                <a:gd name="connsiteY75" fmla="*/ 103800 h 432917"/>
                <a:gd name="connsiteX76" fmla="*/ 640121 w 1684599"/>
                <a:gd name="connsiteY76" fmla="*/ 319994 h 432917"/>
                <a:gd name="connsiteX77" fmla="*/ 743524 w 1684599"/>
                <a:gd name="connsiteY77" fmla="*/ 319994 h 432917"/>
                <a:gd name="connsiteX78" fmla="*/ 743524 w 1684599"/>
                <a:gd name="connsiteY78" fmla="*/ 338902 h 432917"/>
                <a:gd name="connsiteX79" fmla="*/ 620948 w 1684599"/>
                <a:gd name="connsiteY79" fmla="*/ 338902 h 432917"/>
                <a:gd name="connsiteX80" fmla="*/ 475496 w 1684599"/>
                <a:gd name="connsiteY80" fmla="*/ 103271 h 432917"/>
                <a:gd name="connsiteX81" fmla="*/ 494272 w 1684599"/>
                <a:gd name="connsiteY81" fmla="*/ 103800 h 432917"/>
                <a:gd name="connsiteX82" fmla="*/ 489644 w 1684599"/>
                <a:gd name="connsiteY82" fmla="*/ 319994 h 432917"/>
                <a:gd name="connsiteX83" fmla="*/ 583527 w 1684599"/>
                <a:gd name="connsiteY83" fmla="*/ 319994 h 432917"/>
                <a:gd name="connsiteX84" fmla="*/ 583527 w 1684599"/>
                <a:gd name="connsiteY84" fmla="*/ 338902 h 432917"/>
                <a:gd name="connsiteX85" fmla="*/ 470339 w 1684599"/>
                <a:gd name="connsiteY85" fmla="*/ 338902 h 432917"/>
                <a:gd name="connsiteX86" fmla="*/ 340754 w 1684599"/>
                <a:gd name="connsiteY86" fmla="*/ 103271 h 432917"/>
                <a:gd name="connsiteX87" fmla="*/ 441645 w 1684599"/>
                <a:gd name="connsiteY87" fmla="*/ 332422 h 432917"/>
                <a:gd name="connsiteX88" fmla="*/ 424191 w 1684599"/>
                <a:gd name="connsiteY88" fmla="*/ 338902 h 432917"/>
                <a:gd name="connsiteX89" fmla="*/ 341019 w 1684599"/>
                <a:gd name="connsiteY89" fmla="*/ 150226 h 432917"/>
                <a:gd name="connsiteX90" fmla="*/ 262871 w 1684599"/>
                <a:gd name="connsiteY90" fmla="*/ 334133 h 432917"/>
                <a:gd name="connsiteX91" fmla="*/ 245285 w 1684599"/>
                <a:gd name="connsiteY91" fmla="*/ 327653 h 432917"/>
                <a:gd name="connsiteX92" fmla="*/ 1152640 w 1684599"/>
                <a:gd name="connsiteY92" fmla="*/ 94147 h 432917"/>
                <a:gd name="connsiteX93" fmla="*/ 1317530 w 1684599"/>
                <a:gd name="connsiteY93" fmla="*/ 94147 h 432917"/>
                <a:gd name="connsiteX94" fmla="*/ 1317530 w 1684599"/>
                <a:gd name="connsiteY94" fmla="*/ 133948 h 432917"/>
                <a:gd name="connsiteX95" fmla="*/ 1256176 w 1684599"/>
                <a:gd name="connsiteY95" fmla="*/ 133948 h 432917"/>
                <a:gd name="connsiteX96" fmla="*/ 1256176 w 1684599"/>
                <a:gd name="connsiteY96" fmla="*/ 329514 h 432917"/>
                <a:gd name="connsiteX97" fmla="*/ 1214259 w 1684599"/>
                <a:gd name="connsiteY97" fmla="*/ 329514 h 432917"/>
                <a:gd name="connsiteX98" fmla="*/ 1214259 w 1684599"/>
                <a:gd name="connsiteY98" fmla="*/ 133948 h 432917"/>
                <a:gd name="connsiteX99" fmla="*/ 1152640 w 1684599"/>
                <a:gd name="connsiteY99" fmla="*/ 133948 h 432917"/>
                <a:gd name="connsiteX100" fmla="*/ 974396 w 1684599"/>
                <a:gd name="connsiteY100" fmla="*/ 94147 h 432917"/>
                <a:gd name="connsiteX101" fmla="*/ 1041568 w 1684599"/>
                <a:gd name="connsiteY101" fmla="*/ 94147 h 432917"/>
                <a:gd name="connsiteX102" fmla="*/ 1091418 w 1684599"/>
                <a:gd name="connsiteY102" fmla="*/ 97717 h 432917"/>
                <a:gd name="connsiteX103" fmla="*/ 1121302 w 1684599"/>
                <a:gd name="connsiteY103" fmla="*/ 120725 h 432917"/>
                <a:gd name="connsiteX104" fmla="*/ 1133335 w 1684599"/>
                <a:gd name="connsiteY104" fmla="*/ 166608 h 432917"/>
                <a:gd name="connsiteX105" fmla="*/ 1126459 w 1684599"/>
                <a:gd name="connsiteY105" fmla="*/ 203103 h 432917"/>
                <a:gd name="connsiteX106" fmla="*/ 1108872 w 1684599"/>
                <a:gd name="connsiteY106" fmla="*/ 226243 h 432917"/>
                <a:gd name="connsiteX107" fmla="*/ 1087187 w 1684599"/>
                <a:gd name="connsiteY107" fmla="*/ 237350 h 432917"/>
                <a:gd name="connsiteX108" fmla="*/ 1043684 w 1684599"/>
                <a:gd name="connsiteY108" fmla="*/ 240656 h 432917"/>
                <a:gd name="connsiteX109" fmla="*/ 1016312 w 1684599"/>
                <a:gd name="connsiteY109" fmla="*/ 240656 h 432917"/>
                <a:gd name="connsiteX110" fmla="*/ 1016312 w 1684599"/>
                <a:gd name="connsiteY110" fmla="*/ 329382 h 432917"/>
                <a:gd name="connsiteX111" fmla="*/ 974396 w 1684599"/>
                <a:gd name="connsiteY111" fmla="*/ 329382 h 432917"/>
                <a:gd name="connsiteX112" fmla="*/ 781077 w 1684599"/>
                <a:gd name="connsiteY112" fmla="*/ 94147 h 432917"/>
                <a:gd name="connsiteX113" fmla="*/ 848249 w 1684599"/>
                <a:gd name="connsiteY113" fmla="*/ 94147 h 432917"/>
                <a:gd name="connsiteX114" fmla="*/ 898099 w 1684599"/>
                <a:gd name="connsiteY114" fmla="*/ 97717 h 432917"/>
                <a:gd name="connsiteX115" fmla="*/ 927983 w 1684599"/>
                <a:gd name="connsiteY115" fmla="*/ 120725 h 432917"/>
                <a:gd name="connsiteX116" fmla="*/ 940016 w 1684599"/>
                <a:gd name="connsiteY116" fmla="*/ 166608 h 432917"/>
                <a:gd name="connsiteX117" fmla="*/ 933140 w 1684599"/>
                <a:gd name="connsiteY117" fmla="*/ 203103 h 432917"/>
                <a:gd name="connsiteX118" fmla="*/ 915554 w 1684599"/>
                <a:gd name="connsiteY118" fmla="*/ 226243 h 432917"/>
                <a:gd name="connsiteX119" fmla="*/ 893868 w 1684599"/>
                <a:gd name="connsiteY119" fmla="*/ 237350 h 432917"/>
                <a:gd name="connsiteX120" fmla="*/ 850365 w 1684599"/>
                <a:gd name="connsiteY120" fmla="*/ 240656 h 432917"/>
                <a:gd name="connsiteX121" fmla="*/ 822993 w 1684599"/>
                <a:gd name="connsiteY121" fmla="*/ 240656 h 432917"/>
                <a:gd name="connsiteX122" fmla="*/ 822993 w 1684599"/>
                <a:gd name="connsiteY122" fmla="*/ 329382 h 432917"/>
                <a:gd name="connsiteX123" fmla="*/ 781077 w 1684599"/>
                <a:gd name="connsiteY123" fmla="*/ 329382 h 432917"/>
                <a:gd name="connsiteX124" fmla="*/ 216459 w 1684599"/>
                <a:gd name="connsiteY124" fmla="*/ 18776 h 432917"/>
                <a:gd name="connsiteX125" fmla="*/ 18776 w 1684599"/>
                <a:gd name="connsiteY125" fmla="*/ 216458 h 432917"/>
                <a:gd name="connsiteX126" fmla="*/ 216459 w 1684599"/>
                <a:gd name="connsiteY126" fmla="*/ 414141 h 432917"/>
                <a:gd name="connsiteX127" fmla="*/ 1468140 w 1684599"/>
                <a:gd name="connsiteY127" fmla="*/ 414141 h 432917"/>
                <a:gd name="connsiteX128" fmla="*/ 1665823 w 1684599"/>
                <a:gd name="connsiteY128" fmla="*/ 216458 h 432917"/>
                <a:gd name="connsiteX129" fmla="*/ 1468140 w 1684599"/>
                <a:gd name="connsiteY129" fmla="*/ 18776 h 432917"/>
                <a:gd name="connsiteX130" fmla="*/ 216459 w 1684599"/>
                <a:gd name="connsiteY130" fmla="*/ 0 h 432917"/>
                <a:gd name="connsiteX131" fmla="*/ 1468140 w 1684599"/>
                <a:gd name="connsiteY131" fmla="*/ 0 h 432917"/>
                <a:gd name="connsiteX132" fmla="*/ 1684599 w 1684599"/>
                <a:gd name="connsiteY132" fmla="*/ 216458 h 432917"/>
                <a:gd name="connsiteX133" fmla="*/ 1468140 w 1684599"/>
                <a:gd name="connsiteY133" fmla="*/ 432917 h 432917"/>
                <a:gd name="connsiteX134" fmla="*/ 216459 w 1684599"/>
                <a:gd name="connsiteY134" fmla="*/ 432917 h 432917"/>
                <a:gd name="connsiteX135" fmla="*/ 0 w 1684599"/>
                <a:gd name="connsiteY135" fmla="*/ 216458 h 432917"/>
                <a:gd name="connsiteX136" fmla="*/ 216459 w 1684599"/>
                <a:gd name="connsiteY136" fmla="*/ 0 h 4329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</a:cxnLst>
              <a:rect l="l" t="t" r="r" b="b"/>
              <a:pathLst>
                <a:path w="1684599" h="432917">
                  <a:moveTo>
                    <a:pt x="1270457" y="318010"/>
                  </a:moveTo>
                  <a:lnTo>
                    <a:pt x="1282754" y="318010"/>
                  </a:lnTo>
                  <a:lnTo>
                    <a:pt x="1282754" y="328456"/>
                  </a:lnTo>
                  <a:lnTo>
                    <a:pt x="1270457" y="328456"/>
                  </a:lnTo>
                  <a:close/>
                  <a:moveTo>
                    <a:pt x="1388670" y="282441"/>
                  </a:moveTo>
                  <a:cubicBezTo>
                    <a:pt x="1383381" y="282441"/>
                    <a:pt x="1379017" y="284027"/>
                    <a:pt x="1375712" y="287069"/>
                  </a:cubicBezTo>
                  <a:cubicBezTo>
                    <a:pt x="1372406" y="290242"/>
                    <a:pt x="1370819" y="294870"/>
                    <a:pt x="1370819" y="301217"/>
                  </a:cubicBezTo>
                  <a:cubicBezTo>
                    <a:pt x="1370819" y="307432"/>
                    <a:pt x="1372538" y="312060"/>
                    <a:pt x="1375844" y="315234"/>
                  </a:cubicBezTo>
                  <a:cubicBezTo>
                    <a:pt x="1379150" y="318407"/>
                    <a:pt x="1383513" y="319994"/>
                    <a:pt x="1388670" y="319994"/>
                  </a:cubicBezTo>
                  <a:cubicBezTo>
                    <a:pt x="1393827" y="319994"/>
                    <a:pt x="1398058" y="318407"/>
                    <a:pt x="1401364" y="315234"/>
                  </a:cubicBezTo>
                  <a:cubicBezTo>
                    <a:pt x="1404670" y="312060"/>
                    <a:pt x="1406389" y="307300"/>
                    <a:pt x="1406389" y="300953"/>
                  </a:cubicBezTo>
                  <a:cubicBezTo>
                    <a:pt x="1406389" y="294738"/>
                    <a:pt x="1404802" y="289978"/>
                    <a:pt x="1401496" y="286937"/>
                  </a:cubicBezTo>
                  <a:cubicBezTo>
                    <a:pt x="1398191" y="283895"/>
                    <a:pt x="1393959" y="282441"/>
                    <a:pt x="1388670" y="282441"/>
                  </a:cubicBezTo>
                  <a:close/>
                  <a:moveTo>
                    <a:pt x="1425033" y="273846"/>
                  </a:moveTo>
                  <a:lnTo>
                    <a:pt x="1444339" y="273846"/>
                  </a:lnTo>
                  <a:lnTo>
                    <a:pt x="1455975" y="311134"/>
                  </a:lnTo>
                  <a:lnTo>
                    <a:pt x="1467479" y="273846"/>
                  </a:lnTo>
                  <a:lnTo>
                    <a:pt x="1486916" y="273846"/>
                  </a:lnTo>
                  <a:lnTo>
                    <a:pt x="1486916" y="328456"/>
                  </a:lnTo>
                  <a:lnTo>
                    <a:pt x="1474883" y="328456"/>
                  </a:lnTo>
                  <a:lnTo>
                    <a:pt x="1474883" y="285482"/>
                  </a:lnTo>
                  <a:lnTo>
                    <a:pt x="1462190" y="328456"/>
                  </a:lnTo>
                  <a:lnTo>
                    <a:pt x="1449760" y="328456"/>
                  </a:lnTo>
                  <a:lnTo>
                    <a:pt x="1437066" y="285482"/>
                  </a:lnTo>
                  <a:lnTo>
                    <a:pt x="1437066" y="328456"/>
                  </a:lnTo>
                  <a:lnTo>
                    <a:pt x="1425033" y="328456"/>
                  </a:lnTo>
                  <a:close/>
                  <a:moveTo>
                    <a:pt x="1388538" y="272920"/>
                  </a:moveTo>
                  <a:cubicBezTo>
                    <a:pt x="1397926" y="272920"/>
                    <a:pt x="1405595" y="275433"/>
                    <a:pt x="1411149" y="280457"/>
                  </a:cubicBezTo>
                  <a:cubicBezTo>
                    <a:pt x="1416835" y="285482"/>
                    <a:pt x="1419612" y="292358"/>
                    <a:pt x="1419612" y="301217"/>
                  </a:cubicBezTo>
                  <a:cubicBezTo>
                    <a:pt x="1419612" y="310077"/>
                    <a:pt x="1416835" y="316953"/>
                    <a:pt x="1411149" y="321845"/>
                  </a:cubicBezTo>
                  <a:cubicBezTo>
                    <a:pt x="1405463" y="326870"/>
                    <a:pt x="1398058" y="329250"/>
                    <a:pt x="1388538" y="329250"/>
                  </a:cubicBezTo>
                  <a:cubicBezTo>
                    <a:pt x="1379017" y="329250"/>
                    <a:pt x="1371480" y="326738"/>
                    <a:pt x="1365795" y="321845"/>
                  </a:cubicBezTo>
                  <a:cubicBezTo>
                    <a:pt x="1360109" y="316953"/>
                    <a:pt x="1357332" y="310077"/>
                    <a:pt x="1357332" y="301350"/>
                  </a:cubicBezTo>
                  <a:cubicBezTo>
                    <a:pt x="1357332" y="295796"/>
                    <a:pt x="1358257" y="291168"/>
                    <a:pt x="1360241" y="287333"/>
                  </a:cubicBezTo>
                  <a:cubicBezTo>
                    <a:pt x="1361695" y="284556"/>
                    <a:pt x="1363679" y="282044"/>
                    <a:pt x="1366191" y="279796"/>
                  </a:cubicBezTo>
                  <a:cubicBezTo>
                    <a:pt x="1368703" y="277548"/>
                    <a:pt x="1371480" y="275962"/>
                    <a:pt x="1374522" y="274904"/>
                  </a:cubicBezTo>
                  <a:cubicBezTo>
                    <a:pt x="1378621" y="273714"/>
                    <a:pt x="1383249" y="272920"/>
                    <a:pt x="1388538" y="272920"/>
                  </a:cubicBezTo>
                  <a:close/>
                  <a:moveTo>
                    <a:pt x="1322688" y="272920"/>
                  </a:moveTo>
                  <a:cubicBezTo>
                    <a:pt x="1330489" y="272920"/>
                    <a:pt x="1336836" y="274904"/>
                    <a:pt x="1341729" y="278871"/>
                  </a:cubicBezTo>
                  <a:cubicBezTo>
                    <a:pt x="1344638" y="281251"/>
                    <a:pt x="1346886" y="284556"/>
                    <a:pt x="1348340" y="288920"/>
                  </a:cubicBezTo>
                  <a:lnTo>
                    <a:pt x="1335514" y="291565"/>
                  </a:lnTo>
                  <a:cubicBezTo>
                    <a:pt x="1334721" y="288788"/>
                    <a:pt x="1333134" y="286540"/>
                    <a:pt x="1330754" y="284821"/>
                  </a:cubicBezTo>
                  <a:cubicBezTo>
                    <a:pt x="1328374" y="283234"/>
                    <a:pt x="1325465" y="282309"/>
                    <a:pt x="1322027" y="282309"/>
                  </a:cubicBezTo>
                  <a:cubicBezTo>
                    <a:pt x="1317266" y="282309"/>
                    <a:pt x="1313432" y="283763"/>
                    <a:pt x="1310523" y="286672"/>
                  </a:cubicBezTo>
                  <a:cubicBezTo>
                    <a:pt x="1307614" y="289581"/>
                    <a:pt x="1306027" y="294341"/>
                    <a:pt x="1306027" y="300821"/>
                  </a:cubicBezTo>
                  <a:cubicBezTo>
                    <a:pt x="1306027" y="307697"/>
                    <a:pt x="1307481" y="312589"/>
                    <a:pt x="1310390" y="315630"/>
                  </a:cubicBezTo>
                  <a:cubicBezTo>
                    <a:pt x="1313299" y="318539"/>
                    <a:pt x="1317134" y="319994"/>
                    <a:pt x="1321762" y="319994"/>
                  </a:cubicBezTo>
                  <a:cubicBezTo>
                    <a:pt x="1325200" y="319994"/>
                    <a:pt x="1328109" y="319068"/>
                    <a:pt x="1330622" y="317217"/>
                  </a:cubicBezTo>
                  <a:cubicBezTo>
                    <a:pt x="1333134" y="315366"/>
                    <a:pt x="1334853" y="312457"/>
                    <a:pt x="1335911" y="308490"/>
                  </a:cubicBezTo>
                  <a:lnTo>
                    <a:pt x="1348472" y="311928"/>
                  </a:lnTo>
                  <a:cubicBezTo>
                    <a:pt x="1346489" y="317878"/>
                    <a:pt x="1343316" y="322374"/>
                    <a:pt x="1338820" y="325151"/>
                  </a:cubicBezTo>
                  <a:cubicBezTo>
                    <a:pt x="1334324" y="328060"/>
                    <a:pt x="1328638" y="329514"/>
                    <a:pt x="1321762" y="329514"/>
                  </a:cubicBezTo>
                  <a:cubicBezTo>
                    <a:pt x="1313299" y="329514"/>
                    <a:pt x="1306291" y="327002"/>
                    <a:pt x="1300738" y="322109"/>
                  </a:cubicBezTo>
                  <a:cubicBezTo>
                    <a:pt x="1295316" y="317217"/>
                    <a:pt x="1292540" y="310341"/>
                    <a:pt x="1292540" y="301746"/>
                  </a:cubicBezTo>
                  <a:cubicBezTo>
                    <a:pt x="1292540" y="292622"/>
                    <a:pt x="1295316" y="285614"/>
                    <a:pt x="1300738" y="280590"/>
                  </a:cubicBezTo>
                  <a:cubicBezTo>
                    <a:pt x="1306159" y="275565"/>
                    <a:pt x="1313696" y="272920"/>
                    <a:pt x="1322688" y="272920"/>
                  </a:cubicBezTo>
                  <a:close/>
                  <a:moveTo>
                    <a:pt x="1016180" y="134080"/>
                  </a:moveTo>
                  <a:lnTo>
                    <a:pt x="1016180" y="200723"/>
                  </a:lnTo>
                  <a:lnTo>
                    <a:pt x="1039055" y="200723"/>
                  </a:lnTo>
                  <a:cubicBezTo>
                    <a:pt x="1055584" y="200723"/>
                    <a:pt x="1066559" y="199533"/>
                    <a:pt x="1072113" y="197021"/>
                  </a:cubicBezTo>
                  <a:cubicBezTo>
                    <a:pt x="1077666" y="194508"/>
                    <a:pt x="1082030" y="190674"/>
                    <a:pt x="1085203" y="185517"/>
                  </a:cubicBezTo>
                  <a:cubicBezTo>
                    <a:pt x="1088377" y="180228"/>
                    <a:pt x="1089964" y="174145"/>
                    <a:pt x="1089964" y="167269"/>
                  </a:cubicBezTo>
                  <a:cubicBezTo>
                    <a:pt x="1089964" y="158674"/>
                    <a:pt x="1087716" y="151666"/>
                    <a:pt x="1083352" y="146113"/>
                  </a:cubicBezTo>
                  <a:cubicBezTo>
                    <a:pt x="1078856" y="140559"/>
                    <a:pt x="1073303" y="137121"/>
                    <a:pt x="1066559" y="135667"/>
                  </a:cubicBezTo>
                  <a:cubicBezTo>
                    <a:pt x="1061534" y="134609"/>
                    <a:pt x="1051485" y="134080"/>
                    <a:pt x="1036411" y="134080"/>
                  </a:cubicBezTo>
                  <a:close/>
                  <a:moveTo>
                    <a:pt x="822993" y="134080"/>
                  </a:moveTo>
                  <a:lnTo>
                    <a:pt x="822993" y="200723"/>
                  </a:lnTo>
                  <a:lnTo>
                    <a:pt x="845869" y="200723"/>
                  </a:lnTo>
                  <a:cubicBezTo>
                    <a:pt x="862398" y="200723"/>
                    <a:pt x="873373" y="199533"/>
                    <a:pt x="878926" y="197021"/>
                  </a:cubicBezTo>
                  <a:cubicBezTo>
                    <a:pt x="884480" y="194508"/>
                    <a:pt x="888843" y="190674"/>
                    <a:pt x="892017" y="185517"/>
                  </a:cubicBezTo>
                  <a:cubicBezTo>
                    <a:pt x="895190" y="180228"/>
                    <a:pt x="896777" y="174145"/>
                    <a:pt x="896777" y="167269"/>
                  </a:cubicBezTo>
                  <a:cubicBezTo>
                    <a:pt x="896777" y="158674"/>
                    <a:pt x="894529" y="151666"/>
                    <a:pt x="890166" y="146113"/>
                  </a:cubicBezTo>
                  <a:cubicBezTo>
                    <a:pt x="885670" y="140559"/>
                    <a:pt x="880116" y="137121"/>
                    <a:pt x="873373" y="135667"/>
                  </a:cubicBezTo>
                  <a:cubicBezTo>
                    <a:pt x="868348" y="134609"/>
                    <a:pt x="858298" y="134080"/>
                    <a:pt x="843224" y="134080"/>
                  </a:cubicBezTo>
                  <a:close/>
                  <a:moveTo>
                    <a:pt x="626501" y="103271"/>
                  </a:moveTo>
                  <a:lnTo>
                    <a:pt x="645278" y="103800"/>
                  </a:lnTo>
                  <a:lnTo>
                    <a:pt x="640121" y="319994"/>
                  </a:lnTo>
                  <a:lnTo>
                    <a:pt x="743524" y="319994"/>
                  </a:lnTo>
                  <a:lnTo>
                    <a:pt x="743524" y="338902"/>
                  </a:lnTo>
                  <a:lnTo>
                    <a:pt x="620948" y="338902"/>
                  </a:lnTo>
                  <a:close/>
                  <a:moveTo>
                    <a:pt x="475496" y="103271"/>
                  </a:moveTo>
                  <a:lnTo>
                    <a:pt x="494272" y="103800"/>
                  </a:lnTo>
                  <a:lnTo>
                    <a:pt x="489644" y="319994"/>
                  </a:lnTo>
                  <a:lnTo>
                    <a:pt x="583527" y="319994"/>
                  </a:lnTo>
                  <a:lnTo>
                    <a:pt x="583527" y="338902"/>
                  </a:lnTo>
                  <a:lnTo>
                    <a:pt x="470339" y="338902"/>
                  </a:lnTo>
                  <a:close/>
                  <a:moveTo>
                    <a:pt x="340754" y="103271"/>
                  </a:moveTo>
                  <a:lnTo>
                    <a:pt x="441645" y="332422"/>
                  </a:lnTo>
                  <a:lnTo>
                    <a:pt x="424191" y="338902"/>
                  </a:lnTo>
                  <a:lnTo>
                    <a:pt x="341019" y="150226"/>
                  </a:lnTo>
                  <a:lnTo>
                    <a:pt x="262871" y="334133"/>
                  </a:lnTo>
                  <a:lnTo>
                    <a:pt x="245285" y="327653"/>
                  </a:lnTo>
                  <a:close/>
                  <a:moveTo>
                    <a:pt x="1152640" y="94147"/>
                  </a:moveTo>
                  <a:lnTo>
                    <a:pt x="1317530" y="94147"/>
                  </a:lnTo>
                  <a:lnTo>
                    <a:pt x="1317530" y="133948"/>
                  </a:lnTo>
                  <a:lnTo>
                    <a:pt x="1256176" y="133948"/>
                  </a:lnTo>
                  <a:lnTo>
                    <a:pt x="1256176" y="329514"/>
                  </a:lnTo>
                  <a:lnTo>
                    <a:pt x="1214259" y="329514"/>
                  </a:lnTo>
                  <a:lnTo>
                    <a:pt x="1214259" y="133948"/>
                  </a:lnTo>
                  <a:lnTo>
                    <a:pt x="1152640" y="133948"/>
                  </a:lnTo>
                  <a:close/>
                  <a:moveTo>
                    <a:pt x="974396" y="94147"/>
                  </a:moveTo>
                  <a:lnTo>
                    <a:pt x="1041568" y="94147"/>
                  </a:lnTo>
                  <a:cubicBezTo>
                    <a:pt x="1067088" y="94147"/>
                    <a:pt x="1083617" y="95337"/>
                    <a:pt x="1091418" y="97717"/>
                  </a:cubicBezTo>
                  <a:cubicBezTo>
                    <a:pt x="1103319" y="101287"/>
                    <a:pt x="1113236" y="108956"/>
                    <a:pt x="1121302" y="120725"/>
                  </a:cubicBezTo>
                  <a:cubicBezTo>
                    <a:pt x="1129368" y="132493"/>
                    <a:pt x="1133335" y="147832"/>
                    <a:pt x="1133335" y="166608"/>
                  </a:cubicBezTo>
                  <a:cubicBezTo>
                    <a:pt x="1133335" y="181021"/>
                    <a:pt x="1131087" y="193186"/>
                    <a:pt x="1126459" y="203103"/>
                  </a:cubicBezTo>
                  <a:cubicBezTo>
                    <a:pt x="1121831" y="212888"/>
                    <a:pt x="1116013" y="220690"/>
                    <a:pt x="1108872" y="226243"/>
                  </a:cubicBezTo>
                  <a:cubicBezTo>
                    <a:pt x="1101732" y="231797"/>
                    <a:pt x="1094460" y="235631"/>
                    <a:pt x="1087187" y="237350"/>
                  </a:cubicBezTo>
                  <a:cubicBezTo>
                    <a:pt x="1077137" y="239598"/>
                    <a:pt x="1062725" y="240656"/>
                    <a:pt x="1043684" y="240656"/>
                  </a:cubicBezTo>
                  <a:lnTo>
                    <a:pt x="1016312" y="240656"/>
                  </a:lnTo>
                  <a:lnTo>
                    <a:pt x="1016312" y="329382"/>
                  </a:lnTo>
                  <a:lnTo>
                    <a:pt x="974396" y="329382"/>
                  </a:lnTo>
                  <a:close/>
                  <a:moveTo>
                    <a:pt x="781077" y="94147"/>
                  </a:moveTo>
                  <a:lnTo>
                    <a:pt x="848249" y="94147"/>
                  </a:lnTo>
                  <a:cubicBezTo>
                    <a:pt x="873769" y="94147"/>
                    <a:pt x="890298" y="95337"/>
                    <a:pt x="898099" y="97717"/>
                  </a:cubicBezTo>
                  <a:cubicBezTo>
                    <a:pt x="910000" y="101287"/>
                    <a:pt x="919917" y="108956"/>
                    <a:pt x="927983" y="120725"/>
                  </a:cubicBezTo>
                  <a:cubicBezTo>
                    <a:pt x="936049" y="132493"/>
                    <a:pt x="940016" y="147832"/>
                    <a:pt x="940016" y="166608"/>
                  </a:cubicBezTo>
                  <a:cubicBezTo>
                    <a:pt x="940016" y="181021"/>
                    <a:pt x="937768" y="193186"/>
                    <a:pt x="933140" y="203103"/>
                  </a:cubicBezTo>
                  <a:cubicBezTo>
                    <a:pt x="928512" y="212888"/>
                    <a:pt x="922694" y="220690"/>
                    <a:pt x="915554" y="226243"/>
                  </a:cubicBezTo>
                  <a:cubicBezTo>
                    <a:pt x="908413" y="231797"/>
                    <a:pt x="901141" y="235631"/>
                    <a:pt x="893868" y="237350"/>
                  </a:cubicBezTo>
                  <a:cubicBezTo>
                    <a:pt x="883819" y="239598"/>
                    <a:pt x="869406" y="240656"/>
                    <a:pt x="850365" y="240656"/>
                  </a:cubicBezTo>
                  <a:lnTo>
                    <a:pt x="822993" y="240656"/>
                  </a:lnTo>
                  <a:lnTo>
                    <a:pt x="822993" y="329382"/>
                  </a:lnTo>
                  <a:lnTo>
                    <a:pt x="781077" y="329382"/>
                  </a:lnTo>
                  <a:close/>
                  <a:moveTo>
                    <a:pt x="216459" y="18776"/>
                  </a:moveTo>
                  <a:cubicBezTo>
                    <a:pt x="107502" y="18776"/>
                    <a:pt x="18776" y="107502"/>
                    <a:pt x="18776" y="216458"/>
                  </a:cubicBezTo>
                  <a:cubicBezTo>
                    <a:pt x="18776" y="325415"/>
                    <a:pt x="107370" y="414141"/>
                    <a:pt x="216459" y="414141"/>
                  </a:cubicBezTo>
                  <a:lnTo>
                    <a:pt x="1468140" y="414141"/>
                  </a:lnTo>
                  <a:cubicBezTo>
                    <a:pt x="1577097" y="414141"/>
                    <a:pt x="1665823" y="325415"/>
                    <a:pt x="1665823" y="216458"/>
                  </a:cubicBezTo>
                  <a:cubicBezTo>
                    <a:pt x="1665823" y="107502"/>
                    <a:pt x="1577229" y="18776"/>
                    <a:pt x="1468140" y="18776"/>
                  </a:cubicBezTo>
                  <a:close/>
                  <a:moveTo>
                    <a:pt x="216459" y="0"/>
                  </a:moveTo>
                  <a:lnTo>
                    <a:pt x="1468140" y="0"/>
                  </a:lnTo>
                  <a:cubicBezTo>
                    <a:pt x="1587543" y="0"/>
                    <a:pt x="1684599" y="97056"/>
                    <a:pt x="1684599" y="216458"/>
                  </a:cubicBezTo>
                  <a:cubicBezTo>
                    <a:pt x="1684599" y="335861"/>
                    <a:pt x="1587543" y="432917"/>
                    <a:pt x="1468140" y="432917"/>
                  </a:cubicBezTo>
                  <a:lnTo>
                    <a:pt x="216459" y="432917"/>
                  </a:lnTo>
                  <a:cubicBezTo>
                    <a:pt x="97056" y="432917"/>
                    <a:pt x="0" y="335861"/>
                    <a:pt x="0" y="216458"/>
                  </a:cubicBezTo>
                  <a:cubicBezTo>
                    <a:pt x="0" y="97056"/>
                    <a:pt x="97056" y="0"/>
                    <a:pt x="216459" y="0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620065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>
            <a:extLst>
              <a:ext uri="{FF2B5EF4-FFF2-40B4-BE49-F238E27FC236}">
                <a16:creationId xmlns:a16="http://schemas.microsoft.com/office/drawing/2014/main" id="{B5B03CAC-4788-41D2-AF75-5703367EFCE4}"/>
              </a:ext>
            </a:extLst>
          </p:cNvPr>
          <p:cNvGrpSpPr/>
          <p:nvPr/>
        </p:nvGrpSpPr>
        <p:grpSpPr>
          <a:xfrm>
            <a:off x="6525087" y="2841091"/>
            <a:ext cx="5666912" cy="1175819"/>
            <a:chOff x="6665543" y="2749602"/>
            <a:chExt cx="2777847" cy="1175819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8E9E6807-5E72-40C8-B9AC-F29D10388270}"/>
                </a:ext>
              </a:extLst>
            </p:cNvPr>
            <p:cNvSpPr txBox="1"/>
            <p:nvPr/>
          </p:nvSpPr>
          <p:spPr>
            <a:xfrm>
              <a:off x="6665543" y="2749602"/>
              <a:ext cx="2747269" cy="83099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4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j-lt"/>
                  <a:cs typeface="Arial" pitchFamily="34" charset="0"/>
                </a:rPr>
                <a:t>Section Break  </a:t>
              </a:r>
              <a:endParaRPr lang="ko-KR" altLang="en-US" sz="4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C9BEE0DC-E321-4CDC-8C25-1946CBD0C947}"/>
                </a:ext>
              </a:extLst>
            </p:cNvPr>
            <p:cNvSpPr txBox="1"/>
            <p:nvPr/>
          </p:nvSpPr>
          <p:spPr>
            <a:xfrm>
              <a:off x="6665543" y="3545765"/>
              <a:ext cx="2777847" cy="37965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867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rPr>
                <a:t>Insert the Subtitle of Your Presentation </a:t>
              </a:r>
              <a:endParaRPr lang="ko-KR" altLang="en-US" sz="1867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637648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1">
            <a:extLst>
              <a:ext uri="{FF2B5EF4-FFF2-40B4-BE49-F238E27FC236}">
                <a16:creationId xmlns:a16="http://schemas.microsoft.com/office/drawing/2014/main" id="{8C027C92-5937-4D50-8541-CF3AEE7F0370}"/>
              </a:ext>
            </a:extLst>
          </p:cNvPr>
          <p:cNvGrpSpPr/>
          <p:nvPr/>
        </p:nvGrpSpPr>
        <p:grpSpPr>
          <a:xfrm>
            <a:off x="6599533" y="1687587"/>
            <a:ext cx="4839992" cy="800219"/>
            <a:chOff x="6475587" y="1411926"/>
            <a:chExt cx="4839992" cy="800219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B5167168-4010-481E-A066-C1A7BA08F198}"/>
                </a:ext>
              </a:extLst>
            </p:cNvPr>
            <p:cNvSpPr txBox="1"/>
            <p:nvPr/>
          </p:nvSpPr>
          <p:spPr>
            <a:xfrm>
              <a:off x="6475587" y="1750480"/>
              <a:ext cx="483999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cs typeface="Arial" pitchFamily="34" charset="0"/>
                </a:rPr>
                <a:t>Get a modern PowerPoint  Presentation that is beautifully designed. </a:t>
              </a:r>
              <a:r>
                <a:rPr lang="en-US" altLang="ko-KR" sz="1200" dirty="0">
                  <a:ea typeface="FZShuTi" pitchFamily="2" charset="-122"/>
                  <a:cs typeface="Arial" pitchFamily="34" charset="0"/>
                </a:rPr>
                <a:t>I hope and I believe that this Template will your Time.</a:t>
              </a:r>
              <a:endParaRPr lang="en-US" altLang="ko-KR" sz="1200" dirty="0">
                <a:cs typeface="Arial" pitchFamily="34" charset="0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5EA2F498-FD2E-46CF-9218-3D447BF04965}"/>
                </a:ext>
              </a:extLst>
            </p:cNvPr>
            <p:cNvSpPr txBox="1"/>
            <p:nvPr/>
          </p:nvSpPr>
          <p:spPr>
            <a:xfrm>
              <a:off x="6475587" y="1411926"/>
              <a:ext cx="4839992" cy="369332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r>
                <a:rPr lang="en-US" altLang="ko-KR" b="1" dirty="0">
                  <a:cs typeface="Arial" pitchFamily="34" charset="0"/>
                </a:rPr>
                <a:t>Contents</a:t>
              </a:r>
              <a:endParaRPr lang="ko-KR" altLang="en-US" b="1" dirty="0">
                <a:cs typeface="Arial" pitchFamily="34" charset="0"/>
              </a:endParaRPr>
            </a:p>
          </p:txBody>
        </p:sp>
      </p:grpSp>
      <p:grpSp>
        <p:nvGrpSpPr>
          <p:cNvPr id="7" name="Group 4">
            <a:extLst>
              <a:ext uri="{FF2B5EF4-FFF2-40B4-BE49-F238E27FC236}">
                <a16:creationId xmlns:a16="http://schemas.microsoft.com/office/drawing/2014/main" id="{CD75C9E5-465D-4507-A6E5-869921E118D2}"/>
              </a:ext>
            </a:extLst>
          </p:cNvPr>
          <p:cNvGrpSpPr/>
          <p:nvPr/>
        </p:nvGrpSpPr>
        <p:grpSpPr>
          <a:xfrm>
            <a:off x="5395112" y="1697299"/>
            <a:ext cx="958096" cy="780795"/>
            <a:chOff x="5324331" y="1449052"/>
            <a:chExt cx="958096" cy="780795"/>
          </a:xfrm>
        </p:grpSpPr>
        <p:sp>
          <p:nvSpPr>
            <p:cNvPr id="8" name="Oval 5">
              <a:extLst>
                <a:ext uri="{FF2B5EF4-FFF2-40B4-BE49-F238E27FC236}">
                  <a16:creationId xmlns:a16="http://schemas.microsoft.com/office/drawing/2014/main" id="{CE7E2589-C145-44A1-8C3F-97B9CC6EA9F1}"/>
                </a:ext>
              </a:extLst>
            </p:cNvPr>
            <p:cNvSpPr/>
            <p:nvPr/>
          </p:nvSpPr>
          <p:spPr>
            <a:xfrm>
              <a:off x="5412981" y="1449052"/>
              <a:ext cx="780795" cy="78079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BA797586-3536-4E78-AE53-7C834CEE7223}"/>
                </a:ext>
              </a:extLst>
            </p:cNvPr>
            <p:cNvSpPr txBox="1"/>
            <p:nvPr/>
          </p:nvSpPr>
          <p:spPr>
            <a:xfrm>
              <a:off x="5324331" y="1516285"/>
              <a:ext cx="958096" cy="646331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pPr algn="ctr"/>
              <a:r>
                <a:rPr lang="en-US" altLang="ko-KR" sz="3600" b="1" dirty="0">
                  <a:solidFill>
                    <a:schemeClr val="bg1"/>
                  </a:solidFill>
                  <a:cs typeface="Arial" pitchFamily="34" charset="0"/>
                </a:rPr>
                <a:t>01</a:t>
              </a:r>
              <a:endParaRPr lang="ko-KR" altLang="en-US" sz="36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10" name="Arc 3">
            <a:extLst>
              <a:ext uri="{FF2B5EF4-FFF2-40B4-BE49-F238E27FC236}">
                <a16:creationId xmlns:a16="http://schemas.microsoft.com/office/drawing/2014/main" id="{45B4B392-5F75-4B04-AE92-2B25A002D52D}"/>
              </a:ext>
            </a:extLst>
          </p:cNvPr>
          <p:cNvSpPr/>
          <p:nvPr/>
        </p:nvSpPr>
        <p:spPr>
          <a:xfrm>
            <a:off x="5393896" y="1608492"/>
            <a:ext cx="956881" cy="956881"/>
          </a:xfrm>
          <a:prstGeom prst="arc">
            <a:avLst>
              <a:gd name="adj1" fmla="val 5614108"/>
              <a:gd name="adj2" fmla="val 16174202"/>
            </a:avLst>
          </a:prstGeom>
          <a:ln w="22225">
            <a:solidFill>
              <a:schemeClr val="accent1">
                <a:lumMod val="75000"/>
              </a:schemeClr>
            </a:solidFill>
            <a:headEnd type="oval"/>
            <a:tailEnd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1" name="Group 7">
            <a:extLst>
              <a:ext uri="{FF2B5EF4-FFF2-40B4-BE49-F238E27FC236}">
                <a16:creationId xmlns:a16="http://schemas.microsoft.com/office/drawing/2014/main" id="{BEE3FFA9-2D57-4B41-A836-733DC17E804A}"/>
              </a:ext>
            </a:extLst>
          </p:cNvPr>
          <p:cNvGrpSpPr/>
          <p:nvPr/>
        </p:nvGrpSpPr>
        <p:grpSpPr>
          <a:xfrm>
            <a:off x="6599533" y="2876071"/>
            <a:ext cx="4839992" cy="800219"/>
            <a:chOff x="6475587" y="1411926"/>
            <a:chExt cx="4839992" cy="800219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E3190371-E90D-45B8-A78D-33E2A851A67F}"/>
                </a:ext>
              </a:extLst>
            </p:cNvPr>
            <p:cNvSpPr txBox="1"/>
            <p:nvPr/>
          </p:nvSpPr>
          <p:spPr>
            <a:xfrm>
              <a:off x="6475587" y="1750480"/>
              <a:ext cx="483999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cs typeface="Arial" pitchFamily="34" charset="0"/>
                </a:rPr>
                <a:t>Get a modern PowerPoint  Presentation that is beautifully designed. </a:t>
              </a:r>
              <a:r>
                <a:rPr lang="en-US" altLang="ko-KR" sz="1200" dirty="0">
                  <a:ea typeface="FZShuTi" pitchFamily="2" charset="-122"/>
                  <a:cs typeface="Arial" pitchFamily="34" charset="0"/>
                </a:rPr>
                <a:t>I hope and I believe that this Template will your Time.</a:t>
              </a:r>
              <a:endParaRPr lang="en-US" altLang="ko-KR" sz="1200" dirty="0">
                <a:cs typeface="Arial" pitchFamily="34" charset="0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D7752C68-873B-4F9F-B32D-91FAC1D0C416}"/>
                </a:ext>
              </a:extLst>
            </p:cNvPr>
            <p:cNvSpPr txBox="1"/>
            <p:nvPr/>
          </p:nvSpPr>
          <p:spPr>
            <a:xfrm>
              <a:off x="6475587" y="1411926"/>
              <a:ext cx="4839992" cy="369332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r>
                <a:rPr lang="en-US" altLang="ko-KR" b="1" dirty="0">
                  <a:cs typeface="Arial" pitchFamily="34" charset="0"/>
                </a:rPr>
                <a:t>Contents</a:t>
              </a:r>
              <a:endParaRPr lang="ko-KR" altLang="en-US" b="1" dirty="0">
                <a:cs typeface="Arial" pitchFamily="34" charset="0"/>
              </a:endParaRPr>
            </a:p>
          </p:txBody>
        </p:sp>
      </p:grpSp>
      <p:grpSp>
        <p:nvGrpSpPr>
          <p:cNvPr id="14" name="Group 10">
            <a:extLst>
              <a:ext uri="{FF2B5EF4-FFF2-40B4-BE49-F238E27FC236}">
                <a16:creationId xmlns:a16="http://schemas.microsoft.com/office/drawing/2014/main" id="{4B29071A-04E7-402F-917B-D500F13CE7D7}"/>
              </a:ext>
            </a:extLst>
          </p:cNvPr>
          <p:cNvGrpSpPr/>
          <p:nvPr/>
        </p:nvGrpSpPr>
        <p:grpSpPr>
          <a:xfrm>
            <a:off x="5395112" y="2885783"/>
            <a:ext cx="958096" cy="780795"/>
            <a:chOff x="5324331" y="1449052"/>
            <a:chExt cx="958096" cy="780795"/>
          </a:xfrm>
        </p:grpSpPr>
        <p:sp>
          <p:nvSpPr>
            <p:cNvPr id="15" name="Oval 11">
              <a:extLst>
                <a:ext uri="{FF2B5EF4-FFF2-40B4-BE49-F238E27FC236}">
                  <a16:creationId xmlns:a16="http://schemas.microsoft.com/office/drawing/2014/main" id="{B91B7608-5922-410B-BE16-F481B1D97303}"/>
                </a:ext>
              </a:extLst>
            </p:cNvPr>
            <p:cNvSpPr/>
            <p:nvPr/>
          </p:nvSpPr>
          <p:spPr>
            <a:xfrm>
              <a:off x="5412981" y="1449052"/>
              <a:ext cx="780795" cy="780795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C524F7BF-30F6-40AF-9E3E-628E41DCE7A6}"/>
                </a:ext>
              </a:extLst>
            </p:cNvPr>
            <p:cNvSpPr txBox="1"/>
            <p:nvPr/>
          </p:nvSpPr>
          <p:spPr>
            <a:xfrm>
              <a:off x="5324331" y="1516285"/>
              <a:ext cx="958096" cy="646331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pPr algn="ctr"/>
              <a:r>
                <a:rPr lang="en-US" altLang="ko-KR" sz="3600" b="1" dirty="0">
                  <a:solidFill>
                    <a:schemeClr val="bg1"/>
                  </a:solidFill>
                  <a:cs typeface="Arial" pitchFamily="34" charset="0"/>
                </a:rPr>
                <a:t>02</a:t>
              </a:r>
              <a:endParaRPr lang="ko-KR" altLang="en-US" sz="36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17" name="Arc 3">
            <a:extLst>
              <a:ext uri="{FF2B5EF4-FFF2-40B4-BE49-F238E27FC236}">
                <a16:creationId xmlns:a16="http://schemas.microsoft.com/office/drawing/2014/main" id="{B7BAF1C6-B0E6-456B-B621-8366B3855430}"/>
              </a:ext>
            </a:extLst>
          </p:cNvPr>
          <p:cNvSpPr/>
          <p:nvPr/>
        </p:nvSpPr>
        <p:spPr>
          <a:xfrm>
            <a:off x="5393896" y="2807086"/>
            <a:ext cx="956881" cy="956881"/>
          </a:xfrm>
          <a:prstGeom prst="arc">
            <a:avLst>
              <a:gd name="adj1" fmla="val 5289871"/>
              <a:gd name="adj2" fmla="val 16174202"/>
            </a:avLst>
          </a:prstGeom>
          <a:ln w="22225">
            <a:solidFill>
              <a:schemeClr val="accent2">
                <a:lumMod val="50000"/>
              </a:schemeClr>
            </a:solidFill>
            <a:headEnd type="oval"/>
            <a:tailEnd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8" name="Group 13">
            <a:extLst>
              <a:ext uri="{FF2B5EF4-FFF2-40B4-BE49-F238E27FC236}">
                <a16:creationId xmlns:a16="http://schemas.microsoft.com/office/drawing/2014/main" id="{4518ACFC-2415-4113-940F-26902D18651C}"/>
              </a:ext>
            </a:extLst>
          </p:cNvPr>
          <p:cNvGrpSpPr/>
          <p:nvPr/>
        </p:nvGrpSpPr>
        <p:grpSpPr>
          <a:xfrm>
            <a:off x="6599533" y="4078204"/>
            <a:ext cx="4839992" cy="800219"/>
            <a:chOff x="6475587" y="1411926"/>
            <a:chExt cx="4839992" cy="800219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D6FF9F81-3790-400D-8449-B693729402F5}"/>
                </a:ext>
              </a:extLst>
            </p:cNvPr>
            <p:cNvSpPr txBox="1"/>
            <p:nvPr/>
          </p:nvSpPr>
          <p:spPr>
            <a:xfrm>
              <a:off x="6475587" y="1750480"/>
              <a:ext cx="483999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cs typeface="Arial" pitchFamily="34" charset="0"/>
                </a:rPr>
                <a:t>Get a modern PowerPoint  Presentation that is beautifully designed. </a:t>
              </a:r>
              <a:r>
                <a:rPr lang="en-US" altLang="ko-KR" sz="1200" dirty="0">
                  <a:ea typeface="FZShuTi" pitchFamily="2" charset="-122"/>
                  <a:cs typeface="Arial" pitchFamily="34" charset="0"/>
                </a:rPr>
                <a:t>I hope and I believe that this Template will your Time.</a:t>
              </a:r>
              <a:endParaRPr lang="en-US" altLang="ko-KR" sz="1200" dirty="0">
                <a:cs typeface="Arial" pitchFamily="34" charset="0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A2FC3505-0E8C-4B3A-A72E-5F82CC0FF93C}"/>
                </a:ext>
              </a:extLst>
            </p:cNvPr>
            <p:cNvSpPr txBox="1"/>
            <p:nvPr/>
          </p:nvSpPr>
          <p:spPr>
            <a:xfrm>
              <a:off x="6475587" y="1411926"/>
              <a:ext cx="4839992" cy="369332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r>
                <a:rPr lang="en-US" altLang="ko-KR" b="1" dirty="0">
                  <a:cs typeface="Arial" pitchFamily="34" charset="0"/>
                </a:rPr>
                <a:t>Contents</a:t>
              </a:r>
              <a:endParaRPr lang="ko-KR" altLang="en-US" b="1" dirty="0">
                <a:cs typeface="Arial" pitchFamily="34" charset="0"/>
              </a:endParaRPr>
            </a:p>
          </p:txBody>
        </p:sp>
      </p:grpSp>
      <p:grpSp>
        <p:nvGrpSpPr>
          <p:cNvPr id="21" name="Group 16">
            <a:extLst>
              <a:ext uri="{FF2B5EF4-FFF2-40B4-BE49-F238E27FC236}">
                <a16:creationId xmlns:a16="http://schemas.microsoft.com/office/drawing/2014/main" id="{D5D386A2-8AA2-4AF1-9DE3-C6DFACFF4663}"/>
              </a:ext>
            </a:extLst>
          </p:cNvPr>
          <p:cNvGrpSpPr/>
          <p:nvPr/>
        </p:nvGrpSpPr>
        <p:grpSpPr>
          <a:xfrm>
            <a:off x="5395112" y="4087916"/>
            <a:ext cx="958096" cy="780795"/>
            <a:chOff x="5324331" y="1449052"/>
            <a:chExt cx="958096" cy="780795"/>
          </a:xfrm>
        </p:grpSpPr>
        <p:sp>
          <p:nvSpPr>
            <p:cNvPr id="22" name="Oval 17">
              <a:extLst>
                <a:ext uri="{FF2B5EF4-FFF2-40B4-BE49-F238E27FC236}">
                  <a16:creationId xmlns:a16="http://schemas.microsoft.com/office/drawing/2014/main" id="{4B2C92FC-1AAE-4F65-9E5A-6BE7CD46D84C}"/>
                </a:ext>
              </a:extLst>
            </p:cNvPr>
            <p:cNvSpPr/>
            <p:nvPr/>
          </p:nvSpPr>
          <p:spPr>
            <a:xfrm>
              <a:off x="5412981" y="1449052"/>
              <a:ext cx="780795" cy="780795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CC82F1A8-3089-4749-BEEC-27E06AA5BF4E}"/>
                </a:ext>
              </a:extLst>
            </p:cNvPr>
            <p:cNvSpPr txBox="1"/>
            <p:nvPr/>
          </p:nvSpPr>
          <p:spPr>
            <a:xfrm>
              <a:off x="5324331" y="1516285"/>
              <a:ext cx="958096" cy="646331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pPr algn="ctr"/>
              <a:r>
                <a:rPr lang="en-US" altLang="ko-KR" sz="3600" b="1" dirty="0">
                  <a:solidFill>
                    <a:schemeClr val="bg1"/>
                  </a:solidFill>
                  <a:cs typeface="Arial" pitchFamily="34" charset="0"/>
                </a:rPr>
                <a:t>03</a:t>
              </a:r>
              <a:endParaRPr lang="ko-KR" altLang="en-US" sz="36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24" name="Arc 3">
            <a:extLst>
              <a:ext uri="{FF2B5EF4-FFF2-40B4-BE49-F238E27FC236}">
                <a16:creationId xmlns:a16="http://schemas.microsoft.com/office/drawing/2014/main" id="{F0808B4A-FEE4-4DFB-BCF6-FE894FB2AA9C}"/>
              </a:ext>
            </a:extLst>
          </p:cNvPr>
          <p:cNvSpPr/>
          <p:nvPr/>
        </p:nvSpPr>
        <p:spPr>
          <a:xfrm>
            <a:off x="5393896" y="4005680"/>
            <a:ext cx="956881" cy="956881"/>
          </a:xfrm>
          <a:prstGeom prst="arc">
            <a:avLst>
              <a:gd name="adj1" fmla="val 5614108"/>
              <a:gd name="adj2" fmla="val 16174202"/>
            </a:avLst>
          </a:prstGeom>
          <a:ln w="22225">
            <a:solidFill>
              <a:schemeClr val="accent3">
                <a:lumMod val="75000"/>
              </a:schemeClr>
            </a:solidFill>
            <a:headEnd type="oval"/>
            <a:tailEnd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5" name="Group 19">
            <a:extLst>
              <a:ext uri="{FF2B5EF4-FFF2-40B4-BE49-F238E27FC236}">
                <a16:creationId xmlns:a16="http://schemas.microsoft.com/office/drawing/2014/main" id="{737E275B-54E9-4CCC-9C92-AC0FCC93BD09}"/>
              </a:ext>
            </a:extLst>
          </p:cNvPr>
          <p:cNvGrpSpPr/>
          <p:nvPr/>
        </p:nvGrpSpPr>
        <p:grpSpPr>
          <a:xfrm>
            <a:off x="6599533" y="5280337"/>
            <a:ext cx="4839992" cy="800219"/>
            <a:chOff x="6475587" y="1411926"/>
            <a:chExt cx="4839992" cy="800219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E4B3EDB5-271A-4084-A4E1-DDC1295ACEDB}"/>
                </a:ext>
              </a:extLst>
            </p:cNvPr>
            <p:cNvSpPr txBox="1"/>
            <p:nvPr/>
          </p:nvSpPr>
          <p:spPr>
            <a:xfrm>
              <a:off x="6475587" y="1750480"/>
              <a:ext cx="483999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cs typeface="Arial" pitchFamily="34" charset="0"/>
                </a:rPr>
                <a:t>Get a modern PowerPoint  Presentation that is beautifully designed. </a:t>
              </a:r>
              <a:r>
                <a:rPr lang="en-US" altLang="ko-KR" sz="1200" dirty="0">
                  <a:ea typeface="FZShuTi" pitchFamily="2" charset="-122"/>
                  <a:cs typeface="Arial" pitchFamily="34" charset="0"/>
                </a:rPr>
                <a:t>I hope and I believe that this Template will your Time.</a:t>
              </a:r>
              <a:endParaRPr lang="en-US" altLang="ko-KR" sz="1200" dirty="0">
                <a:cs typeface="Arial" pitchFamily="34" charset="0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BA669533-E989-4D8E-B74F-3584AD25353D}"/>
                </a:ext>
              </a:extLst>
            </p:cNvPr>
            <p:cNvSpPr txBox="1"/>
            <p:nvPr/>
          </p:nvSpPr>
          <p:spPr>
            <a:xfrm>
              <a:off x="6475587" y="1411926"/>
              <a:ext cx="4839992" cy="369332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r>
                <a:rPr lang="en-US" altLang="ko-KR" b="1" dirty="0">
                  <a:cs typeface="Arial" pitchFamily="34" charset="0"/>
                </a:rPr>
                <a:t>Contents</a:t>
              </a:r>
              <a:endParaRPr lang="ko-KR" altLang="en-US" b="1" dirty="0">
                <a:cs typeface="Arial" pitchFamily="34" charset="0"/>
              </a:endParaRPr>
            </a:p>
          </p:txBody>
        </p:sp>
      </p:grpSp>
      <p:grpSp>
        <p:nvGrpSpPr>
          <p:cNvPr id="28" name="Group 22">
            <a:extLst>
              <a:ext uri="{FF2B5EF4-FFF2-40B4-BE49-F238E27FC236}">
                <a16:creationId xmlns:a16="http://schemas.microsoft.com/office/drawing/2014/main" id="{555BECD8-0C0A-4949-A72A-491B63F70DE6}"/>
              </a:ext>
            </a:extLst>
          </p:cNvPr>
          <p:cNvGrpSpPr/>
          <p:nvPr/>
        </p:nvGrpSpPr>
        <p:grpSpPr>
          <a:xfrm>
            <a:off x="5395112" y="5290049"/>
            <a:ext cx="958096" cy="780795"/>
            <a:chOff x="5324331" y="1449052"/>
            <a:chExt cx="958096" cy="780795"/>
          </a:xfrm>
        </p:grpSpPr>
        <p:sp>
          <p:nvSpPr>
            <p:cNvPr id="29" name="Oval 23">
              <a:extLst>
                <a:ext uri="{FF2B5EF4-FFF2-40B4-BE49-F238E27FC236}">
                  <a16:creationId xmlns:a16="http://schemas.microsoft.com/office/drawing/2014/main" id="{6E9F885C-4961-4721-A012-AA9BE92F9FDB}"/>
                </a:ext>
              </a:extLst>
            </p:cNvPr>
            <p:cNvSpPr/>
            <p:nvPr/>
          </p:nvSpPr>
          <p:spPr>
            <a:xfrm>
              <a:off x="5412981" y="1449052"/>
              <a:ext cx="780795" cy="780795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A6C59926-F56E-4492-BAA4-DC89536DA430}"/>
                </a:ext>
              </a:extLst>
            </p:cNvPr>
            <p:cNvSpPr txBox="1"/>
            <p:nvPr/>
          </p:nvSpPr>
          <p:spPr>
            <a:xfrm>
              <a:off x="5324331" y="1516285"/>
              <a:ext cx="958096" cy="646331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pPr algn="ctr"/>
              <a:r>
                <a:rPr lang="en-US" altLang="ko-KR" sz="3600" b="1" dirty="0">
                  <a:solidFill>
                    <a:schemeClr val="bg1"/>
                  </a:solidFill>
                  <a:cs typeface="Arial" pitchFamily="34" charset="0"/>
                </a:rPr>
                <a:t>04</a:t>
              </a:r>
              <a:endParaRPr lang="ko-KR" altLang="en-US" sz="36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31" name="Arc 3">
            <a:extLst>
              <a:ext uri="{FF2B5EF4-FFF2-40B4-BE49-F238E27FC236}">
                <a16:creationId xmlns:a16="http://schemas.microsoft.com/office/drawing/2014/main" id="{47757DE2-C600-4641-809B-909DD44A52AD}"/>
              </a:ext>
            </a:extLst>
          </p:cNvPr>
          <p:cNvSpPr/>
          <p:nvPr/>
        </p:nvSpPr>
        <p:spPr>
          <a:xfrm>
            <a:off x="5393896" y="5204274"/>
            <a:ext cx="956881" cy="956881"/>
          </a:xfrm>
          <a:prstGeom prst="arc">
            <a:avLst>
              <a:gd name="adj1" fmla="val 5614108"/>
              <a:gd name="adj2" fmla="val 16174202"/>
            </a:avLst>
          </a:prstGeom>
          <a:ln w="22225">
            <a:solidFill>
              <a:schemeClr val="accent4">
                <a:lumMod val="75000"/>
              </a:schemeClr>
            </a:solidFill>
            <a:headEnd type="oval"/>
            <a:tailEnd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0F491005-0263-455A-9A8F-2A049B5C5999}"/>
              </a:ext>
            </a:extLst>
          </p:cNvPr>
          <p:cNvSpPr txBox="1"/>
          <p:nvPr/>
        </p:nvSpPr>
        <p:spPr>
          <a:xfrm>
            <a:off x="0" y="79902"/>
            <a:ext cx="12192000" cy="92333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5400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Agenda Style</a:t>
            </a:r>
            <a:endParaRPr lang="ko-KR" altLang="en-US" sz="5400" dirty="0">
              <a:solidFill>
                <a:schemeClr val="tx1">
                  <a:lumMod val="85000"/>
                  <a:lumOff val="15000"/>
                </a:schemeClr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88225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9B85F3A-0D98-4AE5-8CED-AA4A4CF8218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Timeline Style</a:t>
            </a:r>
          </a:p>
        </p:txBody>
      </p:sp>
      <p:cxnSp>
        <p:nvCxnSpPr>
          <p:cNvPr id="3" name="Straight Connector 4">
            <a:extLst>
              <a:ext uri="{FF2B5EF4-FFF2-40B4-BE49-F238E27FC236}">
                <a16:creationId xmlns:a16="http://schemas.microsoft.com/office/drawing/2014/main" id="{CCB24C98-E491-4B77-9EA3-F22BB62870C1}"/>
              </a:ext>
            </a:extLst>
          </p:cNvPr>
          <p:cNvCxnSpPr>
            <a:cxnSpLocks/>
          </p:cNvCxnSpPr>
          <p:nvPr/>
        </p:nvCxnSpPr>
        <p:spPr>
          <a:xfrm>
            <a:off x="0" y="2638254"/>
            <a:ext cx="9548893" cy="7670"/>
          </a:xfrm>
          <a:prstGeom prst="line">
            <a:avLst/>
          </a:prstGeom>
          <a:ln w="254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ardrop 5">
            <a:extLst>
              <a:ext uri="{FF2B5EF4-FFF2-40B4-BE49-F238E27FC236}">
                <a16:creationId xmlns:a16="http://schemas.microsoft.com/office/drawing/2014/main" id="{6D19CF55-BDC6-4459-A7D3-0B18144F12BD}"/>
              </a:ext>
            </a:extLst>
          </p:cNvPr>
          <p:cNvSpPr/>
          <p:nvPr/>
        </p:nvSpPr>
        <p:spPr>
          <a:xfrm rot="18900000">
            <a:off x="1357974" y="2419108"/>
            <a:ext cx="432048" cy="432048"/>
          </a:xfrm>
          <a:prstGeom prst="teardrop">
            <a:avLst>
              <a:gd name="adj" fmla="val 20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" name="Oval 6">
            <a:extLst>
              <a:ext uri="{FF2B5EF4-FFF2-40B4-BE49-F238E27FC236}">
                <a16:creationId xmlns:a16="http://schemas.microsoft.com/office/drawing/2014/main" id="{A8803E46-1A49-494E-8E6A-C53685E26227}"/>
              </a:ext>
            </a:extLst>
          </p:cNvPr>
          <p:cNvSpPr/>
          <p:nvPr/>
        </p:nvSpPr>
        <p:spPr>
          <a:xfrm>
            <a:off x="1471473" y="2534524"/>
            <a:ext cx="201216" cy="20121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Teardrop 7">
            <a:extLst>
              <a:ext uri="{FF2B5EF4-FFF2-40B4-BE49-F238E27FC236}">
                <a16:creationId xmlns:a16="http://schemas.microsoft.com/office/drawing/2014/main" id="{F5A29BBC-2B4B-481E-9E65-35DBB7F95622}"/>
              </a:ext>
            </a:extLst>
          </p:cNvPr>
          <p:cNvSpPr/>
          <p:nvPr/>
        </p:nvSpPr>
        <p:spPr>
          <a:xfrm rot="18900000">
            <a:off x="3077216" y="2419108"/>
            <a:ext cx="432048" cy="432048"/>
          </a:xfrm>
          <a:prstGeom prst="teardrop">
            <a:avLst>
              <a:gd name="adj" fmla="val 20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53BDD4A-A36E-40D9-A165-1A4BA6481E6A}"/>
              </a:ext>
            </a:extLst>
          </p:cNvPr>
          <p:cNvSpPr txBox="1"/>
          <p:nvPr/>
        </p:nvSpPr>
        <p:spPr>
          <a:xfrm>
            <a:off x="1022308" y="2926318"/>
            <a:ext cx="1096955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2023</a:t>
            </a:r>
            <a:endParaRPr lang="ko-KR" altLang="en-US" sz="24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8" name="Oval 9">
            <a:extLst>
              <a:ext uri="{FF2B5EF4-FFF2-40B4-BE49-F238E27FC236}">
                <a16:creationId xmlns:a16="http://schemas.microsoft.com/office/drawing/2014/main" id="{BB3EACDE-246D-4B33-8771-CD072D705FE3}"/>
              </a:ext>
            </a:extLst>
          </p:cNvPr>
          <p:cNvSpPr/>
          <p:nvPr/>
        </p:nvSpPr>
        <p:spPr>
          <a:xfrm>
            <a:off x="3190715" y="2534524"/>
            <a:ext cx="201216" cy="20121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9" name="Teardrop 10">
            <a:extLst>
              <a:ext uri="{FF2B5EF4-FFF2-40B4-BE49-F238E27FC236}">
                <a16:creationId xmlns:a16="http://schemas.microsoft.com/office/drawing/2014/main" id="{96AD21F0-3212-4125-B6EF-F6E648F0A520}"/>
              </a:ext>
            </a:extLst>
          </p:cNvPr>
          <p:cNvSpPr/>
          <p:nvPr/>
        </p:nvSpPr>
        <p:spPr>
          <a:xfrm rot="18900000">
            <a:off x="4796458" y="2419108"/>
            <a:ext cx="432048" cy="432048"/>
          </a:xfrm>
          <a:prstGeom prst="teardrop">
            <a:avLst>
              <a:gd name="adj" fmla="val 200000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81402AD-C580-425B-A762-871DE2F85ECF}"/>
              </a:ext>
            </a:extLst>
          </p:cNvPr>
          <p:cNvSpPr txBox="1"/>
          <p:nvPr/>
        </p:nvSpPr>
        <p:spPr>
          <a:xfrm>
            <a:off x="2741550" y="2926318"/>
            <a:ext cx="1096955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2024</a:t>
            </a:r>
            <a:endParaRPr lang="ko-KR" altLang="en-US" sz="24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11" name="Oval 12">
            <a:extLst>
              <a:ext uri="{FF2B5EF4-FFF2-40B4-BE49-F238E27FC236}">
                <a16:creationId xmlns:a16="http://schemas.microsoft.com/office/drawing/2014/main" id="{FB5692E4-2BC5-486D-9861-AC1AA5AB59BE}"/>
              </a:ext>
            </a:extLst>
          </p:cNvPr>
          <p:cNvSpPr/>
          <p:nvPr/>
        </p:nvSpPr>
        <p:spPr>
          <a:xfrm>
            <a:off x="4909957" y="2534524"/>
            <a:ext cx="201216" cy="20121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2" name="Teardrop 13">
            <a:extLst>
              <a:ext uri="{FF2B5EF4-FFF2-40B4-BE49-F238E27FC236}">
                <a16:creationId xmlns:a16="http://schemas.microsoft.com/office/drawing/2014/main" id="{0A307A43-7D20-46CE-9AFA-3B9A09FC1292}"/>
              </a:ext>
            </a:extLst>
          </p:cNvPr>
          <p:cNvSpPr/>
          <p:nvPr/>
        </p:nvSpPr>
        <p:spPr>
          <a:xfrm rot="18900000">
            <a:off x="6515700" y="2419108"/>
            <a:ext cx="432048" cy="432048"/>
          </a:xfrm>
          <a:prstGeom prst="teardrop">
            <a:avLst>
              <a:gd name="adj" fmla="val 20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D9A113E-F430-40C5-9F0F-351C1800F617}"/>
              </a:ext>
            </a:extLst>
          </p:cNvPr>
          <p:cNvSpPr txBox="1"/>
          <p:nvPr/>
        </p:nvSpPr>
        <p:spPr>
          <a:xfrm>
            <a:off x="4460792" y="2926318"/>
            <a:ext cx="1096955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2025</a:t>
            </a:r>
            <a:endParaRPr lang="ko-KR" altLang="en-US" sz="24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14" name="Oval 15">
            <a:extLst>
              <a:ext uri="{FF2B5EF4-FFF2-40B4-BE49-F238E27FC236}">
                <a16:creationId xmlns:a16="http://schemas.microsoft.com/office/drawing/2014/main" id="{757FF03B-16E6-40DC-A9D9-BF5C12534E84}"/>
              </a:ext>
            </a:extLst>
          </p:cNvPr>
          <p:cNvSpPr/>
          <p:nvPr/>
        </p:nvSpPr>
        <p:spPr>
          <a:xfrm>
            <a:off x="6629199" y="2534524"/>
            <a:ext cx="201216" cy="20121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5" name="Teardrop 16">
            <a:extLst>
              <a:ext uri="{FF2B5EF4-FFF2-40B4-BE49-F238E27FC236}">
                <a16:creationId xmlns:a16="http://schemas.microsoft.com/office/drawing/2014/main" id="{08EF7B39-EF54-4553-B032-FF71D9C23842}"/>
              </a:ext>
            </a:extLst>
          </p:cNvPr>
          <p:cNvSpPr/>
          <p:nvPr/>
        </p:nvSpPr>
        <p:spPr>
          <a:xfrm rot="18900000">
            <a:off x="8234942" y="2419108"/>
            <a:ext cx="432048" cy="432048"/>
          </a:xfrm>
          <a:prstGeom prst="teardrop">
            <a:avLst>
              <a:gd name="adj" fmla="val 20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62CCE07-D14F-4CA2-B2D2-DD81678C6CDC}"/>
              </a:ext>
            </a:extLst>
          </p:cNvPr>
          <p:cNvSpPr txBox="1"/>
          <p:nvPr/>
        </p:nvSpPr>
        <p:spPr>
          <a:xfrm>
            <a:off x="6180034" y="2926318"/>
            <a:ext cx="1096955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2026</a:t>
            </a:r>
            <a:endParaRPr lang="ko-KR" altLang="en-US" sz="24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17" name="Oval 18">
            <a:extLst>
              <a:ext uri="{FF2B5EF4-FFF2-40B4-BE49-F238E27FC236}">
                <a16:creationId xmlns:a16="http://schemas.microsoft.com/office/drawing/2014/main" id="{9E30BE0A-520A-4133-911E-5D1CB2C95AD5}"/>
              </a:ext>
            </a:extLst>
          </p:cNvPr>
          <p:cNvSpPr/>
          <p:nvPr/>
        </p:nvSpPr>
        <p:spPr>
          <a:xfrm>
            <a:off x="8348441" y="2534524"/>
            <a:ext cx="201216" cy="20121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8780965-398E-4442-96AC-5DFF0CA771CD}"/>
              </a:ext>
            </a:extLst>
          </p:cNvPr>
          <p:cNvSpPr txBox="1"/>
          <p:nvPr/>
        </p:nvSpPr>
        <p:spPr>
          <a:xfrm>
            <a:off x="7899278" y="2926318"/>
            <a:ext cx="1096955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2027</a:t>
            </a:r>
            <a:endParaRPr lang="ko-KR" altLang="en-US" sz="24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grpSp>
        <p:nvGrpSpPr>
          <p:cNvPr id="19" name="Group 31">
            <a:extLst>
              <a:ext uri="{FF2B5EF4-FFF2-40B4-BE49-F238E27FC236}">
                <a16:creationId xmlns:a16="http://schemas.microsoft.com/office/drawing/2014/main" id="{A4D4C914-7B14-4200-99BB-1267F2C4B584}"/>
              </a:ext>
            </a:extLst>
          </p:cNvPr>
          <p:cNvGrpSpPr/>
          <p:nvPr/>
        </p:nvGrpSpPr>
        <p:grpSpPr>
          <a:xfrm>
            <a:off x="814701" y="3652427"/>
            <a:ext cx="1512168" cy="1992115"/>
            <a:chOff x="270023" y="1671304"/>
            <a:chExt cx="1709689" cy="2012037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24332644-FE1B-4FA5-B4F8-A67E5279677E}"/>
                </a:ext>
              </a:extLst>
            </p:cNvPr>
            <p:cNvSpPr txBox="1"/>
            <p:nvPr/>
          </p:nvSpPr>
          <p:spPr>
            <a:xfrm>
              <a:off x="270024" y="1911471"/>
              <a:ext cx="1709688" cy="17718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cs typeface="Arial" pitchFamily="34" charset="0"/>
                </a:rPr>
                <a:t>You can simply impress your audience and add a unique zing and appeal to your Presentations. Easy to change colors, photos and Text.</a:t>
              </a:r>
              <a:endParaRPr lang="ko-KR" altLang="en-US" sz="1200" dirty="0">
                <a:cs typeface="Arial" pitchFamily="34" charset="0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FFD34571-A2ED-4FD3-B515-295FCC8380C0}"/>
                </a:ext>
              </a:extLst>
            </p:cNvPr>
            <p:cNvSpPr txBox="1"/>
            <p:nvPr/>
          </p:nvSpPr>
          <p:spPr>
            <a:xfrm>
              <a:off x="270023" y="1671304"/>
              <a:ext cx="1709688" cy="2797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cs typeface="Arial" pitchFamily="34" charset="0"/>
                </a:rPr>
                <a:t>Add Title</a:t>
              </a:r>
              <a:endParaRPr lang="ko-KR" altLang="en-US" sz="1200" b="1" dirty="0">
                <a:cs typeface="Arial" pitchFamily="34" charset="0"/>
              </a:endParaRPr>
            </a:p>
          </p:txBody>
        </p:sp>
      </p:grpSp>
      <p:grpSp>
        <p:nvGrpSpPr>
          <p:cNvPr id="22" name="Group 31">
            <a:extLst>
              <a:ext uri="{FF2B5EF4-FFF2-40B4-BE49-F238E27FC236}">
                <a16:creationId xmlns:a16="http://schemas.microsoft.com/office/drawing/2014/main" id="{2306CD3F-0C88-4511-8F2E-D49388618664}"/>
              </a:ext>
            </a:extLst>
          </p:cNvPr>
          <p:cNvGrpSpPr/>
          <p:nvPr/>
        </p:nvGrpSpPr>
        <p:grpSpPr>
          <a:xfrm>
            <a:off x="2533943" y="3652427"/>
            <a:ext cx="1512168" cy="1992115"/>
            <a:chOff x="270023" y="1671304"/>
            <a:chExt cx="1709689" cy="2012037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B0EEF4C2-A713-4CC0-9093-A8669F6F886C}"/>
                </a:ext>
              </a:extLst>
            </p:cNvPr>
            <p:cNvSpPr txBox="1"/>
            <p:nvPr/>
          </p:nvSpPr>
          <p:spPr>
            <a:xfrm>
              <a:off x="270024" y="1911471"/>
              <a:ext cx="1709688" cy="17718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cs typeface="Arial" pitchFamily="34" charset="0"/>
                </a:rPr>
                <a:t>You can simply impress your audience and add a unique zing and appeal to your Presentations. Easy to change colors, photos and Text.</a:t>
              </a:r>
              <a:endParaRPr lang="ko-KR" altLang="en-US" sz="1200" dirty="0">
                <a:cs typeface="Arial" pitchFamily="34" charset="0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886216E8-5E74-40E2-BA70-EF1634F2473B}"/>
                </a:ext>
              </a:extLst>
            </p:cNvPr>
            <p:cNvSpPr txBox="1"/>
            <p:nvPr/>
          </p:nvSpPr>
          <p:spPr>
            <a:xfrm>
              <a:off x="270023" y="1671304"/>
              <a:ext cx="1709688" cy="2797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cs typeface="Arial" pitchFamily="34" charset="0"/>
                </a:rPr>
                <a:t>Add Title</a:t>
              </a:r>
              <a:endParaRPr lang="ko-KR" altLang="en-US" sz="1200" b="1" dirty="0">
                <a:cs typeface="Arial" pitchFamily="34" charset="0"/>
              </a:endParaRPr>
            </a:p>
          </p:txBody>
        </p:sp>
      </p:grpSp>
      <p:grpSp>
        <p:nvGrpSpPr>
          <p:cNvPr id="25" name="Group 31">
            <a:extLst>
              <a:ext uri="{FF2B5EF4-FFF2-40B4-BE49-F238E27FC236}">
                <a16:creationId xmlns:a16="http://schemas.microsoft.com/office/drawing/2014/main" id="{2B756831-A031-4658-B794-E9CCC824491C}"/>
              </a:ext>
            </a:extLst>
          </p:cNvPr>
          <p:cNvGrpSpPr/>
          <p:nvPr/>
        </p:nvGrpSpPr>
        <p:grpSpPr>
          <a:xfrm>
            <a:off x="4253185" y="3652427"/>
            <a:ext cx="1512168" cy="1992115"/>
            <a:chOff x="270023" y="1671304"/>
            <a:chExt cx="1709689" cy="2012037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AA320021-F34E-4F02-98BE-786330695C40}"/>
                </a:ext>
              </a:extLst>
            </p:cNvPr>
            <p:cNvSpPr txBox="1"/>
            <p:nvPr/>
          </p:nvSpPr>
          <p:spPr>
            <a:xfrm>
              <a:off x="270024" y="1911471"/>
              <a:ext cx="1709688" cy="17718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cs typeface="Arial" pitchFamily="34" charset="0"/>
                </a:rPr>
                <a:t>You can simply impress your audience and add a unique zing and appeal to your Presentations. Easy to change colors, photos and Text.</a:t>
              </a:r>
              <a:endParaRPr lang="ko-KR" altLang="en-US" sz="1200" dirty="0">
                <a:cs typeface="Arial" pitchFamily="34" charset="0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645619FD-E701-4FB7-ACB5-39ECCA1F30AC}"/>
                </a:ext>
              </a:extLst>
            </p:cNvPr>
            <p:cNvSpPr txBox="1"/>
            <p:nvPr/>
          </p:nvSpPr>
          <p:spPr>
            <a:xfrm>
              <a:off x="270023" y="1671304"/>
              <a:ext cx="1709688" cy="2797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cs typeface="Arial" pitchFamily="34" charset="0"/>
                </a:rPr>
                <a:t>Add Title</a:t>
              </a:r>
              <a:endParaRPr lang="ko-KR" altLang="en-US" sz="1200" b="1" dirty="0">
                <a:cs typeface="Arial" pitchFamily="34" charset="0"/>
              </a:endParaRPr>
            </a:p>
          </p:txBody>
        </p:sp>
      </p:grpSp>
      <p:grpSp>
        <p:nvGrpSpPr>
          <p:cNvPr id="28" name="Group 31">
            <a:extLst>
              <a:ext uri="{FF2B5EF4-FFF2-40B4-BE49-F238E27FC236}">
                <a16:creationId xmlns:a16="http://schemas.microsoft.com/office/drawing/2014/main" id="{8394C0B3-515F-42FA-B377-F57E3C2F2392}"/>
              </a:ext>
            </a:extLst>
          </p:cNvPr>
          <p:cNvGrpSpPr/>
          <p:nvPr/>
        </p:nvGrpSpPr>
        <p:grpSpPr>
          <a:xfrm>
            <a:off x="5972427" y="3652427"/>
            <a:ext cx="1512168" cy="1992115"/>
            <a:chOff x="270023" y="1671304"/>
            <a:chExt cx="1709689" cy="2012037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9A2A1F42-8F14-4121-A109-CCA82A7BC1B7}"/>
                </a:ext>
              </a:extLst>
            </p:cNvPr>
            <p:cNvSpPr txBox="1"/>
            <p:nvPr/>
          </p:nvSpPr>
          <p:spPr>
            <a:xfrm>
              <a:off x="270024" y="1911471"/>
              <a:ext cx="1709688" cy="17718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cs typeface="Arial" pitchFamily="34" charset="0"/>
                </a:rPr>
                <a:t>You can simply impress your audience and add a unique zing and appeal to your Presentations. Easy to change colors, photos and Text.</a:t>
              </a:r>
              <a:endParaRPr lang="ko-KR" altLang="en-US" sz="1200" dirty="0">
                <a:cs typeface="Arial" pitchFamily="34" charset="0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6B90BE95-0480-447E-9B3C-21AAE6C377FA}"/>
                </a:ext>
              </a:extLst>
            </p:cNvPr>
            <p:cNvSpPr txBox="1"/>
            <p:nvPr/>
          </p:nvSpPr>
          <p:spPr>
            <a:xfrm>
              <a:off x="270023" y="1671304"/>
              <a:ext cx="1709688" cy="2797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cs typeface="Arial" pitchFamily="34" charset="0"/>
                </a:rPr>
                <a:t>Add Title</a:t>
              </a:r>
              <a:endParaRPr lang="ko-KR" altLang="en-US" sz="1200" b="1" dirty="0">
                <a:cs typeface="Arial" pitchFamily="34" charset="0"/>
              </a:endParaRPr>
            </a:p>
          </p:txBody>
        </p:sp>
      </p:grpSp>
      <p:grpSp>
        <p:nvGrpSpPr>
          <p:cNvPr id="31" name="Group 31">
            <a:extLst>
              <a:ext uri="{FF2B5EF4-FFF2-40B4-BE49-F238E27FC236}">
                <a16:creationId xmlns:a16="http://schemas.microsoft.com/office/drawing/2014/main" id="{66A2961B-1159-46CE-8777-B308E756D304}"/>
              </a:ext>
            </a:extLst>
          </p:cNvPr>
          <p:cNvGrpSpPr/>
          <p:nvPr/>
        </p:nvGrpSpPr>
        <p:grpSpPr>
          <a:xfrm>
            <a:off x="7691668" y="3652427"/>
            <a:ext cx="1512168" cy="1992115"/>
            <a:chOff x="270023" y="1671304"/>
            <a:chExt cx="1709689" cy="2012037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5804D3EF-4435-49C0-A200-2FA7936E750B}"/>
                </a:ext>
              </a:extLst>
            </p:cNvPr>
            <p:cNvSpPr txBox="1"/>
            <p:nvPr/>
          </p:nvSpPr>
          <p:spPr>
            <a:xfrm>
              <a:off x="270024" y="1911471"/>
              <a:ext cx="1709688" cy="17718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cs typeface="Arial" pitchFamily="34" charset="0"/>
                </a:rPr>
                <a:t>You can simply impress your audience and add a unique zing and appeal to your Presentations. Easy to change colors, photos and Text.</a:t>
              </a:r>
              <a:endParaRPr lang="ko-KR" altLang="en-US" sz="1200" dirty="0">
                <a:cs typeface="Arial" pitchFamily="34" charset="0"/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38E214A2-CC41-4611-88B8-40AD2C16B704}"/>
                </a:ext>
              </a:extLst>
            </p:cNvPr>
            <p:cNvSpPr txBox="1"/>
            <p:nvPr/>
          </p:nvSpPr>
          <p:spPr>
            <a:xfrm>
              <a:off x="270023" y="1671304"/>
              <a:ext cx="1709688" cy="2797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cs typeface="Arial" pitchFamily="34" charset="0"/>
                </a:rPr>
                <a:t>Add Title</a:t>
              </a:r>
              <a:endParaRPr lang="ko-KR" altLang="en-US" sz="1200" b="1" dirty="0">
                <a:cs typeface="Arial" pitchFamily="34" charset="0"/>
              </a:endParaRPr>
            </a:p>
          </p:txBody>
        </p:sp>
      </p:grpSp>
      <p:grpSp>
        <p:nvGrpSpPr>
          <p:cNvPr id="34" name="Group 44">
            <a:extLst>
              <a:ext uri="{FF2B5EF4-FFF2-40B4-BE49-F238E27FC236}">
                <a16:creationId xmlns:a16="http://schemas.microsoft.com/office/drawing/2014/main" id="{2DD4B648-A86F-4F92-AD99-53CC2F24975D}"/>
              </a:ext>
            </a:extLst>
          </p:cNvPr>
          <p:cNvGrpSpPr/>
          <p:nvPr/>
        </p:nvGrpSpPr>
        <p:grpSpPr>
          <a:xfrm>
            <a:off x="9324226" y="1982968"/>
            <a:ext cx="1693908" cy="1185670"/>
            <a:chOff x="5201476" y="2323394"/>
            <a:chExt cx="1693908" cy="1185670"/>
          </a:xfrm>
        </p:grpSpPr>
        <p:sp>
          <p:nvSpPr>
            <p:cNvPr id="35" name="Freeform: Shape 45">
              <a:extLst>
                <a:ext uri="{FF2B5EF4-FFF2-40B4-BE49-F238E27FC236}">
                  <a16:creationId xmlns:a16="http://schemas.microsoft.com/office/drawing/2014/main" id="{3532B226-0D79-4772-B29C-256E3CF9C8B4}"/>
                </a:ext>
              </a:extLst>
            </p:cNvPr>
            <p:cNvSpPr/>
            <p:nvPr/>
          </p:nvSpPr>
          <p:spPr>
            <a:xfrm>
              <a:off x="5201476" y="2596455"/>
              <a:ext cx="4890" cy="2444"/>
            </a:xfrm>
            <a:custGeom>
              <a:avLst/>
              <a:gdLst>
                <a:gd name="connsiteX0" fmla="*/ 0 w 14038"/>
                <a:gd name="connsiteY0" fmla="*/ 9855 h 7019"/>
                <a:gd name="connsiteX1" fmla="*/ 15443 w 14038"/>
                <a:gd name="connsiteY1" fmla="*/ 4942 h 7019"/>
                <a:gd name="connsiteX2" fmla="*/ 0 w 14038"/>
                <a:gd name="connsiteY2" fmla="*/ 9855 h 70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4038" h="7019">
                  <a:moveTo>
                    <a:pt x="0" y="9855"/>
                  </a:moveTo>
                  <a:cubicBezTo>
                    <a:pt x="2106" y="-674"/>
                    <a:pt x="7019" y="-3482"/>
                    <a:pt x="15443" y="4942"/>
                  </a:cubicBezTo>
                  <a:cubicBezTo>
                    <a:pt x="10529" y="7047"/>
                    <a:pt x="5615" y="8451"/>
                    <a:pt x="0" y="9855"/>
                  </a:cubicBezTo>
                  <a:close/>
                </a:path>
              </a:pathLst>
            </a:custGeom>
            <a:solidFill>
              <a:srgbClr val="E9E9E9"/>
            </a:solidFill>
            <a:ln w="70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46">
              <a:extLst>
                <a:ext uri="{FF2B5EF4-FFF2-40B4-BE49-F238E27FC236}">
                  <a16:creationId xmlns:a16="http://schemas.microsoft.com/office/drawing/2014/main" id="{3E744B50-F5A0-4BAA-BEFE-2B781C5186DF}"/>
                </a:ext>
              </a:extLst>
            </p:cNvPr>
            <p:cNvSpPr/>
            <p:nvPr/>
          </p:nvSpPr>
          <p:spPr>
            <a:xfrm>
              <a:off x="5274561" y="2323394"/>
              <a:ext cx="1620823" cy="1185670"/>
            </a:xfrm>
            <a:custGeom>
              <a:avLst/>
              <a:gdLst>
                <a:gd name="connsiteX0" fmla="*/ 4650417 w 4653893"/>
                <a:gd name="connsiteY0" fmla="*/ 2113556 h 3404431"/>
                <a:gd name="connsiteX1" fmla="*/ 4618829 w 4653893"/>
                <a:gd name="connsiteY1" fmla="*/ 1460045 h 3404431"/>
                <a:gd name="connsiteX2" fmla="*/ 4133785 w 4653893"/>
                <a:gd name="connsiteY2" fmla="*/ 492063 h 3404431"/>
                <a:gd name="connsiteX3" fmla="*/ 4133785 w 4653893"/>
                <a:gd name="connsiteY3" fmla="*/ 492063 h 3404431"/>
                <a:gd name="connsiteX4" fmla="*/ 3610836 w 4653893"/>
                <a:gd name="connsiteY4" fmla="*/ 273056 h 3404431"/>
                <a:gd name="connsiteX5" fmla="*/ 3275307 w 4653893"/>
                <a:gd name="connsiteY5" fmla="*/ 248488 h 3404431"/>
                <a:gd name="connsiteX6" fmla="*/ 3031030 w 4653893"/>
                <a:gd name="connsiteY6" fmla="*/ 163553 h 3404431"/>
                <a:gd name="connsiteX7" fmla="*/ 2801494 w 4653893"/>
                <a:gd name="connsiteY7" fmla="*/ 54050 h 3404431"/>
                <a:gd name="connsiteX8" fmla="*/ 2437185 w 4653893"/>
                <a:gd name="connsiteY8" fmla="*/ 0 h 3404431"/>
                <a:gd name="connsiteX9" fmla="*/ 1644689 w 4653893"/>
                <a:gd name="connsiteY9" fmla="*/ 32991 h 3404431"/>
                <a:gd name="connsiteX10" fmla="*/ 998198 w 4653893"/>
                <a:gd name="connsiteY10" fmla="*/ 91253 h 3404431"/>
                <a:gd name="connsiteX11" fmla="*/ 848684 w 4653893"/>
                <a:gd name="connsiteY11" fmla="*/ 169871 h 3404431"/>
                <a:gd name="connsiteX12" fmla="*/ 532808 w 4653893"/>
                <a:gd name="connsiteY12" fmla="*/ 419061 h 3404431"/>
                <a:gd name="connsiteX13" fmla="*/ 355216 w 4653893"/>
                <a:gd name="connsiteY13" fmla="*/ 601567 h 3404431"/>
                <a:gd name="connsiteX14" fmla="*/ 355216 w 4653893"/>
                <a:gd name="connsiteY14" fmla="*/ 601567 h 3404431"/>
                <a:gd name="connsiteX15" fmla="*/ 118661 w 4653893"/>
                <a:gd name="connsiteY15" fmla="*/ 973597 h 3404431"/>
                <a:gd name="connsiteX16" fmla="*/ 5648 w 4653893"/>
                <a:gd name="connsiteY16" fmla="*/ 1548490 h 3404431"/>
                <a:gd name="connsiteX17" fmla="*/ 30918 w 4653893"/>
                <a:gd name="connsiteY17" fmla="*/ 2013879 h 3404431"/>
                <a:gd name="connsiteX18" fmla="*/ 214827 w 4653893"/>
                <a:gd name="connsiteY18" fmla="*/ 2499625 h 3404431"/>
                <a:gd name="connsiteX19" fmla="*/ 214827 w 4653893"/>
                <a:gd name="connsiteY19" fmla="*/ 2499625 h 3404431"/>
                <a:gd name="connsiteX20" fmla="*/ 620551 w 4653893"/>
                <a:gd name="connsiteY20" fmla="*/ 3054162 h 3404431"/>
                <a:gd name="connsiteX21" fmla="*/ 960293 w 4653893"/>
                <a:gd name="connsiteY21" fmla="*/ 3264745 h 3404431"/>
                <a:gd name="connsiteX22" fmla="*/ 1267043 w 4653893"/>
                <a:gd name="connsiteY22" fmla="*/ 3301948 h 3404431"/>
                <a:gd name="connsiteX23" fmla="*/ 1447443 w 4653893"/>
                <a:gd name="connsiteY23" fmla="*/ 3334940 h 3404431"/>
                <a:gd name="connsiteX24" fmla="*/ 1741557 w 4653893"/>
                <a:gd name="connsiteY24" fmla="*/ 3381268 h 3404431"/>
                <a:gd name="connsiteX25" fmla="*/ 1986536 w 4653893"/>
                <a:gd name="connsiteY25" fmla="*/ 3334940 h 3404431"/>
                <a:gd name="connsiteX26" fmla="*/ 2086212 w 4653893"/>
                <a:gd name="connsiteY26" fmla="*/ 3332834 h 3404431"/>
                <a:gd name="connsiteX27" fmla="*/ 2350846 w 4653893"/>
                <a:gd name="connsiteY27" fmla="*/ 3405836 h 3404431"/>
                <a:gd name="connsiteX28" fmla="*/ 2793773 w 4653893"/>
                <a:gd name="connsiteY28" fmla="*/ 3355296 h 3404431"/>
                <a:gd name="connsiteX29" fmla="*/ 3012779 w 4653893"/>
                <a:gd name="connsiteY29" fmla="*/ 3245091 h 3404431"/>
                <a:gd name="connsiteX30" fmla="*/ 3120177 w 4653893"/>
                <a:gd name="connsiteY30" fmla="*/ 3235263 h 3404431"/>
                <a:gd name="connsiteX31" fmla="*/ 3306894 w 4653893"/>
                <a:gd name="connsiteY31" fmla="*/ 3247898 h 3404431"/>
                <a:gd name="connsiteX32" fmla="*/ 3752629 w 4653893"/>
                <a:gd name="connsiteY32" fmla="*/ 3101192 h 3404431"/>
                <a:gd name="connsiteX33" fmla="*/ 3845286 w 4653893"/>
                <a:gd name="connsiteY33" fmla="*/ 3066797 h 3404431"/>
                <a:gd name="connsiteX34" fmla="*/ 4173094 w 4653893"/>
                <a:gd name="connsiteY34" fmla="*/ 2955889 h 3404431"/>
                <a:gd name="connsiteX35" fmla="*/ 4415967 w 4653893"/>
                <a:gd name="connsiteY35" fmla="*/ 2655457 h 3404431"/>
                <a:gd name="connsiteX36" fmla="*/ 4650417 w 4653893"/>
                <a:gd name="connsiteY36" fmla="*/ 2113556 h 3404431"/>
                <a:gd name="connsiteX37" fmla="*/ 3445879 w 4653893"/>
                <a:gd name="connsiteY37" fmla="*/ 3004323 h 3404431"/>
                <a:gd name="connsiteX38" fmla="*/ 3445879 w 4653893"/>
                <a:gd name="connsiteY38" fmla="*/ 3004323 h 3404431"/>
                <a:gd name="connsiteX39" fmla="*/ 3445879 w 4653893"/>
                <a:gd name="connsiteY39" fmla="*/ 3004323 h 3404431"/>
                <a:gd name="connsiteX40" fmla="*/ 3445879 w 4653893"/>
                <a:gd name="connsiteY40" fmla="*/ 3004323 h 34044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4653893" h="3404431">
                  <a:moveTo>
                    <a:pt x="4650417" y="2113556"/>
                  </a:moveTo>
                  <a:cubicBezTo>
                    <a:pt x="4679898" y="1874894"/>
                    <a:pt x="4627954" y="1535153"/>
                    <a:pt x="4618829" y="1460045"/>
                  </a:cubicBezTo>
                  <a:cubicBezTo>
                    <a:pt x="4581626" y="1162421"/>
                    <a:pt x="4413159" y="791794"/>
                    <a:pt x="4133785" y="492063"/>
                  </a:cubicBezTo>
                  <a:cubicBezTo>
                    <a:pt x="4133785" y="492063"/>
                    <a:pt x="4133785" y="492063"/>
                    <a:pt x="4133785" y="492063"/>
                  </a:cubicBezTo>
                  <a:cubicBezTo>
                    <a:pt x="3999714" y="309558"/>
                    <a:pt x="3753331" y="275864"/>
                    <a:pt x="3610836" y="273056"/>
                  </a:cubicBezTo>
                  <a:cubicBezTo>
                    <a:pt x="3498525" y="270249"/>
                    <a:pt x="3386214" y="266739"/>
                    <a:pt x="3275307" y="248488"/>
                  </a:cubicBezTo>
                  <a:cubicBezTo>
                    <a:pt x="3188967" y="233748"/>
                    <a:pt x="3104032" y="214795"/>
                    <a:pt x="3031030" y="163553"/>
                  </a:cubicBezTo>
                  <a:cubicBezTo>
                    <a:pt x="2960835" y="113715"/>
                    <a:pt x="2883621" y="78618"/>
                    <a:pt x="2801494" y="54050"/>
                  </a:cubicBezTo>
                  <a:cubicBezTo>
                    <a:pt x="2801494" y="54050"/>
                    <a:pt x="2467368" y="7721"/>
                    <a:pt x="2437185" y="0"/>
                  </a:cubicBezTo>
                  <a:cubicBezTo>
                    <a:pt x="2437185" y="0"/>
                    <a:pt x="1834214" y="0"/>
                    <a:pt x="1644689" y="32991"/>
                  </a:cubicBezTo>
                  <a:cubicBezTo>
                    <a:pt x="1644689" y="32991"/>
                    <a:pt x="1276168" y="-30886"/>
                    <a:pt x="998198" y="91253"/>
                  </a:cubicBezTo>
                  <a:cubicBezTo>
                    <a:pt x="946254" y="113715"/>
                    <a:pt x="890800" y="129158"/>
                    <a:pt x="848684" y="169871"/>
                  </a:cubicBezTo>
                  <a:cubicBezTo>
                    <a:pt x="773576" y="217603"/>
                    <a:pt x="567906" y="389579"/>
                    <a:pt x="532808" y="419061"/>
                  </a:cubicBezTo>
                  <a:cubicBezTo>
                    <a:pt x="468229" y="474515"/>
                    <a:pt x="409968" y="536286"/>
                    <a:pt x="355216" y="601567"/>
                  </a:cubicBezTo>
                  <a:cubicBezTo>
                    <a:pt x="354514" y="604374"/>
                    <a:pt x="353812" y="603672"/>
                    <a:pt x="355216" y="601567"/>
                  </a:cubicBezTo>
                  <a:cubicBezTo>
                    <a:pt x="346793" y="609990"/>
                    <a:pt x="174115" y="849353"/>
                    <a:pt x="118661" y="973597"/>
                  </a:cubicBezTo>
                  <a:cubicBezTo>
                    <a:pt x="99708" y="1017118"/>
                    <a:pt x="15475" y="1427054"/>
                    <a:pt x="5648" y="1548490"/>
                  </a:cubicBezTo>
                  <a:cubicBezTo>
                    <a:pt x="-6285" y="1705024"/>
                    <a:pt x="32" y="1859452"/>
                    <a:pt x="30918" y="2013879"/>
                  </a:cubicBezTo>
                  <a:cubicBezTo>
                    <a:pt x="65313" y="2185856"/>
                    <a:pt x="126382" y="2348005"/>
                    <a:pt x="214827" y="2499625"/>
                  </a:cubicBezTo>
                  <a:cubicBezTo>
                    <a:pt x="214827" y="2499625"/>
                    <a:pt x="214827" y="2499625"/>
                    <a:pt x="214827" y="2499625"/>
                  </a:cubicBezTo>
                  <a:cubicBezTo>
                    <a:pt x="245011" y="2569820"/>
                    <a:pt x="509644" y="2959399"/>
                    <a:pt x="620551" y="3054162"/>
                  </a:cubicBezTo>
                  <a:cubicBezTo>
                    <a:pt x="723035" y="3120846"/>
                    <a:pt x="888694" y="3250706"/>
                    <a:pt x="960293" y="3264745"/>
                  </a:cubicBezTo>
                  <a:cubicBezTo>
                    <a:pt x="1062075" y="3285101"/>
                    <a:pt x="1163857" y="3301246"/>
                    <a:pt x="1267043" y="3301948"/>
                  </a:cubicBezTo>
                  <a:cubicBezTo>
                    <a:pt x="1330218" y="3302650"/>
                    <a:pt x="1388479" y="3311073"/>
                    <a:pt x="1447443" y="3334940"/>
                  </a:cubicBezTo>
                  <a:cubicBezTo>
                    <a:pt x="1500790" y="3356700"/>
                    <a:pt x="1699441" y="3380566"/>
                    <a:pt x="1741557" y="3381268"/>
                  </a:cubicBezTo>
                  <a:cubicBezTo>
                    <a:pt x="1826493" y="3382672"/>
                    <a:pt x="1908620" y="3369335"/>
                    <a:pt x="1986536" y="3334940"/>
                  </a:cubicBezTo>
                  <a:cubicBezTo>
                    <a:pt x="2019528" y="3320198"/>
                    <a:pt x="2051115" y="3320198"/>
                    <a:pt x="2086212" y="3332834"/>
                  </a:cubicBezTo>
                  <a:cubicBezTo>
                    <a:pt x="2134647" y="3350382"/>
                    <a:pt x="2312239" y="3393903"/>
                    <a:pt x="2350846" y="3405836"/>
                  </a:cubicBezTo>
                  <a:cubicBezTo>
                    <a:pt x="2443502" y="3426192"/>
                    <a:pt x="2727088" y="3374248"/>
                    <a:pt x="2793773" y="3355296"/>
                  </a:cubicBezTo>
                  <a:cubicBezTo>
                    <a:pt x="2873794" y="3332132"/>
                    <a:pt x="2939777" y="3281592"/>
                    <a:pt x="3012779" y="3245091"/>
                  </a:cubicBezTo>
                  <a:cubicBezTo>
                    <a:pt x="3049281" y="3226840"/>
                    <a:pt x="3080868" y="3211397"/>
                    <a:pt x="3120177" y="3235263"/>
                  </a:cubicBezTo>
                  <a:cubicBezTo>
                    <a:pt x="3127898" y="3240177"/>
                    <a:pt x="3254248" y="3245091"/>
                    <a:pt x="3306894" y="3247898"/>
                  </a:cubicBezTo>
                  <a:cubicBezTo>
                    <a:pt x="3423417" y="3250706"/>
                    <a:pt x="3626279" y="3177704"/>
                    <a:pt x="3752629" y="3101192"/>
                  </a:cubicBezTo>
                  <a:cubicBezTo>
                    <a:pt x="3782111" y="3083643"/>
                    <a:pt x="3810891" y="3070306"/>
                    <a:pt x="3845286" y="3066797"/>
                  </a:cubicBezTo>
                  <a:cubicBezTo>
                    <a:pt x="3962511" y="3053459"/>
                    <a:pt x="4072014" y="3019064"/>
                    <a:pt x="4173094" y="2955889"/>
                  </a:cubicBezTo>
                  <a:cubicBezTo>
                    <a:pt x="4279088" y="2889205"/>
                    <a:pt x="4409650" y="2664582"/>
                    <a:pt x="4415967" y="2655457"/>
                  </a:cubicBezTo>
                  <a:cubicBezTo>
                    <a:pt x="4512133" y="2498221"/>
                    <a:pt x="4602684" y="2352217"/>
                    <a:pt x="4650417" y="2113556"/>
                  </a:cubicBezTo>
                  <a:close/>
                  <a:moveTo>
                    <a:pt x="3445879" y="3004323"/>
                  </a:moveTo>
                  <a:cubicBezTo>
                    <a:pt x="3445879" y="3004323"/>
                    <a:pt x="3445879" y="3004323"/>
                    <a:pt x="3445879" y="3004323"/>
                  </a:cubicBezTo>
                  <a:cubicBezTo>
                    <a:pt x="3445879" y="3004323"/>
                    <a:pt x="3445879" y="3004323"/>
                    <a:pt x="3445879" y="3004323"/>
                  </a:cubicBezTo>
                  <a:cubicBezTo>
                    <a:pt x="3445879" y="3004323"/>
                    <a:pt x="3445879" y="3004323"/>
                    <a:pt x="3445879" y="3004323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70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7" name="Freeform: Shape 47">
              <a:extLst>
                <a:ext uri="{FF2B5EF4-FFF2-40B4-BE49-F238E27FC236}">
                  <a16:creationId xmlns:a16="http://schemas.microsoft.com/office/drawing/2014/main" id="{76F16BA6-6851-4C21-9000-7DA7851AC918}"/>
                </a:ext>
              </a:extLst>
            </p:cNvPr>
            <p:cNvSpPr/>
            <p:nvPr/>
          </p:nvSpPr>
          <p:spPr>
            <a:xfrm>
              <a:off x="5321958" y="2342805"/>
              <a:ext cx="1545110" cy="1133257"/>
            </a:xfrm>
            <a:custGeom>
              <a:avLst/>
              <a:gdLst>
                <a:gd name="connsiteX0" fmla="*/ 1204092 w 1545110"/>
                <a:gd name="connsiteY0" fmla="*/ 90187 h 1133257"/>
                <a:gd name="connsiteX1" fmla="*/ 1378596 w 1545110"/>
                <a:gd name="connsiteY1" fmla="*/ 176408 h 1133257"/>
                <a:gd name="connsiteX2" fmla="*/ 1499608 w 1545110"/>
                <a:gd name="connsiteY2" fmla="*/ 362938 h 1133257"/>
                <a:gd name="connsiteX3" fmla="*/ 1475161 w 1545110"/>
                <a:gd name="connsiteY3" fmla="*/ 895145 h 1133257"/>
                <a:gd name="connsiteX4" fmla="*/ 1335814 w 1545110"/>
                <a:gd name="connsiteY4" fmla="*/ 1018846 h 1133257"/>
                <a:gd name="connsiteX5" fmla="*/ 1376641 w 1545110"/>
                <a:gd name="connsiteY5" fmla="*/ 902968 h 1133257"/>
                <a:gd name="connsiteX6" fmla="*/ 1298655 w 1545110"/>
                <a:gd name="connsiteY6" fmla="*/ 226769 h 1133257"/>
                <a:gd name="connsiteX7" fmla="*/ 1117993 w 1545110"/>
                <a:gd name="connsiteY7" fmla="*/ 95489 h 1133257"/>
                <a:gd name="connsiteX8" fmla="*/ 1204092 w 1545110"/>
                <a:gd name="connsiteY8" fmla="*/ 90187 h 1133257"/>
                <a:gd name="connsiteX9" fmla="*/ 577550 w 1545110"/>
                <a:gd name="connsiteY9" fmla="*/ 15239 h 1133257"/>
                <a:gd name="connsiteX10" fmla="*/ 624656 w 1545110"/>
                <a:gd name="connsiteY10" fmla="*/ 18971 h 1133257"/>
                <a:gd name="connsiteX11" fmla="*/ 597520 w 1545110"/>
                <a:gd name="connsiteY11" fmla="*/ 158563 h 1133257"/>
                <a:gd name="connsiteX12" fmla="*/ 559139 w 1545110"/>
                <a:gd name="connsiteY12" fmla="*/ 313555 h 1133257"/>
                <a:gd name="connsiteX13" fmla="*/ 517090 w 1545110"/>
                <a:gd name="connsiteY13" fmla="*/ 767288 h 1133257"/>
                <a:gd name="connsiteX14" fmla="*/ 615611 w 1545110"/>
                <a:gd name="connsiteY14" fmla="*/ 1073362 h 1133257"/>
                <a:gd name="connsiteX15" fmla="*/ 580408 w 1545110"/>
                <a:gd name="connsiteY15" fmla="*/ 1110277 h 1133257"/>
                <a:gd name="connsiteX16" fmla="*/ 281668 w 1545110"/>
                <a:gd name="connsiteY16" fmla="*/ 981686 h 1133257"/>
                <a:gd name="connsiteX17" fmla="*/ 166279 w 1545110"/>
                <a:gd name="connsiteY17" fmla="*/ 557779 h 1133257"/>
                <a:gd name="connsiteX18" fmla="*/ 260399 w 1545110"/>
                <a:gd name="connsiteY18" fmla="*/ 272240 h 1133257"/>
                <a:gd name="connsiteX19" fmla="*/ 439349 w 1545110"/>
                <a:gd name="connsiteY19" fmla="*/ 68354 h 1133257"/>
                <a:gd name="connsiteX20" fmla="*/ 577550 w 1545110"/>
                <a:gd name="connsiteY20" fmla="*/ 15239 h 1133257"/>
                <a:gd name="connsiteX21" fmla="*/ 867506 w 1545110"/>
                <a:gd name="connsiteY21" fmla="*/ 14050 h 1133257"/>
                <a:gd name="connsiteX22" fmla="*/ 920219 w 1545110"/>
                <a:gd name="connsiteY22" fmla="*/ 26549 h 1133257"/>
                <a:gd name="connsiteX23" fmla="*/ 1234850 w 1545110"/>
                <a:gd name="connsiteY23" fmla="*/ 200854 h 1133257"/>
                <a:gd name="connsiteX24" fmla="*/ 1376641 w 1545110"/>
                <a:gd name="connsiteY24" fmla="*/ 422587 h 1133257"/>
                <a:gd name="connsiteX25" fmla="*/ 1298656 w 1545110"/>
                <a:gd name="connsiteY25" fmla="*/ 995865 h 1133257"/>
                <a:gd name="connsiteX26" fmla="*/ 1015073 w 1545110"/>
                <a:gd name="connsiteY26" fmla="*/ 1072628 h 1133257"/>
                <a:gd name="connsiteX27" fmla="*/ 1100393 w 1545110"/>
                <a:gd name="connsiteY27" fmla="*/ 739418 h 1133257"/>
                <a:gd name="connsiteX28" fmla="*/ 1086213 w 1545110"/>
                <a:gd name="connsiteY28" fmla="*/ 454368 h 1133257"/>
                <a:gd name="connsiteX29" fmla="*/ 890150 w 1545110"/>
                <a:gd name="connsiteY29" fmla="*/ 54174 h 1133257"/>
                <a:gd name="connsiteX30" fmla="*/ 867506 w 1545110"/>
                <a:gd name="connsiteY30" fmla="*/ 14050 h 1133257"/>
                <a:gd name="connsiteX31" fmla="*/ 437530 w 1545110"/>
                <a:gd name="connsiteY31" fmla="*/ 10991 h 1133257"/>
                <a:gd name="connsiteX32" fmla="*/ 475287 w 1545110"/>
                <a:gd name="connsiteY32" fmla="*/ 18970 h 1133257"/>
                <a:gd name="connsiteX33" fmla="*/ 182414 w 1545110"/>
                <a:gd name="connsiteY33" fmla="*/ 366604 h 1133257"/>
                <a:gd name="connsiteX34" fmla="*/ 148188 w 1545110"/>
                <a:gd name="connsiteY34" fmla="*/ 772176 h 1133257"/>
                <a:gd name="connsiteX35" fmla="*/ 343030 w 1545110"/>
                <a:gd name="connsiteY35" fmla="*/ 1102208 h 1133257"/>
                <a:gd name="connsiteX36" fmla="*/ 68736 w 1545110"/>
                <a:gd name="connsiteY36" fmla="*/ 857251 h 1133257"/>
                <a:gd name="connsiteX37" fmla="*/ 72403 w 1545110"/>
                <a:gd name="connsiteY37" fmla="*/ 256349 h 1133257"/>
                <a:gd name="connsiteX38" fmla="*/ 437530 w 1545110"/>
                <a:gd name="connsiteY38" fmla="*/ 10991 h 1133257"/>
                <a:gd name="connsiteX39" fmla="*/ 763667 w 1545110"/>
                <a:gd name="connsiteY39" fmla="*/ 239 h 1133257"/>
                <a:gd name="connsiteX40" fmla="*/ 838811 w 1545110"/>
                <a:gd name="connsiteY40" fmla="*/ 18972 h 1133257"/>
                <a:gd name="connsiteX41" fmla="*/ 1025585 w 1545110"/>
                <a:gd name="connsiteY41" fmla="*/ 348514 h 1133257"/>
                <a:gd name="connsiteX42" fmla="*/ 1026074 w 1545110"/>
                <a:gd name="connsiteY42" fmla="*/ 348514 h 1133257"/>
                <a:gd name="connsiteX43" fmla="*/ 1077412 w 1545110"/>
                <a:gd name="connsiteY43" fmla="*/ 550690 h 1133257"/>
                <a:gd name="connsiteX44" fmla="*/ 1025096 w 1545110"/>
                <a:gd name="connsiteY44" fmla="*/ 1002467 h 1133257"/>
                <a:gd name="connsiteX45" fmla="*/ 830254 w 1545110"/>
                <a:gd name="connsiteY45" fmla="*/ 1133257 h 1133257"/>
                <a:gd name="connsiteX46" fmla="*/ 830010 w 1545110"/>
                <a:gd name="connsiteY46" fmla="*/ 1133257 h 1133257"/>
                <a:gd name="connsiteX47" fmla="*/ 829766 w 1545110"/>
                <a:gd name="connsiteY47" fmla="*/ 1133257 h 1133257"/>
                <a:gd name="connsiteX48" fmla="*/ 752514 w 1545110"/>
                <a:gd name="connsiteY48" fmla="*/ 1125190 h 1133257"/>
                <a:gd name="connsiteX49" fmla="*/ 669639 w 1545110"/>
                <a:gd name="connsiteY49" fmla="*/ 1063095 h 1133257"/>
                <a:gd name="connsiteX50" fmla="*/ 564200 w 1545110"/>
                <a:gd name="connsiteY50" fmla="*/ 828736 h 1133257"/>
                <a:gd name="connsiteX51" fmla="*/ 589942 w 1545110"/>
                <a:gd name="connsiteY51" fmla="*/ 393497 h 1133257"/>
                <a:gd name="connsiteX52" fmla="*/ 715110 w 1545110"/>
                <a:gd name="connsiteY52" fmla="*/ 15794 h 1133257"/>
                <a:gd name="connsiteX53" fmla="*/ 763667 w 1545110"/>
                <a:gd name="connsiteY53" fmla="*/ 239 h 11332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</a:cxnLst>
              <a:rect l="l" t="t" r="r" b="b"/>
              <a:pathLst>
                <a:path w="1545110" h="1133257">
                  <a:moveTo>
                    <a:pt x="1204092" y="90187"/>
                  </a:moveTo>
                  <a:cubicBezTo>
                    <a:pt x="1277661" y="92388"/>
                    <a:pt x="1319190" y="118103"/>
                    <a:pt x="1378596" y="176408"/>
                  </a:cubicBezTo>
                  <a:cubicBezTo>
                    <a:pt x="1436780" y="233369"/>
                    <a:pt x="1467093" y="280796"/>
                    <a:pt x="1499608" y="362938"/>
                  </a:cubicBezTo>
                  <a:cubicBezTo>
                    <a:pt x="1569037" y="537733"/>
                    <a:pt x="1557547" y="728418"/>
                    <a:pt x="1475161" y="895145"/>
                  </a:cubicBezTo>
                  <a:cubicBezTo>
                    <a:pt x="1466605" y="912013"/>
                    <a:pt x="1407443" y="995622"/>
                    <a:pt x="1335814" y="1018846"/>
                  </a:cubicBezTo>
                  <a:cubicBezTo>
                    <a:pt x="1306478" y="1028380"/>
                    <a:pt x="1349260" y="979242"/>
                    <a:pt x="1376641" y="902968"/>
                  </a:cubicBezTo>
                  <a:cubicBezTo>
                    <a:pt x="1433846" y="743330"/>
                    <a:pt x="1475894" y="464636"/>
                    <a:pt x="1298655" y="226769"/>
                  </a:cubicBezTo>
                  <a:cubicBezTo>
                    <a:pt x="1250739" y="162229"/>
                    <a:pt x="1203068" y="120914"/>
                    <a:pt x="1117993" y="95489"/>
                  </a:cubicBezTo>
                  <a:cubicBezTo>
                    <a:pt x="1151485" y="91333"/>
                    <a:pt x="1179569" y="89454"/>
                    <a:pt x="1204092" y="90187"/>
                  </a:cubicBezTo>
                  <a:close/>
                  <a:moveTo>
                    <a:pt x="577550" y="15239"/>
                  </a:moveTo>
                  <a:cubicBezTo>
                    <a:pt x="595015" y="13394"/>
                    <a:pt x="611333" y="14204"/>
                    <a:pt x="624656" y="18971"/>
                  </a:cubicBezTo>
                  <a:cubicBezTo>
                    <a:pt x="658882" y="31194"/>
                    <a:pt x="615611" y="117736"/>
                    <a:pt x="597520" y="158563"/>
                  </a:cubicBezTo>
                  <a:cubicBezTo>
                    <a:pt x="585786" y="185209"/>
                    <a:pt x="565495" y="289842"/>
                    <a:pt x="559139" y="313555"/>
                  </a:cubicBezTo>
                  <a:cubicBezTo>
                    <a:pt x="489466" y="573425"/>
                    <a:pt x="510734" y="685880"/>
                    <a:pt x="517090" y="767288"/>
                  </a:cubicBezTo>
                  <a:cubicBezTo>
                    <a:pt x="528580" y="917391"/>
                    <a:pt x="617078" y="1050137"/>
                    <a:pt x="615611" y="1073362"/>
                  </a:cubicBezTo>
                  <a:cubicBezTo>
                    <a:pt x="614389" y="1093408"/>
                    <a:pt x="595076" y="1103920"/>
                    <a:pt x="580408" y="1110277"/>
                  </a:cubicBezTo>
                  <a:cubicBezTo>
                    <a:pt x="463796" y="1159659"/>
                    <a:pt x="358919" y="1081674"/>
                    <a:pt x="281668" y="981686"/>
                  </a:cubicBezTo>
                  <a:cubicBezTo>
                    <a:pt x="181924" y="852852"/>
                    <a:pt x="151366" y="713016"/>
                    <a:pt x="166279" y="557779"/>
                  </a:cubicBezTo>
                  <a:cubicBezTo>
                    <a:pt x="181680" y="445079"/>
                    <a:pt x="199526" y="360982"/>
                    <a:pt x="260399" y="272240"/>
                  </a:cubicBezTo>
                  <a:cubicBezTo>
                    <a:pt x="334717" y="163941"/>
                    <a:pt x="371876" y="121648"/>
                    <a:pt x="439349" y="68354"/>
                  </a:cubicBezTo>
                  <a:cubicBezTo>
                    <a:pt x="462452" y="50202"/>
                    <a:pt x="525158" y="20774"/>
                    <a:pt x="577550" y="15239"/>
                  </a:cubicBezTo>
                  <a:close/>
                  <a:moveTo>
                    <a:pt x="867506" y="14050"/>
                  </a:moveTo>
                  <a:cubicBezTo>
                    <a:pt x="880127" y="12430"/>
                    <a:pt x="905307" y="19581"/>
                    <a:pt x="920219" y="26549"/>
                  </a:cubicBezTo>
                  <a:cubicBezTo>
                    <a:pt x="1032675" y="78620"/>
                    <a:pt x="1179356" y="136070"/>
                    <a:pt x="1234850" y="200854"/>
                  </a:cubicBezTo>
                  <a:cubicBezTo>
                    <a:pt x="1291811" y="267594"/>
                    <a:pt x="1349750" y="335801"/>
                    <a:pt x="1376641" y="422587"/>
                  </a:cubicBezTo>
                  <a:cubicBezTo>
                    <a:pt x="1426757" y="652876"/>
                    <a:pt x="1425535" y="822537"/>
                    <a:pt x="1298656" y="995865"/>
                  </a:cubicBezTo>
                  <a:cubicBezTo>
                    <a:pt x="1247806" y="1065294"/>
                    <a:pt x="1102348" y="1076784"/>
                    <a:pt x="1015073" y="1072628"/>
                  </a:cubicBezTo>
                  <a:cubicBezTo>
                    <a:pt x="1065434" y="1045247"/>
                    <a:pt x="1097214" y="791001"/>
                    <a:pt x="1100393" y="739418"/>
                  </a:cubicBezTo>
                  <a:cubicBezTo>
                    <a:pt x="1107971" y="613517"/>
                    <a:pt x="1105771" y="522575"/>
                    <a:pt x="1086213" y="454368"/>
                  </a:cubicBezTo>
                  <a:cubicBezTo>
                    <a:pt x="1074479" y="413053"/>
                    <a:pt x="955667" y="106490"/>
                    <a:pt x="890150" y="54174"/>
                  </a:cubicBezTo>
                  <a:cubicBezTo>
                    <a:pt x="854824" y="26060"/>
                    <a:pt x="854885" y="15670"/>
                    <a:pt x="867506" y="14050"/>
                  </a:cubicBezTo>
                  <a:close/>
                  <a:moveTo>
                    <a:pt x="437530" y="10991"/>
                  </a:moveTo>
                  <a:cubicBezTo>
                    <a:pt x="451577" y="11529"/>
                    <a:pt x="464286" y="14142"/>
                    <a:pt x="475287" y="18970"/>
                  </a:cubicBezTo>
                  <a:cubicBezTo>
                    <a:pt x="382389" y="50996"/>
                    <a:pt x="246465" y="238502"/>
                    <a:pt x="182414" y="366604"/>
                  </a:cubicBezTo>
                  <a:cubicBezTo>
                    <a:pt x="134498" y="498372"/>
                    <a:pt x="119585" y="633318"/>
                    <a:pt x="148188" y="772176"/>
                  </a:cubicBezTo>
                  <a:cubicBezTo>
                    <a:pt x="161879" y="837938"/>
                    <a:pt x="215906" y="976796"/>
                    <a:pt x="343030" y="1102208"/>
                  </a:cubicBezTo>
                  <a:cubicBezTo>
                    <a:pt x="237419" y="1093163"/>
                    <a:pt x="100028" y="915923"/>
                    <a:pt x="68736" y="857251"/>
                  </a:cubicBezTo>
                  <a:cubicBezTo>
                    <a:pt x="-27584" y="677078"/>
                    <a:pt x="-19272" y="373449"/>
                    <a:pt x="72403" y="256349"/>
                  </a:cubicBezTo>
                  <a:cubicBezTo>
                    <a:pt x="175294" y="105115"/>
                    <a:pt x="339202" y="7224"/>
                    <a:pt x="437530" y="10991"/>
                  </a:cubicBezTo>
                  <a:close/>
                  <a:moveTo>
                    <a:pt x="763667" y="239"/>
                  </a:moveTo>
                  <a:cubicBezTo>
                    <a:pt x="783561" y="-1136"/>
                    <a:pt x="807886" y="3203"/>
                    <a:pt x="838811" y="18972"/>
                  </a:cubicBezTo>
                  <a:cubicBezTo>
                    <a:pt x="890150" y="54175"/>
                    <a:pt x="1004805" y="287397"/>
                    <a:pt x="1025585" y="348514"/>
                  </a:cubicBezTo>
                  <a:cubicBezTo>
                    <a:pt x="1025585" y="348759"/>
                    <a:pt x="1025830" y="348514"/>
                    <a:pt x="1026074" y="348514"/>
                  </a:cubicBezTo>
                  <a:cubicBezTo>
                    <a:pt x="1050766" y="406209"/>
                    <a:pt x="1069345" y="474905"/>
                    <a:pt x="1077412" y="550690"/>
                  </a:cubicBezTo>
                  <a:cubicBezTo>
                    <a:pt x="1088169" y="656789"/>
                    <a:pt x="1044409" y="952351"/>
                    <a:pt x="1025096" y="1002467"/>
                  </a:cubicBezTo>
                  <a:cubicBezTo>
                    <a:pt x="978647" y="1099765"/>
                    <a:pt x="911174" y="1133013"/>
                    <a:pt x="830254" y="1133257"/>
                  </a:cubicBezTo>
                  <a:lnTo>
                    <a:pt x="830010" y="1133257"/>
                  </a:lnTo>
                  <a:lnTo>
                    <a:pt x="829766" y="1133257"/>
                  </a:lnTo>
                  <a:cubicBezTo>
                    <a:pt x="805074" y="1133257"/>
                    <a:pt x="779405" y="1130324"/>
                    <a:pt x="752514" y="1125190"/>
                  </a:cubicBezTo>
                  <a:cubicBezTo>
                    <a:pt x="716332" y="1118589"/>
                    <a:pt x="688707" y="1094631"/>
                    <a:pt x="669639" y="1063095"/>
                  </a:cubicBezTo>
                  <a:cubicBezTo>
                    <a:pt x="658149" y="1044515"/>
                    <a:pt x="577890" y="888386"/>
                    <a:pt x="564200" y="828736"/>
                  </a:cubicBezTo>
                  <a:cubicBezTo>
                    <a:pt x="531930" y="610181"/>
                    <a:pt x="587009" y="440190"/>
                    <a:pt x="589942" y="393497"/>
                  </a:cubicBezTo>
                  <a:cubicBezTo>
                    <a:pt x="593365" y="337514"/>
                    <a:pt x="635169" y="58820"/>
                    <a:pt x="715110" y="15794"/>
                  </a:cubicBezTo>
                  <a:cubicBezTo>
                    <a:pt x="728311" y="8704"/>
                    <a:pt x="743774" y="1614"/>
                    <a:pt x="763667" y="239"/>
                  </a:cubicBezTo>
                  <a:close/>
                </a:path>
              </a:pathLst>
            </a:custGeom>
            <a:solidFill>
              <a:schemeClr val="accent2"/>
            </a:solidFill>
            <a:ln w="701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38" name="Freeform: Shape 48">
              <a:extLst>
                <a:ext uri="{FF2B5EF4-FFF2-40B4-BE49-F238E27FC236}">
                  <a16:creationId xmlns:a16="http://schemas.microsoft.com/office/drawing/2014/main" id="{978B0180-D464-4CE4-864E-782835FF8D18}"/>
                </a:ext>
              </a:extLst>
            </p:cNvPr>
            <p:cNvSpPr/>
            <p:nvPr/>
          </p:nvSpPr>
          <p:spPr>
            <a:xfrm>
              <a:off x="5582412" y="2602549"/>
              <a:ext cx="383815" cy="281138"/>
            </a:xfrm>
            <a:custGeom>
              <a:avLst/>
              <a:gdLst>
                <a:gd name="connsiteX0" fmla="*/ 1059078 w 1102053"/>
                <a:gd name="connsiteY0" fmla="*/ 551807 h 807236"/>
                <a:gd name="connsiteX1" fmla="*/ 959402 w 1102053"/>
                <a:gd name="connsiteY1" fmla="*/ 558124 h 807236"/>
                <a:gd name="connsiteX2" fmla="*/ 671604 w 1102053"/>
                <a:gd name="connsiteY2" fmla="*/ 466871 h 807236"/>
                <a:gd name="connsiteX3" fmla="*/ 519984 w 1102053"/>
                <a:gd name="connsiteY3" fmla="*/ 506180 h 807236"/>
                <a:gd name="connsiteX4" fmla="*/ 68634 w 1102053"/>
                <a:gd name="connsiteY4" fmla="*/ 812228 h 807236"/>
                <a:gd name="connsiteX5" fmla="*/ 6863 w 1102053"/>
                <a:gd name="connsiteY5" fmla="*/ 727995 h 807236"/>
                <a:gd name="connsiteX6" fmla="*/ 481377 w 1102053"/>
                <a:gd name="connsiteY6" fmla="*/ 39387 h 807236"/>
                <a:gd name="connsiteX7" fmla="*/ 717933 w 1102053"/>
                <a:gd name="connsiteY7" fmla="*/ 47108 h 807236"/>
                <a:gd name="connsiteX8" fmla="*/ 1070309 w 1102053"/>
                <a:gd name="connsiteY8" fmla="*/ 384042 h 807236"/>
                <a:gd name="connsiteX9" fmla="*/ 1100493 w 1102053"/>
                <a:gd name="connsiteY9" fmla="*/ 492141 h 807236"/>
                <a:gd name="connsiteX10" fmla="*/ 1059078 w 1102053"/>
                <a:gd name="connsiteY10" fmla="*/ 551807 h 807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102053" h="807236">
                  <a:moveTo>
                    <a:pt x="1059078" y="551807"/>
                  </a:moveTo>
                  <a:cubicBezTo>
                    <a:pt x="1026789" y="567249"/>
                    <a:pt x="993095" y="565144"/>
                    <a:pt x="959402" y="558124"/>
                  </a:cubicBezTo>
                  <a:cubicBezTo>
                    <a:pt x="920093" y="549701"/>
                    <a:pt x="731270" y="478804"/>
                    <a:pt x="671604" y="466871"/>
                  </a:cubicBezTo>
                  <a:cubicBezTo>
                    <a:pt x="614747" y="455640"/>
                    <a:pt x="562803" y="461256"/>
                    <a:pt x="519984" y="506180"/>
                  </a:cubicBezTo>
                  <a:cubicBezTo>
                    <a:pt x="500330" y="526537"/>
                    <a:pt x="194984" y="812228"/>
                    <a:pt x="68634" y="812228"/>
                  </a:cubicBezTo>
                  <a:cubicBezTo>
                    <a:pt x="10372" y="810122"/>
                    <a:pt x="-12792" y="782746"/>
                    <a:pt x="6863" y="727995"/>
                  </a:cubicBezTo>
                  <a:cubicBezTo>
                    <a:pt x="48979" y="606558"/>
                    <a:pt x="261669" y="181882"/>
                    <a:pt x="481377" y="39387"/>
                  </a:cubicBezTo>
                  <a:cubicBezTo>
                    <a:pt x="550870" y="-5538"/>
                    <a:pt x="605622" y="-23086"/>
                    <a:pt x="717933" y="47108"/>
                  </a:cubicBezTo>
                  <a:cubicBezTo>
                    <a:pt x="793743" y="109582"/>
                    <a:pt x="956594" y="198728"/>
                    <a:pt x="1070309" y="384042"/>
                  </a:cubicBezTo>
                  <a:cubicBezTo>
                    <a:pt x="1093473" y="421245"/>
                    <a:pt x="1106810" y="449323"/>
                    <a:pt x="1100493" y="492141"/>
                  </a:cubicBezTo>
                  <a:cubicBezTo>
                    <a:pt x="1095579" y="516710"/>
                    <a:pt x="1080838" y="537768"/>
                    <a:pt x="1059078" y="551807"/>
                  </a:cubicBezTo>
                  <a:close/>
                </a:path>
              </a:pathLst>
            </a:custGeom>
            <a:solidFill>
              <a:srgbClr val="000000"/>
            </a:solidFill>
            <a:ln w="70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49">
              <a:extLst>
                <a:ext uri="{FF2B5EF4-FFF2-40B4-BE49-F238E27FC236}">
                  <a16:creationId xmlns:a16="http://schemas.microsoft.com/office/drawing/2014/main" id="{9FEC03D0-E2C9-440F-87A3-640FFA5BB487}"/>
                </a:ext>
              </a:extLst>
            </p:cNvPr>
            <p:cNvSpPr/>
            <p:nvPr/>
          </p:nvSpPr>
          <p:spPr>
            <a:xfrm>
              <a:off x="5591414" y="2614955"/>
              <a:ext cx="366702" cy="261581"/>
            </a:xfrm>
            <a:custGeom>
              <a:avLst/>
              <a:gdLst>
                <a:gd name="connsiteX0" fmla="*/ 1005153 w 1052917"/>
                <a:gd name="connsiteY0" fmla="*/ 503551 h 751080"/>
                <a:gd name="connsiteX1" fmla="*/ 912497 w 1052917"/>
                <a:gd name="connsiteY1" fmla="*/ 486704 h 751080"/>
                <a:gd name="connsiteX2" fmla="*/ 651373 w 1052917"/>
                <a:gd name="connsiteY2" fmla="*/ 402471 h 751080"/>
                <a:gd name="connsiteX3" fmla="*/ 474483 w 1052917"/>
                <a:gd name="connsiteY3" fmla="*/ 450203 h 751080"/>
                <a:gd name="connsiteX4" fmla="*/ 64547 w 1052917"/>
                <a:gd name="connsiteY4" fmla="*/ 752741 h 751080"/>
                <a:gd name="connsiteX5" fmla="*/ 4882 w 1052917"/>
                <a:gd name="connsiteY5" fmla="*/ 696586 h 751080"/>
                <a:gd name="connsiteX6" fmla="*/ 458338 w 1052917"/>
                <a:gd name="connsiteY6" fmla="*/ 38161 h 751080"/>
                <a:gd name="connsiteX7" fmla="*/ 684365 w 1052917"/>
                <a:gd name="connsiteY7" fmla="*/ 45181 h 751080"/>
                <a:gd name="connsiteX8" fmla="*/ 1021298 w 1052917"/>
                <a:gd name="connsiteY8" fmla="*/ 367374 h 751080"/>
                <a:gd name="connsiteX9" fmla="*/ 1051482 w 1052917"/>
                <a:gd name="connsiteY9" fmla="*/ 455819 h 751080"/>
                <a:gd name="connsiteX10" fmla="*/ 1005153 w 1052917"/>
                <a:gd name="connsiteY10" fmla="*/ 503551 h 751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52917" h="751080">
                  <a:moveTo>
                    <a:pt x="1005153" y="503551"/>
                  </a:moveTo>
                  <a:cubicBezTo>
                    <a:pt x="985499" y="506359"/>
                    <a:pt x="946190" y="502849"/>
                    <a:pt x="912497" y="486704"/>
                  </a:cubicBezTo>
                  <a:cubicBezTo>
                    <a:pt x="878101" y="469858"/>
                    <a:pt x="708231" y="414404"/>
                    <a:pt x="651373" y="402471"/>
                  </a:cubicBezTo>
                  <a:cubicBezTo>
                    <a:pt x="597323" y="391240"/>
                    <a:pt x="515196" y="407385"/>
                    <a:pt x="474483" y="450203"/>
                  </a:cubicBezTo>
                  <a:cubicBezTo>
                    <a:pt x="455531" y="469858"/>
                    <a:pt x="221783" y="693076"/>
                    <a:pt x="64547" y="752741"/>
                  </a:cubicBezTo>
                  <a:cubicBezTo>
                    <a:pt x="22431" y="759761"/>
                    <a:pt x="-13369" y="749231"/>
                    <a:pt x="4882" y="696586"/>
                  </a:cubicBezTo>
                  <a:cubicBezTo>
                    <a:pt x="45595" y="580063"/>
                    <a:pt x="248457" y="174339"/>
                    <a:pt x="458338" y="38161"/>
                  </a:cubicBezTo>
                  <a:cubicBezTo>
                    <a:pt x="525023" y="-5359"/>
                    <a:pt x="576967" y="-22206"/>
                    <a:pt x="684365" y="45181"/>
                  </a:cubicBezTo>
                  <a:cubicBezTo>
                    <a:pt x="756665" y="104846"/>
                    <a:pt x="912497" y="190484"/>
                    <a:pt x="1021298" y="367374"/>
                  </a:cubicBezTo>
                  <a:cubicBezTo>
                    <a:pt x="1043058" y="403173"/>
                    <a:pt x="1057799" y="415106"/>
                    <a:pt x="1051482" y="455819"/>
                  </a:cubicBezTo>
                  <a:cubicBezTo>
                    <a:pt x="1047270" y="478983"/>
                    <a:pt x="1027616" y="497234"/>
                    <a:pt x="1005153" y="503551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70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50">
              <a:extLst>
                <a:ext uri="{FF2B5EF4-FFF2-40B4-BE49-F238E27FC236}">
                  <a16:creationId xmlns:a16="http://schemas.microsoft.com/office/drawing/2014/main" id="{C652A68C-50A7-4C3B-A366-54AB28ACBB7B}"/>
                </a:ext>
              </a:extLst>
            </p:cNvPr>
            <p:cNvSpPr/>
            <p:nvPr/>
          </p:nvSpPr>
          <p:spPr>
            <a:xfrm>
              <a:off x="5635156" y="2680612"/>
              <a:ext cx="300696" cy="185796"/>
            </a:xfrm>
            <a:custGeom>
              <a:avLst/>
              <a:gdLst>
                <a:gd name="connsiteX0" fmla="*/ 17 w 863392"/>
                <a:gd name="connsiteY0" fmla="*/ 534737 h 533477"/>
                <a:gd name="connsiteX1" fmla="*/ 348181 w 863392"/>
                <a:gd name="connsiteY1" fmla="*/ 261680 h 533477"/>
                <a:gd name="connsiteX2" fmla="*/ 589650 w 863392"/>
                <a:gd name="connsiteY2" fmla="*/ 229391 h 533477"/>
                <a:gd name="connsiteX3" fmla="*/ 867621 w 863392"/>
                <a:gd name="connsiteY3" fmla="*/ 316432 h 533477"/>
                <a:gd name="connsiteX4" fmla="*/ 522264 w 863392"/>
                <a:gd name="connsiteY4" fmla="*/ 14596 h 533477"/>
                <a:gd name="connsiteX5" fmla="*/ 385384 w 863392"/>
                <a:gd name="connsiteY5" fmla="*/ 28635 h 533477"/>
                <a:gd name="connsiteX6" fmla="*/ 287112 w 863392"/>
                <a:gd name="connsiteY6" fmla="*/ 128311 h 533477"/>
                <a:gd name="connsiteX7" fmla="*/ 17 w 863392"/>
                <a:gd name="connsiteY7" fmla="*/ 534737 h 5334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63392" h="533477">
                  <a:moveTo>
                    <a:pt x="17" y="534737"/>
                  </a:moveTo>
                  <a:cubicBezTo>
                    <a:pt x="132684" y="462436"/>
                    <a:pt x="236572" y="361357"/>
                    <a:pt x="348181" y="261680"/>
                  </a:cubicBezTo>
                  <a:cubicBezTo>
                    <a:pt x="391702" y="225179"/>
                    <a:pt x="452771" y="182361"/>
                    <a:pt x="589650" y="229391"/>
                  </a:cubicBezTo>
                  <a:cubicBezTo>
                    <a:pt x="620536" y="237112"/>
                    <a:pt x="781281" y="313624"/>
                    <a:pt x="867621" y="316432"/>
                  </a:cubicBezTo>
                  <a:cubicBezTo>
                    <a:pt x="796724" y="248343"/>
                    <a:pt x="570698" y="37760"/>
                    <a:pt x="522264" y="14596"/>
                  </a:cubicBezTo>
                  <a:cubicBezTo>
                    <a:pt x="473128" y="-8568"/>
                    <a:pt x="428203" y="-4357"/>
                    <a:pt x="385384" y="28635"/>
                  </a:cubicBezTo>
                  <a:cubicBezTo>
                    <a:pt x="348181" y="57415"/>
                    <a:pt x="316594" y="91108"/>
                    <a:pt x="287112" y="128311"/>
                  </a:cubicBezTo>
                  <a:cubicBezTo>
                    <a:pt x="194456" y="245536"/>
                    <a:pt x="-2089" y="515784"/>
                    <a:pt x="17" y="534737"/>
                  </a:cubicBez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70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41" name="Graphic 204">
              <a:extLst>
                <a:ext uri="{FF2B5EF4-FFF2-40B4-BE49-F238E27FC236}">
                  <a16:creationId xmlns:a16="http://schemas.microsoft.com/office/drawing/2014/main" id="{7E4C68AA-AAF5-4201-AA63-9907E52A8F3D}"/>
                </a:ext>
              </a:extLst>
            </p:cNvPr>
            <p:cNvGrpSpPr/>
            <p:nvPr/>
          </p:nvGrpSpPr>
          <p:grpSpPr>
            <a:xfrm>
              <a:off x="5434516" y="2607683"/>
              <a:ext cx="1244342" cy="735849"/>
              <a:chOff x="3951034" y="4263534"/>
              <a:chExt cx="3572899" cy="2112854"/>
            </a:xfrm>
            <a:solidFill>
              <a:srgbClr val="000000"/>
            </a:solidFill>
          </p:grpSpPr>
          <p:sp>
            <p:nvSpPr>
              <p:cNvPr id="47" name="Freeform: Shape 57">
                <a:extLst>
                  <a:ext uri="{FF2B5EF4-FFF2-40B4-BE49-F238E27FC236}">
                    <a16:creationId xmlns:a16="http://schemas.microsoft.com/office/drawing/2014/main" id="{58E988D2-A289-4749-A766-96B30442509E}"/>
                  </a:ext>
                </a:extLst>
              </p:cNvPr>
              <p:cNvSpPr/>
              <p:nvPr/>
            </p:nvSpPr>
            <p:spPr>
              <a:xfrm>
                <a:off x="3951034" y="4882360"/>
                <a:ext cx="3572899" cy="1495142"/>
              </a:xfrm>
              <a:custGeom>
                <a:avLst/>
                <a:gdLst>
                  <a:gd name="connsiteX0" fmla="*/ 3571318 w 3572898"/>
                  <a:gd name="connsiteY0" fmla="*/ 122505 h 1495142"/>
                  <a:gd name="connsiteX1" fmla="*/ 3550259 w 3572898"/>
                  <a:gd name="connsiteY1" fmla="*/ 27743 h 1495142"/>
                  <a:gd name="connsiteX2" fmla="*/ 3501825 w 3572898"/>
                  <a:gd name="connsiteY2" fmla="*/ 20022 h 1495142"/>
                  <a:gd name="connsiteX3" fmla="*/ 3398639 w 3572898"/>
                  <a:gd name="connsiteY3" fmla="*/ 202527 h 1495142"/>
                  <a:gd name="connsiteX4" fmla="*/ 2780927 w 3572898"/>
                  <a:gd name="connsiteY4" fmla="*/ 620184 h 1495142"/>
                  <a:gd name="connsiteX5" fmla="*/ 2072665 w 3572898"/>
                  <a:gd name="connsiteY5" fmla="*/ 729688 h 1495142"/>
                  <a:gd name="connsiteX6" fmla="*/ 2034058 w 3572898"/>
                  <a:gd name="connsiteY6" fmla="*/ 762679 h 1495142"/>
                  <a:gd name="connsiteX7" fmla="*/ 2062838 w 3572898"/>
                  <a:gd name="connsiteY7" fmla="*/ 1097507 h 1495142"/>
                  <a:gd name="connsiteX8" fmla="*/ 2048097 w 3572898"/>
                  <a:gd name="connsiteY8" fmla="*/ 1151556 h 1495142"/>
                  <a:gd name="connsiteX9" fmla="*/ 1616401 w 3572898"/>
                  <a:gd name="connsiteY9" fmla="*/ 1164192 h 1495142"/>
                  <a:gd name="connsiteX10" fmla="*/ 1546207 w 3572898"/>
                  <a:gd name="connsiteY10" fmla="*/ 1070833 h 1495142"/>
                  <a:gd name="connsiteX11" fmla="*/ 1554630 w 3572898"/>
                  <a:gd name="connsiteY11" fmla="*/ 750746 h 1495142"/>
                  <a:gd name="connsiteX12" fmla="*/ 1516023 w 3572898"/>
                  <a:gd name="connsiteY12" fmla="*/ 707225 h 1495142"/>
                  <a:gd name="connsiteX13" fmla="*/ 840752 w 3572898"/>
                  <a:gd name="connsiteY13" fmla="*/ 569644 h 1495142"/>
                  <a:gd name="connsiteX14" fmla="*/ 782491 w 3572898"/>
                  <a:gd name="connsiteY14" fmla="*/ 609655 h 1495142"/>
                  <a:gd name="connsiteX15" fmla="*/ 694046 w 3572898"/>
                  <a:gd name="connsiteY15" fmla="*/ 896049 h 1495142"/>
                  <a:gd name="connsiteX16" fmla="*/ 425903 w 3572898"/>
                  <a:gd name="connsiteY16" fmla="*/ 785843 h 1495142"/>
                  <a:gd name="connsiteX17" fmla="*/ 478549 w 3572898"/>
                  <a:gd name="connsiteY17" fmla="*/ 488921 h 1495142"/>
                  <a:gd name="connsiteX18" fmla="*/ 442048 w 3572898"/>
                  <a:gd name="connsiteY18" fmla="*/ 412409 h 1495142"/>
                  <a:gd name="connsiteX19" fmla="*/ 83354 w 3572898"/>
                  <a:gd name="connsiteY19" fmla="*/ 53013 h 1495142"/>
                  <a:gd name="connsiteX20" fmla="*/ 39833 w 3572898"/>
                  <a:gd name="connsiteY20" fmla="*/ 5281 h 1495142"/>
                  <a:gd name="connsiteX21" fmla="*/ 5438 w 3572898"/>
                  <a:gd name="connsiteY21" fmla="*/ 40378 h 1495142"/>
                  <a:gd name="connsiteX22" fmla="*/ 8948 w 3572898"/>
                  <a:gd name="connsiteY22" fmla="*/ 199719 h 1495142"/>
                  <a:gd name="connsiteX23" fmla="*/ 366940 w 3572898"/>
                  <a:gd name="connsiteY23" fmla="*/ 1015379 h 1495142"/>
                  <a:gd name="connsiteX24" fmla="*/ 755115 w 3572898"/>
                  <a:gd name="connsiteY24" fmla="*/ 1296157 h 1495142"/>
                  <a:gd name="connsiteX25" fmla="*/ 858301 w 3572898"/>
                  <a:gd name="connsiteY25" fmla="*/ 1289840 h 1495142"/>
                  <a:gd name="connsiteX26" fmla="*/ 971314 w 3572898"/>
                  <a:gd name="connsiteY26" fmla="*/ 961329 h 1495142"/>
                  <a:gd name="connsiteX27" fmla="*/ 1016940 w 3572898"/>
                  <a:gd name="connsiteY27" fmla="*/ 946589 h 1495142"/>
                  <a:gd name="connsiteX28" fmla="*/ 1299122 w 3572898"/>
                  <a:gd name="connsiteY28" fmla="*/ 1013975 h 1495142"/>
                  <a:gd name="connsiteX29" fmla="*/ 1344047 w 3572898"/>
                  <a:gd name="connsiteY29" fmla="*/ 1062410 h 1495142"/>
                  <a:gd name="connsiteX30" fmla="*/ 1326498 w 3572898"/>
                  <a:gd name="connsiteY30" fmla="*/ 1371265 h 1495142"/>
                  <a:gd name="connsiteX31" fmla="*/ 1384058 w 3572898"/>
                  <a:gd name="connsiteY31" fmla="*/ 1444970 h 1495142"/>
                  <a:gd name="connsiteX32" fmla="*/ 2248853 w 3572898"/>
                  <a:gd name="connsiteY32" fmla="*/ 1429527 h 1495142"/>
                  <a:gd name="connsiteX33" fmla="*/ 2290268 w 3572898"/>
                  <a:gd name="connsiteY33" fmla="*/ 1390218 h 1495142"/>
                  <a:gd name="connsiteX34" fmla="*/ 2283951 w 3572898"/>
                  <a:gd name="connsiteY34" fmla="*/ 1004850 h 1495142"/>
                  <a:gd name="connsiteX35" fmla="*/ 2316942 w 3572898"/>
                  <a:gd name="connsiteY35" fmla="*/ 964839 h 1495142"/>
                  <a:gd name="connsiteX36" fmla="*/ 2654577 w 3572898"/>
                  <a:gd name="connsiteY36" fmla="*/ 931146 h 1495142"/>
                  <a:gd name="connsiteX37" fmla="*/ 2691079 w 3572898"/>
                  <a:gd name="connsiteY37" fmla="*/ 962733 h 1495142"/>
                  <a:gd name="connsiteX38" fmla="*/ 2710031 w 3572898"/>
                  <a:gd name="connsiteY38" fmla="*/ 1025908 h 1495142"/>
                  <a:gd name="connsiteX39" fmla="*/ 2764783 w 3572898"/>
                  <a:gd name="connsiteY39" fmla="*/ 1290542 h 1495142"/>
                  <a:gd name="connsiteX40" fmla="*/ 2812515 w 3572898"/>
                  <a:gd name="connsiteY40" fmla="*/ 1320023 h 1495142"/>
                  <a:gd name="connsiteX41" fmla="*/ 3312300 w 3572898"/>
                  <a:gd name="connsiteY41" fmla="*/ 936060 h 1495142"/>
                  <a:gd name="connsiteX42" fmla="*/ 3519373 w 3572898"/>
                  <a:gd name="connsiteY42" fmla="*/ 564731 h 1495142"/>
                  <a:gd name="connsiteX43" fmla="*/ 3571318 w 3572898"/>
                  <a:gd name="connsiteY43" fmla="*/ 122505 h 14951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</a:cxnLst>
                <a:rect l="l" t="t" r="r" b="b"/>
                <a:pathLst>
                  <a:path w="3572898" h="1495142">
                    <a:moveTo>
                      <a:pt x="3571318" y="122505"/>
                    </a:moveTo>
                    <a:cubicBezTo>
                      <a:pt x="3568510" y="90216"/>
                      <a:pt x="3563596" y="57926"/>
                      <a:pt x="3550259" y="27743"/>
                    </a:cubicBezTo>
                    <a:cubicBezTo>
                      <a:pt x="3537624" y="-2441"/>
                      <a:pt x="3510248" y="-12268"/>
                      <a:pt x="3501825" y="20022"/>
                    </a:cubicBezTo>
                    <a:cubicBezTo>
                      <a:pt x="3492700" y="57926"/>
                      <a:pt x="3421803" y="176555"/>
                      <a:pt x="3398639" y="202527"/>
                    </a:cubicBezTo>
                    <a:cubicBezTo>
                      <a:pt x="3235086" y="393456"/>
                      <a:pt x="2980982" y="548586"/>
                      <a:pt x="2780927" y="620184"/>
                    </a:cubicBezTo>
                    <a:cubicBezTo>
                      <a:pt x="2521910" y="692485"/>
                      <a:pt x="2370290" y="718457"/>
                      <a:pt x="2072665" y="729688"/>
                    </a:cubicBezTo>
                    <a:cubicBezTo>
                      <a:pt x="2044588" y="730389"/>
                      <a:pt x="2035462" y="735303"/>
                      <a:pt x="2034058" y="762679"/>
                    </a:cubicBezTo>
                    <a:cubicBezTo>
                      <a:pt x="2033356" y="771804"/>
                      <a:pt x="2062838" y="994321"/>
                      <a:pt x="2062838" y="1097507"/>
                    </a:cubicBezTo>
                    <a:cubicBezTo>
                      <a:pt x="2062838" y="1116459"/>
                      <a:pt x="2063540" y="1136114"/>
                      <a:pt x="2048097" y="1151556"/>
                    </a:cubicBezTo>
                    <a:cubicBezTo>
                      <a:pt x="1998961" y="1165595"/>
                      <a:pt x="1664835" y="1180336"/>
                      <a:pt x="1616401" y="1164192"/>
                    </a:cubicBezTo>
                    <a:cubicBezTo>
                      <a:pt x="1566563" y="1148047"/>
                      <a:pt x="1547611" y="1124181"/>
                      <a:pt x="1546207" y="1070833"/>
                    </a:cubicBezTo>
                    <a:cubicBezTo>
                      <a:pt x="1545505" y="1039245"/>
                      <a:pt x="1547611" y="825854"/>
                      <a:pt x="1554630" y="750746"/>
                    </a:cubicBezTo>
                    <a:cubicBezTo>
                      <a:pt x="1557438" y="719159"/>
                      <a:pt x="1547611" y="710033"/>
                      <a:pt x="1516023" y="707225"/>
                    </a:cubicBezTo>
                    <a:cubicBezTo>
                      <a:pt x="1367211" y="692485"/>
                      <a:pt x="944640" y="610357"/>
                      <a:pt x="840752" y="569644"/>
                    </a:cubicBezTo>
                    <a:cubicBezTo>
                      <a:pt x="812675" y="558413"/>
                      <a:pt x="790914" y="575260"/>
                      <a:pt x="782491" y="609655"/>
                    </a:cubicBezTo>
                    <a:cubicBezTo>
                      <a:pt x="781087" y="611761"/>
                      <a:pt x="707383" y="853230"/>
                      <a:pt x="694046" y="896049"/>
                    </a:cubicBezTo>
                    <a:cubicBezTo>
                      <a:pt x="650525" y="889029"/>
                      <a:pt x="456086" y="806902"/>
                      <a:pt x="425903" y="785843"/>
                    </a:cubicBezTo>
                    <a:cubicBezTo>
                      <a:pt x="427307" y="747236"/>
                      <a:pt x="475741" y="552798"/>
                      <a:pt x="478549" y="488921"/>
                    </a:cubicBezTo>
                    <a:cubicBezTo>
                      <a:pt x="479953" y="455929"/>
                      <a:pt x="470827" y="432063"/>
                      <a:pt x="442048" y="412409"/>
                    </a:cubicBezTo>
                    <a:cubicBezTo>
                      <a:pt x="251820" y="286059"/>
                      <a:pt x="197771" y="247452"/>
                      <a:pt x="83354" y="53013"/>
                    </a:cubicBezTo>
                    <a:cubicBezTo>
                      <a:pt x="75632" y="40378"/>
                      <a:pt x="58084" y="3877"/>
                      <a:pt x="39833" y="5281"/>
                    </a:cubicBezTo>
                    <a:cubicBezTo>
                      <a:pt x="20179" y="5983"/>
                      <a:pt x="8246" y="23531"/>
                      <a:pt x="5438" y="40378"/>
                    </a:cubicBezTo>
                    <a:cubicBezTo>
                      <a:pt x="-4389" y="101447"/>
                      <a:pt x="524" y="146372"/>
                      <a:pt x="8948" y="199719"/>
                    </a:cubicBezTo>
                    <a:cubicBezTo>
                      <a:pt x="37727" y="329579"/>
                      <a:pt x="88267" y="695994"/>
                      <a:pt x="366940" y="1015379"/>
                    </a:cubicBezTo>
                    <a:cubicBezTo>
                      <a:pt x="423095" y="1079256"/>
                      <a:pt x="694748" y="1275801"/>
                      <a:pt x="755115" y="1296157"/>
                    </a:cubicBezTo>
                    <a:cubicBezTo>
                      <a:pt x="806357" y="1313706"/>
                      <a:pt x="847772" y="1333360"/>
                      <a:pt x="858301" y="1289840"/>
                    </a:cubicBezTo>
                    <a:cubicBezTo>
                      <a:pt x="884975" y="1182442"/>
                      <a:pt x="955169" y="981686"/>
                      <a:pt x="971314" y="961329"/>
                    </a:cubicBezTo>
                    <a:cubicBezTo>
                      <a:pt x="979737" y="950099"/>
                      <a:pt x="1003603" y="943781"/>
                      <a:pt x="1016940" y="946589"/>
                    </a:cubicBezTo>
                    <a:cubicBezTo>
                      <a:pt x="1080817" y="959925"/>
                      <a:pt x="1259813" y="1000638"/>
                      <a:pt x="1299122" y="1013975"/>
                    </a:cubicBezTo>
                    <a:cubicBezTo>
                      <a:pt x="1338431" y="1023803"/>
                      <a:pt x="1347556" y="1027312"/>
                      <a:pt x="1344047" y="1062410"/>
                    </a:cubicBezTo>
                    <a:cubicBezTo>
                      <a:pt x="1338431" y="1126286"/>
                      <a:pt x="1326498" y="1371265"/>
                      <a:pt x="1326498" y="1371265"/>
                    </a:cubicBezTo>
                    <a:cubicBezTo>
                      <a:pt x="1325094" y="1403555"/>
                      <a:pt x="1358086" y="1437950"/>
                      <a:pt x="1384058" y="1444970"/>
                    </a:cubicBezTo>
                    <a:cubicBezTo>
                      <a:pt x="1697827" y="1529203"/>
                      <a:pt x="1925959" y="1511654"/>
                      <a:pt x="2248853" y="1429527"/>
                    </a:cubicBezTo>
                    <a:cubicBezTo>
                      <a:pt x="2277633" y="1422507"/>
                      <a:pt x="2287460" y="1418998"/>
                      <a:pt x="2290268" y="1390218"/>
                    </a:cubicBezTo>
                    <a:cubicBezTo>
                      <a:pt x="2292374" y="1369159"/>
                      <a:pt x="2283951" y="1112248"/>
                      <a:pt x="2283951" y="1004850"/>
                    </a:cubicBezTo>
                    <a:cubicBezTo>
                      <a:pt x="2283951" y="980282"/>
                      <a:pt x="2291672" y="967647"/>
                      <a:pt x="2316942" y="964839"/>
                    </a:cubicBezTo>
                    <a:cubicBezTo>
                      <a:pt x="2366780" y="958522"/>
                      <a:pt x="2600528" y="912895"/>
                      <a:pt x="2654577" y="931146"/>
                    </a:cubicBezTo>
                    <a:cubicBezTo>
                      <a:pt x="2676338" y="938867"/>
                      <a:pt x="2682655" y="940271"/>
                      <a:pt x="2691079" y="962733"/>
                    </a:cubicBezTo>
                    <a:cubicBezTo>
                      <a:pt x="2691079" y="962733"/>
                      <a:pt x="2710031" y="1025908"/>
                      <a:pt x="2710031" y="1025908"/>
                    </a:cubicBezTo>
                    <a:cubicBezTo>
                      <a:pt x="2731090" y="1114353"/>
                      <a:pt x="2745128" y="1201395"/>
                      <a:pt x="2764783" y="1290542"/>
                    </a:cubicBezTo>
                    <a:cubicBezTo>
                      <a:pt x="2771101" y="1317917"/>
                      <a:pt x="2785841" y="1327043"/>
                      <a:pt x="2812515" y="1320023"/>
                    </a:cubicBezTo>
                    <a:cubicBezTo>
                      <a:pt x="2864459" y="1306686"/>
                      <a:pt x="3122775" y="1181038"/>
                      <a:pt x="3312300" y="936060"/>
                    </a:cubicBezTo>
                    <a:cubicBezTo>
                      <a:pt x="3400745" y="822344"/>
                      <a:pt x="3477257" y="703716"/>
                      <a:pt x="3519373" y="564731"/>
                    </a:cubicBezTo>
                    <a:cubicBezTo>
                      <a:pt x="3576231" y="392754"/>
                      <a:pt x="3584654" y="273424"/>
                      <a:pt x="3571318" y="122505"/>
                    </a:cubicBezTo>
                    <a:close/>
                  </a:path>
                </a:pathLst>
              </a:custGeom>
              <a:solidFill>
                <a:srgbClr val="000000"/>
              </a:solidFill>
              <a:ln w="701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8" name="Freeform: Shape 58">
                <a:extLst>
                  <a:ext uri="{FF2B5EF4-FFF2-40B4-BE49-F238E27FC236}">
                    <a16:creationId xmlns:a16="http://schemas.microsoft.com/office/drawing/2014/main" id="{2D18C2EA-A21F-4F80-B74E-918C350AD75C}"/>
                  </a:ext>
                </a:extLst>
              </p:cNvPr>
              <p:cNvSpPr/>
              <p:nvPr/>
            </p:nvSpPr>
            <p:spPr>
              <a:xfrm>
                <a:off x="5926669" y="4263534"/>
                <a:ext cx="1102053" cy="807236"/>
              </a:xfrm>
              <a:custGeom>
                <a:avLst/>
                <a:gdLst>
                  <a:gd name="connsiteX0" fmla="*/ 42981 w 1102053"/>
                  <a:gd name="connsiteY0" fmla="*/ 551807 h 807236"/>
                  <a:gd name="connsiteX1" fmla="*/ 142658 w 1102053"/>
                  <a:gd name="connsiteY1" fmla="*/ 558124 h 807236"/>
                  <a:gd name="connsiteX2" fmla="*/ 430455 w 1102053"/>
                  <a:gd name="connsiteY2" fmla="*/ 466872 h 807236"/>
                  <a:gd name="connsiteX3" fmla="*/ 582075 w 1102053"/>
                  <a:gd name="connsiteY3" fmla="*/ 506180 h 807236"/>
                  <a:gd name="connsiteX4" fmla="*/ 1033425 w 1102053"/>
                  <a:gd name="connsiteY4" fmla="*/ 812228 h 807236"/>
                  <a:gd name="connsiteX5" fmla="*/ 1095197 w 1102053"/>
                  <a:gd name="connsiteY5" fmla="*/ 727995 h 807236"/>
                  <a:gd name="connsiteX6" fmla="*/ 620682 w 1102053"/>
                  <a:gd name="connsiteY6" fmla="*/ 39387 h 807236"/>
                  <a:gd name="connsiteX7" fmla="*/ 384126 w 1102053"/>
                  <a:gd name="connsiteY7" fmla="*/ 47108 h 807236"/>
                  <a:gd name="connsiteX8" fmla="*/ 31750 w 1102053"/>
                  <a:gd name="connsiteY8" fmla="*/ 384042 h 807236"/>
                  <a:gd name="connsiteX9" fmla="*/ 1566 w 1102053"/>
                  <a:gd name="connsiteY9" fmla="*/ 492141 h 807236"/>
                  <a:gd name="connsiteX10" fmla="*/ 42981 w 1102053"/>
                  <a:gd name="connsiteY10" fmla="*/ 551807 h 807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102053" h="807236">
                    <a:moveTo>
                      <a:pt x="42981" y="551807"/>
                    </a:moveTo>
                    <a:cubicBezTo>
                      <a:pt x="75271" y="567250"/>
                      <a:pt x="108964" y="565144"/>
                      <a:pt x="142658" y="558124"/>
                    </a:cubicBezTo>
                    <a:cubicBezTo>
                      <a:pt x="181966" y="549701"/>
                      <a:pt x="370790" y="478804"/>
                      <a:pt x="430455" y="466872"/>
                    </a:cubicBezTo>
                    <a:cubicBezTo>
                      <a:pt x="487312" y="455640"/>
                      <a:pt x="539256" y="461256"/>
                      <a:pt x="582075" y="506180"/>
                    </a:cubicBezTo>
                    <a:cubicBezTo>
                      <a:pt x="601729" y="526537"/>
                      <a:pt x="907075" y="812228"/>
                      <a:pt x="1033425" y="812228"/>
                    </a:cubicBezTo>
                    <a:cubicBezTo>
                      <a:pt x="1091687" y="810122"/>
                      <a:pt x="1114851" y="782747"/>
                      <a:pt x="1095197" y="727995"/>
                    </a:cubicBezTo>
                    <a:cubicBezTo>
                      <a:pt x="1053080" y="606558"/>
                      <a:pt x="840390" y="181882"/>
                      <a:pt x="620682" y="39387"/>
                    </a:cubicBezTo>
                    <a:cubicBezTo>
                      <a:pt x="551189" y="-5538"/>
                      <a:pt x="496437" y="-23086"/>
                      <a:pt x="384126" y="47108"/>
                    </a:cubicBezTo>
                    <a:cubicBezTo>
                      <a:pt x="308316" y="109582"/>
                      <a:pt x="145465" y="198729"/>
                      <a:pt x="31750" y="384042"/>
                    </a:cubicBezTo>
                    <a:cubicBezTo>
                      <a:pt x="8586" y="421245"/>
                      <a:pt x="-4751" y="449323"/>
                      <a:pt x="1566" y="492141"/>
                    </a:cubicBezTo>
                    <a:cubicBezTo>
                      <a:pt x="6480" y="516008"/>
                      <a:pt x="21221" y="537066"/>
                      <a:pt x="42981" y="551807"/>
                    </a:cubicBezTo>
                    <a:close/>
                  </a:path>
                </a:pathLst>
              </a:custGeom>
              <a:solidFill>
                <a:srgbClr val="000000"/>
              </a:solidFill>
              <a:ln w="701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42" name="Freeform: Shape 52">
              <a:extLst>
                <a:ext uri="{FF2B5EF4-FFF2-40B4-BE49-F238E27FC236}">
                  <a16:creationId xmlns:a16="http://schemas.microsoft.com/office/drawing/2014/main" id="{DE61A987-3F22-4A2B-BABE-546641D5F74B}"/>
                </a:ext>
              </a:extLst>
            </p:cNvPr>
            <p:cNvSpPr/>
            <p:nvPr/>
          </p:nvSpPr>
          <p:spPr>
            <a:xfrm>
              <a:off x="6130919" y="2619845"/>
              <a:ext cx="366702" cy="261581"/>
            </a:xfrm>
            <a:custGeom>
              <a:avLst/>
              <a:gdLst>
                <a:gd name="connsiteX0" fmla="*/ 47801 w 1052917"/>
                <a:gd name="connsiteY0" fmla="*/ 503551 h 751080"/>
                <a:gd name="connsiteX1" fmla="*/ 140458 w 1052917"/>
                <a:gd name="connsiteY1" fmla="*/ 486704 h 751080"/>
                <a:gd name="connsiteX2" fmla="*/ 401581 w 1052917"/>
                <a:gd name="connsiteY2" fmla="*/ 402471 h 751080"/>
                <a:gd name="connsiteX3" fmla="*/ 578472 w 1052917"/>
                <a:gd name="connsiteY3" fmla="*/ 450203 h 751080"/>
                <a:gd name="connsiteX4" fmla="*/ 988407 w 1052917"/>
                <a:gd name="connsiteY4" fmla="*/ 752741 h 751080"/>
                <a:gd name="connsiteX5" fmla="*/ 1048072 w 1052917"/>
                <a:gd name="connsiteY5" fmla="*/ 696586 h 751080"/>
                <a:gd name="connsiteX6" fmla="*/ 594616 w 1052917"/>
                <a:gd name="connsiteY6" fmla="*/ 38161 h 751080"/>
                <a:gd name="connsiteX7" fmla="*/ 368590 w 1052917"/>
                <a:gd name="connsiteY7" fmla="*/ 45181 h 751080"/>
                <a:gd name="connsiteX8" fmla="*/ 31656 w 1052917"/>
                <a:gd name="connsiteY8" fmla="*/ 367374 h 751080"/>
                <a:gd name="connsiteX9" fmla="*/ 1473 w 1052917"/>
                <a:gd name="connsiteY9" fmla="*/ 455819 h 751080"/>
                <a:gd name="connsiteX10" fmla="*/ 47801 w 1052917"/>
                <a:gd name="connsiteY10" fmla="*/ 503551 h 751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52917" h="751080">
                  <a:moveTo>
                    <a:pt x="47801" y="503551"/>
                  </a:moveTo>
                  <a:cubicBezTo>
                    <a:pt x="67456" y="506359"/>
                    <a:pt x="106765" y="502849"/>
                    <a:pt x="140458" y="486704"/>
                  </a:cubicBezTo>
                  <a:cubicBezTo>
                    <a:pt x="174853" y="469858"/>
                    <a:pt x="344724" y="414404"/>
                    <a:pt x="401581" y="402471"/>
                  </a:cubicBezTo>
                  <a:cubicBezTo>
                    <a:pt x="455631" y="391240"/>
                    <a:pt x="537759" y="407385"/>
                    <a:pt x="578472" y="450203"/>
                  </a:cubicBezTo>
                  <a:cubicBezTo>
                    <a:pt x="597424" y="469858"/>
                    <a:pt x="831172" y="693076"/>
                    <a:pt x="988407" y="752741"/>
                  </a:cubicBezTo>
                  <a:cubicBezTo>
                    <a:pt x="1030524" y="759761"/>
                    <a:pt x="1066323" y="749231"/>
                    <a:pt x="1048072" y="696586"/>
                  </a:cubicBezTo>
                  <a:cubicBezTo>
                    <a:pt x="1007360" y="580063"/>
                    <a:pt x="804498" y="174339"/>
                    <a:pt x="594616" y="38161"/>
                  </a:cubicBezTo>
                  <a:cubicBezTo>
                    <a:pt x="527931" y="-5359"/>
                    <a:pt x="475987" y="-22206"/>
                    <a:pt x="368590" y="45181"/>
                  </a:cubicBezTo>
                  <a:cubicBezTo>
                    <a:pt x="296290" y="104846"/>
                    <a:pt x="140458" y="190484"/>
                    <a:pt x="31656" y="367374"/>
                  </a:cubicBezTo>
                  <a:cubicBezTo>
                    <a:pt x="9896" y="403173"/>
                    <a:pt x="-4845" y="415106"/>
                    <a:pt x="1473" y="455819"/>
                  </a:cubicBezTo>
                  <a:cubicBezTo>
                    <a:pt x="4983" y="479685"/>
                    <a:pt x="24637" y="497935"/>
                    <a:pt x="47801" y="503551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70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3" name="Freeform: Shape 53">
              <a:extLst>
                <a:ext uri="{FF2B5EF4-FFF2-40B4-BE49-F238E27FC236}">
                  <a16:creationId xmlns:a16="http://schemas.microsoft.com/office/drawing/2014/main" id="{520BEE4F-4046-4510-BDBC-067A86B55E0F}"/>
                </a:ext>
              </a:extLst>
            </p:cNvPr>
            <p:cNvSpPr/>
            <p:nvPr/>
          </p:nvSpPr>
          <p:spPr>
            <a:xfrm>
              <a:off x="5442883" y="2844143"/>
              <a:ext cx="1229674" cy="493825"/>
            </a:xfrm>
            <a:custGeom>
              <a:avLst/>
              <a:gdLst>
                <a:gd name="connsiteX0" fmla="*/ 3533255 w 3530782"/>
                <a:gd name="connsiteY0" fmla="*/ 117834 h 1417928"/>
                <a:gd name="connsiteX1" fmla="*/ 3519217 w 3530782"/>
                <a:gd name="connsiteY1" fmla="*/ 26581 h 1417928"/>
                <a:gd name="connsiteX2" fmla="*/ 3477802 w 3530782"/>
                <a:gd name="connsiteY2" fmla="*/ 19561 h 1417928"/>
                <a:gd name="connsiteX3" fmla="*/ 3375318 w 3530782"/>
                <a:gd name="connsiteY3" fmla="*/ 195749 h 1417928"/>
                <a:gd name="connsiteX4" fmla="*/ 2757606 w 3530782"/>
                <a:gd name="connsiteY4" fmla="*/ 598666 h 1417928"/>
                <a:gd name="connsiteX5" fmla="*/ 2077422 w 3530782"/>
                <a:gd name="connsiteY5" fmla="*/ 703958 h 1417928"/>
                <a:gd name="connsiteX6" fmla="*/ 2038815 w 3530782"/>
                <a:gd name="connsiteY6" fmla="*/ 735545 h 1417928"/>
                <a:gd name="connsiteX7" fmla="*/ 2067595 w 3530782"/>
                <a:gd name="connsiteY7" fmla="*/ 1059142 h 1417928"/>
                <a:gd name="connsiteX8" fmla="*/ 2045834 w 3530782"/>
                <a:gd name="connsiteY8" fmla="*/ 1111086 h 1417928"/>
                <a:gd name="connsiteX9" fmla="*/ 1586060 w 3530782"/>
                <a:gd name="connsiteY9" fmla="*/ 1130740 h 1417928"/>
                <a:gd name="connsiteX10" fmla="*/ 1494808 w 3530782"/>
                <a:gd name="connsiteY10" fmla="*/ 1033872 h 1417928"/>
                <a:gd name="connsiteX11" fmla="*/ 1503231 w 3530782"/>
                <a:gd name="connsiteY11" fmla="*/ 717997 h 1417928"/>
                <a:gd name="connsiteX12" fmla="*/ 1464624 w 3530782"/>
                <a:gd name="connsiteY12" fmla="*/ 675880 h 1417928"/>
                <a:gd name="connsiteX13" fmla="*/ 831470 w 3530782"/>
                <a:gd name="connsiteY13" fmla="*/ 543212 h 1417928"/>
                <a:gd name="connsiteX14" fmla="*/ 773208 w 3530782"/>
                <a:gd name="connsiteY14" fmla="*/ 581819 h 1417928"/>
                <a:gd name="connsiteX15" fmla="*/ 684763 w 3530782"/>
                <a:gd name="connsiteY15" fmla="*/ 865405 h 1417928"/>
                <a:gd name="connsiteX16" fmla="*/ 374504 w 3530782"/>
                <a:gd name="connsiteY16" fmla="*/ 745372 h 1417928"/>
                <a:gd name="connsiteX17" fmla="*/ 427150 w 3530782"/>
                <a:gd name="connsiteY17" fmla="*/ 458979 h 1417928"/>
                <a:gd name="connsiteX18" fmla="*/ 411707 w 3530782"/>
                <a:gd name="connsiteY18" fmla="*/ 378255 h 1417928"/>
                <a:gd name="connsiteX19" fmla="*/ 67052 w 3530782"/>
                <a:gd name="connsiteY19" fmla="*/ 52553 h 1417928"/>
                <a:gd name="connsiteX20" fmla="*/ 16512 w 3530782"/>
                <a:gd name="connsiteY20" fmla="*/ 6224 h 1417928"/>
                <a:gd name="connsiteX21" fmla="*/ 27743 w 3530782"/>
                <a:gd name="connsiteY21" fmla="*/ 193644 h 1417928"/>
                <a:gd name="connsiteX22" fmla="*/ 378715 w 3530782"/>
                <a:gd name="connsiteY22" fmla="*/ 959465 h 1417928"/>
                <a:gd name="connsiteX23" fmla="*/ 731794 w 3530782"/>
                <a:gd name="connsiteY23" fmla="*/ 1209358 h 1417928"/>
                <a:gd name="connsiteX24" fmla="*/ 813921 w 3530782"/>
                <a:gd name="connsiteY24" fmla="*/ 1203742 h 1417928"/>
                <a:gd name="connsiteX25" fmla="*/ 933954 w 3530782"/>
                <a:gd name="connsiteY25" fmla="*/ 879444 h 1417928"/>
                <a:gd name="connsiteX26" fmla="*/ 979580 w 3530782"/>
                <a:gd name="connsiteY26" fmla="*/ 865405 h 1417928"/>
                <a:gd name="connsiteX27" fmla="*/ 1296859 w 3530782"/>
                <a:gd name="connsiteY27" fmla="*/ 937003 h 1417928"/>
                <a:gd name="connsiteX28" fmla="*/ 1341784 w 3530782"/>
                <a:gd name="connsiteY28" fmla="*/ 983332 h 1417928"/>
                <a:gd name="connsiteX29" fmla="*/ 1331255 w 3530782"/>
                <a:gd name="connsiteY29" fmla="*/ 1295697 h 1417928"/>
                <a:gd name="connsiteX30" fmla="*/ 1388814 w 3530782"/>
                <a:gd name="connsiteY30" fmla="*/ 1366593 h 1417928"/>
                <a:gd name="connsiteX31" fmla="*/ 2204474 w 3530782"/>
                <a:gd name="connsiteY31" fmla="*/ 1351853 h 1417928"/>
                <a:gd name="connsiteX32" fmla="*/ 2245889 w 3530782"/>
                <a:gd name="connsiteY32" fmla="*/ 1313947 h 1417928"/>
                <a:gd name="connsiteX33" fmla="*/ 2239571 w 3530782"/>
                <a:gd name="connsiteY33" fmla="*/ 927878 h 1417928"/>
                <a:gd name="connsiteX34" fmla="*/ 2272562 w 3530782"/>
                <a:gd name="connsiteY34" fmla="*/ 889271 h 1417928"/>
                <a:gd name="connsiteX35" fmla="*/ 2638276 w 3530782"/>
                <a:gd name="connsiteY35" fmla="*/ 849962 h 1417928"/>
                <a:gd name="connsiteX36" fmla="*/ 2688816 w 3530782"/>
                <a:gd name="connsiteY36" fmla="*/ 880146 h 1417928"/>
                <a:gd name="connsiteX37" fmla="*/ 2762520 w 3530782"/>
                <a:gd name="connsiteY37" fmla="*/ 1203040 h 1417928"/>
                <a:gd name="connsiteX38" fmla="*/ 2803233 w 3530782"/>
                <a:gd name="connsiteY38" fmla="*/ 1224099 h 1417928"/>
                <a:gd name="connsiteX39" fmla="*/ 3254583 w 3530782"/>
                <a:gd name="connsiteY39" fmla="*/ 858385 h 1417928"/>
                <a:gd name="connsiteX40" fmla="*/ 3453936 w 3530782"/>
                <a:gd name="connsiteY40" fmla="*/ 543914 h 1417928"/>
                <a:gd name="connsiteX41" fmla="*/ 3533255 w 3530782"/>
                <a:gd name="connsiteY41" fmla="*/ 117834 h 1417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3530782" h="1417928">
                  <a:moveTo>
                    <a:pt x="3533255" y="117834"/>
                  </a:moveTo>
                  <a:cubicBezTo>
                    <a:pt x="3530448" y="86948"/>
                    <a:pt x="3532553" y="56062"/>
                    <a:pt x="3519217" y="26581"/>
                  </a:cubicBezTo>
                  <a:cubicBezTo>
                    <a:pt x="3506582" y="-2199"/>
                    <a:pt x="3486225" y="-12026"/>
                    <a:pt x="3477802" y="19561"/>
                  </a:cubicBezTo>
                  <a:cubicBezTo>
                    <a:pt x="3468676" y="55360"/>
                    <a:pt x="3398482" y="169777"/>
                    <a:pt x="3375318" y="195749"/>
                  </a:cubicBezTo>
                  <a:cubicBezTo>
                    <a:pt x="3211765" y="379659"/>
                    <a:pt x="2957661" y="529173"/>
                    <a:pt x="2757606" y="598666"/>
                  </a:cubicBezTo>
                  <a:cubicBezTo>
                    <a:pt x="2498589" y="668158"/>
                    <a:pt x="2375047" y="693428"/>
                    <a:pt x="2077422" y="703958"/>
                  </a:cubicBezTo>
                  <a:cubicBezTo>
                    <a:pt x="2049344" y="704659"/>
                    <a:pt x="2040219" y="709573"/>
                    <a:pt x="2038815" y="735545"/>
                  </a:cubicBezTo>
                  <a:cubicBezTo>
                    <a:pt x="2038113" y="744670"/>
                    <a:pt x="2067595" y="958763"/>
                    <a:pt x="2067595" y="1059142"/>
                  </a:cubicBezTo>
                  <a:cubicBezTo>
                    <a:pt x="2067595" y="1077392"/>
                    <a:pt x="2061277" y="1096345"/>
                    <a:pt x="2045834" y="1111086"/>
                  </a:cubicBezTo>
                  <a:cubicBezTo>
                    <a:pt x="1996698" y="1125124"/>
                    <a:pt x="1634495" y="1145481"/>
                    <a:pt x="1586060" y="1130740"/>
                  </a:cubicBezTo>
                  <a:cubicBezTo>
                    <a:pt x="1536223" y="1115297"/>
                    <a:pt x="1496212" y="1085114"/>
                    <a:pt x="1494808" y="1033872"/>
                  </a:cubicBezTo>
                  <a:cubicBezTo>
                    <a:pt x="1494106" y="1003688"/>
                    <a:pt x="1496212" y="790297"/>
                    <a:pt x="1503231" y="717997"/>
                  </a:cubicBezTo>
                  <a:cubicBezTo>
                    <a:pt x="1506039" y="687813"/>
                    <a:pt x="1496212" y="678687"/>
                    <a:pt x="1464624" y="675880"/>
                  </a:cubicBezTo>
                  <a:cubicBezTo>
                    <a:pt x="1315812" y="661841"/>
                    <a:pt x="935358" y="582521"/>
                    <a:pt x="831470" y="543212"/>
                  </a:cubicBezTo>
                  <a:cubicBezTo>
                    <a:pt x="803392" y="532683"/>
                    <a:pt x="781632" y="548828"/>
                    <a:pt x="773208" y="581819"/>
                  </a:cubicBezTo>
                  <a:cubicBezTo>
                    <a:pt x="771804" y="583925"/>
                    <a:pt x="698100" y="823990"/>
                    <a:pt x="684763" y="865405"/>
                  </a:cubicBezTo>
                  <a:cubicBezTo>
                    <a:pt x="641243" y="858385"/>
                    <a:pt x="404687" y="765729"/>
                    <a:pt x="374504" y="745372"/>
                  </a:cubicBezTo>
                  <a:cubicBezTo>
                    <a:pt x="375908" y="708169"/>
                    <a:pt x="424342" y="520750"/>
                    <a:pt x="427150" y="458979"/>
                  </a:cubicBezTo>
                  <a:cubicBezTo>
                    <a:pt x="428554" y="427391"/>
                    <a:pt x="440487" y="396505"/>
                    <a:pt x="411707" y="378255"/>
                  </a:cubicBezTo>
                  <a:cubicBezTo>
                    <a:pt x="221480" y="256117"/>
                    <a:pt x="181469" y="239972"/>
                    <a:pt x="67052" y="52553"/>
                  </a:cubicBezTo>
                  <a:cubicBezTo>
                    <a:pt x="59331" y="40620"/>
                    <a:pt x="34762" y="4820"/>
                    <a:pt x="16512" y="6224"/>
                  </a:cubicBezTo>
                  <a:cubicBezTo>
                    <a:pt x="-22797" y="9734"/>
                    <a:pt x="19320" y="142402"/>
                    <a:pt x="27743" y="193644"/>
                  </a:cubicBezTo>
                  <a:cubicBezTo>
                    <a:pt x="56523" y="318590"/>
                    <a:pt x="100043" y="651312"/>
                    <a:pt x="378715" y="959465"/>
                  </a:cubicBezTo>
                  <a:cubicBezTo>
                    <a:pt x="434871" y="1021236"/>
                    <a:pt x="671426" y="1189703"/>
                    <a:pt x="731794" y="1209358"/>
                  </a:cubicBezTo>
                  <a:cubicBezTo>
                    <a:pt x="783036" y="1226204"/>
                    <a:pt x="803392" y="1245157"/>
                    <a:pt x="813921" y="1203742"/>
                  </a:cubicBezTo>
                  <a:cubicBezTo>
                    <a:pt x="840595" y="1099854"/>
                    <a:pt x="917809" y="899800"/>
                    <a:pt x="933954" y="879444"/>
                  </a:cubicBezTo>
                  <a:cubicBezTo>
                    <a:pt x="942377" y="868915"/>
                    <a:pt x="966243" y="862597"/>
                    <a:pt x="979580" y="865405"/>
                  </a:cubicBezTo>
                  <a:cubicBezTo>
                    <a:pt x="1043457" y="878040"/>
                    <a:pt x="1257550" y="925070"/>
                    <a:pt x="1296859" y="937003"/>
                  </a:cubicBezTo>
                  <a:cubicBezTo>
                    <a:pt x="1336168" y="946129"/>
                    <a:pt x="1345293" y="949638"/>
                    <a:pt x="1341784" y="983332"/>
                  </a:cubicBezTo>
                  <a:cubicBezTo>
                    <a:pt x="1336168" y="1045103"/>
                    <a:pt x="1331255" y="1295697"/>
                    <a:pt x="1331255" y="1295697"/>
                  </a:cubicBezTo>
                  <a:cubicBezTo>
                    <a:pt x="1329851" y="1327284"/>
                    <a:pt x="1362842" y="1360276"/>
                    <a:pt x="1388814" y="1366593"/>
                  </a:cubicBezTo>
                  <a:cubicBezTo>
                    <a:pt x="1702583" y="1448019"/>
                    <a:pt x="1881579" y="1431172"/>
                    <a:pt x="2204474" y="1351853"/>
                  </a:cubicBezTo>
                  <a:cubicBezTo>
                    <a:pt x="2233254" y="1344833"/>
                    <a:pt x="2243081" y="1341323"/>
                    <a:pt x="2245889" y="1313947"/>
                  </a:cubicBezTo>
                  <a:cubicBezTo>
                    <a:pt x="2247994" y="1293591"/>
                    <a:pt x="2239571" y="1031765"/>
                    <a:pt x="2239571" y="927878"/>
                  </a:cubicBezTo>
                  <a:cubicBezTo>
                    <a:pt x="2239571" y="904012"/>
                    <a:pt x="2247293" y="892079"/>
                    <a:pt x="2272562" y="889271"/>
                  </a:cubicBezTo>
                  <a:cubicBezTo>
                    <a:pt x="2322401" y="882954"/>
                    <a:pt x="2584226" y="831711"/>
                    <a:pt x="2638276" y="849962"/>
                  </a:cubicBezTo>
                  <a:cubicBezTo>
                    <a:pt x="2660036" y="856981"/>
                    <a:pt x="2680393" y="859087"/>
                    <a:pt x="2688816" y="880146"/>
                  </a:cubicBezTo>
                  <a:cubicBezTo>
                    <a:pt x="2681797" y="851366"/>
                    <a:pt x="2742164" y="1113893"/>
                    <a:pt x="2762520" y="1203040"/>
                  </a:cubicBezTo>
                  <a:cubicBezTo>
                    <a:pt x="2768837" y="1229714"/>
                    <a:pt x="2776559" y="1231118"/>
                    <a:pt x="2803233" y="1224099"/>
                  </a:cubicBezTo>
                  <a:cubicBezTo>
                    <a:pt x="2855177" y="1211464"/>
                    <a:pt x="3052423" y="1092835"/>
                    <a:pt x="3254583" y="858385"/>
                  </a:cubicBezTo>
                  <a:cubicBezTo>
                    <a:pt x="3346538" y="751690"/>
                    <a:pt x="3411819" y="677986"/>
                    <a:pt x="3453936" y="543914"/>
                  </a:cubicBezTo>
                  <a:cubicBezTo>
                    <a:pt x="3510091" y="378255"/>
                    <a:pt x="3546592" y="263136"/>
                    <a:pt x="3533255" y="117834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70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54">
              <a:extLst>
                <a:ext uri="{FF2B5EF4-FFF2-40B4-BE49-F238E27FC236}">
                  <a16:creationId xmlns:a16="http://schemas.microsoft.com/office/drawing/2014/main" id="{3E26A623-B1BD-4B0D-92B3-B9A613DD288D}"/>
                </a:ext>
              </a:extLst>
            </p:cNvPr>
            <p:cNvSpPr/>
            <p:nvPr/>
          </p:nvSpPr>
          <p:spPr>
            <a:xfrm>
              <a:off x="5453278" y="2866113"/>
              <a:ext cx="2444" cy="26891"/>
            </a:xfrm>
            <a:custGeom>
              <a:avLst/>
              <a:gdLst>
                <a:gd name="connsiteX0" fmla="*/ 702 w 7019"/>
                <a:gd name="connsiteY0" fmla="*/ 30886 h 77213"/>
                <a:gd name="connsiteX1" fmla="*/ 5616 w 7019"/>
                <a:gd name="connsiteY1" fmla="*/ 80724 h 77213"/>
                <a:gd name="connsiteX2" fmla="*/ 11933 w 7019"/>
                <a:gd name="connsiteY2" fmla="*/ 0 h 77213"/>
                <a:gd name="connsiteX3" fmla="*/ 702 w 7019"/>
                <a:gd name="connsiteY3" fmla="*/ 30886 h 772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019" h="77213">
                  <a:moveTo>
                    <a:pt x="702" y="30886"/>
                  </a:moveTo>
                  <a:cubicBezTo>
                    <a:pt x="1404" y="47733"/>
                    <a:pt x="-3510" y="64579"/>
                    <a:pt x="5616" y="80724"/>
                  </a:cubicBezTo>
                  <a:cubicBezTo>
                    <a:pt x="16847" y="54752"/>
                    <a:pt x="11933" y="27376"/>
                    <a:pt x="11933" y="0"/>
                  </a:cubicBezTo>
                  <a:cubicBezTo>
                    <a:pt x="3510" y="8423"/>
                    <a:pt x="702" y="18953"/>
                    <a:pt x="702" y="30886"/>
                  </a:cubicBezTo>
                  <a:close/>
                </a:path>
              </a:pathLst>
            </a:custGeom>
            <a:solidFill>
              <a:srgbClr val="808080"/>
            </a:solidFill>
            <a:ln w="70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55">
              <a:extLst>
                <a:ext uri="{FF2B5EF4-FFF2-40B4-BE49-F238E27FC236}">
                  <a16:creationId xmlns:a16="http://schemas.microsoft.com/office/drawing/2014/main" id="{0E144F59-5DA0-4FFC-A821-3B20AD5F4CBB}"/>
                </a:ext>
              </a:extLst>
            </p:cNvPr>
            <p:cNvSpPr/>
            <p:nvPr/>
          </p:nvSpPr>
          <p:spPr>
            <a:xfrm>
              <a:off x="5453501" y="2868792"/>
              <a:ext cx="1166112" cy="437598"/>
            </a:xfrm>
            <a:custGeom>
              <a:avLst/>
              <a:gdLst>
                <a:gd name="connsiteX0" fmla="*/ 18312 w 3348276"/>
                <a:gd name="connsiteY0" fmla="*/ 28 h 1256481"/>
                <a:gd name="connsiteX1" fmla="*/ 61131 w 3348276"/>
                <a:gd name="connsiteY1" fmla="*/ 84261 h 1256481"/>
                <a:gd name="connsiteX2" fmla="*/ 318745 w 3348276"/>
                <a:gd name="connsiteY2" fmla="*/ 299758 h 1256481"/>
                <a:gd name="connsiteX3" fmla="*/ 374198 w 3348276"/>
                <a:gd name="connsiteY3" fmla="*/ 402944 h 1256481"/>
                <a:gd name="connsiteX4" fmla="*/ 328572 w 3348276"/>
                <a:gd name="connsiteY4" fmla="*/ 668279 h 1256481"/>
                <a:gd name="connsiteX5" fmla="*/ 348226 w 3348276"/>
                <a:gd name="connsiteY5" fmla="*/ 694953 h 1256481"/>
                <a:gd name="connsiteX6" fmla="*/ 417017 w 3348276"/>
                <a:gd name="connsiteY6" fmla="*/ 725839 h 1256481"/>
                <a:gd name="connsiteX7" fmla="*/ 593205 w 3348276"/>
                <a:gd name="connsiteY7" fmla="*/ 803755 h 1256481"/>
                <a:gd name="connsiteX8" fmla="*/ 658486 w 3348276"/>
                <a:gd name="connsiteY8" fmla="*/ 812178 h 1256481"/>
                <a:gd name="connsiteX9" fmla="*/ 775711 w 3348276"/>
                <a:gd name="connsiteY9" fmla="*/ 798139 h 1256481"/>
                <a:gd name="connsiteX10" fmla="*/ 832568 w 3348276"/>
                <a:gd name="connsiteY10" fmla="*/ 746897 h 1256481"/>
                <a:gd name="connsiteX11" fmla="*/ 864156 w 3348276"/>
                <a:gd name="connsiteY11" fmla="*/ 544035 h 1256481"/>
                <a:gd name="connsiteX12" fmla="*/ 871175 w 3348276"/>
                <a:gd name="connsiteY12" fmla="*/ 515957 h 1256481"/>
                <a:gd name="connsiteX13" fmla="*/ 916100 w 3348276"/>
                <a:gd name="connsiteY13" fmla="*/ 522275 h 1256481"/>
                <a:gd name="connsiteX14" fmla="*/ 1424308 w 3348276"/>
                <a:gd name="connsiteY14" fmla="*/ 617037 h 1256481"/>
                <a:gd name="connsiteX15" fmla="*/ 1455895 w 3348276"/>
                <a:gd name="connsiteY15" fmla="*/ 665471 h 1256481"/>
                <a:gd name="connsiteX16" fmla="*/ 1452386 w 3348276"/>
                <a:gd name="connsiteY16" fmla="*/ 902027 h 1256481"/>
                <a:gd name="connsiteX17" fmla="*/ 1461511 w 3348276"/>
                <a:gd name="connsiteY17" fmla="*/ 1016444 h 1256481"/>
                <a:gd name="connsiteX18" fmla="*/ 1513455 w 3348276"/>
                <a:gd name="connsiteY18" fmla="*/ 1068388 h 1256481"/>
                <a:gd name="connsiteX19" fmla="*/ 1783703 w 3348276"/>
                <a:gd name="connsiteY19" fmla="*/ 1081023 h 1256481"/>
                <a:gd name="connsiteX20" fmla="*/ 2018855 w 3348276"/>
                <a:gd name="connsiteY20" fmla="*/ 1057859 h 1256481"/>
                <a:gd name="connsiteX21" fmla="*/ 2119233 w 3348276"/>
                <a:gd name="connsiteY21" fmla="*/ 977837 h 1256481"/>
                <a:gd name="connsiteX22" fmla="*/ 2164158 w 3348276"/>
                <a:gd name="connsiteY22" fmla="*/ 876757 h 1256481"/>
                <a:gd name="connsiteX23" fmla="*/ 2157840 w 3348276"/>
                <a:gd name="connsiteY23" fmla="*/ 666173 h 1256481"/>
                <a:gd name="connsiteX24" fmla="*/ 2298229 w 3348276"/>
                <a:gd name="connsiteY24" fmla="*/ 640903 h 1256481"/>
                <a:gd name="connsiteX25" fmla="*/ 3091427 w 3348276"/>
                <a:gd name="connsiteY25" fmla="*/ 380482 h 1256481"/>
                <a:gd name="connsiteX26" fmla="*/ 3327982 w 3348276"/>
                <a:gd name="connsiteY26" fmla="*/ 152350 h 1256481"/>
                <a:gd name="connsiteX27" fmla="*/ 3350444 w 3348276"/>
                <a:gd name="connsiteY27" fmla="*/ 179024 h 1256481"/>
                <a:gd name="connsiteX28" fmla="*/ 3168640 w 3348276"/>
                <a:gd name="connsiteY28" fmla="*/ 575623 h 1256481"/>
                <a:gd name="connsiteX29" fmla="*/ 2818370 w 3348276"/>
                <a:gd name="connsiteY29" fmla="*/ 931509 h 1256481"/>
                <a:gd name="connsiteX30" fmla="*/ 2753089 w 3348276"/>
                <a:gd name="connsiteY30" fmla="*/ 907642 h 1256481"/>
                <a:gd name="connsiteX31" fmla="*/ 2710973 w 3348276"/>
                <a:gd name="connsiteY31" fmla="*/ 727243 h 1256481"/>
                <a:gd name="connsiteX32" fmla="*/ 2657625 w 3348276"/>
                <a:gd name="connsiteY32" fmla="*/ 692145 h 1256481"/>
                <a:gd name="connsiteX33" fmla="*/ 2540400 w 3348276"/>
                <a:gd name="connsiteY33" fmla="*/ 708290 h 1256481"/>
                <a:gd name="connsiteX34" fmla="*/ 2421069 w 3348276"/>
                <a:gd name="connsiteY34" fmla="*/ 726541 h 1256481"/>
                <a:gd name="connsiteX35" fmla="*/ 2268748 w 3348276"/>
                <a:gd name="connsiteY35" fmla="*/ 769359 h 1256481"/>
                <a:gd name="connsiteX36" fmla="*/ 2197149 w 3348276"/>
                <a:gd name="connsiteY36" fmla="*/ 831130 h 1256481"/>
                <a:gd name="connsiteX37" fmla="*/ 2185216 w 3348276"/>
                <a:gd name="connsiteY37" fmla="*/ 869035 h 1256481"/>
                <a:gd name="connsiteX38" fmla="*/ 2190130 w 3348276"/>
                <a:gd name="connsiteY38" fmla="*/ 1170872 h 1256481"/>
                <a:gd name="connsiteX39" fmla="*/ 2156436 w 3348276"/>
                <a:gd name="connsiteY39" fmla="*/ 1198248 h 1256481"/>
                <a:gd name="connsiteX40" fmla="*/ 1762645 w 3348276"/>
                <a:gd name="connsiteY40" fmla="*/ 1257913 h 1256481"/>
                <a:gd name="connsiteX41" fmla="*/ 1458703 w 3348276"/>
                <a:gd name="connsiteY41" fmla="*/ 1228431 h 1256481"/>
                <a:gd name="connsiteX42" fmla="*/ 1390614 w 3348276"/>
                <a:gd name="connsiteY42" fmla="*/ 1137178 h 1256481"/>
                <a:gd name="connsiteX43" fmla="*/ 1396932 w 3348276"/>
                <a:gd name="connsiteY43" fmla="*/ 903431 h 1256481"/>
                <a:gd name="connsiteX44" fmla="*/ 1335863 w 3348276"/>
                <a:gd name="connsiteY44" fmla="*/ 824813 h 1256481"/>
                <a:gd name="connsiteX45" fmla="*/ 1043854 w 3348276"/>
                <a:gd name="connsiteY45" fmla="*/ 767955 h 1256481"/>
                <a:gd name="connsiteX46" fmla="*/ 918908 w 3348276"/>
                <a:gd name="connsiteY46" fmla="*/ 781292 h 1256481"/>
                <a:gd name="connsiteX47" fmla="*/ 862752 w 3348276"/>
                <a:gd name="connsiteY47" fmla="*/ 841659 h 1256481"/>
                <a:gd name="connsiteX48" fmla="*/ 784836 w 3348276"/>
                <a:gd name="connsiteY48" fmla="*/ 1042416 h 1256481"/>
                <a:gd name="connsiteX49" fmla="*/ 751845 w 3348276"/>
                <a:gd name="connsiteY49" fmla="*/ 1048031 h 1256481"/>
                <a:gd name="connsiteX50" fmla="*/ 461239 w 3348276"/>
                <a:gd name="connsiteY50" fmla="*/ 923787 h 1256481"/>
                <a:gd name="connsiteX51" fmla="*/ 268205 w 3348276"/>
                <a:gd name="connsiteY51" fmla="*/ 753916 h 1256481"/>
                <a:gd name="connsiteX52" fmla="*/ 34457 w 3348276"/>
                <a:gd name="connsiteY52" fmla="*/ 195870 h 1256481"/>
                <a:gd name="connsiteX53" fmla="*/ 62 w 3348276"/>
                <a:gd name="connsiteY53" fmla="*/ 27404 h 1256481"/>
                <a:gd name="connsiteX54" fmla="*/ 18312 w 3348276"/>
                <a:gd name="connsiteY54" fmla="*/ 28 h 1256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</a:cxnLst>
              <a:rect l="l" t="t" r="r" b="b"/>
              <a:pathLst>
                <a:path w="3348276" h="1256481">
                  <a:moveTo>
                    <a:pt x="18312" y="28"/>
                  </a:moveTo>
                  <a:cubicBezTo>
                    <a:pt x="23928" y="11961"/>
                    <a:pt x="55515" y="75838"/>
                    <a:pt x="61131" y="84261"/>
                  </a:cubicBezTo>
                  <a:cubicBezTo>
                    <a:pt x="125008" y="182534"/>
                    <a:pt x="219771" y="244305"/>
                    <a:pt x="318745" y="299758"/>
                  </a:cubicBezTo>
                  <a:cubicBezTo>
                    <a:pt x="379814" y="334153"/>
                    <a:pt x="381218" y="332749"/>
                    <a:pt x="374198" y="402944"/>
                  </a:cubicBezTo>
                  <a:cubicBezTo>
                    <a:pt x="367179" y="472437"/>
                    <a:pt x="329976" y="647923"/>
                    <a:pt x="328572" y="668279"/>
                  </a:cubicBezTo>
                  <a:cubicBezTo>
                    <a:pt x="327870" y="682318"/>
                    <a:pt x="336293" y="688636"/>
                    <a:pt x="348226" y="694953"/>
                  </a:cubicBezTo>
                  <a:cubicBezTo>
                    <a:pt x="370689" y="706184"/>
                    <a:pt x="393853" y="717416"/>
                    <a:pt x="417017" y="725839"/>
                  </a:cubicBezTo>
                  <a:cubicBezTo>
                    <a:pt x="478086" y="747599"/>
                    <a:pt x="534944" y="777081"/>
                    <a:pt x="593205" y="803755"/>
                  </a:cubicBezTo>
                  <a:cubicBezTo>
                    <a:pt x="614965" y="813582"/>
                    <a:pt x="635322" y="817091"/>
                    <a:pt x="658486" y="812178"/>
                  </a:cubicBezTo>
                  <a:cubicBezTo>
                    <a:pt x="697795" y="807966"/>
                    <a:pt x="736402" y="803052"/>
                    <a:pt x="775711" y="798139"/>
                  </a:cubicBezTo>
                  <a:cubicBezTo>
                    <a:pt x="814318" y="793225"/>
                    <a:pt x="824145" y="785504"/>
                    <a:pt x="832568" y="746897"/>
                  </a:cubicBezTo>
                  <a:cubicBezTo>
                    <a:pt x="846607" y="679510"/>
                    <a:pt x="857838" y="612124"/>
                    <a:pt x="864156" y="544035"/>
                  </a:cubicBezTo>
                  <a:cubicBezTo>
                    <a:pt x="864858" y="534208"/>
                    <a:pt x="861348" y="523679"/>
                    <a:pt x="871175" y="515957"/>
                  </a:cubicBezTo>
                  <a:cubicBezTo>
                    <a:pt x="887320" y="506832"/>
                    <a:pt x="901359" y="518765"/>
                    <a:pt x="916100" y="522275"/>
                  </a:cubicBezTo>
                  <a:cubicBezTo>
                    <a:pt x="1083865" y="562286"/>
                    <a:pt x="1251629" y="600892"/>
                    <a:pt x="1424308" y="617037"/>
                  </a:cubicBezTo>
                  <a:cubicBezTo>
                    <a:pt x="1449578" y="619143"/>
                    <a:pt x="1458703" y="632480"/>
                    <a:pt x="1455895" y="665471"/>
                  </a:cubicBezTo>
                  <a:cubicBezTo>
                    <a:pt x="1449578" y="744089"/>
                    <a:pt x="1451684" y="823409"/>
                    <a:pt x="1452386" y="902027"/>
                  </a:cubicBezTo>
                  <a:cubicBezTo>
                    <a:pt x="1452386" y="939932"/>
                    <a:pt x="1453088" y="978539"/>
                    <a:pt x="1461511" y="1016444"/>
                  </a:cubicBezTo>
                  <a:cubicBezTo>
                    <a:pt x="1468530" y="1047330"/>
                    <a:pt x="1481867" y="1061369"/>
                    <a:pt x="1513455" y="1068388"/>
                  </a:cubicBezTo>
                  <a:cubicBezTo>
                    <a:pt x="1602602" y="1087340"/>
                    <a:pt x="1693153" y="1081023"/>
                    <a:pt x="1783703" y="1081023"/>
                  </a:cubicBezTo>
                  <a:cubicBezTo>
                    <a:pt x="1849686" y="1081023"/>
                    <a:pt x="2007624" y="1065580"/>
                    <a:pt x="2018855" y="1057859"/>
                  </a:cubicBezTo>
                  <a:cubicBezTo>
                    <a:pt x="2031490" y="1056455"/>
                    <a:pt x="2094665" y="996789"/>
                    <a:pt x="2119233" y="977837"/>
                  </a:cubicBezTo>
                  <a:cubicBezTo>
                    <a:pt x="2152225" y="951865"/>
                    <a:pt x="2163456" y="916768"/>
                    <a:pt x="2164158" y="876757"/>
                  </a:cubicBezTo>
                  <a:cubicBezTo>
                    <a:pt x="2166263" y="814284"/>
                    <a:pt x="2151523" y="678809"/>
                    <a:pt x="2157840" y="666173"/>
                  </a:cubicBezTo>
                  <a:cubicBezTo>
                    <a:pt x="2174687" y="647923"/>
                    <a:pt x="2265940" y="643711"/>
                    <a:pt x="2298229" y="640903"/>
                  </a:cubicBezTo>
                  <a:cubicBezTo>
                    <a:pt x="2754493" y="605104"/>
                    <a:pt x="3064753" y="408560"/>
                    <a:pt x="3091427" y="380482"/>
                  </a:cubicBezTo>
                  <a:cubicBezTo>
                    <a:pt x="3161621" y="325730"/>
                    <a:pt x="3265509" y="216227"/>
                    <a:pt x="3327982" y="152350"/>
                  </a:cubicBezTo>
                  <a:cubicBezTo>
                    <a:pt x="3349743" y="151648"/>
                    <a:pt x="3354656" y="155860"/>
                    <a:pt x="3350444" y="179024"/>
                  </a:cubicBezTo>
                  <a:cubicBezTo>
                    <a:pt x="3305520" y="361529"/>
                    <a:pt x="3210757" y="500514"/>
                    <a:pt x="3168640" y="575623"/>
                  </a:cubicBezTo>
                  <a:cubicBezTo>
                    <a:pt x="3050714" y="784802"/>
                    <a:pt x="2826091" y="927297"/>
                    <a:pt x="2818370" y="931509"/>
                  </a:cubicBezTo>
                  <a:cubicBezTo>
                    <a:pt x="2781167" y="953269"/>
                    <a:pt x="2767128" y="948355"/>
                    <a:pt x="2753089" y="907642"/>
                  </a:cubicBezTo>
                  <a:cubicBezTo>
                    <a:pt x="2739051" y="865526"/>
                    <a:pt x="2715886" y="743387"/>
                    <a:pt x="2710973" y="727243"/>
                  </a:cubicBezTo>
                  <a:cubicBezTo>
                    <a:pt x="2701145" y="695655"/>
                    <a:pt x="2689914" y="688636"/>
                    <a:pt x="2657625" y="692145"/>
                  </a:cubicBezTo>
                  <a:cubicBezTo>
                    <a:pt x="2618316" y="696357"/>
                    <a:pt x="2579709" y="704780"/>
                    <a:pt x="2540400" y="708290"/>
                  </a:cubicBezTo>
                  <a:cubicBezTo>
                    <a:pt x="2498985" y="711800"/>
                    <a:pt x="2474417" y="718819"/>
                    <a:pt x="2421069" y="726541"/>
                  </a:cubicBezTo>
                  <a:cubicBezTo>
                    <a:pt x="2348067" y="742685"/>
                    <a:pt x="2312268" y="733560"/>
                    <a:pt x="2268748" y="769359"/>
                  </a:cubicBezTo>
                  <a:cubicBezTo>
                    <a:pt x="2244180" y="789014"/>
                    <a:pt x="2221015" y="801649"/>
                    <a:pt x="2197149" y="831130"/>
                  </a:cubicBezTo>
                  <a:cubicBezTo>
                    <a:pt x="2191534" y="836044"/>
                    <a:pt x="2185216" y="855698"/>
                    <a:pt x="2185216" y="869035"/>
                  </a:cubicBezTo>
                  <a:cubicBezTo>
                    <a:pt x="2186620" y="969413"/>
                    <a:pt x="2188024" y="1069791"/>
                    <a:pt x="2190130" y="1170872"/>
                  </a:cubicBezTo>
                  <a:cubicBezTo>
                    <a:pt x="2185216" y="1187719"/>
                    <a:pt x="2171177" y="1193334"/>
                    <a:pt x="2156436" y="1198248"/>
                  </a:cubicBezTo>
                  <a:cubicBezTo>
                    <a:pt x="2054654" y="1234047"/>
                    <a:pt x="1836349" y="1255807"/>
                    <a:pt x="1762645" y="1257913"/>
                  </a:cubicBezTo>
                  <a:cubicBezTo>
                    <a:pt x="1660863" y="1260721"/>
                    <a:pt x="1558379" y="1259317"/>
                    <a:pt x="1458703" y="1228431"/>
                  </a:cubicBezTo>
                  <a:cubicBezTo>
                    <a:pt x="1401144" y="1210883"/>
                    <a:pt x="1392018" y="1196142"/>
                    <a:pt x="1390614" y="1137178"/>
                  </a:cubicBezTo>
                  <a:cubicBezTo>
                    <a:pt x="1388509" y="1059262"/>
                    <a:pt x="1400442" y="982048"/>
                    <a:pt x="1396932" y="903431"/>
                  </a:cubicBezTo>
                  <a:cubicBezTo>
                    <a:pt x="1394826" y="850083"/>
                    <a:pt x="1387105" y="836746"/>
                    <a:pt x="1335863" y="824813"/>
                  </a:cubicBezTo>
                  <a:cubicBezTo>
                    <a:pt x="1238994" y="803052"/>
                    <a:pt x="1140722" y="788312"/>
                    <a:pt x="1043854" y="767955"/>
                  </a:cubicBezTo>
                  <a:cubicBezTo>
                    <a:pt x="1020690" y="763042"/>
                    <a:pt x="939264" y="767253"/>
                    <a:pt x="918908" y="781292"/>
                  </a:cubicBezTo>
                  <a:cubicBezTo>
                    <a:pt x="890128" y="791822"/>
                    <a:pt x="875387" y="816390"/>
                    <a:pt x="862752" y="841659"/>
                  </a:cubicBezTo>
                  <a:cubicBezTo>
                    <a:pt x="829761" y="905537"/>
                    <a:pt x="806596" y="973625"/>
                    <a:pt x="784836" y="1042416"/>
                  </a:cubicBezTo>
                  <a:cubicBezTo>
                    <a:pt x="775711" y="1054349"/>
                    <a:pt x="763076" y="1052945"/>
                    <a:pt x="751845" y="1048031"/>
                  </a:cubicBezTo>
                  <a:cubicBezTo>
                    <a:pt x="651467" y="1005915"/>
                    <a:pt x="555300" y="972923"/>
                    <a:pt x="461239" y="923787"/>
                  </a:cubicBezTo>
                  <a:cubicBezTo>
                    <a:pt x="385430" y="883776"/>
                    <a:pt x="316639" y="822005"/>
                    <a:pt x="268205" y="753916"/>
                  </a:cubicBezTo>
                  <a:cubicBezTo>
                    <a:pt x="146768" y="584748"/>
                    <a:pt x="90613" y="393117"/>
                    <a:pt x="34457" y="195870"/>
                  </a:cubicBezTo>
                  <a:cubicBezTo>
                    <a:pt x="28140" y="174812"/>
                    <a:pt x="-1342" y="55481"/>
                    <a:pt x="62" y="27404"/>
                  </a:cubicBezTo>
                  <a:cubicBezTo>
                    <a:pt x="62" y="11961"/>
                    <a:pt x="-2044" y="-674"/>
                    <a:pt x="18312" y="28"/>
                  </a:cubicBez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70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56">
              <a:extLst>
                <a:ext uri="{FF2B5EF4-FFF2-40B4-BE49-F238E27FC236}">
                  <a16:creationId xmlns:a16="http://schemas.microsoft.com/office/drawing/2014/main" id="{1F13CD8A-E695-4058-91EF-E9E9ADD1CF24}"/>
                </a:ext>
              </a:extLst>
            </p:cNvPr>
            <p:cNvSpPr/>
            <p:nvPr/>
          </p:nvSpPr>
          <p:spPr>
            <a:xfrm>
              <a:off x="6151479" y="2685502"/>
              <a:ext cx="300696" cy="185796"/>
            </a:xfrm>
            <a:custGeom>
              <a:avLst/>
              <a:gdLst>
                <a:gd name="connsiteX0" fmla="*/ 867604 w 863392"/>
                <a:gd name="connsiteY0" fmla="*/ 534737 h 533477"/>
                <a:gd name="connsiteX1" fmla="*/ 519439 w 863392"/>
                <a:gd name="connsiteY1" fmla="*/ 261680 h 533477"/>
                <a:gd name="connsiteX2" fmla="*/ 277970 w 863392"/>
                <a:gd name="connsiteY2" fmla="*/ 229391 h 533477"/>
                <a:gd name="connsiteX3" fmla="*/ 0 w 863392"/>
                <a:gd name="connsiteY3" fmla="*/ 316432 h 533477"/>
                <a:gd name="connsiteX4" fmla="*/ 345357 w 863392"/>
                <a:gd name="connsiteY4" fmla="*/ 14596 h 533477"/>
                <a:gd name="connsiteX5" fmla="*/ 482236 w 863392"/>
                <a:gd name="connsiteY5" fmla="*/ 28635 h 533477"/>
                <a:gd name="connsiteX6" fmla="*/ 580508 w 863392"/>
                <a:gd name="connsiteY6" fmla="*/ 128311 h 533477"/>
                <a:gd name="connsiteX7" fmla="*/ 867604 w 863392"/>
                <a:gd name="connsiteY7" fmla="*/ 534737 h 5334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63392" h="533477">
                  <a:moveTo>
                    <a:pt x="867604" y="534737"/>
                  </a:moveTo>
                  <a:cubicBezTo>
                    <a:pt x="734936" y="462436"/>
                    <a:pt x="631048" y="361357"/>
                    <a:pt x="519439" y="261680"/>
                  </a:cubicBezTo>
                  <a:cubicBezTo>
                    <a:pt x="475918" y="225179"/>
                    <a:pt x="414849" y="182361"/>
                    <a:pt x="277970" y="229391"/>
                  </a:cubicBezTo>
                  <a:cubicBezTo>
                    <a:pt x="247085" y="237112"/>
                    <a:pt x="86339" y="313624"/>
                    <a:pt x="0" y="316432"/>
                  </a:cubicBezTo>
                  <a:cubicBezTo>
                    <a:pt x="70896" y="248343"/>
                    <a:pt x="296923" y="37760"/>
                    <a:pt x="345357" y="14596"/>
                  </a:cubicBezTo>
                  <a:cubicBezTo>
                    <a:pt x="394493" y="-8568"/>
                    <a:pt x="439417" y="-4357"/>
                    <a:pt x="482236" y="28635"/>
                  </a:cubicBezTo>
                  <a:cubicBezTo>
                    <a:pt x="519439" y="57415"/>
                    <a:pt x="551027" y="91108"/>
                    <a:pt x="580508" y="128311"/>
                  </a:cubicBezTo>
                  <a:cubicBezTo>
                    <a:pt x="673867" y="245536"/>
                    <a:pt x="870412" y="516486"/>
                    <a:pt x="867604" y="534737"/>
                  </a:cubicBez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70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9796494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1BB3ACD-39D6-4B07-B165-F979837486A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Our Team Style</a:t>
            </a:r>
          </a:p>
        </p:txBody>
      </p:sp>
      <p:grpSp>
        <p:nvGrpSpPr>
          <p:cNvPr id="3" name="Group 50">
            <a:extLst>
              <a:ext uri="{FF2B5EF4-FFF2-40B4-BE49-F238E27FC236}">
                <a16:creationId xmlns:a16="http://schemas.microsoft.com/office/drawing/2014/main" id="{C001F3F2-737D-499D-A039-944820F75B33}"/>
              </a:ext>
            </a:extLst>
          </p:cNvPr>
          <p:cNvGrpSpPr/>
          <p:nvPr/>
        </p:nvGrpSpPr>
        <p:grpSpPr>
          <a:xfrm>
            <a:off x="939328" y="4357451"/>
            <a:ext cx="1831453" cy="1735743"/>
            <a:chOff x="728537" y="3822139"/>
            <a:chExt cx="1831453" cy="1735743"/>
          </a:xfrm>
        </p:grpSpPr>
        <p:sp>
          <p:nvSpPr>
            <p:cNvPr id="4" name="Text Placeholder 3">
              <a:extLst>
                <a:ext uri="{FF2B5EF4-FFF2-40B4-BE49-F238E27FC236}">
                  <a16:creationId xmlns:a16="http://schemas.microsoft.com/office/drawing/2014/main" id="{0DF787E0-EBD5-4F71-A77D-44E833FB11C9}"/>
                </a:ext>
              </a:extLst>
            </p:cNvPr>
            <p:cNvSpPr txBox="1">
              <a:spLocks/>
            </p:cNvSpPr>
            <p:nvPr/>
          </p:nvSpPr>
          <p:spPr>
            <a:xfrm>
              <a:off x="738539" y="3822139"/>
              <a:ext cx="1811449" cy="372687"/>
            </a:xfrm>
            <a:prstGeom prst="rect">
              <a:avLst/>
            </a:prstGeom>
          </p:spPr>
          <p:txBody>
            <a:bodyPr anchor="ctr"/>
            <a:lstStyle>
              <a:lvl1pPr marL="342900" indent="-3429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sz="14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itchFamily="34" charset="0"/>
                  <a:cs typeface="Arial" pitchFamily="34" charset="0"/>
                </a:rPr>
                <a:t>Max Jones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C93EB1DA-1480-424E-A8C4-8C40EFE602C8}"/>
                </a:ext>
              </a:extLst>
            </p:cNvPr>
            <p:cNvSpPr txBox="1"/>
            <p:nvPr/>
          </p:nvSpPr>
          <p:spPr>
            <a:xfrm>
              <a:off x="728537" y="4542219"/>
              <a:ext cx="1831453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</a:t>
              </a:r>
              <a:endPara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FF1B28DD-5F59-4DF9-AE48-C212154339D6}"/>
                </a:ext>
              </a:extLst>
            </p:cNvPr>
            <p:cNvSpPr txBox="1"/>
            <p:nvPr/>
          </p:nvSpPr>
          <p:spPr>
            <a:xfrm>
              <a:off x="738538" y="4194826"/>
              <a:ext cx="1811450" cy="276999"/>
            </a:xfrm>
            <a:prstGeom prst="rect">
              <a:avLst/>
            </a:prstGeom>
            <a:noFill/>
          </p:spPr>
          <p:txBody>
            <a:bodyPr wrap="square" lIns="90000" rIns="108000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itchFamily="34" charset="0"/>
                  <a:cs typeface="Arial" pitchFamily="34" charset="0"/>
                </a:rPr>
                <a:t>Contents Here</a:t>
              </a:r>
              <a:endParaRPr lang="ko-KR" altLang="en-US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7" name="Group 51">
            <a:extLst>
              <a:ext uri="{FF2B5EF4-FFF2-40B4-BE49-F238E27FC236}">
                <a16:creationId xmlns:a16="http://schemas.microsoft.com/office/drawing/2014/main" id="{B7E414F4-C68C-43EA-86BC-E149F4BFC962}"/>
              </a:ext>
            </a:extLst>
          </p:cNvPr>
          <p:cNvGrpSpPr/>
          <p:nvPr/>
        </p:nvGrpSpPr>
        <p:grpSpPr>
          <a:xfrm>
            <a:off x="3665618" y="4357451"/>
            <a:ext cx="1831453" cy="1735743"/>
            <a:chOff x="2714325" y="3822139"/>
            <a:chExt cx="1831453" cy="1735743"/>
          </a:xfrm>
        </p:grpSpPr>
        <p:sp>
          <p:nvSpPr>
            <p:cNvPr id="8" name="Text Placeholder 3">
              <a:extLst>
                <a:ext uri="{FF2B5EF4-FFF2-40B4-BE49-F238E27FC236}">
                  <a16:creationId xmlns:a16="http://schemas.microsoft.com/office/drawing/2014/main" id="{8CF00F50-69C6-48E4-A29B-DB533E476581}"/>
                </a:ext>
              </a:extLst>
            </p:cNvPr>
            <p:cNvSpPr txBox="1">
              <a:spLocks/>
            </p:cNvSpPr>
            <p:nvPr/>
          </p:nvSpPr>
          <p:spPr>
            <a:xfrm>
              <a:off x="2724327" y="3822139"/>
              <a:ext cx="1811449" cy="372687"/>
            </a:xfrm>
            <a:prstGeom prst="rect">
              <a:avLst/>
            </a:prstGeom>
          </p:spPr>
          <p:txBody>
            <a:bodyPr anchor="ctr"/>
            <a:lstStyle>
              <a:lvl1pPr marL="342900" indent="-3429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altLang="ko-KR" sz="14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itchFamily="34" charset="0"/>
                  <a:cs typeface="Arial" pitchFamily="34" charset="0"/>
                </a:rPr>
                <a:t>Tony Wilson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34CF8751-AE5D-48F6-B84F-6C104E50FCC2}"/>
                </a:ext>
              </a:extLst>
            </p:cNvPr>
            <p:cNvSpPr txBox="1"/>
            <p:nvPr/>
          </p:nvSpPr>
          <p:spPr>
            <a:xfrm>
              <a:off x="2714325" y="4542219"/>
              <a:ext cx="1831453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</a:t>
              </a:r>
              <a:endPara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786669E8-9C85-4CD0-BF04-AE436943735F}"/>
                </a:ext>
              </a:extLst>
            </p:cNvPr>
            <p:cNvSpPr txBox="1"/>
            <p:nvPr/>
          </p:nvSpPr>
          <p:spPr>
            <a:xfrm>
              <a:off x="2724326" y="4194826"/>
              <a:ext cx="1811450" cy="276999"/>
            </a:xfrm>
            <a:prstGeom prst="rect">
              <a:avLst/>
            </a:prstGeom>
            <a:noFill/>
          </p:spPr>
          <p:txBody>
            <a:bodyPr wrap="square" lIns="90000" rIns="108000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itchFamily="34" charset="0"/>
                  <a:cs typeface="Arial" pitchFamily="34" charset="0"/>
                </a:rPr>
                <a:t>Contents Here</a:t>
              </a:r>
              <a:endParaRPr lang="ko-KR" altLang="en-US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1" name="Group 45">
            <a:extLst>
              <a:ext uri="{FF2B5EF4-FFF2-40B4-BE49-F238E27FC236}">
                <a16:creationId xmlns:a16="http://schemas.microsoft.com/office/drawing/2014/main" id="{DF6D1DD9-9BCF-4292-A2BB-09B6A1359635}"/>
              </a:ext>
            </a:extLst>
          </p:cNvPr>
          <p:cNvGrpSpPr/>
          <p:nvPr/>
        </p:nvGrpSpPr>
        <p:grpSpPr>
          <a:xfrm>
            <a:off x="6391908" y="4357451"/>
            <a:ext cx="1831453" cy="1735743"/>
            <a:chOff x="4700113" y="3822139"/>
            <a:chExt cx="1831453" cy="1735743"/>
          </a:xfrm>
        </p:grpSpPr>
        <p:sp>
          <p:nvSpPr>
            <p:cNvPr id="12" name="Text Placeholder 3">
              <a:extLst>
                <a:ext uri="{FF2B5EF4-FFF2-40B4-BE49-F238E27FC236}">
                  <a16:creationId xmlns:a16="http://schemas.microsoft.com/office/drawing/2014/main" id="{B3589167-8E38-4CEC-B886-2554D6D01815}"/>
                </a:ext>
              </a:extLst>
            </p:cNvPr>
            <p:cNvSpPr txBox="1">
              <a:spLocks/>
            </p:cNvSpPr>
            <p:nvPr/>
          </p:nvSpPr>
          <p:spPr>
            <a:xfrm>
              <a:off x="4710115" y="3822139"/>
              <a:ext cx="1811449" cy="372687"/>
            </a:xfrm>
            <a:prstGeom prst="rect">
              <a:avLst/>
            </a:prstGeom>
          </p:spPr>
          <p:txBody>
            <a:bodyPr anchor="ctr"/>
            <a:lstStyle>
              <a:lvl1pPr marL="342900" indent="-3429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altLang="ko-KR" sz="14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itchFamily="34" charset="0"/>
                  <a:cs typeface="Arial" pitchFamily="34" charset="0"/>
                </a:rPr>
                <a:t>Anastasia 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9E6812A5-7F63-4D6D-A2CF-1969C6562B6F}"/>
                </a:ext>
              </a:extLst>
            </p:cNvPr>
            <p:cNvSpPr txBox="1"/>
            <p:nvPr/>
          </p:nvSpPr>
          <p:spPr>
            <a:xfrm>
              <a:off x="4700113" y="4542219"/>
              <a:ext cx="1831453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</a:t>
              </a:r>
              <a:endPara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7F19ACDB-63C1-4554-ADD2-E03AB59B0E84}"/>
                </a:ext>
              </a:extLst>
            </p:cNvPr>
            <p:cNvSpPr txBox="1"/>
            <p:nvPr/>
          </p:nvSpPr>
          <p:spPr>
            <a:xfrm>
              <a:off x="4710114" y="4194826"/>
              <a:ext cx="1811450" cy="276999"/>
            </a:xfrm>
            <a:prstGeom prst="rect">
              <a:avLst/>
            </a:prstGeom>
            <a:noFill/>
          </p:spPr>
          <p:txBody>
            <a:bodyPr wrap="square" lIns="90000" rIns="108000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itchFamily="34" charset="0"/>
                  <a:cs typeface="Arial" pitchFamily="34" charset="0"/>
                </a:rPr>
                <a:t>Contents Here</a:t>
              </a:r>
              <a:endParaRPr lang="ko-KR" altLang="en-US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5" name="Group 33">
            <a:extLst>
              <a:ext uri="{FF2B5EF4-FFF2-40B4-BE49-F238E27FC236}">
                <a16:creationId xmlns:a16="http://schemas.microsoft.com/office/drawing/2014/main" id="{335AD8CF-C800-4F65-A3B6-9291C88BA267}"/>
              </a:ext>
            </a:extLst>
          </p:cNvPr>
          <p:cNvGrpSpPr/>
          <p:nvPr/>
        </p:nvGrpSpPr>
        <p:grpSpPr>
          <a:xfrm>
            <a:off x="9118197" y="4347676"/>
            <a:ext cx="1831453" cy="1735743"/>
            <a:chOff x="6665706" y="3822139"/>
            <a:chExt cx="1831453" cy="1735743"/>
          </a:xfrm>
        </p:grpSpPr>
        <p:sp>
          <p:nvSpPr>
            <p:cNvPr id="16" name="Text Placeholder 3">
              <a:extLst>
                <a:ext uri="{FF2B5EF4-FFF2-40B4-BE49-F238E27FC236}">
                  <a16:creationId xmlns:a16="http://schemas.microsoft.com/office/drawing/2014/main" id="{AC221D55-2E9A-48D1-93BF-A229C1B878EB}"/>
                </a:ext>
              </a:extLst>
            </p:cNvPr>
            <p:cNvSpPr txBox="1">
              <a:spLocks/>
            </p:cNvSpPr>
            <p:nvPr/>
          </p:nvSpPr>
          <p:spPr>
            <a:xfrm>
              <a:off x="6675708" y="3822139"/>
              <a:ext cx="1811449" cy="372687"/>
            </a:xfrm>
            <a:prstGeom prst="rect">
              <a:avLst/>
            </a:prstGeom>
          </p:spPr>
          <p:txBody>
            <a:bodyPr anchor="ctr"/>
            <a:lstStyle>
              <a:lvl1pPr marL="342900" indent="-3429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altLang="ko-KR" sz="14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itchFamily="34" charset="0"/>
                  <a:cs typeface="Arial" pitchFamily="34" charset="0"/>
                </a:rPr>
                <a:t>Tony Jones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95F503A1-3264-4F4A-A785-6FB019F7AB27}"/>
                </a:ext>
              </a:extLst>
            </p:cNvPr>
            <p:cNvSpPr txBox="1"/>
            <p:nvPr/>
          </p:nvSpPr>
          <p:spPr>
            <a:xfrm>
              <a:off x="6665706" y="4542219"/>
              <a:ext cx="1831453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</a:t>
              </a:r>
              <a:endPara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C2E0CC5B-4EBA-4DF8-B96B-EF5FDF5F3F30}"/>
                </a:ext>
              </a:extLst>
            </p:cNvPr>
            <p:cNvSpPr txBox="1"/>
            <p:nvPr/>
          </p:nvSpPr>
          <p:spPr>
            <a:xfrm>
              <a:off x="6675707" y="4194826"/>
              <a:ext cx="1811450" cy="276999"/>
            </a:xfrm>
            <a:prstGeom prst="rect">
              <a:avLst/>
            </a:prstGeom>
            <a:noFill/>
          </p:spPr>
          <p:txBody>
            <a:bodyPr wrap="square" lIns="90000" rIns="108000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itchFamily="34" charset="0"/>
                  <a:cs typeface="Arial" pitchFamily="34" charset="0"/>
                </a:rPr>
                <a:t>Contents Here</a:t>
              </a:r>
              <a:endParaRPr lang="ko-KR" altLang="en-US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20" name="그림 개체 틀 19">
            <a:extLst>
              <a:ext uri="{FF2B5EF4-FFF2-40B4-BE49-F238E27FC236}">
                <a16:creationId xmlns:a16="http://schemas.microsoft.com/office/drawing/2014/main" id="{221B827E-AA0B-46B1-8964-600EF06FEF0F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</p:sp>
      <p:sp>
        <p:nvSpPr>
          <p:cNvPr id="22" name="그림 개체 틀 21">
            <a:extLst>
              <a:ext uri="{FF2B5EF4-FFF2-40B4-BE49-F238E27FC236}">
                <a16:creationId xmlns:a16="http://schemas.microsoft.com/office/drawing/2014/main" id="{AF3B0B2D-EBFF-4EEF-A4E4-54D4B6D1ECD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</p:sp>
      <p:sp>
        <p:nvSpPr>
          <p:cNvPr id="24" name="그림 개체 틀 23">
            <a:extLst>
              <a:ext uri="{FF2B5EF4-FFF2-40B4-BE49-F238E27FC236}">
                <a16:creationId xmlns:a16="http://schemas.microsoft.com/office/drawing/2014/main" id="{CAFA7F36-FD4B-43A3-8C31-CD6E2201375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26" name="그림 개체 틀 25">
            <a:extLst>
              <a:ext uri="{FF2B5EF4-FFF2-40B4-BE49-F238E27FC236}">
                <a16:creationId xmlns:a16="http://schemas.microsoft.com/office/drawing/2014/main" id="{461474C4-3CEA-4ABD-9765-16C7C3FF477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</p:sp>
    </p:spTree>
    <p:extLst>
      <p:ext uri="{BB962C8B-B14F-4D97-AF65-F5344CB8AC3E}">
        <p14:creationId xmlns:p14="http://schemas.microsoft.com/office/powerpoint/2010/main" val="1410785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grpSp>
        <p:nvGrpSpPr>
          <p:cNvPr id="209" name="그룹 208">
            <a:extLst>
              <a:ext uri="{FF2B5EF4-FFF2-40B4-BE49-F238E27FC236}">
                <a16:creationId xmlns:a16="http://schemas.microsoft.com/office/drawing/2014/main" id="{AE380A4D-A74E-4F01-ABE9-7A59EB04E9C9}"/>
              </a:ext>
            </a:extLst>
          </p:cNvPr>
          <p:cNvGrpSpPr/>
          <p:nvPr/>
        </p:nvGrpSpPr>
        <p:grpSpPr>
          <a:xfrm>
            <a:off x="3581028" y="1988543"/>
            <a:ext cx="5058197" cy="3297709"/>
            <a:chOff x="3566901" y="1351234"/>
            <a:chExt cx="5058197" cy="3297709"/>
          </a:xfrm>
        </p:grpSpPr>
        <p:grpSp>
          <p:nvGrpSpPr>
            <p:cNvPr id="127" name="Group 46">
              <a:extLst>
                <a:ext uri="{FF2B5EF4-FFF2-40B4-BE49-F238E27FC236}">
                  <a16:creationId xmlns:a16="http://schemas.microsoft.com/office/drawing/2014/main" id="{083505D3-8FCD-4845-B81D-356F5DDC5D51}"/>
                </a:ext>
              </a:extLst>
            </p:cNvPr>
            <p:cNvGrpSpPr/>
            <p:nvPr/>
          </p:nvGrpSpPr>
          <p:grpSpPr>
            <a:xfrm>
              <a:off x="3566901" y="1351234"/>
              <a:ext cx="5058197" cy="2963832"/>
              <a:chOff x="68618" y="3216471"/>
              <a:chExt cx="5886029" cy="3670126"/>
            </a:xfrm>
            <a:solidFill>
              <a:schemeClr val="accent1"/>
            </a:solidFill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grpSpPr>
          <p:sp>
            <p:nvSpPr>
              <p:cNvPr id="128" name="Freeform: Shape 47">
                <a:extLst>
                  <a:ext uri="{FF2B5EF4-FFF2-40B4-BE49-F238E27FC236}">
                    <a16:creationId xmlns:a16="http://schemas.microsoft.com/office/drawing/2014/main" id="{6F93B2A8-679C-4E5F-9BF7-49ED7FD45427}"/>
                  </a:ext>
                </a:extLst>
              </p:cNvPr>
              <p:cNvSpPr/>
              <p:nvPr/>
            </p:nvSpPr>
            <p:spPr>
              <a:xfrm>
                <a:off x="68618" y="6081044"/>
                <a:ext cx="5886029" cy="800622"/>
              </a:xfrm>
              <a:custGeom>
                <a:avLst/>
                <a:gdLst>
                  <a:gd name="connsiteX0" fmla="*/ 0 w 9030557"/>
                  <a:gd name="connsiteY0" fmla="*/ 614172 h 1228343"/>
                  <a:gd name="connsiteX1" fmla="*/ 0 w 9030557"/>
                  <a:gd name="connsiteY1" fmla="*/ 614172 h 1228343"/>
                  <a:gd name="connsiteX2" fmla="*/ 614172 w 9030557"/>
                  <a:gd name="connsiteY2" fmla="*/ 0 h 1228343"/>
                  <a:gd name="connsiteX3" fmla="*/ 8416385 w 9030557"/>
                  <a:gd name="connsiteY3" fmla="*/ 0 h 1228343"/>
                  <a:gd name="connsiteX4" fmla="*/ 9030558 w 9030557"/>
                  <a:gd name="connsiteY4" fmla="*/ 614172 h 1228343"/>
                  <a:gd name="connsiteX5" fmla="*/ 9030558 w 9030557"/>
                  <a:gd name="connsiteY5" fmla="*/ 614172 h 1228343"/>
                  <a:gd name="connsiteX6" fmla="*/ 8416385 w 9030557"/>
                  <a:gd name="connsiteY6" fmla="*/ 1228344 h 1228343"/>
                  <a:gd name="connsiteX7" fmla="*/ 614172 w 9030557"/>
                  <a:gd name="connsiteY7" fmla="*/ 1228344 h 1228343"/>
                  <a:gd name="connsiteX8" fmla="*/ 0 w 9030557"/>
                  <a:gd name="connsiteY8" fmla="*/ 614172 h 12283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030557" h="1228343">
                    <a:moveTo>
                      <a:pt x="0" y="614172"/>
                    </a:moveTo>
                    <a:lnTo>
                      <a:pt x="0" y="614172"/>
                    </a:lnTo>
                    <a:cubicBezTo>
                      <a:pt x="0" y="274987"/>
                      <a:pt x="274987" y="0"/>
                      <a:pt x="614172" y="0"/>
                    </a:cubicBezTo>
                    <a:lnTo>
                      <a:pt x="8416385" y="0"/>
                    </a:lnTo>
                    <a:cubicBezTo>
                      <a:pt x="8755570" y="0"/>
                      <a:pt x="9030558" y="274987"/>
                      <a:pt x="9030558" y="614172"/>
                    </a:cubicBezTo>
                    <a:lnTo>
                      <a:pt x="9030558" y="614172"/>
                    </a:lnTo>
                    <a:cubicBezTo>
                      <a:pt x="9030558" y="953357"/>
                      <a:pt x="8755570" y="1228344"/>
                      <a:pt x="8416385" y="1228344"/>
                    </a:cubicBezTo>
                    <a:lnTo>
                      <a:pt x="614172" y="1228344"/>
                    </a:lnTo>
                    <a:cubicBezTo>
                      <a:pt x="274987" y="1228344"/>
                      <a:pt x="0" y="953357"/>
                      <a:pt x="0" y="61417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9" name="Freeform: Shape 48">
                <a:extLst>
                  <a:ext uri="{FF2B5EF4-FFF2-40B4-BE49-F238E27FC236}">
                    <a16:creationId xmlns:a16="http://schemas.microsoft.com/office/drawing/2014/main" id="{6618D4BB-DFC6-4061-A161-711CB0474435}"/>
                  </a:ext>
                </a:extLst>
              </p:cNvPr>
              <p:cNvSpPr/>
              <p:nvPr/>
            </p:nvSpPr>
            <p:spPr>
              <a:xfrm>
                <a:off x="218375" y="5416060"/>
                <a:ext cx="2376986" cy="1470537"/>
              </a:xfrm>
              <a:custGeom>
                <a:avLst/>
                <a:gdLst>
                  <a:gd name="connsiteX0" fmla="*/ 41033 w 3646858"/>
                  <a:gd name="connsiteY0" fmla="*/ 393973 h 2256151"/>
                  <a:gd name="connsiteX1" fmla="*/ 41033 w 3646858"/>
                  <a:gd name="connsiteY1" fmla="*/ 393973 h 2256151"/>
                  <a:gd name="connsiteX2" fmla="*/ 834656 w 3646858"/>
                  <a:gd name="connsiteY2" fmla="*/ 41072 h 2256151"/>
                  <a:gd name="connsiteX3" fmla="*/ 3602240 w 3646858"/>
                  <a:gd name="connsiteY3" fmla="*/ 1104919 h 2256151"/>
                  <a:gd name="connsiteX4" fmla="*/ 3642245 w 3646858"/>
                  <a:gd name="connsiteY4" fmla="*/ 1194835 h 2256151"/>
                  <a:gd name="connsiteX5" fmla="*/ 3251435 w 3646858"/>
                  <a:gd name="connsiteY5" fmla="*/ 2211534 h 2256151"/>
                  <a:gd name="connsiteX6" fmla="*/ 3161519 w 3646858"/>
                  <a:gd name="connsiteY6" fmla="*/ 2251539 h 2256151"/>
                  <a:gd name="connsiteX7" fmla="*/ 393935 w 3646858"/>
                  <a:gd name="connsiteY7" fmla="*/ 1187691 h 2256151"/>
                  <a:gd name="connsiteX8" fmla="*/ 41033 w 3646858"/>
                  <a:gd name="connsiteY8" fmla="*/ 393973 h 22561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646858" h="2256151">
                    <a:moveTo>
                      <a:pt x="41033" y="393973"/>
                    </a:moveTo>
                    <a:lnTo>
                      <a:pt x="41033" y="393973"/>
                    </a:lnTo>
                    <a:cubicBezTo>
                      <a:pt x="162763" y="77362"/>
                      <a:pt x="518045" y="-80657"/>
                      <a:pt x="834656" y="41072"/>
                    </a:cubicBezTo>
                    <a:lnTo>
                      <a:pt x="3602240" y="1104919"/>
                    </a:lnTo>
                    <a:cubicBezTo>
                      <a:pt x="3638054" y="1118731"/>
                      <a:pt x="3655962" y="1158926"/>
                      <a:pt x="3642245" y="1194835"/>
                    </a:cubicBezTo>
                    <a:lnTo>
                      <a:pt x="3251435" y="2211534"/>
                    </a:lnTo>
                    <a:cubicBezTo>
                      <a:pt x="3237623" y="2247348"/>
                      <a:pt x="3197428" y="2265255"/>
                      <a:pt x="3161519" y="2251539"/>
                    </a:cubicBezTo>
                    <a:lnTo>
                      <a:pt x="393935" y="1187691"/>
                    </a:lnTo>
                    <a:cubicBezTo>
                      <a:pt x="77324" y="1065962"/>
                      <a:pt x="-80601" y="710585"/>
                      <a:pt x="41033" y="393973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0" name="Freeform: Shape 49">
                <a:extLst>
                  <a:ext uri="{FF2B5EF4-FFF2-40B4-BE49-F238E27FC236}">
                    <a16:creationId xmlns:a16="http://schemas.microsoft.com/office/drawing/2014/main" id="{A10FA48C-C1E8-494F-9EE0-B03B925F6B4A}"/>
                  </a:ext>
                </a:extLst>
              </p:cNvPr>
              <p:cNvSpPr/>
              <p:nvPr/>
            </p:nvSpPr>
            <p:spPr>
              <a:xfrm>
                <a:off x="468843" y="4723839"/>
                <a:ext cx="2198064" cy="1899117"/>
              </a:xfrm>
              <a:custGeom>
                <a:avLst/>
                <a:gdLst>
                  <a:gd name="connsiteX0" fmla="*/ 125577 w 3372348"/>
                  <a:gd name="connsiteY0" fmla="*/ 242042 h 2913693"/>
                  <a:gd name="connsiteX1" fmla="*/ 125577 w 3372348"/>
                  <a:gd name="connsiteY1" fmla="*/ 242042 h 2913693"/>
                  <a:gd name="connsiteX2" fmla="*/ 986351 w 3372348"/>
                  <a:gd name="connsiteY2" fmla="*/ 125646 h 2913693"/>
                  <a:gd name="connsiteX3" fmla="*/ 3344932 w 3372348"/>
                  <a:gd name="connsiteY3" fmla="*/ 1922347 h 2913693"/>
                  <a:gd name="connsiteX4" fmla="*/ 3358076 w 3372348"/>
                  <a:gd name="connsiteY4" fmla="*/ 2019788 h 2913693"/>
                  <a:gd name="connsiteX5" fmla="*/ 2697994 w 3372348"/>
                  <a:gd name="connsiteY5" fmla="*/ 2886277 h 2913693"/>
                  <a:gd name="connsiteX6" fmla="*/ 2600553 w 3372348"/>
                  <a:gd name="connsiteY6" fmla="*/ 2899421 h 2913693"/>
                  <a:gd name="connsiteX7" fmla="*/ 241972 w 3372348"/>
                  <a:gd name="connsiteY7" fmla="*/ 1102721 h 2913693"/>
                  <a:gd name="connsiteX8" fmla="*/ 125577 w 3372348"/>
                  <a:gd name="connsiteY8" fmla="*/ 242042 h 29136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372348" h="2913693">
                    <a:moveTo>
                      <a:pt x="125577" y="242042"/>
                    </a:moveTo>
                    <a:lnTo>
                      <a:pt x="125577" y="242042"/>
                    </a:lnTo>
                    <a:cubicBezTo>
                      <a:pt x="331126" y="-27802"/>
                      <a:pt x="716508" y="-79904"/>
                      <a:pt x="986351" y="125646"/>
                    </a:cubicBezTo>
                    <a:lnTo>
                      <a:pt x="3344932" y="1922347"/>
                    </a:lnTo>
                    <a:cubicBezTo>
                      <a:pt x="3375507" y="1945588"/>
                      <a:pt x="3381412" y="1989308"/>
                      <a:pt x="3358076" y="2019788"/>
                    </a:cubicBezTo>
                    <a:lnTo>
                      <a:pt x="2697994" y="2886277"/>
                    </a:lnTo>
                    <a:cubicBezTo>
                      <a:pt x="2674753" y="2916852"/>
                      <a:pt x="2631033" y="2922758"/>
                      <a:pt x="2600553" y="2899421"/>
                    </a:cubicBezTo>
                    <a:lnTo>
                      <a:pt x="241972" y="1102721"/>
                    </a:lnTo>
                    <a:cubicBezTo>
                      <a:pt x="-27776" y="897171"/>
                      <a:pt x="-79877" y="511790"/>
                      <a:pt x="125577" y="2420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1" name="Freeform: Shape 50">
                <a:extLst>
                  <a:ext uri="{FF2B5EF4-FFF2-40B4-BE49-F238E27FC236}">
                    <a16:creationId xmlns:a16="http://schemas.microsoft.com/office/drawing/2014/main" id="{EFFF9C2B-95B7-4AC3-9860-BA2EA8F9440A}"/>
                  </a:ext>
                </a:extLst>
              </p:cNvPr>
              <p:cNvSpPr/>
              <p:nvPr/>
            </p:nvSpPr>
            <p:spPr>
              <a:xfrm>
                <a:off x="938356" y="4161206"/>
                <a:ext cx="2411743" cy="2609788"/>
              </a:xfrm>
              <a:custGeom>
                <a:avLst/>
                <a:gdLst>
                  <a:gd name="connsiteX0" fmla="*/ 208189 w 3700183"/>
                  <a:gd name="connsiteY0" fmla="*/ 153325 h 4004031"/>
                  <a:gd name="connsiteX1" fmla="*/ 208189 w 3700183"/>
                  <a:gd name="connsiteY1" fmla="*/ 153325 h 4004031"/>
                  <a:gd name="connsiteX2" fmla="*/ 1075059 w 3700183"/>
                  <a:gd name="connsiteY2" fmla="*/ 208189 h 4004031"/>
                  <a:gd name="connsiteX3" fmla="*/ 3682814 w 3700183"/>
                  <a:gd name="connsiteY3" fmla="*/ 3168464 h 4004031"/>
                  <a:gd name="connsiteX4" fmla="*/ 3676623 w 3700183"/>
                  <a:gd name="connsiteY4" fmla="*/ 3266666 h 4004031"/>
                  <a:gd name="connsiteX5" fmla="*/ 2859282 w 3700183"/>
                  <a:gd name="connsiteY5" fmla="*/ 3986661 h 4004031"/>
                  <a:gd name="connsiteX6" fmla="*/ 2761080 w 3700183"/>
                  <a:gd name="connsiteY6" fmla="*/ 3980470 h 4004031"/>
                  <a:gd name="connsiteX7" fmla="*/ 153325 w 3700183"/>
                  <a:gd name="connsiteY7" fmla="*/ 1020195 h 4004031"/>
                  <a:gd name="connsiteX8" fmla="*/ 208189 w 3700183"/>
                  <a:gd name="connsiteY8" fmla="*/ 153325 h 40040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700183" h="4004031">
                    <a:moveTo>
                      <a:pt x="208189" y="153325"/>
                    </a:moveTo>
                    <a:lnTo>
                      <a:pt x="208189" y="153325"/>
                    </a:lnTo>
                    <a:cubicBezTo>
                      <a:pt x="462697" y="-70894"/>
                      <a:pt x="850841" y="-46319"/>
                      <a:pt x="1075059" y="208189"/>
                    </a:cubicBezTo>
                    <a:lnTo>
                      <a:pt x="3682814" y="3168464"/>
                    </a:lnTo>
                    <a:cubicBezTo>
                      <a:pt x="3708245" y="3197325"/>
                      <a:pt x="3705388" y="3241235"/>
                      <a:pt x="3676623" y="3266666"/>
                    </a:cubicBezTo>
                    <a:lnTo>
                      <a:pt x="2859282" y="3986661"/>
                    </a:lnTo>
                    <a:cubicBezTo>
                      <a:pt x="2830422" y="4012093"/>
                      <a:pt x="2786511" y="4009236"/>
                      <a:pt x="2761080" y="3980470"/>
                    </a:cubicBezTo>
                    <a:lnTo>
                      <a:pt x="153325" y="1020195"/>
                    </a:lnTo>
                    <a:cubicBezTo>
                      <a:pt x="-70894" y="765592"/>
                      <a:pt x="-46319" y="377544"/>
                      <a:pt x="208189" y="15332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2" name="Freeform: Shape 51">
                <a:extLst>
                  <a:ext uri="{FF2B5EF4-FFF2-40B4-BE49-F238E27FC236}">
                    <a16:creationId xmlns:a16="http://schemas.microsoft.com/office/drawing/2014/main" id="{E358DF2B-6759-4972-B2EA-920E46F3888B}"/>
                  </a:ext>
                </a:extLst>
              </p:cNvPr>
              <p:cNvSpPr/>
              <p:nvPr/>
            </p:nvSpPr>
            <p:spPr>
              <a:xfrm>
                <a:off x="1488981" y="3744504"/>
                <a:ext cx="1921042" cy="2901345"/>
              </a:xfrm>
              <a:custGeom>
                <a:avLst/>
                <a:gdLst>
                  <a:gd name="connsiteX0" fmla="*/ 337618 w 2947332"/>
                  <a:gd name="connsiteY0" fmla="*/ 65983 h 4451347"/>
                  <a:gd name="connsiteX1" fmla="*/ 337618 w 2947332"/>
                  <a:gd name="connsiteY1" fmla="*/ 65983 h 4451347"/>
                  <a:gd name="connsiteX2" fmla="*/ 1162579 w 2947332"/>
                  <a:gd name="connsiteY2" fmla="*/ 337636 h 4451347"/>
                  <a:gd name="connsiteX3" fmla="*/ 2939848 w 2947332"/>
                  <a:gd name="connsiteY3" fmla="*/ 3859695 h 4451347"/>
                  <a:gd name="connsiteX4" fmla="*/ 2909083 w 2947332"/>
                  <a:gd name="connsiteY4" fmla="*/ 3953135 h 4451347"/>
                  <a:gd name="connsiteX5" fmla="*/ 1936675 w 2947332"/>
                  <a:gd name="connsiteY5" fmla="*/ 4443864 h 4451347"/>
                  <a:gd name="connsiteX6" fmla="*/ 1843235 w 2947332"/>
                  <a:gd name="connsiteY6" fmla="*/ 4413097 h 4451347"/>
                  <a:gd name="connsiteX7" fmla="*/ 65965 w 2947332"/>
                  <a:gd name="connsiteY7" fmla="*/ 891038 h 4451347"/>
                  <a:gd name="connsiteX8" fmla="*/ 337618 w 2947332"/>
                  <a:gd name="connsiteY8" fmla="*/ 65983 h 44513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947332" h="4451347">
                    <a:moveTo>
                      <a:pt x="337618" y="65983"/>
                    </a:moveTo>
                    <a:lnTo>
                      <a:pt x="337618" y="65983"/>
                    </a:lnTo>
                    <a:cubicBezTo>
                      <a:pt x="640418" y="-86798"/>
                      <a:pt x="1009797" y="34741"/>
                      <a:pt x="1162579" y="337636"/>
                    </a:cubicBezTo>
                    <a:lnTo>
                      <a:pt x="2939848" y="3859695"/>
                    </a:lnTo>
                    <a:cubicBezTo>
                      <a:pt x="2957184" y="3893985"/>
                      <a:pt x="2943372" y="3935800"/>
                      <a:pt x="2909083" y="3953135"/>
                    </a:cubicBezTo>
                    <a:lnTo>
                      <a:pt x="1936675" y="4443864"/>
                    </a:lnTo>
                    <a:cubicBezTo>
                      <a:pt x="1902385" y="4461199"/>
                      <a:pt x="1860571" y="4447388"/>
                      <a:pt x="1843235" y="4413097"/>
                    </a:cubicBezTo>
                    <a:lnTo>
                      <a:pt x="65965" y="891038"/>
                    </a:lnTo>
                    <a:cubicBezTo>
                      <a:pt x="-86816" y="588238"/>
                      <a:pt x="34819" y="218859"/>
                      <a:pt x="337618" y="65983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3" name="Freeform: Shape 52">
                <a:extLst>
                  <a:ext uri="{FF2B5EF4-FFF2-40B4-BE49-F238E27FC236}">
                    <a16:creationId xmlns:a16="http://schemas.microsoft.com/office/drawing/2014/main" id="{F5A181A1-AEA0-4B2A-B56F-183669C13402}"/>
                  </a:ext>
                </a:extLst>
              </p:cNvPr>
              <p:cNvSpPr/>
              <p:nvPr/>
            </p:nvSpPr>
            <p:spPr>
              <a:xfrm>
                <a:off x="2005814" y="3375795"/>
                <a:ext cx="1663174" cy="2982438"/>
              </a:xfrm>
              <a:custGeom>
                <a:avLst/>
                <a:gdLst>
                  <a:gd name="connsiteX0" fmla="*/ 403163 w 2551702"/>
                  <a:gd name="connsiteY0" fmla="*/ 37594 h 4575764"/>
                  <a:gd name="connsiteX1" fmla="*/ 403163 w 2551702"/>
                  <a:gd name="connsiteY1" fmla="*/ 37594 h 4575764"/>
                  <a:gd name="connsiteX2" fmla="*/ 1191071 w 2551702"/>
                  <a:gd name="connsiteY2" fmla="*/ 403164 h 4575764"/>
                  <a:gd name="connsiteX3" fmla="*/ 2547431 w 2551702"/>
                  <a:gd name="connsiteY3" fmla="*/ 4107722 h 4575764"/>
                  <a:gd name="connsiteX4" fmla="*/ 2505998 w 2551702"/>
                  <a:gd name="connsiteY4" fmla="*/ 4196971 h 4575764"/>
                  <a:gd name="connsiteX5" fmla="*/ 1483203 w 2551702"/>
                  <a:gd name="connsiteY5" fmla="*/ 4571494 h 4575764"/>
                  <a:gd name="connsiteX6" fmla="*/ 1393954 w 2551702"/>
                  <a:gd name="connsiteY6" fmla="*/ 4530060 h 4575764"/>
                  <a:gd name="connsiteX7" fmla="*/ 37594 w 2551702"/>
                  <a:gd name="connsiteY7" fmla="*/ 825502 h 4575764"/>
                  <a:gd name="connsiteX8" fmla="*/ 403163 w 2551702"/>
                  <a:gd name="connsiteY8" fmla="*/ 37594 h 45757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551702" h="4575764">
                    <a:moveTo>
                      <a:pt x="403163" y="37594"/>
                    </a:moveTo>
                    <a:lnTo>
                      <a:pt x="403163" y="37594"/>
                    </a:lnTo>
                    <a:cubicBezTo>
                      <a:pt x="721679" y="-78992"/>
                      <a:pt x="1074390" y="84647"/>
                      <a:pt x="1191071" y="403164"/>
                    </a:cubicBezTo>
                    <a:lnTo>
                      <a:pt x="2547431" y="4107722"/>
                    </a:lnTo>
                    <a:cubicBezTo>
                      <a:pt x="2560671" y="4143822"/>
                      <a:pt x="2542097" y="4183731"/>
                      <a:pt x="2505998" y="4196971"/>
                    </a:cubicBezTo>
                    <a:lnTo>
                      <a:pt x="1483203" y="4571494"/>
                    </a:lnTo>
                    <a:cubicBezTo>
                      <a:pt x="1447103" y="4584734"/>
                      <a:pt x="1407194" y="4566160"/>
                      <a:pt x="1393954" y="4530060"/>
                    </a:cubicBezTo>
                    <a:lnTo>
                      <a:pt x="37594" y="825502"/>
                    </a:lnTo>
                    <a:cubicBezTo>
                      <a:pt x="-78992" y="506986"/>
                      <a:pt x="84648" y="154180"/>
                      <a:pt x="403163" y="3759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4" name="Freeform: Shape 53">
                <a:extLst>
                  <a:ext uri="{FF2B5EF4-FFF2-40B4-BE49-F238E27FC236}">
                    <a16:creationId xmlns:a16="http://schemas.microsoft.com/office/drawing/2014/main" id="{5FF82509-8C1D-407A-B602-0A8646C87AD6}"/>
                  </a:ext>
                </a:extLst>
              </p:cNvPr>
              <p:cNvSpPr/>
              <p:nvPr/>
            </p:nvSpPr>
            <p:spPr>
              <a:xfrm>
                <a:off x="3397358" y="5368007"/>
                <a:ext cx="2377012" cy="1470599"/>
              </a:xfrm>
              <a:custGeom>
                <a:avLst/>
                <a:gdLst>
                  <a:gd name="connsiteX0" fmla="*/ 3605825 w 3646897"/>
                  <a:gd name="connsiteY0" fmla="*/ 393973 h 2256246"/>
                  <a:gd name="connsiteX1" fmla="*/ 3605825 w 3646897"/>
                  <a:gd name="connsiteY1" fmla="*/ 393973 h 2256246"/>
                  <a:gd name="connsiteX2" fmla="*/ 2812202 w 3646897"/>
                  <a:gd name="connsiteY2" fmla="*/ 41072 h 2256246"/>
                  <a:gd name="connsiteX3" fmla="*/ 44618 w 3646897"/>
                  <a:gd name="connsiteY3" fmla="*/ 1105015 h 2256246"/>
                  <a:gd name="connsiteX4" fmla="*/ 4613 w 3646897"/>
                  <a:gd name="connsiteY4" fmla="*/ 1194931 h 2256246"/>
                  <a:gd name="connsiteX5" fmla="*/ 395424 w 3646897"/>
                  <a:gd name="connsiteY5" fmla="*/ 2211629 h 2256246"/>
                  <a:gd name="connsiteX6" fmla="*/ 485340 w 3646897"/>
                  <a:gd name="connsiteY6" fmla="*/ 2251634 h 2256246"/>
                  <a:gd name="connsiteX7" fmla="*/ 3252924 w 3646897"/>
                  <a:gd name="connsiteY7" fmla="*/ 1187787 h 2256246"/>
                  <a:gd name="connsiteX8" fmla="*/ 3605825 w 3646897"/>
                  <a:gd name="connsiteY8" fmla="*/ 393973 h 22562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646897" h="2256246">
                    <a:moveTo>
                      <a:pt x="3605825" y="393973"/>
                    </a:moveTo>
                    <a:lnTo>
                      <a:pt x="3605825" y="393973"/>
                    </a:lnTo>
                    <a:cubicBezTo>
                      <a:pt x="3484096" y="77362"/>
                      <a:pt x="3128813" y="-80657"/>
                      <a:pt x="2812202" y="41072"/>
                    </a:cubicBezTo>
                    <a:lnTo>
                      <a:pt x="44618" y="1105015"/>
                    </a:lnTo>
                    <a:cubicBezTo>
                      <a:pt x="8804" y="1118826"/>
                      <a:pt x="-9103" y="1159021"/>
                      <a:pt x="4613" y="1194931"/>
                    </a:cubicBezTo>
                    <a:lnTo>
                      <a:pt x="395424" y="2211629"/>
                    </a:lnTo>
                    <a:cubicBezTo>
                      <a:pt x="409235" y="2247443"/>
                      <a:pt x="449430" y="2265350"/>
                      <a:pt x="485340" y="2251634"/>
                    </a:cubicBezTo>
                    <a:lnTo>
                      <a:pt x="3252924" y="1187787"/>
                    </a:lnTo>
                    <a:cubicBezTo>
                      <a:pt x="3569535" y="1065962"/>
                      <a:pt x="3727555" y="710584"/>
                      <a:pt x="3605825" y="393973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5" name="Freeform: Shape 54">
                <a:extLst>
                  <a:ext uri="{FF2B5EF4-FFF2-40B4-BE49-F238E27FC236}">
                    <a16:creationId xmlns:a16="http://schemas.microsoft.com/office/drawing/2014/main" id="{23BD36FB-7C8F-4976-8855-191DC510988C}"/>
                  </a:ext>
                </a:extLst>
              </p:cNvPr>
              <p:cNvSpPr/>
              <p:nvPr/>
            </p:nvSpPr>
            <p:spPr>
              <a:xfrm>
                <a:off x="3325813" y="4675725"/>
                <a:ext cx="2198109" cy="1899117"/>
              </a:xfrm>
              <a:custGeom>
                <a:avLst/>
                <a:gdLst>
                  <a:gd name="connsiteX0" fmla="*/ 3246772 w 3372417"/>
                  <a:gd name="connsiteY0" fmla="*/ 242042 h 2913693"/>
                  <a:gd name="connsiteX1" fmla="*/ 3246772 w 3372417"/>
                  <a:gd name="connsiteY1" fmla="*/ 242042 h 2913693"/>
                  <a:gd name="connsiteX2" fmla="*/ 2385998 w 3372417"/>
                  <a:gd name="connsiteY2" fmla="*/ 125646 h 2913693"/>
                  <a:gd name="connsiteX3" fmla="*/ 27417 w 3372417"/>
                  <a:gd name="connsiteY3" fmla="*/ 1922347 h 2913693"/>
                  <a:gd name="connsiteX4" fmla="*/ 14273 w 3372417"/>
                  <a:gd name="connsiteY4" fmla="*/ 2019788 h 2913693"/>
                  <a:gd name="connsiteX5" fmla="*/ 674355 w 3372417"/>
                  <a:gd name="connsiteY5" fmla="*/ 2886277 h 2913693"/>
                  <a:gd name="connsiteX6" fmla="*/ 771796 w 3372417"/>
                  <a:gd name="connsiteY6" fmla="*/ 2899421 h 2913693"/>
                  <a:gd name="connsiteX7" fmla="*/ 3130376 w 3372417"/>
                  <a:gd name="connsiteY7" fmla="*/ 1102816 h 2913693"/>
                  <a:gd name="connsiteX8" fmla="*/ 3246772 w 3372417"/>
                  <a:gd name="connsiteY8" fmla="*/ 242042 h 29136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372417" h="2913693">
                    <a:moveTo>
                      <a:pt x="3246772" y="242042"/>
                    </a:moveTo>
                    <a:lnTo>
                      <a:pt x="3246772" y="242042"/>
                    </a:lnTo>
                    <a:cubicBezTo>
                      <a:pt x="3041222" y="-27802"/>
                      <a:pt x="2655841" y="-79904"/>
                      <a:pt x="2385998" y="125646"/>
                    </a:cubicBezTo>
                    <a:lnTo>
                      <a:pt x="27417" y="1922347"/>
                    </a:lnTo>
                    <a:cubicBezTo>
                      <a:pt x="-3158" y="1945588"/>
                      <a:pt x="-9064" y="1989308"/>
                      <a:pt x="14273" y="2019788"/>
                    </a:cubicBezTo>
                    <a:lnTo>
                      <a:pt x="674355" y="2886277"/>
                    </a:lnTo>
                    <a:cubicBezTo>
                      <a:pt x="697596" y="2916852"/>
                      <a:pt x="741315" y="2922758"/>
                      <a:pt x="771796" y="2899421"/>
                    </a:cubicBezTo>
                    <a:lnTo>
                      <a:pt x="3130376" y="1102816"/>
                    </a:lnTo>
                    <a:cubicBezTo>
                      <a:pt x="3400220" y="897266"/>
                      <a:pt x="3452321" y="511885"/>
                      <a:pt x="3246772" y="2420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6" name="Freeform: Shape 55">
                <a:extLst>
                  <a:ext uri="{FF2B5EF4-FFF2-40B4-BE49-F238E27FC236}">
                    <a16:creationId xmlns:a16="http://schemas.microsoft.com/office/drawing/2014/main" id="{EB464204-49E5-4B49-AC57-56C57DA38A62}"/>
                  </a:ext>
                </a:extLst>
              </p:cNvPr>
              <p:cNvSpPr/>
              <p:nvPr/>
            </p:nvSpPr>
            <p:spPr>
              <a:xfrm>
                <a:off x="2661307" y="4113154"/>
                <a:ext cx="2411743" cy="2609788"/>
              </a:xfrm>
              <a:custGeom>
                <a:avLst/>
                <a:gdLst>
                  <a:gd name="connsiteX0" fmla="*/ 3491995 w 3700183"/>
                  <a:gd name="connsiteY0" fmla="*/ 153325 h 4004031"/>
                  <a:gd name="connsiteX1" fmla="*/ 3491995 w 3700183"/>
                  <a:gd name="connsiteY1" fmla="*/ 153325 h 4004031"/>
                  <a:gd name="connsiteX2" fmla="*/ 2625124 w 3700183"/>
                  <a:gd name="connsiteY2" fmla="*/ 208189 h 4004031"/>
                  <a:gd name="connsiteX3" fmla="*/ 17370 w 3700183"/>
                  <a:gd name="connsiteY3" fmla="*/ 3168464 h 4004031"/>
                  <a:gd name="connsiteX4" fmla="*/ 23561 w 3700183"/>
                  <a:gd name="connsiteY4" fmla="*/ 3266667 h 4004031"/>
                  <a:gd name="connsiteX5" fmla="*/ 840901 w 3700183"/>
                  <a:gd name="connsiteY5" fmla="*/ 3986662 h 4004031"/>
                  <a:gd name="connsiteX6" fmla="*/ 939104 w 3700183"/>
                  <a:gd name="connsiteY6" fmla="*/ 3980470 h 4004031"/>
                  <a:gd name="connsiteX7" fmla="*/ 3546859 w 3700183"/>
                  <a:gd name="connsiteY7" fmla="*/ 1020195 h 4004031"/>
                  <a:gd name="connsiteX8" fmla="*/ 3491995 w 3700183"/>
                  <a:gd name="connsiteY8" fmla="*/ 153325 h 40040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700183" h="4004031">
                    <a:moveTo>
                      <a:pt x="3491995" y="153325"/>
                    </a:moveTo>
                    <a:lnTo>
                      <a:pt x="3491995" y="153325"/>
                    </a:lnTo>
                    <a:cubicBezTo>
                      <a:pt x="3237487" y="-70894"/>
                      <a:pt x="2849343" y="-46319"/>
                      <a:pt x="2625124" y="208189"/>
                    </a:cubicBezTo>
                    <a:lnTo>
                      <a:pt x="17370" y="3168464"/>
                    </a:lnTo>
                    <a:cubicBezTo>
                      <a:pt x="-8062" y="3197324"/>
                      <a:pt x="-5204" y="3241235"/>
                      <a:pt x="23561" y="3266667"/>
                    </a:cubicBezTo>
                    <a:lnTo>
                      <a:pt x="840901" y="3986662"/>
                    </a:lnTo>
                    <a:cubicBezTo>
                      <a:pt x="869762" y="4012093"/>
                      <a:pt x="913672" y="4009236"/>
                      <a:pt x="939104" y="3980470"/>
                    </a:cubicBezTo>
                    <a:lnTo>
                      <a:pt x="3546859" y="1020195"/>
                    </a:lnTo>
                    <a:cubicBezTo>
                      <a:pt x="3771077" y="765592"/>
                      <a:pt x="3746503" y="377543"/>
                      <a:pt x="3491995" y="15332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7" name="Freeform: Shape 56">
                <a:extLst>
                  <a:ext uri="{FF2B5EF4-FFF2-40B4-BE49-F238E27FC236}">
                    <a16:creationId xmlns:a16="http://schemas.microsoft.com/office/drawing/2014/main" id="{904732A7-37D6-4AD9-934B-8E978563A509}"/>
                  </a:ext>
                </a:extLst>
              </p:cNvPr>
              <p:cNvSpPr/>
              <p:nvPr/>
            </p:nvSpPr>
            <p:spPr>
              <a:xfrm>
                <a:off x="2582696" y="3696451"/>
                <a:ext cx="1921083" cy="2901345"/>
              </a:xfrm>
              <a:custGeom>
                <a:avLst/>
                <a:gdLst>
                  <a:gd name="connsiteX0" fmla="*/ 2609810 w 2947394"/>
                  <a:gd name="connsiteY0" fmla="*/ 65983 h 4451347"/>
                  <a:gd name="connsiteX1" fmla="*/ 2609810 w 2947394"/>
                  <a:gd name="connsiteY1" fmla="*/ 65983 h 4451347"/>
                  <a:gd name="connsiteX2" fmla="*/ 1784850 w 2947394"/>
                  <a:gd name="connsiteY2" fmla="*/ 337636 h 4451347"/>
                  <a:gd name="connsiteX3" fmla="*/ 7484 w 2947394"/>
                  <a:gd name="connsiteY3" fmla="*/ 3859695 h 4451347"/>
                  <a:gd name="connsiteX4" fmla="*/ 38250 w 2947394"/>
                  <a:gd name="connsiteY4" fmla="*/ 3953135 h 4451347"/>
                  <a:gd name="connsiteX5" fmla="*/ 1010657 w 2947394"/>
                  <a:gd name="connsiteY5" fmla="*/ 4443863 h 4451347"/>
                  <a:gd name="connsiteX6" fmla="*/ 1104098 w 2947394"/>
                  <a:gd name="connsiteY6" fmla="*/ 4413097 h 4451347"/>
                  <a:gd name="connsiteX7" fmla="*/ 2881368 w 2947394"/>
                  <a:gd name="connsiteY7" fmla="*/ 891038 h 4451347"/>
                  <a:gd name="connsiteX8" fmla="*/ 2609810 w 2947394"/>
                  <a:gd name="connsiteY8" fmla="*/ 65983 h 44513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947394" h="4451347">
                    <a:moveTo>
                      <a:pt x="2609810" y="65983"/>
                    </a:moveTo>
                    <a:lnTo>
                      <a:pt x="2609810" y="65983"/>
                    </a:lnTo>
                    <a:cubicBezTo>
                      <a:pt x="2307010" y="-86798"/>
                      <a:pt x="1937631" y="34741"/>
                      <a:pt x="1784850" y="337636"/>
                    </a:cubicBezTo>
                    <a:lnTo>
                      <a:pt x="7484" y="3859695"/>
                    </a:lnTo>
                    <a:cubicBezTo>
                      <a:pt x="-9851" y="3893985"/>
                      <a:pt x="3960" y="3935800"/>
                      <a:pt x="38250" y="3953135"/>
                    </a:cubicBezTo>
                    <a:lnTo>
                      <a:pt x="1010657" y="4443863"/>
                    </a:lnTo>
                    <a:cubicBezTo>
                      <a:pt x="1044947" y="4461199"/>
                      <a:pt x="1086762" y="4447388"/>
                      <a:pt x="1104098" y="4413097"/>
                    </a:cubicBezTo>
                    <a:lnTo>
                      <a:pt x="2881368" y="891038"/>
                    </a:lnTo>
                    <a:cubicBezTo>
                      <a:pt x="3034244" y="588143"/>
                      <a:pt x="2912610" y="218764"/>
                      <a:pt x="2609810" y="65983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8" name="Freeform: Shape 57">
                <a:extLst>
                  <a:ext uri="{FF2B5EF4-FFF2-40B4-BE49-F238E27FC236}">
                    <a16:creationId xmlns:a16="http://schemas.microsoft.com/office/drawing/2014/main" id="{78661DE4-F187-4354-A227-AF3F4E24FCE6}"/>
                  </a:ext>
                </a:extLst>
              </p:cNvPr>
              <p:cNvSpPr/>
              <p:nvPr/>
            </p:nvSpPr>
            <p:spPr>
              <a:xfrm>
                <a:off x="2310073" y="3352017"/>
                <a:ext cx="1663199" cy="2982439"/>
              </a:xfrm>
              <a:custGeom>
                <a:avLst/>
                <a:gdLst>
                  <a:gd name="connsiteX0" fmla="*/ 2148539 w 2551740"/>
                  <a:gd name="connsiteY0" fmla="*/ 37594 h 4575765"/>
                  <a:gd name="connsiteX1" fmla="*/ 2148539 w 2551740"/>
                  <a:gd name="connsiteY1" fmla="*/ 37594 h 4575765"/>
                  <a:gd name="connsiteX2" fmla="*/ 1360631 w 2551740"/>
                  <a:gd name="connsiteY2" fmla="*/ 403164 h 4575765"/>
                  <a:gd name="connsiteX3" fmla="*/ 4271 w 2551740"/>
                  <a:gd name="connsiteY3" fmla="*/ 4107722 h 4575765"/>
                  <a:gd name="connsiteX4" fmla="*/ 45705 w 2551740"/>
                  <a:gd name="connsiteY4" fmla="*/ 4196971 h 4575765"/>
                  <a:gd name="connsiteX5" fmla="*/ 1068500 w 2551740"/>
                  <a:gd name="connsiteY5" fmla="*/ 4571494 h 4575765"/>
                  <a:gd name="connsiteX6" fmla="*/ 1157749 w 2551740"/>
                  <a:gd name="connsiteY6" fmla="*/ 4530060 h 4575765"/>
                  <a:gd name="connsiteX7" fmla="*/ 2514109 w 2551740"/>
                  <a:gd name="connsiteY7" fmla="*/ 825502 h 4575765"/>
                  <a:gd name="connsiteX8" fmla="*/ 2148539 w 2551740"/>
                  <a:gd name="connsiteY8" fmla="*/ 37594 h 45757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551740" h="4575765">
                    <a:moveTo>
                      <a:pt x="2148539" y="37594"/>
                    </a:moveTo>
                    <a:lnTo>
                      <a:pt x="2148539" y="37594"/>
                    </a:lnTo>
                    <a:cubicBezTo>
                      <a:pt x="1830023" y="-78992"/>
                      <a:pt x="1477313" y="84647"/>
                      <a:pt x="1360631" y="403164"/>
                    </a:cubicBezTo>
                    <a:lnTo>
                      <a:pt x="4271" y="4107722"/>
                    </a:lnTo>
                    <a:cubicBezTo>
                      <a:pt x="-8968" y="4143821"/>
                      <a:pt x="9605" y="4183731"/>
                      <a:pt x="45705" y="4196971"/>
                    </a:cubicBezTo>
                    <a:lnTo>
                      <a:pt x="1068500" y="4571494"/>
                    </a:lnTo>
                    <a:cubicBezTo>
                      <a:pt x="1104599" y="4584734"/>
                      <a:pt x="1144509" y="4566160"/>
                      <a:pt x="1157749" y="4530060"/>
                    </a:cubicBezTo>
                    <a:lnTo>
                      <a:pt x="2514109" y="825502"/>
                    </a:lnTo>
                    <a:cubicBezTo>
                      <a:pt x="2630790" y="506986"/>
                      <a:pt x="2467055" y="154180"/>
                      <a:pt x="2148539" y="3759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9" name="Freeform: Shape 58">
                <a:extLst>
                  <a:ext uri="{FF2B5EF4-FFF2-40B4-BE49-F238E27FC236}">
                    <a16:creationId xmlns:a16="http://schemas.microsoft.com/office/drawing/2014/main" id="{0FC69F19-2866-4A3B-B641-8A57DEF94BB2}"/>
                  </a:ext>
                </a:extLst>
              </p:cNvPr>
              <p:cNvSpPr/>
              <p:nvPr/>
            </p:nvSpPr>
            <p:spPr>
              <a:xfrm>
                <a:off x="2624079" y="3216471"/>
                <a:ext cx="800623" cy="3016987"/>
              </a:xfrm>
              <a:custGeom>
                <a:avLst/>
                <a:gdLst>
                  <a:gd name="connsiteX0" fmla="*/ 614172 w 1228344"/>
                  <a:gd name="connsiteY0" fmla="*/ 0 h 4628769"/>
                  <a:gd name="connsiteX1" fmla="*/ 614172 w 1228344"/>
                  <a:gd name="connsiteY1" fmla="*/ 0 h 4628769"/>
                  <a:gd name="connsiteX2" fmla="*/ 0 w 1228344"/>
                  <a:gd name="connsiteY2" fmla="*/ 614172 h 4628769"/>
                  <a:gd name="connsiteX3" fmla="*/ 0 w 1228344"/>
                  <a:gd name="connsiteY3" fmla="*/ 4559237 h 4628769"/>
                  <a:gd name="connsiteX4" fmla="*/ 69533 w 1228344"/>
                  <a:gd name="connsiteY4" fmla="*/ 4628769 h 4628769"/>
                  <a:gd name="connsiteX5" fmla="*/ 1158812 w 1228344"/>
                  <a:gd name="connsiteY5" fmla="*/ 4628769 h 4628769"/>
                  <a:gd name="connsiteX6" fmla="*/ 1228344 w 1228344"/>
                  <a:gd name="connsiteY6" fmla="*/ 4559237 h 4628769"/>
                  <a:gd name="connsiteX7" fmla="*/ 1228344 w 1228344"/>
                  <a:gd name="connsiteY7" fmla="*/ 614172 h 4628769"/>
                  <a:gd name="connsiteX8" fmla="*/ 614172 w 1228344"/>
                  <a:gd name="connsiteY8" fmla="*/ 0 h 46287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28344" h="4628769">
                    <a:moveTo>
                      <a:pt x="614172" y="0"/>
                    </a:moveTo>
                    <a:lnTo>
                      <a:pt x="614172" y="0"/>
                    </a:lnTo>
                    <a:cubicBezTo>
                      <a:pt x="274987" y="0"/>
                      <a:pt x="0" y="274987"/>
                      <a:pt x="0" y="614172"/>
                    </a:cubicBezTo>
                    <a:lnTo>
                      <a:pt x="0" y="4559237"/>
                    </a:lnTo>
                    <a:cubicBezTo>
                      <a:pt x="0" y="4597622"/>
                      <a:pt x="31147" y="4628769"/>
                      <a:pt x="69533" y="4628769"/>
                    </a:cubicBezTo>
                    <a:lnTo>
                      <a:pt x="1158812" y="4628769"/>
                    </a:lnTo>
                    <a:cubicBezTo>
                      <a:pt x="1197197" y="4628769"/>
                      <a:pt x="1228344" y="4597622"/>
                      <a:pt x="1228344" y="4559237"/>
                    </a:cubicBezTo>
                    <a:lnTo>
                      <a:pt x="1228344" y="614172"/>
                    </a:lnTo>
                    <a:cubicBezTo>
                      <a:pt x="1228344" y="274987"/>
                      <a:pt x="953357" y="0"/>
                      <a:pt x="614172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140" name="Group 59">
              <a:extLst>
                <a:ext uri="{FF2B5EF4-FFF2-40B4-BE49-F238E27FC236}">
                  <a16:creationId xmlns:a16="http://schemas.microsoft.com/office/drawing/2014/main" id="{13165530-9804-4883-94DA-06B384CB180A}"/>
                </a:ext>
              </a:extLst>
            </p:cNvPr>
            <p:cNvGrpSpPr/>
            <p:nvPr/>
          </p:nvGrpSpPr>
          <p:grpSpPr>
            <a:xfrm>
              <a:off x="3794232" y="1700979"/>
              <a:ext cx="4586890" cy="2624644"/>
              <a:chOff x="333154" y="3649562"/>
              <a:chExt cx="5337587" cy="3250108"/>
            </a:xfrm>
            <a:solidFill>
              <a:schemeClr val="accent4"/>
            </a:solidFill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grpSpPr>
          <p:sp>
            <p:nvSpPr>
              <p:cNvPr id="141" name="Freeform: Shape 60">
                <a:extLst>
                  <a:ext uri="{FF2B5EF4-FFF2-40B4-BE49-F238E27FC236}">
                    <a16:creationId xmlns:a16="http://schemas.microsoft.com/office/drawing/2014/main" id="{D9C0BBCD-B52D-4FDD-9963-AA2B3BAB358E}"/>
                  </a:ext>
                </a:extLst>
              </p:cNvPr>
              <p:cNvSpPr/>
              <p:nvPr/>
            </p:nvSpPr>
            <p:spPr>
              <a:xfrm>
                <a:off x="333154" y="6189689"/>
                <a:ext cx="5337587" cy="709981"/>
              </a:xfrm>
              <a:custGeom>
                <a:avLst/>
                <a:gdLst>
                  <a:gd name="connsiteX0" fmla="*/ 0 w 8189118"/>
                  <a:gd name="connsiteY0" fmla="*/ 544639 h 1089278"/>
                  <a:gd name="connsiteX1" fmla="*/ 0 w 8189118"/>
                  <a:gd name="connsiteY1" fmla="*/ 544639 h 1089278"/>
                  <a:gd name="connsiteX2" fmla="*/ 544640 w 8189118"/>
                  <a:gd name="connsiteY2" fmla="*/ 0 h 1089278"/>
                  <a:gd name="connsiteX3" fmla="*/ 7644479 w 8189118"/>
                  <a:gd name="connsiteY3" fmla="*/ 0 h 1089278"/>
                  <a:gd name="connsiteX4" fmla="*/ 8189119 w 8189118"/>
                  <a:gd name="connsiteY4" fmla="*/ 544639 h 1089278"/>
                  <a:gd name="connsiteX5" fmla="*/ 8189119 w 8189118"/>
                  <a:gd name="connsiteY5" fmla="*/ 544639 h 1089278"/>
                  <a:gd name="connsiteX6" fmla="*/ 7644479 w 8189118"/>
                  <a:gd name="connsiteY6" fmla="*/ 1089279 h 1089278"/>
                  <a:gd name="connsiteX7" fmla="*/ 544544 w 8189118"/>
                  <a:gd name="connsiteY7" fmla="*/ 1089279 h 1089278"/>
                  <a:gd name="connsiteX8" fmla="*/ 0 w 8189118"/>
                  <a:gd name="connsiteY8" fmla="*/ 544639 h 10892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8189118" h="1089278">
                    <a:moveTo>
                      <a:pt x="0" y="544639"/>
                    </a:moveTo>
                    <a:lnTo>
                      <a:pt x="0" y="544639"/>
                    </a:lnTo>
                    <a:cubicBezTo>
                      <a:pt x="0" y="243840"/>
                      <a:pt x="243840" y="0"/>
                      <a:pt x="544640" y="0"/>
                    </a:cubicBezTo>
                    <a:lnTo>
                      <a:pt x="7644479" y="0"/>
                    </a:lnTo>
                    <a:cubicBezTo>
                      <a:pt x="7945279" y="0"/>
                      <a:pt x="8189119" y="243840"/>
                      <a:pt x="8189119" y="544639"/>
                    </a:cubicBezTo>
                    <a:lnTo>
                      <a:pt x="8189119" y="544639"/>
                    </a:lnTo>
                    <a:cubicBezTo>
                      <a:pt x="8189119" y="845439"/>
                      <a:pt x="7945279" y="1089279"/>
                      <a:pt x="7644479" y="1089279"/>
                    </a:cubicBezTo>
                    <a:lnTo>
                      <a:pt x="544544" y="1089279"/>
                    </a:lnTo>
                    <a:cubicBezTo>
                      <a:pt x="243840" y="1089279"/>
                      <a:pt x="0" y="845439"/>
                      <a:pt x="0" y="54463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2" name="Freeform: Shape 61">
                <a:extLst>
                  <a:ext uri="{FF2B5EF4-FFF2-40B4-BE49-F238E27FC236}">
                    <a16:creationId xmlns:a16="http://schemas.microsoft.com/office/drawing/2014/main" id="{C1AB3CC4-A23B-4B4F-97D3-E8EDF62EBE1E}"/>
                  </a:ext>
                </a:extLst>
              </p:cNvPr>
              <p:cNvSpPr/>
              <p:nvPr/>
            </p:nvSpPr>
            <p:spPr>
              <a:xfrm>
                <a:off x="477232" y="5565483"/>
                <a:ext cx="2119529" cy="1315686"/>
              </a:xfrm>
              <a:custGeom>
                <a:avLst/>
                <a:gdLst>
                  <a:gd name="connsiteX0" fmla="*/ 36409 w 3251858"/>
                  <a:gd name="connsiteY0" fmla="*/ 349317 h 2018573"/>
                  <a:gd name="connsiteX1" fmla="*/ 36409 w 3251858"/>
                  <a:gd name="connsiteY1" fmla="*/ 349317 h 2018573"/>
                  <a:gd name="connsiteX2" fmla="*/ 740211 w 3251858"/>
                  <a:gd name="connsiteY2" fmla="*/ 36421 h 2018573"/>
                  <a:gd name="connsiteX3" fmla="*/ 3251859 w 3251858"/>
                  <a:gd name="connsiteY3" fmla="*/ 1001970 h 2018573"/>
                  <a:gd name="connsiteX4" fmla="*/ 2861048 w 3251858"/>
                  <a:gd name="connsiteY4" fmla="*/ 2018574 h 2018573"/>
                  <a:gd name="connsiteX5" fmla="*/ 349305 w 3251858"/>
                  <a:gd name="connsiteY5" fmla="*/ 1053119 h 2018573"/>
                  <a:gd name="connsiteX6" fmla="*/ 36409 w 3251858"/>
                  <a:gd name="connsiteY6" fmla="*/ 349317 h 20185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251858" h="2018573">
                    <a:moveTo>
                      <a:pt x="36409" y="349317"/>
                    </a:moveTo>
                    <a:lnTo>
                      <a:pt x="36409" y="349317"/>
                    </a:lnTo>
                    <a:cubicBezTo>
                      <a:pt x="144327" y="68520"/>
                      <a:pt x="459414" y="-71498"/>
                      <a:pt x="740211" y="36421"/>
                    </a:cubicBezTo>
                    <a:lnTo>
                      <a:pt x="3251859" y="1001970"/>
                    </a:lnTo>
                    <a:lnTo>
                      <a:pt x="2861048" y="2018574"/>
                    </a:lnTo>
                    <a:lnTo>
                      <a:pt x="349305" y="1053119"/>
                    </a:lnTo>
                    <a:cubicBezTo>
                      <a:pt x="68604" y="945106"/>
                      <a:pt x="-71509" y="630019"/>
                      <a:pt x="36409" y="349317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3" name="Freeform: Shape 62">
                <a:extLst>
                  <a:ext uri="{FF2B5EF4-FFF2-40B4-BE49-F238E27FC236}">
                    <a16:creationId xmlns:a16="http://schemas.microsoft.com/office/drawing/2014/main" id="{5D0085BC-78D9-475B-8F75-9883B6933A30}"/>
                  </a:ext>
                </a:extLst>
              </p:cNvPr>
              <p:cNvSpPr/>
              <p:nvPr/>
            </p:nvSpPr>
            <p:spPr>
              <a:xfrm>
                <a:off x="699314" y="4951612"/>
                <a:ext cx="1965304" cy="1700160"/>
              </a:xfrm>
              <a:custGeom>
                <a:avLst/>
                <a:gdLst>
                  <a:gd name="connsiteX0" fmla="*/ 111449 w 3015240"/>
                  <a:gd name="connsiteY0" fmla="*/ 214624 h 2608447"/>
                  <a:gd name="connsiteX1" fmla="*/ 111449 w 3015240"/>
                  <a:gd name="connsiteY1" fmla="*/ 214624 h 2608447"/>
                  <a:gd name="connsiteX2" fmla="*/ 874688 w 3015240"/>
                  <a:gd name="connsiteY2" fmla="*/ 111374 h 2608447"/>
                  <a:gd name="connsiteX3" fmla="*/ 3015241 w 3015240"/>
                  <a:gd name="connsiteY3" fmla="*/ 1741958 h 2608447"/>
                  <a:gd name="connsiteX4" fmla="*/ 2355159 w 3015240"/>
                  <a:gd name="connsiteY4" fmla="*/ 2608448 h 2608447"/>
                  <a:gd name="connsiteX5" fmla="*/ 214605 w 3015240"/>
                  <a:gd name="connsiteY5" fmla="*/ 977863 h 2608447"/>
                  <a:gd name="connsiteX6" fmla="*/ 111449 w 3015240"/>
                  <a:gd name="connsiteY6" fmla="*/ 214624 h 26084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15240" h="2608447">
                    <a:moveTo>
                      <a:pt x="111449" y="214624"/>
                    </a:moveTo>
                    <a:lnTo>
                      <a:pt x="111449" y="214624"/>
                    </a:lnTo>
                    <a:cubicBezTo>
                      <a:pt x="293758" y="-24643"/>
                      <a:pt x="635420" y="-70840"/>
                      <a:pt x="874688" y="111374"/>
                    </a:cubicBezTo>
                    <a:lnTo>
                      <a:pt x="3015241" y="1741958"/>
                    </a:lnTo>
                    <a:lnTo>
                      <a:pt x="2355159" y="2608448"/>
                    </a:lnTo>
                    <a:lnTo>
                      <a:pt x="214605" y="977863"/>
                    </a:lnTo>
                    <a:cubicBezTo>
                      <a:pt x="-24663" y="795554"/>
                      <a:pt x="-70859" y="453892"/>
                      <a:pt x="111449" y="21462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4" name="Freeform: Shape 63">
                <a:extLst>
                  <a:ext uri="{FF2B5EF4-FFF2-40B4-BE49-F238E27FC236}">
                    <a16:creationId xmlns:a16="http://schemas.microsoft.com/office/drawing/2014/main" id="{804EAE96-F7BE-4666-937A-F00511C735D7}"/>
                  </a:ext>
                </a:extLst>
              </p:cNvPr>
              <p:cNvSpPr/>
              <p:nvPr/>
            </p:nvSpPr>
            <p:spPr>
              <a:xfrm>
                <a:off x="1115657" y="4452709"/>
                <a:ext cx="2155140" cy="2330742"/>
              </a:xfrm>
              <a:custGeom>
                <a:avLst/>
                <a:gdLst>
                  <a:gd name="connsiteX0" fmla="*/ 184580 w 3306493"/>
                  <a:gd name="connsiteY0" fmla="*/ 135955 h 3575908"/>
                  <a:gd name="connsiteX1" fmla="*/ 184580 w 3306493"/>
                  <a:gd name="connsiteY1" fmla="*/ 135955 h 3575908"/>
                  <a:gd name="connsiteX2" fmla="*/ 953248 w 3306493"/>
                  <a:gd name="connsiteY2" fmla="*/ 184628 h 3575908"/>
                  <a:gd name="connsiteX3" fmla="*/ 3306494 w 3306493"/>
                  <a:gd name="connsiteY3" fmla="*/ 2855914 h 3575908"/>
                  <a:gd name="connsiteX4" fmla="*/ 2489154 w 3306493"/>
                  <a:gd name="connsiteY4" fmla="*/ 3575909 h 3575908"/>
                  <a:gd name="connsiteX5" fmla="*/ 136003 w 3306493"/>
                  <a:gd name="connsiteY5" fmla="*/ 904622 h 3575908"/>
                  <a:gd name="connsiteX6" fmla="*/ 184580 w 3306493"/>
                  <a:gd name="connsiteY6" fmla="*/ 135955 h 35759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306493" h="3575908">
                    <a:moveTo>
                      <a:pt x="184580" y="135955"/>
                    </a:moveTo>
                    <a:lnTo>
                      <a:pt x="184580" y="135955"/>
                    </a:lnTo>
                    <a:cubicBezTo>
                      <a:pt x="410323" y="-62832"/>
                      <a:pt x="754461" y="-41115"/>
                      <a:pt x="953248" y="184628"/>
                    </a:cubicBezTo>
                    <a:lnTo>
                      <a:pt x="3306494" y="2855914"/>
                    </a:lnTo>
                    <a:lnTo>
                      <a:pt x="2489154" y="3575909"/>
                    </a:lnTo>
                    <a:lnTo>
                      <a:pt x="136003" y="904622"/>
                    </a:lnTo>
                    <a:cubicBezTo>
                      <a:pt x="-62879" y="678880"/>
                      <a:pt x="-41067" y="334742"/>
                      <a:pt x="184580" y="13595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5" name="Freeform: Shape 64">
                <a:extLst>
                  <a:ext uri="{FF2B5EF4-FFF2-40B4-BE49-F238E27FC236}">
                    <a16:creationId xmlns:a16="http://schemas.microsoft.com/office/drawing/2014/main" id="{22DCDE32-91D6-4D1B-8870-19D65E23DBCC}"/>
                  </a:ext>
                </a:extLst>
              </p:cNvPr>
              <p:cNvSpPr/>
              <p:nvPr/>
            </p:nvSpPr>
            <p:spPr>
              <a:xfrm>
                <a:off x="1603933" y="4083186"/>
                <a:ext cx="1717338" cy="2586590"/>
              </a:xfrm>
              <a:custGeom>
                <a:avLst/>
                <a:gdLst>
                  <a:gd name="connsiteX0" fmla="*/ 299368 w 2634802"/>
                  <a:gd name="connsiteY0" fmla="*/ 58523 h 3968439"/>
                  <a:gd name="connsiteX1" fmla="*/ 299368 w 2634802"/>
                  <a:gd name="connsiteY1" fmla="*/ 58523 h 3968439"/>
                  <a:gd name="connsiteX2" fmla="*/ 1030983 w 2634802"/>
                  <a:gd name="connsiteY2" fmla="*/ 299410 h 3968439"/>
                  <a:gd name="connsiteX3" fmla="*/ 2634803 w 2634802"/>
                  <a:gd name="connsiteY3" fmla="*/ 3477712 h 3968439"/>
                  <a:gd name="connsiteX4" fmla="*/ 1662395 w 2634802"/>
                  <a:gd name="connsiteY4" fmla="*/ 3968440 h 3968439"/>
                  <a:gd name="connsiteX5" fmla="*/ 58481 w 2634802"/>
                  <a:gd name="connsiteY5" fmla="*/ 790138 h 3968439"/>
                  <a:gd name="connsiteX6" fmla="*/ 299368 w 2634802"/>
                  <a:gd name="connsiteY6" fmla="*/ 58523 h 39684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34802" h="3968439">
                    <a:moveTo>
                      <a:pt x="299368" y="58523"/>
                    </a:moveTo>
                    <a:lnTo>
                      <a:pt x="299368" y="58523"/>
                    </a:lnTo>
                    <a:cubicBezTo>
                      <a:pt x="567878" y="-77018"/>
                      <a:pt x="895443" y="30900"/>
                      <a:pt x="1030983" y="299410"/>
                    </a:cubicBezTo>
                    <a:lnTo>
                      <a:pt x="2634803" y="3477712"/>
                    </a:lnTo>
                    <a:lnTo>
                      <a:pt x="1662395" y="3968440"/>
                    </a:lnTo>
                    <a:lnTo>
                      <a:pt x="58481" y="790138"/>
                    </a:lnTo>
                    <a:cubicBezTo>
                      <a:pt x="-76965" y="521533"/>
                      <a:pt x="30858" y="194063"/>
                      <a:pt x="299368" y="58523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6" name="Freeform: Shape 65">
                <a:extLst>
                  <a:ext uri="{FF2B5EF4-FFF2-40B4-BE49-F238E27FC236}">
                    <a16:creationId xmlns:a16="http://schemas.microsoft.com/office/drawing/2014/main" id="{C14FD69C-2617-4BF3-8AAC-232C58993B09}"/>
                  </a:ext>
                </a:extLst>
              </p:cNvPr>
              <p:cNvSpPr/>
              <p:nvPr/>
            </p:nvSpPr>
            <p:spPr>
              <a:xfrm>
                <a:off x="2074381" y="3777748"/>
                <a:ext cx="1486159" cy="2656051"/>
              </a:xfrm>
              <a:custGeom>
                <a:avLst/>
                <a:gdLst>
                  <a:gd name="connsiteX0" fmla="*/ 357497 w 2280118"/>
                  <a:gd name="connsiteY0" fmla="*/ 33361 h 4075009"/>
                  <a:gd name="connsiteX1" fmla="*/ 357497 w 2280118"/>
                  <a:gd name="connsiteY1" fmla="*/ 33361 h 4075009"/>
                  <a:gd name="connsiteX2" fmla="*/ 1056156 w 2280118"/>
                  <a:gd name="connsiteY2" fmla="*/ 357497 h 4075009"/>
                  <a:gd name="connsiteX3" fmla="*/ 2280118 w 2280118"/>
                  <a:gd name="connsiteY3" fmla="*/ 3700486 h 4075009"/>
                  <a:gd name="connsiteX4" fmla="*/ 1257323 w 2280118"/>
                  <a:gd name="connsiteY4" fmla="*/ 4075009 h 4075009"/>
                  <a:gd name="connsiteX5" fmla="*/ 33361 w 2280118"/>
                  <a:gd name="connsiteY5" fmla="*/ 732020 h 4075009"/>
                  <a:gd name="connsiteX6" fmla="*/ 357497 w 2280118"/>
                  <a:gd name="connsiteY6" fmla="*/ 33361 h 40750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280118" h="4075009">
                    <a:moveTo>
                      <a:pt x="357497" y="33361"/>
                    </a:moveTo>
                    <a:lnTo>
                      <a:pt x="357497" y="33361"/>
                    </a:lnTo>
                    <a:cubicBezTo>
                      <a:pt x="639913" y="-70081"/>
                      <a:pt x="952714" y="75080"/>
                      <a:pt x="1056156" y="357497"/>
                    </a:cubicBezTo>
                    <a:lnTo>
                      <a:pt x="2280118" y="3700486"/>
                    </a:lnTo>
                    <a:lnTo>
                      <a:pt x="1257323" y="4075009"/>
                    </a:lnTo>
                    <a:lnTo>
                      <a:pt x="33361" y="732020"/>
                    </a:lnTo>
                    <a:cubicBezTo>
                      <a:pt x="-70080" y="449603"/>
                      <a:pt x="75080" y="136802"/>
                      <a:pt x="357497" y="3336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7" name="Freeform: Shape 66">
                <a:extLst>
                  <a:ext uri="{FF2B5EF4-FFF2-40B4-BE49-F238E27FC236}">
                    <a16:creationId xmlns:a16="http://schemas.microsoft.com/office/drawing/2014/main" id="{FAC22AD3-163F-4851-A52F-0E3DFD79A9B6}"/>
                  </a:ext>
                </a:extLst>
              </p:cNvPr>
              <p:cNvSpPr/>
              <p:nvPr/>
            </p:nvSpPr>
            <p:spPr>
              <a:xfrm>
                <a:off x="3363364" y="5542016"/>
                <a:ext cx="2119529" cy="1315748"/>
              </a:xfrm>
              <a:custGeom>
                <a:avLst/>
                <a:gdLst>
                  <a:gd name="connsiteX0" fmla="*/ 3215450 w 3251857"/>
                  <a:gd name="connsiteY0" fmla="*/ 349317 h 2018668"/>
                  <a:gd name="connsiteX1" fmla="*/ 3215450 w 3251857"/>
                  <a:gd name="connsiteY1" fmla="*/ 349317 h 2018668"/>
                  <a:gd name="connsiteX2" fmla="*/ 2511647 w 3251857"/>
                  <a:gd name="connsiteY2" fmla="*/ 36421 h 2018668"/>
                  <a:gd name="connsiteX3" fmla="*/ 0 w 3251857"/>
                  <a:gd name="connsiteY3" fmla="*/ 1001970 h 2018668"/>
                  <a:gd name="connsiteX4" fmla="*/ 390810 w 3251857"/>
                  <a:gd name="connsiteY4" fmla="*/ 2018669 h 2018668"/>
                  <a:gd name="connsiteX5" fmla="*/ 2902458 w 3251857"/>
                  <a:gd name="connsiteY5" fmla="*/ 1053119 h 2018668"/>
                  <a:gd name="connsiteX6" fmla="*/ 3215450 w 3251857"/>
                  <a:gd name="connsiteY6" fmla="*/ 349317 h 20186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251857" h="2018668">
                    <a:moveTo>
                      <a:pt x="3215450" y="349317"/>
                    </a:moveTo>
                    <a:lnTo>
                      <a:pt x="3215450" y="349317"/>
                    </a:lnTo>
                    <a:cubicBezTo>
                      <a:pt x="3107531" y="68520"/>
                      <a:pt x="2792444" y="-71498"/>
                      <a:pt x="2511647" y="36421"/>
                    </a:cubicBezTo>
                    <a:lnTo>
                      <a:pt x="0" y="1001970"/>
                    </a:lnTo>
                    <a:lnTo>
                      <a:pt x="390810" y="2018669"/>
                    </a:lnTo>
                    <a:lnTo>
                      <a:pt x="2902458" y="1053119"/>
                    </a:lnTo>
                    <a:cubicBezTo>
                      <a:pt x="3183255" y="945201"/>
                      <a:pt x="3323368" y="630114"/>
                      <a:pt x="3215450" y="349317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8" name="Freeform: Shape 67">
                <a:extLst>
                  <a:ext uri="{FF2B5EF4-FFF2-40B4-BE49-F238E27FC236}">
                    <a16:creationId xmlns:a16="http://schemas.microsoft.com/office/drawing/2014/main" id="{6213E7B6-87B1-4066-95B6-D14B981D9D4B}"/>
                  </a:ext>
                </a:extLst>
              </p:cNvPr>
              <p:cNvSpPr/>
              <p:nvPr/>
            </p:nvSpPr>
            <p:spPr>
              <a:xfrm>
                <a:off x="3295507" y="4928145"/>
                <a:ext cx="1965286" cy="1700222"/>
              </a:xfrm>
              <a:custGeom>
                <a:avLst/>
                <a:gdLst>
                  <a:gd name="connsiteX0" fmla="*/ 2903791 w 3015212"/>
                  <a:gd name="connsiteY0" fmla="*/ 214624 h 2608542"/>
                  <a:gd name="connsiteX1" fmla="*/ 2903791 w 3015212"/>
                  <a:gd name="connsiteY1" fmla="*/ 214624 h 2608542"/>
                  <a:gd name="connsiteX2" fmla="*/ 2140553 w 3015212"/>
                  <a:gd name="connsiteY2" fmla="*/ 111374 h 2608542"/>
                  <a:gd name="connsiteX3" fmla="*/ 0 w 3015212"/>
                  <a:gd name="connsiteY3" fmla="*/ 1742054 h 2608542"/>
                  <a:gd name="connsiteX4" fmla="*/ 660082 w 3015212"/>
                  <a:gd name="connsiteY4" fmla="*/ 2608543 h 2608542"/>
                  <a:gd name="connsiteX5" fmla="*/ 2800636 w 3015212"/>
                  <a:gd name="connsiteY5" fmla="*/ 977958 h 2608542"/>
                  <a:gd name="connsiteX6" fmla="*/ 2903791 w 3015212"/>
                  <a:gd name="connsiteY6" fmla="*/ 214624 h 2608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15212" h="2608542">
                    <a:moveTo>
                      <a:pt x="2903791" y="214624"/>
                    </a:moveTo>
                    <a:lnTo>
                      <a:pt x="2903791" y="214624"/>
                    </a:lnTo>
                    <a:cubicBezTo>
                      <a:pt x="2721483" y="-24643"/>
                      <a:pt x="2379821" y="-70840"/>
                      <a:pt x="2140553" y="111374"/>
                    </a:cubicBezTo>
                    <a:lnTo>
                      <a:pt x="0" y="1742054"/>
                    </a:lnTo>
                    <a:lnTo>
                      <a:pt x="660082" y="2608543"/>
                    </a:lnTo>
                    <a:lnTo>
                      <a:pt x="2800636" y="977958"/>
                    </a:lnTo>
                    <a:cubicBezTo>
                      <a:pt x="3039808" y="795649"/>
                      <a:pt x="3086100" y="453892"/>
                      <a:pt x="2903791" y="21462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9" name="Freeform: Shape 68">
                <a:extLst>
                  <a:ext uri="{FF2B5EF4-FFF2-40B4-BE49-F238E27FC236}">
                    <a16:creationId xmlns:a16="http://schemas.microsoft.com/office/drawing/2014/main" id="{15F2CECF-AB5D-4643-88B4-D6F9AF20FD25}"/>
                  </a:ext>
                </a:extLst>
              </p:cNvPr>
              <p:cNvSpPr/>
              <p:nvPr/>
            </p:nvSpPr>
            <p:spPr>
              <a:xfrm>
                <a:off x="2689328" y="4429241"/>
                <a:ext cx="2155144" cy="2330742"/>
              </a:xfrm>
              <a:custGeom>
                <a:avLst/>
                <a:gdLst>
                  <a:gd name="connsiteX0" fmla="*/ 3121819 w 3306500"/>
                  <a:gd name="connsiteY0" fmla="*/ 135955 h 3575908"/>
                  <a:gd name="connsiteX1" fmla="*/ 3121819 w 3306500"/>
                  <a:gd name="connsiteY1" fmla="*/ 135955 h 3575908"/>
                  <a:gd name="connsiteX2" fmla="*/ 2353151 w 3306500"/>
                  <a:gd name="connsiteY2" fmla="*/ 184628 h 3575908"/>
                  <a:gd name="connsiteX3" fmla="*/ 0 w 3306500"/>
                  <a:gd name="connsiteY3" fmla="*/ 2855914 h 3575908"/>
                  <a:gd name="connsiteX4" fmla="*/ 817340 w 3306500"/>
                  <a:gd name="connsiteY4" fmla="*/ 3575909 h 3575908"/>
                  <a:gd name="connsiteX5" fmla="*/ 3170587 w 3306500"/>
                  <a:gd name="connsiteY5" fmla="*/ 904623 h 3575908"/>
                  <a:gd name="connsiteX6" fmla="*/ 3121819 w 3306500"/>
                  <a:gd name="connsiteY6" fmla="*/ 135955 h 35759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306500" h="3575908">
                    <a:moveTo>
                      <a:pt x="3121819" y="135955"/>
                    </a:moveTo>
                    <a:lnTo>
                      <a:pt x="3121819" y="135955"/>
                    </a:lnTo>
                    <a:cubicBezTo>
                      <a:pt x="2896076" y="-62832"/>
                      <a:pt x="2551938" y="-41115"/>
                      <a:pt x="2353151" y="184628"/>
                    </a:cubicBezTo>
                    <a:lnTo>
                      <a:pt x="0" y="2855914"/>
                    </a:lnTo>
                    <a:lnTo>
                      <a:pt x="817340" y="3575909"/>
                    </a:lnTo>
                    <a:lnTo>
                      <a:pt x="3170587" y="904623"/>
                    </a:lnTo>
                    <a:cubicBezTo>
                      <a:pt x="3369374" y="678975"/>
                      <a:pt x="3347561" y="334837"/>
                      <a:pt x="3121819" y="13595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0" name="Freeform: Shape 69">
                <a:extLst>
                  <a:ext uri="{FF2B5EF4-FFF2-40B4-BE49-F238E27FC236}">
                    <a16:creationId xmlns:a16="http://schemas.microsoft.com/office/drawing/2014/main" id="{5254B985-8E18-456D-BF8F-6A19822975B9}"/>
                  </a:ext>
                </a:extLst>
              </p:cNvPr>
              <p:cNvSpPr/>
              <p:nvPr/>
            </p:nvSpPr>
            <p:spPr>
              <a:xfrm>
                <a:off x="2638917" y="4059781"/>
                <a:ext cx="1717276" cy="2586527"/>
              </a:xfrm>
              <a:custGeom>
                <a:avLst/>
                <a:gdLst>
                  <a:gd name="connsiteX0" fmla="*/ 2335340 w 2634707"/>
                  <a:gd name="connsiteY0" fmla="*/ 58523 h 3968344"/>
                  <a:gd name="connsiteX1" fmla="*/ 2335340 w 2634707"/>
                  <a:gd name="connsiteY1" fmla="*/ 58523 h 3968344"/>
                  <a:gd name="connsiteX2" fmla="*/ 1603724 w 2634707"/>
                  <a:gd name="connsiteY2" fmla="*/ 299410 h 3968344"/>
                  <a:gd name="connsiteX3" fmla="*/ 0 w 2634707"/>
                  <a:gd name="connsiteY3" fmla="*/ 3477617 h 3968344"/>
                  <a:gd name="connsiteX4" fmla="*/ 972407 w 2634707"/>
                  <a:gd name="connsiteY4" fmla="*/ 3968345 h 3968344"/>
                  <a:gd name="connsiteX5" fmla="*/ 2576227 w 2634707"/>
                  <a:gd name="connsiteY5" fmla="*/ 790043 h 3968344"/>
                  <a:gd name="connsiteX6" fmla="*/ 2335340 w 2634707"/>
                  <a:gd name="connsiteY6" fmla="*/ 58523 h 39683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34707" h="3968344">
                    <a:moveTo>
                      <a:pt x="2335340" y="58523"/>
                    </a:moveTo>
                    <a:lnTo>
                      <a:pt x="2335340" y="58523"/>
                    </a:lnTo>
                    <a:cubicBezTo>
                      <a:pt x="2066830" y="-77018"/>
                      <a:pt x="1739265" y="30900"/>
                      <a:pt x="1603724" y="299410"/>
                    </a:cubicBezTo>
                    <a:lnTo>
                      <a:pt x="0" y="3477617"/>
                    </a:lnTo>
                    <a:lnTo>
                      <a:pt x="972407" y="3968345"/>
                    </a:lnTo>
                    <a:lnTo>
                      <a:pt x="2576227" y="790043"/>
                    </a:lnTo>
                    <a:cubicBezTo>
                      <a:pt x="2711672" y="521533"/>
                      <a:pt x="2603849" y="193968"/>
                      <a:pt x="2335340" y="58523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1" name="Freeform: Shape 70">
                <a:extLst>
                  <a:ext uri="{FF2B5EF4-FFF2-40B4-BE49-F238E27FC236}">
                    <a16:creationId xmlns:a16="http://schemas.microsoft.com/office/drawing/2014/main" id="{3E499232-5498-4B6D-B70E-F634E342E32C}"/>
                  </a:ext>
                </a:extLst>
              </p:cNvPr>
              <p:cNvSpPr/>
              <p:nvPr/>
            </p:nvSpPr>
            <p:spPr>
              <a:xfrm>
                <a:off x="2399587" y="3754343"/>
                <a:ext cx="1486159" cy="2656051"/>
              </a:xfrm>
              <a:custGeom>
                <a:avLst/>
                <a:gdLst>
                  <a:gd name="connsiteX0" fmla="*/ 1922621 w 2280118"/>
                  <a:gd name="connsiteY0" fmla="*/ 33361 h 4075009"/>
                  <a:gd name="connsiteX1" fmla="*/ 1922621 w 2280118"/>
                  <a:gd name="connsiteY1" fmla="*/ 33361 h 4075009"/>
                  <a:gd name="connsiteX2" fmla="*/ 1223963 w 2280118"/>
                  <a:gd name="connsiteY2" fmla="*/ 357497 h 4075009"/>
                  <a:gd name="connsiteX3" fmla="*/ 0 w 2280118"/>
                  <a:gd name="connsiteY3" fmla="*/ 3700486 h 4075009"/>
                  <a:gd name="connsiteX4" fmla="*/ 1022795 w 2280118"/>
                  <a:gd name="connsiteY4" fmla="*/ 4075009 h 4075009"/>
                  <a:gd name="connsiteX5" fmla="*/ 2246757 w 2280118"/>
                  <a:gd name="connsiteY5" fmla="*/ 732020 h 4075009"/>
                  <a:gd name="connsiteX6" fmla="*/ 1922621 w 2280118"/>
                  <a:gd name="connsiteY6" fmla="*/ 33361 h 40750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280118" h="4075009">
                    <a:moveTo>
                      <a:pt x="1922621" y="33361"/>
                    </a:moveTo>
                    <a:lnTo>
                      <a:pt x="1922621" y="33361"/>
                    </a:lnTo>
                    <a:cubicBezTo>
                      <a:pt x="1640205" y="-70081"/>
                      <a:pt x="1327404" y="75081"/>
                      <a:pt x="1223963" y="357497"/>
                    </a:cubicBezTo>
                    <a:lnTo>
                      <a:pt x="0" y="3700486"/>
                    </a:lnTo>
                    <a:lnTo>
                      <a:pt x="1022795" y="4075009"/>
                    </a:lnTo>
                    <a:lnTo>
                      <a:pt x="2246757" y="732020"/>
                    </a:lnTo>
                    <a:cubicBezTo>
                      <a:pt x="2350199" y="449508"/>
                      <a:pt x="2205038" y="136707"/>
                      <a:pt x="1922621" y="3336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2" name="Freeform: Shape 71">
                <a:extLst>
                  <a:ext uri="{FF2B5EF4-FFF2-40B4-BE49-F238E27FC236}">
                    <a16:creationId xmlns:a16="http://schemas.microsoft.com/office/drawing/2014/main" id="{77752985-2F32-47BE-A7EE-3EB30820EC41}"/>
                  </a:ext>
                </a:extLst>
              </p:cNvPr>
              <p:cNvSpPr/>
              <p:nvPr/>
            </p:nvSpPr>
            <p:spPr>
              <a:xfrm>
                <a:off x="2599122" y="3649562"/>
                <a:ext cx="709981" cy="2675344"/>
              </a:xfrm>
              <a:custGeom>
                <a:avLst/>
                <a:gdLst>
                  <a:gd name="connsiteX0" fmla="*/ 544639 w 1089279"/>
                  <a:gd name="connsiteY0" fmla="*/ 0 h 4104608"/>
                  <a:gd name="connsiteX1" fmla="*/ 544639 w 1089279"/>
                  <a:gd name="connsiteY1" fmla="*/ 0 h 4104608"/>
                  <a:gd name="connsiteX2" fmla="*/ 0 w 1089279"/>
                  <a:gd name="connsiteY2" fmla="*/ 544640 h 4104608"/>
                  <a:gd name="connsiteX3" fmla="*/ 0 w 1089279"/>
                  <a:gd name="connsiteY3" fmla="*/ 4104608 h 4104608"/>
                  <a:gd name="connsiteX4" fmla="*/ 1089279 w 1089279"/>
                  <a:gd name="connsiteY4" fmla="*/ 4104608 h 4104608"/>
                  <a:gd name="connsiteX5" fmla="*/ 1089279 w 1089279"/>
                  <a:gd name="connsiteY5" fmla="*/ 544640 h 4104608"/>
                  <a:gd name="connsiteX6" fmla="*/ 544639 w 1089279"/>
                  <a:gd name="connsiteY6" fmla="*/ 0 h 41046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089279" h="4104608">
                    <a:moveTo>
                      <a:pt x="544639" y="0"/>
                    </a:moveTo>
                    <a:lnTo>
                      <a:pt x="544639" y="0"/>
                    </a:lnTo>
                    <a:cubicBezTo>
                      <a:pt x="243840" y="0"/>
                      <a:pt x="0" y="243840"/>
                      <a:pt x="0" y="544640"/>
                    </a:cubicBezTo>
                    <a:lnTo>
                      <a:pt x="0" y="4104608"/>
                    </a:lnTo>
                    <a:lnTo>
                      <a:pt x="1089279" y="4104608"/>
                    </a:lnTo>
                    <a:lnTo>
                      <a:pt x="1089279" y="544640"/>
                    </a:lnTo>
                    <a:cubicBezTo>
                      <a:pt x="1089279" y="243840"/>
                      <a:pt x="845439" y="0"/>
                      <a:pt x="544639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153" name="Group 72">
              <a:extLst>
                <a:ext uri="{FF2B5EF4-FFF2-40B4-BE49-F238E27FC236}">
                  <a16:creationId xmlns:a16="http://schemas.microsoft.com/office/drawing/2014/main" id="{3EFDF606-63F6-49E9-A030-CEF4E3F07C8D}"/>
                </a:ext>
              </a:extLst>
            </p:cNvPr>
            <p:cNvGrpSpPr/>
            <p:nvPr/>
          </p:nvGrpSpPr>
          <p:grpSpPr>
            <a:xfrm>
              <a:off x="4254621" y="2224942"/>
              <a:ext cx="3677755" cy="2104432"/>
              <a:chOff x="333154" y="3649562"/>
              <a:chExt cx="5337587" cy="3250108"/>
            </a:xfrm>
            <a:solidFill>
              <a:schemeClr val="accent2"/>
            </a:solidFill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grpSpPr>
          <p:sp>
            <p:nvSpPr>
              <p:cNvPr id="154" name="Freeform: Shape 73">
                <a:extLst>
                  <a:ext uri="{FF2B5EF4-FFF2-40B4-BE49-F238E27FC236}">
                    <a16:creationId xmlns:a16="http://schemas.microsoft.com/office/drawing/2014/main" id="{203FB5F8-115C-4890-A3CC-C1DB890FCB38}"/>
                  </a:ext>
                </a:extLst>
              </p:cNvPr>
              <p:cNvSpPr/>
              <p:nvPr/>
            </p:nvSpPr>
            <p:spPr>
              <a:xfrm>
                <a:off x="333154" y="6189689"/>
                <a:ext cx="5337587" cy="709981"/>
              </a:xfrm>
              <a:custGeom>
                <a:avLst/>
                <a:gdLst>
                  <a:gd name="connsiteX0" fmla="*/ 0 w 8189118"/>
                  <a:gd name="connsiteY0" fmla="*/ 544639 h 1089278"/>
                  <a:gd name="connsiteX1" fmla="*/ 0 w 8189118"/>
                  <a:gd name="connsiteY1" fmla="*/ 544639 h 1089278"/>
                  <a:gd name="connsiteX2" fmla="*/ 544640 w 8189118"/>
                  <a:gd name="connsiteY2" fmla="*/ 0 h 1089278"/>
                  <a:gd name="connsiteX3" fmla="*/ 7644479 w 8189118"/>
                  <a:gd name="connsiteY3" fmla="*/ 0 h 1089278"/>
                  <a:gd name="connsiteX4" fmla="*/ 8189119 w 8189118"/>
                  <a:gd name="connsiteY4" fmla="*/ 544639 h 1089278"/>
                  <a:gd name="connsiteX5" fmla="*/ 8189119 w 8189118"/>
                  <a:gd name="connsiteY5" fmla="*/ 544639 h 1089278"/>
                  <a:gd name="connsiteX6" fmla="*/ 7644479 w 8189118"/>
                  <a:gd name="connsiteY6" fmla="*/ 1089279 h 1089278"/>
                  <a:gd name="connsiteX7" fmla="*/ 544544 w 8189118"/>
                  <a:gd name="connsiteY7" fmla="*/ 1089279 h 1089278"/>
                  <a:gd name="connsiteX8" fmla="*/ 0 w 8189118"/>
                  <a:gd name="connsiteY8" fmla="*/ 544639 h 10892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8189118" h="1089278">
                    <a:moveTo>
                      <a:pt x="0" y="544639"/>
                    </a:moveTo>
                    <a:lnTo>
                      <a:pt x="0" y="544639"/>
                    </a:lnTo>
                    <a:cubicBezTo>
                      <a:pt x="0" y="243840"/>
                      <a:pt x="243840" y="0"/>
                      <a:pt x="544640" y="0"/>
                    </a:cubicBezTo>
                    <a:lnTo>
                      <a:pt x="7644479" y="0"/>
                    </a:lnTo>
                    <a:cubicBezTo>
                      <a:pt x="7945279" y="0"/>
                      <a:pt x="8189119" y="243840"/>
                      <a:pt x="8189119" y="544639"/>
                    </a:cubicBezTo>
                    <a:lnTo>
                      <a:pt x="8189119" y="544639"/>
                    </a:lnTo>
                    <a:cubicBezTo>
                      <a:pt x="8189119" y="845439"/>
                      <a:pt x="7945279" y="1089279"/>
                      <a:pt x="7644479" y="1089279"/>
                    </a:cubicBezTo>
                    <a:lnTo>
                      <a:pt x="544544" y="1089279"/>
                    </a:lnTo>
                    <a:cubicBezTo>
                      <a:pt x="243840" y="1089279"/>
                      <a:pt x="0" y="845439"/>
                      <a:pt x="0" y="54463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5" name="Freeform: Shape 74">
                <a:extLst>
                  <a:ext uri="{FF2B5EF4-FFF2-40B4-BE49-F238E27FC236}">
                    <a16:creationId xmlns:a16="http://schemas.microsoft.com/office/drawing/2014/main" id="{856BC89C-FF3E-4D7F-B5A0-52FC3071F3B3}"/>
                  </a:ext>
                </a:extLst>
              </p:cNvPr>
              <p:cNvSpPr/>
              <p:nvPr/>
            </p:nvSpPr>
            <p:spPr>
              <a:xfrm>
                <a:off x="477232" y="5565483"/>
                <a:ext cx="2119529" cy="1315686"/>
              </a:xfrm>
              <a:custGeom>
                <a:avLst/>
                <a:gdLst>
                  <a:gd name="connsiteX0" fmla="*/ 36409 w 3251858"/>
                  <a:gd name="connsiteY0" fmla="*/ 349317 h 2018573"/>
                  <a:gd name="connsiteX1" fmla="*/ 36409 w 3251858"/>
                  <a:gd name="connsiteY1" fmla="*/ 349317 h 2018573"/>
                  <a:gd name="connsiteX2" fmla="*/ 740211 w 3251858"/>
                  <a:gd name="connsiteY2" fmla="*/ 36421 h 2018573"/>
                  <a:gd name="connsiteX3" fmla="*/ 3251859 w 3251858"/>
                  <a:gd name="connsiteY3" fmla="*/ 1001970 h 2018573"/>
                  <a:gd name="connsiteX4" fmla="*/ 2861048 w 3251858"/>
                  <a:gd name="connsiteY4" fmla="*/ 2018574 h 2018573"/>
                  <a:gd name="connsiteX5" fmla="*/ 349305 w 3251858"/>
                  <a:gd name="connsiteY5" fmla="*/ 1053119 h 2018573"/>
                  <a:gd name="connsiteX6" fmla="*/ 36409 w 3251858"/>
                  <a:gd name="connsiteY6" fmla="*/ 349317 h 20185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251858" h="2018573">
                    <a:moveTo>
                      <a:pt x="36409" y="349317"/>
                    </a:moveTo>
                    <a:lnTo>
                      <a:pt x="36409" y="349317"/>
                    </a:lnTo>
                    <a:cubicBezTo>
                      <a:pt x="144327" y="68520"/>
                      <a:pt x="459414" y="-71498"/>
                      <a:pt x="740211" y="36421"/>
                    </a:cubicBezTo>
                    <a:lnTo>
                      <a:pt x="3251859" y="1001970"/>
                    </a:lnTo>
                    <a:lnTo>
                      <a:pt x="2861048" y="2018574"/>
                    </a:lnTo>
                    <a:lnTo>
                      <a:pt x="349305" y="1053119"/>
                    </a:lnTo>
                    <a:cubicBezTo>
                      <a:pt x="68604" y="945106"/>
                      <a:pt x="-71509" y="630019"/>
                      <a:pt x="36409" y="349317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6" name="Freeform: Shape 75">
                <a:extLst>
                  <a:ext uri="{FF2B5EF4-FFF2-40B4-BE49-F238E27FC236}">
                    <a16:creationId xmlns:a16="http://schemas.microsoft.com/office/drawing/2014/main" id="{06793E6F-EE97-49D4-9348-797E93718A48}"/>
                  </a:ext>
                </a:extLst>
              </p:cNvPr>
              <p:cNvSpPr/>
              <p:nvPr/>
            </p:nvSpPr>
            <p:spPr>
              <a:xfrm>
                <a:off x="699314" y="4951611"/>
                <a:ext cx="1965304" cy="1700160"/>
              </a:xfrm>
              <a:custGeom>
                <a:avLst/>
                <a:gdLst>
                  <a:gd name="connsiteX0" fmla="*/ 111449 w 3015240"/>
                  <a:gd name="connsiteY0" fmla="*/ 214624 h 2608447"/>
                  <a:gd name="connsiteX1" fmla="*/ 111449 w 3015240"/>
                  <a:gd name="connsiteY1" fmla="*/ 214624 h 2608447"/>
                  <a:gd name="connsiteX2" fmla="*/ 874688 w 3015240"/>
                  <a:gd name="connsiteY2" fmla="*/ 111374 h 2608447"/>
                  <a:gd name="connsiteX3" fmla="*/ 3015241 w 3015240"/>
                  <a:gd name="connsiteY3" fmla="*/ 1741958 h 2608447"/>
                  <a:gd name="connsiteX4" fmla="*/ 2355159 w 3015240"/>
                  <a:gd name="connsiteY4" fmla="*/ 2608448 h 2608447"/>
                  <a:gd name="connsiteX5" fmla="*/ 214605 w 3015240"/>
                  <a:gd name="connsiteY5" fmla="*/ 977863 h 2608447"/>
                  <a:gd name="connsiteX6" fmla="*/ 111449 w 3015240"/>
                  <a:gd name="connsiteY6" fmla="*/ 214624 h 26084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15240" h="2608447">
                    <a:moveTo>
                      <a:pt x="111449" y="214624"/>
                    </a:moveTo>
                    <a:lnTo>
                      <a:pt x="111449" y="214624"/>
                    </a:lnTo>
                    <a:cubicBezTo>
                      <a:pt x="293758" y="-24643"/>
                      <a:pt x="635420" y="-70840"/>
                      <a:pt x="874688" y="111374"/>
                    </a:cubicBezTo>
                    <a:lnTo>
                      <a:pt x="3015241" y="1741958"/>
                    </a:lnTo>
                    <a:lnTo>
                      <a:pt x="2355159" y="2608448"/>
                    </a:lnTo>
                    <a:lnTo>
                      <a:pt x="214605" y="977863"/>
                    </a:lnTo>
                    <a:cubicBezTo>
                      <a:pt x="-24663" y="795554"/>
                      <a:pt x="-70859" y="453892"/>
                      <a:pt x="111449" y="21462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7" name="Freeform: Shape 76">
                <a:extLst>
                  <a:ext uri="{FF2B5EF4-FFF2-40B4-BE49-F238E27FC236}">
                    <a16:creationId xmlns:a16="http://schemas.microsoft.com/office/drawing/2014/main" id="{17001006-6363-4C60-8376-ED8BCB0D8D5B}"/>
                  </a:ext>
                </a:extLst>
              </p:cNvPr>
              <p:cNvSpPr/>
              <p:nvPr/>
            </p:nvSpPr>
            <p:spPr>
              <a:xfrm>
                <a:off x="1115657" y="4452709"/>
                <a:ext cx="2155140" cy="2330742"/>
              </a:xfrm>
              <a:custGeom>
                <a:avLst/>
                <a:gdLst>
                  <a:gd name="connsiteX0" fmla="*/ 184580 w 3306493"/>
                  <a:gd name="connsiteY0" fmla="*/ 135955 h 3575908"/>
                  <a:gd name="connsiteX1" fmla="*/ 184580 w 3306493"/>
                  <a:gd name="connsiteY1" fmla="*/ 135955 h 3575908"/>
                  <a:gd name="connsiteX2" fmla="*/ 953248 w 3306493"/>
                  <a:gd name="connsiteY2" fmla="*/ 184628 h 3575908"/>
                  <a:gd name="connsiteX3" fmla="*/ 3306494 w 3306493"/>
                  <a:gd name="connsiteY3" fmla="*/ 2855914 h 3575908"/>
                  <a:gd name="connsiteX4" fmla="*/ 2489154 w 3306493"/>
                  <a:gd name="connsiteY4" fmla="*/ 3575909 h 3575908"/>
                  <a:gd name="connsiteX5" fmla="*/ 136003 w 3306493"/>
                  <a:gd name="connsiteY5" fmla="*/ 904622 h 3575908"/>
                  <a:gd name="connsiteX6" fmla="*/ 184580 w 3306493"/>
                  <a:gd name="connsiteY6" fmla="*/ 135955 h 35759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306493" h="3575908">
                    <a:moveTo>
                      <a:pt x="184580" y="135955"/>
                    </a:moveTo>
                    <a:lnTo>
                      <a:pt x="184580" y="135955"/>
                    </a:lnTo>
                    <a:cubicBezTo>
                      <a:pt x="410323" y="-62832"/>
                      <a:pt x="754461" y="-41115"/>
                      <a:pt x="953248" y="184628"/>
                    </a:cubicBezTo>
                    <a:lnTo>
                      <a:pt x="3306494" y="2855914"/>
                    </a:lnTo>
                    <a:lnTo>
                      <a:pt x="2489154" y="3575909"/>
                    </a:lnTo>
                    <a:lnTo>
                      <a:pt x="136003" y="904622"/>
                    </a:lnTo>
                    <a:cubicBezTo>
                      <a:pt x="-62879" y="678880"/>
                      <a:pt x="-41067" y="334742"/>
                      <a:pt x="184580" y="13595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8" name="Freeform: Shape 77">
                <a:extLst>
                  <a:ext uri="{FF2B5EF4-FFF2-40B4-BE49-F238E27FC236}">
                    <a16:creationId xmlns:a16="http://schemas.microsoft.com/office/drawing/2014/main" id="{ADF33D91-FF04-4D3B-B765-060D4A7922E9}"/>
                  </a:ext>
                </a:extLst>
              </p:cNvPr>
              <p:cNvSpPr/>
              <p:nvPr/>
            </p:nvSpPr>
            <p:spPr>
              <a:xfrm>
                <a:off x="1603933" y="4083186"/>
                <a:ext cx="1717338" cy="2586590"/>
              </a:xfrm>
              <a:custGeom>
                <a:avLst/>
                <a:gdLst>
                  <a:gd name="connsiteX0" fmla="*/ 299368 w 2634802"/>
                  <a:gd name="connsiteY0" fmla="*/ 58523 h 3968439"/>
                  <a:gd name="connsiteX1" fmla="*/ 299368 w 2634802"/>
                  <a:gd name="connsiteY1" fmla="*/ 58523 h 3968439"/>
                  <a:gd name="connsiteX2" fmla="*/ 1030983 w 2634802"/>
                  <a:gd name="connsiteY2" fmla="*/ 299410 h 3968439"/>
                  <a:gd name="connsiteX3" fmla="*/ 2634803 w 2634802"/>
                  <a:gd name="connsiteY3" fmla="*/ 3477712 h 3968439"/>
                  <a:gd name="connsiteX4" fmla="*/ 1662395 w 2634802"/>
                  <a:gd name="connsiteY4" fmla="*/ 3968440 h 3968439"/>
                  <a:gd name="connsiteX5" fmla="*/ 58481 w 2634802"/>
                  <a:gd name="connsiteY5" fmla="*/ 790138 h 3968439"/>
                  <a:gd name="connsiteX6" fmla="*/ 299368 w 2634802"/>
                  <a:gd name="connsiteY6" fmla="*/ 58523 h 39684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34802" h="3968439">
                    <a:moveTo>
                      <a:pt x="299368" y="58523"/>
                    </a:moveTo>
                    <a:lnTo>
                      <a:pt x="299368" y="58523"/>
                    </a:lnTo>
                    <a:cubicBezTo>
                      <a:pt x="567878" y="-77018"/>
                      <a:pt x="895443" y="30900"/>
                      <a:pt x="1030983" y="299410"/>
                    </a:cubicBezTo>
                    <a:lnTo>
                      <a:pt x="2634803" y="3477712"/>
                    </a:lnTo>
                    <a:lnTo>
                      <a:pt x="1662395" y="3968440"/>
                    </a:lnTo>
                    <a:lnTo>
                      <a:pt x="58481" y="790138"/>
                    </a:lnTo>
                    <a:cubicBezTo>
                      <a:pt x="-76965" y="521533"/>
                      <a:pt x="30858" y="194063"/>
                      <a:pt x="299368" y="58523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9" name="Freeform: Shape 78">
                <a:extLst>
                  <a:ext uri="{FF2B5EF4-FFF2-40B4-BE49-F238E27FC236}">
                    <a16:creationId xmlns:a16="http://schemas.microsoft.com/office/drawing/2014/main" id="{FF26A02F-30BB-4F97-A1A0-7FA470030446}"/>
                  </a:ext>
                </a:extLst>
              </p:cNvPr>
              <p:cNvSpPr/>
              <p:nvPr/>
            </p:nvSpPr>
            <p:spPr>
              <a:xfrm>
                <a:off x="2074381" y="3777748"/>
                <a:ext cx="1486159" cy="2656051"/>
              </a:xfrm>
              <a:custGeom>
                <a:avLst/>
                <a:gdLst>
                  <a:gd name="connsiteX0" fmla="*/ 357497 w 2280118"/>
                  <a:gd name="connsiteY0" fmla="*/ 33361 h 4075009"/>
                  <a:gd name="connsiteX1" fmla="*/ 357497 w 2280118"/>
                  <a:gd name="connsiteY1" fmla="*/ 33361 h 4075009"/>
                  <a:gd name="connsiteX2" fmla="*/ 1056156 w 2280118"/>
                  <a:gd name="connsiteY2" fmla="*/ 357497 h 4075009"/>
                  <a:gd name="connsiteX3" fmla="*/ 2280118 w 2280118"/>
                  <a:gd name="connsiteY3" fmla="*/ 3700486 h 4075009"/>
                  <a:gd name="connsiteX4" fmla="*/ 1257323 w 2280118"/>
                  <a:gd name="connsiteY4" fmla="*/ 4075009 h 4075009"/>
                  <a:gd name="connsiteX5" fmla="*/ 33361 w 2280118"/>
                  <a:gd name="connsiteY5" fmla="*/ 732020 h 4075009"/>
                  <a:gd name="connsiteX6" fmla="*/ 357497 w 2280118"/>
                  <a:gd name="connsiteY6" fmla="*/ 33361 h 40750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280118" h="4075009">
                    <a:moveTo>
                      <a:pt x="357497" y="33361"/>
                    </a:moveTo>
                    <a:lnTo>
                      <a:pt x="357497" y="33361"/>
                    </a:lnTo>
                    <a:cubicBezTo>
                      <a:pt x="639913" y="-70081"/>
                      <a:pt x="952714" y="75080"/>
                      <a:pt x="1056156" y="357497"/>
                    </a:cubicBezTo>
                    <a:lnTo>
                      <a:pt x="2280118" y="3700486"/>
                    </a:lnTo>
                    <a:lnTo>
                      <a:pt x="1257323" y="4075009"/>
                    </a:lnTo>
                    <a:lnTo>
                      <a:pt x="33361" y="732020"/>
                    </a:lnTo>
                    <a:cubicBezTo>
                      <a:pt x="-70080" y="449603"/>
                      <a:pt x="75080" y="136802"/>
                      <a:pt x="357497" y="3336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60" name="Freeform: Shape 79">
                <a:extLst>
                  <a:ext uri="{FF2B5EF4-FFF2-40B4-BE49-F238E27FC236}">
                    <a16:creationId xmlns:a16="http://schemas.microsoft.com/office/drawing/2014/main" id="{CC46E50D-5CC7-4D09-AB0C-3155E993F399}"/>
                  </a:ext>
                </a:extLst>
              </p:cNvPr>
              <p:cNvSpPr/>
              <p:nvPr/>
            </p:nvSpPr>
            <p:spPr>
              <a:xfrm>
                <a:off x="3392836" y="5505955"/>
                <a:ext cx="2119529" cy="1315747"/>
              </a:xfrm>
              <a:custGeom>
                <a:avLst/>
                <a:gdLst>
                  <a:gd name="connsiteX0" fmla="*/ 3215450 w 3251857"/>
                  <a:gd name="connsiteY0" fmla="*/ 349317 h 2018668"/>
                  <a:gd name="connsiteX1" fmla="*/ 3215450 w 3251857"/>
                  <a:gd name="connsiteY1" fmla="*/ 349317 h 2018668"/>
                  <a:gd name="connsiteX2" fmla="*/ 2511647 w 3251857"/>
                  <a:gd name="connsiteY2" fmla="*/ 36421 h 2018668"/>
                  <a:gd name="connsiteX3" fmla="*/ 0 w 3251857"/>
                  <a:gd name="connsiteY3" fmla="*/ 1001970 h 2018668"/>
                  <a:gd name="connsiteX4" fmla="*/ 390810 w 3251857"/>
                  <a:gd name="connsiteY4" fmla="*/ 2018669 h 2018668"/>
                  <a:gd name="connsiteX5" fmla="*/ 2902458 w 3251857"/>
                  <a:gd name="connsiteY5" fmla="*/ 1053119 h 2018668"/>
                  <a:gd name="connsiteX6" fmla="*/ 3215450 w 3251857"/>
                  <a:gd name="connsiteY6" fmla="*/ 349317 h 20186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251857" h="2018668">
                    <a:moveTo>
                      <a:pt x="3215450" y="349317"/>
                    </a:moveTo>
                    <a:lnTo>
                      <a:pt x="3215450" y="349317"/>
                    </a:lnTo>
                    <a:cubicBezTo>
                      <a:pt x="3107531" y="68520"/>
                      <a:pt x="2792444" y="-71498"/>
                      <a:pt x="2511647" y="36421"/>
                    </a:cubicBezTo>
                    <a:lnTo>
                      <a:pt x="0" y="1001970"/>
                    </a:lnTo>
                    <a:lnTo>
                      <a:pt x="390810" y="2018669"/>
                    </a:lnTo>
                    <a:lnTo>
                      <a:pt x="2902458" y="1053119"/>
                    </a:lnTo>
                    <a:cubicBezTo>
                      <a:pt x="3183255" y="945201"/>
                      <a:pt x="3323368" y="630114"/>
                      <a:pt x="3215450" y="349317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61" name="Freeform: Shape 80">
                <a:extLst>
                  <a:ext uri="{FF2B5EF4-FFF2-40B4-BE49-F238E27FC236}">
                    <a16:creationId xmlns:a16="http://schemas.microsoft.com/office/drawing/2014/main" id="{3972BC7D-8B2F-4C51-A77A-28E4E04E696E}"/>
                  </a:ext>
                </a:extLst>
              </p:cNvPr>
              <p:cNvSpPr/>
              <p:nvPr/>
            </p:nvSpPr>
            <p:spPr>
              <a:xfrm>
                <a:off x="3280401" y="4863165"/>
                <a:ext cx="1965286" cy="1700223"/>
              </a:xfrm>
              <a:custGeom>
                <a:avLst/>
                <a:gdLst>
                  <a:gd name="connsiteX0" fmla="*/ 2903791 w 3015212"/>
                  <a:gd name="connsiteY0" fmla="*/ 214624 h 2608542"/>
                  <a:gd name="connsiteX1" fmla="*/ 2903791 w 3015212"/>
                  <a:gd name="connsiteY1" fmla="*/ 214624 h 2608542"/>
                  <a:gd name="connsiteX2" fmla="*/ 2140553 w 3015212"/>
                  <a:gd name="connsiteY2" fmla="*/ 111374 h 2608542"/>
                  <a:gd name="connsiteX3" fmla="*/ 0 w 3015212"/>
                  <a:gd name="connsiteY3" fmla="*/ 1742054 h 2608542"/>
                  <a:gd name="connsiteX4" fmla="*/ 660082 w 3015212"/>
                  <a:gd name="connsiteY4" fmla="*/ 2608543 h 2608542"/>
                  <a:gd name="connsiteX5" fmla="*/ 2800636 w 3015212"/>
                  <a:gd name="connsiteY5" fmla="*/ 977958 h 2608542"/>
                  <a:gd name="connsiteX6" fmla="*/ 2903791 w 3015212"/>
                  <a:gd name="connsiteY6" fmla="*/ 214624 h 2608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15212" h="2608542">
                    <a:moveTo>
                      <a:pt x="2903791" y="214624"/>
                    </a:moveTo>
                    <a:lnTo>
                      <a:pt x="2903791" y="214624"/>
                    </a:lnTo>
                    <a:cubicBezTo>
                      <a:pt x="2721483" y="-24643"/>
                      <a:pt x="2379821" y="-70840"/>
                      <a:pt x="2140553" y="111374"/>
                    </a:cubicBezTo>
                    <a:lnTo>
                      <a:pt x="0" y="1742054"/>
                    </a:lnTo>
                    <a:lnTo>
                      <a:pt x="660082" y="2608543"/>
                    </a:lnTo>
                    <a:lnTo>
                      <a:pt x="2800636" y="977958"/>
                    </a:lnTo>
                    <a:cubicBezTo>
                      <a:pt x="3039808" y="795649"/>
                      <a:pt x="3086100" y="453892"/>
                      <a:pt x="2903791" y="21462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62" name="Freeform: Shape 81">
                <a:extLst>
                  <a:ext uri="{FF2B5EF4-FFF2-40B4-BE49-F238E27FC236}">
                    <a16:creationId xmlns:a16="http://schemas.microsoft.com/office/drawing/2014/main" id="{49177614-1068-4DE8-AFAE-9180C7FA0041}"/>
                  </a:ext>
                </a:extLst>
              </p:cNvPr>
              <p:cNvSpPr/>
              <p:nvPr/>
            </p:nvSpPr>
            <p:spPr>
              <a:xfrm>
                <a:off x="2684676" y="4401990"/>
                <a:ext cx="2155144" cy="2330742"/>
              </a:xfrm>
              <a:custGeom>
                <a:avLst/>
                <a:gdLst>
                  <a:gd name="connsiteX0" fmla="*/ 3121819 w 3306500"/>
                  <a:gd name="connsiteY0" fmla="*/ 135955 h 3575908"/>
                  <a:gd name="connsiteX1" fmla="*/ 3121819 w 3306500"/>
                  <a:gd name="connsiteY1" fmla="*/ 135955 h 3575908"/>
                  <a:gd name="connsiteX2" fmla="*/ 2353151 w 3306500"/>
                  <a:gd name="connsiteY2" fmla="*/ 184628 h 3575908"/>
                  <a:gd name="connsiteX3" fmla="*/ 0 w 3306500"/>
                  <a:gd name="connsiteY3" fmla="*/ 2855914 h 3575908"/>
                  <a:gd name="connsiteX4" fmla="*/ 817340 w 3306500"/>
                  <a:gd name="connsiteY4" fmla="*/ 3575909 h 3575908"/>
                  <a:gd name="connsiteX5" fmla="*/ 3170587 w 3306500"/>
                  <a:gd name="connsiteY5" fmla="*/ 904623 h 3575908"/>
                  <a:gd name="connsiteX6" fmla="*/ 3121819 w 3306500"/>
                  <a:gd name="connsiteY6" fmla="*/ 135955 h 35759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306500" h="3575908">
                    <a:moveTo>
                      <a:pt x="3121819" y="135955"/>
                    </a:moveTo>
                    <a:lnTo>
                      <a:pt x="3121819" y="135955"/>
                    </a:lnTo>
                    <a:cubicBezTo>
                      <a:pt x="2896076" y="-62832"/>
                      <a:pt x="2551938" y="-41115"/>
                      <a:pt x="2353151" y="184628"/>
                    </a:cubicBezTo>
                    <a:lnTo>
                      <a:pt x="0" y="2855914"/>
                    </a:lnTo>
                    <a:lnTo>
                      <a:pt x="817340" y="3575909"/>
                    </a:lnTo>
                    <a:lnTo>
                      <a:pt x="3170587" y="904623"/>
                    </a:lnTo>
                    <a:cubicBezTo>
                      <a:pt x="3369374" y="678975"/>
                      <a:pt x="3347561" y="334837"/>
                      <a:pt x="3121819" y="13595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163" name="Freeform: Shape 82">
                <a:extLst>
                  <a:ext uri="{FF2B5EF4-FFF2-40B4-BE49-F238E27FC236}">
                    <a16:creationId xmlns:a16="http://schemas.microsoft.com/office/drawing/2014/main" id="{C9110625-A8FD-483E-BFD3-4059534B2A36}"/>
                  </a:ext>
                </a:extLst>
              </p:cNvPr>
              <p:cNvSpPr/>
              <p:nvPr/>
            </p:nvSpPr>
            <p:spPr>
              <a:xfrm>
                <a:off x="2638917" y="4059781"/>
                <a:ext cx="1717276" cy="2586527"/>
              </a:xfrm>
              <a:custGeom>
                <a:avLst/>
                <a:gdLst>
                  <a:gd name="connsiteX0" fmla="*/ 2335340 w 2634707"/>
                  <a:gd name="connsiteY0" fmla="*/ 58523 h 3968344"/>
                  <a:gd name="connsiteX1" fmla="*/ 2335340 w 2634707"/>
                  <a:gd name="connsiteY1" fmla="*/ 58523 h 3968344"/>
                  <a:gd name="connsiteX2" fmla="*/ 1603724 w 2634707"/>
                  <a:gd name="connsiteY2" fmla="*/ 299410 h 3968344"/>
                  <a:gd name="connsiteX3" fmla="*/ 0 w 2634707"/>
                  <a:gd name="connsiteY3" fmla="*/ 3477617 h 3968344"/>
                  <a:gd name="connsiteX4" fmla="*/ 972407 w 2634707"/>
                  <a:gd name="connsiteY4" fmla="*/ 3968345 h 3968344"/>
                  <a:gd name="connsiteX5" fmla="*/ 2576227 w 2634707"/>
                  <a:gd name="connsiteY5" fmla="*/ 790043 h 3968344"/>
                  <a:gd name="connsiteX6" fmla="*/ 2335340 w 2634707"/>
                  <a:gd name="connsiteY6" fmla="*/ 58523 h 39683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34707" h="3968344">
                    <a:moveTo>
                      <a:pt x="2335340" y="58523"/>
                    </a:moveTo>
                    <a:lnTo>
                      <a:pt x="2335340" y="58523"/>
                    </a:lnTo>
                    <a:cubicBezTo>
                      <a:pt x="2066830" y="-77018"/>
                      <a:pt x="1739265" y="30900"/>
                      <a:pt x="1603724" y="299410"/>
                    </a:cubicBezTo>
                    <a:lnTo>
                      <a:pt x="0" y="3477617"/>
                    </a:lnTo>
                    <a:lnTo>
                      <a:pt x="972407" y="3968345"/>
                    </a:lnTo>
                    <a:lnTo>
                      <a:pt x="2576227" y="790043"/>
                    </a:lnTo>
                    <a:cubicBezTo>
                      <a:pt x="2711672" y="521533"/>
                      <a:pt x="2603849" y="193968"/>
                      <a:pt x="2335340" y="58523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64" name="Freeform: Shape 83">
                <a:extLst>
                  <a:ext uri="{FF2B5EF4-FFF2-40B4-BE49-F238E27FC236}">
                    <a16:creationId xmlns:a16="http://schemas.microsoft.com/office/drawing/2014/main" id="{76916ABD-240C-47A4-B183-F75108F91950}"/>
                  </a:ext>
                </a:extLst>
              </p:cNvPr>
              <p:cNvSpPr/>
              <p:nvPr/>
            </p:nvSpPr>
            <p:spPr>
              <a:xfrm>
                <a:off x="2399587" y="3754343"/>
                <a:ext cx="1486159" cy="2656051"/>
              </a:xfrm>
              <a:custGeom>
                <a:avLst/>
                <a:gdLst>
                  <a:gd name="connsiteX0" fmla="*/ 1922621 w 2280118"/>
                  <a:gd name="connsiteY0" fmla="*/ 33361 h 4075009"/>
                  <a:gd name="connsiteX1" fmla="*/ 1922621 w 2280118"/>
                  <a:gd name="connsiteY1" fmla="*/ 33361 h 4075009"/>
                  <a:gd name="connsiteX2" fmla="*/ 1223963 w 2280118"/>
                  <a:gd name="connsiteY2" fmla="*/ 357497 h 4075009"/>
                  <a:gd name="connsiteX3" fmla="*/ 0 w 2280118"/>
                  <a:gd name="connsiteY3" fmla="*/ 3700486 h 4075009"/>
                  <a:gd name="connsiteX4" fmla="*/ 1022795 w 2280118"/>
                  <a:gd name="connsiteY4" fmla="*/ 4075009 h 4075009"/>
                  <a:gd name="connsiteX5" fmla="*/ 2246757 w 2280118"/>
                  <a:gd name="connsiteY5" fmla="*/ 732020 h 4075009"/>
                  <a:gd name="connsiteX6" fmla="*/ 1922621 w 2280118"/>
                  <a:gd name="connsiteY6" fmla="*/ 33361 h 40750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280118" h="4075009">
                    <a:moveTo>
                      <a:pt x="1922621" y="33361"/>
                    </a:moveTo>
                    <a:lnTo>
                      <a:pt x="1922621" y="33361"/>
                    </a:lnTo>
                    <a:cubicBezTo>
                      <a:pt x="1640205" y="-70081"/>
                      <a:pt x="1327404" y="75081"/>
                      <a:pt x="1223963" y="357497"/>
                    </a:cubicBezTo>
                    <a:lnTo>
                      <a:pt x="0" y="3700486"/>
                    </a:lnTo>
                    <a:lnTo>
                      <a:pt x="1022795" y="4075009"/>
                    </a:lnTo>
                    <a:lnTo>
                      <a:pt x="2246757" y="732020"/>
                    </a:lnTo>
                    <a:cubicBezTo>
                      <a:pt x="2350199" y="449508"/>
                      <a:pt x="2205038" y="136707"/>
                      <a:pt x="1922621" y="3336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65" name="Freeform: Shape 84">
                <a:extLst>
                  <a:ext uri="{FF2B5EF4-FFF2-40B4-BE49-F238E27FC236}">
                    <a16:creationId xmlns:a16="http://schemas.microsoft.com/office/drawing/2014/main" id="{6D1CAE76-4CAF-4446-8202-ECA9CDC559F1}"/>
                  </a:ext>
                </a:extLst>
              </p:cNvPr>
              <p:cNvSpPr/>
              <p:nvPr/>
            </p:nvSpPr>
            <p:spPr>
              <a:xfrm>
                <a:off x="2599122" y="3649562"/>
                <a:ext cx="709981" cy="2675344"/>
              </a:xfrm>
              <a:custGeom>
                <a:avLst/>
                <a:gdLst>
                  <a:gd name="connsiteX0" fmla="*/ 544639 w 1089279"/>
                  <a:gd name="connsiteY0" fmla="*/ 0 h 4104608"/>
                  <a:gd name="connsiteX1" fmla="*/ 544639 w 1089279"/>
                  <a:gd name="connsiteY1" fmla="*/ 0 h 4104608"/>
                  <a:gd name="connsiteX2" fmla="*/ 0 w 1089279"/>
                  <a:gd name="connsiteY2" fmla="*/ 544640 h 4104608"/>
                  <a:gd name="connsiteX3" fmla="*/ 0 w 1089279"/>
                  <a:gd name="connsiteY3" fmla="*/ 4104608 h 4104608"/>
                  <a:gd name="connsiteX4" fmla="*/ 1089279 w 1089279"/>
                  <a:gd name="connsiteY4" fmla="*/ 4104608 h 4104608"/>
                  <a:gd name="connsiteX5" fmla="*/ 1089279 w 1089279"/>
                  <a:gd name="connsiteY5" fmla="*/ 544640 h 4104608"/>
                  <a:gd name="connsiteX6" fmla="*/ 544639 w 1089279"/>
                  <a:gd name="connsiteY6" fmla="*/ 0 h 41046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089279" h="4104608">
                    <a:moveTo>
                      <a:pt x="544639" y="0"/>
                    </a:moveTo>
                    <a:lnTo>
                      <a:pt x="544639" y="0"/>
                    </a:lnTo>
                    <a:cubicBezTo>
                      <a:pt x="243840" y="0"/>
                      <a:pt x="0" y="243840"/>
                      <a:pt x="0" y="544640"/>
                    </a:cubicBezTo>
                    <a:lnTo>
                      <a:pt x="0" y="4104608"/>
                    </a:lnTo>
                    <a:lnTo>
                      <a:pt x="1089279" y="4104608"/>
                    </a:lnTo>
                    <a:lnTo>
                      <a:pt x="1089279" y="544640"/>
                    </a:lnTo>
                    <a:cubicBezTo>
                      <a:pt x="1089279" y="243840"/>
                      <a:pt x="845439" y="0"/>
                      <a:pt x="544639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166" name="Group 85">
              <a:extLst>
                <a:ext uri="{FF2B5EF4-FFF2-40B4-BE49-F238E27FC236}">
                  <a16:creationId xmlns:a16="http://schemas.microsoft.com/office/drawing/2014/main" id="{E3789E9E-2718-4308-9B48-8CCF71FE0715}"/>
                </a:ext>
              </a:extLst>
            </p:cNvPr>
            <p:cNvGrpSpPr/>
            <p:nvPr/>
          </p:nvGrpSpPr>
          <p:grpSpPr>
            <a:xfrm>
              <a:off x="3698137" y="1482740"/>
              <a:ext cx="4750571" cy="2689868"/>
              <a:chOff x="212279" y="3379322"/>
              <a:chExt cx="5528057" cy="3330880"/>
            </a:xfrm>
            <a:solidFill>
              <a:schemeClr val="tx1">
                <a:lumMod val="50000"/>
                <a:lumOff val="50000"/>
                <a:alpha val="20000"/>
              </a:schemeClr>
            </a:solidFill>
          </p:grpSpPr>
          <p:sp>
            <p:nvSpPr>
              <p:cNvPr id="167" name="Freeform: Shape 86">
                <a:extLst>
                  <a:ext uri="{FF2B5EF4-FFF2-40B4-BE49-F238E27FC236}">
                    <a16:creationId xmlns:a16="http://schemas.microsoft.com/office/drawing/2014/main" id="{FABBF53F-FDAE-439A-96F3-FFC6B22E6332}"/>
                  </a:ext>
                </a:extLst>
              </p:cNvPr>
              <p:cNvSpPr/>
              <p:nvPr/>
            </p:nvSpPr>
            <p:spPr>
              <a:xfrm>
                <a:off x="212279" y="6003381"/>
                <a:ext cx="2158252" cy="706821"/>
              </a:xfrm>
              <a:custGeom>
                <a:avLst/>
                <a:gdLst>
                  <a:gd name="connsiteX0" fmla="*/ 2602897 w 2656617"/>
                  <a:gd name="connsiteY0" fmla="*/ 646176 h 933830"/>
                  <a:gd name="connsiteX1" fmla="*/ 69247 w 2656617"/>
                  <a:gd name="connsiteY1" fmla="*/ 0 h 933830"/>
                  <a:gd name="connsiteX2" fmla="*/ 184118 w 2656617"/>
                  <a:gd name="connsiteY2" fmla="*/ 154877 h 933830"/>
                  <a:gd name="connsiteX3" fmla="*/ 0 w 2656617"/>
                  <a:gd name="connsiteY3" fmla="*/ 256318 h 933830"/>
                  <a:gd name="connsiteX4" fmla="*/ 2656618 w 2656617"/>
                  <a:gd name="connsiteY4" fmla="*/ 933831 h 933830"/>
                  <a:gd name="connsiteX5" fmla="*/ 2602897 w 2656617"/>
                  <a:gd name="connsiteY5" fmla="*/ 646176 h 933830"/>
                  <a:gd name="connsiteX0" fmla="*/ 2602897 w 3259622"/>
                  <a:gd name="connsiteY0" fmla="*/ 646176 h 1084431"/>
                  <a:gd name="connsiteX1" fmla="*/ 69247 w 3259622"/>
                  <a:gd name="connsiteY1" fmla="*/ 0 h 1084431"/>
                  <a:gd name="connsiteX2" fmla="*/ 184118 w 3259622"/>
                  <a:gd name="connsiteY2" fmla="*/ 154877 h 1084431"/>
                  <a:gd name="connsiteX3" fmla="*/ 0 w 3259622"/>
                  <a:gd name="connsiteY3" fmla="*/ 256318 h 1084431"/>
                  <a:gd name="connsiteX4" fmla="*/ 3259622 w 3259622"/>
                  <a:gd name="connsiteY4" fmla="*/ 1084431 h 1084431"/>
                  <a:gd name="connsiteX5" fmla="*/ 2602897 w 3259622"/>
                  <a:gd name="connsiteY5" fmla="*/ 646176 h 1084431"/>
                  <a:gd name="connsiteX0" fmla="*/ 3310502 w 3311267"/>
                  <a:gd name="connsiteY0" fmla="*/ 855706 h 1084431"/>
                  <a:gd name="connsiteX1" fmla="*/ 69247 w 3311267"/>
                  <a:gd name="connsiteY1" fmla="*/ 0 h 1084431"/>
                  <a:gd name="connsiteX2" fmla="*/ 184118 w 3311267"/>
                  <a:gd name="connsiteY2" fmla="*/ 154877 h 1084431"/>
                  <a:gd name="connsiteX3" fmla="*/ 0 w 3311267"/>
                  <a:gd name="connsiteY3" fmla="*/ 256318 h 1084431"/>
                  <a:gd name="connsiteX4" fmla="*/ 3259622 w 3311267"/>
                  <a:gd name="connsiteY4" fmla="*/ 1084431 h 1084431"/>
                  <a:gd name="connsiteX5" fmla="*/ 3310502 w 3311267"/>
                  <a:gd name="connsiteY5" fmla="*/ 855706 h 10844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311267" h="1084431">
                    <a:moveTo>
                      <a:pt x="3310502" y="855706"/>
                    </a:moveTo>
                    <a:lnTo>
                      <a:pt x="69247" y="0"/>
                    </a:lnTo>
                    <a:cubicBezTo>
                      <a:pt x="98965" y="56959"/>
                      <a:pt x="137541" y="109347"/>
                      <a:pt x="184118" y="154877"/>
                    </a:cubicBezTo>
                    <a:cubicBezTo>
                      <a:pt x="116681" y="178022"/>
                      <a:pt x="54483" y="212598"/>
                      <a:pt x="0" y="256318"/>
                    </a:cubicBezTo>
                    <a:lnTo>
                      <a:pt x="3259622" y="1084431"/>
                    </a:lnTo>
                    <a:cubicBezTo>
                      <a:pt x="3233714" y="991562"/>
                      <a:pt x="3320217" y="954290"/>
                      <a:pt x="3310502" y="85570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68" name="Freeform: Shape 87">
                <a:extLst>
                  <a:ext uri="{FF2B5EF4-FFF2-40B4-BE49-F238E27FC236}">
                    <a16:creationId xmlns:a16="http://schemas.microsoft.com/office/drawing/2014/main" id="{F22A086D-F737-4623-9AE8-4E2AD6633BC1}"/>
                  </a:ext>
                </a:extLst>
              </p:cNvPr>
              <p:cNvSpPr/>
              <p:nvPr/>
            </p:nvSpPr>
            <p:spPr>
              <a:xfrm>
                <a:off x="424851" y="5312458"/>
                <a:ext cx="1975862" cy="1123568"/>
              </a:xfrm>
              <a:custGeom>
                <a:avLst/>
                <a:gdLst>
                  <a:gd name="connsiteX0" fmla="*/ 2342293 w 2342292"/>
                  <a:gd name="connsiteY0" fmla="*/ 1045178 h 1311306"/>
                  <a:gd name="connsiteX1" fmla="*/ 128111 w 2342292"/>
                  <a:gd name="connsiteY1" fmla="*/ 0 h 1311306"/>
                  <a:gd name="connsiteX2" fmla="*/ 252412 w 2342292"/>
                  <a:gd name="connsiteY2" fmla="*/ 162687 h 1311306"/>
                  <a:gd name="connsiteX3" fmla="*/ 0 w 2342292"/>
                  <a:gd name="connsiteY3" fmla="*/ 233172 h 1311306"/>
                  <a:gd name="connsiteX4" fmla="*/ 2284000 w 2342292"/>
                  <a:gd name="connsiteY4" fmla="*/ 1311307 h 1311306"/>
                  <a:gd name="connsiteX5" fmla="*/ 2342293 w 2342292"/>
                  <a:gd name="connsiteY5" fmla="*/ 1045178 h 1311306"/>
                  <a:gd name="connsiteX0" fmla="*/ 2342293 w 2961013"/>
                  <a:gd name="connsiteY0" fmla="*/ 1045178 h 1723818"/>
                  <a:gd name="connsiteX1" fmla="*/ 128111 w 2961013"/>
                  <a:gd name="connsiteY1" fmla="*/ 0 h 1723818"/>
                  <a:gd name="connsiteX2" fmla="*/ 252412 w 2961013"/>
                  <a:gd name="connsiteY2" fmla="*/ 162687 h 1723818"/>
                  <a:gd name="connsiteX3" fmla="*/ 0 w 2961013"/>
                  <a:gd name="connsiteY3" fmla="*/ 233172 h 1723818"/>
                  <a:gd name="connsiteX4" fmla="*/ 2960841 w 2961013"/>
                  <a:gd name="connsiteY4" fmla="*/ 1723818 h 1723818"/>
                  <a:gd name="connsiteX5" fmla="*/ 2342293 w 2961013"/>
                  <a:gd name="connsiteY5" fmla="*/ 1045178 h 1723818"/>
                  <a:gd name="connsiteX0" fmla="*/ 3031439 w 3031439"/>
                  <a:gd name="connsiteY0" fmla="*/ 1483879 h 1723818"/>
                  <a:gd name="connsiteX1" fmla="*/ 128111 w 3031439"/>
                  <a:gd name="connsiteY1" fmla="*/ 0 h 1723818"/>
                  <a:gd name="connsiteX2" fmla="*/ 252412 w 3031439"/>
                  <a:gd name="connsiteY2" fmla="*/ 162687 h 1723818"/>
                  <a:gd name="connsiteX3" fmla="*/ 0 w 3031439"/>
                  <a:gd name="connsiteY3" fmla="*/ 233172 h 1723818"/>
                  <a:gd name="connsiteX4" fmla="*/ 2960841 w 3031439"/>
                  <a:gd name="connsiteY4" fmla="*/ 1723818 h 1723818"/>
                  <a:gd name="connsiteX5" fmla="*/ 3031439 w 3031439"/>
                  <a:gd name="connsiteY5" fmla="*/ 1483879 h 1723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031439" h="1723818">
                    <a:moveTo>
                      <a:pt x="3031439" y="1483879"/>
                    </a:moveTo>
                    <a:lnTo>
                      <a:pt x="128111" y="0"/>
                    </a:lnTo>
                    <a:cubicBezTo>
                      <a:pt x="159449" y="59627"/>
                      <a:pt x="200978" y="114776"/>
                      <a:pt x="252412" y="162687"/>
                    </a:cubicBezTo>
                    <a:cubicBezTo>
                      <a:pt x="163639" y="167830"/>
                      <a:pt x="77629" y="192214"/>
                      <a:pt x="0" y="233172"/>
                    </a:cubicBezTo>
                    <a:cubicBezTo>
                      <a:pt x="761333" y="592550"/>
                      <a:pt x="2199508" y="1364440"/>
                      <a:pt x="2960841" y="1723818"/>
                    </a:cubicBezTo>
                    <a:cubicBezTo>
                      <a:pt x="2973223" y="1632568"/>
                      <a:pt x="3005150" y="1569795"/>
                      <a:pt x="3031439" y="148387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69" name="Freeform: Shape 88">
                <a:extLst>
                  <a:ext uri="{FF2B5EF4-FFF2-40B4-BE49-F238E27FC236}">
                    <a16:creationId xmlns:a16="http://schemas.microsoft.com/office/drawing/2014/main" id="{06B1D388-4A3F-43CD-B057-9DC0EFABC390}"/>
                  </a:ext>
                </a:extLst>
              </p:cNvPr>
              <p:cNvSpPr/>
              <p:nvPr/>
            </p:nvSpPr>
            <p:spPr>
              <a:xfrm>
                <a:off x="808585" y="4610546"/>
                <a:ext cx="1629726" cy="1613459"/>
              </a:xfrm>
              <a:custGeom>
                <a:avLst/>
                <a:gdLst>
                  <a:gd name="connsiteX0" fmla="*/ 1928146 w 1928145"/>
                  <a:gd name="connsiteY0" fmla="*/ 1734693 h 1984343"/>
                  <a:gd name="connsiteX1" fmla="*/ 193358 w 1928145"/>
                  <a:gd name="connsiteY1" fmla="*/ 0 h 1984343"/>
                  <a:gd name="connsiteX2" fmla="*/ 252889 w 1928145"/>
                  <a:gd name="connsiteY2" fmla="*/ 200311 h 1984343"/>
                  <a:gd name="connsiteX3" fmla="*/ 0 w 1928145"/>
                  <a:gd name="connsiteY3" fmla="*/ 182023 h 1984343"/>
                  <a:gd name="connsiteX4" fmla="*/ 1802321 w 1928145"/>
                  <a:gd name="connsiteY4" fmla="*/ 1984343 h 1984343"/>
                  <a:gd name="connsiteX5" fmla="*/ 1928146 w 1928145"/>
                  <a:gd name="connsiteY5" fmla="*/ 1734693 h 1984343"/>
                  <a:gd name="connsiteX0" fmla="*/ 1928146 w 2351698"/>
                  <a:gd name="connsiteY0" fmla="*/ 1734693 h 2436140"/>
                  <a:gd name="connsiteX1" fmla="*/ 193358 w 2351698"/>
                  <a:gd name="connsiteY1" fmla="*/ 0 h 2436140"/>
                  <a:gd name="connsiteX2" fmla="*/ 252889 w 2351698"/>
                  <a:gd name="connsiteY2" fmla="*/ 200311 h 2436140"/>
                  <a:gd name="connsiteX3" fmla="*/ 0 w 2351698"/>
                  <a:gd name="connsiteY3" fmla="*/ 182023 h 2436140"/>
                  <a:gd name="connsiteX4" fmla="*/ 2349946 w 2351698"/>
                  <a:gd name="connsiteY4" fmla="*/ 2436140 h 2436140"/>
                  <a:gd name="connsiteX5" fmla="*/ 1928146 w 2351698"/>
                  <a:gd name="connsiteY5" fmla="*/ 1734693 h 2436140"/>
                  <a:gd name="connsiteX0" fmla="*/ 2500384 w 2500384"/>
                  <a:gd name="connsiteY0" fmla="*/ 2323993 h 2436140"/>
                  <a:gd name="connsiteX1" fmla="*/ 193358 w 2500384"/>
                  <a:gd name="connsiteY1" fmla="*/ 0 h 2436140"/>
                  <a:gd name="connsiteX2" fmla="*/ 252889 w 2500384"/>
                  <a:gd name="connsiteY2" fmla="*/ 200311 h 2436140"/>
                  <a:gd name="connsiteX3" fmla="*/ 0 w 2500384"/>
                  <a:gd name="connsiteY3" fmla="*/ 182023 h 2436140"/>
                  <a:gd name="connsiteX4" fmla="*/ 2349946 w 2500384"/>
                  <a:gd name="connsiteY4" fmla="*/ 2436140 h 2436140"/>
                  <a:gd name="connsiteX5" fmla="*/ 2500384 w 2500384"/>
                  <a:gd name="connsiteY5" fmla="*/ 2323993 h 2436140"/>
                  <a:gd name="connsiteX0" fmla="*/ 2500384 w 2500384"/>
                  <a:gd name="connsiteY0" fmla="*/ 2323993 h 2475428"/>
                  <a:gd name="connsiteX1" fmla="*/ 193358 w 2500384"/>
                  <a:gd name="connsiteY1" fmla="*/ 0 h 2475428"/>
                  <a:gd name="connsiteX2" fmla="*/ 252889 w 2500384"/>
                  <a:gd name="connsiteY2" fmla="*/ 200311 h 2475428"/>
                  <a:gd name="connsiteX3" fmla="*/ 0 w 2500384"/>
                  <a:gd name="connsiteY3" fmla="*/ 182023 h 2475428"/>
                  <a:gd name="connsiteX4" fmla="*/ 2362252 w 2500384"/>
                  <a:gd name="connsiteY4" fmla="*/ 2475428 h 2475428"/>
                  <a:gd name="connsiteX5" fmla="*/ 2500384 w 2500384"/>
                  <a:gd name="connsiteY5" fmla="*/ 2323993 h 24754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500384" h="2475428">
                    <a:moveTo>
                      <a:pt x="2500384" y="2323993"/>
                    </a:moveTo>
                    <a:lnTo>
                      <a:pt x="193358" y="0"/>
                    </a:lnTo>
                    <a:cubicBezTo>
                      <a:pt x="201549" y="68771"/>
                      <a:pt x="221266" y="136684"/>
                      <a:pt x="252889" y="200311"/>
                    </a:cubicBezTo>
                    <a:cubicBezTo>
                      <a:pt x="170117" y="176498"/>
                      <a:pt x="83915" y="170688"/>
                      <a:pt x="0" y="182023"/>
                    </a:cubicBezTo>
                    <a:cubicBezTo>
                      <a:pt x="600774" y="782796"/>
                      <a:pt x="1761478" y="1874655"/>
                      <a:pt x="2362252" y="2475428"/>
                    </a:cubicBezTo>
                    <a:cubicBezTo>
                      <a:pt x="2397399" y="2388370"/>
                      <a:pt x="2451806" y="2403146"/>
                      <a:pt x="2500384" y="2323993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70" name="Freeform: Shape 89">
                <a:extLst>
                  <a:ext uri="{FF2B5EF4-FFF2-40B4-BE49-F238E27FC236}">
                    <a16:creationId xmlns:a16="http://schemas.microsoft.com/office/drawing/2014/main" id="{D00BE020-8187-4903-9DF3-4DD7848403C1}"/>
                  </a:ext>
                </a:extLst>
              </p:cNvPr>
              <p:cNvSpPr/>
              <p:nvPr/>
            </p:nvSpPr>
            <p:spPr>
              <a:xfrm>
                <a:off x="1336975" y="4078558"/>
                <a:ext cx="1172721" cy="1949792"/>
              </a:xfrm>
              <a:custGeom>
                <a:avLst/>
                <a:gdLst>
                  <a:gd name="connsiteX0" fmla="*/ 1362361 w 1362360"/>
                  <a:gd name="connsiteY0" fmla="*/ 2239899 h 2461069"/>
                  <a:gd name="connsiteX1" fmla="*/ 232124 w 1362360"/>
                  <a:gd name="connsiteY1" fmla="*/ 0 h 2461069"/>
                  <a:gd name="connsiteX2" fmla="*/ 227171 w 1362360"/>
                  <a:gd name="connsiteY2" fmla="*/ 175831 h 2461069"/>
                  <a:gd name="connsiteX3" fmla="*/ 0 w 1362360"/>
                  <a:gd name="connsiteY3" fmla="*/ 129350 h 2461069"/>
                  <a:gd name="connsiteX4" fmla="*/ 1176623 w 1362360"/>
                  <a:gd name="connsiteY4" fmla="*/ 2461070 h 2461069"/>
                  <a:gd name="connsiteX5" fmla="*/ 1362361 w 1362360"/>
                  <a:gd name="connsiteY5" fmla="*/ 2239899 h 2461069"/>
                  <a:gd name="connsiteX0" fmla="*/ 1362361 w 1643421"/>
                  <a:gd name="connsiteY0" fmla="*/ 2239899 h 2991440"/>
                  <a:gd name="connsiteX1" fmla="*/ 232124 w 1643421"/>
                  <a:gd name="connsiteY1" fmla="*/ 0 h 2991440"/>
                  <a:gd name="connsiteX2" fmla="*/ 227171 w 1643421"/>
                  <a:gd name="connsiteY2" fmla="*/ 175831 h 2991440"/>
                  <a:gd name="connsiteX3" fmla="*/ 0 w 1643421"/>
                  <a:gd name="connsiteY3" fmla="*/ 129350 h 2991440"/>
                  <a:gd name="connsiteX4" fmla="*/ 1638104 w 1643421"/>
                  <a:gd name="connsiteY4" fmla="*/ 2991440 h 2991440"/>
                  <a:gd name="connsiteX5" fmla="*/ 1362361 w 1643421"/>
                  <a:gd name="connsiteY5" fmla="*/ 2239899 h 2991440"/>
                  <a:gd name="connsiteX0" fmla="*/ 1799230 w 1799230"/>
                  <a:gd name="connsiteY0" fmla="*/ 2881582 h 2991440"/>
                  <a:gd name="connsiteX1" fmla="*/ 232124 w 1799230"/>
                  <a:gd name="connsiteY1" fmla="*/ 0 h 2991440"/>
                  <a:gd name="connsiteX2" fmla="*/ 227171 w 1799230"/>
                  <a:gd name="connsiteY2" fmla="*/ 175831 h 2991440"/>
                  <a:gd name="connsiteX3" fmla="*/ 0 w 1799230"/>
                  <a:gd name="connsiteY3" fmla="*/ 129350 h 2991440"/>
                  <a:gd name="connsiteX4" fmla="*/ 1638104 w 1799230"/>
                  <a:gd name="connsiteY4" fmla="*/ 2991440 h 2991440"/>
                  <a:gd name="connsiteX5" fmla="*/ 1799230 w 1799230"/>
                  <a:gd name="connsiteY5" fmla="*/ 2881582 h 29914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799230" h="2991440">
                    <a:moveTo>
                      <a:pt x="1799230" y="2881582"/>
                    </a:moveTo>
                    <a:lnTo>
                      <a:pt x="232124" y="0"/>
                    </a:lnTo>
                    <a:cubicBezTo>
                      <a:pt x="222123" y="57531"/>
                      <a:pt x="220218" y="116776"/>
                      <a:pt x="227171" y="175831"/>
                    </a:cubicBezTo>
                    <a:cubicBezTo>
                      <a:pt x="154781" y="145923"/>
                      <a:pt x="77533" y="130397"/>
                      <a:pt x="0" y="129350"/>
                    </a:cubicBezTo>
                    <a:cubicBezTo>
                      <a:pt x="392208" y="906590"/>
                      <a:pt x="1245896" y="2214200"/>
                      <a:pt x="1638104" y="2991440"/>
                    </a:cubicBezTo>
                    <a:cubicBezTo>
                      <a:pt x="1693635" y="2912477"/>
                      <a:pt x="1731221" y="2949781"/>
                      <a:pt x="1799230" y="288158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71" name="Freeform: Shape 90">
                <a:extLst>
                  <a:ext uri="{FF2B5EF4-FFF2-40B4-BE49-F238E27FC236}">
                    <a16:creationId xmlns:a16="http://schemas.microsoft.com/office/drawing/2014/main" id="{C1992EB6-6FB3-4A02-BF9B-305D8796F3B0}"/>
                  </a:ext>
                </a:extLst>
              </p:cNvPr>
              <p:cNvSpPr/>
              <p:nvPr/>
            </p:nvSpPr>
            <p:spPr>
              <a:xfrm>
                <a:off x="1876662" y="3635905"/>
                <a:ext cx="867173" cy="2310911"/>
              </a:xfrm>
              <a:custGeom>
                <a:avLst/>
                <a:gdLst>
                  <a:gd name="connsiteX0" fmla="*/ 961263 w 961262"/>
                  <a:gd name="connsiteY0" fmla="*/ 2607278 h 2753201"/>
                  <a:gd name="connsiteX1" fmla="*/ 228124 w 961262"/>
                  <a:gd name="connsiteY1" fmla="*/ 0 h 2753201"/>
                  <a:gd name="connsiteX2" fmla="*/ 188500 w 961262"/>
                  <a:gd name="connsiteY2" fmla="*/ 196120 h 2753201"/>
                  <a:gd name="connsiteX3" fmla="*/ 0 w 961262"/>
                  <a:gd name="connsiteY3" fmla="*/ 169450 h 2753201"/>
                  <a:gd name="connsiteX4" fmla="*/ 726567 w 961262"/>
                  <a:gd name="connsiteY4" fmla="*/ 2753201 h 2753201"/>
                  <a:gd name="connsiteX5" fmla="*/ 961263 w 961262"/>
                  <a:gd name="connsiteY5" fmla="*/ 2607278 h 2753201"/>
                  <a:gd name="connsiteX0" fmla="*/ 961263 w 1149567"/>
                  <a:gd name="connsiteY0" fmla="*/ 2607278 h 3545482"/>
                  <a:gd name="connsiteX1" fmla="*/ 228124 w 1149567"/>
                  <a:gd name="connsiteY1" fmla="*/ 0 h 3545482"/>
                  <a:gd name="connsiteX2" fmla="*/ 188500 w 1149567"/>
                  <a:gd name="connsiteY2" fmla="*/ 196120 h 3545482"/>
                  <a:gd name="connsiteX3" fmla="*/ 0 w 1149567"/>
                  <a:gd name="connsiteY3" fmla="*/ 169450 h 3545482"/>
                  <a:gd name="connsiteX4" fmla="*/ 1138824 w 1149567"/>
                  <a:gd name="connsiteY4" fmla="*/ 3545482 h 3545482"/>
                  <a:gd name="connsiteX5" fmla="*/ 961263 w 1149567"/>
                  <a:gd name="connsiteY5" fmla="*/ 2607278 h 3545482"/>
                  <a:gd name="connsiteX0" fmla="*/ 1305837 w 1305837"/>
                  <a:gd name="connsiteY0" fmla="*/ 3484682 h 3545482"/>
                  <a:gd name="connsiteX1" fmla="*/ 228124 w 1305837"/>
                  <a:gd name="connsiteY1" fmla="*/ 0 h 3545482"/>
                  <a:gd name="connsiteX2" fmla="*/ 188500 w 1305837"/>
                  <a:gd name="connsiteY2" fmla="*/ 196120 h 3545482"/>
                  <a:gd name="connsiteX3" fmla="*/ 0 w 1305837"/>
                  <a:gd name="connsiteY3" fmla="*/ 169450 h 3545482"/>
                  <a:gd name="connsiteX4" fmla="*/ 1138824 w 1305837"/>
                  <a:gd name="connsiteY4" fmla="*/ 3545482 h 3545482"/>
                  <a:gd name="connsiteX5" fmla="*/ 1305837 w 1305837"/>
                  <a:gd name="connsiteY5" fmla="*/ 3484682 h 3545482"/>
                  <a:gd name="connsiteX0" fmla="*/ 1330449 w 1330449"/>
                  <a:gd name="connsiteY0" fmla="*/ 3458491 h 3545482"/>
                  <a:gd name="connsiteX1" fmla="*/ 228124 w 1330449"/>
                  <a:gd name="connsiteY1" fmla="*/ 0 h 3545482"/>
                  <a:gd name="connsiteX2" fmla="*/ 188500 w 1330449"/>
                  <a:gd name="connsiteY2" fmla="*/ 196120 h 3545482"/>
                  <a:gd name="connsiteX3" fmla="*/ 0 w 1330449"/>
                  <a:gd name="connsiteY3" fmla="*/ 169450 h 3545482"/>
                  <a:gd name="connsiteX4" fmla="*/ 1138824 w 1330449"/>
                  <a:gd name="connsiteY4" fmla="*/ 3545482 h 3545482"/>
                  <a:gd name="connsiteX5" fmla="*/ 1330449 w 1330449"/>
                  <a:gd name="connsiteY5" fmla="*/ 3458491 h 35454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330449" h="3545482">
                    <a:moveTo>
                      <a:pt x="1330449" y="3458491"/>
                    </a:moveTo>
                    <a:lnTo>
                      <a:pt x="228124" y="0"/>
                    </a:lnTo>
                    <a:cubicBezTo>
                      <a:pt x="204502" y="62294"/>
                      <a:pt x="190881" y="128492"/>
                      <a:pt x="188500" y="196120"/>
                    </a:cubicBezTo>
                    <a:cubicBezTo>
                      <a:pt x="127730" y="177546"/>
                      <a:pt x="64198" y="168497"/>
                      <a:pt x="0" y="169450"/>
                    </a:cubicBezTo>
                    <a:cubicBezTo>
                      <a:pt x="242189" y="1030700"/>
                      <a:pt x="896635" y="2684232"/>
                      <a:pt x="1138824" y="3545482"/>
                    </a:cubicBezTo>
                    <a:cubicBezTo>
                      <a:pt x="1212643" y="3490714"/>
                      <a:pt x="1248058" y="3500782"/>
                      <a:pt x="1330449" y="345849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72" name="Freeform: Shape 91">
                <a:extLst>
                  <a:ext uri="{FF2B5EF4-FFF2-40B4-BE49-F238E27FC236}">
                    <a16:creationId xmlns:a16="http://schemas.microsoft.com/office/drawing/2014/main" id="{BF23440E-67C5-46F5-B893-794885F85D9A}"/>
                  </a:ext>
                </a:extLst>
              </p:cNvPr>
              <p:cNvSpPr/>
              <p:nvPr/>
            </p:nvSpPr>
            <p:spPr>
              <a:xfrm>
                <a:off x="3731705" y="5958681"/>
                <a:ext cx="2008631" cy="733373"/>
              </a:xfrm>
              <a:custGeom>
                <a:avLst/>
                <a:gdLst>
                  <a:gd name="connsiteX0" fmla="*/ 0 w 2547080"/>
                  <a:gd name="connsiteY0" fmla="*/ 915638 h 915638"/>
                  <a:gd name="connsiteX1" fmla="*/ 2547081 w 2547080"/>
                  <a:gd name="connsiteY1" fmla="*/ 266129 h 915638"/>
                  <a:gd name="connsiteX2" fmla="*/ 2348484 w 2547080"/>
                  <a:gd name="connsiteY2" fmla="*/ 197930 h 915638"/>
                  <a:gd name="connsiteX3" fmla="*/ 2516124 w 2547080"/>
                  <a:gd name="connsiteY3" fmla="*/ 0 h 915638"/>
                  <a:gd name="connsiteX4" fmla="*/ 38005 w 2547080"/>
                  <a:gd name="connsiteY4" fmla="*/ 631984 h 915638"/>
                  <a:gd name="connsiteX5" fmla="*/ 0 w 2547080"/>
                  <a:gd name="connsiteY5" fmla="*/ 915638 h 915638"/>
                  <a:gd name="connsiteX0" fmla="*/ 534259 w 3081341"/>
                  <a:gd name="connsiteY0" fmla="*/ 915638 h 936590"/>
                  <a:gd name="connsiteX1" fmla="*/ 3081340 w 3081341"/>
                  <a:gd name="connsiteY1" fmla="*/ 266129 h 936590"/>
                  <a:gd name="connsiteX2" fmla="*/ 2882743 w 3081341"/>
                  <a:gd name="connsiteY2" fmla="*/ 197930 h 936590"/>
                  <a:gd name="connsiteX3" fmla="*/ 3050383 w 3081341"/>
                  <a:gd name="connsiteY3" fmla="*/ 0 h 936590"/>
                  <a:gd name="connsiteX4" fmla="*/ 26 w 3081341"/>
                  <a:gd name="connsiteY4" fmla="*/ 906993 h 936590"/>
                  <a:gd name="connsiteX5" fmla="*/ 534259 w 3081341"/>
                  <a:gd name="connsiteY5" fmla="*/ 915638 h 936590"/>
                  <a:gd name="connsiteX0" fmla="*/ 29951 w 3081586"/>
                  <a:gd name="connsiteY0" fmla="*/ 1125168 h 1125168"/>
                  <a:gd name="connsiteX1" fmla="*/ 3081587 w 3081586"/>
                  <a:gd name="connsiteY1" fmla="*/ 266129 h 1125168"/>
                  <a:gd name="connsiteX2" fmla="*/ 2882990 w 3081586"/>
                  <a:gd name="connsiteY2" fmla="*/ 197930 h 1125168"/>
                  <a:gd name="connsiteX3" fmla="*/ 3050630 w 3081586"/>
                  <a:gd name="connsiteY3" fmla="*/ 0 h 1125168"/>
                  <a:gd name="connsiteX4" fmla="*/ 273 w 3081586"/>
                  <a:gd name="connsiteY4" fmla="*/ 906993 h 1125168"/>
                  <a:gd name="connsiteX5" fmla="*/ 29951 w 3081586"/>
                  <a:gd name="connsiteY5" fmla="*/ 1125168 h 1125168"/>
                  <a:gd name="connsiteX0" fmla="*/ 30077 w 3081713"/>
                  <a:gd name="connsiteY0" fmla="*/ 1125168 h 1125168"/>
                  <a:gd name="connsiteX1" fmla="*/ 3081713 w 3081713"/>
                  <a:gd name="connsiteY1" fmla="*/ 266129 h 1125168"/>
                  <a:gd name="connsiteX2" fmla="*/ 2883116 w 3081713"/>
                  <a:gd name="connsiteY2" fmla="*/ 197930 h 1125168"/>
                  <a:gd name="connsiteX3" fmla="*/ 3050756 w 3081713"/>
                  <a:gd name="connsiteY3" fmla="*/ 0 h 1125168"/>
                  <a:gd name="connsiteX4" fmla="*/ 399 w 3081713"/>
                  <a:gd name="connsiteY4" fmla="*/ 906993 h 1125168"/>
                  <a:gd name="connsiteX5" fmla="*/ 30077 w 3081713"/>
                  <a:gd name="connsiteY5" fmla="*/ 1125168 h 1125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081713" h="1125168">
                    <a:moveTo>
                      <a:pt x="30077" y="1125168"/>
                    </a:moveTo>
                    <a:lnTo>
                      <a:pt x="3081713" y="266129"/>
                    </a:lnTo>
                    <a:cubicBezTo>
                      <a:pt x="3021038" y="232696"/>
                      <a:pt x="2954173" y="209169"/>
                      <a:pt x="2883116" y="197930"/>
                    </a:cubicBezTo>
                    <a:cubicBezTo>
                      <a:pt x="2953411" y="144018"/>
                      <a:pt x="3010085" y="76200"/>
                      <a:pt x="3050756" y="0"/>
                    </a:cubicBezTo>
                    <a:cubicBezTo>
                      <a:pt x="2224716" y="210661"/>
                      <a:pt x="826439" y="696332"/>
                      <a:pt x="399" y="906993"/>
                    </a:cubicBezTo>
                    <a:cubicBezTo>
                      <a:pt x="-4173" y="1003958"/>
                      <a:pt x="32001" y="1033157"/>
                      <a:pt x="30077" y="112516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73" name="Freeform: Shape 92">
                <a:extLst>
                  <a:ext uri="{FF2B5EF4-FFF2-40B4-BE49-F238E27FC236}">
                    <a16:creationId xmlns:a16="http://schemas.microsoft.com/office/drawing/2014/main" id="{CB545FFF-3A4B-423E-B416-CC3782F12971}"/>
                  </a:ext>
                </a:extLst>
              </p:cNvPr>
              <p:cNvSpPr/>
              <p:nvPr/>
            </p:nvSpPr>
            <p:spPr>
              <a:xfrm>
                <a:off x="3666345" y="5259998"/>
                <a:ext cx="1884825" cy="1102133"/>
              </a:xfrm>
              <a:custGeom>
                <a:avLst/>
                <a:gdLst>
                  <a:gd name="connsiteX0" fmla="*/ 72009 w 2319527"/>
                  <a:gd name="connsiteY0" fmla="*/ 1298067 h 1298066"/>
                  <a:gd name="connsiteX1" fmla="*/ 2319528 w 2319527"/>
                  <a:gd name="connsiteY1" fmla="*/ 237173 h 1298066"/>
                  <a:gd name="connsiteX2" fmla="*/ 2072259 w 2319527"/>
                  <a:gd name="connsiteY2" fmla="*/ 169354 h 1298066"/>
                  <a:gd name="connsiteX3" fmla="*/ 2199989 w 2319527"/>
                  <a:gd name="connsiteY3" fmla="*/ 0 h 1298066"/>
                  <a:gd name="connsiteX4" fmla="*/ 0 w 2319527"/>
                  <a:gd name="connsiteY4" fmla="*/ 1038511 h 1298066"/>
                  <a:gd name="connsiteX5" fmla="*/ 72009 w 2319527"/>
                  <a:gd name="connsiteY5" fmla="*/ 1298067 h 1298066"/>
                  <a:gd name="connsiteX0" fmla="*/ 644247 w 2891766"/>
                  <a:gd name="connsiteY0" fmla="*/ 1298067 h 1439738"/>
                  <a:gd name="connsiteX1" fmla="*/ 2891766 w 2891766"/>
                  <a:gd name="connsiteY1" fmla="*/ 237173 h 1439738"/>
                  <a:gd name="connsiteX2" fmla="*/ 2644497 w 2891766"/>
                  <a:gd name="connsiteY2" fmla="*/ 169354 h 1439738"/>
                  <a:gd name="connsiteX3" fmla="*/ 2772227 w 2891766"/>
                  <a:gd name="connsiteY3" fmla="*/ 0 h 1439738"/>
                  <a:gd name="connsiteX4" fmla="*/ 0 w 2891766"/>
                  <a:gd name="connsiteY4" fmla="*/ 1424830 h 1439738"/>
                  <a:gd name="connsiteX5" fmla="*/ 644247 w 2891766"/>
                  <a:gd name="connsiteY5" fmla="*/ 1298067 h 1439738"/>
                  <a:gd name="connsiteX0" fmla="*/ 35091 w 2891766"/>
                  <a:gd name="connsiteY0" fmla="*/ 1690933 h 1690933"/>
                  <a:gd name="connsiteX1" fmla="*/ 2891766 w 2891766"/>
                  <a:gd name="connsiteY1" fmla="*/ 237173 h 1690933"/>
                  <a:gd name="connsiteX2" fmla="*/ 2644497 w 2891766"/>
                  <a:gd name="connsiteY2" fmla="*/ 169354 h 1690933"/>
                  <a:gd name="connsiteX3" fmla="*/ 2772227 w 2891766"/>
                  <a:gd name="connsiteY3" fmla="*/ 0 h 1690933"/>
                  <a:gd name="connsiteX4" fmla="*/ 0 w 2891766"/>
                  <a:gd name="connsiteY4" fmla="*/ 1424830 h 1690933"/>
                  <a:gd name="connsiteX5" fmla="*/ 35091 w 2891766"/>
                  <a:gd name="connsiteY5" fmla="*/ 1690933 h 16909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891766" h="1690933">
                    <a:moveTo>
                      <a:pt x="35091" y="1690933"/>
                    </a:moveTo>
                    <a:lnTo>
                      <a:pt x="2891766" y="237173"/>
                    </a:lnTo>
                    <a:cubicBezTo>
                      <a:pt x="2815566" y="197834"/>
                      <a:pt x="2731270" y="174403"/>
                      <a:pt x="2644497" y="169354"/>
                    </a:cubicBezTo>
                    <a:cubicBezTo>
                      <a:pt x="2697837" y="119634"/>
                      <a:pt x="2740509" y="62103"/>
                      <a:pt x="2772227" y="0"/>
                    </a:cubicBezTo>
                    <a:cubicBezTo>
                      <a:pt x="2038897" y="346170"/>
                      <a:pt x="733330" y="1078660"/>
                      <a:pt x="0" y="1424830"/>
                    </a:cubicBezTo>
                    <a:cubicBezTo>
                      <a:pt x="30670" y="1508460"/>
                      <a:pt x="17946" y="1601779"/>
                      <a:pt x="35091" y="1690933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74" name="Freeform: Shape 93">
                <a:extLst>
                  <a:ext uri="{FF2B5EF4-FFF2-40B4-BE49-F238E27FC236}">
                    <a16:creationId xmlns:a16="http://schemas.microsoft.com/office/drawing/2014/main" id="{C3DEA051-6F26-4E90-97C3-F9A96C8A27AF}"/>
                  </a:ext>
                </a:extLst>
              </p:cNvPr>
              <p:cNvSpPr/>
              <p:nvPr/>
            </p:nvSpPr>
            <p:spPr>
              <a:xfrm>
                <a:off x="3284461" y="4524872"/>
                <a:ext cx="1869873" cy="1853824"/>
              </a:xfrm>
              <a:custGeom>
                <a:avLst/>
                <a:gdLst>
                  <a:gd name="connsiteX0" fmla="*/ 0 w 1915096"/>
                  <a:gd name="connsiteY0" fmla="*/ 1776413 h 2012632"/>
                  <a:gd name="connsiteX1" fmla="*/ 139160 w 1915096"/>
                  <a:gd name="connsiteY1" fmla="*/ 2012633 h 2012632"/>
                  <a:gd name="connsiteX2" fmla="*/ 1915097 w 1915096"/>
                  <a:gd name="connsiteY2" fmla="*/ 236696 h 2012632"/>
                  <a:gd name="connsiteX3" fmla="*/ 1720120 w 1915096"/>
                  <a:gd name="connsiteY3" fmla="*/ 249460 h 2012632"/>
                  <a:gd name="connsiteX4" fmla="*/ 1779651 w 1915096"/>
                  <a:gd name="connsiteY4" fmla="*/ 3239 h 2012632"/>
                  <a:gd name="connsiteX5" fmla="*/ 1776413 w 1915096"/>
                  <a:gd name="connsiteY5" fmla="*/ 0 h 2012632"/>
                  <a:gd name="connsiteX6" fmla="*/ 0 w 1915096"/>
                  <a:gd name="connsiteY6" fmla="*/ 1776413 h 2012632"/>
                  <a:gd name="connsiteX0" fmla="*/ 0 w 2868828"/>
                  <a:gd name="connsiteY0" fmla="*/ 2653817 h 2658741"/>
                  <a:gd name="connsiteX1" fmla="*/ 1092890 w 2868828"/>
                  <a:gd name="connsiteY1" fmla="*/ 2012633 h 2658741"/>
                  <a:gd name="connsiteX2" fmla="*/ 2868827 w 2868828"/>
                  <a:gd name="connsiteY2" fmla="*/ 236696 h 2658741"/>
                  <a:gd name="connsiteX3" fmla="*/ 2673850 w 2868828"/>
                  <a:gd name="connsiteY3" fmla="*/ 249460 h 2658741"/>
                  <a:gd name="connsiteX4" fmla="*/ 2733381 w 2868828"/>
                  <a:gd name="connsiteY4" fmla="*/ 3239 h 2658741"/>
                  <a:gd name="connsiteX5" fmla="*/ 2730143 w 2868828"/>
                  <a:gd name="connsiteY5" fmla="*/ 0 h 2658741"/>
                  <a:gd name="connsiteX6" fmla="*/ 0 w 2868828"/>
                  <a:gd name="connsiteY6" fmla="*/ 2653817 h 2658741"/>
                  <a:gd name="connsiteX0" fmla="*/ 0 w 2868826"/>
                  <a:gd name="connsiteY0" fmla="*/ 2653817 h 2844204"/>
                  <a:gd name="connsiteX1" fmla="*/ 139160 w 2868826"/>
                  <a:gd name="connsiteY1" fmla="*/ 2844204 h 2844204"/>
                  <a:gd name="connsiteX2" fmla="*/ 2868827 w 2868826"/>
                  <a:gd name="connsiteY2" fmla="*/ 236696 h 2844204"/>
                  <a:gd name="connsiteX3" fmla="*/ 2673850 w 2868826"/>
                  <a:gd name="connsiteY3" fmla="*/ 249460 h 2844204"/>
                  <a:gd name="connsiteX4" fmla="*/ 2733381 w 2868826"/>
                  <a:gd name="connsiteY4" fmla="*/ 3239 h 2844204"/>
                  <a:gd name="connsiteX5" fmla="*/ 2730143 w 2868826"/>
                  <a:gd name="connsiteY5" fmla="*/ 0 h 2844204"/>
                  <a:gd name="connsiteX6" fmla="*/ 0 w 2868826"/>
                  <a:gd name="connsiteY6" fmla="*/ 2653817 h 28442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868826" h="2844204">
                    <a:moveTo>
                      <a:pt x="0" y="2653817"/>
                    </a:moveTo>
                    <a:cubicBezTo>
                      <a:pt x="52483" y="2728397"/>
                      <a:pt x="99156" y="2761527"/>
                      <a:pt x="139160" y="2844204"/>
                    </a:cubicBezTo>
                    <a:lnTo>
                      <a:pt x="2868827" y="236696"/>
                    </a:lnTo>
                    <a:cubicBezTo>
                      <a:pt x="2803961" y="230600"/>
                      <a:pt x="2738144" y="234791"/>
                      <a:pt x="2673850" y="249460"/>
                    </a:cubicBezTo>
                    <a:cubicBezTo>
                      <a:pt x="2711188" y="171355"/>
                      <a:pt x="2730809" y="87440"/>
                      <a:pt x="2733381" y="3239"/>
                    </a:cubicBezTo>
                    <a:lnTo>
                      <a:pt x="2730143" y="0"/>
                    </a:lnTo>
                    <a:cubicBezTo>
                      <a:pt x="2138005" y="592138"/>
                      <a:pt x="592138" y="2061679"/>
                      <a:pt x="0" y="2653817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75" name="Freeform: Shape 94">
                <a:extLst>
                  <a:ext uri="{FF2B5EF4-FFF2-40B4-BE49-F238E27FC236}">
                    <a16:creationId xmlns:a16="http://schemas.microsoft.com/office/drawing/2014/main" id="{EAA2FBB3-AC0E-43C1-9C5C-93796F6B822D}"/>
                  </a:ext>
                </a:extLst>
              </p:cNvPr>
              <p:cNvSpPr/>
              <p:nvPr/>
            </p:nvSpPr>
            <p:spPr>
              <a:xfrm>
                <a:off x="3286718" y="3998098"/>
                <a:ext cx="1330845" cy="2220155"/>
              </a:xfrm>
              <a:custGeom>
                <a:avLst/>
                <a:gdLst>
                  <a:gd name="connsiteX0" fmla="*/ 195167 w 1358836"/>
                  <a:gd name="connsiteY0" fmla="*/ 2489549 h 2489549"/>
                  <a:gd name="connsiteX1" fmla="*/ 1358836 w 1358836"/>
                  <a:gd name="connsiteY1" fmla="*/ 183547 h 2489549"/>
                  <a:gd name="connsiteX2" fmla="*/ 1167956 w 1358836"/>
                  <a:gd name="connsiteY2" fmla="*/ 239078 h 2489549"/>
                  <a:gd name="connsiteX3" fmla="*/ 1154049 w 1358836"/>
                  <a:gd name="connsiteY3" fmla="*/ 0 h 2489549"/>
                  <a:gd name="connsiteX4" fmla="*/ 0 w 1358836"/>
                  <a:gd name="connsiteY4" fmla="*/ 2286953 h 2489549"/>
                  <a:gd name="connsiteX5" fmla="*/ 195167 w 1358836"/>
                  <a:gd name="connsiteY5" fmla="*/ 2489549 h 2489549"/>
                  <a:gd name="connsiteX0" fmla="*/ 878161 w 2041830"/>
                  <a:gd name="connsiteY0" fmla="*/ 2489549 h 3213408"/>
                  <a:gd name="connsiteX1" fmla="*/ 2041830 w 2041830"/>
                  <a:gd name="connsiteY1" fmla="*/ 183547 h 3213408"/>
                  <a:gd name="connsiteX2" fmla="*/ 1850950 w 2041830"/>
                  <a:gd name="connsiteY2" fmla="*/ 239078 h 3213408"/>
                  <a:gd name="connsiteX3" fmla="*/ 1837043 w 2041830"/>
                  <a:gd name="connsiteY3" fmla="*/ 0 h 3213408"/>
                  <a:gd name="connsiteX4" fmla="*/ 0 w 2041830"/>
                  <a:gd name="connsiteY4" fmla="*/ 3210191 h 3213408"/>
                  <a:gd name="connsiteX5" fmla="*/ 878161 w 2041830"/>
                  <a:gd name="connsiteY5" fmla="*/ 2489549 h 3213408"/>
                  <a:gd name="connsiteX0" fmla="*/ 158249 w 2041830"/>
                  <a:gd name="connsiteY0" fmla="*/ 3406240 h 3406240"/>
                  <a:gd name="connsiteX1" fmla="*/ 2041830 w 2041830"/>
                  <a:gd name="connsiteY1" fmla="*/ 183547 h 3406240"/>
                  <a:gd name="connsiteX2" fmla="*/ 1850950 w 2041830"/>
                  <a:gd name="connsiteY2" fmla="*/ 239078 h 3406240"/>
                  <a:gd name="connsiteX3" fmla="*/ 1837043 w 2041830"/>
                  <a:gd name="connsiteY3" fmla="*/ 0 h 3406240"/>
                  <a:gd name="connsiteX4" fmla="*/ 0 w 2041830"/>
                  <a:gd name="connsiteY4" fmla="*/ 3210191 h 3406240"/>
                  <a:gd name="connsiteX5" fmla="*/ 158249 w 2041830"/>
                  <a:gd name="connsiteY5" fmla="*/ 3406240 h 34062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041830" h="3406240">
                    <a:moveTo>
                      <a:pt x="158249" y="3406240"/>
                    </a:moveTo>
                    <a:lnTo>
                      <a:pt x="2041830" y="183547"/>
                    </a:lnTo>
                    <a:cubicBezTo>
                      <a:pt x="1976108" y="191548"/>
                      <a:pt x="1911624" y="210122"/>
                      <a:pt x="1850950" y="239078"/>
                    </a:cubicBezTo>
                    <a:cubicBezTo>
                      <a:pt x="1862284" y="158401"/>
                      <a:pt x="1857046" y="77153"/>
                      <a:pt x="1837043" y="0"/>
                    </a:cubicBezTo>
                    <a:cubicBezTo>
                      <a:pt x="1452360" y="762318"/>
                      <a:pt x="384683" y="2447873"/>
                      <a:pt x="0" y="3210191"/>
                    </a:cubicBezTo>
                    <a:cubicBezTo>
                      <a:pt x="70485" y="3272198"/>
                      <a:pt x="98909" y="3333374"/>
                      <a:pt x="158249" y="340624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76" name="Freeform: Shape 95">
                <a:extLst>
                  <a:ext uri="{FF2B5EF4-FFF2-40B4-BE49-F238E27FC236}">
                    <a16:creationId xmlns:a16="http://schemas.microsoft.com/office/drawing/2014/main" id="{3F796959-1845-4727-B0CB-0D7C2F7F126D}"/>
                  </a:ext>
                </a:extLst>
              </p:cNvPr>
              <p:cNvSpPr/>
              <p:nvPr/>
            </p:nvSpPr>
            <p:spPr>
              <a:xfrm>
                <a:off x="3248549" y="3585245"/>
                <a:ext cx="828335" cy="2269942"/>
              </a:xfrm>
              <a:custGeom>
                <a:avLst/>
                <a:gdLst>
                  <a:gd name="connsiteX0" fmla="*/ 239745 w 969359"/>
                  <a:gd name="connsiteY0" fmla="*/ 2768918 h 2768917"/>
                  <a:gd name="connsiteX1" fmla="*/ 969359 w 969359"/>
                  <a:gd name="connsiteY1" fmla="*/ 174117 h 2768917"/>
                  <a:gd name="connsiteX2" fmla="*/ 797719 w 969359"/>
                  <a:gd name="connsiteY2" fmla="*/ 207550 h 2768917"/>
                  <a:gd name="connsiteX3" fmla="*/ 742474 w 969359"/>
                  <a:gd name="connsiteY3" fmla="*/ 0 h 2768917"/>
                  <a:gd name="connsiteX4" fmla="*/ 0 w 969359"/>
                  <a:gd name="connsiteY4" fmla="*/ 2640425 h 2768917"/>
                  <a:gd name="connsiteX5" fmla="*/ 239745 w 969359"/>
                  <a:gd name="connsiteY5" fmla="*/ 2768918 h 2768917"/>
                  <a:gd name="connsiteX0" fmla="*/ 541247 w 1270861"/>
                  <a:gd name="connsiteY0" fmla="*/ 2768918 h 3407852"/>
                  <a:gd name="connsiteX1" fmla="*/ 1270861 w 1270861"/>
                  <a:gd name="connsiteY1" fmla="*/ 174117 h 3407852"/>
                  <a:gd name="connsiteX2" fmla="*/ 1099221 w 1270861"/>
                  <a:gd name="connsiteY2" fmla="*/ 207550 h 3407852"/>
                  <a:gd name="connsiteX3" fmla="*/ 1043976 w 1270861"/>
                  <a:gd name="connsiteY3" fmla="*/ 0 h 3407852"/>
                  <a:gd name="connsiteX4" fmla="*/ 0 w 1270861"/>
                  <a:gd name="connsiteY4" fmla="*/ 3406516 h 3407852"/>
                  <a:gd name="connsiteX5" fmla="*/ 541247 w 1270861"/>
                  <a:gd name="connsiteY5" fmla="*/ 2768918 h 3407852"/>
                  <a:gd name="connsiteX0" fmla="*/ 227441 w 1270861"/>
                  <a:gd name="connsiteY0" fmla="*/ 3482627 h 3482627"/>
                  <a:gd name="connsiteX1" fmla="*/ 1270861 w 1270861"/>
                  <a:gd name="connsiteY1" fmla="*/ 174117 h 3482627"/>
                  <a:gd name="connsiteX2" fmla="*/ 1099221 w 1270861"/>
                  <a:gd name="connsiteY2" fmla="*/ 207550 h 3482627"/>
                  <a:gd name="connsiteX3" fmla="*/ 1043976 w 1270861"/>
                  <a:gd name="connsiteY3" fmla="*/ 0 h 3482627"/>
                  <a:gd name="connsiteX4" fmla="*/ 0 w 1270861"/>
                  <a:gd name="connsiteY4" fmla="*/ 3406516 h 3482627"/>
                  <a:gd name="connsiteX5" fmla="*/ 227441 w 1270861"/>
                  <a:gd name="connsiteY5" fmla="*/ 3482627 h 34826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70861" h="3482627">
                    <a:moveTo>
                      <a:pt x="227441" y="3482627"/>
                    </a:moveTo>
                    <a:lnTo>
                      <a:pt x="1270861" y="174117"/>
                    </a:lnTo>
                    <a:cubicBezTo>
                      <a:pt x="1212187" y="177070"/>
                      <a:pt x="1154371" y="188404"/>
                      <a:pt x="1099221" y="207550"/>
                    </a:cubicBezTo>
                    <a:cubicBezTo>
                      <a:pt x="1093125" y="135255"/>
                      <a:pt x="1074170" y="65056"/>
                      <a:pt x="1043976" y="0"/>
                    </a:cubicBezTo>
                    <a:cubicBezTo>
                      <a:pt x="796485" y="880142"/>
                      <a:pt x="247491" y="2526374"/>
                      <a:pt x="0" y="3406516"/>
                    </a:cubicBezTo>
                    <a:cubicBezTo>
                      <a:pt x="83725" y="3442997"/>
                      <a:pt x="151526" y="3433573"/>
                      <a:pt x="227441" y="3482627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77" name="Freeform: Shape 96">
                <a:extLst>
                  <a:ext uri="{FF2B5EF4-FFF2-40B4-BE49-F238E27FC236}">
                    <a16:creationId xmlns:a16="http://schemas.microsoft.com/office/drawing/2014/main" id="{50AFAD77-55C0-4ECD-A2E9-F5C41D4E7BF3}"/>
                  </a:ext>
                </a:extLst>
              </p:cNvPr>
              <p:cNvSpPr/>
              <p:nvPr/>
            </p:nvSpPr>
            <p:spPr>
              <a:xfrm rot="952421">
                <a:off x="2277072" y="3379322"/>
                <a:ext cx="866829" cy="2150677"/>
              </a:xfrm>
              <a:custGeom>
                <a:avLst/>
                <a:gdLst>
                  <a:gd name="connsiteX0" fmla="*/ 961263 w 961262"/>
                  <a:gd name="connsiteY0" fmla="*/ 2607278 h 2753201"/>
                  <a:gd name="connsiteX1" fmla="*/ 228124 w 961262"/>
                  <a:gd name="connsiteY1" fmla="*/ 0 h 2753201"/>
                  <a:gd name="connsiteX2" fmla="*/ 188500 w 961262"/>
                  <a:gd name="connsiteY2" fmla="*/ 196120 h 2753201"/>
                  <a:gd name="connsiteX3" fmla="*/ 0 w 961262"/>
                  <a:gd name="connsiteY3" fmla="*/ 169450 h 2753201"/>
                  <a:gd name="connsiteX4" fmla="*/ 726567 w 961262"/>
                  <a:gd name="connsiteY4" fmla="*/ 2753201 h 2753201"/>
                  <a:gd name="connsiteX5" fmla="*/ 961263 w 961262"/>
                  <a:gd name="connsiteY5" fmla="*/ 2607278 h 2753201"/>
                  <a:gd name="connsiteX0" fmla="*/ 1329921 w 1329921"/>
                  <a:gd name="connsiteY0" fmla="*/ 3196883 h 3199243"/>
                  <a:gd name="connsiteX1" fmla="*/ 228124 w 1329921"/>
                  <a:gd name="connsiteY1" fmla="*/ 0 h 3199243"/>
                  <a:gd name="connsiteX2" fmla="*/ 188500 w 1329921"/>
                  <a:gd name="connsiteY2" fmla="*/ 196120 h 3199243"/>
                  <a:gd name="connsiteX3" fmla="*/ 0 w 1329921"/>
                  <a:gd name="connsiteY3" fmla="*/ 169450 h 3199243"/>
                  <a:gd name="connsiteX4" fmla="*/ 726567 w 1329921"/>
                  <a:gd name="connsiteY4" fmla="*/ 2753201 h 3199243"/>
                  <a:gd name="connsiteX5" fmla="*/ 1329921 w 1329921"/>
                  <a:gd name="connsiteY5" fmla="*/ 3196883 h 3199243"/>
                  <a:gd name="connsiteX0" fmla="*/ 1329921 w 1329921"/>
                  <a:gd name="connsiteY0" fmla="*/ 3196883 h 3299644"/>
                  <a:gd name="connsiteX1" fmla="*/ 228124 w 1329921"/>
                  <a:gd name="connsiteY1" fmla="*/ 0 h 3299644"/>
                  <a:gd name="connsiteX2" fmla="*/ 188500 w 1329921"/>
                  <a:gd name="connsiteY2" fmla="*/ 196120 h 3299644"/>
                  <a:gd name="connsiteX3" fmla="*/ 0 w 1329921"/>
                  <a:gd name="connsiteY3" fmla="*/ 169450 h 3299644"/>
                  <a:gd name="connsiteX4" fmla="*/ 1102880 w 1329921"/>
                  <a:gd name="connsiteY4" fmla="*/ 3299645 h 3299644"/>
                  <a:gd name="connsiteX5" fmla="*/ 1329921 w 1329921"/>
                  <a:gd name="connsiteY5" fmla="*/ 3196883 h 32996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329921" h="3299644">
                    <a:moveTo>
                      <a:pt x="1329921" y="3196883"/>
                    </a:moveTo>
                    <a:cubicBezTo>
                      <a:pt x="1085541" y="2327790"/>
                      <a:pt x="472504" y="869093"/>
                      <a:pt x="228124" y="0"/>
                    </a:cubicBezTo>
                    <a:cubicBezTo>
                      <a:pt x="204502" y="62294"/>
                      <a:pt x="190881" y="128492"/>
                      <a:pt x="188500" y="196120"/>
                    </a:cubicBezTo>
                    <a:cubicBezTo>
                      <a:pt x="127730" y="177546"/>
                      <a:pt x="64198" y="168497"/>
                      <a:pt x="0" y="169450"/>
                    </a:cubicBezTo>
                    <a:lnTo>
                      <a:pt x="1102880" y="3299645"/>
                    </a:lnTo>
                    <a:cubicBezTo>
                      <a:pt x="1176699" y="3244877"/>
                      <a:pt x="1247530" y="3239174"/>
                      <a:pt x="1329921" y="3196883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78" name="Freeform: Shape 97">
                <a:extLst>
                  <a:ext uri="{FF2B5EF4-FFF2-40B4-BE49-F238E27FC236}">
                    <a16:creationId xmlns:a16="http://schemas.microsoft.com/office/drawing/2014/main" id="{9FB43303-F5B3-4C25-B18E-5A2D3FA5CB41}"/>
                  </a:ext>
                </a:extLst>
              </p:cNvPr>
              <p:cNvSpPr/>
              <p:nvPr/>
            </p:nvSpPr>
            <p:spPr>
              <a:xfrm rot="20482574">
                <a:off x="2579591" y="3392951"/>
                <a:ext cx="1229691" cy="2309140"/>
              </a:xfrm>
              <a:custGeom>
                <a:avLst/>
                <a:gdLst>
                  <a:gd name="connsiteX0" fmla="*/ 195167 w 1358836"/>
                  <a:gd name="connsiteY0" fmla="*/ 2489549 h 2489549"/>
                  <a:gd name="connsiteX1" fmla="*/ 1358836 w 1358836"/>
                  <a:gd name="connsiteY1" fmla="*/ 183547 h 2489549"/>
                  <a:gd name="connsiteX2" fmla="*/ 1167956 w 1358836"/>
                  <a:gd name="connsiteY2" fmla="*/ 239078 h 2489549"/>
                  <a:gd name="connsiteX3" fmla="*/ 1154049 w 1358836"/>
                  <a:gd name="connsiteY3" fmla="*/ 0 h 2489549"/>
                  <a:gd name="connsiteX4" fmla="*/ 0 w 1358836"/>
                  <a:gd name="connsiteY4" fmla="*/ 2286953 h 2489549"/>
                  <a:gd name="connsiteX5" fmla="*/ 195167 w 1358836"/>
                  <a:gd name="connsiteY5" fmla="*/ 2489549 h 2489549"/>
                  <a:gd name="connsiteX0" fmla="*/ 195167 w 1358836"/>
                  <a:gd name="connsiteY0" fmla="*/ 2444836 h 2444836"/>
                  <a:gd name="connsiteX1" fmla="*/ 1358836 w 1358836"/>
                  <a:gd name="connsiteY1" fmla="*/ 138834 h 2444836"/>
                  <a:gd name="connsiteX2" fmla="*/ 1167956 w 1358836"/>
                  <a:gd name="connsiteY2" fmla="*/ 194365 h 2444836"/>
                  <a:gd name="connsiteX3" fmla="*/ 1103558 w 1358836"/>
                  <a:gd name="connsiteY3" fmla="*/ 1 h 2444836"/>
                  <a:gd name="connsiteX4" fmla="*/ 0 w 1358836"/>
                  <a:gd name="connsiteY4" fmla="*/ 2242240 h 2444836"/>
                  <a:gd name="connsiteX5" fmla="*/ 195167 w 1358836"/>
                  <a:gd name="connsiteY5" fmla="*/ 2444836 h 2444836"/>
                  <a:gd name="connsiteX0" fmla="*/ 195167 w 1360076"/>
                  <a:gd name="connsiteY0" fmla="*/ 2444834 h 2444834"/>
                  <a:gd name="connsiteX1" fmla="*/ 1360075 w 1360076"/>
                  <a:gd name="connsiteY1" fmla="*/ 177937 h 2444834"/>
                  <a:gd name="connsiteX2" fmla="*/ 1167956 w 1360076"/>
                  <a:gd name="connsiteY2" fmla="*/ 194363 h 2444834"/>
                  <a:gd name="connsiteX3" fmla="*/ 1103558 w 1360076"/>
                  <a:gd name="connsiteY3" fmla="*/ -1 h 2444834"/>
                  <a:gd name="connsiteX4" fmla="*/ 0 w 1360076"/>
                  <a:gd name="connsiteY4" fmla="*/ 2242238 h 2444834"/>
                  <a:gd name="connsiteX5" fmla="*/ 195167 w 1360076"/>
                  <a:gd name="connsiteY5" fmla="*/ 2444834 h 2444834"/>
                  <a:gd name="connsiteX0" fmla="*/ 195167 w 1365481"/>
                  <a:gd name="connsiteY0" fmla="*/ 2444836 h 2444836"/>
                  <a:gd name="connsiteX1" fmla="*/ 1365481 w 1365481"/>
                  <a:gd name="connsiteY1" fmla="*/ 189545 h 2444836"/>
                  <a:gd name="connsiteX2" fmla="*/ 1167956 w 1365481"/>
                  <a:gd name="connsiteY2" fmla="*/ 194365 h 2444836"/>
                  <a:gd name="connsiteX3" fmla="*/ 1103558 w 1365481"/>
                  <a:gd name="connsiteY3" fmla="*/ 1 h 2444836"/>
                  <a:gd name="connsiteX4" fmla="*/ 0 w 1365481"/>
                  <a:gd name="connsiteY4" fmla="*/ 2242240 h 2444836"/>
                  <a:gd name="connsiteX5" fmla="*/ 195167 w 1365481"/>
                  <a:gd name="connsiteY5" fmla="*/ 2444836 h 2444836"/>
                  <a:gd name="connsiteX0" fmla="*/ 195167 w 1365481"/>
                  <a:gd name="connsiteY0" fmla="*/ 2444834 h 2444834"/>
                  <a:gd name="connsiteX1" fmla="*/ 1365481 w 1365481"/>
                  <a:gd name="connsiteY1" fmla="*/ 189543 h 2444834"/>
                  <a:gd name="connsiteX2" fmla="*/ 1161130 w 1365481"/>
                  <a:gd name="connsiteY2" fmla="*/ 201580 h 2444834"/>
                  <a:gd name="connsiteX3" fmla="*/ 1103558 w 1365481"/>
                  <a:gd name="connsiteY3" fmla="*/ -1 h 2444834"/>
                  <a:gd name="connsiteX4" fmla="*/ 0 w 1365481"/>
                  <a:gd name="connsiteY4" fmla="*/ 2242238 h 2444834"/>
                  <a:gd name="connsiteX5" fmla="*/ 195167 w 1365481"/>
                  <a:gd name="connsiteY5" fmla="*/ 2444834 h 2444834"/>
                  <a:gd name="connsiteX0" fmla="*/ 195167 w 1365481"/>
                  <a:gd name="connsiteY0" fmla="*/ 2444836 h 2444836"/>
                  <a:gd name="connsiteX1" fmla="*/ 1365481 w 1365481"/>
                  <a:gd name="connsiteY1" fmla="*/ 189545 h 2444836"/>
                  <a:gd name="connsiteX2" fmla="*/ 1176112 w 1365481"/>
                  <a:gd name="connsiteY2" fmla="*/ 197289 h 2444836"/>
                  <a:gd name="connsiteX3" fmla="*/ 1103558 w 1365481"/>
                  <a:gd name="connsiteY3" fmla="*/ 1 h 2444836"/>
                  <a:gd name="connsiteX4" fmla="*/ 0 w 1365481"/>
                  <a:gd name="connsiteY4" fmla="*/ 2242240 h 2444836"/>
                  <a:gd name="connsiteX5" fmla="*/ 195167 w 1365481"/>
                  <a:gd name="connsiteY5" fmla="*/ 2444836 h 2444836"/>
                  <a:gd name="connsiteX0" fmla="*/ 7593 w 1553351"/>
                  <a:gd name="connsiteY0" fmla="*/ 3671387 h 3671388"/>
                  <a:gd name="connsiteX1" fmla="*/ 1553351 w 1553351"/>
                  <a:gd name="connsiteY1" fmla="*/ 189543 h 3671388"/>
                  <a:gd name="connsiteX2" fmla="*/ 1363982 w 1553351"/>
                  <a:gd name="connsiteY2" fmla="*/ 197287 h 3671388"/>
                  <a:gd name="connsiteX3" fmla="*/ 1291428 w 1553351"/>
                  <a:gd name="connsiteY3" fmla="*/ -1 h 3671388"/>
                  <a:gd name="connsiteX4" fmla="*/ 187870 w 1553351"/>
                  <a:gd name="connsiteY4" fmla="*/ 2242238 h 3671388"/>
                  <a:gd name="connsiteX5" fmla="*/ 7593 w 1553351"/>
                  <a:gd name="connsiteY5" fmla="*/ 3671387 h 3671388"/>
                  <a:gd name="connsiteX0" fmla="*/ 302090 w 1847848"/>
                  <a:gd name="connsiteY0" fmla="*/ 3671389 h 3671388"/>
                  <a:gd name="connsiteX1" fmla="*/ 1847848 w 1847848"/>
                  <a:gd name="connsiteY1" fmla="*/ 189545 h 3671388"/>
                  <a:gd name="connsiteX2" fmla="*/ 1658479 w 1847848"/>
                  <a:gd name="connsiteY2" fmla="*/ 197289 h 3671388"/>
                  <a:gd name="connsiteX3" fmla="*/ 1585925 w 1847848"/>
                  <a:gd name="connsiteY3" fmla="*/ 1 h 3671388"/>
                  <a:gd name="connsiteX4" fmla="*/ 0 w 1847848"/>
                  <a:gd name="connsiteY4" fmla="*/ 3437358 h 3671388"/>
                  <a:gd name="connsiteX5" fmla="*/ 302090 w 1847848"/>
                  <a:gd name="connsiteY5" fmla="*/ 3671389 h 3671388"/>
                  <a:gd name="connsiteX0" fmla="*/ 247967 w 1847848"/>
                  <a:gd name="connsiteY0" fmla="*/ 3555244 h 3555244"/>
                  <a:gd name="connsiteX1" fmla="*/ 1847848 w 1847848"/>
                  <a:gd name="connsiteY1" fmla="*/ 189543 h 3555244"/>
                  <a:gd name="connsiteX2" fmla="*/ 1658479 w 1847848"/>
                  <a:gd name="connsiteY2" fmla="*/ 197287 h 3555244"/>
                  <a:gd name="connsiteX3" fmla="*/ 1585925 w 1847848"/>
                  <a:gd name="connsiteY3" fmla="*/ -1 h 3555244"/>
                  <a:gd name="connsiteX4" fmla="*/ 0 w 1847848"/>
                  <a:gd name="connsiteY4" fmla="*/ 3437356 h 3555244"/>
                  <a:gd name="connsiteX5" fmla="*/ 247967 w 1847848"/>
                  <a:gd name="connsiteY5" fmla="*/ 3555244 h 3555244"/>
                  <a:gd name="connsiteX0" fmla="*/ 232440 w 1847848"/>
                  <a:gd name="connsiteY0" fmla="*/ 3542770 h 3542769"/>
                  <a:gd name="connsiteX1" fmla="*/ 1847848 w 1847848"/>
                  <a:gd name="connsiteY1" fmla="*/ 189545 h 3542769"/>
                  <a:gd name="connsiteX2" fmla="*/ 1658479 w 1847848"/>
                  <a:gd name="connsiteY2" fmla="*/ 197289 h 3542769"/>
                  <a:gd name="connsiteX3" fmla="*/ 1585925 w 1847848"/>
                  <a:gd name="connsiteY3" fmla="*/ 1 h 3542769"/>
                  <a:gd name="connsiteX4" fmla="*/ 0 w 1847848"/>
                  <a:gd name="connsiteY4" fmla="*/ 3437358 h 3542769"/>
                  <a:gd name="connsiteX5" fmla="*/ 232440 w 1847848"/>
                  <a:gd name="connsiteY5" fmla="*/ 3542770 h 3542769"/>
                  <a:gd name="connsiteX0" fmla="*/ 271229 w 1886637"/>
                  <a:gd name="connsiteY0" fmla="*/ 3542768 h 3542769"/>
                  <a:gd name="connsiteX1" fmla="*/ 1886637 w 1886637"/>
                  <a:gd name="connsiteY1" fmla="*/ 189543 h 3542769"/>
                  <a:gd name="connsiteX2" fmla="*/ 1697268 w 1886637"/>
                  <a:gd name="connsiteY2" fmla="*/ 197287 h 3542769"/>
                  <a:gd name="connsiteX3" fmla="*/ 1624714 w 1886637"/>
                  <a:gd name="connsiteY3" fmla="*/ -1 h 3542769"/>
                  <a:gd name="connsiteX4" fmla="*/ 1 w 1886637"/>
                  <a:gd name="connsiteY4" fmla="*/ 3395807 h 3542769"/>
                  <a:gd name="connsiteX5" fmla="*/ 271229 w 1886637"/>
                  <a:gd name="connsiteY5" fmla="*/ 3542768 h 35427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886637" h="3542769">
                    <a:moveTo>
                      <a:pt x="271229" y="3542768"/>
                    </a:moveTo>
                    <a:lnTo>
                      <a:pt x="1886637" y="189543"/>
                    </a:lnTo>
                    <a:cubicBezTo>
                      <a:pt x="1820915" y="197544"/>
                      <a:pt x="1757942" y="168331"/>
                      <a:pt x="1697268" y="197287"/>
                    </a:cubicBezTo>
                    <a:cubicBezTo>
                      <a:pt x="1708602" y="116610"/>
                      <a:pt x="1644717" y="77152"/>
                      <a:pt x="1624714" y="-1"/>
                    </a:cubicBezTo>
                    <a:cubicBezTo>
                      <a:pt x="1240031" y="762317"/>
                      <a:pt x="384684" y="2633489"/>
                      <a:pt x="1" y="3395807"/>
                    </a:cubicBezTo>
                    <a:cubicBezTo>
                      <a:pt x="70486" y="3457814"/>
                      <a:pt x="211889" y="3469902"/>
                      <a:pt x="271229" y="354276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</p:grpSp>
        <p:sp>
          <p:nvSpPr>
            <p:cNvPr id="179" name="Chord 97">
              <a:extLst>
                <a:ext uri="{FF2B5EF4-FFF2-40B4-BE49-F238E27FC236}">
                  <a16:creationId xmlns:a16="http://schemas.microsoft.com/office/drawing/2014/main" id="{7660B2B1-D5C5-4A97-BD9E-03BCA55DCB27}"/>
                </a:ext>
              </a:extLst>
            </p:cNvPr>
            <p:cNvSpPr/>
            <p:nvPr/>
          </p:nvSpPr>
          <p:spPr>
            <a:xfrm>
              <a:off x="5094823" y="3707408"/>
              <a:ext cx="2031776" cy="628198"/>
            </a:xfrm>
            <a:custGeom>
              <a:avLst/>
              <a:gdLst>
                <a:gd name="connsiteX0" fmla="*/ 141019 w 2644953"/>
                <a:gd name="connsiteY0" fmla="*/ 728252 h 2644953"/>
                <a:gd name="connsiteX1" fmla="*/ 1324020 w 2644953"/>
                <a:gd name="connsiteY1" fmla="*/ 0 h 2644953"/>
                <a:gd name="connsiteX2" fmla="*/ 2505318 w 2644953"/>
                <a:gd name="connsiteY2" fmla="*/ 731010 h 2644953"/>
                <a:gd name="connsiteX3" fmla="*/ 141019 w 2644953"/>
                <a:gd name="connsiteY3" fmla="*/ 728252 h 2644953"/>
                <a:gd name="connsiteX0" fmla="*/ 0 w 2364299"/>
                <a:gd name="connsiteY0" fmla="*/ 728252 h 731010"/>
                <a:gd name="connsiteX1" fmla="*/ 1183001 w 2364299"/>
                <a:gd name="connsiteY1" fmla="*/ 0 h 731010"/>
                <a:gd name="connsiteX2" fmla="*/ 2364299 w 2364299"/>
                <a:gd name="connsiteY2" fmla="*/ 731010 h 731010"/>
                <a:gd name="connsiteX3" fmla="*/ 0 w 2364299"/>
                <a:gd name="connsiteY3" fmla="*/ 728252 h 731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64299" h="731010">
                  <a:moveTo>
                    <a:pt x="0" y="728252"/>
                  </a:moveTo>
                  <a:cubicBezTo>
                    <a:pt x="224819" y="281258"/>
                    <a:pt x="682654" y="-584"/>
                    <a:pt x="1183001" y="0"/>
                  </a:cubicBezTo>
                  <a:cubicBezTo>
                    <a:pt x="1683348" y="584"/>
                    <a:pt x="2140524" y="283493"/>
                    <a:pt x="2364299" y="731010"/>
                  </a:cubicBezTo>
                  <a:lnTo>
                    <a:pt x="0" y="728252"/>
                  </a:lnTo>
                  <a:close/>
                </a:path>
              </a:pathLst>
            </a:custGeom>
            <a:solidFill>
              <a:srgbClr val="B14C1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80" name="Freeform: Shape 144">
              <a:extLst>
                <a:ext uri="{FF2B5EF4-FFF2-40B4-BE49-F238E27FC236}">
                  <a16:creationId xmlns:a16="http://schemas.microsoft.com/office/drawing/2014/main" id="{D26FA8C4-2413-4D1B-8EDE-BFF8C6475CE7}"/>
                </a:ext>
              </a:extLst>
            </p:cNvPr>
            <p:cNvSpPr/>
            <p:nvPr/>
          </p:nvSpPr>
          <p:spPr>
            <a:xfrm>
              <a:off x="5426920" y="2863021"/>
              <a:ext cx="1397753" cy="1397753"/>
            </a:xfrm>
            <a:custGeom>
              <a:avLst/>
              <a:gdLst>
                <a:gd name="connsiteX0" fmla="*/ 1116877 w 1116876"/>
                <a:gd name="connsiteY0" fmla="*/ 558438 h 1116876"/>
                <a:gd name="connsiteX1" fmla="*/ 558438 w 1116876"/>
                <a:gd name="connsiteY1" fmla="*/ 1116877 h 1116876"/>
                <a:gd name="connsiteX2" fmla="*/ -1 w 1116876"/>
                <a:gd name="connsiteY2" fmla="*/ 558438 h 1116876"/>
                <a:gd name="connsiteX3" fmla="*/ 558438 w 1116876"/>
                <a:gd name="connsiteY3" fmla="*/ 0 h 1116876"/>
                <a:gd name="connsiteX4" fmla="*/ 1116877 w 1116876"/>
                <a:gd name="connsiteY4" fmla="*/ 558438 h 11168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6876" h="1116876">
                  <a:moveTo>
                    <a:pt x="1116877" y="558438"/>
                  </a:moveTo>
                  <a:cubicBezTo>
                    <a:pt x="1116877" y="866855"/>
                    <a:pt x="866855" y="1116877"/>
                    <a:pt x="558438" y="1116877"/>
                  </a:cubicBezTo>
                  <a:cubicBezTo>
                    <a:pt x="250021" y="1116877"/>
                    <a:pt x="-1" y="866855"/>
                    <a:pt x="-1" y="558438"/>
                  </a:cubicBezTo>
                  <a:cubicBezTo>
                    <a:pt x="-1" y="250021"/>
                    <a:pt x="250021" y="0"/>
                    <a:pt x="558438" y="0"/>
                  </a:cubicBezTo>
                  <a:cubicBezTo>
                    <a:pt x="866855" y="0"/>
                    <a:pt x="1116877" y="250021"/>
                    <a:pt x="1116877" y="558438"/>
                  </a:cubicBezTo>
                  <a:close/>
                </a:path>
              </a:pathLst>
            </a:custGeom>
            <a:solidFill>
              <a:srgbClr val="97390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81" name="Freeform: Shape 145">
              <a:extLst>
                <a:ext uri="{FF2B5EF4-FFF2-40B4-BE49-F238E27FC236}">
                  <a16:creationId xmlns:a16="http://schemas.microsoft.com/office/drawing/2014/main" id="{670F6006-BD93-46DC-A689-09E0507E4A32}"/>
                </a:ext>
              </a:extLst>
            </p:cNvPr>
            <p:cNvSpPr/>
            <p:nvPr/>
          </p:nvSpPr>
          <p:spPr>
            <a:xfrm>
              <a:off x="5426918" y="2863024"/>
              <a:ext cx="1327470" cy="1221882"/>
            </a:xfrm>
            <a:custGeom>
              <a:avLst/>
              <a:gdLst>
                <a:gd name="connsiteX0" fmla="*/ 1060717 w 1060716"/>
                <a:gd name="connsiteY0" fmla="*/ 417908 h 976346"/>
                <a:gd name="connsiteX1" fmla="*/ 1044277 w 1060716"/>
                <a:gd name="connsiteY1" fmla="*/ 282967 h 976346"/>
                <a:gd name="connsiteX2" fmla="*/ 558438 w 1060716"/>
                <a:gd name="connsiteY2" fmla="*/ 0 h 976346"/>
                <a:gd name="connsiteX3" fmla="*/ 0 w 1060716"/>
                <a:gd name="connsiteY3" fmla="*/ 558438 h 976346"/>
                <a:gd name="connsiteX4" fmla="*/ 16440 w 1060716"/>
                <a:gd name="connsiteY4" fmla="*/ 693379 h 976346"/>
                <a:gd name="connsiteX5" fmla="*/ 502279 w 1060716"/>
                <a:gd name="connsiteY5" fmla="*/ 976346 h 976346"/>
                <a:gd name="connsiteX6" fmla="*/ 1060717 w 1060716"/>
                <a:gd name="connsiteY6" fmla="*/ 417908 h 9763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60716" h="976346">
                  <a:moveTo>
                    <a:pt x="1060717" y="417908"/>
                  </a:moveTo>
                  <a:cubicBezTo>
                    <a:pt x="1060717" y="371349"/>
                    <a:pt x="1054996" y="326172"/>
                    <a:pt x="1044277" y="282967"/>
                  </a:cubicBezTo>
                  <a:cubicBezTo>
                    <a:pt x="948266" y="113963"/>
                    <a:pt x="766702" y="0"/>
                    <a:pt x="558438" y="0"/>
                  </a:cubicBezTo>
                  <a:cubicBezTo>
                    <a:pt x="250022" y="0"/>
                    <a:pt x="0" y="250021"/>
                    <a:pt x="0" y="558438"/>
                  </a:cubicBezTo>
                  <a:cubicBezTo>
                    <a:pt x="0" y="604997"/>
                    <a:pt x="5721" y="650174"/>
                    <a:pt x="16440" y="693379"/>
                  </a:cubicBezTo>
                  <a:cubicBezTo>
                    <a:pt x="112450" y="862318"/>
                    <a:pt x="294015" y="976346"/>
                    <a:pt x="502279" y="976346"/>
                  </a:cubicBezTo>
                  <a:cubicBezTo>
                    <a:pt x="810696" y="976346"/>
                    <a:pt x="1060717" y="726325"/>
                    <a:pt x="1060717" y="417908"/>
                  </a:cubicBezTo>
                  <a:close/>
                </a:path>
              </a:pathLst>
            </a:custGeom>
            <a:solidFill>
              <a:srgbClr val="B14C1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grpSp>
          <p:nvGrpSpPr>
            <p:cNvPr id="182" name="Group 125">
              <a:extLst>
                <a:ext uri="{FF2B5EF4-FFF2-40B4-BE49-F238E27FC236}">
                  <a16:creationId xmlns:a16="http://schemas.microsoft.com/office/drawing/2014/main" id="{439EF19D-0B43-4C16-8F65-D8189654EA7B}"/>
                </a:ext>
              </a:extLst>
            </p:cNvPr>
            <p:cNvGrpSpPr/>
            <p:nvPr/>
          </p:nvGrpSpPr>
          <p:grpSpPr>
            <a:xfrm>
              <a:off x="5243476" y="1999182"/>
              <a:ext cx="1794432" cy="1324793"/>
              <a:chOff x="4962162" y="1515579"/>
              <a:chExt cx="2317144" cy="1710702"/>
            </a:xfrm>
          </p:grpSpPr>
          <p:sp>
            <p:nvSpPr>
              <p:cNvPr id="183" name="Freeform: Shape 137">
                <a:extLst>
                  <a:ext uri="{FF2B5EF4-FFF2-40B4-BE49-F238E27FC236}">
                    <a16:creationId xmlns:a16="http://schemas.microsoft.com/office/drawing/2014/main" id="{92773714-4CF2-4459-AE20-673DF760BA8B}"/>
                  </a:ext>
                </a:extLst>
              </p:cNvPr>
              <p:cNvSpPr/>
              <p:nvPr/>
            </p:nvSpPr>
            <p:spPr>
              <a:xfrm>
                <a:off x="4962162" y="2269413"/>
                <a:ext cx="2317144" cy="956868"/>
              </a:xfrm>
              <a:custGeom>
                <a:avLst/>
                <a:gdLst>
                  <a:gd name="connsiteX0" fmla="*/ 1433843 w 1433842"/>
                  <a:gd name="connsiteY0" fmla="*/ 296054 h 592107"/>
                  <a:gd name="connsiteX1" fmla="*/ 716921 w 1433842"/>
                  <a:gd name="connsiteY1" fmla="*/ 592108 h 592107"/>
                  <a:gd name="connsiteX2" fmla="*/ 0 w 1433842"/>
                  <a:gd name="connsiteY2" fmla="*/ 296054 h 592107"/>
                  <a:gd name="connsiteX3" fmla="*/ 716921 w 1433842"/>
                  <a:gd name="connsiteY3" fmla="*/ 0 h 592107"/>
                  <a:gd name="connsiteX4" fmla="*/ 1433843 w 1433842"/>
                  <a:gd name="connsiteY4" fmla="*/ 296054 h 5921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33842" h="592107">
                    <a:moveTo>
                      <a:pt x="1433843" y="296054"/>
                    </a:moveTo>
                    <a:cubicBezTo>
                      <a:pt x="1433843" y="459560"/>
                      <a:pt x="1112866" y="592108"/>
                      <a:pt x="716921" y="592108"/>
                    </a:cubicBezTo>
                    <a:cubicBezTo>
                      <a:pt x="320977" y="592108"/>
                      <a:pt x="0" y="459560"/>
                      <a:pt x="0" y="296054"/>
                    </a:cubicBezTo>
                    <a:cubicBezTo>
                      <a:pt x="0" y="132548"/>
                      <a:pt x="320977" y="0"/>
                      <a:pt x="716921" y="0"/>
                    </a:cubicBezTo>
                    <a:cubicBezTo>
                      <a:pt x="1112866" y="0"/>
                      <a:pt x="1433843" y="132548"/>
                      <a:pt x="1433843" y="296054"/>
                    </a:cubicBezTo>
                    <a:close/>
                  </a:path>
                </a:pathLst>
              </a:custGeom>
              <a:solidFill>
                <a:srgbClr val="040202"/>
              </a:solidFill>
              <a:ln w="6576" cap="flat">
                <a:noFill/>
                <a:prstDash val="solid"/>
                <a:miter/>
              </a:ln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84" name="Freeform: Shape 138">
                <a:extLst>
                  <a:ext uri="{FF2B5EF4-FFF2-40B4-BE49-F238E27FC236}">
                    <a16:creationId xmlns:a16="http://schemas.microsoft.com/office/drawing/2014/main" id="{D24C8DD3-0140-4879-A28A-ACA96C098B49}"/>
                  </a:ext>
                </a:extLst>
              </p:cNvPr>
              <p:cNvSpPr/>
              <p:nvPr/>
            </p:nvSpPr>
            <p:spPr>
              <a:xfrm>
                <a:off x="5422313" y="1515579"/>
                <a:ext cx="1387199" cy="1507404"/>
              </a:xfrm>
              <a:custGeom>
                <a:avLst/>
                <a:gdLst>
                  <a:gd name="connsiteX0" fmla="*/ 857389 w 858395"/>
                  <a:gd name="connsiteY0" fmla="*/ 791525 h 932777"/>
                  <a:gd name="connsiteX1" fmla="*/ 844762 w 858395"/>
                  <a:gd name="connsiteY1" fmla="*/ 823287 h 932777"/>
                  <a:gd name="connsiteX2" fmla="*/ 436784 w 858395"/>
                  <a:gd name="connsiteY2" fmla="*/ 932713 h 932777"/>
                  <a:gd name="connsiteX3" fmla="*/ 28872 w 858395"/>
                  <a:gd name="connsiteY3" fmla="*/ 825260 h 932777"/>
                  <a:gd name="connsiteX4" fmla="*/ 4540 w 858395"/>
                  <a:gd name="connsiteY4" fmla="*/ 765615 h 932777"/>
                  <a:gd name="connsiteX5" fmla="*/ 210963 w 858395"/>
                  <a:gd name="connsiteY5" fmla="*/ 77891 h 932777"/>
                  <a:gd name="connsiteX6" fmla="*/ 295925 w 858395"/>
                  <a:gd name="connsiteY6" fmla="*/ 9698 h 932777"/>
                  <a:gd name="connsiteX7" fmla="*/ 685819 w 858395"/>
                  <a:gd name="connsiteY7" fmla="*/ 63556 h 932777"/>
                  <a:gd name="connsiteX8" fmla="*/ 764469 w 858395"/>
                  <a:gd name="connsiteY8" fmla="*/ 177584 h 932777"/>
                  <a:gd name="connsiteX9" fmla="*/ 857389 w 858395"/>
                  <a:gd name="connsiteY9" fmla="*/ 791525 h 9327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858395" h="932777">
                    <a:moveTo>
                      <a:pt x="857389" y="791525"/>
                    </a:moveTo>
                    <a:cubicBezTo>
                      <a:pt x="859756" y="806189"/>
                      <a:pt x="858835" y="816513"/>
                      <a:pt x="844762" y="823287"/>
                    </a:cubicBezTo>
                    <a:cubicBezTo>
                      <a:pt x="715609" y="885431"/>
                      <a:pt x="580800" y="930805"/>
                      <a:pt x="436784" y="932713"/>
                    </a:cubicBezTo>
                    <a:cubicBezTo>
                      <a:pt x="292242" y="934685"/>
                      <a:pt x="156908" y="891349"/>
                      <a:pt x="28872" y="825260"/>
                    </a:cubicBezTo>
                    <a:cubicBezTo>
                      <a:pt x="3159" y="811976"/>
                      <a:pt x="-6573" y="798166"/>
                      <a:pt x="4540" y="765615"/>
                    </a:cubicBezTo>
                    <a:cubicBezTo>
                      <a:pt x="34330" y="678548"/>
                      <a:pt x="169468" y="219211"/>
                      <a:pt x="210963" y="77891"/>
                    </a:cubicBezTo>
                    <a:cubicBezTo>
                      <a:pt x="223721" y="34358"/>
                      <a:pt x="256995" y="16340"/>
                      <a:pt x="295925" y="9698"/>
                    </a:cubicBezTo>
                    <a:cubicBezTo>
                      <a:pt x="431194" y="-13318"/>
                      <a:pt x="561598" y="4634"/>
                      <a:pt x="685819" y="63556"/>
                    </a:cubicBezTo>
                    <a:cubicBezTo>
                      <a:pt x="733627" y="86243"/>
                      <a:pt x="757827" y="123463"/>
                      <a:pt x="764469" y="177584"/>
                    </a:cubicBezTo>
                    <a:cubicBezTo>
                      <a:pt x="777292" y="280697"/>
                      <a:pt x="844433" y="712283"/>
                      <a:pt x="857389" y="791525"/>
                    </a:cubicBezTo>
                    <a:close/>
                  </a:path>
                </a:pathLst>
              </a:custGeom>
              <a:solidFill>
                <a:srgbClr val="353535"/>
              </a:solidFill>
              <a:ln w="6576" cap="flat">
                <a:noFill/>
                <a:prstDash val="solid"/>
                <a:miter/>
              </a:ln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85" name="Freeform: Shape 139">
                <a:extLst>
                  <a:ext uri="{FF2B5EF4-FFF2-40B4-BE49-F238E27FC236}">
                    <a16:creationId xmlns:a16="http://schemas.microsoft.com/office/drawing/2014/main" id="{3B95D7AC-503F-45EE-A2CB-BB465B3F0625}"/>
                  </a:ext>
                </a:extLst>
              </p:cNvPr>
              <p:cNvSpPr/>
              <p:nvPr/>
            </p:nvSpPr>
            <p:spPr>
              <a:xfrm>
                <a:off x="5521895" y="1646662"/>
                <a:ext cx="1221909" cy="1136020"/>
              </a:xfrm>
              <a:custGeom>
                <a:avLst/>
                <a:gdLst>
                  <a:gd name="connsiteX0" fmla="*/ 0 w 756114"/>
                  <a:gd name="connsiteY0" fmla="*/ 589083 h 702966"/>
                  <a:gd name="connsiteX1" fmla="*/ 173674 w 756114"/>
                  <a:gd name="connsiteY1" fmla="*/ 0 h 702966"/>
                  <a:gd name="connsiteX2" fmla="*/ 344256 w 756114"/>
                  <a:gd name="connsiteY2" fmla="*/ 81083 h 702966"/>
                  <a:gd name="connsiteX3" fmla="*/ 643861 w 756114"/>
                  <a:gd name="connsiteY3" fmla="*/ 78452 h 702966"/>
                  <a:gd name="connsiteX4" fmla="*/ 680095 w 756114"/>
                  <a:gd name="connsiteY4" fmla="*/ 102586 h 702966"/>
                  <a:gd name="connsiteX5" fmla="*/ 756114 w 756114"/>
                  <a:gd name="connsiteY5" fmla="*/ 605194 h 702966"/>
                  <a:gd name="connsiteX6" fmla="*/ 713238 w 756114"/>
                  <a:gd name="connsiteY6" fmla="*/ 636496 h 702966"/>
                  <a:gd name="connsiteX7" fmla="*/ 297501 w 756114"/>
                  <a:gd name="connsiteY7" fmla="*/ 689302 h 702966"/>
                  <a:gd name="connsiteX8" fmla="*/ 0 w 756114"/>
                  <a:gd name="connsiteY8" fmla="*/ 589083 h 7029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756114" h="702966">
                    <a:moveTo>
                      <a:pt x="0" y="589083"/>
                    </a:moveTo>
                    <a:cubicBezTo>
                      <a:pt x="4537" y="534962"/>
                      <a:pt x="171175" y="6510"/>
                      <a:pt x="173674" y="0"/>
                    </a:cubicBezTo>
                    <a:cubicBezTo>
                      <a:pt x="228780" y="33538"/>
                      <a:pt x="282507" y="65892"/>
                      <a:pt x="344256" y="81083"/>
                    </a:cubicBezTo>
                    <a:cubicBezTo>
                      <a:pt x="444409" y="105677"/>
                      <a:pt x="544497" y="105743"/>
                      <a:pt x="643861" y="78452"/>
                    </a:cubicBezTo>
                    <a:cubicBezTo>
                      <a:pt x="669311" y="71482"/>
                      <a:pt x="676018" y="75559"/>
                      <a:pt x="680095" y="102586"/>
                    </a:cubicBezTo>
                    <a:cubicBezTo>
                      <a:pt x="703769" y="258768"/>
                      <a:pt x="755851" y="593620"/>
                      <a:pt x="756114" y="605194"/>
                    </a:cubicBezTo>
                    <a:cubicBezTo>
                      <a:pt x="745527" y="620713"/>
                      <a:pt x="729678" y="629131"/>
                      <a:pt x="713238" y="636496"/>
                    </a:cubicBezTo>
                    <a:cubicBezTo>
                      <a:pt x="580007" y="695944"/>
                      <a:pt x="442305" y="720670"/>
                      <a:pt x="297501" y="689302"/>
                    </a:cubicBezTo>
                    <a:cubicBezTo>
                      <a:pt x="169070" y="657474"/>
                      <a:pt x="17689" y="612099"/>
                      <a:pt x="0" y="589083"/>
                    </a:cubicBezTo>
                    <a:close/>
                  </a:path>
                </a:pathLst>
              </a:custGeom>
              <a:solidFill>
                <a:srgbClr val="010101"/>
              </a:solidFill>
              <a:ln w="65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86" name="Freeform: Shape 140">
                <a:extLst>
                  <a:ext uri="{FF2B5EF4-FFF2-40B4-BE49-F238E27FC236}">
                    <a16:creationId xmlns:a16="http://schemas.microsoft.com/office/drawing/2014/main" id="{BBFEEA7D-6789-40D6-9E61-09B8A14CD39A}"/>
                  </a:ext>
                </a:extLst>
              </p:cNvPr>
              <p:cNvSpPr/>
              <p:nvPr/>
            </p:nvSpPr>
            <p:spPr>
              <a:xfrm>
                <a:off x="5469600" y="2598642"/>
                <a:ext cx="1301378" cy="388082"/>
              </a:xfrm>
              <a:custGeom>
                <a:avLst/>
                <a:gdLst>
                  <a:gd name="connsiteX0" fmla="*/ 788474 w 805289"/>
                  <a:gd name="connsiteY0" fmla="*/ 16111 h 240144"/>
                  <a:gd name="connsiteX1" fmla="*/ 697462 w 805289"/>
                  <a:gd name="connsiteY1" fmla="*/ 55962 h 240144"/>
                  <a:gd name="connsiteX2" fmla="*/ 196695 w 805289"/>
                  <a:gd name="connsiteY2" fmla="*/ 68391 h 240144"/>
                  <a:gd name="connsiteX3" fmla="*/ 32426 w 805289"/>
                  <a:gd name="connsiteY3" fmla="*/ 0 h 240144"/>
                  <a:gd name="connsiteX4" fmla="*/ 16511 w 805289"/>
                  <a:gd name="connsiteY4" fmla="*/ 38470 h 240144"/>
                  <a:gd name="connsiteX5" fmla="*/ 50049 w 805289"/>
                  <a:gd name="connsiteY5" fmla="*/ 153091 h 240144"/>
                  <a:gd name="connsiteX6" fmla="*/ 50049 w 805289"/>
                  <a:gd name="connsiteY6" fmla="*/ 153091 h 240144"/>
                  <a:gd name="connsiteX7" fmla="*/ 50049 w 805289"/>
                  <a:gd name="connsiteY7" fmla="*/ 153091 h 240144"/>
                  <a:gd name="connsiteX8" fmla="*/ 301715 w 805289"/>
                  <a:gd name="connsiteY8" fmla="*/ 232200 h 240144"/>
                  <a:gd name="connsiteX9" fmla="*/ 385494 w 805289"/>
                  <a:gd name="connsiteY9" fmla="*/ 240092 h 240144"/>
                  <a:gd name="connsiteX10" fmla="*/ 713310 w 805289"/>
                  <a:gd name="connsiteY10" fmla="*/ 173345 h 240144"/>
                  <a:gd name="connsiteX11" fmla="*/ 788474 w 805289"/>
                  <a:gd name="connsiteY11" fmla="*/ 16111 h 2401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805289" h="240144">
                    <a:moveTo>
                      <a:pt x="788474" y="16111"/>
                    </a:moveTo>
                    <a:cubicBezTo>
                      <a:pt x="758159" y="29461"/>
                      <a:pt x="728303" y="43928"/>
                      <a:pt x="697462" y="55962"/>
                    </a:cubicBezTo>
                    <a:cubicBezTo>
                      <a:pt x="576791" y="102850"/>
                      <a:pt x="341105" y="120079"/>
                      <a:pt x="196695" y="68391"/>
                    </a:cubicBezTo>
                    <a:cubicBezTo>
                      <a:pt x="86086" y="26896"/>
                      <a:pt x="55968" y="5392"/>
                      <a:pt x="32426" y="0"/>
                    </a:cubicBezTo>
                    <a:cubicBezTo>
                      <a:pt x="22101" y="10719"/>
                      <a:pt x="20654" y="25252"/>
                      <a:pt x="16511" y="38470"/>
                    </a:cubicBezTo>
                    <a:cubicBezTo>
                      <a:pt x="-8478" y="117054"/>
                      <a:pt x="-10779" y="124550"/>
                      <a:pt x="50049" y="153091"/>
                    </a:cubicBezTo>
                    <a:lnTo>
                      <a:pt x="50049" y="153091"/>
                    </a:lnTo>
                    <a:lnTo>
                      <a:pt x="50049" y="153091"/>
                    </a:lnTo>
                    <a:cubicBezTo>
                      <a:pt x="154740" y="196624"/>
                      <a:pt x="215174" y="214708"/>
                      <a:pt x="301715" y="232200"/>
                    </a:cubicBezTo>
                    <a:cubicBezTo>
                      <a:pt x="329663" y="234963"/>
                      <a:pt x="357545" y="239763"/>
                      <a:pt x="385494" y="240092"/>
                    </a:cubicBezTo>
                    <a:cubicBezTo>
                      <a:pt x="499457" y="241473"/>
                      <a:pt x="608356" y="215826"/>
                      <a:pt x="713310" y="173345"/>
                    </a:cubicBezTo>
                    <a:cubicBezTo>
                      <a:pt x="818132" y="130864"/>
                      <a:pt x="817671" y="129877"/>
                      <a:pt x="788474" y="16111"/>
                    </a:cubicBezTo>
                    <a:close/>
                  </a:path>
                </a:pathLst>
              </a:custGeom>
              <a:solidFill>
                <a:srgbClr val="296734"/>
              </a:solidFill>
              <a:ln w="6576" cap="flat">
                <a:noFill/>
                <a:prstDash val="solid"/>
                <a:miter/>
              </a:ln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87" name="Freeform: Shape 141">
                <a:extLst>
                  <a:ext uri="{FF2B5EF4-FFF2-40B4-BE49-F238E27FC236}">
                    <a16:creationId xmlns:a16="http://schemas.microsoft.com/office/drawing/2014/main" id="{9F900EC5-C7AD-4858-B0DD-F4CBABA4D127}"/>
                  </a:ext>
                </a:extLst>
              </p:cNvPr>
              <p:cNvSpPr/>
              <p:nvPr/>
            </p:nvSpPr>
            <p:spPr>
              <a:xfrm>
                <a:off x="5046165" y="2566875"/>
                <a:ext cx="573816" cy="509259"/>
              </a:xfrm>
              <a:custGeom>
                <a:avLst/>
                <a:gdLst>
                  <a:gd name="connsiteX0" fmla="*/ 355076 w 355076"/>
                  <a:gd name="connsiteY0" fmla="*/ 280135 h 315128"/>
                  <a:gd name="connsiteX1" fmla="*/ 266036 w 355076"/>
                  <a:gd name="connsiteY1" fmla="*/ 308084 h 315128"/>
                  <a:gd name="connsiteX2" fmla="*/ 35546 w 355076"/>
                  <a:gd name="connsiteY2" fmla="*/ 183402 h 315128"/>
                  <a:gd name="connsiteX3" fmla="*/ 5099 w 355076"/>
                  <a:gd name="connsiteY3" fmla="*/ 67203 h 315128"/>
                  <a:gd name="connsiteX4" fmla="*/ 96703 w 355076"/>
                  <a:gd name="connsiteY4" fmla="*/ 1508 h 315128"/>
                  <a:gd name="connsiteX5" fmla="*/ 120837 w 355076"/>
                  <a:gd name="connsiteY5" fmla="*/ 29456 h 315128"/>
                  <a:gd name="connsiteX6" fmla="*/ 119062 w 355076"/>
                  <a:gd name="connsiteY6" fmla="*/ 32876 h 315128"/>
                  <a:gd name="connsiteX7" fmla="*/ 195212 w 355076"/>
                  <a:gd name="connsiteY7" fmla="*/ 218847 h 315128"/>
                  <a:gd name="connsiteX8" fmla="*/ 273467 w 355076"/>
                  <a:gd name="connsiteY8" fmla="*/ 250346 h 315128"/>
                  <a:gd name="connsiteX9" fmla="*/ 355076 w 355076"/>
                  <a:gd name="connsiteY9" fmla="*/ 280135 h 3151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55076" h="315128">
                    <a:moveTo>
                      <a:pt x="355076" y="280135"/>
                    </a:moveTo>
                    <a:cubicBezTo>
                      <a:pt x="330614" y="315449"/>
                      <a:pt x="304704" y="322551"/>
                      <a:pt x="266036" y="308084"/>
                    </a:cubicBezTo>
                    <a:cubicBezTo>
                      <a:pt x="183112" y="277044"/>
                      <a:pt x="99399" y="249425"/>
                      <a:pt x="35546" y="183402"/>
                    </a:cubicBezTo>
                    <a:cubicBezTo>
                      <a:pt x="3192" y="149995"/>
                      <a:pt x="-7396" y="111525"/>
                      <a:pt x="5099" y="67203"/>
                    </a:cubicBezTo>
                    <a:cubicBezTo>
                      <a:pt x="17988" y="21499"/>
                      <a:pt x="57970" y="11306"/>
                      <a:pt x="96703" y="1508"/>
                    </a:cubicBezTo>
                    <a:cubicBezTo>
                      <a:pt x="119917" y="-4345"/>
                      <a:pt x="127743" y="7229"/>
                      <a:pt x="120837" y="29456"/>
                    </a:cubicBezTo>
                    <a:cubicBezTo>
                      <a:pt x="120442" y="30640"/>
                      <a:pt x="119785" y="31824"/>
                      <a:pt x="119062" y="32876"/>
                    </a:cubicBezTo>
                    <a:cubicBezTo>
                      <a:pt x="56787" y="126124"/>
                      <a:pt x="117484" y="181560"/>
                      <a:pt x="195212" y="218847"/>
                    </a:cubicBezTo>
                    <a:cubicBezTo>
                      <a:pt x="220531" y="231012"/>
                      <a:pt x="247163" y="240350"/>
                      <a:pt x="273467" y="250346"/>
                    </a:cubicBezTo>
                    <a:cubicBezTo>
                      <a:pt x="299574" y="260407"/>
                      <a:pt x="326142" y="269679"/>
                      <a:pt x="355076" y="280135"/>
                    </a:cubicBezTo>
                    <a:close/>
                  </a:path>
                </a:pathLst>
              </a:custGeom>
              <a:solidFill>
                <a:srgbClr val="525252"/>
              </a:solidFill>
              <a:ln w="65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88" name="Freeform: Shape 142">
                <a:extLst>
                  <a:ext uri="{FF2B5EF4-FFF2-40B4-BE49-F238E27FC236}">
                    <a16:creationId xmlns:a16="http://schemas.microsoft.com/office/drawing/2014/main" id="{8242DDB5-498C-4036-BA26-CC0466945ACC}"/>
                  </a:ext>
                </a:extLst>
              </p:cNvPr>
              <p:cNvSpPr/>
              <p:nvPr/>
            </p:nvSpPr>
            <p:spPr>
              <a:xfrm>
                <a:off x="5596623" y="1735717"/>
                <a:ext cx="281818" cy="811177"/>
              </a:xfrm>
              <a:custGeom>
                <a:avLst/>
                <a:gdLst>
                  <a:gd name="connsiteX0" fmla="*/ 141044 w 174388"/>
                  <a:gd name="connsiteY0" fmla="*/ 0 h 501954"/>
                  <a:gd name="connsiteX1" fmla="*/ 170373 w 174388"/>
                  <a:gd name="connsiteY1" fmla="*/ 58330 h 501954"/>
                  <a:gd name="connsiteX2" fmla="*/ 47072 w 174388"/>
                  <a:gd name="connsiteY2" fmla="*/ 477027 h 501954"/>
                  <a:gd name="connsiteX3" fmla="*/ 25897 w 174388"/>
                  <a:gd name="connsiteY3" fmla="*/ 501161 h 501954"/>
                  <a:gd name="connsiteX4" fmla="*/ 1500 w 174388"/>
                  <a:gd name="connsiteY4" fmla="*/ 464796 h 501954"/>
                  <a:gd name="connsiteX5" fmla="*/ 30763 w 174388"/>
                  <a:gd name="connsiteY5" fmla="*/ 365629 h 501954"/>
                  <a:gd name="connsiteX6" fmla="*/ 130850 w 174388"/>
                  <a:gd name="connsiteY6" fmla="*/ 24003 h 501954"/>
                  <a:gd name="connsiteX7" fmla="*/ 141044 w 174388"/>
                  <a:gd name="connsiteY7" fmla="*/ 0 h 5019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74388" h="501954">
                    <a:moveTo>
                      <a:pt x="141044" y="0"/>
                    </a:moveTo>
                    <a:cubicBezTo>
                      <a:pt x="173003" y="9733"/>
                      <a:pt x="180040" y="26699"/>
                      <a:pt x="170373" y="58330"/>
                    </a:cubicBezTo>
                    <a:cubicBezTo>
                      <a:pt x="127892" y="197479"/>
                      <a:pt x="87778" y="337352"/>
                      <a:pt x="47072" y="477027"/>
                    </a:cubicBezTo>
                    <a:cubicBezTo>
                      <a:pt x="43652" y="488864"/>
                      <a:pt x="45296" y="505830"/>
                      <a:pt x="25897" y="501161"/>
                    </a:cubicBezTo>
                    <a:cubicBezTo>
                      <a:pt x="8208" y="496886"/>
                      <a:pt x="-4484" y="485970"/>
                      <a:pt x="1500" y="464796"/>
                    </a:cubicBezTo>
                    <a:cubicBezTo>
                      <a:pt x="10903" y="431652"/>
                      <a:pt x="21097" y="398706"/>
                      <a:pt x="30763" y="365629"/>
                    </a:cubicBezTo>
                    <a:cubicBezTo>
                      <a:pt x="64104" y="251731"/>
                      <a:pt x="97313" y="137834"/>
                      <a:pt x="130850" y="24003"/>
                    </a:cubicBezTo>
                    <a:cubicBezTo>
                      <a:pt x="133349" y="15651"/>
                      <a:pt x="137690" y="7891"/>
                      <a:pt x="141044" y="0"/>
                    </a:cubicBezTo>
                    <a:close/>
                  </a:path>
                </a:pathLst>
              </a:custGeom>
              <a:solidFill>
                <a:srgbClr val="3E3E3E"/>
              </a:solidFill>
              <a:ln w="65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89" name="Freeform: Shape 143">
                <a:extLst>
                  <a:ext uri="{FF2B5EF4-FFF2-40B4-BE49-F238E27FC236}">
                    <a16:creationId xmlns:a16="http://schemas.microsoft.com/office/drawing/2014/main" id="{EAADF685-4FDF-4A0E-86C0-63D893C3244C}"/>
                  </a:ext>
                </a:extLst>
              </p:cNvPr>
              <p:cNvSpPr/>
              <p:nvPr/>
            </p:nvSpPr>
            <p:spPr>
              <a:xfrm rot="20651249">
                <a:off x="5902169" y="2667536"/>
                <a:ext cx="410409" cy="378000"/>
              </a:xfrm>
              <a:custGeom>
                <a:avLst/>
                <a:gdLst>
                  <a:gd name="connsiteX0" fmla="*/ 232397 w 253960"/>
                  <a:gd name="connsiteY0" fmla="*/ 49579 h 233905"/>
                  <a:gd name="connsiteX1" fmla="*/ 58593 w 253960"/>
                  <a:gd name="connsiteY1" fmla="*/ 2560 h 233905"/>
                  <a:gd name="connsiteX2" fmla="*/ 28737 w 253960"/>
                  <a:gd name="connsiteY2" fmla="*/ 25971 h 233905"/>
                  <a:gd name="connsiteX3" fmla="*/ 0 w 253960"/>
                  <a:gd name="connsiteY3" fmla="*/ 164660 h 233905"/>
                  <a:gd name="connsiteX4" fmla="*/ 230293 w 253960"/>
                  <a:gd name="connsiteY4" fmla="*/ 233906 h 233905"/>
                  <a:gd name="connsiteX5" fmla="*/ 253573 w 253960"/>
                  <a:gd name="connsiteY5" fmla="*/ 94428 h 233905"/>
                  <a:gd name="connsiteX6" fmla="*/ 232397 w 253960"/>
                  <a:gd name="connsiteY6" fmla="*/ 49579 h 233905"/>
                  <a:gd name="connsiteX7" fmla="*/ 202477 w 253960"/>
                  <a:gd name="connsiteY7" fmla="*/ 104160 h 233905"/>
                  <a:gd name="connsiteX8" fmla="*/ 112977 w 253960"/>
                  <a:gd name="connsiteY8" fmla="*/ 165515 h 233905"/>
                  <a:gd name="connsiteX9" fmla="*/ 56883 w 253960"/>
                  <a:gd name="connsiteY9" fmla="*/ 141249 h 233905"/>
                  <a:gd name="connsiteX10" fmla="*/ 70627 w 253960"/>
                  <a:gd name="connsiteY10" fmla="*/ 58983 h 233905"/>
                  <a:gd name="connsiteX11" fmla="*/ 92262 w 253960"/>
                  <a:gd name="connsiteY11" fmla="*/ 52144 h 233905"/>
                  <a:gd name="connsiteX12" fmla="*/ 188009 w 253960"/>
                  <a:gd name="connsiteY12" fmla="*/ 80092 h 233905"/>
                  <a:gd name="connsiteX13" fmla="*/ 202477 w 253960"/>
                  <a:gd name="connsiteY13" fmla="*/ 104160 h 2339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53960" h="233905">
                    <a:moveTo>
                      <a:pt x="232397" y="49579"/>
                    </a:moveTo>
                    <a:cubicBezTo>
                      <a:pt x="173871" y="36295"/>
                      <a:pt x="115738" y="20776"/>
                      <a:pt x="58593" y="2560"/>
                    </a:cubicBezTo>
                    <a:cubicBezTo>
                      <a:pt x="31500" y="-6054"/>
                      <a:pt x="30973" y="8413"/>
                      <a:pt x="28737" y="25971"/>
                    </a:cubicBezTo>
                    <a:cubicBezTo>
                      <a:pt x="7365" y="94033"/>
                      <a:pt x="7365" y="121784"/>
                      <a:pt x="0" y="164660"/>
                    </a:cubicBezTo>
                    <a:cubicBezTo>
                      <a:pt x="73323" y="199118"/>
                      <a:pt x="150131" y="222003"/>
                      <a:pt x="230293" y="233906"/>
                    </a:cubicBezTo>
                    <a:cubicBezTo>
                      <a:pt x="240092" y="187742"/>
                      <a:pt x="239828" y="165909"/>
                      <a:pt x="253573" y="94428"/>
                    </a:cubicBezTo>
                    <a:cubicBezTo>
                      <a:pt x="251337" y="77461"/>
                      <a:pt x="262976" y="56550"/>
                      <a:pt x="232397" y="49579"/>
                    </a:cubicBezTo>
                    <a:close/>
                    <a:moveTo>
                      <a:pt x="202477" y="104160"/>
                    </a:moveTo>
                    <a:cubicBezTo>
                      <a:pt x="196163" y="191687"/>
                      <a:pt x="195967" y="192148"/>
                      <a:pt x="112977" y="165515"/>
                    </a:cubicBezTo>
                    <a:cubicBezTo>
                      <a:pt x="93051" y="159136"/>
                      <a:pt x="60303" y="161240"/>
                      <a:pt x="56883" y="141249"/>
                    </a:cubicBezTo>
                    <a:cubicBezTo>
                      <a:pt x="52411" y="115340"/>
                      <a:pt x="64642" y="86405"/>
                      <a:pt x="70627" y="58983"/>
                    </a:cubicBezTo>
                    <a:cubicBezTo>
                      <a:pt x="73455" y="45897"/>
                      <a:pt x="83581" y="49645"/>
                      <a:pt x="92262" y="52144"/>
                    </a:cubicBezTo>
                    <a:cubicBezTo>
                      <a:pt x="124156" y="61482"/>
                      <a:pt x="155852" y="71543"/>
                      <a:pt x="188009" y="80092"/>
                    </a:cubicBezTo>
                    <a:cubicBezTo>
                      <a:pt x="202016" y="83906"/>
                      <a:pt x="208001" y="90219"/>
                      <a:pt x="202477" y="104160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6576" cap="flat">
                <a:noFill/>
                <a:prstDash val="solid"/>
                <a:miter/>
              </a:ln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</p:spPr>
            <p:txBody>
              <a:bodyPr rtlCol="0" anchor="ctr"/>
              <a:lstStyle/>
              <a:p>
                <a:endParaRPr lang="en-US" dirty="0"/>
              </a:p>
            </p:txBody>
          </p:sp>
        </p:grpSp>
        <p:grpSp>
          <p:nvGrpSpPr>
            <p:cNvPr id="190" name="Group 127">
              <a:extLst>
                <a:ext uri="{FF2B5EF4-FFF2-40B4-BE49-F238E27FC236}">
                  <a16:creationId xmlns:a16="http://schemas.microsoft.com/office/drawing/2014/main" id="{DA5A81C6-CE57-4E05-9549-5E382296E151}"/>
                </a:ext>
              </a:extLst>
            </p:cNvPr>
            <p:cNvGrpSpPr/>
            <p:nvPr/>
          </p:nvGrpSpPr>
          <p:grpSpPr>
            <a:xfrm>
              <a:off x="5657354" y="3175087"/>
              <a:ext cx="1011647" cy="440729"/>
              <a:chOff x="5585565" y="3460306"/>
              <a:chExt cx="1177214" cy="512859"/>
            </a:xfrm>
          </p:grpSpPr>
          <p:sp>
            <p:nvSpPr>
              <p:cNvPr id="191" name="Freeform: Shape 133">
                <a:extLst>
                  <a:ext uri="{FF2B5EF4-FFF2-40B4-BE49-F238E27FC236}">
                    <a16:creationId xmlns:a16="http://schemas.microsoft.com/office/drawing/2014/main" id="{028B889C-5A81-4F2E-98AB-5D432EA1BD50}"/>
                  </a:ext>
                </a:extLst>
              </p:cNvPr>
              <p:cNvSpPr/>
              <p:nvPr/>
            </p:nvSpPr>
            <p:spPr>
              <a:xfrm>
                <a:off x="5585565" y="3474579"/>
                <a:ext cx="473378" cy="498586"/>
              </a:xfrm>
              <a:custGeom>
                <a:avLst/>
                <a:gdLst>
                  <a:gd name="connsiteX0" fmla="*/ 0 w 325054"/>
                  <a:gd name="connsiteY0" fmla="*/ 169865 h 342364"/>
                  <a:gd name="connsiteX1" fmla="*/ 164401 w 325054"/>
                  <a:gd name="connsiteY1" fmla="*/ 5 h 342364"/>
                  <a:gd name="connsiteX2" fmla="*/ 325054 w 325054"/>
                  <a:gd name="connsiteY2" fmla="*/ 170654 h 342364"/>
                  <a:gd name="connsiteX3" fmla="*/ 163678 w 325054"/>
                  <a:gd name="connsiteY3" fmla="*/ 342355 h 342364"/>
                  <a:gd name="connsiteX4" fmla="*/ 0 w 325054"/>
                  <a:gd name="connsiteY4" fmla="*/ 169865 h 3423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25054" h="342364">
                    <a:moveTo>
                      <a:pt x="0" y="169865"/>
                    </a:moveTo>
                    <a:cubicBezTo>
                      <a:pt x="66" y="72013"/>
                      <a:pt x="70429" y="-718"/>
                      <a:pt x="164401" y="5"/>
                    </a:cubicBezTo>
                    <a:cubicBezTo>
                      <a:pt x="254625" y="663"/>
                      <a:pt x="325120" y="75564"/>
                      <a:pt x="325054" y="170654"/>
                    </a:cubicBezTo>
                    <a:cubicBezTo>
                      <a:pt x="324988" y="263705"/>
                      <a:pt x="251994" y="341303"/>
                      <a:pt x="163678" y="342355"/>
                    </a:cubicBezTo>
                    <a:cubicBezTo>
                      <a:pt x="72337" y="343341"/>
                      <a:pt x="-131" y="267059"/>
                      <a:pt x="0" y="169865"/>
                    </a:cubicBezTo>
                    <a:close/>
                  </a:path>
                </a:pathLst>
              </a:custGeom>
              <a:solidFill>
                <a:srgbClr val="FEFEFE"/>
              </a:solidFill>
              <a:ln w="6576" cap="flat">
                <a:noFill/>
                <a:prstDash val="solid"/>
                <a:miter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92" name="Freeform: Shape 134">
                <a:extLst>
                  <a:ext uri="{FF2B5EF4-FFF2-40B4-BE49-F238E27FC236}">
                    <a16:creationId xmlns:a16="http://schemas.microsoft.com/office/drawing/2014/main" id="{65773FA5-0FAD-426C-95BD-1137C0B00CE2}"/>
                  </a:ext>
                </a:extLst>
              </p:cNvPr>
              <p:cNvSpPr/>
              <p:nvPr/>
            </p:nvSpPr>
            <p:spPr>
              <a:xfrm>
                <a:off x="6288296" y="3460306"/>
                <a:ext cx="474483" cy="499557"/>
              </a:xfrm>
              <a:custGeom>
                <a:avLst/>
                <a:gdLst>
                  <a:gd name="connsiteX0" fmla="*/ 7 w 325813"/>
                  <a:gd name="connsiteY0" fmla="*/ 166843 h 343031"/>
                  <a:gd name="connsiteX1" fmla="*/ 163619 w 325813"/>
                  <a:gd name="connsiteY1" fmla="*/ 9 h 343031"/>
                  <a:gd name="connsiteX2" fmla="*/ 325784 w 325813"/>
                  <a:gd name="connsiteY2" fmla="*/ 174142 h 343031"/>
                  <a:gd name="connsiteX3" fmla="*/ 160593 w 325813"/>
                  <a:gd name="connsiteY3" fmla="*/ 343015 h 343031"/>
                  <a:gd name="connsiteX4" fmla="*/ 7 w 325813"/>
                  <a:gd name="connsiteY4" fmla="*/ 166843 h 3430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25813" h="343031">
                    <a:moveTo>
                      <a:pt x="7" y="166843"/>
                    </a:moveTo>
                    <a:cubicBezTo>
                      <a:pt x="796" y="72214"/>
                      <a:pt x="72475" y="-912"/>
                      <a:pt x="163619" y="9"/>
                    </a:cubicBezTo>
                    <a:cubicBezTo>
                      <a:pt x="255420" y="929"/>
                      <a:pt x="327493" y="78329"/>
                      <a:pt x="325784" y="174142"/>
                    </a:cubicBezTo>
                    <a:cubicBezTo>
                      <a:pt x="324140" y="265418"/>
                      <a:pt x="246937" y="344331"/>
                      <a:pt x="160593" y="343015"/>
                    </a:cubicBezTo>
                    <a:cubicBezTo>
                      <a:pt x="69515" y="341700"/>
                      <a:pt x="-783" y="264497"/>
                      <a:pt x="7" y="166843"/>
                    </a:cubicBezTo>
                    <a:close/>
                  </a:path>
                </a:pathLst>
              </a:custGeom>
              <a:solidFill>
                <a:srgbClr val="FEFEFE"/>
              </a:solidFill>
              <a:ln w="6576" cap="flat">
                <a:noFill/>
                <a:prstDash val="solid"/>
                <a:miter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93" name="Freeform: Shape 135">
                <a:extLst>
                  <a:ext uri="{FF2B5EF4-FFF2-40B4-BE49-F238E27FC236}">
                    <a16:creationId xmlns:a16="http://schemas.microsoft.com/office/drawing/2014/main" id="{3C5A8A13-F3D1-4481-A383-1C01E6B6FD00}"/>
                  </a:ext>
                </a:extLst>
              </p:cNvPr>
              <p:cNvSpPr/>
              <p:nvPr/>
            </p:nvSpPr>
            <p:spPr>
              <a:xfrm>
                <a:off x="5785753" y="3690813"/>
                <a:ext cx="158561" cy="164642"/>
              </a:xfrm>
              <a:custGeom>
                <a:avLst/>
                <a:gdLst>
                  <a:gd name="connsiteX0" fmla="*/ 108875 w 108879"/>
                  <a:gd name="connsiteY0" fmla="*/ 55383 h 113055"/>
                  <a:gd name="connsiteX1" fmla="*/ 53111 w 108879"/>
                  <a:gd name="connsiteY1" fmla="*/ 113055 h 113055"/>
                  <a:gd name="connsiteX2" fmla="*/ 42 w 108879"/>
                  <a:gd name="connsiteY2" fmla="*/ 58474 h 113055"/>
                  <a:gd name="connsiteX3" fmla="*/ 51796 w 108879"/>
                  <a:gd name="connsiteY3" fmla="*/ 12 h 113055"/>
                  <a:gd name="connsiteX4" fmla="*/ 108875 w 108879"/>
                  <a:gd name="connsiteY4" fmla="*/ 55383 h 1130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8879" h="113055">
                    <a:moveTo>
                      <a:pt x="108875" y="55383"/>
                    </a:moveTo>
                    <a:cubicBezTo>
                      <a:pt x="109270" y="85106"/>
                      <a:pt x="81979" y="113252"/>
                      <a:pt x="53111" y="113055"/>
                    </a:cubicBezTo>
                    <a:cubicBezTo>
                      <a:pt x="23650" y="112857"/>
                      <a:pt x="1094" y="89644"/>
                      <a:pt x="42" y="58474"/>
                    </a:cubicBezTo>
                    <a:cubicBezTo>
                      <a:pt x="-1076" y="24673"/>
                      <a:pt x="20164" y="670"/>
                      <a:pt x="51796" y="12"/>
                    </a:cubicBezTo>
                    <a:cubicBezTo>
                      <a:pt x="81979" y="-646"/>
                      <a:pt x="108481" y="25133"/>
                      <a:pt x="108875" y="55383"/>
                    </a:cubicBezTo>
                    <a:close/>
                  </a:path>
                </a:pathLst>
              </a:custGeom>
              <a:solidFill>
                <a:srgbClr val="050505"/>
              </a:solidFill>
              <a:ln w="65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94" name="Freeform: Shape 136">
                <a:extLst>
                  <a:ext uri="{FF2B5EF4-FFF2-40B4-BE49-F238E27FC236}">
                    <a16:creationId xmlns:a16="http://schemas.microsoft.com/office/drawing/2014/main" id="{77528AD4-377E-4D9C-9317-1C0E640E35CB}"/>
                  </a:ext>
                </a:extLst>
              </p:cNvPr>
              <p:cNvSpPr/>
              <p:nvPr/>
            </p:nvSpPr>
            <p:spPr>
              <a:xfrm>
                <a:off x="6396936" y="3691563"/>
                <a:ext cx="159016" cy="163020"/>
              </a:xfrm>
              <a:custGeom>
                <a:avLst/>
                <a:gdLst>
                  <a:gd name="connsiteX0" fmla="*/ 58769 w 109192"/>
                  <a:gd name="connsiteY0" fmla="*/ 221 h 111941"/>
                  <a:gd name="connsiteX1" fmla="*/ 109141 w 109192"/>
                  <a:gd name="connsiteY1" fmla="*/ 57827 h 111941"/>
                  <a:gd name="connsiteX2" fmla="*/ 50811 w 109192"/>
                  <a:gd name="connsiteY2" fmla="*/ 111882 h 111941"/>
                  <a:gd name="connsiteX3" fmla="*/ 110 w 109192"/>
                  <a:gd name="connsiteY3" fmla="*/ 51711 h 111941"/>
                  <a:gd name="connsiteX4" fmla="*/ 58769 w 109192"/>
                  <a:gd name="connsiteY4" fmla="*/ 221 h 1119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9192" h="111941">
                    <a:moveTo>
                      <a:pt x="58769" y="221"/>
                    </a:moveTo>
                    <a:cubicBezTo>
                      <a:pt x="86585" y="2457"/>
                      <a:pt x="110456" y="29747"/>
                      <a:pt x="109141" y="57827"/>
                    </a:cubicBezTo>
                    <a:cubicBezTo>
                      <a:pt x="107760" y="88077"/>
                      <a:pt x="80535" y="113329"/>
                      <a:pt x="50811" y="111882"/>
                    </a:cubicBezTo>
                    <a:cubicBezTo>
                      <a:pt x="19707" y="110370"/>
                      <a:pt x="-1731" y="84920"/>
                      <a:pt x="110" y="51711"/>
                    </a:cubicBezTo>
                    <a:cubicBezTo>
                      <a:pt x="2017" y="18699"/>
                      <a:pt x="26019" y="-2410"/>
                      <a:pt x="58769" y="221"/>
                    </a:cubicBezTo>
                    <a:close/>
                  </a:path>
                </a:pathLst>
              </a:custGeom>
              <a:solidFill>
                <a:srgbClr val="060606"/>
              </a:solidFill>
              <a:ln w="65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195" name="Freeform: Shape 129">
              <a:extLst>
                <a:ext uri="{FF2B5EF4-FFF2-40B4-BE49-F238E27FC236}">
                  <a16:creationId xmlns:a16="http://schemas.microsoft.com/office/drawing/2014/main" id="{CD13A1FE-92BC-4CA8-9423-24BF926390DB}"/>
                </a:ext>
              </a:extLst>
            </p:cNvPr>
            <p:cNvSpPr/>
            <p:nvPr/>
          </p:nvSpPr>
          <p:spPr>
            <a:xfrm>
              <a:off x="5900761" y="3625685"/>
              <a:ext cx="658845" cy="971479"/>
            </a:xfrm>
            <a:custGeom>
              <a:avLst/>
              <a:gdLst>
                <a:gd name="connsiteX0" fmla="*/ 310377 w 441896"/>
                <a:gd name="connsiteY0" fmla="*/ 84827 h 651585"/>
                <a:gd name="connsiteX1" fmla="*/ 297225 w 441896"/>
                <a:gd name="connsiteY1" fmla="*/ 63718 h 651585"/>
                <a:gd name="connsiteX2" fmla="*/ 14849 w 441896"/>
                <a:gd name="connsiteY2" fmla="*/ 40504 h 651585"/>
                <a:gd name="connsiteX3" fmla="*/ 1302 w 441896"/>
                <a:gd name="connsiteY3" fmla="*/ 72267 h 651585"/>
                <a:gd name="connsiteX4" fmla="*/ 100930 w 441896"/>
                <a:gd name="connsiteY4" fmla="*/ 487084 h 651585"/>
                <a:gd name="connsiteX5" fmla="*/ 142885 w 441896"/>
                <a:gd name="connsiteY5" fmla="*/ 443287 h 651585"/>
                <a:gd name="connsiteX6" fmla="*/ 185958 w 441896"/>
                <a:gd name="connsiteY6" fmla="*/ 505957 h 651585"/>
                <a:gd name="connsiteX7" fmla="*/ 308273 w 441896"/>
                <a:gd name="connsiteY7" fmla="*/ 243770 h 651585"/>
                <a:gd name="connsiteX8" fmla="*/ 265199 w 441896"/>
                <a:gd name="connsiteY8" fmla="*/ 440591 h 651585"/>
                <a:gd name="connsiteX9" fmla="*/ 248365 w 441896"/>
                <a:gd name="connsiteY9" fmla="*/ 583686 h 651585"/>
                <a:gd name="connsiteX10" fmla="*/ 293542 w 441896"/>
                <a:gd name="connsiteY10" fmla="*/ 647408 h 651585"/>
                <a:gd name="connsiteX11" fmla="*/ 376927 w 441896"/>
                <a:gd name="connsiteY11" fmla="*/ 623734 h 651585"/>
                <a:gd name="connsiteX12" fmla="*/ 437426 w 441896"/>
                <a:gd name="connsiteY12" fmla="*/ 486492 h 651585"/>
                <a:gd name="connsiteX13" fmla="*/ 310377 w 441896"/>
                <a:gd name="connsiteY13" fmla="*/ 84827 h 6515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41896" h="651585">
                  <a:moveTo>
                    <a:pt x="310377" y="84827"/>
                  </a:moveTo>
                  <a:cubicBezTo>
                    <a:pt x="306694" y="76278"/>
                    <a:pt x="302288" y="69044"/>
                    <a:pt x="297225" y="63718"/>
                  </a:cubicBezTo>
                  <a:cubicBezTo>
                    <a:pt x="225809" y="-11184"/>
                    <a:pt x="96787" y="-21508"/>
                    <a:pt x="14849" y="40504"/>
                  </a:cubicBezTo>
                  <a:cubicBezTo>
                    <a:pt x="3473" y="49119"/>
                    <a:pt x="-2906" y="55037"/>
                    <a:pt x="1302" y="72267"/>
                  </a:cubicBezTo>
                  <a:cubicBezTo>
                    <a:pt x="34182" y="205366"/>
                    <a:pt x="67655" y="346883"/>
                    <a:pt x="100930" y="487084"/>
                  </a:cubicBezTo>
                  <a:cubicBezTo>
                    <a:pt x="115791" y="472814"/>
                    <a:pt x="129667" y="458149"/>
                    <a:pt x="142885" y="443287"/>
                  </a:cubicBezTo>
                  <a:cubicBezTo>
                    <a:pt x="146962" y="462884"/>
                    <a:pt x="160575" y="483599"/>
                    <a:pt x="185958" y="505957"/>
                  </a:cubicBezTo>
                  <a:cubicBezTo>
                    <a:pt x="225349" y="426124"/>
                    <a:pt x="269014" y="325773"/>
                    <a:pt x="308273" y="243770"/>
                  </a:cubicBezTo>
                  <a:cubicBezTo>
                    <a:pt x="310706" y="304993"/>
                    <a:pt x="304327" y="349644"/>
                    <a:pt x="265199" y="440591"/>
                  </a:cubicBezTo>
                  <a:cubicBezTo>
                    <a:pt x="245471" y="486361"/>
                    <a:pt x="242380" y="534760"/>
                    <a:pt x="248365" y="583686"/>
                  </a:cubicBezTo>
                  <a:cubicBezTo>
                    <a:pt x="251916" y="612752"/>
                    <a:pt x="266120" y="637281"/>
                    <a:pt x="293542" y="647408"/>
                  </a:cubicBezTo>
                  <a:cubicBezTo>
                    <a:pt x="323135" y="658324"/>
                    <a:pt x="354897" y="646948"/>
                    <a:pt x="376927" y="623734"/>
                  </a:cubicBezTo>
                  <a:cubicBezTo>
                    <a:pt x="416646" y="581845"/>
                    <a:pt x="430259" y="541337"/>
                    <a:pt x="437426" y="486492"/>
                  </a:cubicBezTo>
                  <a:cubicBezTo>
                    <a:pt x="456365" y="340307"/>
                    <a:pt x="415331" y="230158"/>
                    <a:pt x="310377" y="84827"/>
                  </a:cubicBez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 w="6576" cap="flat">
              <a:noFill/>
              <a:prstDash val="solid"/>
              <a:miter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6" name="Freeform: Shape 130">
              <a:extLst>
                <a:ext uri="{FF2B5EF4-FFF2-40B4-BE49-F238E27FC236}">
                  <a16:creationId xmlns:a16="http://schemas.microsoft.com/office/drawing/2014/main" id="{CC034084-AD78-4747-B322-02D55B7D5401}"/>
                </a:ext>
              </a:extLst>
            </p:cNvPr>
            <p:cNvSpPr/>
            <p:nvPr/>
          </p:nvSpPr>
          <p:spPr>
            <a:xfrm>
              <a:off x="5933969" y="3659026"/>
              <a:ext cx="421163" cy="623501"/>
            </a:xfrm>
            <a:custGeom>
              <a:avLst/>
              <a:gdLst>
                <a:gd name="connsiteX0" fmla="*/ 86043 w 282479"/>
                <a:gd name="connsiteY0" fmla="*/ 418191 h 418191"/>
                <a:gd name="connsiteX1" fmla="*/ 1146 w 282479"/>
                <a:gd name="connsiteY1" fmla="*/ 63150 h 418191"/>
                <a:gd name="connsiteX2" fmla="*/ 12918 w 282479"/>
                <a:gd name="connsiteY2" fmla="*/ 35399 h 418191"/>
                <a:gd name="connsiteX3" fmla="*/ 259322 w 282479"/>
                <a:gd name="connsiteY3" fmla="*/ 55654 h 418191"/>
                <a:gd name="connsiteX4" fmla="*/ 264518 w 282479"/>
                <a:gd name="connsiteY4" fmla="*/ 210717 h 418191"/>
                <a:gd name="connsiteX5" fmla="*/ 86043 w 282479"/>
                <a:gd name="connsiteY5" fmla="*/ 418191 h 418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82479" h="418191">
                  <a:moveTo>
                    <a:pt x="86043" y="418191"/>
                  </a:moveTo>
                  <a:cubicBezTo>
                    <a:pt x="56978" y="295811"/>
                    <a:pt x="29819" y="179283"/>
                    <a:pt x="1146" y="63150"/>
                  </a:cubicBezTo>
                  <a:cubicBezTo>
                    <a:pt x="-2536" y="48091"/>
                    <a:pt x="2988" y="42962"/>
                    <a:pt x="12918" y="35399"/>
                  </a:cubicBezTo>
                  <a:cubicBezTo>
                    <a:pt x="84399" y="-18787"/>
                    <a:pt x="197047" y="-9778"/>
                    <a:pt x="259322" y="55654"/>
                  </a:cubicBezTo>
                  <a:cubicBezTo>
                    <a:pt x="287665" y="85377"/>
                    <a:pt x="290690" y="180467"/>
                    <a:pt x="264518" y="210717"/>
                  </a:cubicBezTo>
                  <a:cubicBezTo>
                    <a:pt x="206254" y="278319"/>
                    <a:pt x="148122" y="346052"/>
                    <a:pt x="86043" y="418191"/>
                  </a:cubicBezTo>
                  <a:close/>
                </a:path>
              </a:pathLst>
            </a:custGeom>
            <a:solidFill>
              <a:srgbClr val="E69802"/>
            </a:solidFill>
            <a:ln w="597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7" name="Freeform: Shape 131">
              <a:extLst>
                <a:ext uri="{FF2B5EF4-FFF2-40B4-BE49-F238E27FC236}">
                  <a16:creationId xmlns:a16="http://schemas.microsoft.com/office/drawing/2014/main" id="{BA39EFFC-3E99-4130-9E43-9346B9453A0A}"/>
                </a:ext>
              </a:extLst>
            </p:cNvPr>
            <p:cNvSpPr/>
            <p:nvPr/>
          </p:nvSpPr>
          <p:spPr>
            <a:xfrm>
              <a:off x="6291634" y="3821182"/>
              <a:ext cx="238798" cy="741237"/>
            </a:xfrm>
            <a:custGeom>
              <a:avLst/>
              <a:gdLst>
                <a:gd name="connsiteX0" fmla="*/ 57288 w 160165"/>
                <a:gd name="connsiteY0" fmla="*/ 0 h 497159"/>
                <a:gd name="connsiteX1" fmla="*/ 156653 w 160165"/>
                <a:gd name="connsiteY1" fmla="*/ 348662 h 497159"/>
                <a:gd name="connsiteX2" fmla="*/ 105753 w 160165"/>
                <a:gd name="connsiteY2" fmla="*/ 473739 h 497159"/>
                <a:gd name="connsiteX3" fmla="*/ 40322 w 160165"/>
                <a:gd name="connsiteY3" fmla="*/ 493664 h 497159"/>
                <a:gd name="connsiteX4" fmla="*/ 2312 w 160165"/>
                <a:gd name="connsiteY4" fmla="*/ 440069 h 497159"/>
                <a:gd name="connsiteX5" fmla="*/ 16451 w 160165"/>
                <a:gd name="connsiteY5" fmla="*/ 319596 h 497159"/>
                <a:gd name="connsiteX6" fmla="*/ 57288 w 160165"/>
                <a:gd name="connsiteY6" fmla="*/ 0 h 4971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0165" h="497159">
                  <a:moveTo>
                    <a:pt x="57288" y="0"/>
                  </a:moveTo>
                  <a:cubicBezTo>
                    <a:pt x="129690" y="110412"/>
                    <a:pt x="173224" y="221153"/>
                    <a:pt x="156653" y="348662"/>
                  </a:cubicBezTo>
                  <a:cubicBezTo>
                    <a:pt x="150668" y="394826"/>
                    <a:pt x="139226" y="438491"/>
                    <a:pt x="105753" y="473739"/>
                  </a:cubicBezTo>
                  <a:cubicBezTo>
                    <a:pt x="87209" y="493270"/>
                    <a:pt x="65246" y="502805"/>
                    <a:pt x="40322" y="493664"/>
                  </a:cubicBezTo>
                  <a:cubicBezTo>
                    <a:pt x="17240" y="485181"/>
                    <a:pt x="5338" y="464467"/>
                    <a:pt x="2312" y="440069"/>
                  </a:cubicBezTo>
                  <a:cubicBezTo>
                    <a:pt x="-2751" y="398838"/>
                    <a:pt x="-121" y="358132"/>
                    <a:pt x="16451" y="319596"/>
                  </a:cubicBezTo>
                  <a:cubicBezTo>
                    <a:pt x="72545" y="189193"/>
                    <a:pt x="70506" y="157036"/>
                    <a:pt x="57288" y="0"/>
                  </a:cubicBezTo>
                  <a:close/>
                </a:path>
              </a:pathLst>
            </a:custGeom>
            <a:solidFill>
              <a:srgbClr val="C3060D"/>
            </a:solidFill>
            <a:ln w="597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8" name="Freeform: Shape 132">
              <a:extLst>
                <a:ext uri="{FF2B5EF4-FFF2-40B4-BE49-F238E27FC236}">
                  <a16:creationId xmlns:a16="http://schemas.microsoft.com/office/drawing/2014/main" id="{963CA2FF-5DF3-4F2F-99C1-6FDC77B333CF}"/>
                </a:ext>
              </a:extLst>
            </p:cNvPr>
            <p:cNvSpPr/>
            <p:nvPr/>
          </p:nvSpPr>
          <p:spPr>
            <a:xfrm>
              <a:off x="6141977" y="4068354"/>
              <a:ext cx="162418" cy="268939"/>
            </a:xfrm>
            <a:custGeom>
              <a:avLst/>
              <a:gdLst>
                <a:gd name="connsiteX0" fmla="*/ 19831 w 108936"/>
                <a:gd name="connsiteY0" fmla="*/ 180381 h 180381"/>
                <a:gd name="connsiteX1" fmla="*/ 23185 w 108936"/>
                <a:gd name="connsiteY1" fmla="*/ 88316 h 180381"/>
                <a:gd name="connsiteX2" fmla="*/ 108937 w 108936"/>
                <a:gd name="connsiteY2" fmla="*/ 0 h 180381"/>
                <a:gd name="connsiteX3" fmla="*/ 19831 w 108936"/>
                <a:gd name="connsiteY3" fmla="*/ 180381 h 1803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8936" h="180381">
                  <a:moveTo>
                    <a:pt x="19831" y="180381"/>
                  </a:moveTo>
                  <a:cubicBezTo>
                    <a:pt x="-4698" y="145593"/>
                    <a:pt x="-9630" y="118303"/>
                    <a:pt x="23185" y="88316"/>
                  </a:cubicBezTo>
                  <a:cubicBezTo>
                    <a:pt x="52908" y="61091"/>
                    <a:pt x="76648" y="27290"/>
                    <a:pt x="108937" y="0"/>
                  </a:cubicBezTo>
                  <a:cubicBezTo>
                    <a:pt x="79476" y="59447"/>
                    <a:pt x="50146" y="118961"/>
                    <a:pt x="19831" y="180381"/>
                  </a:cubicBezTo>
                  <a:close/>
                </a:path>
              </a:pathLst>
            </a:custGeom>
            <a:solidFill>
              <a:srgbClr val="C3060D"/>
            </a:solidFill>
            <a:ln w="597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199" name="Group 146">
              <a:extLst>
                <a:ext uri="{FF2B5EF4-FFF2-40B4-BE49-F238E27FC236}">
                  <a16:creationId xmlns:a16="http://schemas.microsoft.com/office/drawing/2014/main" id="{D2089886-F2AE-4BF6-8CF5-5404F1EFDAEF}"/>
                </a:ext>
              </a:extLst>
            </p:cNvPr>
            <p:cNvGrpSpPr/>
            <p:nvPr/>
          </p:nvGrpSpPr>
          <p:grpSpPr>
            <a:xfrm rot="327603">
              <a:off x="4434469" y="4138336"/>
              <a:ext cx="1099543" cy="510607"/>
              <a:chOff x="10518076" y="1388059"/>
              <a:chExt cx="852511" cy="395890"/>
            </a:xfrm>
          </p:grpSpPr>
          <p:sp>
            <p:nvSpPr>
              <p:cNvPr id="200" name="Freeform: Shape 147">
                <a:extLst>
                  <a:ext uri="{FF2B5EF4-FFF2-40B4-BE49-F238E27FC236}">
                    <a16:creationId xmlns:a16="http://schemas.microsoft.com/office/drawing/2014/main" id="{DD416F0C-597B-49AA-A43B-5242BD7E2832}"/>
                  </a:ext>
                </a:extLst>
              </p:cNvPr>
              <p:cNvSpPr/>
              <p:nvPr/>
            </p:nvSpPr>
            <p:spPr>
              <a:xfrm rot="20568049">
                <a:off x="10518076" y="1503651"/>
                <a:ext cx="188312" cy="236182"/>
              </a:xfrm>
              <a:custGeom>
                <a:avLst/>
                <a:gdLst>
                  <a:gd name="connsiteX0" fmla="*/ 0 w 904875"/>
                  <a:gd name="connsiteY0" fmla="*/ 19050 h 638175"/>
                  <a:gd name="connsiteX1" fmla="*/ 800100 w 904875"/>
                  <a:gd name="connsiteY1" fmla="*/ 0 h 638175"/>
                  <a:gd name="connsiteX2" fmla="*/ 904875 w 904875"/>
                  <a:gd name="connsiteY2" fmla="*/ 76200 h 638175"/>
                  <a:gd name="connsiteX3" fmla="*/ 542925 w 904875"/>
                  <a:gd name="connsiteY3" fmla="*/ 619125 h 638175"/>
                  <a:gd name="connsiteX4" fmla="*/ 428625 w 904875"/>
                  <a:gd name="connsiteY4" fmla="*/ 638175 h 638175"/>
                  <a:gd name="connsiteX5" fmla="*/ 0 w 904875"/>
                  <a:gd name="connsiteY5" fmla="*/ 76200 h 638175"/>
                  <a:gd name="connsiteX6" fmla="*/ 0 w 904875"/>
                  <a:gd name="connsiteY6" fmla="*/ 19050 h 638175"/>
                  <a:gd name="connsiteX0" fmla="*/ 0 w 904875"/>
                  <a:gd name="connsiteY0" fmla="*/ 19050 h 638719"/>
                  <a:gd name="connsiteX1" fmla="*/ 800100 w 904875"/>
                  <a:gd name="connsiteY1" fmla="*/ 0 h 638719"/>
                  <a:gd name="connsiteX2" fmla="*/ 904875 w 904875"/>
                  <a:gd name="connsiteY2" fmla="*/ 76200 h 638719"/>
                  <a:gd name="connsiteX3" fmla="*/ 510268 w 904875"/>
                  <a:gd name="connsiteY3" fmla="*/ 638719 h 638719"/>
                  <a:gd name="connsiteX4" fmla="*/ 428625 w 904875"/>
                  <a:gd name="connsiteY4" fmla="*/ 638175 h 638719"/>
                  <a:gd name="connsiteX5" fmla="*/ 0 w 904875"/>
                  <a:gd name="connsiteY5" fmla="*/ 76200 h 638719"/>
                  <a:gd name="connsiteX6" fmla="*/ 0 w 904875"/>
                  <a:gd name="connsiteY6" fmla="*/ 19050 h 638719"/>
                  <a:gd name="connsiteX0" fmla="*/ 0 w 852623"/>
                  <a:gd name="connsiteY0" fmla="*/ 19050 h 638719"/>
                  <a:gd name="connsiteX1" fmla="*/ 800100 w 852623"/>
                  <a:gd name="connsiteY1" fmla="*/ 0 h 638719"/>
                  <a:gd name="connsiteX2" fmla="*/ 852623 w 852623"/>
                  <a:gd name="connsiteY2" fmla="*/ 43543 h 638719"/>
                  <a:gd name="connsiteX3" fmla="*/ 510268 w 852623"/>
                  <a:gd name="connsiteY3" fmla="*/ 638719 h 638719"/>
                  <a:gd name="connsiteX4" fmla="*/ 428625 w 852623"/>
                  <a:gd name="connsiteY4" fmla="*/ 638175 h 638719"/>
                  <a:gd name="connsiteX5" fmla="*/ 0 w 852623"/>
                  <a:gd name="connsiteY5" fmla="*/ 76200 h 638719"/>
                  <a:gd name="connsiteX6" fmla="*/ 0 w 852623"/>
                  <a:gd name="connsiteY6" fmla="*/ 19050 h 638719"/>
                  <a:gd name="connsiteX0" fmla="*/ 0 w 852623"/>
                  <a:gd name="connsiteY0" fmla="*/ 19050 h 638719"/>
                  <a:gd name="connsiteX1" fmla="*/ 800100 w 852623"/>
                  <a:gd name="connsiteY1" fmla="*/ 0 h 638719"/>
                  <a:gd name="connsiteX2" fmla="*/ 852623 w 852623"/>
                  <a:gd name="connsiteY2" fmla="*/ 43543 h 638719"/>
                  <a:gd name="connsiteX3" fmla="*/ 500471 w 852623"/>
                  <a:gd name="connsiteY3" fmla="*/ 638719 h 638719"/>
                  <a:gd name="connsiteX4" fmla="*/ 428625 w 852623"/>
                  <a:gd name="connsiteY4" fmla="*/ 638175 h 638719"/>
                  <a:gd name="connsiteX5" fmla="*/ 0 w 852623"/>
                  <a:gd name="connsiteY5" fmla="*/ 76200 h 638719"/>
                  <a:gd name="connsiteX6" fmla="*/ 0 w 852623"/>
                  <a:gd name="connsiteY6" fmla="*/ 19050 h 638719"/>
                  <a:gd name="connsiteX0" fmla="*/ 32657 w 852623"/>
                  <a:gd name="connsiteY0" fmla="*/ 5987 h 638719"/>
                  <a:gd name="connsiteX1" fmla="*/ 800100 w 852623"/>
                  <a:gd name="connsiteY1" fmla="*/ 0 h 638719"/>
                  <a:gd name="connsiteX2" fmla="*/ 852623 w 852623"/>
                  <a:gd name="connsiteY2" fmla="*/ 43543 h 638719"/>
                  <a:gd name="connsiteX3" fmla="*/ 500471 w 852623"/>
                  <a:gd name="connsiteY3" fmla="*/ 638719 h 638719"/>
                  <a:gd name="connsiteX4" fmla="*/ 428625 w 852623"/>
                  <a:gd name="connsiteY4" fmla="*/ 638175 h 638719"/>
                  <a:gd name="connsiteX5" fmla="*/ 0 w 852623"/>
                  <a:gd name="connsiteY5" fmla="*/ 76200 h 638719"/>
                  <a:gd name="connsiteX6" fmla="*/ 32657 w 852623"/>
                  <a:gd name="connsiteY6" fmla="*/ 5987 h 638719"/>
                  <a:gd name="connsiteX0" fmla="*/ 32657 w 852623"/>
                  <a:gd name="connsiteY0" fmla="*/ 5987 h 652791"/>
                  <a:gd name="connsiteX1" fmla="*/ 800100 w 852623"/>
                  <a:gd name="connsiteY1" fmla="*/ 0 h 652791"/>
                  <a:gd name="connsiteX2" fmla="*/ 852623 w 852623"/>
                  <a:gd name="connsiteY2" fmla="*/ 43543 h 652791"/>
                  <a:gd name="connsiteX3" fmla="*/ 500471 w 852623"/>
                  <a:gd name="connsiteY3" fmla="*/ 638719 h 652791"/>
                  <a:gd name="connsiteX4" fmla="*/ 428625 w 852623"/>
                  <a:gd name="connsiteY4" fmla="*/ 638175 h 652791"/>
                  <a:gd name="connsiteX5" fmla="*/ 0 w 852623"/>
                  <a:gd name="connsiteY5" fmla="*/ 76200 h 652791"/>
                  <a:gd name="connsiteX6" fmla="*/ 32657 w 852623"/>
                  <a:gd name="connsiteY6" fmla="*/ 5987 h 652791"/>
                  <a:gd name="connsiteX0" fmla="*/ 32657 w 852623"/>
                  <a:gd name="connsiteY0" fmla="*/ 5987 h 659202"/>
                  <a:gd name="connsiteX1" fmla="*/ 800100 w 852623"/>
                  <a:gd name="connsiteY1" fmla="*/ 0 h 659202"/>
                  <a:gd name="connsiteX2" fmla="*/ 852623 w 852623"/>
                  <a:gd name="connsiteY2" fmla="*/ 43543 h 659202"/>
                  <a:gd name="connsiteX3" fmla="*/ 500471 w 852623"/>
                  <a:gd name="connsiteY3" fmla="*/ 638719 h 659202"/>
                  <a:gd name="connsiteX4" fmla="*/ 428625 w 852623"/>
                  <a:gd name="connsiteY4" fmla="*/ 638175 h 659202"/>
                  <a:gd name="connsiteX5" fmla="*/ 0 w 852623"/>
                  <a:gd name="connsiteY5" fmla="*/ 76200 h 659202"/>
                  <a:gd name="connsiteX6" fmla="*/ 32657 w 852623"/>
                  <a:gd name="connsiteY6" fmla="*/ 5987 h 659202"/>
                  <a:gd name="connsiteX0" fmla="*/ 32657 w 885102"/>
                  <a:gd name="connsiteY0" fmla="*/ 5987 h 659202"/>
                  <a:gd name="connsiteX1" fmla="*/ 800100 w 885102"/>
                  <a:gd name="connsiteY1" fmla="*/ 0 h 659202"/>
                  <a:gd name="connsiteX2" fmla="*/ 885102 w 885102"/>
                  <a:gd name="connsiteY2" fmla="*/ 41044 h 659202"/>
                  <a:gd name="connsiteX3" fmla="*/ 500471 w 885102"/>
                  <a:gd name="connsiteY3" fmla="*/ 638719 h 659202"/>
                  <a:gd name="connsiteX4" fmla="*/ 428625 w 885102"/>
                  <a:gd name="connsiteY4" fmla="*/ 638175 h 659202"/>
                  <a:gd name="connsiteX5" fmla="*/ 0 w 885102"/>
                  <a:gd name="connsiteY5" fmla="*/ 76200 h 659202"/>
                  <a:gd name="connsiteX6" fmla="*/ 32657 w 885102"/>
                  <a:gd name="connsiteY6" fmla="*/ 5987 h 659202"/>
                  <a:gd name="connsiteX0" fmla="*/ 32657 w 860118"/>
                  <a:gd name="connsiteY0" fmla="*/ 5987 h 659202"/>
                  <a:gd name="connsiteX1" fmla="*/ 800100 w 860118"/>
                  <a:gd name="connsiteY1" fmla="*/ 0 h 659202"/>
                  <a:gd name="connsiteX2" fmla="*/ 860118 w 860118"/>
                  <a:gd name="connsiteY2" fmla="*/ 53535 h 659202"/>
                  <a:gd name="connsiteX3" fmla="*/ 500471 w 860118"/>
                  <a:gd name="connsiteY3" fmla="*/ 638719 h 659202"/>
                  <a:gd name="connsiteX4" fmla="*/ 428625 w 860118"/>
                  <a:gd name="connsiteY4" fmla="*/ 638175 h 659202"/>
                  <a:gd name="connsiteX5" fmla="*/ 0 w 860118"/>
                  <a:gd name="connsiteY5" fmla="*/ 76200 h 659202"/>
                  <a:gd name="connsiteX6" fmla="*/ 32657 w 860118"/>
                  <a:gd name="connsiteY6" fmla="*/ 5987 h 659202"/>
                  <a:gd name="connsiteX0" fmla="*/ 32657 w 863378"/>
                  <a:gd name="connsiteY0" fmla="*/ 5987 h 659202"/>
                  <a:gd name="connsiteX1" fmla="*/ 800100 w 863378"/>
                  <a:gd name="connsiteY1" fmla="*/ 0 h 659202"/>
                  <a:gd name="connsiteX2" fmla="*/ 860118 w 863378"/>
                  <a:gd name="connsiteY2" fmla="*/ 53535 h 659202"/>
                  <a:gd name="connsiteX3" fmla="*/ 500471 w 863378"/>
                  <a:gd name="connsiteY3" fmla="*/ 638719 h 659202"/>
                  <a:gd name="connsiteX4" fmla="*/ 428625 w 863378"/>
                  <a:gd name="connsiteY4" fmla="*/ 638175 h 659202"/>
                  <a:gd name="connsiteX5" fmla="*/ 0 w 863378"/>
                  <a:gd name="connsiteY5" fmla="*/ 76200 h 659202"/>
                  <a:gd name="connsiteX6" fmla="*/ 32657 w 863378"/>
                  <a:gd name="connsiteY6" fmla="*/ 5987 h 659202"/>
                  <a:gd name="connsiteX0" fmla="*/ 32657 w 865145"/>
                  <a:gd name="connsiteY0" fmla="*/ 5987 h 659202"/>
                  <a:gd name="connsiteX1" fmla="*/ 800100 w 865145"/>
                  <a:gd name="connsiteY1" fmla="*/ 0 h 659202"/>
                  <a:gd name="connsiteX2" fmla="*/ 860118 w 865145"/>
                  <a:gd name="connsiteY2" fmla="*/ 53535 h 659202"/>
                  <a:gd name="connsiteX3" fmla="*/ 500471 w 865145"/>
                  <a:gd name="connsiteY3" fmla="*/ 638719 h 659202"/>
                  <a:gd name="connsiteX4" fmla="*/ 428625 w 865145"/>
                  <a:gd name="connsiteY4" fmla="*/ 638175 h 659202"/>
                  <a:gd name="connsiteX5" fmla="*/ 0 w 865145"/>
                  <a:gd name="connsiteY5" fmla="*/ 76200 h 659202"/>
                  <a:gd name="connsiteX6" fmla="*/ 32657 w 865145"/>
                  <a:gd name="connsiteY6" fmla="*/ 5987 h 659202"/>
                  <a:gd name="connsiteX0" fmla="*/ 32657 w 854250"/>
                  <a:gd name="connsiteY0" fmla="*/ 5987 h 659202"/>
                  <a:gd name="connsiteX1" fmla="*/ 800100 w 854250"/>
                  <a:gd name="connsiteY1" fmla="*/ 0 h 659202"/>
                  <a:gd name="connsiteX2" fmla="*/ 847626 w 854250"/>
                  <a:gd name="connsiteY2" fmla="*/ 68525 h 659202"/>
                  <a:gd name="connsiteX3" fmla="*/ 500471 w 854250"/>
                  <a:gd name="connsiteY3" fmla="*/ 638719 h 659202"/>
                  <a:gd name="connsiteX4" fmla="*/ 428625 w 854250"/>
                  <a:gd name="connsiteY4" fmla="*/ 638175 h 659202"/>
                  <a:gd name="connsiteX5" fmla="*/ 0 w 854250"/>
                  <a:gd name="connsiteY5" fmla="*/ 76200 h 659202"/>
                  <a:gd name="connsiteX6" fmla="*/ 32657 w 854250"/>
                  <a:gd name="connsiteY6" fmla="*/ 5987 h 659202"/>
                  <a:gd name="connsiteX0" fmla="*/ 32657 w 856384"/>
                  <a:gd name="connsiteY0" fmla="*/ 5987 h 659202"/>
                  <a:gd name="connsiteX1" fmla="*/ 800100 w 856384"/>
                  <a:gd name="connsiteY1" fmla="*/ 0 h 659202"/>
                  <a:gd name="connsiteX2" fmla="*/ 847626 w 856384"/>
                  <a:gd name="connsiteY2" fmla="*/ 68525 h 659202"/>
                  <a:gd name="connsiteX3" fmla="*/ 500471 w 856384"/>
                  <a:gd name="connsiteY3" fmla="*/ 638719 h 659202"/>
                  <a:gd name="connsiteX4" fmla="*/ 428625 w 856384"/>
                  <a:gd name="connsiteY4" fmla="*/ 638175 h 659202"/>
                  <a:gd name="connsiteX5" fmla="*/ 0 w 856384"/>
                  <a:gd name="connsiteY5" fmla="*/ 76200 h 659202"/>
                  <a:gd name="connsiteX6" fmla="*/ 32657 w 856384"/>
                  <a:gd name="connsiteY6" fmla="*/ 5987 h 659202"/>
                  <a:gd name="connsiteX0" fmla="*/ 39558 w 863285"/>
                  <a:gd name="connsiteY0" fmla="*/ 5987 h 659202"/>
                  <a:gd name="connsiteX1" fmla="*/ 807001 w 863285"/>
                  <a:gd name="connsiteY1" fmla="*/ 0 h 659202"/>
                  <a:gd name="connsiteX2" fmla="*/ 854527 w 863285"/>
                  <a:gd name="connsiteY2" fmla="*/ 68525 h 659202"/>
                  <a:gd name="connsiteX3" fmla="*/ 507372 w 863285"/>
                  <a:gd name="connsiteY3" fmla="*/ 638719 h 659202"/>
                  <a:gd name="connsiteX4" fmla="*/ 435526 w 863285"/>
                  <a:gd name="connsiteY4" fmla="*/ 638175 h 659202"/>
                  <a:gd name="connsiteX5" fmla="*/ 6901 w 863285"/>
                  <a:gd name="connsiteY5" fmla="*/ 76200 h 659202"/>
                  <a:gd name="connsiteX6" fmla="*/ 39558 w 863285"/>
                  <a:gd name="connsiteY6" fmla="*/ 5987 h 659202"/>
                  <a:gd name="connsiteX0" fmla="*/ 41358 w 865085"/>
                  <a:gd name="connsiteY0" fmla="*/ 5987 h 659202"/>
                  <a:gd name="connsiteX1" fmla="*/ 808801 w 865085"/>
                  <a:gd name="connsiteY1" fmla="*/ 0 h 659202"/>
                  <a:gd name="connsiteX2" fmla="*/ 856327 w 865085"/>
                  <a:gd name="connsiteY2" fmla="*/ 68525 h 659202"/>
                  <a:gd name="connsiteX3" fmla="*/ 509172 w 865085"/>
                  <a:gd name="connsiteY3" fmla="*/ 638719 h 659202"/>
                  <a:gd name="connsiteX4" fmla="*/ 437326 w 865085"/>
                  <a:gd name="connsiteY4" fmla="*/ 638175 h 659202"/>
                  <a:gd name="connsiteX5" fmla="*/ 8701 w 865085"/>
                  <a:gd name="connsiteY5" fmla="*/ 76200 h 659202"/>
                  <a:gd name="connsiteX6" fmla="*/ 41358 w 865085"/>
                  <a:gd name="connsiteY6" fmla="*/ 5987 h 659202"/>
                  <a:gd name="connsiteX0" fmla="*/ 42555 w 866282"/>
                  <a:gd name="connsiteY0" fmla="*/ 5987 h 659202"/>
                  <a:gd name="connsiteX1" fmla="*/ 809998 w 866282"/>
                  <a:gd name="connsiteY1" fmla="*/ 0 h 659202"/>
                  <a:gd name="connsiteX2" fmla="*/ 857524 w 866282"/>
                  <a:gd name="connsiteY2" fmla="*/ 68525 h 659202"/>
                  <a:gd name="connsiteX3" fmla="*/ 510369 w 866282"/>
                  <a:gd name="connsiteY3" fmla="*/ 638719 h 659202"/>
                  <a:gd name="connsiteX4" fmla="*/ 438523 w 866282"/>
                  <a:gd name="connsiteY4" fmla="*/ 638175 h 659202"/>
                  <a:gd name="connsiteX5" fmla="*/ 9898 w 866282"/>
                  <a:gd name="connsiteY5" fmla="*/ 76200 h 659202"/>
                  <a:gd name="connsiteX6" fmla="*/ 42555 w 866282"/>
                  <a:gd name="connsiteY6" fmla="*/ 5987 h 659202"/>
                  <a:gd name="connsiteX0" fmla="*/ 33175 w 856902"/>
                  <a:gd name="connsiteY0" fmla="*/ 5987 h 659202"/>
                  <a:gd name="connsiteX1" fmla="*/ 800618 w 856902"/>
                  <a:gd name="connsiteY1" fmla="*/ 0 h 659202"/>
                  <a:gd name="connsiteX2" fmla="*/ 848144 w 856902"/>
                  <a:gd name="connsiteY2" fmla="*/ 68525 h 659202"/>
                  <a:gd name="connsiteX3" fmla="*/ 500989 w 856902"/>
                  <a:gd name="connsiteY3" fmla="*/ 638719 h 659202"/>
                  <a:gd name="connsiteX4" fmla="*/ 429143 w 856902"/>
                  <a:gd name="connsiteY4" fmla="*/ 638175 h 659202"/>
                  <a:gd name="connsiteX5" fmla="*/ 13009 w 856902"/>
                  <a:gd name="connsiteY5" fmla="*/ 93689 h 659202"/>
                  <a:gd name="connsiteX6" fmla="*/ 33175 w 856902"/>
                  <a:gd name="connsiteY6" fmla="*/ 5987 h 659202"/>
                  <a:gd name="connsiteX0" fmla="*/ 39800 w 863527"/>
                  <a:gd name="connsiteY0" fmla="*/ 5987 h 659202"/>
                  <a:gd name="connsiteX1" fmla="*/ 807243 w 863527"/>
                  <a:gd name="connsiteY1" fmla="*/ 0 h 659202"/>
                  <a:gd name="connsiteX2" fmla="*/ 854769 w 863527"/>
                  <a:gd name="connsiteY2" fmla="*/ 68525 h 659202"/>
                  <a:gd name="connsiteX3" fmla="*/ 507614 w 863527"/>
                  <a:gd name="connsiteY3" fmla="*/ 638719 h 659202"/>
                  <a:gd name="connsiteX4" fmla="*/ 435768 w 863527"/>
                  <a:gd name="connsiteY4" fmla="*/ 638175 h 659202"/>
                  <a:gd name="connsiteX5" fmla="*/ 19634 w 863527"/>
                  <a:gd name="connsiteY5" fmla="*/ 93689 h 659202"/>
                  <a:gd name="connsiteX6" fmla="*/ 39800 w 863527"/>
                  <a:gd name="connsiteY6" fmla="*/ 5987 h 659202"/>
                  <a:gd name="connsiteX0" fmla="*/ 37589 w 861316"/>
                  <a:gd name="connsiteY0" fmla="*/ 5987 h 659202"/>
                  <a:gd name="connsiteX1" fmla="*/ 805032 w 861316"/>
                  <a:gd name="connsiteY1" fmla="*/ 0 h 659202"/>
                  <a:gd name="connsiteX2" fmla="*/ 852558 w 861316"/>
                  <a:gd name="connsiteY2" fmla="*/ 68525 h 659202"/>
                  <a:gd name="connsiteX3" fmla="*/ 505403 w 861316"/>
                  <a:gd name="connsiteY3" fmla="*/ 638719 h 659202"/>
                  <a:gd name="connsiteX4" fmla="*/ 433557 w 861316"/>
                  <a:gd name="connsiteY4" fmla="*/ 638175 h 659202"/>
                  <a:gd name="connsiteX5" fmla="*/ 17423 w 861316"/>
                  <a:gd name="connsiteY5" fmla="*/ 93689 h 659202"/>
                  <a:gd name="connsiteX6" fmla="*/ 37589 w 861316"/>
                  <a:gd name="connsiteY6" fmla="*/ 5987 h 659202"/>
                  <a:gd name="connsiteX0" fmla="*/ 37589 w 861316"/>
                  <a:gd name="connsiteY0" fmla="*/ 5987 h 659202"/>
                  <a:gd name="connsiteX1" fmla="*/ 805032 w 861316"/>
                  <a:gd name="connsiteY1" fmla="*/ 0 h 659202"/>
                  <a:gd name="connsiteX2" fmla="*/ 852558 w 861316"/>
                  <a:gd name="connsiteY2" fmla="*/ 68525 h 659202"/>
                  <a:gd name="connsiteX3" fmla="*/ 505403 w 861316"/>
                  <a:gd name="connsiteY3" fmla="*/ 638719 h 659202"/>
                  <a:gd name="connsiteX4" fmla="*/ 433557 w 861316"/>
                  <a:gd name="connsiteY4" fmla="*/ 638175 h 659202"/>
                  <a:gd name="connsiteX5" fmla="*/ 17423 w 861316"/>
                  <a:gd name="connsiteY5" fmla="*/ 93689 h 659202"/>
                  <a:gd name="connsiteX6" fmla="*/ 37589 w 861316"/>
                  <a:gd name="connsiteY6" fmla="*/ 5987 h 659202"/>
                  <a:gd name="connsiteX0" fmla="*/ 37589 w 861316"/>
                  <a:gd name="connsiteY0" fmla="*/ 5987 h 659202"/>
                  <a:gd name="connsiteX1" fmla="*/ 805032 w 861316"/>
                  <a:gd name="connsiteY1" fmla="*/ 0 h 659202"/>
                  <a:gd name="connsiteX2" fmla="*/ 852558 w 861316"/>
                  <a:gd name="connsiteY2" fmla="*/ 68525 h 659202"/>
                  <a:gd name="connsiteX3" fmla="*/ 505403 w 861316"/>
                  <a:gd name="connsiteY3" fmla="*/ 638719 h 659202"/>
                  <a:gd name="connsiteX4" fmla="*/ 433557 w 861316"/>
                  <a:gd name="connsiteY4" fmla="*/ 638175 h 659202"/>
                  <a:gd name="connsiteX5" fmla="*/ 17423 w 861316"/>
                  <a:gd name="connsiteY5" fmla="*/ 93689 h 659202"/>
                  <a:gd name="connsiteX6" fmla="*/ 37589 w 861316"/>
                  <a:gd name="connsiteY6" fmla="*/ 5987 h 659202"/>
                  <a:gd name="connsiteX0" fmla="*/ 27365 w 851092"/>
                  <a:gd name="connsiteY0" fmla="*/ 5987 h 659202"/>
                  <a:gd name="connsiteX1" fmla="*/ 794808 w 851092"/>
                  <a:gd name="connsiteY1" fmla="*/ 0 h 659202"/>
                  <a:gd name="connsiteX2" fmla="*/ 842334 w 851092"/>
                  <a:gd name="connsiteY2" fmla="*/ 68525 h 659202"/>
                  <a:gd name="connsiteX3" fmla="*/ 495179 w 851092"/>
                  <a:gd name="connsiteY3" fmla="*/ 638719 h 659202"/>
                  <a:gd name="connsiteX4" fmla="*/ 423333 w 851092"/>
                  <a:gd name="connsiteY4" fmla="*/ 638175 h 659202"/>
                  <a:gd name="connsiteX5" fmla="*/ 7199 w 851092"/>
                  <a:gd name="connsiteY5" fmla="*/ 93689 h 659202"/>
                  <a:gd name="connsiteX6" fmla="*/ 27365 w 851092"/>
                  <a:gd name="connsiteY6" fmla="*/ 5987 h 659202"/>
                  <a:gd name="connsiteX0" fmla="*/ 37248 w 860975"/>
                  <a:gd name="connsiteY0" fmla="*/ 5987 h 659202"/>
                  <a:gd name="connsiteX1" fmla="*/ 804691 w 860975"/>
                  <a:gd name="connsiteY1" fmla="*/ 0 h 659202"/>
                  <a:gd name="connsiteX2" fmla="*/ 852217 w 860975"/>
                  <a:gd name="connsiteY2" fmla="*/ 68525 h 659202"/>
                  <a:gd name="connsiteX3" fmla="*/ 505062 w 860975"/>
                  <a:gd name="connsiteY3" fmla="*/ 638719 h 659202"/>
                  <a:gd name="connsiteX4" fmla="*/ 433216 w 860975"/>
                  <a:gd name="connsiteY4" fmla="*/ 638175 h 659202"/>
                  <a:gd name="connsiteX5" fmla="*/ 17082 w 860975"/>
                  <a:gd name="connsiteY5" fmla="*/ 93689 h 659202"/>
                  <a:gd name="connsiteX6" fmla="*/ 37248 w 860975"/>
                  <a:gd name="connsiteY6" fmla="*/ 5987 h 659202"/>
                  <a:gd name="connsiteX0" fmla="*/ 37250 w 860977"/>
                  <a:gd name="connsiteY0" fmla="*/ 21695 h 674910"/>
                  <a:gd name="connsiteX1" fmla="*/ 804693 w 860977"/>
                  <a:gd name="connsiteY1" fmla="*/ 15708 h 674910"/>
                  <a:gd name="connsiteX2" fmla="*/ 852219 w 860977"/>
                  <a:gd name="connsiteY2" fmla="*/ 84233 h 674910"/>
                  <a:gd name="connsiteX3" fmla="*/ 505064 w 860977"/>
                  <a:gd name="connsiteY3" fmla="*/ 654427 h 674910"/>
                  <a:gd name="connsiteX4" fmla="*/ 433218 w 860977"/>
                  <a:gd name="connsiteY4" fmla="*/ 653883 h 674910"/>
                  <a:gd name="connsiteX5" fmla="*/ 17084 w 860977"/>
                  <a:gd name="connsiteY5" fmla="*/ 109397 h 674910"/>
                  <a:gd name="connsiteX6" fmla="*/ 37250 w 860977"/>
                  <a:gd name="connsiteY6" fmla="*/ 21695 h 674910"/>
                  <a:gd name="connsiteX0" fmla="*/ 37250 w 860977"/>
                  <a:gd name="connsiteY0" fmla="*/ 30284 h 683499"/>
                  <a:gd name="connsiteX1" fmla="*/ 804693 w 860977"/>
                  <a:gd name="connsiteY1" fmla="*/ 24297 h 683499"/>
                  <a:gd name="connsiteX2" fmla="*/ 852219 w 860977"/>
                  <a:gd name="connsiteY2" fmla="*/ 92822 h 683499"/>
                  <a:gd name="connsiteX3" fmla="*/ 505064 w 860977"/>
                  <a:gd name="connsiteY3" fmla="*/ 663016 h 683499"/>
                  <a:gd name="connsiteX4" fmla="*/ 433218 w 860977"/>
                  <a:gd name="connsiteY4" fmla="*/ 662472 h 683499"/>
                  <a:gd name="connsiteX5" fmla="*/ 17084 w 860977"/>
                  <a:gd name="connsiteY5" fmla="*/ 117986 h 683499"/>
                  <a:gd name="connsiteX6" fmla="*/ 37250 w 860977"/>
                  <a:gd name="connsiteY6" fmla="*/ 30284 h 683499"/>
                  <a:gd name="connsiteX0" fmla="*/ 37250 w 862596"/>
                  <a:gd name="connsiteY0" fmla="*/ 30284 h 683499"/>
                  <a:gd name="connsiteX1" fmla="*/ 804693 w 862596"/>
                  <a:gd name="connsiteY1" fmla="*/ 24297 h 683499"/>
                  <a:gd name="connsiteX2" fmla="*/ 852219 w 862596"/>
                  <a:gd name="connsiteY2" fmla="*/ 92822 h 683499"/>
                  <a:gd name="connsiteX3" fmla="*/ 505064 w 862596"/>
                  <a:gd name="connsiteY3" fmla="*/ 663016 h 683499"/>
                  <a:gd name="connsiteX4" fmla="*/ 433218 w 862596"/>
                  <a:gd name="connsiteY4" fmla="*/ 662472 h 683499"/>
                  <a:gd name="connsiteX5" fmla="*/ 17084 w 862596"/>
                  <a:gd name="connsiteY5" fmla="*/ 117986 h 683499"/>
                  <a:gd name="connsiteX6" fmla="*/ 37250 w 862596"/>
                  <a:gd name="connsiteY6" fmla="*/ 30284 h 683499"/>
                  <a:gd name="connsiteX0" fmla="*/ 37250 w 862594"/>
                  <a:gd name="connsiteY0" fmla="*/ 34963 h 688178"/>
                  <a:gd name="connsiteX1" fmla="*/ 804693 w 862594"/>
                  <a:gd name="connsiteY1" fmla="*/ 28976 h 688178"/>
                  <a:gd name="connsiteX2" fmla="*/ 852219 w 862594"/>
                  <a:gd name="connsiteY2" fmla="*/ 97501 h 688178"/>
                  <a:gd name="connsiteX3" fmla="*/ 505064 w 862594"/>
                  <a:gd name="connsiteY3" fmla="*/ 667695 h 688178"/>
                  <a:gd name="connsiteX4" fmla="*/ 433218 w 862594"/>
                  <a:gd name="connsiteY4" fmla="*/ 667151 h 688178"/>
                  <a:gd name="connsiteX5" fmla="*/ 17084 w 862594"/>
                  <a:gd name="connsiteY5" fmla="*/ 122665 h 688178"/>
                  <a:gd name="connsiteX6" fmla="*/ 37250 w 862594"/>
                  <a:gd name="connsiteY6" fmla="*/ 34963 h 688178"/>
                  <a:gd name="connsiteX0" fmla="*/ 37250 w 860544"/>
                  <a:gd name="connsiteY0" fmla="*/ 34963 h 688178"/>
                  <a:gd name="connsiteX1" fmla="*/ 804693 w 860544"/>
                  <a:gd name="connsiteY1" fmla="*/ 28976 h 688178"/>
                  <a:gd name="connsiteX2" fmla="*/ 852219 w 860544"/>
                  <a:gd name="connsiteY2" fmla="*/ 97501 h 688178"/>
                  <a:gd name="connsiteX3" fmla="*/ 505064 w 860544"/>
                  <a:gd name="connsiteY3" fmla="*/ 667695 h 688178"/>
                  <a:gd name="connsiteX4" fmla="*/ 433218 w 860544"/>
                  <a:gd name="connsiteY4" fmla="*/ 667151 h 688178"/>
                  <a:gd name="connsiteX5" fmla="*/ 17084 w 860544"/>
                  <a:gd name="connsiteY5" fmla="*/ 122665 h 688178"/>
                  <a:gd name="connsiteX6" fmla="*/ 37250 w 860544"/>
                  <a:gd name="connsiteY6" fmla="*/ 34963 h 688178"/>
                  <a:gd name="connsiteX0" fmla="*/ 37250 w 860542"/>
                  <a:gd name="connsiteY0" fmla="*/ 34963 h 688178"/>
                  <a:gd name="connsiteX1" fmla="*/ 804693 w 860542"/>
                  <a:gd name="connsiteY1" fmla="*/ 28976 h 688178"/>
                  <a:gd name="connsiteX2" fmla="*/ 852219 w 860542"/>
                  <a:gd name="connsiteY2" fmla="*/ 97501 h 688178"/>
                  <a:gd name="connsiteX3" fmla="*/ 505064 w 860542"/>
                  <a:gd name="connsiteY3" fmla="*/ 667695 h 688178"/>
                  <a:gd name="connsiteX4" fmla="*/ 433218 w 860542"/>
                  <a:gd name="connsiteY4" fmla="*/ 667151 h 688178"/>
                  <a:gd name="connsiteX5" fmla="*/ 17084 w 860542"/>
                  <a:gd name="connsiteY5" fmla="*/ 122665 h 688178"/>
                  <a:gd name="connsiteX6" fmla="*/ 37250 w 860542"/>
                  <a:gd name="connsiteY6" fmla="*/ 34963 h 688178"/>
                  <a:gd name="connsiteX0" fmla="*/ 37250 w 860544"/>
                  <a:gd name="connsiteY0" fmla="*/ 34963 h 688178"/>
                  <a:gd name="connsiteX1" fmla="*/ 804693 w 860544"/>
                  <a:gd name="connsiteY1" fmla="*/ 28976 h 688178"/>
                  <a:gd name="connsiteX2" fmla="*/ 852219 w 860544"/>
                  <a:gd name="connsiteY2" fmla="*/ 97501 h 688178"/>
                  <a:gd name="connsiteX3" fmla="*/ 505064 w 860544"/>
                  <a:gd name="connsiteY3" fmla="*/ 667695 h 688178"/>
                  <a:gd name="connsiteX4" fmla="*/ 433218 w 860544"/>
                  <a:gd name="connsiteY4" fmla="*/ 667151 h 688178"/>
                  <a:gd name="connsiteX5" fmla="*/ 17084 w 860544"/>
                  <a:gd name="connsiteY5" fmla="*/ 122665 h 688178"/>
                  <a:gd name="connsiteX6" fmla="*/ 37250 w 860544"/>
                  <a:gd name="connsiteY6" fmla="*/ 34963 h 688178"/>
                  <a:gd name="connsiteX0" fmla="*/ 37250 w 860542"/>
                  <a:gd name="connsiteY0" fmla="*/ 34963 h 688178"/>
                  <a:gd name="connsiteX1" fmla="*/ 804693 w 860542"/>
                  <a:gd name="connsiteY1" fmla="*/ 28976 h 688178"/>
                  <a:gd name="connsiteX2" fmla="*/ 852219 w 860542"/>
                  <a:gd name="connsiteY2" fmla="*/ 97501 h 688178"/>
                  <a:gd name="connsiteX3" fmla="*/ 505064 w 860542"/>
                  <a:gd name="connsiteY3" fmla="*/ 667695 h 688178"/>
                  <a:gd name="connsiteX4" fmla="*/ 433218 w 860542"/>
                  <a:gd name="connsiteY4" fmla="*/ 667151 h 688178"/>
                  <a:gd name="connsiteX5" fmla="*/ 17084 w 860542"/>
                  <a:gd name="connsiteY5" fmla="*/ 122665 h 688178"/>
                  <a:gd name="connsiteX6" fmla="*/ 37250 w 860542"/>
                  <a:gd name="connsiteY6" fmla="*/ 34963 h 688178"/>
                  <a:gd name="connsiteX0" fmla="*/ 37250 w 860544"/>
                  <a:gd name="connsiteY0" fmla="*/ 34963 h 693399"/>
                  <a:gd name="connsiteX1" fmla="*/ 804693 w 860544"/>
                  <a:gd name="connsiteY1" fmla="*/ 28976 h 693399"/>
                  <a:gd name="connsiteX2" fmla="*/ 852219 w 860544"/>
                  <a:gd name="connsiteY2" fmla="*/ 97501 h 693399"/>
                  <a:gd name="connsiteX3" fmla="*/ 505064 w 860544"/>
                  <a:gd name="connsiteY3" fmla="*/ 667695 h 693399"/>
                  <a:gd name="connsiteX4" fmla="*/ 433218 w 860544"/>
                  <a:gd name="connsiteY4" fmla="*/ 667151 h 693399"/>
                  <a:gd name="connsiteX5" fmla="*/ 17084 w 860544"/>
                  <a:gd name="connsiteY5" fmla="*/ 122665 h 693399"/>
                  <a:gd name="connsiteX6" fmla="*/ 37250 w 860544"/>
                  <a:gd name="connsiteY6" fmla="*/ 34963 h 693399"/>
                  <a:gd name="connsiteX0" fmla="*/ 37250 w 860542"/>
                  <a:gd name="connsiteY0" fmla="*/ 34963 h 694399"/>
                  <a:gd name="connsiteX1" fmla="*/ 804693 w 860542"/>
                  <a:gd name="connsiteY1" fmla="*/ 28976 h 694399"/>
                  <a:gd name="connsiteX2" fmla="*/ 852219 w 860542"/>
                  <a:gd name="connsiteY2" fmla="*/ 97501 h 694399"/>
                  <a:gd name="connsiteX3" fmla="*/ 505064 w 860542"/>
                  <a:gd name="connsiteY3" fmla="*/ 667695 h 694399"/>
                  <a:gd name="connsiteX4" fmla="*/ 433218 w 860542"/>
                  <a:gd name="connsiteY4" fmla="*/ 667151 h 694399"/>
                  <a:gd name="connsiteX5" fmla="*/ 17084 w 860542"/>
                  <a:gd name="connsiteY5" fmla="*/ 122665 h 694399"/>
                  <a:gd name="connsiteX6" fmla="*/ 37250 w 860542"/>
                  <a:gd name="connsiteY6" fmla="*/ 34963 h 694399"/>
                  <a:gd name="connsiteX0" fmla="*/ 37250 w 860544"/>
                  <a:gd name="connsiteY0" fmla="*/ 34963 h 687696"/>
                  <a:gd name="connsiteX1" fmla="*/ 804693 w 860544"/>
                  <a:gd name="connsiteY1" fmla="*/ 28976 h 687696"/>
                  <a:gd name="connsiteX2" fmla="*/ 852219 w 860544"/>
                  <a:gd name="connsiteY2" fmla="*/ 97501 h 687696"/>
                  <a:gd name="connsiteX3" fmla="*/ 505064 w 860544"/>
                  <a:gd name="connsiteY3" fmla="*/ 667695 h 687696"/>
                  <a:gd name="connsiteX4" fmla="*/ 414624 w 860544"/>
                  <a:gd name="connsiteY4" fmla="*/ 654531 h 687696"/>
                  <a:gd name="connsiteX5" fmla="*/ 17084 w 860544"/>
                  <a:gd name="connsiteY5" fmla="*/ 122665 h 687696"/>
                  <a:gd name="connsiteX6" fmla="*/ 37250 w 860544"/>
                  <a:gd name="connsiteY6" fmla="*/ 34963 h 687696"/>
                  <a:gd name="connsiteX0" fmla="*/ 37250 w 860542"/>
                  <a:gd name="connsiteY0" fmla="*/ 34963 h 682556"/>
                  <a:gd name="connsiteX1" fmla="*/ 804693 w 860542"/>
                  <a:gd name="connsiteY1" fmla="*/ 28976 h 682556"/>
                  <a:gd name="connsiteX2" fmla="*/ 852219 w 860542"/>
                  <a:gd name="connsiteY2" fmla="*/ 97501 h 682556"/>
                  <a:gd name="connsiteX3" fmla="*/ 505064 w 860542"/>
                  <a:gd name="connsiteY3" fmla="*/ 667695 h 682556"/>
                  <a:gd name="connsiteX4" fmla="*/ 414624 w 860542"/>
                  <a:gd name="connsiteY4" fmla="*/ 654531 h 682556"/>
                  <a:gd name="connsiteX5" fmla="*/ 17084 w 860542"/>
                  <a:gd name="connsiteY5" fmla="*/ 122665 h 682556"/>
                  <a:gd name="connsiteX6" fmla="*/ 37250 w 860542"/>
                  <a:gd name="connsiteY6" fmla="*/ 34963 h 6825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60542" h="682556">
                    <a:moveTo>
                      <a:pt x="37250" y="34963"/>
                    </a:moveTo>
                    <a:cubicBezTo>
                      <a:pt x="200097" y="-11204"/>
                      <a:pt x="641845" y="-10043"/>
                      <a:pt x="804693" y="28976"/>
                    </a:cubicBezTo>
                    <a:cubicBezTo>
                      <a:pt x="861477" y="41952"/>
                      <a:pt x="870038" y="46393"/>
                      <a:pt x="852219" y="97501"/>
                    </a:cubicBezTo>
                    <a:cubicBezTo>
                      <a:pt x="769038" y="338047"/>
                      <a:pt x="611484" y="540730"/>
                      <a:pt x="505064" y="667695"/>
                    </a:cubicBezTo>
                    <a:cubicBezTo>
                      <a:pt x="481810" y="693154"/>
                      <a:pt x="452517" y="684035"/>
                      <a:pt x="414624" y="654531"/>
                    </a:cubicBezTo>
                    <a:cubicBezTo>
                      <a:pt x="238725" y="501431"/>
                      <a:pt x="100015" y="351485"/>
                      <a:pt x="17084" y="122665"/>
                    </a:cubicBezTo>
                    <a:cubicBezTo>
                      <a:pt x="6242" y="82557"/>
                      <a:pt x="-24011" y="54156"/>
                      <a:pt x="37250" y="34963"/>
                    </a:cubicBezTo>
                    <a:close/>
                  </a:path>
                </a:pathLst>
              </a:custGeom>
              <a:solidFill>
                <a:srgbClr val="97390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01" name="Freeform: Shape 148">
                <a:extLst>
                  <a:ext uri="{FF2B5EF4-FFF2-40B4-BE49-F238E27FC236}">
                    <a16:creationId xmlns:a16="http://schemas.microsoft.com/office/drawing/2014/main" id="{A3E5C728-F149-4385-A8CE-30729AB461A8}"/>
                  </a:ext>
                </a:extLst>
              </p:cNvPr>
              <p:cNvSpPr/>
              <p:nvPr/>
            </p:nvSpPr>
            <p:spPr>
              <a:xfrm rot="21084343">
                <a:off x="10665403" y="1459742"/>
                <a:ext cx="255172" cy="320038"/>
              </a:xfrm>
              <a:custGeom>
                <a:avLst/>
                <a:gdLst>
                  <a:gd name="connsiteX0" fmla="*/ 0 w 904875"/>
                  <a:gd name="connsiteY0" fmla="*/ 19050 h 638175"/>
                  <a:gd name="connsiteX1" fmla="*/ 800100 w 904875"/>
                  <a:gd name="connsiteY1" fmla="*/ 0 h 638175"/>
                  <a:gd name="connsiteX2" fmla="*/ 904875 w 904875"/>
                  <a:gd name="connsiteY2" fmla="*/ 76200 h 638175"/>
                  <a:gd name="connsiteX3" fmla="*/ 542925 w 904875"/>
                  <a:gd name="connsiteY3" fmla="*/ 619125 h 638175"/>
                  <a:gd name="connsiteX4" fmla="*/ 428625 w 904875"/>
                  <a:gd name="connsiteY4" fmla="*/ 638175 h 638175"/>
                  <a:gd name="connsiteX5" fmla="*/ 0 w 904875"/>
                  <a:gd name="connsiteY5" fmla="*/ 76200 h 638175"/>
                  <a:gd name="connsiteX6" fmla="*/ 0 w 904875"/>
                  <a:gd name="connsiteY6" fmla="*/ 19050 h 638175"/>
                  <a:gd name="connsiteX0" fmla="*/ 0 w 904875"/>
                  <a:gd name="connsiteY0" fmla="*/ 19050 h 638719"/>
                  <a:gd name="connsiteX1" fmla="*/ 800100 w 904875"/>
                  <a:gd name="connsiteY1" fmla="*/ 0 h 638719"/>
                  <a:gd name="connsiteX2" fmla="*/ 904875 w 904875"/>
                  <a:gd name="connsiteY2" fmla="*/ 76200 h 638719"/>
                  <a:gd name="connsiteX3" fmla="*/ 510268 w 904875"/>
                  <a:gd name="connsiteY3" fmla="*/ 638719 h 638719"/>
                  <a:gd name="connsiteX4" fmla="*/ 428625 w 904875"/>
                  <a:gd name="connsiteY4" fmla="*/ 638175 h 638719"/>
                  <a:gd name="connsiteX5" fmla="*/ 0 w 904875"/>
                  <a:gd name="connsiteY5" fmla="*/ 76200 h 638719"/>
                  <a:gd name="connsiteX6" fmla="*/ 0 w 904875"/>
                  <a:gd name="connsiteY6" fmla="*/ 19050 h 638719"/>
                  <a:gd name="connsiteX0" fmla="*/ 0 w 852623"/>
                  <a:gd name="connsiteY0" fmla="*/ 19050 h 638719"/>
                  <a:gd name="connsiteX1" fmla="*/ 800100 w 852623"/>
                  <a:gd name="connsiteY1" fmla="*/ 0 h 638719"/>
                  <a:gd name="connsiteX2" fmla="*/ 852623 w 852623"/>
                  <a:gd name="connsiteY2" fmla="*/ 43543 h 638719"/>
                  <a:gd name="connsiteX3" fmla="*/ 510268 w 852623"/>
                  <a:gd name="connsiteY3" fmla="*/ 638719 h 638719"/>
                  <a:gd name="connsiteX4" fmla="*/ 428625 w 852623"/>
                  <a:gd name="connsiteY4" fmla="*/ 638175 h 638719"/>
                  <a:gd name="connsiteX5" fmla="*/ 0 w 852623"/>
                  <a:gd name="connsiteY5" fmla="*/ 76200 h 638719"/>
                  <a:gd name="connsiteX6" fmla="*/ 0 w 852623"/>
                  <a:gd name="connsiteY6" fmla="*/ 19050 h 638719"/>
                  <a:gd name="connsiteX0" fmla="*/ 0 w 852623"/>
                  <a:gd name="connsiteY0" fmla="*/ 19050 h 638719"/>
                  <a:gd name="connsiteX1" fmla="*/ 800100 w 852623"/>
                  <a:gd name="connsiteY1" fmla="*/ 0 h 638719"/>
                  <a:gd name="connsiteX2" fmla="*/ 852623 w 852623"/>
                  <a:gd name="connsiteY2" fmla="*/ 43543 h 638719"/>
                  <a:gd name="connsiteX3" fmla="*/ 500471 w 852623"/>
                  <a:gd name="connsiteY3" fmla="*/ 638719 h 638719"/>
                  <a:gd name="connsiteX4" fmla="*/ 428625 w 852623"/>
                  <a:gd name="connsiteY4" fmla="*/ 638175 h 638719"/>
                  <a:gd name="connsiteX5" fmla="*/ 0 w 852623"/>
                  <a:gd name="connsiteY5" fmla="*/ 76200 h 638719"/>
                  <a:gd name="connsiteX6" fmla="*/ 0 w 852623"/>
                  <a:gd name="connsiteY6" fmla="*/ 19050 h 638719"/>
                  <a:gd name="connsiteX0" fmla="*/ 32657 w 852623"/>
                  <a:gd name="connsiteY0" fmla="*/ 5987 h 638719"/>
                  <a:gd name="connsiteX1" fmla="*/ 800100 w 852623"/>
                  <a:gd name="connsiteY1" fmla="*/ 0 h 638719"/>
                  <a:gd name="connsiteX2" fmla="*/ 852623 w 852623"/>
                  <a:gd name="connsiteY2" fmla="*/ 43543 h 638719"/>
                  <a:gd name="connsiteX3" fmla="*/ 500471 w 852623"/>
                  <a:gd name="connsiteY3" fmla="*/ 638719 h 638719"/>
                  <a:gd name="connsiteX4" fmla="*/ 428625 w 852623"/>
                  <a:gd name="connsiteY4" fmla="*/ 638175 h 638719"/>
                  <a:gd name="connsiteX5" fmla="*/ 0 w 852623"/>
                  <a:gd name="connsiteY5" fmla="*/ 76200 h 638719"/>
                  <a:gd name="connsiteX6" fmla="*/ 32657 w 852623"/>
                  <a:gd name="connsiteY6" fmla="*/ 5987 h 638719"/>
                  <a:gd name="connsiteX0" fmla="*/ 32657 w 852623"/>
                  <a:gd name="connsiteY0" fmla="*/ 5987 h 652791"/>
                  <a:gd name="connsiteX1" fmla="*/ 800100 w 852623"/>
                  <a:gd name="connsiteY1" fmla="*/ 0 h 652791"/>
                  <a:gd name="connsiteX2" fmla="*/ 852623 w 852623"/>
                  <a:gd name="connsiteY2" fmla="*/ 43543 h 652791"/>
                  <a:gd name="connsiteX3" fmla="*/ 500471 w 852623"/>
                  <a:gd name="connsiteY3" fmla="*/ 638719 h 652791"/>
                  <a:gd name="connsiteX4" fmla="*/ 428625 w 852623"/>
                  <a:gd name="connsiteY4" fmla="*/ 638175 h 652791"/>
                  <a:gd name="connsiteX5" fmla="*/ 0 w 852623"/>
                  <a:gd name="connsiteY5" fmla="*/ 76200 h 652791"/>
                  <a:gd name="connsiteX6" fmla="*/ 32657 w 852623"/>
                  <a:gd name="connsiteY6" fmla="*/ 5987 h 652791"/>
                  <a:gd name="connsiteX0" fmla="*/ 32657 w 852623"/>
                  <a:gd name="connsiteY0" fmla="*/ 5987 h 659202"/>
                  <a:gd name="connsiteX1" fmla="*/ 800100 w 852623"/>
                  <a:gd name="connsiteY1" fmla="*/ 0 h 659202"/>
                  <a:gd name="connsiteX2" fmla="*/ 852623 w 852623"/>
                  <a:gd name="connsiteY2" fmla="*/ 43543 h 659202"/>
                  <a:gd name="connsiteX3" fmla="*/ 500471 w 852623"/>
                  <a:gd name="connsiteY3" fmla="*/ 638719 h 659202"/>
                  <a:gd name="connsiteX4" fmla="*/ 428625 w 852623"/>
                  <a:gd name="connsiteY4" fmla="*/ 638175 h 659202"/>
                  <a:gd name="connsiteX5" fmla="*/ 0 w 852623"/>
                  <a:gd name="connsiteY5" fmla="*/ 76200 h 659202"/>
                  <a:gd name="connsiteX6" fmla="*/ 32657 w 852623"/>
                  <a:gd name="connsiteY6" fmla="*/ 5987 h 659202"/>
                  <a:gd name="connsiteX0" fmla="*/ 32657 w 885102"/>
                  <a:gd name="connsiteY0" fmla="*/ 5987 h 659202"/>
                  <a:gd name="connsiteX1" fmla="*/ 800100 w 885102"/>
                  <a:gd name="connsiteY1" fmla="*/ 0 h 659202"/>
                  <a:gd name="connsiteX2" fmla="*/ 885102 w 885102"/>
                  <a:gd name="connsiteY2" fmla="*/ 41044 h 659202"/>
                  <a:gd name="connsiteX3" fmla="*/ 500471 w 885102"/>
                  <a:gd name="connsiteY3" fmla="*/ 638719 h 659202"/>
                  <a:gd name="connsiteX4" fmla="*/ 428625 w 885102"/>
                  <a:gd name="connsiteY4" fmla="*/ 638175 h 659202"/>
                  <a:gd name="connsiteX5" fmla="*/ 0 w 885102"/>
                  <a:gd name="connsiteY5" fmla="*/ 76200 h 659202"/>
                  <a:gd name="connsiteX6" fmla="*/ 32657 w 885102"/>
                  <a:gd name="connsiteY6" fmla="*/ 5987 h 659202"/>
                  <a:gd name="connsiteX0" fmla="*/ 32657 w 860118"/>
                  <a:gd name="connsiteY0" fmla="*/ 5987 h 659202"/>
                  <a:gd name="connsiteX1" fmla="*/ 800100 w 860118"/>
                  <a:gd name="connsiteY1" fmla="*/ 0 h 659202"/>
                  <a:gd name="connsiteX2" fmla="*/ 860118 w 860118"/>
                  <a:gd name="connsiteY2" fmla="*/ 53535 h 659202"/>
                  <a:gd name="connsiteX3" fmla="*/ 500471 w 860118"/>
                  <a:gd name="connsiteY3" fmla="*/ 638719 h 659202"/>
                  <a:gd name="connsiteX4" fmla="*/ 428625 w 860118"/>
                  <a:gd name="connsiteY4" fmla="*/ 638175 h 659202"/>
                  <a:gd name="connsiteX5" fmla="*/ 0 w 860118"/>
                  <a:gd name="connsiteY5" fmla="*/ 76200 h 659202"/>
                  <a:gd name="connsiteX6" fmla="*/ 32657 w 860118"/>
                  <a:gd name="connsiteY6" fmla="*/ 5987 h 659202"/>
                  <a:gd name="connsiteX0" fmla="*/ 32657 w 863378"/>
                  <a:gd name="connsiteY0" fmla="*/ 5987 h 659202"/>
                  <a:gd name="connsiteX1" fmla="*/ 800100 w 863378"/>
                  <a:gd name="connsiteY1" fmla="*/ 0 h 659202"/>
                  <a:gd name="connsiteX2" fmla="*/ 860118 w 863378"/>
                  <a:gd name="connsiteY2" fmla="*/ 53535 h 659202"/>
                  <a:gd name="connsiteX3" fmla="*/ 500471 w 863378"/>
                  <a:gd name="connsiteY3" fmla="*/ 638719 h 659202"/>
                  <a:gd name="connsiteX4" fmla="*/ 428625 w 863378"/>
                  <a:gd name="connsiteY4" fmla="*/ 638175 h 659202"/>
                  <a:gd name="connsiteX5" fmla="*/ 0 w 863378"/>
                  <a:gd name="connsiteY5" fmla="*/ 76200 h 659202"/>
                  <a:gd name="connsiteX6" fmla="*/ 32657 w 863378"/>
                  <a:gd name="connsiteY6" fmla="*/ 5987 h 659202"/>
                  <a:gd name="connsiteX0" fmla="*/ 32657 w 865145"/>
                  <a:gd name="connsiteY0" fmla="*/ 5987 h 659202"/>
                  <a:gd name="connsiteX1" fmla="*/ 800100 w 865145"/>
                  <a:gd name="connsiteY1" fmla="*/ 0 h 659202"/>
                  <a:gd name="connsiteX2" fmla="*/ 860118 w 865145"/>
                  <a:gd name="connsiteY2" fmla="*/ 53535 h 659202"/>
                  <a:gd name="connsiteX3" fmla="*/ 500471 w 865145"/>
                  <a:gd name="connsiteY3" fmla="*/ 638719 h 659202"/>
                  <a:gd name="connsiteX4" fmla="*/ 428625 w 865145"/>
                  <a:gd name="connsiteY4" fmla="*/ 638175 h 659202"/>
                  <a:gd name="connsiteX5" fmla="*/ 0 w 865145"/>
                  <a:gd name="connsiteY5" fmla="*/ 76200 h 659202"/>
                  <a:gd name="connsiteX6" fmla="*/ 32657 w 865145"/>
                  <a:gd name="connsiteY6" fmla="*/ 5987 h 659202"/>
                  <a:gd name="connsiteX0" fmla="*/ 32657 w 854250"/>
                  <a:gd name="connsiteY0" fmla="*/ 5987 h 659202"/>
                  <a:gd name="connsiteX1" fmla="*/ 800100 w 854250"/>
                  <a:gd name="connsiteY1" fmla="*/ 0 h 659202"/>
                  <a:gd name="connsiteX2" fmla="*/ 847626 w 854250"/>
                  <a:gd name="connsiteY2" fmla="*/ 68525 h 659202"/>
                  <a:gd name="connsiteX3" fmla="*/ 500471 w 854250"/>
                  <a:gd name="connsiteY3" fmla="*/ 638719 h 659202"/>
                  <a:gd name="connsiteX4" fmla="*/ 428625 w 854250"/>
                  <a:gd name="connsiteY4" fmla="*/ 638175 h 659202"/>
                  <a:gd name="connsiteX5" fmla="*/ 0 w 854250"/>
                  <a:gd name="connsiteY5" fmla="*/ 76200 h 659202"/>
                  <a:gd name="connsiteX6" fmla="*/ 32657 w 854250"/>
                  <a:gd name="connsiteY6" fmla="*/ 5987 h 659202"/>
                  <a:gd name="connsiteX0" fmla="*/ 32657 w 856384"/>
                  <a:gd name="connsiteY0" fmla="*/ 5987 h 659202"/>
                  <a:gd name="connsiteX1" fmla="*/ 800100 w 856384"/>
                  <a:gd name="connsiteY1" fmla="*/ 0 h 659202"/>
                  <a:gd name="connsiteX2" fmla="*/ 847626 w 856384"/>
                  <a:gd name="connsiteY2" fmla="*/ 68525 h 659202"/>
                  <a:gd name="connsiteX3" fmla="*/ 500471 w 856384"/>
                  <a:gd name="connsiteY3" fmla="*/ 638719 h 659202"/>
                  <a:gd name="connsiteX4" fmla="*/ 428625 w 856384"/>
                  <a:gd name="connsiteY4" fmla="*/ 638175 h 659202"/>
                  <a:gd name="connsiteX5" fmla="*/ 0 w 856384"/>
                  <a:gd name="connsiteY5" fmla="*/ 76200 h 659202"/>
                  <a:gd name="connsiteX6" fmla="*/ 32657 w 856384"/>
                  <a:gd name="connsiteY6" fmla="*/ 5987 h 659202"/>
                  <a:gd name="connsiteX0" fmla="*/ 39558 w 863285"/>
                  <a:gd name="connsiteY0" fmla="*/ 5987 h 659202"/>
                  <a:gd name="connsiteX1" fmla="*/ 807001 w 863285"/>
                  <a:gd name="connsiteY1" fmla="*/ 0 h 659202"/>
                  <a:gd name="connsiteX2" fmla="*/ 854527 w 863285"/>
                  <a:gd name="connsiteY2" fmla="*/ 68525 h 659202"/>
                  <a:gd name="connsiteX3" fmla="*/ 507372 w 863285"/>
                  <a:gd name="connsiteY3" fmla="*/ 638719 h 659202"/>
                  <a:gd name="connsiteX4" fmla="*/ 435526 w 863285"/>
                  <a:gd name="connsiteY4" fmla="*/ 638175 h 659202"/>
                  <a:gd name="connsiteX5" fmla="*/ 6901 w 863285"/>
                  <a:gd name="connsiteY5" fmla="*/ 76200 h 659202"/>
                  <a:gd name="connsiteX6" fmla="*/ 39558 w 863285"/>
                  <a:gd name="connsiteY6" fmla="*/ 5987 h 659202"/>
                  <a:gd name="connsiteX0" fmla="*/ 41358 w 865085"/>
                  <a:gd name="connsiteY0" fmla="*/ 5987 h 659202"/>
                  <a:gd name="connsiteX1" fmla="*/ 808801 w 865085"/>
                  <a:gd name="connsiteY1" fmla="*/ 0 h 659202"/>
                  <a:gd name="connsiteX2" fmla="*/ 856327 w 865085"/>
                  <a:gd name="connsiteY2" fmla="*/ 68525 h 659202"/>
                  <a:gd name="connsiteX3" fmla="*/ 509172 w 865085"/>
                  <a:gd name="connsiteY3" fmla="*/ 638719 h 659202"/>
                  <a:gd name="connsiteX4" fmla="*/ 437326 w 865085"/>
                  <a:gd name="connsiteY4" fmla="*/ 638175 h 659202"/>
                  <a:gd name="connsiteX5" fmla="*/ 8701 w 865085"/>
                  <a:gd name="connsiteY5" fmla="*/ 76200 h 659202"/>
                  <a:gd name="connsiteX6" fmla="*/ 41358 w 865085"/>
                  <a:gd name="connsiteY6" fmla="*/ 5987 h 659202"/>
                  <a:gd name="connsiteX0" fmla="*/ 42555 w 866282"/>
                  <a:gd name="connsiteY0" fmla="*/ 5987 h 659202"/>
                  <a:gd name="connsiteX1" fmla="*/ 809998 w 866282"/>
                  <a:gd name="connsiteY1" fmla="*/ 0 h 659202"/>
                  <a:gd name="connsiteX2" fmla="*/ 857524 w 866282"/>
                  <a:gd name="connsiteY2" fmla="*/ 68525 h 659202"/>
                  <a:gd name="connsiteX3" fmla="*/ 510369 w 866282"/>
                  <a:gd name="connsiteY3" fmla="*/ 638719 h 659202"/>
                  <a:gd name="connsiteX4" fmla="*/ 438523 w 866282"/>
                  <a:gd name="connsiteY4" fmla="*/ 638175 h 659202"/>
                  <a:gd name="connsiteX5" fmla="*/ 9898 w 866282"/>
                  <a:gd name="connsiteY5" fmla="*/ 76200 h 659202"/>
                  <a:gd name="connsiteX6" fmla="*/ 42555 w 866282"/>
                  <a:gd name="connsiteY6" fmla="*/ 5987 h 659202"/>
                  <a:gd name="connsiteX0" fmla="*/ 33175 w 856902"/>
                  <a:gd name="connsiteY0" fmla="*/ 5987 h 659202"/>
                  <a:gd name="connsiteX1" fmla="*/ 800618 w 856902"/>
                  <a:gd name="connsiteY1" fmla="*/ 0 h 659202"/>
                  <a:gd name="connsiteX2" fmla="*/ 848144 w 856902"/>
                  <a:gd name="connsiteY2" fmla="*/ 68525 h 659202"/>
                  <a:gd name="connsiteX3" fmla="*/ 500989 w 856902"/>
                  <a:gd name="connsiteY3" fmla="*/ 638719 h 659202"/>
                  <a:gd name="connsiteX4" fmla="*/ 429143 w 856902"/>
                  <a:gd name="connsiteY4" fmla="*/ 638175 h 659202"/>
                  <a:gd name="connsiteX5" fmla="*/ 13009 w 856902"/>
                  <a:gd name="connsiteY5" fmla="*/ 93689 h 659202"/>
                  <a:gd name="connsiteX6" fmla="*/ 33175 w 856902"/>
                  <a:gd name="connsiteY6" fmla="*/ 5987 h 659202"/>
                  <a:gd name="connsiteX0" fmla="*/ 39800 w 863527"/>
                  <a:gd name="connsiteY0" fmla="*/ 5987 h 659202"/>
                  <a:gd name="connsiteX1" fmla="*/ 807243 w 863527"/>
                  <a:gd name="connsiteY1" fmla="*/ 0 h 659202"/>
                  <a:gd name="connsiteX2" fmla="*/ 854769 w 863527"/>
                  <a:gd name="connsiteY2" fmla="*/ 68525 h 659202"/>
                  <a:gd name="connsiteX3" fmla="*/ 507614 w 863527"/>
                  <a:gd name="connsiteY3" fmla="*/ 638719 h 659202"/>
                  <a:gd name="connsiteX4" fmla="*/ 435768 w 863527"/>
                  <a:gd name="connsiteY4" fmla="*/ 638175 h 659202"/>
                  <a:gd name="connsiteX5" fmla="*/ 19634 w 863527"/>
                  <a:gd name="connsiteY5" fmla="*/ 93689 h 659202"/>
                  <a:gd name="connsiteX6" fmla="*/ 39800 w 863527"/>
                  <a:gd name="connsiteY6" fmla="*/ 5987 h 659202"/>
                  <a:gd name="connsiteX0" fmla="*/ 37589 w 861316"/>
                  <a:gd name="connsiteY0" fmla="*/ 5987 h 659202"/>
                  <a:gd name="connsiteX1" fmla="*/ 805032 w 861316"/>
                  <a:gd name="connsiteY1" fmla="*/ 0 h 659202"/>
                  <a:gd name="connsiteX2" fmla="*/ 852558 w 861316"/>
                  <a:gd name="connsiteY2" fmla="*/ 68525 h 659202"/>
                  <a:gd name="connsiteX3" fmla="*/ 505403 w 861316"/>
                  <a:gd name="connsiteY3" fmla="*/ 638719 h 659202"/>
                  <a:gd name="connsiteX4" fmla="*/ 433557 w 861316"/>
                  <a:gd name="connsiteY4" fmla="*/ 638175 h 659202"/>
                  <a:gd name="connsiteX5" fmla="*/ 17423 w 861316"/>
                  <a:gd name="connsiteY5" fmla="*/ 93689 h 659202"/>
                  <a:gd name="connsiteX6" fmla="*/ 37589 w 861316"/>
                  <a:gd name="connsiteY6" fmla="*/ 5987 h 659202"/>
                  <a:gd name="connsiteX0" fmla="*/ 37589 w 861316"/>
                  <a:gd name="connsiteY0" fmla="*/ 5987 h 659202"/>
                  <a:gd name="connsiteX1" fmla="*/ 805032 w 861316"/>
                  <a:gd name="connsiteY1" fmla="*/ 0 h 659202"/>
                  <a:gd name="connsiteX2" fmla="*/ 852558 w 861316"/>
                  <a:gd name="connsiteY2" fmla="*/ 68525 h 659202"/>
                  <a:gd name="connsiteX3" fmla="*/ 505403 w 861316"/>
                  <a:gd name="connsiteY3" fmla="*/ 638719 h 659202"/>
                  <a:gd name="connsiteX4" fmla="*/ 433557 w 861316"/>
                  <a:gd name="connsiteY4" fmla="*/ 638175 h 659202"/>
                  <a:gd name="connsiteX5" fmla="*/ 17423 w 861316"/>
                  <a:gd name="connsiteY5" fmla="*/ 93689 h 659202"/>
                  <a:gd name="connsiteX6" fmla="*/ 37589 w 861316"/>
                  <a:gd name="connsiteY6" fmla="*/ 5987 h 659202"/>
                  <a:gd name="connsiteX0" fmla="*/ 37589 w 861316"/>
                  <a:gd name="connsiteY0" fmla="*/ 5987 h 659202"/>
                  <a:gd name="connsiteX1" fmla="*/ 805032 w 861316"/>
                  <a:gd name="connsiteY1" fmla="*/ 0 h 659202"/>
                  <a:gd name="connsiteX2" fmla="*/ 852558 w 861316"/>
                  <a:gd name="connsiteY2" fmla="*/ 68525 h 659202"/>
                  <a:gd name="connsiteX3" fmla="*/ 505403 w 861316"/>
                  <a:gd name="connsiteY3" fmla="*/ 638719 h 659202"/>
                  <a:gd name="connsiteX4" fmla="*/ 433557 w 861316"/>
                  <a:gd name="connsiteY4" fmla="*/ 638175 h 659202"/>
                  <a:gd name="connsiteX5" fmla="*/ 17423 w 861316"/>
                  <a:gd name="connsiteY5" fmla="*/ 93689 h 659202"/>
                  <a:gd name="connsiteX6" fmla="*/ 37589 w 861316"/>
                  <a:gd name="connsiteY6" fmla="*/ 5987 h 659202"/>
                  <a:gd name="connsiteX0" fmla="*/ 27365 w 851092"/>
                  <a:gd name="connsiteY0" fmla="*/ 5987 h 659202"/>
                  <a:gd name="connsiteX1" fmla="*/ 794808 w 851092"/>
                  <a:gd name="connsiteY1" fmla="*/ 0 h 659202"/>
                  <a:gd name="connsiteX2" fmla="*/ 842334 w 851092"/>
                  <a:gd name="connsiteY2" fmla="*/ 68525 h 659202"/>
                  <a:gd name="connsiteX3" fmla="*/ 495179 w 851092"/>
                  <a:gd name="connsiteY3" fmla="*/ 638719 h 659202"/>
                  <a:gd name="connsiteX4" fmla="*/ 423333 w 851092"/>
                  <a:gd name="connsiteY4" fmla="*/ 638175 h 659202"/>
                  <a:gd name="connsiteX5" fmla="*/ 7199 w 851092"/>
                  <a:gd name="connsiteY5" fmla="*/ 93689 h 659202"/>
                  <a:gd name="connsiteX6" fmla="*/ 27365 w 851092"/>
                  <a:gd name="connsiteY6" fmla="*/ 5987 h 659202"/>
                  <a:gd name="connsiteX0" fmla="*/ 37248 w 860975"/>
                  <a:gd name="connsiteY0" fmla="*/ 5987 h 659202"/>
                  <a:gd name="connsiteX1" fmla="*/ 804691 w 860975"/>
                  <a:gd name="connsiteY1" fmla="*/ 0 h 659202"/>
                  <a:gd name="connsiteX2" fmla="*/ 852217 w 860975"/>
                  <a:gd name="connsiteY2" fmla="*/ 68525 h 659202"/>
                  <a:gd name="connsiteX3" fmla="*/ 505062 w 860975"/>
                  <a:gd name="connsiteY3" fmla="*/ 638719 h 659202"/>
                  <a:gd name="connsiteX4" fmla="*/ 433216 w 860975"/>
                  <a:gd name="connsiteY4" fmla="*/ 638175 h 659202"/>
                  <a:gd name="connsiteX5" fmla="*/ 17082 w 860975"/>
                  <a:gd name="connsiteY5" fmla="*/ 93689 h 659202"/>
                  <a:gd name="connsiteX6" fmla="*/ 37248 w 860975"/>
                  <a:gd name="connsiteY6" fmla="*/ 5987 h 659202"/>
                  <a:gd name="connsiteX0" fmla="*/ 37250 w 860977"/>
                  <a:gd name="connsiteY0" fmla="*/ 21695 h 674910"/>
                  <a:gd name="connsiteX1" fmla="*/ 804693 w 860977"/>
                  <a:gd name="connsiteY1" fmla="*/ 15708 h 674910"/>
                  <a:gd name="connsiteX2" fmla="*/ 852219 w 860977"/>
                  <a:gd name="connsiteY2" fmla="*/ 84233 h 674910"/>
                  <a:gd name="connsiteX3" fmla="*/ 505064 w 860977"/>
                  <a:gd name="connsiteY3" fmla="*/ 654427 h 674910"/>
                  <a:gd name="connsiteX4" fmla="*/ 433218 w 860977"/>
                  <a:gd name="connsiteY4" fmla="*/ 653883 h 674910"/>
                  <a:gd name="connsiteX5" fmla="*/ 17084 w 860977"/>
                  <a:gd name="connsiteY5" fmla="*/ 109397 h 674910"/>
                  <a:gd name="connsiteX6" fmla="*/ 37250 w 860977"/>
                  <a:gd name="connsiteY6" fmla="*/ 21695 h 674910"/>
                  <a:gd name="connsiteX0" fmla="*/ 37250 w 860977"/>
                  <a:gd name="connsiteY0" fmla="*/ 30284 h 683499"/>
                  <a:gd name="connsiteX1" fmla="*/ 804693 w 860977"/>
                  <a:gd name="connsiteY1" fmla="*/ 24297 h 683499"/>
                  <a:gd name="connsiteX2" fmla="*/ 852219 w 860977"/>
                  <a:gd name="connsiteY2" fmla="*/ 92822 h 683499"/>
                  <a:gd name="connsiteX3" fmla="*/ 505064 w 860977"/>
                  <a:gd name="connsiteY3" fmla="*/ 663016 h 683499"/>
                  <a:gd name="connsiteX4" fmla="*/ 433218 w 860977"/>
                  <a:gd name="connsiteY4" fmla="*/ 662472 h 683499"/>
                  <a:gd name="connsiteX5" fmla="*/ 17084 w 860977"/>
                  <a:gd name="connsiteY5" fmla="*/ 117986 h 683499"/>
                  <a:gd name="connsiteX6" fmla="*/ 37250 w 860977"/>
                  <a:gd name="connsiteY6" fmla="*/ 30284 h 683499"/>
                  <a:gd name="connsiteX0" fmla="*/ 37250 w 862596"/>
                  <a:gd name="connsiteY0" fmla="*/ 30284 h 683499"/>
                  <a:gd name="connsiteX1" fmla="*/ 804693 w 862596"/>
                  <a:gd name="connsiteY1" fmla="*/ 24297 h 683499"/>
                  <a:gd name="connsiteX2" fmla="*/ 852219 w 862596"/>
                  <a:gd name="connsiteY2" fmla="*/ 92822 h 683499"/>
                  <a:gd name="connsiteX3" fmla="*/ 505064 w 862596"/>
                  <a:gd name="connsiteY3" fmla="*/ 663016 h 683499"/>
                  <a:gd name="connsiteX4" fmla="*/ 433218 w 862596"/>
                  <a:gd name="connsiteY4" fmla="*/ 662472 h 683499"/>
                  <a:gd name="connsiteX5" fmla="*/ 17084 w 862596"/>
                  <a:gd name="connsiteY5" fmla="*/ 117986 h 683499"/>
                  <a:gd name="connsiteX6" fmla="*/ 37250 w 862596"/>
                  <a:gd name="connsiteY6" fmla="*/ 30284 h 683499"/>
                  <a:gd name="connsiteX0" fmla="*/ 37250 w 862594"/>
                  <a:gd name="connsiteY0" fmla="*/ 34963 h 688178"/>
                  <a:gd name="connsiteX1" fmla="*/ 804693 w 862594"/>
                  <a:gd name="connsiteY1" fmla="*/ 28976 h 688178"/>
                  <a:gd name="connsiteX2" fmla="*/ 852219 w 862594"/>
                  <a:gd name="connsiteY2" fmla="*/ 97501 h 688178"/>
                  <a:gd name="connsiteX3" fmla="*/ 505064 w 862594"/>
                  <a:gd name="connsiteY3" fmla="*/ 667695 h 688178"/>
                  <a:gd name="connsiteX4" fmla="*/ 433218 w 862594"/>
                  <a:gd name="connsiteY4" fmla="*/ 667151 h 688178"/>
                  <a:gd name="connsiteX5" fmla="*/ 17084 w 862594"/>
                  <a:gd name="connsiteY5" fmla="*/ 122665 h 688178"/>
                  <a:gd name="connsiteX6" fmla="*/ 37250 w 862594"/>
                  <a:gd name="connsiteY6" fmla="*/ 34963 h 688178"/>
                  <a:gd name="connsiteX0" fmla="*/ 37250 w 860544"/>
                  <a:gd name="connsiteY0" fmla="*/ 34963 h 688178"/>
                  <a:gd name="connsiteX1" fmla="*/ 804693 w 860544"/>
                  <a:gd name="connsiteY1" fmla="*/ 28976 h 688178"/>
                  <a:gd name="connsiteX2" fmla="*/ 852219 w 860544"/>
                  <a:gd name="connsiteY2" fmla="*/ 97501 h 688178"/>
                  <a:gd name="connsiteX3" fmla="*/ 505064 w 860544"/>
                  <a:gd name="connsiteY3" fmla="*/ 667695 h 688178"/>
                  <a:gd name="connsiteX4" fmla="*/ 433218 w 860544"/>
                  <a:gd name="connsiteY4" fmla="*/ 667151 h 688178"/>
                  <a:gd name="connsiteX5" fmla="*/ 17084 w 860544"/>
                  <a:gd name="connsiteY5" fmla="*/ 122665 h 688178"/>
                  <a:gd name="connsiteX6" fmla="*/ 37250 w 860544"/>
                  <a:gd name="connsiteY6" fmla="*/ 34963 h 688178"/>
                  <a:gd name="connsiteX0" fmla="*/ 37250 w 860542"/>
                  <a:gd name="connsiteY0" fmla="*/ 34963 h 688178"/>
                  <a:gd name="connsiteX1" fmla="*/ 804693 w 860542"/>
                  <a:gd name="connsiteY1" fmla="*/ 28976 h 688178"/>
                  <a:gd name="connsiteX2" fmla="*/ 852219 w 860542"/>
                  <a:gd name="connsiteY2" fmla="*/ 97501 h 688178"/>
                  <a:gd name="connsiteX3" fmla="*/ 505064 w 860542"/>
                  <a:gd name="connsiteY3" fmla="*/ 667695 h 688178"/>
                  <a:gd name="connsiteX4" fmla="*/ 433218 w 860542"/>
                  <a:gd name="connsiteY4" fmla="*/ 667151 h 688178"/>
                  <a:gd name="connsiteX5" fmla="*/ 17084 w 860542"/>
                  <a:gd name="connsiteY5" fmla="*/ 122665 h 688178"/>
                  <a:gd name="connsiteX6" fmla="*/ 37250 w 860542"/>
                  <a:gd name="connsiteY6" fmla="*/ 34963 h 688178"/>
                  <a:gd name="connsiteX0" fmla="*/ 37250 w 860544"/>
                  <a:gd name="connsiteY0" fmla="*/ 34963 h 688178"/>
                  <a:gd name="connsiteX1" fmla="*/ 804693 w 860544"/>
                  <a:gd name="connsiteY1" fmla="*/ 28976 h 688178"/>
                  <a:gd name="connsiteX2" fmla="*/ 852219 w 860544"/>
                  <a:gd name="connsiteY2" fmla="*/ 97501 h 688178"/>
                  <a:gd name="connsiteX3" fmla="*/ 505064 w 860544"/>
                  <a:gd name="connsiteY3" fmla="*/ 667695 h 688178"/>
                  <a:gd name="connsiteX4" fmla="*/ 433218 w 860544"/>
                  <a:gd name="connsiteY4" fmla="*/ 667151 h 688178"/>
                  <a:gd name="connsiteX5" fmla="*/ 17084 w 860544"/>
                  <a:gd name="connsiteY5" fmla="*/ 122665 h 688178"/>
                  <a:gd name="connsiteX6" fmla="*/ 37250 w 860544"/>
                  <a:gd name="connsiteY6" fmla="*/ 34963 h 688178"/>
                  <a:gd name="connsiteX0" fmla="*/ 37250 w 860542"/>
                  <a:gd name="connsiteY0" fmla="*/ 34963 h 688178"/>
                  <a:gd name="connsiteX1" fmla="*/ 804693 w 860542"/>
                  <a:gd name="connsiteY1" fmla="*/ 28976 h 688178"/>
                  <a:gd name="connsiteX2" fmla="*/ 852219 w 860542"/>
                  <a:gd name="connsiteY2" fmla="*/ 97501 h 688178"/>
                  <a:gd name="connsiteX3" fmla="*/ 505064 w 860542"/>
                  <a:gd name="connsiteY3" fmla="*/ 667695 h 688178"/>
                  <a:gd name="connsiteX4" fmla="*/ 433218 w 860542"/>
                  <a:gd name="connsiteY4" fmla="*/ 667151 h 688178"/>
                  <a:gd name="connsiteX5" fmla="*/ 17084 w 860542"/>
                  <a:gd name="connsiteY5" fmla="*/ 122665 h 688178"/>
                  <a:gd name="connsiteX6" fmla="*/ 37250 w 860542"/>
                  <a:gd name="connsiteY6" fmla="*/ 34963 h 688178"/>
                  <a:gd name="connsiteX0" fmla="*/ 37250 w 860544"/>
                  <a:gd name="connsiteY0" fmla="*/ 34963 h 693399"/>
                  <a:gd name="connsiteX1" fmla="*/ 804693 w 860544"/>
                  <a:gd name="connsiteY1" fmla="*/ 28976 h 693399"/>
                  <a:gd name="connsiteX2" fmla="*/ 852219 w 860544"/>
                  <a:gd name="connsiteY2" fmla="*/ 97501 h 693399"/>
                  <a:gd name="connsiteX3" fmla="*/ 505064 w 860544"/>
                  <a:gd name="connsiteY3" fmla="*/ 667695 h 693399"/>
                  <a:gd name="connsiteX4" fmla="*/ 433218 w 860544"/>
                  <a:gd name="connsiteY4" fmla="*/ 667151 h 693399"/>
                  <a:gd name="connsiteX5" fmla="*/ 17084 w 860544"/>
                  <a:gd name="connsiteY5" fmla="*/ 122665 h 693399"/>
                  <a:gd name="connsiteX6" fmla="*/ 37250 w 860544"/>
                  <a:gd name="connsiteY6" fmla="*/ 34963 h 693399"/>
                  <a:gd name="connsiteX0" fmla="*/ 37250 w 860542"/>
                  <a:gd name="connsiteY0" fmla="*/ 34963 h 694399"/>
                  <a:gd name="connsiteX1" fmla="*/ 804693 w 860542"/>
                  <a:gd name="connsiteY1" fmla="*/ 28976 h 694399"/>
                  <a:gd name="connsiteX2" fmla="*/ 852219 w 860542"/>
                  <a:gd name="connsiteY2" fmla="*/ 97501 h 694399"/>
                  <a:gd name="connsiteX3" fmla="*/ 505064 w 860542"/>
                  <a:gd name="connsiteY3" fmla="*/ 667695 h 694399"/>
                  <a:gd name="connsiteX4" fmla="*/ 433218 w 860542"/>
                  <a:gd name="connsiteY4" fmla="*/ 667151 h 694399"/>
                  <a:gd name="connsiteX5" fmla="*/ 17084 w 860542"/>
                  <a:gd name="connsiteY5" fmla="*/ 122665 h 694399"/>
                  <a:gd name="connsiteX6" fmla="*/ 37250 w 860542"/>
                  <a:gd name="connsiteY6" fmla="*/ 34963 h 694399"/>
                  <a:gd name="connsiteX0" fmla="*/ 37250 w 860544"/>
                  <a:gd name="connsiteY0" fmla="*/ 34963 h 687696"/>
                  <a:gd name="connsiteX1" fmla="*/ 804693 w 860544"/>
                  <a:gd name="connsiteY1" fmla="*/ 28976 h 687696"/>
                  <a:gd name="connsiteX2" fmla="*/ 852219 w 860544"/>
                  <a:gd name="connsiteY2" fmla="*/ 97501 h 687696"/>
                  <a:gd name="connsiteX3" fmla="*/ 505064 w 860544"/>
                  <a:gd name="connsiteY3" fmla="*/ 667695 h 687696"/>
                  <a:gd name="connsiteX4" fmla="*/ 414624 w 860544"/>
                  <a:gd name="connsiteY4" fmla="*/ 654531 h 687696"/>
                  <a:gd name="connsiteX5" fmla="*/ 17084 w 860544"/>
                  <a:gd name="connsiteY5" fmla="*/ 122665 h 687696"/>
                  <a:gd name="connsiteX6" fmla="*/ 37250 w 860544"/>
                  <a:gd name="connsiteY6" fmla="*/ 34963 h 687696"/>
                  <a:gd name="connsiteX0" fmla="*/ 37250 w 860542"/>
                  <a:gd name="connsiteY0" fmla="*/ 34963 h 682556"/>
                  <a:gd name="connsiteX1" fmla="*/ 804693 w 860542"/>
                  <a:gd name="connsiteY1" fmla="*/ 28976 h 682556"/>
                  <a:gd name="connsiteX2" fmla="*/ 852219 w 860542"/>
                  <a:gd name="connsiteY2" fmla="*/ 97501 h 682556"/>
                  <a:gd name="connsiteX3" fmla="*/ 505064 w 860542"/>
                  <a:gd name="connsiteY3" fmla="*/ 667695 h 682556"/>
                  <a:gd name="connsiteX4" fmla="*/ 414624 w 860542"/>
                  <a:gd name="connsiteY4" fmla="*/ 654531 h 682556"/>
                  <a:gd name="connsiteX5" fmla="*/ 17084 w 860542"/>
                  <a:gd name="connsiteY5" fmla="*/ 122665 h 682556"/>
                  <a:gd name="connsiteX6" fmla="*/ 37250 w 860542"/>
                  <a:gd name="connsiteY6" fmla="*/ 34963 h 6825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60542" h="682556">
                    <a:moveTo>
                      <a:pt x="37250" y="34963"/>
                    </a:moveTo>
                    <a:cubicBezTo>
                      <a:pt x="200097" y="-11204"/>
                      <a:pt x="641845" y="-10043"/>
                      <a:pt x="804693" y="28976"/>
                    </a:cubicBezTo>
                    <a:cubicBezTo>
                      <a:pt x="861477" y="41952"/>
                      <a:pt x="870038" y="46393"/>
                      <a:pt x="852219" y="97501"/>
                    </a:cubicBezTo>
                    <a:cubicBezTo>
                      <a:pt x="769038" y="338047"/>
                      <a:pt x="611484" y="540730"/>
                      <a:pt x="505064" y="667695"/>
                    </a:cubicBezTo>
                    <a:cubicBezTo>
                      <a:pt x="481810" y="693154"/>
                      <a:pt x="452517" y="684035"/>
                      <a:pt x="414624" y="654531"/>
                    </a:cubicBezTo>
                    <a:cubicBezTo>
                      <a:pt x="238725" y="501431"/>
                      <a:pt x="100015" y="351485"/>
                      <a:pt x="17084" y="122665"/>
                    </a:cubicBezTo>
                    <a:cubicBezTo>
                      <a:pt x="6242" y="82557"/>
                      <a:pt x="-24011" y="54156"/>
                      <a:pt x="37250" y="34963"/>
                    </a:cubicBezTo>
                    <a:close/>
                  </a:path>
                </a:pathLst>
              </a:custGeom>
              <a:solidFill>
                <a:srgbClr val="97390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02" name="Freeform: Shape 149">
                <a:extLst>
                  <a:ext uri="{FF2B5EF4-FFF2-40B4-BE49-F238E27FC236}">
                    <a16:creationId xmlns:a16="http://schemas.microsoft.com/office/drawing/2014/main" id="{2510DBBF-E809-4B00-B117-4AE1FE467B98}"/>
                  </a:ext>
                </a:extLst>
              </p:cNvPr>
              <p:cNvSpPr/>
              <p:nvPr/>
            </p:nvSpPr>
            <p:spPr>
              <a:xfrm rot="20970004">
                <a:off x="10859286" y="1414036"/>
                <a:ext cx="294938" cy="369913"/>
              </a:xfrm>
              <a:custGeom>
                <a:avLst/>
                <a:gdLst>
                  <a:gd name="connsiteX0" fmla="*/ 0 w 904875"/>
                  <a:gd name="connsiteY0" fmla="*/ 19050 h 638175"/>
                  <a:gd name="connsiteX1" fmla="*/ 800100 w 904875"/>
                  <a:gd name="connsiteY1" fmla="*/ 0 h 638175"/>
                  <a:gd name="connsiteX2" fmla="*/ 904875 w 904875"/>
                  <a:gd name="connsiteY2" fmla="*/ 76200 h 638175"/>
                  <a:gd name="connsiteX3" fmla="*/ 542925 w 904875"/>
                  <a:gd name="connsiteY3" fmla="*/ 619125 h 638175"/>
                  <a:gd name="connsiteX4" fmla="*/ 428625 w 904875"/>
                  <a:gd name="connsiteY4" fmla="*/ 638175 h 638175"/>
                  <a:gd name="connsiteX5" fmla="*/ 0 w 904875"/>
                  <a:gd name="connsiteY5" fmla="*/ 76200 h 638175"/>
                  <a:gd name="connsiteX6" fmla="*/ 0 w 904875"/>
                  <a:gd name="connsiteY6" fmla="*/ 19050 h 638175"/>
                  <a:gd name="connsiteX0" fmla="*/ 0 w 904875"/>
                  <a:gd name="connsiteY0" fmla="*/ 19050 h 638719"/>
                  <a:gd name="connsiteX1" fmla="*/ 800100 w 904875"/>
                  <a:gd name="connsiteY1" fmla="*/ 0 h 638719"/>
                  <a:gd name="connsiteX2" fmla="*/ 904875 w 904875"/>
                  <a:gd name="connsiteY2" fmla="*/ 76200 h 638719"/>
                  <a:gd name="connsiteX3" fmla="*/ 510268 w 904875"/>
                  <a:gd name="connsiteY3" fmla="*/ 638719 h 638719"/>
                  <a:gd name="connsiteX4" fmla="*/ 428625 w 904875"/>
                  <a:gd name="connsiteY4" fmla="*/ 638175 h 638719"/>
                  <a:gd name="connsiteX5" fmla="*/ 0 w 904875"/>
                  <a:gd name="connsiteY5" fmla="*/ 76200 h 638719"/>
                  <a:gd name="connsiteX6" fmla="*/ 0 w 904875"/>
                  <a:gd name="connsiteY6" fmla="*/ 19050 h 638719"/>
                  <a:gd name="connsiteX0" fmla="*/ 0 w 852623"/>
                  <a:gd name="connsiteY0" fmla="*/ 19050 h 638719"/>
                  <a:gd name="connsiteX1" fmla="*/ 800100 w 852623"/>
                  <a:gd name="connsiteY1" fmla="*/ 0 h 638719"/>
                  <a:gd name="connsiteX2" fmla="*/ 852623 w 852623"/>
                  <a:gd name="connsiteY2" fmla="*/ 43543 h 638719"/>
                  <a:gd name="connsiteX3" fmla="*/ 510268 w 852623"/>
                  <a:gd name="connsiteY3" fmla="*/ 638719 h 638719"/>
                  <a:gd name="connsiteX4" fmla="*/ 428625 w 852623"/>
                  <a:gd name="connsiteY4" fmla="*/ 638175 h 638719"/>
                  <a:gd name="connsiteX5" fmla="*/ 0 w 852623"/>
                  <a:gd name="connsiteY5" fmla="*/ 76200 h 638719"/>
                  <a:gd name="connsiteX6" fmla="*/ 0 w 852623"/>
                  <a:gd name="connsiteY6" fmla="*/ 19050 h 638719"/>
                  <a:gd name="connsiteX0" fmla="*/ 0 w 852623"/>
                  <a:gd name="connsiteY0" fmla="*/ 19050 h 638719"/>
                  <a:gd name="connsiteX1" fmla="*/ 800100 w 852623"/>
                  <a:gd name="connsiteY1" fmla="*/ 0 h 638719"/>
                  <a:gd name="connsiteX2" fmla="*/ 852623 w 852623"/>
                  <a:gd name="connsiteY2" fmla="*/ 43543 h 638719"/>
                  <a:gd name="connsiteX3" fmla="*/ 500471 w 852623"/>
                  <a:gd name="connsiteY3" fmla="*/ 638719 h 638719"/>
                  <a:gd name="connsiteX4" fmla="*/ 428625 w 852623"/>
                  <a:gd name="connsiteY4" fmla="*/ 638175 h 638719"/>
                  <a:gd name="connsiteX5" fmla="*/ 0 w 852623"/>
                  <a:gd name="connsiteY5" fmla="*/ 76200 h 638719"/>
                  <a:gd name="connsiteX6" fmla="*/ 0 w 852623"/>
                  <a:gd name="connsiteY6" fmla="*/ 19050 h 638719"/>
                  <a:gd name="connsiteX0" fmla="*/ 32657 w 852623"/>
                  <a:gd name="connsiteY0" fmla="*/ 5987 h 638719"/>
                  <a:gd name="connsiteX1" fmla="*/ 800100 w 852623"/>
                  <a:gd name="connsiteY1" fmla="*/ 0 h 638719"/>
                  <a:gd name="connsiteX2" fmla="*/ 852623 w 852623"/>
                  <a:gd name="connsiteY2" fmla="*/ 43543 h 638719"/>
                  <a:gd name="connsiteX3" fmla="*/ 500471 w 852623"/>
                  <a:gd name="connsiteY3" fmla="*/ 638719 h 638719"/>
                  <a:gd name="connsiteX4" fmla="*/ 428625 w 852623"/>
                  <a:gd name="connsiteY4" fmla="*/ 638175 h 638719"/>
                  <a:gd name="connsiteX5" fmla="*/ 0 w 852623"/>
                  <a:gd name="connsiteY5" fmla="*/ 76200 h 638719"/>
                  <a:gd name="connsiteX6" fmla="*/ 32657 w 852623"/>
                  <a:gd name="connsiteY6" fmla="*/ 5987 h 638719"/>
                  <a:gd name="connsiteX0" fmla="*/ 32657 w 852623"/>
                  <a:gd name="connsiteY0" fmla="*/ 5987 h 652791"/>
                  <a:gd name="connsiteX1" fmla="*/ 800100 w 852623"/>
                  <a:gd name="connsiteY1" fmla="*/ 0 h 652791"/>
                  <a:gd name="connsiteX2" fmla="*/ 852623 w 852623"/>
                  <a:gd name="connsiteY2" fmla="*/ 43543 h 652791"/>
                  <a:gd name="connsiteX3" fmla="*/ 500471 w 852623"/>
                  <a:gd name="connsiteY3" fmla="*/ 638719 h 652791"/>
                  <a:gd name="connsiteX4" fmla="*/ 428625 w 852623"/>
                  <a:gd name="connsiteY4" fmla="*/ 638175 h 652791"/>
                  <a:gd name="connsiteX5" fmla="*/ 0 w 852623"/>
                  <a:gd name="connsiteY5" fmla="*/ 76200 h 652791"/>
                  <a:gd name="connsiteX6" fmla="*/ 32657 w 852623"/>
                  <a:gd name="connsiteY6" fmla="*/ 5987 h 652791"/>
                  <a:gd name="connsiteX0" fmla="*/ 32657 w 852623"/>
                  <a:gd name="connsiteY0" fmla="*/ 5987 h 659202"/>
                  <a:gd name="connsiteX1" fmla="*/ 800100 w 852623"/>
                  <a:gd name="connsiteY1" fmla="*/ 0 h 659202"/>
                  <a:gd name="connsiteX2" fmla="*/ 852623 w 852623"/>
                  <a:gd name="connsiteY2" fmla="*/ 43543 h 659202"/>
                  <a:gd name="connsiteX3" fmla="*/ 500471 w 852623"/>
                  <a:gd name="connsiteY3" fmla="*/ 638719 h 659202"/>
                  <a:gd name="connsiteX4" fmla="*/ 428625 w 852623"/>
                  <a:gd name="connsiteY4" fmla="*/ 638175 h 659202"/>
                  <a:gd name="connsiteX5" fmla="*/ 0 w 852623"/>
                  <a:gd name="connsiteY5" fmla="*/ 76200 h 659202"/>
                  <a:gd name="connsiteX6" fmla="*/ 32657 w 852623"/>
                  <a:gd name="connsiteY6" fmla="*/ 5987 h 659202"/>
                  <a:gd name="connsiteX0" fmla="*/ 32657 w 885102"/>
                  <a:gd name="connsiteY0" fmla="*/ 5987 h 659202"/>
                  <a:gd name="connsiteX1" fmla="*/ 800100 w 885102"/>
                  <a:gd name="connsiteY1" fmla="*/ 0 h 659202"/>
                  <a:gd name="connsiteX2" fmla="*/ 885102 w 885102"/>
                  <a:gd name="connsiteY2" fmla="*/ 41044 h 659202"/>
                  <a:gd name="connsiteX3" fmla="*/ 500471 w 885102"/>
                  <a:gd name="connsiteY3" fmla="*/ 638719 h 659202"/>
                  <a:gd name="connsiteX4" fmla="*/ 428625 w 885102"/>
                  <a:gd name="connsiteY4" fmla="*/ 638175 h 659202"/>
                  <a:gd name="connsiteX5" fmla="*/ 0 w 885102"/>
                  <a:gd name="connsiteY5" fmla="*/ 76200 h 659202"/>
                  <a:gd name="connsiteX6" fmla="*/ 32657 w 885102"/>
                  <a:gd name="connsiteY6" fmla="*/ 5987 h 659202"/>
                  <a:gd name="connsiteX0" fmla="*/ 32657 w 860118"/>
                  <a:gd name="connsiteY0" fmla="*/ 5987 h 659202"/>
                  <a:gd name="connsiteX1" fmla="*/ 800100 w 860118"/>
                  <a:gd name="connsiteY1" fmla="*/ 0 h 659202"/>
                  <a:gd name="connsiteX2" fmla="*/ 860118 w 860118"/>
                  <a:gd name="connsiteY2" fmla="*/ 53535 h 659202"/>
                  <a:gd name="connsiteX3" fmla="*/ 500471 w 860118"/>
                  <a:gd name="connsiteY3" fmla="*/ 638719 h 659202"/>
                  <a:gd name="connsiteX4" fmla="*/ 428625 w 860118"/>
                  <a:gd name="connsiteY4" fmla="*/ 638175 h 659202"/>
                  <a:gd name="connsiteX5" fmla="*/ 0 w 860118"/>
                  <a:gd name="connsiteY5" fmla="*/ 76200 h 659202"/>
                  <a:gd name="connsiteX6" fmla="*/ 32657 w 860118"/>
                  <a:gd name="connsiteY6" fmla="*/ 5987 h 659202"/>
                  <a:gd name="connsiteX0" fmla="*/ 32657 w 863378"/>
                  <a:gd name="connsiteY0" fmla="*/ 5987 h 659202"/>
                  <a:gd name="connsiteX1" fmla="*/ 800100 w 863378"/>
                  <a:gd name="connsiteY1" fmla="*/ 0 h 659202"/>
                  <a:gd name="connsiteX2" fmla="*/ 860118 w 863378"/>
                  <a:gd name="connsiteY2" fmla="*/ 53535 h 659202"/>
                  <a:gd name="connsiteX3" fmla="*/ 500471 w 863378"/>
                  <a:gd name="connsiteY3" fmla="*/ 638719 h 659202"/>
                  <a:gd name="connsiteX4" fmla="*/ 428625 w 863378"/>
                  <a:gd name="connsiteY4" fmla="*/ 638175 h 659202"/>
                  <a:gd name="connsiteX5" fmla="*/ 0 w 863378"/>
                  <a:gd name="connsiteY5" fmla="*/ 76200 h 659202"/>
                  <a:gd name="connsiteX6" fmla="*/ 32657 w 863378"/>
                  <a:gd name="connsiteY6" fmla="*/ 5987 h 659202"/>
                  <a:gd name="connsiteX0" fmla="*/ 32657 w 865145"/>
                  <a:gd name="connsiteY0" fmla="*/ 5987 h 659202"/>
                  <a:gd name="connsiteX1" fmla="*/ 800100 w 865145"/>
                  <a:gd name="connsiteY1" fmla="*/ 0 h 659202"/>
                  <a:gd name="connsiteX2" fmla="*/ 860118 w 865145"/>
                  <a:gd name="connsiteY2" fmla="*/ 53535 h 659202"/>
                  <a:gd name="connsiteX3" fmla="*/ 500471 w 865145"/>
                  <a:gd name="connsiteY3" fmla="*/ 638719 h 659202"/>
                  <a:gd name="connsiteX4" fmla="*/ 428625 w 865145"/>
                  <a:gd name="connsiteY4" fmla="*/ 638175 h 659202"/>
                  <a:gd name="connsiteX5" fmla="*/ 0 w 865145"/>
                  <a:gd name="connsiteY5" fmla="*/ 76200 h 659202"/>
                  <a:gd name="connsiteX6" fmla="*/ 32657 w 865145"/>
                  <a:gd name="connsiteY6" fmla="*/ 5987 h 659202"/>
                  <a:gd name="connsiteX0" fmla="*/ 32657 w 854250"/>
                  <a:gd name="connsiteY0" fmla="*/ 5987 h 659202"/>
                  <a:gd name="connsiteX1" fmla="*/ 800100 w 854250"/>
                  <a:gd name="connsiteY1" fmla="*/ 0 h 659202"/>
                  <a:gd name="connsiteX2" fmla="*/ 847626 w 854250"/>
                  <a:gd name="connsiteY2" fmla="*/ 68525 h 659202"/>
                  <a:gd name="connsiteX3" fmla="*/ 500471 w 854250"/>
                  <a:gd name="connsiteY3" fmla="*/ 638719 h 659202"/>
                  <a:gd name="connsiteX4" fmla="*/ 428625 w 854250"/>
                  <a:gd name="connsiteY4" fmla="*/ 638175 h 659202"/>
                  <a:gd name="connsiteX5" fmla="*/ 0 w 854250"/>
                  <a:gd name="connsiteY5" fmla="*/ 76200 h 659202"/>
                  <a:gd name="connsiteX6" fmla="*/ 32657 w 854250"/>
                  <a:gd name="connsiteY6" fmla="*/ 5987 h 659202"/>
                  <a:gd name="connsiteX0" fmla="*/ 32657 w 856384"/>
                  <a:gd name="connsiteY0" fmla="*/ 5987 h 659202"/>
                  <a:gd name="connsiteX1" fmla="*/ 800100 w 856384"/>
                  <a:gd name="connsiteY1" fmla="*/ 0 h 659202"/>
                  <a:gd name="connsiteX2" fmla="*/ 847626 w 856384"/>
                  <a:gd name="connsiteY2" fmla="*/ 68525 h 659202"/>
                  <a:gd name="connsiteX3" fmla="*/ 500471 w 856384"/>
                  <a:gd name="connsiteY3" fmla="*/ 638719 h 659202"/>
                  <a:gd name="connsiteX4" fmla="*/ 428625 w 856384"/>
                  <a:gd name="connsiteY4" fmla="*/ 638175 h 659202"/>
                  <a:gd name="connsiteX5" fmla="*/ 0 w 856384"/>
                  <a:gd name="connsiteY5" fmla="*/ 76200 h 659202"/>
                  <a:gd name="connsiteX6" fmla="*/ 32657 w 856384"/>
                  <a:gd name="connsiteY6" fmla="*/ 5987 h 659202"/>
                  <a:gd name="connsiteX0" fmla="*/ 39558 w 863285"/>
                  <a:gd name="connsiteY0" fmla="*/ 5987 h 659202"/>
                  <a:gd name="connsiteX1" fmla="*/ 807001 w 863285"/>
                  <a:gd name="connsiteY1" fmla="*/ 0 h 659202"/>
                  <a:gd name="connsiteX2" fmla="*/ 854527 w 863285"/>
                  <a:gd name="connsiteY2" fmla="*/ 68525 h 659202"/>
                  <a:gd name="connsiteX3" fmla="*/ 507372 w 863285"/>
                  <a:gd name="connsiteY3" fmla="*/ 638719 h 659202"/>
                  <a:gd name="connsiteX4" fmla="*/ 435526 w 863285"/>
                  <a:gd name="connsiteY4" fmla="*/ 638175 h 659202"/>
                  <a:gd name="connsiteX5" fmla="*/ 6901 w 863285"/>
                  <a:gd name="connsiteY5" fmla="*/ 76200 h 659202"/>
                  <a:gd name="connsiteX6" fmla="*/ 39558 w 863285"/>
                  <a:gd name="connsiteY6" fmla="*/ 5987 h 659202"/>
                  <a:gd name="connsiteX0" fmla="*/ 41358 w 865085"/>
                  <a:gd name="connsiteY0" fmla="*/ 5987 h 659202"/>
                  <a:gd name="connsiteX1" fmla="*/ 808801 w 865085"/>
                  <a:gd name="connsiteY1" fmla="*/ 0 h 659202"/>
                  <a:gd name="connsiteX2" fmla="*/ 856327 w 865085"/>
                  <a:gd name="connsiteY2" fmla="*/ 68525 h 659202"/>
                  <a:gd name="connsiteX3" fmla="*/ 509172 w 865085"/>
                  <a:gd name="connsiteY3" fmla="*/ 638719 h 659202"/>
                  <a:gd name="connsiteX4" fmla="*/ 437326 w 865085"/>
                  <a:gd name="connsiteY4" fmla="*/ 638175 h 659202"/>
                  <a:gd name="connsiteX5" fmla="*/ 8701 w 865085"/>
                  <a:gd name="connsiteY5" fmla="*/ 76200 h 659202"/>
                  <a:gd name="connsiteX6" fmla="*/ 41358 w 865085"/>
                  <a:gd name="connsiteY6" fmla="*/ 5987 h 659202"/>
                  <a:gd name="connsiteX0" fmla="*/ 42555 w 866282"/>
                  <a:gd name="connsiteY0" fmla="*/ 5987 h 659202"/>
                  <a:gd name="connsiteX1" fmla="*/ 809998 w 866282"/>
                  <a:gd name="connsiteY1" fmla="*/ 0 h 659202"/>
                  <a:gd name="connsiteX2" fmla="*/ 857524 w 866282"/>
                  <a:gd name="connsiteY2" fmla="*/ 68525 h 659202"/>
                  <a:gd name="connsiteX3" fmla="*/ 510369 w 866282"/>
                  <a:gd name="connsiteY3" fmla="*/ 638719 h 659202"/>
                  <a:gd name="connsiteX4" fmla="*/ 438523 w 866282"/>
                  <a:gd name="connsiteY4" fmla="*/ 638175 h 659202"/>
                  <a:gd name="connsiteX5" fmla="*/ 9898 w 866282"/>
                  <a:gd name="connsiteY5" fmla="*/ 76200 h 659202"/>
                  <a:gd name="connsiteX6" fmla="*/ 42555 w 866282"/>
                  <a:gd name="connsiteY6" fmla="*/ 5987 h 659202"/>
                  <a:gd name="connsiteX0" fmla="*/ 33175 w 856902"/>
                  <a:gd name="connsiteY0" fmla="*/ 5987 h 659202"/>
                  <a:gd name="connsiteX1" fmla="*/ 800618 w 856902"/>
                  <a:gd name="connsiteY1" fmla="*/ 0 h 659202"/>
                  <a:gd name="connsiteX2" fmla="*/ 848144 w 856902"/>
                  <a:gd name="connsiteY2" fmla="*/ 68525 h 659202"/>
                  <a:gd name="connsiteX3" fmla="*/ 500989 w 856902"/>
                  <a:gd name="connsiteY3" fmla="*/ 638719 h 659202"/>
                  <a:gd name="connsiteX4" fmla="*/ 429143 w 856902"/>
                  <a:gd name="connsiteY4" fmla="*/ 638175 h 659202"/>
                  <a:gd name="connsiteX5" fmla="*/ 13009 w 856902"/>
                  <a:gd name="connsiteY5" fmla="*/ 93689 h 659202"/>
                  <a:gd name="connsiteX6" fmla="*/ 33175 w 856902"/>
                  <a:gd name="connsiteY6" fmla="*/ 5987 h 659202"/>
                  <a:gd name="connsiteX0" fmla="*/ 39800 w 863527"/>
                  <a:gd name="connsiteY0" fmla="*/ 5987 h 659202"/>
                  <a:gd name="connsiteX1" fmla="*/ 807243 w 863527"/>
                  <a:gd name="connsiteY1" fmla="*/ 0 h 659202"/>
                  <a:gd name="connsiteX2" fmla="*/ 854769 w 863527"/>
                  <a:gd name="connsiteY2" fmla="*/ 68525 h 659202"/>
                  <a:gd name="connsiteX3" fmla="*/ 507614 w 863527"/>
                  <a:gd name="connsiteY3" fmla="*/ 638719 h 659202"/>
                  <a:gd name="connsiteX4" fmla="*/ 435768 w 863527"/>
                  <a:gd name="connsiteY4" fmla="*/ 638175 h 659202"/>
                  <a:gd name="connsiteX5" fmla="*/ 19634 w 863527"/>
                  <a:gd name="connsiteY5" fmla="*/ 93689 h 659202"/>
                  <a:gd name="connsiteX6" fmla="*/ 39800 w 863527"/>
                  <a:gd name="connsiteY6" fmla="*/ 5987 h 659202"/>
                  <a:gd name="connsiteX0" fmla="*/ 37589 w 861316"/>
                  <a:gd name="connsiteY0" fmla="*/ 5987 h 659202"/>
                  <a:gd name="connsiteX1" fmla="*/ 805032 w 861316"/>
                  <a:gd name="connsiteY1" fmla="*/ 0 h 659202"/>
                  <a:gd name="connsiteX2" fmla="*/ 852558 w 861316"/>
                  <a:gd name="connsiteY2" fmla="*/ 68525 h 659202"/>
                  <a:gd name="connsiteX3" fmla="*/ 505403 w 861316"/>
                  <a:gd name="connsiteY3" fmla="*/ 638719 h 659202"/>
                  <a:gd name="connsiteX4" fmla="*/ 433557 w 861316"/>
                  <a:gd name="connsiteY4" fmla="*/ 638175 h 659202"/>
                  <a:gd name="connsiteX5" fmla="*/ 17423 w 861316"/>
                  <a:gd name="connsiteY5" fmla="*/ 93689 h 659202"/>
                  <a:gd name="connsiteX6" fmla="*/ 37589 w 861316"/>
                  <a:gd name="connsiteY6" fmla="*/ 5987 h 659202"/>
                  <a:gd name="connsiteX0" fmla="*/ 37589 w 861316"/>
                  <a:gd name="connsiteY0" fmla="*/ 5987 h 659202"/>
                  <a:gd name="connsiteX1" fmla="*/ 805032 w 861316"/>
                  <a:gd name="connsiteY1" fmla="*/ 0 h 659202"/>
                  <a:gd name="connsiteX2" fmla="*/ 852558 w 861316"/>
                  <a:gd name="connsiteY2" fmla="*/ 68525 h 659202"/>
                  <a:gd name="connsiteX3" fmla="*/ 505403 w 861316"/>
                  <a:gd name="connsiteY3" fmla="*/ 638719 h 659202"/>
                  <a:gd name="connsiteX4" fmla="*/ 433557 w 861316"/>
                  <a:gd name="connsiteY4" fmla="*/ 638175 h 659202"/>
                  <a:gd name="connsiteX5" fmla="*/ 17423 w 861316"/>
                  <a:gd name="connsiteY5" fmla="*/ 93689 h 659202"/>
                  <a:gd name="connsiteX6" fmla="*/ 37589 w 861316"/>
                  <a:gd name="connsiteY6" fmla="*/ 5987 h 659202"/>
                  <a:gd name="connsiteX0" fmla="*/ 37589 w 861316"/>
                  <a:gd name="connsiteY0" fmla="*/ 5987 h 659202"/>
                  <a:gd name="connsiteX1" fmla="*/ 805032 w 861316"/>
                  <a:gd name="connsiteY1" fmla="*/ 0 h 659202"/>
                  <a:gd name="connsiteX2" fmla="*/ 852558 w 861316"/>
                  <a:gd name="connsiteY2" fmla="*/ 68525 h 659202"/>
                  <a:gd name="connsiteX3" fmla="*/ 505403 w 861316"/>
                  <a:gd name="connsiteY3" fmla="*/ 638719 h 659202"/>
                  <a:gd name="connsiteX4" fmla="*/ 433557 w 861316"/>
                  <a:gd name="connsiteY4" fmla="*/ 638175 h 659202"/>
                  <a:gd name="connsiteX5" fmla="*/ 17423 w 861316"/>
                  <a:gd name="connsiteY5" fmla="*/ 93689 h 659202"/>
                  <a:gd name="connsiteX6" fmla="*/ 37589 w 861316"/>
                  <a:gd name="connsiteY6" fmla="*/ 5987 h 659202"/>
                  <a:gd name="connsiteX0" fmla="*/ 27365 w 851092"/>
                  <a:gd name="connsiteY0" fmla="*/ 5987 h 659202"/>
                  <a:gd name="connsiteX1" fmla="*/ 794808 w 851092"/>
                  <a:gd name="connsiteY1" fmla="*/ 0 h 659202"/>
                  <a:gd name="connsiteX2" fmla="*/ 842334 w 851092"/>
                  <a:gd name="connsiteY2" fmla="*/ 68525 h 659202"/>
                  <a:gd name="connsiteX3" fmla="*/ 495179 w 851092"/>
                  <a:gd name="connsiteY3" fmla="*/ 638719 h 659202"/>
                  <a:gd name="connsiteX4" fmla="*/ 423333 w 851092"/>
                  <a:gd name="connsiteY4" fmla="*/ 638175 h 659202"/>
                  <a:gd name="connsiteX5" fmla="*/ 7199 w 851092"/>
                  <a:gd name="connsiteY5" fmla="*/ 93689 h 659202"/>
                  <a:gd name="connsiteX6" fmla="*/ 27365 w 851092"/>
                  <a:gd name="connsiteY6" fmla="*/ 5987 h 659202"/>
                  <a:gd name="connsiteX0" fmla="*/ 37248 w 860975"/>
                  <a:gd name="connsiteY0" fmla="*/ 5987 h 659202"/>
                  <a:gd name="connsiteX1" fmla="*/ 804691 w 860975"/>
                  <a:gd name="connsiteY1" fmla="*/ 0 h 659202"/>
                  <a:gd name="connsiteX2" fmla="*/ 852217 w 860975"/>
                  <a:gd name="connsiteY2" fmla="*/ 68525 h 659202"/>
                  <a:gd name="connsiteX3" fmla="*/ 505062 w 860975"/>
                  <a:gd name="connsiteY3" fmla="*/ 638719 h 659202"/>
                  <a:gd name="connsiteX4" fmla="*/ 433216 w 860975"/>
                  <a:gd name="connsiteY4" fmla="*/ 638175 h 659202"/>
                  <a:gd name="connsiteX5" fmla="*/ 17082 w 860975"/>
                  <a:gd name="connsiteY5" fmla="*/ 93689 h 659202"/>
                  <a:gd name="connsiteX6" fmla="*/ 37248 w 860975"/>
                  <a:gd name="connsiteY6" fmla="*/ 5987 h 659202"/>
                  <a:gd name="connsiteX0" fmla="*/ 37250 w 860977"/>
                  <a:gd name="connsiteY0" fmla="*/ 21695 h 674910"/>
                  <a:gd name="connsiteX1" fmla="*/ 804693 w 860977"/>
                  <a:gd name="connsiteY1" fmla="*/ 15708 h 674910"/>
                  <a:gd name="connsiteX2" fmla="*/ 852219 w 860977"/>
                  <a:gd name="connsiteY2" fmla="*/ 84233 h 674910"/>
                  <a:gd name="connsiteX3" fmla="*/ 505064 w 860977"/>
                  <a:gd name="connsiteY3" fmla="*/ 654427 h 674910"/>
                  <a:gd name="connsiteX4" fmla="*/ 433218 w 860977"/>
                  <a:gd name="connsiteY4" fmla="*/ 653883 h 674910"/>
                  <a:gd name="connsiteX5" fmla="*/ 17084 w 860977"/>
                  <a:gd name="connsiteY5" fmla="*/ 109397 h 674910"/>
                  <a:gd name="connsiteX6" fmla="*/ 37250 w 860977"/>
                  <a:gd name="connsiteY6" fmla="*/ 21695 h 674910"/>
                  <a:gd name="connsiteX0" fmla="*/ 37250 w 860977"/>
                  <a:gd name="connsiteY0" fmla="*/ 30284 h 683499"/>
                  <a:gd name="connsiteX1" fmla="*/ 804693 w 860977"/>
                  <a:gd name="connsiteY1" fmla="*/ 24297 h 683499"/>
                  <a:gd name="connsiteX2" fmla="*/ 852219 w 860977"/>
                  <a:gd name="connsiteY2" fmla="*/ 92822 h 683499"/>
                  <a:gd name="connsiteX3" fmla="*/ 505064 w 860977"/>
                  <a:gd name="connsiteY3" fmla="*/ 663016 h 683499"/>
                  <a:gd name="connsiteX4" fmla="*/ 433218 w 860977"/>
                  <a:gd name="connsiteY4" fmla="*/ 662472 h 683499"/>
                  <a:gd name="connsiteX5" fmla="*/ 17084 w 860977"/>
                  <a:gd name="connsiteY5" fmla="*/ 117986 h 683499"/>
                  <a:gd name="connsiteX6" fmla="*/ 37250 w 860977"/>
                  <a:gd name="connsiteY6" fmla="*/ 30284 h 683499"/>
                  <a:gd name="connsiteX0" fmla="*/ 37250 w 862596"/>
                  <a:gd name="connsiteY0" fmla="*/ 30284 h 683499"/>
                  <a:gd name="connsiteX1" fmla="*/ 804693 w 862596"/>
                  <a:gd name="connsiteY1" fmla="*/ 24297 h 683499"/>
                  <a:gd name="connsiteX2" fmla="*/ 852219 w 862596"/>
                  <a:gd name="connsiteY2" fmla="*/ 92822 h 683499"/>
                  <a:gd name="connsiteX3" fmla="*/ 505064 w 862596"/>
                  <a:gd name="connsiteY3" fmla="*/ 663016 h 683499"/>
                  <a:gd name="connsiteX4" fmla="*/ 433218 w 862596"/>
                  <a:gd name="connsiteY4" fmla="*/ 662472 h 683499"/>
                  <a:gd name="connsiteX5" fmla="*/ 17084 w 862596"/>
                  <a:gd name="connsiteY5" fmla="*/ 117986 h 683499"/>
                  <a:gd name="connsiteX6" fmla="*/ 37250 w 862596"/>
                  <a:gd name="connsiteY6" fmla="*/ 30284 h 683499"/>
                  <a:gd name="connsiteX0" fmla="*/ 37250 w 862594"/>
                  <a:gd name="connsiteY0" fmla="*/ 34963 h 688178"/>
                  <a:gd name="connsiteX1" fmla="*/ 804693 w 862594"/>
                  <a:gd name="connsiteY1" fmla="*/ 28976 h 688178"/>
                  <a:gd name="connsiteX2" fmla="*/ 852219 w 862594"/>
                  <a:gd name="connsiteY2" fmla="*/ 97501 h 688178"/>
                  <a:gd name="connsiteX3" fmla="*/ 505064 w 862594"/>
                  <a:gd name="connsiteY3" fmla="*/ 667695 h 688178"/>
                  <a:gd name="connsiteX4" fmla="*/ 433218 w 862594"/>
                  <a:gd name="connsiteY4" fmla="*/ 667151 h 688178"/>
                  <a:gd name="connsiteX5" fmla="*/ 17084 w 862594"/>
                  <a:gd name="connsiteY5" fmla="*/ 122665 h 688178"/>
                  <a:gd name="connsiteX6" fmla="*/ 37250 w 862594"/>
                  <a:gd name="connsiteY6" fmla="*/ 34963 h 688178"/>
                  <a:gd name="connsiteX0" fmla="*/ 37250 w 860544"/>
                  <a:gd name="connsiteY0" fmla="*/ 34963 h 688178"/>
                  <a:gd name="connsiteX1" fmla="*/ 804693 w 860544"/>
                  <a:gd name="connsiteY1" fmla="*/ 28976 h 688178"/>
                  <a:gd name="connsiteX2" fmla="*/ 852219 w 860544"/>
                  <a:gd name="connsiteY2" fmla="*/ 97501 h 688178"/>
                  <a:gd name="connsiteX3" fmla="*/ 505064 w 860544"/>
                  <a:gd name="connsiteY3" fmla="*/ 667695 h 688178"/>
                  <a:gd name="connsiteX4" fmla="*/ 433218 w 860544"/>
                  <a:gd name="connsiteY4" fmla="*/ 667151 h 688178"/>
                  <a:gd name="connsiteX5" fmla="*/ 17084 w 860544"/>
                  <a:gd name="connsiteY5" fmla="*/ 122665 h 688178"/>
                  <a:gd name="connsiteX6" fmla="*/ 37250 w 860544"/>
                  <a:gd name="connsiteY6" fmla="*/ 34963 h 688178"/>
                  <a:gd name="connsiteX0" fmla="*/ 37250 w 860542"/>
                  <a:gd name="connsiteY0" fmla="*/ 34963 h 688178"/>
                  <a:gd name="connsiteX1" fmla="*/ 804693 w 860542"/>
                  <a:gd name="connsiteY1" fmla="*/ 28976 h 688178"/>
                  <a:gd name="connsiteX2" fmla="*/ 852219 w 860542"/>
                  <a:gd name="connsiteY2" fmla="*/ 97501 h 688178"/>
                  <a:gd name="connsiteX3" fmla="*/ 505064 w 860542"/>
                  <a:gd name="connsiteY3" fmla="*/ 667695 h 688178"/>
                  <a:gd name="connsiteX4" fmla="*/ 433218 w 860542"/>
                  <a:gd name="connsiteY4" fmla="*/ 667151 h 688178"/>
                  <a:gd name="connsiteX5" fmla="*/ 17084 w 860542"/>
                  <a:gd name="connsiteY5" fmla="*/ 122665 h 688178"/>
                  <a:gd name="connsiteX6" fmla="*/ 37250 w 860542"/>
                  <a:gd name="connsiteY6" fmla="*/ 34963 h 688178"/>
                  <a:gd name="connsiteX0" fmla="*/ 37250 w 860544"/>
                  <a:gd name="connsiteY0" fmla="*/ 34963 h 688178"/>
                  <a:gd name="connsiteX1" fmla="*/ 804693 w 860544"/>
                  <a:gd name="connsiteY1" fmla="*/ 28976 h 688178"/>
                  <a:gd name="connsiteX2" fmla="*/ 852219 w 860544"/>
                  <a:gd name="connsiteY2" fmla="*/ 97501 h 688178"/>
                  <a:gd name="connsiteX3" fmla="*/ 505064 w 860544"/>
                  <a:gd name="connsiteY3" fmla="*/ 667695 h 688178"/>
                  <a:gd name="connsiteX4" fmla="*/ 433218 w 860544"/>
                  <a:gd name="connsiteY4" fmla="*/ 667151 h 688178"/>
                  <a:gd name="connsiteX5" fmla="*/ 17084 w 860544"/>
                  <a:gd name="connsiteY5" fmla="*/ 122665 h 688178"/>
                  <a:gd name="connsiteX6" fmla="*/ 37250 w 860544"/>
                  <a:gd name="connsiteY6" fmla="*/ 34963 h 688178"/>
                  <a:gd name="connsiteX0" fmla="*/ 37250 w 860542"/>
                  <a:gd name="connsiteY0" fmla="*/ 34963 h 688178"/>
                  <a:gd name="connsiteX1" fmla="*/ 804693 w 860542"/>
                  <a:gd name="connsiteY1" fmla="*/ 28976 h 688178"/>
                  <a:gd name="connsiteX2" fmla="*/ 852219 w 860542"/>
                  <a:gd name="connsiteY2" fmla="*/ 97501 h 688178"/>
                  <a:gd name="connsiteX3" fmla="*/ 505064 w 860542"/>
                  <a:gd name="connsiteY3" fmla="*/ 667695 h 688178"/>
                  <a:gd name="connsiteX4" fmla="*/ 433218 w 860542"/>
                  <a:gd name="connsiteY4" fmla="*/ 667151 h 688178"/>
                  <a:gd name="connsiteX5" fmla="*/ 17084 w 860542"/>
                  <a:gd name="connsiteY5" fmla="*/ 122665 h 688178"/>
                  <a:gd name="connsiteX6" fmla="*/ 37250 w 860542"/>
                  <a:gd name="connsiteY6" fmla="*/ 34963 h 688178"/>
                  <a:gd name="connsiteX0" fmla="*/ 37250 w 860544"/>
                  <a:gd name="connsiteY0" fmla="*/ 34963 h 693399"/>
                  <a:gd name="connsiteX1" fmla="*/ 804693 w 860544"/>
                  <a:gd name="connsiteY1" fmla="*/ 28976 h 693399"/>
                  <a:gd name="connsiteX2" fmla="*/ 852219 w 860544"/>
                  <a:gd name="connsiteY2" fmla="*/ 97501 h 693399"/>
                  <a:gd name="connsiteX3" fmla="*/ 505064 w 860544"/>
                  <a:gd name="connsiteY3" fmla="*/ 667695 h 693399"/>
                  <a:gd name="connsiteX4" fmla="*/ 433218 w 860544"/>
                  <a:gd name="connsiteY4" fmla="*/ 667151 h 693399"/>
                  <a:gd name="connsiteX5" fmla="*/ 17084 w 860544"/>
                  <a:gd name="connsiteY5" fmla="*/ 122665 h 693399"/>
                  <a:gd name="connsiteX6" fmla="*/ 37250 w 860544"/>
                  <a:gd name="connsiteY6" fmla="*/ 34963 h 693399"/>
                  <a:gd name="connsiteX0" fmla="*/ 37250 w 860542"/>
                  <a:gd name="connsiteY0" fmla="*/ 34963 h 694399"/>
                  <a:gd name="connsiteX1" fmla="*/ 804693 w 860542"/>
                  <a:gd name="connsiteY1" fmla="*/ 28976 h 694399"/>
                  <a:gd name="connsiteX2" fmla="*/ 852219 w 860542"/>
                  <a:gd name="connsiteY2" fmla="*/ 97501 h 694399"/>
                  <a:gd name="connsiteX3" fmla="*/ 505064 w 860542"/>
                  <a:gd name="connsiteY3" fmla="*/ 667695 h 694399"/>
                  <a:gd name="connsiteX4" fmla="*/ 433218 w 860542"/>
                  <a:gd name="connsiteY4" fmla="*/ 667151 h 694399"/>
                  <a:gd name="connsiteX5" fmla="*/ 17084 w 860542"/>
                  <a:gd name="connsiteY5" fmla="*/ 122665 h 694399"/>
                  <a:gd name="connsiteX6" fmla="*/ 37250 w 860542"/>
                  <a:gd name="connsiteY6" fmla="*/ 34963 h 694399"/>
                  <a:gd name="connsiteX0" fmla="*/ 37250 w 860544"/>
                  <a:gd name="connsiteY0" fmla="*/ 34963 h 687696"/>
                  <a:gd name="connsiteX1" fmla="*/ 804693 w 860544"/>
                  <a:gd name="connsiteY1" fmla="*/ 28976 h 687696"/>
                  <a:gd name="connsiteX2" fmla="*/ 852219 w 860544"/>
                  <a:gd name="connsiteY2" fmla="*/ 97501 h 687696"/>
                  <a:gd name="connsiteX3" fmla="*/ 505064 w 860544"/>
                  <a:gd name="connsiteY3" fmla="*/ 667695 h 687696"/>
                  <a:gd name="connsiteX4" fmla="*/ 414624 w 860544"/>
                  <a:gd name="connsiteY4" fmla="*/ 654531 h 687696"/>
                  <a:gd name="connsiteX5" fmla="*/ 17084 w 860544"/>
                  <a:gd name="connsiteY5" fmla="*/ 122665 h 687696"/>
                  <a:gd name="connsiteX6" fmla="*/ 37250 w 860544"/>
                  <a:gd name="connsiteY6" fmla="*/ 34963 h 687696"/>
                  <a:gd name="connsiteX0" fmla="*/ 37250 w 860542"/>
                  <a:gd name="connsiteY0" fmla="*/ 34963 h 682556"/>
                  <a:gd name="connsiteX1" fmla="*/ 804693 w 860542"/>
                  <a:gd name="connsiteY1" fmla="*/ 28976 h 682556"/>
                  <a:gd name="connsiteX2" fmla="*/ 852219 w 860542"/>
                  <a:gd name="connsiteY2" fmla="*/ 97501 h 682556"/>
                  <a:gd name="connsiteX3" fmla="*/ 505064 w 860542"/>
                  <a:gd name="connsiteY3" fmla="*/ 667695 h 682556"/>
                  <a:gd name="connsiteX4" fmla="*/ 414624 w 860542"/>
                  <a:gd name="connsiteY4" fmla="*/ 654531 h 682556"/>
                  <a:gd name="connsiteX5" fmla="*/ 17084 w 860542"/>
                  <a:gd name="connsiteY5" fmla="*/ 122665 h 682556"/>
                  <a:gd name="connsiteX6" fmla="*/ 37250 w 860542"/>
                  <a:gd name="connsiteY6" fmla="*/ 34963 h 6825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60542" h="682556">
                    <a:moveTo>
                      <a:pt x="37250" y="34963"/>
                    </a:moveTo>
                    <a:cubicBezTo>
                      <a:pt x="200097" y="-11204"/>
                      <a:pt x="641845" y="-10043"/>
                      <a:pt x="804693" y="28976"/>
                    </a:cubicBezTo>
                    <a:cubicBezTo>
                      <a:pt x="861477" y="41952"/>
                      <a:pt x="870038" y="46393"/>
                      <a:pt x="852219" y="97501"/>
                    </a:cubicBezTo>
                    <a:cubicBezTo>
                      <a:pt x="769038" y="338047"/>
                      <a:pt x="611484" y="540730"/>
                      <a:pt x="505064" y="667695"/>
                    </a:cubicBezTo>
                    <a:cubicBezTo>
                      <a:pt x="481810" y="693154"/>
                      <a:pt x="452517" y="684035"/>
                      <a:pt x="414624" y="654531"/>
                    </a:cubicBezTo>
                    <a:cubicBezTo>
                      <a:pt x="238725" y="501431"/>
                      <a:pt x="100015" y="351485"/>
                      <a:pt x="17084" y="122665"/>
                    </a:cubicBezTo>
                    <a:cubicBezTo>
                      <a:pt x="6242" y="82557"/>
                      <a:pt x="-24011" y="54156"/>
                      <a:pt x="37250" y="34963"/>
                    </a:cubicBezTo>
                    <a:close/>
                  </a:path>
                </a:pathLst>
              </a:custGeom>
              <a:solidFill>
                <a:srgbClr val="97390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03" name="Freeform: Shape 150">
                <a:extLst>
                  <a:ext uri="{FF2B5EF4-FFF2-40B4-BE49-F238E27FC236}">
                    <a16:creationId xmlns:a16="http://schemas.microsoft.com/office/drawing/2014/main" id="{CB8743A4-D5F5-4005-8C7C-A99E3BD3EB66}"/>
                  </a:ext>
                </a:extLst>
              </p:cNvPr>
              <p:cNvSpPr/>
              <p:nvPr/>
            </p:nvSpPr>
            <p:spPr>
              <a:xfrm>
                <a:off x="11075649" y="1388059"/>
                <a:ext cx="294938" cy="369913"/>
              </a:xfrm>
              <a:custGeom>
                <a:avLst/>
                <a:gdLst>
                  <a:gd name="connsiteX0" fmla="*/ 0 w 904875"/>
                  <a:gd name="connsiteY0" fmla="*/ 19050 h 638175"/>
                  <a:gd name="connsiteX1" fmla="*/ 800100 w 904875"/>
                  <a:gd name="connsiteY1" fmla="*/ 0 h 638175"/>
                  <a:gd name="connsiteX2" fmla="*/ 904875 w 904875"/>
                  <a:gd name="connsiteY2" fmla="*/ 76200 h 638175"/>
                  <a:gd name="connsiteX3" fmla="*/ 542925 w 904875"/>
                  <a:gd name="connsiteY3" fmla="*/ 619125 h 638175"/>
                  <a:gd name="connsiteX4" fmla="*/ 428625 w 904875"/>
                  <a:gd name="connsiteY4" fmla="*/ 638175 h 638175"/>
                  <a:gd name="connsiteX5" fmla="*/ 0 w 904875"/>
                  <a:gd name="connsiteY5" fmla="*/ 76200 h 638175"/>
                  <a:gd name="connsiteX6" fmla="*/ 0 w 904875"/>
                  <a:gd name="connsiteY6" fmla="*/ 19050 h 638175"/>
                  <a:gd name="connsiteX0" fmla="*/ 0 w 904875"/>
                  <a:gd name="connsiteY0" fmla="*/ 19050 h 638719"/>
                  <a:gd name="connsiteX1" fmla="*/ 800100 w 904875"/>
                  <a:gd name="connsiteY1" fmla="*/ 0 h 638719"/>
                  <a:gd name="connsiteX2" fmla="*/ 904875 w 904875"/>
                  <a:gd name="connsiteY2" fmla="*/ 76200 h 638719"/>
                  <a:gd name="connsiteX3" fmla="*/ 510268 w 904875"/>
                  <a:gd name="connsiteY3" fmla="*/ 638719 h 638719"/>
                  <a:gd name="connsiteX4" fmla="*/ 428625 w 904875"/>
                  <a:gd name="connsiteY4" fmla="*/ 638175 h 638719"/>
                  <a:gd name="connsiteX5" fmla="*/ 0 w 904875"/>
                  <a:gd name="connsiteY5" fmla="*/ 76200 h 638719"/>
                  <a:gd name="connsiteX6" fmla="*/ 0 w 904875"/>
                  <a:gd name="connsiteY6" fmla="*/ 19050 h 638719"/>
                  <a:gd name="connsiteX0" fmla="*/ 0 w 852623"/>
                  <a:gd name="connsiteY0" fmla="*/ 19050 h 638719"/>
                  <a:gd name="connsiteX1" fmla="*/ 800100 w 852623"/>
                  <a:gd name="connsiteY1" fmla="*/ 0 h 638719"/>
                  <a:gd name="connsiteX2" fmla="*/ 852623 w 852623"/>
                  <a:gd name="connsiteY2" fmla="*/ 43543 h 638719"/>
                  <a:gd name="connsiteX3" fmla="*/ 510268 w 852623"/>
                  <a:gd name="connsiteY3" fmla="*/ 638719 h 638719"/>
                  <a:gd name="connsiteX4" fmla="*/ 428625 w 852623"/>
                  <a:gd name="connsiteY4" fmla="*/ 638175 h 638719"/>
                  <a:gd name="connsiteX5" fmla="*/ 0 w 852623"/>
                  <a:gd name="connsiteY5" fmla="*/ 76200 h 638719"/>
                  <a:gd name="connsiteX6" fmla="*/ 0 w 852623"/>
                  <a:gd name="connsiteY6" fmla="*/ 19050 h 638719"/>
                  <a:gd name="connsiteX0" fmla="*/ 0 w 852623"/>
                  <a:gd name="connsiteY0" fmla="*/ 19050 h 638719"/>
                  <a:gd name="connsiteX1" fmla="*/ 800100 w 852623"/>
                  <a:gd name="connsiteY1" fmla="*/ 0 h 638719"/>
                  <a:gd name="connsiteX2" fmla="*/ 852623 w 852623"/>
                  <a:gd name="connsiteY2" fmla="*/ 43543 h 638719"/>
                  <a:gd name="connsiteX3" fmla="*/ 500471 w 852623"/>
                  <a:gd name="connsiteY3" fmla="*/ 638719 h 638719"/>
                  <a:gd name="connsiteX4" fmla="*/ 428625 w 852623"/>
                  <a:gd name="connsiteY4" fmla="*/ 638175 h 638719"/>
                  <a:gd name="connsiteX5" fmla="*/ 0 w 852623"/>
                  <a:gd name="connsiteY5" fmla="*/ 76200 h 638719"/>
                  <a:gd name="connsiteX6" fmla="*/ 0 w 852623"/>
                  <a:gd name="connsiteY6" fmla="*/ 19050 h 638719"/>
                  <a:gd name="connsiteX0" fmla="*/ 32657 w 852623"/>
                  <a:gd name="connsiteY0" fmla="*/ 5987 h 638719"/>
                  <a:gd name="connsiteX1" fmla="*/ 800100 w 852623"/>
                  <a:gd name="connsiteY1" fmla="*/ 0 h 638719"/>
                  <a:gd name="connsiteX2" fmla="*/ 852623 w 852623"/>
                  <a:gd name="connsiteY2" fmla="*/ 43543 h 638719"/>
                  <a:gd name="connsiteX3" fmla="*/ 500471 w 852623"/>
                  <a:gd name="connsiteY3" fmla="*/ 638719 h 638719"/>
                  <a:gd name="connsiteX4" fmla="*/ 428625 w 852623"/>
                  <a:gd name="connsiteY4" fmla="*/ 638175 h 638719"/>
                  <a:gd name="connsiteX5" fmla="*/ 0 w 852623"/>
                  <a:gd name="connsiteY5" fmla="*/ 76200 h 638719"/>
                  <a:gd name="connsiteX6" fmla="*/ 32657 w 852623"/>
                  <a:gd name="connsiteY6" fmla="*/ 5987 h 638719"/>
                  <a:gd name="connsiteX0" fmla="*/ 32657 w 852623"/>
                  <a:gd name="connsiteY0" fmla="*/ 5987 h 652791"/>
                  <a:gd name="connsiteX1" fmla="*/ 800100 w 852623"/>
                  <a:gd name="connsiteY1" fmla="*/ 0 h 652791"/>
                  <a:gd name="connsiteX2" fmla="*/ 852623 w 852623"/>
                  <a:gd name="connsiteY2" fmla="*/ 43543 h 652791"/>
                  <a:gd name="connsiteX3" fmla="*/ 500471 w 852623"/>
                  <a:gd name="connsiteY3" fmla="*/ 638719 h 652791"/>
                  <a:gd name="connsiteX4" fmla="*/ 428625 w 852623"/>
                  <a:gd name="connsiteY4" fmla="*/ 638175 h 652791"/>
                  <a:gd name="connsiteX5" fmla="*/ 0 w 852623"/>
                  <a:gd name="connsiteY5" fmla="*/ 76200 h 652791"/>
                  <a:gd name="connsiteX6" fmla="*/ 32657 w 852623"/>
                  <a:gd name="connsiteY6" fmla="*/ 5987 h 652791"/>
                  <a:gd name="connsiteX0" fmla="*/ 32657 w 852623"/>
                  <a:gd name="connsiteY0" fmla="*/ 5987 h 659202"/>
                  <a:gd name="connsiteX1" fmla="*/ 800100 w 852623"/>
                  <a:gd name="connsiteY1" fmla="*/ 0 h 659202"/>
                  <a:gd name="connsiteX2" fmla="*/ 852623 w 852623"/>
                  <a:gd name="connsiteY2" fmla="*/ 43543 h 659202"/>
                  <a:gd name="connsiteX3" fmla="*/ 500471 w 852623"/>
                  <a:gd name="connsiteY3" fmla="*/ 638719 h 659202"/>
                  <a:gd name="connsiteX4" fmla="*/ 428625 w 852623"/>
                  <a:gd name="connsiteY4" fmla="*/ 638175 h 659202"/>
                  <a:gd name="connsiteX5" fmla="*/ 0 w 852623"/>
                  <a:gd name="connsiteY5" fmla="*/ 76200 h 659202"/>
                  <a:gd name="connsiteX6" fmla="*/ 32657 w 852623"/>
                  <a:gd name="connsiteY6" fmla="*/ 5987 h 659202"/>
                  <a:gd name="connsiteX0" fmla="*/ 32657 w 885102"/>
                  <a:gd name="connsiteY0" fmla="*/ 5987 h 659202"/>
                  <a:gd name="connsiteX1" fmla="*/ 800100 w 885102"/>
                  <a:gd name="connsiteY1" fmla="*/ 0 h 659202"/>
                  <a:gd name="connsiteX2" fmla="*/ 885102 w 885102"/>
                  <a:gd name="connsiteY2" fmla="*/ 41044 h 659202"/>
                  <a:gd name="connsiteX3" fmla="*/ 500471 w 885102"/>
                  <a:gd name="connsiteY3" fmla="*/ 638719 h 659202"/>
                  <a:gd name="connsiteX4" fmla="*/ 428625 w 885102"/>
                  <a:gd name="connsiteY4" fmla="*/ 638175 h 659202"/>
                  <a:gd name="connsiteX5" fmla="*/ 0 w 885102"/>
                  <a:gd name="connsiteY5" fmla="*/ 76200 h 659202"/>
                  <a:gd name="connsiteX6" fmla="*/ 32657 w 885102"/>
                  <a:gd name="connsiteY6" fmla="*/ 5987 h 659202"/>
                  <a:gd name="connsiteX0" fmla="*/ 32657 w 860118"/>
                  <a:gd name="connsiteY0" fmla="*/ 5987 h 659202"/>
                  <a:gd name="connsiteX1" fmla="*/ 800100 w 860118"/>
                  <a:gd name="connsiteY1" fmla="*/ 0 h 659202"/>
                  <a:gd name="connsiteX2" fmla="*/ 860118 w 860118"/>
                  <a:gd name="connsiteY2" fmla="*/ 53535 h 659202"/>
                  <a:gd name="connsiteX3" fmla="*/ 500471 w 860118"/>
                  <a:gd name="connsiteY3" fmla="*/ 638719 h 659202"/>
                  <a:gd name="connsiteX4" fmla="*/ 428625 w 860118"/>
                  <a:gd name="connsiteY4" fmla="*/ 638175 h 659202"/>
                  <a:gd name="connsiteX5" fmla="*/ 0 w 860118"/>
                  <a:gd name="connsiteY5" fmla="*/ 76200 h 659202"/>
                  <a:gd name="connsiteX6" fmla="*/ 32657 w 860118"/>
                  <a:gd name="connsiteY6" fmla="*/ 5987 h 659202"/>
                  <a:gd name="connsiteX0" fmla="*/ 32657 w 863378"/>
                  <a:gd name="connsiteY0" fmla="*/ 5987 h 659202"/>
                  <a:gd name="connsiteX1" fmla="*/ 800100 w 863378"/>
                  <a:gd name="connsiteY1" fmla="*/ 0 h 659202"/>
                  <a:gd name="connsiteX2" fmla="*/ 860118 w 863378"/>
                  <a:gd name="connsiteY2" fmla="*/ 53535 h 659202"/>
                  <a:gd name="connsiteX3" fmla="*/ 500471 w 863378"/>
                  <a:gd name="connsiteY3" fmla="*/ 638719 h 659202"/>
                  <a:gd name="connsiteX4" fmla="*/ 428625 w 863378"/>
                  <a:gd name="connsiteY4" fmla="*/ 638175 h 659202"/>
                  <a:gd name="connsiteX5" fmla="*/ 0 w 863378"/>
                  <a:gd name="connsiteY5" fmla="*/ 76200 h 659202"/>
                  <a:gd name="connsiteX6" fmla="*/ 32657 w 863378"/>
                  <a:gd name="connsiteY6" fmla="*/ 5987 h 659202"/>
                  <a:gd name="connsiteX0" fmla="*/ 32657 w 865145"/>
                  <a:gd name="connsiteY0" fmla="*/ 5987 h 659202"/>
                  <a:gd name="connsiteX1" fmla="*/ 800100 w 865145"/>
                  <a:gd name="connsiteY1" fmla="*/ 0 h 659202"/>
                  <a:gd name="connsiteX2" fmla="*/ 860118 w 865145"/>
                  <a:gd name="connsiteY2" fmla="*/ 53535 h 659202"/>
                  <a:gd name="connsiteX3" fmla="*/ 500471 w 865145"/>
                  <a:gd name="connsiteY3" fmla="*/ 638719 h 659202"/>
                  <a:gd name="connsiteX4" fmla="*/ 428625 w 865145"/>
                  <a:gd name="connsiteY4" fmla="*/ 638175 h 659202"/>
                  <a:gd name="connsiteX5" fmla="*/ 0 w 865145"/>
                  <a:gd name="connsiteY5" fmla="*/ 76200 h 659202"/>
                  <a:gd name="connsiteX6" fmla="*/ 32657 w 865145"/>
                  <a:gd name="connsiteY6" fmla="*/ 5987 h 659202"/>
                  <a:gd name="connsiteX0" fmla="*/ 32657 w 854250"/>
                  <a:gd name="connsiteY0" fmla="*/ 5987 h 659202"/>
                  <a:gd name="connsiteX1" fmla="*/ 800100 w 854250"/>
                  <a:gd name="connsiteY1" fmla="*/ 0 h 659202"/>
                  <a:gd name="connsiteX2" fmla="*/ 847626 w 854250"/>
                  <a:gd name="connsiteY2" fmla="*/ 68525 h 659202"/>
                  <a:gd name="connsiteX3" fmla="*/ 500471 w 854250"/>
                  <a:gd name="connsiteY3" fmla="*/ 638719 h 659202"/>
                  <a:gd name="connsiteX4" fmla="*/ 428625 w 854250"/>
                  <a:gd name="connsiteY4" fmla="*/ 638175 h 659202"/>
                  <a:gd name="connsiteX5" fmla="*/ 0 w 854250"/>
                  <a:gd name="connsiteY5" fmla="*/ 76200 h 659202"/>
                  <a:gd name="connsiteX6" fmla="*/ 32657 w 854250"/>
                  <a:gd name="connsiteY6" fmla="*/ 5987 h 659202"/>
                  <a:gd name="connsiteX0" fmla="*/ 32657 w 856384"/>
                  <a:gd name="connsiteY0" fmla="*/ 5987 h 659202"/>
                  <a:gd name="connsiteX1" fmla="*/ 800100 w 856384"/>
                  <a:gd name="connsiteY1" fmla="*/ 0 h 659202"/>
                  <a:gd name="connsiteX2" fmla="*/ 847626 w 856384"/>
                  <a:gd name="connsiteY2" fmla="*/ 68525 h 659202"/>
                  <a:gd name="connsiteX3" fmla="*/ 500471 w 856384"/>
                  <a:gd name="connsiteY3" fmla="*/ 638719 h 659202"/>
                  <a:gd name="connsiteX4" fmla="*/ 428625 w 856384"/>
                  <a:gd name="connsiteY4" fmla="*/ 638175 h 659202"/>
                  <a:gd name="connsiteX5" fmla="*/ 0 w 856384"/>
                  <a:gd name="connsiteY5" fmla="*/ 76200 h 659202"/>
                  <a:gd name="connsiteX6" fmla="*/ 32657 w 856384"/>
                  <a:gd name="connsiteY6" fmla="*/ 5987 h 659202"/>
                  <a:gd name="connsiteX0" fmla="*/ 39558 w 863285"/>
                  <a:gd name="connsiteY0" fmla="*/ 5987 h 659202"/>
                  <a:gd name="connsiteX1" fmla="*/ 807001 w 863285"/>
                  <a:gd name="connsiteY1" fmla="*/ 0 h 659202"/>
                  <a:gd name="connsiteX2" fmla="*/ 854527 w 863285"/>
                  <a:gd name="connsiteY2" fmla="*/ 68525 h 659202"/>
                  <a:gd name="connsiteX3" fmla="*/ 507372 w 863285"/>
                  <a:gd name="connsiteY3" fmla="*/ 638719 h 659202"/>
                  <a:gd name="connsiteX4" fmla="*/ 435526 w 863285"/>
                  <a:gd name="connsiteY4" fmla="*/ 638175 h 659202"/>
                  <a:gd name="connsiteX5" fmla="*/ 6901 w 863285"/>
                  <a:gd name="connsiteY5" fmla="*/ 76200 h 659202"/>
                  <a:gd name="connsiteX6" fmla="*/ 39558 w 863285"/>
                  <a:gd name="connsiteY6" fmla="*/ 5987 h 659202"/>
                  <a:gd name="connsiteX0" fmla="*/ 41358 w 865085"/>
                  <a:gd name="connsiteY0" fmla="*/ 5987 h 659202"/>
                  <a:gd name="connsiteX1" fmla="*/ 808801 w 865085"/>
                  <a:gd name="connsiteY1" fmla="*/ 0 h 659202"/>
                  <a:gd name="connsiteX2" fmla="*/ 856327 w 865085"/>
                  <a:gd name="connsiteY2" fmla="*/ 68525 h 659202"/>
                  <a:gd name="connsiteX3" fmla="*/ 509172 w 865085"/>
                  <a:gd name="connsiteY3" fmla="*/ 638719 h 659202"/>
                  <a:gd name="connsiteX4" fmla="*/ 437326 w 865085"/>
                  <a:gd name="connsiteY4" fmla="*/ 638175 h 659202"/>
                  <a:gd name="connsiteX5" fmla="*/ 8701 w 865085"/>
                  <a:gd name="connsiteY5" fmla="*/ 76200 h 659202"/>
                  <a:gd name="connsiteX6" fmla="*/ 41358 w 865085"/>
                  <a:gd name="connsiteY6" fmla="*/ 5987 h 659202"/>
                  <a:gd name="connsiteX0" fmla="*/ 42555 w 866282"/>
                  <a:gd name="connsiteY0" fmla="*/ 5987 h 659202"/>
                  <a:gd name="connsiteX1" fmla="*/ 809998 w 866282"/>
                  <a:gd name="connsiteY1" fmla="*/ 0 h 659202"/>
                  <a:gd name="connsiteX2" fmla="*/ 857524 w 866282"/>
                  <a:gd name="connsiteY2" fmla="*/ 68525 h 659202"/>
                  <a:gd name="connsiteX3" fmla="*/ 510369 w 866282"/>
                  <a:gd name="connsiteY3" fmla="*/ 638719 h 659202"/>
                  <a:gd name="connsiteX4" fmla="*/ 438523 w 866282"/>
                  <a:gd name="connsiteY4" fmla="*/ 638175 h 659202"/>
                  <a:gd name="connsiteX5" fmla="*/ 9898 w 866282"/>
                  <a:gd name="connsiteY5" fmla="*/ 76200 h 659202"/>
                  <a:gd name="connsiteX6" fmla="*/ 42555 w 866282"/>
                  <a:gd name="connsiteY6" fmla="*/ 5987 h 659202"/>
                  <a:gd name="connsiteX0" fmla="*/ 33175 w 856902"/>
                  <a:gd name="connsiteY0" fmla="*/ 5987 h 659202"/>
                  <a:gd name="connsiteX1" fmla="*/ 800618 w 856902"/>
                  <a:gd name="connsiteY1" fmla="*/ 0 h 659202"/>
                  <a:gd name="connsiteX2" fmla="*/ 848144 w 856902"/>
                  <a:gd name="connsiteY2" fmla="*/ 68525 h 659202"/>
                  <a:gd name="connsiteX3" fmla="*/ 500989 w 856902"/>
                  <a:gd name="connsiteY3" fmla="*/ 638719 h 659202"/>
                  <a:gd name="connsiteX4" fmla="*/ 429143 w 856902"/>
                  <a:gd name="connsiteY4" fmla="*/ 638175 h 659202"/>
                  <a:gd name="connsiteX5" fmla="*/ 13009 w 856902"/>
                  <a:gd name="connsiteY5" fmla="*/ 93689 h 659202"/>
                  <a:gd name="connsiteX6" fmla="*/ 33175 w 856902"/>
                  <a:gd name="connsiteY6" fmla="*/ 5987 h 659202"/>
                  <a:gd name="connsiteX0" fmla="*/ 39800 w 863527"/>
                  <a:gd name="connsiteY0" fmla="*/ 5987 h 659202"/>
                  <a:gd name="connsiteX1" fmla="*/ 807243 w 863527"/>
                  <a:gd name="connsiteY1" fmla="*/ 0 h 659202"/>
                  <a:gd name="connsiteX2" fmla="*/ 854769 w 863527"/>
                  <a:gd name="connsiteY2" fmla="*/ 68525 h 659202"/>
                  <a:gd name="connsiteX3" fmla="*/ 507614 w 863527"/>
                  <a:gd name="connsiteY3" fmla="*/ 638719 h 659202"/>
                  <a:gd name="connsiteX4" fmla="*/ 435768 w 863527"/>
                  <a:gd name="connsiteY4" fmla="*/ 638175 h 659202"/>
                  <a:gd name="connsiteX5" fmla="*/ 19634 w 863527"/>
                  <a:gd name="connsiteY5" fmla="*/ 93689 h 659202"/>
                  <a:gd name="connsiteX6" fmla="*/ 39800 w 863527"/>
                  <a:gd name="connsiteY6" fmla="*/ 5987 h 659202"/>
                  <a:gd name="connsiteX0" fmla="*/ 37589 w 861316"/>
                  <a:gd name="connsiteY0" fmla="*/ 5987 h 659202"/>
                  <a:gd name="connsiteX1" fmla="*/ 805032 w 861316"/>
                  <a:gd name="connsiteY1" fmla="*/ 0 h 659202"/>
                  <a:gd name="connsiteX2" fmla="*/ 852558 w 861316"/>
                  <a:gd name="connsiteY2" fmla="*/ 68525 h 659202"/>
                  <a:gd name="connsiteX3" fmla="*/ 505403 w 861316"/>
                  <a:gd name="connsiteY3" fmla="*/ 638719 h 659202"/>
                  <a:gd name="connsiteX4" fmla="*/ 433557 w 861316"/>
                  <a:gd name="connsiteY4" fmla="*/ 638175 h 659202"/>
                  <a:gd name="connsiteX5" fmla="*/ 17423 w 861316"/>
                  <a:gd name="connsiteY5" fmla="*/ 93689 h 659202"/>
                  <a:gd name="connsiteX6" fmla="*/ 37589 w 861316"/>
                  <a:gd name="connsiteY6" fmla="*/ 5987 h 659202"/>
                  <a:gd name="connsiteX0" fmla="*/ 37589 w 861316"/>
                  <a:gd name="connsiteY0" fmla="*/ 5987 h 659202"/>
                  <a:gd name="connsiteX1" fmla="*/ 805032 w 861316"/>
                  <a:gd name="connsiteY1" fmla="*/ 0 h 659202"/>
                  <a:gd name="connsiteX2" fmla="*/ 852558 w 861316"/>
                  <a:gd name="connsiteY2" fmla="*/ 68525 h 659202"/>
                  <a:gd name="connsiteX3" fmla="*/ 505403 w 861316"/>
                  <a:gd name="connsiteY3" fmla="*/ 638719 h 659202"/>
                  <a:gd name="connsiteX4" fmla="*/ 433557 w 861316"/>
                  <a:gd name="connsiteY4" fmla="*/ 638175 h 659202"/>
                  <a:gd name="connsiteX5" fmla="*/ 17423 w 861316"/>
                  <a:gd name="connsiteY5" fmla="*/ 93689 h 659202"/>
                  <a:gd name="connsiteX6" fmla="*/ 37589 w 861316"/>
                  <a:gd name="connsiteY6" fmla="*/ 5987 h 659202"/>
                  <a:gd name="connsiteX0" fmla="*/ 37589 w 861316"/>
                  <a:gd name="connsiteY0" fmla="*/ 5987 h 659202"/>
                  <a:gd name="connsiteX1" fmla="*/ 805032 w 861316"/>
                  <a:gd name="connsiteY1" fmla="*/ 0 h 659202"/>
                  <a:gd name="connsiteX2" fmla="*/ 852558 w 861316"/>
                  <a:gd name="connsiteY2" fmla="*/ 68525 h 659202"/>
                  <a:gd name="connsiteX3" fmla="*/ 505403 w 861316"/>
                  <a:gd name="connsiteY3" fmla="*/ 638719 h 659202"/>
                  <a:gd name="connsiteX4" fmla="*/ 433557 w 861316"/>
                  <a:gd name="connsiteY4" fmla="*/ 638175 h 659202"/>
                  <a:gd name="connsiteX5" fmla="*/ 17423 w 861316"/>
                  <a:gd name="connsiteY5" fmla="*/ 93689 h 659202"/>
                  <a:gd name="connsiteX6" fmla="*/ 37589 w 861316"/>
                  <a:gd name="connsiteY6" fmla="*/ 5987 h 659202"/>
                  <a:gd name="connsiteX0" fmla="*/ 27365 w 851092"/>
                  <a:gd name="connsiteY0" fmla="*/ 5987 h 659202"/>
                  <a:gd name="connsiteX1" fmla="*/ 794808 w 851092"/>
                  <a:gd name="connsiteY1" fmla="*/ 0 h 659202"/>
                  <a:gd name="connsiteX2" fmla="*/ 842334 w 851092"/>
                  <a:gd name="connsiteY2" fmla="*/ 68525 h 659202"/>
                  <a:gd name="connsiteX3" fmla="*/ 495179 w 851092"/>
                  <a:gd name="connsiteY3" fmla="*/ 638719 h 659202"/>
                  <a:gd name="connsiteX4" fmla="*/ 423333 w 851092"/>
                  <a:gd name="connsiteY4" fmla="*/ 638175 h 659202"/>
                  <a:gd name="connsiteX5" fmla="*/ 7199 w 851092"/>
                  <a:gd name="connsiteY5" fmla="*/ 93689 h 659202"/>
                  <a:gd name="connsiteX6" fmla="*/ 27365 w 851092"/>
                  <a:gd name="connsiteY6" fmla="*/ 5987 h 659202"/>
                  <a:gd name="connsiteX0" fmla="*/ 37248 w 860975"/>
                  <a:gd name="connsiteY0" fmla="*/ 5987 h 659202"/>
                  <a:gd name="connsiteX1" fmla="*/ 804691 w 860975"/>
                  <a:gd name="connsiteY1" fmla="*/ 0 h 659202"/>
                  <a:gd name="connsiteX2" fmla="*/ 852217 w 860975"/>
                  <a:gd name="connsiteY2" fmla="*/ 68525 h 659202"/>
                  <a:gd name="connsiteX3" fmla="*/ 505062 w 860975"/>
                  <a:gd name="connsiteY3" fmla="*/ 638719 h 659202"/>
                  <a:gd name="connsiteX4" fmla="*/ 433216 w 860975"/>
                  <a:gd name="connsiteY4" fmla="*/ 638175 h 659202"/>
                  <a:gd name="connsiteX5" fmla="*/ 17082 w 860975"/>
                  <a:gd name="connsiteY5" fmla="*/ 93689 h 659202"/>
                  <a:gd name="connsiteX6" fmla="*/ 37248 w 860975"/>
                  <a:gd name="connsiteY6" fmla="*/ 5987 h 659202"/>
                  <a:gd name="connsiteX0" fmla="*/ 37250 w 860977"/>
                  <a:gd name="connsiteY0" fmla="*/ 21695 h 674910"/>
                  <a:gd name="connsiteX1" fmla="*/ 804693 w 860977"/>
                  <a:gd name="connsiteY1" fmla="*/ 15708 h 674910"/>
                  <a:gd name="connsiteX2" fmla="*/ 852219 w 860977"/>
                  <a:gd name="connsiteY2" fmla="*/ 84233 h 674910"/>
                  <a:gd name="connsiteX3" fmla="*/ 505064 w 860977"/>
                  <a:gd name="connsiteY3" fmla="*/ 654427 h 674910"/>
                  <a:gd name="connsiteX4" fmla="*/ 433218 w 860977"/>
                  <a:gd name="connsiteY4" fmla="*/ 653883 h 674910"/>
                  <a:gd name="connsiteX5" fmla="*/ 17084 w 860977"/>
                  <a:gd name="connsiteY5" fmla="*/ 109397 h 674910"/>
                  <a:gd name="connsiteX6" fmla="*/ 37250 w 860977"/>
                  <a:gd name="connsiteY6" fmla="*/ 21695 h 674910"/>
                  <a:gd name="connsiteX0" fmla="*/ 37250 w 860977"/>
                  <a:gd name="connsiteY0" fmla="*/ 30284 h 683499"/>
                  <a:gd name="connsiteX1" fmla="*/ 804693 w 860977"/>
                  <a:gd name="connsiteY1" fmla="*/ 24297 h 683499"/>
                  <a:gd name="connsiteX2" fmla="*/ 852219 w 860977"/>
                  <a:gd name="connsiteY2" fmla="*/ 92822 h 683499"/>
                  <a:gd name="connsiteX3" fmla="*/ 505064 w 860977"/>
                  <a:gd name="connsiteY3" fmla="*/ 663016 h 683499"/>
                  <a:gd name="connsiteX4" fmla="*/ 433218 w 860977"/>
                  <a:gd name="connsiteY4" fmla="*/ 662472 h 683499"/>
                  <a:gd name="connsiteX5" fmla="*/ 17084 w 860977"/>
                  <a:gd name="connsiteY5" fmla="*/ 117986 h 683499"/>
                  <a:gd name="connsiteX6" fmla="*/ 37250 w 860977"/>
                  <a:gd name="connsiteY6" fmla="*/ 30284 h 683499"/>
                  <a:gd name="connsiteX0" fmla="*/ 37250 w 862596"/>
                  <a:gd name="connsiteY0" fmla="*/ 30284 h 683499"/>
                  <a:gd name="connsiteX1" fmla="*/ 804693 w 862596"/>
                  <a:gd name="connsiteY1" fmla="*/ 24297 h 683499"/>
                  <a:gd name="connsiteX2" fmla="*/ 852219 w 862596"/>
                  <a:gd name="connsiteY2" fmla="*/ 92822 h 683499"/>
                  <a:gd name="connsiteX3" fmla="*/ 505064 w 862596"/>
                  <a:gd name="connsiteY3" fmla="*/ 663016 h 683499"/>
                  <a:gd name="connsiteX4" fmla="*/ 433218 w 862596"/>
                  <a:gd name="connsiteY4" fmla="*/ 662472 h 683499"/>
                  <a:gd name="connsiteX5" fmla="*/ 17084 w 862596"/>
                  <a:gd name="connsiteY5" fmla="*/ 117986 h 683499"/>
                  <a:gd name="connsiteX6" fmla="*/ 37250 w 862596"/>
                  <a:gd name="connsiteY6" fmla="*/ 30284 h 683499"/>
                  <a:gd name="connsiteX0" fmla="*/ 37250 w 862594"/>
                  <a:gd name="connsiteY0" fmla="*/ 34963 h 688178"/>
                  <a:gd name="connsiteX1" fmla="*/ 804693 w 862594"/>
                  <a:gd name="connsiteY1" fmla="*/ 28976 h 688178"/>
                  <a:gd name="connsiteX2" fmla="*/ 852219 w 862594"/>
                  <a:gd name="connsiteY2" fmla="*/ 97501 h 688178"/>
                  <a:gd name="connsiteX3" fmla="*/ 505064 w 862594"/>
                  <a:gd name="connsiteY3" fmla="*/ 667695 h 688178"/>
                  <a:gd name="connsiteX4" fmla="*/ 433218 w 862594"/>
                  <a:gd name="connsiteY4" fmla="*/ 667151 h 688178"/>
                  <a:gd name="connsiteX5" fmla="*/ 17084 w 862594"/>
                  <a:gd name="connsiteY5" fmla="*/ 122665 h 688178"/>
                  <a:gd name="connsiteX6" fmla="*/ 37250 w 862594"/>
                  <a:gd name="connsiteY6" fmla="*/ 34963 h 688178"/>
                  <a:gd name="connsiteX0" fmla="*/ 37250 w 860544"/>
                  <a:gd name="connsiteY0" fmla="*/ 34963 h 688178"/>
                  <a:gd name="connsiteX1" fmla="*/ 804693 w 860544"/>
                  <a:gd name="connsiteY1" fmla="*/ 28976 h 688178"/>
                  <a:gd name="connsiteX2" fmla="*/ 852219 w 860544"/>
                  <a:gd name="connsiteY2" fmla="*/ 97501 h 688178"/>
                  <a:gd name="connsiteX3" fmla="*/ 505064 w 860544"/>
                  <a:gd name="connsiteY3" fmla="*/ 667695 h 688178"/>
                  <a:gd name="connsiteX4" fmla="*/ 433218 w 860544"/>
                  <a:gd name="connsiteY4" fmla="*/ 667151 h 688178"/>
                  <a:gd name="connsiteX5" fmla="*/ 17084 w 860544"/>
                  <a:gd name="connsiteY5" fmla="*/ 122665 h 688178"/>
                  <a:gd name="connsiteX6" fmla="*/ 37250 w 860544"/>
                  <a:gd name="connsiteY6" fmla="*/ 34963 h 688178"/>
                  <a:gd name="connsiteX0" fmla="*/ 37250 w 860542"/>
                  <a:gd name="connsiteY0" fmla="*/ 34963 h 688178"/>
                  <a:gd name="connsiteX1" fmla="*/ 804693 w 860542"/>
                  <a:gd name="connsiteY1" fmla="*/ 28976 h 688178"/>
                  <a:gd name="connsiteX2" fmla="*/ 852219 w 860542"/>
                  <a:gd name="connsiteY2" fmla="*/ 97501 h 688178"/>
                  <a:gd name="connsiteX3" fmla="*/ 505064 w 860542"/>
                  <a:gd name="connsiteY3" fmla="*/ 667695 h 688178"/>
                  <a:gd name="connsiteX4" fmla="*/ 433218 w 860542"/>
                  <a:gd name="connsiteY4" fmla="*/ 667151 h 688178"/>
                  <a:gd name="connsiteX5" fmla="*/ 17084 w 860542"/>
                  <a:gd name="connsiteY5" fmla="*/ 122665 h 688178"/>
                  <a:gd name="connsiteX6" fmla="*/ 37250 w 860542"/>
                  <a:gd name="connsiteY6" fmla="*/ 34963 h 688178"/>
                  <a:gd name="connsiteX0" fmla="*/ 37250 w 860544"/>
                  <a:gd name="connsiteY0" fmla="*/ 34963 h 688178"/>
                  <a:gd name="connsiteX1" fmla="*/ 804693 w 860544"/>
                  <a:gd name="connsiteY1" fmla="*/ 28976 h 688178"/>
                  <a:gd name="connsiteX2" fmla="*/ 852219 w 860544"/>
                  <a:gd name="connsiteY2" fmla="*/ 97501 h 688178"/>
                  <a:gd name="connsiteX3" fmla="*/ 505064 w 860544"/>
                  <a:gd name="connsiteY3" fmla="*/ 667695 h 688178"/>
                  <a:gd name="connsiteX4" fmla="*/ 433218 w 860544"/>
                  <a:gd name="connsiteY4" fmla="*/ 667151 h 688178"/>
                  <a:gd name="connsiteX5" fmla="*/ 17084 w 860544"/>
                  <a:gd name="connsiteY5" fmla="*/ 122665 h 688178"/>
                  <a:gd name="connsiteX6" fmla="*/ 37250 w 860544"/>
                  <a:gd name="connsiteY6" fmla="*/ 34963 h 688178"/>
                  <a:gd name="connsiteX0" fmla="*/ 37250 w 860542"/>
                  <a:gd name="connsiteY0" fmla="*/ 34963 h 688178"/>
                  <a:gd name="connsiteX1" fmla="*/ 804693 w 860542"/>
                  <a:gd name="connsiteY1" fmla="*/ 28976 h 688178"/>
                  <a:gd name="connsiteX2" fmla="*/ 852219 w 860542"/>
                  <a:gd name="connsiteY2" fmla="*/ 97501 h 688178"/>
                  <a:gd name="connsiteX3" fmla="*/ 505064 w 860542"/>
                  <a:gd name="connsiteY3" fmla="*/ 667695 h 688178"/>
                  <a:gd name="connsiteX4" fmla="*/ 433218 w 860542"/>
                  <a:gd name="connsiteY4" fmla="*/ 667151 h 688178"/>
                  <a:gd name="connsiteX5" fmla="*/ 17084 w 860542"/>
                  <a:gd name="connsiteY5" fmla="*/ 122665 h 688178"/>
                  <a:gd name="connsiteX6" fmla="*/ 37250 w 860542"/>
                  <a:gd name="connsiteY6" fmla="*/ 34963 h 688178"/>
                  <a:gd name="connsiteX0" fmla="*/ 37250 w 860544"/>
                  <a:gd name="connsiteY0" fmla="*/ 34963 h 693399"/>
                  <a:gd name="connsiteX1" fmla="*/ 804693 w 860544"/>
                  <a:gd name="connsiteY1" fmla="*/ 28976 h 693399"/>
                  <a:gd name="connsiteX2" fmla="*/ 852219 w 860544"/>
                  <a:gd name="connsiteY2" fmla="*/ 97501 h 693399"/>
                  <a:gd name="connsiteX3" fmla="*/ 505064 w 860544"/>
                  <a:gd name="connsiteY3" fmla="*/ 667695 h 693399"/>
                  <a:gd name="connsiteX4" fmla="*/ 433218 w 860544"/>
                  <a:gd name="connsiteY4" fmla="*/ 667151 h 693399"/>
                  <a:gd name="connsiteX5" fmla="*/ 17084 w 860544"/>
                  <a:gd name="connsiteY5" fmla="*/ 122665 h 693399"/>
                  <a:gd name="connsiteX6" fmla="*/ 37250 w 860544"/>
                  <a:gd name="connsiteY6" fmla="*/ 34963 h 693399"/>
                  <a:gd name="connsiteX0" fmla="*/ 37250 w 860542"/>
                  <a:gd name="connsiteY0" fmla="*/ 34963 h 694399"/>
                  <a:gd name="connsiteX1" fmla="*/ 804693 w 860542"/>
                  <a:gd name="connsiteY1" fmla="*/ 28976 h 694399"/>
                  <a:gd name="connsiteX2" fmla="*/ 852219 w 860542"/>
                  <a:gd name="connsiteY2" fmla="*/ 97501 h 694399"/>
                  <a:gd name="connsiteX3" fmla="*/ 505064 w 860542"/>
                  <a:gd name="connsiteY3" fmla="*/ 667695 h 694399"/>
                  <a:gd name="connsiteX4" fmla="*/ 433218 w 860542"/>
                  <a:gd name="connsiteY4" fmla="*/ 667151 h 694399"/>
                  <a:gd name="connsiteX5" fmla="*/ 17084 w 860542"/>
                  <a:gd name="connsiteY5" fmla="*/ 122665 h 694399"/>
                  <a:gd name="connsiteX6" fmla="*/ 37250 w 860542"/>
                  <a:gd name="connsiteY6" fmla="*/ 34963 h 694399"/>
                  <a:gd name="connsiteX0" fmla="*/ 37250 w 860544"/>
                  <a:gd name="connsiteY0" fmla="*/ 34963 h 687696"/>
                  <a:gd name="connsiteX1" fmla="*/ 804693 w 860544"/>
                  <a:gd name="connsiteY1" fmla="*/ 28976 h 687696"/>
                  <a:gd name="connsiteX2" fmla="*/ 852219 w 860544"/>
                  <a:gd name="connsiteY2" fmla="*/ 97501 h 687696"/>
                  <a:gd name="connsiteX3" fmla="*/ 505064 w 860544"/>
                  <a:gd name="connsiteY3" fmla="*/ 667695 h 687696"/>
                  <a:gd name="connsiteX4" fmla="*/ 414624 w 860544"/>
                  <a:gd name="connsiteY4" fmla="*/ 654531 h 687696"/>
                  <a:gd name="connsiteX5" fmla="*/ 17084 w 860544"/>
                  <a:gd name="connsiteY5" fmla="*/ 122665 h 687696"/>
                  <a:gd name="connsiteX6" fmla="*/ 37250 w 860544"/>
                  <a:gd name="connsiteY6" fmla="*/ 34963 h 687696"/>
                  <a:gd name="connsiteX0" fmla="*/ 37250 w 860542"/>
                  <a:gd name="connsiteY0" fmla="*/ 34963 h 682556"/>
                  <a:gd name="connsiteX1" fmla="*/ 804693 w 860542"/>
                  <a:gd name="connsiteY1" fmla="*/ 28976 h 682556"/>
                  <a:gd name="connsiteX2" fmla="*/ 852219 w 860542"/>
                  <a:gd name="connsiteY2" fmla="*/ 97501 h 682556"/>
                  <a:gd name="connsiteX3" fmla="*/ 505064 w 860542"/>
                  <a:gd name="connsiteY3" fmla="*/ 667695 h 682556"/>
                  <a:gd name="connsiteX4" fmla="*/ 414624 w 860542"/>
                  <a:gd name="connsiteY4" fmla="*/ 654531 h 682556"/>
                  <a:gd name="connsiteX5" fmla="*/ 17084 w 860542"/>
                  <a:gd name="connsiteY5" fmla="*/ 122665 h 682556"/>
                  <a:gd name="connsiteX6" fmla="*/ 37250 w 860542"/>
                  <a:gd name="connsiteY6" fmla="*/ 34963 h 6825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60542" h="682556">
                    <a:moveTo>
                      <a:pt x="37250" y="34963"/>
                    </a:moveTo>
                    <a:cubicBezTo>
                      <a:pt x="200097" y="-11204"/>
                      <a:pt x="641845" y="-10043"/>
                      <a:pt x="804693" y="28976"/>
                    </a:cubicBezTo>
                    <a:cubicBezTo>
                      <a:pt x="861477" y="41952"/>
                      <a:pt x="870038" y="46393"/>
                      <a:pt x="852219" y="97501"/>
                    </a:cubicBezTo>
                    <a:cubicBezTo>
                      <a:pt x="769038" y="338047"/>
                      <a:pt x="611484" y="540730"/>
                      <a:pt x="505064" y="667695"/>
                    </a:cubicBezTo>
                    <a:cubicBezTo>
                      <a:pt x="481810" y="693154"/>
                      <a:pt x="452517" y="684035"/>
                      <a:pt x="414624" y="654531"/>
                    </a:cubicBezTo>
                    <a:cubicBezTo>
                      <a:pt x="238725" y="501431"/>
                      <a:pt x="100015" y="351485"/>
                      <a:pt x="17084" y="122665"/>
                    </a:cubicBezTo>
                    <a:cubicBezTo>
                      <a:pt x="6242" y="82557"/>
                      <a:pt x="-24011" y="54156"/>
                      <a:pt x="37250" y="34963"/>
                    </a:cubicBezTo>
                    <a:close/>
                  </a:path>
                </a:pathLst>
              </a:custGeom>
              <a:solidFill>
                <a:srgbClr val="97390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204" name="Group 151">
              <a:extLst>
                <a:ext uri="{FF2B5EF4-FFF2-40B4-BE49-F238E27FC236}">
                  <a16:creationId xmlns:a16="http://schemas.microsoft.com/office/drawing/2014/main" id="{A25BAF1D-779F-4BE4-847D-7D45DC034414}"/>
                </a:ext>
              </a:extLst>
            </p:cNvPr>
            <p:cNvGrpSpPr/>
            <p:nvPr/>
          </p:nvGrpSpPr>
          <p:grpSpPr>
            <a:xfrm rot="21272397" flipH="1">
              <a:off x="6657989" y="4138336"/>
              <a:ext cx="1099543" cy="510607"/>
              <a:chOff x="10518076" y="1388059"/>
              <a:chExt cx="852511" cy="395890"/>
            </a:xfrm>
          </p:grpSpPr>
          <p:sp>
            <p:nvSpPr>
              <p:cNvPr id="205" name="Freeform: Shape 152">
                <a:extLst>
                  <a:ext uri="{FF2B5EF4-FFF2-40B4-BE49-F238E27FC236}">
                    <a16:creationId xmlns:a16="http://schemas.microsoft.com/office/drawing/2014/main" id="{92A6C9E3-C282-4BE1-B7FA-787FDC0FE0FD}"/>
                  </a:ext>
                </a:extLst>
              </p:cNvPr>
              <p:cNvSpPr/>
              <p:nvPr/>
            </p:nvSpPr>
            <p:spPr>
              <a:xfrm rot="20568049">
                <a:off x="10518076" y="1503651"/>
                <a:ext cx="188312" cy="236182"/>
              </a:xfrm>
              <a:custGeom>
                <a:avLst/>
                <a:gdLst>
                  <a:gd name="connsiteX0" fmla="*/ 0 w 904875"/>
                  <a:gd name="connsiteY0" fmla="*/ 19050 h 638175"/>
                  <a:gd name="connsiteX1" fmla="*/ 800100 w 904875"/>
                  <a:gd name="connsiteY1" fmla="*/ 0 h 638175"/>
                  <a:gd name="connsiteX2" fmla="*/ 904875 w 904875"/>
                  <a:gd name="connsiteY2" fmla="*/ 76200 h 638175"/>
                  <a:gd name="connsiteX3" fmla="*/ 542925 w 904875"/>
                  <a:gd name="connsiteY3" fmla="*/ 619125 h 638175"/>
                  <a:gd name="connsiteX4" fmla="*/ 428625 w 904875"/>
                  <a:gd name="connsiteY4" fmla="*/ 638175 h 638175"/>
                  <a:gd name="connsiteX5" fmla="*/ 0 w 904875"/>
                  <a:gd name="connsiteY5" fmla="*/ 76200 h 638175"/>
                  <a:gd name="connsiteX6" fmla="*/ 0 w 904875"/>
                  <a:gd name="connsiteY6" fmla="*/ 19050 h 638175"/>
                  <a:gd name="connsiteX0" fmla="*/ 0 w 904875"/>
                  <a:gd name="connsiteY0" fmla="*/ 19050 h 638719"/>
                  <a:gd name="connsiteX1" fmla="*/ 800100 w 904875"/>
                  <a:gd name="connsiteY1" fmla="*/ 0 h 638719"/>
                  <a:gd name="connsiteX2" fmla="*/ 904875 w 904875"/>
                  <a:gd name="connsiteY2" fmla="*/ 76200 h 638719"/>
                  <a:gd name="connsiteX3" fmla="*/ 510268 w 904875"/>
                  <a:gd name="connsiteY3" fmla="*/ 638719 h 638719"/>
                  <a:gd name="connsiteX4" fmla="*/ 428625 w 904875"/>
                  <a:gd name="connsiteY4" fmla="*/ 638175 h 638719"/>
                  <a:gd name="connsiteX5" fmla="*/ 0 w 904875"/>
                  <a:gd name="connsiteY5" fmla="*/ 76200 h 638719"/>
                  <a:gd name="connsiteX6" fmla="*/ 0 w 904875"/>
                  <a:gd name="connsiteY6" fmla="*/ 19050 h 638719"/>
                  <a:gd name="connsiteX0" fmla="*/ 0 w 852623"/>
                  <a:gd name="connsiteY0" fmla="*/ 19050 h 638719"/>
                  <a:gd name="connsiteX1" fmla="*/ 800100 w 852623"/>
                  <a:gd name="connsiteY1" fmla="*/ 0 h 638719"/>
                  <a:gd name="connsiteX2" fmla="*/ 852623 w 852623"/>
                  <a:gd name="connsiteY2" fmla="*/ 43543 h 638719"/>
                  <a:gd name="connsiteX3" fmla="*/ 510268 w 852623"/>
                  <a:gd name="connsiteY3" fmla="*/ 638719 h 638719"/>
                  <a:gd name="connsiteX4" fmla="*/ 428625 w 852623"/>
                  <a:gd name="connsiteY4" fmla="*/ 638175 h 638719"/>
                  <a:gd name="connsiteX5" fmla="*/ 0 w 852623"/>
                  <a:gd name="connsiteY5" fmla="*/ 76200 h 638719"/>
                  <a:gd name="connsiteX6" fmla="*/ 0 w 852623"/>
                  <a:gd name="connsiteY6" fmla="*/ 19050 h 638719"/>
                  <a:gd name="connsiteX0" fmla="*/ 0 w 852623"/>
                  <a:gd name="connsiteY0" fmla="*/ 19050 h 638719"/>
                  <a:gd name="connsiteX1" fmla="*/ 800100 w 852623"/>
                  <a:gd name="connsiteY1" fmla="*/ 0 h 638719"/>
                  <a:gd name="connsiteX2" fmla="*/ 852623 w 852623"/>
                  <a:gd name="connsiteY2" fmla="*/ 43543 h 638719"/>
                  <a:gd name="connsiteX3" fmla="*/ 500471 w 852623"/>
                  <a:gd name="connsiteY3" fmla="*/ 638719 h 638719"/>
                  <a:gd name="connsiteX4" fmla="*/ 428625 w 852623"/>
                  <a:gd name="connsiteY4" fmla="*/ 638175 h 638719"/>
                  <a:gd name="connsiteX5" fmla="*/ 0 w 852623"/>
                  <a:gd name="connsiteY5" fmla="*/ 76200 h 638719"/>
                  <a:gd name="connsiteX6" fmla="*/ 0 w 852623"/>
                  <a:gd name="connsiteY6" fmla="*/ 19050 h 638719"/>
                  <a:gd name="connsiteX0" fmla="*/ 32657 w 852623"/>
                  <a:gd name="connsiteY0" fmla="*/ 5987 h 638719"/>
                  <a:gd name="connsiteX1" fmla="*/ 800100 w 852623"/>
                  <a:gd name="connsiteY1" fmla="*/ 0 h 638719"/>
                  <a:gd name="connsiteX2" fmla="*/ 852623 w 852623"/>
                  <a:gd name="connsiteY2" fmla="*/ 43543 h 638719"/>
                  <a:gd name="connsiteX3" fmla="*/ 500471 w 852623"/>
                  <a:gd name="connsiteY3" fmla="*/ 638719 h 638719"/>
                  <a:gd name="connsiteX4" fmla="*/ 428625 w 852623"/>
                  <a:gd name="connsiteY4" fmla="*/ 638175 h 638719"/>
                  <a:gd name="connsiteX5" fmla="*/ 0 w 852623"/>
                  <a:gd name="connsiteY5" fmla="*/ 76200 h 638719"/>
                  <a:gd name="connsiteX6" fmla="*/ 32657 w 852623"/>
                  <a:gd name="connsiteY6" fmla="*/ 5987 h 638719"/>
                  <a:gd name="connsiteX0" fmla="*/ 32657 w 852623"/>
                  <a:gd name="connsiteY0" fmla="*/ 5987 h 652791"/>
                  <a:gd name="connsiteX1" fmla="*/ 800100 w 852623"/>
                  <a:gd name="connsiteY1" fmla="*/ 0 h 652791"/>
                  <a:gd name="connsiteX2" fmla="*/ 852623 w 852623"/>
                  <a:gd name="connsiteY2" fmla="*/ 43543 h 652791"/>
                  <a:gd name="connsiteX3" fmla="*/ 500471 w 852623"/>
                  <a:gd name="connsiteY3" fmla="*/ 638719 h 652791"/>
                  <a:gd name="connsiteX4" fmla="*/ 428625 w 852623"/>
                  <a:gd name="connsiteY4" fmla="*/ 638175 h 652791"/>
                  <a:gd name="connsiteX5" fmla="*/ 0 w 852623"/>
                  <a:gd name="connsiteY5" fmla="*/ 76200 h 652791"/>
                  <a:gd name="connsiteX6" fmla="*/ 32657 w 852623"/>
                  <a:gd name="connsiteY6" fmla="*/ 5987 h 652791"/>
                  <a:gd name="connsiteX0" fmla="*/ 32657 w 852623"/>
                  <a:gd name="connsiteY0" fmla="*/ 5987 h 659202"/>
                  <a:gd name="connsiteX1" fmla="*/ 800100 w 852623"/>
                  <a:gd name="connsiteY1" fmla="*/ 0 h 659202"/>
                  <a:gd name="connsiteX2" fmla="*/ 852623 w 852623"/>
                  <a:gd name="connsiteY2" fmla="*/ 43543 h 659202"/>
                  <a:gd name="connsiteX3" fmla="*/ 500471 w 852623"/>
                  <a:gd name="connsiteY3" fmla="*/ 638719 h 659202"/>
                  <a:gd name="connsiteX4" fmla="*/ 428625 w 852623"/>
                  <a:gd name="connsiteY4" fmla="*/ 638175 h 659202"/>
                  <a:gd name="connsiteX5" fmla="*/ 0 w 852623"/>
                  <a:gd name="connsiteY5" fmla="*/ 76200 h 659202"/>
                  <a:gd name="connsiteX6" fmla="*/ 32657 w 852623"/>
                  <a:gd name="connsiteY6" fmla="*/ 5987 h 659202"/>
                  <a:gd name="connsiteX0" fmla="*/ 32657 w 885102"/>
                  <a:gd name="connsiteY0" fmla="*/ 5987 h 659202"/>
                  <a:gd name="connsiteX1" fmla="*/ 800100 w 885102"/>
                  <a:gd name="connsiteY1" fmla="*/ 0 h 659202"/>
                  <a:gd name="connsiteX2" fmla="*/ 885102 w 885102"/>
                  <a:gd name="connsiteY2" fmla="*/ 41044 h 659202"/>
                  <a:gd name="connsiteX3" fmla="*/ 500471 w 885102"/>
                  <a:gd name="connsiteY3" fmla="*/ 638719 h 659202"/>
                  <a:gd name="connsiteX4" fmla="*/ 428625 w 885102"/>
                  <a:gd name="connsiteY4" fmla="*/ 638175 h 659202"/>
                  <a:gd name="connsiteX5" fmla="*/ 0 w 885102"/>
                  <a:gd name="connsiteY5" fmla="*/ 76200 h 659202"/>
                  <a:gd name="connsiteX6" fmla="*/ 32657 w 885102"/>
                  <a:gd name="connsiteY6" fmla="*/ 5987 h 659202"/>
                  <a:gd name="connsiteX0" fmla="*/ 32657 w 860118"/>
                  <a:gd name="connsiteY0" fmla="*/ 5987 h 659202"/>
                  <a:gd name="connsiteX1" fmla="*/ 800100 w 860118"/>
                  <a:gd name="connsiteY1" fmla="*/ 0 h 659202"/>
                  <a:gd name="connsiteX2" fmla="*/ 860118 w 860118"/>
                  <a:gd name="connsiteY2" fmla="*/ 53535 h 659202"/>
                  <a:gd name="connsiteX3" fmla="*/ 500471 w 860118"/>
                  <a:gd name="connsiteY3" fmla="*/ 638719 h 659202"/>
                  <a:gd name="connsiteX4" fmla="*/ 428625 w 860118"/>
                  <a:gd name="connsiteY4" fmla="*/ 638175 h 659202"/>
                  <a:gd name="connsiteX5" fmla="*/ 0 w 860118"/>
                  <a:gd name="connsiteY5" fmla="*/ 76200 h 659202"/>
                  <a:gd name="connsiteX6" fmla="*/ 32657 w 860118"/>
                  <a:gd name="connsiteY6" fmla="*/ 5987 h 659202"/>
                  <a:gd name="connsiteX0" fmla="*/ 32657 w 863378"/>
                  <a:gd name="connsiteY0" fmla="*/ 5987 h 659202"/>
                  <a:gd name="connsiteX1" fmla="*/ 800100 w 863378"/>
                  <a:gd name="connsiteY1" fmla="*/ 0 h 659202"/>
                  <a:gd name="connsiteX2" fmla="*/ 860118 w 863378"/>
                  <a:gd name="connsiteY2" fmla="*/ 53535 h 659202"/>
                  <a:gd name="connsiteX3" fmla="*/ 500471 w 863378"/>
                  <a:gd name="connsiteY3" fmla="*/ 638719 h 659202"/>
                  <a:gd name="connsiteX4" fmla="*/ 428625 w 863378"/>
                  <a:gd name="connsiteY4" fmla="*/ 638175 h 659202"/>
                  <a:gd name="connsiteX5" fmla="*/ 0 w 863378"/>
                  <a:gd name="connsiteY5" fmla="*/ 76200 h 659202"/>
                  <a:gd name="connsiteX6" fmla="*/ 32657 w 863378"/>
                  <a:gd name="connsiteY6" fmla="*/ 5987 h 659202"/>
                  <a:gd name="connsiteX0" fmla="*/ 32657 w 865145"/>
                  <a:gd name="connsiteY0" fmla="*/ 5987 h 659202"/>
                  <a:gd name="connsiteX1" fmla="*/ 800100 w 865145"/>
                  <a:gd name="connsiteY1" fmla="*/ 0 h 659202"/>
                  <a:gd name="connsiteX2" fmla="*/ 860118 w 865145"/>
                  <a:gd name="connsiteY2" fmla="*/ 53535 h 659202"/>
                  <a:gd name="connsiteX3" fmla="*/ 500471 w 865145"/>
                  <a:gd name="connsiteY3" fmla="*/ 638719 h 659202"/>
                  <a:gd name="connsiteX4" fmla="*/ 428625 w 865145"/>
                  <a:gd name="connsiteY4" fmla="*/ 638175 h 659202"/>
                  <a:gd name="connsiteX5" fmla="*/ 0 w 865145"/>
                  <a:gd name="connsiteY5" fmla="*/ 76200 h 659202"/>
                  <a:gd name="connsiteX6" fmla="*/ 32657 w 865145"/>
                  <a:gd name="connsiteY6" fmla="*/ 5987 h 659202"/>
                  <a:gd name="connsiteX0" fmla="*/ 32657 w 854250"/>
                  <a:gd name="connsiteY0" fmla="*/ 5987 h 659202"/>
                  <a:gd name="connsiteX1" fmla="*/ 800100 w 854250"/>
                  <a:gd name="connsiteY1" fmla="*/ 0 h 659202"/>
                  <a:gd name="connsiteX2" fmla="*/ 847626 w 854250"/>
                  <a:gd name="connsiteY2" fmla="*/ 68525 h 659202"/>
                  <a:gd name="connsiteX3" fmla="*/ 500471 w 854250"/>
                  <a:gd name="connsiteY3" fmla="*/ 638719 h 659202"/>
                  <a:gd name="connsiteX4" fmla="*/ 428625 w 854250"/>
                  <a:gd name="connsiteY4" fmla="*/ 638175 h 659202"/>
                  <a:gd name="connsiteX5" fmla="*/ 0 w 854250"/>
                  <a:gd name="connsiteY5" fmla="*/ 76200 h 659202"/>
                  <a:gd name="connsiteX6" fmla="*/ 32657 w 854250"/>
                  <a:gd name="connsiteY6" fmla="*/ 5987 h 659202"/>
                  <a:gd name="connsiteX0" fmla="*/ 32657 w 856384"/>
                  <a:gd name="connsiteY0" fmla="*/ 5987 h 659202"/>
                  <a:gd name="connsiteX1" fmla="*/ 800100 w 856384"/>
                  <a:gd name="connsiteY1" fmla="*/ 0 h 659202"/>
                  <a:gd name="connsiteX2" fmla="*/ 847626 w 856384"/>
                  <a:gd name="connsiteY2" fmla="*/ 68525 h 659202"/>
                  <a:gd name="connsiteX3" fmla="*/ 500471 w 856384"/>
                  <a:gd name="connsiteY3" fmla="*/ 638719 h 659202"/>
                  <a:gd name="connsiteX4" fmla="*/ 428625 w 856384"/>
                  <a:gd name="connsiteY4" fmla="*/ 638175 h 659202"/>
                  <a:gd name="connsiteX5" fmla="*/ 0 w 856384"/>
                  <a:gd name="connsiteY5" fmla="*/ 76200 h 659202"/>
                  <a:gd name="connsiteX6" fmla="*/ 32657 w 856384"/>
                  <a:gd name="connsiteY6" fmla="*/ 5987 h 659202"/>
                  <a:gd name="connsiteX0" fmla="*/ 39558 w 863285"/>
                  <a:gd name="connsiteY0" fmla="*/ 5987 h 659202"/>
                  <a:gd name="connsiteX1" fmla="*/ 807001 w 863285"/>
                  <a:gd name="connsiteY1" fmla="*/ 0 h 659202"/>
                  <a:gd name="connsiteX2" fmla="*/ 854527 w 863285"/>
                  <a:gd name="connsiteY2" fmla="*/ 68525 h 659202"/>
                  <a:gd name="connsiteX3" fmla="*/ 507372 w 863285"/>
                  <a:gd name="connsiteY3" fmla="*/ 638719 h 659202"/>
                  <a:gd name="connsiteX4" fmla="*/ 435526 w 863285"/>
                  <a:gd name="connsiteY4" fmla="*/ 638175 h 659202"/>
                  <a:gd name="connsiteX5" fmla="*/ 6901 w 863285"/>
                  <a:gd name="connsiteY5" fmla="*/ 76200 h 659202"/>
                  <a:gd name="connsiteX6" fmla="*/ 39558 w 863285"/>
                  <a:gd name="connsiteY6" fmla="*/ 5987 h 659202"/>
                  <a:gd name="connsiteX0" fmla="*/ 41358 w 865085"/>
                  <a:gd name="connsiteY0" fmla="*/ 5987 h 659202"/>
                  <a:gd name="connsiteX1" fmla="*/ 808801 w 865085"/>
                  <a:gd name="connsiteY1" fmla="*/ 0 h 659202"/>
                  <a:gd name="connsiteX2" fmla="*/ 856327 w 865085"/>
                  <a:gd name="connsiteY2" fmla="*/ 68525 h 659202"/>
                  <a:gd name="connsiteX3" fmla="*/ 509172 w 865085"/>
                  <a:gd name="connsiteY3" fmla="*/ 638719 h 659202"/>
                  <a:gd name="connsiteX4" fmla="*/ 437326 w 865085"/>
                  <a:gd name="connsiteY4" fmla="*/ 638175 h 659202"/>
                  <a:gd name="connsiteX5" fmla="*/ 8701 w 865085"/>
                  <a:gd name="connsiteY5" fmla="*/ 76200 h 659202"/>
                  <a:gd name="connsiteX6" fmla="*/ 41358 w 865085"/>
                  <a:gd name="connsiteY6" fmla="*/ 5987 h 659202"/>
                  <a:gd name="connsiteX0" fmla="*/ 42555 w 866282"/>
                  <a:gd name="connsiteY0" fmla="*/ 5987 h 659202"/>
                  <a:gd name="connsiteX1" fmla="*/ 809998 w 866282"/>
                  <a:gd name="connsiteY1" fmla="*/ 0 h 659202"/>
                  <a:gd name="connsiteX2" fmla="*/ 857524 w 866282"/>
                  <a:gd name="connsiteY2" fmla="*/ 68525 h 659202"/>
                  <a:gd name="connsiteX3" fmla="*/ 510369 w 866282"/>
                  <a:gd name="connsiteY3" fmla="*/ 638719 h 659202"/>
                  <a:gd name="connsiteX4" fmla="*/ 438523 w 866282"/>
                  <a:gd name="connsiteY4" fmla="*/ 638175 h 659202"/>
                  <a:gd name="connsiteX5" fmla="*/ 9898 w 866282"/>
                  <a:gd name="connsiteY5" fmla="*/ 76200 h 659202"/>
                  <a:gd name="connsiteX6" fmla="*/ 42555 w 866282"/>
                  <a:gd name="connsiteY6" fmla="*/ 5987 h 659202"/>
                  <a:gd name="connsiteX0" fmla="*/ 33175 w 856902"/>
                  <a:gd name="connsiteY0" fmla="*/ 5987 h 659202"/>
                  <a:gd name="connsiteX1" fmla="*/ 800618 w 856902"/>
                  <a:gd name="connsiteY1" fmla="*/ 0 h 659202"/>
                  <a:gd name="connsiteX2" fmla="*/ 848144 w 856902"/>
                  <a:gd name="connsiteY2" fmla="*/ 68525 h 659202"/>
                  <a:gd name="connsiteX3" fmla="*/ 500989 w 856902"/>
                  <a:gd name="connsiteY3" fmla="*/ 638719 h 659202"/>
                  <a:gd name="connsiteX4" fmla="*/ 429143 w 856902"/>
                  <a:gd name="connsiteY4" fmla="*/ 638175 h 659202"/>
                  <a:gd name="connsiteX5" fmla="*/ 13009 w 856902"/>
                  <a:gd name="connsiteY5" fmla="*/ 93689 h 659202"/>
                  <a:gd name="connsiteX6" fmla="*/ 33175 w 856902"/>
                  <a:gd name="connsiteY6" fmla="*/ 5987 h 659202"/>
                  <a:gd name="connsiteX0" fmla="*/ 39800 w 863527"/>
                  <a:gd name="connsiteY0" fmla="*/ 5987 h 659202"/>
                  <a:gd name="connsiteX1" fmla="*/ 807243 w 863527"/>
                  <a:gd name="connsiteY1" fmla="*/ 0 h 659202"/>
                  <a:gd name="connsiteX2" fmla="*/ 854769 w 863527"/>
                  <a:gd name="connsiteY2" fmla="*/ 68525 h 659202"/>
                  <a:gd name="connsiteX3" fmla="*/ 507614 w 863527"/>
                  <a:gd name="connsiteY3" fmla="*/ 638719 h 659202"/>
                  <a:gd name="connsiteX4" fmla="*/ 435768 w 863527"/>
                  <a:gd name="connsiteY4" fmla="*/ 638175 h 659202"/>
                  <a:gd name="connsiteX5" fmla="*/ 19634 w 863527"/>
                  <a:gd name="connsiteY5" fmla="*/ 93689 h 659202"/>
                  <a:gd name="connsiteX6" fmla="*/ 39800 w 863527"/>
                  <a:gd name="connsiteY6" fmla="*/ 5987 h 659202"/>
                  <a:gd name="connsiteX0" fmla="*/ 37589 w 861316"/>
                  <a:gd name="connsiteY0" fmla="*/ 5987 h 659202"/>
                  <a:gd name="connsiteX1" fmla="*/ 805032 w 861316"/>
                  <a:gd name="connsiteY1" fmla="*/ 0 h 659202"/>
                  <a:gd name="connsiteX2" fmla="*/ 852558 w 861316"/>
                  <a:gd name="connsiteY2" fmla="*/ 68525 h 659202"/>
                  <a:gd name="connsiteX3" fmla="*/ 505403 w 861316"/>
                  <a:gd name="connsiteY3" fmla="*/ 638719 h 659202"/>
                  <a:gd name="connsiteX4" fmla="*/ 433557 w 861316"/>
                  <a:gd name="connsiteY4" fmla="*/ 638175 h 659202"/>
                  <a:gd name="connsiteX5" fmla="*/ 17423 w 861316"/>
                  <a:gd name="connsiteY5" fmla="*/ 93689 h 659202"/>
                  <a:gd name="connsiteX6" fmla="*/ 37589 w 861316"/>
                  <a:gd name="connsiteY6" fmla="*/ 5987 h 659202"/>
                  <a:gd name="connsiteX0" fmla="*/ 37589 w 861316"/>
                  <a:gd name="connsiteY0" fmla="*/ 5987 h 659202"/>
                  <a:gd name="connsiteX1" fmla="*/ 805032 w 861316"/>
                  <a:gd name="connsiteY1" fmla="*/ 0 h 659202"/>
                  <a:gd name="connsiteX2" fmla="*/ 852558 w 861316"/>
                  <a:gd name="connsiteY2" fmla="*/ 68525 h 659202"/>
                  <a:gd name="connsiteX3" fmla="*/ 505403 w 861316"/>
                  <a:gd name="connsiteY3" fmla="*/ 638719 h 659202"/>
                  <a:gd name="connsiteX4" fmla="*/ 433557 w 861316"/>
                  <a:gd name="connsiteY4" fmla="*/ 638175 h 659202"/>
                  <a:gd name="connsiteX5" fmla="*/ 17423 w 861316"/>
                  <a:gd name="connsiteY5" fmla="*/ 93689 h 659202"/>
                  <a:gd name="connsiteX6" fmla="*/ 37589 w 861316"/>
                  <a:gd name="connsiteY6" fmla="*/ 5987 h 659202"/>
                  <a:gd name="connsiteX0" fmla="*/ 37589 w 861316"/>
                  <a:gd name="connsiteY0" fmla="*/ 5987 h 659202"/>
                  <a:gd name="connsiteX1" fmla="*/ 805032 w 861316"/>
                  <a:gd name="connsiteY1" fmla="*/ 0 h 659202"/>
                  <a:gd name="connsiteX2" fmla="*/ 852558 w 861316"/>
                  <a:gd name="connsiteY2" fmla="*/ 68525 h 659202"/>
                  <a:gd name="connsiteX3" fmla="*/ 505403 w 861316"/>
                  <a:gd name="connsiteY3" fmla="*/ 638719 h 659202"/>
                  <a:gd name="connsiteX4" fmla="*/ 433557 w 861316"/>
                  <a:gd name="connsiteY4" fmla="*/ 638175 h 659202"/>
                  <a:gd name="connsiteX5" fmla="*/ 17423 w 861316"/>
                  <a:gd name="connsiteY5" fmla="*/ 93689 h 659202"/>
                  <a:gd name="connsiteX6" fmla="*/ 37589 w 861316"/>
                  <a:gd name="connsiteY6" fmla="*/ 5987 h 659202"/>
                  <a:gd name="connsiteX0" fmla="*/ 27365 w 851092"/>
                  <a:gd name="connsiteY0" fmla="*/ 5987 h 659202"/>
                  <a:gd name="connsiteX1" fmla="*/ 794808 w 851092"/>
                  <a:gd name="connsiteY1" fmla="*/ 0 h 659202"/>
                  <a:gd name="connsiteX2" fmla="*/ 842334 w 851092"/>
                  <a:gd name="connsiteY2" fmla="*/ 68525 h 659202"/>
                  <a:gd name="connsiteX3" fmla="*/ 495179 w 851092"/>
                  <a:gd name="connsiteY3" fmla="*/ 638719 h 659202"/>
                  <a:gd name="connsiteX4" fmla="*/ 423333 w 851092"/>
                  <a:gd name="connsiteY4" fmla="*/ 638175 h 659202"/>
                  <a:gd name="connsiteX5" fmla="*/ 7199 w 851092"/>
                  <a:gd name="connsiteY5" fmla="*/ 93689 h 659202"/>
                  <a:gd name="connsiteX6" fmla="*/ 27365 w 851092"/>
                  <a:gd name="connsiteY6" fmla="*/ 5987 h 659202"/>
                  <a:gd name="connsiteX0" fmla="*/ 37248 w 860975"/>
                  <a:gd name="connsiteY0" fmla="*/ 5987 h 659202"/>
                  <a:gd name="connsiteX1" fmla="*/ 804691 w 860975"/>
                  <a:gd name="connsiteY1" fmla="*/ 0 h 659202"/>
                  <a:gd name="connsiteX2" fmla="*/ 852217 w 860975"/>
                  <a:gd name="connsiteY2" fmla="*/ 68525 h 659202"/>
                  <a:gd name="connsiteX3" fmla="*/ 505062 w 860975"/>
                  <a:gd name="connsiteY3" fmla="*/ 638719 h 659202"/>
                  <a:gd name="connsiteX4" fmla="*/ 433216 w 860975"/>
                  <a:gd name="connsiteY4" fmla="*/ 638175 h 659202"/>
                  <a:gd name="connsiteX5" fmla="*/ 17082 w 860975"/>
                  <a:gd name="connsiteY5" fmla="*/ 93689 h 659202"/>
                  <a:gd name="connsiteX6" fmla="*/ 37248 w 860975"/>
                  <a:gd name="connsiteY6" fmla="*/ 5987 h 659202"/>
                  <a:gd name="connsiteX0" fmla="*/ 37250 w 860977"/>
                  <a:gd name="connsiteY0" fmla="*/ 21695 h 674910"/>
                  <a:gd name="connsiteX1" fmla="*/ 804693 w 860977"/>
                  <a:gd name="connsiteY1" fmla="*/ 15708 h 674910"/>
                  <a:gd name="connsiteX2" fmla="*/ 852219 w 860977"/>
                  <a:gd name="connsiteY2" fmla="*/ 84233 h 674910"/>
                  <a:gd name="connsiteX3" fmla="*/ 505064 w 860977"/>
                  <a:gd name="connsiteY3" fmla="*/ 654427 h 674910"/>
                  <a:gd name="connsiteX4" fmla="*/ 433218 w 860977"/>
                  <a:gd name="connsiteY4" fmla="*/ 653883 h 674910"/>
                  <a:gd name="connsiteX5" fmla="*/ 17084 w 860977"/>
                  <a:gd name="connsiteY5" fmla="*/ 109397 h 674910"/>
                  <a:gd name="connsiteX6" fmla="*/ 37250 w 860977"/>
                  <a:gd name="connsiteY6" fmla="*/ 21695 h 674910"/>
                  <a:gd name="connsiteX0" fmla="*/ 37250 w 860977"/>
                  <a:gd name="connsiteY0" fmla="*/ 30284 h 683499"/>
                  <a:gd name="connsiteX1" fmla="*/ 804693 w 860977"/>
                  <a:gd name="connsiteY1" fmla="*/ 24297 h 683499"/>
                  <a:gd name="connsiteX2" fmla="*/ 852219 w 860977"/>
                  <a:gd name="connsiteY2" fmla="*/ 92822 h 683499"/>
                  <a:gd name="connsiteX3" fmla="*/ 505064 w 860977"/>
                  <a:gd name="connsiteY3" fmla="*/ 663016 h 683499"/>
                  <a:gd name="connsiteX4" fmla="*/ 433218 w 860977"/>
                  <a:gd name="connsiteY4" fmla="*/ 662472 h 683499"/>
                  <a:gd name="connsiteX5" fmla="*/ 17084 w 860977"/>
                  <a:gd name="connsiteY5" fmla="*/ 117986 h 683499"/>
                  <a:gd name="connsiteX6" fmla="*/ 37250 w 860977"/>
                  <a:gd name="connsiteY6" fmla="*/ 30284 h 683499"/>
                  <a:gd name="connsiteX0" fmla="*/ 37250 w 862596"/>
                  <a:gd name="connsiteY0" fmla="*/ 30284 h 683499"/>
                  <a:gd name="connsiteX1" fmla="*/ 804693 w 862596"/>
                  <a:gd name="connsiteY1" fmla="*/ 24297 h 683499"/>
                  <a:gd name="connsiteX2" fmla="*/ 852219 w 862596"/>
                  <a:gd name="connsiteY2" fmla="*/ 92822 h 683499"/>
                  <a:gd name="connsiteX3" fmla="*/ 505064 w 862596"/>
                  <a:gd name="connsiteY3" fmla="*/ 663016 h 683499"/>
                  <a:gd name="connsiteX4" fmla="*/ 433218 w 862596"/>
                  <a:gd name="connsiteY4" fmla="*/ 662472 h 683499"/>
                  <a:gd name="connsiteX5" fmla="*/ 17084 w 862596"/>
                  <a:gd name="connsiteY5" fmla="*/ 117986 h 683499"/>
                  <a:gd name="connsiteX6" fmla="*/ 37250 w 862596"/>
                  <a:gd name="connsiteY6" fmla="*/ 30284 h 683499"/>
                  <a:gd name="connsiteX0" fmla="*/ 37250 w 862594"/>
                  <a:gd name="connsiteY0" fmla="*/ 34963 h 688178"/>
                  <a:gd name="connsiteX1" fmla="*/ 804693 w 862594"/>
                  <a:gd name="connsiteY1" fmla="*/ 28976 h 688178"/>
                  <a:gd name="connsiteX2" fmla="*/ 852219 w 862594"/>
                  <a:gd name="connsiteY2" fmla="*/ 97501 h 688178"/>
                  <a:gd name="connsiteX3" fmla="*/ 505064 w 862594"/>
                  <a:gd name="connsiteY3" fmla="*/ 667695 h 688178"/>
                  <a:gd name="connsiteX4" fmla="*/ 433218 w 862594"/>
                  <a:gd name="connsiteY4" fmla="*/ 667151 h 688178"/>
                  <a:gd name="connsiteX5" fmla="*/ 17084 w 862594"/>
                  <a:gd name="connsiteY5" fmla="*/ 122665 h 688178"/>
                  <a:gd name="connsiteX6" fmla="*/ 37250 w 862594"/>
                  <a:gd name="connsiteY6" fmla="*/ 34963 h 688178"/>
                  <a:gd name="connsiteX0" fmla="*/ 37250 w 860544"/>
                  <a:gd name="connsiteY0" fmla="*/ 34963 h 688178"/>
                  <a:gd name="connsiteX1" fmla="*/ 804693 w 860544"/>
                  <a:gd name="connsiteY1" fmla="*/ 28976 h 688178"/>
                  <a:gd name="connsiteX2" fmla="*/ 852219 w 860544"/>
                  <a:gd name="connsiteY2" fmla="*/ 97501 h 688178"/>
                  <a:gd name="connsiteX3" fmla="*/ 505064 w 860544"/>
                  <a:gd name="connsiteY3" fmla="*/ 667695 h 688178"/>
                  <a:gd name="connsiteX4" fmla="*/ 433218 w 860544"/>
                  <a:gd name="connsiteY4" fmla="*/ 667151 h 688178"/>
                  <a:gd name="connsiteX5" fmla="*/ 17084 w 860544"/>
                  <a:gd name="connsiteY5" fmla="*/ 122665 h 688178"/>
                  <a:gd name="connsiteX6" fmla="*/ 37250 w 860544"/>
                  <a:gd name="connsiteY6" fmla="*/ 34963 h 688178"/>
                  <a:gd name="connsiteX0" fmla="*/ 37250 w 860542"/>
                  <a:gd name="connsiteY0" fmla="*/ 34963 h 688178"/>
                  <a:gd name="connsiteX1" fmla="*/ 804693 w 860542"/>
                  <a:gd name="connsiteY1" fmla="*/ 28976 h 688178"/>
                  <a:gd name="connsiteX2" fmla="*/ 852219 w 860542"/>
                  <a:gd name="connsiteY2" fmla="*/ 97501 h 688178"/>
                  <a:gd name="connsiteX3" fmla="*/ 505064 w 860542"/>
                  <a:gd name="connsiteY3" fmla="*/ 667695 h 688178"/>
                  <a:gd name="connsiteX4" fmla="*/ 433218 w 860542"/>
                  <a:gd name="connsiteY4" fmla="*/ 667151 h 688178"/>
                  <a:gd name="connsiteX5" fmla="*/ 17084 w 860542"/>
                  <a:gd name="connsiteY5" fmla="*/ 122665 h 688178"/>
                  <a:gd name="connsiteX6" fmla="*/ 37250 w 860542"/>
                  <a:gd name="connsiteY6" fmla="*/ 34963 h 688178"/>
                  <a:gd name="connsiteX0" fmla="*/ 37250 w 860544"/>
                  <a:gd name="connsiteY0" fmla="*/ 34963 h 688178"/>
                  <a:gd name="connsiteX1" fmla="*/ 804693 w 860544"/>
                  <a:gd name="connsiteY1" fmla="*/ 28976 h 688178"/>
                  <a:gd name="connsiteX2" fmla="*/ 852219 w 860544"/>
                  <a:gd name="connsiteY2" fmla="*/ 97501 h 688178"/>
                  <a:gd name="connsiteX3" fmla="*/ 505064 w 860544"/>
                  <a:gd name="connsiteY3" fmla="*/ 667695 h 688178"/>
                  <a:gd name="connsiteX4" fmla="*/ 433218 w 860544"/>
                  <a:gd name="connsiteY4" fmla="*/ 667151 h 688178"/>
                  <a:gd name="connsiteX5" fmla="*/ 17084 w 860544"/>
                  <a:gd name="connsiteY5" fmla="*/ 122665 h 688178"/>
                  <a:gd name="connsiteX6" fmla="*/ 37250 w 860544"/>
                  <a:gd name="connsiteY6" fmla="*/ 34963 h 688178"/>
                  <a:gd name="connsiteX0" fmla="*/ 37250 w 860542"/>
                  <a:gd name="connsiteY0" fmla="*/ 34963 h 688178"/>
                  <a:gd name="connsiteX1" fmla="*/ 804693 w 860542"/>
                  <a:gd name="connsiteY1" fmla="*/ 28976 h 688178"/>
                  <a:gd name="connsiteX2" fmla="*/ 852219 w 860542"/>
                  <a:gd name="connsiteY2" fmla="*/ 97501 h 688178"/>
                  <a:gd name="connsiteX3" fmla="*/ 505064 w 860542"/>
                  <a:gd name="connsiteY3" fmla="*/ 667695 h 688178"/>
                  <a:gd name="connsiteX4" fmla="*/ 433218 w 860542"/>
                  <a:gd name="connsiteY4" fmla="*/ 667151 h 688178"/>
                  <a:gd name="connsiteX5" fmla="*/ 17084 w 860542"/>
                  <a:gd name="connsiteY5" fmla="*/ 122665 h 688178"/>
                  <a:gd name="connsiteX6" fmla="*/ 37250 w 860542"/>
                  <a:gd name="connsiteY6" fmla="*/ 34963 h 688178"/>
                  <a:gd name="connsiteX0" fmla="*/ 37250 w 860544"/>
                  <a:gd name="connsiteY0" fmla="*/ 34963 h 693399"/>
                  <a:gd name="connsiteX1" fmla="*/ 804693 w 860544"/>
                  <a:gd name="connsiteY1" fmla="*/ 28976 h 693399"/>
                  <a:gd name="connsiteX2" fmla="*/ 852219 w 860544"/>
                  <a:gd name="connsiteY2" fmla="*/ 97501 h 693399"/>
                  <a:gd name="connsiteX3" fmla="*/ 505064 w 860544"/>
                  <a:gd name="connsiteY3" fmla="*/ 667695 h 693399"/>
                  <a:gd name="connsiteX4" fmla="*/ 433218 w 860544"/>
                  <a:gd name="connsiteY4" fmla="*/ 667151 h 693399"/>
                  <a:gd name="connsiteX5" fmla="*/ 17084 w 860544"/>
                  <a:gd name="connsiteY5" fmla="*/ 122665 h 693399"/>
                  <a:gd name="connsiteX6" fmla="*/ 37250 w 860544"/>
                  <a:gd name="connsiteY6" fmla="*/ 34963 h 693399"/>
                  <a:gd name="connsiteX0" fmla="*/ 37250 w 860542"/>
                  <a:gd name="connsiteY0" fmla="*/ 34963 h 694399"/>
                  <a:gd name="connsiteX1" fmla="*/ 804693 w 860542"/>
                  <a:gd name="connsiteY1" fmla="*/ 28976 h 694399"/>
                  <a:gd name="connsiteX2" fmla="*/ 852219 w 860542"/>
                  <a:gd name="connsiteY2" fmla="*/ 97501 h 694399"/>
                  <a:gd name="connsiteX3" fmla="*/ 505064 w 860542"/>
                  <a:gd name="connsiteY3" fmla="*/ 667695 h 694399"/>
                  <a:gd name="connsiteX4" fmla="*/ 433218 w 860542"/>
                  <a:gd name="connsiteY4" fmla="*/ 667151 h 694399"/>
                  <a:gd name="connsiteX5" fmla="*/ 17084 w 860542"/>
                  <a:gd name="connsiteY5" fmla="*/ 122665 h 694399"/>
                  <a:gd name="connsiteX6" fmla="*/ 37250 w 860542"/>
                  <a:gd name="connsiteY6" fmla="*/ 34963 h 694399"/>
                  <a:gd name="connsiteX0" fmla="*/ 37250 w 860544"/>
                  <a:gd name="connsiteY0" fmla="*/ 34963 h 687696"/>
                  <a:gd name="connsiteX1" fmla="*/ 804693 w 860544"/>
                  <a:gd name="connsiteY1" fmla="*/ 28976 h 687696"/>
                  <a:gd name="connsiteX2" fmla="*/ 852219 w 860544"/>
                  <a:gd name="connsiteY2" fmla="*/ 97501 h 687696"/>
                  <a:gd name="connsiteX3" fmla="*/ 505064 w 860544"/>
                  <a:gd name="connsiteY3" fmla="*/ 667695 h 687696"/>
                  <a:gd name="connsiteX4" fmla="*/ 414624 w 860544"/>
                  <a:gd name="connsiteY4" fmla="*/ 654531 h 687696"/>
                  <a:gd name="connsiteX5" fmla="*/ 17084 w 860544"/>
                  <a:gd name="connsiteY5" fmla="*/ 122665 h 687696"/>
                  <a:gd name="connsiteX6" fmla="*/ 37250 w 860544"/>
                  <a:gd name="connsiteY6" fmla="*/ 34963 h 687696"/>
                  <a:gd name="connsiteX0" fmla="*/ 37250 w 860542"/>
                  <a:gd name="connsiteY0" fmla="*/ 34963 h 682556"/>
                  <a:gd name="connsiteX1" fmla="*/ 804693 w 860542"/>
                  <a:gd name="connsiteY1" fmla="*/ 28976 h 682556"/>
                  <a:gd name="connsiteX2" fmla="*/ 852219 w 860542"/>
                  <a:gd name="connsiteY2" fmla="*/ 97501 h 682556"/>
                  <a:gd name="connsiteX3" fmla="*/ 505064 w 860542"/>
                  <a:gd name="connsiteY3" fmla="*/ 667695 h 682556"/>
                  <a:gd name="connsiteX4" fmla="*/ 414624 w 860542"/>
                  <a:gd name="connsiteY4" fmla="*/ 654531 h 682556"/>
                  <a:gd name="connsiteX5" fmla="*/ 17084 w 860542"/>
                  <a:gd name="connsiteY5" fmla="*/ 122665 h 682556"/>
                  <a:gd name="connsiteX6" fmla="*/ 37250 w 860542"/>
                  <a:gd name="connsiteY6" fmla="*/ 34963 h 6825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60542" h="682556">
                    <a:moveTo>
                      <a:pt x="37250" y="34963"/>
                    </a:moveTo>
                    <a:cubicBezTo>
                      <a:pt x="200097" y="-11204"/>
                      <a:pt x="641845" y="-10043"/>
                      <a:pt x="804693" y="28976"/>
                    </a:cubicBezTo>
                    <a:cubicBezTo>
                      <a:pt x="861477" y="41952"/>
                      <a:pt x="870038" y="46393"/>
                      <a:pt x="852219" y="97501"/>
                    </a:cubicBezTo>
                    <a:cubicBezTo>
                      <a:pt x="769038" y="338047"/>
                      <a:pt x="611484" y="540730"/>
                      <a:pt x="505064" y="667695"/>
                    </a:cubicBezTo>
                    <a:cubicBezTo>
                      <a:pt x="481810" y="693154"/>
                      <a:pt x="452517" y="684035"/>
                      <a:pt x="414624" y="654531"/>
                    </a:cubicBezTo>
                    <a:cubicBezTo>
                      <a:pt x="238725" y="501431"/>
                      <a:pt x="100015" y="351485"/>
                      <a:pt x="17084" y="122665"/>
                    </a:cubicBezTo>
                    <a:cubicBezTo>
                      <a:pt x="6242" y="82557"/>
                      <a:pt x="-24011" y="54156"/>
                      <a:pt x="37250" y="34963"/>
                    </a:cubicBezTo>
                    <a:close/>
                  </a:path>
                </a:pathLst>
              </a:custGeom>
              <a:solidFill>
                <a:srgbClr val="97390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06" name="Freeform: Shape 153">
                <a:extLst>
                  <a:ext uri="{FF2B5EF4-FFF2-40B4-BE49-F238E27FC236}">
                    <a16:creationId xmlns:a16="http://schemas.microsoft.com/office/drawing/2014/main" id="{6B359406-B9D5-411C-A04B-0B87D9627D1C}"/>
                  </a:ext>
                </a:extLst>
              </p:cNvPr>
              <p:cNvSpPr/>
              <p:nvPr/>
            </p:nvSpPr>
            <p:spPr>
              <a:xfrm rot="21084343">
                <a:off x="10665403" y="1459742"/>
                <a:ext cx="255172" cy="320038"/>
              </a:xfrm>
              <a:custGeom>
                <a:avLst/>
                <a:gdLst>
                  <a:gd name="connsiteX0" fmla="*/ 0 w 904875"/>
                  <a:gd name="connsiteY0" fmla="*/ 19050 h 638175"/>
                  <a:gd name="connsiteX1" fmla="*/ 800100 w 904875"/>
                  <a:gd name="connsiteY1" fmla="*/ 0 h 638175"/>
                  <a:gd name="connsiteX2" fmla="*/ 904875 w 904875"/>
                  <a:gd name="connsiteY2" fmla="*/ 76200 h 638175"/>
                  <a:gd name="connsiteX3" fmla="*/ 542925 w 904875"/>
                  <a:gd name="connsiteY3" fmla="*/ 619125 h 638175"/>
                  <a:gd name="connsiteX4" fmla="*/ 428625 w 904875"/>
                  <a:gd name="connsiteY4" fmla="*/ 638175 h 638175"/>
                  <a:gd name="connsiteX5" fmla="*/ 0 w 904875"/>
                  <a:gd name="connsiteY5" fmla="*/ 76200 h 638175"/>
                  <a:gd name="connsiteX6" fmla="*/ 0 w 904875"/>
                  <a:gd name="connsiteY6" fmla="*/ 19050 h 638175"/>
                  <a:gd name="connsiteX0" fmla="*/ 0 w 904875"/>
                  <a:gd name="connsiteY0" fmla="*/ 19050 h 638719"/>
                  <a:gd name="connsiteX1" fmla="*/ 800100 w 904875"/>
                  <a:gd name="connsiteY1" fmla="*/ 0 h 638719"/>
                  <a:gd name="connsiteX2" fmla="*/ 904875 w 904875"/>
                  <a:gd name="connsiteY2" fmla="*/ 76200 h 638719"/>
                  <a:gd name="connsiteX3" fmla="*/ 510268 w 904875"/>
                  <a:gd name="connsiteY3" fmla="*/ 638719 h 638719"/>
                  <a:gd name="connsiteX4" fmla="*/ 428625 w 904875"/>
                  <a:gd name="connsiteY4" fmla="*/ 638175 h 638719"/>
                  <a:gd name="connsiteX5" fmla="*/ 0 w 904875"/>
                  <a:gd name="connsiteY5" fmla="*/ 76200 h 638719"/>
                  <a:gd name="connsiteX6" fmla="*/ 0 w 904875"/>
                  <a:gd name="connsiteY6" fmla="*/ 19050 h 638719"/>
                  <a:gd name="connsiteX0" fmla="*/ 0 w 852623"/>
                  <a:gd name="connsiteY0" fmla="*/ 19050 h 638719"/>
                  <a:gd name="connsiteX1" fmla="*/ 800100 w 852623"/>
                  <a:gd name="connsiteY1" fmla="*/ 0 h 638719"/>
                  <a:gd name="connsiteX2" fmla="*/ 852623 w 852623"/>
                  <a:gd name="connsiteY2" fmla="*/ 43543 h 638719"/>
                  <a:gd name="connsiteX3" fmla="*/ 510268 w 852623"/>
                  <a:gd name="connsiteY3" fmla="*/ 638719 h 638719"/>
                  <a:gd name="connsiteX4" fmla="*/ 428625 w 852623"/>
                  <a:gd name="connsiteY4" fmla="*/ 638175 h 638719"/>
                  <a:gd name="connsiteX5" fmla="*/ 0 w 852623"/>
                  <a:gd name="connsiteY5" fmla="*/ 76200 h 638719"/>
                  <a:gd name="connsiteX6" fmla="*/ 0 w 852623"/>
                  <a:gd name="connsiteY6" fmla="*/ 19050 h 638719"/>
                  <a:gd name="connsiteX0" fmla="*/ 0 w 852623"/>
                  <a:gd name="connsiteY0" fmla="*/ 19050 h 638719"/>
                  <a:gd name="connsiteX1" fmla="*/ 800100 w 852623"/>
                  <a:gd name="connsiteY1" fmla="*/ 0 h 638719"/>
                  <a:gd name="connsiteX2" fmla="*/ 852623 w 852623"/>
                  <a:gd name="connsiteY2" fmla="*/ 43543 h 638719"/>
                  <a:gd name="connsiteX3" fmla="*/ 500471 w 852623"/>
                  <a:gd name="connsiteY3" fmla="*/ 638719 h 638719"/>
                  <a:gd name="connsiteX4" fmla="*/ 428625 w 852623"/>
                  <a:gd name="connsiteY4" fmla="*/ 638175 h 638719"/>
                  <a:gd name="connsiteX5" fmla="*/ 0 w 852623"/>
                  <a:gd name="connsiteY5" fmla="*/ 76200 h 638719"/>
                  <a:gd name="connsiteX6" fmla="*/ 0 w 852623"/>
                  <a:gd name="connsiteY6" fmla="*/ 19050 h 638719"/>
                  <a:gd name="connsiteX0" fmla="*/ 32657 w 852623"/>
                  <a:gd name="connsiteY0" fmla="*/ 5987 h 638719"/>
                  <a:gd name="connsiteX1" fmla="*/ 800100 w 852623"/>
                  <a:gd name="connsiteY1" fmla="*/ 0 h 638719"/>
                  <a:gd name="connsiteX2" fmla="*/ 852623 w 852623"/>
                  <a:gd name="connsiteY2" fmla="*/ 43543 h 638719"/>
                  <a:gd name="connsiteX3" fmla="*/ 500471 w 852623"/>
                  <a:gd name="connsiteY3" fmla="*/ 638719 h 638719"/>
                  <a:gd name="connsiteX4" fmla="*/ 428625 w 852623"/>
                  <a:gd name="connsiteY4" fmla="*/ 638175 h 638719"/>
                  <a:gd name="connsiteX5" fmla="*/ 0 w 852623"/>
                  <a:gd name="connsiteY5" fmla="*/ 76200 h 638719"/>
                  <a:gd name="connsiteX6" fmla="*/ 32657 w 852623"/>
                  <a:gd name="connsiteY6" fmla="*/ 5987 h 638719"/>
                  <a:gd name="connsiteX0" fmla="*/ 32657 w 852623"/>
                  <a:gd name="connsiteY0" fmla="*/ 5987 h 652791"/>
                  <a:gd name="connsiteX1" fmla="*/ 800100 w 852623"/>
                  <a:gd name="connsiteY1" fmla="*/ 0 h 652791"/>
                  <a:gd name="connsiteX2" fmla="*/ 852623 w 852623"/>
                  <a:gd name="connsiteY2" fmla="*/ 43543 h 652791"/>
                  <a:gd name="connsiteX3" fmla="*/ 500471 w 852623"/>
                  <a:gd name="connsiteY3" fmla="*/ 638719 h 652791"/>
                  <a:gd name="connsiteX4" fmla="*/ 428625 w 852623"/>
                  <a:gd name="connsiteY4" fmla="*/ 638175 h 652791"/>
                  <a:gd name="connsiteX5" fmla="*/ 0 w 852623"/>
                  <a:gd name="connsiteY5" fmla="*/ 76200 h 652791"/>
                  <a:gd name="connsiteX6" fmla="*/ 32657 w 852623"/>
                  <a:gd name="connsiteY6" fmla="*/ 5987 h 652791"/>
                  <a:gd name="connsiteX0" fmla="*/ 32657 w 852623"/>
                  <a:gd name="connsiteY0" fmla="*/ 5987 h 659202"/>
                  <a:gd name="connsiteX1" fmla="*/ 800100 w 852623"/>
                  <a:gd name="connsiteY1" fmla="*/ 0 h 659202"/>
                  <a:gd name="connsiteX2" fmla="*/ 852623 w 852623"/>
                  <a:gd name="connsiteY2" fmla="*/ 43543 h 659202"/>
                  <a:gd name="connsiteX3" fmla="*/ 500471 w 852623"/>
                  <a:gd name="connsiteY3" fmla="*/ 638719 h 659202"/>
                  <a:gd name="connsiteX4" fmla="*/ 428625 w 852623"/>
                  <a:gd name="connsiteY4" fmla="*/ 638175 h 659202"/>
                  <a:gd name="connsiteX5" fmla="*/ 0 w 852623"/>
                  <a:gd name="connsiteY5" fmla="*/ 76200 h 659202"/>
                  <a:gd name="connsiteX6" fmla="*/ 32657 w 852623"/>
                  <a:gd name="connsiteY6" fmla="*/ 5987 h 659202"/>
                  <a:gd name="connsiteX0" fmla="*/ 32657 w 885102"/>
                  <a:gd name="connsiteY0" fmla="*/ 5987 h 659202"/>
                  <a:gd name="connsiteX1" fmla="*/ 800100 w 885102"/>
                  <a:gd name="connsiteY1" fmla="*/ 0 h 659202"/>
                  <a:gd name="connsiteX2" fmla="*/ 885102 w 885102"/>
                  <a:gd name="connsiteY2" fmla="*/ 41044 h 659202"/>
                  <a:gd name="connsiteX3" fmla="*/ 500471 w 885102"/>
                  <a:gd name="connsiteY3" fmla="*/ 638719 h 659202"/>
                  <a:gd name="connsiteX4" fmla="*/ 428625 w 885102"/>
                  <a:gd name="connsiteY4" fmla="*/ 638175 h 659202"/>
                  <a:gd name="connsiteX5" fmla="*/ 0 w 885102"/>
                  <a:gd name="connsiteY5" fmla="*/ 76200 h 659202"/>
                  <a:gd name="connsiteX6" fmla="*/ 32657 w 885102"/>
                  <a:gd name="connsiteY6" fmla="*/ 5987 h 659202"/>
                  <a:gd name="connsiteX0" fmla="*/ 32657 w 860118"/>
                  <a:gd name="connsiteY0" fmla="*/ 5987 h 659202"/>
                  <a:gd name="connsiteX1" fmla="*/ 800100 w 860118"/>
                  <a:gd name="connsiteY1" fmla="*/ 0 h 659202"/>
                  <a:gd name="connsiteX2" fmla="*/ 860118 w 860118"/>
                  <a:gd name="connsiteY2" fmla="*/ 53535 h 659202"/>
                  <a:gd name="connsiteX3" fmla="*/ 500471 w 860118"/>
                  <a:gd name="connsiteY3" fmla="*/ 638719 h 659202"/>
                  <a:gd name="connsiteX4" fmla="*/ 428625 w 860118"/>
                  <a:gd name="connsiteY4" fmla="*/ 638175 h 659202"/>
                  <a:gd name="connsiteX5" fmla="*/ 0 w 860118"/>
                  <a:gd name="connsiteY5" fmla="*/ 76200 h 659202"/>
                  <a:gd name="connsiteX6" fmla="*/ 32657 w 860118"/>
                  <a:gd name="connsiteY6" fmla="*/ 5987 h 659202"/>
                  <a:gd name="connsiteX0" fmla="*/ 32657 w 863378"/>
                  <a:gd name="connsiteY0" fmla="*/ 5987 h 659202"/>
                  <a:gd name="connsiteX1" fmla="*/ 800100 w 863378"/>
                  <a:gd name="connsiteY1" fmla="*/ 0 h 659202"/>
                  <a:gd name="connsiteX2" fmla="*/ 860118 w 863378"/>
                  <a:gd name="connsiteY2" fmla="*/ 53535 h 659202"/>
                  <a:gd name="connsiteX3" fmla="*/ 500471 w 863378"/>
                  <a:gd name="connsiteY3" fmla="*/ 638719 h 659202"/>
                  <a:gd name="connsiteX4" fmla="*/ 428625 w 863378"/>
                  <a:gd name="connsiteY4" fmla="*/ 638175 h 659202"/>
                  <a:gd name="connsiteX5" fmla="*/ 0 w 863378"/>
                  <a:gd name="connsiteY5" fmla="*/ 76200 h 659202"/>
                  <a:gd name="connsiteX6" fmla="*/ 32657 w 863378"/>
                  <a:gd name="connsiteY6" fmla="*/ 5987 h 659202"/>
                  <a:gd name="connsiteX0" fmla="*/ 32657 w 865145"/>
                  <a:gd name="connsiteY0" fmla="*/ 5987 h 659202"/>
                  <a:gd name="connsiteX1" fmla="*/ 800100 w 865145"/>
                  <a:gd name="connsiteY1" fmla="*/ 0 h 659202"/>
                  <a:gd name="connsiteX2" fmla="*/ 860118 w 865145"/>
                  <a:gd name="connsiteY2" fmla="*/ 53535 h 659202"/>
                  <a:gd name="connsiteX3" fmla="*/ 500471 w 865145"/>
                  <a:gd name="connsiteY3" fmla="*/ 638719 h 659202"/>
                  <a:gd name="connsiteX4" fmla="*/ 428625 w 865145"/>
                  <a:gd name="connsiteY4" fmla="*/ 638175 h 659202"/>
                  <a:gd name="connsiteX5" fmla="*/ 0 w 865145"/>
                  <a:gd name="connsiteY5" fmla="*/ 76200 h 659202"/>
                  <a:gd name="connsiteX6" fmla="*/ 32657 w 865145"/>
                  <a:gd name="connsiteY6" fmla="*/ 5987 h 659202"/>
                  <a:gd name="connsiteX0" fmla="*/ 32657 w 854250"/>
                  <a:gd name="connsiteY0" fmla="*/ 5987 h 659202"/>
                  <a:gd name="connsiteX1" fmla="*/ 800100 w 854250"/>
                  <a:gd name="connsiteY1" fmla="*/ 0 h 659202"/>
                  <a:gd name="connsiteX2" fmla="*/ 847626 w 854250"/>
                  <a:gd name="connsiteY2" fmla="*/ 68525 h 659202"/>
                  <a:gd name="connsiteX3" fmla="*/ 500471 w 854250"/>
                  <a:gd name="connsiteY3" fmla="*/ 638719 h 659202"/>
                  <a:gd name="connsiteX4" fmla="*/ 428625 w 854250"/>
                  <a:gd name="connsiteY4" fmla="*/ 638175 h 659202"/>
                  <a:gd name="connsiteX5" fmla="*/ 0 w 854250"/>
                  <a:gd name="connsiteY5" fmla="*/ 76200 h 659202"/>
                  <a:gd name="connsiteX6" fmla="*/ 32657 w 854250"/>
                  <a:gd name="connsiteY6" fmla="*/ 5987 h 659202"/>
                  <a:gd name="connsiteX0" fmla="*/ 32657 w 856384"/>
                  <a:gd name="connsiteY0" fmla="*/ 5987 h 659202"/>
                  <a:gd name="connsiteX1" fmla="*/ 800100 w 856384"/>
                  <a:gd name="connsiteY1" fmla="*/ 0 h 659202"/>
                  <a:gd name="connsiteX2" fmla="*/ 847626 w 856384"/>
                  <a:gd name="connsiteY2" fmla="*/ 68525 h 659202"/>
                  <a:gd name="connsiteX3" fmla="*/ 500471 w 856384"/>
                  <a:gd name="connsiteY3" fmla="*/ 638719 h 659202"/>
                  <a:gd name="connsiteX4" fmla="*/ 428625 w 856384"/>
                  <a:gd name="connsiteY4" fmla="*/ 638175 h 659202"/>
                  <a:gd name="connsiteX5" fmla="*/ 0 w 856384"/>
                  <a:gd name="connsiteY5" fmla="*/ 76200 h 659202"/>
                  <a:gd name="connsiteX6" fmla="*/ 32657 w 856384"/>
                  <a:gd name="connsiteY6" fmla="*/ 5987 h 659202"/>
                  <a:gd name="connsiteX0" fmla="*/ 39558 w 863285"/>
                  <a:gd name="connsiteY0" fmla="*/ 5987 h 659202"/>
                  <a:gd name="connsiteX1" fmla="*/ 807001 w 863285"/>
                  <a:gd name="connsiteY1" fmla="*/ 0 h 659202"/>
                  <a:gd name="connsiteX2" fmla="*/ 854527 w 863285"/>
                  <a:gd name="connsiteY2" fmla="*/ 68525 h 659202"/>
                  <a:gd name="connsiteX3" fmla="*/ 507372 w 863285"/>
                  <a:gd name="connsiteY3" fmla="*/ 638719 h 659202"/>
                  <a:gd name="connsiteX4" fmla="*/ 435526 w 863285"/>
                  <a:gd name="connsiteY4" fmla="*/ 638175 h 659202"/>
                  <a:gd name="connsiteX5" fmla="*/ 6901 w 863285"/>
                  <a:gd name="connsiteY5" fmla="*/ 76200 h 659202"/>
                  <a:gd name="connsiteX6" fmla="*/ 39558 w 863285"/>
                  <a:gd name="connsiteY6" fmla="*/ 5987 h 659202"/>
                  <a:gd name="connsiteX0" fmla="*/ 41358 w 865085"/>
                  <a:gd name="connsiteY0" fmla="*/ 5987 h 659202"/>
                  <a:gd name="connsiteX1" fmla="*/ 808801 w 865085"/>
                  <a:gd name="connsiteY1" fmla="*/ 0 h 659202"/>
                  <a:gd name="connsiteX2" fmla="*/ 856327 w 865085"/>
                  <a:gd name="connsiteY2" fmla="*/ 68525 h 659202"/>
                  <a:gd name="connsiteX3" fmla="*/ 509172 w 865085"/>
                  <a:gd name="connsiteY3" fmla="*/ 638719 h 659202"/>
                  <a:gd name="connsiteX4" fmla="*/ 437326 w 865085"/>
                  <a:gd name="connsiteY4" fmla="*/ 638175 h 659202"/>
                  <a:gd name="connsiteX5" fmla="*/ 8701 w 865085"/>
                  <a:gd name="connsiteY5" fmla="*/ 76200 h 659202"/>
                  <a:gd name="connsiteX6" fmla="*/ 41358 w 865085"/>
                  <a:gd name="connsiteY6" fmla="*/ 5987 h 659202"/>
                  <a:gd name="connsiteX0" fmla="*/ 42555 w 866282"/>
                  <a:gd name="connsiteY0" fmla="*/ 5987 h 659202"/>
                  <a:gd name="connsiteX1" fmla="*/ 809998 w 866282"/>
                  <a:gd name="connsiteY1" fmla="*/ 0 h 659202"/>
                  <a:gd name="connsiteX2" fmla="*/ 857524 w 866282"/>
                  <a:gd name="connsiteY2" fmla="*/ 68525 h 659202"/>
                  <a:gd name="connsiteX3" fmla="*/ 510369 w 866282"/>
                  <a:gd name="connsiteY3" fmla="*/ 638719 h 659202"/>
                  <a:gd name="connsiteX4" fmla="*/ 438523 w 866282"/>
                  <a:gd name="connsiteY4" fmla="*/ 638175 h 659202"/>
                  <a:gd name="connsiteX5" fmla="*/ 9898 w 866282"/>
                  <a:gd name="connsiteY5" fmla="*/ 76200 h 659202"/>
                  <a:gd name="connsiteX6" fmla="*/ 42555 w 866282"/>
                  <a:gd name="connsiteY6" fmla="*/ 5987 h 659202"/>
                  <a:gd name="connsiteX0" fmla="*/ 33175 w 856902"/>
                  <a:gd name="connsiteY0" fmla="*/ 5987 h 659202"/>
                  <a:gd name="connsiteX1" fmla="*/ 800618 w 856902"/>
                  <a:gd name="connsiteY1" fmla="*/ 0 h 659202"/>
                  <a:gd name="connsiteX2" fmla="*/ 848144 w 856902"/>
                  <a:gd name="connsiteY2" fmla="*/ 68525 h 659202"/>
                  <a:gd name="connsiteX3" fmla="*/ 500989 w 856902"/>
                  <a:gd name="connsiteY3" fmla="*/ 638719 h 659202"/>
                  <a:gd name="connsiteX4" fmla="*/ 429143 w 856902"/>
                  <a:gd name="connsiteY4" fmla="*/ 638175 h 659202"/>
                  <a:gd name="connsiteX5" fmla="*/ 13009 w 856902"/>
                  <a:gd name="connsiteY5" fmla="*/ 93689 h 659202"/>
                  <a:gd name="connsiteX6" fmla="*/ 33175 w 856902"/>
                  <a:gd name="connsiteY6" fmla="*/ 5987 h 659202"/>
                  <a:gd name="connsiteX0" fmla="*/ 39800 w 863527"/>
                  <a:gd name="connsiteY0" fmla="*/ 5987 h 659202"/>
                  <a:gd name="connsiteX1" fmla="*/ 807243 w 863527"/>
                  <a:gd name="connsiteY1" fmla="*/ 0 h 659202"/>
                  <a:gd name="connsiteX2" fmla="*/ 854769 w 863527"/>
                  <a:gd name="connsiteY2" fmla="*/ 68525 h 659202"/>
                  <a:gd name="connsiteX3" fmla="*/ 507614 w 863527"/>
                  <a:gd name="connsiteY3" fmla="*/ 638719 h 659202"/>
                  <a:gd name="connsiteX4" fmla="*/ 435768 w 863527"/>
                  <a:gd name="connsiteY4" fmla="*/ 638175 h 659202"/>
                  <a:gd name="connsiteX5" fmla="*/ 19634 w 863527"/>
                  <a:gd name="connsiteY5" fmla="*/ 93689 h 659202"/>
                  <a:gd name="connsiteX6" fmla="*/ 39800 w 863527"/>
                  <a:gd name="connsiteY6" fmla="*/ 5987 h 659202"/>
                  <a:gd name="connsiteX0" fmla="*/ 37589 w 861316"/>
                  <a:gd name="connsiteY0" fmla="*/ 5987 h 659202"/>
                  <a:gd name="connsiteX1" fmla="*/ 805032 w 861316"/>
                  <a:gd name="connsiteY1" fmla="*/ 0 h 659202"/>
                  <a:gd name="connsiteX2" fmla="*/ 852558 w 861316"/>
                  <a:gd name="connsiteY2" fmla="*/ 68525 h 659202"/>
                  <a:gd name="connsiteX3" fmla="*/ 505403 w 861316"/>
                  <a:gd name="connsiteY3" fmla="*/ 638719 h 659202"/>
                  <a:gd name="connsiteX4" fmla="*/ 433557 w 861316"/>
                  <a:gd name="connsiteY4" fmla="*/ 638175 h 659202"/>
                  <a:gd name="connsiteX5" fmla="*/ 17423 w 861316"/>
                  <a:gd name="connsiteY5" fmla="*/ 93689 h 659202"/>
                  <a:gd name="connsiteX6" fmla="*/ 37589 w 861316"/>
                  <a:gd name="connsiteY6" fmla="*/ 5987 h 659202"/>
                  <a:gd name="connsiteX0" fmla="*/ 37589 w 861316"/>
                  <a:gd name="connsiteY0" fmla="*/ 5987 h 659202"/>
                  <a:gd name="connsiteX1" fmla="*/ 805032 w 861316"/>
                  <a:gd name="connsiteY1" fmla="*/ 0 h 659202"/>
                  <a:gd name="connsiteX2" fmla="*/ 852558 w 861316"/>
                  <a:gd name="connsiteY2" fmla="*/ 68525 h 659202"/>
                  <a:gd name="connsiteX3" fmla="*/ 505403 w 861316"/>
                  <a:gd name="connsiteY3" fmla="*/ 638719 h 659202"/>
                  <a:gd name="connsiteX4" fmla="*/ 433557 w 861316"/>
                  <a:gd name="connsiteY4" fmla="*/ 638175 h 659202"/>
                  <a:gd name="connsiteX5" fmla="*/ 17423 w 861316"/>
                  <a:gd name="connsiteY5" fmla="*/ 93689 h 659202"/>
                  <a:gd name="connsiteX6" fmla="*/ 37589 w 861316"/>
                  <a:gd name="connsiteY6" fmla="*/ 5987 h 659202"/>
                  <a:gd name="connsiteX0" fmla="*/ 37589 w 861316"/>
                  <a:gd name="connsiteY0" fmla="*/ 5987 h 659202"/>
                  <a:gd name="connsiteX1" fmla="*/ 805032 w 861316"/>
                  <a:gd name="connsiteY1" fmla="*/ 0 h 659202"/>
                  <a:gd name="connsiteX2" fmla="*/ 852558 w 861316"/>
                  <a:gd name="connsiteY2" fmla="*/ 68525 h 659202"/>
                  <a:gd name="connsiteX3" fmla="*/ 505403 w 861316"/>
                  <a:gd name="connsiteY3" fmla="*/ 638719 h 659202"/>
                  <a:gd name="connsiteX4" fmla="*/ 433557 w 861316"/>
                  <a:gd name="connsiteY4" fmla="*/ 638175 h 659202"/>
                  <a:gd name="connsiteX5" fmla="*/ 17423 w 861316"/>
                  <a:gd name="connsiteY5" fmla="*/ 93689 h 659202"/>
                  <a:gd name="connsiteX6" fmla="*/ 37589 w 861316"/>
                  <a:gd name="connsiteY6" fmla="*/ 5987 h 659202"/>
                  <a:gd name="connsiteX0" fmla="*/ 27365 w 851092"/>
                  <a:gd name="connsiteY0" fmla="*/ 5987 h 659202"/>
                  <a:gd name="connsiteX1" fmla="*/ 794808 w 851092"/>
                  <a:gd name="connsiteY1" fmla="*/ 0 h 659202"/>
                  <a:gd name="connsiteX2" fmla="*/ 842334 w 851092"/>
                  <a:gd name="connsiteY2" fmla="*/ 68525 h 659202"/>
                  <a:gd name="connsiteX3" fmla="*/ 495179 w 851092"/>
                  <a:gd name="connsiteY3" fmla="*/ 638719 h 659202"/>
                  <a:gd name="connsiteX4" fmla="*/ 423333 w 851092"/>
                  <a:gd name="connsiteY4" fmla="*/ 638175 h 659202"/>
                  <a:gd name="connsiteX5" fmla="*/ 7199 w 851092"/>
                  <a:gd name="connsiteY5" fmla="*/ 93689 h 659202"/>
                  <a:gd name="connsiteX6" fmla="*/ 27365 w 851092"/>
                  <a:gd name="connsiteY6" fmla="*/ 5987 h 659202"/>
                  <a:gd name="connsiteX0" fmla="*/ 37248 w 860975"/>
                  <a:gd name="connsiteY0" fmla="*/ 5987 h 659202"/>
                  <a:gd name="connsiteX1" fmla="*/ 804691 w 860975"/>
                  <a:gd name="connsiteY1" fmla="*/ 0 h 659202"/>
                  <a:gd name="connsiteX2" fmla="*/ 852217 w 860975"/>
                  <a:gd name="connsiteY2" fmla="*/ 68525 h 659202"/>
                  <a:gd name="connsiteX3" fmla="*/ 505062 w 860975"/>
                  <a:gd name="connsiteY3" fmla="*/ 638719 h 659202"/>
                  <a:gd name="connsiteX4" fmla="*/ 433216 w 860975"/>
                  <a:gd name="connsiteY4" fmla="*/ 638175 h 659202"/>
                  <a:gd name="connsiteX5" fmla="*/ 17082 w 860975"/>
                  <a:gd name="connsiteY5" fmla="*/ 93689 h 659202"/>
                  <a:gd name="connsiteX6" fmla="*/ 37248 w 860975"/>
                  <a:gd name="connsiteY6" fmla="*/ 5987 h 659202"/>
                  <a:gd name="connsiteX0" fmla="*/ 37250 w 860977"/>
                  <a:gd name="connsiteY0" fmla="*/ 21695 h 674910"/>
                  <a:gd name="connsiteX1" fmla="*/ 804693 w 860977"/>
                  <a:gd name="connsiteY1" fmla="*/ 15708 h 674910"/>
                  <a:gd name="connsiteX2" fmla="*/ 852219 w 860977"/>
                  <a:gd name="connsiteY2" fmla="*/ 84233 h 674910"/>
                  <a:gd name="connsiteX3" fmla="*/ 505064 w 860977"/>
                  <a:gd name="connsiteY3" fmla="*/ 654427 h 674910"/>
                  <a:gd name="connsiteX4" fmla="*/ 433218 w 860977"/>
                  <a:gd name="connsiteY4" fmla="*/ 653883 h 674910"/>
                  <a:gd name="connsiteX5" fmla="*/ 17084 w 860977"/>
                  <a:gd name="connsiteY5" fmla="*/ 109397 h 674910"/>
                  <a:gd name="connsiteX6" fmla="*/ 37250 w 860977"/>
                  <a:gd name="connsiteY6" fmla="*/ 21695 h 674910"/>
                  <a:gd name="connsiteX0" fmla="*/ 37250 w 860977"/>
                  <a:gd name="connsiteY0" fmla="*/ 30284 h 683499"/>
                  <a:gd name="connsiteX1" fmla="*/ 804693 w 860977"/>
                  <a:gd name="connsiteY1" fmla="*/ 24297 h 683499"/>
                  <a:gd name="connsiteX2" fmla="*/ 852219 w 860977"/>
                  <a:gd name="connsiteY2" fmla="*/ 92822 h 683499"/>
                  <a:gd name="connsiteX3" fmla="*/ 505064 w 860977"/>
                  <a:gd name="connsiteY3" fmla="*/ 663016 h 683499"/>
                  <a:gd name="connsiteX4" fmla="*/ 433218 w 860977"/>
                  <a:gd name="connsiteY4" fmla="*/ 662472 h 683499"/>
                  <a:gd name="connsiteX5" fmla="*/ 17084 w 860977"/>
                  <a:gd name="connsiteY5" fmla="*/ 117986 h 683499"/>
                  <a:gd name="connsiteX6" fmla="*/ 37250 w 860977"/>
                  <a:gd name="connsiteY6" fmla="*/ 30284 h 683499"/>
                  <a:gd name="connsiteX0" fmla="*/ 37250 w 862596"/>
                  <a:gd name="connsiteY0" fmla="*/ 30284 h 683499"/>
                  <a:gd name="connsiteX1" fmla="*/ 804693 w 862596"/>
                  <a:gd name="connsiteY1" fmla="*/ 24297 h 683499"/>
                  <a:gd name="connsiteX2" fmla="*/ 852219 w 862596"/>
                  <a:gd name="connsiteY2" fmla="*/ 92822 h 683499"/>
                  <a:gd name="connsiteX3" fmla="*/ 505064 w 862596"/>
                  <a:gd name="connsiteY3" fmla="*/ 663016 h 683499"/>
                  <a:gd name="connsiteX4" fmla="*/ 433218 w 862596"/>
                  <a:gd name="connsiteY4" fmla="*/ 662472 h 683499"/>
                  <a:gd name="connsiteX5" fmla="*/ 17084 w 862596"/>
                  <a:gd name="connsiteY5" fmla="*/ 117986 h 683499"/>
                  <a:gd name="connsiteX6" fmla="*/ 37250 w 862596"/>
                  <a:gd name="connsiteY6" fmla="*/ 30284 h 683499"/>
                  <a:gd name="connsiteX0" fmla="*/ 37250 w 862594"/>
                  <a:gd name="connsiteY0" fmla="*/ 34963 h 688178"/>
                  <a:gd name="connsiteX1" fmla="*/ 804693 w 862594"/>
                  <a:gd name="connsiteY1" fmla="*/ 28976 h 688178"/>
                  <a:gd name="connsiteX2" fmla="*/ 852219 w 862594"/>
                  <a:gd name="connsiteY2" fmla="*/ 97501 h 688178"/>
                  <a:gd name="connsiteX3" fmla="*/ 505064 w 862594"/>
                  <a:gd name="connsiteY3" fmla="*/ 667695 h 688178"/>
                  <a:gd name="connsiteX4" fmla="*/ 433218 w 862594"/>
                  <a:gd name="connsiteY4" fmla="*/ 667151 h 688178"/>
                  <a:gd name="connsiteX5" fmla="*/ 17084 w 862594"/>
                  <a:gd name="connsiteY5" fmla="*/ 122665 h 688178"/>
                  <a:gd name="connsiteX6" fmla="*/ 37250 w 862594"/>
                  <a:gd name="connsiteY6" fmla="*/ 34963 h 688178"/>
                  <a:gd name="connsiteX0" fmla="*/ 37250 w 860544"/>
                  <a:gd name="connsiteY0" fmla="*/ 34963 h 688178"/>
                  <a:gd name="connsiteX1" fmla="*/ 804693 w 860544"/>
                  <a:gd name="connsiteY1" fmla="*/ 28976 h 688178"/>
                  <a:gd name="connsiteX2" fmla="*/ 852219 w 860544"/>
                  <a:gd name="connsiteY2" fmla="*/ 97501 h 688178"/>
                  <a:gd name="connsiteX3" fmla="*/ 505064 w 860544"/>
                  <a:gd name="connsiteY3" fmla="*/ 667695 h 688178"/>
                  <a:gd name="connsiteX4" fmla="*/ 433218 w 860544"/>
                  <a:gd name="connsiteY4" fmla="*/ 667151 h 688178"/>
                  <a:gd name="connsiteX5" fmla="*/ 17084 w 860544"/>
                  <a:gd name="connsiteY5" fmla="*/ 122665 h 688178"/>
                  <a:gd name="connsiteX6" fmla="*/ 37250 w 860544"/>
                  <a:gd name="connsiteY6" fmla="*/ 34963 h 688178"/>
                  <a:gd name="connsiteX0" fmla="*/ 37250 w 860542"/>
                  <a:gd name="connsiteY0" fmla="*/ 34963 h 688178"/>
                  <a:gd name="connsiteX1" fmla="*/ 804693 w 860542"/>
                  <a:gd name="connsiteY1" fmla="*/ 28976 h 688178"/>
                  <a:gd name="connsiteX2" fmla="*/ 852219 w 860542"/>
                  <a:gd name="connsiteY2" fmla="*/ 97501 h 688178"/>
                  <a:gd name="connsiteX3" fmla="*/ 505064 w 860542"/>
                  <a:gd name="connsiteY3" fmla="*/ 667695 h 688178"/>
                  <a:gd name="connsiteX4" fmla="*/ 433218 w 860542"/>
                  <a:gd name="connsiteY4" fmla="*/ 667151 h 688178"/>
                  <a:gd name="connsiteX5" fmla="*/ 17084 w 860542"/>
                  <a:gd name="connsiteY5" fmla="*/ 122665 h 688178"/>
                  <a:gd name="connsiteX6" fmla="*/ 37250 w 860542"/>
                  <a:gd name="connsiteY6" fmla="*/ 34963 h 688178"/>
                  <a:gd name="connsiteX0" fmla="*/ 37250 w 860544"/>
                  <a:gd name="connsiteY0" fmla="*/ 34963 h 688178"/>
                  <a:gd name="connsiteX1" fmla="*/ 804693 w 860544"/>
                  <a:gd name="connsiteY1" fmla="*/ 28976 h 688178"/>
                  <a:gd name="connsiteX2" fmla="*/ 852219 w 860544"/>
                  <a:gd name="connsiteY2" fmla="*/ 97501 h 688178"/>
                  <a:gd name="connsiteX3" fmla="*/ 505064 w 860544"/>
                  <a:gd name="connsiteY3" fmla="*/ 667695 h 688178"/>
                  <a:gd name="connsiteX4" fmla="*/ 433218 w 860544"/>
                  <a:gd name="connsiteY4" fmla="*/ 667151 h 688178"/>
                  <a:gd name="connsiteX5" fmla="*/ 17084 w 860544"/>
                  <a:gd name="connsiteY5" fmla="*/ 122665 h 688178"/>
                  <a:gd name="connsiteX6" fmla="*/ 37250 w 860544"/>
                  <a:gd name="connsiteY6" fmla="*/ 34963 h 688178"/>
                  <a:gd name="connsiteX0" fmla="*/ 37250 w 860542"/>
                  <a:gd name="connsiteY0" fmla="*/ 34963 h 688178"/>
                  <a:gd name="connsiteX1" fmla="*/ 804693 w 860542"/>
                  <a:gd name="connsiteY1" fmla="*/ 28976 h 688178"/>
                  <a:gd name="connsiteX2" fmla="*/ 852219 w 860542"/>
                  <a:gd name="connsiteY2" fmla="*/ 97501 h 688178"/>
                  <a:gd name="connsiteX3" fmla="*/ 505064 w 860542"/>
                  <a:gd name="connsiteY3" fmla="*/ 667695 h 688178"/>
                  <a:gd name="connsiteX4" fmla="*/ 433218 w 860542"/>
                  <a:gd name="connsiteY4" fmla="*/ 667151 h 688178"/>
                  <a:gd name="connsiteX5" fmla="*/ 17084 w 860542"/>
                  <a:gd name="connsiteY5" fmla="*/ 122665 h 688178"/>
                  <a:gd name="connsiteX6" fmla="*/ 37250 w 860542"/>
                  <a:gd name="connsiteY6" fmla="*/ 34963 h 688178"/>
                  <a:gd name="connsiteX0" fmla="*/ 37250 w 860544"/>
                  <a:gd name="connsiteY0" fmla="*/ 34963 h 693399"/>
                  <a:gd name="connsiteX1" fmla="*/ 804693 w 860544"/>
                  <a:gd name="connsiteY1" fmla="*/ 28976 h 693399"/>
                  <a:gd name="connsiteX2" fmla="*/ 852219 w 860544"/>
                  <a:gd name="connsiteY2" fmla="*/ 97501 h 693399"/>
                  <a:gd name="connsiteX3" fmla="*/ 505064 w 860544"/>
                  <a:gd name="connsiteY3" fmla="*/ 667695 h 693399"/>
                  <a:gd name="connsiteX4" fmla="*/ 433218 w 860544"/>
                  <a:gd name="connsiteY4" fmla="*/ 667151 h 693399"/>
                  <a:gd name="connsiteX5" fmla="*/ 17084 w 860544"/>
                  <a:gd name="connsiteY5" fmla="*/ 122665 h 693399"/>
                  <a:gd name="connsiteX6" fmla="*/ 37250 w 860544"/>
                  <a:gd name="connsiteY6" fmla="*/ 34963 h 693399"/>
                  <a:gd name="connsiteX0" fmla="*/ 37250 w 860542"/>
                  <a:gd name="connsiteY0" fmla="*/ 34963 h 694399"/>
                  <a:gd name="connsiteX1" fmla="*/ 804693 w 860542"/>
                  <a:gd name="connsiteY1" fmla="*/ 28976 h 694399"/>
                  <a:gd name="connsiteX2" fmla="*/ 852219 w 860542"/>
                  <a:gd name="connsiteY2" fmla="*/ 97501 h 694399"/>
                  <a:gd name="connsiteX3" fmla="*/ 505064 w 860542"/>
                  <a:gd name="connsiteY3" fmla="*/ 667695 h 694399"/>
                  <a:gd name="connsiteX4" fmla="*/ 433218 w 860542"/>
                  <a:gd name="connsiteY4" fmla="*/ 667151 h 694399"/>
                  <a:gd name="connsiteX5" fmla="*/ 17084 w 860542"/>
                  <a:gd name="connsiteY5" fmla="*/ 122665 h 694399"/>
                  <a:gd name="connsiteX6" fmla="*/ 37250 w 860542"/>
                  <a:gd name="connsiteY6" fmla="*/ 34963 h 694399"/>
                  <a:gd name="connsiteX0" fmla="*/ 37250 w 860544"/>
                  <a:gd name="connsiteY0" fmla="*/ 34963 h 687696"/>
                  <a:gd name="connsiteX1" fmla="*/ 804693 w 860544"/>
                  <a:gd name="connsiteY1" fmla="*/ 28976 h 687696"/>
                  <a:gd name="connsiteX2" fmla="*/ 852219 w 860544"/>
                  <a:gd name="connsiteY2" fmla="*/ 97501 h 687696"/>
                  <a:gd name="connsiteX3" fmla="*/ 505064 w 860544"/>
                  <a:gd name="connsiteY3" fmla="*/ 667695 h 687696"/>
                  <a:gd name="connsiteX4" fmla="*/ 414624 w 860544"/>
                  <a:gd name="connsiteY4" fmla="*/ 654531 h 687696"/>
                  <a:gd name="connsiteX5" fmla="*/ 17084 w 860544"/>
                  <a:gd name="connsiteY5" fmla="*/ 122665 h 687696"/>
                  <a:gd name="connsiteX6" fmla="*/ 37250 w 860544"/>
                  <a:gd name="connsiteY6" fmla="*/ 34963 h 687696"/>
                  <a:gd name="connsiteX0" fmla="*/ 37250 w 860542"/>
                  <a:gd name="connsiteY0" fmla="*/ 34963 h 682556"/>
                  <a:gd name="connsiteX1" fmla="*/ 804693 w 860542"/>
                  <a:gd name="connsiteY1" fmla="*/ 28976 h 682556"/>
                  <a:gd name="connsiteX2" fmla="*/ 852219 w 860542"/>
                  <a:gd name="connsiteY2" fmla="*/ 97501 h 682556"/>
                  <a:gd name="connsiteX3" fmla="*/ 505064 w 860542"/>
                  <a:gd name="connsiteY3" fmla="*/ 667695 h 682556"/>
                  <a:gd name="connsiteX4" fmla="*/ 414624 w 860542"/>
                  <a:gd name="connsiteY4" fmla="*/ 654531 h 682556"/>
                  <a:gd name="connsiteX5" fmla="*/ 17084 w 860542"/>
                  <a:gd name="connsiteY5" fmla="*/ 122665 h 682556"/>
                  <a:gd name="connsiteX6" fmla="*/ 37250 w 860542"/>
                  <a:gd name="connsiteY6" fmla="*/ 34963 h 6825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60542" h="682556">
                    <a:moveTo>
                      <a:pt x="37250" y="34963"/>
                    </a:moveTo>
                    <a:cubicBezTo>
                      <a:pt x="200097" y="-11204"/>
                      <a:pt x="641845" y="-10043"/>
                      <a:pt x="804693" y="28976"/>
                    </a:cubicBezTo>
                    <a:cubicBezTo>
                      <a:pt x="861477" y="41952"/>
                      <a:pt x="870038" y="46393"/>
                      <a:pt x="852219" y="97501"/>
                    </a:cubicBezTo>
                    <a:cubicBezTo>
                      <a:pt x="769038" y="338047"/>
                      <a:pt x="611484" y="540730"/>
                      <a:pt x="505064" y="667695"/>
                    </a:cubicBezTo>
                    <a:cubicBezTo>
                      <a:pt x="481810" y="693154"/>
                      <a:pt x="452517" y="684035"/>
                      <a:pt x="414624" y="654531"/>
                    </a:cubicBezTo>
                    <a:cubicBezTo>
                      <a:pt x="238725" y="501431"/>
                      <a:pt x="100015" y="351485"/>
                      <a:pt x="17084" y="122665"/>
                    </a:cubicBezTo>
                    <a:cubicBezTo>
                      <a:pt x="6242" y="82557"/>
                      <a:pt x="-24011" y="54156"/>
                      <a:pt x="37250" y="34963"/>
                    </a:cubicBezTo>
                    <a:close/>
                  </a:path>
                </a:pathLst>
              </a:custGeom>
              <a:solidFill>
                <a:srgbClr val="97390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07" name="Freeform: Shape 154">
                <a:extLst>
                  <a:ext uri="{FF2B5EF4-FFF2-40B4-BE49-F238E27FC236}">
                    <a16:creationId xmlns:a16="http://schemas.microsoft.com/office/drawing/2014/main" id="{84FCF36F-B6A1-4B6A-80E6-54476131FB59}"/>
                  </a:ext>
                </a:extLst>
              </p:cNvPr>
              <p:cNvSpPr/>
              <p:nvPr/>
            </p:nvSpPr>
            <p:spPr>
              <a:xfrm rot="20970004">
                <a:off x="10859286" y="1414036"/>
                <a:ext cx="294938" cy="369913"/>
              </a:xfrm>
              <a:custGeom>
                <a:avLst/>
                <a:gdLst>
                  <a:gd name="connsiteX0" fmla="*/ 0 w 904875"/>
                  <a:gd name="connsiteY0" fmla="*/ 19050 h 638175"/>
                  <a:gd name="connsiteX1" fmla="*/ 800100 w 904875"/>
                  <a:gd name="connsiteY1" fmla="*/ 0 h 638175"/>
                  <a:gd name="connsiteX2" fmla="*/ 904875 w 904875"/>
                  <a:gd name="connsiteY2" fmla="*/ 76200 h 638175"/>
                  <a:gd name="connsiteX3" fmla="*/ 542925 w 904875"/>
                  <a:gd name="connsiteY3" fmla="*/ 619125 h 638175"/>
                  <a:gd name="connsiteX4" fmla="*/ 428625 w 904875"/>
                  <a:gd name="connsiteY4" fmla="*/ 638175 h 638175"/>
                  <a:gd name="connsiteX5" fmla="*/ 0 w 904875"/>
                  <a:gd name="connsiteY5" fmla="*/ 76200 h 638175"/>
                  <a:gd name="connsiteX6" fmla="*/ 0 w 904875"/>
                  <a:gd name="connsiteY6" fmla="*/ 19050 h 638175"/>
                  <a:gd name="connsiteX0" fmla="*/ 0 w 904875"/>
                  <a:gd name="connsiteY0" fmla="*/ 19050 h 638719"/>
                  <a:gd name="connsiteX1" fmla="*/ 800100 w 904875"/>
                  <a:gd name="connsiteY1" fmla="*/ 0 h 638719"/>
                  <a:gd name="connsiteX2" fmla="*/ 904875 w 904875"/>
                  <a:gd name="connsiteY2" fmla="*/ 76200 h 638719"/>
                  <a:gd name="connsiteX3" fmla="*/ 510268 w 904875"/>
                  <a:gd name="connsiteY3" fmla="*/ 638719 h 638719"/>
                  <a:gd name="connsiteX4" fmla="*/ 428625 w 904875"/>
                  <a:gd name="connsiteY4" fmla="*/ 638175 h 638719"/>
                  <a:gd name="connsiteX5" fmla="*/ 0 w 904875"/>
                  <a:gd name="connsiteY5" fmla="*/ 76200 h 638719"/>
                  <a:gd name="connsiteX6" fmla="*/ 0 w 904875"/>
                  <a:gd name="connsiteY6" fmla="*/ 19050 h 638719"/>
                  <a:gd name="connsiteX0" fmla="*/ 0 w 852623"/>
                  <a:gd name="connsiteY0" fmla="*/ 19050 h 638719"/>
                  <a:gd name="connsiteX1" fmla="*/ 800100 w 852623"/>
                  <a:gd name="connsiteY1" fmla="*/ 0 h 638719"/>
                  <a:gd name="connsiteX2" fmla="*/ 852623 w 852623"/>
                  <a:gd name="connsiteY2" fmla="*/ 43543 h 638719"/>
                  <a:gd name="connsiteX3" fmla="*/ 510268 w 852623"/>
                  <a:gd name="connsiteY3" fmla="*/ 638719 h 638719"/>
                  <a:gd name="connsiteX4" fmla="*/ 428625 w 852623"/>
                  <a:gd name="connsiteY4" fmla="*/ 638175 h 638719"/>
                  <a:gd name="connsiteX5" fmla="*/ 0 w 852623"/>
                  <a:gd name="connsiteY5" fmla="*/ 76200 h 638719"/>
                  <a:gd name="connsiteX6" fmla="*/ 0 w 852623"/>
                  <a:gd name="connsiteY6" fmla="*/ 19050 h 638719"/>
                  <a:gd name="connsiteX0" fmla="*/ 0 w 852623"/>
                  <a:gd name="connsiteY0" fmla="*/ 19050 h 638719"/>
                  <a:gd name="connsiteX1" fmla="*/ 800100 w 852623"/>
                  <a:gd name="connsiteY1" fmla="*/ 0 h 638719"/>
                  <a:gd name="connsiteX2" fmla="*/ 852623 w 852623"/>
                  <a:gd name="connsiteY2" fmla="*/ 43543 h 638719"/>
                  <a:gd name="connsiteX3" fmla="*/ 500471 w 852623"/>
                  <a:gd name="connsiteY3" fmla="*/ 638719 h 638719"/>
                  <a:gd name="connsiteX4" fmla="*/ 428625 w 852623"/>
                  <a:gd name="connsiteY4" fmla="*/ 638175 h 638719"/>
                  <a:gd name="connsiteX5" fmla="*/ 0 w 852623"/>
                  <a:gd name="connsiteY5" fmla="*/ 76200 h 638719"/>
                  <a:gd name="connsiteX6" fmla="*/ 0 w 852623"/>
                  <a:gd name="connsiteY6" fmla="*/ 19050 h 638719"/>
                  <a:gd name="connsiteX0" fmla="*/ 32657 w 852623"/>
                  <a:gd name="connsiteY0" fmla="*/ 5987 h 638719"/>
                  <a:gd name="connsiteX1" fmla="*/ 800100 w 852623"/>
                  <a:gd name="connsiteY1" fmla="*/ 0 h 638719"/>
                  <a:gd name="connsiteX2" fmla="*/ 852623 w 852623"/>
                  <a:gd name="connsiteY2" fmla="*/ 43543 h 638719"/>
                  <a:gd name="connsiteX3" fmla="*/ 500471 w 852623"/>
                  <a:gd name="connsiteY3" fmla="*/ 638719 h 638719"/>
                  <a:gd name="connsiteX4" fmla="*/ 428625 w 852623"/>
                  <a:gd name="connsiteY4" fmla="*/ 638175 h 638719"/>
                  <a:gd name="connsiteX5" fmla="*/ 0 w 852623"/>
                  <a:gd name="connsiteY5" fmla="*/ 76200 h 638719"/>
                  <a:gd name="connsiteX6" fmla="*/ 32657 w 852623"/>
                  <a:gd name="connsiteY6" fmla="*/ 5987 h 638719"/>
                  <a:gd name="connsiteX0" fmla="*/ 32657 w 852623"/>
                  <a:gd name="connsiteY0" fmla="*/ 5987 h 652791"/>
                  <a:gd name="connsiteX1" fmla="*/ 800100 w 852623"/>
                  <a:gd name="connsiteY1" fmla="*/ 0 h 652791"/>
                  <a:gd name="connsiteX2" fmla="*/ 852623 w 852623"/>
                  <a:gd name="connsiteY2" fmla="*/ 43543 h 652791"/>
                  <a:gd name="connsiteX3" fmla="*/ 500471 w 852623"/>
                  <a:gd name="connsiteY3" fmla="*/ 638719 h 652791"/>
                  <a:gd name="connsiteX4" fmla="*/ 428625 w 852623"/>
                  <a:gd name="connsiteY4" fmla="*/ 638175 h 652791"/>
                  <a:gd name="connsiteX5" fmla="*/ 0 w 852623"/>
                  <a:gd name="connsiteY5" fmla="*/ 76200 h 652791"/>
                  <a:gd name="connsiteX6" fmla="*/ 32657 w 852623"/>
                  <a:gd name="connsiteY6" fmla="*/ 5987 h 652791"/>
                  <a:gd name="connsiteX0" fmla="*/ 32657 w 852623"/>
                  <a:gd name="connsiteY0" fmla="*/ 5987 h 659202"/>
                  <a:gd name="connsiteX1" fmla="*/ 800100 w 852623"/>
                  <a:gd name="connsiteY1" fmla="*/ 0 h 659202"/>
                  <a:gd name="connsiteX2" fmla="*/ 852623 w 852623"/>
                  <a:gd name="connsiteY2" fmla="*/ 43543 h 659202"/>
                  <a:gd name="connsiteX3" fmla="*/ 500471 w 852623"/>
                  <a:gd name="connsiteY3" fmla="*/ 638719 h 659202"/>
                  <a:gd name="connsiteX4" fmla="*/ 428625 w 852623"/>
                  <a:gd name="connsiteY4" fmla="*/ 638175 h 659202"/>
                  <a:gd name="connsiteX5" fmla="*/ 0 w 852623"/>
                  <a:gd name="connsiteY5" fmla="*/ 76200 h 659202"/>
                  <a:gd name="connsiteX6" fmla="*/ 32657 w 852623"/>
                  <a:gd name="connsiteY6" fmla="*/ 5987 h 659202"/>
                  <a:gd name="connsiteX0" fmla="*/ 32657 w 885102"/>
                  <a:gd name="connsiteY0" fmla="*/ 5987 h 659202"/>
                  <a:gd name="connsiteX1" fmla="*/ 800100 w 885102"/>
                  <a:gd name="connsiteY1" fmla="*/ 0 h 659202"/>
                  <a:gd name="connsiteX2" fmla="*/ 885102 w 885102"/>
                  <a:gd name="connsiteY2" fmla="*/ 41044 h 659202"/>
                  <a:gd name="connsiteX3" fmla="*/ 500471 w 885102"/>
                  <a:gd name="connsiteY3" fmla="*/ 638719 h 659202"/>
                  <a:gd name="connsiteX4" fmla="*/ 428625 w 885102"/>
                  <a:gd name="connsiteY4" fmla="*/ 638175 h 659202"/>
                  <a:gd name="connsiteX5" fmla="*/ 0 w 885102"/>
                  <a:gd name="connsiteY5" fmla="*/ 76200 h 659202"/>
                  <a:gd name="connsiteX6" fmla="*/ 32657 w 885102"/>
                  <a:gd name="connsiteY6" fmla="*/ 5987 h 659202"/>
                  <a:gd name="connsiteX0" fmla="*/ 32657 w 860118"/>
                  <a:gd name="connsiteY0" fmla="*/ 5987 h 659202"/>
                  <a:gd name="connsiteX1" fmla="*/ 800100 w 860118"/>
                  <a:gd name="connsiteY1" fmla="*/ 0 h 659202"/>
                  <a:gd name="connsiteX2" fmla="*/ 860118 w 860118"/>
                  <a:gd name="connsiteY2" fmla="*/ 53535 h 659202"/>
                  <a:gd name="connsiteX3" fmla="*/ 500471 w 860118"/>
                  <a:gd name="connsiteY3" fmla="*/ 638719 h 659202"/>
                  <a:gd name="connsiteX4" fmla="*/ 428625 w 860118"/>
                  <a:gd name="connsiteY4" fmla="*/ 638175 h 659202"/>
                  <a:gd name="connsiteX5" fmla="*/ 0 w 860118"/>
                  <a:gd name="connsiteY5" fmla="*/ 76200 h 659202"/>
                  <a:gd name="connsiteX6" fmla="*/ 32657 w 860118"/>
                  <a:gd name="connsiteY6" fmla="*/ 5987 h 659202"/>
                  <a:gd name="connsiteX0" fmla="*/ 32657 w 863378"/>
                  <a:gd name="connsiteY0" fmla="*/ 5987 h 659202"/>
                  <a:gd name="connsiteX1" fmla="*/ 800100 w 863378"/>
                  <a:gd name="connsiteY1" fmla="*/ 0 h 659202"/>
                  <a:gd name="connsiteX2" fmla="*/ 860118 w 863378"/>
                  <a:gd name="connsiteY2" fmla="*/ 53535 h 659202"/>
                  <a:gd name="connsiteX3" fmla="*/ 500471 w 863378"/>
                  <a:gd name="connsiteY3" fmla="*/ 638719 h 659202"/>
                  <a:gd name="connsiteX4" fmla="*/ 428625 w 863378"/>
                  <a:gd name="connsiteY4" fmla="*/ 638175 h 659202"/>
                  <a:gd name="connsiteX5" fmla="*/ 0 w 863378"/>
                  <a:gd name="connsiteY5" fmla="*/ 76200 h 659202"/>
                  <a:gd name="connsiteX6" fmla="*/ 32657 w 863378"/>
                  <a:gd name="connsiteY6" fmla="*/ 5987 h 659202"/>
                  <a:gd name="connsiteX0" fmla="*/ 32657 w 865145"/>
                  <a:gd name="connsiteY0" fmla="*/ 5987 h 659202"/>
                  <a:gd name="connsiteX1" fmla="*/ 800100 w 865145"/>
                  <a:gd name="connsiteY1" fmla="*/ 0 h 659202"/>
                  <a:gd name="connsiteX2" fmla="*/ 860118 w 865145"/>
                  <a:gd name="connsiteY2" fmla="*/ 53535 h 659202"/>
                  <a:gd name="connsiteX3" fmla="*/ 500471 w 865145"/>
                  <a:gd name="connsiteY3" fmla="*/ 638719 h 659202"/>
                  <a:gd name="connsiteX4" fmla="*/ 428625 w 865145"/>
                  <a:gd name="connsiteY4" fmla="*/ 638175 h 659202"/>
                  <a:gd name="connsiteX5" fmla="*/ 0 w 865145"/>
                  <a:gd name="connsiteY5" fmla="*/ 76200 h 659202"/>
                  <a:gd name="connsiteX6" fmla="*/ 32657 w 865145"/>
                  <a:gd name="connsiteY6" fmla="*/ 5987 h 659202"/>
                  <a:gd name="connsiteX0" fmla="*/ 32657 w 854250"/>
                  <a:gd name="connsiteY0" fmla="*/ 5987 h 659202"/>
                  <a:gd name="connsiteX1" fmla="*/ 800100 w 854250"/>
                  <a:gd name="connsiteY1" fmla="*/ 0 h 659202"/>
                  <a:gd name="connsiteX2" fmla="*/ 847626 w 854250"/>
                  <a:gd name="connsiteY2" fmla="*/ 68525 h 659202"/>
                  <a:gd name="connsiteX3" fmla="*/ 500471 w 854250"/>
                  <a:gd name="connsiteY3" fmla="*/ 638719 h 659202"/>
                  <a:gd name="connsiteX4" fmla="*/ 428625 w 854250"/>
                  <a:gd name="connsiteY4" fmla="*/ 638175 h 659202"/>
                  <a:gd name="connsiteX5" fmla="*/ 0 w 854250"/>
                  <a:gd name="connsiteY5" fmla="*/ 76200 h 659202"/>
                  <a:gd name="connsiteX6" fmla="*/ 32657 w 854250"/>
                  <a:gd name="connsiteY6" fmla="*/ 5987 h 659202"/>
                  <a:gd name="connsiteX0" fmla="*/ 32657 w 856384"/>
                  <a:gd name="connsiteY0" fmla="*/ 5987 h 659202"/>
                  <a:gd name="connsiteX1" fmla="*/ 800100 w 856384"/>
                  <a:gd name="connsiteY1" fmla="*/ 0 h 659202"/>
                  <a:gd name="connsiteX2" fmla="*/ 847626 w 856384"/>
                  <a:gd name="connsiteY2" fmla="*/ 68525 h 659202"/>
                  <a:gd name="connsiteX3" fmla="*/ 500471 w 856384"/>
                  <a:gd name="connsiteY3" fmla="*/ 638719 h 659202"/>
                  <a:gd name="connsiteX4" fmla="*/ 428625 w 856384"/>
                  <a:gd name="connsiteY4" fmla="*/ 638175 h 659202"/>
                  <a:gd name="connsiteX5" fmla="*/ 0 w 856384"/>
                  <a:gd name="connsiteY5" fmla="*/ 76200 h 659202"/>
                  <a:gd name="connsiteX6" fmla="*/ 32657 w 856384"/>
                  <a:gd name="connsiteY6" fmla="*/ 5987 h 659202"/>
                  <a:gd name="connsiteX0" fmla="*/ 39558 w 863285"/>
                  <a:gd name="connsiteY0" fmla="*/ 5987 h 659202"/>
                  <a:gd name="connsiteX1" fmla="*/ 807001 w 863285"/>
                  <a:gd name="connsiteY1" fmla="*/ 0 h 659202"/>
                  <a:gd name="connsiteX2" fmla="*/ 854527 w 863285"/>
                  <a:gd name="connsiteY2" fmla="*/ 68525 h 659202"/>
                  <a:gd name="connsiteX3" fmla="*/ 507372 w 863285"/>
                  <a:gd name="connsiteY3" fmla="*/ 638719 h 659202"/>
                  <a:gd name="connsiteX4" fmla="*/ 435526 w 863285"/>
                  <a:gd name="connsiteY4" fmla="*/ 638175 h 659202"/>
                  <a:gd name="connsiteX5" fmla="*/ 6901 w 863285"/>
                  <a:gd name="connsiteY5" fmla="*/ 76200 h 659202"/>
                  <a:gd name="connsiteX6" fmla="*/ 39558 w 863285"/>
                  <a:gd name="connsiteY6" fmla="*/ 5987 h 659202"/>
                  <a:gd name="connsiteX0" fmla="*/ 41358 w 865085"/>
                  <a:gd name="connsiteY0" fmla="*/ 5987 h 659202"/>
                  <a:gd name="connsiteX1" fmla="*/ 808801 w 865085"/>
                  <a:gd name="connsiteY1" fmla="*/ 0 h 659202"/>
                  <a:gd name="connsiteX2" fmla="*/ 856327 w 865085"/>
                  <a:gd name="connsiteY2" fmla="*/ 68525 h 659202"/>
                  <a:gd name="connsiteX3" fmla="*/ 509172 w 865085"/>
                  <a:gd name="connsiteY3" fmla="*/ 638719 h 659202"/>
                  <a:gd name="connsiteX4" fmla="*/ 437326 w 865085"/>
                  <a:gd name="connsiteY4" fmla="*/ 638175 h 659202"/>
                  <a:gd name="connsiteX5" fmla="*/ 8701 w 865085"/>
                  <a:gd name="connsiteY5" fmla="*/ 76200 h 659202"/>
                  <a:gd name="connsiteX6" fmla="*/ 41358 w 865085"/>
                  <a:gd name="connsiteY6" fmla="*/ 5987 h 659202"/>
                  <a:gd name="connsiteX0" fmla="*/ 42555 w 866282"/>
                  <a:gd name="connsiteY0" fmla="*/ 5987 h 659202"/>
                  <a:gd name="connsiteX1" fmla="*/ 809998 w 866282"/>
                  <a:gd name="connsiteY1" fmla="*/ 0 h 659202"/>
                  <a:gd name="connsiteX2" fmla="*/ 857524 w 866282"/>
                  <a:gd name="connsiteY2" fmla="*/ 68525 h 659202"/>
                  <a:gd name="connsiteX3" fmla="*/ 510369 w 866282"/>
                  <a:gd name="connsiteY3" fmla="*/ 638719 h 659202"/>
                  <a:gd name="connsiteX4" fmla="*/ 438523 w 866282"/>
                  <a:gd name="connsiteY4" fmla="*/ 638175 h 659202"/>
                  <a:gd name="connsiteX5" fmla="*/ 9898 w 866282"/>
                  <a:gd name="connsiteY5" fmla="*/ 76200 h 659202"/>
                  <a:gd name="connsiteX6" fmla="*/ 42555 w 866282"/>
                  <a:gd name="connsiteY6" fmla="*/ 5987 h 659202"/>
                  <a:gd name="connsiteX0" fmla="*/ 33175 w 856902"/>
                  <a:gd name="connsiteY0" fmla="*/ 5987 h 659202"/>
                  <a:gd name="connsiteX1" fmla="*/ 800618 w 856902"/>
                  <a:gd name="connsiteY1" fmla="*/ 0 h 659202"/>
                  <a:gd name="connsiteX2" fmla="*/ 848144 w 856902"/>
                  <a:gd name="connsiteY2" fmla="*/ 68525 h 659202"/>
                  <a:gd name="connsiteX3" fmla="*/ 500989 w 856902"/>
                  <a:gd name="connsiteY3" fmla="*/ 638719 h 659202"/>
                  <a:gd name="connsiteX4" fmla="*/ 429143 w 856902"/>
                  <a:gd name="connsiteY4" fmla="*/ 638175 h 659202"/>
                  <a:gd name="connsiteX5" fmla="*/ 13009 w 856902"/>
                  <a:gd name="connsiteY5" fmla="*/ 93689 h 659202"/>
                  <a:gd name="connsiteX6" fmla="*/ 33175 w 856902"/>
                  <a:gd name="connsiteY6" fmla="*/ 5987 h 659202"/>
                  <a:gd name="connsiteX0" fmla="*/ 39800 w 863527"/>
                  <a:gd name="connsiteY0" fmla="*/ 5987 h 659202"/>
                  <a:gd name="connsiteX1" fmla="*/ 807243 w 863527"/>
                  <a:gd name="connsiteY1" fmla="*/ 0 h 659202"/>
                  <a:gd name="connsiteX2" fmla="*/ 854769 w 863527"/>
                  <a:gd name="connsiteY2" fmla="*/ 68525 h 659202"/>
                  <a:gd name="connsiteX3" fmla="*/ 507614 w 863527"/>
                  <a:gd name="connsiteY3" fmla="*/ 638719 h 659202"/>
                  <a:gd name="connsiteX4" fmla="*/ 435768 w 863527"/>
                  <a:gd name="connsiteY4" fmla="*/ 638175 h 659202"/>
                  <a:gd name="connsiteX5" fmla="*/ 19634 w 863527"/>
                  <a:gd name="connsiteY5" fmla="*/ 93689 h 659202"/>
                  <a:gd name="connsiteX6" fmla="*/ 39800 w 863527"/>
                  <a:gd name="connsiteY6" fmla="*/ 5987 h 659202"/>
                  <a:gd name="connsiteX0" fmla="*/ 37589 w 861316"/>
                  <a:gd name="connsiteY0" fmla="*/ 5987 h 659202"/>
                  <a:gd name="connsiteX1" fmla="*/ 805032 w 861316"/>
                  <a:gd name="connsiteY1" fmla="*/ 0 h 659202"/>
                  <a:gd name="connsiteX2" fmla="*/ 852558 w 861316"/>
                  <a:gd name="connsiteY2" fmla="*/ 68525 h 659202"/>
                  <a:gd name="connsiteX3" fmla="*/ 505403 w 861316"/>
                  <a:gd name="connsiteY3" fmla="*/ 638719 h 659202"/>
                  <a:gd name="connsiteX4" fmla="*/ 433557 w 861316"/>
                  <a:gd name="connsiteY4" fmla="*/ 638175 h 659202"/>
                  <a:gd name="connsiteX5" fmla="*/ 17423 w 861316"/>
                  <a:gd name="connsiteY5" fmla="*/ 93689 h 659202"/>
                  <a:gd name="connsiteX6" fmla="*/ 37589 w 861316"/>
                  <a:gd name="connsiteY6" fmla="*/ 5987 h 659202"/>
                  <a:gd name="connsiteX0" fmla="*/ 37589 w 861316"/>
                  <a:gd name="connsiteY0" fmla="*/ 5987 h 659202"/>
                  <a:gd name="connsiteX1" fmla="*/ 805032 w 861316"/>
                  <a:gd name="connsiteY1" fmla="*/ 0 h 659202"/>
                  <a:gd name="connsiteX2" fmla="*/ 852558 w 861316"/>
                  <a:gd name="connsiteY2" fmla="*/ 68525 h 659202"/>
                  <a:gd name="connsiteX3" fmla="*/ 505403 w 861316"/>
                  <a:gd name="connsiteY3" fmla="*/ 638719 h 659202"/>
                  <a:gd name="connsiteX4" fmla="*/ 433557 w 861316"/>
                  <a:gd name="connsiteY4" fmla="*/ 638175 h 659202"/>
                  <a:gd name="connsiteX5" fmla="*/ 17423 w 861316"/>
                  <a:gd name="connsiteY5" fmla="*/ 93689 h 659202"/>
                  <a:gd name="connsiteX6" fmla="*/ 37589 w 861316"/>
                  <a:gd name="connsiteY6" fmla="*/ 5987 h 659202"/>
                  <a:gd name="connsiteX0" fmla="*/ 37589 w 861316"/>
                  <a:gd name="connsiteY0" fmla="*/ 5987 h 659202"/>
                  <a:gd name="connsiteX1" fmla="*/ 805032 w 861316"/>
                  <a:gd name="connsiteY1" fmla="*/ 0 h 659202"/>
                  <a:gd name="connsiteX2" fmla="*/ 852558 w 861316"/>
                  <a:gd name="connsiteY2" fmla="*/ 68525 h 659202"/>
                  <a:gd name="connsiteX3" fmla="*/ 505403 w 861316"/>
                  <a:gd name="connsiteY3" fmla="*/ 638719 h 659202"/>
                  <a:gd name="connsiteX4" fmla="*/ 433557 w 861316"/>
                  <a:gd name="connsiteY4" fmla="*/ 638175 h 659202"/>
                  <a:gd name="connsiteX5" fmla="*/ 17423 w 861316"/>
                  <a:gd name="connsiteY5" fmla="*/ 93689 h 659202"/>
                  <a:gd name="connsiteX6" fmla="*/ 37589 w 861316"/>
                  <a:gd name="connsiteY6" fmla="*/ 5987 h 659202"/>
                  <a:gd name="connsiteX0" fmla="*/ 27365 w 851092"/>
                  <a:gd name="connsiteY0" fmla="*/ 5987 h 659202"/>
                  <a:gd name="connsiteX1" fmla="*/ 794808 w 851092"/>
                  <a:gd name="connsiteY1" fmla="*/ 0 h 659202"/>
                  <a:gd name="connsiteX2" fmla="*/ 842334 w 851092"/>
                  <a:gd name="connsiteY2" fmla="*/ 68525 h 659202"/>
                  <a:gd name="connsiteX3" fmla="*/ 495179 w 851092"/>
                  <a:gd name="connsiteY3" fmla="*/ 638719 h 659202"/>
                  <a:gd name="connsiteX4" fmla="*/ 423333 w 851092"/>
                  <a:gd name="connsiteY4" fmla="*/ 638175 h 659202"/>
                  <a:gd name="connsiteX5" fmla="*/ 7199 w 851092"/>
                  <a:gd name="connsiteY5" fmla="*/ 93689 h 659202"/>
                  <a:gd name="connsiteX6" fmla="*/ 27365 w 851092"/>
                  <a:gd name="connsiteY6" fmla="*/ 5987 h 659202"/>
                  <a:gd name="connsiteX0" fmla="*/ 37248 w 860975"/>
                  <a:gd name="connsiteY0" fmla="*/ 5987 h 659202"/>
                  <a:gd name="connsiteX1" fmla="*/ 804691 w 860975"/>
                  <a:gd name="connsiteY1" fmla="*/ 0 h 659202"/>
                  <a:gd name="connsiteX2" fmla="*/ 852217 w 860975"/>
                  <a:gd name="connsiteY2" fmla="*/ 68525 h 659202"/>
                  <a:gd name="connsiteX3" fmla="*/ 505062 w 860975"/>
                  <a:gd name="connsiteY3" fmla="*/ 638719 h 659202"/>
                  <a:gd name="connsiteX4" fmla="*/ 433216 w 860975"/>
                  <a:gd name="connsiteY4" fmla="*/ 638175 h 659202"/>
                  <a:gd name="connsiteX5" fmla="*/ 17082 w 860975"/>
                  <a:gd name="connsiteY5" fmla="*/ 93689 h 659202"/>
                  <a:gd name="connsiteX6" fmla="*/ 37248 w 860975"/>
                  <a:gd name="connsiteY6" fmla="*/ 5987 h 659202"/>
                  <a:gd name="connsiteX0" fmla="*/ 37250 w 860977"/>
                  <a:gd name="connsiteY0" fmla="*/ 21695 h 674910"/>
                  <a:gd name="connsiteX1" fmla="*/ 804693 w 860977"/>
                  <a:gd name="connsiteY1" fmla="*/ 15708 h 674910"/>
                  <a:gd name="connsiteX2" fmla="*/ 852219 w 860977"/>
                  <a:gd name="connsiteY2" fmla="*/ 84233 h 674910"/>
                  <a:gd name="connsiteX3" fmla="*/ 505064 w 860977"/>
                  <a:gd name="connsiteY3" fmla="*/ 654427 h 674910"/>
                  <a:gd name="connsiteX4" fmla="*/ 433218 w 860977"/>
                  <a:gd name="connsiteY4" fmla="*/ 653883 h 674910"/>
                  <a:gd name="connsiteX5" fmla="*/ 17084 w 860977"/>
                  <a:gd name="connsiteY5" fmla="*/ 109397 h 674910"/>
                  <a:gd name="connsiteX6" fmla="*/ 37250 w 860977"/>
                  <a:gd name="connsiteY6" fmla="*/ 21695 h 674910"/>
                  <a:gd name="connsiteX0" fmla="*/ 37250 w 860977"/>
                  <a:gd name="connsiteY0" fmla="*/ 30284 h 683499"/>
                  <a:gd name="connsiteX1" fmla="*/ 804693 w 860977"/>
                  <a:gd name="connsiteY1" fmla="*/ 24297 h 683499"/>
                  <a:gd name="connsiteX2" fmla="*/ 852219 w 860977"/>
                  <a:gd name="connsiteY2" fmla="*/ 92822 h 683499"/>
                  <a:gd name="connsiteX3" fmla="*/ 505064 w 860977"/>
                  <a:gd name="connsiteY3" fmla="*/ 663016 h 683499"/>
                  <a:gd name="connsiteX4" fmla="*/ 433218 w 860977"/>
                  <a:gd name="connsiteY4" fmla="*/ 662472 h 683499"/>
                  <a:gd name="connsiteX5" fmla="*/ 17084 w 860977"/>
                  <a:gd name="connsiteY5" fmla="*/ 117986 h 683499"/>
                  <a:gd name="connsiteX6" fmla="*/ 37250 w 860977"/>
                  <a:gd name="connsiteY6" fmla="*/ 30284 h 683499"/>
                  <a:gd name="connsiteX0" fmla="*/ 37250 w 862596"/>
                  <a:gd name="connsiteY0" fmla="*/ 30284 h 683499"/>
                  <a:gd name="connsiteX1" fmla="*/ 804693 w 862596"/>
                  <a:gd name="connsiteY1" fmla="*/ 24297 h 683499"/>
                  <a:gd name="connsiteX2" fmla="*/ 852219 w 862596"/>
                  <a:gd name="connsiteY2" fmla="*/ 92822 h 683499"/>
                  <a:gd name="connsiteX3" fmla="*/ 505064 w 862596"/>
                  <a:gd name="connsiteY3" fmla="*/ 663016 h 683499"/>
                  <a:gd name="connsiteX4" fmla="*/ 433218 w 862596"/>
                  <a:gd name="connsiteY4" fmla="*/ 662472 h 683499"/>
                  <a:gd name="connsiteX5" fmla="*/ 17084 w 862596"/>
                  <a:gd name="connsiteY5" fmla="*/ 117986 h 683499"/>
                  <a:gd name="connsiteX6" fmla="*/ 37250 w 862596"/>
                  <a:gd name="connsiteY6" fmla="*/ 30284 h 683499"/>
                  <a:gd name="connsiteX0" fmla="*/ 37250 w 862594"/>
                  <a:gd name="connsiteY0" fmla="*/ 34963 h 688178"/>
                  <a:gd name="connsiteX1" fmla="*/ 804693 w 862594"/>
                  <a:gd name="connsiteY1" fmla="*/ 28976 h 688178"/>
                  <a:gd name="connsiteX2" fmla="*/ 852219 w 862594"/>
                  <a:gd name="connsiteY2" fmla="*/ 97501 h 688178"/>
                  <a:gd name="connsiteX3" fmla="*/ 505064 w 862594"/>
                  <a:gd name="connsiteY3" fmla="*/ 667695 h 688178"/>
                  <a:gd name="connsiteX4" fmla="*/ 433218 w 862594"/>
                  <a:gd name="connsiteY4" fmla="*/ 667151 h 688178"/>
                  <a:gd name="connsiteX5" fmla="*/ 17084 w 862594"/>
                  <a:gd name="connsiteY5" fmla="*/ 122665 h 688178"/>
                  <a:gd name="connsiteX6" fmla="*/ 37250 w 862594"/>
                  <a:gd name="connsiteY6" fmla="*/ 34963 h 688178"/>
                  <a:gd name="connsiteX0" fmla="*/ 37250 w 860544"/>
                  <a:gd name="connsiteY0" fmla="*/ 34963 h 688178"/>
                  <a:gd name="connsiteX1" fmla="*/ 804693 w 860544"/>
                  <a:gd name="connsiteY1" fmla="*/ 28976 h 688178"/>
                  <a:gd name="connsiteX2" fmla="*/ 852219 w 860544"/>
                  <a:gd name="connsiteY2" fmla="*/ 97501 h 688178"/>
                  <a:gd name="connsiteX3" fmla="*/ 505064 w 860544"/>
                  <a:gd name="connsiteY3" fmla="*/ 667695 h 688178"/>
                  <a:gd name="connsiteX4" fmla="*/ 433218 w 860544"/>
                  <a:gd name="connsiteY4" fmla="*/ 667151 h 688178"/>
                  <a:gd name="connsiteX5" fmla="*/ 17084 w 860544"/>
                  <a:gd name="connsiteY5" fmla="*/ 122665 h 688178"/>
                  <a:gd name="connsiteX6" fmla="*/ 37250 w 860544"/>
                  <a:gd name="connsiteY6" fmla="*/ 34963 h 688178"/>
                  <a:gd name="connsiteX0" fmla="*/ 37250 w 860542"/>
                  <a:gd name="connsiteY0" fmla="*/ 34963 h 688178"/>
                  <a:gd name="connsiteX1" fmla="*/ 804693 w 860542"/>
                  <a:gd name="connsiteY1" fmla="*/ 28976 h 688178"/>
                  <a:gd name="connsiteX2" fmla="*/ 852219 w 860542"/>
                  <a:gd name="connsiteY2" fmla="*/ 97501 h 688178"/>
                  <a:gd name="connsiteX3" fmla="*/ 505064 w 860542"/>
                  <a:gd name="connsiteY3" fmla="*/ 667695 h 688178"/>
                  <a:gd name="connsiteX4" fmla="*/ 433218 w 860542"/>
                  <a:gd name="connsiteY4" fmla="*/ 667151 h 688178"/>
                  <a:gd name="connsiteX5" fmla="*/ 17084 w 860542"/>
                  <a:gd name="connsiteY5" fmla="*/ 122665 h 688178"/>
                  <a:gd name="connsiteX6" fmla="*/ 37250 w 860542"/>
                  <a:gd name="connsiteY6" fmla="*/ 34963 h 688178"/>
                  <a:gd name="connsiteX0" fmla="*/ 37250 w 860544"/>
                  <a:gd name="connsiteY0" fmla="*/ 34963 h 688178"/>
                  <a:gd name="connsiteX1" fmla="*/ 804693 w 860544"/>
                  <a:gd name="connsiteY1" fmla="*/ 28976 h 688178"/>
                  <a:gd name="connsiteX2" fmla="*/ 852219 w 860544"/>
                  <a:gd name="connsiteY2" fmla="*/ 97501 h 688178"/>
                  <a:gd name="connsiteX3" fmla="*/ 505064 w 860544"/>
                  <a:gd name="connsiteY3" fmla="*/ 667695 h 688178"/>
                  <a:gd name="connsiteX4" fmla="*/ 433218 w 860544"/>
                  <a:gd name="connsiteY4" fmla="*/ 667151 h 688178"/>
                  <a:gd name="connsiteX5" fmla="*/ 17084 w 860544"/>
                  <a:gd name="connsiteY5" fmla="*/ 122665 h 688178"/>
                  <a:gd name="connsiteX6" fmla="*/ 37250 w 860544"/>
                  <a:gd name="connsiteY6" fmla="*/ 34963 h 688178"/>
                  <a:gd name="connsiteX0" fmla="*/ 37250 w 860542"/>
                  <a:gd name="connsiteY0" fmla="*/ 34963 h 688178"/>
                  <a:gd name="connsiteX1" fmla="*/ 804693 w 860542"/>
                  <a:gd name="connsiteY1" fmla="*/ 28976 h 688178"/>
                  <a:gd name="connsiteX2" fmla="*/ 852219 w 860542"/>
                  <a:gd name="connsiteY2" fmla="*/ 97501 h 688178"/>
                  <a:gd name="connsiteX3" fmla="*/ 505064 w 860542"/>
                  <a:gd name="connsiteY3" fmla="*/ 667695 h 688178"/>
                  <a:gd name="connsiteX4" fmla="*/ 433218 w 860542"/>
                  <a:gd name="connsiteY4" fmla="*/ 667151 h 688178"/>
                  <a:gd name="connsiteX5" fmla="*/ 17084 w 860542"/>
                  <a:gd name="connsiteY5" fmla="*/ 122665 h 688178"/>
                  <a:gd name="connsiteX6" fmla="*/ 37250 w 860542"/>
                  <a:gd name="connsiteY6" fmla="*/ 34963 h 688178"/>
                  <a:gd name="connsiteX0" fmla="*/ 37250 w 860544"/>
                  <a:gd name="connsiteY0" fmla="*/ 34963 h 693399"/>
                  <a:gd name="connsiteX1" fmla="*/ 804693 w 860544"/>
                  <a:gd name="connsiteY1" fmla="*/ 28976 h 693399"/>
                  <a:gd name="connsiteX2" fmla="*/ 852219 w 860544"/>
                  <a:gd name="connsiteY2" fmla="*/ 97501 h 693399"/>
                  <a:gd name="connsiteX3" fmla="*/ 505064 w 860544"/>
                  <a:gd name="connsiteY3" fmla="*/ 667695 h 693399"/>
                  <a:gd name="connsiteX4" fmla="*/ 433218 w 860544"/>
                  <a:gd name="connsiteY4" fmla="*/ 667151 h 693399"/>
                  <a:gd name="connsiteX5" fmla="*/ 17084 w 860544"/>
                  <a:gd name="connsiteY5" fmla="*/ 122665 h 693399"/>
                  <a:gd name="connsiteX6" fmla="*/ 37250 w 860544"/>
                  <a:gd name="connsiteY6" fmla="*/ 34963 h 693399"/>
                  <a:gd name="connsiteX0" fmla="*/ 37250 w 860542"/>
                  <a:gd name="connsiteY0" fmla="*/ 34963 h 694399"/>
                  <a:gd name="connsiteX1" fmla="*/ 804693 w 860542"/>
                  <a:gd name="connsiteY1" fmla="*/ 28976 h 694399"/>
                  <a:gd name="connsiteX2" fmla="*/ 852219 w 860542"/>
                  <a:gd name="connsiteY2" fmla="*/ 97501 h 694399"/>
                  <a:gd name="connsiteX3" fmla="*/ 505064 w 860542"/>
                  <a:gd name="connsiteY3" fmla="*/ 667695 h 694399"/>
                  <a:gd name="connsiteX4" fmla="*/ 433218 w 860542"/>
                  <a:gd name="connsiteY4" fmla="*/ 667151 h 694399"/>
                  <a:gd name="connsiteX5" fmla="*/ 17084 w 860542"/>
                  <a:gd name="connsiteY5" fmla="*/ 122665 h 694399"/>
                  <a:gd name="connsiteX6" fmla="*/ 37250 w 860542"/>
                  <a:gd name="connsiteY6" fmla="*/ 34963 h 694399"/>
                  <a:gd name="connsiteX0" fmla="*/ 37250 w 860544"/>
                  <a:gd name="connsiteY0" fmla="*/ 34963 h 687696"/>
                  <a:gd name="connsiteX1" fmla="*/ 804693 w 860544"/>
                  <a:gd name="connsiteY1" fmla="*/ 28976 h 687696"/>
                  <a:gd name="connsiteX2" fmla="*/ 852219 w 860544"/>
                  <a:gd name="connsiteY2" fmla="*/ 97501 h 687696"/>
                  <a:gd name="connsiteX3" fmla="*/ 505064 w 860544"/>
                  <a:gd name="connsiteY3" fmla="*/ 667695 h 687696"/>
                  <a:gd name="connsiteX4" fmla="*/ 414624 w 860544"/>
                  <a:gd name="connsiteY4" fmla="*/ 654531 h 687696"/>
                  <a:gd name="connsiteX5" fmla="*/ 17084 w 860544"/>
                  <a:gd name="connsiteY5" fmla="*/ 122665 h 687696"/>
                  <a:gd name="connsiteX6" fmla="*/ 37250 w 860544"/>
                  <a:gd name="connsiteY6" fmla="*/ 34963 h 687696"/>
                  <a:gd name="connsiteX0" fmla="*/ 37250 w 860542"/>
                  <a:gd name="connsiteY0" fmla="*/ 34963 h 682556"/>
                  <a:gd name="connsiteX1" fmla="*/ 804693 w 860542"/>
                  <a:gd name="connsiteY1" fmla="*/ 28976 h 682556"/>
                  <a:gd name="connsiteX2" fmla="*/ 852219 w 860542"/>
                  <a:gd name="connsiteY2" fmla="*/ 97501 h 682556"/>
                  <a:gd name="connsiteX3" fmla="*/ 505064 w 860542"/>
                  <a:gd name="connsiteY3" fmla="*/ 667695 h 682556"/>
                  <a:gd name="connsiteX4" fmla="*/ 414624 w 860542"/>
                  <a:gd name="connsiteY4" fmla="*/ 654531 h 682556"/>
                  <a:gd name="connsiteX5" fmla="*/ 17084 w 860542"/>
                  <a:gd name="connsiteY5" fmla="*/ 122665 h 682556"/>
                  <a:gd name="connsiteX6" fmla="*/ 37250 w 860542"/>
                  <a:gd name="connsiteY6" fmla="*/ 34963 h 6825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60542" h="682556">
                    <a:moveTo>
                      <a:pt x="37250" y="34963"/>
                    </a:moveTo>
                    <a:cubicBezTo>
                      <a:pt x="200097" y="-11204"/>
                      <a:pt x="641845" y="-10043"/>
                      <a:pt x="804693" y="28976"/>
                    </a:cubicBezTo>
                    <a:cubicBezTo>
                      <a:pt x="861477" y="41952"/>
                      <a:pt x="870038" y="46393"/>
                      <a:pt x="852219" y="97501"/>
                    </a:cubicBezTo>
                    <a:cubicBezTo>
                      <a:pt x="769038" y="338047"/>
                      <a:pt x="611484" y="540730"/>
                      <a:pt x="505064" y="667695"/>
                    </a:cubicBezTo>
                    <a:cubicBezTo>
                      <a:pt x="481810" y="693154"/>
                      <a:pt x="452517" y="684035"/>
                      <a:pt x="414624" y="654531"/>
                    </a:cubicBezTo>
                    <a:cubicBezTo>
                      <a:pt x="238725" y="501431"/>
                      <a:pt x="100015" y="351485"/>
                      <a:pt x="17084" y="122665"/>
                    </a:cubicBezTo>
                    <a:cubicBezTo>
                      <a:pt x="6242" y="82557"/>
                      <a:pt x="-24011" y="54156"/>
                      <a:pt x="37250" y="34963"/>
                    </a:cubicBezTo>
                    <a:close/>
                  </a:path>
                </a:pathLst>
              </a:custGeom>
              <a:solidFill>
                <a:srgbClr val="97390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08" name="Freeform: Shape 155">
                <a:extLst>
                  <a:ext uri="{FF2B5EF4-FFF2-40B4-BE49-F238E27FC236}">
                    <a16:creationId xmlns:a16="http://schemas.microsoft.com/office/drawing/2014/main" id="{0F1A1B8C-F9D1-4C33-8CCB-AB9B8ACF3906}"/>
                  </a:ext>
                </a:extLst>
              </p:cNvPr>
              <p:cNvSpPr/>
              <p:nvPr/>
            </p:nvSpPr>
            <p:spPr>
              <a:xfrm>
                <a:off x="11075649" y="1388059"/>
                <a:ext cx="294938" cy="369913"/>
              </a:xfrm>
              <a:custGeom>
                <a:avLst/>
                <a:gdLst>
                  <a:gd name="connsiteX0" fmla="*/ 0 w 904875"/>
                  <a:gd name="connsiteY0" fmla="*/ 19050 h 638175"/>
                  <a:gd name="connsiteX1" fmla="*/ 800100 w 904875"/>
                  <a:gd name="connsiteY1" fmla="*/ 0 h 638175"/>
                  <a:gd name="connsiteX2" fmla="*/ 904875 w 904875"/>
                  <a:gd name="connsiteY2" fmla="*/ 76200 h 638175"/>
                  <a:gd name="connsiteX3" fmla="*/ 542925 w 904875"/>
                  <a:gd name="connsiteY3" fmla="*/ 619125 h 638175"/>
                  <a:gd name="connsiteX4" fmla="*/ 428625 w 904875"/>
                  <a:gd name="connsiteY4" fmla="*/ 638175 h 638175"/>
                  <a:gd name="connsiteX5" fmla="*/ 0 w 904875"/>
                  <a:gd name="connsiteY5" fmla="*/ 76200 h 638175"/>
                  <a:gd name="connsiteX6" fmla="*/ 0 w 904875"/>
                  <a:gd name="connsiteY6" fmla="*/ 19050 h 638175"/>
                  <a:gd name="connsiteX0" fmla="*/ 0 w 904875"/>
                  <a:gd name="connsiteY0" fmla="*/ 19050 h 638719"/>
                  <a:gd name="connsiteX1" fmla="*/ 800100 w 904875"/>
                  <a:gd name="connsiteY1" fmla="*/ 0 h 638719"/>
                  <a:gd name="connsiteX2" fmla="*/ 904875 w 904875"/>
                  <a:gd name="connsiteY2" fmla="*/ 76200 h 638719"/>
                  <a:gd name="connsiteX3" fmla="*/ 510268 w 904875"/>
                  <a:gd name="connsiteY3" fmla="*/ 638719 h 638719"/>
                  <a:gd name="connsiteX4" fmla="*/ 428625 w 904875"/>
                  <a:gd name="connsiteY4" fmla="*/ 638175 h 638719"/>
                  <a:gd name="connsiteX5" fmla="*/ 0 w 904875"/>
                  <a:gd name="connsiteY5" fmla="*/ 76200 h 638719"/>
                  <a:gd name="connsiteX6" fmla="*/ 0 w 904875"/>
                  <a:gd name="connsiteY6" fmla="*/ 19050 h 638719"/>
                  <a:gd name="connsiteX0" fmla="*/ 0 w 852623"/>
                  <a:gd name="connsiteY0" fmla="*/ 19050 h 638719"/>
                  <a:gd name="connsiteX1" fmla="*/ 800100 w 852623"/>
                  <a:gd name="connsiteY1" fmla="*/ 0 h 638719"/>
                  <a:gd name="connsiteX2" fmla="*/ 852623 w 852623"/>
                  <a:gd name="connsiteY2" fmla="*/ 43543 h 638719"/>
                  <a:gd name="connsiteX3" fmla="*/ 510268 w 852623"/>
                  <a:gd name="connsiteY3" fmla="*/ 638719 h 638719"/>
                  <a:gd name="connsiteX4" fmla="*/ 428625 w 852623"/>
                  <a:gd name="connsiteY4" fmla="*/ 638175 h 638719"/>
                  <a:gd name="connsiteX5" fmla="*/ 0 w 852623"/>
                  <a:gd name="connsiteY5" fmla="*/ 76200 h 638719"/>
                  <a:gd name="connsiteX6" fmla="*/ 0 w 852623"/>
                  <a:gd name="connsiteY6" fmla="*/ 19050 h 638719"/>
                  <a:gd name="connsiteX0" fmla="*/ 0 w 852623"/>
                  <a:gd name="connsiteY0" fmla="*/ 19050 h 638719"/>
                  <a:gd name="connsiteX1" fmla="*/ 800100 w 852623"/>
                  <a:gd name="connsiteY1" fmla="*/ 0 h 638719"/>
                  <a:gd name="connsiteX2" fmla="*/ 852623 w 852623"/>
                  <a:gd name="connsiteY2" fmla="*/ 43543 h 638719"/>
                  <a:gd name="connsiteX3" fmla="*/ 500471 w 852623"/>
                  <a:gd name="connsiteY3" fmla="*/ 638719 h 638719"/>
                  <a:gd name="connsiteX4" fmla="*/ 428625 w 852623"/>
                  <a:gd name="connsiteY4" fmla="*/ 638175 h 638719"/>
                  <a:gd name="connsiteX5" fmla="*/ 0 w 852623"/>
                  <a:gd name="connsiteY5" fmla="*/ 76200 h 638719"/>
                  <a:gd name="connsiteX6" fmla="*/ 0 w 852623"/>
                  <a:gd name="connsiteY6" fmla="*/ 19050 h 638719"/>
                  <a:gd name="connsiteX0" fmla="*/ 32657 w 852623"/>
                  <a:gd name="connsiteY0" fmla="*/ 5987 h 638719"/>
                  <a:gd name="connsiteX1" fmla="*/ 800100 w 852623"/>
                  <a:gd name="connsiteY1" fmla="*/ 0 h 638719"/>
                  <a:gd name="connsiteX2" fmla="*/ 852623 w 852623"/>
                  <a:gd name="connsiteY2" fmla="*/ 43543 h 638719"/>
                  <a:gd name="connsiteX3" fmla="*/ 500471 w 852623"/>
                  <a:gd name="connsiteY3" fmla="*/ 638719 h 638719"/>
                  <a:gd name="connsiteX4" fmla="*/ 428625 w 852623"/>
                  <a:gd name="connsiteY4" fmla="*/ 638175 h 638719"/>
                  <a:gd name="connsiteX5" fmla="*/ 0 w 852623"/>
                  <a:gd name="connsiteY5" fmla="*/ 76200 h 638719"/>
                  <a:gd name="connsiteX6" fmla="*/ 32657 w 852623"/>
                  <a:gd name="connsiteY6" fmla="*/ 5987 h 638719"/>
                  <a:gd name="connsiteX0" fmla="*/ 32657 w 852623"/>
                  <a:gd name="connsiteY0" fmla="*/ 5987 h 652791"/>
                  <a:gd name="connsiteX1" fmla="*/ 800100 w 852623"/>
                  <a:gd name="connsiteY1" fmla="*/ 0 h 652791"/>
                  <a:gd name="connsiteX2" fmla="*/ 852623 w 852623"/>
                  <a:gd name="connsiteY2" fmla="*/ 43543 h 652791"/>
                  <a:gd name="connsiteX3" fmla="*/ 500471 w 852623"/>
                  <a:gd name="connsiteY3" fmla="*/ 638719 h 652791"/>
                  <a:gd name="connsiteX4" fmla="*/ 428625 w 852623"/>
                  <a:gd name="connsiteY4" fmla="*/ 638175 h 652791"/>
                  <a:gd name="connsiteX5" fmla="*/ 0 w 852623"/>
                  <a:gd name="connsiteY5" fmla="*/ 76200 h 652791"/>
                  <a:gd name="connsiteX6" fmla="*/ 32657 w 852623"/>
                  <a:gd name="connsiteY6" fmla="*/ 5987 h 652791"/>
                  <a:gd name="connsiteX0" fmla="*/ 32657 w 852623"/>
                  <a:gd name="connsiteY0" fmla="*/ 5987 h 659202"/>
                  <a:gd name="connsiteX1" fmla="*/ 800100 w 852623"/>
                  <a:gd name="connsiteY1" fmla="*/ 0 h 659202"/>
                  <a:gd name="connsiteX2" fmla="*/ 852623 w 852623"/>
                  <a:gd name="connsiteY2" fmla="*/ 43543 h 659202"/>
                  <a:gd name="connsiteX3" fmla="*/ 500471 w 852623"/>
                  <a:gd name="connsiteY3" fmla="*/ 638719 h 659202"/>
                  <a:gd name="connsiteX4" fmla="*/ 428625 w 852623"/>
                  <a:gd name="connsiteY4" fmla="*/ 638175 h 659202"/>
                  <a:gd name="connsiteX5" fmla="*/ 0 w 852623"/>
                  <a:gd name="connsiteY5" fmla="*/ 76200 h 659202"/>
                  <a:gd name="connsiteX6" fmla="*/ 32657 w 852623"/>
                  <a:gd name="connsiteY6" fmla="*/ 5987 h 659202"/>
                  <a:gd name="connsiteX0" fmla="*/ 32657 w 885102"/>
                  <a:gd name="connsiteY0" fmla="*/ 5987 h 659202"/>
                  <a:gd name="connsiteX1" fmla="*/ 800100 w 885102"/>
                  <a:gd name="connsiteY1" fmla="*/ 0 h 659202"/>
                  <a:gd name="connsiteX2" fmla="*/ 885102 w 885102"/>
                  <a:gd name="connsiteY2" fmla="*/ 41044 h 659202"/>
                  <a:gd name="connsiteX3" fmla="*/ 500471 w 885102"/>
                  <a:gd name="connsiteY3" fmla="*/ 638719 h 659202"/>
                  <a:gd name="connsiteX4" fmla="*/ 428625 w 885102"/>
                  <a:gd name="connsiteY4" fmla="*/ 638175 h 659202"/>
                  <a:gd name="connsiteX5" fmla="*/ 0 w 885102"/>
                  <a:gd name="connsiteY5" fmla="*/ 76200 h 659202"/>
                  <a:gd name="connsiteX6" fmla="*/ 32657 w 885102"/>
                  <a:gd name="connsiteY6" fmla="*/ 5987 h 659202"/>
                  <a:gd name="connsiteX0" fmla="*/ 32657 w 860118"/>
                  <a:gd name="connsiteY0" fmla="*/ 5987 h 659202"/>
                  <a:gd name="connsiteX1" fmla="*/ 800100 w 860118"/>
                  <a:gd name="connsiteY1" fmla="*/ 0 h 659202"/>
                  <a:gd name="connsiteX2" fmla="*/ 860118 w 860118"/>
                  <a:gd name="connsiteY2" fmla="*/ 53535 h 659202"/>
                  <a:gd name="connsiteX3" fmla="*/ 500471 w 860118"/>
                  <a:gd name="connsiteY3" fmla="*/ 638719 h 659202"/>
                  <a:gd name="connsiteX4" fmla="*/ 428625 w 860118"/>
                  <a:gd name="connsiteY4" fmla="*/ 638175 h 659202"/>
                  <a:gd name="connsiteX5" fmla="*/ 0 w 860118"/>
                  <a:gd name="connsiteY5" fmla="*/ 76200 h 659202"/>
                  <a:gd name="connsiteX6" fmla="*/ 32657 w 860118"/>
                  <a:gd name="connsiteY6" fmla="*/ 5987 h 659202"/>
                  <a:gd name="connsiteX0" fmla="*/ 32657 w 863378"/>
                  <a:gd name="connsiteY0" fmla="*/ 5987 h 659202"/>
                  <a:gd name="connsiteX1" fmla="*/ 800100 w 863378"/>
                  <a:gd name="connsiteY1" fmla="*/ 0 h 659202"/>
                  <a:gd name="connsiteX2" fmla="*/ 860118 w 863378"/>
                  <a:gd name="connsiteY2" fmla="*/ 53535 h 659202"/>
                  <a:gd name="connsiteX3" fmla="*/ 500471 w 863378"/>
                  <a:gd name="connsiteY3" fmla="*/ 638719 h 659202"/>
                  <a:gd name="connsiteX4" fmla="*/ 428625 w 863378"/>
                  <a:gd name="connsiteY4" fmla="*/ 638175 h 659202"/>
                  <a:gd name="connsiteX5" fmla="*/ 0 w 863378"/>
                  <a:gd name="connsiteY5" fmla="*/ 76200 h 659202"/>
                  <a:gd name="connsiteX6" fmla="*/ 32657 w 863378"/>
                  <a:gd name="connsiteY6" fmla="*/ 5987 h 659202"/>
                  <a:gd name="connsiteX0" fmla="*/ 32657 w 865145"/>
                  <a:gd name="connsiteY0" fmla="*/ 5987 h 659202"/>
                  <a:gd name="connsiteX1" fmla="*/ 800100 w 865145"/>
                  <a:gd name="connsiteY1" fmla="*/ 0 h 659202"/>
                  <a:gd name="connsiteX2" fmla="*/ 860118 w 865145"/>
                  <a:gd name="connsiteY2" fmla="*/ 53535 h 659202"/>
                  <a:gd name="connsiteX3" fmla="*/ 500471 w 865145"/>
                  <a:gd name="connsiteY3" fmla="*/ 638719 h 659202"/>
                  <a:gd name="connsiteX4" fmla="*/ 428625 w 865145"/>
                  <a:gd name="connsiteY4" fmla="*/ 638175 h 659202"/>
                  <a:gd name="connsiteX5" fmla="*/ 0 w 865145"/>
                  <a:gd name="connsiteY5" fmla="*/ 76200 h 659202"/>
                  <a:gd name="connsiteX6" fmla="*/ 32657 w 865145"/>
                  <a:gd name="connsiteY6" fmla="*/ 5987 h 659202"/>
                  <a:gd name="connsiteX0" fmla="*/ 32657 w 854250"/>
                  <a:gd name="connsiteY0" fmla="*/ 5987 h 659202"/>
                  <a:gd name="connsiteX1" fmla="*/ 800100 w 854250"/>
                  <a:gd name="connsiteY1" fmla="*/ 0 h 659202"/>
                  <a:gd name="connsiteX2" fmla="*/ 847626 w 854250"/>
                  <a:gd name="connsiteY2" fmla="*/ 68525 h 659202"/>
                  <a:gd name="connsiteX3" fmla="*/ 500471 w 854250"/>
                  <a:gd name="connsiteY3" fmla="*/ 638719 h 659202"/>
                  <a:gd name="connsiteX4" fmla="*/ 428625 w 854250"/>
                  <a:gd name="connsiteY4" fmla="*/ 638175 h 659202"/>
                  <a:gd name="connsiteX5" fmla="*/ 0 w 854250"/>
                  <a:gd name="connsiteY5" fmla="*/ 76200 h 659202"/>
                  <a:gd name="connsiteX6" fmla="*/ 32657 w 854250"/>
                  <a:gd name="connsiteY6" fmla="*/ 5987 h 659202"/>
                  <a:gd name="connsiteX0" fmla="*/ 32657 w 856384"/>
                  <a:gd name="connsiteY0" fmla="*/ 5987 h 659202"/>
                  <a:gd name="connsiteX1" fmla="*/ 800100 w 856384"/>
                  <a:gd name="connsiteY1" fmla="*/ 0 h 659202"/>
                  <a:gd name="connsiteX2" fmla="*/ 847626 w 856384"/>
                  <a:gd name="connsiteY2" fmla="*/ 68525 h 659202"/>
                  <a:gd name="connsiteX3" fmla="*/ 500471 w 856384"/>
                  <a:gd name="connsiteY3" fmla="*/ 638719 h 659202"/>
                  <a:gd name="connsiteX4" fmla="*/ 428625 w 856384"/>
                  <a:gd name="connsiteY4" fmla="*/ 638175 h 659202"/>
                  <a:gd name="connsiteX5" fmla="*/ 0 w 856384"/>
                  <a:gd name="connsiteY5" fmla="*/ 76200 h 659202"/>
                  <a:gd name="connsiteX6" fmla="*/ 32657 w 856384"/>
                  <a:gd name="connsiteY6" fmla="*/ 5987 h 659202"/>
                  <a:gd name="connsiteX0" fmla="*/ 39558 w 863285"/>
                  <a:gd name="connsiteY0" fmla="*/ 5987 h 659202"/>
                  <a:gd name="connsiteX1" fmla="*/ 807001 w 863285"/>
                  <a:gd name="connsiteY1" fmla="*/ 0 h 659202"/>
                  <a:gd name="connsiteX2" fmla="*/ 854527 w 863285"/>
                  <a:gd name="connsiteY2" fmla="*/ 68525 h 659202"/>
                  <a:gd name="connsiteX3" fmla="*/ 507372 w 863285"/>
                  <a:gd name="connsiteY3" fmla="*/ 638719 h 659202"/>
                  <a:gd name="connsiteX4" fmla="*/ 435526 w 863285"/>
                  <a:gd name="connsiteY4" fmla="*/ 638175 h 659202"/>
                  <a:gd name="connsiteX5" fmla="*/ 6901 w 863285"/>
                  <a:gd name="connsiteY5" fmla="*/ 76200 h 659202"/>
                  <a:gd name="connsiteX6" fmla="*/ 39558 w 863285"/>
                  <a:gd name="connsiteY6" fmla="*/ 5987 h 659202"/>
                  <a:gd name="connsiteX0" fmla="*/ 41358 w 865085"/>
                  <a:gd name="connsiteY0" fmla="*/ 5987 h 659202"/>
                  <a:gd name="connsiteX1" fmla="*/ 808801 w 865085"/>
                  <a:gd name="connsiteY1" fmla="*/ 0 h 659202"/>
                  <a:gd name="connsiteX2" fmla="*/ 856327 w 865085"/>
                  <a:gd name="connsiteY2" fmla="*/ 68525 h 659202"/>
                  <a:gd name="connsiteX3" fmla="*/ 509172 w 865085"/>
                  <a:gd name="connsiteY3" fmla="*/ 638719 h 659202"/>
                  <a:gd name="connsiteX4" fmla="*/ 437326 w 865085"/>
                  <a:gd name="connsiteY4" fmla="*/ 638175 h 659202"/>
                  <a:gd name="connsiteX5" fmla="*/ 8701 w 865085"/>
                  <a:gd name="connsiteY5" fmla="*/ 76200 h 659202"/>
                  <a:gd name="connsiteX6" fmla="*/ 41358 w 865085"/>
                  <a:gd name="connsiteY6" fmla="*/ 5987 h 659202"/>
                  <a:gd name="connsiteX0" fmla="*/ 42555 w 866282"/>
                  <a:gd name="connsiteY0" fmla="*/ 5987 h 659202"/>
                  <a:gd name="connsiteX1" fmla="*/ 809998 w 866282"/>
                  <a:gd name="connsiteY1" fmla="*/ 0 h 659202"/>
                  <a:gd name="connsiteX2" fmla="*/ 857524 w 866282"/>
                  <a:gd name="connsiteY2" fmla="*/ 68525 h 659202"/>
                  <a:gd name="connsiteX3" fmla="*/ 510369 w 866282"/>
                  <a:gd name="connsiteY3" fmla="*/ 638719 h 659202"/>
                  <a:gd name="connsiteX4" fmla="*/ 438523 w 866282"/>
                  <a:gd name="connsiteY4" fmla="*/ 638175 h 659202"/>
                  <a:gd name="connsiteX5" fmla="*/ 9898 w 866282"/>
                  <a:gd name="connsiteY5" fmla="*/ 76200 h 659202"/>
                  <a:gd name="connsiteX6" fmla="*/ 42555 w 866282"/>
                  <a:gd name="connsiteY6" fmla="*/ 5987 h 659202"/>
                  <a:gd name="connsiteX0" fmla="*/ 33175 w 856902"/>
                  <a:gd name="connsiteY0" fmla="*/ 5987 h 659202"/>
                  <a:gd name="connsiteX1" fmla="*/ 800618 w 856902"/>
                  <a:gd name="connsiteY1" fmla="*/ 0 h 659202"/>
                  <a:gd name="connsiteX2" fmla="*/ 848144 w 856902"/>
                  <a:gd name="connsiteY2" fmla="*/ 68525 h 659202"/>
                  <a:gd name="connsiteX3" fmla="*/ 500989 w 856902"/>
                  <a:gd name="connsiteY3" fmla="*/ 638719 h 659202"/>
                  <a:gd name="connsiteX4" fmla="*/ 429143 w 856902"/>
                  <a:gd name="connsiteY4" fmla="*/ 638175 h 659202"/>
                  <a:gd name="connsiteX5" fmla="*/ 13009 w 856902"/>
                  <a:gd name="connsiteY5" fmla="*/ 93689 h 659202"/>
                  <a:gd name="connsiteX6" fmla="*/ 33175 w 856902"/>
                  <a:gd name="connsiteY6" fmla="*/ 5987 h 659202"/>
                  <a:gd name="connsiteX0" fmla="*/ 39800 w 863527"/>
                  <a:gd name="connsiteY0" fmla="*/ 5987 h 659202"/>
                  <a:gd name="connsiteX1" fmla="*/ 807243 w 863527"/>
                  <a:gd name="connsiteY1" fmla="*/ 0 h 659202"/>
                  <a:gd name="connsiteX2" fmla="*/ 854769 w 863527"/>
                  <a:gd name="connsiteY2" fmla="*/ 68525 h 659202"/>
                  <a:gd name="connsiteX3" fmla="*/ 507614 w 863527"/>
                  <a:gd name="connsiteY3" fmla="*/ 638719 h 659202"/>
                  <a:gd name="connsiteX4" fmla="*/ 435768 w 863527"/>
                  <a:gd name="connsiteY4" fmla="*/ 638175 h 659202"/>
                  <a:gd name="connsiteX5" fmla="*/ 19634 w 863527"/>
                  <a:gd name="connsiteY5" fmla="*/ 93689 h 659202"/>
                  <a:gd name="connsiteX6" fmla="*/ 39800 w 863527"/>
                  <a:gd name="connsiteY6" fmla="*/ 5987 h 659202"/>
                  <a:gd name="connsiteX0" fmla="*/ 37589 w 861316"/>
                  <a:gd name="connsiteY0" fmla="*/ 5987 h 659202"/>
                  <a:gd name="connsiteX1" fmla="*/ 805032 w 861316"/>
                  <a:gd name="connsiteY1" fmla="*/ 0 h 659202"/>
                  <a:gd name="connsiteX2" fmla="*/ 852558 w 861316"/>
                  <a:gd name="connsiteY2" fmla="*/ 68525 h 659202"/>
                  <a:gd name="connsiteX3" fmla="*/ 505403 w 861316"/>
                  <a:gd name="connsiteY3" fmla="*/ 638719 h 659202"/>
                  <a:gd name="connsiteX4" fmla="*/ 433557 w 861316"/>
                  <a:gd name="connsiteY4" fmla="*/ 638175 h 659202"/>
                  <a:gd name="connsiteX5" fmla="*/ 17423 w 861316"/>
                  <a:gd name="connsiteY5" fmla="*/ 93689 h 659202"/>
                  <a:gd name="connsiteX6" fmla="*/ 37589 w 861316"/>
                  <a:gd name="connsiteY6" fmla="*/ 5987 h 659202"/>
                  <a:gd name="connsiteX0" fmla="*/ 37589 w 861316"/>
                  <a:gd name="connsiteY0" fmla="*/ 5987 h 659202"/>
                  <a:gd name="connsiteX1" fmla="*/ 805032 w 861316"/>
                  <a:gd name="connsiteY1" fmla="*/ 0 h 659202"/>
                  <a:gd name="connsiteX2" fmla="*/ 852558 w 861316"/>
                  <a:gd name="connsiteY2" fmla="*/ 68525 h 659202"/>
                  <a:gd name="connsiteX3" fmla="*/ 505403 w 861316"/>
                  <a:gd name="connsiteY3" fmla="*/ 638719 h 659202"/>
                  <a:gd name="connsiteX4" fmla="*/ 433557 w 861316"/>
                  <a:gd name="connsiteY4" fmla="*/ 638175 h 659202"/>
                  <a:gd name="connsiteX5" fmla="*/ 17423 w 861316"/>
                  <a:gd name="connsiteY5" fmla="*/ 93689 h 659202"/>
                  <a:gd name="connsiteX6" fmla="*/ 37589 w 861316"/>
                  <a:gd name="connsiteY6" fmla="*/ 5987 h 659202"/>
                  <a:gd name="connsiteX0" fmla="*/ 37589 w 861316"/>
                  <a:gd name="connsiteY0" fmla="*/ 5987 h 659202"/>
                  <a:gd name="connsiteX1" fmla="*/ 805032 w 861316"/>
                  <a:gd name="connsiteY1" fmla="*/ 0 h 659202"/>
                  <a:gd name="connsiteX2" fmla="*/ 852558 w 861316"/>
                  <a:gd name="connsiteY2" fmla="*/ 68525 h 659202"/>
                  <a:gd name="connsiteX3" fmla="*/ 505403 w 861316"/>
                  <a:gd name="connsiteY3" fmla="*/ 638719 h 659202"/>
                  <a:gd name="connsiteX4" fmla="*/ 433557 w 861316"/>
                  <a:gd name="connsiteY4" fmla="*/ 638175 h 659202"/>
                  <a:gd name="connsiteX5" fmla="*/ 17423 w 861316"/>
                  <a:gd name="connsiteY5" fmla="*/ 93689 h 659202"/>
                  <a:gd name="connsiteX6" fmla="*/ 37589 w 861316"/>
                  <a:gd name="connsiteY6" fmla="*/ 5987 h 659202"/>
                  <a:gd name="connsiteX0" fmla="*/ 27365 w 851092"/>
                  <a:gd name="connsiteY0" fmla="*/ 5987 h 659202"/>
                  <a:gd name="connsiteX1" fmla="*/ 794808 w 851092"/>
                  <a:gd name="connsiteY1" fmla="*/ 0 h 659202"/>
                  <a:gd name="connsiteX2" fmla="*/ 842334 w 851092"/>
                  <a:gd name="connsiteY2" fmla="*/ 68525 h 659202"/>
                  <a:gd name="connsiteX3" fmla="*/ 495179 w 851092"/>
                  <a:gd name="connsiteY3" fmla="*/ 638719 h 659202"/>
                  <a:gd name="connsiteX4" fmla="*/ 423333 w 851092"/>
                  <a:gd name="connsiteY4" fmla="*/ 638175 h 659202"/>
                  <a:gd name="connsiteX5" fmla="*/ 7199 w 851092"/>
                  <a:gd name="connsiteY5" fmla="*/ 93689 h 659202"/>
                  <a:gd name="connsiteX6" fmla="*/ 27365 w 851092"/>
                  <a:gd name="connsiteY6" fmla="*/ 5987 h 659202"/>
                  <a:gd name="connsiteX0" fmla="*/ 37248 w 860975"/>
                  <a:gd name="connsiteY0" fmla="*/ 5987 h 659202"/>
                  <a:gd name="connsiteX1" fmla="*/ 804691 w 860975"/>
                  <a:gd name="connsiteY1" fmla="*/ 0 h 659202"/>
                  <a:gd name="connsiteX2" fmla="*/ 852217 w 860975"/>
                  <a:gd name="connsiteY2" fmla="*/ 68525 h 659202"/>
                  <a:gd name="connsiteX3" fmla="*/ 505062 w 860975"/>
                  <a:gd name="connsiteY3" fmla="*/ 638719 h 659202"/>
                  <a:gd name="connsiteX4" fmla="*/ 433216 w 860975"/>
                  <a:gd name="connsiteY4" fmla="*/ 638175 h 659202"/>
                  <a:gd name="connsiteX5" fmla="*/ 17082 w 860975"/>
                  <a:gd name="connsiteY5" fmla="*/ 93689 h 659202"/>
                  <a:gd name="connsiteX6" fmla="*/ 37248 w 860975"/>
                  <a:gd name="connsiteY6" fmla="*/ 5987 h 659202"/>
                  <a:gd name="connsiteX0" fmla="*/ 37250 w 860977"/>
                  <a:gd name="connsiteY0" fmla="*/ 21695 h 674910"/>
                  <a:gd name="connsiteX1" fmla="*/ 804693 w 860977"/>
                  <a:gd name="connsiteY1" fmla="*/ 15708 h 674910"/>
                  <a:gd name="connsiteX2" fmla="*/ 852219 w 860977"/>
                  <a:gd name="connsiteY2" fmla="*/ 84233 h 674910"/>
                  <a:gd name="connsiteX3" fmla="*/ 505064 w 860977"/>
                  <a:gd name="connsiteY3" fmla="*/ 654427 h 674910"/>
                  <a:gd name="connsiteX4" fmla="*/ 433218 w 860977"/>
                  <a:gd name="connsiteY4" fmla="*/ 653883 h 674910"/>
                  <a:gd name="connsiteX5" fmla="*/ 17084 w 860977"/>
                  <a:gd name="connsiteY5" fmla="*/ 109397 h 674910"/>
                  <a:gd name="connsiteX6" fmla="*/ 37250 w 860977"/>
                  <a:gd name="connsiteY6" fmla="*/ 21695 h 674910"/>
                  <a:gd name="connsiteX0" fmla="*/ 37250 w 860977"/>
                  <a:gd name="connsiteY0" fmla="*/ 30284 h 683499"/>
                  <a:gd name="connsiteX1" fmla="*/ 804693 w 860977"/>
                  <a:gd name="connsiteY1" fmla="*/ 24297 h 683499"/>
                  <a:gd name="connsiteX2" fmla="*/ 852219 w 860977"/>
                  <a:gd name="connsiteY2" fmla="*/ 92822 h 683499"/>
                  <a:gd name="connsiteX3" fmla="*/ 505064 w 860977"/>
                  <a:gd name="connsiteY3" fmla="*/ 663016 h 683499"/>
                  <a:gd name="connsiteX4" fmla="*/ 433218 w 860977"/>
                  <a:gd name="connsiteY4" fmla="*/ 662472 h 683499"/>
                  <a:gd name="connsiteX5" fmla="*/ 17084 w 860977"/>
                  <a:gd name="connsiteY5" fmla="*/ 117986 h 683499"/>
                  <a:gd name="connsiteX6" fmla="*/ 37250 w 860977"/>
                  <a:gd name="connsiteY6" fmla="*/ 30284 h 683499"/>
                  <a:gd name="connsiteX0" fmla="*/ 37250 w 862596"/>
                  <a:gd name="connsiteY0" fmla="*/ 30284 h 683499"/>
                  <a:gd name="connsiteX1" fmla="*/ 804693 w 862596"/>
                  <a:gd name="connsiteY1" fmla="*/ 24297 h 683499"/>
                  <a:gd name="connsiteX2" fmla="*/ 852219 w 862596"/>
                  <a:gd name="connsiteY2" fmla="*/ 92822 h 683499"/>
                  <a:gd name="connsiteX3" fmla="*/ 505064 w 862596"/>
                  <a:gd name="connsiteY3" fmla="*/ 663016 h 683499"/>
                  <a:gd name="connsiteX4" fmla="*/ 433218 w 862596"/>
                  <a:gd name="connsiteY4" fmla="*/ 662472 h 683499"/>
                  <a:gd name="connsiteX5" fmla="*/ 17084 w 862596"/>
                  <a:gd name="connsiteY5" fmla="*/ 117986 h 683499"/>
                  <a:gd name="connsiteX6" fmla="*/ 37250 w 862596"/>
                  <a:gd name="connsiteY6" fmla="*/ 30284 h 683499"/>
                  <a:gd name="connsiteX0" fmla="*/ 37250 w 862594"/>
                  <a:gd name="connsiteY0" fmla="*/ 34963 h 688178"/>
                  <a:gd name="connsiteX1" fmla="*/ 804693 w 862594"/>
                  <a:gd name="connsiteY1" fmla="*/ 28976 h 688178"/>
                  <a:gd name="connsiteX2" fmla="*/ 852219 w 862594"/>
                  <a:gd name="connsiteY2" fmla="*/ 97501 h 688178"/>
                  <a:gd name="connsiteX3" fmla="*/ 505064 w 862594"/>
                  <a:gd name="connsiteY3" fmla="*/ 667695 h 688178"/>
                  <a:gd name="connsiteX4" fmla="*/ 433218 w 862594"/>
                  <a:gd name="connsiteY4" fmla="*/ 667151 h 688178"/>
                  <a:gd name="connsiteX5" fmla="*/ 17084 w 862594"/>
                  <a:gd name="connsiteY5" fmla="*/ 122665 h 688178"/>
                  <a:gd name="connsiteX6" fmla="*/ 37250 w 862594"/>
                  <a:gd name="connsiteY6" fmla="*/ 34963 h 688178"/>
                  <a:gd name="connsiteX0" fmla="*/ 37250 w 860544"/>
                  <a:gd name="connsiteY0" fmla="*/ 34963 h 688178"/>
                  <a:gd name="connsiteX1" fmla="*/ 804693 w 860544"/>
                  <a:gd name="connsiteY1" fmla="*/ 28976 h 688178"/>
                  <a:gd name="connsiteX2" fmla="*/ 852219 w 860544"/>
                  <a:gd name="connsiteY2" fmla="*/ 97501 h 688178"/>
                  <a:gd name="connsiteX3" fmla="*/ 505064 w 860544"/>
                  <a:gd name="connsiteY3" fmla="*/ 667695 h 688178"/>
                  <a:gd name="connsiteX4" fmla="*/ 433218 w 860544"/>
                  <a:gd name="connsiteY4" fmla="*/ 667151 h 688178"/>
                  <a:gd name="connsiteX5" fmla="*/ 17084 w 860544"/>
                  <a:gd name="connsiteY5" fmla="*/ 122665 h 688178"/>
                  <a:gd name="connsiteX6" fmla="*/ 37250 w 860544"/>
                  <a:gd name="connsiteY6" fmla="*/ 34963 h 688178"/>
                  <a:gd name="connsiteX0" fmla="*/ 37250 w 860542"/>
                  <a:gd name="connsiteY0" fmla="*/ 34963 h 688178"/>
                  <a:gd name="connsiteX1" fmla="*/ 804693 w 860542"/>
                  <a:gd name="connsiteY1" fmla="*/ 28976 h 688178"/>
                  <a:gd name="connsiteX2" fmla="*/ 852219 w 860542"/>
                  <a:gd name="connsiteY2" fmla="*/ 97501 h 688178"/>
                  <a:gd name="connsiteX3" fmla="*/ 505064 w 860542"/>
                  <a:gd name="connsiteY3" fmla="*/ 667695 h 688178"/>
                  <a:gd name="connsiteX4" fmla="*/ 433218 w 860542"/>
                  <a:gd name="connsiteY4" fmla="*/ 667151 h 688178"/>
                  <a:gd name="connsiteX5" fmla="*/ 17084 w 860542"/>
                  <a:gd name="connsiteY5" fmla="*/ 122665 h 688178"/>
                  <a:gd name="connsiteX6" fmla="*/ 37250 w 860542"/>
                  <a:gd name="connsiteY6" fmla="*/ 34963 h 688178"/>
                  <a:gd name="connsiteX0" fmla="*/ 37250 w 860544"/>
                  <a:gd name="connsiteY0" fmla="*/ 34963 h 688178"/>
                  <a:gd name="connsiteX1" fmla="*/ 804693 w 860544"/>
                  <a:gd name="connsiteY1" fmla="*/ 28976 h 688178"/>
                  <a:gd name="connsiteX2" fmla="*/ 852219 w 860544"/>
                  <a:gd name="connsiteY2" fmla="*/ 97501 h 688178"/>
                  <a:gd name="connsiteX3" fmla="*/ 505064 w 860544"/>
                  <a:gd name="connsiteY3" fmla="*/ 667695 h 688178"/>
                  <a:gd name="connsiteX4" fmla="*/ 433218 w 860544"/>
                  <a:gd name="connsiteY4" fmla="*/ 667151 h 688178"/>
                  <a:gd name="connsiteX5" fmla="*/ 17084 w 860544"/>
                  <a:gd name="connsiteY5" fmla="*/ 122665 h 688178"/>
                  <a:gd name="connsiteX6" fmla="*/ 37250 w 860544"/>
                  <a:gd name="connsiteY6" fmla="*/ 34963 h 688178"/>
                  <a:gd name="connsiteX0" fmla="*/ 37250 w 860542"/>
                  <a:gd name="connsiteY0" fmla="*/ 34963 h 688178"/>
                  <a:gd name="connsiteX1" fmla="*/ 804693 w 860542"/>
                  <a:gd name="connsiteY1" fmla="*/ 28976 h 688178"/>
                  <a:gd name="connsiteX2" fmla="*/ 852219 w 860542"/>
                  <a:gd name="connsiteY2" fmla="*/ 97501 h 688178"/>
                  <a:gd name="connsiteX3" fmla="*/ 505064 w 860542"/>
                  <a:gd name="connsiteY3" fmla="*/ 667695 h 688178"/>
                  <a:gd name="connsiteX4" fmla="*/ 433218 w 860542"/>
                  <a:gd name="connsiteY4" fmla="*/ 667151 h 688178"/>
                  <a:gd name="connsiteX5" fmla="*/ 17084 w 860542"/>
                  <a:gd name="connsiteY5" fmla="*/ 122665 h 688178"/>
                  <a:gd name="connsiteX6" fmla="*/ 37250 w 860542"/>
                  <a:gd name="connsiteY6" fmla="*/ 34963 h 688178"/>
                  <a:gd name="connsiteX0" fmla="*/ 37250 w 860544"/>
                  <a:gd name="connsiteY0" fmla="*/ 34963 h 693399"/>
                  <a:gd name="connsiteX1" fmla="*/ 804693 w 860544"/>
                  <a:gd name="connsiteY1" fmla="*/ 28976 h 693399"/>
                  <a:gd name="connsiteX2" fmla="*/ 852219 w 860544"/>
                  <a:gd name="connsiteY2" fmla="*/ 97501 h 693399"/>
                  <a:gd name="connsiteX3" fmla="*/ 505064 w 860544"/>
                  <a:gd name="connsiteY3" fmla="*/ 667695 h 693399"/>
                  <a:gd name="connsiteX4" fmla="*/ 433218 w 860544"/>
                  <a:gd name="connsiteY4" fmla="*/ 667151 h 693399"/>
                  <a:gd name="connsiteX5" fmla="*/ 17084 w 860544"/>
                  <a:gd name="connsiteY5" fmla="*/ 122665 h 693399"/>
                  <a:gd name="connsiteX6" fmla="*/ 37250 w 860544"/>
                  <a:gd name="connsiteY6" fmla="*/ 34963 h 693399"/>
                  <a:gd name="connsiteX0" fmla="*/ 37250 w 860542"/>
                  <a:gd name="connsiteY0" fmla="*/ 34963 h 694399"/>
                  <a:gd name="connsiteX1" fmla="*/ 804693 w 860542"/>
                  <a:gd name="connsiteY1" fmla="*/ 28976 h 694399"/>
                  <a:gd name="connsiteX2" fmla="*/ 852219 w 860542"/>
                  <a:gd name="connsiteY2" fmla="*/ 97501 h 694399"/>
                  <a:gd name="connsiteX3" fmla="*/ 505064 w 860542"/>
                  <a:gd name="connsiteY3" fmla="*/ 667695 h 694399"/>
                  <a:gd name="connsiteX4" fmla="*/ 433218 w 860542"/>
                  <a:gd name="connsiteY4" fmla="*/ 667151 h 694399"/>
                  <a:gd name="connsiteX5" fmla="*/ 17084 w 860542"/>
                  <a:gd name="connsiteY5" fmla="*/ 122665 h 694399"/>
                  <a:gd name="connsiteX6" fmla="*/ 37250 w 860542"/>
                  <a:gd name="connsiteY6" fmla="*/ 34963 h 694399"/>
                  <a:gd name="connsiteX0" fmla="*/ 37250 w 860544"/>
                  <a:gd name="connsiteY0" fmla="*/ 34963 h 687696"/>
                  <a:gd name="connsiteX1" fmla="*/ 804693 w 860544"/>
                  <a:gd name="connsiteY1" fmla="*/ 28976 h 687696"/>
                  <a:gd name="connsiteX2" fmla="*/ 852219 w 860544"/>
                  <a:gd name="connsiteY2" fmla="*/ 97501 h 687696"/>
                  <a:gd name="connsiteX3" fmla="*/ 505064 w 860544"/>
                  <a:gd name="connsiteY3" fmla="*/ 667695 h 687696"/>
                  <a:gd name="connsiteX4" fmla="*/ 414624 w 860544"/>
                  <a:gd name="connsiteY4" fmla="*/ 654531 h 687696"/>
                  <a:gd name="connsiteX5" fmla="*/ 17084 w 860544"/>
                  <a:gd name="connsiteY5" fmla="*/ 122665 h 687696"/>
                  <a:gd name="connsiteX6" fmla="*/ 37250 w 860544"/>
                  <a:gd name="connsiteY6" fmla="*/ 34963 h 687696"/>
                  <a:gd name="connsiteX0" fmla="*/ 37250 w 860542"/>
                  <a:gd name="connsiteY0" fmla="*/ 34963 h 682556"/>
                  <a:gd name="connsiteX1" fmla="*/ 804693 w 860542"/>
                  <a:gd name="connsiteY1" fmla="*/ 28976 h 682556"/>
                  <a:gd name="connsiteX2" fmla="*/ 852219 w 860542"/>
                  <a:gd name="connsiteY2" fmla="*/ 97501 h 682556"/>
                  <a:gd name="connsiteX3" fmla="*/ 505064 w 860542"/>
                  <a:gd name="connsiteY3" fmla="*/ 667695 h 682556"/>
                  <a:gd name="connsiteX4" fmla="*/ 414624 w 860542"/>
                  <a:gd name="connsiteY4" fmla="*/ 654531 h 682556"/>
                  <a:gd name="connsiteX5" fmla="*/ 17084 w 860542"/>
                  <a:gd name="connsiteY5" fmla="*/ 122665 h 682556"/>
                  <a:gd name="connsiteX6" fmla="*/ 37250 w 860542"/>
                  <a:gd name="connsiteY6" fmla="*/ 34963 h 6825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60542" h="682556">
                    <a:moveTo>
                      <a:pt x="37250" y="34963"/>
                    </a:moveTo>
                    <a:cubicBezTo>
                      <a:pt x="200097" y="-11204"/>
                      <a:pt x="641845" y="-10043"/>
                      <a:pt x="804693" y="28976"/>
                    </a:cubicBezTo>
                    <a:cubicBezTo>
                      <a:pt x="861477" y="41952"/>
                      <a:pt x="870038" y="46393"/>
                      <a:pt x="852219" y="97501"/>
                    </a:cubicBezTo>
                    <a:cubicBezTo>
                      <a:pt x="769038" y="338047"/>
                      <a:pt x="611484" y="540730"/>
                      <a:pt x="505064" y="667695"/>
                    </a:cubicBezTo>
                    <a:cubicBezTo>
                      <a:pt x="481810" y="693154"/>
                      <a:pt x="452517" y="684035"/>
                      <a:pt x="414624" y="654531"/>
                    </a:cubicBezTo>
                    <a:cubicBezTo>
                      <a:pt x="238725" y="501431"/>
                      <a:pt x="100015" y="351485"/>
                      <a:pt x="17084" y="122665"/>
                    </a:cubicBezTo>
                    <a:cubicBezTo>
                      <a:pt x="6242" y="82557"/>
                      <a:pt x="-24011" y="54156"/>
                      <a:pt x="37250" y="34963"/>
                    </a:cubicBezTo>
                    <a:close/>
                  </a:path>
                </a:pathLst>
              </a:custGeom>
              <a:solidFill>
                <a:srgbClr val="97390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210" name="Group 47">
            <a:extLst>
              <a:ext uri="{FF2B5EF4-FFF2-40B4-BE49-F238E27FC236}">
                <a16:creationId xmlns:a16="http://schemas.microsoft.com/office/drawing/2014/main" id="{261C7339-EBEB-4F2C-B5CA-C6C5275F0F33}"/>
              </a:ext>
            </a:extLst>
          </p:cNvPr>
          <p:cNvGrpSpPr/>
          <p:nvPr/>
        </p:nvGrpSpPr>
        <p:grpSpPr>
          <a:xfrm>
            <a:off x="8395357" y="1743740"/>
            <a:ext cx="3060000" cy="1079823"/>
            <a:chOff x="6760489" y="1523931"/>
            <a:chExt cx="1947202" cy="1079823"/>
          </a:xfrm>
        </p:grpSpPr>
        <p:sp>
          <p:nvSpPr>
            <p:cNvPr id="211" name="TextBox 210">
              <a:extLst>
                <a:ext uri="{FF2B5EF4-FFF2-40B4-BE49-F238E27FC236}">
                  <a16:creationId xmlns:a16="http://schemas.microsoft.com/office/drawing/2014/main" id="{A0346B61-D350-45A9-8821-8CF8D8147B87}"/>
                </a:ext>
              </a:extLst>
            </p:cNvPr>
            <p:cNvSpPr txBox="1"/>
            <p:nvPr/>
          </p:nvSpPr>
          <p:spPr>
            <a:xfrm>
              <a:off x="6760489" y="1523931"/>
              <a:ext cx="1947202" cy="50783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2700" b="1" dirty="0">
                  <a:solidFill>
                    <a:schemeClr val="accent4"/>
                  </a:solidFill>
                  <a:cs typeface="Arial" pitchFamily="34" charset="0"/>
                </a:rPr>
                <a:t>Contents Here</a:t>
              </a:r>
              <a:endParaRPr lang="ko-KR" altLang="en-US" sz="2700" b="1" dirty="0">
                <a:solidFill>
                  <a:schemeClr val="accent4"/>
                </a:solidFill>
                <a:cs typeface="Arial" pitchFamily="34" charset="0"/>
              </a:endParaRPr>
            </a:p>
          </p:txBody>
        </p:sp>
        <p:sp>
          <p:nvSpPr>
            <p:cNvPr id="212" name="TextBox 211">
              <a:extLst>
                <a:ext uri="{FF2B5EF4-FFF2-40B4-BE49-F238E27FC236}">
                  <a16:creationId xmlns:a16="http://schemas.microsoft.com/office/drawing/2014/main" id="{9A582DA6-F6BE-4FE4-AE1C-DB9A005D3788}"/>
                </a:ext>
              </a:extLst>
            </p:cNvPr>
            <p:cNvSpPr txBox="1"/>
            <p:nvPr/>
          </p:nvSpPr>
          <p:spPr>
            <a:xfrm>
              <a:off x="6760489" y="1957423"/>
              <a:ext cx="194720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</a:p>
          </p:txBody>
        </p:sp>
      </p:grpSp>
      <p:grpSp>
        <p:nvGrpSpPr>
          <p:cNvPr id="213" name="Group 48">
            <a:extLst>
              <a:ext uri="{FF2B5EF4-FFF2-40B4-BE49-F238E27FC236}">
                <a16:creationId xmlns:a16="http://schemas.microsoft.com/office/drawing/2014/main" id="{FCD15CE4-3692-435E-B0E7-C685D21577DE}"/>
              </a:ext>
            </a:extLst>
          </p:cNvPr>
          <p:cNvGrpSpPr/>
          <p:nvPr/>
        </p:nvGrpSpPr>
        <p:grpSpPr>
          <a:xfrm>
            <a:off x="736644" y="1743740"/>
            <a:ext cx="3060000" cy="1072779"/>
            <a:chOff x="6760489" y="1523931"/>
            <a:chExt cx="1947202" cy="1072779"/>
          </a:xfrm>
        </p:grpSpPr>
        <p:sp>
          <p:nvSpPr>
            <p:cNvPr id="214" name="TextBox 213">
              <a:extLst>
                <a:ext uri="{FF2B5EF4-FFF2-40B4-BE49-F238E27FC236}">
                  <a16:creationId xmlns:a16="http://schemas.microsoft.com/office/drawing/2014/main" id="{37F1A35A-3A1C-4F7A-8451-454EA866E96F}"/>
                </a:ext>
              </a:extLst>
            </p:cNvPr>
            <p:cNvSpPr txBox="1"/>
            <p:nvPr/>
          </p:nvSpPr>
          <p:spPr>
            <a:xfrm>
              <a:off x="6760489" y="1523931"/>
              <a:ext cx="1947202" cy="50783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/>
              <a:r>
                <a:rPr lang="en-US" altLang="ko-KR" sz="2700" b="1" dirty="0">
                  <a:solidFill>
                    <a:schemeClr val="accent1"/>
                  </a:solidFill>
                  <a:cs typeface="Arial" pitchFamily="34" charset="0"/>
                </a:rPr>
                <a:t>Contents Here</a:t>
              </a:r>
              <a:endParaRPr lang="ko-KR" altLang="en-US" sz="2700" b="1" dirty="0">
                <a:solidFill>
                  <a:schemeClr val="accent1"/>
                </a:solidFill>
                <a:cs typeface="Arial" pitchFamily="34" charset="0"/>
              </a:endParaRPr>
            </a:p>
          </p:txBody>
        </p:sp>
        <p:sp>
          <p:nvSpPr>
            <p:cNvPr id="215" name="TextBox 214">
              <a:extLst>
                <a:ext uri="{FF2B5EF4-FFF2-40B4-BE49-F238E27FC236}">
                  <a16:creationId xmlns:a16="http://schemas.microsoft.com/office/drawing/2014/main" id="{9FFF730B-9BC2-4CBB-BC02-119023A3432E}"/>
                </a:ext>
              </a:extLst>
            </p:cNvPr>
            <p:cNvSpPr txBox="1"/>
            <p:nvPr/>
          </p:nvSpPr>
          <p:spPr>
            <a:xfrm>
              <a:off x="6760489" y="1950379"/>
              <a:ext cx="194720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</a:p>
          </p:txBody>
        </p:sp>
      </p:grpSp>
      <p:sp>
        <p:nvSpPr>
          <p:cNvPr id="216" name="L-Shape 51">
            <a:extLst>
              <a:ext uri="{FF2B5EF4-FFF2-40B4-BE49-F238E27FC236}">
                <a16:creationId xmlns:a16="http://schemas.microsoft.com/office/drawing/2014/main" id="{B91863A3-6649-4B4B-812B-77F5D536C922}"/>
              </a:ext>
            </a:extLst>
          </p:cNvPr>
          <p:cNvSpPr/>
          <p:nvPr/>
        </p:nvSpPr>
        <p:spPr>
          <a:xfrm rot="2700000">
            <a:off x="7950359" y="2138901"/>
            <a:ext cx="375843" cy="375843"/>
          </a:xfrm>
          <a:prstGeom prst="corner">
            <a:avLst>
              <a:gd name="adj1" fmla="val 20835"/>
              <a:gd name="adj2" fmla="val 24335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217" name="L-Shape 52">
            <a:extLst>
              <a:ext uri="{FF2B5EF4-FFF2-40B4-BE49-F238E27FC236}">
                <a16:creationId xmlns:a16="http://schemas.microsoft.com/office/drawing/2014/main" id="{768089ED-814B-476A-BA2E-F33B20B3304C}"/>
              </a:ext>
            </a:extLst>
          </p:cNvPr>
          <p:cNvSpPr/>
          <p:nvPr/>
        </p:nvSpPr>
        <p:spPr>
          <a:xfrm rot="13500000">
            <a:off x="3901327" y="2138902"/>
            <a:ext cx="375843" cy="375843"/>
          </a:xfrm>
          <a:prstGeom prst="corner">
            <a:avLst>
              <a:gd name="adj1" fmla="val 20835"/>
              <a:gd name="adj2" fmla="val 24335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grpSp>
        <p:nvGrpSpPr>
          <p:cNvPr id="218" name="Group 47">
            <a:extLst>
              <a:ext uri="{FF2B5EF4-FFF2-40B4-BE49-F238E27FC236}">
                <a16:creationId xmlns:a16="http://schemas.microsoft.com/office/drawing/2014/main" id="{9D11A77E-07CE-48B8-BB01-4049CBCA6669}"/>
              </a:ext>
            </a:extLst>
          </p:cNvPr>
          <p:cNvGrpSpPr/>
          <p:nvPr/>
        </p:nvGrpSpPr>
        <p:grpSpPr>
          <a:xfrm>
            <a:off x="8395357" y="4982833"/>
            <a:ext cx="3060000" cy="1079823"/>
            <a:chOff x="6760489" y="1523931"/>
            <a:chExt cx="1947202" cy="1079823"/>
          </a:xfrm>
        </p:grpSpPr>
        <p:sp>
          <p:nvSpPr>
            <p:cNvPr id="219" name="TextBox 218">
              <a:extLst>
                <a:ext uri="{FF2B5EF4-FFF2-40B4-BE49-F238E27FC236}">
                  <a16:creationId xmlns:a16="http://schemas.microsoft.com/office/drawing/2014/main" id="{938291A7-CF3A-4A62-829C-8C0FB764563A}"/>
                </a:ext>
              </a:extLst>
            </p:cNvPr>
            <p:cNvSpPr txBox="1"/>
            <p:nvPr/>
          </p:nvSpPr>
          <p:spPr>
            <a:xfrm>
              <a:off x="6760489" y="1523931"/>
              <a:ext cx="1947202" cy="50783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2700" b="1" dirty="0">
                  <a:solidFill>
                    <a:schemeClr val="accent3"/>
                  </a:solidFill>
                  <a:cs typeface="Arial" pitchFamily="34" charset="0"/>
                </a:rPr>
                <a:t>Contents Here</a:t>
              </a:r>
              <a:endParaRPr lang="ko-KR" altLang="en-US" sz="2700" b="1" dirty="0">
                <a:solidFill>
                  <a:schemeClr val="accent3"/>
                </a:solidFill>
                <a:cs typeface="Arial" pitchFamily="34" charset="0"/>
              </a:endParaRPr>
            </a:p>
          </p:txBody>
        </p:sp>
        <p:sp>
          <p:nvSpPr>
            <p:cNvPr id="220" name="TextBox 219">
              <a:extLst>
                <a:ext uri="{FF2B5EF4-FFF2-40B4-BE49-F238E27FC236}">
                  <a16:creationId xmlns:a16="http://schemas.microsoft.com/office/drawing/2014/main" id="{3CC2D926-AE33-40B9-A4BD-0076302731F3}"/>
                </a:ext>
              </a:extLst>
            </p:cNvPr>
            <p:cNvSpPr txBox="1"/>
            <p:nvPr/>
          </p:nvSpPr>
          <p:spPr>
            <a:xfrm>
              <a:off x="6760489" y="1957423"/>
              <a:ext cx="194720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</a:p>
          </p:txBody>
        </p:sp>
      </p:grpSp>
      <p:grpSp>
        <p:nvGrpSpPr>
          <p:cNvPr id="221" name="Group 48">
            <a:extLst>
              <a:ext uri="{FF2B5EF4-FFF2-40B4-BE49-F238E27FC236}">
                <a16:creationId xmlns:a16="http://schemas.microsoft.com/office/drawing/2014/main" id="{DB5A2DDF-DA76-437C-AECE-5FE925DFFE1D}"/>
              </a:ext>
            </a:extLst>
          </p:cNvPr>
          <p:cNvGrpSpPr/>
          <p:nvPr/>
        </p:nvGrpSpPr>
        <p:grpSpPr>
          <a:xfrm>
            <a:off x="736644" y="4982833"/>
            <a:ext cx="3060000" cy="1072779"/>
            <a:chOff x="6760489" y="1523931"/>
            <a:chExt cx="1947202" cy="1072779"/>
          </a:xfrm>
        </p:grpSpPr>
        <p:sp>
          <p:nvSpPr>
            <p:cNvPr id="222" name="TextBox 221">
              <a:extLst>
                <a:ext uri="{FF2B5EF4-FFF2-40B4-BE49-F238E27FC236}">
                  <a16:creationId xmlns:a16="http://schemas.microsoft.com/office/drawing/2014/main" id="{683B801F-542D-4675-8085-3B02647B5066}"/>
                </a:ext>
              </a:extLst>
            </p:cNvPr>
            <p:cNvSpPr txBox="1"/>
            <p:nvPr/>
          </p:nvSpPr>
          <p:spPr>
            <a:xfrm>
              <a:off x="6760489" y="1523931"/>
              <a:ext cx="1947202" cy="50783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/>
              <a:r>
                <a:rPr lang="en-US" altLang="ko-KR" sz="2700" b="1" dirty="0">
                  <a:solidFill>
                    <a:schemeClr val="accent2"/>
                  </a:solidFill>
                  <a:cs typeface="Arial" pitchFamily="34" charset="0"/>
                </a:rPr>
                <a:t>Contents Here</a:t>
              </a:r>
              <a:endParaRPr lang="ko-KR" altLang="en-US" sz="2700" b="1" dirty="0">
                <a:solidFill>
                  <a:schemeClr val="accent2"/>
                </a:solidFill>
                <a:cs typeface="Arial" pitchFamily="34" charset="0"/>
              </a:endParaRPr>
            </a:p>
          </p:txBody>
        </p:sp>
        <p:sp>
          <p:nvSpPr>
            <p:cNvPr id="223" name="TextBox 222">
              <a:extLst>
                <a:ext uri="{FF2B5EF4-FFF2-40B4-BE49-F238E27FC236}">
                  <a16:creationId xmlns:a16="http://schemas.microsoft.com/office/drawing/2014/main" id="{61E30CDB-20A6-40BB-ACFC-04824A2F9267}"/>
                </a:ext>
              </a:extLst>
            </p:cNvPr>
            <p:cNvSpPr txBox="1"/>
            <p:nvPr/>
          </p:nvSpPr>
          <p:spPr>
            <a:xfrm>
              <a:off x="6760489" y="1950379"/>
              <a:ext cx="194720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</a:p>
          </p:txBody>
        </p:sp>
      </p:grpSp>
      <p:sp>
        <p:nvSpPr>
          <p:cNvPr id="224" name="L-Shape 51">
            <a:extLst>
              <a:ext uri="{FF2B5EF4-FFF2-40B4-BE49-F238E27FC236}">
                <a16:creationId xmlns:a16="http://schemas.microsoft.com/office/drawing/2014/main" id="{B6215932-BCA5-4260-BD86-54B614BE1973}"/>
              </a:ext>
            </a:extLst>
          </p:cNvPr>
          <p:cNvSpPr/>
          <p:nvPr/>
        </p:nvSpPr>
        <p:spPr>
          <a:xfrm rot="2700000">
            <a:off x="7950359" y="5377994"/>
            <a:ext cx="375843" cy="375843"/>
          </a:xfrm>
          <a:prstGeom prst="corner">
            <a:avLst>
              <a:gd name="adj1" fmla="val 20835"/>
              <a:gd name="adj2" fmla="val 24335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225" name="L-Shape 52">
            <a:extLst>
              <a:ext uri="{FF2B5EF4-FFF2-40B4-BE49-F238E27FC236}">
                <a16:creationId xmlns:a16="http://schemas.microsoft.com/office/drawing/2014/main" id="{50712963-DD5C-4272-9538-83DD261F0C6D}"/>
              </a:ext>
            </a:extLst>
          </p:cNvPr>
          <p:cNvSpPr/>
          <p:nvPr/>
        </p:nvSpPr>
        <p:spPr>
          <a:xfrm rot="13500000">
            <a:off x="3901327" y="5377995"/>
            <a:ext cx="375843" cy="375843"/>
          </a:xfrm>
          <a:prstGeom prst="corner">
            <a:avLst>
              <a:gd name="adj1" fmla="val 20835"/>
              <a:gd name="adj2" fmla="val 24335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226" name="TextBox 225">
            <a:extLst>
              <a:ext uri="{FF2B5EF4-FFF2-40B4-BE49-F238E27FC236}">
                <a16:creationId xmlns:a16="http://schemas.microsoft.com/office/drawing/2014/main" id="{1D40053F-9540-415C-A96A-2E328049D9BD}"/>
              </a:ext>
            </a:extLst>
          </p:cNvPr>
          <p:cNvSpPr txBox="1"/>
          <p:nvPr/>
        </p:nvSpPr>
        <p:spPr>
          <a:xfrm>
            <a:off x="4846812" y="5641628"/>
            <a:ext cx="23517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Simple </a:t>
            </a:r>
            <a:r>
              <a:rPr lang="en-US" altLang="ko-KR" b="1" dirty="0">
                <a:solidFill>
                  <a:schemeClr val="accent1"/>
                </a:solidFill>
                <a:cs typeface="Arial" pitchFamily="34" charset="0"/>
              </a:rPr>
              <a:t>PowerPoint </a:t>
            </a:r>
            <a:r>
              <a:rPr lang="en-US" altLang="ko-KR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Presentation</a:t>
            </a:r>
            <a:endParaRPr lang="ko-KR" altLang="en-US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12780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B8FA6F9-9993-4368-BCBE-BEB19A05F15A}"/>
              </a:ext>
            </a:extLst>
          </p:cNvPr>
          <p:cNvSpPr txBox="1"/>
          <p:nvPr/>
        </p:nvSpPr>
        <p:spPr>
          <a:xfrm>
            <a:off x="2190814" y="1870005"/>
            <a:ext cx="885866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accent1"/>
                </a:solidFill>
                <a:cs typeface="Arial" pitchFamily="34" charset="0"/>
              </a:rPr>
              <a:t>45%</a:t>
            </a:r>
            <a:endParaRPr lang="ko-KR" altLang="en-US" sz="2400" b="1" dirty="0">
              <a:solidFill>
                <a:schemeClr val="accent1"/>
              </a:solidFill>
              <a:cs typeface="Arial" pitchFamily="34" charset="0"/>
            </a:endParaRPr>
          </a:p>
        </p:txBody>
      </p:sp>
      <p:grpSp>
        <p:nvGrpSpPr>
          <p:cNvPr id="4" name="Group 4">
            <a:extLst>
              <a:ext uri="{FF2B5EF4-FFF2-40B4-BE49-F238E27FC236}">
                <a16:creationId xmlns:a16="http://schemas.microsoft.com/office/drawing/2014/main" id="{85C3824E-1E88-40D5-AF4A-EE9E6C4C131A}"/>
              </a:ext>
            </a:extLst>
          </p:cNvPr>
          <p:cNvGrpSpPr/>
          <p:nvPr/>
        </p:nvGrpSpPr>
        <p:grpSpPr>
          <a:xfrm>
            <a:off x="2190814" y="2289370"/>
            <a:ext cx="3428602" cy="760839"/>
            <a:chOff x="6565695" y="2005884"/>
            <a:chExt cx="2055606" cy="760839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2861EA0C-BE2C-456E-A84E-0BEF89AB6B81}"/>
                </a:ext>
              </a:extLst>
            </p:cNvPr>
            <p:cNvSpPr txBox="1"/>
            <p:nvPr/>
          </p:nvSpPr>
          <p:spPr>
            <a:xfrm>
              <a:off x="6565695" y="2305058"/>
              <a:ext cx="203799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67CC9DB7-8E9C-4345-8458-23868FF0812C}"/>
                </a:ext>
              </a:extLst>
            </p:cNvPr>
            <p:cNvSpPr txBox="1"/>
            <p:nvPr/>
          </p:nvSpPr>
          <p:spPr>
            <a:xfrm>
              <a:off x="6583306" y="2005884"/>
              <a:ext cx="203799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736A9380-11A8-4829-8A3A-9BBBE6EE2E29}"/>
              </a:ext>
            </a:extLst>
          </p:cNvPr>
          <p:cNvSpPr txBox="1"/>
          <p:nvPr/>
        </p:nvSpPr>
        <p:spPr>
          <a:xfrm>
            <a:off x="2190814" y="3376558"/>
            <a:ext cx="885866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accent5"/>
                </a:solidFill>
                <a:cs typeface="Arial" pitchFamily="34" charset="0"/>
              </a:rPr>
              <a:t>25%</a:t>
            </a:r>
            <a:endParaRPr lang="ko-KR" altLang="en-US" sz="2400" b="1" dirty="0">
              <a:solidFill>
                <a:schemeClr val="accent5"/>
              </a:solidFill>
              <a:cs typeface="Arial" pitchFamily="34" charset="0"/>
            </a:endParaRPr>
          </a:p>
        </p:txBody>
      </p:sp>
      <p:grpSp>
        <p:nvGrpSpPr>
          <p:cNvPr id="8" name="Group 8">
            <a:extLst>
              <a:ext uri="{FF2B5EF4-FFF2-40B4-BE49-F238E27FC236}">
                <a16:creationId xmlns:a16="http://schemas.microsoft.com/office/drawing/2014/main" id="{4A4FF8E5-E0CA-4033-A660-CAB2DC483E35}"/>
              </a:ext>
            </a:extLst>
          </p:cNvPr>
          <p:cNvGrpSpPr/>
          <p:nvPr/>
        </p:nvGrpSpPr>
        <p:grpSpPr>
          <a:xfrm>
            <a:off x="2190814" y="3795924"/>
            <a:ext cx="3428602" cy="760839"/>
            <a:chOff x="6565695" y="2005884"/>
            <a:chExt cx="2055606" cy="760839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93EC9980-B6AD-4D92-9632-C89ED48DDB71}"/>
                </a:ext>
              </a:extLst>
            </p:cNvPr>
            <p:cNvSpPr txBox="1"/>
            <p:nvPr/>
          </p:nvSpPr>
          <p:spPr>
            <a:xfrm>
              <a:off x="6565695" y="2305058"/>
              <a:ext cx="203799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5E45DDBB-2F71-4456-8282-DD9B31687769}"/>
                </a:ext>
              </a:extLst>
            </p:cNvPr>
            <p:cNvSpPr txBox="1"/>
            <p:nvPr/>
          </p:nvSpPr>
          <p:spPr>
            <a:xfrm>
              <a:off x="6583306" y="2005884"/>
              <a:ext cx="203799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62131EE0-6C48-4DD7-BDE3-B3DA9FD55E26}"/>
              </a:ext>
            </a:extLst>
          </p:cNvPr>
          <p:cNvSpPr txBox="1"/>
          <p:nvPr/>
        </p:nvSpPr>
        <p:spPr>
          <a:xfrm>
            <a:off x="2190814" y="4883112"/>
            <a:ext cx="885866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accent3"/>
                </a:solidFill>
                <a:cs typeface="Arial" pitchFamily="34" charset="0"/>
              </a:rPr>
              <a:t>15%</a:t>
            </a:r>
            <a:endParaRPr lang="ko-KR" altLang="en-US" sz="2400" b="1" dirty="0">
              <a:solidFill>
                <a:schemeClr val="accent3"/>
              </a:solidFill>
              <a:cs typeface="Arial" pitchFamily="34" charset="0"/>
            </a:endParaRPr>
          </a:p>
        </p:txBody>
      </p:sp>
      <p:grpSp>
        <p:nvGrpSpPr>
          <p:cNvPr id="12" name="Group 12">
            <a:extLst>
              <a:ext uri="{FF2B5EF4-FFF2-40B4-BE49-F238E27FC236}">
                <a16:creationId xmlns:a16="http://schemas.microsoft.com/office/drawing/2014/main" id="{6AAEFA1E-201A-42C0-BE31-085B71F2AABD}"/>
              </a:ext>
            </a:extLst>
          </p:cNvPr>
          <p:cNvGrpSpPr/>
          <p:nvPr/>
        </p:nvGrpSpPr>
        <p:grpSpPr>
          <a:xfrm>
            <a:off x="2190814" y="5302477"/>
            <a:ext cx="3428602" cy="760839"/>
            <a:chOff x="6565695" y="2005884"/>
            <a:chExt cx="2055606" cy="760839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5D97052A-DD73-46F5-89C3-6C7F393598B0}"/>
                </a:ext>
              </a:extLst>
            </p:cNvPr>
            <p:cNvSpPr txBox="1"/>
            <p:nvPr/>
          </p:nvSpPr>
          <p:spPr>
            <a:xfrm>
              <a:off x="6565695" y="2305058"/>
              <a:ext cx="203799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25F0EC35-F97E-4F92-8216-32A249EE8C0C}"/>
                </a:ext>
              </a:extLst>
            </p:cNvPr>
            <p:cNvSpPr txBox="1"/>
            <p:nvPr/>
          </p:nvSpPr>
          <p:spPr>
            <a:xfrm>
              <a:off x="6583306" y="2005884"/>
              <a:ext cx="203799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AFAF2106-D596-4E36-B9DB-C695459A3DEC}"/>
              </a:ext>
            </a:extLst>
          </p:cNvPr>
          <p:cNvSpPr txBox="1"/>
          <p:nvPr/>
        </p:nvSpPr>
        <p:spPr>
          <a:xfrm>
            <a:off x="6430925" y="3041720"/>
            <a:ext cx="3820609" cy="1292662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2800" b="1" dirty="0">
                <a:solidFill>
                  <a:schemeClr val="accent4"/>
                </a:solidFill>
                <a:cs typeface="Arial" pitchFamily="34" charset="0"/>
              </a:rPr>
              <a:t>We Create</a:t>
            </a:r>
          </a:p>
          <a:p>
            <a:r>
              <a:rPr lang="en-US" altLang="ko-KR" sz="2800" b="1" dirty="0">
                <a:solidFill>
                  <a:schemeClr val="accent4"/>
                </a:solidFill>
                <a:cs typeface="Arial" pitchFamily="34" charset="0"/>
              </a:rPr>
              <a:t>Quality Professional </a:t>
            </a:r>
          </a:p>
          <a:p>
            <a:r>
              <a:rPr lang="en-US" altLang="ko-KR" sz="2800" b="1" dirty="0">
                <a:solidFill>
                  <a:schemeClr val="accent4"/>
                </a:solidFill>
                <a:cs typeface="Arial" pitchFamily="34" charset="0"/>
              </a:rPr>
              <a:t>PPT Presentation</a:t>
            </a:r>
            <a:endParaRPr lang="ko-KR" altLang="en-US" sz="2800" b="1" dirty="0">
              <a:solidFill>
                <a:schemeClr val="accent4"/>
              </a:solidFill>
              <a:cs typeface="Arial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A5C5ECE-66FC-438F-8C32-E0D1404D312F}"/>
              </a:ext>
            </a:extLst>
          </p:cNvPr>
          <p:cNvSpPr txBox="1"/>
          <p:nvPr/>
        </p:nvSpPr>
        <p:spPr>
          <a:xfrm>
            <a:off x="6358914" y="4457048"/>
            <a:ext cx="516370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Example Text : Get a modern PowerPoint  Presentation that is beautifully designed. I hope and I believe that this Template will your Time, Money and Reputation. You can simply impress your audience and add a unique zing and appeal to your Presentations. Get a modern PowerPoint  Presentation that is beautifully designed. I hope and I believe that this Template will your Time, Money and Reputation. Get a modern PowerPoint  Presentation that is beautifully designed. </a:t>
            </a:r>
          </a:p>
          <a:p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 and appeal to your Presentations. </a:t>
            </a:r>
          </a:p>
        </p:txBody>
      </p:sp>
      <p:grpSp>
        <p:nvGrpSpPr>
          <p:cNvPr id="62" name="Group 283">
            <a:extLst>
              <a:ext uri="{FF2B5EF4-FFF2-40B4-BE49-F238E27FC236}">
                <a16:creationId xmlns:a16="http://schemas.microsoft.com/office/drawing/2014/main" id="{06F5F934-8DEC-4C85-90FF-985CBDFE5000}"/>
              </a:ext>
            </a:extLst>
          </p:cNvPr>
          <p:cNvGrpSpPr/>
          <p:nvPr/>
        </p:nvGrpSpPr>
        <p:grpSpPr>
          <a:xfrm>
            <a:off x="1021530" y="3429000"/>
            <a:ext cx="785203" cy="1114667"/>
            <a:chOff x="3805328" y="4061908"/>
            <a:chExt cx="310118" cy="440241"/>
          </a:xfrm>
        </p:grpSpPr>
        <p:sp>
          <p:nvSpPr>
            <p:cNvPr id="63" name="Freeform: Shape 284">
              <a:extLst>
                <a:ext uri="{FF2B5EF4-FFF2-40B4-BE49-F238E27FC236}">
                  <a16:creationId xmlns:a16="http://schemas.microsoft.com/office/drawing/2014/main" id="{72A9649F-3E08-4968-8B04-F21C114F596D}"/>
                </a:ext>
              </a:extLst>
            </p:cNvPr>
            <p:cNvSpPr/>
            <p:nvPr/>
          </p:nvSpPr>
          <p:spPr>
            <a:xfrm>
              <a:off x="3805328" y="4199702"/>
              <a:ext cx="308525" cy="301890"/>
            </a:xfrm>
            <a:custGeom>
              <a:avLst/>
              <a:gdLst>
                <a:gd name="connsiteX0" fmla="*/ 309455 w 308524"/>
                <a:gd name="connsiteY0" fmla="*/ 104725 h 301889"/>
                <a:gd name="connsiteX1" fmla="*/ 242110 w 308524"/>
                <a:gd name="connsiteY1" fmla="*/ 20793 h 301889"/>
                <a:gd name="connsiteX2" fmla="*/ 236138 w 308524"/>
                <a:gd name="connsiteY2" fmla="*/ 16812 h 301889"/>
                <a:gd name="connsiteX3" fmla="*/ 170784 w 308524"/>
                <a:gd name="connsiteY3" fmla="*/ 2215 h 301889"/>
                <a:gd name="connsiteX4" fmla="*/ 143913 w 308524"/>
                <a:gd name="connsiteY4" fmla="*/ 225 h 301889"/>
                <a:gd name="connsiteX5" fmla="*/ 74246 w 308524"/>
                <a:gd name="connsiteY5" fmla="*/ 11504 h 301889"/>
                <a:gd name="connsiteX6" fmla="*/ 14863 w 308524"/>
                <a:gd name="connsiteY6" fmla="*/ 58612 h 301889"/>
                <a:gd name="connsiteX7" fmla="*/ 598 w 308524"/>
                <a:gd name="connsiteY7" fmla="*/ 111028 h 301889"/>
                <a:gd name="connsiteX8" fmla="*/ 25811 w 308524"/>
                <a:gd name="connsiteY8" fmla="*/ 228467 h 301889"/>
                <a:gd name="connsiteX9" fmla="*/ 74577 w 308524"/>
                <a:gd name="connsiteY9" fmla="*/ 280551 h 301889"/>
                <a:gd name="connsiteX10" fmla="*/ 137609 w 308524"/>
                <a:gd name="connsiteY10" fmla="*/ 303774 h 301889"/>
                <a:gd name="connsiteX11" fmla="*/ 166803 w 308524"/>
                <a:gd name="connsiteY11" fmla="*/ 303774 h 301889"/>
                <a:gd name="connsiteX12" fmla="*/ 167135 w 308524"/>
                <a:gd name="connsiteY12" fmla="*/ 303442 h 301889"/>
                <a:gd name="connsiteX13" fmla="*/ 166803 w 308524"/>
                <a:gd name="connsiteY13" fmla="*/ 303774 h 301889"/>
                <a:gd name="connsiteX14" fmla="*/ 172443 w 308524"/>
                <a:gd name="connsiteY14" fmla="*/ 303774 h 301889"/>
                <a:gd name="connsiteX15" fmla="*/ 232157 w 308524"/>
                <a:gd name="connsiteY15" fmla="*/ 284201 h 301889"/>
                <a:gd name="connsiteX16" fmla="*/ 300166 w 308524"/>
                <a:gd name="connsiteY16" fmla="*/ 199937 h 301889"/>
                <a:gd name="connsiteX17" fmla="*/ 310781 w 308524"/>
                <a:gd name="connsiteY17" fmla="*/ 150506 h 301889"/>
                <a:gd name="connsiteX18" fmla="*/ 309455 w 308524"/>
                <a:gd name="connsiteY18" fmla="*/ 104725 h 301889"/>
                <a:gd name="connsiteX19" fmla="*/ 168462 w 308524"/>
                <a:gd name="connsiteY19" fmla="*/ 301783 h 301889"/>
                <a:gd name="connsiteX20" fmla="*/ 168462 w 308524"/>
                <a:gd name="connsiteY20" fmla="*/ 301783 h 301889"/>
                <a:gd name="connsiteX21" fmla="*/ 168462 w 308524"/>
                <a:gd name="connsiteY21" fmla="*/ 301783 h 3018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08524" h="301889">
                  <a:moveTo>
                    <a:pt x="309455" y="104725"/>
                  </a:moveTo>
                  <a:cubicBezTo>
                    <a:pt x="301493" y="64916"/>
                    <a:pt x="278270" y="37712"/>
                    <a:pt x="242110" y="20793"/>
                  </a:cubicBezTo>
                  <a:cubicBezTo>
                    <a:pt x="240783" y="18803"/>
                    <a:pt x="238461" y="17476"/>
                    <a:pt x="236138" y="16812"/>
                  </a:cubicBezTo>
                  <a:cubicBezTo>
                    <a:pt x="215238" y="7855"/>
                    <a:pt x="193675" y="1552"/>
                    <a:pt x="170784" y="2215"/>
                  </a:cubicBezTo>
                  <a:cubicBezTo>
                    <a:pt x="161827" y="3874"/>
                    <a:pt x="148225" y="225"/>
                    <a:pt x="143913" y="225"/>
                  </a:cubicBezTo>
                  <a:cubicBezTo>
                    <a:pt x="120027" y="-1102"/>
                    <a:pt x="96805" y="3542"/>
                    <a:pt x="74246" y="11504"/>
                  </a:cubicBezTo>
                  <a:cubicBezTo>
                    <a:pt x="49033" y="20462"/>
                    <a:pt x="29460" y="36385"/>
                    <a:pt x="14863" y="58612"/>
                  </a:cubicBezTo>
                  <a:cubicBezTo>
                    <a:pt x="4247" y="74536"/>
                    <a:pt x="1593" y="92451"/>
                    <a:pt x="598" y="111028"/>
                  </a:cubicBezTo>
                  <a:cubicBezTo>
                    <a:pt x="-1724" y="152497"/>
                    <a:pt x="1925" y="192638"/>
                    <a:pt x="25811" y="228467"/>
                  </a:cubicBezTo>
                  <a:cubicBezTo>
                    <a:pt x="39412" y="248704"/>
                    <a:pt x="54673" y="266286"/>
                    <a:pt x="74577" y="280551"/>
                  </a:cubicBezTo>
                  <a:cubicBezTo>
                    <a:pt x="93819" y="293821"/>
                    <a:pt x="114387" y="302447"/>
                    <a:pt x="137609" y="303774"/>
                  </a:cubicBezTo>
                  <a:cubicBezTo>
                    <a:pt x="147230" y="303774"/>
                    <a:pt x="157183" y="303774"/>
                    <a:pt x="166803" y="303774"/>
                  </a:cubicBezTo>
                  <a:cubicBezTo>
                    <a:pt x="166803" y="303774"/>
                    <a:pt x="166803" y="303442"/>
                    <a:pt x="167135" y="303442"/>
                  </a:cubicBezTo>
                  <a:cubicBezTo>
                    <a:pt x="167135" y="303442"/>
                    <a:pt x="167135" y="303774"/>
                    <a:pt x="166803" y="303774"/>
                  </a:cubicBezTo>
                  <a:cubicBezTo>
                    <a:pt x="168794" y="303774"/>
                    <a:pt x="170452" y="303774"/>
                    <a:pt x="172443" y="303774"/>
                  </a:cubicBezTo>
                  <a:cubicBezTo>
                    <a:pt x="194006" y="302115"/>
                    <a:pt x="214243" y="296807"/>
                    <a:pt x="232157" y="284201"/>
                  </a:cubicBezTo>
                  <a:cubicBezTo>
                    <a:pt x="262678" y="262637"/>
                    <a:pt x="284905" y="234107"/>
                    <a:pt x="300166" y="199937"/>
                  </a:cubicBezTo>
                  <a:cubicBezTo>
                    <a:pt x="307132" y="184013"/>
                    <a:pt x="307796" y="167094"/>
                    <a:pt x="310781" y="150506"/>
                  </a:cubicBezTo>
                  <a:cubicBezTo>
                    <a:pt x="311445" y="136573"/>
                    <a:pt x="309786" y="106384"/>
                    <a:pt x="309455" y="104725"/>
                  </a:cubicBezTo>
                  <a:close/>
                  <a:moveTo>
                    <a:pt x="168462" y="301783"/>
                  </a:moveTo>
                  <a:cubicBezTo>
                    <a:pt x="168130" y="302115"/>
                    <a:pt x="168130" y="302115"/>
                    <a:pt x="168462" y="301783"/>
                  </a:cubicBezTo>
                  <a:cubicBezTo>
                    <a:pt x="168130" y="302115"/>
                    <a:pt x="168130" y="302115"/>
                    <a:pt x="168462" y="301783"/>
                  </a:cubicBezTo>
                  <a:close/>
                </a:path>
              </a:pathLst>
            </a:custGeom>
            <a:solidFill>
              <a:srgbClr val="ED1C24"/>
            </a:solidFill>
            <a:ln w="3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: Shape 285">
              <a:extLst>
                <a:ext uri="{FF2B5EF4-FFF2-40B4-BE49-F238E27FC236}">
                  <a16:creationId xmlns:a16="http://schemas.microsoft.com/office/drawing/2014/main" id="{2277E7B1-E25F-4248-B76B-AD89FF95FFDD}"/>
                </a:ext>
              </a:extLst>
            </p:cNvPr>
            <p:cNvSpPr/>
            <p:nvPr/>
          </p:nvSpPr>
          <p:spPr>
            <a:xfrm>
              <a:off x="3972795" y="4220164"/>
              <a:ext cx="142651" cy="281985"/>
            </a:xfrm>
            <a:custGeom>
              <a:avLst/>
              <a:gdLst>
                <a:gd name="connsiteX0" fmla="*/ 73980 w 142651"/>
                <a:gd name="connsiteY0" fmla="*/ 0 h 281985"/>
                <a:gd name="connsiteX1" fmla="*/ 141988 w 142651"/>
                <a:gd name="connsiteY1" fmla="*/ 84264 h 281985"/>
                <a:gd name="connsiteX2" fmla="*/ 143978 w 142651"/>
                <a:gd name="connsiteY2" fmla="*/ 129713 h 281985"/>
                <a:gd name="connsiteX3" fmla="*/ 133362 w 142651"/>
                <a:gd name="connsiteY3" fmla="*/ 179143 h 281985"/>
                <a:gd name="connsiteX4" fmla="*/ 65354 w 142651"/>
                <a:gd name="connsiteY4" fmla="*/ 263407 h 281985"/>
                <a:gd name="connsiteX5" fmla="*/ 5640 w 142651"/>
                <a:gd name="connsiteY5" fmla="*/ 282980 h 281985"/>
                <a:gd name="connsiteX6" fmla="*/ 0 w 142651"/>
                <a:gd name="connsiteY6" fmla="*/ 282980 h 281985"/>
                <a:gd name="connsiteX7" fmla="*/ 72321 w 142651"/>
                <a:gd name="connsiteY7" fmla="*/ 182461 h 281985"/>
                <a:gd name="connsiteX8" fmla="*/ 85591 w 142651"/>
                <a:gd name="connsiteY8" fmla="*/ 69003 h 281985"/>
                <a:gd name="connsiteX9" fmla="*/ 73980 w 142651"/>
                <a:gd name="connsiteY9" fmla="*/ 0 h 2819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2651" h="281985">
                  <a:moveTo>
                    <a:pt x="73980" y="0"/>
                  </a:moveTo>
                  <a:cubicBezTo>
                    <a:pt x="110472" y="16919"/>
                    <a:pt x="134026" y="44454"/>
                    <a:pt x="141988" y="84264"/>
                  </a:cubicBezTo>
                  <a:cubicBezTo>
                    <a:pt x="142320" y="85923"/>
                    <a:pt x="143978" y="116112"/>
                    <a:pt x="143978" y="129713"/>
                  </a:cubicBezTo>
                  <a:cubicBezTo>
                    <a:pt x="140993" y="146300"/>
                    <a:pt x="140661" y="163220"/>
                    <a:pt x="133362" y="179143"/>
                  </a:cubicBezTo>
                  <a:cubicBezTo>
                    <a:pt x="118102" y="213313"/>
                    <a:pt x="95875" y="241844"/>
                    <a:pt x="65354" y="263407"/>
                  </a:cubicBezTo>
                  <a:cubicBezTo>
                    <a:pt x="47440" y="276014"/>
                    <a:pt x="27203" y="281322"/>
                    <a:pt x="5640" y="282980"/>
                  </a:cubicBezTo>
                  <a:cubicBezTo>
                    <a:pt x="3649" y="282980"/>
                    <a:pt x="1990" y="282980"/>
                    <a:pt x="0" y="282980"/>
                  </a:cubicBezTo>
                  <a:cubicBezTo>
                    <a:pt x="2986" y="276345"/>
                    <a:pt x="58719" y="220280"/>
                    <a:pt x="72321" y="182461"/>
                  </a:cubicBezTo>
                  <a:cubicBezTo>
                    <a:pt x="85259" y="145637"/>
                    <a:pt x="88908" y="107818"/>
                    <a:pt x="85591" y="69003"/>
                  </a:cubicBezTo>
                  <a:cubicBezTo>
                    <a:pt x="83600" y="45449"/>
                    <a:pt x="78624" y="22891"/>
                    <a:pt x="73980" y="0"/>
                  </a:cubicBezTo>
                  <a:close/>
                </a:path>
              </a:pathLst>
            </a:custGeom>
            <a:solidFill>
              <a:srgbClr val="CF504F"/>
            </a:solidFill>
            <a:ln w="3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: Shape 286">
              <a:extLst>
                <a:ext uri="{FF2B5EF4-FFF2-40B4-BE49-F238E27FC236}">
                  <a16:creationId xmlns:a16="http://schemas.microsoft.com/office/drawing/2014/main" id="{5738AA04-E82C-41C4-ADE1-04FC002AB546}"/>
                </a:ext>
              </a:extLst>
            </p:cNvPr>
            <p:cNvSpPr/>
            <p:nvPr/>
          </p:nvSpPr>
          <p:spPr>
            <a:xfrm>
              <a:off x="3885014" y="4061908"/>
              <a:ext cx="185778" cy="182461"/>
            </a:xfrm>
            <a:custGeom>
              <a:avLst/>
              <a:gdLst>
                <a:gd name="connsiteX0" fmla="*/ 176358 w 185778"/>
                <a:gd name="connsiteY0" fmla="*/ 32524 h 182460"/>
                <a:gd name="connsiteX1" fmla="*/ 105364 w 185778"/>
                <a:gd name="connsiteY1" fmla="*/ 76646 h 182460"/>
                <a:gd name="connsiteX2" fmla="*/ 95411 w 185778"/>
                <a:gd name="connsiteY2" fmla="*/ 90579 h 182460"/>
                <a:gd name="connsiteX3" fmla="*/ 93089 w 185778"/>
                <a:gd name="connsiteY3" fmla="*/ 78968 h 182460"/>
                <a:gd name="connsiteX4" fmla="*/ 11479 w 185778"/>
                <a:gd name="connsiteY4" fmla="*/ 1671 h 182460"/>
                <a:gd name="connsiteX5" fmla="*/ 532 w 185778"/>
                <a:gd name="connsiteY5" fmla="*/ 10297 h 182460"/>
                <a:gd name="connsiteX6" fmla="*/ 35697 w 185778"/>
                <a:gd name="connsiteY6" fmla="*/ 74656 h 182460"/>
                <a:gd name="connsiteX7" fmla="*/ 86454 w 185778"/>
                <a:gd name="connsiteY7" fmla="*/ 95887 h 182460"/>
                <a:gd name="connsiteX8" fmla="*/ 90435 w 185778"/>
                <a:gd name="connsiteY8" fmla="*/ 103186 h 182460"/>
                <a:gd name="connsiteX9" fmla="*/ 76502 w 185778"/>
                <a:gd name="connsiteY9" fmla="*/ 141669 h 182460"/>
                <a:gd name="connsiteX10" fmla="*/ 69867 w 185778"/>
                <a:gd name="connsiteY10" fmla="*/ 174511 h 182460"/>
                <a:gd name="connsiteX11" fmla="*/ 75838 w 185778"/>
                <a:gd name="connsiteY11" fmla="*/ 182805 h 182460"/>
                <a:gd name="connsiteX12" fmla="*/ 85127 w 185778"/>
                <a:gd name="connsiteY12" fmla="*/ 176834 h 182460"/>
                <a:gd name="connsiteX13" fmla="*/ 92757 w 185778"/>
                <a:gd name="connsiteY13" fmla="*/ 142664 h 182460"/>
                <a:gd name="connsiteX14" fmla="*/ 118302 w 185778"/>
                <a:gd name="connsiteY14" fmla="*/ 85935 h 182460"/>
                <a:gd name="connsiteX15" fmla="*/ 181334 w 185778"/>
                <a:gd name="connsiteY15" fmla="*/ 47784 h 182460"/>
                <a:gd name="connsiteX16" fmla="*/ 186642 w 185778"/>
                <a:gd name="connsiteY16" fmla="*/ 42476 h 182460"/>
                <a:gd name="connsiteX17" fmla="*/ 176358 w 185778"/>
                <a:gd name="connsiteY17" fmla="*/ 32524 h 1824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85778" h="182460">
                  <a:moveTo>
                    <a:pt x="176358" y="32524"/>
                  </a:moveTo>
                  <a:cubicBezTo>
                    <a:pt x="146500" y="37168"/>
                    <a:pt x="122615" y="51765"/>
                    <a:pt x="105364" y="76646"/>
                  </a:cubicBezTo>
                  <a:cubicBezTo>
                    <a:pt x="102046" y="81291"/>
                    <a:pt x="100056" y="86930"/>
                    <a:pt x="95411" y="90579"/>
                  </a:cubicBezTo>
                  <a:cubicBezTo>
                    <a:pt x="94748" y="86598"/>
                    <a:pt x="94084" y="82618"/>
                    <a:pt x="93089" y="78968"/>
                  </a:cubicBezTo>
                  <a:cubicBezTo>
                    <a:pt x="80151" y="38163"/>
                    <a:pt x="54938" y="9965"/>
                    <a:pt x="11479" y="1671"/>
                  </a:cubicBezTo>
                  <a:cubicBezTo>
                    <a:pt x="-464" y="-1315"/>
                    <a:pt x="-795" y="-1315"/>
                    <a:pt x="532" y="10297"/>
                  </a:cubicBezTo>
                  <a:cubicBezTo>
                    <a:pt x="3849" y="36173"/>
                    <a:pt x="14797" y="58400"/>
                    <a:pt x="35697" y="74656"/>
                  </a:cubicBezTo>
                  <a:cubicBezTo>
                    <a:pt x="50625" y="86267"/>
                    <a:pt x="67876" y="92570"/>
                    <a:pt x="86454" y="95887"/>
                  </a:cubicBezTo>
                  <a:cubicBezTo>
                    <a:pt x="91762" y="96883"/>
                    <a:pt x="93089" y="97878"/>
                    <a:pt x="90435" y="103186"/>
                  </a:cubicBezTo>
                  <a:cubicBezTo>
                    <a:pt x="84464" y="115460"/>
                    <a:pt x="80151" y="128399"/>
                    <a:pt x="76502" y="141669"/>
                  </a:cubicBezTo>
                  <a:cubicBezTo>
                    <a:pt x="74179" y="152616"/>
                    <a:pt x="71857" y="163564"/>
                    <a:pt x="69867" y="174511"/>
                  </a:cubicBezTo>
                  <a:cubicBezTo>
                    <a:pt x="68871" y="179488"/>
                    <a:pt x="69535" y="182473"/>
                    <a:pt x="75838" y="182805"/>
                  </a:cubicBezTo>
                  <a:cubicBezTo>
                    <a:pt x="80814" y="182805"/>
                    <a:pt x="84132" y="183469"/>
                    <a:pt x="85127" y="176834"/>
                  </a:cubicBezTo>
                  <a:cubicBezTo>
                    <a:pt x="86454" y="165223"/>
                    <a:pt x="89108" y="153611"/>
                    <a:pt x="92757" y="142664"/>
                  </a:cubicBezTo>
                  <a:cubicBezTo>
                    <a:pt x="98065" y="122427"/>
                    <a:pt x="106027" y="102854"/>
                    <a:pt x="118302" y="85935"/>
                  </a:cubicBezTo>
                  <a:cubicBezTo>
                    <a:pt x="133894" y="64371"/>
                    <a:pt x="154131" y="50438"/>
                    <a:pt x="181334" y="47784"/>
                  </a:cubicBezTo>
                  <a:cubicBezTo>
                    <a:pt x="184983" y="47452"/>
                    <a:pt x="186310" y="46457"/>
                    <a:pt x="186642" y="42476"/>
                  </a:cubicBezTo>
                  <a:cubicBezTo>
                    <a:pt x="187305" y="33851"/>
                    <a:pt x="184319" y="31197"/>
                    <a:pt x="176358" y="32524"/>
                  </a:cubicBezTo>
                  <a:close/>
                </a:path>
              </a:pathLst>
            </a:custGeom>
            <a:solidFill>
              <a:srgbClr val="47A267"/>
            </a:solidFill>
            <a:ln w="3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32" name="그룹 131">
            <a:extLst>
              <a:ext uri="{FF2B5EF4-FFF2-40B4-BE49-F238E27FC236}">
                <a16:creationId xmlns:a16="http://schemas.microsoft.com/office/drawing/2014/main" id="{96662C35-FB26-48BF-9AE9-4AFA0D7A056C}"/>
              </a:ext>
            </a:extLst>
          </p:cNvPr>
          <p:cNvGrpSpPr/>
          <p:nvPr/>
        </p:nvGrpSpPr>
        <p:grpSpPr>
          <a:xfrm>
            <a:off x="881205" y="5028344"/>
            <a:ext cx="1152954" cy="959152"/>
            <a:chOff x="881205" y="5028344"/>
            <a:chExt cx="1152954" cy="959152"/>
          </a:xfrm>
        </p:grpSpPr>
        <p:sp>
          <p:nvSpPr>
            <p:cNvPr id="112" name="Freeform: Shape 518">
              <a:extLst>
                <a:ext uri="{FF2B5EF4-FFF2-40B4-BE49-F238E27FC236}">
                  <a16:creationId xmlns:a16="http://schemas.microsoft.com/office/drawing/2014/main" id="{EF1F5441-FFA1-4947-AEB1-0B38D5FCC8A0}"/>
                </a:ext>
              </a:extLst>
            </p:cNvPr>
            <p:cNvSpPr/>
            <p:nvPr/>
          </p:nvSpPr>
          <p:spPr>
            <a:xfrm>
              <a:off x="971064" y="5668564"/>
              <a:ext cx="886032" cy="203837"/>
            </a:xfrm>
            <a:custGeom>
              <a:avLst/>
              <a:gdLst>
                <a:gd name="connsiteX0" fmla="*/ 1056006 w 3337030"/>
                <a:gd name="connsiteY0" fmla="*/ 752205 h 767703"/>
                <a:gd name="connsiteX1" fmla="*/ 1090584 w 3337030"/>
                <a:gd name="connsiteY1" fmla="*/ 761206 h 767703"/>
                <a:gd name="connsiteX2" fmla="*/ 1019927 w 3337030"/>
                <a:gd name="connsiteY2" fmla="*/ 761206 h 767703"/>
                <a:gd name="connsiteX3" fmla="*/ 1056006 w 3337030"/>
                <a:gd name="connsiteY3" fmla="*/ 752205 h 767703"/>
                <a:gd name="connsiteX4" fmla="*/ 932273 w 3337030"/>
                <a:gd name="connsiteY4" fmla="*/ 747038 h 767703"/>
                <a:gd name="connsiteX5" fmla="*/ 963934 w 3337030"/>
                <a:gd name="connsiteY5" fmla="*/ 758537 h 767703"/>
                <a:gd name="connsiteX6" fmla="*/ 902613 w 3337030"/>
                <a:gd name="connsiteY6" fmla="*/ 764536 h 767703"/>
                <a:gd name="connsiteX7" fmla="*/ 932273 w 3337030"/>
                <a:gd name="connsiteY7" fmla="*/ 747038 h 767703"/>
                <a:gd name="connsiteX8" fmla="*/ 1175312 w 3337030"/>
                <a:gd name="connsiteY8" fmla="*/ 744207 h 767703"/>
                <a:gd name="connsiteX9" fmla="*/ 1237887 w 3337030"/>
                <a:gd name="connsiteY9" fmla="*/ 758538 h 767703"/>
                <a:gd name="connsiteX10" fmla="*/ 1133235 w 3337030"/>
                <a:gd name="connsiteY10" fmla="*/ 763870 h 767703"/>
                <a:gd name="connsiteX11" fmla="*/ 1175312 w 3337030"/>
                <a:gd name="connsiteY11" fmla="*/ 744207 h 767703"/>
                <a:gd name="connsiteX12" fmla="*/ 1410395 w 3337030"/>
                <a:gd name="connsiteY12" fmla="*/ 722107 h 767703"/>
                <a:gd name="connsiteX13" fmla="*/ 1492507 w 3337030"/>
                <a:gd name="connsiteY13" fmla="*/ 736542 h 767703"/>
                <a:gd name="connsiteX14" fmla="*/ 1497840 w 3337030"/>
                <a:gd name="connsiteY14" fmla="*/ 745208 h 767703"/>
                <a:gd name="connsiteX15" fmla="*/ 1483175 w 3337030"/>
                <a:gd name="connsiteY15" fmla="*/ 759874 h 767703"/>
                <a:gd name="connsiteX16" fmla="*/ 1425851 w 3337030"/>
                <a:gd name="connsiteY16" fmla="*/ 767205 h 767703"/>
                <a:gd name="connsiteX17" fmla="*/ 1383858 w 3337030"/>
                <a:gd name="connsiteY17" fmla="*/ 763872 h 767703"/>
                <a:gd name="connsiteX18" fmla="*/ 1369195 w 3337030"/>
                <a:gd name="connsiteY18" fmla="*/ 748541 h 767703"/>
                <a:gd name="connsiteX19" fmla="*/ 1381858 w 3337030"/>
                <a:gd name="connsiteY19" fmla="*/ 729878 h 767703"/>
                <a:gd name="connsiteX20" fmla="*/ 1410395 w 3337030"/>
                <a:gd name="connsiteY20" fmla="*/ 722107 h 767703"/>
                <a:gd name="connsiteX21" fmla="*/ 1319309 w 3337030"/>
                <a:gd name="connsiteY21" fmla="*/ 721303 h 767703"/>
                <a:gd name="connsiteX22" fmla="*/ 1355865 w 3337030"/>
                <a:gd name="connsiteY22" fmla="*/ 751206 h 767703"/>
                <a:gd name="connsiteX23" fmla="*/ 1341866 w 3337030"/>
                <a:gd name="connsiteY23" fmla="*/ 764539 h 767703"/>
                <a:gd name="connsiteX24" fmla="*/ 1258548 w 3337030"/>
                <a:gd name="connsiteY24" fmla="*/ 763872 h 767703"/>
                <a:gd name="connsiteX25" fmla="*/ 1303875 w 3337030"/>
                <a:gd name="connsiteY25" fmla="*/ 723876 h 767703"/>
                <a:gd name="connsiteX26" fmla="*/ 1319309 w 3337030"/>
                <a:gd name="connsiteY26" fmla="*/ 721303 h 767703"/>
                <a:gd name="connsiteX27" fmla="*/ 1588951 w 3337030"/>
                <a:gd name="connsiteY27" fmla="*/ 714870 h 767703"/>
                <a:gd name="connsiteX28" fmla="*/ 1606490 w 3337030"/>
                <a:gd name="connsiteY28" fmla="*/ 724545 h 767703"/>
                <a:gd name="connsiteX29" fmla="*/ 1629822 w 3337030"/>
                <a:gd name="connsiteY29" fmla="*/ 721212 h 767703"/>
                <a:gd name="connsiteX30" fmla="*/ 1654484 w 3337030"/>
                <a:gd name="connsiteY30" fmla="*/ 729878 h 767703"/>
                <a:gd name="connsiteX31" fmla="*/ 1634485 w 3337030"/>
                <a:gd name="connsiteY31" fmla="*/ 754542 h 767703"/>
                <a:gd name="connsiteX32" fmla="*/ 1615822 w 3337030"/>
                <a:gd name="connsiteY32" fmla="*/ 754542 h 767703"/>
                <a:gd name="connsiteX33" fmla="*/ 1574495 w 3337030"/>
                <a:gd name="connsiteY33" fmla="*/ 761875 h 767703"/>
                <a:gd name="connsiteX34" fmla="*/ 1545166 w 3337030"/>
                <a:gd name="connsiteY34" fmla="*/ 765208 h 767703"/>
                <a:gd name="connsiteX35" fmla="*/ 1515171 w 3337030"/>
                <a:gd name="connsiteY35" fmla="*/ 748542 h 767703"/>
                <a:gd name="connsiteX36" fmla="*/ 1539834 w 3337030"/>
                <a:gd name="connsiteY36" fmla="*/ 729212 h 767703"/>
                <a:gd name="connsiteX37" fmla="*/ 1588951 w 3337030"/>
                <a:gd name="connsiteY37" fmla="*/ 714870 h 767703"/>
                <a:gd name="connsiteX38" fmla="*/ 1791789 w 3337030"/>
                <a:gd name="connsiteY38" fmla="*/ 707880 h 767703"/>
                <a:gd name="connsiteX39" fmla="*/ 1798455 w 3337030"/>
                <a:gd name="connsiteY39" fmla="*/ 722546 h 767703"/>
                <a:gd name="connsiteX40" fmla="*/ 1757128 w 3337030"/>
                <a:gd name="connsiteY40" fmla="*/ 747209 h 767703"/>
                <a:gd name="connsiteX41" fmla="*/ 1694472 w 3337030"/>
                <a:gd name="connsiteY41" fmla="*/ 751876 h 767703"/>
                <a:gd name="connsiteX42" fmla="*/ 1673810 w 3337030"/>
                <a:gd name="connsiteY42" fmla="*/ 741876 h 767703"/>
                <a:gd name="connsiteX43" fmla="*/ 1683140 w 3337030"/>
                <a:gd name="connsiteY43" fmla="*/ 718546 h 767703"/>
                <a:gd name="connsiteX44" fmla="*/ 1791789 w 3337030"/>
                <a:gd name="connsiteY44" fmla="*/ 707880 h 767703"/>
                <a:gd name="connsiteX45" fmla="*/ 1862445 w 3337030"/>
                <a:gd name="connsiteY45" fmla="*/ 689881 h 767703"/>
                <a:gd name="connsiteX46" fmla="*/ 1918436 w 3337030"/>
                <a:gd name="connsiteY46" fmla="*/ 699880 h 767703"/>
                <a:gd name="connsiteX47" fmla="*/ 1933768 w 3337030"/>
                <a:gd name="connsiteY47" fmla="*/ 711879 h 767703"/>
                <a:gd name="connsiteX48" fmla="*/ 1920436 w 3337030"/>
                <a:gd name="connsiteY48" fmla="*/ 721209 h 767703"/>
                <a:gd name="connsiteX49" fmla="*/ 1831116 w 3337030"/>
                <a:gd name="connsiteY49" fmla="*/ 742540 h 767703"/>
                <a:gd name="connsiteX50" fmla="*/ 1815118 w 3337030"/>
                <a:gd name="connsiteY50" fmla="*/ 728541 h 767703"/>
                <a:gd name="connsiteX51" fmla="*/ 1862445 w 3337030"/>
                <a:gd name="connsiteY51" fmla="*/ 689881 h 767703"/>
                <a:gd name="connsiteX52" fmla="*/ 2016752 w 3337030"/>
                <a:gd name="connsiteY52" fmla="*/ 675218 h 767703"/>
                <a:gd name="connsiteX53" fmla="*/ 2081740 w 3337030"/>
                <a:gd name="connsiteY53" fmla="*/ 684551 h 767703"/>
                <a:gd name="connsiteX54" fmla="*/ 1963761 w 3337030"/>
                <a:gd name="connsiteY54" fmla="*/ 716547 h 767703"/>
                <a:gd name="connsiteX55" fmla="*/ 1961761 w 3337030"/>
                <a:gd name="connsiteY55" fmla="*/ 699882 h 767703"/>
                <a:gd name="connsiteX56" fmla="*/ 2016752 w 3337030"/>
                <a:gd name="connsiteY56" fmla="*/ 675218 h 767703"/>
                <a:gd name="connsiteX57" fmla="*/ 2185308 w 3337030"/>
                <a:gd name="connsiteY57" fmla="*/ 649515 h 767703"/>
                <a:gd name="connsiteX58" fmla="*/ 2211055 w 3337030"/>
                <a:gd name="connsiteY58" fmla="*/ 655890 h 767703"/>
                <a:gd name="connsiteX59" fmla="*/ 2105070 w 3337030"/>
                <a:gd name="connsiteY59" fmla="*/ 685887 h 767703"/>
                <a:gd name="connsiteX60" fmla="*/ 2185308 w 3337030"/>
                <a:gd name="connsiteY60" fmla="*/ 649515 h 767703"/>
                <a:gd name="connsiteX61" fmla="*/ 829944 w 3337030"/>
                <a:gd name="connsiteY61" fmla="*/ 625176 h 767703"/>
                <a:gd name="connsiteX62" fmla="*/ 849951 w 3337030"/>
                <a:gd name="connsiteY62" fmla="*/ 625895 h 767703"/>
                <a:gd name="connsiteX63" fmla="*/ 861283 w 3337030"/>
                <a:gd name="connsiteY63" fmla="*/ 631228 h 767703"/>
                <a:gd name="connsiteX64" fmla="*/ 901277 w 3337030"/>
                <a:gd name="connsiteY64" fmla="*/ 649224 h 767703"/>
                <a:gd name="connsiteX65" fmla="*/ 907941 w 3337030"/>
                <a:gd name="connsiteY65" fmla="*/ 721212 h 767703"/>
                <a:gd name="connsiteX66" fmla="*/ 863950 w 3337030"/>
                <a:gd name="connsiteY66" fmla="*/ 748540 h 767703"/>
                <a:gd name="connsiteX67" fmla="*/ 781296 w 3337030"/>
                <a:gd name="connsiteY67" fmla="*/ 657889 h 767703"/>
                <a:gd name="connsiteX68" fmla="*/ 829944 w 3337030"/>
                <a:gd name="connsiteY68" fmla="*/ 625176 h 767703"/>
                <a:gd name="connsiteX69" fmla="*/ 704926 w 3337030"/>
                <a:gd name="connsiteY69" fmla="*/ 618562 h 767703"/>
                <a:gd name="connsiteX70" fmla="*/ 722642 w 3337030"/>
                <a:gd name="connsiteY70" fmla="*/ 621895 h 767703"/>
                <a:gd name="connsiteX71" fmla="*/ 766636 w 3337030"/>
                <a:gd name="connsiteY71" fmla="*/ 672552 h 767703"/>
                <a:gd name="connsiteX72" fmla="*/ 768636 w 3337030"/>
                <a:gd name="connsiteY72" fmla="*/ 693883 h 767703"/>
                <a:gd name="connsiteX73" fmla="*/ 732641 w 3337030"/>
                <a:gd name="connsiteY73" fmla="*/ 739874 h 767703"/>
                <a:gd name="connsiteX74" fmla="*/ 661984 w 3337030"/>
                <a:gd name="connsiteY74" fmla="*/ 696550 h 767703"/>
                <a:gd name="connsiteX75" fmla="*/ 662650 w 3337030"/>
                <a:gd name="connsiteY75" fmla="*/ 642557 h 767703"/>
                <a:gd name="connsiteX76" fmla="*/ 704926 w 3337030"/>
                <a:gd name="connsiteY76" fmla="*/ 618562 h 767703"/>
                <a:gd name="connsiteX77" fmla="*/ 981568 w 3337030"/>
                <a:gd name="connsiteY77" fmla="*/ 617894 h 767703"/>
                <a:gd name="connsiteX78" fmla="*/ 1030593 w 3337030"/>
                <a:gd name="connsiteY78" fmla="*/ 665886 h 767703"/>
                <a:gd name="connsiteX79" fmla="*/ 1037259 w 3337030"/>
                <a:gd name="connsiteY79" fmla="*/ 708546 h 767703"/>
                <a:gd name="connsiteX80" fmla="*/ 1006595 w 3337030"/>
                <a:gd name="connsiteY80" fmla="*/ 738541 h 767703"/>
                <a:gd name="connsiteX81" fmla="*/ 923276 w 3337030"/>
                <a:gd name="connsiteY81" fmla="*/ 693881 h 767703"/>
                <a:gd name="connsiteX82" fmla="*/ 951271 w 3337030"/>
                <a:gd name="connsiteY82" fmla="*/ 626559 h 767703"/>
                <a:gd name="connsiteX83" fmla="*/ 981568 w 3337030"/>
                <a:gd name="connsiteY83" fmla="*/ 617894 h 767703"/>
                <a:gd name="connsiteX84" fmla="*/ 1111244 w 3337030"/>
                <a:gd name="connsiteY84" fmla="*/ 613229 h 767703"/>
                <a:gd name="connsiteX85" fmla="*/ 1145905 w 3337030"/>
                <a:gd name="connsiteY85" fmla="*/ 643226 h 767703"/>
                <a:gd name="connsiteX86" fmla="*/ 1152570 w 3337030"/>
                <a:gd name="connsiteY86" fmla="*/ 691217 h 767703"/>
                <a:gd name="connsiteX87" fmla="*/ 1116575 w 3337030"/>
                <a:gd name="connsiteY87" fmla="*/ 737876 h 767703"/>
                <a:gd name="connsiteX88" fmla="*/ 1067250 w 3337030"/>
                <a:gd name="connsiteY88" fmla="*/ 712546 h 767703"/>
                <a:gd name="connsiteX89" fmla="*/ 1041254 w 3337030"/>
                <a:gd name="connsiteY89" fmla="*/ 657222 h 767703"/>
                <a:gd name="connsiteX90" fmla="*/ 1063250 w 3337030"/>
                <a:gd name="connsiteY90" fmla="*/ 621895 h 767703"/>
                <a:gd name="connsiteX91" fmla="*/ 1111244 w 3337030"/>
                <a:gd name="connsiteY91" fmla="*/ 613229 h 767703"/>
                <a:gd name="connsiteX92" fmla="*/ 456686 w 3337030"/>
                <a:gd name="connsiteY92" fmla="*/ 609896 h 767703"/>
                <a:gd name="connsiteX93" fmla="*/ 522011 w 3337030"/>
                <a:gd name="connsiteY93" fmla="*/ 679886 h 767703"/>
                <a:gd name="connsiteX94" fmla="*/ 494680 w 3337030"/>
                <a:gd name="connsiteY94" fmla="*/ 711214 h 767703"/>
                <a:gd name="connsiteX95" fmla="*/ 410028 w 3337030"/>
                <a:gd name="connsiteY95" fmla="*/ 646557 h 767703"/>
                <a:gd name="connsiteX96" fmla="*/ 456686 w 3337030"/>
                <a:gd name="connsiteY96" fmla="*/ 609896 h 767703"/>
                <a:gd name="connsiteX97" fmla="*/ 1232552 w 3337030"/>
                <a:gd name="connsiteY97" fmla="*/ 607232 h 767703"/>
                <a:gd name="connsiteX98" fmla="*/ 1283211 w 3337030"/>
                <a:gd name="connsiteY98" fmla="*/ 662556 h 767703"/>
                <a:gd name="connsiteX99" fmla="*/ 1284545 w 3337030"/>
                <a:gd name="connsiteY99" fmla="*/ 681886 h 767703"/>
                <a:gd name="connsiteX100" fmla="*/ 1249217 w 3337030"/>
                <a:gd name="connsiteY100" fmla="*/ 725213 h 767703"/>
                <a:gd name="connsiteX101" fmla="*/ 1161899 w 3337030"/>
                <a:gd name="connsiteY101" fmla="*/ 658557 h 767703"/>
                <a:gd name="connsiteX102" fmla="*/ 1189229 w 3337030"/>
                <a:gd name="connsiteY102" fmla="*/ 621229 h 767703"/>
                <a:gd name="connsiteX103" fmla="*/ 1232552 w 3337030"/>
                <a:gd name="connsiteY103" fmla="*/ 607232 h 767703"/>
                <a:gd name="connsiteX104" fmla="*/ 1380945 w 3337030"/>
                <a:gd name="connsiteY104" fmla="*/ 607209 h 767703"/>
                <a:gd name="connsiteX105" fmla="*/ 1413189 w 3337030"/>
                <a:gd name="connsiteY105" fmla="*/ 653889 h 767703"/>
                <a:gd name="connsiteX106" fmla="*/ 1374531 w 3337030"/>
                <a:gd name="connsiteY106" fmla="*/ 712548 h 767703"/>
                <a:gd name="connsiteX107" fmla="*/ 1291876 w 3337030"/>
                <a:gd name="connsiteY107" fmla="*/ 639225 h 767703"/>
                <a:gd name="connsiteX108" fmla="*/ 1350533 w 3337030"/>
                <a:gd name="connsiteY108" fmla="*/ 607897 h 767703"/>
                <a:gd name="connsiteX109" fmla="*/ 1380945 w 3337030"/>
                <a:gd name="connsiteY109" fmla="*/ 607209 h 767703"/>
                <a:gd name="connsiteX110" fmla="*/ 579999 w 3337030"/>
                <a:gd name="connsiteY110" fmla="*/ 604564 h 767703"/>
                <a:gd name="connsiteX111" fmla="*/ 599995 w 3337030"/>
                <a:gd name="connsiteY111" fmla="*/ 623227 h 767703"/>
                <a:gd name="connsiteX112" fmla="*/ 643989 w 3337030"/>
                <a:gd name="connsiteY112" fmla="*/ 704547 h 767703"/>
                <a:gd name="connsiteX113" fmla="*/ 624659 w 3337030"/>
                <a:gd name="connsiteY113" fmla="*/ 731209 h 767703"/>
                <a:gd name="connsiteX114" fmla="*/ 540005 w 3337030"/>
                <a:gd name="connsiteY114" fmla="*/ 637225 h 767703"/>
                <a:gd name="connsiteX115" fmla="*/ 558003 w 3337030"/>
                <a:gd name="connsiteY115" fmla="*/ 625893 h 767703"/>
                <a:gd name="connsiteX116" fmla="*/ 575999 w 3337030"/>
                <a:gd name="connsiteY116" fmla="*/ 608563 h 767703"/>
                <a:gd name="connsiteX117" fmla="*/ 579999 w 3337030"/>
                <a:gd name="connsiteY117" fmla="*/ 604564 h 767703"/>
                <a:gd name="connsiteX118" fmla="*/ 323294 w 3337030"/>
                <a:gd name="connsiteY118" fmla="*/ 601314 h 767703"/>
                <a:gd name="connsiteX119" fmla="*/ 353371 w 3337030"/>
                <a:gd name="connsiteY119" fmla="*/ 605897 h 767703"/>
                <a:gd name="connsiteX120" fmla="*/ 394697 w 3337030"/>
                <a:gd name="connsiteY120" fmla="*/ 657222 h 767703"/>
                <a:gd name="connsiteX121" fmla="*/ 426692 w 3337030"/>
                <a:gd name="connsiteY121" fmla="*/ 718548 h 767703"/>
                <a:gd name="connsiteX122" fmla="*/ 286049 w 3337030"/>
                <a:gd name="connsiteY122" fmla="*/ 657889 h 767703"/>
                <a:gd name="connsiteX123" fmla="*/ 268720 w 3337030"/>
                <a:gd name="connsiteY123" fmla="*/ 627893 h 767703"/>
                <a:gd name="connsiteX124" fmla="*/ 294715 w 3337030"/>
                <a:gd name="connsiteY124" fmla="*/ 609230 h 767703"/>
                <a:gd name="connsiteX125" fmla="*/ 323294 w 3337030"/>
                <a:gd name="connsiteY125" fmla="*/ 601314 h 767703"/>
                <a:gd name="connsiteX126" fmla="*/ 1648767 w 3337030"/>
                <a:gd name="connsiteY126" fmla="*/ 591232 h 767703"/>
                <a:gd name="connsiteX127" fmla="*/ 1674479 w 3337030"/>
                <a:gd name="connsiteY127" fmla="*/ 596565 h 767703"/>
                <a:gd name="connsiteX128" fmla="*/ 1718472 w 3337030"/>
                <a:gd name="connsiteY128" fmla="*/ 683884 h 767703"/>
                <a:gd name="connsiteX129" fmla="*/ 1709807 w 3337030"/>
                <a:gd name="connsiteY129" fmla="*/ 691217 h 767703"/>
                <a:gd name="connsiteX130" fmla="*/ 1641820 w 3337030"/>
                <a:gd name="connsiteY130" fmla="*/ 705216 h 767703"/>
                <a:gd name="connsiteX131" fmla="*/ 1571164 w 3337030"/>
                <a:gd name="connsiteY131" fmla="*/ 619227 h 767703"/>
                <a:gd name="connsiteX132" fmla="*/ 1576495 w 3337030"/>
                <a:gd name="connsiteY132" fmla="*/ 609230 h 767703"/>
                <a:gd name="connsiteX133" fmla="*/ 1648767 w 3337030"/>
                <a:gd name="connsiteY133" fmla="*/ 591232 h 767703"/>
                <a:gd name="connsiteX134" fmla="*/ 1480426 w 3337030"/>
                <a:gd name="connsiteY134" fmla="*/ 583322 h 767703"/>
                <a:gd name="connsiteX135" fmla="*/ 1506832 w 3337030"/>
                <a:gd name="connsiteY135" fmla="*/ 587297 h 767703"/>
                <a:gd name="connsiteX136" fmla="*/ 1557169 w 3337030"/>
                <a:gd name="connsiteY136" fmla="*/ 645224 h 767703"/>
                <a:gd name="connsiteX137" fmla="*/ 1563834 w 3337030"/>
                <a:gd name="connsiteY137" fmla="*/ 675219 h 767703"/>
                <a:gd name="connsiteX138" fmla="*/ 1538504 w 3337030"/>
                <a:gd name="connsiteY138" fmla="*/ 711213 h 767703"/>
                <a:gd name="connsiteX139" fmla="*/ 1498510 w 3337030"/>
                <a:gd name="connsiteY139" fmla="*/ 711213 h 767703"/>
                <a:gd name="connsiteX140" fmla="*/ 1427190 w 3337030"/>
                <a:gd name="connsiteY140" fmla="*/ 647224 h 767703"/>
                <a:gd name="connsiteX141" fmla="*/ 1445852 w 3337030"/>
                <a:gd name="connsiteY141" fmla="*/ 611230 h 767703"/>
                <a:gd name="connsiteX142" fmla="*/ 1464433 w 3337030"/>
                <a:gd name="connsiteY142" fmla="*/ 598982 h 767703"/>
                <a:gd name="connsiteX143" fmla="*/ 1479847 w 3337030"/>
                <a:gd name="connsiteY143" fmla="*/ 583235 h 767703"/>
                <a:gd name="connsiteX144" fmla="*/ 1480514 w 3337030"/>
                <a:gd name="connsiteY144" fmla="*/ 583235 h 767703"/>
                <a:gd name="connsiteX145" fmla="*/ 1480426 w 3337030"/>
                <a:gd name="connsiteY145" fmla="*/ 583322 h 767703"/>
                <a:gd name="connsiteX146" fmla="*/ 193764 w 3337030"/>
                <a:gd name="connsiteY146" fmla="*/ 573298 h 767703"/>
                <a:gd name="connsiteX147" fmla="*/ 200732 w 3337030"/>
                <a:gd name="connsiteY147" fmla="*/ 573902 h 767703"/>
                <a:gd name="connsiteX148" fmla="*/ 246726 w 3337030"/>
                <a:gd name="connsiteY148" fmla="*/ 617896 h 767703"/>
                <a:gd name="connsiteX149" fmla="*/ 210065 w 3337030"/>
                <a:gd name="connsiteY149" fmla="*/ 652558 h 767703"/>
                <a:gd name="connsiteX150" fmla="*/ 154072 w 3337030"/>
                <a:gd name="connsiteY150" fmla="*/ 631893 h 767703"/>
                <a:gd name="connsiteX151" fmla="*/ 140742 w 3337030"/>
                <a:gd name="connsiteY151" fmla="*/ 609230 h 767703"/>
                <a:gd name="connsiteX152" fmla="*/ 160071 w 3337030"/>
                <a:gd name="connsiteY152" fmla="*/ 593898 h 767703"/>
                <a:gd name="connsiteX153" fmla="*/ 174736 w 3337030"/>
                <a:gd name="connsiteY153" fmla="*/ 589232 h 767703"/>
                <a:gd name="connsiteX154" fmla="*/ 193764 w 3337030"/>
                <a:gd name="connsiteY154" fmla="*/ 573298 h 767703"/>
                <a:gd name="connsiteX155" fmla="*/ 1783125 w 3337030"/>
                <a:gd name="connsiteY155" fmla="*/ 571236 h 767703"/>
                <a:gd name="connsiteX156" fmla="*/ 1831785 w 3337030"/>
                <a:gd name="connsiteY156" fmla="*/ 586568 h 767703"/>
                <a:gd name="connsiteX157" fmla="*/ 1851114 w 3337030"/>
                <a:gd name="connsiteY157" fmla="*/ 624563 h 767703"/>
                <a:gd name="connsiteX158" fmla="*/ 1858447 w 3337030"/>
                <a:gd name="connsiteY158" fmla="*/ 640559 h 767703"/>
                <a:gd name="connsiteX159" fmla="*/ 1843784 w 3337030"/>
                <a:gd name="connsiteY159" fmla="*/ 677887 h 767703"/>
                <a:gd name="connsiteX160" fmla="*/ 1792457 w 3337030"/>
                <a:gd name="connsiteY160" fmla="*/ 687886 h 767703"/>
                <a:gd name="connsiteX161" fmla="*/ 1723134 w 3337030"/>
                <a:gd name="connsiteY161" fmla="*/ 607231 h 767703"/>
                <a:gd name="connsiteX162" fmla="*/ 1783125 w 3337030"/>
                <a:gd name="connsiteY162" fmla="*/ 571236 h 767703"/>
                <a:gd name="connsiteX163" fmla="*/ 1952428 w 3337030"/>
                <a:gd name="connsiteY163" fmla="*/ 563906 h 767703"/>
                <a:gd name="connsiteX164" fmla="*/ 1997088 w 3337030"/>
                <a:gd name="connsiteY164" fmla="*/ 625896 h 767703"/>
                <a:gd name="connsiteX165" fmla="*/ 1984423 w 3337030"/>
                <a:gd name="connsiteY165" fmla="*/ 667890 h 767703"/>
                <a:gd name="connsiteX166" fmla="*/ 1901104 w 3337030"/>
                <a:gd name="connsiteY166" fmla="*/ 677221 h 767703"/>
                <a:gd name="connsiteX167" fmla="*/ 1873776 w 3337030"/>
                <a:gd name="connsiteY167" fmla="*/ 599234 h 767703"/>
                <a:gd name="connsiteX168" fmla="*/ 1952428 w 3337030"/>
                <a:gd name="connsiteY168" fmla="*/ 563906 h 767703"/>
                <a:gd name="connsiteX169" fmla="*/ 2125068 w 3337030"/>
                <a:gd name="connsiteY169" fmla="*/ 551907 h 767703"/>
                <a:gd name="connsiteX170" fmla="*/ 2133734 w 3337030"/>
                <a:gd name="connsiteY170" fmla="*/ 563237 h 767703"/>
                <a:gd name="connsiteX171" fmla="*/ 2070410 w 3337030"/>
                <a:gd name="connsiteY171" fmla="*/ 656558 h 767703"/>
                <a:gd name="connsiteX172" fmla="*/ 2009085 w 3337030"/>
                <a:gd name="connsiteY172" fmla="*/ 591901 h 767703"/>
                <a:gd name="connsiteX173" fmla="*/ 2018417 w 3337030"/>
                <a:gd name="connsiteY173" fmla="*/ 569903 h 767703"/>
                <a:gd name="connsiteX174" fmla="*/ 2125068 w 3337030"/>
                <a:gd name="connsiteY174" fmla="*/ 551907 h 767703"/>
                <a:gd name="connsiteX175" fmla="*/ 42089 w 3337030"/>
                <a:gd name="connsiteY175" fmla="*/ 545908 h 767703"/>
                <a:gd name="connsiteX176" fmla="*/ 104079 w 3337030"/>
                <a:gd name="connsiteY176" fmla="*/ 592569 h 767703"/>
                <a:gd name="connsiteX177" fmla="*/ 121411 w 3337030"/>
                <a:gd name="connsiteY177" fmla="*/ 607899 h 767703"/>
                <a:gd name="connsiteX178" fmla="*/ 96749 w 3337030"/>
                <a:gd name="connsiteY178" fmla="*/ 625230 h 767703"/>
                <a:gd name="connsiteX179" fmla="*/ 42089 w 3337030"/>
                <a:gd name="connsiteY179" fmla="*/ 545908 h 767703"/>
                <a:gd name="connsiteX180" fmla="*/ 2219716 w 3337030"/>
                <a:gd name="connsiteY180" fmla="*/ 515246 h 767703"/>
                <a:gd name="connsiteX181" fmla="*/ 2286372 w 3337030"/>
                <a:gd name="connsiteY181" fmla="*/ 581235 h 767703"/>
                <a:gd name="connsiteX182" fmla="*/ 2231048 w 3337030"/>
                <a:gd name="connsiteY182" fmla="*/ 635225 h 767703"/>
                <a:gd name="connsiteX183" fmla="*/ 2157060 w 3337030"/>
                <a:gd name="connsiteY183" fmla="*/ 568569 h 767703"/>
                <a:gd name="connsiteX184" fmla="*/ 2219716 w 3337030"/>
                <a:gd name="connsiteY184" fmla="*/ 515246 h 767703"/>
                <a:gd name="connsiteX185" fmla="*/ 2385772 w 3337030"/>
                <a:gd name="connsiteY185" fmla="*/ 499081 h 767703"/>
                <a:gd name="connsiteX186" fmla="*/ 2417016 w 3337030"/>
                <a:gd name="connsiteY186" fmla="*/ 509247 h 767703"/>
                <a:gd name="connsiteX187" fmla="*/ 2431681 w 3337030"/>
                <a:gd name="connsiteY187" fmla="*/ 557239 h 767703"/>
                <a:gd name="connsiteX188" fmla="*/ 2376358 w 3337030"/>
                <a:gd name="connsiteY188" fmla="*/ 605899 h 767703"/>
                <a:gd name="connsiteX189" fmla="*/ 2323032 w 3337030"/>
                <a:gd name="connsiteY189" fmla="*/ 605899 h 767703"/>
                <a:gd name="connsiteX190" fmla="*/ 2303036 w 3337030"/>
                <a:gd name="connsiteY190" fmla="*/ 548575 h 767703"/>
                <a:gd name="connsiteX191" fmla="*/ 2353027 w 3337030"/>
                <a:gd name="connsiteY191" fmla="*/ 499914 h 767703"/>
                <a:gd name="connsiteX192" fmla="*/ 2385772 w 3337030"/>
                <a:gd name="connsiteY192" fmla="*/ 499081 h 767703"/>
                <a:gd name="connsiteX193" fmla="*/ 490014 w 3337030"/>
                <a:gd name="connsiteY193" fmla="*/ 495915 h 767703"/>
                <a:gd name="connsiteX194" fmla="*/ 526676 w 3337030"/>
                <a:gd name="connsiteY194" fmla="*/ 497248 h 767703"/>
                <a:gd name="connsiteX195" fmla="*/ 561337 w 3337030"/>
                <a:gd name="connsiteY195" fmla="*/ 543907 h 767703"/>
                <a:gd name="connsiteX196" fmla="*/ 580000 w 3337030"/>
                <a:gd name="connsiteY196" fmla="*/ 603899 h 767703"/>
                <a:gd name="connsiteX197" fmla="*/ 576000 w 3337030"/>
                <a:gd name="connsiteY197" fmla="*/ 607899 h 767703"/>
                <a:gd name="connsiteX198" fmla="*/ 524009 w 3337030"/>
                <a:gd name="connsiteY198" fmla="*/ 607232 h 767703"/>
                <a:gd name="connsiteX199" fmla="*/ 467352 w 3337030"/>
                <a:gd name="connsiteY199" fmla="*/ 509247 h 767703"/>
                <a:gd name="connsiteX200" fmla="*/ 490014 w 3337030"/>
                <a:gd name="connsiteY200" fmla="*/ 495915 h 767703"/>
                <a:gd name="connsiteX201" fmla="*/ 98748 w 3337030"/>
                <a:gd name="connsiteY201" fmla="*/ 495417 h 767703"/>
                <a:gd name="connsiteX202" fmla="*/ 126744 w 3337030"/>
                <a:gd name="connsiteY202" fmla="*/ 507247 h 767703"/>
                <a:gd name="connsiteX203" fmla="*/ 164738 w 3337030"/>
                <a:gd name="connsiteY203" fmla="*/ 515913 h 767703"/>
                <a:gd name="connsiteX204" fmla="*/ 190734 w 3337030"/>
                <a:gd name="connsiteY204" fmla="*/ 543909 h 767703"/>
                <a:gd name="connsiteX205" fmla="*/ 160738 w 3337030"/>
                <a:gd name="connsiteY205" fmla="*/ 575904 h 767703"/>
                <a:gd name="connsiteX206" fmla="*/ 58754 w 3337030"/>
                <a:gd name="connsiteY206" fmla="*/ 534576 h 767703"/>
                <a:gd name="connsiteX207" fmla="*/ 68753 w 3337030"/>
                <a:gd name="connsiteY207" fmla="*/ 502581 h 767703"/>
                <a:gd name="connsiteX208" fmla="*/ 98748 w 3337030"/>
                <a:gd name="connsiteY208" fmla="*/ 495417 h 767703"/>
                <a:gd name="connsiteX209" fmla="*/ 396031 w 3337030"/>
                <a:gd name="connsiteY209" fmla="*/ 493915 h 767703"/>
                <a:gd name="connsiteX210" fmla="*/ 435358 w 3337030"/>
                <a:gd name="connsiteY210" fmla="*/ 502581 h 767703"/>
                <a:gd name="connsiteX211" fmla="*/ 441358 w 3337030"/>
                <a:gd name="connsiteY211" fmla="*/ 503914 h 767703"/>
                <a:gd name="connsiteX212" fmla="*/ 450688 w 3337030"/>
                <a:gd name="connsiteY212" fmla="*/ 580568 h 767703"/>
                <a:gd name="connsiteX213" fmla="*/ 408696 w 3337030"/>
                <a:gd name="connsiteY213" fmla="*/ 601899 h 767703"/>
                <a:gd name="connsiteX214" fmla="*/ 325376 w 3337030"/>
                <a:gd name="connsiteY214" fmla="*/ 529243 h 767703"/>
                <a:gd name="connsiteX215" fmla="*/ 339375 w 3337030"/>
                <a:gd name="connsiteY215" fmla="*/ 505914 h 767703"/>
                <a:gd name="connsiteX216" fmla="*/ 396031 w 3337030"/>
                <a:gd name="connsiteY216" fmla="*/ 493915 h 767703"/>
                <a:gd name="connsiteX217" fmla="*/ 752877 w 3337030"/>
                <a:gd name="connsiteY217" fmla="*/ 489138 h 767703"/>
                <a:gd name="connsiteX218" fmla="*/ 821959 w 3337030"/>
                <a:gd name="connsiteY218" fmla="*/ 547908 h 767703"/>
                <a:gd name="connsiteX219" fmla="*/ 736640 w 3337030"/>
                <a:gd name="connsiteY219" fmla="*/ 611897 h 767703"/>
                <a:gd name="connsiteX220" fmla="*/ 723308 w 3337030"/>
                <a:gd name="connsiteY220" fmla="*/ 595901 h 767703"/>
                <a:gd name="connsiteX221" fmla="*/ 710644 w 3337030"/>
                <a:gd name="connsiteY221" fmla="*/ 520579 h 767703"/>
                <a:gd name="connsiteX222" fmla="*/ 721976 w 3337030"/>
                <a:gd name="connsiteY222" fmla="*/ 494584 h 767703"/>
                <a:gd name="connsiteX223" fmla="*/ 752877 w 3337030"/>
                <a:gd name="connsiteY223" fmla="*/ 489138 h 767703"/>
                <a:gd name="connsiteX224" fmla="*/ 644977 w 3337030"/>
                <a:gd name="connsiteY224" fmla="*/ 486105 h 767703"/>
                <a:gd name="connsiteX225" fmla="*/ 663318 w 3337030"/>
                <a:gd name="connsiteY225" fmla="*/ 493916 h 767703"/>
                <a:gd name="connsiteX226" fmla="*/ 700647 w 3337030"/>
                <a:gd name="connsiteY226" fmla="*/ 591234 h 767703"/>
                <a:gd name="connsiteX227" fmla="*/ 669984 w 3337030"/>
                <a:gd name="connsiteY227" fmla="*/ 618563 h 767703"/>
                <a:gd name="connsiteX228" fmla="*/ 587998 w 3337030"/>
                <a:gd name="connsiteY228" fmla="*/ 535910 h 767703"/>
                <a:gd name="connsiteX229" fmla="*/ 605328 w 3337030"/>
                <a:gd name="connsiteY229" fmla="*/ 497915 h 767703"/>
                <a:gd name="connsiteX230" fmla="*/ 644977 w 3337030"/>
                <a:gd name="connsiteY230" fmla="*/ 486105 h 767703"/>
                <a:gd name="connsiteX231" fmla="*/ 901946 w 3337030"/>
                <a:gd name="connsiteY231" fmla="*/ 477919 h 767703"/>
                <a:gd name="connsiteX232" fmla="*/ 969270 w 3337030"/>
                <a:gd name="connsiteY232" fmla="*/ 575237 h 767703"/>
                <a:gd name="connsiteX233" fmla="*/ 917279 w 3337030"/>
                <a:gd name="connsiteY233" fmla="*/ 619231 h 767703"/>
                <a:gd name="connsiteX234" fmla="*/ 834623 w 3337030"/>
                <a:gd name="connsiteY234" fmla="*/ 551908 h 767703"/>
                <a:gd name="connsiteX235" fmla="*/ 901946 w 3337030"/>
                <a:gd name="connsiteY235" fmla="*/ 477919 h 767703"/>
                <a:gd name="connsiteX236" fmla="*/ 1014146 w 3337030"/>
                <a:gd name="connsiteY236" fmla="*/ 468378 h 767703"/>
                <a:gd name="connsiteX237" fmla="*/ 1081915 w 3337030"/>
                <a:gd name="connsiteY237" fmla="*/ 515246 h 767703"/>
                <a:gd name="connsiteX238" fmla="*/ 1100580 w 3337030"/>
                <a:gd name="connsiteY238" fmla="*/ 576570 h 767703"/>
                <a:gd name="connsiteX239" fmla="*/ 1085248 w 3337030"/>
                <a:gd name="connsiteY239" fmla="*/ 601232 h 767703"/>
                <a:gd name="connsiteX240" fmla="*/ 1039922 w 3337030"/>
                <a:gd name="connsiteY240" fmla="*/ 607899 h 767703"/>
                <a:gd name="connsiteX241" fmla="*/ 1013260 w 3337030"/>
                <a:gd name="connsiteY241" fmla="*/ 601232 h 767703"/>
                <a:gd name="connsiteX242" fmla="*/ 975933 w 3337030"/>
                <a:gd name="connsiteY242" fmla="*/ 485918 h 767703"/>
                <a:gd name="connsiteX243" fmla="*/ 990598 w 3337030"/>
                <a:gd name="connsiteY243" fmla="*/ 471253 h 767703"/>
                <a:gd name="connsiteX244" fmla="*/ 1014146 w 3337030"/>
                <a:gd name="connsiteY244" fmla="*/ 468378 h 767703"/>
                <a:gd name="connsiteX245" fmla="*/ 1183231 w 3337030"/>
                <a:gd name="connsiteY245" fmla="*/ 467255 h 767703"/>
                <a:gd name="connsiteX246" fmla="*/ 1203225 w 3337030"/>
                <a:gd name="connsiteY246" fmla="*/ 483251 h 767703"/>
                <a:gd name="connsiteX247" fmla="*/ 1220553 w 3337030"/>
                <a:gd name="connsiteY247" fmla="*/ 570571 h 767703"/>
                <a:gd name="connsiteX248" fmla="*/ 1203225 w 3337030"/>
                <a:gd name="connsiteY248" fmla="*/ 597902 h 767703"/>
                <a:gd name="connsiteX249" fmla="*/ 1141238 w 3337030"/>
                <a:gd name="connsiteY249" fmla="*/ 595235 h 767703"/>
                <a:gd name="connsiteX250" fmla="*/ 1101244 w 3337030"/>
                <a:gd name="connsiteY250" fmla="*/ 493917 h 767703"/>
                <a:gd name="connsiteX251" fmla="*/ 1105910 w 3337030"/>
                <a:gd name="connsiteY251" fmla="*/ 484585 h 767703"/>
                <a:gd name="connsiteX252" fmla="*/ 1183231 w 3337030"/>
                <a:gd name="connsiteY252" fmla="*/ 467255 h 767703"/>
                <a:gd name="connsiteX253" fmla="*/ 2566327 w 3337030"/>
                <a:gd name="connsiteY253" fmla="*/ 465922 h 767703"/>
                <a:gd name="connsiteX254" fmla="*/ 2588325 w 3337030"/>
                <a:gd name="connsiteY254" fmla="*/ 487918 h 767703"/>
                <a:gd name="connsiteX255" fmla="*/ 2574326 w 3337030"/>
                <a:gd name="connsiteY255" fmla="*/ 520579 h 767703"/>
                <a:gd name="connsiteX256" fmla="*/ 2482340 w 3337030"/>
                <a:gd name="connsiteY256" fmla="*/ 555239 h 767703"/>
                <a:gd name="connsiteX257" fmla="*/ 2453012 w 3337030"/>
                <a:gd name="connsiteY257" fmla="*/ 546574 h 767703"/>
                <a:gd name="connsiteX258" fmla="*/ 2442346 w 3337030"/>
                <a:gd name="connsiteY258" fmla="*/ 499916 h 767703"/>
                <a:gd name="connsiteX259" fmla="*/ 2447679 w 3337030"/>
                <a:gd name="connsiteY259" fmla="*/ 497250 h 767703"/>
                <a:gd name="connsiteX260" fmla="*/ 2566327 w 3337030"/>
                <a:gd name="connsiteY260" fmla="*/ 465922 h 767703"/>
                <a:gd name="connsiteX261" fmla="*/ 1429190 w 3337030"/>
                <a:gd name="connsiteY261" fmla="*/ 456590 h 767703"/>
                <a:gd name="connsiteX262" fmla="*/ 1484515 w 3337030"/>
                <a:gd name="connsiteY262" fmla="*/ 571240 h 767703"/>
                <a:gd name="connsiteX263" fmla="*/ 1480515 w 3337030"/>
                <a:gd name="connsiteY263" fmla="*/ 583237 h 767703"/>
                <a:gd name="connsiteX264" fmla="*/ 1480515 w 3337030"/>
                <a:gd name="connsiteY264" fmla="*/ 582570 h 767703"/>
                <a:gd name="connsiteX265" fmla="*/ 1441187 w 3337030"/>
                <a:gd name="connsiteY265" fmla="*/ 591903 h 767703"/>
                <a:gd name="connsiteX266" fmla="*/ 1349868 w 3337030"/>
                <a:gd name="connsiteY266" fmla="*/ 533246 h 767703"/>
                <a:gd name="connsiteX267" fmla="*/ 1344535 w 3337030"/>
                <a:gd name="connsiteY267" fmla="*/ 485252 h 767703"/>
                <a:gd name="connsiteX268" fmla="*/ 1385863 w 3337030"/>
                <a:gd name="connsiteY268" fmla="*/ 467922 h 767703"/>
                <a:gd name="connsiteX269" fmla="*/ 1429190 w 3337030"/>
                <a:gd name="connsiteY269" fmla="*/ 456590 h 767703"/>
                <a:gd name="connsiteX270" fmla="*/ 1264549 w 3337030"/>
                <a:gd name="connsiteY270" fmla="*/ 452591 h 767703"/>
                <a:gd name="connsiteX271" fmla="*/ 1277214 w 3337030"/>
                <a:gd name="connsiteY271" fmla="*/ 457257 h 767703"/>
                <a:gd name="connsiteX272" fmla="*/ 1328539 w 3337030"/>
                <a:gd name="connsiteY272" fmla="*/ 554575 h 767703"/>
                <a:gd name="connsiteX273" fmla="*/ 1283211 w 3337030"/>
                <a:gd name="connsiteY273" fmla="*/ 597236 h 767703"/>
                <a:gd name="connsiteX274" fmla="*/ 1238553 w 3337030"/>
                <a:gd name="connsiteY274" fmla="*/ 561908 h 767703"/>
                <a:gd name="connsiteX275" fmla="*/ 1225220 w 3337030"/>
                <a:gd name="connsiteY275" fmla="*/ 524580 h 767703"/>
                <a:gd name="connsiteX276" fmla="*/ 1264549 w 3337030"/>
                <a:gd name="connsiteY276" fmla="*/ 452591 h 767703"/>
                <a:gd name="connsiteX277" fmla="*/ 50754 w 3337030"/>
                <a:gd name="connsiteY277" fmla="*/ 441925 h 767703"/>
                <a:gd name="connsiteX278" fmla="*/ 75416 w 3337030"/>
                <a:gd name="connsiteY278" fmla="*/ 449924 h 767703"/>
                <a:gd name="connsiteX279" fmla="*/ 87415 w 3337030"/>
                <a:gd name="connsiteY279" fmla="*/ 466587 h 767703"/>
                <a:gd name="connsiteX280" fmla="*/ 73417 w 3337030"/>
                <a:gd name="connsiteY280" fmla="*/ 477919 h 767703"/>
                <a:gd name="connsiteX281" fmla="*/ 43422 w 3337030"/>
                <a:gd name="connsiteY281" fmla="*/ 493248 h 767703"/>
                <a:gd name="connsiteX282" fmla="*/ 2764 w 3337030"/>
                <a:gd name="connsiteY282" fmla="*/ 483251 h 767703"/>
                <a:gd name="connsiteX283" fmla="*/ 25426 w 3337030"/>
                <a:gd name="connsiteY283" fmla="*/ 447924 h 767703"/>
                <a:gd name="connsiteX284" fmla="*/ 50754 w 3337030"/>
                <a:gd name="connsiteY284" fmla="*/ 441925 h 767703"/>
                <a:gd name="connsiteX285" fmla="*/ 1573664 w 3337030"/>
                <a:gd name="connsiteY285" fmla="*/ 431677 h 767703"/>
                <a:gd name="connsiteX286" fmla="*/ 1605824 w 3337030"/>
                <a:gd name="connsiteY286" fmla="*/ 443924 h 767703"/>
                <a:gd name="connsiteX287" fmla="*/ 1617156 w 3337030"/>
                <a:gd name="connsiteY287" fmla="*/ 487918 h 767703"/>
                <a:gd name="connsiteX288" fmla="*/ 1625154 w 3337030"/>
                <a:gd name="connsiteY288" fmla="*/ 550573 h 767703"/>
                <a:gd name="connsiteX289" fmla="*/ 1608491 w 3337030"/>
                <a:gd name="connsiteY289" fmla="*/ 583234 h 767703"/>
                <a:gd name="connsiteX290" fmla="*/ 1517173 w 3337030"/>
                <a:gd name="connsiteY290" fmla="*/ 551240 h 767703"/>
                <a:gd name="connsiteX291" fmla="*/ 1498509 w 3337030"/>
                <a:gd name="connsiteY291" fmla="*/ 509246 h 767703"/>
                <a:gd name="connsiteX292" fmla="*/ 1523174 w 3337030"/>
                <a:gd name="connsiteY292" fmla="*/ 454590 h 767703"/>
                <a:gd name="connsiteX293" fmla="*/ 1542502 w 3337030"/>
                <a:gd name="connsiteY293" fmla="*/ 445924 h 767703"/>
                <a:gd name="connsiteX294" fmla="*/ 1573664 w 3337030"/>
                <a:gd name="connsiteY294" fmla="*/ 431677 h 767703"/>
                <a:gd name="connsiteX295" fmla="*/ 2674308 w 3337030"/>
                <a:gd name="connsiteY295" fmla="*/ 427260 h 767703"/>
                <a:gd name="connsiteX296" fmla="*/ 2704303 w 3337030"/>
                <a:gd name="connsiteY296" fmla="*/ 437259 h 767703"/>
                <a:gd name="connsiteX297" fmla="*/ 2690305 w 3337030"/>
                <a:gd name="connsiteY297" fmla="*/ 461255 h 767703"/>
                <a:gd name="connsiteX298" fmla="*/ 2632314 w 3337030"/>
                <a:gd name="connsiteY298" fmla="*/ 493917 h 767703"/>
                <a:gd name="connsiteX299" fmla="*/ 2602319 w 3337030"/>
                <a:gd name="connsiteY299" fmla="*/ 478587 h 767703"/>
                <a:gd name="connsiteX300" fmla="*/ 2620315 w 3337030"/>
                <a:gd name="connsiteY300" fmla="*/ 447258 h 767703"/>
                <a:gd name="connsiteX301" fmla="*/ 2674308 w 3337030"/>
                <a:gd name="connsiteY301" fmla="*/ 427260 h 767703"/>
                <a:gd name="connsiteX302" fmla="*/ 1727353 w 3337030"/>
                <a:gd name="connsiteY302" fmla="*/ 424594 h 767703"/>
                <a:gd name="connsiteX303" fmla="*/ 1752464 w 3337030"/>
                <a:gd name="connsiteY303" fmla="*/ 430593 h 767703"/>
                <a:gd name="connsiteX304" fmla="*/ 1759130 w 3337030"/>
                <a:gd name="connsiteY304" fmla="*/ 446591 h 767703"/>
                <a:gd name="connsiteX305" fmla="*/ 1780459 w 3337030"/>
                <a:gd name="connsiteY305" fmla="*/ 538577 h 767703"/>
                <a:gd name="connsiteX306" fmla="*/ 1774462 w 3337030"/>
                <a:gd name="connsiteY306" fmla="*/ 555240 h 767703"/>
                <a:gd name="connsiteX307" fmla="*/ 1695806 w 3337030"/>
                <a:gd name="connsiteY307" fmla="*/ 576571 h 767703"/>
                <a:gd name="connsiteX308" fmla="*/ 1648482 w 3337030"/>
                <a:gd name="connsiteY308" fmla="*/ 539243 h 767703"/>
                <a:gd name="connsiteX309" fmla="*/ 1645151 w 3337030"/>
                <a:gd name="connsiteY309" fmla="*/ 496583 h 767703"/>
                <a:gd name="connsiteX310" fmla="*/ 1657148 w 3337030"/>
                <a:gd name="connsiteY310" fmla="*/ 442592 h 767703"/>
                <a:gd name="connsiteX311" fmla="*/ 1727353 w 3337030"/>
                <a:gd name="connsiteY311" fmla="*/ 424594 h 767703"/>
                <a:gd name="connsiteX312" fmla="*/ 215721 w 3337030"/>
                <a:gd name="connsiteY312" fmla="*/ 420877 h 767703"/>
                <a:gd name="connsiteX313" fmla="*/ 242061 w 3337030"/>
                <a:gd name="connsiteY313" fmla="*/ 456591 h 767703"/>
                <a:gd name="connsiteX314" fmla="*/ 285386 w 3337030"/>
                <a:gd name="connsiteY314" fmla="*/ 498583 h 767703"/>
                <a:gd name="connsiteX315" fmla="*/ 310050 w 3337030"/>
                <a:gd name="connsiteY315" fmla="*/ 530577 h 767703"/>
                <a:gd name="connsiteX316" fmla="*/ 312048 w 3337030"/>
                <a:gd name="connsiteY316" fmla="*/ 560574 h 767703"/>
                <a:gd name="connsiteX317" fmla="*/ 292718 w 3337030"/>
                <a:gd name="connsiteY317" fmla="*/ 591903 h 767703"/>
                <a:gd name="connsiteX318" fmla="*/ 206733 w 3337030"/>
                <a:gd name="connsiteY318" fmla="*/ 525247 h 767703"/>
                <a:gd name="connsiteX319" fmla="*/ 230729 w 3337030"/>
                <a:gd name="connsiteY319" fmla="*/ 493918 h 767703"/>
                <a:gd name="connsiteX320" fmla="*/ 166073 w 3337030"/>
                <a:gd name="connsiteY320" fmla="*/ 492585 h 767703"/>
                <a:gd name="connsiteX321" fmla="*/ 126745 w 3337030"/>
                <a:gd name="connsiteY321" fmla="*/ 489919 h 767703"/>
                <a:gd name="connsiteX322" fmla="*/ 106749 w 3337030"/>
                <a:gd name="connsiteY322" fmla="*/ 458591 h 767703"/>
                <a:gd name="connsiteX323" fmla="*/ 135411 w 3337030"/>
                <a:gd name="connsiteY323" fmla="*/ 431929 h 767703"/>
                <a:gd name="connsiteX324" fmla="*/ 198067 w 3337030"/>
                <a:gd name="connsiteY324" fmla="*/ 421263 h 767703"/>
                <a:gd name="connsiteX325" fmla="*/ 215721 w 3337030"/>
                <a:gd name="connsiteY325" fmla="*/ 420877 h 767703"/>
                <a:gd name="connsiteX326" fmla="*/ 2761959 w 3337030"/>
                <a:gd name="connsiteY326" fmla="*/ 411764 h 767703"/>
                <a:gd name="connsiteX327" fmla="*/ 2796953 w 3337030"/>
                <a:gd name="connsiteY327" fmla="*/ 416597 h 767703"/>
                <a:gd name="connsiteX328" fmla="*/ 2737629 w 3337030"/>
                <a:gd name="connsiteY328" fmla="*/ 443261 h 767703"/>
                <a:gd name="connsiteX329" fmla="*/ 2722297 w 3337030"/>
                <a:gd name="connsiteY329" fmla="*/ 436594 h 767703"/>
                <a:gd name="connsiteX330" fmla="*/ 2728963 w 3337030"/>
                <a:gd name="connsiteY330" fmla="*/ 417928 h 767703"/>
                <a:gd name="connsiteX331" fmla="*/ 2761959 w 3337030"/>
                <a:gd name="connsiteY331" fmla="*/ 411764 h 767703"/>
                <a:gd name="connsiteX332" fmla="*/ 1979759 w 3337030"/>
                <a:gd name="connsiteY332" fmla="*/ 405930 h 767703"/>
                <a:gd name="connsiteX333" fmla="*/ 1985758 w 3337030"/>
                <a:gd name="connsiteY333" fmla="*/ 406597 h 767703"/>
                <a:gd name="connsiteX334" fmla="*/ 2053082 w 3337030"/>
                <a:gd name="connsiteY334" fmla="*/ 469921 h 767703"/>
                <a:gd name="connsiteX335" fmla="*/ 2055081 w 3337030"/>
                <a:gd name="connsiteY335" fmla="*/ 481919 h 767703"/>
                <a:gd name="connsiteX336" fmla="*/ 2065078 w 3337030"/>
                <a:gd name="connsiteY336" fmla="*/ 531911 h 767703"/>
                <a:gd name="connsiteX337" fmla="*/ 1996422 w 3337030"/>
                <a:gd name="connsiteY337" fmla="*/ 551909 h 767703"/>
                <a:gd name="connsiteX338" fmla="*/ 1941098 w 3337030"/>
                <a:gd name="connsiteY338" fmla="*/ 518581 h 767703"/>
                <a:gd name="connsiteX339" fmla="*/ 1926433 w 3337030"/>
                <a:gd name="connsiteY339" fmla="*/ 468587 h 767703"/>
                <a:gd name="connsiteX340" fmla="*/ 1979759 w 3337030"/>
                <a:gd name="connsiteY340" fmla="*/ 405930 h 767703"/>
                <a:gd name="connsiteX341" fmla="*/ 1832680 w 3337030"/>
                <a:gd name="connsiteY341" fmla="*/ 402765 h 767703"/>
                <a:gd name="connsiteX342" fmla="*/ 1889107 w 3337030"/>
                <a:gd name="connsiteY342" fmla="*/ 419262 h 767703"/>
                <a:gd name="connsiteX343" fmla="*/ 1899773 w 3337030"/>
                <a:gd name="connsiteY343" fmla="*/ 428595 h 767703"/>
                <a:gd name="connsiteX344" fmla="*/ 1925102 w 3337030"/>
                <a:gd name="connsiteY344" fmla="*/ 528577 h 767703"/>
                <a:gd name="connsiteX345" fmla="*/ 1891107 w 3337030"/>
                <a:gd name="connsiteY345" fmla="*/ 559239 h 767703"/>
                <a:gd name="connsiteX346" fmla="*/ 1804455 w 3337030"/>
                <a:gd name="connsiteY346" fmla="*/ 537241 h 767703"/>
                <a:gd name="connsiteX347" fmla="*/ 1786456 w 3337030"/>
                <a:gd name="connsiteY347" fmla="*/ 435927 h 767703"/>
                <a:gd name="connsiteX348" fmla="*/ 1798455 w 3337030"/>
                <a:gd name="connsiteY348" fmla="*/ 420595 h 767703"/>
                <a:gd name="connsiteX349" fmla="*/ 1813121 w 3337030"/>
                <a:gd name="connsiteY349" fmla="*/ 417262 h 767703"/>
                <a:gd name="connsiteX350" fmla="*/ 1832680 w 3337030"/>
                <a:gd name="connsiteY350" fmla="*/ 402765 h 767703"/>
                <a:gd name="connsiteX351" fmla="*/ 321377 w 3337030"/>
                <a:gd name="connsiteY351" fmla="*/ 395934 h 767703"/>
                <a:gd name="connsiteX352" fmla="*/ 377368 w 3337030"/>
                <a:gd name="connsiteY352" fmla="*/ 467253 h 767703"/>
                <a:gd name="connsiteX353" fmla="*/ 323377 w 3337030"/>
                <a:gd name="connsiteY353" fmla="*/ 484585 h 767703"/>
                <a:gd name="connsiteX354" fmla="*/ 260053 w 3337030"/>
                <a:gd name="connsiteY354" fmla="*/ 439925 h 767703"/>
                <a:gd name="connsiteX355" fmla="*/ 321377 w 3337030"/>
                <a:gd name="connsiteY355" fmla="*/ 395934 h 767703"/>
                <a:gd name="connsiteX356" fmla="*/ 2135263 w 3337030"/>
                <a:gd name="connsiteY356" fmla="*/ 384800 h 767703"/>
                <a:gd name="connsiteX357" fmla="*/ 2157061 w 3337030"/>
                <a:gd name="connsiteY357" fmla="*/ 388602 h 767703"/>
                <a:gd name="connsiteX358" fmla="*/ 2205055 w 3337030"/>
                <a:gd name="connsiteY358" fmla="*/ 477921 h 767703"/>
                <a:gd name="connsiteX359" fmla="*/ 2177726 w 3337030"/>
                <a:gd name="connsiteY359" fmla="*/ 517915 h 767703"/>
                <a:gd name="connsiteX360" fmla="*/ 2115067 w 3337030"/>
                <a:gd name="connsiteY360" fmla="*/ 519248 h 767703"/>
                <a:gd name="connsiteX361" fmla="*/ 2065743 w 3337030"/>
                <a:gd name="connsiteY361" fmla="*/ 426596 h 767703"/>
                <a:gd name="connsiteX362" fmla="*/ 2075742 w 3337030"/>
                <a:gd name="connsiteY362" fmla="*/ 403267 h 767703"/>
                <a:gd name="connsiteX363" fmla="*/ 2135263 w 3337030"/>
                <a:gd name="connsiteY363" fmla="*/ 384800 h 767703"/>
                <a:gd name="connsiteX364" fmla="*/ 454020 w 3337030"/>
                <a:gd name="connsiteY364" fmla="*/ 379936 h 767703"/>
                <a:gd name="connsiteX365" fmla="*/ 490014 w 3337030"/>
                <a:gd name="connsiteY365" fmla="*/ 453259 h 767703"/>
                <a:gd name="connsiteX366" fmla="*/ 470683 w 3337030"/>
                <a:gd name="connsiteY366" fmla="*/ 483921 h 767703"/>
                <a:gd name="connsiteX367" fmla="*/ 392698 w 3337030"/>
                <a:gd name="connsiteY367" fmla="*/ 443260 h 767703"/>
                <a:gd name="connsiteX368" fmla="*/ 454020 w 3337030"/>
                <a:gd name="connsiteY368" fmla="*/ 379936 h 767703"/>
                <a:gd name="connsiteX369" fmla="*/ 2275458 w 3337030"/>
                <a:gd name="connsiteY369" fmla="*/ 354523 h 767703"/>
                <a:gd name="connsiteX370" fmla="*/ 2308369 w 3337030"/>
                <a:gd name="connsiteY370" fmla="*/ 357272 h 767703"/>
                <a:gd name="connsiteX371" fmla="*/ 2322367 w 3337030"/>
                <a:gd name="connsiteY371" fmla="*/ 377269 h 767703"/>
                <a:gd name="connsiteX372" fmla="*/ 2338366 w 3337030"/>
                <a:gd name="connsiteY372" fmla="*/ 448591 h 767703"/>
                <a:gd name="connsiteX373" fmla="*/ 2304371 w 3337030"/>
                <a:gd name="connsiteY373" fmla="*/ 503247 h 767703"/>
                <a:gd name="connsiteX374" fmla="*/ 2276374 w 3337030"/>
                <a:gd name="connsiteY374" fmla="*/ 508580 h 767703"/>
                <a:gd name="connsiteX375" fmla="*/ 2229049 w 3337030"/>
                <a:gd name="connsiteY375" fmla="*/ 479918 h 767703"/>
                <a:gd name="connsiteX376" fmla="*/ 2207719 w 3337030"/>
                <a:gd name="connsiteY376" fmla="*/ 413263 h 767703"/>
                <a:gd name="connsiteX377" fmla="*/ 2228382 w 3337030"/>
                <a:gd name="connsiteY377" fmla="*/ 373270 h 767703"/>
                <a:gd name="connsiteX378" fmla="*/ 2245045 w 3337030"/>
                <a:gd name="connsiteY378" fmla="*/ 367270 h 767703"/>
                <a:gd name="connsiteX379" fmla="*/ 2275458 w 3337030"/>
                <a:gd name="connsiteY379" fmla="*/ 354523 h 767703"/>
                <a:gd name="connsiteX380" fmla="*/ 2376106 w 3337030"/>
                <a:gd name="connsiteY380" fmla="*/ 348106 h 767703"/>
                <a:gd name="connsiteX381" fmla="*/ 2405018 w 3337030"/>
                <a:gd name="connsiteY381" fmla="*/ 348605 h 767703"/>
                <a:gd name="connsiteX382" fmla="*/ 2464344 w 3337030"/>
                <a:gd name="connsiteY382" fmla="*/ 358604 h 767703"/>
                <a:gd name="connsiteX383" fmla="*/ 2475007 w 3337030"/>
                <a:gd name="connsiteY383" fmla="*/ 371270 h 767703"/>
                <a:gd name="connsiteX384" fmla="*/ 2485006 w 3337030"/>
                <a:gd name="connsiteY384" fmla="*/ 443926 h 767703"/>
                <a:gd name="connsiteX385" fmla="*/ 2468343 w 3337030"/>
                <a:gd name="connsiteY385" fmla="*/ 470588 h 767703"/>
                <a:gd name="connsiteX386" fmla="*/ 2413017 w 3337030"/>
                <a:gd name="connsiteY386" fmla="*/ 482585 h 767703"/>
                <a:gd name="connsiteX387" fmla="*/ 2362359 w 3337030"/>
                <a:gd name="connsiteY387" fmla="*/ 451257 h 767703"/>
                <a:gd name="connsiteX388" fmla="*/ 2347694 w 3337030"/>
                <a:gd name="connsiteY388" fmla="*/ 407931 h 767703"/>
                <a:gd name="connsiteX389" fmla="*/ 2351693 w 3337030"/>
                <a:gd name="connsiteY389" fmla="*/ 362604 h 767703"/>
                <a:gd name="connsiteX390" fmla="*/ 2376106 w 3337030"/>
                <a:gd name="connsiteY390" fmla="*/ 348106 h 767703"/>
                <a:gd name="connsiteX391" fmla="*/ 695982 w 3337030"/>
                <a:gd name="connsiteY391" fmla="*/ 337276 h 767703"/>
                <a:gd name="connsiteX392" fmla="*/ 737976 w 3337030"/>
                <a:gd name="connsiteY392" fmla="*/ 375270 h 767703"/>
                <a:gd name="connsiteX393" fmla="*/ 743310 w 3337030"/>
                <a:gd name="connsiteY393" fmla="*/ 405265 h 767703"/>
                <a:gd name="connsiteX394" fmla="*/ 693983 w 3337030"/>
                <a:gd name="connsiteY394" fmla="*/ 477255 h 767703"/>
                <a:gd name="connsiteX395" fmla="*/ 632658 w 3337030"/>
                <a:gd name="connsiteY395" fmla="*/ 406598 h 767703"/>
                <a:gd name="connsiteX396" fmla="*/ 695982 w 3337030"/>
                <a:gd name="connsiteY396" fmla="*/ 337276 h 767703"/>
                <a:gd name="connsiteX397" fmla="*/ 283647 w 3337030"/>
                <a:gd name="connsiteY397" fmla="*/ 327069 h 767703"/>
                <a:gd name="connsiteX398" fmla="*/ 300050 w 3337030"/>
                <a:gd name="connsiteY398" fmla="*/ 361939 h 767703"/>
                <a:gd name="connsiteX399" fmla="*/ 238061 w 3337030"/>
                <a:gd name="connsiteY399" fmla="*/ 408599 h 767703"/>
                <a:gd name="connsiteX400" fmla="*/ 145407 w 3337030"/>
                <a:gd name="connsiteY400" fmla="*/ 417263 h 767703"/>
                <a:gd name="connsiteX401" fmla="*/ 88750 w 3337030"/>
                <a:gd name="connsiteY401" fmla="*/ 429262 h 767703"/>
                <a:gd name="connsiteX402" fmla="*/ 62088 w 3337030"/>
                <a:gd name="connsiteY402" fmla="*/ 408599 h 767703"/>
                <a:gd name="connsiteX403" fmla="*/ 85417 w 3337030"/>
                <a:gd name="connsiteY403" fmla="*/ 364605 h 767703"/>
                <a:gd name="connsiteX404" fmla="*/ 180735 w 3337030"/>
                <a:gd name="connsiteY404" fmla="*/ 357939 h 767703"/>
                <a:gd name="connsiteX405" fmla="*/ 181402 w 3337030"/>
                <a:gd name="connsiteY405" fmla="*/ 399267 h 767703"/>
                <a:gd name="connsiteX406" fmla="*/ 263389 w 3337030"/>
                <a:gd name="connsiteY406" fmla="*/ 331943 h 767703"/>
                <a:gd name="connsiteX407" fmla="*/ 283647 w 3337030"/>
                <a:gd name="connsiteY407" fmla="*/ 327069 h 767703"/>
                <a:gd name="connsiteX408" fmla="*/ 827876 w 3337030"/>
                <a:gd name="connsiteY408" fmla="*/ 316612 h 767703"/>
                <a:gd name="connsiteX409" fmla="*/ 864621 w 3337030"/>
                <a:gd name="connsiteY409" fmla="*/ 326610 h 767703"/>
                <a:gd name="connsiteX410" fmla="*/ 873285 w 3337030"/>
                <a:gd name="connsiteY410" fmla="*/ 370604 h 767703"/>
                <a:gd name="connsiteX411" fmla="*/ 881950 w 3337030"/>
                <a:gd name="connsiteY411" fmla="*/ 435926 h 767703"/>
                <a:gd name="connsiteX412" fmla="*/ 851289 w 3337030"/>
                <a:gd name="connsiteY412" fmla="*/ 483251 h 767703"/>
                <a:gd name="connsiteX413" fmla="*/ 817961 w 3337030"/>
                <a:gd name="connsiteY413" fmla="*/ 484584 h 767703"/>
                <a:gd name="connsiteX414" fmla="*/ 767971 w 3337030"/>
                <a:gd name="connsiteY414" fmla="*/ 440593 h 767703"/>
                <a:gd name="connsiteX415" fmla="*/ 760638 w 3337030"/>
                <a:gd name="connsiteY415" fmla="*/ 373937 h 767703"/>
                <a:gd name="connsiteX416" fmla="*/ 790633 w 3337030"/>
                <a:gd name="connsiteY416" fmla="*/ 324610 h 767703"/>
                <a:gd name="connsiteX417" fmla="*/ 827876 w 3337030"/>
                <a:gd name="connsiteY417" fmla="*/ 316612 h 767703"/>
                <a:gd name="connsiteX418" fmla="*/ 2545661 w 3337030"/>
                <a:gd name="connsiteY418" fmla="*/ 312616 h 767703"/>
                <a:gd name="connsiteX419" fmla="*/ 2598321 w 3337030"/>
                <a:gd name="connsiteY419" fmla="*/ 333279 h 767703"/>
                <a:gd name="connsiteX420" fmla="*/ 2629649 w 3337030"/>
                <a:gd name="connsiteY420" fmla="*/ 411934 h 767703"/>
                <a:gd name="connsiteX421" fmla="*/ 2542328 w 3337030"/>
                <a:gd name="connsiteY421" fmla="*/ 452593 h 767703"/>
                <a:gd name="connsiteX422" fmla="*/ 2488337 w 3337030"/>
                <a:gd name="connsiteY422" fmla="*/ 355275 h 767703"/>
                <a:gd name="connsiteX423" fmla="*/ 2545661 w 3337030"/>
                <a:gd name="connsiteY423" fmla="*/ 312616 h 767703"/>
                <a:gd name="connsiteX424" fmla="*/ 935224 w 3337030"/>
                <a:gd name="connsiteY424" fmla="*/ 306864 h 767703"/>
                <a:gd name="connsiteX425" fmla="*/ 971937 w 3337030"/>
                <a:gd name="connsiteY425" fmla="*/ 307947 h 767703"/>
                <a:gd name="connsiteX426" fmla="*/ 995933 w 3337030"/>
                <a:gd name="connsiteY426" fmla="*/ 333276 h 767703"/>
                <a:gd name="connsiteX427" fmla="*/ 1001933 w 3337030"/>
                <a:gd name="connsiteY427" fmla="*/ 443258 h 767703"/>
                <a:gd name="connsiteX428" fmla="*/ 1000599 w 3337030"/>
                <a:gd name="connsiteY428" fmla="*/ 454590 h 767703"/>
                <a:gd name="connsiteX429" fmla="*/ 900614 w 3337030"/>
                <a:gd name="connsiteY429" fmla="*/ 443258 h 767703"/>
                <a:gd name="connsiteX430" fmla="*/ 889949 w 3337030"/>
                <a:gd name="connsiteY430" fmla="*/ 388601 h 767703"/>
                <a:gd name="connsiteX431" fmla="*/ 935224 w 3337030"/>
                <a:gd name="connsiteY431" fmla="*/ 306864 h 767703"/>
                <a:gd name="connsiteX432" fmla="*/ 420025 w 3337030"/>
                <a:gd name="connsiteY432" fmla="*/ 295951 h 767703"/>
                <a:gd name="connsiteX433" fmla="*/ 421359 w 3337030"/>
                <a:gd name="connsiteY433" fmla="*/ 315947 h 767703"/>
                <a:gd name="connsiteX434" fmla="*/ 335374 w 3337030"/>
                <a:gd name="connsiteY434" fmla="*/ 383269 h 767703"/>
                <a:gd name="connsiteX435" fmla="*/ 331375 w 3337030"/>
                <a:gd name="connsiteY435" fmla="*/ 352607 h 767703"/>
                <a:gd name="connsiteX436" fmla="*/ 420025 w 3337030"/>
                <a:gd name="connsiteY436" fmla="*/ 295951 h 767703"/>
                <a:gd name="connsiteX437" fmla="*/ 2686970 w 3337030"/>
                <a:gd name="connsiteY437" fmla="*/ 291284 h 767703"/>
                <a:gd name="connsiteX438" fmla="*/ 2732963 w 3337030"/>
                <a:gd name="connsiteY438" fmla="*/ 298615 h 767703"/>
                <a:gd name="connsiteX439" fmla="*/ 2750293 w 3337030"/>
                <a:gd name="connsiteY439" fmla="*/ 369271 h 767703"/>
                <a:gd name="connsiteX440" fmla="*/ 2676973 w 3337030"/>
                <a:gd name="connsiteY440" fmla="*/ 407266 h 767703"/>
                <a:gd name="connsiteX441" fmla="*/ 2624314 w 3337030"/>
                <a:gd name="connsiteY441" fmla="*/ 335943 h 767703"/>
                <a:gd name="connsiteX442" fmla="*/ 2686970 w 3337030"/>
                <a:gd name="connsiteY442" fmla="*/ 291284 h 767703"/>
                <a:gd name="connsiteX443" fmla="*/ 1073658 w 3337030"/>
                <a:gd name="connsiteY443" fmla="*/ 286368 h 767703"/>
                <a:gd name="connsiteX444" fmla="*/ 1099247 w 3337030"/>
                <a:gd name="connsiteY444" fmla="*/ 288617 h 767703"/>
                <a:gd name="connsiteX445" fmla="*/ 1117910 w 3337030"/>
                <a:gd name="connsiteY445" fmla="*/ 311948 h 767703"/>
                <a:gd name="connsiteX446" fmla="*/ 1117243 w 3337030"/>
                <a:gd name="connsiteY446" fmla="*/ 345942 h 767703"/>
                <a:gd name="connsiteX447" fmla="*/ 1138574 w 3337030"/>
                <a:gd name="connsiteY447" fmla="*/ 439260 h 767703"/>
                <a:gd name="connsiteX448" fmla="*/ 1131908 w 3337030"/>
                <a:gd name="connsiteY448" fmla="*/ 457923 h 767703"/>
                <a:gd name="connsiteX449" fmla="*/ 1023926 w 3337030"/>
                <a:gd name="connsiteY449" fmla="*/ 409265 h 767703"/>
                <a:gd name="connsiteX450" fmla="*/ 1021259 w 3337030"/>
                <a:gd name="connsiteY450" fmla="*/ 330611 h 767703"/>
                <a:gd name="connsiteX451" fmla="*/ 1073658 w 3337030"/>
                <a:gd name="connsiteY451" fmla="*/ 286368 h 767703"/>
                <a:gd name="connsiteX452" fmla="*/ 2797619 w 3337030"/>
                <a:gd name="connsiteY452" fmla="*/ 273287 h 767703"/>
                <a:gd name="connsiteX453" fmla="*/ 2870940 w 3337030"/>
                <a:gd name="connsiteY453" fmla="*/ 326613 h 767703"/>
                <a:gd name="connsiteX454" fmla="*/ 2806949 w 3337030"/>
                <a:gd name="connsiteY454" fmla="*/ 384604 h 767703"/>
                <a:gd name="connsiteX455" fmla="*/ 2757625 w 3337030"/>
                <a:gd name="connsiteY455" fmla="*/ 305949 h 767703"/>
                <a:gd name="connsiteX456" fmla="*/ 2797619 w 3337030"/>
                <a:gd name="connsiteY456" fmla="*/ 273287 h 767703"/>
                <a:gd name="connsiteX457" fmla="*/ 1217890 w 3337030"/>
                <a:gd name="connsiteY457" fmla="*/ 264621 h 767703"/>
                <a:gd name="connsiteX458" fmla="*/ 1259883 w 3337030"/>
                <a:gd name="connsiteY458" fmla="*/ 316613 h 767703"/>
                <a:gd name="connsiteX459" fmla="*/ 1265883 w 3337030"/>
                <a:gd name="connsiteY459" fmla="*/ 361939 h 767703"/>
                <a:gd name="connsiteX460" fmla="*/ 1270549 w 3337030"/>
                <a:gd name="connsiteY460" fmla="*/ 402597 h 767703"/>
                <a:gd name="connsiteX461" fmla="*/ 1246554 w 3337030"/>
                <a:gd name="connsiteY461" fmla="*/ 448590 h 767703"/>
                <a:gd name="connsiteX462" fmla="*/ 1151238 w 3337030"/>
                <a:gd name="connsiteY462" fmla="*/ 426595 h 767703"/>
                <a:gd name="connsiteX463" fmla="*/ 1141239 w 3337030"/>
                <a:gd name="connsiteY463" fmla="*/ 306614 h 767703"/>
                <a:gd name="connsiteX464" fmla="*/ 1217890 w 3337030"/>
                <a:gd name="connsiteY464" fmla="*/ 264621 h 767703"/>
                <a:gd name="connsiteX465" fmla="*/ 2896269 w 3337030"/>
                <a:gd name="connsiteY465" fmla="*/ 263290 h 767703"/>
                <a:gd name="connsiteX466" fmla="*/ 2896066 w 3337030"/>
                <a:gd name="connsiteY466" fmla="*/ 263931 h 767703"/>
                <a:gd name="connsiteX467" fmla="*/ 2894935 w 3337030"/>
                <a:gd name="connsiteY467" fmla="*/ 263957 h 767703"/>
                <a:gd name="connsiteX468" fmla="*/ 2896269 w 3337030"/>
                <a:gd name="connsiteY468" fmla="*/ 263290 h 767703"/>
                <a:gd name="connsiteX469" fmla="*/ 2949427 w 3337030"/>
                <a:gd name="connsiteY469" fmla="*/ 262707 h 767703"/>
                <a:gd name="connsiteX470" fmla="*/ 3002918 w 3337030"/>
                <a:gd name="connsiteY470" fmla="*/ 271956 h 767703"/>
                <a:gd name="connsiteX471" fmla="*/ 2924931 w 3337030"/>
                <a:gd name="connsiteY471" fmla="*/ 356607 h 767703"/>
                <a:gd name="connsiteX472" fmla="*/ 2893602 w 3337030"/>
                <a:gd name="connsiteY472" fmla="*/ 335278 h 767703"/>
                <a:gd name="connsiteX473" fmla="*/ 2884936 w 3337030"/>
                <a:gd name="connsiteY473" fmla="*/ 299033 h 767703"/>
                <a:gd name="connsiteX474" fmla="*/ 2896066 w 3337030"/>
                <a:gd name="connsiteY474" fmla="*/ 263931 h 767703"/>
                <a:gd name="connsiteX475" fmla="*/ 2894711 w 3337030"/>
                <a:gd name="connsiteY475" fmla="*/ 262479 h 767703"/>
                <a:gd name="connsiteX476" fmla="*/ 2895603 w 3337030"/>
                <a:gd name="connsiteY476" fmla="*/ 262626 h 767703"/>
                <a:gd name="connsiteX477" fmla="*/ 2894270 w 3337030"/>
                <a:gd name="connsiteY477" fmla="*/ 263293 h 767703"/>
                <a:gd name="connsiteX478" fmla="*/ 1339703 w 3337030"/>
                <a:gd name="connsiteY478" fmla="*/ 256820 h 767703"/>
                <a:gd name="connsiteX479" fmla="*/ 1389195 w 3337030"/>
                <a:gd name="connsiteY479" fmla="*/ 317278 h 767703"/>
                <a:gd name="connsiteX480" fmla="*/ 1401192 w 3337030"/>
                <a:gd name="connsiteY480" fmla="*/ 421928 h 767703"/>
                <a:gd name="connsiteX481" fmla="*/ 1372530 w 3337030"/>
                <a:gd name="connsiteY481" fmla="*/ 454590 h 767703"/>
                <a:gd name="connsiteX482" fmla="*/ 1342535 w 3337030"/>
                <a:gd name="connsiteY482" fmla="*/ 460589 h 767703"/>
                <a:gd name="connsiteX483" fmla="*/ 1290545 w 3337030"/>
                <a:gd name="connsiteY483" fmla="*/ 425261 h 767703"/>
                <a:gd name="connsiteX484" fmla="*/ 1287878 w 3337030"/>
                <a:gd name="connsiteY484" fmla="*/ 281953 h 767703"/>
                <a:gd name="connsiteX485" fmla="*/ 1307208 w 3337030"/>
                <a:gd name="connsiteY485" fmla="*/ 261288 h 767703"/>
                <a:gd name="connsiteX486" fmla="*/ 1339703 w 3337030"/>
                <a:gd name="connsiteY486" fmla="*/ 256820 h 767703"/>
                <a:gd name="connsiteX487" fmla="*/ 3041596 w 3337030"/>
                <a:gd name="connsiteY487" fmla="*/ 239553 h 767703"/>
                <a:gd name="connsiteX488" fmla="*/ 3062239 w 3337030"/>
                <a:gd name="connsiteY488" fmla="*/ 247292 h 767703"/>
                <a:gd name="connsiteX489" fmla="*/ 3108899 w 3337030"/>
                <a:gd name="connsiteY489" fmla="*/ 254622 h 767703"/>
                <a:gd name="connsiteX490" fmla="*/ 3121565 w 3337030"/>
                <a:gd name="connsiteY490" fmla="*/ 259289 h 767703"/>
                <a:gd name="connsiteX491" fmla="*/ 3118898 w 3337030"/>
                <a:gd name="connsiteY491" fmla="*/ 273287 h 767703"/>
                <a:gd name="connsiteX492" fmla="*/ 3030910 w 3337030"/>
                <a:gd name="connsiteY492" fmla="*/ 312615 h 767703"/>
                <a:gd name="connsiteX493" fmla="*/ 3018913 w 3337030"/>
                <a:gd name="connsiteY493" fmla="*/ 279954 h 767703"/>
                <a:gd name="connsiteX494" fmla="*/ 3041596 w 3337030"/>
                <a:gd name="connsiteY494" fmla="*/ 239553 h 767703"/>
                <a:gd name="connsiteX495" fmla="*/ 565335 w 3337030"/>
                <a:gd name="connsiteY495" fmla="*/ 237293 h 767703"/>
                <a:gd name="connsiteX496" fmla="*/ 531341 w 3337030"/>
                <a:gd name="connsiteY496" fmla="*/ 344609 h 767703"/>
                <a:gd name="connsiteX497" fmla="*/ 479351 w 3337030"/>
                <a:gd name="connsiteY497" fmla="*/ 359272 h 767703"/>
                <a:gd name="connsiteX498" fmla="*/ 442023 w 3337030"/>
                <a:gd name="connsiteY498" fmla="*/ 352608 h 767703"/>
                <a:gd name="connsiteX499" fmla="*/ 459353 w 3337030"/>
                <a:gd name="connsiteY499" fmla="*/ 308614 h 767703"/>
                <a:gd name="connsiteX500" fmla="*/ 565335 w 3337030"/>
                <a:gd name="connsiteY500" fmla="*/ 237293 h 767703"/>
                <a:gd name="connsiteX501" fmla="*/ 1471338 w 3337030"/>
                <a:gd name="connsiteY501" fmla="*/ 235867 h 767703"/>
                <a:gd name="connsiteX502" fmla="*/ 1506510 w 3337030"/>
                <a:gd name="connsiteY502" fmla="*/ 243292 h 767703"/>
                <a:gd name="connsiteX503" fmla="*/ 1526505 w 3337030"/>
                <a:gd name="connsiteY503" fmla="*/ 274621 h 767703"/>
                <a:gd name="connsiteX504" fmla="*/ 1548504 w 3337030"/>
                <a:gd name="connsiteY504" fmla="*/ 381937 h 767703"/>
                <a:gd name="connsiteX505" fmla="*/ 1519839 w 3337030"/>
                <a:gd name="connsiteY505" fmla="*/ 433261 h 767703"/>
                <a:gd name="connsiteX506" fmla="*/ 1517175 w 3337030"/>
                <a:gd name="connsiteY506" fmla="*/ 433928 h 767703"/>
                <a:gd name="connsiteX507" fmla="*/ 1409858 w 3337030"/>
                <a:gd name="connsiteY507" fmla="*/ 357940 h 767703"/>
                <a:gd name="connsiteX508" fmla="*/ 1403192 w 3337030"/>
                <a:gd name="connsiteY508" fmla="*/ 307949 h 767703"/>
                <a:gd name="connsiteX509" fmla="*/ 1471338 w 3337030"/>
                <a:gd name="connsiteY509" fmla="*/ 235867 h 767703"/>
                <a:gd name="connsiteX510" fmla="*/ 1590495 w 3337030"/>
                <a:gd name="connsiteY510" fmla="*/ 215964 h 767703"/>
                <a:gd name="connsiteX511" fmla="*/ 1658486 w 3337030"/>
                <a:gd name="connsiteY511" fmla="*/ 253958 h 767703"/>
                <a:gd name="connsiteX512" fmla="*/ 1689144 w 3337030"/>
                <a:gd name="connsiteY512" fmla="*/ 399936 h 767703"/>
                <a:gd name="connsiteX513" fmla="*/ 1678479 w 3337030"/>
                <a:gd name="connsiteY513" fmla="*/ 418599 h 767703"/>
                <a:gd name="connsiteX514" fmla="*/ 1642486 w 3337030"/>
                <a:gd name="connsiteY514" fmla="*/ 421265 h 767703"/>
                <a:gd name="connsiteX515" fmla="*/ 1595161 w 3337030"/>
                <a:gd name="connsiteY515" fmla="*/ 423931 h 767703"/>
                <a:gd name="connsiteX516" fmla="*/ 1559167 w 3337030"/>
                <a:gd name="connsiteY516" fmla="*/ 369941 h 767703"/>
                <a:gd name="connsiteX517" fmla="*/ 1546501 w 3337030"/>
                <a:gd name="connsiteY517" fmla="*/ 269290 h 767703"/>
                <a:gd name="connsiteX518" fmla="*/ 1590495 w 3337030"/>
                <a:gd name="connsiteY518" fmla="*/ 215964 h 767703"/>
                <a:gd name="connsiteX519" fmla="*/ 670650 w 3337030"/>
                <a:gd name="connsiteY519" fmla="*/ 199299 h 767703"/>
                <a:gd name="connsiteX520" fmla="*/ 689315 w 3337030"/>
                <a:gd name="connsiteY520" fmla="*/ 217961 h 767703"/>
                <a:gd name="connsiteX521" fmla="*/ 677316 w 3337030"/>
                <a:gd name="connsiteY521" fmla="*/ 298615 h 767703"/>
                <a:gd name="connsiteX522" fmla="*/ 659987 w 3337030"/>
                <a:gd name="connsiteY522" fmla="*/ 330610 h 767703"/>
                <a:gd name="connsiteX523" fmla="*/ 617327 w 3337030"/>
                <a:gd name="connsiteY523" fmla="*/ 439925 h 767703"/>
                <a:gd name="connsiteX524" fmla="*/ 588665 w 3337030"/>
                <a:gd name="connsiteY524" fmla="*/ 477919 h 767703"/>
                <a:gd name="connsiteX525" fmla="*/ 579333 w 3337030"/>
                <a:gd name="connsiteY525" fmla="*/ 477919 h 767703"/>
                <a:gd name="connsiteX526" fmla="*/ 514678 w 3337030"/>
                <a:gd name="connsiteY526" fmla="*/ 469253 h 767703"/>
                <a:gd name="connsiteX527" fmla="*/ 504014 w 3337030"/>
                <a:gd name="connsiteY527" fmla="*/ 386599 h 767703"/>
                <a:gd name="connsiteX528" fmla="*/ 542006 w 3337030"/>
                <a:gd name="connsiteY528" fmla="*/ 362604 h 767703"/>
                <a:gd name="connsiteX529" fmla="*/ 607328 w 3337030"/>
                <a:gd name="connsiteY529" fmla="*/ 350605 h 767703"/>
                <a:gd name="connsiteX530" fmla="*/ 566003 w 3337030"/>
                <a:gd name="connsiteY530" fmla="*/ 293949 h 767703"/>
                <a:gd name="connsiteX531" fmla="*/ 670650 w 3337030"/>
                <a:gd name="connsiteY531" fmla="*/ 199299 h 767703"/>
                <a:gd name="connsiteX532" fmla="*/ 1740466 w 3337030"/>
                <a:gd name="connsiteY532" fmla="*/ 197302 h 767703"/>
                <a:gd name="connsiteX533" fmla="*/ 1813122 w 3337030"/>
                <a:gd name="connsiteY533" fmla="*/ 236629 h 767703"/>
                <a:gd name="connsiteX534" fmla="*/ 1829785 w 3337030"/>
                <a:gd name="connsiteY534" fmla="*/ 330614 h 767703"/>
                <a:gd name="connsiteX535" fmla="*/ 1793790 w 3337030"/>
                <a:gd name="connsiteY535" fmla="*/ 405933 h 767703"/>
                <a:gd name="connsiteX536" fmla="*/ 1721801 w 3337030"/>
                <a:gd name="connsiteY536" fmla="*/ 389270 h 767703"/>
                <a:gd name="connsiteX537" fmla="*/ 1679809 w 3337030"/>
                <a:gd name="connsiteY537" fmla="*/ 240627 h 767703"/>
                <a:gd name="connsiteX538" fmla="*/ 1740466 w 3337030"/>
                <a:gd name="connsiteY538" fmla="*/ 197302 h 767703"/>
                <a:gd name="connsiteX539" fmla="*/ 809293 w 3337030"/>
                <a:gd name="connsiteY539" fmla="*/ 180636 h 767703"/>
                <a:gd name="connsiteX540" fmla="*/ 801296 w 3337030"/>
                <a:gd name="connsiteY540" fmla="*/ 277288 h 767703"/>
                <a:gd name="connsiteX541" fmla="*/ 734639 w 3337030"/>
                <a:gd name="connsiteY541" fmla="*/ 325948 h 767703"/>
                <a:gd name="connsiteX542" fmla="*/ 699311 w 3337030"/>
                <a:gd name="connsiteY542" fmla="*/ 275288 h 767703"/>
                <a:gd name="connsiteX543" fmla="*/ 809293 w 3337030"/>
                <a:gd name="connsiteY543" fmla="*/ 180636 h 767703"/>
                <a:gd name="connsiteX544" fmla="*/ 1869777 w 3337030"/>
                <a:gd name="connsiteY544" fmla="*/ 176637 h 767703"/>
                <a:gd name="connsiteX545" fmla="*/ 1940433 w 3337030"/>
                <a:gd name="connsiteY545" fmla="*/ 215298 h 767703"/>
                <a:gd name="connsiteX546" fmla="*/ 1967762 w 3337030"/>
                <a:gd name="connsiteY546" fmla="*/ 370606 h 767703"/>
                <a:gd name="connsiteX547" fmla="*/ 1965096 w 3337030"/>
                <a:gd name="connsiteY547" fmla="*/ 383269 h 767703"/>
                <a:gd name="connsiteX548" fmla="*/ 1885109 w 3337030"/>
                <a:gd name="connsiteY548" fmla="*/ 394601 h 767703"/>
                <a:gd name="connsiteX549" fmla="*/ 1847781 w 3337030"/>
                <a:gd name="connsiteY549" fmla="*/ 338612 h 767703"/>
                <a:gd name="connsiteX550" fmla="*/ 1829116 w 3337030"/>
                <a:gd name="connsiteY550" fmla="*/ 229963 h 767703"/>
                <a:gd name="connsiteX551" fmla="*/ 1869777 w 3337030"/>
                <a:gd name="connsiteY551" fmla="*/ 176637 h 767703"/>
                <a:gd name="connsiteX552" fmla="*/ 2023083 w 3337030"/>
                <a:gd name="connsiteY552" fmla="*/ 172638 h 767703"/>
                <a:gd name="connsiteX553" fmla="*/ 2075740 w 3337030"/>
                <a:gd name="connsiteY553" fmla="*/ 223962 h 767703"/>
                <a:gd name="connsiteX554" fmla="*/ 2093071 w 3337030"/>
                <a:gd name="connsiteY554" fmla="*/ 341944 h 767703"/>
                <a:gd name="connsiteX555" fmla="*/ 2050411 w 3337030"/>
                <a:gd name="connsiteY555" fmla="*/ 383936 h 767703"/>
                <a:gd name="connsiteX556" fmla="*/ 2034415 w 3337030"/>
                <a:gd name="connsiteY556" fmla="*/ 386602 h 767703"/>
                <a:gd name="connsiteX557" fmla="*/ 1983089 w 3337030"/>
                <a:gd name="connsiteY557" fmla="*/ 354607 h 767703"/>
                <a:gd name="connsiteX558" fmla="*/ 1967093 w 3337030"/>
                <a:gd name="connsiteY558" fmla="*/ 230628 h 767703"/>
                <a:gd name="connsiteX559" fmla="*/ 2023083 w 3337030"/>
                <a:gd name="connsiteY559" fmla="*/ 172638 h 767703"/>
                <a:gd name="connsiteX560" fmla="*/ 877283 w 3337030"/>
                <a:gd name="connsiteY560" fmla="*/ 168637 h 767703"/>
                <a:gd name="connsiteX561" fmla="*/ 927941 w 3337030"/>
                <a:gd name="connsiteY561" fmla="*/ 218631 h 767703"/>
                <a:gd name="connsiteX562" fmla="*/ 923275 w 3337030"/>
                <a:gd name="connsiteY562" fmla="*/ 261289 h 767703"/>
                <a:gd name="connsiteX563" fmla="*/ 860618 w 3337030"/>
                <a:gd name="connsiteY563" fmla="*/ 301950 h 767703"/>
                <a:gd name="connsiteX564" fmla="*/ 851952 w 3337030"/>
                <a:gd name="connsiteY564" fmla="*/ 299950 h 767703"/>
                <a:gd name="connsiteX565" fmla="*/ 817291 w 3337030"/>
                <a:gd name="connsiteY565" fmla="*/ 250626 h 767703"/>
                <a:gd name="connsiteX566" fmla="*/ 857952 w 3337030"/>
                <a:gd name="connsiteY566" fmla="*/ 176636 h 767703"/>
                <a:gd name="connsiteX567" fmla="*/ 877283 w 3337030"/>
                <a:gd name="connsiteY567" fmla="*/ 168637 h 767703"/>
                <a:gd name="connsiteX568" fmla="*/ 2152394 w 3337030"/>
                <a:gd name="connsiteY568" fmla="*/ 156641 h 767703"/>
                <a:gd name="connsiteX569" fmla="*/ 2219715 w 3337030"/>
                <a:gd name="connsiteY569" fmla="*/ 204632 h 767703"/>
                <a:gd name="connsiteX570" fmla="*/ 2247044 w 3337030"/>
                <a:gd name="connsiteY570" fmla="*/ 301952 h 767703"/>
                <a:gd name="connsiteX571" fmla="*/ 2213716 w 3337030"/>
                <a:gd name="connsiteY571" fmla="*/ 355942 h 767703"/>
                <a:gd name="connsiteX572" fmla="*/ 2181722 w 3337030"/>
                <a:gd name="connsiteY572" fmla="*/ 365275 h 767703"/>
                <a:gd name="connsiteX573" fmla="*/ 2109067 w 3337030"/>
                <a:gd name="connsiteY573" fmla="*/ 327280 h 767703"/>
                <a:gd name="connsiteX574" fmla="*/ 2091071 w 3337030"/>
                <a:gd name="connsiteY574" fmla="*/ 224630 h 767703"/>
                <a:gd name="connsiteX575" fmla="*/ 2152394 w 3337030"/>
                <a:gd name="connsiteY575" fmla="*/ 156641 h 767703"/>
                <a:gd name="connsiteX576" fmla="*/ 984096 w 3337030"/>
                <a:gd name="connsiteY576" fmla="*/ 151392 h 767703"/>
                <a:gd name="connsiteX577" fmla="*/ 1009259 w 3337030"/>
                <a:gd name="connsiteY577" fmla="*/ 156641 h 767703"/>
                <a:gd name="connsiteX578" fmla="*/ 1048587 w 3337030"/>
                <a:gd name="connsiteY578" fmla="*/ 206635 h 767703"/>
                <a:gd name="connsiteX579" fmla="*/ 1043921 w 3337030"/>
                <a:gd name="connsiteY579" fmla="*/ 233297 h 767703"/>
                <a:gd name="connsiteX580" fmla="*/ 975931 w 3337030"/>
                <a:gd name="connsiteY580" fmla="*/ 299287 h 767703"/>
                <a:gd name="connsiteX581" fmla="*/ 934603 w 3337030"/>
                <a:gd name="connsiteY581" fmla="*/ 251293 h 767703"/>
                <a:gd name="connsiteX582" fmla="*/ 963932 w 3337030"/>
                <a:gd name="connsiteY582" fmla="*/ 166641 h 767703"/>
                <a:gd name="connsiteX583" fmla="*/ 984096 w 3337030"/>
                <a:gd name="connsiteY583" fmla="*/ 151392 h 767703"/>
                <a:gd name="connsiteX584" fmla="*/ 2317032 w 3337030"/>
                <a:gd name="connsiteY584" fmla="*/ 133977 h 767703"/>
                <a:gd name="connsiteX585" fmla="*/ 2364358 w 3337030"/>
                <a:gd name="connsiteY585" fmla="*/ 177970 h 767703"/>
                <a:gd name="connsiteX586" fmla="*/ 2384354 w 3337030"/>
                <a:gd name="connsiteY586" fmla="*/ 285952 h 767703"/>
                <a:gd name="connsiteX587" fmla="*/ 2351693 w 3337030"/>
                <a:gd name="connsiteY587" fmla="*/ 333278 h 767703"/>
                <a:gd name="connsiteX588" fmla="*/ 2327698 w 3337030"/>
                <a:gd name="connsiteY588" fmla="*/ 335945 h 767703"/>
                <a:gd name="connsiteX589" fmla="*/ 2267709 w 3337030"/>
                <a:gd name="connsiteY589" fmla="*/ 309949 h 767703"/>
                <a:gd name="connsiteX590" fmla="*/ 2233714 w 3337030"/>
                <a:gd name="connsiteY590" fmla="*/ 189301 h 767703"/>
                <a:gd name="connsiteX591" fmla="*/ 2258376 w 3337030"/>
                <a:gd name="connsiteY591" fmla="*/ 147975 h 767703"/>
                <a:gd name="connsiteX592" fmla="*/ 2317032 w 3337030"/>
                <a:gd name="connsiteY592" fmla="*/ 133977 h 767703"/>
                <a:gd name="connsiteX593" fmla="*/ 1111908 w 3337030"/>
                <a:gd name="connsiteY593" fmla="*/ 133310 h 767703"/>
                <a:gd name="connsiteX594" fmla="*/ 1165232 w 3337030"/>
                <a:gd name="connsiteY594" fmla="*/ 171971 h 767703"/>
                <a:gd name="connsiteX595" fmla="*/ 1167232 w 3337030"/>
                <a:gd name="connsiteY595" fmla="*/ 202633 h 767703"/>
                <a:gd name="connsiteX596" fmla="*/ 1093245 w 3337030"/>
                <a:gd name="connsiteY596" fmla="*/ 275955 h 767703"/>
                <a:gd name="connsiteX597" fmla="*/ 1061916 w 3337030"/>
                <a:gd name="connsiteY597" fmla="*/ 247293 h 767703"/>
                <a:gd name="connsiteX598" fmla="*/ 1067247 w 3337030"/>
                <a:gd name="connsiteY598" fmla="*/ 159307 h 767703"/>
                <a:gd name="connsiteX599" fmla="*/ 1111908 w 3337030"/>
                <a:gd name="connsiteY599" fmla="*/ 133310 h 767703"/>
                <a:gd name="connsiteX600" fmla="*/ 2973590 w 3337030"/>
                <a:gd name="connsiteY600" fmla="*/ 132644 h 767703"/>
                <a:gd name="connsiteX601" fmla="*/ 2979589 w 3337030"/>
                <a:gd name="connsiteY601" fmla="*/ 132644 h 767703"/>
                <a:gd name="connsiteX602" fmla="*/ 3032914 w 3337030"/>
                <a:gd name="connsiteY602" fmla="*/ 189301 h 767703"/>
                <a:gd name="connsiteX603" fmla="*/ 2964924 w 3337030"/>
                <a:gd name="connsiteY603" fmla="*/ 243961 h 767703"/>
                <a:gd name="connsiteX604" fmla="*/ 2938928 w 3337030"/>
                <a:gd name="connsiteY604" fmla="*/ 217963 h 767703"/>
                <a:gd name="connsiteX605" fmla="*/ 2934262 w 3337030"/>
                <a:gd name="connsiteY605" fmla="*/ 178638 h 767703"/>
                <a:gd name="connsiteX606" fmla="*/ 2973590 w 3337030"/>
                <a:gd name="connsiteY606" fmla="*/ 132644 h 767703"/>
                <a:gd name="connsiteX607" fmla="*/ 2454345 w 3337030"/>
                <a:gd name="connsiteY607" fmla="*/ 130979 h 767703"/>
                <a:gd name="connsiteX608" fmla="*/ 2494338 w 3337030"/>
                <a:gd name="connsiteY608" fmla="*/ 140643 h 767703"/>
                <a:gd name="connsiteX609" fmla="*/ 2500338 w 3337030"/>
                <a:gd name="connsiteY609" fmla="*/ 147309 h 767703"/>
                <a:gd name="connsiteX610" fmla="*/ 2525000 w 3337030"/>
                <a:gd name="connsiteY610" fmla="*/ 288620 h 767703"/>
                <a:gd name="connsiteX611" fmla="*/ 2447680 w 3337030"/>
                <a:gd name="connsiteY611" fmla="*/ 337944 h 767703"/>
                <a:gd name="connsiteX612" fmla="*/ 2401020 w 3337030"/>
                <a:gd name="connsiteY612" fmla="*/ 303283 h 767703"/>
                <a:gd name="connsiteX613" fmla="*/ 2385021 w 3337030"/>
                <a:gd name="connsiteY613" fmla="*/ 185303 h 767703"/>
                <a:gd name="connsiteX614" fmla="*/ 2414352 w 3337030"/>
                <a:gd name="connsiteY614" fmla="*/ 139310 h 767703"/>
                <a:gd name="connsiteX615" fmla="*/ 2454345 w 3337030"/>
                <a:gd name="connsiteY615" fmla="*/ 130979 h 767703"/>
                <a:gd name="connsiteX616" fmla="*/ 3321529 w 3337030"/>
                <a:gd name="connsiteY616" fmla="*/ 126646 h 767703"/>
                <a:gd name="connsiteX617" fmla="*/ 3336192 w 3337030"/>
                <a:gd name="connsiteY617" fmla="*/ 169972 h 767703"/>
                <a:gd name="connsiteX618" fmla="*/ 3326862 w 3337030"/>
                <a:gd name="connsiteY618" fmla="*/ 187301 h 767703"/>
                <a:gd name="connsiteX619" fmla="*/ 3318196 w 3337030"/>
                <a:gd name="connsiteY619" fmla="*/ 187968 h 767703"/>
                <a:gd name="connsiteX620" fmla="*/ 3316863 w 3337030"/>
                <a:gd name="connsiteY620" fmla="*/ 171972 h 767703"/>
                <a:gd name="connsiteX621" fmla="*/ 3321529 w 3337030"/>
                <a:gd name="connsiteY621" fmla="*/ 126646 h 767703"/>
                <a:gd name="connsiteX622" fmla="*/ 3179552 w 3337030"/>
                <a:gd name="connsiteY622" fmla="*/ 126645 h 767703"/>
                <a:gd name="connsiteX623" fmla="*/ 3206880 w 3337030"/>
                <a:gd name="connsiteY623" fmla="*/ 170638 h 767703"/>
                <a:gd name="connsiteX624" fmla="*/ 3153557 w 3337030"/>
                <a:gd name="connsiteY624" fmla="*/ 249959 h 767703"/>
                <a:gd name="connsiteX625" fmla="*/ 3172886 w 3337030"/>
                <a:gd name="connsiteY625" fmla="*/ 205965 h 767703"/>
                <a:gd name="connsiteX626" fmla="*/ 3170220 w 3337030"/>
                <a:gd name="connsiteY626" fmla="*/ 175304 h 767703"/>
                <a:gd name="connsiteX627" fmla="*/ 3179552 w 3337030"/>
                <a:gd name="connsiteY627" fmla="*/ 126645 h 767703"/>
                <a:gd name="connsiteX628" fmla="*/ 935769 w 3337030"/>
                <a:gd name="connsiteY628" fmla="*/ 123897 h 767703"/>
                <a:gd name="connsiteX629" fmla="*/ 945267 w 3337030"/>
                <a:gd name="connsiteY629" fmla="*/ 125980 h 767703"/>
                <a:gd name="connsiteX630" fmla="*/ 943933 w 3337030"/>
                <a:gd name="connsiteY630" fmla="*/ 148644 h 767703"/>
                <a:gd name="connsiteX631" fmla="*/ 925271 w 3337030"/>
                <a:gd name="connsiteY631" fmla="*/ 157977 h 767703"/>
                <a:gd name="connsiteX632" fmla="*/ 887944 w 3337030"/>
                <a:gd name="connsiteY632" fmla="*/ 150644 h 767703"/>
                <a:gd name="connsiteX633" fmla="*/ 925271 w 3337030"/>
                <a:gd name="connsiteY633" fmla="*/ 127312 h 767703"/>
                <a:gd name="connsiteX634" fmla="*/ 935769 w 3337030"/>
                <a:gd name="connsiteY634" fmla="*/ 123897 h 767703"/>
                <a:gd name="connsiteX635" fmla="*/ 3119898 w 3337030"/>
                <a:gd name="connsiteY635" fmla="*/ 123490 h 767703"/>
                <a:gd name="connsiteX636" fmla="*/ 3152893 w 3337030"/>
                <a:gd name="connsiteY636" fmla="*/ 176639 h 767703"/>
                <a:gd name="connsiteX637" fmla="*/ 3089569 w 3337030"/>
                <a:gd name="connsiteY637" fmla="*/ 235963 h 767703"/>
                <a:gd name="connsiteX638" fmla="*/ 3056241 w 3337030"/>
                <a:gd name="connsiteY638" fmla="*/ 206635 h 767703"/>
                <a:gd name="connsiteX639" fmla="*/ 3053575 w 3337030"/>
                <a:gd name="connsiteY639" fmla="*/ 188636 h 767703"/>
                <a:gd name="connsiteX640" fmla="*/ 3044909 w 3337030"/>
                <a:gd name="connsiteY640" fmla="*/ 139311 h 767703"/>
                <a:gd name="connsiteX641" fmla="*/ 3093569 w 3337030"/>
                <a:gd name="connsiteY641" fmla="*/ 127312 h 767703"/>
                <a:gd name="connsiteX642" fmla="*/ 3119898 w 3337030"/>
                <a:gd name="connsiteY642" fmla="*/ 123490 h 767703"/>
                <a:gd name="connsiteX643" fmla="*/ 1218367 w 3337030"/>
                <a:gd name="connsiteY643" fmla="*/ 123313 h 767703"/>
                <a:gd name="connsiteX644" fmla="*/ 1235885 w 3337030"/>
                <a:gd name="connsiteY644" fmla="*/ 130646 h 767703"/>
                <a:gd name="connsiteX645" fmla="*/ 1244551 w 3337030"/>
                <a:gd name="connsiteY645" fmla="*/ 131979 h 767703"/>
                <a:gd name="connsiteX646" fmla="*/ 1301875 w 3337030"/>
                <a:gd name="connsiteY646" fmla="*/ 196635 h 767703"/>
                <a:gd name="connsiteX647" fmla="*/ 1303208 w 3337030"/>
                <a:gd name="connsiteY647" fmla="*/ 217297 h 767703"/>
                <a:gd name="connsiteX648" fmla="*/ 1261883 w 3337030"/>
                <a:gd name="connsiteY648" fmla="*/ 252625 h 767703"/>
                <a:gd name="connsiteX649" fmla="*/ 1222554 w 3337030"/>
                <a:gd name="connsiteY649" fmla="*/ 246625 h 767703"/>
                <a:gd name="connsiteX650" fmla="*/ 1187227 w 3337030"/>
                <a:gd name="connsiteY650" fmla="*/ 207965 h 767703"/>
                <a:gd name="connsiteX651" fmla="*/ 1194560 w 3337030"/>
                <a:gd name="connsiteY651" fmla="*/ 153308 h 767703"/>
                <a:gd name="connsiteX652" fmla="*/ 1218367 w 3337030"/>
                <a:gd name="connsiteY652" fmla="*/ 123313 h 767703"/>
                <a:gd name="connsiteX653" fmla="*/ 2578875 w 3337030"/>
                <a:gd name="connsiteY653" fmla="*/ 119960 h 767703"/>
                <a:gd name="connsiteX654" fmla="*/ 2612984 w 3337030"/>
                <a:gd name="connsiteY654" fmla="*/ 128646 h 767703"/>
                <a:gd name="connsiteX655" fmla="*/ 2636982 w 3337030"/>
                <a:gd name="connsiteY655" fmla="*/ 161307 h 767703"/>
                <a:gd name="connsiteX656" fmla="*/ 2663644 w 3337030"/>
                <a:gd name="connsiteY656" fmla="*/ 267291 h 767703"/>
                <a:gd name="connsiteX657" fmla="*/ 2660311 w 3337030"/>
                <a:gd name="connsiteY657" fmla="*/ 288620 h 767703"/>
                <a:gd name="connsiteX658" fmla="*/ 2538330 w 3337030"/>
                <a:gd name="connsiteY658" fmla="*/ 241962 h 767703"/>
                <a:gd name="connsiteX659" fmla="*/ 2529664 w 3337030"/>
                <a:gd name="connsiteY659" fmla="*/ 184636 h 767703"/>
                <a:gd name="connsiteX660" fmla="*/ 2578875 w 3337030"/>
                <a:gd name="connsiteY660" fmla="*/ 119960 h 767703"/>
                <a:gd name="connsiteX661" fmla="*/ 2827947 w 3337030"/>
                <a:gd name="connsiteY661" fmla="*/ 116721 h 767703"/>
                <a:gd name="connsiteX662" fmla="*/ 2908933 w 3337030"/>
                <a:gd name="connsiteY662" fmla="*/ 157309 h 767703"/>
                <a:gd name="connsiteX663" fmla="*/ 2921349 w 3337030"/>
                <a:gd name="connsiteY663" fmla="*/ 213300 h 767703"/>
                <a:gd name="connsiteX664" fmla="*/ 2894711 w 3337030"/>
                <a:gd name="connsiteY664" fmla="*/ 262479 h 767703"/>
                <a:gd name="connsiteX665" fmla="*/ 2883938 w 3337030"/>
                <a:gd name="connsiteY665" fmla="*/ 260710 h 767703"/>
                <a:gd name="connsiteX666" fmla="*/ 2872272 w 3337030"/>
                <a:gd name="connsiteY666" fmla="*/ 263293 h 767703"/>
                <a:gd name="connsiteX667" fmla="*/ 2803618 w 3337030"/>
                <a:gd name="connsiteY667" fmla="*/ 222632 h 767703"/>
                <a:gd name="connsiteX668" fmla="*/ 2785619 w 3337030"/>
                <a:gd name="connsiteY668" fmla="*/ 155309 h 767703"/>
                <a:gd name="connsiteX669" fmla="*/ 2800285 w 3337030"/>
                <a:gd name="connsiteY669" fmla="*/ 123980 h 767703"/>
                <a:gd name="connsiteX670" fmla="*/ 2827947 w 3337030"/>
                <a:gd name="connsiteY670" fmla="*/ 116721 h 767703"/>
                <a:gd name="connsiteX671" fmla="*/ 3240209 w 3337030"/>
                <a:gd name="connsiteY671" fmla="*/ 115314 h 767703"/>
                <a:gd name="connsiteX672" fmla="*/ 3292201 w 3337030"/>
                <a:gd name="connsiteY672" fmla="*/ 148642 h 767703"/>
                <a:gd name="connsiteX673" fmla="*/ 3258872 w 3337030"/>
                <a:gd name="connsiteY673" fmla="*/ 212632 h 767703"/>
                <a:gd name="connsiteX674" fmla="*/ 3228877 w 3337030"/>
                <a:gd name="connsiteY674" fmla="*/ 223296 h 767703"/>
                <a:gd name="connsiteX675" fmla="*/ 3218213 w 3337030"/>
                <a:gd name="connsiteY675" fmla="*/ 140643 h 767703"/>
                <a:gd name="connsiteX676" fmla="*/ 3240209 w 3337030"/>
                <a:gd name="connsiteY676" fmla="*/ 115314 h 767703"/>
                <a:gd name="connsiteX677" fmla="*/ 2720964 w 3337030"/>
                <a:gd name="connsiteY677" fmla="*/ 113981 h 767703"/>
                <a:gd name="connsiteX678" fmla="*/ 2776289 w 3337030"/>
                <a:gd name="connsiteY678" fmla="*/ 157972 h 767703"/>
                <a:gd name="connsiteX679" fmla="*/ 2782953 w 3337030"/>
                <a:gd name="connsiteY679" fmla="*/ 221961 h 767703"/>
                <a:gd name="connsiteX680" fmla="*/ 2743628 w 3337030"/>
                <a:gd name="connsiteY680" fmla="*/ 271287 h 767703"/>
                <a:gd name="connsiteX681" fmla="*/ 2728296 w 3337030"/>
                <a:gd name="connsiteY681" fmla="*/ 271953 h 767703"/>
                <a:gd name="connsiteX682" fmla="*/ 2660974 w 3337030"/>
                <a:gd name="connsiteY682" fmla="*/ 216630 h 767703"/>
                <a:gd name="connsiteX683" fmla="*/ 2656975 w 3337030"/>
                <a:gd name="connsiteY683" fmla="*/ 195299 h 767703"/>
                <a:gd name="connsiteX684" fmla="*/ 2720964 w 3337030"/>
                <a:gd name="connsiteY684" fmla="*/ 113981 h 767703"/>
                <a:gd name="connsiteX685" fmla="*/ 1407762 w 3337030"/>
                <a:gd name="connsiteY685" fmla="*/ 104743 h 767703"/>
                <a:gd name="connsiteX686" fmla="*/ 1443851 w 3337030"/>
                <a:gd name="connsiteY686" fmla="*/ 170639 h 767703"/>
                <a:gd name="connsiteX687" fmla="*/ 1353199 w 3337030"/>
                <a:gd name="connsiteY687" fmla="*/ 241295 h 767703"/>
                <a:gd name="connsiteX688" fmla="*/ 1319871 w 3337030"/>
                <a:gd name="connsiteY688" fmla="*/ 190635 h 767703"/>
                <a:gd name="connsiteX689" fmla="*/ 1321871 w 3337030"/>
                <a:gd name="connsiteY689" fmla="*/ 159973 h 767703"/>
                <a:gd name="connsiteX690" fmla="*/ 1369862 w 3337030"/>
                <a:gd name="connsiteY690" fmla="*/ 107315 h 767703"/>
                <a:gd name="connsiteX691" fmla="*/ 1407762 w 3337030"/>
                <a:gd name="connsiteY691" fmla="*/ 104743 h 767703"/>
                <a:gd name="connsiteX692" fmla="*/ 1064582 w 3337030"/>
                <a:gd name="connsiteY692" fmla="*/ 98650 h 767703"/>
                <a:gd name="connsiteX693" fmla="*/ 1086578 w 3337030"/>
                <a:gd name="connsiteY693" fmla="*/ 106649 h 767703"/>
                <a:gd name="connsiteX694" fmla="*/ 1076579 w 3337030"/>
                <a:gd name="connsiteY694" fmla="*/ 122648 h 767703"/>
                <a:gd name="connsiteX695" fmla="*/ 1027921 w 3337030"/>
                <a:gd name="connsiteY695" fmla="*/ 134646 h 767703"/>
                <a:gd name="connsiteX696" fmla="*/ 990594 w 3337030"/>
                <a:gd name="connsiteY696" fmla="*/ 131313 h 767703"/>
                <a:gd name="connsiteX697" fmla="*/ 1064582 w 3337030"/>
                <a:gd name="connsiteY697" fmla="*/ 98650 h 767703"/>
                <a:gd name="connsiteX698" fmla="*/ 1164813 w 3337030"/>
                <a:gd name="connsiteY698" fmla="*/ 93318 h 767703"/>
                <a:gd name="connsiteX699" fmla="*/ 1207891 w 3337030"/>
                <a:gd name="connsiteY699" fmla="*/ 98651 h 767703"/>
                <a:gd name="connsiteX700" fmla="*/ 1129235 w 3337030"/>
                <a:gd name="connsiteY700" fmla="*/ 107982 h 767703"/>
                <a:gd name="connsiteX701" fmla="*/ 1164813 w 3337030"/>
                <a:gd name="connsiteY701" fmla="*/ 93318 h 767703"/>
                <a:gd name="connsiteX702" fmla="*/ 1529421 w 3337030"/>
                <a:gd name="connsiteY702" fmla="*/ 84903 h 767703"/>
                <a:gd name="connsiteX703" fmla="*/ 1564498 w 3337030"/>
                <a:gd name="connsiteY703" fmla="*/ 99985 h 767703"/>
                <a:gd name="connsiteX704" fmla="*/ 1573164 w 3337030"/>
                <a:gd name="connsiteY704" fmla="*/ 141311 h 767703"/>
                <a:gd name="connsiteX705" fmla="*/ 1566499 w 3337030"/>
                <a:gd name="connsiteY705" fmla="*/ 193304 h 767703"/>
                <a:gd name="connsiteX706" fmla="*/ 1509174 w 3337030"/>
                <a:gd name="connsiteY706" fmla="*/ 222632 h 767703"/>
                <a:gd name="connsiteX707" fmla="*/ 1500509 w 3337030"/>
                <a:gd name="connsiteY707" fmla="*/ 220633 h 767703"/>
                <a:gd name="connsiteX708" fmla="*/ 1461183 w 3337030"/>
                <a:gd name="connsiteY708" fmla="*/ 155309 h 767703"/>
                <a:gd name="connsiteX709" fmla="*/ 1467180 w 3337030"/>
                <a:gd name="connsiteY709" fmla="*/ 131980 h 767703"/>
                <a:gd name="connsiteX710" fmla="*/ 1491844 w 3337030"/>
                <a:gd name="connsiteY710" fmla="*/ 87320 h 767703"/>
                <a:gd name="connsiteX711" fmla="*/ 1529421 w 3337030"/>
                <a:gd name="connsiteY711" fmla="*/ 84903 h 767703"/>
                <a:gd name="connsiteX712" fmla="*/ 2489119 w 3337030"/>
                <a:gd name="connsiteY712" fmla="*/ 77550 h 767703"/>
                <a:gd name="connsiteX713" fmla="*/ 2556328 w 3337030"/>
                <a:gd name="connsiteY713" fmla="*/ 91986 h 767703"/>
                <a:gd name="connsiteX714" fmla="*/ 2468342 w 3337030"/>
                <a:gd name="connsiteY714" fmla="*/ 113983 h 767703"/>
                <a:gd name="connsiteX715" fmla="*/ 2453012 w 3337030"/>
                <a:gd name="connsiteY715" fmla="*/ 101319 h 767703"/>
                <a:gd name="connsiteX716" fmla="*/ 2465675 w 3337030"/>
                <a:gd name="connsiteY716" fmla="*/ 85986 h 767703"/>
                <a:gd name="connsiteX717" fmla="*/ 2489119 w 3337030"/>
                <a:gd name="connsiteY717" fmla="*/ 77550 h 767703"/>
                <a:gd name="connsiteX718" fmla="*/ 1654294 w 3337030"/>
                <a:gd name="connsiteY718" fmla="*/ 69040 h 767703"/>
                <a:gd name="connsiteX719" fmla="*/ 1704471 w 3337030"/>
                <a:gd name="connsiteY719" fmla="*/ 72654 h 767703"/>
                <a:gd name="connsiteX720" fmla="*/ 1710471 w 3337030"/>
                <a:gd name="connsiteY720" fmla="*/ 73987 h 767703"/>
                <a:gd name="connsiteX721" fmla="*/ 1745798 w 3337030"/>
                <a:gd name="connsiteY721" fmla="*/ 119980 h 767703"/>
                <a:gd name="connsiteX722" fmla="*/ 1744465 w 3337030"/>
                <a:gd name="connsiteY722" fmla="*/ 139976 h 767703"/>
                <a:gd name="connsiteX723" fmla="*/ 1711137 w 3337030"/>
                <a:gd name="connsiteY723" fmla="*/ 183303 h 767703"/>
                <a:gd name="connsiteX724" fmla="*/ 1617154 w 3337030"/>
                <a:gd name="connsiteY724" fmla="*/ 197299 h 767703"/>
                <a:gd name="connsiteX725" fmla="*/ 1588492 w 3337030"/>
                <a:gd name="connsiteY725" fmla="*/ 171304 h 767703"/>
                <a:gd name="connsiteX726" fmla="*/ 1654294 w 3337030"/>
                <a:gd name="connsiteY726" fmla="*/ 69040 h 767703"/>
                <a:gd name="connsiteX727" fmla="*/ 1362533 w 3337030"/>
                <a:gd name="connsiteY727" fmla="*/ 65324 h 767703"/>
                <a:gd name="connsiteX728" fmla="*/ 1225220 w 3337030"/>
                <a:gd name="connsiteY728" fmla="*/ 99320 h 767703"/>
                <a:gd name="connsiteX729" fmla="*/ 1362533 w 3337030"/>
                <a:gd name="connsiteY729" fmla="*/ 65324 h 767703"/>
                <a:gd name="connsiteX730" fmla="*/ 2318950 w 3337030"/>
                <a:gd name="connsiteY730" fmla="*/ 64323 h 767703"/>
                <a:gd name="connsiteX731" fmla="*/ 2339030 w 3337030"/>
                <a:gd name="connsiteY731" fmla="*/ 64655 h 767703"/>
                <a:gd name="connsiteX732" fmla="*/ 2418350 w 3337030"/>
                <a:gd name="connsiteY732" fmla="*/ 67321 h 767703"/>
                <a:gd name="connsiteX733" fmla="*/ 2439682 w 3337030"/>
                <a:gd name="connsiteY733" fmla="*/ 77987 h 767703"/>
                <a:gd name="connsiteX734" fmla="*/ 2433016 w 3337030"/>
                <a:gd name="connsiteY734" fmla="*/ 111314 h 767703"/>
                <a:gd name="connsiteX735" fmla="*/ 2371692 w 3337030"/>
                <a:gd name="connsiteY735" fmla="*/ 128646 h 767703"/>
                <a:gd name="connsiteX736" fmla="*/ 2324365 w 3337030"/>
                <a:gd name="connsiteY736" fmla="*/ 118647 h 767703"/>
                <a:gd name="connsiteX737" fmla="*/ 2306369 w 3337030"/>
                <a:gd name="connsiteY737" fmla="*/ 77987 h 767703"/>
                <a:gd name="connsiteX738" fmla="*/ 2318950 w 3337030"/>
                <a:gd name="connsiteY738" fmla="*/ 64323 h 767703"/>
                <a:gd name="connsiteX739" fmla="*/ 1843781 w 3337030"/>
                <a:gd name="connsiteY739" fmla="*/ 47992 h 767703"/>
                <a:gd name="connsiteX740" fmla="*/ 1875109 w 3337030"/>
                <a:gd name="connsiteY740" fmla="*/ 86653 h 767703"/>
                <a:gd name="connsiteX741" fmla="*/ 1871776 w 3337030"/>
                <a:gd name="connsiteY741" fmla="*/ 116648 h 767703"/>
                <a:gd name="connsiteX742" fmla="*/ 1784459 w 3337030"/>
                <a:gd name="connsiteY742" fmla="*/ 182638 h 767703"/>
                <a:gd name="connsiteX743" fmla="*/ 1757795 w 3337030"/>
                <a:gd name="connsiteY743" fmla="*/ 145977 h 767703"/>
                <a:gd name="connsiteX744" fmla="*/ 1843781 w 3337030"/>
                <a:gd name="connsiteY744" fmla="*/ 47992 h 767703"/>
                <a:gd name="connsiteX745" fmla="*/ 1470742 w 3337030"/>
                <a:gd name="connsiteY745" fmla="*/ 43555 h 767703"/>
                <a:gd name="connsiteX746" fmla="*/ 1495175 w 3337030"/>
                <a:gd name="connsiteY746" fmla="*/ 45992 h 767703"/>
                <a:gd name="connsiteX747" fmla="*/ 1498509 w 3337030"/>
                <a:gd name="connsiteY747" fmla="*/ 63989 h 767703"/>
                <a:gd name="connsiteX748" fmla="*/ 1411853 w 3337030"/>
                <a:gd name="connsiteY748" fmla="*/ 80655 h 767703"/>
                <a:gd name="connsiteX749" fmla="*/ 1403190 w 3337030"/>
                <a:gd name="connsiteY749" fmla="*/ 78655 h 767703"/>
                <a:gd name="connsiteX750" fmla="*/ 1395190 w 3337030"/>
                <a:gd name="connsiteY750" fmla="*/ 75989 h 767703"/>
                <a:gd name="connsiteX751" fmla="*/ 1470742 w 3337030"/>
                <a:gd name="connsiteY751" fmla="*/ 43555 h 767703"/>
                <a:gd name="connsiteX752" fmla="*/ 2200388 w 3337030"/>
                <a:gd name="connsiteY752" fmla="*/ 39326 h 767703"/>
                <a:gd name="connsiteX753" fmla="*/ 2257712 w 3337030"/>
                <a:gd name="connsiteY753" fmla="*/ 50659 h 767703"/>
                <a:gd name="connsiteX754" fmla="*/ 2291707 w 3337030"/>
                <a:gd name="connsiteY754" fmla="*/ 87987 h 767703"/>
                <a:gd name="connsiteX755" fmla="*/ 2270375 w 3337030"/>
                <a:gd name="connsiteY755" fmla="*/ 121981 h 767703"/>
                <a:gd name="connsiteX756" fmla="*/ 2242380 w 3337030"/>
                <a:gd name="connsiteY756" fmla="*/ 139311 h 767703"/>
                <a:gd name="connsiteX757" fmla="*/ 2192388 w 3337030"/>
                <a:gd name="connsiteY757" fmla="*/ 143311 h 767703"/>
                <a:gd name="connsiteX758" fmla="*/ 2174390 w 3337030"/>
                <a:gd name="connsiteY758" fmla="*/ 107316 h 767703"/>
                <a:gd name="connsiteX759" fmla="*/ 2176390 w 3337030"/>
                <a:gd name="connsiteY759" fmla="*/ 58656 h 767703"/>
                <a:gd name="connsiteX760" fmla="*/ 2200388 w 3337030"/>
                <a:gd name="connsiteY760" fmla="*/ 39326 h 767703"/>
                <a:gd name="connsiteX761" fmla="*/ 1933765 w 3337030"/>
                <a:gd name="connsiteY761" fmla="*/ 25328 h 767703"/>
                <a:gd name="connsiteX762" fmla="*/ 2003087 w 3337030"/>
                <a:gd name="connsiteY762" fmla="*/ 52658 h 767703"/>
                <a:gd name="connsiteX763" fmla="*/ 2001087 w 3337030"/>
                <a:gd name="connsiteY763" fmla="*/ 65988 h 767703"/>
                <a:gd name="connsiteX764" fmla="*/ 1998421 w 3337030"/>
                <a:gd name="connsiteY764" fmla="*/ 101982 h 767703"/>
                <a:gd name="connsiteX765" fmla="*/ 1971759 w 3337030"/>
                <a:gd name="connsiteY765" fmla="*/ 170637 h 767703"/>
                <a:gd name="connsiteX766" fmla="*/ 1927101 w 3337030"/>
                <a:gd name="connsiteY766" fmla="*/ 166637 h 767703"/>
                <a:gd name="connsiteX767" fmla="*/ 1917102 w 3337030"/>
                <a:gd name="connsiteY767" fmla="*/ 160638 h 767703"/>
                <a:gd name="connsiteX768" fmla="*/ 1885774 w 3337030"/>
                <a:gd name="connsiteY768" fmla="*/ 115980 h 767703"/>
                <a:gd name="connsiteX769" fmla="*/ 1893107 w 3337030"/>
                <a:gd name="connsiteY769" fmla="*/ 64655 h 767703"/>
                <a:gd name="connsiteX770" fmla="*/ 1933765 w 3337030"/>
                <a:gd name="connsiteY770" fmla="*/ 25328 h 767703"/>
                <a:gd name="connsiteX771" fmla="*/ 2063743 w 3337030"/>
                <a:gd name="connsiteY771" fmla="*/ 22664 h 767703"/>
                <a:gd name="connsiteX772" fmla="*/ 2094404 w 3337030"/>
                <a:gd name="connsiteY772" fmla="*/ 23331 h 767703"/>
                <a:gd name="connsiteX773" fmla="*/ 2151727 w 3337030"/>
                <a:gd name="connsiteY773" fmla="*/ 81321 h 767703"/>
                <a:gd name="connsiteX774" fmla="*/ 2043747 w 3337030"/>
                <a:gd name="connsiteY774" fmla="*/ 155977 h 767703"/>
                <a:gd name="connsiteX775" fmla="*/ 2029082 w 3337030"/>
                <a:gd name="connsiteY775" fmla="*/ 141978 h 767703"/>
                <a:gd name="connsiteX776" fmla="*/ 2028415 w 3337030"/>
                <a:gd name="connsiteY776" fmla="*/ 50659 h 767703"/>
                <a:gd name="connsiteX777" fmla="*/ 2063743 w 3337030"/>
                <a:gd name="connsiteY777" fmla="*/ 22664 h 767703"/>
                <a:gd name="connsiteX778" fmla="*/ 1654817 w 3337030"/>
                <a:gd name="connsiteY778" fmla="*/ 11748 h 767703"/>
                <a:gd name="connsiteX779" fmla="*/ 1662482 w 3337030"/>
                <a:gd name="connsiteY779" fmla="*/ 17998 h 767703"/>
                <a:gd name="connsiteX780" fmla="*/ 1648484 w 3337030"/>
                <a:gd name="connsiteY780" fmla="*/ 46659 h 767703"/>
                <a:gd name="connsiteX781" fmla="*/ 1608491 w 3337030"/>
                <a:gd name="connsiteY781" fmla="*/ 65988 h 767703"/>
                <a:gd name="connsiteX782" fmla="*/ 1529170 w 3337030"/>
                <a:gd name="connsiteY782" fmla="*/ 66655 h 767703"/>
                <a:gd name="connsiteX783" fmla="*/ 1625155 w 3337030"/>
                <a:gd name="connsiteY783" fmla="*/ 19998 h 767703"/>
                <a:gd name="connsiteX784" fmla="*/ 1643153 w 3337030"/>
                <a:gd name="connsiteY784" fmla="*/ 15998 h 767703"/>
                <a:gd name="connsiteX785" fmla="*/ 1654817 w 3337030"/>
                <a:gd name="connsiteY785" fmla="*/ 11748 h 767703"/>
                <a:gd name="connsiteX786" fmla="*/ 1794458 w 3337030"/>
                <a:gd name="connsiteY786" fmla="*/ 2668 h 767703"/>
                <a:gd name="connsiteX787" fmla="*/ 1806456 w 3337030"/>
                <a:gd name="connsiteY787" fmla="*/ 24663 h 767703"/>
                <a:gd name="connsiteX788" fmla="*/ 1747133 w 3337030"/>
                <a:gd name="connsiteY788" fmla="*/ 55324 h 767703"/>
                <a:gd name="connsiteX789" fmla="*/ 1700472 w 3337030"/>
                <a:gd name="connsiteY789" fmla="*/ 43992 h 767703"/>
                <a:gd name="connsiteX790" fmla="*/ 1794458 w 3337030"/>
                <a:gd name="connsiteY790" fmla="*/ 2668 h 767703"/>
                <a:gd name="connsiteX791" fmla="*/ 1935100 w 3337030"/>
                <a:gd name="connsiteY791" fmla="*/ 666 h 767703"/>
                <a:gd name="connsiteX792" fmla="*/ 1855111 w 3337030"/>
                <a:gd name="connsiteY792" fmla="*/ 21329 h 767703"/>
                <a:gd name="connsiteX793" fmla="*/ 1935100 w 3337030"/>
                <a:gd name="connsiteY793" fmla="*/ 666 h 7677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</a:cxnLst>
              <a:rect l="l" t="t" r="r" b="b"/>
              <a:pathLst>
                <a:path w="3337030" h="767703">
                  <a:moveTo>
                    <a:pt x="1056006" y="752205"/>
                  </a:moveTo>
                  <a:cubicBezTo>
                    <a:pt x="1067754" y="754206"/>
                    <a:pt x="1079252" y="759206"/>
                    <a:pt x="1090584" y="761206"/>
                  </a:cubicBezTo>
                  <a:cubicBezTo>
                    <a:pt x="1067921" y="761206"/>
                    <a:pt x="1044589" y="761206"/>
                    <a:pt x="1019927" y="761206"/>
                  </a:cubicBezTo>
                  <a:cubicBezTo>
                    <a:pt x="1032259" y="751205"/>
                    <a:pt x="1044257" y="750205"/>
                    <a:pt x="1056006" y="752205"/>
                  </a:cubicBezTo>
                  <a:close/>
                  <a:moveTo>
                    <a:pt x="932273" y="747038"/>
                  </a:moveTo>
                  <a:cubicBezTo>
                    <a:pt x="942772" y="749704"/>
                    <a:pt x="953603" y="757203"/>
                    <a:pt x="963934" y="758537"/>
                  </a:cubicBezTo>
                  <a:cubicBezTo>
                    <a:pt x="943939" y="769202"/>
                    <a:pt x="923941" y="766536"/>
                    <a:pt x="902613" y="764536"/>
                  </a:cubicBezTo>
                  <a:cubicBezTo>
                    <a:pt x="911610" y="746539"/>
                    <a:pt x="921775" y="744372"/>
                    <a:pt x="932273" y="747038"/>
                  </a:cubicBezTo>
                  <a:close/>
                  <a:moveTo>
                    <a:pt x="1175312" y="744207"/>
                  </a:moveTo>
                  <a:cubicBezTo>
                    <a:pt x="1192726" y="743207"/>
                    <a:pt x="1213556" y="747873"/>
                    <a:pt x="1237887" y="758538"/>
                  </a:cubicBezTo>
                  <a:cubicBezTo>
                    <a:pt x="1200558" y="772536"/>
                    <a:pt x="1167230" y="767203"/>
                    <a:pt x="1133235" y="763870"/>
                  </a:cubicBezTo>
                  <a:cubicBezTo>
                    <a:pt x="1143900" y="751872"/>
                    <a:pt x="1157898" y="745207"/>
                    <a:pt x="1175312" y="744207"/>
                  </a:cubicBezTo>
                  <a:close/>
                  <a:moveTo>
                    <a:pt x="1410395" y="722107"/>
                  </a:moveTo>
                  <a:cubicBezTo>
                    <a:pt x="1438516" y="718670"/>
                    <a:pt x="1465512" y="727044"/>
                    <a:pt x="1492507" y="736542"/>
                  </a:cubicBezTo>
                  <a:cubicBezTo>
                    <a:pt x="1497173" y="737875"/>
                    <a:pt x="1499173" y="741208"/>
                    <a:pt x="1497840" y="745208"/>
                  </a:cubicBezTo>
                  <a:cubicBezTo>
                    <a:pt x="1495840" y="752541"/>
                    <a:pt x="1490507" y="758541"/>
                    <a:pt x="1483175" y="759874"/>
                  </a:cubicBezTo>
                  <a:cubicBezTo>
                    <a:pt x="1464512" y="763208"/>
                    <a:pt x="1445183" y="765206"/>
                    <a:pt x="1425851" y="767205"/>
                  </a:cubicBezTo>
                  <a:cubicBezTo>
                    <a:pt x="1411855" y="765872"/>
                    <a:pt x="1397856" y="765206"/>
                    <a:pt x="1383858" y="763872"/>
                  </a:cubicBezTo>
                  <a:cubicBezTo>
                    <a:pt x="1375194" y="763208"/>
                    <a:pt x="1368528" y="759208"/>
                    <a:pt x="1369195" y="748541"/>
                  </a:cubicBezTo>
                  <a:cubicBezTo>
                    <a:pt x="1369861" y="739875"/>
                    <a:pt x="1372528" y="733875"/>
                    <a:pt x="1381858" y="729878"/>
                  </a:cubicBezTo>
                  <a:cubicBezTo>
                    <a:pt x="1391523" y="725711"/>
                    <a:pt x="1401022" y="723253"/>
                    <a:pt x="1410395" y="722107"/>
                  </a:cubicBezTo>
                  <a:close/>
                  <a:moveTo>
                    <a:pt x="1319309" y="721303"/>
                  </a:moveTo>
                  <a:cubicBezTo>
                    <a:pt x="1335618" y="722834"/>
                    <a:pt x="1352865" y="735708"/>
                    <a:pt x="1355865" y="751206"/>
                  </a:cubicBezTo>
                  <a:cubicBezTo>
                    <a:pt x="1358531" y="763872"/>
                    <a:pt x="1350532" y="764539"/>
                    <a:pt x="1341866" y="764539"/>
                  </a:cubicBezTo>
                  <a:cubicBezTo>
                    <a:pt x="1315871" y="763872"/>
                    <a:pt x="1289876" y="763872"/>
                    <a:pt x="1258548" y="763872"/>
                  </a:cubicBezTo>
                  <a:cubicBezTo>
                    <a:pt x="1272547" y="742541"/>
                    <a:pt x="1287210" y="731875"/>
                    <a:pt x="1303875" y="723876"/>
                  </a:cubicBezTo>
                  <a:cubicBezTo>
                    <a:pt x="1308540" y="721542"/>
                    <a:pt x="1313872" y="720792"/>
                    <a:pt x="1319309" y="721303"/>
                  </a:cubicBezTo>
                  <a:close/>
                  <a:moveTo>
                    <a:pt x="1588951" y="714870"/>
                  </a:moveTo>
                  <a:cubicBezTo>
                    <a:pt x="1594658" y="716213"/>
                    <a:pt x="1600491" y="719213"/>
                    <a:pt x="1606490" y="724545"/>
                  </a:cubicBezTo>
                  <a:cubicBezTo>
                    <a:pt x="1612490" y="729878"/>
                    <a:pt x="1621822" y="723212"/>
                    <a:pt x="1629822" y="721212"/>
                  </a:cubicBezTo>
                  <a:cubicBezTo>
                    <a:pt x="1639818" y="717879"/>
                    <a:pt x="1651817" y="715213"/>
                    <a:pt x="1654484" y="729878"/>
                  </a:cubicBezTo>
                  <a:cubicBezTo>
                    <a:pt x="1656483" y="743209"/>
                    <a:pt x="1650484" y="753875"/>
                    <a:pt x="1634485" y="754542"/>
                  </a:cubicBezTo>
                  <a:cubicBezTo>
                    <a:pt x="1627821" y="755209"/>
                    <a:pt x="1620489" y="754542"/>
                    <a:pt x="1615822" y="754542"/>
                  </a:cubicBezTo>
                  <a:cubicBezTo>
                    <a:pt x="1599824" y="753209"/>
                    <a:pt x="1586494" y="754542"/>
                    <a:pt x="1574495" y="761875"/>
                  </a:cubicBezTo>
                  <a:cubicBezTo>
                    <a:pt x="1565162" y="767875"/>
                    <a:pt x="1555165" y="768541"/>
                    <a:pt x="1545166" y="765208"/>
                  </a:cubicBezTo>
                  <a:cubicBezTo>
                    <a:pt x="1533834" y="761875"/>
                    <a:pt x="1517171" y="762542"/>
                    <a:pt x="1515171" y="748542"/>
                  </a:cubicBezTo>
                  <a:cubicBezTo>
                    <a:pt x="1513838" y="735878"/>
                    <a:pt x="1529836" y="733878"/>
                    <a:pt x="1539834" y="729212"/>
                  </a:cubicBezTo>
                  <a:cubicBezTo>
                    <a:pt x="1555832" y="721712"/>
                    <a:pt x="1571829" y="710839"/>
                    <a:pt x="1588951" y="714870"/>
                  </a:cubicBezTo>
                  <a:close/>
                  <a:moveTo>
                    <a:pt x="1791789" y="707880"/>
                  </a:moveTo>
                  <a:cubicBezTo>
                    <a:pt x="1803121" y="708547"/>
                    <a:pt x="1801788" y="715213"/>
                    <a:pt x="1798455" y="722546"/>
                  </a:cubicBezTo>
                  <a:cubicBezTo>
                    <a:pt x="1789789" y="739876"/>
                    <a:pt x="1777124" y="750543"/>
                    <a:pt x="1757128" y="747209"/>
                  </a:cubicBezTo>
                  <a:cubicBezTo>
                    <a:pt x="1735799" y="743210"/>
                    <a:pt x="1714468" y="743210"/>
                    <a:pt x="1694472" y="751876"/>
                  </a:cubicBezTo>
                  <a:cubicBezTo>
                    <a:pt x="1683806" y="755876"/>
                    <a:pt x="1675807" y="753209"/>
                    <a:pt x="1673810" y="741876"/>
                  </a:cubicBezTo>
                  <a:cubicBezTo>
                    <a:pt x="1671810" y="732544"/>
                    <a:pt x="1672476" y="721879"/>
                    <a:pt x="1683140" y="718546"/>
                  </a:cubicBezTo>
                  <a:cubicBezTo>
                    <a:pt x="1718467" y="709213"/>
                    <a:pt x="1755128" y="705880"/>
                    <a:pt x="1791789" y="707880"/>
                  </a:cubicBezTo>
                  <a:close/>
                  <a:moveTo>
                    <a:pt x="1862445" y="689881"/>
                  </a:moveTo>
                  <a:cubicBezTo>
                    <a:pt x="1880441" y="693214"/>
                    <a:pt x="1899106" y="696547"/>
                    <a:pt x="1918436" y="699880"/>
                  </a:cubicBezTo>
                  <a:cubicBezTo>
                    <a:pt x="1925769" y="701213"/>
                    <a:pt x="1933101" y="703213"/>
                    <a:pt x="1933768" y="711879"/>
                  </a:cubicBezTo>
                  <a:cubicBezTo>
                    <a:pt x="1933768" y="720542"/>
                    <a:pt x="1925102" y="719878"/>
                    <a:pt x="1920436" y="721209"/>
                  </a:cubicBezTo>
                  <a:cubicBezTo>
                    <a:pt x="1890440" y="728541"/>
                    <a:pt x="1860445" y="735207"/>
                    <a:pt x="1831116" y="742540"/>
                  </a:cubicBezTo>
                  <a:cubicBezTo>
                    <a:pt x="1818451" y="745873"/>
                    <a:pt x="1813785" y="739873"/>
                    <a:pt x="1815118" y="728541"/>
                  </a:cubicBezTo>
                  <a:cubicBezTo>
                    <a:pt x="1817118" y="702546"/>
                    <a:pt x="1835116" y="688548"/>
                    <a:pt x="1862445" y="689881"/>
                  </a:cubicBezTo>
                  <a:close/>
                  <a:moveTo>
                    <a:pt x="2016752" y="675218"/>
                  </a:moveTo>
                  <a:cubicBezTo>
                    <a:pt x="2035748" y="672718"/>
                    <a:pt x="2056411" y="675885"/>
                    <a:pt x="2081740" y="684551"/>
                  </a:cubicBezTo>
                  <a:cubicBezTo>
                    <a:pt x="2065077" y="704548"/>
                    <a:pt x="1987089" y="725878"/>
                    <a:pt x="1963761" y="716547"/>
                  </a:cubicBezTo>
                  <a:cubicBezTo>
                    <a:pt x="1953762" y="712548"/>
                    <a:pt x="1951095" y="707881"/>
                    <a:pt x="1961761" y="699882"/>
                  </a:cubicBezTo>
                  <a:cubicBezTo>
                    <a:pt x="1980424" y="685883"/>
                    <a:pt x="1997755" y="677718"/>
                    <a:pt x="2016752" y="675218"/>
                  </a:cubicBezTo>
                  <a:close/>
                  <a:moveTo>
                    <a:pt x="2185308" y="649515"/>
                  </a:moveTo>
                  <a:cubicBezTo>
                    <a:pt x="2194099" y="650098"/>
                    <a:pt x="2202722" y="652223"/>
                    <a:pt x="2211055" y="655890"/>
                  </a:cubicBezTo>
                  <a:cubicBezTo>
                    <a:pt x="2180393" y="686553"/>
                    <a:pt x="2141065" y="680553"/>
                    <a:pt x="2105070" y="685887"/>
                  </a:cubicBezTo>
                  <a:cubicBezTo>
                    <a:pt x="2131066" y="659889"/>
                    <a:pt x="2158937" y="647765"/>
                    <a:pt x="2185308" y="649515"/>
                  </a:cubicBezTo>
                  <a:close/>
                  <a:moveTo>
                    <a:pt x="829944" y="625176"/>
                  </a:moveTo>
                  <a:cubicBezTo>
                    <a:pt x="837287" y="623978"/>
                    <a:pt x="844286" y="624062"/>
                    <a:pt x="849951" y="625895"/>
                  </a:cubicBezTo>
                  <a:cubicBezTo>
                    <a:pt x="853951" y="627228"/>
                    <a:pt x="857950" y="628561"/>
                    <a:pt x="861283" y="631228"/>
                  </a:cubicBezTo>
                  <a:cubicBezTo>
                    <a:pt x="873947" y="639893"/>
                    <a:pt x="897277" y="635894"/>
                    <a:pt x="901277" y="649224"/>
                  </a:cubicBezTo>
                  <a:cubicBezTo>
                    <a:pt x="907941" y="671888"/>
                    <a:pt x="908608" y="697883"/>
                    <a:pt x="907941" y="721212"/>
                  </a:cubicBezTo>
                  <a:cubicBezTo>
                    <a:pt x="906608" y="739210"/>
                    <a:pt x="883279" y="749873"/>
                    <a:pt x="863950" y="748540"/>
                  </a:cubicBezTo>
                  <a:cubicBezTo>
                    <a:pt x="814624" y="747874"/>
                    <a:pt x="775963" y="704549"/>
                    <a:pt x="781296" y="657889"/>
                  </a:cubicBezTo>
                  <a:cubicBezTo>
                    <a:pt x="782796" y="643892"/>
                    <a:pt x="807917" y="628769"/>
                    <a:pt x="829944" y="625176"/>
                  </a:cubicBezTo>
                  <a:close/>
                  <a:moveTo>
                    <a:pt x="704926" y="618562"/>
                  </a:moveTo>
                  <a:cubicBezTo>
                    <a:pt x="710435" y="618271"/>
                    <a:pt x="716309" y="619229"/>
                    <a:pt x="722642" y="621895"/>
                  </a:cubicBezTo>
                  <a:cubicBezTo>
                    <a:pt x="745306" y="631227"/>
                    <a:pt x="769302" y="640558"/>
                    <a:pt x="766636" y="672552"/>
                  </a:cubicBezTo>
                  <a:cubicBezTo>
                    <a:pt x="765969" y="679218"/>
                    <a:pt x="767302" y="686551"/>
                    <a:pt x="768636" y="693883"/>
                  </a:cubicBezTo>
                  <a:cubicBezTo>
                    <a:pt x="777301" y="732544"/>
                    <a:pt x="771302" y="739874"/>
                    <a:pt x="732641" y="739874"/>
                  </a:cubicBezTo>
                  <a:cubicBezTo>
                    <a:pt x="700645" y="739874"/>
                    <a:pt x="673983" y="729877"/>
                    <a:pt x="661984" y="696550"/>
                  </a:cubicBezTo>
                  <a:cubicBezTo>
                    <a:pt x="655318" y="678552"/>
                    <a:pt x="644654" y="658556"/>
                    <a:pt x="662650" y="642557"/>
                  </a:cubicBezTo>
                  <a:cubicBezTo>
                    <a:pt x="675150" y="631560"/>
                    <a:pt x="688398" y="619437"/>
                    <a:pt x="704926" y="618562"/>
                  </a:cubicBezTo>
                  <a:close/>
                  <a:moveTo>
                    <a:pt x="981568" y="617894"/>
                  </a:moveTo>
                  <a:cubicBezTo>
                    <a:pt x="1007846" y="615144"/>
                    <a:pt x="1022594" y="630391"/>
                    <a:pt x="1030593" y="665886"/>
                  </a:cubicBezTo>
                  <a:cubicBezTo>
                    <a:pt x="1034593" y="679218"/>
                    <a:pt x="1038590" y="693214"/>
                    <a:pt x="1037259" y="708546"/>
                  </a:cubicBezTo>
                  <a:cubicBezTo>
                    <a:pt x="1041256" y="731875"/>
                    <a:pt x="1027926" y="738541"/>
                    <a:pt x="1006595" y="738541"/>
                  </a:cubicBezTo>
                  <a:cubicBezTo>
                    <a:pt x="963936" y="738541"/>
                    <a:pt x="935274" y="723209"/>
                    <a:pt x="923276" y="693881"/>
                  </a:cubicBezTo>
                  <a:cubicBezTo>
                    <a:pt x="911276" y="662553"/>
                    <a:pt x="920609" y="639224"/>
                    <a:pt x="951271" y="626559"/>
                  </a:cubicBezTo>
                  <a:cubicBezTo>
                    <a:pt x="962769" y="621727"/>
                    <a:pt x="972810" y="618810"/>
                    <a:pt x="981568" y="617894"/>
                  </a:cubicBezTo>
                  <a:close/>
                  <a:moveTo>
                    <a:pt x="1111244" y="613229"/>
                  </a:moveTo>
                  <a:cubicBezTo>
                    <a:pt x="1132573" y="611229"/>
                    <a:pt x="1147238" y="617895"/>
                    <a:pt x="1145905" y="643226"/>
                  </a:cubicBezTo>
                  <a:cubicBezTo>
                    <a:pt x="1144572" y="659222"/>
                    <a:pt x="1147903" y="675220"/>
                    <a:pt x="1152570" y="691217"/>
                  </a:cubicBezTo>
                  <a:cubicBezTo>
                    <a:pt x="1161235" y="725211"/>
                    <a:pt x="1150569" y="737876"/>
                    <a:pt x="1116575" y="737876"/>
                  </a:cubicBezTo>
                  <a:cubicBezTo>
                    <a:pt x="1095245" y="738543"/>
                    <a:pt x="1079249" y="730544"/>
                    <a:pt x="1067250" y="712546"/>
                  </a:cubicBezTo>
                  <a:cubicBezTo>
                    <a:pt x="1055918" y="695216"/>
                    <a:pt x="1047920" y="676554"/>
                    <a:pt x="1041254" y="657222"/>
                  </a:cubicBezTo>
                  <a:cubicBezTo>
                    <a:pt x="1033922" y="636560"/>
                    <a:pt x="1039254" y="623895"/>
                    <a:pt x="1063250" y="621895"/>
                  </a:cubicBezTo>
                  <a:cubicBezTo>
                    <a:pt x="1079249" y="620562"/>
                    <a:pt x="1095245" y="614562"/>
                    <a:pt x="1111244" y="613229"/>
                  </a:cubicBezTo>
                  <a:close/>
                  <a:moveTo>
                    <a:pt x="456686" y="609896"/>
                  </a:moveTo>
                  <a:cubicBezTo>
                    <a:pt x="499347" y="609896"/>
                    <a:pt x="522011" y="633894"/>
                    <a:pt x="522011" y="679886"/>
                  </a:cubicBezTo>
                  <a:cubicBezTo>
                    <a:pt x="524009" y="697217"/>
                    <a:pt x="519345" y="711881"/>
                    <a:pt x="494680" y="711214"/>
                  </a:cubicBezTo>
                  <a:cubicBezTo>
                    <a:pt x="449355" y="709881"/>
                    <a:pt x="410694" y="681219"/>
                    <a:pt x="410028" y="646557"/>
                  </a:cubicBezTo>
                  <a:cubicBezTo>
                    <a:pt x="409361" y="623228"/>
                    <a:pt x="427357" y="609229"/>
                    <a:pt x="456686" y="609896"/>
                  </a:cubicBezTo>
                  <a:close/>
                  <a:moveTo>
                    <a:pt x="1232552" y="607232"/>
                  </a:moveTo>
                  <a:cubicBezTo>
                    <a:pt x="1259214" y="600566"/>
                    <a:pt x="1283211" y="625228"/>
                    <a:pt x="1283211" y="662556"/>
                  </a:cubicBezTo>
                  <a:cubicBezTo>
                    <a:pt x="1283211" y="665223"/>
                    <a:pt x="1283211" y="673222"/>
                    <a:pt x="1284545" y="681886"/>
                  </a:cubicBezTo>
                  <a:cubicBezTo>
                    <a:pt x="1289211" y="718547"/>
                    <a:pt x="1286545" y="721880"/>
                    <a:pt x="1249217" y="725213"/>
                  </a:cubicBezTo>
                  <a:cubicBezTo>
                    <a:pt x="1195894" y="729880"/>
                    <a:pt x="1164566" y="705884"/>
                    <a:pt x="1161899" y="658557"/>
                  </a:cubicBezTo>
                  <a:cubicBezTo>
                    <a:pt x="1160566" y="638561"/>
                    <a:pt x="1167898" y="623895"/>
                    <a:pt x="1189229" y="621229"/>
                  </a:cubicBezTo>
                  <a:cubicBezTo>
                    <a:pt x="1205224" y="619229"/>
                    <a:pt x="1217888" y="610563"/>
                    <a:pt x="1232552" y="607232"/>
                  </a:cubicBezTo>
                  <a:close/>
                  <a:moveTo>
                    <a:pt x="1380945" y="607209"/>
                  </a:moveTo>
                  <a:cubicBezTo>
                    <a:pt x="1405191" y="610021"/>
                    <a:pt x="1412189" y="623894"/>
                    <a:pt x="1413189" y="653889"/>
                  </a:cubicBezTo>
                  <a:cubicBezTo>
                    <a:pt x="1414522" y="697883"/>
                    <a:pt x="1405859" y="711881"/>
                    <a:pt x="1374531" y="712548"/>
                  </a:cubicBezTo>
                  <a:cubicBezTo>
                    <a:pt x="1330537" y="713881"/>
                    <a:pt x="1291209" y="681886"/>
                    <a:pt x="1291876" y="639225"/>
                  </a:cubicBezTo>
                  <a:cubicBezTo>
                    <a:pt x="1292543" y="600564"/>
                    <a:pt x="1328537" y="609897"/>
                    <a:pt x="1350533" y="607897"/>
                  </a:cubicBezTo>
                  <a:cubicBezTo>
                    <a:pt x="1362864" y="606563"/>
                    <a:pt x="1372863" y="606272"/>
                    <a:pt x="1380945" y="607209"/>
                  </a:cubicBezTo>
                  <a:close/>
                  <a:moveTo>
                    <a:pt x="579999" y="604564"/>
                  </a:moveTo>
                  <a:cubicBezTo>
                    <a:pt x="586665" y="611230"/>
                    <a:pt x="591998" y="620560"/>
                    <a:pt x="599995" y="623227"/>
                  </a:cubicBezTo>
                  <a:cubicBezTo>
                    <a:pt x="639323" y="637225"/>
                    <a:pt x="635990" y="674552"/>
                    <a:pt x="643989" y="704547"/>
                  </a:cubicBezTo>
                  <a:cubicBezTo>
                    <a:pt x="647322" y="718546"/>
                    <a:pt x="638656" y="728542"/>
                    <a:pt x="624659" y="731209"/>
                  </a:cubicBezTo>
                  <a:cubicBezTo>
                    <a:pt x="568667" y="741208"/>
                    <a:pt x="524675" y="692548"/>
                    <a:pt x="540005" y="637225"/>
                  </a:cubicBezTo>
                  <a:cubicBezTo>
                    <a:pt x="542671" y="626559"/>
                    <a:pt x="549337" y="625226"/>
                    <a:pt x="558003" y="625893"/>
                  </a:cubicBezTo>
                  <a:cubicBezTo>
                    <a:pt x="570000" y="625893"/>
                    <a:pt x="578666" y="623227"/>
                    <a:pt x="575999" y="608563"/>
                  </a:cubicBezTo>
                  <a:cubicBezTo>
                    <a:pt x="577333" y="606564"/>
                    <a:pt x="578666" y="605897"/>
                    <a:pt x="579999" y="604564"/>
                  </a:cubicBezTo>
                  <a:close/>
                  <a:moveTo>
                    <a:pt x="323294" y="601314"/>
                  </a:moveTo>
                  <a:cubicBezTo>
                    <a:pt x="332875" y="599898"/>
                    <a:pt x="342706" y="600565"/>
                    <a:pt x="353371" y="605897"/>
                  </a:cubicBezTo>
                  <a:cubicBezTo>
                    <a:pt x="376035" y="617230"/>
                    <a:pt x="395364" y="625893"/>
                    <a:pt x="394697" y="657222"/>
                  </a:cubicBezTo>
                  <a:cubicBezTo>
                    <a:pt x="394031" y="680553"/>
                    <a:pt x="406696" y="701883"/>
                    <a:pt x="426692" y="718548"/>
                  </a:cubicBezTo>
                  <a:cubicBezTo>
                    <a:pt x="384699" y="683886"/>
                    <a:pt x="325376" y="695216"/>
                    <a:pt x="286049" y="657889"/>
                  </a:cubicBezTo>
                  <a:cubicBezTo>
                    <a:pt x="277386" y="649225"/>
                    <a:pt x="265387" y="642559"/>
                    <a:pt x="268720" y="627893"/>
                  </a:cubicBezTo>
                  <a:cubicBezTo>
                    <a:pt x="271386" y="615230"/>
                    <a:pt x="284049" y="612563"/>
                    <a:pt x="294715" y="609230"/>
                  </a:cubicBezTo>
                  <a:cubicBezTo>
                    <a:pt x="304380" y="606231"/>
                    <a:pt x="313712" y="602731"/>
                    <a:pt x="323294" y="601314"/>
                  </a:cubicBezTo>
                  <a:close/>
                  <a:moveTo>
                    <a:pt x="1648767" y="591232"/>
                  </a:moveTo>
                  <a:cubicBezTo>
                    <a:pt x="1656983" y="590358"/>
                    <a:pt x="1665482" y="591566"/>
                    <a:pt x="1674479" y="596565"/>
                  </a:cubicBezTo>
                  <a:cubicBezTo>
                    <a:pt x="1696475" y="608564"/>
                    <a:pt x="1724472" y="659222"/>
                    <a:pt x="1718472" y="683884"/>
                  </a:cubicBezTo>
                  <a:cubicBezTo>
                    <a:pt x="1717139" y="688550"/>
                    <a:pt x="1714473" y="690550"/>
                    <a:pt x="1709807" y="691217"/>
                  </a:cubicBezTo>
                  <a:cubicBezTo>
                    <a:pt x="1685811" y="695883"/>
                    <a:pt x="1661151" y="701216"/>
                    <a:pt x="1641820" y="705216"/>
                  </a:cubicBezTo>
                  <a:cubicBezTo>
                    <a:pt x="1592495" y="704549"/>
                    <a:pt x="1559833" y="661222"/>
                    <a:pt x="1571164" y="619227"/>
                  </a:cubicBezTo>
                  <a:cubicBezTo>
                    <a:pt x="1572497" y="615228"/>
                    <a:pt x="1575163" y="608564"/>
                    <a:pt x="1576495" y="609230"/>
                  </a:cubicBezTo>
                  <a:cubicBezTo>
                    <a:pt x="1601993" y="615228"/>
                    <a:pt x="1624114" y="593857"/>
                    <a:pt x="1648767" y="591232"/>
                  </a:cubicBezTo>
                  <a:close/>
                  <a:moveTo>
                    <a:pt x="1480426" y="583322"/>
                  </a:moveTo>
                  <a:lnTo>
                    <a:pt x="1506832" y="587297"/>
                  </a:lnTo>
                  <a:cubicBezTo>
                    <a:pt x="1532798" y="596483"/>
                    <a:pt x="1554169" y="619729"/>
                    <a:pt x="1557169" y="645224"/>
                  </a:cubicBezTo>
                  <a:cubicBezTo>
                    <a:pt x="1558501" y="655221"/>
                    <a:pt x="1559833" y="665887"/>
                    <a:pt x="1563834" y="675219"/>
                  </a:cubicBezTo>
                  <a:cubicBezTo>
                    <a:pt x="1573832" y="701214"/>
                    <a:pt x="1564500" y="711880"/>
                    <a:pt x="1538504" y="711213"/>
                  </a:cubicBezTo>
                  <a:cubicBezTo>
                    <a:pt x="1525173" y="711213"/>
                    <a:pt x="1511842" y="711213"/>
                    <a:pt x="1498510" y="711213"/>
                  </a:cubicBezTo>
                  <a:cubicBezTo>
                    <a:pt x="1447852" y="711880"/>
                    <a:pt x="1431853" y="697881"/>
                    <a:pt x="1427190" y="647224"/>
                  </a:cubicBezTo>
                  <a:cubicBezTo>
                    <a:pt x="1425857" y="631226"/>
                    <a:pt x="1434520" y="620560"/>
                    <a:pt x="1445852" y="611230"/>
                  </a:cubicBezTo>
                  <a:cubicBezTo>
                    <a:pt x="1451519" y="606564"/>
                    <a:pt x="1458184" y="603064"/>
                    <a:pt x="1464433" y="598982"/>
                  </a:cubicBezTo>
                  <a:close/>
                  <a:moveTo>
                    <a:pt x="1479847" y="583235"/>
                  </a:moveTo>
                  <a:cubicBezTo>
                    <a:pt x="1479847" y="583235"/>
                    <a:pt x="1480514" y="582568"/>
                    <a:pt x="1480514" y="583235"/>
                  </a:cubicBezTo>
                  <a:lnTo>
                    <a:pt x="1480426" y="583322"/>
                  </a:lnTo>
                  <a:close/>
                  <a:moveTo>
                    <a:pt x="193764" y="573298"/>
                  </a:moveTo>
                  <a:cubicBezTo>
                    <a:pt x="195816" y="572277"/>
                    <a:pt x="198066" y="572236"/>
                    <a:pt x="200732" y="573902"/>
                  </a:cubicBezTo>
                  <a:cubicBezTo>
                    <a:pt x="218730" y="585234"/>
                    <a:pt x="236060" y="598565"/>
                    <a:pt x="246726" y="617896"/>
                  </a:cubicBezTo>
                  <a:cubicBezTo>
                    <a:pt x="258056" y="637892"/>
                    <a:pt x="241393" y="654556"/>
                    <a:pt x="210065" y="652558"/>
                  </a:cubicBezTo>
                  <a:cubicBezTo>
                    <a:pt x="192733" y="650558"/>
                    <a:pt x="173403" y="640559"/>
                    <a:pt x="154072" y="631893"/>
                  </a:cubicBezTo>
                  <a:cubicBezTo>
                    <a:pt x="145408" y="627893"/>
                    <a:pt x="140075" y="619229"/>
                    <a:pt x="140742" y="609230"/>
                  </a:cubicBezTo>
                  <a:cubicBezTo>
                    <a:pt x="141408" y="597898"/>
                    <a:pt x="150741" y="595232"/>
                    <a:pt x="160071" y="593898"/>
                  </a:cubicBezTo>
                  <a:cubicBezTo>
                    <a:pt x="164737" y="593232"/>
                    <a:pt x="169404" y="589899"/>
                    <a:pt x="174736" y="589232"/>
                  </a:cubicBezTo>
                  <a:cubicBezTo>
                    <a:pt x="183236" y="588232"/>
                    <a:pt x="187609" y="576359"/>
                    <a:pt x="193764" y="573298"/>
                  </a:cubicBezTo>
                  <a:close/>
                  <a:moveTo>
                    <a:pt x="1783125" y="571236"/>
                  </a:moveTo>
                  <a:cubicBezTo>
                    <a:pt x="1801123" y="567237"/>
                    <a:pt x="1814453" y="584568"/>
                    <a:pt x="1831785" y="586568"/>
                  </a:cubicBezTo>
                  <a:cubicBezTo>
                    <a:pt x="1856447" y="589901"/>
                    <a:pt x="1851114" y="608564"/>
                    <a:pt x="1851114" y="624563"/>
                  </a:cubicBezTo>
                  <a:cubicBezTo>
                    <a:pt x="1851114" y="631229"/>
                    <a:pt x="1854447" y="635893"/>
                    <a:pt x="1858447" y="640559"/>
                  </a:cubicBezTo>
                  <a:cubicBezTo>
                    <a:pt x="1878443" y="667221"/>
                    <a:pt x="1877777" y="669888"/>
                    <a:pt x="1843784" y="677887"/>
                  </a:cubicBezTo>
                  <a:cubicBezTo>
                    <a:pt x="1824452" y="683220"/>
                    <a:pt x="1804456" y="685886"/>
                    <a:pt x="1792457" y="687886"/>
                  </a:cubicBezTo>
                  <a:cubicBezTo>
                    <a:pt x="1746463" y="687220"/>
                    <a:pt x="1707138" y="640559"/>
                    <a:pt x="1723134" y="607231"/>
                  </a:cubicBezTo>
                  <a:cubicBezTo>
                    <a:pt x="1732467" y="587901"/>
                    <a:pt x="1759129" y="575902"/>
                    <a:pt x="1783125" y="571236"/>
                  </a:cubicBezTo>
                  <a:close/>
                  <a:moveTo>
                    <a:pt x="1952428" y="563906"/>
                  </a:moveTo>
                  <a:cubicBezTo>
                    <a:pt x="1996421" y="577236"/>
                    <a:pt x="1996421" y="577236"/>
                    <a:pt x="1997088" y="625896"/>
                  </a:cubicBezTo>
                  <a:cubicBezTo>
                    <a:pt x="1995088" y="639895"/>
                    <a:pt x="2003754" y="660557"/>
                    <a:pt x="1984423" y="667890"/>
                  </a:cubicBezTo>
                  <a:cubicBezTo>
                    <a:pt x="1957761" y="677887"/>
                    <a:pt x="1930433" y="687220"/>
                    <a:pt x="1901104" y="677221"/>
                  </a:cubicBezTo>
                  <a:cubicBezTo>
                    <a:pt x="1891105" y="673888"/>
                    <a:pt x="1869776" y="607898"/>
                    <a:pt x="1873776" y="599234"/>
                  </a:cubicBezTo>
                  <a:cubicBezTo>
                    <a:pt x="1877776" y="589901"/>
                    <a:pt x="1942431" y="561239"/>
                    <a:pt x="1952428" y="563906"/>
                  </a:cubicBezTo>
                  <a:close/>
                  <a:moveTo>
                    <a:pt x="2125068" y="551907"/>
                  </a:moveTo>
                  <a:cubicBezTo>
                    <a:pt x="2131068" y="554573"/>
                    <a:pt x="2131734" y="558573"/>
                    <a:pt x="2133734" y="563237"/>
                  </a:cubicBezTo>
                  <a:cubicBezTo>
                    <a:pt x="2161729" y="630560"/>
                    <a:pt x="2144398" y="655891"/>
                    <a:pt x="2070410" y="656558"/>
                  </a:cubicBezTo>
                  <a:cubicBezTo>
                    <a:pt x="2032416" y="657225"/>
                    <a:pt x="2006420" y="629227"/>
                    <a:pt x="2009085" y="591901"/>
                  </a:cubicBezTo>
                  <a:cubicBezTo>
                    <a:pt x="2009751" y="583235"/>
                    <a:pt x="2012418" y="575903"/>
                    <a:pt x="2018417" y="569903"/>
                  </a:cubicBezTo>
                  <a:cubicBezTo>
                    <a:pt x="2033749" y="555907"/>
                    <a:pt x="2106405" y="543908"/>
                    <a:pt x="2125068" y="551907"/>
                  </a:cubicBezTo>
                  <a:close/>
                  <a:moveTo>
                    <a:pt x="42089" y="545908"/>
                  </a:moveTo>
                  <a:cubicBezTo>
                    <a:pt x="58754" y="567904"/>
                    <a:pt x="80750" y="581236"/>
                    <a:pt x="104079" y="592569"/>
                  </a:cubicBezTo>
                  <a:cubicBezTo>
                    <a:pt x="111412" y="596566"/>
                    <a:pt x="124744" y="593900"/>
                    <a:pt x="121411" y="607899"/>
                  </a:cubicBezTo>
                  <a:cubicBezTo>
                    <a:pt x="118745" y="620564"/>
                    <a:pt x="109412" y="625230"/>
                    <a:pt x="96749" y="625230"/>
                  </a:cubicBezTo>
                  <a:cubicBezTo>
                    <a:pt x="52088" y="626564"/>
                    <a:pt x="30092" y="595233"/>
                    <a:pt x="42089" y="545908"/>
                  </a:cubicBezTo>
                  <a:close/>
                  <a:moveTo>
                    <a:pt x="2219716" y="515246"/>
                  </a:moveTo>
                  <a:cubicBezTo>
                    <a:pt x="2270375" y="515912"/>
                    <a:pt x="2285705" y="530576"/>
                    <a:pt x="2286372" y="581235"/>
                  </a:cubicBezTo>
                  <a:cubicBezTo>
                    <a:pt x="2287038" y="615896"/>
                    <a:pt x="2267709" y="634558"/>
                    <a:pt x="2231048" y="635225"/>
                  </a:cubicBezTo>
                  <a:cubicBezTo>
                    <a:pt x="2191721" y="635891"/>
                    <a:pt x="2157727" y="604564"/>
                    <a:pt x="2157060" y="568569"/>
                  </a:cubicBezTo>
                  <a:cubicBezTo>
                    <a:pt x="2157060" y="547240"/>
                    <a:pt x="2194387" y="515246"/>
                    <a:pt x="2219716" y="515246"/>
                  </a:cubicBezTo>
                  <a:close/>
                  <a:moveTo>
                    <a:pt x="2385772" y="499081"/>
                  </a:moveTo>
                  <a:cubicBezTo>
                    <a:pt x="2397020" y="500748"/>
                    <a:pt x="2408018" y="504247"/>
                    <a:pt x="2417016" y="509247"/>
                  </a:cubicBezTo>
                  <a:cubicBezTo>
                    <a:pt x="2427682" y="515246"/>
                    <a:pt x="2431681" y="540575"/>
                    <a:pt x="2431681" y="557239"/>
                  </a:cubicBezTo>
                  <a:cubicBezTo>
                    <a:pt x="2432348" y="592567"/>
                    <a:pt x="2397020" y="593233"/>
                    <a:pt x="2376358" y="605899"/>
                  </a:cubicBezTo>
                  <a:cubicBezTo>
                    <a:pt x="2360359" y="615898"/>
                    <a:pt x="2339697" y="625228"/>
                    <a:pt x="2323032" y="605899"/>
                  </a:cubicBezTo>
                  <a:cubicBezTo>
                    <a:pt x="2309036" y="589900"/>
                    <a:pt x="2303703" y="569904"/>
                    <a:pt x="2303036" y="548575"/>
                  </a:cubicBezTo>
                  <a:cubicBezTo>
                    <a:pt x="2301703" y="514580"/>
                    <a:pt x="2329698" y="505247"/>
                    <a:pt x="2353027" y="499914"/>
                  </a:cubicBezTo>
                  <a:cubicBezTo>
                    <a:pt x="2363026" y="497581"/>
                    <a:pt x="2374524" y="497415"/>
                    <a:pt x="2385772" y="499081"/>
                  </a:cubicBezTo>
                  <a:close/>
                  <a:moveTo>
                    <a:pt x="490014" y="495915"/>
                  </a:moveTo>
                  <a:cubicBezTo>
                    <a:pt x="502013" y="495915"/>
                    <a:pt x="514677" y="495915"/>
                    <a:pt x="526676" y="497248"/>
                  </a:cubicBezTo>
                  <a:cubicBezTo>
                    <a:pt x="568003" y="501914"/>
                    <a:pt x="569337" y="502581"/>
                    <a:pt x="561337" y="543907"/>
                  </a:cubicBezTo>
                  <a:cubicBezTo>
                    <a:pt x="556671" y="567904"/>
                    <a:pt x="570003" y="585234"/>
                    <a:pt x="580000" y="603899"/>
                  </a:cubicBezTo>
                  <a:cubicBezTo>
                    <a:pt x="578667" y="605899"/>
                    <a:pt x="577334" y="606566"/>
                    <a:pt x="576000" y="607899"/>
                  </a:cubicBezTo>
                  <a:cubicBezTo>
                    <a:pt x="558671" y="603232"/>
                    <a:pt x="541341" y="607232"/>
                    <a:pt x="524009" y="607232"/>
                  </a:cubicBezTo>
                  <a:cubicBezTo>
                    <a:pt x="483348" y="607232"/>
                    <a:pt x="447354" y="544573"/>
                    <a:pt x="467352" y="509247"/>
                  </a:cubicBezTo>
                  <a:cubicBezTo>
                    <a:pt x="472018" y="500581"/>
                    <a:pt x="480682" y="496581"/>
                    <a:pt x="490014" y="495915"/>
                  </a:cubicBezTo>
                  <a:close/>
                  <a:moveTo>
                    <a:pt x="98748" y="495417"/>
                  </a:moveTo>
                  <a:cubicBezTo>
                    <a:pt x="108079" y="495917"/>
                    <a:pt x="117078" y="499582"/>
                    <a:pt x="126744" y="507247"/>
                  </a:cubicBezTo>
                  <a:cubicBezTo>
                    <a:pt x="136741" y="515247"/>
                    <a:pt x="150739" y="519246"/>
                    <a:pt x="164738" y="515913"/>
                  </a:cubicBezTo>
                  <a:cubicBezTo>
                    <a:pt x="190067" y="509914"/>
                    <a:pt x="189400" y="527246"/>
                    <a:pt x="190734" y="543909"/>
                  </a:cubicBezTo>
                  <a:cubicBezTo>
                    <a:pt x="192734" y="565240"/>
                    <a:pt x="176735" y="571238"/>
                    <a:pt x="160738" y="575904"/>
                  </a:cubicBezTo>
                  <a:cubicBezTo>
                    <a:pt x="130077" y="584570"/>
                    <a:pt x="75417" y="562574"/>
                    <a:pt x="58754" y="534576"/>
                  </a:cubicBezTo>
                  <a:cubicBezTo>
                    <a:pt x="50088" y="520580"/>
                    <a:pt x="48755" y="511914"/>
                    <a:pt x="68753" y="502581"/>
                  </a:cubicBezTo>
                  <a:cubicBezTo>
                    <a:pt x="79751" y="497583"/>
                    <a:pt x="89416" y="494917"/>
                    <a:pt x="98748" y="495417"/>
                  </a:cubicBezTo>
                  <a:close/>
                  <a:moveTo>
                    <a:pt x="396031" y="493915"/>
                  </a:moveTo>
                  <a:cubicBezTo>
                    <a:pt x="407363" y="496581"/>
                    <a:pt x="421360" y="499248"/>
                    <a:pt x="435358" y="502581"/>
                  </a:cubicBezTo>
                  <a:cubicBezTo>
                    <a:pt x="437358" y="503247"/>
                    <a:pt x="440691" y="503247"/>
                    <a:pt x="441358" y="503914"/>
                  </a:cubicBezTo>
                  <a:cubicBezTo>
                    <a:pt x="451354" y="528576"/>
                    <a:pt x="450688" y="555239"/>
                    <a:pt x="450688" y="580568"/>
                  </a:cubicBezTo>
                  <a:cubicBezTo>
                    <a:pt x="450688" y="599899"/>
                    <a:pt x="426692" y="602566"/>
                    <a:pt x="408696" y="601899"/>
                  </a:cubicBezTo>
                  <a:cubicBezTo>
                    <a:pt x="374702" y="599899"/>
                    <a:pt x="332042" y="562571"/>
                    <a:pt x="325376" y="529243"/>
                  </a:cubicBezTo>
                  <a:cubicBezTo>
                    <a:pt x="322710" y="516577"/>
                    <a:pt x="328709" y="509913"/>
                    <a:pt x="339375" y="505914"/>
                  </a:cubicBezTo>
                  <a:cubicBezTo>
                    <a:pt x="357371" y="499914"/>
                    <a:pt x="374702" y="495248"/>
                    <a:pt x="396031" y="493915"/>
                  </a:cubicBezTo>
                  <a:close/>
                  <a:moveTo>
                    <a:pt x="752877" y="489138"/>
                  </a:moveTo>
                  <a:cubicBezTo>
                    <a:pt x="785841" y="492044"/>
                    <a:pt x="820961" y="517914"/>
                    <a:pt x="821959" y="547908"/>
                  </a:cubicBezTo>
                  <a:cubicBezTo>
                    <a:pt x="824626" y="611897"/>
                    <a:pt x="786633" y="635894"/>
                    <a:pt x="736640" y="611897"/>
                  </a:cubicBezTo>
                  <a:cubicBezTo>
                    <a:pt x="729974" y="608566"/>
                    <a:pt x="724640" y="603900"/>
                    <a:pt x="723308" y="595901"/>
                  </a:cubicBezTo>
                  <a:cubicBezTo>
                    <a:pt x="719310" y="570572"/>
                    <a:pt x="713977" y="545908"/>
                    <a:pt x="710644" y="520579"/>
                  </a:cubicBezTo>
                  <a:cubicBezTo>
                    <a:pt x="709310" y="509916"/>
                    <a:pt x="710644" y="500583"/>
                    <a:pt x="721976" y="494584"/>
                  </a:cubicBezTo>
                  <a:cubicBezTo>
                    <a:pt x="731141" y="489752"/>
                    <a:pt x="741889" y="488169"/>
                    <a:pt x="752877" y="489138"/>
                  </a:cubicBezTo>
                  <a:close/>
                  <a:moveTo>
                    <a:pt x="644977" y="486105"/>
                  </a:moveTo>
                  <a:cubicBezTo>
                    <a:pt x="650320" y="486917"/>
                    <a:pt x="656319" y="489250"/>
                    <a:pt x="663318" y="493916"/>
                  </a:cubicBezTo>
                  <a:cubicBezTo>
                    <a:pt x="702646" y="521245"/>
                    <a:pt x="693981" y="557906"/>
                    <a:pt x="700647" y="591234"/>
                  </a:cubicBezTo>
                  <a:cubicBezTo>
                    <a:pt x="704646" y="609899"/>
                    <a:pt x="686650" y="616565"/>
                    <a:pt x="669984" y="618563"/>
                  </a:cubicBezTo>
                  <a:cubicBezTo>
                    <a:pt x="619326" y="624562"/>
                    <a:pt x="589996" y="595234"/>
                    <a:pt x="587998" y="535910"/>
                  </a:cubicBezTo>
                  <a:cubicBezTo>
                    <a:pt x="586665" y="519911"/>
                    <a:pt x="586665" y="502582"/>
                    <a:pt x="605328" y="497915"/>
                  </a:cubicBezTo>
                  <a:cubicBezTo>
                    <a:pt x="618825" y="494916"/>
                    <a:pt x="628949" y="483668"/>
                    <a:pt x="644977" y="486105"/>
                  </a:cubicBezTo>
                  <a:close/>
                  <a:moveTo>
                    <a:pt x="901946" y="477919"/>
                  </a:moveTo>
                  <a:cubicBezTo>
                    <a:pt x="933942" y="477252"/>
                    <a:pt x="968603" y="527246"/>
                    <a:pt x="969270" y="575237"/>
                  </a:cubicBezTo>
                  <a:cubicBezTo>
                    <a:pt x="969936" y="601901"/>
                    <a:pt x="949940" y="618565"/>
                    <a:pt x="917279" y="619231"/>
                  </a:cubicBezTo>
                  <a:cubicBezTo>
                    <a:pt x="865952" y="619231"/>
                    <a:pt x="835957" y="594569"/>
                    <a:pt x="834623" y="551908"/>
                  </a:cubicBezTo>
                  <a:cubicBezTo>
                    <a:pt x="833957" y="523246"/>
                    <a:pt x="874618" y="478586"/>
                    <a:pt x="901946" y="477919"/>
                  </a:cubicBezTo>
                  <a:close/>
                  <a:moveTo>
                    <a:pt x="1014146" y="468378"/>
                  </a:moveTo>
                  <a:cubicBezTo>
                    <a:pt x="1041797" y="472377"/>
                    <a:pt x="1077416" y="494748"/>
                    <a:pt x="1081915" y="515246"/>
                  </a:cubicBezTo>
                  <a:cubicBezTo>
                    <a:pt x="1086581" y="535909"/>
                    <a:pt x="1092581" y="557239"/>
                    <a:pt x="1100580" y="576570"/>
                  </a:cubicBezTo>
                  <a:cubicBezTo>
                    <a:pt x="1107911" y="594566"/>
                    <a:pt x="1102578" y="599899"/>
                    <a:pt x="1085248" y="601232"/>
                  </a:cubicBezTo>
                  <a:cubicBezTo>
                    <a:pt x="1069917" y="601899"/>
                    <a:pt x="1055254" y="605232"/>
                    <a:pt x="1039922" y="607899"/>
                  </a:cubicBezTo>
                  <a:cubicBezTo>
                    <a:pt x="1030592" y="607899"/>
                    <a:pt x="1021259" y="605232"/>
                    <a:pt x="1013260" y="601232"/>
                  </a:cubicBezTo>
                  <a:cubicBezTo>
                    <a:pt x="989931" y="589234"/>
                    <a:pt x="963270" y="508580"/>
                    <a:pt x="975933" y="485918"/>
                  </a:cubicBezTo>
                  <a:cubicBezTo>
                    <a:pt x="979266" y="479918"/>
                    <a:pt x="984599" y="474586"/>
                    <a:pt x="990598" y="471253"/>
                  </a:cubicBezTo>
                  <a:cubicBezTo>
                    <a:pt x="996597" y="467753"/>
                    <a:pt x="1004929" y="467045"/>
                    <a:pt x="1014146" y="468378"/>
                  </a:cubicBezTo>
                  <a:close/>
                  <a:moveTo>
                    <a:pt x="1183231" y="467255"/>
                  </a:moveTo>
                  <a:cubicBezTo>
                    <a:pt x="1193894" y="467255"/>
                    <a:pt x="1199891" y="473919"/>
                    <a:pt x="1203225" y="483251"/>
                  </a:cubicBezTo>
                  <a:cubicBezTo>
                    <a:pt x="1211889" y="511913"/>
                    <a:pt x="1217222" y="541242"/>
                    <a:pt x="1220553" y="570571"/>
                  </a:cubicBezTo>
                  <a:cubicBezTo>
                    <a:pt x="1222554" y="584569"/>
                    <a:pt x="1217887" y="593902"/>
                    <a:pt x="1203225" y="597902"/>
                  </a:cubicBezTo>
                  <a:cubicBezTo>
                    <a:pt x="1181897" y="603899"/>
                    <a:pt x="1160567" y="617898"/>
                    <a:pt x="1141238" y="595235"/>
                  </a:cubicBezTo>
                  <a:cubicBezTo>
                    <a:pt x="1115242" y="566573"/>
                    <a:pt x="1111909" y="528579"/>
                    <a:pt x="1101244" y="493917"/>
                  </a:cubicBezTo>
                  <a:cubicBezTo>
                    <a:pt x="1099911" y="489251"/>
                    <a:pt x="1101244" y="485251"/>
                    <a:pt x="1105910" y="484585"/>
                  </a:cubicBezTo>
                  <a:cubicBezTo>
                    <a:pt x="1131905" y="479252"/>
                    <a:pt x="1155901" y="466588"/>
                    <a:pt x="1183231" y="467255"/>
                  </a:cubicBezTo>
                  <a:close/>
                  <a:moveTo>
                    <a:pt x="2566327" y="465922"/>
                  </a:moveTo>
                  <a:cubicBezTo>
                    <a:pt x="2588991" y="463256"/>
                    <a:pt x="2588991" y="477919"/>
                    <a:pt x="2588325" y="487918"/>
                  </a:cubicBezTo>
                  <a:cubicBezTo>
                    <a:pt x="2589658" y="505247"/>
                    <a:pt x="2586991" y="515913"/>
                    <a:pt x="2574326" y="520579"/>
                  </a:cubicBezTo>
                  <a:cubicBezTo>
                    <a:pt x="2543664" y="532577"/>
                    <a:pt x="2513669" y="544574"/>
                    <a:pt x="2482340" y="555239"/>
                  </a:cubicBezTo>
                  <a:cubicBezTo>
                    <a:pt x="2471675" y="559239"/>
                    <a:pt x="2458343" y="559906"/>
                    <a:pt x="2453012" y="546574"/>
                  </a:cubicBezTo>
                  <a:cubicBezTo>
                    <a:pt x="2447679" y="531911"/>
                    <a:pt x="2445013" y="515246"/>
                    <a:pt x="2442346" y="499916"/>
                  </a:cubicBezTo>
                  <a:cubicBezTo>
                    <a:pt x="2442346" y="499250"/>
                    <a:pt x="2445679" y="497917"/>
                    <a:pt x="2447679" y="497250"/>
                  </a:cubicBezTo>
                  <a:cubicBezTo>
                    <a:pt x="2488340" y="489917"/>
                    <a:pt x="2524999" y="470586"/>
                    <a:pt x="2566327" y="465922"/>
                  </a:cubicBezTo>
                  <a:close/>
                  <a:moveTo>
                    <a:pt x="1429190" y="456590"/>
                  </a:moveTo>
                  <a:cubicBezTo>
                    <a:pt x="1476516" y="465256"/>
                    <a:pt x="1507177" y="527913"/>
                    <a:pt x="1484515" y="571240"/>
                  </a:cubicBezTo>
                  <a:cubicBezTo>
                    <a:pt x="1482515" y="575240"/>
                    <a:pt x="1475182" y="577238"/>
                    <a:pt x="1480515" y="583237"/>
                  </a:cubicBezTo>
                  <a:lnTo>
                    <a:pt x="1480515" y="582570"/>
                  </a:lnTo>
                  <a:cubicBezTo>
                    <a:pt x="1465850" y="578571"/>
                    <a:pt x="1453853" y="589237"/>
                    <a:pt x="1441187" y="591903"/>
                  </a:cubicBezTo>
                  <a:cubicBezTo>
                    <a:pt x="1389196" y="604568"/>
                    <a:pt x="1357868" y="585237"/>
                    <a:pt x="1349868" y="533246"/>
                  </a:cubicBezTo>
                  <a:cubicBezTo>
                    <a:pt x="1347202" y="517247"/>
                    <a:pt x="1340536" y="499917"/>
                    <a:pt x="1344535" y="485252"/>
                  </a:cubicBezTo>
                  <a:cubicBezTo>
                    <a:pt x="1349201" y="467256"/>
                    <a:pt x="1372530" y="475922"/>
                    <a:pt x="1385863" y="467922"/>
                  </a:cubicBezTo>
                  <a:cubicBezTo>
                    <a:pt x="1398527" y="460590"/>
                    <a:pt x="1411858" y="453257"/>
                    <a:pt x="1429190" y="456590"/>
                  </a:cubicBezTo>
                  <a:close/>
                  <a:moveTo>
                    <a:pt x="1264549" y="452591"/>
                  </a:moveTo>
                  <a:cubicBezTo>
                    <a:pt x="1271214" y="450591"/>
                    <a:pt x="1273214" y="455924"/>
                    <a:pt x="1277214" y="457257"/>
                  </a:cubicBezTo>
                  <a:cubicBezTo>
                    <a:pt x="1325206" y="473253"/>
                    <a:pt x="1337872" y="504582"/>
                    <a:pt x="1328539" y="554575"/>
                  </a:cubicBezTo>
                  <a:cubicBezTo>
                    <a:pt x="1321873" y="593903"/>
                    <a:pt x="1325872" y="597236"/>
                    <a:pt x="1283211" y="597236"/>
                  </a:cubicBezTo>
                  <a:cubicBezTo>
                    <a:pt x="1261215" y="598569"/>
                    <a:pt x="1243219" y="590570"/>
                    <a:pt x="1238553" y="561908"/>
                  </a:cubicBezTo>
                  <a:cubicBezTo>
                    <a:pt x="1236552" y="549242"/>
                    <a:pt x="1228553" y="537243"/>
                    <a:pt x="1225220" y="524580"/>
                  </a:cubicBezTo>
                  <a:cubicBezTo>
                    <a:pt x="1214557" y="485919"/>
                    <a:pt x="1227887" y="463256"/>
                    <a:pt x="1264549" y="452591"/>
                  </a:cubicBezTo>
                  <a:close/>
                  <a:moveTo>
                    <a:pt x="50754" y="441925"/>
                  </a:moveTo>
                  <a:cubicBezTo>
                    <a:pt x="58754" y="444591"/>
                    <a:pt x="68086" y="445258"/>
                    <a:pt x="75416" y="449924"/>
                  </a:cubicBezTo>
                  <a:cubicBezTo>
                    <a:pt x="80749" y="453257"/>
                    <a:pt x="86082" y="460587"/>
                    <a:pt x="87415" y="466587"/>
                  </a:cubicBezTo>
                  <a:cubicBezTo>
                    <a:pt x="90081" y="476585"/>
                    <a:pt x="78749" y="475252"/>
                    <a:pt x="73417" y="477919"/>
                  </a:cubicBezTo>
                  <a:cubicBezTo>
                    <a:pt x="63420" y="483251"/>
                    <a:pt x="53421" y="488584"/>
                    <a:pt x="43422" y="493248"/>
                  </a:cubicBezTo>
                  <a:cubicBezTo>
                    <a:pt x="26759" y="501247"/>
                    <a:pt x="11427" y="503247"/>
                    <a:pt x="2764" y="483251"/>
                  </a:cubicBezTo>
                  <a:cubicBezTo>
                    <a:pt x="-6569" y="461920"/>
                    <a:pt x="9428" y="453923"/>
                    <a:pt x="25426" y="447924"/>
                  </a:cubicBezTo>
                  <a:cubicBezTo>
                    <a:pt x="32758" y="444591"/>
                    <a:pt x="41422" y="443925"/>
                    <a:pt x="50754" y="441925"/>
                  </a:cubicBezTo>
                  <a:close/>
                  <a:moveTo>
                    <a:pt x="1573664" y="431677"/>
                  </a:moveTo>
                  <a:cubicBezTo>
                    <a:pt x="1584162" y="432927"/>
                    <a:pt x="1594827" y="438593"/>
                    <a:pt x="1605824" y="443924"/>
                  </a:cubicBezTo>
                  <a:cubicBezTo>
                    <a:pt x="1629820" y="455923"/>
                    <a:pt x="1611157" y="475252"/>
                    <a:pt x="1617156" y="487918"/>
                  </a:cubicBezTo>
                  <a:cubicBezTo>
                    <a:pt x="1615823" y="510580"/>
                    <a:pt x="1617156" y="530577"/>
                    <a:pt x="1625154" y="550573"/>
                  </a:cubicBezTo>
                  <a:cubicBezTo>
                    <a:pt x="1632486" y="567902"/>
                    <a:pt x="1624489" y="577235"/>
                    <a:pt x="1608491" y="583234"/>
                  </a:cubicBezTo>
                  <a:cubicBezTo>
                    <a:pt x="1571831" y="598566"/>
                    <a:pt x="1535836" y="586567"/>
                    <a:pt x="1517173" y="551240"/>
                  </a:cubicBezTo>
                  <a:cubicBezTo>
                    <a:pt x="1509842" y="537908"/>
                    <a:pt x="1503841" y="523911"/>
                    <a:pt x="1498509" y="509246"/>
                  </a:cubicBezTo>
                  <a:cubicBezTo>
                    <a:pt x="1489845" y="483918"/>
                    <a:pt x="1497842" y="465255"/>
                    <a:pt x="1523174" y="454590"/>
                  </a:cubicBezTo>
                  <a:cubicBezTo>
                    <a:pt x="1529836" y="451924"/>
                    <a:pt x="1538503" y="450590"/>
                    <a:pt x="1542502" y="445924"/>
                  </a:cubicBezTo>
                  <a:cubicBezTo>
                    <a:pt x="1552833" y="433593"/>
                    <a:pt x="1563165" y="430428"/>
                    <a:pt x="1573664" y="431677"/>
                  </a:cubicBezTo>
                  <a:close/>
                  <a:moveTo>
                    <a:pt x="2674308" y="427260"/>
                  </a:moveTo>
                  <a:cubicBezTo>
                    <a:pt x="2688972" y="429926"/>
                    <a:pt x="2700304" y="426593"/>
                    <a:pt x="2704303" y="437259"/>
                  </a:cubicBezTo>
                  <a:cubicBezTo>
                    <a:pt x="2708970" y="449924"/>
                    <a:pt x="2697637" y="454591"/>
                    <a:pt x="2690305" y="461255"/>
                  </a:cubicBezTo>
                  <a:cubicBezTo>
                    <a:pt x="2672975" y="475920"/>
                    <a:pt x="2654310" y="487919"/>
                    <a:pt x="2632314" y="493917"/>
                  </a:cubicBezTo>
                  <a:cubicBezTo>
                    <a:pt x="2617651" y="497916"/>
                    <a:pt x="2604985" y="495917"/>
                    <a:pt x="2602319" y="478587"/>
                  </a:cubicBezTo>
                  <a:cubicBezTo>
                    <a:pt x="2600319" y="464588"/>
                    <a:pt x="2598319" y="448591"/>
                    <a:pt x="2620315" y="447258"/>
                  </a:cubicBezTo>
                  <a:cubicBezTo>
                    <a:pt x="2642313" y="445925"/>
                    <a:pt x="2657643" y="423262"/>
                    <a:pt x="2674308" y="427260"/>
                  </a:cubicBezTo>
                  <a:close/>
                  <a:moveTo>
                    <a:pt x="1727353" y="424594"/>
                  </a:moveTo>
                  <a:cubicBezTo>
                    <a:pt x="1735591" y="425344"/>
                    <a:pt x="1743965" y="427260"/>
                    <a:pt x="1752464" y="430593"/>
                  </a:cubicBezTo>
                  <a:cubicBezTo>
                    <a:pt x="1759796" y="433259"/>
                    <a:pt x="1758463" y="440592"/>
                    <a:pt x="1759130" y="446591"/>
                  </a:cubicBezTo>
                  <a:cubicBezTo>
                    <a:pt x="1762463" y="477920"/>
                    <a:pt x="1765796" y="509915"/>
                    <a:pt x="1780459" y="538577"/>
                  </a:cubicBezTo>
                  <a:cubicBezTo>
                    <a:pt x="1784459" y="545909"/>
                    <a:pt x="1783792" y="551909"/>
                    <a:pt x="1774462" y="555240"/>
                  </a:cubicBezTo>
                  <a:cubicBezTo>
                    <a:pt x="1749131" y="564572"/>
                    <a:pt x="1723802" y="575238"/>
                    <a:pt x="1695806" y="576571"/>
                  </a:cubicBezTo>
                  <a:cubicBezTo>
                    <a:pt x="1668480" y="577904"/>
                    <a:pt x="1653148" y="565239"/>
                    <a:pt x="1648482" y="539243"/>
                  </a:cubicBezTo>
                  <a:cubicBezTo>
                    <a:pt x="1646484" y="525245"/>
                    <a:pt x="1645151" y="510581"/>
                    <a:pt x="1645151" y="496583"/>
                  </a:cubicBezTo>
                  <a:cubicBezTo>
                    <a:pt x="1645151" y="477920"/>
                    <a:pt x="1637819" y="453924"/>
                    <a:pt x="1657148" y="442592"/>
                  </a:cubicBezTo>
                  <a:cubicBezTo>
                    <a:pt x="1679142" y="430593"/>
                    <a:pt x="1702638" y="422345"/>
                    <a:pt x="1727353" y="424594"/>
                  </a:cubicBezTo>
                  <a:close/>
                  <a:moveTo>
                    <a:pt x="215721" y="420877"/>
                  </a:moveTo>
                  <a:cubicBezTo>
                    <a:pt x="231062" y="424720"/>
                    <a:pt x="239561" y="440092"/>
                    <a:pt x="242061" y="456591"/>
                  </a:cubicBezTo>
                  <a:cubicBezTo>
                    <a:pt x="246058" y="483919"/>
                    <a:pt x="259390" y="495918"/>
                    <a:pt x="285386" y="498583"/>
                  </a:cubicBezTo>
                  <a:cubicBezTo>
                    <a:pt x="303384" y="500582"/>
                    <a:pt x="312048" y="511248"/>
                    <a:pt x="310050" y="530577"/>
                  </a:cubicBezTo>
                  <a:cubicBezTo>
                    <a:pt x="309383" y="540576"/>
                    <a:pt x="306050" y="552575"/>
                    <a:pt x="312048" y="560574"/>
                  </a:cubicBezTo>
                  <a:cubicBezTo>
                    <a:pt x="334712" y="589903"/>
                    <a:pt x="310715" y="589903"/>
                    <a:pt x="292718" y="591903"/>
                  </a:cubicBezTo>
                  <a:cubicBezTo>
                    <a:pt x="244061" y="597233"/>
                    <a:pt x="215397" y="573238"/>
                    <a:pt x="206733" y="525247"/>
                  </a:cubicBezTo>
                  <a:cubicBezTo>
                    <a:pt x="204067" y="503915"/>
                    <a:pt x="226063" y="508582"/>
                    <a:pt x="230729" y="493918"/>
                  </a:cubicBezTo>
                  <a:cubicBezTo>
                    <a:pt x="208066" y="485253"/>
                    <a:pt x="186735" y="489252"/>
                    <a:pt x="166073" y="492585"/>
                  </a:cubicBezTo>
                  <a:cubicBezTo>
                    <a:pt x="152741" y="494585"/>
                    <a:pt x="139411" y="495918"/>
                    <a:pt x="126745" y="489919"/>
                  </a:cubicBezTo>
                  <a:cubicBezTo>
                    <a:pt x="114080" y="483919"/>
                    <a:pt x="104749" y="474587"/>
                    <a:pt x="106749" y="458591"/>
                  </a:cubicBezTo>
                  <a:cubicBezTo>
                    <a:pt x="108749" y="441926"/>
                    <a:pt x="119413" y="431929"/>
                    <a:pt x="135411" y="431929"/>
                  </a:cubicBezTo>
                  <a:cubicBezTo>
                    <a:pt x="157407" y="431929"/>
                    <a:pt x="177405" y="426596"/>
                    <a:pt x="198067" y="421263"/>
                  </a:cubicBezTo>
                  <a:cubicBezTo>
                    <a:pt x="204733" y="419596"/>
                    <a:pt x="210607" y="419596"/>
                    <a:pt x="215721" y="420877"/>
                  </a:cubicBezTo>
                  <a:close/>
                  <a:moveTo>
                    <a:pt x="2761959" y="411764"/>
                  </a:moveTo>
                  <a:cubicBezTo>
                    <a:pt x="2773291" y="411931"/>
                    <a:pt x="2784955" y="413931"/>
                    <a:pt x="2796953" y="416597"/>
                  </a:cubicBezTo>
                  <a:cubicBezTo>
                    <a:pt x="2776957" y="425261"/>
                    <a:pt x="2756959" y="433928"/>
                    <a:pt x="2737629" y="443261"/>
                  </a:cubicBezTo>
                  <a:cubicBezTo>
                    <a:pt x="2728963" y="447259"/>
                    <a:pt x="2724963" y="445927"/>
                    <a:pt x="2722297" y="436594"/>
                  </a:cubicBezTo>
                  <a:cubicBezTo>
                    <a:pt x="2719633" y="428595"/>
                    <a:pt x="2716966" y="422595"/>
                    <a:pt x="2728963" y="417928"/>
                  </a:cubicBezTo>
                  <a:cubicBezTo>
                    <a:pt x="2739629" y="413263"/>
                    <a:pt x="2750627" y="411597"/>
                    <a:pt x="2761959" y="411764"/>
                  </a:cubicBezTo>
                  <a:close/>
                  <a:moveTo>
                    <a:pt x="1979759" y="405930"/>
                  </a:moveTo>
                  <a:cubicBezTo>
                    <a:pt x="1981759" y="405930"/>
                    <a:pt x="1983759" y="405930"/>
                    <a:pt x="1985758" y="406597"/>
                  </a:cubicBezTo>
                  <a:cubicBezTo>
                    <a:pt x="2041749" y="409930"/>
                    <a:pt x="2044416" y="412597"/>
                    <a:pt x="2053082" y="469921"/>
                  </a:cubicBezTo>
                  <a:cubicBezTo>
                    <a:pt x="2053748" y="473920"/>
                    <a:pt x="2055081" y="477920"/>
                    <a:pt x="2055081" y="481919"/>
                  </a:cubicBezTo>
                  <a:cubicBezTo>
                    <a:pt x="2054415" y="499916"/>
                    <a:pt x="2081077" y="519914"/>
                    <a:pt x="2065078" y="531911"/>
                  </a:cubicBezTo>
                  <a:cubicBezTo>
                    <a:pt x="2047749" y="545243"/>
                    <a:pt x="2020420" y="547909"/>
                    <a:pt x="1996422" y="551909"/>
                  </a:cubicBezTo>
                  <a:cubicBezTo>
                    <a:pt x="1969760" y="556575"/>
                    <a:pt x="1950430" y="543243"/>
                    <a:pt x="1941098" y="518581"/>
                  </a:cubicBezTo>
                  <a:cubicBezTo>
                    <a:pt x="1934432" y="502582"/>
                    <a:pt x="1929766" y="485919"/>
                    <a:pt x="1926433" y="468587"/>
                  </a:cubicBezTo>
                  <a:cubicBezTo>
                    <a:pt x="1916436" y="420596"/>
                    <a:pt x="1931099" y="403931"/>
                    <a:pt x="1979759" y="405930"/>
                  </a:cubicBezTo>
                  <a:close/>
                  <a:moveTo>
                    <a:pt x="1832680" y="402765"/>
                  </a:moveTo>
                  <a:cubicBezTo>
                    <a:pt x="1851864" y="397766"/>
                    <a:pt x="1870111" y="416763"/>
                    <a:pt x="1889107" y="419262"/>
                  </a:cubicBezTo>
                  <a:cubicBezTo>
                    <a:pt x="1894440" y="419929"/>
                    <a:pt x="1898440" y="423262"/>
                    <a:pt x="1899773" y="428595"/>
                  </a:cubicBezTo>
                  <a:cubicBezTo>
                    <a:pt x="1911772" y="458589"/>
                    <a:pt x="1923102" y="487917"/>
                    <a:pt x="1925102" y="528577"/>
                  </a:cubicBezTo>
                  <a:cubicBezTo>
                    <a:pt x="1927102" y="545240"/>
                    <a:pt x="1913105" y="553906"/>
                    <a:pt x="1891107" y="559239"/>
                  </a:cubicBezTo>
                  <a:cubicBezTo>
                    <a:pt x="1844449" y="570569"/>
                    <a:pt x="1819118" y="565904"/>
                    <a:pt x="1804455" y="537241"/>
                  </a:cubicBezTo>
                  <a:cubicBezTo>
                    <a:pt x="1788456" y="505247"/>
                    <a:pt x="1788456" y="470586"/>
                    <a:pt x="1786456" y="435927"/>
                  </a:cubicBezTo>
                  <a:cubicBezTo>
                    <a:pt x="1785790" y="427928"/>
                    <a:pt x="1790456" y="422595"/>
                    <a:pt x="1798455" y="420595"/>
                  </a:cubicBezTo>
                  <a:cubicBezTo>
                    <a:pt x="1803121" y="419262"/>
                    <a:pt x="1810454" y="420595"/>
                    <a:pt x="1813121" y="417262"/>
                  </a:cubicBezTo>
                  <a:cubicBezTo>
                    <a:pt x="1819786" y="408764"/>
                    <a:pt x="1826285" y="404431"/>
                    <a:pt x="1832680" y="402765"/>
                  </a:cubicBezTo>
                  <a:close/>
                  <a:moveTo>
                    <a:pt x="321377" y="395934"/>
                  </a:moveTo>
                  <a:cubicBezTo>
                    <a:pt x="350706" y="396601"/>
                    <a:pt x="386700" y="435925"/>
                    <a:pt x="377368" y="467253"/>
                  </a:cubicBezTo>
                  <a:cubicBezTo>
                    <a:pt x="370704" y="489917"/>
                    <a:pt x="339376" y="477919"/>
                    <a:pt x="323377" y="484585"/>
                  </a:cubicBezTo>
                  <a:cubicBezTo>
                    <a:pt x="286716" y="484585"/>
                    <a:pt x="259387" y="463920"/>
                    <a:pt x="260053" y="439925"/>
                  </a:cubicBezTo>
                  <a:cubicBezTo>
                    <a:pt x="260720" y="416596"/>
                    <a:pt x="290715" y="395267"/>
                    <a:pt x="321377" y="395934"/>
                  </a:cubicBezTo>
                  <a:close/>
                  <a:moveTo>
                    <a:pt x="2135263" y="384800"/>
                  </a:moveTo>
                  <a:cubicBezTo>
                    <a:pt x="2142314" y="384935"/>
                    <a:pt x="2149563" y="386102"/>
                    <a:pt x="2157061" y="388602"/>
                  </a:cubicBezTo>
                  <a:cubicBezTo>
                    <a:pt x="2181057" y="397268"/>
                    <a:pt x="2204388" y="439926"/>
                    <a:pt x="2205055" y="477921"/>
                  </a:cubicBezTo>
                  <a:cubicBezTo>
                    <a:pt x="2205722" y="497919"/>
                    <a:pt x="2195056" y="510582"/>
                    <a:pt x="2177726" y="517915"/>
                  </a:cubicBezTo>
                  <a:cubicBezTo>
                    <a:pt x="2157061" y="526581"/>
                    <a:pt x="2135732" y="537911"/>
                    <a:pt x="2115067" y="519248"/>
                  </a:cubicBezTo>
                  <a:cubicBezTo>
                    <a:pt x="2087072" y="494586"/>
                    <a:pt x="2072409" y="462591"/>
                    <a:pt x="2065743" y="426596"/>
                  </a:cubicBezTo>
                  <a:cubicBezTo>
                    <a:pt x="2063743" y="417264"/>
                    <a:pt x="2066409" y="407931"/>
                    <a:pt x="2075742" y="403267"/>
                  </a:cubicBezTo>
                  <a:cubicBezTo>
                    <a:pt x="2094738" y="393268"/>
                    <a:pt x="2114110" y="384394"/>
                    <a:pt x="2135263" y="384800"/>
                  </a:cubicBezTo>
                  <a:close/>
                  <a:moveTo>
                    <a:pt x="454020" y="379936"/>
                  </a:moveTo>
                  <a:cubicBezTo>
                    <a:pt x="482015" y="379269"/>
                    <a:pt x="486681" y="389268"/>
                    <a:pt x="490014" y="453259"/>
                  </a:cubicBezTo>
                  <a:cubicBezTo>
                    <a:pt x="490681" y="467922"/>
                    <a:pt x="492680" y="482587"/>
                    <a:pt x="470683" y="483921"/>
                  </a:cubicBezTo>
                  <a:cubicBezTo>
                    <a:pt x="427358" y="486587"/>
                    <a:pt x="393364" y="469255"/>
                    <a:pt x="392698" y="443260"/>
                  </a:cubicBezTo>
                  <a:cubicBezTo>
                    <a:pt x="391364" y="409931"/>
                    <a:pt x="419359" y="381269"/>
                    <a:pt x="454020" y="379936"/>
                  </a:cubicBezTo>
                  <a:close/>
                  <a:moveTo>
                    <a:pt x="2275458" y="354523"/>
                  </a:moveTo>
                  <a:cubicBezTo>
                    <a:pt x="2286539" y="356772"/>
                    <a:pt x="2298037" y="361604"/>
                    <a:pt x="2308369" y="357272"/>
                  </a:cubicBezTo>
                  <a:cubicBezTo>
                    <a:pt x="2316368" y="353941"/>
                    <a:pt x="2321034" y="368604"/>
                    <a:pt x="2322367" y="377269"/>
                  </a:cubicBezTo>
                  <a:cubicBezTo>
                    <a:pt x="2326367" y="401265"/>
                    <a:pt x="2331700" y="425260"/>
                    <a:pt x="2338366" y="448591"/>
                  </a:cubicBezTo>
                  <a:cubicBezTo>
                    <a:pt x="2348363" y="481918"/>
                    <a:pt x="2338366" y="495248"/>
                    <a:pt x="2304371" y="503247"/>
                  </a:cubicBezTo>
                  <a:cubicBezTo>
                    <a:pt x="2293705" y="505913"/>
                    <a:pt x="2281706" y="507247"/>
                    <a:pt x="2276374" y="508580"/>
                  </a:cubicBezTo>
                  <a:cubicBezTo>
                    <a:pt x="2247712" y="509913"/>
                    <a:pt x="2233715" y="501247"/>
                    <a:pt x="2229049" y="479918"/>
                  </a:cubicBezTo>
                  <a:cubicBezTo>
                    <a:pt x="2224382" y="457254"/>
                    <a:pt x="2217716" y="434592"/>
                    <a:pt x="2207719" y="413263"/>
                  </a:cubicBezTo>
                  <a:cubicBezTo>
                    <a:pt x="2199720" y="394599"/>
                    <a:pt x="2201720" y="376603"/>
                    <a:pt x="2228382" y="373270"/>
                  </a:cubicBezTo>
                  <a:cubicBezTo>
                    <a:pt x="2234381" y="372603"/>
                    <a:pt x="2243045" y="371270"/>
                    <a:pt x="2245045" y="367270"/>
                  </a:cubicBezTo>
                  <a:cubicBezTo>
                    <a:pt x="2253711" y="352606"/>
                    <a:pt x="2264376" y="352273"/>
                    <a:pt x="2275458" y="354523"/>
                  </a:cubicBezTo>
                  <a:close/>
                  <a:moveTo>
                    <a:pt x="2376106" y="348106"/>
                  </a:moveTo>
                  <a:cubicBezTo>
                    <a:pt x="2385022" y="345273"/>
                    <a:pt x="2394686" y="344940"/>
                    <a:pt x="2405018" y="348605"/>
                  </a:cubicBezTo>
                  <a:cubicBezTo>
                    <a:pt x="2424349" y="355271"/>
                    <a:pt x="2443012" y="364604"/>
                    <a:pt x="2464344" y="358604"/>
                  </a:cubicBezTo>
                  <a:cubicBezTo>
                    <a:pt x="2476340" y="355271"/>
                    <a:pt x="2475007" y="364604"/>
                    <a:pt x="2475007" y="371270"/>
                  </a:cubicBezTo>
                  <a:cubicBezTo>
                    <a:pt x="2474341" y="395932"/>
                    <a:pt x="2477674" y="420595"/>
                    <a:pt x="2485006" y="443926"/>
                  </a:cubicBezTo>
                  <a:cubicBezTo>
                    <a:pt x="2490339" y="459922"/>
                    <a:pt x="2481007" y="467255"/>
                    <a:pt x="2468343" y="470588"/>
                  </a:cubicBezTo>
                  <a:cubicBezTo>
                    <a:pt x="2447678" y="475921"/>
                    <a:pt x="2427016" y="479921"/>
                    <a:pt x="2413017" y="482585"/>
                  </a:cubicBezTo>
                  <a:cubicBezTo>
                    <a:pt x="2383688" y="482585"/>
                    <a:pt x="2368358" y="474588"/>
                    <a:pt x="2362359" y="451257"/>
                  </a:cubicBezTo>
                  <a:cubicBezTo>
                    <a:pt x="2359026" y="436593"/>
                    <a:pt x="2353026" y="421928"/>
                    <a:pt x="2347694" y="407931"/>
                  </a:cubicBezTo>
                  <a:cubicBezTo>
                    <a:pt x="2342361" y="391933"/>
                    <a:pt x="2336363" y="375270"/>
                    <a:pt x="2351693" y="362604"/>
                  </a:cubicBezTo>
                  <a:cubicBezTo>
                    <a:pt x="2359026" y="356271"/>
                    <a:pt x="2367191" y="350939"/>
                    <a:pt x="2376106" y="348106"/>
                  </a:cubicBezTo>
                  <a:close/>
                  <a:moveTo>
                    <a:pt x="695982" y="337276"/>
                  </a:moveTo>
                  <a:cubicBezTo>
                    <a:pt x="719312" y="339275"/>
                    <a:pt x="737976" y="347275"/>
                    <a:pt x="737976" y="375270"/>
                  </a:cubicBezTo>
                  <a:cubicBezTo>
                    <a:pt x="737976" y="385267"/>
                    <a:pt x="741310" y="395266"/>
                    <a:pt x="743310" y="405265"/>
                  </a:cubicBezTo>
                  <a:cubicBezTo>
                    <a:pt x="754640" y="471922"/>
                    <a:pt x="754640" y="471922"/>
                    <a:pt x="693983" y="477255"/>
                  </a:cubicBezTo>
                  <a:cubicBezTo>
                    <a:pt x="651988" y="481921"/>
                    <a:pt x="632658" y="459256"/>
                    <a:pt x="632658" y="406598"/>
                  </a:cubicBezTo>
                  <a:cubicBezTo>
                    <a:pt x="632658" y="357272"/>
                    <a:pt x="654654" y="333276"/>
                    <a:pt x="695982" y="337276"/>
                  </a:cubicBezTo>
                  <a:close/>
                  <a:moveTo>
                    <a:pt x="283647" y="327069"/>
                  </a:moveTo>
                  <a:cubicBezTo>
                    <a:pt x="299800" y="325944"/>
                    <a:pt x="304050" y="336442"/>
                    <a:pt x="300050" y="361939"/>
                  </a:cubicBezTo>
                  <a:cubicBezTo>
                    <a:pt x="296051" y="387934"/>
                    <a:pt x="263389" y="415265"/>
                    <a:pt x="238061" y="408599"/>
                  </a:cubicBezTo>
                  <a:cubicBezTo>
                    <a:pt x="204733" y="399267"/>
                    <a:pt x="175404" y="407266"/>
                    <a:pt x="145407" y="417263"/>
                  </a:cubicBezTo>
                  <a:cubicBezTo>
                    <a:pt x="126744" y="423262"/>
                    <a:pt x="108748" y="429928"/>
                    <a:pt x="88750" y="429262"/>
                  </a:cubicBezTo>
                  <a:cubicBezTo>
                    <a:pt x="74754" y="429262"/>
                    <a:pt x="58755" y="427262"/>
                    <a:pt x="62088" y="408599"/>
                  </a:cubicBezTo>
                  <a:cubicBezTo>
                    <a:pt x="65421" y="392600"/>
                    <a:pt x="52756" y="366605"/>
                    <a:pt x="85417" y="364605"/>
                  </a:cubicBezTo>
                  <a:cubicBezTo>
                    <a:pt x="115412" y="363272"/>
                    <a:pt x="145407" y="344609"/>
                    <a:pt x="180735" y="357939"/>
                  </a:cubicBezTo>
                  <a:cubicBezTo>
                    <a:pt x="179402" y="369271"/>
                    <a:pt x="174071" y="380604"/>
                    <a:pt x="181402" y="399267"/>
                  </a:cubicBezTo>
                  <a:cubicBezTo>
                    <a:pt x="200733" y="363938"/>
                    <a:pt x="228728" y="343942"/>
                    <a:pt x="263389" y="331943"/>
                  </a:cubicBezTo>
                  <a:cubicBezTo>
                    <a:pt x="271555" y="329110"/>
                    <a:pt x="278262" y="327444"/>
                    <a:pt x="283647" y="327069"/>
                  </a:cubicBezTo>
                  <a:close/>
                  <a:moveTo>
                    <a:pt x="827876" y="316612"/>
                  </a:moveTo>
                  <a:cubicBezTo>
                    <a:pt x="840290" y="316445"/>
                    <a:pt x="852622" y="319278"/>
                    <a:pt x="864621" y="326610"/>
                  </a:cubicBezTo>
                  <a:cubicBezTo>
                    <a:pt x="883283" y="339275"/>
                    <a:pt x="871951" y="357272"/>
                    <a:pt x="873285" y="370604"/>
                  </a:cubicBezTo>
                  <a:cubicBezTo>
                    <a:pt x="871951" y="393933"/>
                    <a:pt x="876618" y="415262"/>
                    <a:pt x="881950" y="435926"/>
                  </a:cubicBezTo>
                  <a:cubicBezTo>
                    <a:pt x="889949" y="465255"/>
                    <a:pt x="881284" y="477920"/>
                    <a:pt x="851289" y="483251"/>
                  </a:cubicBezTo>
                  <a:cubicBezTo>
                    <a:pt x="840623" y="485251"/>
                    <a:pt x="828627" y="484584"/>
                    <a:pt x="817961" y="484584"/>
                  </a:cubicBezTo>
                  <a:cubicBezTo>
                    <a:pt x="788633" y="484584"/>
                    <a:pt x="769304" y="474587"/>
                    <a:pt x="767971" y="440593"/>
                  </a:cubicBezTo>
                  <a:cubicBezTo>
                    <a:pt x="767303" y="417928"/>
                    <a:pt x="758638" y="396599"/>
                    <a:pt x="760638" y="373937"/>
                  </a:cubicBezTo>
                  <a:cubicBezTo>
                    <a:pt x="761971" y="351939"/>
                    <a:pt x="768637" y="333276"/>
                    <a:pt x="790633" y="324610"/>
                  </a:cubicBezTo>
                  <a:cubicBezTo>
                    <a:pt x="802964" y="319944"/>
                    <a:pt x="815461" y="316778"/>
                    <a:pt x="827876" y="316612"/>
                  </a:cubicBezTo>
                  <a:close/>
                  <a:moveTo>
                    <a:pt x="2545661" y="312616"/>
                  </a:moveTo>
                  <a:cubicBezTo>
                    <a:pt x="2563659" y="318614"/>
                    <a:pt x="2588988" y="320613"/>
                    <a:pt x="2598321" y="333279"/>
                  </a:cubicBezTo>
                  <a:cubicBezTo>
                    <a:pt x="2614317" y="355941"/>
                    <a:pt x="2620317" y="385270"/>
                    <a:pt x="2629649" y="411934"/>
                  </a:cubicBezTo>
                  <a:cubicBezTo>
                    <a:pt x="2630983" y="418598"/>
                    <a:pt x="2557660" y="452593"/>
                    <a:pt x="2542328" y="452593"/>
                  </a:cubicBezTo>
                  <a:cubicBezTo>
                    <a:pt x="2513666" y="452593"/>
                    <a:pt x="2489004" y="408601"/>
                    <a:pt x="2488337" y="355275"/>
                  </a:cubicBezTo>
                  <a:cubicBezTo>
                    <a:pt x="2488337" y="351275"/>
                    <a:pt x="2540328" y="310616"/>
                    <a:pt x="2545661" y="312616"/>
                  </a:cubicBezTo>
                  <a:close/>
                  <a:moveTo>
                    <a:pt x="935224" y="306864"/>
                  </a:moveTo>
                  <a:cubicBezTo>
                    <a:pt x="945566" y="305031"/>
                    <a:pt x="957772" y="305448"/>
                    <a:pt x="971937" y="307947"/>
                  </a:cubicBezTo>
                  <a:cubicBezTo>
                    <a:pt x="986601" y="310614"/>
                    <a:pt x="996600" y="315947"/>
                    <a:pt x="995933" y="333276"/>
                  </a:cubicBezTo>
                  <a:cubicBezTo>
                    <a:pt x="995267" y="369937"/>
                    <a:pt x="996600" y="407264"/>
                    <a:pt x="1001933" y="443258"/>
                  </a:cubicBezTo>
                  <a:cubicBezTo>
                    <a:pt x="1002599" y="447257"/>
                    <a:pt x="1002599" y="451923"/>
                    <a:pt x="1000599" y="454590"/>
                  </a:cubicBezTo>
                  <a:cubicBezTo>
                    <a:pt x="983934" y="477918"/>
                    <a:pt x="913945" y="469919"/>
                    <a:pt x="900614" y="443258"/>
                  </a:cubicBezTo>
                  <a:cubicBezTo>
                    <a:pt x="891949" y="425262"/>
                    <a:pt x="890615" y="404597"/>
                    <a:pt x="889949" y="388601"/>
                  </a:cubicBezTo>
                  <a:cubicBezTo>
                    <a:pt x="889949" y="338110"/>
                    <a:pt x="904196" y="312363"/>
                    <a:pt x="935224" y="306864"/>
                  </a:cubicBezTo>
                  <a:close/>
                  <a:moveTo>
                    <a:pt x="420025" y="295951"/>
                  </a:moveTo>
                  <a:cubicBezTo>
                    <a:pt x="420692" y="303950"/>
                    <a:pt x="421359" y="309949"/>
                    <a:pt x="421359" y="315947"/>
                  </a:cubicBezTo>
                  <a:cubicBezTo>
                    <a:pt x="424691" y="383935"/>
                    <a:pt x="401363" y="402600"/>
                    <a:pt x="335374" y="383269"/>
                  </a:cubicBezTo>
                  <a:cubicBezTo>
                    <a:pt x="313377" y="376605"/>
                    <a:pt x="322709" y="363273"/>
                    <a:pt x="331375" y="352607"/>
                  </a:cubicBezTo>
                  <a:cubicBezTo>
                    <a:pt x="353370" y="324612"/>
                    <a:pt x="382698" y="307283"/>
                    <a:pt x="420025" y="295951"/>
                  </a:cubicBezTo>
                  <a:close/>
                  <a:moveTo>
                    <a:pt x="2686970" y="291284"/>
                  </a:moveTo>
                  <a:cubicBezTo>
                    <a:pt x="2702968" y="293951"/>
                    <a:pt x="2730297" y="292618"/>
                    <a:pt x="2732963" y="298615"/>
                  </a:cubicBezTo>
                  <a:cubicBezTo>
                    <a:pt x="2743629" y="319946"/>
                    <a:pt x="2746962" y="345275"/>
                    <a:pt x="2750293" y="369271"/>
                  </a:cubicBezTo>
                  <a:cubicBezTo>
                    <a:pt x="2753625" y="386603"/>
                    <a:pt x="2712301" y="406599"/>
                    <a:pt x="2676973" y="407266"/>
                  </a:cubicBezTo>
                  <a:cubicBezTo>
                    <a:pt x="2647645" y="407266"/>
                    <a:pt x="2626981" y="379270"/>
                    <a:pt x="2624314" y="335943"/>
                  </a:cubicBezTo>
                  <a:cubicBezTo>
                    <a:pt x="2623648" y="325946"/>
                    <a:pt x="2672974" y="288618"/>
                    <a:pt x="2686970" y="291284"/>
                  </a:cubicBezTo>
                  <a:close/>
                  <a:moveTo>
                    <a:pt x="1073658" y="286368"/>
                  </a:moveTo>
                  <a:cubicBezTo>
                    <a:pt x="1081666" y="285576"/>
                    <a:pt x="1090248" y="286284"/>
                    <a:pt x="1099247" y="288617"/>
                  </a:cubicBezTo>
                  <a:cubicBezTo>
                    <a:pt x="1111910" y="291950"/>
                    <a:pt x="1119243" y="297949"/>
                    <a:pt x="1117910" y="311948"/>
                  </a:cubicBezTo>
                  <a:cubicBezTo>
                    <a:pt x="1116577" y="323278"/>
                    <a:pt x="1117243" y="334610"/>
                    <a:pt x="1117243" y="345942"/>
                  </a:cubicBezTo>
                  <a:cubicBezTo>
                    <a:pt x="1116577" y="378604"/>
                    <a:pt x="1115910" y="411932"/>
                    <a:pt x="1138574" y="439260"/>
                  </a:cubicBezTo>
                  <a:cubicBezTo>
                    <a:pt x="1146571" y="449259"/>
                    <a:pt x="1139239" y="453257"/>
                    <a:pt x="1131908" y="457923"/>
                  </a:cubicBezTo>
                  <a:cubicBezTo>
                    <a:pt x="1083249" y="487918"/>
                    <a:pt x="1033925" y="465922"/>
                    <a:pt x="1023926" y="409265"/>
                  </a:cubicBezTo>
                  <a:cubicBezTo>
                    <a:pt x="1019260" y="383270"/>
                    <a:pt x="1011260" y="357273"/>
                    <a:pt x="1021259" y="330611"/>
                  </a:cubicBezTo>
                  <a:cubicBezTo>
                    <a:pt x="1030759" y="304615"/>
                    <a:pt x="1049630" y="288743"/>
                    <a:pt x="1073658" y="286368"/>
                  </a:cubicBezTo>
                  <a:close/>
                  <a:moveTo>
                    <a:pt x="2797619" y="273287"/>
                  </a:moveTo>
                  <a:cubicBezTo>
                    <a:pt x="2840278" y="272620"/>
                    <a:pt x="2872273" y="297951"/>
                    <a:pt x="2870940" y="326613"/>
                  </a:cubicBezTo>
                  <a:cubicBezTo>
                    <a:pt x="2870273" y="349943"/>
                    <a:pt x="2830947" y="385271"/>
                    <a:pt x="2806949" y="384604"/>
                  </a:cubicBezTo>
                  <a:cubicBezTo>
                    <a:pt x="2777621" y="383938"/>
                    <a:pt x="2755625" y="349276"/>
                    <a:pt x="2757625" y="305949"/>
                  </a:cubicBezTo>
                  <a:cubicBezTo>
                    <a:pt x="2758958" y="279953"/>
                    <a:pt x="2778954" y="273954"/>
                    <a:pt x="2797619" y="273287"/>
                  </a:cubicBezTo>
                  <a:close/>
                  <a:moveTo>
                    <a:pt x="1217890" y="264621"/>
                  </a:moveTo>
                  <a:cubicBezTo>
                    <a:pt x="1244553" y="270620"/>
                    <a:pt x="1259883" y="287285"/>
                    <a:pt x="1259883" y="316613"/>
                  </a:cubicBezTo>
                  <a:cubicBezTo>
                    <a:pt x="1259883" y="331943"/>
                    <a:pt x="1263883" y="346608"/>
                    <a:pt x="1265883" y="361939"/>
                  </a:cubicBezTo>
                  <a:cubicBezTo>
                    <a:pt x="1267216" y="375936"/>
                    <a:pt x="1269216" y="389934"/>
                    <a:pt x="1270549" y="402597"/>
                  </a:cubicBezTo>
                  <a:cubicBezTo>
                    <a:pt x="1268549" y="422595"/>
                    <a:pt x="1271216" y="441924"/>
                    <a:pt x="1246554" y="448590"/>
                  </a:cubicBezTo>
                  <a:cubicBezTo>
                    <a:pt x="1193898" y="461254"/>
                    <a:pt x="1163901" y="455923"/>
                    <a:pt x="1151238" y="426595"/>
                  </a:cubicBezTo>
                  <a:cubicBezTo>
                    <a:pt x="1134573" y="387934"/>
                    <a:pt x="1131240" y="347274"/>
                    <a:pt x="1141239" y="306614"/>
                  </a:cubicBezTo>
                  <a:cubicBezTo>
                    <a:pt x="1146572" y="284618"/>
                    <a:pt x="1191899" y="259290"/>
                    <a:pt x="1217890" y="264621"/>
                  </a:cubicBezTo>
                  <a:close/>
                  <a:moveTo>
                    <a:pt x="2896269" y="263290"/>
                  </a:moveTo>
                  <a:lnTo>
                    <a:pt x="2896066" y="263931"/>
                  </a:lnTo>
                  <a:lnTo>
                    <a:pt x="2894935" y="263957"/>
                  </a:lnTo>
                  <a:cubicBezTo>
                    <a:pt x="2894935" y="263957"/>
                    <a:pt x="2895602" y="262624"/>
                    <a:pt x="2896269" y="263290"/>
                  </a:cubicBezTo>
                  <a:close/>
                  <a:moveTo>
                    <a:pt x="2949427" y="262707"/>
                  </a:moveTo>
                  <a:cubicBezTo>
                    <a:pt x="2967424" y="264790"/>
                    <a:pt x="2985254" y="268623"/>
                    <a:pt x="3002918" y="271956"/>
                  </a:cubicBezTo>
                  <a:cubicBezTo>
                    <a:pt x="2996253" y="319280"/>
                    <a:pt x="2963592" y="354607"/>
                    <a:pt x="2924931" y="356607"/>
                  </a:cubicBezTo>
                  <a:cubicBezTo>
                    <a:pt x="2908932" y="357274"/>
                    <a:pt x="2896269" y="353274"/>
                    <a:pt x="2893602" y="335278"/>
                  </a:cubicBezTo>
                  <a:cubicBezTo>
                    <a:pt x="2891602" y="323280"/>
                    <a:pt x="2886603" y="311115"/>
                    <a:pt x="2884936" y="299033"/>
                  </a:cubicBezTo>
                  <a:lnTo>
                    <a:pt x="2896066" y="263931"/>
                  </a:lnTo>
                  <a:close/>
                  <a:moveTo>
                    <a:pt x="2894711" y="262479"/>
                  </a:moveTo>
                  <a:lnTo>
                    <a:pt x="2895603" y="262626"/>
                  </a:lnTo>
                  <a:lnTo>
                    <a:pt x="2894270" y="263293"/>
                  </a:lnTo>
                  <a:close/>
                  <a:moveTo>
                    <a:pt x="1339703" y="256820"/>
                  </a:moveTo>
                  <a:cubicBezTo>
                    <a:pt x="1368573" y="258789"/>
                    <a:pt x="1386195" y="279785"/>
                    <a:pt x="1389195" y="317278"/>
                  </a:cubicBezTo>
                  <a:cubicBezTo>
                    <a:pt x="1391195" y="350606"/>
                    <a:pt x="1396526" y="383934"/>
                    <a:pt x="1401192" y="421928"/>
                  </a:cubicBezTo>
                  <a:cubicBezTo>
                    <a:pt x="1411858" y="445259"/>
                    <a:pt x="1396526" y="452590"/>
                    <a:pt x="1372530" y="454590"/>
                  </a:cubicBezTo>
                  <a:cubicBezTo>
                    <a:pt x="1362531" y="455256"/>
                    <a:pt x="1352534" y="458589"/>
                    <a:pt x="1342535" y="460589"/>
                  </a:cubicBezTo>
                  <a:cubicBezTo>
                    <a:pt x="1314540" y="464589"/>
                    <a:pt x="1295875" y="451923"/>
                    <a:pt x="1290545" y="425261"/>
                  </a:cubicBezTo>
                  <a:cubicBezTo>
                    <a:pt x="1280545" y="377937"/>
                    <a:pt x="1282545" y="329944"/>
                    <a:pt x="1287878" y="281953"/>
                  </a:cubicBezTo>
                  <a:cubicBezTo>
                    <a:pt x="1289211" y="270620"/>
                    <a:pt x="1295210" y="265287"/>
                    <a:pt x="1307208" y="261288"/>
                  </a:cubicBezTo>
                  <a:cubicBezTo>
                    <a:pt x="1319206" y="257622"/>
                    <a:pt x="1330079" y="256164"/>
                    <a:pt x="1339703" y="256820"/>
                  </a:cubicBezTo>
                  <a:close/>
                  <a:moveTo>
                    <a:pt x="3041596" y="239553"/>
                  </a:moveTo>
                  <a:cubicBezTo>
                    <a:pt x="3047241" y="240501"/>
                    <a:pt x="3054073" y="243125"/>
                    <a:pt x="3062239" y="247292"/>
                  </a:cubicBezTo>
                  <a:cubicBezTo>
                    <a:pt x="3076904" y="254622"/>
                    <a:pt x="3090236" y="268621"/>
                    <a:pt x="3108899" y="254622"/>
                  </a:cubicBezTo>
                  <a:cubicBezTo>
                    <a:pt x="3112899" y="251291"/>
                    <a:pt x="3118898" y="254622"/>
                    <a:pt x="3121565" y="259289"/>
                  </a:cubicBezTo>
                  <a:cubicBezTo>
                    <a:pt x="3124896" y="264622"/>
                    <a:pt x="3122898" y="269288"/>
                    <a:pt x="3118898" y="273287"/>
                  </a:cubicBezTo>
                  <a:cubicBezTo>
                    <a:pt x="3092903" y="293950"/>
                    <a:pt x="3062239" y="307283"/>
                    <a:pt x="3030910" y="312615"/>
                  </a:cubicBezTo>
                  <a:cubicBezTo>
                    <a:pt x="3014247" y="315282"/>
                    <a:pt x="3025579" y="287951"/>
                    <a:pt x="3018913" y="279954"/>
                  </a:cubicBezTo>
                  <a:cubicBezTo>
                    <a:pt x="3018413" y="248958"/>
                    <a:pt x="3024662" y="236709"/>
                    <a:pt x="3041596" y="239553"/>
                  </a:cubicBezTo>
                  <a:close/>
                  <a:moveTo>
                    <a:pt x="565335" y="237293"/>
                  </a:moveTo>
                  <a:cubicBezTo>
                    <a:pt x="557336" y="276620"/>
                    <a:pt x="548006" y="311947"/>
                    <a:pt x="531341" y="344609"/>
                  </a:cubicBezTo>
                  <a:cubicBezTo>
                    <a:pt x="520676" y="365271"/>
                    <a:pt x="498680" y="364604"/>
                    <a:pt x="479351" y="359272"/>
                  </a:cubicBezTo>
                  <a:cubicBezTo>
                    <a:pt x="466685" y="355939"/>
                    <a:pt x="447356" y="366604"/>
                    <a:pt x="442023" y="352608"/>
                  </a:cubicBezTo>
                  <a:cubicBezTo>
                    <a:pt x="436691" y="337276"/>
                    <a:pt x="448689" y="321278"/>
                    <a:pt x="459353" y="308614"/>
                  </a:cubicBezTo>
                  <a:cubicBezTo>
                    <a:pt x="486015" y="274620"/>
                    <a:pt x="524009" y="255956"/>
                    <a:pt x="565335" y="237293"/>
                  </a:cubicBezTo>
                  <a:close/>
                  <a:moveTo>
                    <a:pt x="1471338" y="235867"/>
                  </a:moveTo>
                  <a:cubicBezTo>
                    <a:pt x="1483097" y="235169"/>
                    <a:pt x="1495178" y="237460"/>
                    <a:pt x="1506510" y="243292"/>
                  </a:cubicBezTo>
                  <a:cubicBezTo>
                    <a:pt x="1519839" y="249958"/>
                    <a:pt x="1526505" y="261289"/>
                    <a:pt x="1526505" y="274621"/>
                  </a:cubicBezTo>
                  <a:cubicBezTo>
                    <a:pt x="1526505" y="311948"/>
                    <a:pt x="1535838" y="347276"/>
                    <a:pt x="1548504" y="381937"/>
                  </a:cubicBezTo>
                  <a:cubicBezTo>
                    <a:pt x="1559834" y="411932"/>
                    <a:pt x="1551169" y="425262"/>
                    <a:pt x="1519839" y="433261"/>
                  </a:cubicBezTo>
                  <a:cubicBezTo>
                    <a:pt x="1519173" y="433261"/>
                    <a:pt x="1517842" y="433928"/>
                    <a:pt x="1517175" y="433928"/>
                  </a:cubicBezTo>
                  <a:cubicBezTo>
                    <a:pt x="1424521" y="455924"/>
                    <a:pt x="1420521" y="452593"/>
                    <a:pt x="1409858" y="357940"/>
                  </a:cubicBezTo>
                  <a:cubicBezTo>
                    <a:pt x="1407191" y="339277"/>
                    <a:pt x="1405192" y="321279"/>
                    <a:pt x="1403192" y="307949"/>
                  </a:cubicBezTo>
                  <a:cubicBezTo>
                    <a:pt x="1403692" y="266956"/>
                    <a:pt x="1436062" y="237960"/>
                    <a:pt x="1471338" y="235867"/>
                  </a:cubicBezTo>
                  <a:close/>
                  <a:moveTo>
                    <a:pt x="1590495" y="215964"/>
                  </a:moveTo>
                  <a:cubicBezTo>
                    <a:pt x="1623157" y="211298"/>
                    <a:pt x="1653819" y="226630"/>
                    <a:pt x="1658486" y="253958"/>
                  </a:cubicBezTo>
                  <a:cubicBezTo>
                    <a:pt x="1666482" y="303285"/>
                    <a:pt x="1665148" y="354609"/>
                    <a:pt x="1689144" y="399936"/>
                  </a:cubicBezTo>
                  <a:cubicBezTo>
                    <a:pt x="1694477" y="410599"/>
                    <a:pt x="1684478" y="413932"/>
                    <a:pt x="1678479" y="418599"/>
                  </a:cubicBezTo>
                  <a:cubicBezTo>
                    <a:pt x="1667149" y="425265"/>
                    <a:pt x="1655818" y="421265"/>
                    <a:pt x="1642486" y="421265"/>
                  </a:cubicBezTo>
                  <a:cubicBezTo>
                    <a:pt x="1627823" y="411933"/>
                    <a:pt x="1612492" y="435264"/>
                    <a:pt x="1595161" y="423931"/>
                  </a:cubicBezTo>
                  <a:cubicBezTo>
                    <a:pt x="1575163" y="411266"/>
                    <a:pt x="1561833" y="393936"/>
                    <a:pt x="1559167" y="369941"/>
                  </a:cubicBezTo>
                  <a:cubicBezTo>
                    <a:pt x="1555167" y="336613"/>
                    <a:pt x="1549835" y="303285"/>
                    <a:pt x="1546501" y="269290"/>
                  </a:cubicBezTo>
                  <a:cubicBezTo>
                    <a:pt x="1542502" y="235296"/>
                    <a:pt x="1554501" y="221964"/>
                    <a:pt x="1590495" y="215964"/>
                  </a:cubicBezTo>
                  <a:close/>
                  <a:moveTo>
                    <a:pt x="670650" y="199299"/>
                  </a:moveTo>
                  <a:cubicBezTo>
                    <a:pt x="687982" y="195299"/>
                    <a:pt x="697315" y="203298"/>
                    <a:pt x="689315" y="217961"/>
                  </a:cubicBezTo>
                  <a:cubicBezTo>
                    <a:pt x="674650" y="243959"/>
                    <a:pt x="680650" y="271954"/>
                    <a:pt x="677316" y="298615"/>
                  </a:cubicBezTo>
                  <a:cubicBezTo>
                    <a:pt x="675317" y="312614"/>
                    <a:pt x="671983" y="322611"/>
                    <a:pt x="659987" y="330610"/>
                  </a:cubicBezTo>
                  <a:cubicBezTo>
                    <a:pt x="615327" y="361938"/>
                    <a:pt x="605328" y="387933"/>
                    <a:pt x="617327" y="439925"/>
                  </a:cubicBezTo>
                  <a:cubicBezTo>
                    <a:pt x="625326" y="474586"/>
                    <a:pt x="623326" y="477252"/>
                    <a:pt x="588665" y="477919"/>
                  </a:cubicBezTo>
                  <a:cubicBezTo>
                    <a:pt x="585332" y="477919"/>
                    <a:pt x="581999" y="477252"/>
                    <a:pt x="579333" y="477919"/>
                  </a:cubicBezTo>
                  <a:cubicBezTo>
                    <a:pt x="556004" y="486582"/>
                    <a:pt x="532009" y="491915"/>
                    <a:pt x="514678" y="469253"/>
                  </a:cubicBezTo>
                  <a:cubicBezTo>
                    <a:pt x="496015" y="444591"/>
                    <a:pt x="500015" y="414594"/>
                    <a:pt x="504014" y="386599"/>
                  </a:cubicBezTo>
                  <a:cubicBezTo>
                    <a:pt x="506679" y="366604"/>
                    <a:pt x="525343" y="364604"/>
                    <a:pt x="542006" y="362604"/>
                  </a:cubicBezTo>
                  <a:cubicBezTo>
                    <a:pt x="563337" y="360604"/>
                    <a:pt x="585332" y="367937"/>
                    <a:pt x="607328" y="350605"/>
                  </a:cubicBezTo>
                  <a:cubicBezTo>
                    <a:pt x="556004" y="347939"/>
                    <a:pt x="554004" y="341942"/>
                    <a:pt x="566003" y="293949"/>
                  </a:cubicBezTo>
                  <a:cubicBezTo>
                    <a:pt x="580000" y="237293"/>
                    <a:pt x="617327" y="211298"/>
                    <a:pt x="670650" y="199299"/>
                  </a:cubicBezTo>
                  <a:close/>
                  <a:moveTo>
                    <a:pt x="1740466" y="197302"/>
                  </a:moveTo>
                  <a:cubicBezTo>
                    <a:pt x="1774461" y="195302"/>
                    <a:pt x="1807123" y="211298"/>
                    <a:pt x="1813122" y="236629"/>
                  </a:cubicBezTo>
                  <a:cubicBezTo>
                    <a:pt x="1821119" y="271957"/>
                    <a:pt x="1826452" y="308616"/>
                    <a:pt x="1829785" y="330614"/>
                  </a:cubicBezTo>
                  <a:cubicBezTo>
                    <a:pt x="1831785" y="373272"/>
                    <a:pt x="1821119" y="394603"/>
                    <a:pt x="1793790" y="405933"/>
                  </a:cubicBezTo>
                  <a:cubicBezTo>
                    <a:pt x="1765795" y="417266"/>
                    <a:pt x="1739133" y="411933"/>
                    <a:pt x="1721801" y="389270"/>
                  </a:cubicBezTo>
                  <a:cubicBezTo>
                    <a:pt x="1688473" y="345943"/>
                    <a:pt x="1673143" y="295952"/>
                    <a:pt x="1679809" y="240627"/>
                  </a:cubicBezTo>
                  <a:cubicBezTo>
                    <a:pt x="1684473" y="204634"/>
                    <a:pt x="1711804" y="199301"/>
                    <a:pt x="1740466" y="197302"/>
                  </a:cubicBezTo>
                  <a:close/>
                  <a:moveTo>
                    <a:pt x="809293" y="180636"/>
                  </a:moveTo>
                  <a:cubicBezTo>
                    <a:pt x="800630" y="214631"/>
                    <a:pt x="800630" y="245959"/>
                    <a:pt x="801296" y="277288"/>
                  </a:cubicBezTo>
                  <a:cubicBezTo>
                    <a:pt x="801296" y="299950"/>
                    <a:pt x="763968" y="327281"/>
                    <a:pt x="734639" y="325948"/>
                  </a:cubicBezTo>
                  <a:cubicBezTo>
                    <a:pt x="705311" y="325281"/>
                    <a:pt x="695978" y="311949"/>
                    <a:pt x="699311" y="275288"/>
                  </a:cubicBezTo>
                  <a:cubicBezTo>
                    <a:pt x="703311" y="225296"/>
                    <a:pt x="745970" y="187969"/>
                    <a:pt x="809293" y="180636"/>
                  </a:cubicBezTo>
                  <a:close/>
                  <a:moveTo>
                    <a:pt x="1869777" y="176637"/>
                  </a:moveTo>
                  <a:cubicBezTo>
                    <a:pt x="1903772" y="172640"/>
                    <a:pt x="1935100" y="189302"/>
                    <a:pt x="1940433" y="215298"/>
                  </a:cubicBezTo>
                  <a:cubicBezTo>
                    <a:pt x="1951099" y="266623"/>
                    <a:pt x="1962429" y="317947"/>
                    <a:pt x="1967762" y="370606"/>
                  </a:cubicBezTo>
                  <a:cubicBezTo>
                    <a:pt x="1968429" y="375270"/>
                    <a:pt x="1971762" y="381936"/>
                    <a:pt x="1965096" y="383269"/>
                  </a:cubicBezTo>
                  <a:cubicBezTo>
                    <a:pt x="1938433" y="387269"/>
                    <a:pt x="1913104" y="405933"/>
                    <a:pt x="1885109" y="394601"/>
                  </a:cubicBezTo>
                  <a:cubicBezTo>
                    <a:pt x="1861111" y="384602"/>
                    <a:pt x="1851781" y="363940"/>
                    <a:pt x="1847781" y="338612"/>
                  </a:cubicBezTo>
                  <a:cubicBezTo>
                    <a:pt x="1843115" y="301951"/>
                    <a:pt x="1835782" y="264624"/>
                    <a:pt x="1829116" y="229963"/>
                  </a:cubicBezTo>
                  <a:cubicBezTo>
                    <a:pt x="1828450" y="197302"/>
                    <a:pt x="1842448" y="179970"/>
                    <a:pt x="1869777" y="176637"/>
                  </a:cubicBezTo>
                  <a:close/>
                  <a:moveTo>
                    <a:pt x="2023083" y="172638"/>
                  </a:moveTo>
                  <a:cubicBezTo>
                    <a:pt x="2057744" y="170638"/>
                    <a:pt x="2075073" y="187301"/>
                    <a:pt x="2075740" y="223962"/>
                  </a:cubicBezTo>
                  <a:cubicBezTo>
                    <a:pt x="2077073" y="263956"/>
                    <a:pt x="2083072" y="303283"/>
                    <a:pt x="2093071" y="341944"/>
                  </a:cubicBezTo>
                  <a:cubicBezTo>
                    <a:pt x="2103737" y="379271"/>
                    <a:pt x="2099071" y="384602"/>
                    <a:pt x="2050411" y="383936"/>
                  </a:cubicBezTo>
                  <a:cubicBezTo>
                    <a:pt x="2050411" y="383936"/>
                    <a:pt x="2041745" y="384602"/>
                    <a:pt x="2034415" y="386602"/>
                  </a:cubicBezTo>
                  <a:cubicBezTo>
                    <a:pt x="2001754" y="393935"/>
                    <a:pt x="1985756" y="386602"/>
                    <a:pt x="1983089" y="354607"/>
                  </a:cubicBezTo>
                  <a:cubicBezTo>
                    <a:pt x="1979756" y="312615"/>
                    <a:pt x="1973757" y="271955"/>
                    <a:pt x="1967093" y="230628"/>
                  </a:cubicBezTo>
                  <a:cubicBezTo>
                    <a:pt x="1961760" y="197300"/>
                    <a:pt x="1986422" y="174637"/>
                    <a:pt x="2023083" y="172638"/>
                  </a:cubicBezTo>
                  <a:close/>
                  <a:moveTo>
                    <a:pt x="877283" y="168637"/>
                  </a:moveTo>
                  <a:cubicBezTo>
                    <a:pt x="915276" y="164638"/>
                    <a:pt x="931941" y="181303"/>
                    <a:pt x="927941" y="218631"/>
                  </a:cubicBezTo>
                  <a:cubicBezTo>
                    <a:pt x="926608" y="232627"/>
                    <a:pt x="925275" y="247293"/>
                    <a:pt x="923275" y="261289"/>
                  </a:cubicBezTo>
                  <a:cubicBezTo>
                    <a:pt x="919276" y="299284"/>
                    <a:pt x="895280" y="314616"/>
                    <a:pt x="860618" y="301950"/>
                  </a:cubicBezTo>
                  <a:cubicBezTo>
                    <a:pt x="857952" y="300617"/>
                    <a:pt x="854619" y="299950"/>
                    <a:pt x="851952" y="299950"/>
                  </a:cubicBezTo>
                  <a:cubicBezTo>
                    <a:pt x="815291" y="294617"/>
                    <a:pt x="815291" y="294617"/>
                    <a:pt x="817291" y="250626"/>
                  </a:cubicBezTo>
                  <a:cubicBezTo>
                    <a:pt x="816624" y="224628"/>
                    <a:pt x="823290" y="193966"/>
                    <a:pt x="857952" y="176636"/>
                  </a:cubicBezTo>
                  <a:cubicBezTo>
                    <a:pt x="863951" y="173303"/>
                    <a:pt x="870617" y="169970"/>
                    <a:pt x="877283" y="168637"/>
                  </a:cubicBezTo>
                  <a:close/>
                  <a:moveTo>
                    <a:pt x="2152394" y="156641"/>
                  </a:moveTo>
                  <a:cubicBezTo>
                    <a:pt x="2189054" y="156641"/>
                    <a:pt x="2208383" y="169306"/>
                    <a:pt x="2219715" y="204632"/>
                  </a:cubicBezTo>
                  <a:cubicBezTo>
                    <a:pt x="2230381" y="236629"/>
                    <a:pt x="2239711" y="269290"/>
                    <a:pt x="2247044" y="301952"/>
                  </a:cubicBezTo>
                  <a:cubicBezTo>
                    <a:pt x="2254376" y="332613"/>
                    <a:pt x="2245044" y="346610"/>
                    <a:pt x="2213716" y="355942"/>
                  </a:cubicBezTo>
                  <a:cubicBezTo>
                    <a:pt x="2203053" y="359275"/>
                    <a:pt x="2192387" y="361942"/>
                    <a:pt x="2181722" y="365275"/>
                  </a:cubicBezTo>
                  <a:cubicBezTo>
                    <a:pt x="2142395" y="378605"/>
                    <a:pt x="2118399" y="367274"/>
                    <a:pt x="2109067" y="327280"/>
                  </a:cubicBezTo>
                  <a:cubicBezTo>
                    <a:pt x="2101070" y="293286"/>
                    <a:pt x="2095071" y="259291"/>
                    <a:pt x="2091071" y="224630"/>
                  </a:cubicBezTo>
                  <a:cubicBezTo>
                    <a:pt x="2086405" y="183969"/>
                    <a:pt x="2112400" y="156641"/>
                    <a:pt x="2152394" y="156641"/>
                  </a:cubicBezTo>
                  <a:close/>
                  <a:moveTo>
                    <a:pt x="984096" y="151392"/>
                  </a:moveTo>
                  <a:cubicBezTo>
                    <a:pt x="991595" y="149475"/>
                    <a:pt x="999927" y="150975"/>
                    <a:pt x="1009259" y="156641"/>
                  </a:cubicBezTo>
                  <a:cubicBezTo>
                    <a:pt x="1028589" y="168640"/>
                    <a:pt x="1059250" y="171973"/>
                    <a:pt x="1048587" y="206635"/>
                  </a:cubicBezTo>
                  <a:cubicBezTo>
                    <a:pt x="1045920" y="215299"/>
                    <a:pt x="1043921" y="223965"/>
                    <a:pt x="1043921" y="233297"/>
                  </a:cubicBezTo>
                  <a:cubicBezTo>
                    <a:pt x="1045254" y="273291"/>
                    <a:pt x="1015925" y="301287"/>
                    <a:pt x="975931" y="299287"/>
                  </a:cubicBezTo>
                  <a:cubicBezTo>
                    <a:pt x="944602" y="298620"/>
                    <a:pt x="934603" y="287288"/>
                    <a:pt x="934603" y="251293"/>
                  </a:cubicBezTo>
                  <a:cubicBezTo>
                    <a:pt x="936603" y="223298"/>
                    <a:pt x="944602" y="193303"/>
                    <a:pt x="963932" y="166641"/>
                  </a:cubicBezTo>
                  <a:cubicBezTo>
                    <a:pt x="969931" y="158641"/>
                    <a:pt x="976597" y="153309"/>
                    <a:pt x="984096" y="151392"/>
                  </a:cubicBezTo>
                  <a:close/>
                  <a:moveTo>
                    <a:pt x="2317032" y="133977"/>
                  </a:moveTo>
                  <a:cubicBezTo>
                    <a:pt x="2355026" y="134643"/>
                    <a:pt x="2364358" y="143309"/>
                    <a:pt x="2364358" y="177970"/>
                  </a:cubicBezTo>
                  <a:cubicBezTo>
                    <a:pt x="2364358" y="215298"/>
                    <a:pt x="2371691" y="250624"/>
                    <a:pt x="2384354" y="285952"/>
                  </a:cubicBezTo>
                  <a:cubicBezTo>
                    <a:pt x="2397019" y="323279"/>
                    <a:pt x="2390353" y="331945"/>
                    <a:pt x="2351693" y="333278"/>
                  </a:cubicBezTo>
                  <a:cubicBezTo>
                    <a:pt x="2343696" y="333278"/>
                    <a:pt x="2333697" y="331945"/>
                    <a:pt x="2327698" y="335945"/>
                  </a:cubicBezTo>
                  <a:cubicBezTo>
                    <a:pt x="2295037" y="354607"/>
                    <a:pt x="2280372" y="334611"/>
                    <a:pt x="2267709" y="309949"/>
                  </a:cubicBezTo>
                  <a:cubicBezTo>
                    <a:pt x="2249044" y="271955"/>
                    <a:pt x="2241714" y="229961"/>
                    <a:pt x="2233714" y="189301"/>
                  </a:cubicBezTo>
                  <a:cubicBezTo>
                    <a:pt x="2229715" y="170638"/>
                    <a:pt x="2239714" y="155973"/>
                    <a:pt x="2258376" y="147975"/>
                  </a:cubicBezTo>
                  <a:cubicBezTo>
                    <a:pt x="2277708" y="139310"/>
                    <a:pt x="2299036" y="135310"/>
                    <a:pt x="2317032" y="133977"/>
                  </a:cubicBezTo>
                  <a:close/>
                  <a:moveTo>
                    <a:pt x="1111908" y="133310"/>
                  </a:moveTo>
                  <a:cubicBezTo>
                    <a:pt x="1133237" y="139309"/>
                    <a:pt x="1163899" y="135976"/>
                    <a:pt x="1165232" y="171971"/>
                  </a:cubicBezTo>
                  <a:cubicBezTo>
                    <a:pt x="1165899" y="181970"/>
                    <a:pt x="1166566" y="191969"/>
                    <a:pt x="1167232" y="202633"/>
                  </a:cubicBezTo>
                  <a:cubicBezTo>
                    <a:pt x="1169232" y="259959"/>
                    <a:pt x="1145236" y="283954"/>
                    <a:pt x="1093245" y="275955"/>
                  </a:cubicBezTo>
                  <a:cubicBezTo>
                    <a:pt x="1075913" y="273289"/>
                    <a:pt x="1063914" y="264623"/>
                    <a:pt x="1061916" y="247293"/>
                  </a:cubicBezTo>
                  <a:cubicBezTo>
                    <a:pt x="1058583" y="217965"/>
                    <a:pt x="1058583" y="187969"/>
                    <a:pt x="1067247" y="159307"/>
                  </a:cubicBezTo>
                  <a:cubicBezTo>
                    <a:pt x="1074580" y="136643"/>
                    <a:pt x="1090578" y="127312"/>
                    <a:pt x="1111908" y="133310"/>
                  </a:cubicBezTo>
                  <a:close/>
                  <a:moveTo>
                    <a:pt x="2973590" y="132644"/>
                  </a:moveTo>
                  <a:cubicBezTo>
                    <a:pt x="2975590" y="132644"/>
                    <a:pt x="2977590" y="132644"/>
                    <a:pt x="2979589" y="132644"/>
                  </a:cubicBezTo>
                  <a:cubicBezTo>
                    <a:pt x="3021582" y="132644"/>
                    <a:pt x="3034914" y="147307"/>
                    <a:pt x="3032914" y="189301"/>
                  </a:cubicBezTo>
                  <a:cubicBezTo>
                    <a:pt x="3031581" y="217297"/>
                    <a:pt x="2993586" y="247292"/>
                    <a:pt x="2964924" y="243961"/>
                  </a:cubicBezTo>
                  <a:cubicBezTo>
                    <a:pt x="2948927" y="241961"/>
                    <a:pt x="2941595" y="231962"/>
                    <a:pt x="2938928" y="217963"/>
                  </a:cubicBezTo>
                  <a:cubicBezTo>
                    <a:pt x="2936262" y="204633"/>
                    <a:pt x="2936262" y="191301"/>
                    <a:pt x="2934262" y="178638"/>
                  </a:cubicBezTo>
                  <a:cubicBezTo>
                    <a:pt x="2926929" y="132644"/>
                    <a:pt x="2926929" y="132644"/>
                    <a:pt x="2973590" y="132644"/>
                  </a:cubicBezTo>
                  <a:close/>
                  <a:moveTo>
                    <a:pt x="2454345" y="130979"/>
                  </a:moveTo>
                  <a:cubicBezTo>
                    <a:pt x="2467676" y="130479"/>
                    <a:pt x="2481007" y="132978"/>
                    <a:pt x="2494338" y="140643"/>
                  </a:cubicBezTo>
                  <a:cubicBezTo>
                    <a:pt x="2497005" y="141976"/>
                    <a:pt x="2499671" y="144642"/>
                    <a:pt x="2500338" y="147309"/>
                  </a:cubicBezTo>
                  <a:cubicBezTo>
                    <a:pt x="2509004" y="194635"/>
                    <a:pt x="2527000" y="239960"/>
                    <a:pt x="2525000" y="288620"/>
                  </a:cubicBezTo>
                  <a:cubicBezTo>
                    <a:pt x="2523000" y="319948"/>
                    <a:pt x="2492339" y="338611"/>
                    <a:pt x="2447680" y="337944"/>
                  </a:cubicBezTo>
                  <a:cubicBezTo>
                    <a:pt x="2425016" y="339944"/>
                    <a:pt x="2407019" y="327947"/>
                    <a:pt x="2401020" y="303283"/>
                  </a:cubicBezTo>
                  <a:cubicBezTo>
                    <a:pt x="2391687" y="264622"/>
                    <a:pt x="2383023" y="225297"/>
                    <a:pt x="2385021" y="185303"/>
                  </a:cubicBezTo>
                  <a:cubicBezTo>
                    <a:pt x="2385688" y="164640"/>
                    <a:pt x="2392354" y="146642"/>
                    <a:pt x="2414352" y="139310"/>
                  </a:cubicBezTo>
                  <a:cubicBezTo>
                    <a:pt x="2427683" y="134978"/>
                    <a:pt x="2441014" y="131479"/>
                    <a:pt x="2454345" y="130979"/>
                  </a:cubicBezTo>
                  <a:close/>
                  <a:moveTo>
                    <a:pt x="3321529" y="126646"/>
                  </a:moveTo>
                  <a:cubicBezTo>
                    <a:pt x="3333526" y="141309"/>
                    <a:pt x="3330193" y="157307"/>
                    <a:pt x="3336192" y="169972"/>
                  </a:cubicBezTo>
                  <a:cubicBezTo>
                    <a:pt x="3339525" y="177969"/>
                    <a:pt x="3332195" y="182635"/>
                    <a:pt x="3326862" y="187301"/>
                  </a:cubicBezTo>
                  <a:cubicBezTo>
                    <a:pt x="3324862" y="188635"/>
                    <a:pt x="3320196" y="189301"/>
                    <a:pt x="3318196" y="187968"/>
                  </a:cubicBezTo>
                  <a:cubicBezTo>
                    <a:pt x="3310863" y="183302"/>
                    <a:pt x="3316196" y="177303"/>
                    <a:pt x="3316863" y="171972"/>
                  </a:cubicBezTo>
                  <a:cubicBezTo>
                    <a:pt x="3318863" y="157974"/>
                    <a:pt x="3319529" y="143975"/>
                    <a:pt x="3321529" y="126646"/>
                  </a:cubicBezTo>
                  <a:close/>
                  <a:moveTo>
                    <a:pt x="3179552" y="126645"/>
                  </a:moveTo>
                  <a:cubicBezTo>
                    <a:pt x="3199550" y="123978"/>
                    <a:pt x="3203547" y="152642"/>
                    <a:pt x="3206880" y="170638"/>
                  </a:cubicBezTo>
                  <a:cubicBezTo>
                    <a:pt x="3216212" y="223297"/>
                    <a:pt x="3204216" y="243293"/>
                    <a:pt x="3153557" y="249959"/>
                  </a:cubicBezTo>
                  <a:cubicBezTo>
                    <a:pt x="3170220" y="236627"/>
                    <a:pt x="3174219" y="221964"/>
                    <a:pt x="3172886" y="205965"/>
                  </a:cubicBezTo>
                  <a:cubicBezTo>
                    <a:pt x="3172222" y="195966"/>
                    <a:pt x="3171553" y="185303"/>
                    <a:pt x="3170220" y="175304"/>
                  </a:cubicBezTo>
                  <a:cubicBezTo>
                    <a:pt x="3168222" y="157306"/>
                    <a:pt x="3162889" y="128644"/>
                    <a:pt x="3179552" y="126645"/>
                  </a:cubicBezTo>
                  <a:close/>
                  <a:moveTo>
                    <a:pt x="935769" y="123897"/>
                  </a:moveTo>
                  <a:cubicBezTo>
                    <a:pt x="939268" y="122980"/>
                    <a:pt x="942600" y="122980"/>
                    <a:pt x="945267" y="125980"/>
                  </a:cubicBezTo>
                  <a:cubicBezTo>
                    <a:pt x="951266" y="132645"/>
                    <a:pt x="945267" y="141311"/>
                    <a:pt x="943933" y="148644"/>
                  </a:cubicBezTo>
                  <a:cubicBezTo>
                    <a:pt x="941934" y="159310"/>
                    <a:pt x="933937" y="159310"/>
                    <a:pt x="925271" y="157977"/>
                  </a:cubicBezTo>
                  <a:cubicBezTo>
                    <a:pt x="913939" y="155977"/>
                    <a:pt x="903276" y="153310"/>
                    <a:pt x="887944" y="150644"/>
                  </a:cubicBezTo>
                  <a:cubicBezTo>
                    <a:pt x="899276" y="135311"/>
                    <a:pt x="911273" y="130645"/>
                    <a:pt x="925271" y="127312"/>
                  </a:cubicBezTo>
                  <a:cubicBezTo>
                    <a:pt x="928604" y="126646"/>
                    <a:pt x="932270" y="124813"/>
                    <a:pt x="935769" y="123897"/>
                  </a:cubicBezTo>
                  <a:close/>
                  <a:moveTo>
                    <a:pt x="3119898" y="123490"/>
                  </a:moveTo>
                  <a:cubicBezTo>
                    <a:pt x="3142519" y="125271"/>
                    <a:pt x="3153893" y="143644"/>
                    <a:pt x="3152893" y="176639"/>
                  </a:cubicBezTo>
                  <a:cubicBezTo>
                    <a:pt x="3151560" y="224631"/>
                    <a:pt x="3134228" y="239963"/>
                    <a:pt x="3089569" y="235963"/>
                  </a:cubicBezTo>
                  <a:cubicBezTo>
                    <a:pt x="3070238" y="233963"/>
                    <a:pt x="3059574" y="224631"/>
                    <a:pt x="3056241" y="206635"/>
                  </a:cubicBezTo>
                  <a:cubicBezTo>
                    <a:pt x="3054908" y="200635"/>
                    <a:pt x="3054241" y="194636"/>
                    <a:pt x="3053575" y="188636"/>
                  </a:cubicBezTo>
                  <a:cubicBezTo>
                    <a:pt x="3052908" y="171306"/>
                    <a:pt x="3036243" y="153308"/>
                    <a:pt x="3044909" y="139311"/>
                  </a:cubicBezTo>
                  <a:cubicBezTo>
                    <a:pt x="3054241" y="124646"/>
                    <a:pt x="3076904" y="131979"/>
                    <a:pt x="3093569" y="127312"/>
                  </a:cubicBezTo>
                  <a:cubicBezTo>
                    <a:pt x="3103567" y="124146"/>
                    <a:pt x="3112357" y="122896"/>
                    <a:pt x="3119898" y="123490"/>
                  </a:cubicBezTo>
                  <a:close/>
                  <a:moveTo>
                    <a:pt x="1218367" y="123313"/>
                  </a:moveTo>
                  <a:cubicBezTo>
                    <a:pt x="1223137" y="123730"/>
                    <a:pt x="1228886" y="125980"/>
                    <a:pt x="1235885" y="130646"/>
                  </a:cubicBezTo>
                  <a:cubicBezTo>
                    <a:pt x="1237885" y="131979"/>
                    <a:pt x="1241884" y="131979"/>
                    <a:pt x="1244551" y="131979"/>
                  </a:cubicBezTo>
                  <a:cubicBezTo>
                    <a:pt x="1298542" y="135310"/>
                    <a:pt x="1301875" y="138643"/>
                    <a:pt x="1301875" y="196635"/>
                  </a:cubicBezTo>
                  <a:cubicBezTo>
                    <a:pt x="1301875" y="198634"/>
                    <a:pt x="1301875" y="207965"/>
                    <a:pt x="1303208" y="217297"/>
                  </a:cubicBezTo>
                  <a:cubicBezTo>
                    <a:pt x="1305874" y="241292"/>
                    <a:pt x="1285212" y="258624"/>
                    <a:pt x="1261883" y="252625"/>
                  </a:cubicBezTo>
                  <a:cubicBezTo>
                    <a:pt x="1249217" y="249292"/>
                    <a:pt x="1235885" y="245959"/>
                    <a:pt x="1222554" y="246625"/>
                  </a:cubicBezTo>
                  <a:cubicBezTo>
                    <a:pt x="1194560" y="247292"/>
                    <a:pt x="1186561" y="231962"/>
                    <a:pt x="1187227" y="207965"/>
                  </a:cubicBezTo>
                  <a:cubicBezTo>
                    <a:pt x="1187894" y="189969"/>
                    <a:pt x="1189893" y="171304"/>
                    <a:pt x="1194560" y="153308"/>
                  </a:cubicBezTo>
                  <a:cubicBezTo>
                    <a:pt x="1198558" y="137311"/>
                    <a:pt x="1204057" y="122063"/>
                    <a:pt x="1218367" y="123313"/>
                  </a:cubicBezTo>
                  <a:close/>
                  <a:moveTo>
                    <a:pt x="2578875" y="119960"/>
                  </a:moveTo>
                  <a:cubicBezTo>
                    <a:pt x="2589029" y="120147"/>
                    <a:pt x="2600486" y="122980"/>
                    <a:pt x="2612984" y="128646"/>
                  </a:cubicBezTo>
                  <a:cubicBezTo>
                    <a:pt x="2626982" y="135312"/>
                    <a:pt x="2635648" y="144644"/>
                    <a:pt x="2636982" y="161307"/>
                  </a:cubicBezTo>
                  <a:cubicBezTo>
                    <a:pt x="2640315" y="197968"/>
                    <a:pt x="2644314" y="234629"/>
                    <a:pt x="2663644" y="267291"/>
                  </a:cubicBezTo>
                  <a:cubicBezTo>
                    <a:pt x="2667643" y="273957"/>
                    <a:pt x="2670310" y="281954"/>
                    <a:pt x="2660311" y="288620"/>
                  </a:cubicBezTo>
                  <a:cubicBezTo>
                    <a:pt x="2611651" y="323281"/>
                    <a:pt x="2550993" y="300619"/>
                    <a:pt x="2538330" y="241962"/>
                  </a:cubicBezTo>
                  <a:cubicBezTo>
                    <a:pt x="2534330" y="223297"/>
                    <a:pt x="2532331" y="203968"/>
                    <a:pt x="2529664" y="184636"/>
                  </a:cubicBezTo>
                  <a:cubicBezTo>
                    <a:pt x="2529664" y="142643"/>
                    <a:pt x="2548411" y="119398"/>
                    <a:pt x="2578875" y="119960"/>
                  </a:cubicBezTo>
                  <a:close/>
                  <a:moveTo>
                    <a:pt x="2827947" y="116721"/>
                  </a:moveTo>
                  <a:cubicBezTo>
                    <a:pt x="2859442" y="115814"/>
                    <a:pt x="2898436" y="132812"/>
                    <a:pt x="2908933" y="157309"/>
                  </a:cubicBezTo>
                  <a:cubicBezTo>
                    <a:pt x="2917266" y="176639"/>
                    <a:pt x="2922599" y="195469"/>
                    <a:pt x="2921349" y="213300"/>
                  </a:cubicBezTo>
                  <a:lnTo>
                    <a:pt x="2894711" y="262479"/>
                  </a:lnTo>
                  <a:lnTo>
                    <a:pt x="2883938" y="260710"/>
                  </a:lnTo>
                  <a:cubicBezTo>
                    <a:pt x="2880105" y="261626"/>
                    <a:pt x="2876272" y="263293"/>
                    <a:pt x="2872272" y="263293"/>
                  </a:cubicBezTo>
                  <a:cubicBezTo>
                    <a:pt x="2840277" y="264624"/>
                    <a:pt x="2816948" y="253294"/>
                    <a:pt x="2803618" y="222632"/>
                  </a:cubicBezTo>
                  <a:cubicBezTo>
                    <a:pt x="2794285" y="200634"/>
                    <a:pt x="2786953" y="178638"/>
                    <a:pt x="2785619" y="155309"/>
                  </a:cubicBezTo>
                  <a:cubicBezTo>
                    <a:pt x="2784953" y="141977"/>
                    <a:pt x="2788952" y="131311"/>
                    <a:pt x="2800285" y="123980"/>
                  </a:cubicBezTo>
                  <a:cubicBezTo>
                    <a:pt x="2807783" y="119314"/>
                    <a:pt x="2817449" y="117023"/>
                    <a:pt x="2827947" y="116721"/>
                  </a:cubicBezTo>
                  <a:close/>
                  <a:moveTo>
                    <a:pt x="3240209" y="115314"/>
                  </a:moveTo>
                  <a:cubicBezTo>
                    <a:pt x="3260872" y="119312"/>
                    <a:pt x="3286203" y="119978"/>
                    <a:pt x="3292201" y="148642"/>
                  </a:cubicBezTo>
                  <a:cubicBezTo>
                    <a:pt x="3298200" y="177971"/>
                    <a:pt x="3286203" y="199967"/>
                    <a:pt x="3258872" y="212632"/>
                  </a:cubicBezTo>
                  <a:cubicBezTo>
                    <a:pt x="3250208" y="216632"/>
                    <a:pt x="3240209" y="219296"/>
                    <a:pt x="3228877" y="223296"/>
                  </a:cubicBezTo>
                  <a:cubicBezTo>
                    <a:pt x="3228210" y="193301"/>
                    <a:pt x="3227543" y="166639"/>
                    <a:pt x="3218213" y="140643"/>
                  </a:cubicBezTo>
                  <a:cubicBezTo>
                    <a:pt x="3212213" y="123311"/>
                    <a:pt x="3222213" y="111314"/>
                    <a:pt x="3240209" y="115314"/>
                  </a:cubicBezTo>
                  <a:close/>
                  <a:moveTo>
                    <a:pt x="2720964" y="113981"/>
                  </a:moveTo>
                  <a:cubicBezTo>
                    <a:pt x="2759624" y="111981"/>
                    <a:pt x="2770290" y="119980"/>
                    <a:pt x="2776289" y="157972"/>
                  </a:cubicBezTo>
                  <a:cubicBezTo>
                    <a:pt x="2779620" y="179303"/>
                    <a:pt x="2779620" y="200632"/>
                    <a:pt x="2782953" y="221961"/>
                  </a:cubicBezTo>
                  <a:cubicBezTo>
                    <a:pt x="2788286" y="261288"/>
                    <a:pt x="2782953" y="269287"/>
                    <a:pt x="2743628" y="271287"/>
                  </a:cubicBezTo>
                  <a:cubicBezTo>
                    <a:pt x="2738962" y="271953"/>
                    <a:pt x="2733629" y="271953"/>
                    <a:pt x="2728296" y="271953"/>
                  </a:cubicBezTo>
                  <a:cubicBezTo>
                    <a:pt x="2677639" y="271287"/>
                    <a:pt x="2670973" y="266620"/>
                    <a:pt x="2660974" y="216630"/>
                  </a:cubicBezTo>
                  <a:cubicBezTo>
                    <a:pt x="2659641" y="209964"/>
                    <a:pt x="2658308" y="202632"/>
                    <a:pt x="2656975" y="195299"/>
                  </a:cubicBezTo>
                  <a:cubicBezTo>
                    <a:pt x="2644978" y="131310"/>
                    <a:pt x="2655642" y="117314"/>
                    <a:pt x="2720964" y="113981"/>
                  </a:cubicBezTo>
                  <a:close/>
                  <a:moveTo>
                    <a:pt x="1407762" y="104743"/>
                  </a:moveTo>
                  <a:cubicBezTo>
                    <a:pt x="1437226" y="106274"/>
                    <a:pt x="1443351" y="122146"/>
                    <a:pt x="1443851" y="170639"/>
                  </a:cubicBezTo>
                  <a:cubicBezTo>
                    <a:pt x="1444517" y="226630"/>
                    <a:pt x="1408523" y="246628"/>
                    <a:pt x="1353199" y="241295"/>
                  </a:cubicBezTo>
                  <a:cubicBezTo>
                    <a:pt x="1309206" y="237295"/>
                    <a:pt x="1319205" y="214631"/>
                    <a:pt x="1319871" y="190635"/>
                  </a:cubicBezTo>
                  <a:cubicBezTo>
                    <a:pt x="1320538" y="180636"/>
                    <a:pt x="1321871" y="169972"/>
                    <a:pt x="1321871" y="159973"/>
                  </a:cubicBezTo>
                  <a:cubicBezTo>
                    <a:pt x="1321205" y="126645"/>
                    <a:pt x="1335202" y="111315"/>
                    <a:pt x="1369862" y="107315"/>
                  </a:cubicBezTo>
                  <a:cubicBezTo>
                    <a:pt x="1385526" y="105316"/>
                    <a:pt x="1397941" y="104232"/>
                    <a:pt x="1407762" y="104743"/>
                  </a:cubicBezTo>
                  <a:close/>
                  <a:moveTo>
                    <a:pt x="1064582" y="98650"/>
                  </a:moveTo>
                  <a:cubicBezTo>
                    <a:pt x="1073246" y="97316"/>
                    <a:pt x="1081912" y="98650"/>
                    <a:pt x="1086578" y="106649"/>
                  </a:cubicBezTo>
                  <a:cubicBezTo>
                    <a:pt x="1091244" y="115315"/>
                    <a:pt x="1080578" y="117982"/>
                    <a:pt x="1076579" y="122648"/>
                  </a:cubicBezTo>
                  <a:cubicBezTo>
                    <a:pt x="1063249" y="139312"/>
                    <a:pt x="1049917" y="149312"/>
                    <a:pt x="1027921" y="134646"/>
                  </a:cubicBezTo>
                  <a:cubicBezTo>
                    <a:pt x="1019922" y="129313"/>
                    <a:pt x="1007257" y="132646"/>
                    <a:pt x="990594" y="131313"/>
                  </a:cubicBezTo>
                  <a:cubicBezTo>
                    <a:pt x="1016589" y="112649"/>
                    <a:pt x="1039251" y="102649"/>
                    <a:pt x="1064582" y="98650"/>
                  </a:cubicBezTo>
                  <a:close/>
                  <a:moveTo>
                    <a:pt x="1164813" y="93318"/>
                  </a:moveTo>
                  <a:cubicBezTo>
                    <a:pt x="1176395" y="91985"/>
                    <a:pt x="1189227" y="93985"/>
                    <a:pt x="1207891" y="98651"/>
                  </a:cubicBezTo>
                  <a:cubicBezTo>
                    <a:pt x="1189893" y="131313"/>
                    <a:pt x="1172563" y="133979"/>
                    <a:pt x="1129235" y="107982"/>
                  </a:cubicBezTo>
                  <a:cubicBezTo>
                    <a:pt x="1142900" y="99317"/>
                    <a:pt x="1153232" y="94651"/>
                    <a:pt x="1164813" y="93318"/>
                  </a:cubicBezTo>
                  <a:close/>
                  <a:moveTo>
                    <a:pt x="1529421" y="84903"/>
                  </a:moveTo>
                  <a:cubicBezTo>
                    <a:pt x="1541669" y="86986"/>
                    <a:pt x="1553500" y="91986"/>
                    <a:pt x="1564498" y="99985"/>
                  </a:cubicBezTo>
                  <a:cubicBezTo>
                    <a:pt x="1581163" y="111315"/>
                    <a:pt x="1568498" y="129980"/>
                    <a:pt x="1573164" y="141311"/>
                  </a:cubicBezTo>
                  <a:cubicBezTo>
                    <a:pt x="1572498" y="161975"/>
                    <a:pt x="1573831" y="178639"/>
                    <a:pt x="1566499" y="193304"/>
                  </a:cubicBezTo>
                  <a:cubicBezTo>
                    <a:pt x="1555167" y="217300"/>
                    <a:pt x="1539836" y="235298"/>
                    <a:pt x="1509174" y="222632"/>
                  </a:cubicBezTo>
                  <a:cubicBezTo>
                    <a:pt x="1506508" y="221299"/>
                    <a:pt x="1503175" y="221299"/>
                    <a:pt x="1500509" y="220633"/>
                  </a:cubicBezTo>
                  <a:cubicBezTo>
                    <a:pt x="1455850" y="213300"/>
                    <a:pt x="1447184" y="199303"/>
                    <a:pt x="1461183" y="155309"/>
                  </a:cubicBezTo>
                  <a:cubicBezTo>
                    <a:pt x="1463847" y="147310"/>
                    <a:pt x="1466513" y="139979"/>
                    <a:pt x="1467180" y="131980"/>
                  </a:cubicBezTo>
                  <a:cubicBezTo>
                    <a:pt x="1469179" y="113315"/>
                    <a:pt x="1469846" y="93319"/>
                    <a:pt x="1491844" y="87320"/>
                  </a:cubicBezTo>
                  <a:cubicBezTo>
                    <a:pt x="1504509" y="83653"/>
                    <a:pt x="1517173" y="82820"/>
                    <a:pt x="1529421" y="84903"/>
                  </a:cubicBezTo>
                  <a:close/>
                  <a:moveTo>
                    <a:pt x="2489119" y="77550"/>
                  </a:moveTo>
                  <a:cubicBezTo>
                    <a:pt x="2512085" y="74488"/>
                    <a:pt x="2533831" y="85486"/>
                    <a:pt x="2556328" y="91986"/>
                  </a:cubicBezTo>
                  <a:cubicBezTo>
                    <a:pt x="2532332" y="127982"/>
                    <a:pt x="2501670" y="125982"/>
                    <a:pt x="2468342" y="113983"/>
                  </a:cubicBezTo>
                  <a:cubicBezTo>
                    <a:pt x="2461676" y="111316"/>
                    <a:pt x="2454345" y="110650"/>
                    <a:pt x="2453012" y="101319"/>
                  </a:cubicBezTo>
                  <a:cubicBezTo>
                    <a:pt x="2451678" y="91986"/>
                    <a:pt x="2460342" y="89319"/>
                    <a:pt x="2465675" y="85986"/>
                  </a:cubicBezTo>
                  <a:cubicBezTo>
                    <a:pt x="2473674" y="81154"/>
                    <a:pt x="2481464" y="78571"/>
                    <a:pt x="2489119" y="77550"/>
                  </a:cubicBezTo>
                  <a:close/>
                  <a:moveTo>
                    <a:pt x="1654294" y="69040"/>
                  </a:moveTo>
                  <a:cubicBezTo>
                    <a:pt x="1669227" y="66613"/>
                    <a:pt x="1686141" y="67655"/>
                    <a:pt x="1704471" y="72654"/>
                  </a:cubicBezTo>
                  <a:cubicBezTo>
                    <a:pt x="1706471" y="73320"/>
                    <a:pt x="1708471" y="74654"/>
                    <a:pt x="1710471" y="73987"/>
                  </a:cubicBezTo>
                  <a:cubicBezTo>
                    <a:pt x="1746465" y="73987"/>
                    <a:pt x="1757795" y="90652"/>
                    <a:pt x="1745798" y="119980"/>
                  </a:cubicBezTo>
                  <a:cubicBezTo>
                    <a:pt x="1745131" y="129310"/>
                    <a:pt x="1744465" y="134643"/>
                    <a:pt x="1744465" y="139976"/>
                  </a:cubicBezTo>
                  <a:cubicBezTo>
                    <a:pt x="1745131" y="163971"/>
                    <a:pt x="1737132" y="175303"/>
                    <a:pt x="1711137" y="183303"/>
                  </a:cubicBezTo>
                  <a:cubicBezTo>
                    <a:pt x="1679809" y="192635"/>
                    <a:pt x="1649814" y="198632"/>
                    <a:pt x="1617154" y="197299"/>
                  </a:cubicBezTo>
                  <a:cubicBezTo>
                    <a:pt x="1597157" y="196632"/>
                    <a:pt x="1589825" y="189968"/>
                    <a:pt x="1588492" y="171304"/>
                  </a:cubicBezTo>
                  <a:cubicBezTo>
                    <a:pt x="1582494" y="114813"/>
                    <a:pt x="1609489" y="76320"/>
                    <a:pt x="1654294" y="69040"/>
                  </a:cubicBezTo>
                  <a:close/>
                  <a:moveTo>
                    <a:pt x="1362533" y="65324"/>
                  </a:moveTo>
                  <a:cubicBezTo>
                    <a:pt x="1337871" y="118650"/>
                    <a:pt x="1302543" y="127983"/>
                    <a:pt x="1225220" y="99320"/>
                  </a:cubicBezTo>
                  <a:cubicBezTo>
                    <a:pt x="1268548" y="65324"/>
                    <a:pt x="1316539" y="73990"/>
                    <a:pt x="1362533" y="65324"/>
                  </a:cubicBezTo>
                  <a:close/>
                  <a:moveTo>
                    <a:pt x="2318950" y="64323"/>
                  </a:moveTo>
                  <a:cubicBezTo>
                    <a:pt x="2324866" y="63156"/>
                    <a:pt x="2332031" y="64322"/>
                    <a:pt x="2339030" y="64655"/>
                  </a:cubicBezTo>
                  <a:cubicBezTo>
                    <a:pt x="2365693" y="65988"/>
                    <a:pt x="2391688" y="66655"/>
                    <a:pt x="2418350" y="67321"/>
                  </a:cubicBezTo>
                  <a:cubicBezTo>
                    <a:pt x="2427016" y="67321"/>
                    <a:pt x="2438348" y="63989"/>
                    <a:pt x="2439682" y="77987"/>
                  </a:cubicBezTo>
                  <a:cubicBezTo>
                    <a:pt x="2440348" y="89986"/>
                    <a:pt x="2447014" y="105982"/>
                    <a:pt x="2433016" y="111314"/>
                  </a:cubicBezTo>
                  <a:cubicBezTo>
                    <a:pt x="2412353" y="117980"/>
                    <a:pt x="2394355" y="131310"/>
                    <a:pt x="2371692" y="128646"/>
                  </a:cubicBezTo>
                  <a:cubicBezTo>
                    <a:pt x="2355027" y="129312"/>
                    <a:pt x="2339030" y="124646"/>
                    <a:pt x="2324365" y="118647"/>
                  </a:cubicBezTo>
                  <a:cubicBezTo>
                    <a:pt x="2306369" y="110648"/>
                    <a:pt x="2302369" y="95318"/>
                    <a:pt x="2306369" y="77987"/>
                  </a:cubicBezTo>
                  <a:cubicBezTo>
                    <a:pt x="2308369" y="68989"/>
                    <a:pt x="2313034" y="65489"/>
                    <a:pt x="2318950" y="64323"/>
                  </a:cubicBezTo>
                  <a:close/>
                  <a:moveTo>
                    <a:pt x="1843781" y="47992"/>
                  </a:moveTo>
                  <a:cubicBezTo>
                    <a:pt x="1867110" y="49325"/>
                    <a:pt x="1883775" y="57324"/>
                    <a:pt x="1875109" y="86653"/>
                  </a:cubicBezTo>
                  <a:cubicBezTo>
                    <a:pt x="1872443" y="95983"/>
                    <a:pt x="1872443" y="106649"/>
                    <a:pt x="1871776" y="116648"/>
                  </a:cubicBezTo>
                  <a:cubicBezTo>
                    <a:pt x="1869110" y="160640"/>
                    <a:pt x="1827117" y="190637"/>
                    <a:pt x="1784459" y="182638"/>
                  </a:cubicBezTo>
                  <a:cubicBezTo>
                    <a:pt x="1759128" y="177972"/>
                    <a:pt x="1754464" y="164640"/>
                    <a:pt x="1757795" y="145977"/>
                  </a:cubicBezTo>
                  <a:cubicBezTo>
                    <a:pt x="1758461" y="80653"/>
                    <a:pt x="1791122" y="44659"/>
                    <a:pt x="1843781" y="47992"/>
                  </a:cubicBezTo>
                  <a:close/>
                  <a:moveTo>
                    <a:pt x="1470742" y="43555"/>
                  </a:moveTo>
                  <a:cubicBezTo>
                    <a:pt x="1480011" y="42951"/>
                    <a:pt x="1488510" y="43659"/>
                    <a:pt x="1495175" y="45992"/>
                  </a:cubicBezTo>
                  <a:cubicBezTo>
                    <a:pt x="1507841" y="50659"/>
                    <a:pt x="1508507" y="53992"/>
                    <a:pt x="1498509" y="63989"/>
                  </a:cubicBezTo>
                  <a:cubicBezTo>
                    <a:pt x="1473179" y="89321"/>
                    <a:pt x="1447182" y="107318"/>
                    <a:pt x="1411853" y="80655"/>
                  </a:cubicBezTo>
                  <a:cubicBezTo>
                    <a:pt x="1409856" y="79322"/>
                    <a:pt x="1405856" y="79322"/>
                    <a:pt x="1403190" y="78655"/>
                  </a:cubicBezTo>
                  <a:cubicBezTo>
                    <a:pt x="1400523" y="77988"/>
                    <a:pt x="1397857" y="76655"/>
                    <a:pt x="1395190" y="75989"/>
                  </a:cubicBezTo>
                  <a:cubicBezTo>
                    <a:pt x="1408188" y="58991"/>
                    <a:pt x="1442933" y="45367"/>
                    <a:pt x="1470742" y="43555"/>
                  </a:cubicBezTo>
                  <a:close/>
                  <a:moveTo>
                    <a:pt x="2200388" y="39326"/>
                  </a:moveTo>
                  <a:cubicBezTo>
                    <a:pt x="2219717" y="42659"/>
                    <a:pt x="2238380" y="47992"/>
                    <a:pt x="2257712" y="50659"/>
                  </a:cubicBezTo>
                  <a:cubicBezTo>
                    <a:pt x="2283707" y="53325"/>
                    <a:pt x="2294373" y="67988"/>
                    <a:pt x="2291707" y="87987"/>
                  </a:cubicBezTo>
                  <a:cubicBezTo>
                    <a:pt x="2290373" y="107983"/>
                    <a:pt x="2294373" y="123979"/>
                    <a:pt x="2270375" y="121981"/>
                  </a:cubicBezTo>
                  <a:cubicBezTo>
                    <a:pt x="2259045" y="120648"/>
                    <a:pt x="2251046" y="131979"/>
                    <a:pt x="2242380" y="139311"/>
                  </a:cubicBezTo>
                  <a:cubicBezTo>
                    <a:pt x="2226383" y="153310"/>
                    <a:pt x="2211051" y="153977"/>
                    <a:pt x="2192388" y="143311"/>
                  </a:cubicBezTo>
                  <a:cubicBezTo>
                    <a:pt x="2176390" y="134645"/>
                    <a:pt x="2167726" y="127979"/>
                    <a:pt x="2174390" y="107316"/>
                  </a:cubicBezTo>
                  <a:cubicBezTo>
                    <a:pt x="2179056" y="92651"/>
                    <a:pt x="2175723" y="74654"/>
                    <a:pt x="2176390" y="58656"/>
                  </a:cubicBezTo>
                  <a:cubicBezTo>
                    <a:pt x="2176390" y="42659"/>
                    <a:pt x="2185056" y="36660"/>
                    <a:pt x="2200388" y="39326"/>
                  </a:cubicBezTo>
                  <a:close/>
                  <a:moveTo>
                    <a:pt x="1933765" y="25328"/>
                  </a:moveTo>
                  <a:cubicBezTo>
                    <a:pt x="1961096" y="23328"/>
                    <a:pt x="1983091" y="35327"/>
                    <a:pt x="2003087" y="52658"/>
                  </a:cubicBezTo>
                  <a:cubicBezTo>
                    <a:pt x="2008420" y="57322"/>
                    <a:pt x="2003754" y="61988"/>
                    <a:pt x="2001087" y="65988"/>
                  </a:cubicBezTo>
                  <a:cubicBezTo>
                    <a:pt x="1995088" y="77986"/>
                    <a:pt x="1994423" y="90650"/>
                    <a:pt x="1998421" y="101982"/>
                  </a:cubicBezTo>
                  <a:cubicBezTo>
                    <a:pt x="2011753" y="133976"/>
                    <a:pt x="2003754" y="155305"/>
                    <a:pt x="1971759" y="170637"/>
                  </a:cubicBezTo>
                  <a:cubicBezTo>
                    <a:pt x="1954430" y="179302"/>
                    <a:pt x="1940431" y="192632"/>
                    <a:pt x="1927101" y="166637"/>
                  </a:cubicBezTo>
                  <a:cubicBezTo>
                    <a:pt x="1925768" y="163304"/>
                    <a:pt x="1920435" y="159971"/>
                    <a:pt x="1917102" y="160638"/>
                  </a:cubicBezTo>
                  <a:cubicBezTo>
                    <a:pt x="1882441" y="163304"/>
                    <a:pt x="1885108" y="139975"/>
                    <a:pt x="1885774" y="115980"/>
                  </a:cubicBezTo>
                  <a:cubicBezTo>
                    <a:pt x="1888441" y="98649"/>
                    <a:pt x="1889774" y="81319"/>
                    <a:pt x="1893107" y="64655"/>
                  </a:cubicBezTo>
                  <a:cubicBezTo>
                    <a:pt x="1897104" y="42659"/>
                    <a:pt x="1910436" y="27327"/>
                    <a:pt x="1933765" y="25328"/>
                  </a:cubicBezTo>
                  <a:close/>
                  <a:moveTo>
                    <a:pt x="2063743" y="22664"/>
                  </a:moveTo>
                  <a:cubicBezTo>
                    <a:pt x="2073742" y="22664"/>
                    <a:pt x="2084407" y="22664"/>
                    <a:pt x="2094404" y="23331"/>
                  </a:cubicBezTo>
                  <a:cubicBezTo>
                    <a:pt x="2149063" y="25997"/>
                    <a:pt x="2149063" y="26664"/>
                    <a:pt x="2151727" y="81321"/>
                  </a:cubicBezTo>
                  <a:cubicBezTo>
                    <a:pt x="2154394" y="142645"/>
                    <a:pt x="2101737" y="178639"/>
                    <a:pt x="2043747" y="155977"/>
                  </a:cubicBezTo>
                  <a:cubicBezTo>
                    <a:pt x="2037081" y="153311"/>
                    <a:pt x="2029748" y="150644"/>
                    <a:pt x="2029082" y="141978"/>
                  </a:cubicBezTo>
                  <a:cubicBezTo>
                    <a:pt x="2027082" y="111316"/>
                    <a:pt x="2019749" y="80655"/>
                    <a:pt x="2028415" y="50659"/>
                  </a:cubicBezTo>
                  <a:cubicBezTo>
                    <a:pt x="2033748" y="33330"/>
                    <a:pt x="2043747" y="21997"/>
                    <a:pt x="2063743" y="22664"/>
                  </a:cubicBezTo>
                  <a:close/>
                  <a:moveTo>
                    <a:pt x="1654817" y="11748"/>
                  </a:moveTo>
                  <a:cubicBezTo>
                    <a:pt x="1658649" y="10665"/>
                    <a:pt x="1661816" y="11332"/>
                    <a:pt x="1662482" y="17998"/>
                  </a:cubicBezTo>
                  <a:cubicBezTo>
                    <a:pt x="1663149" y="27330"/>
                    <a:pt x="1665148" y="46659"/>
                    <a:pt x="1648484" y="46659"/>
                  </a:cubicBezTo>
                  <a:cubicBezTo>
                    <a:pt x="1631154" y="47326"/>
                    <a:pt x="1619155" y="55325"/>
                    <a:pt x="1608491" y="65988"/>
                  </a:cubicBezTo>
                  <a:cubicBezTo>
                    <a:pt x="1581827" y="93318"/>
                    <a:pt x="1557165" y="63988"/>
                    <a:pt x="1529170" y="66655"/>
                  </a:cubicBezTo>
                  <a:cubicBezTo>
                    <a:pt x="1554498" y="31994"/>
                    <a:pt x="1593160" y="32661"/>
                    <a:pt x="1625155" y="19998"/>
                  </a:cubicBezTo>
                  <a:cubicBezTo>
                    <a:pt x="1630488" y="17998"/>
                    <a:pt x="1637154" y="17331"/>
                    <a:pt x="1643153" y="15998"/>
                  </a:cubicBezTo>
                  <a:cubicBezTo>
                    <a:pt x="1646485" y="15665"/>
                    <a:pt x="1650984" y="12832"/>
                    <a:pt x="1654817" y="11748"/>
                  </a:cubicBezTo>
                  <a:close/>
                  <a:moveTo>
                    <a:pt x="1794458" y="2668"/>
                  </a:moveTo>
                  <a:cubicBezTo>
                    <a:pt x="1813123" y="2001"/>
                    <a:pt x="1809790" y="14665"/>
                    <a:pt x="1806456" y="24663"/>
                  </a:cubicBezTo>
                  <a:cubicBezTo>
                    <a:pt x="1799790" y="46659"/>
                    <a:pt x="1770462" y="61324"/>
                    <a:pt x="1747133" y="55324"/>
                  </a:cubicBezTo>
                  <a:cubicBezTo>
                    <a:pt x="1731801" y="51325"/>
                    <a:pt x="1717135" y="47992"/>
                    <a:pt x="1700472" y="43992"/>
                  </a:cubicBezTo>
                  <a:cubicBezTo>
                    <a:pt x="1729134" y="23997"/>
                    <a:pt x="1757130" y="3335"/>
                    <a:pt x="1794458" y="2668"/>
                  </a:cubicBezTo>
                  <a:close/>
                  <a:moveTo>
                    <a:pt x="1935100" y="666"/>
                  </a:moveTo>
                  <a:cubicBezTo>
                    <a:pt x="1889106" y="34661"/>
                    <a:pt x="1889106" y="34661"/>
                    <a:pt x="1855111" y="21329"/>
                  </a:cubicBezTo>
                  <a:cubicBezTo>
                    <a:pt x="1887773" y="0"/>
                    <a:pt x="1891106" y="-1333"/>
                    <a:pt x="1935100" y="666"/>
                  </a:cubicBezTo>
                  <a:close/>
                </a:path>
              </a:pathLst>
            </a:custGeom>
            <a:solidFill>
              <a:srgbClr val="EE7B4C"/>
            </a:solidFill>
            <a:ln w="597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3" name="Freeform: Shape 519">
              <a:extLst>
                <a:ext uri="{FF2B5EF4-FFF2-40B4-BE49-F238E27FC236}">
                  <a16:creationId xmlns:a16="http://schemas.microsoft.com/office/drawing/2014/main" id="{ED400449-0611-46A4-8219-FFF179435F02}"/>
                </a:ext>
              </a:extLst>
            </p:cNvPr>
            <p:cNvSpPr/>
            <p:nvPr/>
          </p:nvSpPr>
          <p:spPr>
            <a:xfrm>
              <a:off x="1041865" y="5028344"/>
              <a:ext cx="678250" cy="670932"/>
            </a:xfrm>
            <a:custGeom>
              <a:avLst/>
              <a:gdLst>
                <a:gd name="connsiteX0" fmla="*/ 41900 w 2554471"/>
                <a:gd name="connsiteY0" fmla="*/ 2487722 h 2526906"/>
                <a:gd name="connsiteX1" fmla="*/ 62657 w 2554471"/>
                <a:gd name="connsiteY1" fmla="*/ 2489576 h 2526906"/>
                <a:gd name="connsiteX2" fmla="*/ 71323 w 2554471"/>
                <a:gd name="connsiteY2" fmla="*/ 2494909 h 2526906"/>
                <a:gd name="connsiteX3" fmla="*/ 63990 w 2554471"/>
                <a:gd name="connsiteY3" fmla="*/ 2510907 h 2526906"/>
                <a:gd name="connsiteX4" fmla="*/ 0 w 2554471"/>
                <a:gd name="connsiteY4" fmla="*/ 2526906 h 2526906"/>
                <a:gd name="connsiteX5" fmla="*/ 41900 w 2554471"/>
                <a:gd name="connsiteY5" fmla="*/ 2487722 h 2526906"/>
                <a:gd name="connsiteX6" fmla="*/ 119313 w 2554471"/>
                <a:gd name="connsiteY6" fmla="*/ 2456248 h 2526906"/>
                <a:gd name="connsiteX7" fmla="*/ 141975 w 2554471"/>
                <a:gd name="connsiteY7" fmla="*/ 2490911 h 2526906"/>
                <a:gd name="connsiteX8" fmla="*/ 101982 w 2554471"/>
                <a:gd name="connsiteY8" fmla="*/ 2508241 h 2526906"/>
                <a:gd name="connsiteX9" fmla="*/ 76654 w 2554471"/>
                <a:gd name="connsiteY9" fmla="*/ 2490911 h 2526906"/>
                <a:gd name="connsiteX10" fmla="*/ 119313 w 2554471"/>
                <a:gd name="connsiteY10" fmla="*/ 2456248 h 2526906"/>
                <a:gd name="connsiteX11" fmla="*/ 218557 w 2554471"/>
                <a:gd name="connsiteY11" fmla="*/ 2369813 h 2526906"/>
                <a:gd name="connsiteX12" fmla="*/ 237960 w 2554471"/>
                <a:gd name="connsiteY12" fmla="*/ 2389592 h 2526906"/>
                <a:gd name="connsiteX13" fmla="*/ 239960 w 2554471"/>
                <a:gd name="connsiteY13" fmla="*/ 2418921 h 2526906"/>
                <a:gd name="connsiteX14" fmla="*/ 194633 w 2554471"/>
                <a:gd name="connsiteY14" fmla="*/ 2478245 h 2526906"/>
                <a:gd name="connsiteX15" fmla="*/ 173971 w 2554471"/>
                <a:gd name="connsiteY15" fmla="*/ 2486244 h 2526906"/>
                <a:gd name="connsiteX16" fmla="*/ 148640 w 2554471"/>
                <a:gd name="connsiteY16" fmla="*/ 2461580 h 2526906"/>
                <a:gd name="connsiteX17" fmla="*/ 197966 w 2554471"/>
                <a:gd name="connsiteY17" fmla="*/ 2371594 h 2526906"/>
                <a:gd name="connsiteX18" fmla="*/ 203299 w 2554471"/>
                <a:gd name="connsiteY18" fmla="*/ 2370261 h 2526906"/>
                <a:gd name="connsiteX19" fmla="*/ 218557 w 2554471"/>
                <a:gd name="connsiteY19" fmla="*/ 2369813 h 2526906"/>
                <a:gd name="connsiteX20" fmla="*/ 73322 w 2554471"/>
                <a:gd name="connsiteY20" fmla="*/ 2322270 h 2526906"/>
                <a:gd name="connsiteX21" fmla="*/ 137312 w 2554471"/>
                <a:gd name="connsiteY21" fmla="*/ 2386260 h 2526906"/>
                <a:gd name="connsiteX22" fmla="*/ 139978 w 2554471"/>
                <a:gd name="connsiteY22" fmla="*/ 2403592 h 2526906"/>
                <a:gd name="connsiteX23" fmla="*/ 75988 w 2554471"/>
                <a:gd name="connsiteY23" fmla="*/ 2464249 h 2526906"/>
                <a:gd name="connsiteX24" fmla="*/ 35327 w 2554471"/>
                <a:gd name="connsiteY24" fmla="*/ 2464916 h 2526906"/>
                <a:gd name="connsiteX25" fmla="*/ 31327 w 2554471"/>
                <a:gd name="connsiteY25" fmla="*/ 2430921 h 2526906"/>
                <a:gd name="connsiteX26" fmla="*/ 73322 w 2554471"/>
                <a:gd name="connsiteY26" fmla="*/ 2322270 h 2526906"/>
                <a:gd name="connsiteX27" fmla="*/ 296617 w 2554471"/>
                <a:gd name="connsiteY27" fmla="*/ 2296273 h 2526906"/>
                <a:gd name="connsiteX28" fmla="*/ 323946 w 2554471"/>
                <a:gd name="connsiteY28" fmla="*/ 2321602 h 2526906"/>
                <a:gd name="connsiteX29" fmla="*/ 267288 w 2554471"/>
                <a:gd name="connsiteY29" fmla="*/ 2385591 h 2526906"/>
                <a:gd name="connsiteX30" fmla="*/ 241959 w 2554471"/>
                <a:gd name="connsiteY30" fmla="*/ 2356929 h 2526906"/>
                <a:gd name="connsiteX31" fmla="*/ 296617 w 2554471"/>
                <a:gd name="connsiteY31" fmla="*/ 2296273 h 2526906"/>
                <a:gd name="connsiteX32" fmla="*/ 385267 w 2554471"/>
                <a:gd name="connsiteY32" fmla="*/ 2187627 h 2526906"/>
                <a:gd name="connsiteX33" fmla="*/ 399932 w 2554471"/>
                <a:gd name="connsiteY33" fmla="*/ 2188293 h 2526906"/>
                <a:gd name="connsiteX34" fmla="*/ 417262 w 2554471"/>
                <a:gd name="connsiteY34" fmla="*/ 2264281 h 2526906"/>
                <a:gd name="connsiteX35" fmla="*/ 377268 w 2554471"/>
                <a:gd name="connsiteY35" fmla="*/ 2301606 h 2526906"/>
                <a:gd name="connsiteX36" fmla="*/ 325278 w 2554471"/>
                <a:gd name="connsiteY36" fmla="*/ 2272945 h 2526906"/>
                <a:gd name="connsiteX37" fmla="*/ 385267 w 2554471"/>
                <a:gd name="connsiteY37" fmla="*/ 2187627 h 2526906"/>
                <a:gd name="connsiteX38" fmla="*/ 119313 w 2554471"/>
                <a:gd name="connsiteY38" fmla="*/ 2106306 h 2526906"/>
                <a:gd name="connsiteX39" fmla="*/ 101316 w 2554471"/>
                <a:gd name="connsiteY39" fmla="*/ 2198290 h 2526906"/>
                <a:gd name="connsiteX40" fmla="*/ 119313 w 2554471"/>
                <a:gd name="connsiteY40" fmla="*/ 2106306 h 2526906"/>
                <a:gd name="connsiteX41" fmla="*/ 205967 w 2554471"/>
                <a:gd name="connsiteY41" fmla="*/ 2104975 h 2526906"/>
                <a:gd name="connsiteX42" fmla="*/ 221963 w 2554471"/>
                <a:gd name="connsiteY42" fmla="*/ 2110974 h 2526906"/>
                <a:gd name="connsiteX43" fmla="*/ 307284 w 2554471"/>
                <a:gd name="connsiteY43" fmla="*/ 2194293 h 2526906"/>
                <a:gd name="connsiteX44" fmla="*/ 313284 w 2554471"/>
                <a:gd name="connsiteY44" fmla="*/ 2206959 h 2526906"/>
                <a:gd name="connsiteX45" fmla="*/ 272623 w 2554471"/>
                <a:gd name="connsiteY45" fmla="*/ 2279612 h 2526906"/>
                <a:gd name="connsiteX46" fmla="*/ 245961 w 2554471"/>
                <a:gd name="connsiteY46" fmla="*/ 2298943 h 2526906"/>
                <a:gd name="connsiteX47" fmla="*/ 177305 w 2554471"/>
                <a:gd name="connsiteY47" fmla="*/ 2363599 h 2526906"/>
                <a:gd name="connsiteX48" fmla="*/ 135978 w 2554471"/>
                <a:gd name="connsiteY48" fmla="*/ 2364266 h 2526906"/>
                <a:gd name="connsiteX49" fmla="*/ 99317 w 2554471"/>
                <a:gd name="connsiteY49" fmla="*/ 2331604 h 2526906"/>
                <a:gd name="connsiteX50" fmla="*/ 117315 w 2554471"/>
                <a:gd name="connsiteY50" fmla="*/ 2217622 h 2526906"/>
                <a:gd name="connsiteX51" fmla="*/ 149310 w 2554471"/>
                <a:gd name="connsiteY51" fmla="*/ 2223622 h 2526906"/>
                <a:gd name="connsiteX52" fmla="*/ 237962 w 2554471"/>
                <a:gd name="connsiteY52" fmla="*/ 2292944 h 2526906"/>
                <a:gd name="connsiteX53" fmla="*/ 213966 w 2554471"/>
                <a:gd name="connsiteY53" fmla="*/ 2255616 h 2526906"/>
                <a:gd name="connsiteX54" fmla="*/ 157307 w 2554471"/>
                <a:gd name="connsiteY54" fmla="*/ 2191627 h 2526906"/>
                <a:gd name="connsiteX55" fmla="*/ 205967 w 2554471"/>
                <a:gd name="connsiteY55" fmla="*/ 2104975 h 2526906"/>
                <a:gd name="connsiteX56" fmla="*/ 480502 w 2554471"/>
                <a:gd name="connsiteY56" fmla="*/ 2101057 h 2526906"/>
                <a:gd name="connsiteX57" fmla="*/ 513247 w 2554471"/>
                <a:gd name="connsiteY57" fmla="*/ 2124305 h 2526906"/>
                <a:gd name="connsiteX58" fmla="*/ 518413 w 2554471"/>
                <a:gd name="connsiteY58" fmla="*/ 2132969 h 2526906"/>
                <a:gd name="connsiteX59" fmla="*/ 527279 w 2554471"/>
                <a:gd name="connsiteY59" fmla="*/ 2135295 h 2526906"/>
                <a:gd name="connsiteX60" fmla="*/ 527912 w 2554471"/>
                <a:gd name="connsiteY60" fmla="*/ 2141301 h 2526906"/>
                <a:gd name="connsiteX61" fmla="*/ 533834 w 2554471"/>
                <a:gd name="connsiteY61" fmla="*/ 2141598 h 2526906"/>
                <a:gd name="connsiteX62" fmla="*/ 532910 w 2554471"/>
                <a:gd name="connsiteY62" fmla="*/ 2149384 h 2526906"/>
                <a:gd name="connsiteX63" fmla="*/ 539909 w 2554471"/>
                <a:gd name="connsiteY63" fmla="*/ 2154300 h 2526906"/>
                <a:gd name="connsiteX64" fmla="*/ 539242 w 2554471"/>
                <a:gd name="connsiteY64" fmla="*/ 2152967 h 2526906"/>
                <a:gd name="connsiteX65" fmla="*/ 573237 w 2554471"/>
                <a:gd name="connsiteY65" fmla="*/ 2183629 h 2526906"/>
                <a:gd name="connsiteX66" fmla="*/ 501248 w 2554471"/>
                <a:gd name="connsiteY66" fmla="*/ 2225621 h 2526906"/>
                <a:gd name="connsiteX67" fmla="*/ 441924 w 2554471"/>
                <a:gd name="connsiteY67" fmla="*/ 2224290 h 2526906"/>
                <a:gd name="connsiteX68" fmla="*/ 427927 w 2554471"/>
                <a:gd name="connsiteY68" fmla="*/ 2152967 h 2526906"/>
                <a:gd name="connsiteX69" fmla="*/ 447257 w 2554471"/>
                <a:gd name="connsiteY69" fmla="*/ 2122305 h 2526906"/>
                <a:gd name="connsiteX70" fmla="*/ 480502 w 2554471"/>
                <a:gd name="connsiteY70" fmla="*/ 2101057 h 2526906"/>
                <a:gd name="connsiteX71" fmla="*/ 291950 w 2554471"/>
                <a:gd name="connsiteY71" fmla="*/ 2024988 h 2526906"/>
                <a:gd name="connsiteX72" fmla="*/ 323279 w 2554471"/>
                <a:gd name="connsiteY72" fmla="*/ 2044317 h 2526906"/>
                <a:gd name="connsiteX73" fmla="*/ 355273 w 2554471"/>
                <a:gd name="connsiteY73" fmla="*/ 2066981 h 2526906"/>
                <a:gd name="connsiteX74" fmla="*/ 391268 w 2554471"/>
                <a:gd name="connsiteY74" fmla="*/ 2114972 h 2526906"/>
                <a:gd name="connsiteX75" fmla="*/ 409931 w 2554471"/>
                <a:gd name="connsiteY75" fmla="*/ 2133636 h 2526906"/>
                <a:gd name="connsiteX76" fmla="*/ 389268 w 2554471"/>
                <a:gd name="connsiteY76" fmla="*/ 2168964 h 2526906"/>
                <a:gd name="connsiteX77" fmla="*/ 343943 w 2554471"/>
                <a:gd name="connsiteY77" fmla="*/ 2188293 h 2526906"/>
                <a:gd name="connsiteX78" fmla="*/ 317946 w 2554471"/>
                <a:gd name="connsiteY78" fmla="*/ 2177628 h 2526906"/>
                <a:gd name="connsiteX79" fmla="*/ 259956 w 2554471"/>
                <a:gd name="connsiteY79" fmla="*/ 2123638 h 2526906"/>
                <a:gd name="connsiteX80" fmla="*/ 243959 w 2554471"/>
                <a:gd name="connsiteY80" fmla="*/ 2071645 h 2526906"/>
                <a:gd name="connsiteX81" fmla="*/ 291950 w 2554471"/>
                <a:gd name="connsiteY81" fmla="*/ 2024988 h 2526906"/>
                <a:gd name="connsiteX82" fmla="*/ 544146 w 2554471"/>
                <a:gd name="connsiteY82" fmla="*/ 2011530 h 2526906"/>
                <a:gd name="connsiteX83" fmla="*/ 589234 w 2554471"/>
                <a:gd name="connsiteY83" fmla="*/ 2039652 h 2526906"/>
                <a:gd name="connsiteX84" fmla="*/ 683218 w 2554471"/>
                <a:gd name="connsiteY84" fmla="*/ 2108308 h 2526906"/>
                <a:gd name="connsiteX85" fmla="*/ 551240 w 2554471"/>
                <a:gd name="connsiteY85" fmla="*/ 2152300 h 2526906"/>
                <a:gd name="connsiteX86" fmla="*/ 545157 w 2554471"/>
                <a:gd name="connsiteY86" fmla="*/ 2148718 h 2526906"/>
                <a:gd name="connsiteX87" fmla="*/ 540929 w 2554471"/>
                <a:gd name="connsiteY87" fmla="*/ 2150590 h 2526906"/>
                <a:gd name="connsiteX88" fmla="*/ 540578 w 2554471"/>
                <a:gd name="connsiteY88" fmla="*/ 2153634 h 2526906"/>
                <a:gd name="connsiteX89" fmla="*/ 533576 w 2554471"/>
                <a:gd name="connsiteY89" fmla="*/ 2148717 h 2526906"/>
                <a:gd name="connsiteX90" fmla="*/ 534418 w 2554471"/>
                <a:gd name="connsiteY90" fmla="*/ 2141627 h 2526906"/>
                <a:gd name="connsiteX91" fmla="*/ 533834 w 2554471"/>
                <a:gd name="connsiteY91" fmla="*/ 2141598 h 2526906"/>
                <a:gd name="connsiteX92" fmla="*/ 533909 w 2554471"/>
                <a:gd name="connsiteY92" fmla="*/ 2140968 h 2526906"/>
                <a:gd name="connsiteX93" fmla="*/ 534434 w 2554471"/>
                <a:gd name="connsiteY93" fmla="*/ 2141493 h 2526906"/>
                <a:gd name="connsiteX94" fmla="*/ 534501 w 2554471"/>
                <a:gd name="connsiteY94" fmla="*/ 2140932 h 2526906"/>
                <a:gd name="connsiteX95" fmla="*/ 528577 w 2554471"/>
                <a:gd name="connsiteY95" fmla="*/ 2140636 h 2526906"/>
                <a:gd name="connsiteX96" fmla="*/ 528035 w 2554471"/>
                <a:gd name="connsiteY96" fmla="*/ 2135493 h 2526906"/>
                <a:gd name="connsiteX97" fmla="*/ 527279 w 2554471"/>
                <a:gd name="connsiteY97" fmla="*/ 2135295 h 2526906"/>
                <a:gd name="connsiteX98" fmla="*/ 527245 w 2554471"/>
                <a:gd name="connsiteY98" fmla="*/ 2134969 h 2526906"/>
                <a:gd name="connsiteX99" fmla="*/ 528021 w 2554471"/>
                <a:gd name="connsiteY99" fmla="*/ 2135357 h 2526906"/>
                <a:gd name="connsiteX100" fmla="*/ 527910 w 2554471"/>
                <a:gd name="connsiteY100" fmla="*/ 2134305 h 2526906"/>
                <a:gd name="connsiteX101" fmla="*/ 527242 w 2554471"/>
                <a:gd name="connsiteY101" fmla="*/ 2133637 h 2526906"/>
                <a:gd name="connsiteX102" fmla="*/ 528545 w 2554471"/>
                <a:gd name="connsiteY102" fmla="*/ 2134822 h 2526906"/>
                <a:gd name="connsiteX103" fmla="*/ 528559 w 2554471"/>
                <a:gd name="connsiteY103" fmla="*/ 2134891 h 2526906"/>
                <a:gd name="connsiteX104" fmla="*/ 534570 w 2554471"/>
                <a:gd name="connsiteY104" fmla="*/ 2140355 h 2526906"/>
                <a:gd name="connsiteX105" fmla="*/ 534576 w 2554471"/>
                <a:gd name="connsiteY105" fmla="*/ 2140300 h 2526906"/>
                <a:gd name="connsiteX106" fmla="*/ 540884 w 2554471"/>
                <a:gd name="connsiteY106" fmla="*/ 2144504 h 2526906"/>
                <a:gd name="connsiteX107" fmla="*/ 540907 w 2554471"/>
                <a:gd name="connsiteY107" fmla="*/ 2144302 h 2526906"/>
                <a:gd name="connsiteX108" fmla="*/ 533908 w 2554471"/>
                <a:gd name="connsiteY108" fmla="*/ 2139636 h 2526906"/>
                <a:gd name="connsiteX109" fmla="*/ 534575 w 2554471"/>
                <a:gd name="connsiteY109" fmla="*/ 2140303 h 2526906"/>
                <a:gd name="connsiteX110" fmla="*/ 528545 w 2554471"/>
                <a:gd name="connsiteY110" fmla="*/ 2134822 h 2526906"/>
                <a:gd name="connsiteX111" fmla="*/ 524160 w 2554471"/>
                <a:gd name="connsiteY111" fmla="*/ 2112806 h 2526906"/>
                <a:gd name="connsiteX112" fmla="*/ 511246 w 2554471"/>
                <a:gd name="connsiteY112" fmla="*/ 2093642 h 2526906"/>
                <a:gd name="connsiteX113" fmla="*/ 526575 w 2554471"/>
                <a:gd name="connsiteY113" fmla="*/ 2018987 h 2526906"/>
                <a:gd name="connsiteX114" fmla="*/ 544146 w 2554471"/>
                <a:gd name="connsiteY114" fmla="*/ 2011530 h 2526906"/>
                <a:gd name="connsiteX115" fmla="*/ 880018 w 2554471"/>
                <a:gd name="connsiteY115" fmla="*/ 1983162 h 2526906"/>
                <a:gd name="connsiteX116" fmla="*/ 887184 w 2554471"/>
                <a:gd name="connsiteY116" fmla="*/ 1988327 h 2526906"/>
                <a:gd name="connsiteX117" fmla="*/ 885184 w 2554471"/>
                <a:gd name="connsiteY117" fmla="*/ 2000993 h 2526906"/>
                <a:gd name="connsiteX118" fmla="*/ 778533 w 2554471"/>
                <a:gd name="connsiteY118" fmla="*/ 2060984 h 2526906"/>
                <a:gd name="connsiteX119" fmla="*/ 835191 w 2554471"/>
                <a:gd name="connsiteY119" fmla="*/ 2008326 h 2526906"/>
                <a:gd name="connsiteX120" fmla="*/ 871852 w 2554471"/>
                <a:gd name="connsiteY120" fmla="*/ 1986994 h 2526906"/>
                <a:gd name="connsiteX121" fmla="*/ 880018 w 2554471"/>
                <a:gd name="connsiteY121" fmla="*/ 1983162 h 2526906"/>
                <a:gd name="connsiteX122" fmla="*/ 361604 w 2554471"/>
                <a:gd name="connsiteY122" fmla="*/ 1952750 h 2526906"/>
                <a:gd name="connsiteX123" fmla="*/ 386601 w 2554471"/>
                <a:gd name="connsiteY123" fmla="*/ 1963666 h 2526906"/>
                <a:gd name="connsiteX124" fmla="*/ 485252 w 2554471"/>
                <a:gd name="connsiteY124" fmla="*/ 2027656 h 2526906"/>
                <a:gd name="connsiteX125" fmla="*/ 490583 w 2554471"/>
                <a:gd name="connsiteY125" fmla="*/ 2036988 h 2526906"/>
                <a:gd name="connsiteX126" fmla="*/ 465254 w 2554471"/>
                <a:gd name="connsiteY126" fmla="*/ 2090312 h 2526906"/>
                <a:gd name="connsiteX127" fmla="*/ 393265 w 2554471"/>
                <a:gd name="connsiteY127" fmla="*/ 2092312 h 2526906"/>
                <a:gd name="connsiteX128" fmla="*/ 355939 w 2554471"/>
                <a:gd name="connsiteY128" fmla="*/ 2067650 h 2526906"/>
                <a:gd name="connsiteX129" fmla="*/ 325942 w 2554471"/>
                <a:gd name="connsiteY129" fmla="*/ 2014990 h 2526906"/>
                <a:gd name="connsiteX130" fmla="*/ 336608 w 2554471"/>
                <a:gd name="connsiteY130" fmla="*/ 1962332 h 2526906"/>
                <a:gd name="connsiteX131" fmla="*/ 361604 w 2554471"/>
                <a:gd name="connsiteY131" fmla="*/ 1952750 h 2526906"/>
                <a:gd name="connsiteX132" fmla="*/ 662220 w 2554471"/>
                <a:gd name="connsiteY132" fmla="*/ 1908423 h 2526906"/>
                <a:gd name="connsiteX133" fmla="*/ 691216 w 2554471"/>
                <a:gd name="connsiteY133" fmla="*/ 1939002 h 2526906"/>
                <a:gd name="connsiteX134" fmla="*/ 765868 w 2554471"/>
                <a:gd name="connsiteY134" fmla="*/ 2003658 h 2526906"/>
                <a:gd name="connsiteX135" fmla="*/ 773867 w 2554471"/>
                <a:gd name="connsiteY135" fmla="*/ 2021656 h 2526906"/>
                <a:gd name="connsiteX136" fmla="*/ 683883 w 2554471"/>
                <a:gd name="connsiteY136" fmla="*/ 2087645 h 2526906"/>
                <a:gd name="connsiteX137" fmla="*/ 651889 w 2554471"/>
                <a:gd name="connsiteY137" fmla="*/ 2078980 h 2526906"/>
                <a:gd name="connsiteX138" fmla="*/ 581234 w 2554471"/>
                <a:gd name="connsiteY138" fmla="*/ 1999658 h 2526906"/>
                <a:gd name="connsiteX139" fmla="*/ 591233 w 2554471"/>
                <a:gd name="connsiteY139" fmla="*/ 1947667 h 2526906"/>
                <a:gd name="connsiteX140" fmla="*/ 623227 w 2554471"/>
                <a:gd name="connsiteY140" fmla="*/ 1924338 h 2526906"/>
                <a:gd name="connsiteX141" fmla="*/ 662220 w 2554471"/>
                <a:gd name="connsiteY141" fmla="*/ 1908423 h 2526906"/>
                <a:gd name="connsiteX142" fmla="*/ 239292 w 2554471"/>
                <a:gd name="connsiteY142" fmla="*/ 1895674 h 2526906"/>
                <a:gd name="connsiteX143" fmla="*/ 298615 w 2554471"/>
                <a:gd name="connsiteY143" fmla="*/ 1948334 h 2526906"/>
                <a:gd name="connsiteX144" fmla="*/ 281286 w 2554471"/>
                <a:gd name="connsiteY144" fmla="*/ 2002991 h 2526906"/>
                <a:gd name="connsiteX145" fmla="*/ 224629 w 2554471"/>
                <a:gd name="connsiteY145" fmla="*/ 2062314 h 2526906"/>
                <a:gd name="connsiteX146" fmla="*/ 159306 w 2554471"/>
                <a:gd name="connsiteY146" fmla="*/ 2103642 h 2526906"/>
                <a:gd name="connsiteX147" fmla="*/ 133975 w 2554471"/>
                <a:gd name="connsiteY147" fmla="*/ 2061648 h 2526906"/>
                <a:gd name="connsiteX148" fmla="*/ 147974 w 2554471"/>
                <a:gd name="connsiteY148" fmla="*/ 2005657 h 2526906"/>
                <a:gd name="connsiteX149" fmla="*/ 175302 w 2554471"/>
                <a:gd name="connsiteY149" fmla="*/ 2000991 h 2526906"/>
                <a:gd name="connsiteX150" fmla="*/ 199298 w 2554471"/>
                <a:gd name="connsiteY150" fmla="*/ 2036319 h 2526906"/>
                <a:gd name="connsiteX151" fmla="*/ 217963 w 2554471"/>
                <a:gd name="connsiteY151" fmla="*/ 2047651 h 2526906"/>
                <a:gd name="connsiteX152" fmla="*/ 215963 w 2554471"/>
                <a:gd name="connsiteY152" fmla="*/ 2025653 h 2526906"/>
                <a:gd name="connsiteX153" fmla="*/ 194634 w 2554471"/>
                <a:gd name="connsiteY153" fmla="*/ 1999658 h 2526906"/>
                <a:gd name="connsiteX154" fmla="*/ 179969 w 2554471"/>
                <a:gd name="connsiteY154" fmla="*/ 1941001 h 2526906"/>
                <a:gd name="connsiteX155" fmla="*/ 239292 w 2554471"/>
                <a:gd name="connsiteY155" fmla="*/ 1895674 h 2526906"/>
                <a:gd name="connsiteX156" fmla="*/ 955838 w 2554471"/>
                <a:gd name="connsiteY156" fmla="*/ 1884345 h 2526906"/>
                <a:gd name="connsiteX157" fmla="*/ 1007829 w 2554471"/>
                <a:gd name="connsiteY157" fmla="*/ 1912342 h 2526906"/>
                <a:gd name="connsiteX158" fmla="*/ 999832 w 2554471"/>
                <a:gd name="connsiteY158" fmla="*/ 1924339 h 2526906"/>
                <a:gd name="connsiteX159" fmla="*/ 922510 w 2554471"/>
                <a:gd name="connsiteY159" fmla="*/ 1972998 h 2526906"/>
                <a:gd name="connsiteX160" fmla="*/ 897181 w 2554471"/>
                <a:gd name="connsiteY160" fmla="*/ 1968998 h 2526906"/>
                <a:gd name="connsiteX161" fmla="*/ 893848 w 2554471"/>
                <a:gd name="connsiteY161" fmla="*/ 1946336 h 2526906"/>
                <a:gd name="connsiteX162" fmla="*/ 955838 w 2554471"/>
                <a:gd name="connsiteY162" fmla="*/ 1884345 h 2526906"/>
                <a:gd name="connsiteX163" fmla="*/ 477919 w 2554471"/>
                <a:gd name="connsiteY163" fmla="*/ 1839018 h 2526906"/>
                <a:gd name="connsiteX164" fmla="*/ 492584 w 2554471"/>
                <a:gd name="connsiteY164" fmla="*/ 1850350 h 2526906"/>
                <a:gd name="connsiteX165" fmla="*/ 556573 w 2554471"/>
                <a:gd name="connsiteY165" fmla="*/ 1917006 h 2526906"/>
                <a:gd name="connsiteX166" fmla="*/ 572570 w 2554471"/>
                <a:gd name="connsiteY166" fmla="*/ 1943667 h 2526906"/>
                <a:gd name="connsiteX167" fmla="*/ 541242 w 2554471"/>
                <a:gd name="connsiteY167" fmla="*/ 1983661 h 2526906"/>
                <a:gd name="connsiteX168" fmla="*/ 515913 w 2554471"/>
                <a:gd name="connsiteY168" fmla="*/ 1992324 h 2526906"/>
                <a:gd name="connsiteX169" fmla="*/ 444591 w 2554471"/>
                <a:gd name="connsiteY169" fmla="*/ 1984992 h 2526906"/>
                <a:gd name="connsiteX170" fmla="*/ 402599 w 2554471"/>
                <a:gd name="connsiteY170" fmla="*/ 1944334 h 2526906"/>
                <a:gd name="connsiteX171" fmla="*/ 390600 w 2554471"/>
                <a:gd name="connsiteY171" fmla="*/ 1914339 h 2526906"/>
                <a:gd name="connsiteX172" fmla="*/ 477919 w 2554471"/>
                <a:gd name="connsiteY172" fmla="*/ 1839018 h 2526906"/>
                <a:gd name="connsiteX173" fmla="*/ 778284 w 2554471"/>
                <a:gd name="connsiteY173" fmla="*/ 1801191 h 2526906"/>
                <a:gd name="connsiteX174" fmla="*/ 800530 w 2554471"/>
                <a:gd name="connsiteY174" fmla="*/ 1820356 h 2526906"/>
                <a:gd name="connsiteX175" fmla="*/ 869853 w 2554471"/>
                <a:gd name="connsiteY175" fmla="*/ 1883012 h 2526906"/>
                <a:gd name="connsiteX176" fmla="*/ 884518 w 2554471"/>
                <a:gd name="connsiteY176" fmla="*/ 1936335 h 2526906"/>
                <a:gd name="connsiteX177" fmla="*/ 813196 w 2554471"/>
                <a:gd name="connsiteY177" fmla="*/ 1998991 h 2526906"/>
                <a:gd name="connsiteX178" fmla="*/ 778535 w 2554471"/>
                <a:gd name="connsiteY178" fmla="*/ 1986994 h 2526906"/>
                <a:gd name="connsiteX179" fmla="*/ 705879 w 2554471"/>
                <a:gd name="connsiteY179" fmla="*/ 1923005 h 2526906"/>
                <a:gd name="connsiteX180" fmla="*/ 720544 w 2554471"/>
                <a:gd name="connsiteY180" fmla="*/ 1823022 h 2526906"/>
                <a:gd name="connsiteX181" fmla="*/ 752539 w 2554471"/>
                <a:gd name="connsiteY181" fmla="*/ 1805024 h 2526906"/>
                <a:gd name="connsiteX182" fmla="*/ 778284 w 2554471"/>
                <a:gd name="connsiteY182" fmla="*/ 1801191 h 2526906"/>
                <a:gd name="connsiteX183" fmla="*/ 335944 w 2554471"/>
                <a:gd name="connsiteY183" fmla="*/ 1783695 h 2526906"/>
                <a:gd name="connsiteX184" fmla="*/ 405267 w 2554471"/>
                <a:gd name="connsiteY184" fmla="*/ 1846350 h 2526906"/>
                <a:gd name="connsiteX185" fmla="*/ 381936 w 2554471"/>
                <a:gd name="connsiteY185" fmla="*/ 1881011 h 2526906"/>
                <a:gd name="connsiteX186" fmla="*/ 343942 w 2554471"/>
                <a:gd name="connsiteY186" fmla="*/ 1931003 h 2526906"/>
                <a:gd name="connsiteX187" fmla="*/ 307280 w 2554471"/>
                <a:gd name="connsiteY187" fmla="*/ 1926337 h 2526906"/>
                <a:gd name="connsiteX188" fmla="*/ 287284 w 2554471"/>
                <a:gd name="connsiteY188" fmla="*/ 1899009 h 2526906"/>
                <a:gd name="connsiteX189" fmla="*/ 327279 w 2554471"/>
                <a:gd name="connsiteY189" fmla="*/ 1785028 h 2526906"/>
                <a:gd name="connsiteX190" fmla="*/ 335944 w 2554471"/>
                <a:gd name="connsiteY190" fmla="*/ 1783695 h 2526906"/>
                <a:gd name="connsiteX191" fmla="*/ 229961 w 2554471"/>
                <a:gd name="connsiteY191" fmla="*/ 1777696 h 2526906"/>
                <a:gd name="connsiteX192" fmla="*/ 255291 w 2554471"/>
                <a:gd name="connsiteY192" fmla="*/ 1806358 h 2526906"/>
                <a:gd name="connsiteX193" fmla="*/ 215965 w 2554471"/>
                <a:gd name="connsiteY193" fmla="*/ 1879681 h 2526906"/>
                <a:gd name="connsiteX194" fmla="*/ 189300 w 2554471"/>
                <a:gd name="connsiteY194" fmla="*/ 1876348 h 2526906"/>
                <a:gd name="connsiteX195" fmla="*/ 193966 w 2554471"/>
                <a:gd name="connsiteY195" fmla="*/ 1824356 h 2526906"/>
                <a:gd name="connsiteX196" fmla="*/ 229961 w 2554471"/>
                <a:gd name="connsiteY196" fmla="*/ 1777696 h 2526906"/>
                <a:gd name="connsiteX197" fmla="*/ 1351769 w 2554471"/>
                <a:gd name="connsiteY197" fmla="*/ 1729705 h 2526906"/>
                <a:gd name="connsiteX198" fmla="*/ 1286447 w 2554471"/>
                <a:gd name="connsiteY198" fmla="*/ 1782365 h 2526906"/>
                <a:gd name="connsiteX199" fmla="*/ 1351769 w 2554471"/>
                <a:gd name="connsiteY199" fmla="*/ 1729705 h 2526906"/>
                <a:gd name="connsiteX200" fmla="*/ 582815 w 2554471"/>
                <a:gd name="connsiteY200" fmla="*/ 1728285 h 2526906"/>
                <a:gd name="connsiteX201" fmla="*/ 629224 w 2554471"/>
                <a:gd name="connsiteY201" fmla="*/ 1755031 h 2526906"/>
                <a:gd name="connsiteX202" fmla="*/ 688548 w 2554471"/>
                <a:gd name="connsiteY202" fmla="*/ 1801691 h 2526906"/>
                <a:gd name="connsiteX203" fmla="*/ 691213 w 2554471"/>
                <a:gd name="connsiteY203" fmla="*/ 1823687 h 2526906"/>
                <a:gd name="connsiteX204" fmla="*/ 669884 w 2554471"/>
                <a:gd name="connsiteY204" fmla="*/ 1856348 h 2526906"/>
                <a:gd name="connsiteX205" fmla="*/ 596563 w 2554471"/>
                <a:gd name="connsiteY205" fmla="*/ 1906341 h 2526906"/>
                <a:gd name="connsiteX206" fmla="*/ 550572 w 2554471"/>
                <a:gd name="connsiteY206" fmla="*/ 1885010 h 2526906"/>
                <a:gd name="connsiteX207" fmla="*/ 521244 w 2554471"/>
                <a:gd name="connsiteY207" fmla="*/ 1849684 h 2526906"/>
                <a:gd name="connsiteX208" fmla="*/ 531907 w 2554471"/>
                <a:gd name="connsiteY208" fmla="*/ 1753031 h 2526906"/>
                <a:gd name="connsiteX209" fmla="*/ 582815 w 2554471"/>
                <a:gd name="connsiteY209" fmla="*/ 1728285 h 2526906"/>
                <a:gd name="connsiteX210" fmla="*/ 869186 w 2554471"/>
                <a:gd name="connsiteY210" fmla="*/ 1707707 h 2526906"/>
                <a:gd name="connsiteX211" fmla="*/ 910511 w 2554471"/>
                <a:gd name="connsiteY211" fmla="*/ 1741701 h 2526906"/>
                <a:gd name="connsiteX212" fmla="*/ 961836 w 2554471"/>
                <a:gd name="connsiteY212" fmla="*/ 1783694 h 2526906"/>
                <a:gd name="connsiteX213" fmla="*/ 1047154 w 2554471"/>
                <a:gd name="connsiteY213" fmla="*/ 1799693 h 2526906"/>
                <a:gd name="connsiteX214" fmla="*/ 1108477 w 2554471"/>
                <a:gd name="connsiteY214" fmla="*/ 1815689 h 2526906"/>
                <a:gd name="connsiteX215" fmla="*/ 1156469 w 2554471"/>
                <a:gd name="connsiteY215" fmla="*/ 1848350 h 2526906"/>
                <a:gd name="connsiteX216" fmla="*/ 1046488 w 2554471"/>
                <a:gd name="connsiteY216" fmla="*/ 1898342 h 2526906"/>
                <a:gd name="connsiteX217" fmla="*/ 985832 w 2554471"/>
                <a:gd name="connsiteY217" fmla="*/ 1869679 h 2526906"/>
                <a:gd name="connsiteX218" fmla="*/ 987831 w 2554471"/>
                <a:gd name="connsiteY218" fmla="*/ 1837020 h 2526906"/>
                <a:gd name="connsiteX219" fmla="*/ 988498 w 2554471"/>
                <a:gd name="connsiteY219" fmla="*/ 1815689 h 2526906"/>
                <a:gd name="connsiteX220" fmla="*/ 970502 w 2554471"/>
                <a:gd name="connsiteY220" fmla="*/ 1835687 h 2526906"/>
                <a:gd name="connsiteX221" fmla="*/ 871852 w 2554471"/>
                <a:gd name="connsiteY221" fmla="*/ 1861682 h 2526906"/>
                <a:gd name="connsiteX222" fmla="*/ 811861 w 2554471"/>
                <a:gd name="connsiteY222" fmla="*/ 1809690 h 2526906"/>
                <a:gd name="connsiteX223" fmla="*/ 801198 w 2554471"/>
                <a:gd name="connsiteY223" fmla="*/ 1751700 h 2526906"/>
                <a:gd name="connsiteX224" fmla="*/ 869186 w 2554471"/>
                <a:gd name="connsiteY224" fmla="*/ 1707707 h 2526906"/>
                <a:gd name="connsiteX225" fmla="*/ 1173134 w 2554471"/>
                <a:gd name="connsiteY225" fmla="*/ 1688961 h 2526906"/>
                <a:gd name="connsiteX226" fmla="*/ 1186465 w 2554471"/>
                <a:gd name="connsiteY226" fmla="*/ 1699044 h 2526906"/>
                <a:gd name="connsiteX227" fmla="*/ 1239125 w 2554471"/>
                <a:gd name="connsiteY227" fmla="*/ 1737703 h 2526906"/>
                <a:gd name="connsiteX228" fmla="*/ 1248455 w 2554471"/>
                <a:gd name="connsiteY228" fmla="*/ 1795029 h 2526906"/>
                <a:gd name="connsiteX229" fmla="*/ 1191131 w 2554471"/>
                <a:gd name="connsiteY229" fmla="*/ 1831690 h 2526906"/>
                <a:gd name="connsiteX230" fmla="*/ 1098480 w 2554471"/>
                <a:gd name="connsiteY230" fmla="*/ 1772364 h 2526906"/>
                <a:gd name="connsiteX231" fmla="*/ 1095147 w 2554471"/>
                <a:gd name="connsiteY231" fmla="*/ 1761034 h 2526906"/>
                <a:gd name="connsiteX232" fmla="*/ 1153804 w 2554471"/>
                <a:gd name="connsiteY232" fmla="*/ 1690378 h 2526906"/>
                <a:gd name="connsiteX233" fmla="*/ 1173134 w 2554471"/>
                <a:gd name="connsiteY233" fmla="*/ 1688961 h 2526906"/>
                <a:gd name="connsiteX234" fmla="*/ 771204 w 2554471"/>
                <a:gd name="connsiteY234" fmla="*/ 1673716 h 2526906"/>
                <a:gd name="connsiteX235" fmla="*/ 771870 w 2554471"/>
                <a:gd name="connsiteY235" fmla="*/ 1679713 h 2526906"/>
                <a:gd name="connsiteX236" fmla="*/ 771944 w 2554471"/>
                <a:gd name="connsiteY236" fmla="*/ 1679777 h 2526906"/>
                <a:gd name="connsiteX237" fmla="*/ 771869 w 2554471"/>
                <a:gd name="connsiteY237" fmla="*/ 1675713 h 2526906"/>
                <a:gd name="connsiteX238" fmla="*/ 774828 w 2554471"/>
                <a:gd name="connsiteY238" fmla="*/ 1674924 h 2526906"/>
                <a:gd name="connsiteX239" fmla="*/ 298700 w 2554471"/>
                <a:gd name="connsiteY239" fmla="*/ 1656632 h 2526906"/>
                <a:gd name="connsiteX240" fmla="*/ 316615 w 2554471"/>
                <a:gd name="connsiteY240" fmla="*/ 1660381 h 2526906"/>
                <a:gd name="connsiteX241" fmla="*/ 348610 w 2554471"/>
                <a:gd name="connsiteY241" fmla="*/ 1707041 h 2526906"/>
                <a:gd name="connsiteX242" fmla="*/ 280620 w 2554471"/>
                <a:gd name="connsiteY242" fmla="*/ 1784362 h 2526906"/>
                <a:gd name="connsiteX243" fmla="*/ 245292 w 2554471"/>
                <a:gd name="connsiteY243" fmla="*/ 1739035 h 2526906"/>
                <a:gd name="connsiteX244" fmla="*/ 283287 w 2554471"/>
                <a:gd name="connsiteY244" fmla="*/ 1666380 h 2526906"/>
                <a:gd name="connsiteX245" fmla="*/ 298700 w 2554471"/>
                <a:gd name="connsiteY245" fmla="*/ 1656632 h 2526906"/>
                <a:gd name="connsiteX246" fmla="*/ 1075151 w 2554471"/>
                <a:gd name="connsiteY246" fmla="*/ 1654385 h 2526906"/>
                <a:gd name="connsiteX247" fmla="*/ 1075151 w 2554471"/>
                <a:gd name="connsiteY247" fmla="*/ 1654502 h 2526906"/>
                <a:gd name="connsiteX248" fmla="*/ 1075192 w 2554471"/>
                <a:gd name="connsiteY248" fmla="*/ 1654427 h 2526906"/>
                <a:gd name="connsiteX249" fmla="*/ 1040881 w 2554471"/>
                <a:gd name="connsiteY249" fmla="*/ 1623903 h 2526906"/>
                <a:gd name="connsiteX250" fmla="*/ 1038617 w 2554471"/>
                <a:gd name="connsiteY250" fmla="*/ 1624199 h 2526906"/>
                <a:gd name="connsiteX251" fmla="*/ 1038657 w 2554471"/>
                <a:gd name="connsiteY251" fmla="*/ 1624256 h 2526906"/>
                <a:gd name="connsiteX252" fmla="*/ 1483496 w 2554471"/>
                <a:gd name="connsiteY252" fmla="*/ 1612223 h 2526906"/>
                <a:gd name="connsiteX253" fmla="*/ 1527740 w 2554471"/>
                <a:gd name="connsiteY253" fmla="*/ 1635053 h 2526906"/>
                <a:gd name="connsiteX254" fmla="*/ 1468416 w 2554471"/>
                <a:gd name="connsiteY254" fmla="*/ 1683713 h 2526906"/>
                <a:gd name="connsiteX255" fmla="*/ 1415092 w 2554471"/>
                <a:gd name="connsiteY255" fmla="*/ 1712375 h 2526906"/>
                <a:gd name="connsiteX256" fmla="*/ 1374432 w 2554471"/>
                <a:gd name="connsiteY256" fmla="*/ 1712375 h 2526906"/>
                <a:gd name="connsiteX257" fmla="*/ 1389097 w 2554471"/>
                <a:gd name="connsiteY257" fmla="*/ 1677047 h 2526906"/>
                <a:gd name="connsiteX258" fmla="*/ 1433755 w 2554471"/>
                <a:gd name="connsiteY258" fmla="*/ 1624389 h 2526906"/>
                <a:gd name="connsiteX259" fmla="*/ 1483496 w 2554471"/>
                <a:gd name="connsiteY259" fmla="*/ 1612223 h 2526906"/>
                <a:gd name="connsiteX260" fmla="*/ 1029878 w 2554471"/>
                <a:gd name="connsiteY260" fmla="*/ 1609661 h 2526906"/>
                <a:gd name="connsiteX261" fmla="*/ 1033659 w 2554471"/>
                <a:gd name="connsiteY261" fmla="*/ 1611142 h 2526906"/>
                <a:gd name="connsiteX262" fmla="*/ 1033971 w 2554471"/>
                <a:gd name="connsiteY262" fmla="*/ 1612041 h 2526906"/>
                <a:gd name="connsiteX263" fmla="*/ 1033656 w 2554471"/>
                <a:gd name="connsiteY263" fmla="*/ 1610976 h 2526906"/>
                <a:gd name="connsiteX264" fmla="*/ 1295780 w 2554471"/>
                <a:gd name="connsiteY264" fmla="*/ 1577730 h 2526906"/>
                <a:gd name="connsiteX265" fmla="*/ 1373099 w 2554471"/>
                <a:gd name="connsiteY265" fmla="*/ 1611724 h 2526906"/>
                <a:gd name="connsiteX266" fmla="*/ 1371765 w 2554471"/>
                <a:gd name="connsiteY266" fmla="*/ 1665049 h 2526906"/>
                <a:gd name="connsiteX267" fmla="*/ 1287114 w 2554471"/>
                <a:gd name="connsiteY267" fmla="*/ 1731704 h 2526906"/>
                <a:gd name="connsiteX268" fmla="*/ 1195130 w 2554471"/>
                <a:gd name="connsiteY268" fmla="*/ 1682378 h 2526906"/>
                <a:gd name="connsiteX269" fmla="*/ 1189131 w 2554471"/>
                <a:gd name="connsiteY269" fmla="*/ 1668382 h 2526906"/>
                <a:gd name="connsiteX270" fmla="*/ 1219126 w 2554471"/>
                <a:gd name="connsiteY270" fmla="*/ 1601727 h 2526906"/>
                <a:gd name="connsiteX271" fmla="*/ 1249120 w 2554471"/>
                <a:gd name="connsiteY271" fmla="*/ 1590395 h 2526906"/>
                <a:gd name="connsiteX272" fmla="*/ 1295780 w 2554471"/>
                <a:gd name="connsiteY272" fmla="*/ 1577730 h 2526906"/>
                <a:gd name="connsiteX273" fmla="*/ 526565 w 2554471"/>
                <a:gd name="connsiteY273" fmla="*/ 1569783 h 2526906"/>
                <a:gd name="connsiteX274" fmla="*/ 561902 w 2554471"/>
                <a:gd name="connsiteY274" fmla="*/ 1597059 h 2526906"/>
                <a:gd name="connsiteX275" fmla="*/ 579234 w 2554471"/>
                <a:gd name="connsiteY275" fmla="*/ 1619057 h 2526906"/>
                <a:gd name="connsiteX276" fmla="*/ 554572 w 2554471"/>
                <a:gd name="connsiteY276" fmla="*/ 1711707 h 2526906"/>
                <a:gd name="connsiteX277" fmla="*/ 490583 w 2554471"/>
                <a:gd name="connsiteY277" fmla="*/ 1787028 h 2526906"/>
                <a:gd name="connsiteX278" fmla="*/ 416594 w 2554471"/>
                <a:gd name="connsiteY278" fmla="*/ 1833685 h 2526906"/>
                <a:gd name="connsiteX279" fmla="*/ 398596 w 2554471"/>
                <a:gd name="connsiteY279" fmla="*/ 1825020 h 2526906"/>
                <a:gd name="connsiteX280" fmla="*/ 375934 w 2554471"/>
                <a:gd name="connsiteY280" fmla="*/ 1795692 h 2526906"/>
                <a:gd name="connsiteX281" fmla="*/ 415928 w 2554471"/>
                <a:gd name="connsiteY281" fmla="*/ 1686379 h 2526906"/>
                <a:gd name="connsiteX282" fmla="*/ 456588 w 2554471"/>
                <a:gd name="connsiteY282" fmla="*/ 1700375 h 2526906"/>
                <a:gd name="connsiteX283" fmla="*/ 498580 w 2554471"/>
                <a:gd name="connsiteY283" fmla="*/ 1751701 h 2526906"/>
                <a:gd name="connsiteX284" fmla="*/ 477917 w 2554471"/>
                <a:gd name="connsiteY284" fmla="*/ 1691709 h 2526906"/>
                <a:gd name="connsiteX285" fmla="*/ 446589 w 2554471"/>
                <a:gd name="connsiteY285" fmla="*/ 1637053 h 2526906"/>
                <a:gd name="connsiteX286" fmla="*/ 510578 w 2554471"/>
                <a:gd name="connsiteY286" fmla="*/ 1571731 h 2526906"/>
                <a:gd name="connsiteX287" fmla="*/ 526565 w 2554471"/>
                <a:gd name="connsiteY287" fmla="*/ 1569783 h 2526906"/>
                <a:gd name="connsiteX288" fmla="*/ 401267 w 2554471"/>
                <a:gd name="connsiteY288" fmla="*/ 1545068 h 2526906"/>
                <a:gd name="connsiteX289" fmla="*/ 434595 w 2554471"/>
                <a:gd name="connsiteY289" fmla="*/ 1588396 h 2526906"/>
                <a:gd name="connsiteX290" fmla="*/ 377271 w 2554471"/>
                <a:gd name="connsiteY290" fmla="*/ 1679048 h 2526906"/>
                <a:gd name="connsiteX291" fmla="*/ 350609 w 2554471"/>
                <a:gd name="connsiteY291" fmla="*/ 1671051 h 2526906"/>
                <a:gd name="connsiteX292" fmla="*/ 336610 w 2554471"/>
                <a:gd name="connsiteY292" fmla="*/ 1593728 h 2526906"/>
                <a:gd name="connsiteX293" fmla="*/ 401267 w 2554471"/>
                <a:gd name="connsiteY293" fmla="*/ 1545068 h 2526906"/>
                <a:gd name="connsiteX294" fmla="*/ 1545069 w 2554471"/>
                <a:gd name="connsiteY294" fmla="*/ 1523823 h 2526906"/>
                <a:gd name="connsiteX295" fmla="*/ 1574398 w 2554471"/>
                <a:gd name="connsiteY295" fmla="*/ 1529739 h 2526906"/>
                <a:gd name="connsiteX296" fmla="*/ 1597727 w 2554471"/>
                <a:gd name="connsiteY296" fmla="*/ 1543738 h 2526906"/>
                <a:gd name="connsiteX297" fmla="*/ 1620389 w 2554471"/>
                <a:gd name="connsiteY297" fmla="*/ 1558401 h 2526906"/>
                <a:gd name="connsiteX298" fmla="*/ 1595060 w 2554471"/>
                <a:gd name="connsiteY298" fmla="*/ 1586397 h 2526906"/>
                <a:gd name="connsiteX299" fmla="*/ 1491744 w 2554471"/>
                <a:gd name="connsiteY299" fmla="*/ 1587730 h 2526906"/>
                <a:gd name="connsiteX300" fmla="*/ 1521739 w 2554471"/>
                <a:gd name="connsiteY300" fmla="*/ 1542405 h 2526906"/>
                <a:gd name="connsiteX301" fmla="*/ 1545069 w 2554471"/>
                <a:gd name="connsiteY301" fmla="*/ 1523823 h 2526906"/>
                <a:gd name="connsiteX302" fmla="*/ 790449 w 2554471"/>
                <a:gd name="connsiteY302" fmla="*/ 1509825 h 2526906"/>
                <a:gd name="connsiteX303" fmla="*/ 832527 w 2554471"/>
                <a:gd name="connsiteY303" fmla="*/ 1526406 h 2526906"/>
                <a:gd name="connsiteX304" fmla="*/ 907180 w 2554471"/>
                <a:gd name="connsiteY304" fmla="*/ 1594395 h 2526906"/>
                <a:gd name="connsiteX305" fmla="*/ 907846 w 2554471"/>
                <a:gd name="connsiteY305" fmla="*/ 1613059 h 2526906"/>
                <a:gd name="connsiteX306" fmla="*/ 878518 w 2554471"/>
                <a:gd name="connsiteY306" fmla="*/ 1648385 h 2526906"/>
                <a:gd name="connsiteX307" fmla="*/ 781201 w 2554471"/>
                <a:gd name="connsiteY307" fmla="*/ 1677049 h 2526906"/>
                <a:gd name="connsiteX308" fmla="*/ 778913 w 2554471"/>
                <a:gd name="connsiteY308" fmla="*/ 1676286 h 2526906"/>
                <a:gd name="connsiteX309" fmla="*/ 781871 w 2554471"/>
                <a:gd name="connsiteY309" fmla="*/ 1679047 h 2526906"/>
                <a:gd name="connsiteX310" fmla="*/ 776537 w 2554471"/>
                <a:gd name="connsiteY310" fmla="*/ 1683714 h 2526906"/>
                <a:gd name="connsiteX311" fmla="*/ 776528 w 2554471"/>
                <a:gd name="connsiteY311" fmla="*/ 1683708 h 2526906"/>
                <a:gd name="connsiteX312" fmla="*/ 776534 w 2554471"/>
                <a:gd name="connsiteY312" fmla="*/ 1683713 h 2526906"/>
                <a:gd name="connsiteX313" fmla="*/ 768537 w 2554471"/>
                <a:gd name="connsiteY313" fmla="*/ 1756368 h 2526906"/>
                <a:gd name="connsiteX314" fmla="*/ 713878 w 2554471"/>
                <a:gd name="connsiteY314" fmla="*/ 1789029 h 2526906"/>
                <a:gd name="connsiteX315" fmla="*/ 688550 w 2554471"/>
                <a:gd name="connsiteY315" fmla="*/ 1778363 h 2526906"/>
                <a:gd name="connsiteX316" fmla="*/ 632559 w 2554471"/>
                <a:gd name="connsiteY316" fmla="*/ 1731039 h 2526906"/>
                <a:gd name="connsiteX317" fmla="*/ 609895 w 2554471"/>
                <a:gd name="connsiteY317" fmla="*/ 1673049 h 2526906"/>
                <a:gd name="connsiteX318" fmla="*/ 685217 w 2554471"/>
                <a:gd name="connsiteY318" fmla="*/ 1623056 h 2526906"/>
                <a:gd name="connsiteX319" fmla="*/ 734543 w 2554471"/>
                <a:gd name="connsiteY319" fmla="*/ 1647718 h 2526906"/>
                <a:gd name="connsiteX320" fmla="*/ 723877 w 2554471"/>
                <a:gd name="connsiteY320" fmla="*/ 1614390 h 2526906"/>
                <a:gd name="connsiteX321" fmla="*/ 739874 w 2554471"/>
                <a:gd name="connsiteY321" fmla="*/ 1535738 h 2526906"/>
                <a:gd name="connsiteX322" fmla="*/ 790449 w 2554471"/>
                <a:gd name="connsiteY322" fmla="*/ 1509825 h 2526906"/>
                <a:gd name="connsiteX323" fmla="*/ 1088481 w 2554471"/>
                <a:gd name="connsiteY323" fmla="*/ 1502410 h 2526906"/>
                <a:gd name="connsiteX324" fmla="*/ 1105143 w 2554471"/>
                <a:gd name="connsiteY324" fmla="*/ 1507743 h 2526906"/>
                <a:gd name="connsiteX325" fmla="*/ 1189795 w 2554471"/>
                <a:gd name="connsiteY325" fmla="*/ 1577065 h 2526906"/>
                <a:gd name="connsiteX326" fmla="*/ 1197794 w 2554471"/>
                <a:gd name="connsiteY326" fmla="*/ 1608394 h 2526906"/>
                <a:gd name="connsiteX327" fmla="*/ 1085148 w 2554471"/>
                <a:gd name="connsiteY327" fmla="*/ 1655718 h 2526906"/>
                <a:gd name="connsiteX328" fmla="*/ 1079732 w 2554471"/>
                <a:gd name="connsiteY328" fmla="*/ 1651719 h 2526906"/>
                <a:gd name="connsiteX329" fmla="*/ 1076732 w 2554471"/>
                <a:gd name="connsiteY329" fmla="*/ 1653747 h 2526906"/>
                <a:gd name="connsiteX330" fmla="*/ 1075818 w 2554471"/>
                <a:gd name="connsiteY330" fmla="*/ 1655052 h 2526906"/>
                <a:gd name="connsiteX331" fmla="*/ 1075408 w 2554471"/>
                <a:gd name="connsiteY331" fmla="*/ 1654642 h 2526906"/>
                <a:gd name="connsiteX332" fmla="*/ 1075151 w 2554471"/>
                <a:gd name="connsiteY332" fmla="*/ 1654816 h 2526906"/>
                <a:gd name="connsiteX333" fmla="*/ 1075151 w 2554471"/>
                <a:gd name="connsiteY333" fmla="*/ 1655051 h 2526906"/>
                <a:gd name="connsiteX334" fmla="*/ 1043156 w 2554471"/>
                <a:gd name="connsiteY334" fmla="*/ 1776363 h 2526906"/>
                <a:gd name="connsiteX335" fmla="*/ 983833 w 2554471"/>
                <a:gd name="connsiteY335" fmla="*/ 1774365 h 2526906"/>
                <a:gd name="connsiteX336" fmla="*/ 913177 w 2554471"/>
                <a:gd name="connsiteY336" fmla="*/ 1721706 h 2526906"/>
                <a:gd name="connsiteX337" fmla="*/ 912511 w 2554471"/>
                <a:gd name="connsiteY337" fmla="*/ 1653051 h 2526906"/>
                <a:gd name="connsiteX338" fmla="*/ 942506 w 2554471"/>
                <a:gd name="connsiteY338" fmla="*/ 1623056 h 2526906"/>
                <a:gd name="connsiteX339" fmla="*/ 990311 w 2554471"/>
                <a:gd name="connsiteY339" fmla="*/ 1597561 h 2526906"/>
                <a:gd name="connsiteX340" fmla="*/ 1010495 w 2554471"/>
                <a:gd name="connsiteY340" fmla="*/ 1606393 h 2526906"/>
                <a:gd name="connsiteX341" fmla="*/ 1015745 w 2554471"/>
                <a:gd name="connsiteY341" fmla="*/ 1608477 h 2526906"/>
                <a:gd name="connsiteX342" fmla="*/ 1020048 w 2554471"/>
                <a:gd name="connsiteY342" fmla="*/ 1605381 h 2526906"/>
                <a:gd name="connsiteX343" fmla="*/ 1005577 w 2554471"/>
                <a:gd name="connsiteY343" fmla="*/ 1572399 h 2526906"/>
                <a:gd name="connsiteX344" fmla="*/ 1015159 w 2554471"/>
                <a:gd name="connsiteY344" fmla="*/ 1536405 h 2526906"/>
                <a:gd name="connsiteX345" fmla="*/ 1088481 w 2554471"/>
                <a:gd name="connsiteY345" fmla="*/ 1502410 h 2526906"/>
                <a:gd name="connsiteX346" fmla="*/ 1383775 w 2554471"/>
                <a:gd name="connsiteY346" fmla="*/ 1473196 h 2526906"/>
                <a:gd name="connsiteX347" fmla="*/ 1450421 w 2554471"/>
                <a:gd name="connsiteY347" fmla="*/ 1504410 h 2526906"/>
                <a:gd name="connsiteX348" fmla="*/ 1489081 w 2554471"/>
                <a:gd name="connsiteY348" fmla="*/ 1521740 h 2526906"/>
                <a:gd name="connsiteX349" fmla="*/ 1500412 w 2554471"/>
                <a:gd name="connsiteY349" fmla="*/ 1534405 h 2526906"/>
                <a:gd name="connsiteX350" fmla="*/ 1438422 w 2554471"/>
                <a:gd name="connsiteY350" fmla="*/ 1598394 h 2526906"/>
                <a:gd name="connsiteX351" fmla="*/ 1323108 w 2554471"/>
                <a:gd name="connsiteY351" fmla="*/ 1561734 h 2526906"/>
                <a:gd name="connsiteX352" fmla="*/ 1314442 w 2554471"/>
                <a:gd name="connsiteY352" fmla="*/ 1549735 h 2526906"/>
                <a:gd name="connsiteX353" fmla="*/ 1356436 w 2554471"/>
                <a:gd name="connsiteY353" fmla="*/ 1483079 h 2526906"/>
                <a:gd name="connsiteX354" fmla="*/ 1383775 w 2554471"/>
                <a:gd name="connsiteY354" fmla="*/ 1473196 h 2526906"/>
                <a:gd name="connsiteX355" fmla="*/ 643889 w 2554471"/>
                <a:gd name="connsiteY355" fmla="*/ 1445088 h 2526906"/>
                <a:gd name="connsiteX356" fmla="*/ 677216 w 2554471"/>
                <a:gd name="connsiteY356" fmla="*/ 1463084 h 2526906"/>
                <a:gd name="connsiteX357" fmla="*/ 709211 w 2554471"/>
                <a:gd name="connsiteY357" fmla="*/ 1528407 h 2526906"/>
                <a:gd name="connsiteX358" fmla="*/ 675217 w 2554471"/>
                <a:gd name="connsiteY358" fmla="*/ 1587730 h 2526906"/>
                <a:gd name="connsiteX359" fmla="*/ 623226 w 2554471"/>
                <a:gd name="connsiteY359" fmla="*/ 1624391 h 2526906"/>
                <a:gd name="connsiteX360" fmla="*/ 601895 w 2554471"/>
                <a:gd name="connsiteY360" fmla="*/ 1620391 h 2526906"/>
                <a:gd name="connsiteX361" fmla="*/ 575234 w 2554471"/>
                <a:gd name="connsiteY361" fmla="*/ 1587063 h 2526906"/>
                <a:gd name="connsiteX362" fmla="*/ 555238 w 2554471"/>
                <a:gd name="connsiteY362" fmla="*/ 1501078 h 2526906"/>
                <a:gd name="connsiteX363" fmla="*/ 643889 w 2554471"/>
                <a:gd name="connsiteY363" fmla="*/ 1445088 h 2526906"/>
                <a:gd name="connsiteX364" fmla="*/ 512997 w 2554471"/>
                <a:gd name="connsiteY364" fmla="*/ 1416174 h 2526906"/>
                <a:gd name="connsiteX365" fmla="*/ 528577 w 2554471"/>
                <a:gd name="connsiteY365" fmla="*/ 1429756 h 2526906"/>
                <a:gd name="connsiteX366" fmla="*/ 544575 w 2554471"/>
                <a:gd name="connsiteY366" fmla="*/ 1490412 h 2526906"/>
                <a:gd name="connsiteX367" fmla="*/ 526577 w 2554471"/>
                <a:gd name="connsiteY367" fmla="*/ 1521739 h 2526906"/>
                <a:gd name="connsiteX368" fmla="*/ 471254 w 2554471"/>
                <a:gd name="connsiteY368" fmla="*/ 1573729 h 2526906"/>
                <a:gd name="connsiteX369" fmla="*/ 455922 w 2554471"/>
                <a:gd name="connsiteY369" fmla="*/ 1569063 h 2526906"/>
                <a:gd name="connsiteX370" fmla="*/ 431927 w 2554471"/>
                <a:gd name="connsiteY370" fmla="*/ 1505741 h 2526906"/>
                <a:gd name="connsiteX371" fmla="*/ 489917 w 2554471"/>
                <a:gd name="connsiteY371" fmla="*/ 1417090 h 2526906"/>
                <a:gd name="connsiteX372" fmla="*/ 512997 w 2554471"/>
                <a:gd name="connsiteY372" fmla="*/ 1416174 h 2526906"/>
                <a:gd name="connsiteX373" fmla="*/ 1667716 w 2554471"/>
                <a:gd name="connsiteY373" fmla="*/ 1405092 h 2526906"/>
                <a:gd name="connsiteX374" fmla="*/ 1729706 w 2554471"/>
                <a:gd name="connsiteY374" fmla="*/ 1435088 h 2526906"/>
                <a:gd name="connsiteX375" fmla="*/ 1707710 w 2554471"/>
                <a:gd name="connsiteY375" fmla="*/ 1489747 h 2526906"/>
                <a:gd name="connsiteX376" fmla="*/ 1627055 w 2554471"/>
                <a:gd name="connsiteY376" fmla="*/ 1513077 h 2526906"/>
                <a:gd name="connsiteX377" fmla="*/ 1605726 w 2554471"/>
                <a:gd name="connsiteY377" fmla="*/ 1513077 h 2526906"/>
                <a:gd name="connsiteX378" fmla="*/ 1587730 w 2554471"/>
                <a:gd name="connsiteY378" fmla="*/ 1477082 h 2526906"/>
                <a:gd name="connsiteX379" fmla="*/ 1667716 w 2554471"/>
                <a:gd name="connsiteY379" fmla="*/ 1405092 h 2526906"/>
                <a:gd name="connsiteX380" fmla="*/ 917177 w 2554471"/>
                <a:gd name="connsiteY380" fmla="*/ 1395762 h 2526906"/>
                <a:gd name="connsiteX381" fmla="*/ 949839 w 2554471"/>
                <a:gd name="connsiteY381" fmla="*/ 1416425 h 2526906"/>
                <a:gd name="connsiteX382" fmla="*/ 989166 w 2554471"/>
                <a:gd name="connsiteY382" fmla="*/ 1458418 h 2526906"/>
                <a:gd name="connsiteX383" fmla="*/ 993832 w 2554471"/>
                <a:gd name="connsiteY383" fmla="*/ 1521075 h 2526906"/>
                <a:gd name="connsiteX384" fmla="*/ 980500 w 2554471"/>
                <a:gd name="connsiteY384" fmla="*/ 1537740 h 2526906"/>
                <a:gd name="connsiteX385" fmla="*/ 876517 w 2554471"/>
                <a:gd name="connsiteY385" fmla="*/ 1549737 h 2526906"/>
                <a:gd name="connsiteX386" fmla="*/ 829859 w 2554471"/>
                <a:gd name="connsiteY386" fmla="*/ 1497079 h 2526906"/>
                <a:gd name="connsiteX387" fmla="*/ 824526 w 2554471"/>
                <a:gd name="connsiteY387" fmla="*/ 1483081 h 2526906"/>
                <a:gd name="connsiteX388" fmla="*/ 917177 w 2554471"/>
                <a:gd name="connsiteY388" fmla="*/ 1395762 h 2526906"/>
                <a:gd name="connsiteX389" fmla="*/ 1180706 w 2554471"/>
                <a:gd name="connsiteY389" fmla="*/ 1381681 h 2526906"/>
                <a:gd name="connsiteX390" fmla="*/ 1219794 w 2554471"/>
                <a:gd name="connsiteY390" fmla="*/ 1400428 h 2526906"/>
                <a:gd name="connsiteX391" fmla="*/ 1307112 w 2554471"/>
                <a:gd name="connsiteY391" fmla="*/ 1471082 h 2526906"/>
                <a:gd name="connsiteX392" fmla="*/ 1313778 w 2554471"/>
                <a:gd name="connsiteY392" fmla="*/ 1491078 h 2526906"/>
                <a:gd name="connsiteX393" fmla="*/ 1281117 w 2554471"/>
                <a:gd name="connsiteY393" fmla="*/ 1553067 h 2526906"/>
                <a:gd name="connsiteX394" fmla="*/ 1197129 w 2554471"/>
                <a:gd name="connsiteY394" fmla="*/ 1559067 h 2526906"/>
                <a:gd name="connsiteX395" fmla="*/ 1124476 w 2554471"/>
                <a:gd name="connsiteY395" fmla="*/ 1485079 h 2526906"/>
                <a:gd name="connsiteX396" fmla="*/ 1109144 w 2554471"/>
                <a:gd name="connsiteY396" fmla="*/ 1447752 h 2526906"/>
                <a:gd name="connsiteX397" fmla="*/ 1165801 w 2554471"/>
                <a:gd name="connsiteY397" fmla="*/ 1387096 h 2526906"/>
                <a:gd name="connsiteX398" fmla="*/ 1180706 w 2554471"/>
                <a:gd name="connsiteY398" fmla="*/ 1381681 h 2526906"/>
                <a:gd name="connsiteX399" fmla="*/ 750569 w 2554471"/>
                <a:gd name="connsiteY399" fmla="*/ 1346676 h 2526906"/>
                <a:gd name="connsiteX400" fmla="*/ 794531 w 2554471"/>
                <a:gd name="connsiteY400" fmla="*/ 1373766 h 2526906"/>
                <a:gd name="connsiteX401" fmla="*/ 798531 w 2554471"/>
                <a:gd name="connsiteY401" fmla="*/ 1444419 h 2526906"/>
                <a:gd name="connsiteX402" fmla="*/ 754539 w 2554471"/>
                <a:gd name="connsiteY402" fmla="*/ 1505077 h 2526906"/>
                <a:gd name="connsiteX403" fmla="*/ 707879 w 2554471"/>
                <a:gd name="connsiteY403" fmla="*/ 1491745 h 2526906"/>
                <a:gd name="connsiteX404" fmla="*/ 679883 w 2554471"/>
                <a:gd name="connsiteY404" fmla="*/ 1408427 h 2526906"/>
                <a:gd name="connsiteX405" fmla="*/ 730541 w 2554471"/>
                <a:gd name="connsiteY405" fmla="*/ 1351102 h 2526906"/>
                <a:gd name="connsiteX406" fmla="*/ 750569 w 2554471"/>
                <a:gd name="connsiteY406" fmla="*/ 1346676 h 2526906"/>
                <a:gd name="connsiteX407" fmla="*/ 595899 w 2554471"/>
                <a:gd name="connsiteY407" fmla="*/ 1293112 h 2526906"/>
                <a:gd name="connsiteX408" fmla="*/ 674555 w 2554471"/>
                <a:gd name="connsiteY408" fmla="*/ 1348436 h 2526906"/>
                <a:gd name="connsiteX409" fmla="*/ 649224 w 2554471"/>
                <a:gd name="connsiteY409" fmla="*/ 1418426 h 2526906"/>
                <a:gd name="connsiteX410" fmla="*/ 579236 w 2554471"/>
                <a:gd name="connsiteY410" fmla="*/ 1443755 h 2526906"/>
                <a:gd name="connsiteX411" fmla="*/ 527243 w 2554471"/>
                <a:gd name="connsiteY411" fmla="*/ 1364435 h 2526906"/>
                <a:gd name="connsiteX412" fmla="*/ 595899 w 2554471"/>
                <a:gd name="connsiteY412" fmla="*/ 1293112 h 2526906"/>
                <a:gd name="connsiteX413" fmla="*/ 1254453 w 2554471"/>
                <a:gd name="connsiteY413" fmla="*/ 1289113 h 2526906"/>
                <a:gd name="connsiteX414" fmla="*/ 1399096 w 2554471"/>
                <a:gd name="connsiteY414" fmla="*/ 1375098 h 2526906"/>
                <a:gd name="connsiteX415" fmla="*/ 1373767 w 2554471"/>
                <a:gd name="connsiteY415" fmla="*/ 1459753 h 2526906"/>
                <a:gd name="connsiteX416" fmla="*/ 1298445 w 2554471"/>
                <a:gd name="connsiteY416" fmla="*/ 1445087 h 2526906"/>
                <a:gd name="connsiteX417" fmla="*/ 1243788 w 2554471"/>
                <a:gd name="connsiteY417" fmla="*/ 1391763 h 2526906"/>
                <a:gd name="connsiteX418" fmla="*/ 1215126 w 2554471"/>
                <a:gd name="connsiteY418" fmla="*/ 1327774 h 2526906"/>
                <a:gd name="connsiteX419" fmla="*/ 1254453 w 2554471"/>
                <a:gd name="connsiteY419" fmla="*/ 1289113 h 2526906"/>
                <a:gd name="connsiteX420" fmla="*/ 1005830 w 2554471"/>
                <a:gd name="connsiteY420" fmla="*/ 1283113 h 2526906"/>
                <a:gd name="connsiteX421" fmla="*/ 1049821 w 2554471"/>
                <a:gd name="connsiteY421" fmla="*/ 1313775 h 2526906"/>
                <a:gd name="connsiteX422" fmla="*/ 1108480 w 2554471"/>
                <a:gd name="connsiteY422" fmla="*/ 1366432 h 2526906"/>
                <a:gd name="connsiteX423" fmla="*/ 1107814 w 2554471"/>
                <a:gd name="connsiteY423" fmla="*/ 1403093 h 2526906"/>
                <a:gd name="connsiteX424" fmla="*/ 1089815 w 2554471"/>
                <a:gd name="connsiteY424" fmla="*/ 1434422 h 2526906"/>
                <a:gd name="connsiteX425" fmla="*/ 1050488 w 2554471"/>
                <a:gd name="connsiteY425" fmla="*/ 1457753 h 2526906"/>
                <a:gd name="connsiteX426" fmla="*/ 963169 w 2554471"/>
                <a:gd name="connsiteY426" fmla="*/ 1401094 h 2526906"/>
                <a:gd name="connsiteX427" fmla="*/ 945838 w 2554471"/>
                <a:gd name="connsiteY427" fmla="*/ 1372432 h 2526906"/>
                <a:gd name="connsiteX428" fmla="*/ 953837 w 2554471"/>
                <a:gd name="connsiteY428" fmla="*/ 1320441 h 2526906"/>
                <a:gd name="connsiteX429" fmla="*/ 956503 w 2554471"/>
                <a:gd name="connsiteY429" fmla="*/ 1318441 h 2526906"/>
                <a:gd name="connsiteX430" fmla="*/ 1005830 w 2554471"/>
                <a:gd name="connsiteY430" fmla="*/ 1283113 h 2526906"/>
                <a:gd name="connsiteX431" fmla="*/ 1592645 w 2554471"/>
                <a:gd name="connsiteY431" fmla="*/ 1245285 h 2526906"/>
                <a:gd name="connsiteX432" fmla="*/ 1642387 w 2554471"/>
                <a:gd name="connsiteY432" fmla="*/ 1267117 h 2526906"/>
                <a:gd name="connsiteX433" fmla="*/ 1684381 w 2554471"/>
                <a:gd name="connsiteY433" fmla="*/ 1302442 h 2526906"/>
                <a:gd name="connsiteX434" fmla="*/ 1742371 w 2554471"/>
                <a:gd name="connsiteY434" fmla="*/ 1313107 h 2526906"/>
                <a:gd name="connsiteX435" fmla="*/ 1823025 w 2554471"/>
                <a:gd name="connsiteY435" fmla="*/ 1336436 h 2526906"/>
                <a:gd name="connsiteX436" fmla="*/ 1824358 w 2554471"/>
                <a:gd name="connsiteY436" fmla="*/ 1349768 h 2526906"/>
                <a:gd name="connsiteX437" fmla="*/ 1702377 w 2554471"/>
                <a:gd name="connsiteY437" fmla="*/ 1387762 h 2526906"/>
                <a:gd name="connsiteX438" fmla="*/ 1702377 w 2554471"/>
                <a:gd name="connsiteY438" fmla="*/ 1359767 h 2526906"/>
                <a:gd name="connsiteX439" fmla="*/ 1700379 w 2554471"/>
                <a:gd name="connsiteY439" fmla="*/ 1323106 h 2526906"/>
                <a:gd name="connsiteX440" fmla="*/ 1660385 w 2554471"/>
                <a:gd name="connsiteY440" fmla="*/ 1376430 h 2526906"/>
                <a:gd name="connsiteX441" fmla="*/ 1567734 w 2554471"/>
                <a:gd name="connsiteY441" fmla="*/ 1381762 h 2526906"/>
                <a:gd name="connsiteX442" fmla="*/ 1553736 w 2554471"/>
                <a:gd name="connsiteY442" fmla="*/ 1369764 h 2526906"/>
                <a:gd name="connsiteX443" fmla="*/ 1546403 w 2554471"/>
                <a:gd name="connsiteY443" fmla="*/ 1276447 h 2526906"/>
                <a:gd name="connsiteX444" fmla="*/ 1592645 w 2554471"/>
                <a:gd name="connsiteY444" fmla="*/ 1245285 h 2526906"/>
                <a:gd name="connsiteX445" fmla="*/ 1859850 w 2554471"/>
                <a:gd name="connsiteY445" fmla="*/ 1198878 h 2526906"/>
                <a:gd name="connsiteX446" fmla="*/ 1874347 w 2554471"/>
                <a:gd name="connsiteY446" fmla="*/ 1202461 h 2526906"/>
                <a:gd name="connsiteX447" fmla="*/ 1913008 w 2554471"/>
                <a:gd name="connsiteY447" fmla="*/ 1237123 h 2526906"/>
                <a:gd name="connsiteX448" fmla="*/ 1877013 w 2554471"/>
                <a:gd name="connsiteY448" fmla="*/ 1283114 h 2526906"/>
                <a:gd name="connsiteX449" fmla="*/ 1818356 w 2554471"/>
                <a:gd name="connsiteY449" fmla="*/ 1298446 h 2526906"/>
                <a:gd name="connsiteX450" fmla="*/ 1799026 w 2554471"/>
                <a:gd name="connsiteY450" fmla="*/ 1268451 h 2526906"/>
                <a:gd name="connsiteX451" fmla="*/ 1805690 w 2554471"/>
                <a:gd name="connsiteY451" fmla="*/ 1218458 h 2526906"/>
                <a:gd name="connsiteX452" fmla="*/ 1846351 w 2554471"/>
                <a:gd name="connsiteY452" fmla="*/ 1205794 h 2526906"/>
                <a:gd name="connsiteX453" fmla="*/ 1859850 w 2554471"/>
                <a:gd name="connsiteY453" fmla="*/ 1198878 h 2526906"/>
                <a:gd name="connsiteX454" fmla="*/ 1106947 w 2554471"/>
                <a:gd name="connsiteY454" fmla="*/ 1189774 h 2526906"/>
                <a:gd name="connsiteX455" fmla="*/ 1140471 w 2554471"/>
                <a:gd name="connsiteY455" fmla="*/ 1199793 h 2526906"/>
                <a:gd name="connsiteX456" fmla="*/ 1211126 w 2554471"/>
                <a:gd name="connsiteY456" fmla="*/ 1267116 h 2526906"/>
                <a:gd name="connsiteX457" fmla="*/ 1169799 w 2554471"/>
                <a:gd name="connsiteY457" fmla="*/ 1358436 h 2526906"/>
                <a:gd name="connsiteX458" fmla="*/ 1046488 w 2554471"/>
                <a:gd name="connsiteY458" fmla="*/ 1254452 h 2526906"/>
                <a:gd name="connsiteX459" fmla="*/ 1106947 w 2554471"/>
                <a:gd name="connsiteY459" fmla="*/ 1189774 h 2526906"/>
                <a:gd name="connsiteX460" fmla="*/ 1408345 w 2554471"/>
                <a:gd name="connsiteY460" fmla="*/ 1161551 h 2526906"/>
                <a:gd name="connsiteX461" fmla="*/ 1459087 w 2554471"/>
                <a:gd name="connsiteY461" fmla="*/ 1196460 h 2526906"/>
                <a:gd name="connsiteX462" fmla="*/ 1509744 w 2554471"/>
                <a:gd name="connsiteY462" fmla="*/ 1239121 h 2526906"/>
                <a:gd name="connsiteX463" fmla="*/ 1522409 w 2554471"/>
                <a:gd name="connsiteY463" fmla="*/ 1272449 h 2526906"/>
                <a:gd name="connsiteX464" fmla="*/ 1479749 w 2554471"/>
                <a:gd name="connsiteY464" fmla="*/ 1317109 h 2526906"/>
                <a:gd name="connsiteX465" fmla="*/ 1424425 w 2554471"/>
                <a:gd name="connsiteY465" fmla="*/ 1357103 h 2526906"/>
                <a:gd name="connsiteX466" fmla="*/ 1437755 w 2554471"/>
                <a:gd name="connsiteY466" fmla="*/ 1357769 h 2526906"/>
                <a:gd name="connsiteX467" fmla="*/ 1529740 w 2554471"/>
                <a:gd name="connsiteY467" fmla="*/ 1378432 h 2526906"/>
                <a:gd name="connsiteX468" fmla="*/ 1577066 w 2554471"/>
                <a:gd name="connsiteY468" fmla="*/ 1422425 h 2526906"/>
                <a:gd name="connsiteX469" fmla="*/ 1583066 w 2554471"/>
                <a:gd name="connsiteY469" fmla="*/ 1452420 h 2526906"/>
                <a:gd name="connsiteX470" fmla="*/ 1453754 w 2554471"/>
                <a:gd name="connsiteY470" fmla="*/ 1482415 h 2526906"/>
                <a:gd name="connsiteX471" fmla="*/ 1420426 w 2554471"/>
                <a:gd name="connsiteY471" fmla="*/ 1394428 h 2526906"/>
                <a:gd name="connsiteX472" fmla="*/ 1380432 w 2554471"/>
                <a:gd name="connsiteY472" fmla="*/ 1320442 h 2526906"/>
                <a:gd name="connsiteX473" fmla="*/ 1329108 w 2554471"/>
                <a:gd name="connsiteY473" fmla="*/ 1281781 h 2526906"/>
                <a:gd name="connsiteX474" fmla="*/ 1325108 w 2554471"/>
                <a:gd name="connsiteY474" fmla="*/ 1217125 h 2526906"/>
                <a:gd name="connsiteX475" fmla="*/ 1353104 w 2554471"/>
                <a:gd name="connsiteY475" fmla="*/ 1189130 h 2526906"/>
                <a:gd name="connsiteX476" fmla="*/ 1408345 w 2554471"/>
                <a:gd name="connsiteY476" fmla="*/ 1161551 h 2526906"/>
                <a:gd name="connsiteX477" fmla="*/ 724210 w 2554471"/>
                <a:gd name="connsiteY477" fmla="*/ 1150637 h 2526906"/>
                <a:gd name="connsiteX478" fmla="*/ 749874 w 2554471"/>
                <a:gd name="connsiteY478" fmla="*/ 1166468 h 2526906"/>
                <a:gd name="connsiteX479" fmla="*/ 774536 w 2554471"/>
                <a:gd name="connsiteY479" fmla="*/ 1201796 h 2526906"/>
                <a:gd name="connsiteX480" fmla="*/ 773869 w 2554471"/>
                <a:gd name="connsiteY480" fmla="*/ 1243790 h 2526906"/>
                <a:gd name="connsiteX481" fmla="*/ 754538 w 2554471"/>
                <a:gd name="connsiteY481" fmla="*/ 1291114 h 2526906"/>
                <a:gd name="connsiteX482" fmla="*/ 751873 w 2554471"/>
                <a:gd name="connsiteY482" fmla="*/ 1317110 h 2526906"/>
                <a:gd name="connsiteX483" fmla="*/ 697214 w 2554471"/>
                <a:gd name="connsiteY483" fmla="*/ 1329108 h 2526906"/>
                <a:gd name="connsiteX484" fmla="*/ 641890 w 2554471"/>
                <a:gd name="connsiteY484" fmla="*/ 1263786 h 2526906"/>
                <a:gd name="connsiteX485" fmla="*/ 637890 w 2554471"/>
                <a:gd name="connsiteY485" fmla="*/ 1239790 h 2526906"/>
                <a:gd name="connsiteX486" fmla="*/ 694547 w 2554471"/>
                <a:gd name="connsiteY486" fmla="*/ 1155802 h 2526906"/>
                <a:gd name="connsiteX487" fmla="*/ 724210 w 2554471"/>
                <a:gd name="connsiteY487" fmla="*/ 1150637 h 2526906"/>
                <a:gd name="connsiteX488" fmla="*/ 1875013 w 2554471"/>
                <a:gd name="connsiteY488" fmla="*/ 1138473 h 2526906"/>
                <a:gd name="connsiteX489" fmla="*/ 1875200 w 2554471"/>
                <a:gd name="connsiteY489" fmla="*/ 1139115 h 2526906"/>
                <a:gd name="connsiteX490" fmla="*/ 1875013 w 2554471"/>
                <a:gd name="connsiteY490" fmla="*/ 1139140 h 2526906"/>
                <a:gd name="connsiteX491" fmla="*/ 1875013 w 2554471"/>
                <a:gd name="connsiteY491" fmla="*/ 1138473 h 2526906"/>
                <a:gd name="connsiteX492" fmla="*/ 935735 w 2554471"/>
                <a:gd name="connsiteY492" fmla="*/ 1119183 h 2526906"/>
                <a:gd name="connsiteX493" fmla="*/ 995162 w 2554471"/>
                <a:gd name="connsiteY493" fmla="*/ 1151802 h 2526906"/>
                <a:gd name="connsiteX494" fmla="*/ 1015827 w 2554471"/>
                <a:gd name="connsiteY494" fmla="*/ 1182464 h 2526906"/>
                <a:gd name="connsiteX495" fmla="*/ 993829 w 2554471"/>
                <a:gd name="connsiteY495" fmla="*/ 1271117 h 2526906"/>
                <a:gd name="connsiteX496" fmla="*/ 955835 w 2554471"/>
                <a:gd name="connsiteY496" fmla="*/ 1290446 h 2526906"/>
                <a:gd name="connsiteX497" fmla="*/ 924507 w 2554471"/>
                <a:gd name="connsiteY497" fmla="*/ 1340439 h 2526906"/>
                <a:gd name="connsiteX498" fmla="*/ 892513 w 2554471"/>
                <a:gd name="connsiteY498" fmla="*/ 1373101 h 2526906"/>
                <a:gd name="connsiteX499" fmla="*/ 865184 w 2554471"/>
                <a:gd name="connsiteY499" fmla="*/ 1385764 h 2526906"/>
                <a:gd name="connsiteX500" fmla="*/ 814527 w 2554471"/>
                <a:gd name="connsiteY500" fmla="*/ 1378431 h 2526906"/>
                <a:gd name="connsiteX501" fmla="*/ 775200 w 2554471"/>
                <a:gd name="connsiteY501" fmla="*/ 1302445 h 2526906"/>
                <a:gd name="connsiteX502" fmla="*/ 802528 w 2554471"/>
                <a:gd name="connsiteY502" fmla="*/ 1235123 h 2526906"/>
                <a:gd name="connsiteX503" fmla="*/ 875183 w 2554471"/>
                <a:gd name="connsiteY503" fmla="*/ 1247120 h 2526906"/>
                <a:gd name="connsiteX504" fmla="*/ 917841 w 2554471"/>
                <a:gd name="connsiteY504" fmla="*/ 1281781 h 2526906"/>
                <a:gd name="connsiteX505" fmla="*/ 881182 w 2554471"/>
                <a:gd name="connsiteY505" fmla="*/ 1209128 h 2526906"/>
                <a:gd name="connsiteX506" fmla="*/ 913177 w 2554471"/>
                <a:gd name="connsiteY506" fmla="*/ 1125807 h 2526906"/>
                <a:gd name="connsiteX507" fmla="*/ 935735 w 2554471"/>
                <a:gd name="connsiteY507" fmla="*/ 1119183 h 2526906"/>
                <a:gd name="connsiteX508" fmla="*/ 1232290 w 2554471"/>
                <a:gd name="connsiteY508" fmla="*/ 1078650 h 2526906"/>
                <a:gd name="connsiteX509" fmla="*/ 1255121 w 2554471"/>
                <a:gd name="connsiteY509" fmla="*/ 1087149 h 2526906"/>
                <a:gd name="connsiteX510" fmla="*/ 1329774 w 2554471"/>
                <a:gd name="connsiteY510" fmla="*/ 1166467 h 2526906"/>
                <a:gd name="connsiteX511" fmla="*/ 1330440 w 2554471"/>
                <a:gd name="connsiteY511" fmla="*/ 1182466 h 2526906"/>
                <a:gd name="connsiteX512" fmla="*/ 1292448 w 2554471"/>
                <a:gd name="connsiteY512" fmla="*/ 1240455 h 2526906"/>
                <a:gd name="connsiteX513" fmla="*/ 1264451 w 2554471"/>
                <a:gd name="connsiteY513" fmla="*/ 1267783 h 2526906"/>
                <a:gd name="connsiteX514" fmla="*/ 1239122 w 2554471"/>
                <a:gd name="connsiteY514" fmla="*/ 1260451 h 2526906"/>
                <a:gd name="connsiteX515" fmla="*/ 1182465 w 2554471"/>
                <a:gd name="connsiteY515" fmla="*/ 1210460 h 2526906"/>
                <a:gd name="connsiteX516" fmla="*/ 1151137 w 2554471"/>
                <a:gd name="connsiteY516" fmla="*/ 1167134 h 2526906"/>
                <a:gd name="connsiteX517" fmla="*/ 1208461 w 2554471"/>
                <a:gd name="connsiteY517" fmla="*/ 1083149 h 2526906"/>
                <a:gd name="connsiteX518" fmla="*/ 1232290 w 2554471"/>
                <a:gd name="connsiteY518" fmla="*/ 1078650 h 2526906"/>
                <a:gd name="connsiteX519" fmla="*/ 819944 w 2554471"/>
                <a:gd name="connsiteY519" fmla="*/ 1051907 h 2526906"/>
                <a:gd name="connsiteX520" fmla="*/ 847190 w 2554471"/>
                <a:gd name="connsiteY520" fmla="*/ 1069821 h 2526906"/>
                <a:gd name="connsiteX521" fmla="*/ 869186 w 2554471"/>
                <a:gd name="connsiteY521" fmla="*/ 1095146 h 2526906"/>
                <a:gd name="connsiteX522" fmla="*/ 874519 w 2554471"/>
                <a:gd name="connsiteY522" fmla="*/ 1141805 h 2526906"/>
                <a:gd name="connsiteX523" fmla="*/ 852523 w 2554471"/>
                <a:gd name="connsiteY523" fmla="*/ 1195795 h 2526906"/>
                <a:gd name="connsiteX524" fmla="*/ 815195 w 2554471"/>
                <a:gd name="connsiteY524" fmla="*/ 1209127 h 2526906"/>
                <a:gd name="connsiteX525" fmla="*/ 743872 w 2554471"/>
                <a:gd name="connsiteY525" fmla="*/ 1109144 h 2526906"/>
                <a:gd name="connsiteX526" fmla="*/ 787199 w 2554471"/>
                <a:gd name="connsiteY526" fmla="*/ 1056489 h 2526906"/>
                <a:gd name="connsiteX527" fmla="*/ 819944 w 2554471"/>
                <a:gd name="connsiteY527" fmla="*/ 1051907 h 2526906"/>
                <a:gd name="connsiteX528" fmla="*/ 1809575 w 2554471"/>
                <a:gd name="connsiteY528" fmla="*/ 1026815 h 2526906"/>
                <a:gd name="connsiteX529" fmla="*/ 1822354 w 2554471"/>
                <a:gd name="connsiteY529" fmla="*/ 1034491 h 2526906"/>
                <a:gd name="connsiteX530" fmla="*/ 1876719 w 2554471"/>
                <a:gd name="connsiteY530" fmla="*/ 1102727 h 2526906"/>
                <a:gd name="connsiteX531" fmla="*/ 1880839 w 2554471"/>
                <a:gd name="connsiteY531" fmla="*/ 1132567 h 2526906"/>
                <a:gd name="connsiteX532" fmla="*/ 1874798 w 2554471"/>
                <a:gd name="connsiteY532" fmla="*/ 1138060 h 2526906"/>
                <a:gd name="connsiteX533" fmla="*/ 1875011 w 2554471"/>
                <a:gd name="connsiteY533" fmla="*/ 1137804 h 2526906"/>
                <a:gd name="connsiteX534" fmla="*/ 1874346 w 2554471"/>
                <a:gd name="connsiteY534" fmla="*/ 1138471 h 2526906"/>
                <a:gd name="connsiteX535" fmla="*/ 1874798 w 2554471"/>
                <a:gd name="connsiteY535" fmla="*/ 1138060 h 2526906"/>
                <a:gd name="connsiteX536" fmla="*/ 1874789 w 2554471"/>
                <a:gd name="connsiteY536" fmla="*/ 1138071 h 2526906"/>
                <a:gd name="connsiteX537" fmla="*/ 1880840 w 2554471"/>
                <a:gd name="connsiteY537" fmla="*/ 1132572 h 2526906"/>
                <a:gd name="connsiteX538" fmla="*/ 1880839 w 2554471"/>
                <a:gd name="connsiteY538" fmla="*/ 1132567 h 2526906"/>
                <a:gd name="connsiteX539" fmla="*/ 1881677 w 2554471"/>
                <a:gd name="connsiteY539" fmla="*/ 1131805 h 2526906"/>
                <a:gd name="connsiteX540" fmla="*/ 1881674 w 2554471"/>
                <a:gd name="connsiteY540" fmla="*/ 1131814 h 2526906"/>
                <a:gd name="connsiteX541" fmla="*/ 1881682 w 2554471"/>
                <a:gd name="connsiteY541" fmla="*/ 1131806 h 2526906"/>
                <a:gd name="connsiteX542" fmla="*/ 1881502 w 2554471"/>
                <a:gd name="connsiteY542" fmla="*/ 1133051 h 2526906"/>
                <a:gd name="connsiteX543" fmla="*/ 1895425 w 2554471"/>
                <a:gd name="connsiteY543" fmla="*/ 1111560 h 2526906"/>
                <a:gd name="connsiteX544" fmla="*/ 1912340 w 2554471"/>
                <a:gd name="connsiteY544" fmla="*/ 1091813 h 2526906"/>
                <a:gd name="connsiteX545" fmla="*/ 1937668 w 2554471"/>
                <a:gd name="connsiteY545" fmla="*/ 1079315 h 2526906"/>
                <a:gd name="connsiteX546" fmla="*/ 1966997 w 2554471"/>
                <a:gd name="connsiteY546" fmla="*/ 1091813 h 2526906"/>
                <a:gd name="connsiteX547" fmla="*/ 2002325 w 2554471"/>
                <a:gd name="connsiteY547" fmla="*/ 1126474 h 2526906"/>
                <a:gd name="connsiteX548" fmla="*/ 1958998 w 2554471"/>
                <a:gd name="connsiteY548" fmla="*/ 1165802 h 2526906"/>
                <a:gd name="connsiteX549" fmla="*/ 1929670 w 2554471"/>
                <a:gd name="connsiteY549" fmla="*/ 1174468 h 2526906"/>
                <a:gd name="connsiteX550" fmla="*/ 1878346 w 2554471"/>
                <a:gd name="connsiteY550" fmla="*/ 1177801 h 2526906"/>
                <a:gd name="connsiteX551" fmla="*/ 1878064 w 2554471"/>
                <a:gd name="connsiteY551" fmla="*/ 1148930 h 2526906"/>
                <a:gd name="connsiteX552" fmla="*/ 1875200 w 2554471"/>
                <a:gd name="connsiteY552" fmla="*/ 1139115 h 2526906"/>
                <a:gd name="connsiteX553" fmla="*/ 1881178 w 2554471"/>
                <a:gd name="connsiteY553" fmla="*/ 1138307 h 2526906"/>
                <a:gd name="connsiteX554" fmla="*/ 1882344 w 2554471"/>
                <a:gd name="connsiteY554" fmla="*/ 1132474 h 2526906"/>
                <a:gd name="connsiteX555" fmla="*/ 1881457 w 2554471"/>
                <a:gd name="connsiteY555" fmla="*/ 1133362 h 2526906"/>
                <a:gd name="connsiteX556" fmla="*/ 1880765 w 2554471"/>
                <a:gd name="connsiteY556" fmla="*/ 1138139 h 2526906"/>
                <a:gd name="connsiteX557" fmla="*/ 1874459 w 2554471"/>
                <a:gd name="connsiteY557" fmla="*/ 1138466 h 2526906"/>
                <a:gd name="connsiteX558" fmla="*/ 1851682 w 2554471"/>
                <a:gd name="connsiteY558" fmla="*/ 1165799 h 2526906"/>
                <a:gd name="connsiteX559" fmla="*/ 1753032 w 2554471"/>
                <a:gd name="connsiteY559" fmla="*/ 1172465 h 2526906"/>
                <a:gd name="connsiteX560" fmla="*/ 1725038 w 2554471"/>
                <a:gd name="connsiteY560" fmla="*/ 1144470 h 2526906"/>
                <a:gd name="connsiteX561" fmla="*/ 1778361 w 2554471"/>
                <a:gd name="connsiteY561" fmla="*/ 1207126 h 2526906"/>
                <a:gd name="connsiteX562" fmla="*/ 1791693 w 2554471"/>
                <a:gd name="connsiteY562" fmla="*/ 1243121 h 2526906"/>
                <a:gd name="connsiteX563" fmla="*/ 1736370 w 2554471"/>
                <a:gd name="connsiteY563" fmla="*/ 1298444 h 2526906"/>
                <a:gd name="connsiteX564" fmla="*/ 1707708 w 2554471"/>
                <a:gd name="connsiteY564" fmla="*/ 1293113 h 2526906"/>
                <a:gd name="connsiteX565" fmla="*/ 1631721 w 2554471"/>
                <a:gd name="connsiteY565" fmla="*/ 1241121 h 2526906"/>
                <a:gd name="connsiteX566" fmla="*/ 1629721 w 2554471"/>
                <a:gd name="connsiteY566" fmla="*/ 1207126 h 2526906"/>
                <a:gd name="connsiteX567" fmla="*/ 1719038 w 2554471"/>
                <a:gd name="connsiteY567" fmla="*/ 1114475 h 2526906"/>
                <a:gd name="connsiteX568" fmla="*/ 1745700 w 2554471"/>
                <a:gd name="connsiteY568" fmla="*/ 1058489 h 2526906"/>
                <a:gd name="connsiteX569" fmla="*/ 1760365 w 2554471"/>
                <a:gd name="connsiteY569" fmla="*/ 1043157 h 2526906"/>
                <a:gd name="connsiteX570" fmla="*/ 1772364 w 2554471"/>
                <a:gd name="connsiteY570" fmla="*/ 1041157 h 2526906"/>
                <a:gd name="connsiteX571" fmla="*/ 1809575 w 2554471"/>
                <a:gd name="connsiteY571" fmla="*/ 1026815 h 2526906"/>
                <a:gd name="connsiteX572" fmla="*/ 1040321 w 2554471"/>
                <a:gd name="connsiteY572" fmla="*/ 1005665 h 2526906"/>
                <a:gd name="connsiteX573" fmla="*/ 1080482 w 2554471"/>
                <a:gd name="connsiteY573" fmla="*/ 1021830 h 2526906"/>
                <a:gd name="connsiteX574" fmla="*/ 1103144 w 2554471"/>
                <a:gd name="connsiteY574" fmla="*/ 1050492 h 2526906"/>
                <a:gd name="connsiteX575" fmla="*/ 1161800 w 2554471"/>
                <a:gd name="connsiteY575" fmla="*/ 1093146 h 2526906"/>
                <a:gd name="connsiteX576" fmla="*/ 1127139 w 2554471"/>
                <a:gd name="connsiteY576" fmla="*/ 1135139 h 2526906"/>
                <a:gd name="connsiteX577" fmla="*/ 1037155 w 2554471"/>
                <a:gd name="connsiteY577" fmla="*/ 1161134 h 2526906"/>
                <a:gd name="connsiteX578" fmla="*/ 971167 w 2554471"/>
                <a:gd name="connsiteY578" fmla="*/ 1085816 h 2526906"/>
                <a:gd name="connsiteX579" fmla="*/ 993162 w 2554471"/>
                <a:gd name="connsiteY579" fmla="*/ 1020497 h 2526906"/>
                <a:gd name="connsiteX580" fmla="*/ 1040321 w 2554471"/>
                <a:gd name="connsiteY580" fmla="*/ 1005665 h 2526906"/>
                <a:gd name="connsiteX581" fmla="*/ 2040318 w 2554471"/>
                <a:gd name="connsiteY581" fmla="*/ 971837 h 2526906"/>
                <a:gd name="connsiteX582" fmla="*/ 2087643 w 2554471"/>
                <a:gd name="connsiteY582" fmla="*/ 1006497 h 2526906"/>
                <a:gd name="connsiteX583" fmla="*/ 2068313 w 2554471"/>
                <a:gd name="connsiteY583" fmla="*/ 1048491 h 2526906"/>
                <a:gd name="connsiteX584" fmla="*/ 2003658 w 2554471"/>
                <a:gd name="connsiteY584" fmla="*/ 1071152 h 2526906"/>
                <a:gd name="connsiteX585" fmla="*/ 1970330 w 2554471"/>
                <a:gd name="connsiteY585" fmla="*/ 1061821 h 2526906"/>
                <a:gd name="connsiteX586" fmla="*/ 1988326 w 2554471"/>
                <a:gd name="connsiteY586" fmla="*/ 1033825 h 2526906"/>
                <a:gd name="connsiteX587" fmla="*/ 2003658 w 2554471"/>
                <a:gd name="connsiteY587" fmla="*/ 1005164 h 2526906"/>
                <a:gd name="connsiteX588" fmla="*/ 2040318 w 2554471"/>
                <a:gd name="connsiteY588" fmla="*/ 971837 h 2526906"/>
                <a:gd name="connsiteX589" fmla="*/ 1337771 w 2554471"/>
                <a:gd name="connsiteY589" fmla="*/ 965171 h 2526906"/>
                <a:gd name="connsiteX590" fmla="*/ 1383764 w 2554471"/>
                <a:gd name="connsiteY590" fmla="*/ 986501 h 2526906"/>
                <a:gd name="connsiteX591" fmla="*/ 1418424 w 2554471"/>
                <a:gd name="connsiteY591" fmla="*/ 1029161 h 2526906"/>
                <a:gd name="connsiteX592" fmla="*/ 1409759 w 2554471"/>
                <a:gd name="connsiteY592" fmla="*/ 1118476 h 2526906"/>
                <a:gd name="connsiteX593" fmla="*/ 1323774 w 2554471"/>
                <a:gd name="connsiteY593" fmla="*/ 1111145 h 2526906"/>
                <a:gd name="connsiteX594" fmla="*/ 1278448 w 2554471"/>
                <a:gd name="connsiteY594" fmla="*/ 1050491 h 2526906"/>
                <a:gd name="connsiteX595" fmla="*/ 1337771 w 2554471"/>
                <a:gd name="connsiteY595" fmla="*/ 965171 h 2526906"/>
                <a:gd name="connsiteX596" fmla="*/ 1616725 w 2554471"/>
                <a:gd name="connsiteY596" fmla="*/ 956341 h 2526906"/>
                <a:gd name="connsiteX597" fmla="*/ 1667050 w 2554471"/>
                <a:gd name="connsiteY597" fmla="*/ 980504 h 2526906"/>
                <a:gd name="connsiteX598" fmla="*/ 1720373 w 2554471"/>
                <a:gd name="connsiteY598" fmla="*/ 1035161 h 2526906"/>
                <a:gd name="connsiteX599" fmla="*/ 1727706 w 2554471"/>
                <a:gd name="connsiteY599" fmla="*/ 1047827 h 2526906"/>
                <a:gd name="connsiteX600" fmla="*/ 1676380 w 2554471"/>
                <a:gd name="connsiteY600" fmla="*/ 1127809 h 2526906"/>
                <a:gd name="connsiteX601" fmla="*/ 1612391 w 2554471"/>
                <a:gd name="connsiteY601" fmla="*/ 1114479 h 2526906"/>
                <a:gd name="connsiteX602" fmla="*/ 1555735 w 2554471"/>
                <a:gd name="connsiteY602" fmla="*/ 1070489 h 2526906"/>
                <a:gd name="connsiteX603" fmla="*/ 1555735 w 2554471"/>
                <a:gd name="connsiteY603" fmla="*/ 1071153 h 2526906"/>
                <a:gd name="connsiteX604" fmla="*/ 1555736 w 2554471"/>
                <a:gd name="connsiteY604" fmla="*/ 1071154 h 2526906"/>
                <a:gd name="connsiteX605" fmla="*/ 1555735 w 2554471"/>
                <a:gd name="connsiteY605" fmla="*/ 1071154 h 2526906"/>
                <a:gd name="connsiteX606" fmla="*/ 1555735 w 2554471"/>
                <a:gd name="connsiteY606" fmla="*/ 1071155 h 2526906"/>
                <a:gd name="connsiteX607" fmla="*/ 1555734 w 2554471"/>
                <a:gd name="connsiteY607" fmla="*/ 1071154 h 2526906"/>
                <a:gd name="connsiteX608" fmla="*/ 1555651 w 2554471"/>
                <a:gd name="connsiteY608" fmla="*/ 1071161 h 2526906"/>
                <a:gd name="connsiteX609" fmla="*/ 1554318 w 2554471"/>
                <a:gd name="connsiteY609" fmla="*/ 1082003 h 2526906"/>
                <a:gd name="connsiteX610" fmla="*/ 1573066 w 2554471"/>
                <a:gd name="connsiteY610" fmla="*/ 1105812 h 2526906"/>
                <a:gd name="connsiteX611" fmla="*/ 1586396 w 2554471"/>
                <a:gd name="connsiteY611" fmla="*/ 1113811 h 2526906"/>
                <a:gd name="connsiteX612" fmla="*/ 1629056 w 2554471"/>
                <a:gd name="connsiteY612" fmla="*/ 1170468 h 2526906"/>
                <a:gd name="connsiteX613" fmla="*/ 1568399 w 2554471"/>
                <a:gd name="connsiteY613" fmla="*/ 1225125 h 2526906"/>
                <a:gd name="connsiteX614" fmla="*/ 1533738 w 2554471"/>
                <a:gd name="connsiteY614" fmla="*/ 1219793 h 2526906"/>
                <a:gd name="connsiteX615" fmla="*/ 1494411 w 2554471"/>
                <a:gd name="connsiteY615" fmla="*/ 1196464 h 2526906"/>
                <a:gd name="connsiteX616" fmla="*/ 1449086 w 2554471"/>
                <a:gd name="connsiteY616" fmla="*/ 1143806 h 2526906"/>
                <a:gd name="connsiteX617" fmla="*/ 1470415 w 2554471"/>
                <a:gd name="connsiteY617" fmla="*/ 1067821 h 2526906"/>
                <a:gd name="connsiteX618" fmla="*/ 1546404 w 2554471"/>
                <a:gd name="connsiteY618" fmla="*/ 1067821 h 2526906"/>
                <a:gd name="connsiteX619" fmla="*/ 1548831 w 2554471"/>
                <a:gd name="connsiteY619" fmla="*/ 1065798 h 2526906"/>
                <a:gd name="connsiteX620" fmla="*/ 1548153 w 2554471"/>
                <a:gd name="connsiteY620" fmla="*/ 1071404 h 2526906"/>
                <a:gd name="connsiteX621" fmla="*/ 1548206 w 2554471"/>
                <a:gd name="connsiteY621" fmla="*/ 1071397 h 2526906"/>
                <a:gd name="connsiteX622" fmla="*/ 1548915 w 2554471"/>
                <a:gd name="connsiteY622" fmla="*/ 1065729 h 2526906"/>
                <a:gd name="connsiteX623" fmla="*/ 1548831 w 2554471"/>
                <a:gd name="connsiteY623" fmla="*/ 1065798 h 2526906"/>
                <a:gd name="connsiteX624" fmla="*/ 1549070 w 2554471"/>
                <a:gd name="connsiteY624" fmla="*/ 1063822 h 2526906"/>
                <a:gd name="connsiteX625" fmla="*/ 1549554 w 2554471"/>
                <a:gd name="connsiteY625" fmla="*/ 1064064 h 2526906"/>
                <a:gd name="connsiteX626" fmla="*/ 1537561 w 2554471"/>
                <a:gd name="connsiteY626" fmla="*/ 1036035 h 2526906"/>
                <a:gd name="connsiteX627" fmla="*/ 1562401 w 2554471"/>
                <a:gd name="connsiteY627" fmla="*/ 977171 h 2526906"/>
                <a:gd name="connsiteX628" fmla="*/ 1616725 w 2554471"/>
                <a:gd name="connsiteY628" fmla="*/ 956341 h 2526906"/>
                <a:gd name="connsiteX629" fmla="*/ 917178 w 2554471"/>
                <a:gd name="connsiteY629" fmla="*/ 947173 h 2526906"/>
                <a:gd name="connsiteX630" fmla="*/ 979835 w 2554471"/>
                <a:gd name="connsiteY630" fmla="*/ 1008495 h 2526906"/>
                <a:gd name="connsiteX631" fmla="*/ 940507 w 2554471"/>
                <a:gd name="connsiteY631" fmla="*/ 1095143 h 2526906"/>
                <a:gd name="connsiteX632" fmla="*/ 890514 w 2554471"/>
                <a:gd name="connsiteY632" fmla="*/ 1091144 h 2526906"/>
                <a:gd name="connsiteX633" fmla="*/ 863185 w 2554471"/>
                <a:gd name="connsiteY633" fmla="*/ 1054488 h 2526906"/>
                <a:gd name="connsiteX634" fmla="*/ 846522 w 2554471"/>
                <a:gd name="connsiteY634" fmla="*/ 981834 h 2526906"/>
                <a:gd name="connsiteX635" fmla="*/ 917178 w 2554471"/>
                <a:gd name="connsiteY635" fmla="*/ 947173 h 2526906"/>
                <a:gd name="connsiteX636" fmla="*/ 1900175 w 2554471"/>
                <a:gd name="connsiteY636" fmla="*/ 940634 h 2526906"/>
                <a:gd name="connsiteX637" fmla="*/ 1918338 w 2554471"/>
                <a:gd name="connsiteY637" fmla="*/ 952508 h 2526906"/>
                <a:gd name="connsiteX638" fmla="*/ 1970997 w 2554471"/>
                <a:gd name="connsiteY638" fmla="*/ 987834 h 2526906"/>
                <a:gd name="connsiteX639" fmla="*/ 1983660 w 2554471"/>
                <a:gd name="connsiteY639" fmla="*/ 1000499 h 2526906"/>
                <a:gd name="connsiteX640" fmla="*/ 1896342 w 2554471"/>
                <a:gd name="connsiteY640" fmla="*/ 1075152 h 2526906"/>
                <a:gd name="connsiteX641" fmla="*/ 1824354 w 2554471"/>
                <a:gd name="connsiteY641" fmla="*/ 1011165 h 2526906"/>
                <a:gd name="connsiteX642" fmla="*/ 1839684 w 2554471"/>
                <a:gd name="connsiteY642" fmla="*/ 976504 h 2526906"/>
                <a:gd name="connsiteX643" fmla="*/ 1841684 w 2554471"/>
                <a:gd name="connsiteY643" fmla="*/ 948508 h 2526906"/>
                <a:gd name="connsiteX644" fmla="*/ 1900175 w 2554471"/>
                <a:gd name="connsiteY644" fmla="*/ 940634 h 2526906"/>
                <a:gd name="connsiteX645" fmla="*/ 1162770 w 2554471"/>
                <a:gd name="connsiteY645" fmla="*/ 898016 h 2526906"/>
                <a:gd name="connsiteX646" fmla="*/ 1229792 w 2554471"/>
                <a:gd name="connsiteY646" fmla="*/ 926512 h 2526906"/>
                <a:gd name="connsiteX647" fmla="*/ 1245122 w 2554471"/>
                <a:gd name="connsiteY647" fmla="*/ 1035826 h 2526906"/>
                <a:gd name="connsiteX648" fmla="*/ 1172466 w 2554471"/>
                <a:gd name="connsiteY648" fmla="*/ 1064490 h 2526906"/>
                <a:gd name="connsiteX649" fmla="*/ 1169133 w 2554471"/>
                <a:gd name="connsiteY649" fmla="*/ 1064490 h 2526906"/>
                <a:gd name="connsiteX650" fmla="*/ 1086481 w 2554471"/>
                <a:gd name="connsiteY650" fmla="*/ 983836 h 2526906"/>
                <a:gd name="connsiteX651" fmla="*/ 1139138 w 2554471"/>
                <a:gd name="connsiteY651" fmla="*/ 906514 h 2526906"/>
                <a:gd name="connsiteX652" fmla="*/ 1162770 w 2554471"/>
                <a:gd name="connsiteY652" fmla="*/ 898016 h 2526906"/>
                <a:gd name="connsiteX653" fmla="*/ 1420622 w 2554471"/>
                <a:gd name="connsiteY653" fmla="*/ 874989 h 2526906"/>
                <a:gd name="connsiteX654" fmla="*/ 1447085 w 2554471"/>
                <a:gd name="connsiteY654" fmla="*/ 879187 h 2526906"/>
                <a:gd name="connsiteX655" fmla="*/ 1541738 w 2554471"/>
                <a:gd name="connsiteY655" fmla="*/ 954506 h 2526906"/>
                <a:gd name="connsiteX656" fmla="*/ 1545069 w 2554471"/>
                <a:gd name="connsiteY656" fmla="*/ 958505 h 2526906"/>
                <a:gd name="connsiteX657" fmla="*/ 1466416 w 2554471"/>
                <a:gd name="connsiteY657" fmla="*/ 1031161 h 2526906"/>
                <a:gd name="connsiteX658" fmla="*/ 1373098 w 2554471"/>
                <a:gd name="connsiteY658" fmla="*/ 922511 h 2526906"/>
                <a:gd name="connsiteX659" fmla="*/ 1420622 w 2554471"/>
                <a:gd name="connsiteY659" fmla="*/ 874989 h 2526906"/>
                <a:gd name="connsiteX660" fmla="*/ 2126305 w 2554471"/>
                <a:gd name="connsiteY660" fmla="*/ 864521 h 2526906"/>
                <a:gd name="connsiteX661" fmla="*/ 2171632 w 2554471"/>
                <a:gd name="connsiteY661" fmla="*/ 900516 h 2526906"/>
                <a:gd name="connsiteX662" fmla="*/ 2129638 w 2554471"/>
                <a:gd name="connsiteY662" fmla="*/ 954507 h 2526906"/>
                <a:gd name="connsiteX663" fmla="*/ 2099643 w 2554471"/>
                <a:gd name="connsiteY663" fmla="*/ 959840 h 2526906"/>
                <a:gd name="connsiteX664" fmla="*/ 2063648 w 2554471"/>
                <a:gd name="connsiteY664" fmla="*/ 956507 h 2526906"/>
                <a:gd name="connsiteX665" fmla="*/ 2078313 w 2554471"/>
                <a:gd name="connsiteY665" fmla="*/ 933177 h 2526906"/>
                <a:gd name="connsiteX666" fmla="*/ 2090977 w 2554471"/>
                <a:gd name="connsiteY666" fmla="*/ 892517 h 2526906"/>
                <a:gd name="connsiteX667" fmla="*/ 2126305 w 2554471"/>
                <a:gd name="connsiteY667" fmla="*/ 864521 h 2526906"/>
                <a:gd name="connsiteX668" fmla="*/ 1722040 w 2554471"/>
                <a:gd name="connsiteY668" fmla="*/ 854439 h 2526906"/>
                <a:gd name="connsiteX669" fmla="*/ 1737703 w 2554471"/>
                <a:gd name="connsiteY669" fmla="*/ 863855 h 2526906"/>
                <a:gd name="connsiteX670" fmla="*/ 1803692 w 2554471"/>
                <a:gd name="connsiteY670" fmla="*/ 918512 h 2526906"/>
                <a:gd name="connsiteX671" fmla="*/ 1821023 w 2554471"/>
                <a:gd name="connsiteY671" fmla="*/ 947840 h 2526906"/>
                <a:gd name="connsiteX672" fmla="*/ 1741036 w 2554471"/>
                <a:gd name="connsiteY672" fmla="*/ 1009162 h 2526906"/>
                <a:gd name="connsiteX673" fmla="*/ 1672381 w 2554471"/>
                <a:gd name="connsiteY673" fmla="*/ 964505 h 2526906"/>
                <a:gd name="connsiteX674" fmla="*/ 1704376 w 2554471"/>
                <a:gd name="connsiteY674" fmla="*/ 856522 h 2526906"/>
                <a:gd name="connsiteX675" fmla="*/ 1722040 w 2554471"/>
                <a:gd name="connsiteY675" fmla="*/ 854439 h 2526906"/>
                <a:gd name="connsiteX676" fmla="*/ 1039155 w 2554471"/>
                <a:gd name="connsiteY676" fmla="*/ 808229 h 2526906"/>
                <a:gd name="connsiteX677" fmla="*/ 1081148 w 2554471"/>
                <a:gd name="connsiteY677" fmla="*/ 843192 h 2526906"/>
                <a:gd name="connsiteX678" fmla="*/ 1086481 w 2554471"/>
                <a:gd name="connsiteY678" fmla="*/ 918514 h 2526906"/>
                <a:gd name="connsiteX679" fmla="*/ 1081815 w 2554471"/>
                <a:gd name="connsiteY679" fmla="*/ 926513 h 2526906"/>
                <a:gd name="connsiteX680" fmla="*/ 1010493 w 2554471"/>
                <a:gd name="connsiteY680" fmla="*/ 985836 h 2526906"/>
                <a:gd name="connsiteX681" fmla="*/ 1001828 w 2554471"/>
                <a:gd name="connsiteY681" fmla="*/ 983836 h 2526906"/>
                <a:gd name="connsiteX682" fmla="*/ 950504 w 2554471"/>
                <a:gd name="connsiteY682" fmla="*/ 919847 h 2526906"/>
                <a:gd name="connsiteX683" fmla="*/ 941172 w 2554471"/>
                <a:gd name="connsiteY683" fmla="*/ 894518 h 2526906"/>
                <a:gd name="connsiteX684" fmla="*/ 1018493 w 2554471"/>
                <a:gd name="connsiteY684" fmla="*/ 810530 h 2526906"/>
                <a:gd name="connsiteX685" fmla="*/ 1039155 w 2554471"/>
                <a:gd name="connsiteY685" fmla="*/ 808229 h 2526906"/>
                <a:gd name="connsiteX686" fmla="*/ 1297029 w 2554471"/>
                <a:gd name="connsiteY686" fmla="*/ 795032 h 2526906"/>
                <a:gd name="connsiteX687" fmla="*/ 1325774 w 2554471"/>
                <a:gd name="connsiteY687" fmla="*/ 804530 h 2526906"/>
                <a:gd name="connsiteX688" fmla="*/ 1375767 w 2554471"/>
                <a:gd name="connsiteY688" fmla="*/ 854522 h 2526906"/>
                <a:gd name="connsiteX689" fmla="*/ 1379098 w 2554471"/>
                <a:gd name="connsiteY689" fmla="*/ 867852 h 2526906"/>
                <a:gd name="connsiteX690" fmla="*/ 1356436 w 2554471"/>
                <a:gd name="connsiteY690" fmla="*/ 933174 h 2526906"/>
                <a:gd name="connsiteX691" fmla="*/ 1346437 w 2554471"/>
                <a:gd name="connsiteY691" fmla="*/ 941173 h 2526906"/>
                <a:gd name="connsiteX692" fmla="*/ 1328440 w 2554471"/>
                <a:gd name="connsiteY692" fmla="*/ 940506 h 2526906"/>
                <a:gd name="connsiteX693" fmla="*/ 1281114 w 2554471"/>
                <a:gd name="connsiteY693" fmla="*/ 951172 h 2526906"/>
                <a:gd name="connsiteX694" fmla="*/ 1235788 w 2554471"/>
                <a:gd name="connsiteY694" fmla="*/ 854522 h 2526906"/>
                <a:gd name="connsiteX695" fmla="*/ 1267783 w 2554471"/>
                <a:gd name="connsiteY695" fmla="*/ 802530 h 2526906"/>
                <a:gd name="connsiteX696" fmla="*/ 1297029 w 2554471"/>
                <a:gd name="connsiteY696" fmla="*/ 795032 h 2526906"/>
                <a:gd name="connsiteX697" fmla="*/ 1533404 w 2554471"/>
                <a:gd name="connsiteY697" fmla="*/ 780452 h 2526906"/>
                <a:gd name="connsiteX698" fmla="*/ 1589728 w 2554471"/>
                <a:gd name="connsiteY698" fmla="*/ 812530 h 2526906"/>
                <a:gd name="connsiteX699" fmla="*/ 1627723 w 2554471"/>
                <a:gd name="connsiteY699" fmla="*/ 848523 h 2526906"/>
                <a:gd name="connsiteX700" fmla="*/ 1636388 w 2554471"/>
                <a:gd name="connsiteY700" fmla="*/ 874519 h 2526906"/>
                <a:gd name="connsiteX701" fmla="*/ 1587062 w 2554471"/>
                <a:gd name="connsiteY701" fmla="*/ 930510 h 2526906"/>
                <a:gd name="connsiteX702" fmla="*/ 1539071 w 2554471"/>
                <a:gd name="connsiteY702" fmla="*/ 923845 h 2526906"/>
                <a:gd name="connsiteX703" fmla="*/ 1471748 w 2554471"/>
                <a:gd name="connsiteY703" fmla="*/ 861189 h 2526906"/>
                <a:gd name="connsiteX704" fmla="*/ 1477081 w 2554471"/>
                <a:gd name="connsiteY704" fmla="*/ 807864 h 2526906"/>
                <a:gd name="connsiteX705" fmla="*/ 1533404 w 2554471"/>
                <a:gd name="connsiteY705" fmla="*/ 780452 h 2526906"/>
                <a:gd name="connsiteX706" fmla="*/ 2214956 w 2554471"/>
                <a:gd name="connsiteY706" fmla="*/ 757872 h 2526906"/>
                <a:gd name="connsiteX707" fmla="*/ 2243618 w 2554471"/>
                <a:gd name="connsiteY707" fmla="*/ 786533 h 2526906"/>
                <a:gd name="connsiteX708" fmla="*/ 2158298 w 2554471"/>
                <a:gd name="connsiteY708" fmla="*/ 849856 h 2526906"/>
                <a:gd name="connsiteX709" fmla="*/ 2151634 w 2554471"/>
                <a:gd name="connsiteY709" fmla="*/ 841192 h 2526906"/>
                <a:gd name="connsiteX710" fmla="*/ 2214956 w 2554471"/>
                <a:gd name="connsiteY710" fmla="*/ 757872 h 2526906"/>
                <a:gd name="connsiteX711" fmla="*/ 1827521 w 2554471"/>
                <a:gd name="connsiteY711" fmla="*/ 757206 h 2526906"/>
                <a:gd name="connsiteX712" fmla="*/ 1885011 w 2554471"/>
                <a:gd name="connsiteY712" fmla="*/ 793868 h 2526906"/>
                <a:gd name="connsiteX713" fmla="*/ 1937670 w 2554471"/>
                <a:gd name="connsiteY713" fmla="*/ 843859 h 2526906"/>
                <a:gd name="connsiteX714" fmla="*/ 1988993 w 2554471"/>
                <a:gd name="connsiteY714" fmla="*/ 836528 h 2526906"/>
                <a:gd name="connsiteX715" fmla="*/ 2013657 w 2554471"/>
                <a:gd name="connsiteY715" fmla="*/ 833195 h 2526906"/>
                <a:gd name="connsiteX716" fmla="*/ 2062981 w 2554471"/>
                <a:gd name="connsiteY716" fmla="*/ 894519 h 2526906"/>
                <a:gd name="connsiteX717" fmla="*/ 1986994 w 2554471"/>
                <a:gd name="connsiteY717" fmla="*/ 967174 h 2526906"/>
                <a:gd name="connsiteX718" fmla="*/ 1934337 w 2554471"/>
                <a:gd name="connsiteY718" fmla="*/ 937179 h 2526906"/>
                <a:gd name="connsiteX719" fmla="*/ 1924338 w 2554471"/>
                <a:gd name="connsiteY719" fmla="*/ 894519 h 2526906"/>
                <a:gd name="connsiteX720" fmla="*/ 1927671 w 2554471"/>
                <a:gd name="connsiteY720" fmla="*/ 853858 h 2526906"/>
                <a:gd name="connsiteX721" fmla="*/ 1896343 w 2554471"/>
                <a:gd name="connsiteY721" fmla="*/ 907848 h 2526906"/>
                <a:gd name="connsiteX722" fmla="*/ 1810358 w 2554471"/>
                <a:gd name="connsiteY722" fmla="*/ 900518 h 2526906"/>
                <a:gd name="connsiteX723" fmla="*/ 1759032 w 2554471"/>
                <a:gd name="connsiteY723" fmla="*/ 852525 h 2526906"/>
                <a:gd name="connsiteX724" fmla="*/ 1761032 w 2554471"/>
                <a:gd name="connsiteY724" fmla="*/ 774538 h 2526906"/>
                <a:gd name="connsiteX725" fmla="*/ 1827521 w 2554471"/>
                <a:gd name="connsiteY725" fmla="*/ 757206 h 2526906"/>
                <a:gd name="connsiteX726" fmla="*/ 2087645 w 2554471"/>
                <a:gd name="connsiteY726" fmla="*/ 740540 h 2526906"/>
                <a:gd name="connsiteX727" fmla="*/ 2140302 w 2554471"/>
                <a:gd name="connsiteY727" fmla="*/ 805196 h 2526906"/>
                <a:gd name="connsiteX728" fmla="*/ 2093644 w 2554471"/>
                <a:gd name="connsiteY728" fmla="*/ 856521 h 2526906"/>
                <a:gd name="connsiteX729" fmla="*/ 2047651 w 2554471"/>
                <a:gd name="connsiteY729" fmla="*/ 841857 h 2526906"/>
                <a:gd name="connsiteX730" fmla="*/ 2018323 w 2554471"/>
                <a:gd name="connsiteY730" fmla="*/ 752539 h 2526906"/>
                <a:gd name="connsiteX731" fmla="*/ 2024989 w 2554471"/>
                <a:gd name="connsiteY731" fmla="*/ 745873 h 2526906"/>
                <a:gd name="connsiteX732" fmla="*/ 2087645 w 2554471"/>
                <a:gd name="connsiteY732" fmla="*/ 740540 h 2526906"/>
                <a:gd name="connsiteX733" fmla="*/ 1146471 w 2554471"/>
                <a:gd name="connsiteY733" fmla="*/ 712965 h 2526906"/>
                <a:gd name="connsiteX734" fmla="*/ 1198462 w 2554471"/>
                <a:gd name="connsiteY734" fmla="*/ 736544 h 2526906"/>
                <a:gd name="connsiteX735" fmla="*/ 1208461 w 2554471"/>
                <a:gd name="connsiteY735" fmla="*/ 747875 h 2526906"/>
                <a:gd name="connsiteX736" fmla="*/ 1221125 w 2554471"/>
                <a:gd name="connsiteY736" fmla="*/ 829196 h 2526906"/>
                <a:gd name="connsiteX737" fmla="*/ 1213128 w 2554471"/>
                <a:gd name="connsiteY737" fmla="*/ 855191 h 2526906"/>
                <a:gd name="connsiteX738" fmla="*/ 1189797 w 2554471"/>
                <a:gd name="connsiteY738" fmla="*/ 871190 h 2526906"/>
                <a:gd name="connsiteX739" fmla="*/ 1097812 w 2554471"/>
                <a:gd name="connsiteY739" fmla="*/ 829196 h 2526906"/>
                <a:gd name="connsiteX740" fmla="*/ 1093812 w 2554471"/>
                <a:gd name="connsiteY740" fmla="*/ 824530 h 2526906"/>
                <a:gd name="connsiteX741" fmla="*/ 1088479 w 2554471"/>
                <a:gd name="connsiteY741" fmla="*/ 741875 h 2526906"/>
                <a:gd name="connsiteX742" fmla="*/ 1146471 w 2554471"/>
                <a:gd name="connsiteY742" fmla="*/ 712965 h 2526906"/>
                <a:gd name="connsiteX743" fmla="*/ 1411094 w 2554471"/>
                <a:gd name="connsiteY743" fmla="*/ 708549 h 2526906"/>
                <a:gd name="connsiteX744" fmla="*/ 1473084 w 2554471"/>
                <a:gd name="connsiteY744" fmla="*/ 771872 h 2526906"/>
                <a:gd name="connsiteX745" fmla="*/ 1452419 w 2554471"/>
                <a:gd name="connsiteY745" fmla="*/ 817197 h 2526906"/>
                <a:gd name="connsiteX746" fmla="*/ 1448420 w 2554471"/>
                <a:gd name="connsiteY746" fmla="*/ 853192 h 2526906"/>
                <a:gd name="connsiteX747" fmla="*/ 1375099 w 2554471"/>
                <a:gd name="connsiteY747" fmla="*/ 825863 h 2526906"/>
                <a:gd name="connsiteX748" fmla="*/ 1335772 w 2554471"/>
                <a:gd name="connsiteY748" fmla="*/ 783202 h 2526906"/>
                <a:gd name="connsiteX749" fmla="*/ 1334438 w 2554471"/>
                <a:gd name="connsiteY749" fmla="*/ 735211 h 2526906"/>
                <a:gd name="connsiteX750" fmla="*/ 1411094 w 2554471"/>
                <a:gd name="connsiteY750" fmla="*/ 708549 h 2526906"/>
                <a:gd name="connsiteX751" fmla="*/ 1620391 w 2554471"/>
                <a:gd name="connsiteY751" fmla="*/ 686551 h 2526906"/>
                <a:gd name="connsiteX752" fmla="*/ 1703044 w 2554471"/>
                <a:gd name="connsiteY752" fmla="*/ 733877 h 2526906"/>
                <a:gd name="connsiteX753" fmla="*/ 1731706 w 2554471"/>
                <a:gd name="connsiteY753" fmla="*/ 767871 h 2526906"/>
                <a:gd name="connsiteX754" fmla="*/ 1718376 w 2554471"/>
                <a:gd name="connsiteY754" fmla="*/ 825860 h 2526906"/>
                <a:gd name="connsiteX755" fmla="*/ 1691714 w 2554471"/>
                <a:gd name="connsiteY755" fmla="*/ 841857 h 2526906"/>
                <a:gd name="connsiteX756" fmla="*/ 1621058 w 2554471"/>
                <a:gd name="connsiteY756" fmla="*/ 805196 h 2526906"/>
                <a:gd name="connsiteX757" fmla="*/ 1585730 w 2554471"/>
                <a:gd name="connsiteY757" fmla="*/ 737874 h 2526906"/>
                <a:gd name="connsiteX758" fmla="*/ 1620391 w 2554471"/>
                <a:gd name="connsiteY758" fmla="*/ 686551 h 2526906"/>
                <a:gd name="connsiteX759" fmla="*/ 1892655 w 2554471"/>
                <a:gd name="connsiteY759" fmla="*/ 665253 h 2526906"/>
                <a:gd name="connsiteX760" fmla="*/ 1910341 w 2554471"/>
                <a:gd name="connsiteY760" fmla="*/ 666555 h 2526906"/>
                <a:gd name="connsiteX761" fmla="*/ 1972996 w 2554471"/>
                <a:gd name="connsiteY761" fmla="*/ 711879 h 2526906"/>
                <a:gd name="connsiteX762" fmla="*/ 2009657 w 2554471"/>
                <a:gd name="connsiteY762" fmla="*/ 753206 h 2526906"/>
                <a:gd name="connsiteX763" fmla="*/ 1969663 w 2554471"/>
                <a:gd name="connsiteY763" fmla="*/ 819195 h 2526906"/>
                <a:gd name="connsiteX764" fmla="*/ 1914340 w 2554471"/>
                <a:gd name="connsiteY764" fmla="*/ 797866 h 2526906"/>
                <a:gd name="connsiteX765" fmla="*/ 1875013 w 2554471"/>
                <a:gd name="connsiteY765" fmla="*/ 755872 h 2526906"/>
                <a:gd name="connsiteX766" fmla="*/ 1852349 w 2554471"/>
                <a:gd name="connsiteY766" fmla="*/ 697216 h 2526906"/>
                <a:gd name="connsiteX767" fmla="*/ 1892655 w 2554471"/>
                <a:gd name="connsiteY767" fmla="*/ 665253 h 2526906"/>
                <a:gd name="connsiteX768" fmla="*/ 2305525 w 2554471"/>
                <a:gd name="connsiteY768" fmla="*/ 657555 h 2526906"/>
                <a:gd name="connsiteX769" fmla="*/ 2316941 w 2554471"/>
                <a:gd name="connsiteY769" fmla="*/ 661887 h 2526906"/>
                <a:gd name="connsiteX770" fmla="*/ 2317607 w 2554471"/>
                <a:gd name="connsiteY770" fmla="*/ 683884 h 2526906"/>
                <a:gd name="connsiteX771" fmla="*/ 2244951 w 2554471"/>
                <a:gd name="connsiteY771" fmla="*/ 730542 h 2526906"/>
                <a:gd name="connsiteX772" fmla="*/ 2261614 w 2554471"/>
                <a:gd name="connsiteY772" fmla="*/ 689217 h 2526906"/>
                <a:gd name="connsiteX773" fmla="*/ 2293611 w 2554471"/>
                <a:gd name="connsiteY773" fmla="*/ 659221 h 2526906"/>
                <a:gd name="connsiteX774" fmla="*/ 2305525 w 2554471"/>
                <a:gd name="connsiteY774" fmla="*/ 657555 h 2526906"/>
                <a:gd name="connsiteX775" fmla="*/ 1736058 w 2554471"/>
                <a:gd name="connsiteY775" fmla="*/ 619124 h 2526906"/>
                <a:gd name="connsiteX776" fmla="*/ 1806359 w 2554471"/>
                <a:gd name="connsiteY776" fmla="*/ 678552 h 2526906"/>
                <a:gd name="connsiteX777" fmla="*/ 1821688 w 2554471"/>
                <a:gd name="connsiteY777" fmla="*/ 709213 h 2526906"/>
                <a:gd name="connsiteX778" fmla="*/ 1785694 w 2554471"/>
                <a:gd name="connsiteY778" fmla="*/ 741874 h 2526906"/>
                <a:gd name="connsiteX779" fmla="*/ 1759033 w 2554471"/>
                <a:gd name="connsiteY779" fmla="*/ 742541 h 2526906"/>
                <a:gd name="connsiteX780" fmla="*/ 1696377 w 2554471"/>
                <a:gd name="connsiteY780" fmla="*/ 627895 h 2526906"/>
                <a:gd name="connsiteX781" fmla="*/ 1736058 w 2554471"/>
                <a:gd name="connsiteY781" fmla="*/ 619124 h 2526906"/>
                <a:gd name="connsiteX782" fmla="*/ 2179836 w 2554471"/>
                <a:gd name="connsiteY782" fmla="*/ 617938 h 2526906"/>
                <a:gd name="connsiteX783" fmla="*/ 2185627 w 2554471"/>
                <a:gd name="connsiteY783" fmla="*/ 619228 h 2526906"/>
                <a:gd name="connsiteX784" fmla="*/ 2237620 w 2554471"/>
                <a:gd name="connsiteY784" fmla="*/ 687218 h 2526906"/>
                <a:gd name="connsiteX785" fmla="*/ 2163631 w 2554471"/>
                <a:gd name="connsiteY785" fmla="*/ 756541 h 2526906"/>
                <a:gd name="connsiteX786" fmla="*/ 2100974 w 2554471"/>
                <a:gd name="connsiteY786" fmla="*/ 693218 h 2526906"/>
                <a:gd name="connsiteX787" fmla="*/ 2104307 w 2554471"/>
                <a:gd name="connsiteY787" fmla="*/ 669888 h 2526906"/>
                <a:gd name="connsiteX788" fmla="*/ 2134302 w 2554471"/>
                <a:gd name="connsiteY788" fmla="*/ 645226 h 2526906"/>
                <a:gd name="connsiteX789" fmla="*/ 2156965 w 2554471"/>
                <a:gd name="connsiteY789" fmla="*/ 638560 h 2526906"/>
                <a:gd name="connsiteX790" fmla="*/ 2179836 w 2554471"/>
                <a:gd name="connsiteY790" fmla="*/ 617938 h 2526906"/>
                <a:gd name="connsiteX791" fmla="*/ 1272595 w 2554471"/>
                <a:gd name="connsiteY791" fmla="*/ 604867 h 2526906"/>
                <a:gd name="connsiteX792" fmla="*/ 1311778 w 2554471"/>
                <a:gd name="connsiteY792" fmla="*/ 635892 h 2526906"/>
                <a:gd name="connsiteX793" fmla="*/ 1330441 w 2554471"/>
                <a:gd name="connsiteY793" fmla="*/ 663890 h 2526906"/>
                <a:gd name="connsiteX794" fmla="*/ 1322442 w 2554471"/>
                <a:gd name="connsiteY794" fmla="*/ 715213 h 2526906"/>
                <a:gd name="connsiteX795" fmla="*/ 1301113 w 2554471"/>
                <a:gd name="connsiteY795" fmla="*/ 761874 h 2526906"/>
                <a:gd name="connsiteX796" fmla="*/ 1277783 w 2554471"/>
                <a:gd name="connsiteY796" fmla="*/ 782537 h 2526906"/>
                <a:gd name="connsiteX797" fmla="*/ 1199128 w 2554471"/>
                <a:gd name="connsiteY797" fmla="*/ 677886 h 2526906"/>
                <a:gd name="connsiteX798" fmla="*/ 1253786 w 2554471"/>
                <a:gd name="connsiteY798" fmla="*/ 605897 h 2526906"/>
                <a:gd name="connsiteX799" fmla="*/ 1272595 w 2554471"/>
                <a:gd name="connsiteY799" fmla="*/ 604867 h 2526906"/>
                <a:gd name="connsiteX800" fmla="*/ 1516576 w 2554471"/>
                <a:gd name="connsiteY800" fmla="*/ 602149 h 2526906"/>
                <a:gd name="connsiteX801" fmla="*/ 1539740 w 2554471"/>
                <a:gd name="connsiteY801" fmla="*/ 609897 h 2526906"/>
                <a:gd name="connsiteX802" fmla="*/ 1565069 w 2554471"/>
                <a:gd name="connsiteY802" fmla="*/ 631892 h 2526906"/>
                <a:gd name="connsiteX803" fmla="*/ 1573066 w 2554471"/>
                <a:gd name="connsiteY803" fmla="*/ 688551 h 2526906"/>
                <a:gd name="connsiteX804" fmla="*/ 1557070 w 2554471"/>
                <a:gd name="connsiteY804" fmla="*/ 734542 h 2526906"/>
                <a:gd name="connsiteX805" fmla="*/ 1523075 w 2554471"/>
                <a:gd name="connsiteY805" fmla="*/ 763870 h 2526906"/>
                <a:gd name="connsiteX806" fmla="*/ 1488413 w 2554471"/>
                <a:gd name="connsiteY806" fmla="*/ 745873 h 2526906"/>
                <a:gd name="connsiteX807" fmla="*/ 1479748 w 2554471"/>
                <a:gd name="connsiteY807" fmla="*/ 733208 h 2526906"/>
                <a:gd name="connsiteX808" fmla="*/ 1449752 w 2554471"/>
                <a:gd name="connsiteY808" fmla="*/ 691217 h 2526906"/>
                <a:gd name="connsiteX809" fmla="*/ 1494413 w 2554471"/>
                <a:gd name="connsiteY809" fmla="*/ 611897 h 2526906"/>
                <a:gd name="connsiteX810" fmla="*/ 1516576 w 2554471"/>
                <a:gd name="connsiteY810" fmla="*/ 602149 h 2526906"/>
                <a:gd name="connsiteX811" fmla="*/ 2024653 w 2554471"/>
                <a:gd name="connsiteY811" fmla="*/ 579486 h 2526906"/>
                <a:gd name="connsiteX812" fmla="*/ 2086309 w 2554471"/>
                <a:gd name="connsiteY812" fmla="*/ 636558 h 2526906"/>
                <a:gd name="connsiteX813" fmla="*/ 2090309 w 2554471"/>
                <a:gd name="connsiteY813" fmla="*/ 662555 h 2526906"/>
                <a:gd name="connsiteX814" fmla="*/ 2084310 w 2554471"/>
                <a:gd name="connsiteY814" fmla="*/ 692550 h 2526906"/>
                <a:gd name="connsiteX815" fmla="*/ 2008322 w 2554471"/>
                <a:gd name="connsiteY815" fmla="*/ 724545 h 2526906"/>
                <a:gd name="connsiteX816" fmla="*/ 1935001 w 2554471"/>
                <a:gd name="connsiteY816" fmla="*/ 647890 h 2526906"/>
                <a:gd name="connsiteX817" fmla="*/ 1945000 w 2554471"/>
                <a:gd name="connsiteY817" fmla="*/ 605897 h 2526906"/>
                <a:gd name="connsiteX818" fmla="*/ 2024653 w 2554471"/>
                <a:gd name="connsiteY818" fmla="*/ 579486 h 2526906"/>
                <a:gd name="connsiteX819" fmla="*/ 2369011 w 2554471"/>
                <a:gd name="connsiteY819" fmla="*/ 559571 h 2526906"/>
                <a:gd name="connsiteX820" fmla="*/ 2387591 w 2554471"/>
                <a:gd name="connsiteY820" fmla="*/ 563238 h 2526906"/>
                <a:gd name="connsiteX821" fmla="*/ 2392257 w 2554471"/>
                <a:gd name="connsiteY821" fmla="*/ 571903 h 2526906"/>
                <a:gd name="connsiteX822" fmla="*/ 2339599 w 2554471"/>
                <a:gd name="connsiteY822" fmla="*/ 616561 h 2526906"/>
                <a:gd name="connsiteX823" fmla="*/ 2333602 w 2554471"/>
                <a:gd name="connsiteY823" fmla="*/ 611230 h 2526906"/>
                <a:gd name="connsiteX824" fmla="*/ 2352931 w 2554471"/>
                <a:gd name="connsiteY824" fmla="*/ 565904 h 2526906"/>
                <a:gd name="connsiteX825" fmla="*/ 2369011 w 2554471"/>
                <a:gd name="connsiteY825" fmla="*/ 559571 h 2526906"/>
                <a:gd name="connsiteX826" fmla="*/ 1839019 w 2554471"/>
                <a:gd name="connsiteY826" fmla="*/ 545241 h 2526906"/>
                <a:gd name="connsiteX827" fmla="*/ 1911674 w 2554471"/>
                <a:gd name="connsiteY827" fmla="*/ 626563 h 2526906"/>
                <a:gd name="connsiteX828" fmla="*/ 1903009 w 2554471"/>
                <a:gd name="connsiteY828" fmla="*/ 641893 h 2526906"/>
                <a:gd name="connsiteX829" fmla="*/ 1851018 w 2554471"/>
                <a:gd name="connsiteY829" fmla="*/ 650559 h 2526906"/>
                <a:gd name="connsiteX830" fmla="*/ 1783696 w 2554471"/>
                <a:gd name="connsiteY830" fmla="*/ 587235 h 2526906"/>
                <a:gd name="connsiteX831" fmla="*/ 1839019 w 2554471"/>
                <a:gd name="connsiteY831" fmla="*/ 545241 h 2526906"/>
                <a:gd name="connsiteX832" fmla="*/ 1636303 w 2554471"/>
                <a:gd name="connsiteY832" fmla="*/ 527995 h 2526906"/>
                <a:gd name="connsiteX833" fmla="*/ 1678379 w 2554471"/>
                <a:gd name="connsiteY833" fmla="*/ 550574 h 2526906"/>
                <a:gd name="connsiteX834" fmla="*/ 1697043 w 2554471"/>
                <a:gd name="connsiteY834" fmla="*/ 627230 h 2526906"/>
                <a:gd name="connsiteX835" fmla="*/ 1679712 w 2554471"/>
                <a:gd name="connsiteY835" fmla="*/ 641893 h 2526906"/>
                <a:gd name="connsiteX836" fmla="*/ 1593727 w 2554471"/>
                <a:gd name="connsiteY836" fmla="*/ 640560 h 2526906"/>
                <a:gd name="connsiteX837" fmla="*/ 1575731 w 2554471"/>
                <a:gd name="connsiteY837" fmla="*/ 612565 h 2526906"/>
                <a:gd name="connsiteX838" fmla="*/ 1591727 w 2554471"/>
                <a:gd name="connsiteY838" fmla="*/ 537909 h 2526906"/>
                <a:gd name="connsiteX839" fmla="*/ 1636303 w 2554471"/>
                <a:gd name="connsiteY839" fmla="*/ 527995 h 2526906"/>
                <a:gd name="connsiteX840" fmla="*/ 2246950 w 2554471"/>
                <a:gd name="connsiteY840" fmla="*/ 523245 h 2526906"/>
                <a:gd name="connsiteX841" fmla="*/ 2312940 w 2554471"/>
                <a:gd name="connsiteY841" fmla="*/ 589234 h 2526906"/>
                <a:gd name="connsiteX842" fmla="*/ 2274945 w 2554471"/>
                <a:gd name="connsiteY842" fmla="*/ 642560 h 2526906"/>
                <a:gd name="connsiteX843" fmla="*/ 2220954 w 2554471"/>
                <a:gd name="connsiteY843" fmla="*/ 618564 h 2526906"/>
                <a:gd name="connsiteX844" fmla="*/ 2235619 w 2554471"/>
                <a:gd name="connsiteY844" fmla="*/ 527911 h 2526906"/>
                <a:gd name="connsiteX845" fmla="*/ 2246950 w 2554471"/>
                <a:gd name="connsiteY845" fmla="*/ 523245 h 2526906"/>
                <a:gd name="connsiteX846" fmla="*/ 1400012 w 2554471"/>
                <a:gd name="connsiteY846" fmla="*/ 519996 h 2526906"/>
                <a:gd name="connsiteX847" fmla="*/ 1431092 w 2554471"/>
                <a:gd name="connsiteY847" fmla="*/ 540576 h 2526906"/>
                <a:gd name="connsiteX848" fmla="*/ 1449755 w 2554471"/>
                <a:gd name="connsiteY848" fmla="*/ 564571 h 2526906"/>
                <a:gd name="connsiteX849" fmla="*/ 1443089 w 2554471"/>
                <a:gd name="connsiteY849" fmla="*/ 620564 h 2526906"/>
                <a:gd name="connsiteX850" fmla="*/ 1425092 w 2554471"/>
                <a:gd name="connsiteY850" fmla="*/ 657891 h 2526906"/>
                <a:gd name="connsiteX851" fmla="*/ 1381765 w 2554471"/>
                <a:gd name="connsiteY851" fmla="*/ 687220 h 2526906"/>
                <a:gd name="connsiteX852" fmla="*/ 1372432 w 2554471"/>
                <a:gd name="connsiteY852" fmla="*/ 685886 h 2526906"/>
                <a:gd name="connsiteX853" fmla="*/ 1317108 w 2554471"/>
                <a:gd name="connsiteY853" fmla="*/ 589235 h 2526906"/>
                <a:gd name="connsiteX854" fmla="*/ 1362435 w 2554471"/>
                <a:gd name="connsiteY854" fmla="*/ 523913 h 2526906"/>
                <a:gd name="connsiteX855" fmla="*/ 1400012 w 2554471"/>
                <a:gd name="connsiteY855" fmla="*/ 519996 h 2526906"/>
                <a:gd name="connsiteX856" fmla="*/ 2109340 w 2554471"/>
                <a:gd name="connsiteY856" fmla="*/ 481773 h 2526906"/>
                <a:gd name="connsiteX857" fmla="*/ 2136971 w 2554471"/>
                <a:gd name="connsiteY857" fmla="*/ 492584 h 2526906"/>
                <a:gd name="connsiteX858" fmla="*/ 2184298 w 2554471"/>
                <a:gd name="connsiteY858" fmla="*/ 550575 h 2526906"/>
                <a:gd name="connsiteX859" fmla="*/ 2170299 w 2554471"/>
                <a:gd name="connsiteY859" fmla="*/ 594569 h 2526906"/>
                <a:gd name="connsiteX860" fmla="*/ 2101643 w 2554471"/>
                <a:gd name="connsiteY860" fmla="*/ 609899 h 2526906"/>
                <a:gd name="connsiteX861" fmla="*/ 2042319 w 2554471"/>
                <a:gd name="connsiteY861" fmla="*/ 551908 h 2526906"/>
                <a:gd name="connsiteX862" fmla="*/ 2036319 w 2554471"/>
                <a:gd name="connsiteY862" fmla="*/ 526579 h 2526906"/>
                <a:gd name="connsiteX863" fmla="*/ 2109340 w 2554471"/>
                <a:gd name="connsiteY863" fmla="*/ 481773 h 2526906"/>
                <a:gd name="connsiteX864" fmla="*/ 2432253 w 2554471"/>
                <a:gd name="connsiteY864" fmla="*/ 463921 h 2526906"/>
                <a:gd name="connsiteX865" fmla="*/ 2440919 w 2554471"/>
                <a:gd name="connsiteY865" fmla="*/ 472587 h 2526906"/>
                <a:gd name="connsiteX866" fmla="*/ 2410256 w 2554471"/>
                <a:gd name="connsiteY866" fmla="*/ 517244 h 2526906"/>
                <a:gd name="connsiteX867" fmla="*/ 2402923 w 2554471"/>
                <a:gd name="connsiteY867" fmla="*/ 507914 h 2526906"/>
                <a:gd name="connsiteX868" fmla="*/ 2432253 w 2554471"/>
                <a:gd name="connsiteY868" fmla="*/ 463921 h 2526906"/>
                <a:gd name="connsiteX869" fmla="*/ 1749066 w 2554471"/>
                <a:gd name="connsiteY869" fmla="*/ 452581 h 2526906"/>
                <a:gd name="connsiteX870" fmla="*/ 1781030 w 2554471"/>
                <a:gd name="connsiteY870" fmla="*/ 475921 h 2526906"/>
                <a:gd name="connsiteX871" fmla="*/ 1781696 w 2554471"/>
                <a:gd name="connsiteY871" fmla="*/ 544578 h 2526906"/>
                <a:gd name="connsiteX872" fmla="*/ 1761699 w 2554471"/>
                <a:gd name="connsiteY872" fmla="*/ 578573 h 2526906"/>
                <a:gd name="connsiteX873" fmla="*/ 1749702 w 2554471"/>
                <a:gd name="connsiteY873" fmla="*/ 589903 h 2526906"/>
                <a:gd name="connsiteX874" fmla="*/ 1676381 w 2554471"/>
                <a:gd name="connsiteY874" fmla="*/ 515249 h 2526906"/>
                <a:gd name="connsiteX875" fmla="*/ 1735037 w 2554471"/>
                <a:gd name="connsiteY875" fmla="*/ 456590 h 2526906"/>
                <a:gd name="connsiteX876" fmla="*/ 1749066 w 2554471"/>
                <a:gd name="connsiteY876" fmla="*/ 452581 h 2526906"/>
                <a:gd name="connsiteX877" fmla="*/ 1971259 w 2554471"/>
                <a:gd name="connsiteY877" fmla="*/ 450122 h 2526906"/>
                <a:gd name="connsiteX878" fmla="*/ 2035655 w 2554471"/>
                <a:gd name="connsiteY878" fmla="*/ 474588 h 2526906"/>
                <a:gd name="connsiteX879" fmla="*/ 2036988 w 2554471"/>
                <a:gd name="connsiteY879" fmla="*/ 487252 h 2526906"/>
                <a:gd name="connsiteX880" fmla="*/ 2007660 w 2554471"/>
                <a:gd name="connsiteY880" fmla="*/ 535912 h 2526906"/>
                <a:gd name="connsiteX881" fmla="*/ 1893010 w 2554471"/>
                <a:gd name="connsiteY881" fmla="*/ 547242 h 2526906"/>
                <a:gd name="connsiteX882" fmla="*/ 1891676 w 2554471"/>
                <a:gd name="connsiteY882" fmla="*/ 521913 h 2526906"/>
                <a:gd name="connsiteX883" fmla="*/ 1947669 w 2554471"/>
                <a:gd name="connsiteY883" fmla="*/ 453923 h 2526906"/>
                <a:gd name="connsiteX884" fmla="*/ 1971259 w 2554471"/>
                <a:gd name="connsiteY884" fmla="*/ 450122 h 2526906"/>
                <a:gd name="connsiteX885" fmla="*/ 2318459 w 2554471"/>
                <a:gd name="connsiteY885" fmla="*/ 450006 h 2526906"/>
                <a:gd name="connsiteX886" fmla="*/ 2334936 w 2554471"/>
                <a:gd name="connsiteY886" fmla="*/ 455256 h 2526906"/>
                <a:gd name="connsiteX887" fmla="*/ 2359598 w 2554471"/>
                <a:gd name="connsiteY887" fmla="*/ 467921 h 2526906"/>
                <a:gd name="connsiteX888" fmla="*/ 2385594 w 2554471"/>
                <a:gd name="connsiteY888" fmla="*/ 501915 h 2526906"/>
                <a:gd name="connsiteX889" fmla="*/ 2344935 w 2554471"/>
                <a:gd name="connsiteY889" fmla="*/ 543240 h 2526906"/>
                <a:gd name="connsiteX890" fmla="*/ 2276279 w 2554471"/>
                <a:gd name="connsiteY890" fmla="*/ 473254 h 2526906"/>
                <a:gd name="connsiteX891" fmla="*/ 2318459 w 2554471"/>
                <a:gd name="connsiteY891" fmla="*/ 450006 h 2526906"/>
                <a:gd name="connsiteX892" fmla="*/ 1483996 w 2554471"/>
                <a:gd name="connsiteY892" fmla="*/ 439510 h 2526906"/>
                <a:gd name="connsiteX893" fmla="*/ 1543737 w 2554471"/>
                <a:gd name="connsiteY893" fmla="*/ 456590 h 2526906"/>
                <a:gd name="connsiteX894" fmla="*/ 1581728 w 2554471"/>
                <a:gd name="connsiteY894" fmla="*/ 508582 h 2526906"/>
                <a:gd name="connsiteX895" fmla="*/ 1577064 w 2554471"/>
                <a:gd name="connsiteY895" fmla="*/ 527913 h 2526906"/>
                <a:gd name="connsiteX896" fmla="*/ 1555733 w 2554471"/>
                <a:gd name="connsiteY896" fmla="*/ 560575 h 2526906"/>
                <a:gd name="connsiteX897" fmla="*/ 1536404 w 2554471"/>
                <a:gd name="connsiteY897" fmla="*/ 573905 h 2526906"/>
                <a:gd name="connsiteX898" fmla="*/ 1432422 w 2554471"/>
                <a:gd name="connsiteY898" fmla="*/ 507248 h 2526906"/>
                <a:gd name="connsiteX899" fmla="*/ 1431755 w 2554471"/>
                <a:gd name="connsiteY899" fmla="*/ 475920 h 2526906"/>
                <a:gd name="connsiteX900" fmla="*/ 1483996 w 2554471"/>
                <a:gd name="connsiteY900" fmla="*/ 439510 h 2526906"/>
                <a:gd name="connsiteX901" fmla="*/ 1860349 w 2554471"/>
                <a:gd name="connsiteY901" fmla="*/ 377271 h 2526906"/>
                <a:gd name="connsiteX902" fmla="*/ 1916340 w 2554471"/>
                <a:gd name="connsiteY902" fmla="*/ 425931 h 2526906"/>
                <a:gd name="connsiteX903" fmla="*/ 1899010 w 2554471"/>
                <a:gd name="connsiteY903" fmla="*/ 459260 h 2526906"/>
                <a:gd name="connsiteX904" fmla="*/ 1867682 w 2554471"/>
                <a:gd name="connsiteY904" fmla="*/ 511918 h 2526906"/>
                <a:gd name="connsiteX905" fmla="*/ 1849017 w 2554471"/>
                <a:gd name="connsiteY905" fmla="*/ 516584 h 2526906"/>
                <a:gd name="connsiteX906" fmla="*/ 1790360 w 2554471"/>
                <a:gd name="connsiteY906" fmla="*/ 451260 h 2526906"/>
                <a:gd name="connsiteX907" fmla="*/ 1788360 w 2554471"/>
                <a:gd name="connsiteY907" fmla="*/ 423265 h 2526906"/>
                <a:gd name="connsiteX908" fmla="*/ 1860349 w 2554471"/>
                <a:gd name="connsiteY908" fmla="*/ 377271 h 2526906"/>
                <a:gd name="connsiteX909" fmla="*/ 2394257 w 2554471"/>
                <a:gd name="connsiteY909" fmla="*/ 367272 h 2526906"/>
                <a:gd name="connsiteX910" fmla="*/ 2440917 w 2554471"/>
                <a:gd name="connsiteY910" fmla="*/ 397267 h 2526906"/>
                <a:gd name="connsiteX911" fmla="*/ 2380927 w 2554471"/>
                <a:gd name="connsiteY911" fmla="*/ 455923 h 2526906"/>
                <a:gd name="connsiteX912" fmla="*/ 2342267 w 2554471"/>
                <a:gd name="connsiteY912" fmla="*/ 427262 h 2526906"/>
                <a:gd name="connsiteX913" fmla="*/ 2394257 w 2554471"/>
                <a:gd name="connsiteY913" fmla="*/ 367272 h 2526906"/>
                <a:gd name="connsiteX914" fmla="*/ 1615048 w 2554471"/>
                <a:gd name="connsiteY914" fmla="*/ 352411 h 2526906"/>
                <a:gd name="connsiteX915" fmla="*/ 1650386 w 2554471"/>
                <a:gd name="connsiteY915" fmla="*/ 362607 h 2526906"/>
                <a:gd name="connsiteX916" fmla="*/ 1707043 w 2554471"/>
                <a:gd name="connsiteY916" fmla="*/ 429262 h 2526906"/>
                <a:gd name="connsiteX917" fmla="*/ 1697711 w 2554471"/>
                <a:gd name="connsiteY917" fmla="*/ 453924 h 2526906"/>
                <a:gd name="connsiteX918" fmla="*/ 1649053 w 2554471"/>
                <a:gd name="connsiteY918" fmla="*/ 493251 h 2526906"/>
                <a:gd name="connsiteX919" fmla="*/ 1597060 w 2554471"/>
                <a:gd name="connsiteY919" fmla="*/ 498583 h 2526906"/>
                <a:gd name="connsiteX920" fmla="*/ 1542403 w 2554471"/>
                <a:gd name="connsiteY920" fmla="*/ 411933 h 2526906"/>
                <a:gd name="connsiteX921" fmla="*/ 1615048 w 2554471"/>
                <a:gd name="connsiteY921" fmla="*/ 352411 h 2526906"/>
                <a:gd name="connsiteX922" fmla="*/ 2060149 w 2554471"/>
                <a:gd name="connsiteY922" fmla="*/ 352275 h 2526906"/>
                <a:gd name="connsiteX923" fmla="*/ 2096310 w 2554471"/>
                <a:gd name="connsiteY923" fmla="*/ 355940 h 2526906"/>
                <a:gd name="connsiteX924" fmla="*/ 2132971 w 2554471"/>
                <a:gd name="connsiteY924" fmla="*/ 387268 h 2526906"/>
                <a:gd name="connsiteX925" fmla="*/ 2124305 w 2554471"/>
                <a:gd name="connsiteY925" fmla="*/ 399267 h 2526906"/>
                <a:gd name="connsiteX926" fmla="*/ 2107642 w 2554471"/>
                <a:gd name="connsiteY926" fmla="*/ 430595 h 2526906"/>
                <a:gd name="connsiteX927" fmla="*/ 2068981 w 2554471"/>
                <a:gd name="connsiteY927" fmla="*/ 450594 h 2526906"/>
                <a:gd name="connsiteX928" fmla="*/ 2039652 w 2554471"/>
                <a:gd name="connsiteY928" fmla="*/ 429262 h 2526906"/>
                <a:gd name="connsiteX929" fmla="*/ 2028987 w 2554471"/>
                <a:gd name="connsiteY929" fmla="*/ 374605 h 2526906"/>
                <a:gd name="connsiteX930" fmla="*/ 2060149 w 2554471"/>
                <a:gd name="connsiteY930" fmla="*/ 352275 h 2526906"/>
                <a:gd name="connsiteX931" fmla="*/ 2500243 w 2554471"/>
                <a:gd name="connsiteY931" fmla="*/ 343276 h 2526906"/>
                <a:gd name="connsiteX932" fmla="*/ 2456914 w 2554471"/>
                <a:gd name="connsiteY932" fmla="*/ 421265 h 2526906"/>
                <a:gd name="connsiteX933" fmla="*/ 2500243 w 2554471"/>
                <a:gd name="connsiteY933" fmla="*/ 343276 h 2526906"/>
                <a:gd name="connsiteX934" fmla="*/ 2271613 w 2554471"/>
                <a:gd name="connsiteY934" fmla="*/ 319282 h 2526906"/>
                <a:gd name="connsiteX935" fmla="*/ 2339601 w 2554471"/>
                <a:gd name="connsiteY935" fmla="*/ 372606 h 2526906"/>
                <a:gd name="connsiteX936" fmla="*/ 2308273 w 2554471"/>
                <a:gd name="connsiteY936" fmla="*/ 426597 h 2526906"/>
                <a:gd name="connsiteX937" fmla="*/ 2262947 w 2554471"/>
                <a:gd name="connsiteY937" fmla="*/ 428597 h 2526906"/>
                <a:gd name="connsiteX938" fmla="*/ 2218287 w 2554471"/>
                <a:gd name="connsiteY938" fmla="*/ 371939 h 2526906"/>
                <a:gd name="connsiteX939" fmla="*/ 2271613 w 2554471"/>
                <a:gd name="connsiteY939" fmla="*/ 319282 h 2526906"/>
                <a:gd name="connsiteX940" fmla="*/ 1978327 w 2554471"/>
                <a:gd name="connsiteY940" fmla="*/ 293951 h 2526906"/>
                <a:gd name="connsiteX941" fmla="*/ 2027653 w 2554471"/>
                <a:gd name="connsiteY941" fmla="*/ 329945 h 2526906"/>
                <a:gd name="connsiteX942" fmla="*/ 2012988 w 2554471"/>
                <a:gd name="connsiteY942" fmla="*/ 364606 h 2526906"/>
                <a:gd name="connsiteX943" fmla="*/ 1997659 w 2554471"/>
                <a:gd name="connsiteY943" fmla="*/ 390601 h 2526906"/>
                <a:gd name="connsiteX944" fmla="*/ 1958331 w 2554471"/>
                <a:gd name="connsiteY944" fmla="*/ 423263 h 2526906"/>
                <a:gd name="connsiteX945" fmla="*/ 1923670 w 2554471"/>
                <a:gd name="connsiteY945" fmla="*/ 399267 h 2526906"/>
                <a:gd name="connsiteX946" fmla="*/ 1939669 w 2554471"/>
                <a:gd name="connsiteY946" fmla="*/ 311947 h 2526906"/>
                <a:gd name="connsiteX947" fmla="*/ 1978327 w 2554471"/>
                <a:gd name="connsiteY947" fmla="*/ 293951 h 2526906"/>
                <a:gd name="connsiteX948" fmla="*/ 1754368 w 2554471"/>
                <a:gd name="connsiteY948" fmla="*/ 283285 h 2526906"/>
                <a:gd name="connsiteX949" fmla="*/ 1827023 w 2554471"/>
                <a:gd name="connsiteY949" fmla="*/ 357941 h 2526906"/>
                <a:gd name="connsiteX950" fmla="*/ 1802359 w 2554471"/>
                <a:gd name="connsiteY950" fmla="*/ 381937 h 2526906"/>
                <a:gd name="connsiteX951" fmla="*/ 1757035 w 2554471"/>
                <a:gd name="connsiteY951" fmla="*/ 423264 h 2526906"/>
                <a:gd name="connsiteX952" fmla="*/ 1739037 w 2554471"/>
                <a:gd name="connsiteY952" fmla="*/ 426597 h 2526906"/>
                <a:gd name="connsiteX953" fmla="*/ 1709709 w 2554471"/>
                <a:gd name="connsiteY953" fmla="*/ 395936 h 2526906"/>
                <a:gd name="connsiteX954" fmla="*/ 1686380 w 2554471"/>
                <a:gd name="connsiteY954" fmla="*/ 363940 h 2526906"/>
                <a:gd name="connsiteX955" fmla="*/ 1701709 w 2554471"/>
                <a:gd name="connsiteY955" fmla="*/ 295951 h 2526906"/>
                <a:gd name="connsiteX956" fmla="*/ 1754368 w 2554471"/>
                <a:gd name="connsiteY956" fmla="*/ 283285 h 2526906"/>
                <a:gd name="connsiteX957" fmla="*/ 2169630 w 2554471"/>
                <a:gd name="connsiteY957" fmla="*/ 269290 h 2526906"/>
                <a:gd name="connsiteX958" fmla="*/ 2213624 w 2554471"/>
                <a:gd name="connsiteY958" fmla="*/ 297952 h 2526906"/>
                <a:gd name="connsiteX959" fmla="*/ 2206958 w 2554471"/>
                <a:gd name="connsiteY959" fmla="*/ 327280 h 2526906"/>
                <a:gd name="connsiteX960" fmla="*/ 2232287 w 2554471"/>
                <a:gd name="connsiteY960" fmla="*/ 429931 h 2526906"/>
                <a:gd name="connsiteX961" fmla="*/ 2242953 w 2554471"/>
                <a:gd name="connsiteY961" fmla="*/ 507253 h 2526906"/>
                <a:gd name="connsiteX962" fmla="*/ 2204958 w 2554471"/>
                <a:gd name="connsiteY962" fmla="*/ 516585 h 2526906"/>
                <a:gd name="connsiteX963" fmla="*/ 2140302 w 2554471"/>
                <a:gd name="connsiteY963" fmla="*/ 469925 h 2526906"/>
                <a:gd name="connsiteX964" fmla="*/ 2154299 w 2554471"/>
                <a:gd name="connsiteY964" fmla="*/ 406602 h 2526906"/>
                <a:gd name="connsiteX965" fmla="*/ 2173630 w 2554471"/>
                <a:gd name="connsiteY965" fmla="*/ 397936 h 2526906"/>
                <a:gd name="connsiteX966" fmla="*/ 2185627 w 2554471"/>
                <a:gd name="connsiteY966" fmla="*/ 385939 h 2526906"/>
                <a:gd name="connsiteX967" fmla="*/ 2170964 w 2554471"/>
                <a:gd name="connsiteY967" fmla="*/ 373274 h 2526906"/>
                <a:gd name="connsiteX968" fmla="*/ 2140302 w 2554471"/>
                <a:gd name="connsiteY968" fmla="*/ 359942 h 2526906"/>
                <a:gd name="connsiteX969" fmla="*/ 2114306 w 2554471"/>
                <a:gd name="connsiteY969" fmla="*/ 305951 h 2526906"/>
                <a:gd name="connsiteX970" fmla="*/ 2169630 w 2554471"/>
                <a:gd name="connsiteY970" fmla="*/ 269290 h 2526906"/>
                <a:gd name="connsiteX971" fmla="*/ 2510739 w 2554471"/>
                <a:gd name="connsiteY971" fmla="*/ 264621 h 2526906"/>
                <a:gd name="connsiteX972" fmla="*/ 2518903 w 2554471"/>
                <a:gd name="connsiteY972" fmla="*/ 271954 h 2526906"/>
                <a:gd name="connsiteX973" fmla="*/ 2510239 w 2554471"/>
                <a:gd name="connsiteY973" fmla="*/ 309948 h 2526906"/>
                <a:gd name="connsiteX974" fmla="*/ 2501573 w 2554471"/>
                <a:gd name="connsiteY974" fmla="*/ 267288 h 2526906"/>
                <a:gd name="connsiteX975" fmla="*/ 2510739 w 2554471"/>
                <a:gd name="connsiteY975" fmla="*/ 264621 h 2526906"/>
                <a:gd name="connsiteX976" fmla="*/ 2360931 w 2554471"/>
                <a:gd name="connsiteY976" fmla="*/ 239295 h 2526906"/>
                <a:gd name="connsiteX977" fmla="*/ 2443583 w 2554471"/>
                <a:gd name="connsiteY977" fmla="*/ 251960 h 2526906"/>
                <a:gd name="connsiteX978" fmla="*/ 2484244 w 2554471"/>
                <a:gd name="connsiteY978" fmla="*/ 299285 h 2526906"/>
                <a:gd name="connsiteX979" fmla="*/ 2466248 w 2554471"/>
                <a:gd name="connsiteY979" fmla="*/ 344611 h 2526906"/>
                <a:gd name="connsiteX980" fmla="*/ 2430920 w 2554471"/>
                <a:gd name="connsiteY980" fmla="*/ 357943 h 2526906"/>
                <a:gd name="connsiteX981" fmla="*/ 2414255 w 2554471"/>
                <a:gd name="connsiteY981" fmla="*/ 319282 h 2526906"/>
                <a:gd name="connsiteX982" fmla="*/ 2407589 w 2554471"/>
                <a:gd name="connsiteY982" fmla="*/ 262626 h 2526906"/>
                <a:gd name="connsiteX983" fmla="*/ 2406922 w 2554471"/>
                <a:gd name="connsiteY983" fmla="*/ 280622 h 2526906"/>
                <a:gd name="connsiteX984" fmla="*/ 2371595 w 2554471"/>
                <a:gd name="connsiteY984" fmla="*/ 343944 h 2526906"/>
                <a:gd name="connsiteX985" fmla="*/ 2284943 w 2554471"/>
                <a:gd name="connsiteY985" fmla="*/ 305951 h 2526906"/>
                <a:gd name="connsiteX986" fmla="*/ 2281610 w 2554471"/>
                <a:gd name="connsiteY986" fmla="*/ 291288 h 2526906"/>
                <a:gd name="connsiteX987" fmla="*/ 2360931 w 2554471"/>
                <a:gd name="connsiteY987" fmla="*/ 239295 h 2526906"/>
                <a:gd name="connsiteX988" fmla="*/ 2080313 w 2554471"/>
                <a:gd name="connsiteY988" fmla="*/ 214632 h 2526906"/>
                <a:gd name="connsiteX989" fmla="*/ 2130970 w 2554471"/>
                <a:gd name="connsiteY989" fmla="*/ 251293 h 2526906"/>
                <a:gd name="connsiteX990" fmla="*/ 2122971 w 2554471"/>
                <a:gd name="connsiteY990" fmla="*/ 266623 h 2526906"/>
                <a:gd name="connsiteX991" fmla="*/ 2092309 w 2554471"/>
                <a:gd name="connsiteY991" fmla="*/ 303285 h 2526906"/>
                <a:gd name="connsiteX992" fmla="*/ 2046318 w 2554471"/>
                <a:gd name="connsiteY992" fmla="*/ 315283 h 2526906"/>
                <a:gd name="connsiteX993" fmla="*/ 2015657 w 2554471"/>
                <a:gd name="connsiteY993" fmla="*/ 267290 h 2526906"/>
                <a:gd name="connsiteX994" fmla="*/ 2028987 w 2554471"/>
                <a:gd name="connsiteY994" fmla="*/ 230630 h 2526906"/>
                <a:gd name="connsiteX995" fmla="*/ 2080313 w 2554471"/>
                <a:gd name="connsiteY995" fmla="*/ 214632 h 2526906"/>
                <a:gd name="connsiteX996" fmla="*/ 1855851 w 2554471"/>
                <a:gd name="connsiteY996" fmla="*/ 197802 h 2526906"/>
                <a:gd name="connsiteX997" fmla="*/ 1895677 w 2554471"/>
                <a:gd name="connsiteY997" fmla="*/ 206634 h 2526906"/>
                <a:gd name="connsiteX998" fmla="*/ 1939671 w 2554471"/>
                <a:gd name="connsiteY998" fmla="*/ 273289 h 2526906"/>
                <a:gd name="connsiteX999" fmla="*/ 1923673 w 2554471"/>
                <a:gd name="connsiteY999" fmla="*/ 296618 h 2526906"/>
                <a:gd name="connsiteX1000" fmla="*/ 1882347 w 2554471"/>
                <a:gd name="connsiteY1000" fmla="*/ 344609 h 2526906"/>
                <a:gd name="connsiteX1001" fmla="*/ 1855683 w 2554471"/>
                <a:gd name="connsiteY1001" fmla="*/ 357274 h 2526906"/>
                <a:gd name="connsiteX1002" fmla="*/ 1794359 w 2554471"/>
                <a:gd name="connsiteY1002" fmla="*/ 258624 h 2526906"/>
                <a:gd name="connsiteX1003" fmla="*/ 1817024 w 2554471"/>
                <a:gd name="connsiteY1003" fmla="*/ 209967 h 2526906"/>
                <a:gd name="connsiteX1004" fmla="*/ 1855851 w 2554471"/>
                <a:gd name="connsiteY1004" fmla="*/ 197802 h 2526906"/>
                <a:gd name="connsiteX1005" fmla="*/ 2239618 w 2554471"/>
                <a:gd name="connsiteY1005" fmla="*/ 195966 h 2526906"/>
                <a:gd name="connsiteX1006" fmla="*/ 2291609 w 2554471"/>
                <a:gd name="connsiteY1006" fmla="*/ 233294 h 2526906"/>
                <a:gd name="connsiteX1007" fmla="*/ 2241616 w 2554471"/>
                <a:gd name="connsiteY1007" fmla="*/ 287284 h 2526906"/>
                <a:gd name="connsiteX1008" fmla="*/ 2194292 w 2554471"/>
                <a:gd name="connsiteY1008" fmla="*/ 234627 h 2526906"/>
                <a:gd name="connsiteX1009" fmla="*/ 2239618 w 2554471"/>
                <a:gd name="connsiteY1009" fmla="*/ 195966 h 2526906"/>
                <a:gd name="connsiteX1010" fmla="*/ 2163800 w 2554471"/>
                <a:gd name="connsiteY1010" fmla="*/ 154225 h 2526906"/>
                <a:gd name="connsiteX1011" fmla="*/ 2209626 w 2554471"/>
                <a:gd name="connsiteY1011" fmla="*/ 173972 h 2526906"/>
                <a:gd name="connsiteX1012" fmla="*/ 2218292 w 2554471"/>
                <a:gd name="connsiteY1012" fmla="*/ 183971 h 2526906"/>
                <a:gd name="connsiteX1013" fmla="*/ 2173631 w 2554471"/>
                <a:gd name="connsiteY1013" fmla="*/ 227297 h 2526906"/>
                <a:gd name="connsiteX1014" fmla="*/ 2147635 w 2554471"/>
                <a:gd name="connsiteY1014" fmla="*/ 233296 h 2526906"/>
                <a:gd name="connsiteX1015" fmla="*/ 2117640 w 2554471"/>
                <a:gd name="connsiteY1015" fmla="*/ 202634 h 2526906"/>
                <a:gd name="connsiteX1016" fmla="*/ 2118973 w 2554471"/>
                <a:gd name="connsiteY1016" fmla="*/ 177972 h 2526906"/>
                <a:gd name="connsiteX1017" fmla="*/ 2163800 w 2554471"/>
                <a:gd name="connsiteY1017" fmla="*/ 154225 h 2526906"/>
                <a:gd name="connsiteX1018" fmla="*/ 2529567 w 2554471"/>
                <a:gd name="connsiteY1018" fmla="*/ 147309 h 2526906"/>
                <a:gd name="connsiteX1019" fmla="*/ 2552230 w 2554471"/>
                <a:gd name="connsiteY1019" fmla="*/ 181304 h 2526906"/>
                <a:gd name="connsiteX1020" fmla="*/ 2520902 w 2554471"/>
                <a:gd name="connsiteY1020" fmla="*/ 239293 h 2526906"/>
                <a:gd name="connsiteX1021" fmla="*/ 2486241 w 2554471"/>
                <a:gd name="connsiteY1021" fmla="*/ 216631 h 2526906"/>
                <a:gd name="connsiteX1022" fmla="*/ 2529567 w 2554471"/>
                <a:gd name="connsiteY1022" fmla="*/ 147309 h 2526906"/>
                <a:gd name="connsiteX1023" fmla="*/ 2455903 w 2554471"/>
                <a:gd name="connsiteY1023" fmla="*/ 144092 h 2526906"/>
                <a:gd name="connsiteX1024" fmla="*/ 2476243 w 2554471"/>
                <a:gd name="connsiteY1024" fmla="*/ 169306 h 2526906"/>
                <a:gd name="connsiteX1025" fmla="*/ 2438915 w 2554471"/>
                <a:gd name="connsiteY1025" fmla="*/ 228630 h 2526906"/>
                <a:gd name="connsiteX1026" fmla="*/ 2378259 w 2554471"/>
                <a:gd name="connsiteY1026" fmla="*/ 196635 h 2526906"/>
                <a:gd name="connsiteX1027" fmla="*/ 2441582 w 2554471"/>
                <a:gd name="connsiteY1027" fmla="*/ 147977 h 2526906"/>
                <a:gd name="connsiteX1028" fmla="*/ 2455903 w 2554471"/>
                <a:gd name="connsiteY1028" fmla="*/ 144092 h 2526906"/>
                <a:gd name="connsiteX1029" fmla="*/ 1972330 w 2554471"/>
                <a:gd name="connsiteY1029" fmla="*/ 137978 h 2526906"/>
                <a:gd name="connsiteX1030" fmla="*/ 2038985 w 2554471"/>
                <a:gd name="connsiteY1030" fmla="*/ 185305 h 2526906"/>
                <a:gd name="connsiteX1031" fmla="*/ 2032320 w 2554471"/>
                <a:gd name="connsiteY1031" fmla="*/ 202635 h 2526906"/>
                <a:gd name="connsiteX1032" fmla="*/ 2000992 w 2554471"/>
                <a:gd name="connsiteY1032" fmla="*/ 253295 h 2526906"/>
                <a:gd name="connsiteX1033" fmla="*/ 1984329 w 2554471"/>
                <a:gd name="connsiteY1033" fmla="*/ 276624 h 2526906"/>
                <a:gd name="connsiteX1034" fmla="*/ 1959000 w 2554471"/>
                <a:gd name="connsiteY1034" fmla="*/ 262625 h 2526906"/>
                <a:gd name="connsiteX1035" fmla="*/ 1919673 w 2554471"/>
                <a:gd name="connsiteY1035" fmla="*/ 193969 h 2526906"/>
                <a:gd name="connsiteX1036" fmla="*/ 1972330 w 2554471"/>
                <a:gd name="connsiteY1036" fmla="*/ 137978 h 2526906"/>
                <a:gd name="connsiteX1037" fmla="*/ 2344934 w 2554471"/>
                <a:gd name="connsiteY1037" fmla="*/ 125314 h 2526906"/>
                <a:gd name="connsiteX1038" fmla="*/ 2355600 w 2554471"/>
                <a:gd name="connsiteY1038" fmla="*/ 130645 h 2526906"/>
                <a:gd name="connsiteX1039" fmla="*/ 2364263 w 2554471"/>
                <a:gd name="connsiteY1039" fmla="*/ 161973 h 2526906"/>
                <a:gd name="connsiteX1040" fmla="*/ 2330269 w 2554471"/>
                <a:gd name="connsiteY1040" fmla="*/ 215298 h 2526906"/>
                <a:gd name="connsiteX1041" fmla="*/ 2282945 w 2554471"/>
                <a:gd name="connsiteY1041" fmla="*/ 189969 h 2526906"/>
                <a:gd name="connsiteX1042" fmla="*/ 2292277 w 2554471"/>
                <a:gd name="connsiteY1042" fmla="*/ 150643 h 2526906"/>
                <a:gd name="connsiteX1043" fmla="*/ 2344934 w 2554471"/>
                <a:gd name="connsiteY1043" fmla="*/ 125314 h 2526906"/>
                <a:gd name="connsiteX1044" fmla="*/ 2110766 w 2554471"/>
                <a:gd name="connsiteY1044" fmla="*/ 98922 h 2526906"/>
                <a:gd name="connsiteX1045" fmla="*/ 2130971 w 2554471"/>
                <a:gd name="connsiteY1045" fmla="*/ 107316 h 2526906"/>
                <a:gd name="connsiteX1046" fmla="*/ 2144970 w 2554471"/>
                <a:gd name="connsiteY1046" fmla="*/ 119982 h 2526906"/>
                <a:gd name="connsiteX1047" fmla="*/ 2135637 w 2554471"/>
                <a:gd name="connsiteY1047" fmla="*/ 133311 h 2526906"/>
                <a:gd name="connsiteX1048" fmla="*/ 2091643 w 2554471"/>
                <a:gd name="connsiteY1048" fmla="*/ 179971 h 2526906"/>
                <a:gd name="connsiteX1049" fmla="*/ 2052317 w 2554471"/>
                <a:gd name="connsiteY1049" fmla="*/ 175305 h 2526906"/>
                <a:gd name="connsiteX1050" fmla="*/ 2043651 w 2554471"/>
                <a:gd name="connsiteY1050" fmla="*/ 133978 h 2526906"/>
                <a:gd name="connsiteX1051" fmla="*/ 2110766 w 2554471"/>
                <a:gd name="connsiteY1051" fmla="*/ 98922 h 2526906"/>
                <a:gd name="connsiteX1052" fmla="*/ 2263207 w 2554471"/>
                <a:gd name="connsiteY1052" fmla="*/ 86642 h 2526906"/>
                <a:gd name="connsiteX1053" fmla="*/ 2286276 w 2554471"/>
                <a:gd name="connsiteY1053" fmla="*/ 89318 h 2526906"/>
                <a:gd name="connsiteX1054" fmla="*/ 2300274 w 2554471"/>
                <a:gd name="connsiteY1054" fmla="*/ 105316 h 2526906"/>
                <a:gd name="connsiteX1055" fmla="*/ 2286942 w 2554471"/>
                <a:gd name="connsiteY1055" fmla="*/ 120646 h 2526906"/>
                <a:gd name="connsiteX1056" fmla="*/ 2256947 w 2554471"/>
                <a:gd name="connsiteY1056" fmla="*/ 154640 h 2526906"/>
                <a:gd name="connsiteX1057" fmla="*/ 2238285 w 2554471"/>
                <a:gd name="connsiteY1057" fmla="*/ 171305 h 2526906"/>
                <a:gd name="connsiteX1058" fmla="*/ 2207624 w 2554471"/>
                <a:gd name="connsiteY1058" fmla="*/ 133978 h 2526906"/>
                <a:gd name="connsiteX1059" fmla="*/ 2263207 w 2554471"/>
                <a:gd name="connsiteY1059" fmla="*/ 86642 h 2526906"/>
                <a:gd name="connsiteX1060" fmla="*/ 2494241 w 2554471"/>
                <a:gd name="connsiteY1060" fmla="*/ 74654 h 2526906"/>
                <a:gd name="connsiteX1061" fmla="*/ 2526902 w 2554471"/>
                <a:gd name="connsiteY1061" fmla="*/ 99983 h 2526906"/>
                <a:gd name="connsiteX1062" fmla="*/ 2493574 w 2554471"/>
                <a:gd name="connsiteY1062" fmla="*/ 135976 h 2526906"/>
                <a:gd name="connsiteX1063" fmla="*/ 2468911 w 2554471"/>
                <a:gd name="connsiteY1063" fmla="*/ 106648 h 2526906"/>
                <a:gd name="connsiteX1064" fmla="*/ 2494241 w 2554471"/>
                <a:gd name="connsiteY1064" fmla="*/ 74654 h 2526906"/>
                <a:gd name="connsiteX1065" fmla="*/ 2406924 w 2554471"/>
                <a:gd name="connsiteY1065" fmla="*/ 66656 h 2526906"/>
                <a:gd name="connsiteX1066" fmla="*/ 2443586 w 2554471"/>
                <a:gd name="connsiteY1066" fmla="*/ 107314 h 2526906"/>
                <a:gd name="connsiteX1067" fmla="*/ 2400925 w 2554471"/>
                <a:gd name="connsiteY1067" fmla="*/ 130644 h 2526906"/>
                <a:gd name="connsiteX1068" fmla="*/ 2372929 w 2554471"/>
                <a:gd name="connsiteY1068" fmla="*/ 107980 h 2526906"/>
                <a:gd name="connsiteX1069" fmla="*/ 2406924 w 2554471"/>
                <a:gd name="connsiteY1069" fmla="*/ 66656 h 2526906"/>
                <a:gd name="connsiteX1070" fmla="*/ 2211621 w 2554471"/>
                <a:gd name="connsiteY1070" fmla="*/ 47991 h 2526906"/>
                <a:gd name="connsiteX1071" fmla="*/ 2241616 w 2554471"/>
                <a:gd name="connsiteY1071" fmla="*/ 59990 h 2526906"/>
                <a:gd name="connsiteX1072" fmla="*/ 2225620 w 2554471"/>
                <a:gd name="connsiteY1072" fmla="*/ 81986 h 2526906"/>
                <a:gd name="connsiteX1073" fmla="*/ 2190292 w 2554471"/>
                <a:gd name="connsiteY1073" fmla="*/ 120647 h 2526906"/>
                <a:gd name="connsiteX1074" fmla="*/ 2162964 w 2554471"/>
                <a:gd name="connsiteY1074" fmla="*/ 116647 h 2526906"/>
                <a:gd name="connsiteX1075" fmla="*/ 2211621 w 2554471"/>
                <a:gd name="connsiteY1075" fmla="*/ 47991 h 2526906"/>
                <a:gd name="connsiteX1076" fmla="*/ 2352100 w 2554471"/>
                <a:gd name="connsiteY1076" fmla="*/ 32161 h 2526906"/>
                <a:gd name="connsiteX1077" fmla="*/ 2380928 w 2554471"/>
                <a:gd name="connsiteY1077" fmla="*/ 48660 h 2526906"/>
                <a:gd name="connsiteX1078" fmla="*/ 2345600 w 2554471"/>
                <a:gd name="connsiteY1078" fmla="*/ 99318 h 2526906"/>
                <a:gd name="connsiteX1079" fmla="*/ 2336269 w 2554471"/>
                <a:gd name="connsiteY1079" fmla="*/ 103318 h 2526906"/>
                <a:gd name="connsiteX1080" fmla="*/ 2308940 w 2554471"/>
                <a:gd name="connsiteY1080" fmla="*/ 71989 h 2526906"/>
                <a:gd name="connsiteX1081" fmla="*/ 2322270 w 2554471"/>
                <a:gd name="connsiteY1081" fmla="*/ 44660 h 2526906"/>
                <a:gd name="connsiteX1082" fmla="*/ 2352100 w 2554471"/>
                <a:gd name="connsiteY1082" fmla="*/ 32161 h 2526906"/>
                <a:gd name="connsiteX1083" fmla="*/ 2524236 w 2554471"/>
                <a:gd name="connsiteY1083" fmla="*/ 26662 h 2526906"/>
                <a:gd name="connsiteX1084" fmla="*/ 2553566 w 2554471"/>
                <a:gd name="connsiteY1084" fmla="*/ 55325 h 2526906"/>
                <a:gd name="connsiteX1085" fmla="*/ 2538234 w 2554471"/>
                <a:gd name="connsiteY1085" fmla="*/ 72658 h 2526906"/>
                <a:gd name="connsiteX1086" fmla="*/ 2514904 w 2554471"/>
                <a:gd name="connsiteY1086" fmla="*/ 39995 h 2526906"/>
                <a:gd name="connsiteX1087" fmla="*/ 2524236 w 2554471"/>
                <a:gd name="connsiteY1087" fmla="*/ 26662 h 2526906"/>
                <a:gd name="connsiteX1088" fmla="*/ 2296274 w 2554471"/>
                <a:gd name="connsiteY1088" fmla="*/ 11332 h 2526906"/>
                <a:gd name="connsiteX1089" fmla="*/ 2310271 w 2554471"/>
                <a:gd name="connsiteY1089" fmla="*/ 25998 h 2526906"/>
                <a:gd name="connsiteX1090" fmla="*/ 2251615 w 2554471"/>
                <a:gd name="connsiteY1090" fmla="*/ 35329 h 2526906"/>
                <a:gd name="connsiteX1091" fmla="*/ 2296274 w 2554471"/>
                <a:gd name="connsiteY1091" fmla="*/ 11332 h 2526906"/>
                <a:gd name="connsiteX1092" fmla="*/ 2424253 w 2554471"/>
                <a:gd name="connsiteY1092" fmla="*/ 0 h 2526906"/>
                <a:gd name="connsiteX1093" fmla="*/ 2432918 w 2554471"/>
                <a:gd name="connsiteY1093" fmla="*/ 19996 h 2526906"/>
                <a:gd name="connsiteX1094" fmla="*/ 2441584 w 2554471"/>
                <a:gd name="connsiteY1094" fmla="*/ 43327 h 2526906"/>
                <a:gd name="connsiteX1095" fmla="*/ 2459580 w 2554471"/>
                <a:gd name="connsiteY1095" fmla="*/ 30661 h 2526906"/>
                <a:gd name="connsiteX1096" fmla="*/ 2486244 w 2554471"/>
                <a:gd name="connsiteY1096" fmla="*/ 19329 h 2526906"/>
                <a:gd name="connsiteX1097" fmla="*/ 2486910 w 2554471"/>
                <a:gd name="connsiteY1097" fmla="*/ 49990 h 2526906"/>
                <a:gd name="connsiteX1098" fmla="*/ 2454914 w 2554471"/>
                <a:gd name="connsiteY1098" fmla="*/ 63989 h 2526906"/>
                <a:gd name="connsiteX1099" fmla="*/ 2416922 w 2554471"/>
                <a:gd name="connsiteY1099" fmla="*/ 47993 h 2526906"/>
                <a:gd name="connsiteX1100" fmla="*/ 2399591 w 2554471"/>
                <a:gd name="connsiteY1100" fmla="*/ 26662 h 2526906"/>
                <a:gd name="connsiteX1101" fmla="*/ 2424253 w 2554471"/>
                <a:gd name="connsiteY1101" fmla="*/ 0 h 25269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</a:cxnLst>
              <a:rect l="l" t="t" r="r" b="b"/>
              <a:pathLst>
                <a:path w="2554471" h="2526906">
                  <a:moveTo>
                    <a:pt x="41900" y="2487722"/>
                  </a:moveTo>
                  <a:cubicBezTo>
                    <a:pt x="48118" y="2487243"/>
                    <a:pt x="54992" y="2487909"/>
                    <a:pt x="62657" y="2489576"/>
                  </a:cubicBezTo>
                  <a:cubicBezTo>
                    <a:pt x="66657" y="2490243"/>
                    <a:pt x="71323" y="2489576"/>
                    <a:pt x="71323" y="2494909"/>
                  </a:cubicBezTo>
                  <a:cubicBezTo>
                    <a:pt x="71990" y="2501574"/>
                    <a:pt x="68657" y="2506907"/>
                    <a:pt x="63990" y="2510907"/>
                  </a:cubicBezTo>
                  <a:cubicBezTo>
                    <a:pt x="46660" y="2525573"/>
                    <a:pt x="24662" y="2524239"/>
                    <a:pt x="0" y="2526906"/>
                  </a:cubicBezTo>
                  <a:cubicBezTo>
                    <a:pt x="10499" y="2500908"/>
                    <a:pt x="23247" y="2489159"/>
                    <a:pt x="41900" y="2487722"/>
                  </a:cubicBezTo>
                  <a:close/>
                  <a:moveTo>
                    <a:pt x="119313" y="2456248"/>
                  </a:moveTo>
                  <a:cubicBezTo>
                    <a:pt x="135309" y="2456248"/>
                    <a:pt x="143975" y="2479578"/>
                    <a:pt x="141975" y="2490911"/>
                  </a:cubicBezTo>
                  <a:cubicBezTo>
                    <a:pt x="138642" y="2510241"/>
                    <a:pt x="113981" y="2500910"/>
                    <a:pt x="101982" y="2508241"/>
                  </a:cubicBezTo>
                  <a:cubicBezTo>
                    <a:pt x="85986" y="2508908"/>
                    <a:pt x="74654" y="2491577"/>
                    <a:pt x="76654" y="2490911"/>
                  </a:cubicBezTo>
                  <a:cubicBezTo>
                    <a:pt x="91983" y="2480245"/>
                    <a:pt x="100649" y="2456248"/>
                    <a:pt x="119313" y="2456248"/>
                  </a:cubicBezTo>
                  <a:close/>
                  <a:moveTo>
                    <a:pt x="218557" y="2369813"/>
                  </a:moveTo>
                  <a:cubicBezTo>
                    <a:pt x="230461" y="2372094"/>
                    <a:pt x="233460" y="2381593"/>
                    <a:pt x="237960" y="2389592"/>
                  </a:cubicBezTo>
                  <a:cubicBezTo>
                    <a:pt x="243291" y="2398923"/>
                    <a:pt x="249957" y="2406922"/>
                    <a:pt x="239960" y="2418921"/>
                  </a:cubicBezTo>
                  <a:cubicBezTo>
                    <a:pt x="223961" y="2437584"/>
                    <a:pt x="201966" y="2452249"/>
                    <a:pt x="194633" y="2478245"/>
                  </a:cubicBezTo>
                  <a:cubicBezTo>
                    <a:pt x="192634" y="2485578"/>
                    <a:pt x="181968" y="2489577"/>
                    <a:pt x="173971" y="2486244"/>
                  </a:cubicBezTo>
                  <a:cubicBezTo>
                    <a:pt x="161972" y="2482245"/>
                    <a:pt x="151973" y="2474245"/>
                    <a:pt x="148640" y="2461580"/>
                  </a:cubicBezTo>
                  <a:cubicBezTo>
                    <a:pt x="143974" y="2442250"/>
                    <a:pt x="179302" y="2378927"/>
                    <a:pt x="197966" y="2371594"/>
                  </a:cubicBezTo>
                  <a:cubicBezTo>
                    <a:pt x="201966" y="2370261"/>
                    <a:pt x="206632" y="2368928"/>
                    <a:pt x="203299" y="2370261"/>
                  </a:cubicBezTo>
                  <a:cubicBezTo>
                    <a:pt x="209631" y="2369094"/>
                    <a:pt x="214589" y="2369053"/>
                    <a:pt x="218557" y="2369813"/>
                  </a:cubicBezTo>
                  <a:close/>
                  <a:moveTo>
                    <a:pt x="73322" y="2322270"/>
                  </a:moveTo>
                  <a:cubicBezTo>
                    <a:pt x="95984" y="2344933"/>
                    <a:pt x="116647" y="2366264"/>
                    <a:pt x="137312" y="2386260"/>
                  </a:cubicBezTo>
                  <a:cubicBezTo>
                    <a:pt x="142643" y="2391593"/>
                    <a:pt x="147309" y="2396259"/>
                    <a:pt x="139978" y="2403592"/>
                  </a:cubicBezTo>
                  <a:cubicBezTo>
                    <a:pt x="119313" y="2424921"/>
                    <a:pt x="103317" y="2450250"/>
                    <a:pt x="75988" y="2464249"/>
                  </a:cubicBezTo>
                  <a:cubicBezTo>
                    <a:pt x="62656" y="2470915"/>
                    <a:pt x="47991" y="2474246"/>
                    <a:pt x="35327" y="2464916"/>
                  </a:cubicBezTo>
                  <a:cubicBezTo>
                    <a:pt x="23995" y="2456250"/>
                    <a:pt x="28661" y="2442251"/>
                    <a:pt x="31327" y="2430921"/>
                  </a:cubicBezTo>
                  <a:cubicBezTo>
                    <a:pt x="41327" y="2394259"/>
                    <a:pt x="57323" y="2360265"/>
                    <a:pt x="73322" y="2322270"/>
                  </a:cubicBezTo>
                  <a:close/>
                  <a:moveTo>
                    <a:pt x="296617" y="2296273"/>
                  </a:moveTo>
                  <a:cubicBezTo>
                    <a:pt x="310615" y="2298273"/>
                    <a:pt x="323946" y="2302272"/>
                    <a:pt x="323946" y="2321602"/>
                  </a:cubicBezTo>
                  <a:cubicBezTo>
                    <a:pt x="323946" y="2346932"/>
                    <a:pt x="288617" y="2387590"/>
                    <a:pt x="267288" y="2385591"/>
                  </a:cubicBezTo>
                  <a:cubicBezTo>
                    <a:pt x="249956" y="2384259"/>
                    <a:pt x="241959" y="2372927"/>
                    <a:pt x="241959" y="2356929"/>
                  </a:cubicBezTo>
                  <a:cubicBezTo>
                    <a:pt x="241292" y="2326934"/>
                    <a:pt x="269954" y="2295607"/>
                    <a:pt x="296617" y="2296273"/>
                  </a:cubicBezTo>
                  <a:close/>
                  <a:moveTo>
                    <a:pt x="385267" y="2187627"/>
                  </a:moveTo>
                  <a:cubicBezTo>
                    <a:pt x="390600" y="2185627"/>
                    <a:pt x="394599" y="2185627"/>
                    <a:pt x="399932" y="2188293"/>
                  </a:cubicBezTo>
                  <a:cubicBezTo>
                    <a:pt x="413929" y="2196959"/>
                    <a:pt x="426594" y="2250949"/>
                    <a:pt x="417262" y="2264281"/>
                  </a:cubicBezTo>
                  <a:cubicBezTo>
                    <a:pt x="406598" y="2279611"/>
                    <a:pt x="393266" y="2292276"/>
                    <a:pt x="377268" y="2301606"/>
                  </a:cubicBezTo>
                  <a:cubicBezTo>
                    <a:pt x="348606" y="2318938"/>
                    <a:pt x="325944" y="2305606"/>
                    <a:pt x="325278" y="2272945"/>
                  </a:cubicBezTo>
                  <a:cubicBezTo>
                    <a:pt x="325278" y="2250283"/>
                    <a:pt x="363272" y="2196292"/>
                    <a:pt x="385267" y="2187627"/>
                  </a:cubicBezTo>
                  <a:close/>
                  <a:moveTo>
                    <a:pt x="119313" y="2106306"/>
                  </a:moveTo>
                  <a:cubicBezTo>
                    <a:pt x="152643" y="2124968"/>
                    <a:pt x="148645" y="2151632"/>
                    <a:pt x="101316" y="2198290"/>
                  </a:cubicBezTo>
                  <a:cubicBezTo>
                    <a:pt x="107316" y="2167629"/>
                    <a:pt x="113315" y="2136967"/>
                    <a:pt x="119313" y="2106306"/>
                  </a:cubicBezTo>
                  <a:close/>
                  <a:moveTo>
                    <a:pt x="205967" y="2104975"/>
                  </a:moveTo>
                  <a:cubicBezTo>
                    <a:pt x="213299" y="2103642"/>
                    <a:pt x="217297" y="2106975"/>
                    <a:pt x="221963" y="2110974"/>
                  </a:cubicBezTo>
                  <a:cubicBezTo>
                    <a:pt x="250625" y="2138970"/>
                    <a:pt x="279289" y="2166298"/>
                    <a:pt x="307284" y="2194293"/>
                  </a:cubicBezTo>
                  <a:cubicBezTo>
                    <a:pt x="310617" y="2197626"/>
                    <a:pt x="314617" y="2204292"/>
                    <a:pt x="313284" y="2206959"/>
                  </a:cubicBezTo>
                  <a:cubicBezTo>
                    <a:pt x="299951" y="2231621"/>
                    <a:pt x="301285" y="2263616"/>
                    <a:pt x="272623" y="2279612"/>
                  </a:cubicBezTo>
                  <a:cubicBezTo>
                    <a:pt x="262624" y="2284945"/>
                    <a:pt x="247294" y="2290944"/>
                    <a:pt x="245961" y="2298943"/>
                  </a:cubicBezTo>
                  <a:cubicBezTo>
                    <a:pt x="237962" y="2338270"/>
                    <a:pt x="201301" y="2343603"/>
                    <a:pt x="177305" y="2363599"/>
                  </a:cubicBezTo>
                  <a:cubicBezTo>
                    <a:pt x="163306" y="2374931"/>
                    <a:pt x="149976" y="2376264"/>
                    <a:pt x="135978" y="2364266"/>
                  </a:cubicBezTo>
                  <a:cubicBezTo>
                    <a:pt x="123312" y="2353600"/>
                    <a:pt x="110649" y="2343603"/>
                    <a:pt x="99317" y="2331604"/>
                  </a:cubicBezTo>
                  <a:cubicBezTo>
                    <a:pt x="63989" y="2293610"/>
                    <a:pt x="72655" y="2242953"/>
                    <a:pt x="117315" y="2217622"/>
                  </a:cubicBezTo>
                  <a:cubicBezTo>
                    <a:pt x="129978" y="2210292"/>
                    <a:pt x="141311" y="2210958"/>
                    <a:pt x="149310" y="2223622"/>
                  </a:cubicBezTo>
                  <a:cubicBezTo>
                    <a:pt x="170639" y="2256283"/>
                    <a:pt x="204634" y="2270948"/>
                    <a:pt x="237962" y="2292944"/>
                  </a:cubicBezTo>
                  <a:cubicBezTo>
                    <a:pt x="239295" y="2270281"/>
                    <a:pt x="225963" y="2263616"/>
                    <a:pt x="213966" y="2255616"/>
                  </a:cubicBezTo>
                  <a:cubicBezTo>
                    <a:pt x="189302" y="2239620"/>
                    <a:pt x="163973" y="2224955"/>
                    <a:pt x="157307" y="2191627"/>
                  </a:cubicBezTo>
                  <a:cubicBezTo>
                    <a:pt x="150641" y="2158966"/>
                    <a:pt x="173972" y="2112306"/>
                    <a:pt x="205967" y="2104975"/>
                  </a:cubicBezTo>
                  <a:close/>
                  <a:moveTo>
                    <a:pt x="480502" y="2101057"/>
                  </a:moveTo>
                  <a:cubicBezTo>
                    <a:pt x="490750" y="2101474"/>
                    <a:pt x="500916" y="2109306"/>
                    <a:pt x="513247" y="2124305"/>
                  </a:cubicBezTo>
                  <a:cubicBezTo>
                    <a:pt x="515247" y="2126637"/>
                    <a:pt x="516413" y="2130303"/>
                    <a:pt x="518413" y="2132969"/>
                  </a:cubicBezTo>
                  <a:lnTo>
                    <a:pt x="527279" y="2135295"/>
                  </a:lnTo>
                  <a:lnTo>
                    <a:pt x="527912" y="2141301"/>
                  </a:lnTo>
                  <a:lnTo>
                    <a:pt x="533834" y="2141598"/>
                  </a:lnTo>
                  <a:lnTo>
                    <a:pt x="532910" y="2149384"/>
                  </a:lnTo>
                  <a:cubicBezTo>
                    <a:pt x="534576" y="2151301"/>
                    <a:pt x="537576" y="2152634"/>
                    <a:pt x="539909" y="2154300"/>
                  </a:cubicBezTo>
                  <a:lnTo>
                    <a:pt x="539242" y="2152967"/>
                  </a:lnTo>
                  <a:cubicBezTo>
                    <a:pt x="547908" y="2164297"/>
                    <a:pt x="557241" y="2174296"/>
                    <a:pt x="573237" y="2183629"/>
                  </a:cubicBezTo>
                  <a:cubicBezTo>
                    <a:pt x="547908" y="2198292"/>
                    <a:pt x="525246" y="2213624"/>
                    <a:pt x="501248" y="2225621"/>
                  </a:cubicBezTo>
                  <a:cubicBezTo>
                    <a:pt x="481918" y="2235620"/>
                    <a:pt x="459256" y="2245619"/>
                    <a:pt x="441924" y="2224290"/>
                  </a:cubicBezTo>
                  <a:cubicBezTo>
                    <a:pt x="425261" y="2204292"/>
                    <a:pt x="419928" y="2178296"/>
                    <a:pt x="427927" y="2152967"/>
                  </a:cubicBezTo>
                  <a:cubicBezTo>
                    <a:pt x="431258" y="2141635"/>
                    <a:pt x="439258" y="2131635"/>
                    <a:pt x="447257" y="2122305"/>
                  </a:cubicBezTo>
                  <a:cubicBezTo>
                    <a:pt x="459922" y="2107640"/>
                    <a:pt x="470253" y="2100640"/>
                    <a:pt x="480502" y="2101057"/>
                  </a:cubicBezTo>
                  <a:close/>
                  <a:moveTo>
                    <a:pt x="291950" y="2024988"/>
                  </a:moveTo>
                  <a:cubicBezTo>
                    <a:pt x="307949" y="2022988"/>
                    <a:pt x="317279" y="2031654"/>
                    <a:pt x="323279" y="2044317"/>
                  </a:cubicBezTo>
                  <a:cubicBezTo>
                    <a:pt x="331278" y="2058316"/>
                    <a:pt x="339944" y="2066981"/>
                    <a:pt x="355273" y="2066981"/>
                  </a:cubicBezTo>
                  <a:cubicBezTo>
                    <a:pt x="356607" y="2090977"/>
                    <a:pt x="373272" y="2103642"/>
                    <a:pt x="391268" y="2114972"/>
                  </a:cubicBezTo>
                  <a:cubicBezTo>
                    <a:pt x="398600" y="2119638"/>
                    <a:pt x="414597" y="2118305"/>
                    <a:pt x="409931" y="2133636"/>
                  </a:cubicBezTo>
                  <a:cubicBezTo>
                    <a:pt x="405933" y="2146300"/>
                    <a:pt x="406600" y="2162965"/>
                    <a:pt x="389268" y="2168964"/>
                  </a:cubicBezTo>
                  <a:cubicBezTo>
                    <a:pt x="373938" y="2174295"/>
                    <a:pt x="358606" y="2178961"/>
                    <a:pt x="343943" y="2188293"/>
                  </a:cubicBezTo>
                  <a:cubicBezTo>
                    <a:pt x="332611" y="2194959"/>
                    <a:pt x="324612" y="2184960"/>
                    <a:pt x="317946" y="2177628"/>
                  </a:cubicBezTo>
                  <a:cubicBezTo>
                    <a:pt x="299950" y="2158299"/>
                    <a:pt x="282618" y="2138967"/>
                    <a:pt x="259956" y="2123638"/>
                  </a:cubicBezTo>
                  <a:cubicBezTo>
                    <a:pt x="244626" y="2112972"/>
                    <a:pt x="237960" y="2090977"/>
                    <a:pt x="243959" y="2071645"/>
                  </a:cubicBezTo>
                  <a:cubicBezTo>
                    <a:pt x="251290" y="2048983"/>
                    <a:pt x="265288" y="2028988"/>
                    <a:pt x="291950" y="2024988"/>
                  </a:cubicBezTo>
                  <a:close/>
                  <a:moveTo>
                    <a:pt x="544146" y="2011530"/>
                  </a:moveTo>
                  <a:cubicBezTo>
                    <a:pt x="561613" y="2008156"/>
                    <a:pt x="578235" y="2017155"/>
                    <a:pt x="589234" y="2039652"/>
                  </a:cubicBezTo>
                  <a:cubicBezTo>
                    <a:pt x="608563" y="2079646"/>
                    <a:pt x="638558" y="2102975"/>
                    <a:pt x="683218" y="2108308"/>
                  </a:cubicBezTo>
                  <a:cubicBezTo>
                    <a:pt x="651224" y="2161632"/>
                    <a:pt x="601897" y="2176964"/>
                    <a:pt x="551240" y="2152300"/>
                  </a:cubicBezTo>
                  <a:cubicBezTo>
                    <a:pt x="549240" y="2151300"/>
                    <a:pt x="547240" y="2149467"/>
                    <a:pt x="545157" y="2148718"/>
                  </a:cubicBezTo>
                  <a:lnTo>
                    <a:pt x="540929" y="2150590"/>
                  </a:lnTo>
                  <a:lnTo>
                    <a:pt x="540578" y="2153634"/>
                  </a:lnTo>
                  <a:cubicBezTo>
                    <a:pt x="538244" y="2151967"/>
                    <a:pt x="535243" y="2150634"/>
                    <a:pt x="533576" y="2148717"/>
                  </a:cubicBezTo>
                  <a:lnTo>
                    <a:pt x="534418" y="2141627"/>
                  </a:lnTo>
                  <a:lnTo>
                    <a:pt x="533834" y="2141598"/>
                  </a:lnTo>
                  <a:lnTo>
                    <a:pt x="533909" y="2140968"/>
                  </a:lnTo>
                  <a:lnTo>
                    <a:pt x="534434" y="2141493"/>
                  </a:lnTo>
                  <a:lnTo>
                    <a:pt x="534501" y="2140932"/>
                  </a:lnTo>
                  <a:lnTo>
                    <a:pt x="528577" y="2140636"/>
                  </a:lnTo>
                  <a:lnTo>
                    <a:pt x="528035" y="2135493"/>
                  </a:lnTo>
                  <a:lnTo>
                    <a:pt x="527279" y="2135295"/>
                  </a:lnTo>
                  <a:lnTo>
                    <a:pt x="527245" y="2134969"/>
                  </a:lnTo>
                  <a:lnTo>
                    <a:pt x="528021" y="2135357"/>
                  </a:lnTo>
                  <a:lnTo>
                    <a:pt x="527910" y="2134305"/>
                  </a:lnTo>
                  <a:lnTo>
                    <a:pt x="527242" y="2133637"/>
                  </a:lnTo>
                  <a:lnTo>
                    <a:pt x="528545" y="2134822"/>
                  </a:lnTo>
                  <a:lnTo>
                    <a:pt x="528559" y="2134891"/>
                  </a:lnTo>
                  <a:lnTo>
                    <a:pt x="534570" y="2140355"/>
                  </a:lnTo>
                  <a:lnTo>
                    <a:pt x="534576" y="2140300"/>
                  </a:lnTo>
                  <a:lnTo>
                    <a:pt x="540884" y="2144504"/>
                  </a:lnTo>
                  <a:lnTo>
                    <a:pt x="540907" y="2144302"/>
                  </a:lnTo>
                  <a:cubicBezTo>
                    <a:pt x="539074" y="2142469"/>
                    <a:pt x="535908" y="2141303"/>
                    <a:pt x="533908" y="2139636"/>
                  </a:cubicBezTo>
                  <a:lnTo>
                    <a:pt x="534575" y="2140303"/>
                  </a:lnTo>
                  <a:lnTo>
                    <a:pt x="528545" y="2134822"/>
                  </a:lnTo>
                  <a:lnTo>
                    <a:pt x="524160" y="2112806"/>
                  </a:lnTo>
                  <a:cubicBezTo>
                    <a:pt x="520744" y="2106141"/>
                    <a:pt x="515912" y="2099975"/>
                    <a:pt x="511246" y="2093642"/>
                  </a:cubicBezTo>
                  <a:cubicBezTo>
                    <a:pt x="493249" y="2068980"/>
                    <a:pt x="500580" y="2036318"/>
                    <a:pt x="526575" y="2018987"/>
                  </a:cubicBezTo>
                  <a:cubicBezTo>
                    <a:pt x="532408" y="2015154"/>
                    <a:pt x="538324" y="2012655"/>
                    <a:pt x="544146" y="2011530"/>
                  </a:cubicBezTo>
                  <a:close/>
                  <a:moveTo>
                    <a:pt x="880018" y="1983162"/>
                  </a:moveTo>
                  <a:cubicBezTo>
                    <a:pt x="882518" y="1983495"/>
                    <a:pt x="884851" y="1985328"/>
                    <a:pt x="887184" y="1988327"/>
                  </a:cubicBezTo>
                  <a:cubicBezTo>
                    <a:pt x="891183" y="1992994"/>
                    <a:pt x="891183" y="1997660"/>
                    <a:pt x="885184" y="2000993"/>
                  </a:cubicBezTo>
                  <a:cubicBezTo>
                    <a:pt x="849856" y="2020323"/>
                    <a:pt x="822527" y="2054318"/>
                    <a:pt x="778533" y="2060984"/>
                  </a:cubicBezTo>
                  <a:cubicBezTo>
                    <a:pt x="782533" y="2025655"/>
                    <a:pt x="803862" y="2012325"/>
                    <a:pt x="835191" y="2008326"/>
                  </a:cubicBezTo>
                  <a:cubicBezTo>
                    <a:pt x="849189" y="2006326"/>
                    <a:pt x="861186" y="1996993"/>
                    <a:pt x="871852" y="1986994"/>
                  </a:cubicBezTo>
                  <a:cubicBezTo>
                    <a:pt x="874852" y="1983995"/>
                    <a:pt x="877518" y="1982829"/>
                    <a:pt x="880018" y="1983162"/>
                  </a:cubicBezTo>
                  <a:close/>
                  <a:moveTo>
                    <a:pt x="361604" y="1952750"/>
                  </a:moveTo>
                  <a:cubicBezTo>
                    <a:pt x="369770" y="1953833"/>
                    <a:pt x="377935" y="1958333"/>
                    <a:pt x="386601" y="1963666"/>
                  </a:cubicBezTo>
                  <a:cubicBezTo>
                    <a:pt x="419929" y="1984328"/>
                    <a:pt x="442592" y="2020990"/>
                    <a:pt x="485252" y="2027656"/>
                  </a:cubicBezTo>
                  <a:cubicBezTo>
                    <a:pt x="487252" y="2028322"/>
                    <a:pt x="491249" y="2036321"/>
                    <a:pt x="490583" y="2036988"/>
                  </a:cubicBezTo>
                  <a:cubicBezTo>
                    <a:pt x="474586" y="2050985"/>
                    <a:pt x="486585" y="2078314"/>
                    <a:pt x="465254" y="2090312"/>
                  </a:cubicBezTo>
                  <a:cubicBezTo>
                    <a:pt x="441258" y="2104311"/>
                    <a:pt x="417929" y="2108975"/>
                    <a:pt x="393265" y="2092312"/>
                  </a:cubicBezTo>
                  <a:cubicBezTo>
                    <a:pt x="380602" y="2083646"/>
                    <a:pt x="367936" y="2074981"/>
                    <a:pt x="355939" y="2067650"/>
                  </a:cubicBezTo>
                  <a:cubicBezTo>
                    <a:pt x="345940" y="2050318"/>
                    <a:pt x="335275" y="2032988"/>
                    <a:pt x="325942" y="2014990"/>
                  </a:cubicBezTo>
                  <a:cubicBezTo>
                    <a:pt x="315279" y="1994994"/>
                    <a:pt x="320612" y="1977662"/>
                    <a:pt x="336608" y="1962332"/>
                  </a:cubicBezTo>
                  <a:cubicBezTo>
                    <a:pt x="345274" y="1954000"/>
                    <a:pt x="353439" y="1951667"/>
                    <a:pt x="361604" y="1952750"/>
                  </a:cubicBezTo>
                  <a:close/>
                  <a:moveTo>
                    <a:pt x="662220" y="1908423"/>
                  </a:moveTo>
                  <a:cubicBezTo>
                    <a:pt x="671552" y="1910339"/>
                    <a:pt x="679217" y="1920004"/>
                    <a:pt x="691216" y="1939002"/>
                  </a:cubicBezTo>
                  <a:cubicBezTo>
                    <a:pt x="709878" y="1968330"/>
                    <a:pt x="745206" y="1976996"/>
                    <a:pt x="765868" y="2003658"/>
                  </a:cubicBezTo>
                  <a:cubicBezTo>
                    <a:pt x="770534" y="2010324"/>
                    <a:pt x="777200" y="2011657"/>
                    <a:pt x="773867" y="2021656"/>
                  </a:cubicBezTo>
                  <a:cubicBezTo>
                    <a:pt x="764535" y="2048318"/>
                    <a:pt x="712545" y="2087645"/>
                    <a:pt x="683883" y="2087645"/>
                  </a:cubicBezTo>
                  <a:cubicBezTo>
                    <a:pt x="672551" y="2086979"/>
                    <a:pt x="661888" y="2084979"/>
                    <a:pt x="651889" y="2078980"/>
                  </a:cubicBezTo>
                  <a:cubicBezTo>
                    <a:pt x="619894" y="2060315"/>
                    <a:pt x="601230" y="2028320"/>
                    <a:pt x="581234" y="1999658"/>
                  </a:cubicBezTo>
                  <a:cubicBezTo>
                    <a:pt x="571235" y="1984995"/>
                    <a:pt x="571901" y="1961664"/>
                    <a:pt x="591233" y="1947667"/>
                  </a:cubicBezTo>
                  <a:cubicBezTo>
                    <a:pt x="601896" y="1939668"/>
                    <a:pt x="611895" y="1931002"/>
                    <a:pt x="623227" y="1924338"/>
                  </a:cubicBezTo>
                  <a:cubicBezTo>
                    <a:pt x="641891" y="1912340"/>
                    <a:pt x="652888" y="1906507"/>
                    <a:pt x="662220" y="1908423"/>
                  </a:cubicBezTo>
                  <a:close/>
                  <a:moveTo>
                    <a:pt x="239292" y="1895674"/>
                  </a:moveTo>
                  <a:cubicBezTo>
                    <a:pt x="251291" y="1893010"/>
                    <a:pt x="293285" y="1931002"/>
                    <a:pt x="298615" y="1948334"/>
                  </a:cubicBezTo>
                  <a:cubicBezTo>
                    <a:pt x="305281" y="1969663"/>
                    <a:pt x="300615" y="1989661"/>
                    <a:pt x="281286" y="2002991"/>
                  </a:cubicBezTo>
                  <a:cubicBezTo>
                    <a:pt x="257957" y="2018989"/>
                    <a:pt x="235292" y="2030320"/>
                    <a:pt x="224629" y="2062314"/>
                  </a:cubicBezTo>
                  <a:cubicBezTo>
                    <a:pt x="217296" y="2083646"/>
                    <a:pt x="185968" y="2098309"/>
                    <a:pt x="159306" y="2103642"/>
                  </a:cubicBezTo>
                  <a:cubicBezTo>
                    <a:pt x="135308" y="2108308"/>
                    <a:pt x="133309" y="2087645"/>
                    <a:pt x="133975" y="2061648"/>
                  </a:cubicBezTo>
                  <a:cubicBezTo>
                    <a:pt x="137308" y="2047651"/>
                    <a:pt x="141974" y="2026320"/>
                    <a:pt x="147974" y="2005657"/>
                  </a:cubicBezTo>
                  <a:cubicBezTo>
                    <a:pt x="153307" y="1988994"/>
                    <a:pt x="164637" y="1988328"/>
                    <a:pt x="175302" y="2000991"/>
                  </a:cubicBezTo>
                  <a:cubicBezTo>
                    <a:pt x="184635" y="2011657"/>
                    <a:pt x="191301" y="2024322"/>
                    <a:pt x="199298" y="2036319"/>
                  </a:cubicBezTo>
                  <a:cubicBezTo>
                    <a:pt x="203964" y="2042985"/>
                    <a:pt x="209297" y="2052984"/>
                    <a:pt x="217963" y="2047651"/>
                  </a:cubicBezTo>
                  <a:cubicBezTo>
                    <a:pt x="225962" y="2042318"/>
                    <a:pt x="219963" y="2032319"/>
                    <a:pt x="215963" y="2025653"/>
                  </a:cubicBezTo>
                  <a:cubicBezTo>
                    <a:pt x="209297" y="2016323"/>
                    <a:pt x="201964" y="2007657"/>
                    <a:pt x="194634" y="1999658"/>
                  </a:cubicBezTo>
                  <a:cubicBezTo>
                    <a:pt x="179302" y="1982328"/>
                    <a:pt x="169303" y="1962997"/>
                    <a:pt x="179969" y="1941001"/>
                  </a:cubicBezTo>
                  <a:cubicBezTo>
                    <a:pt x="191967" y="1917672"/>
                    <a:pt x="213297" y="1902340"/>
                    <a:pt x="239292" y="1895674"/>
                  </a:cubicBezTo>
                  <a:close/>
                  <a:moveTo>
                    <a:pt x="955838" y="1884345"/>
                  </a:moveTo>
                  <a:cubicBezTo>
                    <a:pt x="970501" y="1883678"/>
                    <a:pt x="1006496" y="1899010"/>
                    <a:pt x="1007829" y="1912342"/>
                  </a:cubicBezTo>
                  <a:cubicBezTo>
                    <a:pt x="1008496" y="1918339"/>
                    <a:pt x="1003163" y="1921006"/>
                    <a:pt x="999832" y="1924339"/>
                  </a:cubicBezTo>
                  <a:cubicBezTo>
                    <a:pt x="976501" y="1945003"/>
                    <a:pt x="949172" y="1958999"/>
                    <a:pt x="922510" y="1972998"/>
                  </a:cubicBezTo>
                  <a:cubicBezTo>
                    <a:pt x="913844" y="1977664"/>
                    <a:pt x="904511" y="1976997"/>
                    <a:pt x="897181" y="1968998"/>
                  </a:cubicBezTo>
                  <a:cubicBezTo>
                    <a:pt x="890515" y="1962332"/>
                    <a:pt x="889182" y="1953000"/>
                    <a:pt x="893848" y="1946336"/>
                  </a:cubicBezTo>
                  <a:cubicBezTo>
                    <a:pt x="910511" y="1921672"/>
                    <a:pt x="916510" y="1887011"/>
                    <a:pt x="955838" y="1884345"/>
                  </a:cubicBezTo>
                  <a:close/>
                  <a:moveTo>
                    <a:pt x="477919" y="1839018"/>
                  </a:moveTo>
                  <a:cubicBezTo>
                    <a:pt x="485918" y="1841018"/>
                    <a:pt x="489251" y="1841685"/>
                    <a:pt x="492584" y="1850350"/>
                  </a:cubicBezTo>
                  <a:cubicBezTo>
                    <a:pt x="503916" y="1881678"/>
                    <a:pt x="526578" y="1903007"/>
                    <a:pt x="556573" y="1917006"/>
                  </a:cubicBezTo>
                  <a:cubicBezTo>
                    <a:pt x="568572" y="1922336"/>
                    <a:pt x="581902" y="1929669"/>
                    <a:pt x="572570" y="1943667"/>
                  </a:cubicBezTo>
                  <a:cubicBezTo>
                    <a:pt x="563239" y="1957664"/>
                    <a:pt x="569239" y="1983661"/>
                    <a:pt x="541242" y="1983661"/>
                  </a:cubicBezTo>
                  <a:cubicBezTo>
                    <a:pt x="532578" y="1983661"/>
                    <a:pt x="522579" y="1986992"/>
                    <a:pt x="515913" y="1992324"/>
                  </a:cubicBezTo>
                  <a:cubicBezTo>
                    <a:pt x="489251" y="2013655"/>
                    <a:pt x="466588" y="2004323"/>
                    <a:pt x="444591" y="1984992"/>
                  </a:cubicBezTo>
                  <a:cubicBezTo>
                    <a:pt x="429927" y="1972329"/>
                    <a:pt x="415929" y="1958330"/>
                    <a:pt x="402599" y="1944334"/>
                  </a:cubicBezTo>
                  <a:cubicBezTo>
                    <a:pt x="395266" y="1937001"/>
                    <a:pt x="390600" y="1926336"/>
                    <a:pt x="390600" y="1914339"/>
                  </a:cubicBezTo>
                  <a:cubicBezTo>
                    <a:pt x="391933" y="1880345"/>
                    <a:pt x="447924" y="1832352"/>
                    <a:pt x="477919" y="1839018"/>
                  </a:cubicBezTo>
                  <a:close/>
                  <a:moveTo>
                    <a:pt x="778284" y="1801191"/>
                  </a:moveTo>
                  <a:cubicBezTo>
                    <a:pt x="786366" y="1802525"/>
                    <a:pt x="793865" y="1807691"/>
                    <a:pt x="800530" y="1820356"/>
                  </a:cubicBezTo>
                  <a:cubicBezTo>
                    <a:pt x="815196" y="1847684"/>
                    <a:pt x="839858" y="1869680"/>
                    <a:pt x="869853" y="1883012"/>
                  </a:cubicBezTo>
                  <a:cubicBezTo>
                    <a:pt x="895848" y="1895008"/>
                    <a:pt x="900514" y="1911673"/>
                    <a:pt x="884518" y="1936335"/>
                  </a:cubicBezTo>
                  <a:cubicBezTo>
                    <a:pt x="865187" y="1966330"/>
                    <a:pt x="844524" y="1992992"/>
                    <a:pt x="813196" y="1998991"/>
                  </a:cubicBezTo>
                  <a:cubicBezTo>
                    <a:pt x="795198" y="1998991"/>
                    <a:pt x="786534" y="1994325"/>
                    <a:pt x="778535" y="1986994"/>
                  </a:cubicBezTo>
                  <a:cubicBezTo>
                    <a:pt x="753872" y="1965663"/>
                    <a:pt x="728542" y="1945667"/>
                    <a:pt x="705879" y="1923005"/>
                  </a:cubicBezTo>
                  <a:cubicBezTo>
                    <a:pt x="673884" y="1891011"/>
                    <a:pt x="681217" y="1846351"/>
                    <a:pt x="720544" y="1823022"/>
                  </a:cubicBezTo>
                  <a:cubicBezTo>
                    <a:pt x="731208" y="1817023"/>
                    <a:pt x="741207" y="1808357"/>
                    <a:pt x="752539" y="1805024"/>
                  </a:cubicBezTo>
                  <a:cubicBezTo>
                    <a:pt x="761537" y="1802358"/>
                    <a:pt x="770202" y="1799858"/>
                    <a:pt x="778284" y="1801191"/>
                  </a:cubicBezTo>
                  <a:close/>
                  <a:moveTo>
                    <a:pt x="335944" y="1783695"/>
                  </a:moveTo>
                  <a:cubicBezTo>
                    <a:pt x="359940" y="1805026"/>
                    <a:pt x="382603" y="1825688"/>
                    <a:pt x="405267" y="1846350"/>
                  </a:cubicBezTo>
                  <a:cubicBezTo>
                    <a:pt x="395268" y="1861015"/>
                    <a:pt x="385936" y="1869681"/>
                    <a:pt x="381936" y="1881011"/>
                  </a:cubicBezTo>
                  <a:cubicBezTo>
                    <a:pt x="374604" y="1902342"/>
                    <a:pt x="364606" y="1917672"/>
                    <a:pt x="343942" y="1931003"/>
                  </a:cubicBezTo>
                  <a:cubicBezTo>
                    <a:pt x="325279" y="1943002"/>
                    <a:pt x="317946" y="1940336"/>
                    <a:pt x="307280" y="1926337"/>
                  </a:cubicBezTo>
                  <a:cubicBezTo>
                    <a:pt x="300616" y="1917672"/>
                    <a:pt x="294617" y="1907675"/>
                    <a:pt x="287284" y="1899009"/>
                  </a:cubicBezTo>
                  <a:cubicBezTo>
                    <a:pt x="253956" y="1859015"/>
                    <a:pt x="275285" y="1797693"/>
                    <a:pt x="327279" y="1785028"/>
                  </a:cubicBezTo>
                  <a:cubicBezTo>
                    <a:pt x="329945" y="1784361"/>
                    <a:pt x="334611" y="1782361"/>
                    <a:pt x="335944" y="1783695"/>
                  </a:cubicBezTo>
                  <a:close/>
                  <a:moveTo>
                    <a:pt x="229961" y="1777696"/>
                  </a:moveTo>
                  <a:cubicBezTo>
                    <a:pt x="247293" y="1781029"/>
                    <a:pt x="252624" y="1794359"/>
                    <a:pt x="255291" y="1806358"/>
                  </a:cubicBezTo>
                  <a:cubicBezTo>
                    <a:pt x="259957" y="1825688"/>
                    <a:pt x="234628" y="1869682"/>
                    <a:pt x="215965" y="1879681"/>
                  </a:cubicBezTo>
                  <a:cubicBezTo>
                    <a:pt x="205965" y="1885014"/>
                    <a:pt x="195966" y="1887013"/>
                    <a:pt x="189300" y="1876348"/>
                  </a:cubicBezTo>
                  <a:cubicBezTo>
                    <a:pt x="177970" y="1858349"/>
                    <a:pt x="186634" y="1841020"/>
                    <a:pt x="193966" y="1824356"/>
                  </a:cubicBezTo>
                  <a:cubicBezTo>
                    <a:pt x="201299" y="1805691"/>
                    <a:pt x="212632" y="1789028"/>
                    <a:pt x="229961" y="1777696"/>
                  </a:cubicBezTo>
                  <a:close/>
                  <a:moveTo>
                    <a:pt x="1351769" y="1729705"/>
                  </a:moveTo>
                  <a:cubicBezTo>
                    <a:pt x="1343770" y="1770367"/>
                    <a:pt x="1304443" y="1762368"/>
                    <a:pt x="1286447" y="1782365"/>
                  </a:cubicBezTo>
                  <a:cubicBezTo>
                    <a:pt x="1292446" y="1747035"/>
                    <a:pt x="1324441" y="1745035"/>
                    <a:pt x="1351769" y="1729705"/>
                  </a:cubicBezTo>
                  <a:close/>
                  <a:moveTo>
                    <a:pt x="582815" y="1728285"/>
                  </a:moveTo>
                  <a:cubicBezTo>
                    <a:pt x="598063" y="1728535"/>
                    <a:pt x="612560" y="1737367"/>
                    <a:pt x="629224" y="1755031"/>
                  </a:cubicBezTo>
                  <a:cubicBezTo>
                    <a:pt x="646555" y="1773696"/>
                    <a:pt x="661885" y="1794359"/>
                    <a:pt x="688548" y="1801691"/>
                  </a:cubicBezTo>
                  <a:cubicBezTo>
                    <a:pt x="701878" y="1805024"/>
                    <a:pt x="701878" y="1815023"/>
                    <a:pt x="691213" y="1823687"/>
                  </a:cubicBezTo>
                  <a:cubicBezTo>
                    <a:pt x="680549" y="1832353"/>
                    <a:pt x="674550" y="1843685"/>
                    <a:pt x="669884" y="1856348"/>
                  </a:cubicBezTo>
                  <a:cubicBezTo>
                    <a:pt x="660552" y="1881013"/>
                    <a:pt x="625891" y="1905675"/>
                    <a:pt x="596563" y="1906341"/>
                  </a:cubicBezTo>
                  <a:cubicBezTo>
                    <a:pt x="580566" y="1906341"/>
                    <a:pt x="563902" y="1899009"/>
                    <a:pt x="550572" y="1885010"/>
                  </a:cubicBezTo>
                  <a:cubicBezTo>
                    <a:pt x="539906" y="1873680"/>
                    <a:pt x="530574" y="1861681"/>
                    <a:pt x="521244" y="1849684"/>
                  </a:cubicBezTo>
                  <a:cubicBezTo>
                    <a:pt x="491914" y="1813023"/>
                    <a:pt x="495246" y="1784362"/>
                    <a:pt x="531907" y="1753031"/>
                  </a:cubicBezTo>
                  <a:cubicBezTo>
                    <a:pt x="551571" y="1736367"/>
                    <a:pt x="567568" y="1728035"/>
                    <a:pt x="582815" y="1728285"/>
                  </a:cubicBezTo>
                  <a:close/>
                  <a:moveTo>
                    <a:pt x="869186" y="1707707"/>
                  </a:moveTo>
                  <a:cubicBezTo>
                    <a:pt x="889848" y="1709707"/>
                    <a:pt x="893181" y="1733037"/>
                    <a:pt x="910511" y="1741701"/>
                  </a:cubicBezTo>
                  <a:cubicBezTo>
                    <a:pt x="929842" y="1751700"/>
                    <a:pt x="947838" y="1764365"/>
                    <a:pt x="961836" y="1783694"/>
                  </a:cubicBezTo>
                  <a:cubicBezTo>
                    <a:pt x="979166" y="1809690"/>
                    <a:pt x="1017826" y="1815022"/>
                    <a:pt x="1047154" y="1799693"/>
                  </a:cubicBezTo>
                  <a:cubicBezTo>
                    <a:pt x="1085815" y="1779028"/>
                    <a:pt x="1086481" y="1779028"/>
                    <a:pt x="1108477" y="1815689"/>
                  </a:cubicBezTo>
                  <a:cubicBezTo>
                    <a:pt x="1117809" y="1833687"/>
                    <a:pt x="1138471" y="1836353"/>
                    <a:pt x="1156469" y="1848350"/>
                  </a:cubicBezTo>
                  <a:cubicBezTo>
                    <a:pt x="1123142" y="1876345"/>
                    <a:pt x="1083148" y="1885011"/>
                    <a:pt x="1046488" y="1898342"/>
                  </a:cubicBezTo>
                  <a:cubicBezTo>
                    <a:pt x="1020492" y="1907673"/>
                    <a:pt x="1005163" y="1881678"/>
                    <a:pt x="985832" y="1869679"/>
                  </a:cubicBezTo>
                  <a:cubicBezTo>
                    <a:pt x="970502" y="1860349"/>
                    <a:pt x="983832" y="1847683"/>
                    <a:pt x="987831" y="1837020"/>
                  </a:cubicBezTo>
                  <a:cubicBezTo>
                    <a:pt x="989831" y="1830354"/>
                    <a:pt x="993164" y="1823688"/>
                    <a:pt x="988498" y="1815689"/>
                  </a:cubicBezTo>
                  <a:cubicBezTo>
                    <a:pt x="975166" y="1815689"/>
                    <a:pt x="974500" y="1827021"/>
                    <a:pt x="970502" y="1835687"/>
                  </a:cubicBezTo>
                  <a:cubicBezTo>
                    <a:pt x="950504" y="1881011"/>
                    <a:pt x="911177" y="1891676"/>
                    <a:pt x="871852" y="1861682"/>
                  </a:cubicBezTo>
                  <a:cubicBezTo>
                    <a:pt x="850521" y="1845684"/>
                    <a:pt x="829859" y="1828354"/>
                    <a:pt x="811861" y="1809690"/>
                  </a:cubicBezTo>
                  <a:cubicBezTo>
                    <a:pt x="797198" y="1793693"/>
                    <a:pt x="789865" y="1771031"/>
                    <a:pt x="801198" y="1751700"/>
                  </a:cubicBezTo>
                  <a:cubicBezTo>
                    <a:pt x="815194" y="1726371"/>
                    <a:pt x="835858" y="1705040"/>
                    <a:pt x="869186" y="1707707"/>
                  </a:cubicBezTo>
                  <a:close/>
                  <a:moveTo>
                    <a:pt x="1173134" y="1688961"/>
                  </a:moveTo>
                  <a:cubicBezTo>
                    <a:pt x="1178966" y="1690211"/>
                    <a:pt x="1183799" y="1693378"/>
                    <a:pt x="1186465" y="1699044"/>
                  </a:cubicBezTo>
                  <a:cubicBezTo>
                    <a:pt x="1197797" y="1721706"/>
                    <a:pt x="1219127" y="1728372"/>
                    <a:pt x="1239125" y="1737703"/>
                  </a:cubicBezTo>
                  <a:cubicBezTo>
                    <a:pt x="1268453" y="1751702"/>
                    <a:pt x="1272453" y="1773031"/>
                    <a:pt x="1248455" y="1795029"/>
                  </a:cubicBezTo>
                  <a:cubicBezTo>
                    <a:pt x="1231792" y="1811025"/>
                    <a:pt x="1218460" y="1833023"/>
                    <a:pt x="1191131" y="1831690"/>
                  </a:cubicBezTo>
                  <a:cubicBezTo>
                    <a:pt x="1148471" y="1829690"/>
                    <a:pt x="1123809" y="1800362"/>
                    <a:pt x="1098480" y="1772364"/>
                  </a:cubicBezTo>
                  <a:cubicBezTo>
                    <a:pt x="1095814" y="1769698"/>
                    <a:pt x="1095147" y="1765034"/>
                    <a:pt x="1095147" y="1761034"/>
                  </a:cubicBezTo>
                  <a:cubicBezTo>
                    <a:pt x="1097147" y="1733705"/>
                    <a:pt x="1126475" y="1698377"/>
                    <a:pt x="1153804" y="1690378"/>
                  </a:cubicBezTo>
                  <a:cubicBezTo>
                    <a:pt x="1160470" y="1688378"/>
                    <a:pt x="1167302" y="1687712"/>
                    <a:pt x="1173134" y="1688961"/>
                  </a:cubicBezTo>
                  <a:close/>
                  <a:moveTo>
                    <a:pt x="771204" y="1673716"/>
                  </a:moveTo>
                  <a:cubicBezTo>
                    <a:pt x="769538" y="1676714"/>
                    <a:pt x="770370" y="1678380"/>
                    <a:pt x="771870" y="1679713"/>
                  </a:cubicBezTo>
                  <a:lnTo>
                    <a:pt x="771944" y="1679777"/>
                  </a:lnTo>
                  <a:lnTo>
                    <a:pt x="771869" y="1675713"/>
                  </a:lnTo>
                  <a:lnTo>
                    <a:pt x="774828" y="1674924"/>
                  </a:lnTo>
                  <a:close/>
                  <a:moveTo>
                    <a:pt x="298700" y="1656632"/>
                  </a:moveTo>
                  <a:cubicBezTo>
                    <a:pt x="304283" y="1655216"/>
                    <a:pt x="310282" y="1656049"/>
                    <a:pt x="316615" y="1660381"/>
                  </a:cubicBezTo>
                  <a:cubicBezTo>
                    <a:pt x="334611" y="1672380"/>
                    <a:pt x="345277" y="1689709"/>
                    <a:pt x="348610" y="1707041"/>
                  </a:cubicBezTo>
                  <a:cubicBezTo>
                    <a:pt x="344610" y="1742368"/>
                    <a:pt x="309282" y="1779695"/>
                    <a:pt x="280620" y="1784362"/>
                  </a:cubicBezTo>
                  <a:cubicBezTo>
                    <a:pt x="265288" y="1787026"/>
                    <a:pt x="240626" y="1757698"/>
                    <a:pt x="245292" y="1739035"/>
                  </a:cubicBezTo>
                  <a:cubicBezTo>
                    <a:pt x="251958" y="1712373"/>
                    <a:pt x="262622" y="1686376"/>
                    <a:pt x="283287" y="1666380"/>
                  </a:cubicBezTo>
                  <a:cubicBezTo>
                    <a:pt x="287952" y="1661714"/>
                    <a:pt x="293118" y="1658048"/>
                    <a:pt x="298700" y="1656632"/>
                  </a:cubicBezTo>
                  <a:close/>
                  <a:moveTo>
                    <a:pt x="1075151" y="1654385"/>
                  </a:moveTo>
                  <a:lnTo>
                    <a:pt x="1075151" y="1654502"/>
                  </a:lnTo>
                  <a:lnTo>
                    <a:pt x="1075192" y="1654427"/>
                  </a:lnTo>
                  <a:close/>
                  <a:moveTo>
                    <a:pt x="1040881" y="1623903"/>
                  </a:moveTo>
                  <a:lnTo>
                    <a:pt x="1038617" y="1624199"/>
                  </a:lnTo>
                  <a:lnTo>
                    <a:pt x="1038657" y="1624256"/>
                  </a:lnTo>
                  <a:close/>
                  <a:moveTo>
                    <a:pt x="1483496" y="1612223"/>
                  </a:moveTo>
                  <a:cubicBezTo>
                    <a:pt x="1498744" y="1613390"/>
                    <a:pt x="1513075" y="1620389"/>
                    <a:pt x="1527740" y="1635053"/>
                  </a:cubicBezTo>
                  <a:cubicBezTo>
                    <a:pt x="1507742" y="1651718"/>
                    <a:pt x="1487747" y="1667715"/>
                    <a:pt x="1468416" y="1683713"/>
                  </a:cubicBezTo>
                  <a:cubicBezTo>
                    <a:pt x="1452419" y="1697045"/>
                    <a:pt x="1435088" y="1707042"/>
                    <a:pt x="1415092" y="1712375"/>
                  </a:cubicBezTo>
                  <a:cubicBezTo>
                    <a:pt x="1401094" y="1716375"/>
                    <a:pt x="1383765" y="1723041"/>
                    <a:pt x="1374432" y="1712375"/>
                  </a:cubicBezTo>
                  <a:cubicBezTo>
                    <a:pt x="1362436" y="1698377"/>
                    <a:pt x="1381098" y="1687046"/>
                    <a:pt x="1389097" y="1677047"/>
                  </a:cubicBezTo>
                  <a:cubicBezTo>
                    <a:pt x="1403094" y="1659051"/>
                    <a:pt x="1407760" y="1637053"/>
                    <a:pt x="1433755" y="1624389"/>
                  </a:cubicBezTo>
                  <a:cubicBezTo>
                    <a:pt x="1452085" y="1615723"/>
                    <a:pt x="1468249" y="1611057"/>
                    <a:pt x="1483496" y="1612223"/>
                  </a:cubicBezTo>
                  <a:close/>
                  <a:moveTo>
                    <a:pt x="1029878" y="1609661"/>
                  </a:moveTo>
                  <a:lnTo>
                    <a:pt x="1033659" y="1611142"/>
                  </a:lnTo>
                  <a:lnTo>
                    <a:pt x="1033971" y="1612041"/>
                  </a:lnTo>
                  <a:lnTo>
                    <a:pt x="1033656" y="1610976"/>
                  </a:lnTo>
                  <a:close/>
                  <a:moveTo>
                    <a:pt x="1295780" y="1577730"/>
                  </a:moveTo>
                  <a:cubicBezTo>
                    <a:pt x="1325775" y="1574397"/>
                    <a:pt x="1351770" y="1591061"/>
                    <a:pt x="1373099" y="1611724"/>
                  </a:cubicBezTo>
                  <a:cubicBezTo>
                    <a:pt x="1392430" y="1629722"/>
                    <a:pt x="1379765" y="1647718"/>
                    <a:pt x="1371765" y="1665049"/>
                  </a:cubicBezTo>
                  <a:cubicBezTo>
                    <a:pt x="1355103" y="1699710"/>
                    <a:pt x="1315776" y="1731038"/>
                    <a:pt x="1287114" y="1731704"/>
                  </a:cubicBezTo>
                  <a:cubicBezTo>
                    <a:pt x="1253787" y="1726371"/>
                    <a:pt x="1222459" y="1708373"/>
                    <a:pt x="1195130" y="1682378"/>
                  </a:cubicBezTo>
                  <a:cubicBezTo>
                    <a:pt x="1191797" y="1679045"/>
                    <a:pt x="1189131" y="1673046"/>
                    <a:pt x="1189131" y="1668382"/>
                  </a:cubicBezTo>
                  <a:cubicBezTo>
                    <a:pt x="1191131" y="1643052"/>
                    <a:pt x="1214460" y="1627055"/>
                    <a:pt x="1219126" y="1601727"/>
                  </a:cubicBezTo>
                  <a:cubicBezTo>
                    <a:pt x="1221125" y="1591061"/>
                    <a:pt x="1238455" y="1593728"/>
                    <a:pt x="1249120" y="1590395"/>
                  </a:cubicBezTo>
                  <a:cubicBezTo>
                    <a:pt x="1264452" y="1585729"/>
                    <a:pt x="1281115" y="1579729"/>
                    <a:pt x="1295780" y="1577730"/>
                  </a:cubicBezTo>
                  <a:close/>
                  <a:moveTo>
                    <a:pt x="526565" y="1569783"/>
                  </a:moveTo>
                  <a:cubicBezTo>
                    <a:pt x="541156" y="1571939"/>
                    <a:pt x="551905" y="1585062"/>
                    <a:pt x="561902" y="1597059"/>
                  </a:cubicBezTo>
                  <a:cubicBezTo>
                    <a:pt x="567901" y="1604392"/>
                    <a:pt x="573234" y="1611724"/>
                    <a:pt x="579234" y="1619057"/>
                  </a:cubicBezTo>
                  <a:cubicBezTo>
                    <a:pt x="604562" y="1649718"/>
                    <a:pt x="591232" y="1695042"/>
                    <a:pt x="554572" y="1711707"/>
                  </a:cubicBezTo>
                  <a:cubicBezTo>
                    <a:pt x="521910" y="1726370"/>
                    <a:pt x="503912" y="1755032"/>
                    <a:pt x="490583" y="1787028"/>
                  </a:cubicBezTo>
                  <a:cubicBezTo>
                    <a:pt x="477251" y="1821022"/>
                    <a:pt x="439923" y="1815689"/>
                    <a:pt x="416594" y="1833685"/>
                  </a:cubicBezTo>
                  <a:cubicBezTo>
                    <a:pt x="411262" y="1837685"/>
                    <a:pt x="403262" y="1830353"/>
                    <a:pt x="398596" y="1825020"/>
                  </a:cubicBezTo>
                  <a:cubicBezTo>
                    <a:pt x="390599" y="1815689"/>
                    <a:pt x="382600" y="1806357"/>
                    <a:pt x="375934" y="1795692"/>
                  </a:cubicBezTo>
                  <a:cubicBezTo>
                    <a:pt x="344606" y="1745701"/>
                    <a:pt x="359938" y="1705708"/>
                    <a:pt x="415928" y="1686379"/>
                  </a:cubicBezTo>
                  <a:cubicBezTo>
                    <a:pt x="433257" y="1680379"/>
                    <a:pt x="445923" y="1689043"/>
                    <a:pt x="456588" y="1700375"/>
                  </a:cubicBezTo>
                  <a:cubicBezTo>
                    <a:pt x="469918" y="1715040"/>
                    <a:pt x="481917" y="1731703"/>
                    <a:pt x="498580" y="1751701"/>
                  </a:cubicBezTo>
                  <a:cubicBezTo>
                    <a:pt x="506579" y="1722371"/>
                    <a:pt x="502579" y="1704375"/>
                    <a:pt x="477917" y="1691709"/>
                  </a:cubicBezTo>
                  <a:cubicBezTo>
                    <a:pt x="457255" y="1681046"/>
                    <a:pt x="440590" y="1662381"/>
                    <a:pt x="446589" y="1637053"/>
                  </a:cubicBezTo>
                  <a:cubicBezTo>
                    <a:pt x="454588" y="1603725"/>
                    <a:pt x="479250" y="1583063"/>
                    <a:pt x="510578" y="1571731"/>
                  </a:cubicBezTo>
                  <a:cubicBezTo>
                    <a:pt x="516410" y="1569564"/>
                    <a:pt x="521701" y="1569064"/>
                    <a:pt x="526565" y="1569783"/>
                  </a:cubicBezTo>
                  <a:close/>
                  <a:moveTo>
                    <a:pt x="401267" y="1545068"/>
                  </a:moveTo>
                  <a:cubicBezTo>
                    <a:pt x="426596" y="1543735"/>
                    <a:pt x="438595" y="1559734"/>
                    <a:pt x="434595" y="1588396"/>
                  </a:cubicBezTo>
                  <a:cubicBezTo>
                    <a:pt x="445928" y="1634389"/>
                    <a:pt x="407266" y="1654385"/>
                    <a:pt x="377271" y="1679048"/>
                  </a:cubicBezTo>
                  <a:cubicBezTo>
                    <a:pt x="367938" y="1687047"/>
                    <a:pt x="357273" y="1679714"/>
                    <a:pt x="350609" y="1671051"/>
                  </a:cubicBezTo>
                  <a:cubicBezTo>
                    <a:pt x="331277" y="1648386"/>
                    <a:pt x="325944" y="1622390"/>
                    <a:pt x="336610" y="1593728"/>
                  </a:cubicBezTo>
                  <a:cubicBezTo>
                    <a:pt x="347942" y="1563733"/>
                    <a:pt x="370605" y="1547068"/>
                    <a:pt x="401267" y="1545068"/>
                  </a:cubicBezTo>
                  <a:close/>
                  <a:moveTo>
                    <a:pt x="1545069" y="1523823"/>
                  </a:moveTo>
                  <a:cubicBezTo>
                    <a:pt x="1553901" y="1521740"/>
                    <a:pt x="1563732" y="1523740"/>
                    <a:pt x="1574398" y="1529739"/>
                  </a:cubicBezTo>
                  <a:cubicBezTo>
                    <a:pt x="1582395" y="1534405"/>
                    <a:pt x="1591061" y="1537739"/>
                    <a:pt x="1597727" y="1543738"/>
                  </a:cubicBezTo>
                  <a:cubicBezTo>
                    <a:pt x="1605059" y="1549736"/>
                    <a:pt x="1621722" y="1545071"/>
                    <a:pt x="1620389" y="1558401"/>
                  </a:cubicBezTo>
                  <a:cubicBezTo>
                    <a:pt x="1619056" y="1571067"/>
                    <a:pt x="1609057" y="1582397"/>
                    <a:pt x="1595060" y="1586397"/>
                  </a:cubicBezTo>
                  <a:cubicBezTo>
                    <a:pt x="1561732" y="1597063"/>
                    <a:pt x="1528405" y="1601063"/>
                    <a:pt x="1491744" y="1587730"/>
                  </a:cubicBezTo>
                  <a:cubicBezTo>
                    <a:pt x="1502410" y="1571067"/>
                    <a:pt x="1511740" y="1556402"/>
                    <a:pt x="1521739" y="1542405"/>
                  </a:cubicBezTo>
                  <a:cubicBezTo>
                    <a:pt x="1528405" y="1532072"/>
                    <a:pt x="1536237" y="1525906"/>
                    <a:pt x="1545069" y="1523823"/>
                  </a:cubicBezTo>
                  <a:close/>
                  <a:moveTo>
                    <a:pt x="790449" y="1509825"/>
                  </a:moveTo>
                  <a:cubicBezTo>
                    <a:pt x="805530" y="1508242"/>
                    <a:pt x="819195" y="1513741"/>
                    <a:pt x="832527" y="1526406"/>
                  </a:cubicBezTo>
                  <a:cubicBezTo>
                    <a:pt x="857189" y="1549068"/>
                    <a:pt x="877185" y="1577065"/>
                    <a:pt x="907180" y="1594395"/>
                  </a:cubicBezTo>
                  <a:cubicBezTo>
                    <a:pt x="915845" y="1599727"/>
                    <a:pt x="916512" y="1605060"/>
                    <a:pt x="907846" y="1613059"/>
                  </a:cubicBezTo>
                  <a:cubicBezTo>
                    <a:pt x="896516" y="1623056"/>
                    <a:pt x="887850" y="1635722"/>
                    <a:pt x="878518" y="1648385"/>
                  </a:cubicBezTo>
                  <a:cubicBezTo>
                    <a:pt x="847856" y="1689045"/>
                    <a:pt x="829860" y="1695045"/>
                    <a:pt x="781201" y="1677049"/>
                  </a:cubicBezTo>
                  <a:lnTo>
                    <a:pt x="778913" y="1676286"/>
                  </a:lnTo>
                  <a:lnTo>
                    <a:pt x="781871" y="1679047"/>
                  </a:lnTo>
                  <a:cubicBezTo>
                    <a:pt x="779871" y="1679714"/>
                    <a:pt x="777870" y="1681714"/>
                    <a:pt x="776537" y="1683714"/>
                  </a:cubicBezTo>
                  <a:lnTo>
                    <a:pt x="776528" y="1683708"/>
                  </a:lnTo>
                  <a:lnTo>
                    <a:pt x="776534" y="1683713"/>
                  </a:lnTo>
                  <a:cubicBezTo>
                    <a:pt x="804530" y="1719707"/>
                    <a:pt x="803865" y="1723706"/>
                    <a:pt x="768537" y="1756368"/>
                  </a:cubicBezTo>
                  <a:cubicBezTo>
                    <a:pt x="752539" y="1771033"/>
                    <a:pt x="729877" y="1774366"/>
                    <a:pt x="713878" y="1789029"/>
                  </a:cubicBezTo>
                  <a:cubicBezTo>
                    <a:pt x="704548" y="1797695"/>
                    <a:pt x="695216" y="1785696"/>
                    <a:pt x="688550" y="1778363"/>
                  </a:cubicBezTo>
                  <a:cubicBezTo>
                    <a:pt x="672553" y="1759701"/>
                    <a:pt x="653888" y="1743704"/>
                    <a:pt x="632559" y="1731039"/>
                  </a:cubicBezTo>
                  <a:cubicBezTo>
                    <a:pt x="611228" y="1718374"/>
                    <a:pt x="595898" y="1701711"/>
                    <a:pt x="609895" y="1673049"/>
                  </a:cubicBezTo>
                  <a:cubicBezTo>
                    <a:pt x="628560" y="1636388"/>
                    <a:pt x="657888" y="1615057"/>
                    <a:pt x="685217" y="1623056"/>
                  </a:cubicBezTo>
                  <a:cubicBezTo>
                    <a:pt x="702548" y="1628389"/>
                    <a:pt x="719878" y="1636388"/>
                    <a:pt x="734543" y="1647718"/>
                  </a:cubicBezTo>
                  <a:cubicBezTo>
                    <a:pt x="741207" y="1633055"/>
                    <a:pt x="729210" y="1625056"/>
                    <a:pt x="723877" y="1614390"/>
                  </a:cubicBezTo>
                  <a:cubicBezTo>
                    <a:pt x="707212" y="1582396"/>
                    <a:pt x="711878" y="1559067"/>
                    <a:pt x="739874" y="1535738"/>
                  </a:cubicBezTo>
                  <a:cubicBezTo>
                    <a:pt x="758871" y="1520074"/>
                    <a:pt x="775368" y="1511409"/>
                    <a:pt x="790449" y="1509825"/>
                  </a:cubicBezTo>
                  <a:close/>
                  <a:moveTo>
                    <a:pt x="1088481" y="1502410"/>
                  </a:moveTo>
                  <a:cubicBezTo>
                    <a:pt x="1094478" y="1503077"/>
                    <a:pt x="1102477" y="1503743"/>
                    <a:pt x="1105143" y="1507743"/>
                  </a:cubicBezTo>
                  <a:cubicBezTo>
                    <a:pt x="1127806" y="1538405"/>
                    <a:pt x="1160467" y="1555068"/>
                    <a:pt x="1189795" y="1577065"/>
                  </a:cubicBezTo>
                  <a:cubicBezTo>
                    <a:pt x="1200460" y="1585063"/>
                    <a:pt x="1201793" y="1593728"/>
                    <a:pt x="1197794" y="1608394"/>
                  </a:cubicBezTo>
                  <a:cubicBezTo>
                    <a:pt x="1179798" y="1673050"/>
                    <a:pt x="1140471" y="1690379"/>
                    <a:pt x="1085148" y="1655718"/>
                  </a:cubicBezTo>
                  <a:cubicBezTo>
                    <a:pt x="1083482" y="1654718"/>
                    <a:pt x="1081648" y="1652552"/>
                    <a:pt x="1079732" y="1651719"/>
                  </a:cubicBezTo>
                  <a:lnTo>
                    <a:pt x="1076732" y="1653747"/>
                  </a:lnTo>
                  <a:lnTo>
                    <a:pt x="1075818" y="1655052"/>
                  </a:lnTo>
                  <a:lnTo>
                    <a:pt x="1075408" y="1654642"/>
                  </a:lnTo>
                  <a:lnTo>
                    <a:pt x="1075151" y="1654816"/>
                  </a:lnTo>
                  <a:lnTo>
                    <a:pt x="1075151" y="1655051"/>
                  </a:lnTo>
                  <a:cubicBezTo>
                    <a:pt x="1114479" y="1724372"/>
                    <a:pt x="1094483" y="1729039"/>
                    <a:pt x="1043156" y="1776363"/>
                  </a:cubicBezTo>
                  <a:cubicBezTo>
                    <a:pt x="1027160" y="1791028"/>
                    <a:pt x="999831" y="1791028"/>
                    <a:pt x="983833" y="1774365"/>
                  </a:cubicBezTo>
                  <a:cubicBezTo>
                    <a:pt x="963170" y="1751701"/>
                    <a:pt x="937173" y="1738371"/>
                    <a:pt x="913177" y="1721706"/>
                  </a:cubicBezTo>
                  <a:cubicBezTo>
                    <a:pt x="873850" y="1695044"/>
                    <a:pt x="873183" y="1678379"/>
                    <a:pt x="912511" y="1653051"/>
                  </a:cubicBezTo>
                  <a:cubicBezTo>
                    <a:pt x="925176" y="1645052"/>
                    <a:pt x="934507" y="1635055"/>
                    <a:pt x="942506" y="1623056"/>
                  </a:cubicBezTo>
                  <a:cubicBezTo>
                    <a:pt x="956005" y="1604060"/>
                    <a:pt x="971377" y="1593686"/>
                    <a:pt x="990311" y="1597561"/>
                  </a:cubicBezTo>
                  <a:cubicBezTo>
                    <a:pt x="996622" y="1598853"/>
                    <a:pt x="1003330" y="1601727"/>
                    <a:pt x="1010495" y="1606393"/>
                  </a:cubicBezTo>
                  <a:cubicBezTo>
                    <a:pt x="1012162" y="1607727"/>
                    <a:pt x="1013995" y="1608560"/>
                    <a:pt x="1015745" y="1608477"/>
                  </a:cubicBezTo>
                  <a:lnTo>
                    <a:pt x="1020048" y="1605381"/>
                  </a:lnTo>
                  <a:lnTo>
                    <a:pt x="1005577" y="1572399"/>
                  </a:lnTo>
                  <a:cubicBezTo>
                    <a:pt x="1003827" y="1560901"/>
                    <a:pt x="1006160" y="1549069"/>
                    <a:pt x="1015159" y="1536405"/>
                  </a:cubicBezTo>
                  <a:cubicBezTo>
                    <a:pt x="1033822" y="1510409"/>
                    <a:pt x="1057817" y="1499077"/>
                    <a:pt x="1088481" y="1502410"/>
                  </a:cubicBezTo>
                  <a:close/>
                  <a:moveTo>
                    <a:pt x="1383775" y="1473196"/>
                  </a:moveTo>
                  <a:cubicBezTo>
                    <a:pt x="1409177" y="1470665"/>
                    <a:pt x="1429424" y="1487912"/>
                    <a:pt x="1450421" y="1504410"/>
                  </a:cubicBezTo>
                  <a:cubicBezTo>
                    <a:pt x="1461753" y="1513076"/>
                    <a:pt x="1474416" y="1519740"/>
                    <a:pt x="1489081" y="1521740"/>
                  </a:cubicBezTo>
                  <a:cubicBezTo>
                    <a:pt x="1495747" y="1523073"/>
                    <a:pt x="1501745" y="1523740"/>
                    <a:pt x="1500412" y="1534405"/>
                  </a:cubicBezTo>
                  <a:cubicBezTo>
                    <a:pt x="1500412" y="1555068"/>
                    <a:pt x="1461086" y="1591062"/>
                    <a:pt x="1438422" y="1598394"/>
                  </a:cubicBezTo>
                  <a:cubicBezTo>
                    <a:pt x="1389764" y="1614391"/>
                    <a:pt x="1362435" y="1571066"/>
                    <a:pt x="1323108" y="1561734"/>
                  </a:cubicBezTo>
                  <a:cubicBezTo>
                    <a:pt x="1319108" y="1561067"/>
                    <a:pt x="1315775" y="1554401"/>
                    <a:pt x="1314442" y="1549735"/>
                  </a:cubicBezTo>
                  <a:cubicBezTo>
                    <a:pt x="1310443" y="1536405"/>
                    <a:pt x="1345104" y="1489745"/>
                    <a:pt x="1356436" y="1483079"/>
                  </a:cubicBezTo>
                  <a:cubicBezTo>
                    <a:pt x="1366268" y="1477081"/>
                    <a:pt x="1375308" y="1474039"/>
                    <a:pt x="1383775" y="1473196"/>
                  </a:cubicBezTo>
                  <a:close/>
                  <a:moveTo>
                    <a:pt x="643889" y="1445088"/>
                  </a:moveTo>
                  <a:cubicBezTo>
                    <a:pt x="659220" y="1443754"/>
                    <a:pt x="670550" y="1450418"/>
                    <a:pt x="677216" y="1463084"/>
                  </a:cubicBezTo>
                  <a:cubicBezTo>
                    <a:pt x="688548" y="1484413"/>
                    <a:pt x="704545" y="1505744"/>
                    <a:pt x="709211" y="1528407"/>
                  </a:cubicBezTo>
                  <a:cubicBezTo>
                    <a:pt x="713877" y="1553069"/>
                    <a:pt x="692548" y="1572400"/>
                    <a:pt x="675217" y="1587730"/>
                  </a:cubicBezTo>
                  <a:cubicBezTo>
                    <a:pt x="659220" y="1601729"/>
                    <a:pt x="637889" y="1609061"/>
                    <a:pt x="623226" y="1624391"/>
                  </a:cubicBezTo>
                  <a:cubicBezTo>
                    <a:pt x="613228" y="1634390"/>
                    <a:pt x="608561" y="1629057"/>
                    <a:pt x="601895" y="1620391"/>
                  </a:cubicBezTo>
                  <a:cubicBezTo>
                    <a:pt x="593232" y="1609061"/>
                    <a:pt x="584566" y="1597729"/>
                    <a:pt x="575234" y="1587063"/>
                  </a:cubicBezTo>
                  <a:cubicBezTo>
                    <a:pt x="553238" y="1561735"/>
                    <a:pt x="537907" y="1535073"/>
                    <a:pt x="555238" y="1501078"/>
                  </a:cubicBezTo>
                  <a:cubicBezTo>
                    <a:pt x="573901" y="1465084"/>
                    <a:pt x="605895" y="1450418"/>
                    <a:pt x="643889" y="1445088"/>
                  </a:cubicBezTo>
                  <a:close/>
                  <a:moveTo>
                    <a:pt x="512997" y="1416174"/>
                  </a:moveTo>
                  <a:cubicBezTo>
                    <a:pt x="519579" y="1418424"/>
                    <a:pt x="524911" y="1423090"/>
                    <a:pt x="528577" y="1429756"/>
                  </a:cubicBezTo>
                  <a:cubicBezTo>
                    <a:pt x="538576" y="1447752"/>
                    <a:pt x="568571" y="1462417"/>
                    <a:pt x="544575" y="1490412"/>
                  </a:cubicBezTo>
                  <a:cubicBezTo>
                    <a:pt x="536576" y="1499744"/>
                    <a:pt x="527911" y="1509074"/>
                    <a:pt x="526577" y="1521739"/>
                  </a:cubicBezTo>
                  <a:cubicBezTo>
                    <a:pt x="522578" y="1554400"/>
                    <a:pt x="491917" y="1559733"/>
                    <a:pt x="471254" y="1573729"/>
                  </a:cubicBezTo>
                  <a:cubicBezTo>
                    <a:pt x="465921" y="1577729"/>
                    <a:pt x="458589" y="1575729"/>
                    <a:pt x="455922" y="1569063"/>
                  </a:cubicBezTo>
                  <a:cubicBezTo>
                    <a:pt x="447259" y="1545068"/>
                    <a:pt x="433927" y="1523073"/>
                    <a:pt x="431927" y="1505741"/>
                  </a:cubicBezTo>
                  <a:cubicBezTo>
                    <a:pt x="433927" y="1456417"/>
                    <a:pt x="453256" y="1429756"/>
                    <a:pt x="489917" y="1417090"/>
                  </a:cubicBezTo>
                  <a:cubicBezTo>
                    <a:pt x="498583" y="1414091"/>
                    <a:pt x="506415" y="1413924"/>
                    <a:pt x="512997" y="1416174"/>
                  </a:cubicBezTo>
                  <a:close/>
                  <a:moveTo>
                    <a:pt x="1667716" y="1405092"/>
                  </a:moveTo>
                  <a:cubicBezTo>
                    <a:pt x="1697045" y="1399760"/>
                    <a:pt x="1719041" y="1413758"/>
                    <a:pt x="1729706" y="1435088"/>
                  </a:cubicBezTo>
                  <a:cubicBezTo>
                    <a:pt x="1739039" y="1453753"/>
                    <a:pt x="1726373" y="1475082"/>
                    <a:pt x="1707710" y="1489747"/>
                  </a:cubicBezTo>
                  <a:cubicBezTo>
                    <a:pt x="1683048" y="1507077"/>
                    <a:pt x="1657051" y="1514410"/>
                    <a:pt x="1627055" y="1513077"/>
                  </a:cubicBezTo>
                  <a:cubicBezTo>
                    <a:pt x="1619725" y="1513077"/>
                    <a:pt x="1612392" y="1513743"/>
                    <a:pt x="1605726" y="1513077"/>
                  </a:cubicBezTo>
                  <a:cubicBezTo>
                    <a:pt x="1579064" y="1509744"/>
                    <a:pt x="1572398" y="1498411"/>
                    <a:pt x="1587730" y="1477082"/>
                  </a:cubicBezTo>
                  <a:cubicBezTo>
                    <a:pt x="1609059" y="1447087"/>
                    <a:pt x="1625722" y="1413092"/>
                    <a:pt x="1667716" y="1405092"/>
                  </a:cubicBezTo>
                  <a:close/>
                  <a:moveTo>
                    <a:pt x="917177" y="1395762"/>
                  </a:moveTo>
                  <a:cubicBezTo>
                    <a:pt x="931843" y="1396429"/>
                    <a:pt x="944506" y="1397762"/>
                    <a:pt x="949839" y="1416425"/>
                  </a:cubicBezTo>
                  <a:cubicBezTo>
                    <a:pt x="955838" y="1436423"/>
                    <a:pt x="975168" y="1445086"/>
                    <a:pt x="989166" y="1458418"/>
                  </a:cubicBezTo>
                  <a:cubicBezTo>
                    <a:pt x="1013828" y="1480414"/>
                    <a:pt x="1015162" y="1495746"/>
                    <a:pt x="993832" y="1521075"/>
                  </a:cubicBezTo>
                  <a:cubicBezTo>
                    <a:pt x="989166" y="1526408"/>
                    <a:pt x="983833" y="1531740"/>
                    <a:pt x="980500" y="1537740"/>
                  </a:cubicBezTo>
                  <a:cubicBezTo>
                    <a:pt x="953172" y="1590397"/>
                    <a:pt x="915178" y="1581065"/>
                    <a:pt x="876517" y="1549737"/>
                  </a:cubicBezTo>
                  <a:cubicBezTo>
                    <a:pt x="858521" y="1535073"/>
                    <a:pt x="844522" y="1515075"/>
                    <a:pt x="829859" y="1497079"/>
                  </a:cubicBezTo>
                  <a:cubicBezTo>
                    <a:pt x="826526" y="1493746"/>
                    <a:pt x="825193" y="1487747"/>
                    <a:pt x="824526" y="1483081"/>
                  </a:cubicBezTo>
                  <a:cubicBezTo>
                    <a:pt x="824526" y="1451086"/>
                    <a:pt x="884516" y="1395095"/>
                    <a:pt x="917177" y="1395762"/>
                  </a:cubicBezTo>
                  <a:close/>
                  <a:moveTo>
                    <a:pt x="1180706" y="1381681"/>
                  </a:moveTo>
                  <a:cubicBezTo>
                    <a:pt x="1195047" y="1380056"/>
                    <a:pt x="1207795" y="1388929"/>
                    <a:pt x="1219794" y="1400428"/>
                  </a:cubicBezTo>
                  <a:cubicBezTo>
                    <a:pt x="1247122" y="1425756"/>
                    <a:pt x="1271784" y="1455751"/>
                    <a:pt x="1307112" y="1471082"/>
                  </a:cubicBezTo>
                  <a:cubicBezTo>
                    <a:pt x="1317778" y="1475747"/>
                    <a:pt x="1316445" y="1482413"/>
                    <a:pt x="1313778" y="1491078"/>
                  </a:cubicBezTo>
                  <a:cubicBezTo>
                    <a:pt x="1305112" y="1513074"/>
                    <a:pt x="1296447" y="1535071"/>
                    <a:pt x="1281117" y="1553067"/>
                  </a:cubicBezTo>
                  <a:cubicBezTo>
                    <a:pt x="1254455" y="1583729"/>
                    <a:pt x="1227791" y="1585728"/>
                    <a:pt x="1197129" y="1559067"/>
                  </a:cubicBezTo>
                  <a:cubicBezTo>
                    <a:pt x="1171134" y="1536405"/>
                    <a:pt x="1142472" y="1515740"/>
                    <a:pt x="1124476" y="1485079"/>
                  </a:cubicBezTo>
                  <a:cubicBezTo>
                    <a:pt x="1117143" y="1474415"/>
                    <a:pt x="1111144" y="1464417"/>
                    <a:pt x="1109144" y="1447752"/>
                  </a:cubicBezTo>
                  <a:cubicBezTo>
                    <a:pt x="1115143" y="1419090"/>
                    <a:pt x="1140472" y="1402427"/>
                    <a:pt x="1165801" y="1387096"/>
                  </a:cubicBezTo>
                  <a:cubicBezTo>
                    <a:pt x="1170967" y="1383930"/>
                    <a:pt x="1175925" y="1382222"/>
                    <a:pt x="1180706" y="1381681"/>
                  </a:cubicBezTo>
                  <a:close/>
                  <a:moveTo>
                    <a:pt x="750569" y="1346676"/>
                  </a:moveTo>
                  <a:cubicBezTo>
                    <a:pt x="769160" y="1346521"/>
                    <a:pt x="783534" y="1358268"/>
                    <a:pt x="794531" y="1373766"/>
                  </a:cubicBezTo>
                  <a:cubicBezTo>
                    <a:pt x="808530" y="1393762"/>
                    <a:pt x="829859" y="1415758"/>
                    <a:pt x="798531" y="1444419"/>
                  </a:cubicBezTo>
                  <a:cubicBezTo>
                    <a:pt x="781201" y="1460417"/>
                    <a:pt x="787201" y="1495078"/>
                    <a:pt x="754539" y="1505077"/>
                  </a:cubicBezTo>
                  <a:cubicBezTo>
                    <a:pt x="733208" y="1511074"/>
                    <a:pt x="719211" y="1511741"/>
                    <a:pt x="707879" y="1491745"/>
                  </a:cubicBezTo>
                  <a:cubicBezTo>
                    <a:pt x="692549" y="1463750"/>
                    <a:pt x="683883" y="1434422"/>
                    <a:pt x="679883" y="1408427"/>
                  </a:cubicBezTo>
                  <a:cubicBezTo>
                    <a:pt x="678550" y="1369100"/>
                    <a:pt x="705212" y="1361768"/>
                    <a:pt x="730541" y="1351102"/>
                  </a:cubicBezTo>
                  <a:cubicBezTo>
                    <a:pt x="737707" y="1348103"/>
                    <a:pt x="744372" y="1346728"/>
                    <a:pt x="750569" y="1346676"/>
                  </a:cubicBezTo>
                  <a:close/>
                  <a:moveTo>
                    <a:pt x="595899" y="1293112"/>
                  </a:moveTo>
                  <a:cubicBezTo>
                    <a:pt x="636560" y="1293112"/>
                    <a:pt x="678554" y="1320441"/>
                    <a:pt x="674555" y="1348436"/>
                  </a:cubicBezTo>
                  <a:cubicBezTo>
                    <a:pt x="671222" y="1373100"/>
                    <a:pt x="663222" y="1399096"/>
                    <a:pt x="649224" y="1418426"/>
                  </a:cubicBezTo>
                  <a:cubicBezTo>
                    <a:pt x="633894" y="1439757"/>
                    <a:pt x="601899" y="1430424"/>
                    <a:pt x="579236" y="1443755"/>
                  </a:cubicBezTo>
                  <a:cubicBezTo>
                    <a:pt x="567904" y="1450421"/>
                    <a:pt x="527243" y="1387764"/>
                    <a:pt x="527243" y="1364435"/>
                  </a:cubicBezTo>
                  <a:cubicBezTo>
                    <a:pt x="526576" y="1333773"/>
                    <a:pt x="565904" y="1293112"/>
                    <a:pt x="595899" y="1293112"/>
                  </a:cubicBezTo>
                  <a:close/>
                  <a:moveTo>
                    <a:pt x="1254453" y="1289113"/>
                  </a:moveTo>
                  <a:cubicBezTo>
                    <a:pt x="1319776" y="1289113"/>
                    <a:pt x="1365101" y="1323108"/>
                    <a:pt x="1399096" y="1375098"/>
                  </a:cubicBezTo>
                  <a:cubicBezTo>
                    <a:pt x="1407761" y="1388430"/>
                    <a:pt x="1388432" y="1449754"/>
                    <a:pt x="1373767" y="1459753"/>
                  </a:cubicBezTo>
                  <a:cubicBezTo>
                    <a:pt x="1352438" y="1475082"/>
                    <a:pt x="1320443" y="1467752"/>
                    <a:pt x="1298445" y="1445087"/>
                  </a:cubicBezTo>
                  <a:cubicBezTo>
                    <a:pt x="1281115" y="1426425"/>
                    <a:pt x="1262453" y="1409093"/>
                    <a:pt x="1243788" y="1391763"/>
                  </a:cubicBezTo>
                  <a:cubicBezTo>
                    <a:pt x="1225792" y="1375098"/>
                    <a:pt x="1215126" y="1355102"/>
                    <a:pt x="1215126" y="1327774"/>
                  </a:cubicBezTo>
                  <a:cubicBezTo>
                    <a:pt x="1215793" y="1305111"/>
                    <a:pt x="1227791" y="1289113"/>
                    <a:pt x="1254453" y="1289113"/>
                  </a:cubicBezTo>
                  <a:close/>
                  <a:moveTo>
                    <a:pt x="1005830" y="1283113"/>
                  </a:moveTo>
                  <a:cubicBezTo>
                    <a:pt x="1031159" y="1275781"/>
                    <a:pt x="1032492" y="1305776"/>
                    <a:pt x="1049821" y="1313775"/>
                  </a:cubicBezTo>
                  <a:cubicBezTo>
                    <a:pt x="1072486" y="1324441"/>
                    <a:pt x="1089815" y="1347770"/>
                    <a:pt x="1108480" y="1366432"/>
                  </a:cubicBezTo>
                  <a:cubicBezTo>
                    <a:pt x="1119810" y="1377765"/>
                    <a:pt x="1123143" y="1391097"/>
                    <a:pt x="1107814" y="1403093"/>
                  </a:cubicBezTo>
                  <a:cubicBezTo>
                    <a:pt x="1097815" y="1411093"/>
                    <a:pt x="1093148" y="1422425"/>
                    <a:pt x="1089815" y="1434422"/>
                  </a:cubicBezTo>
                  <a:cubicBezTo>
                    <a:pt x="1085816" y="1452420"/>
                    <a:pt x="1072486" y="1457753"/>
                    <a:pt x="1050488" y="1457753"/>
                  </a:cubicBezTo>
                  <a:cubicBezTo>
                    <a:pt x="1019826" y="1447087"/>
                    <a:pt x="981166" y="1441754"/>
                    <a:pt x="963169" y="1401094"/>
                  </a:cubicBezTo>
                  <a:cubicBezTo>
                    <a:pt x="958503" y="1391097"/>
                    <a:pt x="951171" y="1381764"/>
                    <a:pt x="945838" y="1372432"/>
                  </a:cubicBezTo>
                  <a:cubicBezTo>
                    <a:pt x="934508" y="1353102"/>
                    <a:pt x="937174" y="1335771"/>
                    <a:pt x="953837" y="1320441"/>
                  </a:cubicBezTo>
                  <a:cubicBezTo>
                    <a:pt x="954504" y="1319774"/>
                    <a:pt x="955170" y="1319108"/>
                    <a:pt x="956503" y="1318441"/>
                  </a:cubicBezTo>
                  <a:cubicBezTo>
                    <a:pt x="974502" y="1308442"/>
                    <a:pt x="985832" y="1289113"/>
                    <a:pt x="1005830" y="1283113"/>
                  </a:cubicBezTo>
                  <a:close/>
                  <a:moveTo>
                    <a:pt x="1592645" y="1245285"/>
                  </a:moveTo>
                  <a:cubicBezTo>
                    <a:pt x="1608226" y="1243786"/>
                    <a:pt x="1624390" y="1251118"/>
                    <a:pt x="1642387" y="1267117"/>
                  </a:cubicBezTo>
                  <a:cubicBezTo>
                    <a:pt x="1656386" y="1279113"/>
                    <a:pt x="1669716" y="1291778"/>
                    <a:pt x="1684381" y="1302442"/>
                  </a:cubicBezTo>
                  <a:cubicBezTo>
                    <a:pt x="1701710" y="1315107"/>
                    <a:pt x="1721708" y="1322440"/>
                    <a:pt x="1742371" y="1313107"/>
                  </a:cubicBezTo>
                  <a:cubicBezTo>
                    <a:pt x="1777032" y="1297778"/>
                    <a:pt x="1797696" y="1325106"/>
                    <a:pt x="1823025" y="1336436"/>
                  </a:cubicBezTo>
                  <a:cubicBezTo>
                    <a:pt x="1829024" y="1339102"/>
                    <a:pt x="1825691" y="1344435"/>
                    <a:pt x="1824358" y="1349768"/>
                  </a:cubicBezTo>
                  <a:cubicBezTo>
                    <a:pt x="1812359" y="1390428"/>
                    <a:pt x="1734374" y="1415090"/>
                    <a:pt x="1702377" y="1387762"/>
                  </a:cubicBezTo>
                  <a:cubicBezTo>
                    <a:pt x="1691713" y="1379096"/>
                    <a:pt x="1699046" y="1369097"/>
                    <a:pt x="1702377" y="1359767"/>
                  </a:cubicBezTo>
                  <a:cubicBezTo>
                    <a:pt x="1710376" y="1339769"/>
                    <a:pt x="1710376" y="1339769"/>
                    <a:pt x="1700379" y="1323106"/>
                  </a:cubicBezTo>
                  <a:cubicBezTo>
                    <a:pt x="1687047" y="1341102"/>
                    <a:pt x="1675048" y="1360433"/>
                    <a:pt x="1660385" y="1376430"/>
                  </a:cubicBezTo>
                  <a:cubicBezTo>
                    <a:pt x="1630390" y="1409757"/>
                    <a:pt x="1601062" y="1410424"/>
                    <a:pt x="1567734" y="1381762"/>
                  </a:cubicBezTo>
                  <a:cubicBezTo>
                    <a:pt x="1563068" y="1377763"/>
                    <a:pt x="1558402" y="1373763"/>
                    <a:pt x="1553736" y="1369764"/>
                  </a:cubicBezTo>
                  <a:cubicBezTo>
                    <a:pt x="1510409" y="1337103"/>
                    <a:pt x="1509075" y="1321773"/>
                    <a:pt x="1546403" y="1276447"/>
                  </a:cubicBezTo>
                  <a:cubicBezTo>
                    <a:pt x="1562067" y="1257117"/>
                    <a:pt x="1577064" y="1246785"/>
                    <a:pt x="1592645" y="1245285"/>
                  </a:cubicBezTo>
                  <a:close/>
                  <a:moveTo>
                    <a:pt x="1859850" y="1198878"/>
                  </a:moveTo>
                  <a:cubicBezTo>
                    <a:pt x="1864682" y="1198628"/>
                    <a:pt x="1869682" y="1200128"/>
                    <a:pt x="1874347" y="1202461"/>
                  </a:cubicBezTo>
                  <a:cubicBezTo>
                    <a:pt x="1890345" y="1210460"/>
                    <a:pt x="1913008" y="1215127"/>
                    <a:pt x="1913008" y="1237123"/>
                  </a:cubicBezTo>
                  <a:cubicBezTo>
                    <a:pt x="1913008" y="1258452"/>
                    <a:pt x="1896345" y="1275117"/>
                    <a:pt x="1877013" y="1283114"/>
                  </a:cubicBezTo>
                  <a:cubicBezTo>
                    <a:pt x="1858350" y="1291114"/>
                    <a:pt x="1838352" y="1295113"/>
                    <a:pt x="1818356" y="1298446"/>
                  </a:cubicBezTo>
                  <a:cubicBezTo>
                    <a:pt x="1797026" y="1301779"/>
                    <a:pt x="1787027" y="1286447"/>
                    <a:pt x="1799026" y="1268451"/>
                  </a:cubicBezTo>
                  <a:cubicBezTo>
                    <a:pt x="1809023" y="1252453"/>
                    <a:pt x="1813023" y="1237789"/>
                    <a:pt x="1805690" y="1218458"/>
                  </a:cubicBezTo>
                  <a:cubicBezTo>
                    <a:pt x="1822355" y="1215791"/>
                    <a:pt x="1837021" y="1217124"/>
                    <a:pt x="1846351" y="1205794"/>
                  </a:cubicBezTo>
                  <a:cubicBezTo>
                    <a:pt x="1850351" y="1201128"/>
                    <a:pt x="1855017" y="1199128"/>
                    <a:pt x="1859850" y="1198878"/>
                  </a:cubicBezTo>
                  <a:close/>
                  <a:moveTo>
                    <a:pt x="1106947" y="1189774"/>
                  </a:moveTo>
                  <a:cubicBezTo>
                    <a:pt x="1117851" y="1189961"/>
                    <a:pt x="1129307" y="1193128"/>
                    <a:pt x="1140471" y="1199793"/>
                  </a:cubicBezTo>
                  <a:cubicBezTo>
                    <a:pt x="1169133" y="1216458"/>
                    <a:pt x="1189797" y="1242453"/>
                    <a:pt x="1211126" y="1267116"/>
                  </a:cubicBezTo>
                  <a:cubicBezTo>
                    <a:pt x="1220458" y="1277781"/>
                    <a:pt x="1184465" y="1355769"/>
                    <a:pt x="1169799" y="1358436"/>
                  </a:cubicBezTo>
                  <a:cubicBezTo>
                    <a:pt x="1125142" y="1366433"/>
                    <a:pt x="1045821" y="1300444"/>
                    <a:pt x="1046488" y="1254452"/>
                  </a:cubicBezTo>
                  <a:cubicBezTo>
                    <a:pt x="1046488" y="1215458"/>
                    <a:pt x="1074234" y="1189212"/>
                    <a:pt x="1106947" y="1189774"/>
                  </a:cubicBezTo>
                  <a:close/>
                  <a:moveTo>
                    <a:pt x="1408345" y="1161551"/>
                  </a:moveTo>
                  <a:cubicBezTo>
                    <a:pt x="1424426" y="1162800"/>
                    <a:pt x="1439757" y="1174465"/>
                    <a:pt x="1459087" y="1196460"/>
                  </a:cubicBezTo>
                  <a:cubicBezTo>
                    <a:pt x="1473750" y="1213125"/>
                    <a:pt x="1486415" y="1231788"/>
                    <a:pt x="1509744" y="1239121"/>
                  </a:cubicBezTo>
                  <a:cubicBezTo>
                    <a:pt x="1524409" y="1243787"/>
                    <a:pt x="1527075" y="1258452"/>
                    <a:pt x="1522409" y="1272449"/>
                  </a:cubicBezTo>
                  <a:cubicBezTo>
                    <a:pt x="1515077" y="1293780"/>
                    <a:pt x="1501078" y="1309110"/>
                    <a:pt x="1479749" y="1317109"/>
                  </a:cubicBezTo>
                  <a:cubicBezTo>
                    <a:pt x="1457087" y="1325108"/>
                    <a:pt x="1437755" y="1335105"/>
                    <a:pt x="1424425" y="1357103"/>
                  </a:cubicBezTo>
                  <a:cubicBezTo>
                    <a:pt x="1430423" y="1357769"/>
                    <a:pt x="1435756" y="1359769"/>
                    <a:pt x="1437755" y="1357769"/>
                  </a:cubicBezTo>
                  <a:cubicBezTo>
                    <a:pt x="1477749" y="1325108"/>
                    <a:pt x="1503078" y="1355103"/>
                    <a:pt x="1529740" y="1378432"/>
                  </a:cubicBezTo>
                  <a:cubicBezTo>
                    <a:pt x="1545738" y="1392430"/>
                    <a:pt x="1560403" y="1407760"/>
                    <a:pt x="1577066" y="1422425"/>
                  </a:cubicBezTo>
                  <a:cubicBezTo>
                    <a:pt x="1587732" y="1431756"/>
                    <a:pt x="1587732" y="1440421"/>
                    <a:pt x="1583066" y="1452420"/>
                  </a:cubicBezTo>
                  <a:cubicBezTo>
                    <a:pt x="1561735" y="1505077"/>
                    <a:pt x="1500412" y="1512410"/>
                    <a:pt x="1453754" y="1482415"/>
                  </a:cubicBezTo>
                  <a:cubicBezTo>
                    <a:pt x="1414426" y="1457086"/>
                    <a:pt x="1415093" y="1433089"/>
                    <a:pt x="1420426" y="1394428"/>
                  </a:cubicBezTo>
                  <a:cubicBezTo>
                    <a:pt x="1424425" y="1366433"/>
                    <a:pt x="1404428" y="1339104"/>
                    <a:pt x="1380432" y="1320442"/>
                  </a:cubicBezTo>
                  <a:cubicBezTo>
                    <a:pt x="1363769" y="1307110"/>
                    <a:pt x="1345104" y="1295778"/>
                    <a:pt x="1329108" y="1281781"/>
                  </a:cubicBezTo>
                  <a:cubicBezTo>
                    <a:pt x="1302444" y="1259119"/>
                    <a:pt x="1302444" y="1242454"/>
                    <a:pt x="1325108" y="1217125"/>
                  </a:cubicBezTo>
                  <a:cubicBezTo>
                    <a:pt x="1333772" y="1207126"/>
                    <a:pt x="1343105" y="1197794"/>
                    <a:pt x="1353104" y="1189130"/>
                  </a:cubicBezTo>
                  <a:cubicBezTo>
                    <a:pt x="1375434" y="1169466"/>
                    <a:pt x="1392264" y="1160301"/>
                    <a:pt x="1408345" y="1161551"/>
                  </a:cubicBezTo>
                  <a:close/>
                  <a:moveTo>
                    <a:pt x="724210" y="1150637"/>
                  </a:moveTo>
                  <a:cubicBezTo>
                    <a:pt x="733543" y="1152637"/>
                    <a:pt x="742208" y="1158135"/>
                    <a:pt x="749874" y="1166468"/>
                  </a:cubicBezTo>
                  <a:cubicBezTo>
                    <a:pt x="759204" y="1177134"/>
                    <a:pt x="765204" y="1190464"/>
                    <a:pt x="774536" y="1201796"/>
                  </a:cubicBezTo>
                  <a:cubicBezTo>
                    <a:pt x="785866" y="1216459"/>
                    <a:pt x="788533" y="1228458"/>
                    <a:pt x="773869" y="1243790"/>
                  </a:cubicBezTo>
                  <a:cubicBezTo>
                    <a:pt x="761870" y="1255786"/>
                    <a:pt x="755204" y="1272451"/>
                    <a:pt x="754538" y="1291114"/>
                  </a:cubicBezTo>
                  <a:cubicBezTo>
                    <a:pt x="753873" y="1299780"/>
                    <a:pt x="765870" y="1314443"/>
                    <a:pt x="751873" y="1317110"/>
                  </a:cubicBezTo>
                  <a:cubicBezTo>
                    <a:pt x="733208" y="1320443"/>
                    <a:pt x="713212" y="1337774"/>
                    <a:pt x="697214" y="1329108"/>
                  </a:cubicBezTo>
                  <a:cubicBezTo>
                    <a:pt x="671885" y="1315110"/>
                    <a:pt x="647222" y="1296447"/>
                    <a:pt x="641890" y="1263786"/>
                  </a:cubicBezTo>
                  <a:cubicBezTo>
                    <a:pt x="639890" y="1256453"/>
                    <a:pt x="639223" y="1249120"/>
                    <a:pt x="637890" y="1239790"/>
                  </a:cubicBezTo>
                  <a:cubicBezTo>
                    <a:pt x="643223" y="1204462"/>
                    <a:pt x="661219" y="1174467"/>
                    <a:pt x="694547" y="1155802"/>
                  </a:cubicBezTo>
                  <a:cubicBezTo>
                    <a:pt x="704880" y="1150137"/>
                    <a:pt x="714878" y="1148637"/>
                    <a:pt x="724210" y="1150637"/>
                  </a:cubicBezTo>
                  <a:close/>
                  <a:moveTo>
                    <a:pt x="1875013" y="1138473"/>
                  </a:moveTo>
                  <a:lnTo>
                    <a:pt x="1875200" y="1139115"/>
                  </a:lnTo>
                  <a:lnTo>
                    <a:pt x="1875013" y="1139140"/>
                  </a:lnTo>
                  <a:cubicBezTo>
                    <a:pt x="1875013" y="1139140"/>
                    <a:pt x="1875013" y="1138473"/>
                    <a:pt x="1875013" y="1138473"/>
                  </a:cubicBezTo>
                  <a:close/>
                  <a:moveTo>
                    <a:pt x="935735" y="1119183"/>
                  </a:moveTo>
                  <a:cubicBezTo>
                    <a:pt x="957794" y="1116934"/>
                    <a:pt x="978166" y="1127806"/>
                    <a:pt x="995162" y="1151802"/>
                  </a:cubicBezTo>
                  <a:cubicBezTo>
                    <a:pt x="1002495" y="1161801"/>
                    <a:pt x="1008494" y="1172467"/>
                    <a:pt x="1015827" y="1182464"/>
                  </a:cubicBezTo>
                  <a:cubicBezTo>
                    <a:pt x="1036489" y="1209794"/>
                    <a:pt x="1025157" y="1255785"/>
                    <a:pt x="993829" y="1271117"/>
                  </a:cubicBezTo>
                  <a:cubicBezTo>
                    <a:pt x="981166" y="1277117"/>
                    <a:pt x="967834" y="1283114"/>
                    <a:pt x="955835" y="1290446"/>
                  </a:cubicBezTo>
                  <a:cubicBezTo>
                    <a:pt x="937172" y="1301779"/>
                    <a:pt x="926507" y="1319108"/>
                    <a:pt x="924507" y="1340439"/>
                  </a:cubicBezTo>
                  <a:cubicBezTo>
                    <a:pt x="922507" y="1359769"/>
                    <a:pt x="915843" y="1373767"/>
                    <a:pt x="892513" y="1373101"/>
                  </a:cubicBezTo>
                  <a:cubicBezTo>
                    <a:pt x="881849" y="1373101"/>
                    <a:pt x="872517" y="1377765"/>
                    <a:pt x="865184" y="1385764"/>
                  </a:cubicBezTo>
                  <a:cubicBezTo>
                    <a:pt x="844522" y="1407095"/>
                    <a:pt x="829190" y="1401762"/>
                    <a:pt x="814527" y="1378431"/>
                  </a:cubicBezTo>
                  <a:cubicBezTo>
                    <a:pt x="799195" y="1354436"/>
                    <a:pt x="783866" y="1329774"/>
                    <a:pt x="775200" y="1302445"/>
                  </a:cubicBezTo>
                  <a:cubicBezTo>
                    <a:pt x="766534" y="1272450"/>
                    <a:pt x="776533" y="1249786"/>
                    <a:pt x="802528" y="1235123"/>
                  </a:cubicBezTo>
                  <a:cubicBezTo>
                    <a:pt x="825857" y="1222458"/>
                    <a:pt x="857185" y="1227124"/>
                    <a:pt x="875183" y="1247120"/>
                  </a:cubicBezTo>
                  <a:cubicBezTo>
                    <a:pt x="887180" y="1258452"/>
                    <a:pt x="893846" y="1274450"/>
                    <a:pt x="917841" y="1281781"/>
                  </a:cubicBezTo>
                  <a:cubicBezTo>
                    <a:pt x="902511" y="1254452"/>
                    <a:pt x="887846" y="1233790"/>
                    <a:pt x="881182" y="1209128"/>
                  </a:cubicBezTo>
                  <a:cubicBezTo>
                    <a:pt x="869850" y="1171134"/>
                    <a:pt x="881182" y="1141139"/>
                    <a:pt x="913177" y="1125807"/>
                  </a:cubicBezTo>
                  <a:cubicBezTo>
                    <a:pt x="920842" y="1122141"/>
                    <a:pt x="928383" y="1119933"/>
                    <a:pt x="935735" y="1119183"/>
                  </a:cubicBezTo>
                  <a:close/>
                  <a:moveTo>
                    <a:pt x="1232290" y="1078650"/>
                  </a:moveTo>
                  <a:cubicBezTo>
                    <a:pt x="1240122" y="1079816"/>
                    <a:pt x="1247788" y="1083149"/>
                    <a:pt x="1255121" y="1087149"/>
                  </a:cubicBezTo>
                  <a:cubicBezTo>
                    <a:pt x="1287782" y="1105811"/>
                    <a:pt x="1310444" y="1135139"/>
                    <a:pt x="1329774" y="1166467"/>
                  </a:cubicBezTo>
                  <a:cubicBezTo>
                    <a:pt x="1333107" y="1171800"/>
                    <a:pt x="1337773" y="1177799"/>
                    <a:pt x="1330440" y="1182466"/>
                  </a:cubicBezTo>
                  <a:cubicBezTo>
                    <a:pt x="1308445" y="1195795"/>
                    <a:pt x="1303778" y="1220457"/>
                    <a:pt x="1292448" y="1240455"/>
                  </a:cubicBezTo>
                  <a:cubicBezTo>
                    <a:pt x="1285782" y="1252452"/>
                    <a:pt x="1276450" y="1261784"/>
                    <a:pt x="1264451" y="1267783"/>
                  </a:cubicBezTo>
                  <a:cubicBezTo>
                    <a:pt x="1253787" y="1273116"/>
                    <a:pt x="1244455" y="1272450"/>
                    <a:pt x="1239122" y="1260451"/>
                  </a:cubicBezTo>
                  <a:cubicBezTo>
                    <a:pt x="1227125" y="1235789"/>
                    <a:pt x="1205128" y="1223124"/>
                    <a:pt x="1182465" y="1210460"/>
                  </a:cubicBezTo>
                  <a:cubicBezTo>
                    <a:pt x="1165134" y="1202461"/>
                    <a:pt x="1150470" y="1191796"/>
                    <a:pt x="1151137" y="1167134"/>
                  </a:cubicBezTo>
                  <a:cubicBezTo>
                    <a:pt x="1158470" y="1133140"/>
                    <a:pt x="1175799" y="1102478"/>
                    <a:pt x="1208461" y="1083149"/>
                  </a:cubicBezTo>
                  <a:cubicBezTo>
                    <a:pt x="1216460" y="1078483"/>
                    <a:pt x="1224459" y="1077483"/>
                    <a:pt x="1232290" y="1078650"/>
                  </a:cubicBezTo>
                  <a:close/>
                  <a:moveTo>
                    <a:pt x="819944" y="1051907"/>
                  </a:moveTo>
                  <a:cubicBezTo>
                    <a:pt x="829859" y="1053823"/>
                    <a:pt x="838858" y="1059488"/>
                    <a:pt x="847190" y="1069821"/>
                  </a:cubicBezTo>
                  <a:cubicBezTo>
                    <a:pt x="853856" y="1078483"/>
                    <a:pt x="859853" y="1089147"/>
                    <a:pt x="869186" y="1095146"/>
                  </a:cubicBezTo>
                  <a:cubicBezTo>
                    <a:pt x="891182" y="1109144"/>
                    <a:pt x="887184" y="1125141"/>
                    <a:pt x="874519" y="1141805"/>
                  </a:cubicBezTo>
                  <a:cubicBezTo>
                    <a:pt x="862520" y="1157802"/>
                    <a:pt x="853856" y="1173133"/>
                    <a:pt x="852523" y="1195795"/>
                  </a:cubicBezTo>
                  <a:cubicBezTo>
                    <a:pt x="851856" y="1213125"/>
                    <a:pt x="831191" y="1213791"/>
                    <a:pt x="815195" y="1209127"/>
                  </a:cubicBezTo>
                  <a:cubicBezTo>
                    <a:pt x="783866" y="1199128"/>
                    <a:pt x="743872" y="1142472"/>
                    <a:pt x="743872" y="1109144"/>
                  </a:cubicBezTo>
                  <a:cubicBezTo>
                    <a:pt x="744539" y="1080483"/>
                    <a:pt x="761868" y="1065821"/>
                    <a:pt x="787199" y="1056489"/>
                  </a:cubicBezTo>
                  <a:cubicBezTo>
                    <a:pt x="799197" y="1051823"/>
                    <a:pt x="810029" y="1049991"/>
                    <a:pt x="819944" y="1051907"/>
                  </a:cubicBezTo>
                  <a:close/>
                  <a:moveTo>
                    <a:pt x="1809575" y="1026815"/>
                  </a:moveTo>
                  <a:cubicBezTo>
                    <a:pt x="1813773" y="1027409"/>
                    <a:pt x="1818022" y="1029659"/>
                    <a:pt x="1822354" y="1034491"/>
                  </a:cubicBezTo>
                  <a:cubicBezTo>
                    <a:pt x="1840850" y="1056487"/>
                    <a:pt x="1866471" y="1075106"/>
                    <a:pt x="1876719" y="1102727"/>
                  </a:cubicBezTo>
                  <a:lnTo>
                    <a:pt x="1880839" y="1132567"/>
                  </a:lnTo>
                  <a:lnTo>
                    <a:pt x="1874798" y="1138060"/>
                  </a:lnTo>
                  <a:lnTo>
                    <a:pt x="1875011" y="1137804"/>
                  </a:lnTo>
                  <a:cubicBezTo>
                    <a:pt x="1875011" y="1137804"/>
                    <a:pt x="1874346" y="1138471"/>
                    <a:pt x="1874346" y="1138471"/>
                  </a:cubicBezTo>
                  <a:lnTo>
                    <a:pt x="1874798" y="1138060"/>
                  </a:lnTo>
                  <a:lnTo>
                    <a:pt x="1874789" y="1138071"/>
                  </a:lnTo>
                  <a:lnTo>
                    <a:pt x="1880840" y="1132572"/>
                  </a:lnTo>
                  <a:lnTo>
                    <a:pt x="1880839" y="1132567"/>
                  </a:lnTo>
                  <a:lnTo>
                    <a:pt x="1881677" y="1131805"/>
                  </a:lnTo>
                  <a:lnTo>
                    <a:pt x="1881674" y="1131814"/>
                  </a:lnTo>
                  <a:lnTo>
                    <a:pt x="1881682" y="1131806"/>
                  </a:lnTo>
                  <a:lnTo>
                    <a:pt x="1881502" y="1133051"/>
                  </a:lnTo>
                  <a:lnTo>
                    <a:pt x="1895425" y="1111560"/>
                  </a:lnTo>
                  <a:cubicBezTo>
                    <a:pt x="1901175" y="1104811"/>
                    <a:pt x="1907341" y="1098479"/>
                    <a:pt x="1912340" y="1091813"/>
                  </a:cubicBezTo>
                  <a:cubicBezTo>
                    <a:pt x="1918672" y="1083148"/>
                    <a:pt x="1927837" y="1079149"/>
                    <a:pt x="1937668" y="1079315"/>
                  </a:cubicBezTo>
                  <a:cubicBezTo>
                    <a:pt x="1947500" y="1079482"/>
                    <a:pt x="1957998" y="1083815"/>
                    <a:pt x="1966997" y="1091813"/>
                  </a:cubicBezTo>
                  <a:cubicBezTo>
                    <a:pt x="1979662" y="1102479"/>
                    <a:pt x="2003658" y="1110478"/>
                    <a:pt x="2002325" y="1126474"/>
                  </a:cubicBezTo>
                  <a:cubicBezTo>
                    <a:pt x="2000325" y="1147137"/>
                    <a:pt x="1978329" y="1157803"/>
                    <a:pt x="1958998" y="1165802"/>
                  </a:cubicBezTo>
                  <a:cubicBezTo>
                    <a:pt x="1949666" y="1169802"/>
                    <a:pt x="1939669" y="1173135"/>
                    <a:pt x="1929670" y="1174468"/>
                  </a:cubicBezTo>
                  <a:cubicBezTo>
                    <a:pt x="1912340" y="1177134"/>
                    <a:pt x="1893009" y="1182465"/>
                    <a:pt x="1878346" y="1177801"/>
                  </a:cubicBezTo>
                  <a:cubicBezTo>
                    <a:pt x="1861848" y="1172302"/>
                    <a:pt x="1875720" y="1160053"/>
                    <a:pt x="1878064" y="1148930"/>
                  </a:cubicBezTo>
                  <a:lnTo>
                    <a:pt x="1875200" y="1139115"/>
                  </a:lnTo>
                  <a:lnTo>
                    <a:pt x="1881178" y="1138307"/>
                  </a:lnTo>
                  <a:cubicBezTo>
                    <a:pt x="1881844" y="1136640"/>
                    <a:pt x="1881678" y="1134140"/>
                    <a:pt x="1882344" y="1132474"/>
                  </a:cubicBezTo>
                  <a:lnTo>
                    <a:pt x="1881457" y="1133362"/>
                  </a:lnTo>
                  <a:lnTo>
                    <a:pt x="1880765" y="1138139"/>
                  </a:lnTo>
                  <a:lnTo>
                    <a:pt x="1874459" y="1138466"/>
                  </a:lnTo>
                  <a:lnTo>
                    <a:pt x="1851682" y="1165799"/>
                  </a:lnTo>
                  <a:cubicBezTo>
                    <a:pt x="1821687" y="1204460"/>
                    <a:pt x="1788360" y="1206460"/>
                    <a:pt x="1753032" y="1172465"/>
                  </a:cubicBezTo>
                  <a:cubicBezTo>
                    <a:pt x="1743700" y="1163133"/>
                    <a:pt x="1737703" y="1150469"/>
                    <a:pt x="1725038" y="1144470"/>
                  </a:cubicBezTo>
                  <a:cubicBezTo>
                    <a:pt x="1725038" y="1171799"/>
                    <a:pt x="1741036" y="1193796"/>
                    <a:pt x="1778361" y="1207126"/>
                  </a:cubicBezTo>
                  <a:cubicBezTo>
                    <a:pt x="1802358" y="1215792"/>
                    <a:pt x="1799025" y="1225124"/>
                    <a:pt x="1791693" y="1243121"/>
                  </a:cubicBezTo>
                  <a:cubicBezTo>
                    <a:pt x="1781027" y="1270449"/>
                    <a:pt x="1757032" y="1283114"/>
                    <a:pt x="1736370" y="1298444"/>
                  </a:cubicBezTo>
                  <a:cubicBezTo>
                    <a:pt x="1726371" y="1305777"/>
                    <a:pt x="1716372" y="1298444"/>
                    <a:pt x="1707708" y="1293113"/>
                  </a:cubicBezTo>
                  <a:cubicBezTo>
                    <a:pt x="1682378" y="1276448"/>
                    <a:pt x="1657716" y="1257786"/>
                    <a:pt x="1631721" y="1241121"/>
                  </a:cubicBezTo>
                  <a:cubicBezTo>
                    <a:pt x="1615056" y="1229789"/>
                    <a:pt x="1616389" y="1220458"/>
                    <a:pt x="1629721" y="1207126"/>
                  </a:cubicBezTo>
                  <a:cubicBezTo>
                    <a:pt x="1660382" y="1176465"/>
                    <a:pt x="1689044" y="1145137"/>
                    <a:pt x="1719038" y="1114475"/>
                  </a:cubicBezTo>
                  <a:cubicBezTo>
                    <a:pt x="1734370" y="1098477"/>
                    <a:pt x="1747033" y="1081814"/>
                    <a:pt x="1745700" y="1058489"/>
                  </a:cubicBezTo>
                  <a:cubicBezTo>
                    <a:pt x="1745033" y="1048489"/>
                    <a:pt x="1745700" y="1039824"/>
                    <a:pt x="1760365" y="1043157"/>
                  </a:cubicBezTo>
                  <a:cubicBezTo>
                    <a:pt x="1763698" y="1043823"/>
                    <a:pt x="1768364" y="1042490"/>
                    <a:pt x="1772364" y="1041157"/>
                  </a:cubicBezTo>
                  <a:cubicBezTo>
                    <a:pt x="1784861" y="1038157"/>
                    <a:pt x="1796984" y="1025035"/>
                    <a:pt x="1809575" y="1026815"/>
                  </a:cubicBezTo>
                  <a:close/>
                  <a:moveTo>
                    <a:pt x="1040321" y="1005665"/>
                  </a:moveTo>
                  <a:cubicBezTo>
                    <a:pt x="1055652" y="1005832"/>
                    <a:pt x="1069817" y="1011165"/>
                    <a:pt x="1080482" y="1021830"/>
                  </a:cubicBezTo>
                  <a:cubicBezTo>
                    <a:pt x="1089145" y="1030494"/>
                    <a:pt x="1095811" y="1040493"/>
                    <a:pt x="1103144" y="1050492"/>
                  </a:cubicBezTo>
                  <a:cubicBezTo>
                    <a:pt x="1116476" y="1069154"/>
                    <a:pt x="1129806" y="1087149"/>
                    <a:pt x="1161800" y="1093146"/>
                  </a:cubicBezTo>
                  <a:cubicBezTo>
                    <a:pt x="1143804" y="1107811"/>
                    <a:pt x="1134472" y="1120476"/>
                    <a:pt x="1127139" y="1135139"/>
                  </a:cubicBezTo>
                  <a:cubicBezTo>
                    <a:pt x="1109143" y="1169800"/>
                    <a:pt x="1069816" y="1181132"/>
                    <a:pt x="1037155" y="1161134"/>
                  </a:cubicBezTo>
                  <a:cubicBezTo>
                    <a:pt x="1007827" y="1143138"/>
                    <a:pt x="987165" y="1115810"/>
                    <a:pt x="971167" y="1085816"/>
                  </a:cubicBezTo>
                  <a:cubicBezTo>
                    <a:pt x="957835" y="1060488"/>
                    <a:pt x="967167" y="1037826"/>
                    <a:pt x="993162" y="1020497"/>
                  </a:cubicBezTo>
                  <a:cubicBezTo>
                    <a:pt x="1008493" y="1010498"/>
                    <a:pt x="1024990" y="1005498"/>
                    <a:pt x="1040321" y="1005665"/>
                  </a:cubicBezTo>
                  <a:close/>
                  <a:moveTo>
                    <a:pt x="2040318" y="971837"/>
                  </a:moveTo>
                  <a:cubicBezTo>
                    <a:pt x="2058315" y="974503"/>
                    <a:pt x="2079646" y="988499"/>
                    <a:pt x="2087643" y="1006497"/>
                  </a:cubicBezTo>
                  <a:cubicBezTo>
                    <a:pt x="2094309" y="1021827"/>
                    <a:pt x="2080979" y="1037158"/>
                    <a:pt x="2068313" y="1048491"/>
                  </a:cubicBezTo>
                  <a:cubicBezTo>
                    <a:pt x="2049649" y="1064486"/>
                    <a:pt x="2027653" y="1071152"/>
                    <a:pt x="2003658" y="1071152"/>
                  </a:cubicBezTo>
                  <a:cubicBezTo>
                    <a:pt x="1991659" y="1070486"/>
                    <a:pt x="1974996" y="1073817"/>
                    <a:pt x="1970330" y="1061821"/>
                  </a:cubicBezTo>
                  <a:cubicBezTo>
                    <a:pt x="1965664" y="1049824"/>
                    <a:pt x="1977663" y="1039158"/>
                    <a:pt x="1988326" y="1033825"/>
                  </a:cubicBezTo>
                  <a:cubicBezTo>
                    <a:pt x="2000325" y="1027826"/>
                    <a:pt x="2000991" y="1015829"/>
                    <a:pt x="2003658" y="1005164"/>
                  </a:cubicBezTo>
                  <a:cubicBezTo>
                    <a:pt x="2008991" y="985166"/>
                    <a:pt x="2028320" y="970503"/>
                    <a:pt x="2040318" y="971837"/>
                  </a:cubicBezTo>
                  <a:close/>
                  <a:moveTo>
                    <a:pt x="1337771" y="965171"/>
                  </a:moveTo>
                  <a:cubicBezTo>
                    <a:pt x="1356435" y="965171"/>
                    <a:pt x="1371765" y="973837"/>
                    <a:pt x="1383764" y="986501"/>
                  </a:cubicBezTo>
                  <a:cubicBezTo>
                    <a:pt x="1396429" y="999833"/>
                    <a:pt x="1407759" y="1014496"/>
                    <a:pt x="1418424" y="1029161"/>
                  </a:cubicBezTo>
                  <a:cubicBezTo>
                    <a:pt x="1449086" y="1071154"/>
                    <a:pt x="1447752" y="1082482"/>
                    <a:pt x="1409759" y="1118476"/>
                  </a:cubicBezTo>
                  <a:cubicBezTo>
                    <a:pt x="1387763" y="1139807"/>
                    <a:pt x="1356435" y="1137141"/>
                    <a:pt x="1323774" y="1111145"/>
                  </a:cubicBezTo>
                  <a:cubicBezTo>
                    <a:pt x="1303110" y="1095147"/>
                    <a:pt x="1288447" y="1074484"/>
                    <a:pt x="1278448" y="1050491"/>
                  </a:cubicBezTo>
                  <a:cubicBezTo>
                    <a:pt x="1263119" y="1011165"/>
                    <a:pt x="1295113" y="965171"/>
                    <a:pt x="1337771" y="965171"/>
                  </a:cubicBezTo>
                  <a:close/>
                  <a:moveTo>
                    <a:pt x="1616725" y="956341"/>
                  </a:moveTo>
                  <a:cubicBezTo>
                    <a:pt x="1634056" y="956841"/>
                    <a:pt x="1650720" y="964839"/>
                    <a:pt x="1667050" y="980504"/>
                  </a:cubicBezTo>
                  <a:cubicBezTo>
                    <a:pt x="1685046" y="998500"/>
                    <a:pt x="1699044" y="1020498"/>
                    <a:pt x="1720373" y="1035161"/>
                  </a:cubicBezTo>
                  <a:cubicBezTo>
                    <a:pt x="1725040" y="1038494"/>
                    <a:pt x="1726373" y="1042494"/>
                    <a:pt x="1727706" y="1047827"/>
                  </a:cubicBezTo>
                  <a:cubicBezTo>
                    <a:pt x="1733039" y="1073152"/>
                    <a:pt x="1711041" y="1109813"/>
                    <a:pt x="1676380" y="1127809"/>
                  </a:cubicBezTo>
                  <a:cubicBezTo>
                    <a:pt x="1652385" y="1140474"/>
                    <a:pt x="1631056" y="1132475"/>
                    <a:pt x="1612391" y="1114479"/>
                  </a:cubicBezTo>
                  <a:cubicBezTo>
                    <a:pt x="1595062" y="1097147"/>
                    <a:pt x="1581064" y="1076485"/>
                    <a:pt x="1555735" y="1070489"/>
                  </a:cubicBezTo>
                  <a:lnTo>
                    <a:pt x="1555735" y="1071153"/>
                  </a:lnTo>
                  <a:lnTo>
                    <a:pt x="1555736" y="1071154"/>
                  </a:lnTo>
                  <a:lnTo>
                    <a:pt x="1555735" y="1071154"/>
                  </a:lnTo>
                  <a:lnTo>
                    <a:pt x="1555735" y="1071155"/>
                  </a:lnTo>
                  <a:lnTo>
                    <a:pt x="1555734" y="1071154"/>
                  </a:lnTo>
                  <a:lnTo>
                    <a:pt x="1555651" y="1071161"/>
                  </a:lnTo>
                  <a:lnTo>
                    <a:pt x="1554318" y="1082003"/>
                  </a:lnTo>
                  <a:cubicBezTo>
                    <a:pt x="1556443" y="1091813"/>
                    <a:pt x="1567566" y="1097313"/>
                    <a:pt x="1573066" y="1105812"/>
                  </a:cubicBezTo>
                  <a:cubicBezTo>
                    <a:pt x="1575732" y="1109812"/>
                    <a:pt x="1581731" y="1111145"/>
                    <a:pt x="1586396" y="1113811"/>
                  </a:cubicBezTo>
                  <a:cubicBezTo>
                    <a:pt x="1608393" y="1127141"/>
                    <a:pt x="1635722" y="1138473"/>
                    <a:pt x="1629056" y="1170468"/>
                  </a:cubicBezTo>
                  <a:cubicBezTo>
                    <a:pt x="1623057" y="1201130"/>
                    <a:pt x="1596395" y="1215793"/>
                    <a:pt x="1568399" y="1225125"/>
                  </a:cubicBezTo>
                  <a:cubicBezTo>
                    <a:pt x="1555734" y="1229125"/>
                    <a:pt x="1544404" y="1227125"/>
                    <a:pt x="1533738" y="1219793"/>
                  </a:cubicBezTo>
                  <a:cubicBezTo>
                    <a:pt x="1521073" y="1211129"/>
                    <a:pt x="1508409" y="1201130"/>
                    <a:pt x="1494411" y="1196464"/>
                  </a:cubicBezTo>
                  <a:cubicBezTo>
                    <a:pt x="1467749" y="1187798"/>
                    <a:pt x="1457083" y="1169135"/>
                    <a:pt x="1449086" y="1143806"/>
                  </a:cubicBezTo>
                  <a:cubicBezTo>
                    <a:pt x="1439087" y="1112478"/>
                    <a:pt x="1443753" y="1087147"/>
                    <a:pt x="1470415" y="1067821"/>
                  </a:cubicBezTo>
                  <a:cubicBezTo>
                    <a:pt x="1495744" y="1049156"/>
                    <a:pt x="1521073" y="1040493"/>
                    <a:pt x="1546404" y="1067821"/>
                  </a:cubicBezTo>
                  <a:lnTo>
                    <a:pt x="1548831" y="1065798"/>
                  </a:lnTo>
                  <a:lnTo>
                    <a:pt x="1548153" y="1071404"/>
                  </a:lnTo>
                  <a:lnTo>
                    <a:pt x="1548206" y="1071397"/>
                  </a:lnTo>
                  <a:lnTo>
                    <a:pt x="1548915" y="1065729"/>
                  </a:lnTo>
                  <a:lnTo>
                    <a:pt x="1548831" y="1065798"/>
                  </a:lnTo>
                  <a:lnTo>
                    <a:pt x="1549070" y="1063822"/>
                  </a:lnTo>
                  <a:lnTo>
                    <a:pt x="1549554" y="1064064"/>
                  </a:lnTo>
                  <a:lnTo>
                    <a:pt x="1537561" y="1036035"/>
                  </a:lnTo>
                  <a:cubicBezTo>
                    <a:pt x="1530281" y="1011164"/>
                    <a:pt x="1537905" y="995668"/>
                    <a:pt x="1562401" y="977171"/>
                  </a:cubicBezTo>
                  <a:cubicBezTo>
                    <a:pt x="1581398" y="962840"/>
                    <a:pt x="1599395" y="955841"/>
                    <a:pt x="1616725" y="956341"/>
                  </a:cubicBezTo>
                  <a:close/>
                  <a:moveTo>
                    <a:pt x="917178" y="947173"/>
                  </a:moveTo>
                  <a:cubicBezTo>
                    <a:pt x="935174" y="947173"/>
                    <a:pt x="988499" y="999829"/>
                    <a:pt x="979835" y="1008495"/>
                  </a:cubicBezTo>
                  <a:cubicBezTo>
                    <a:pt x="955171" y="1033824"/>
                    <a:pt x="944507" y="1061152"/>
                    <a:pt x="940507" y="1095143"/>
                  </a:cubicBezTo>
                  <a:cubicBezTo>
                    <a:pt x="939174" y="1108475"/>
                    <a:pt x="901846" y="1105809"/>
                    <a:pt x="890514" y="1091144"/>
                  </a:cubicBezTo>
                  <a:cubicBezTo>
                    <a:pt x="881183" y="1079147"/>
                    <a:pt x="872518" y="1066485"/>
                    <a:pt x="863185" y="1054488"/>
                  </a:cubicBezTo>
                  <a:cubicBezTo>
                    <a:pt x="845855" y="1033157"/>
                    <a:pt x="831857" y="1010495"/>
                    <a:pt x="846522" y="981834"/>
                  </a:cubicBezTo>
                  <a:cubicBezTo>
                    <a:pt x="857186" y="961169"/>
                    <a:pt x="886514" y="946506"/>
                    <a:pt x="917178" y="947173"/>
                  </a:cubicBezTo>
                  <a:close/>
                  <a:moveTo>
                    <a:pt x="1900175" y="940634"/>
                  </a:moveTo>
                  <a:cubicBezTo>
                    <a:pt x="1906424" y="942009"/>
                    <a:pt x="1912506" y="945508"/>
                    <a:pt x="1918338" y="952508"/>
                  </a:cubicBezTo>
                  <a:cubicBezTo>
                    <a:pt x="1932336" y="969171"/>
                    <a:pt x="1950332" y="980503"/>
                    <a:pt x="1970997" y="987834"/>
                  </a:cubicBezTo>
                  <a:cubicBezTo>
                    <a:pt x="1976327" y="989834"/>
                    <a:pt x="1986326" y="988500"/>
                    <a:pt x="1983660" y="1000499"/>
                  </a:cubicBezTo>
                  <a:cubicBezTo>
                    <a:pt x="1980327" y="1022495"/>
                    <a:pt x="1917671" y="1076486"/>
                    <a:pt x="1896342" y="1075152"/>
                  </a:cubicBezTo>
                  <a:cubicBezTo>
                    <a:pt x="1889010" y="1074486"/>
                    <a:pt x="1827021" y="1018498"/>
                    <a:pt x="1824354" y="1011165"/>
                  </a:cubicBezTo>
                  <a:cubicBezTo>
                    <a:pt x="1819022" y="995167"/>
                    <a:pt x="1839684" y="991167"/>
                    <a:pt x="1839684" y="976504"/>
                  </a:cubicBezTo>
                  <a:cubicBezTo>
                    <a:pt x="1839684" y="967171"/>
                    <a:pt x="1832354" y="947175"/>
                    <a:pt x="1841684" y="948508"/>
                  </a:cubicBezTo>
                  <a:cubicBezTo>
                    <a:pt x="1861182" y="951508"/>
                    <a:pt x="1881428" y="936509"/>
                    <a:pt x="1900175" y="940634"/>
                  </a:cubicBezTo>
                  <a:close/>
                  <a:moveTo>
                    <a:pt x="1162770" y="898016"/>
                  </a:moveTo>
                  <a:cubicBezTo>
                    <a:pt x="1186048" y="894017"/>
                    <a:pt x="1208296" y="903516"/>
                    <a:pt x="1229792" y="926512"/>
                  </a:cubicBezTo>
                  <a:cubicBezTo>
                    <a:pt x="1263787" y="962506"/>
                    <a:pt x="1269117" y="999167"/>
                    <a:pt x="1245122" y="1035826"/>
                  </a:cubicBezTo>
                  <a:cubicBezTo>
                    <a:pt x="1239789" y="1044492"/>
                    <a:pt x="1189131" y="1064490"/>
                    <a:pt x="1172466" y="1064490"/>
                  </a:cubicBezTo>
                  <a:cubicBezTo>
                    <a:pt x="1171133" y="1064490"/>
                    <a:pt x="1170467" y="1064490"/>
                    <a:pt x="1169133" y="1064490"/>
                  </a:cubicBezTo>
                  <a:cubicBezTo>
                    <a:pt x="1139138" y="1062490"/>
                    <a:pt x="1094480" y="1019163"/>
                    <a:pt x="1086481" y="983836"/>
                  </a:cubicBezTo>
                  <a:cubicBezTo>
                    <a:pt x="1081815" y="963840"/>
                    <a:pt x="1109810" y="921846"/>
                    <a:pt x="1139138" y="906514"/>
                  </a:cubicBezTo>
                  <a:cubicBezTo>
                    <a:pt x="1147137" y="902182"/>
                    <a:pt x="1155011" y="899349"/>
                    <a:pt x="1162770" y="898016"/>
                  </a:cubicBezTo>
                  <a:close/>
                  <a:moveTo>
                    <a:pt x="1420622" y="874989"/>
                  </a:moveTo>
                  <a:cubicBezTo>
                    <a:pt x="1429089" y="874396"/>
                    <a:pt x="1438087" y="875688"/>
                    <a:pt x="1447085" y="879187"/>
                  </a:cubicBezTo>
                  <a:cubicBezTo>
                    <a:pt x="1486412" y="893850"/>
                    <a:pt x="1510410" y="929177"/>
                    <a:pt x="1541738" y="954506"/>
                  </a:cubicBezTo>
                  <a:cubicBezTo>
                    <a:pt x="1543071" y="955839"/>
                    <a:pt x="1545069" y="957172"/>
                    <a:pt x="1545069" y="958505"/>
                  </a:cubicBezTo>
                  <a:cubicBezTo>
                    <a:pt x="1547736" y="978503"/>
                    <a:pt x="1488412" y="1032493"/>
                    <a:pt x="1466416" y="1031161"/>
                  </a:cubicBezTo>
                  <a:cubicBezTo>
                    <a:pt x="1426422" y="1027827"/>
                    <a:pt x="1370432" y="963171"/>
                    <a:pt x="1373098" y="922511"/>
                  </a:cubicBezTo>
                  <a:cubicBezTo>
                    <a:pt x="1374598" y="895516"/>
                    <a:pt x="1395220" y="876770"/>
                    <a:pt x="1420622" y="874989"/>
                  </a:cubicBezTo>
                  <a:close/>
                  <a:moveTo>
                    <a:pt x="2126305" y="864521"/>
                  </a:moveTo>
                  <a:cubicBezTo>
                    <a:pt x="2147636" y="868521"/>
                    <a:pt x="2164966" y="877853"/>
                    <a:pt x="2171632" y="900516"/>
                  </a:cubicBezTo>
                  <a:cubicBezTo>
                    <a:pt x="2175632" y="913848"/>
                    <a:pt x="2146970" y="949841"/>
                    <a:pt x="2129638" y="954507"/>
                  </a:cubicBezTo>
                  <a:cubicBezTo>
                    <a:pt x="2119639" y="957173"/>
                    <a:pt x="2109642" y="957840"/>
                    <a:pt x="2099643" y="959840"/>
                  </a:cubicBezTo>
                  <a:cubicBezTo>
                    <a:pt x="2086977" y="961839"/>
                    <a:pt x="2073647" y="971839"/>
                    <a:pt x="2063648" y="956507"/>
                  </a:cubicBezTo>
                  <a:cubicBezTo>
                    <a:pt x="2052982" y="940510"/>
                    <a:pt x="2076313" y="943177"/>
                    <a:pt x="2078313" y="933177"/>
                  </a:cubicBezTo>
                  <a:cubicBezTo>
                    <a:pt x="2080980" y="919179"/>
                    <a:pt x="2086977" y="905849"/>
                    <a:pt x="2090977" y="892517"/>
                  </a:cubicBezTo>
                  <a:cubicBezTo>
                    <a:pt x="2095643" y="874520"/>
                    <a:pt x="2106975" y="864521"/>
                    <a:pt x="2126305" y="864521"/>
                  </a:cubicBezTo>
                  <a:close/>
                  <a:moveTo>
                    <a:pt x="1722040" y="854439"/>
                  </a:moveTo>
                  <a:cubicBezTo>
                    <a:pt x="1727539" y="855356"/>
                    <a:pt x="1732705" y="858189"/>
                    <a:pt x="1737703" y="863855"/>
                  </a:cubicBezTo>
                  <a:cubicBezTo>
                    <a:pt x="1756368" y="885851"/>
                    <a:pt x="1777697" y="904515"/>
                    <a:pt x="1803692" y="918512"/>
                  </a:cubicBezTo>
                  <a:cubicBezTo>
                    <a:pt x="1815024" y="925177"/>
                    <a:pt x="1823023" y="935177"/>
                    <a:pt x="1821023" y="947840"/>
                  </a:cubicBezTo>
                  <a:cubicBezTo>
                    <a:pt x="1821690" y="985833"/>
                    <a:pt x="1777697" y="1019161"/>
                    <a:pt x="1741036" y="1009162"/>
                  </a:cubicBezTo>
                  <a:cubicBezTo>
                    <a:pt x="1713708" y="1001831"/>
                    <a:pt x="1691046" y="986500"/>
                    <a:pt x="1672381" y="964505"/>
                  </a:cubicBezTo>
                  <a:cubicBezTo>
                    <a:pt x="1639054" y="925177"/>
                    <a:pt x="1655052" y="873187"/>
                    <a:pt x="1704376" y="856522"/>
                  </a:cubicBezTo>
                  <a:cubicBezTo>
                    <a:pt x="1710708" y="854523"/>
                    <a:pt x="1716541" y="853523"/>
                    <a:pt x="1722040" y="854439"/>
                  </a:cubicBezTo>
                  <a:close/>
                  <a:moveTo>
                    <a:pt x="1039155" y="808229"/>
                  </a:moveTo>
                  <a:cubicBezTo>
                    <a:pt x="1057277" y="811448"/>
                    <a:pt x="1068649" y="829194"/>
                    <a:pt x="1081148" y="843192"/>
                  </a:cubicBezTo>
                  <a:cubicBezTo>
                    <a:pt x="1101811" y="866523"/>
                    <a:pt x="1110476" y="891852"/>
                    <a:pt x="1086481" y="918514"/>
                  </a:cubicBezTo>
                  <a:cubicBezTo>
                    <a:pt x="1084481" y="920514"/>
                    <a:pt x="1082481" y="923847"/>
                    <a:pt x="1081815" y="926513"/>
                  </a:cubicBezTo>
                  <a:cubicBezTo>
                    <a:pt x="1077149" y="969839"/>
                    <a:pt x="1041821" y="975170"/>
                    <a:pt x="1010493" y="985836"/>
                  </a:cubicBezTo>
                  <a:cubicBezTo>
                    <a:pt x="1006494" y="987170"/>
                    <a:pt x="1003828" y="989836"/>
                    <a:pt x="1001828" y="983836"/>
                  </a:cubicBezTo>
                  <a:cubicBezTo>
                    <a:pt x="991829" y="957174"/>
                    <a:pt x="969833" y="939845"/>
                    <a:pt x="950504" y="919847"/>
                  </a:cubicBezTo>
                  <a:cubicBezTo>
                    <a:pt x="943838" y="913181"/>
                    <a:pt x="941172" y="904517"/>
                    <a:pt x="941172" y="894518"/>
                  </a:cubicBezTo>
                  <a:cubicBezTo>
                    <a:pt x="941172" y="865190"/>
                    <a:pt x="977166" y="825196"/>
                    <a:pt x="1018493" y="810530"/>
                  </a:cubicBezTo>
                  <a:cubicBezTo>
                    <a:pt x="1026325" y="807698"/>
                    <a:pt x="1033115" y="807156"/>
                    <a:pt x="1039155" y="808229"/>
                  </a:cubicBezTo>
                  <a:close/>
                  <a:moveTo>
                    <a:pt x="1297029" y="795032"/>
                  </a:moveTo>
                  <a:cubicBezTo>
                    <a:pt x="1306777" y="795366"/>
                    <a:pt x="1316443" y="798531"/>
                    <a:pt x="1325774" y="804530"/>
                  </a:cubicBezTo>
                  <a:cubicBezTo>
                    <a:pt x="1345770" y="817862"/>
                    <a:pt x="1359769" y="836524"/>
                    <a:pt x="1375767" y="854522"/>
                  </a:cubicBezTo>
                  <a:cubicBezTo>
                    <a:pt x="1379098" y="857855"/>
                    <a:pt x="1383765" y="861855"/>
                    <a:pt x="1379098" y="867852"/>
                  </a:cubicBezTo>
                  <a:cubicBezTo>
                    <a:pt x="1363102" y="887183"/>
                    <a:pt x="1356436" y="909179"/>
                    <a:pt x="1356436" y="933174"/>
                  </a:cubicBezTo>
                  <a:cubicBezTo>
                    <a:pt x="1356436" y="939840"/>
                    <a:pt x="1352436" y="941173"/>
                    <a:pt x="1346437" y="941173"/>
                  </a:cubicBezTo>
                  <a:cubicBezTo>
                    <a:pt x="1340439" y="940506"/>
                    <a:pt x="1334440" y="940506"/>
                    <a:pt x="1328440" y="940506"/>
                  </a:cubicBezTo>
                  <a:cubicBezTo>
                    <a:pt x="1311111" y="941173"/>
                    <a:pt x="1281114" y="952505"/>
                    <a:pt x="1281114" y="951172"/>
                  </a:cubicBezTo>
                  <a:cubicBezTo>
                    <a:pt x="1285780" y="909179"/>
                    <a:pt x="1233122" y="894516"/>
                    <a:pt x="1235788" y="854522"/>
                  </a:cubicBezTo>
                  <a:cubicBezTo>
                    <a:pt x="1237122" y="831193"/>
                    <a:pt x="1247787" y="813863"/>
                    <a:pt x="1267783" y="802530"/>
                  </a:cubicBezTo>
                  <a:cubicBezTo>
                    <a:pt x="1277448" y="797199"/>
                    <a:pt x="1287280" y="794699"/>
                    <a:pt x="1297029" y="795032"/>
                  </a:cubicBezTo>
                  <a:close/>
                  <a:moveTo>
                    <a:pt x="1533404" y="780452"/>
                  </a:moveTo>
                  <a:cubicBezTo>
                    <a:pt x="1553234" y="778869"/>
                    <a:pt x="1573064" y="787201"/>
                    <a:pt x="1589728" y="812530"/>
                  </a:cubicBezTo>
                  <a:cubicBezTo>
                    <a:pt x="1599727" y="827195"/>
                    <a:pt x="1624390" y="826528"/>
                    <a:pt x="1627723" y="848523"/>
                  </a:cubicBezTo>
                  <a:cubicBezTo>
                    <a:pt x="1629722" y="857856"/>
                    <a:pt x="1633722" y="865855"/>
                    <a:pt x="1636388" y="874519"/>
                  </a:cubicBezTo>
                  <a:cubicBezTo>
                    <a:pt x="1637722" y="909180"/>
                    <a:pt x="1607727" y="915845"/>
                    <a:pt x="1587062" y="930510"/>
                  </a:cubicBezTo>
                  <a:cubicBezTo>
                    <a:pt x="1569732" y="943174"/>
                    <a:pt x="1553734" y="934510"/>
                    <a:pt x="1539071" y="923845"/>
                  </a:cubicBezTo>
                  <a:cubicBezTo>
                    <a:pt x="1514407" y="905847"/>
                    <a:pt x="1492411" y="883851"/>
                    <a:pt x="1471748" y="861189"/>
                  </a:cubicBezTo>
                  <a:cubicBezTo>
                    <a:pt x="1454417" y="842525"/>
                    <a:pt x="1458416" y="823862"/>
                    <a:pt x="1477081" y="807864"/>
                  </a:cubicBezTo>
                  <a:cubicBezTo>
                    <a:pt x="1493745" y="793533"/>
                    <a:pt x="1513575" y="782035"/>
                    <a:pt x="1533404" y="780452"/>
                  </a:cubicBezTo>
                  <a:close/>
                  <a:moveTo>
                    <a:pt x="2214956" y="757872"/>
                  </a:moveTo>
                  <a:cubicBezTo>
                    <a:pt x="2236952" y="755205"/>
                    <a:pt x="2240285" y="773204"/>
                    <a:pt x="2243618" y="786533"/>
                  </a:cubicBezTo>
                  <a:cubicBezTo>
                    <a:pt x="2243618" y="820527"/>
                    <a:pt x="2186959" y="860521"/>
                    <a:pt x="2158298" y="849856"/>
                  </a:cubicBezTo>
                  <a:cubicBezTo>
                    <a:pt x="2153634" y="848522"/>
                    <a:pt x="2152300" y="845856"/>
                    <a:pt x="2151634" y="841192"/>
                  </a:cubicBezTo>
                  <a:cubicBezTo>
                    <a:pt x="2148301" y="813195"/>
                    <a:pt x="2186959" y="761205"/>
                    <a:pt x="2214956" y="757872"/>
                  </a:cubicBezTo>
                  <a:close/>
                  <a:moveTo>
                    <a:pt x="1827521" y="757206"/>
                  </a:moveTo>
                  <a:cubicBezTo>
                    <a:pt x="1849184" y="760539"/>
                    <a:pt x="1869347" y="772871"/>
                    <a:pt x="1885011" y="793868"/>
                  </a:cubicBezTo>
                  <a:cubicBezTo>
                    <a:pt x="1899676" y="813864"/>
                    <a:pt x="1913674" y="833862"/>
                    <a:pt x="1937670" y="843859"/>
                  </a:cubicBezTo>
                  <a:cubicBezTo>
                    <a:pt x="1956332" y="851858"/>
                    <a:pt x="1974330" y="857858"/>
                    <a:pt x="1988993" y="836528"/>
                  </a:cubicBezTo>
                  <a:cubicBezTo>
                    <a:pt x="1995659" y="827196"/>
                    <a:pt x="2005658" y="826529"/>
                    <a:pt x="2013657" y="833195"/>
                  </a:cubicBezTo>
                  <a:cubicBezTo>
                    <a:pt x="2033653" y="850525"/>
                    <a:pt x="2053649" y="869857"/>
                    <a:pt x="2062981" y="894519"/>
                  </a:cubicBezTo>
                  <a:cubicBezTo>
                    <a:pt x="2074313" y="925180"/>
                    <a:pt x="2019655" y="975838"/>
                    <a:pt x="1986994" y="967174"/>
                  </a:cubicBezTo>
                  <a:cubicBezTo>
                    <a:pt x="1966998" y="961841"/>
                    <a:pt x="1949666" y="950509"/>
                    <a:pt x="1934337" y="937179"/>
                  </a:cubicBezTo>
                  <a:cubicBezTo>
                    <a:pt x="1922338" y="926514"/>
                    <a:pt x="1913674" y="913181"/>
                    <a:pt x="1924338" y="894519"/>
                  </a:cubicBezTo>
                  <a:cubicBezTo>
                    <a:pt x="1929670" y="883186"/>
                    <a:pt x="1933003" y="869190"/>
                    <a:pt x="1927671" y="853858"/>
                  </a:cubicBezTo>
                  <a:cubicBezTo>
                    <a:pt x="1924338" y="875854"/>
                    <a:pt x="1912341" y="893185"/>
                    <a:pt x="1896343" y="907848"/>
                  </a:cubicBezTo>
                  <a:cubicBezTo>
                    <a:pt x="1867015" y="934513"/>
                    <a:pt x="1834354" y="931846"/>
                    <a:pt x="1810358" y="900518"/>
                  </a:cubicBezTo>
                  <a:cubicBezTo>
                    <a:pt x="1795693" y="881853"/>
                    <a:pt x="1777030" y="867190"/>
                    <a:pt x="1759032" y="852525"/>
                  </a:cubicBezTo>
                  <a:cubicBezTo>
                    <a:pt x="1726371" y="826529"/>
                    <a:pt x="1727038" y="798534"/>
                    <a:pt x="1761032" y="774538"/>
                  </a:cubicBezTo>
                  <a:cubicBezTo>
                    <a:pt x="1782696" y="759540"/>
                    <a:pt x="1805858" y="753874"/>
                    <a:pt x="1827521" y="757206"/>
                  </a:cubicBezTo>
                  <a:close/>
                  <a:moveTo>
                    <a:pt x="2087645" y="740540"/>
                  </a:moveTo>
                  <a:cubicBezTo>
                    <a:pt x="2096977" y="733208"/>
                    <a:pt x="2140968" y="783867"/>
                    <a:pt x="2140302" y="805196"/>
                  </a:cubicBezTo>
                  <a:cubicBezTo>
                    <a:pt x="2134302" y="826527"/>
                    <a:pt x="2115640" y="843856"/>
                    <a:pt x="2093644" y="856521"/>
                  </a:cubicBezTo>
                  <a:cubicBezTo>
                    <a:pt x="2074980" y="867185"/>
                    <a:pt x="2062983" y="849856"/>
                    <a:pt x="2047651" y="841857"/>
                  </a:cubicBezTo>
                  <a:cubicBezTo>
                    <a:pt x="2008324" y="821194"/>
                    <a:pt x="2033653" y="780534"/>
                    <a:pt x="2018323" y="752539"/>
                  </a:cubicBezTo>
                  <a:cubicBezTo>
                    <a:pt x="2016323" y="748539"/>
                    <a:pt x="2020323" y="744540"/>
                    <a:pt x="2024989" y="745873"/>
                  </a:cubicBezTo>
                  <a:cubicBezTo>
                    <a:pt x="2046318" y="751872"/>
                    <a:pt x="2065647" y="755205"/>
                    <a:pt x="2087645" y="740540"/>
                  </a:cubicBezTo>
                  <a:close/>
                  <a:moveTo>
                    <a:pt x="1146471" y="712965"/>
                  </a:moveTo>
                  <a:cubicBezTo>
                    <a:pt x="1164801" y="712049"/>
                    <a:pt x="1182132" y="719880"/>
                    <a:pt x="1198462" y="736544"/>
                  </a:cubicBezTo>
                  <a:cubicBezTo>
                    <a:pt x="1201795" y="739877"/>
                    <a:pt x="1204462" y="744542"/>
                    <a:pt x="1208461" y="747875"/>
                  </a:cubicBezTo>
                  <a:cubicBezTo>
                    <a:pt x="1236457" y="771206"/>
                    <a:pt x="1248455" y="796535"/>
                    <a:pt x="1221125" y="829196"/>
                  </a:cubicBezTo>
                  <a:cubicBezTo>
                    <a:pt x="1215794" y="835862"/>
                    <a:pt x="1212461" y="846526"/>
                    <a:pt x="1213128" y="855191"/>
                  </a:cubicBezTo>
                  <a:cubicBezTo>
                    <a:pt x="1214461" y="871190"/>
                    <a:pt x="1212461" y="880520"/>
                    <a:pt x="1189797" y="871190"/>
                  </a:cubicBezTo>
                  <a:cubicBezTo>
                    <a:pt x="1141139" y="901851"/>
                    <a:pt x="1120474" y="863190"/>
                    <a:pt x="1097812" y="829196"/>
                  </a:cubicBezTo>
                  <a:cubicBezTo>
                    <a:pt x="1096479" y="827196"/>
                    <a:pt x="1095145" y="825863"/>
                    <a:pt x="1093812" y="824530"/>
                  </a:cubicBezTo>
                  <a:cubicBezTo>
                    <a:pt x="1059818" y="784536"/>
                    <a:pt x="1059151" y="768539"/>
                    <a:pt x="1088479" y="741875"/>
                  </a:cubicBezTo>
                  <a:cubicBezTo>
                    <a:pt x="1108810" y="723546"/>
                    <a:pt x="1128140" y="713881"/>
                    <a:pt x="1146471" y="712965"/>
                  </a:cubicBezTo>
                  <a:close/>
                  <a:moveTo>
                    <a:pt x="1411094" y="708549"/>
                  </a:moveTo>
                  <a:cubicBezTo>
                    <a:pt x="1443089" y="717212"/>
                    <a:pt x="1463085" y="741877"/>
                    <a:pt x="1473084" y="771872"/>
                  </a:cubicBezTo>
                  <a:cubicBezTo>
                    <a:pt x="1479081" y="789868"/>
                    <a:pt x="1459085" y="801867"/>
                    <a:pt x="1452419" y="817197"/>
                  </a:cubicBezTo>
                  <a:cubicBezTo>
                    <a:pt x="1446420" y="829196"/>
                    <a:pt x="1440422" y="839195"/>
                    <a:pt x="1448420" y="853192"/>
                  </a:cubicBezTo>
                  <a:cubicBezTo>
                    <a:pt x="1414425" y="860524"/>
                    <a:pt x="1392429" y="850526"/>
                    <a:pt x="1375099" y="825863"/>
                  </a:cubicBezTo>
                  <a:cubicBezTo>
                    <a:pt x="1363767" y="810533"/>
                    <a:pt x="1349102" y="796534"/>
                    <a:pt x="1335772" y="783202"/>
                  </a:cubicBezTo>
                  <a:cubicBezTo>
                    <a:pt x="1319106" y="767206"/>
                    <a:pt x="1319773" y="751874"/>
                    <a:pt x="1334438" y="735211"/>
                  </a:cubicBezTo>
                  <a:cubicBezTo>
                    <a:pt x="1355101" y="711881"/>
                    <a:pt x="1380430" y="700549"/>
                    <a:pt x="1411094" y="708549"/>
                  </a:cubicBezTo>
                  <a:close/>
                  <a:moveTo>
                    <a:pt x="1620391" y="686551"/>
                  </a:moveTo>
                  <a:cubicBezTo>
                    <a:pt x="1657053" y="686551"/>
                    <a:pt x="1679715" y="709879"/>
                    <a:pt x="1703044" y="733877"/>
                  </a:cubicBezTo>
                  <a:cubicBezTo>
                    <a:pt x="1713710" y="745207"/>
                    <a:pt x="1733039" y="757872"/>
                    <a:pt x="1731706" y="767871"/>
                  </a:cubicBezTo>
                  <a:cubicBezTo>
                    <a:pt x="1729706" y="786534"/>
                    <a:pt x="1722376" y="805863"/>
                    <a:pt x="1718376" y="825860"/>
                  </a:cubicBezTo>
                  <a:cubicBezTo>
                    <a:pt x="1715710" y="838524"/>
                    <a:pt x="1699045" y="843857"/>
                    <a:pt x="1691714" y="841857"/>
                  </a:cubicBezTo>
                  <a:cubicBezTo>
                    <a:pt x="1665716" y="835857"/>
                    <a:pt x="1634388" y="841190"/>
                    <a:pt x="1621058" y="805196"/>
                  </a:cubicBezTo>
                  <a:cubicBezTo>
                    <a:pt x="1612392" y="781201"/>
                    <a:pt x="1595729" y="761205"/>
                    <a:pt x="1585730" y="737874"/>
                  </a:cubicBezTo>
                  <a:cubicBezTo>
                    <a:pt x="1571065" y="703880"/>
                    <a:pt x="1584397" y="686551"/>
                    <a:pt x="1620391" y="686551"/>
                  </a:cubicBezTo>
                  <a:close/>
                  <a:moveTo>
                    <a:pt x="1892655" y="665253"/>
                  </a:moveTo>
                  <a:cubicBezTo>
                    <a:pt x="1898384" y="664514"/>
                    <a:pt x="1904341" y="664889"/>
                    <a:pt x="1910341" y="666555"/>
                  </a:cubicBezTo>
                  <a:cubicBezTo>
                    <a:pt x="1935002" y="673219"/>
                    <a:pt x="1956998" y="691217"/>
                    <a:pt x="1972996" y="711879"/>
                  </a:cubicBezTo>
                  <a:cubicBezTo>
                    <a:pt x="1984993" y="728544"/>
                    <a:pt x="2012321" y="737208"/>
                    <a:pt x="2009657" y="753206"/>
                  </a:cubicBezTo>
                  <a:cubicBezTo>
                    <a:pt x="2005657" y="791200"/>
                    <a:pt x="1994992" y="810529"/>
                    <a:pt x="1969663" y="819195"/>
                  </a:cubicBezTo>
                  <a:cubicBezTo>
                    <a:pt x="1945666" y="827194"/>
                    <a:pt x="1927003" y="817195"/>
                    <a:pt x="1914340" y="797866"/>
                  </a:cubicBezTo>
                  <a:cubicBezTo>
                    <a:pt x="1903675" y="781201"/>
                    <a:pt x="1889010" y="769203"/>
                    <a:pt x="1875013" y="755872"/>
                  </a:cubicBezTo>
                  <a:cubicBezTo>
                    <a:pt x="1858348" y="741208"/>
                    <a:pt x="1841686" y="721879"/>
                    <a:pt x="1852349" y="697216"/>
                  </a:cubicBezTo>
                  <a:cubicBezTo>
                    <a:pt x="1860349" y="679718"/>
                    <a:pt x="1875470" y="667471"/>
                    <a:pt x="1892655" y="665253"/>
                  </a:cubicBezTo>
                  <a:close/>
                  <a:moveTo>
                    <a:pt x="2305525" y="657555"/>
                  </a:moveTo>
                  <a:cubicBezTo>
                    <a:pt x="2309442" y="657721"/>
                    <a:pt x="2313275" y="658888"/>
                    <a:pt x="2316941" y="661887"/>
                  </a:cubicBezTo>
                  <a:cubicBezTo>
                    <a:pt x="2325607" y="669218"/>
                    <a:pt x="2319607" y="676551"/>
                    <a:pt x="2317607" y="683884"/>
                  </a:cubicBezTo>
                  <a:cubicBezTo>
                    <a:pt x="2306275" y="721212"/>
                    <a:pt x="2293611" y="729876"/>
                    <a:pt x="2244951" y="730542"/>
                  </a:cubicBezTo>
                  <a:cubicBezTo>
                    <a:pt x="2250950" y="715212"/>
                    <a:pt x="2256283" y="701880"/>
                    <a:pt x="2261614" y="689217"/>
                  </a:cubicBezTo>
                  <a:cubicBezTo>
                    <a:pt x="2267614" y="674551"/>
                    <a:pt x="2278279" y="663885"/>
                    <a:pt x="2293611" y="659221"/>
                  </a:cubicBezTo>
                  <a:cubicBezTo>
                    <a:pt x="2297610" y="658221"/>
                    <a:pt x="2301609" y="657388"/>
                    <a:pt x="2305525" y="657555"/>
                  </a:cubicBezTo>
                  <a:close/>
                  <a:moveTo>
                    <a:pt x="1736058" y="619124"/>
                  </a:moveTo>
                  <a:cubicBezTo>
                    <a:pt x="1770365" y="615687"/>
                    <a:pt x="1789862" y="630060"/>
                    <a:pt x="1806359" y="678552"/>
                  </a:cubicBezTo>
                  <a:cubicBezTo>
                    <a:pt x="1810358" y="689884"/>
                    <a:pt x="1834354" y="690550"/>
                    <a:pt x="1821688" y="709213"/>
                  </a:cubicBezTo>
                  <a:cubicBezTo>
                    <a:pt x="1812358" y="722545"/>
                    <a:pt x="1801693" y="735208"/>
                    <a:pt x="1785694" y="741874"/>
                  </a:cubicBezTo>
                  <a:cubicBezTo>
                    <a:pt x="1777031" y="745207"/>
                    <a:pt x="1767698" y="745873"/>
                    <a:pt x="1759033" y="742541"/>
                  </a:cubicBezTo>
                  <a:cubicBezTo>
                    <a:pt x="1714375" y="726544"/>
                    <a:pt x="1685713" y="673219"/>
                    <a:pt x="1696377" y="627895"/>
                  </a:cubicBezTo>
                  <a:cubicBezTo>
                    <a:pt x="1711541" y="623395"/>
                    <a:pt x="1724622" y="620270"/>
                    <a:pt x="1736058" y="619124"/>
                  </a:cubicBezTo>
                  <a:close/>
                  <a:moveTo>
                    <a:pt x="2179836" y="617938"/>
                  </a:moveTo>
                  <a:cubicBezTo>
                    <a:pt x="2181877" y="616771"/>
                    <a:pt x="2183794" y="616896"/>
                    <a:pt x="2185627" y="619228"/>
                  </a:cubicBezTo>
                  <a:cubicBezTo>
                    <a:pt x="2202959" y="641893"/>
                    <a:pt x="2236954" y="651224"/>
                    <a:pt x="2237620" y="687218"/>
                  </a:cubicBezTo>
                  <a:cubicBezTo>
                    <a:pt x="2238287" y="713215"/>
                    <a:pt x="2194959" y="755874"/>
                    <a:pt x="2163631" y="756541"/>
                  </a:cubicBezTo>
                  <a:cubicBezTo>
                    <a:pt x="2128970" y="757874"/>
                    <a:pt x="2099641" y="730545"/>
                    <a:pt x="2100974" y="693218"/>
                  </a:cubicBezTo>
                  <a:cubicBezTo>
                    <a:pt x="2101641" y="687885"/>
                    <a:pt x="2103641" y="679221"/>
                    <a:pt x="2104307" y="669888"/>
                  </a:cubicBezTo>
                  <a:cubicBezTo>
                    <a:pt x="2106307" y="651890"/>
                    <a:pt x="2108971" y="636560"/>
                    <a:pt x="2134302" y="645226"/>
                  </a:cubicBezTo>
                  <a:cubicBezTo>
                    <a:pt x="2140302" y="647226"/>
                    <a:pt x="2149632" y="640560"/>
                    <a:pt x="2156965" y="638560"/>
                  </a:cubicBezTo>
                  <a:cubicBezTo>
                    <a:pt x="2166464" y="636560"/>
                    <a:pt x="2173712" y="621438"/>
                    <a:pt x="2179836" y="617938"/>
                  </a:cubicBezTo>
                  <a:close/>
                  <a:moveTo>
                    <a:pt x="1272595" y="604867"/>
                  </a:moveTo>
                  <a:cubicBezTo>
                    <a:pt x="1289405" y="607899"/>
                    <a:pt x="1300779" y="621896"/>
                    <a:pt x="1311778" y="635892"/>
                  </a:cubicBezTo>
                  <a:cubicBezTo>
                    <a:pt x="1318442" y="644558"/>
                    <a:pt x="1323775" y="654557"/>
                    <a:pt x="1330441" y="663890"/>
                  </a:cubicBezTo>
                  <a:cubicBezTo>
                    <a:pt x="1344440" y="683219"/>
                    <a:pt x="1349104" y="699215"/>
                    <a:pt x="1322442" y="715213"/>
                  </a:cubicBezTo>
                  <a:cubicBezTo>
                    <a:pt x="1307779" y="723879"/>
                    <a:pt x="1299113" y="741209"/>
                    <a:pt x="1301113" y="761874"/>
                  </a:cubicBezTo>
                  <a:cubicBezTo>
                    <a:pt x="1303112" y="777204"/>
                    <a:pt x="1295780" y="788536"/>
                    <a:pt x="1277783" y="782537"/>
                  </a:cubicBezTo>
                  <a:cubicBezTo>
                    <a:pt x="1254452" y="775870"/>
                    <a:pt x="1199128" y="700549"/>
                    <a:pt x="1199128" y="677886"/>
                  </a:cubicBezTo>
                  <a:cubicBezTo>
                    <a:pt x="1199128" y="651891"/>
                    <a:pt x="1227123" y="613230"/>
                    <a:pt x="1253786" y="605897"/>
                  </a:cubicBezTo>
                  <a:cubicBezTo>
                    <a:pt x="1260785" y="604065"/>
                    <a:pt x="1266992" y="603857"/>
                    <a:pt x="1272595" y="604867"/>
                  </a:cubicBezTo>
                  <a:close/>
                  <a:moveTo>
                    <a:pt x="1516576" y="602149"/>
                  </a:moveTo>
                  <a:cubicBezTo>
                    <a:pt x="1524241" y="602065"/>
                    <a:pt x="1532074" y="604897"/>
                    <a:pt x="1539740" y="609897"/>
                  </a:cubicBezTo>
                  <a:cubicBezTo>
                    <a:pt x="1549071" y="615896"/>
                    <a:pt x="1556403" y="624562"/>
                    <a:pt x="1565069" y="631892"/>
                  </a:cubicBezTo>
                  <a:cubicBezTo>
                    <a:pt x="1586398" y="648557"/>
                    <a:pt x="1589065" y="665887"/>
                    <a:pt x="1573066" y="688551"/>
                  </a:cubicBezTo>
                  <a:cubicBezTo>
                    <a:pt x="1563736" y="701880"/>
                    <a:pt x="1558403" y="717879"/>
                    <a:pt x="1557070" y="734542"/>
                  </a:cubicBezTo>
                  <a:cubicBezTo>
                    <a:pt x="1554403" y="763870"/>
                    <a:pt x="1554403" y="763870"/>
                    <a:pt x="1523075" y="763870"/>
                  </a:cubicBezTo>
                  <a:cubicBezTo>
                    <a:pt x="1508410" y="765869"/>
                    <a:pt x="1496413" y="759872"/>
                    <a:pt x="1488413" y="745873"/>
                  </a:cubicBezTo>
                  <a:cubicBezTo>
                    <a:pt x="1485747" y="741207"/>
                    <a:pt x="1482414" y="737874"/>
                    <a:pt x="1479748" y="733208"/>
                  </a:cubicBezTo>
                  <a:cubicBezTo>
                    <a:pt x="1470417" y="718545"/>
                    <a:pt x="1443753" y="713212"/>
                    <a:pt x="1449752" y="691217"/>
                  </a:cubicBezTo>
                  <a:cubicBezTo>
                    <a:pt x="1457752" y="661889"/>
                    <a:pt x="1471750" y="633892"/>
                    <a:pt x="1494413" y="611897"/>
                  </a:cubicBezTo>
                  <a:cubicBezTo>
                    <a:pt x="1501411" y="605232"/>
                    <a:pt x="1508910" y="602232"/>
                    <a:pt x="1516576" y="602149"/>
                  </a:cubicBezTo>
                  <a:close/>
                  <a:moveTo>
                    <a:pt x="2024653" y="579486"/>
                  </a:moveTo>
                  <a:cubicBezTo>
                    <a:pt x="2048316" y="584567"/>
                    <a:pt x="2068979" y="603564"/>
                    <a:pt x="2086309" y="636558"/>
                  </a:cubicBezTo>
                  <a:cubicBezTo>
                    <a:pt x="2090975" y="643224"/>
                    <a:pt x="2089642" y="651224"/>
                    <a:pt x="2090309" y="662555"/>
                  </a:cubicBezTo>
                  <a:cubicBezTo>
                    <a:pt x="2088976" y="670552"/>
                    <a:pt x="2087643" y="681884"/>
                    <a:pt x="2084310" y="692550"/>
                  </a:cubicBezTo>
                  <a:cubicBezTo>
                    <a:pt x="2074311" y="729877"/>
                    <a:pt x="2041650" y="743873"/>
                    <a:pt x="2008322" y="724545"/>
                  </a:cubicBezTo>
                  <a:cubicBezTo>
                    <a:pt x="1976994" y="705880"/>
                    <a:pt x="1953666" y="679218"/>
                    <a:pt x="1935001" y="647890"/>
                  </a:cubicBezTo>
                  <a:cubicBezTo>
                    <a:pt x="1925671" y="631894"/>
                    <a:pt x="1929004" y="617896"/>
                    <a:pt x="1945000" y="605897"/>
                  </a:cubicBezTo>
                  <a:cubicBezTo>
                    <a:pt x="1974328" y="583235"/>
                    <a:pt x="2000990" y="574403"/>
                    <a:pt x="2024653" y="579486"/>
                  </a:cubicBezTo>
                  <a:close/>
                  <a:moveTo>
                    <a:pt x="2369011" y="559571"/>
                  </a:moveTo>
                  <a:cubicBezTo>
                    <a:pt x="2375093" y="559738"/>
                    <a:pt x="2381592" y="561571"/>
                    <a:pt x="2387591" y="563238"/>
                  </a:cubicBezTo>
                  <a:cubicBezTo>
                    <a:pt x="2391591" y="563904"/>
                    <a:pt x="2393590" y="567237"/>
                    <a:pt x="2392257" y="571903"/>
                  </a:cubicBezTo>
                  <a:cubicBezTo>
                    <a:pt x="2390924" y="581900"/>
                    <a:pt x="2348264" y="618561"/>
                    <a:pt x="2339599" y="616561"/>
                  </a:cubicBezTo>
                  <a:cubicBezTo>
                    <a:pt x="2336932" y="615894"/>
                    <a:pt x="2334268" y="613228"/>
                    <a:pt x="2333602" y="611230"/>
                  </a:cubicBezTo>
                  <a:cubicBezTo>
                    <a:pt x="2330935" y="592566"/>
                    <a:pt x="2342265" y="577903"/>
                    <a:pt x="2352931" y="565904"/>
                  </a:cubicBezTo>
                  <a:cubicBezTo>
                    <a:pt x="2357263" y="560904"/>
                    <a:pt x="2362929" y="559405"/>
                    <a:pt x="2369011" y="559571"/>
                  </a:cubicBezTo>
                  <a:close/>
                  <a:moveTo>
                    <a:pt x="1839019" y="545241"/>
                  </a:moveTo>
                  <a:cubicBezTo>
                    <a:pt x="1869014" y="551907"/>
                    <a:pt x="1908341" y="595235"/>
                    <a:pt x="1911674" y="626563"/>
                  </a:cubicBezTo>
                  <a:cubicBezTo>
                    <a:pt x="1912341" y="633896"/>
                    <a:pt x="1913674" y="640560"/>
                    <a:pt x="1903009" y="641893"/>
                  </a:cubicBezTo>
                  <a:cubicBezTo>
                    <a:pt x="1884346" y="643893"/>
                    <a:pt x="1866348" y="647226"/>
                    <a:pt x="1851018" y="650559"/>
                  </a:cubicBezTo>
                  <a:cubicBezTo>
                    <a:pt x="1818357" y="649892"/>
                    <a:pt x="1784363" y="616564"/>
                    <a:pt x="1783696" y="587235"/>
                  </a:cubicBezTo>
                  <a:cubicBezTo>
                    <a:pt x="1783029" y="560573"/>
                    <a:pt x="1811024" y="538577"/>
                    <a:pt x="1839019" y="545241"/>
                  </a:cubicBezTo>
                  <a:close/>
                  <a:moveTo>
                    <a:pt x="1636303" y="527995"/>
                  </a:moveTo>
                  <a:cubicBezTo>
                    <a:pt x="1651550" y="530244"/>
                    <a:pt x="1666381" y="537910"/>
                    <a:pt x="1678379" y="550574"/>
                  </a:cubicBezTo>
                  <a:cubicBezTo>
                    <a:pt x="1699043" y="573237"/>
                    <a:pt x="1710375" y="597235"/>
                    <a:pt x="1697043" y="627230"/>
                  </a:cubicBezTo>
                  <a:cubicBezTo>
                    <a:pt x="1683711" y="622564"/>
                    <a:pt x="1684378" y="636561"/>
                    <a:pt x="1679712" y="641893"/>
                  </a:cubicBezTo>
                  <a:cubicBezTo>
                    <a:pt x="1655050" y="673222"/>
                    <a:pt x="1618389" y="673222"/>
                    <a:pt x="1593727" y="640560"/>
                  </a:cubicBezTo>
                  <a:cubicBezTo>
                    <a:pt x="1587061" y="631897"/>
                    <a:pt x="1580397" y="622564"/>
                    <a:pt x="1575731" y="612565"/>
                  </a:cubicBezTo>
                  <a:cubicBezTo>
                    <a:pt x="1563732" y="585903"/>
                    <a:pt x="1571731" y="551908"/>
                    <a:pt x="1591727" y="537909"/>
                  </a:cubicBezTo>
                  <a:cubicBezTo>
                    <a:pt x="1605392" y="528911"/>
                    <a:pt x="1621056" y="525745"/>
                    <a:pt x="1636303" y="527995"/>
                  </a:cubicBezTo>
                  <a:close/>
                  <a:moveTo>
                    <a:pt x="2246950" y="523245"/>
                  </a:moveTo>
                  <a:cubicBezTo>
                    <a:pt x="2264948" y="522578"/>
                    <a:pt x="2312940" y="569905"/>
                    <a:pt x="2312940" y="589234"/>
                  </a:cubicBezTo>
                  <a:cubicBezTo>
                    <a:pt x="2312940" y="615898"/>
                    <a:pt x="2298943" y="633894"/>
                    <a:pt x="2274945" y="642560"/>
                  </a:cubicBezTo>
                  <a:cubicBezTo>
                    <a:pt x="2249616" y="651892"/>
                    <a:pt x="2234286" y="637227"/>
                    <a:pt x="2220954" y="618564"/>
                  </a:cubicBezTo>
                  <a:cubicBezTo>
                    <a:pt x="2195625" y="583237"/>
                    <a:pt x="2201624" y="545909"/>
                    <a:pt x="2235619" y="527911"/>
                  </a:cubicBezTo>
                  <a:cubicBezTo>
                    <a:pt x="2238950" y="525911"/>
                    <a:pt x="2242950" y="523245"/>
                    <a:pt x="2246950" y="523245"/>
                  </a:cubicBezTo>
                  <a:close/>
                  <a:moveTo>
                    <a:pt x="1400012" y="519996"/>
                  </a:moveTo>
                  <a:cubicBezTo>
                    <a:pt x="1411427" y="522746"/>
                    <a:pt x="1421759" y="529578"/>
                    <a:pt x="1431092" y="540576"/>
                  </a:cubicBezTo>
                  <a:cubicBezTo>
                    <a:pt x="1437756" y="548575"/>
                    <a:pt x="1442422" y="557908"/>
                    <a:pt x="1449755" y="564571"/>
                  </a:cubicBezTo>
                  <a:cubicBezTo>
                    <a:pt x="1471751" y="586570"/>
                    <a:pt x="1476417" y="603899"/>
                    <a:pt x="1443089" y="620564"/>
                  </a:cubicBezTo>
                  <a:cubicBezTo>
                    <a:pt x="1429758" y="627230"/>
                    <a:pt x="1427759" y="643893"/>
                    <a:pt x="1425092" y="657891"/>
                  </a:cubicBezTo>
                  <a:cubicBezTo>
                    <a:pt x="1419759" y="679221"/>
                    <a:pt x="1405094" y="686553"/>
                    <a:pt x="1381765" y="687220"/>
                  </a:cubicBezTo>
                  <a:cubicBezTo>
                    <a:pt x="1380432" y="687220"/>
                    <a:pt x="1376432" y="686553"/>
                    <a:pt x="1372432" y="685886"/>
                  </a:cubicBezTo>
                  <a:cubicBezTo>
                    <a:pt x="1349770" y="679221"/>
                    <a:pt x="1319108" y="626563"/>
                    <a:pt x="1317108" y="589235"/>
                  </a:cubicBezTo>
                  <a:cubicBezTo>
                    <a:pt x="1315775" y="559907"/>
                    <a:pt x="1332440" y="535909"/>
                    <a:pt x="1362435" y="523913"/>
                  </a:cubicBezTo>
                  <a:cubicBezTo>
                    <a:pt x="1376099" y="518580"/>
                    <a:pt x="1388597" y="517247"/>
                    <a:pt x="1400012" y="519996"/>
                  </a:cubicBezTo>
                  <a:close/>
                  <a:moveTo>
                    <a:pt x="2109340" y="481773"/>
                  </a:moveTo>
                  <a:cubicBezTo>
                    <a:pt x="2119390" y="482794"/>
                    <a:pt x="2128972" y="486252"/>
                    <a:pt x="2136971" y="492584"/>
                  </a:cubicBezTo>
                  <a:cubicBezTo>
                    <a:pt x="2156300" y="507249"/>
                    <a:pt x="2177632" y="522579"/>
                    <a:pt x="2184298" y="550575"/>
                  </a:cubicBezTo>
                  <a:cubicBezTo>
                    <a:pt x="2179631" y="565240"/>
                    <a:pt x="2176965" y="580570"/>
                    <a:pt x="2170299" y="594569"/>
                  </a:cubicBezTo>
                  <a:cubicBezTo>
                    <a:pt x="2155634" y="624564"/>
                    <a:pt x="2127638" y="631230"/>
                    <a:pt x="2101643" y="609899"/>
                  </a:cubicBezTo>
                  <a:cubicBezTo>
                    <a:pt x="2080313" y="591902"/>
                    <a:pt x="2061648" y="571906"/>
                    <a:pt x="2042319" y="551908"/>
                  </a:cubicBezTo>
                  <a:cubicBezTo>
                    <a:pt x="2035653" y="545242"/>
                    <a:pt x="2033653" y="536578"/>
                    <a:pt x="2036319" y="526579"/>
                  </a:cubicBezTo>
                  <a:cubicBezTo>
                    <a:pt x="2044819" y="497583"/>
                    <a:pt x="2079188" y="478711"/>
                    <a:pt x="2109340" y="481773"/>
                  </a:cubicBezTo>
                  <a:close/>
                  <a:moveTo>
                    <a:pt x="2432253" y="463921"/>
                  </a:moveTo>
                  <a:cubicBezTo>
                    <a:pt x="2439586" y="462588"/>
                    <a:pt x="2440253" y="466587"/>
                    <a:pt x="2440919" y="472587"/>
                  </a:cubicBezTo>
                  <a:cubicBezTo>
                    <a:pt x="2442919" y="489249"/>
                    <a:pt x="2423587" y="517244"/>
                    <a:pt x="2410256" y="517244"/>
                  </a:cubicBezTo>
                  <a:cubicBezTo>
                    <a:pt x="2402923" y="517244"/>
                    <a:pt x="2402923" y="513911"/>
                    <a:pt x="2402923" y="507914"/>
                  </a:cubicBezTo>
                  <a:cubicBezTo>
                    <a:pt x="2404923" y="489916"/>
                    <a:pt x="2420254" y="465254"/>
                    <a:pt x="2432253" y="463921"/>
                  </a:cubicBezTo>
                  <a:close/>
                  <a:moveTo>
                    <a:pt x="1749066" y="452581"/>
                  </a:moveTo>
                  <a:cubicBezTo>
                    <a:pt x="1762157" y="452674"/>
                    <a:pt x="1772531" y="463923"/>
                    <a:pt x="1781030" y="475921"/>
                  </a:cubicBezTo>
                  <a:cubicBezTo>
                    <a:pt x="1796359" y="498584"/>
                    <a:pt x="1808358" y="520580"/>
                    <a:pt x="1781696" y="544578"/>
                  </a:cubicBezTo>
                  <a:cubicBezTo>
                    <a:pt x="1772364" y="552575"/>
                    <a:pt x="1768365" y="567241"/>
                    <a:pt x="1761699" y="578573"/>
                  </a:cubicBezTo>
                  <a:cubicBezTo>
                    <a:pt x="1759032" y="583239"/>
                    <a:pt x="1759032" y="591903"/>
                    <a:pt x="1749702" y="589903"/>
                  </a:cubicBezTo>
                  <a:cubicBezTo>
                    <a:pt x="1735703" y="588570"/>
                    <a:pt x="1673048" y="527912"/>
                    <a:pt x="1676381" y="515249"/>
                  </a:cubicBezTo>
                  <a:cubicBezTo>
                    <a:pt x="1685046" y="485918"/>
                    <a:pt x="1711041" y="470588"/>
                    <a:pt x="1735037" y="456590"/>
                  </a:cubicBezTo>
                  <a:cubicBezTo>
                    <a:pt x="1740036" y="453757"/>
                    <a:pt x="1744702" y="452549"/>
                    <a:pt x="1749066" y="452581"/>
                  </a:cubicBezTo>
                  <a:close/>
                  <a:moveTo>
                    <a:pt x="1971259" y="450122"/>
                  </a:moveTo>
                  <a:cubicBezTo>
                    <a:pt x="1996286" y="449841"/>
                    <a:pt x="2023656" y="459589"/>
                    <a:pt x="2035655" y="474588"/>
                  </a:cubicBezTo>
                  <a:cubicBezTo>
                    <a:pt x="2038988" y="478588"/>
                    <a:pt x="2042988" y="483919"/>
                    <a:pt x="2036988" y="487252"/>
                  </a:cubicBezTo>
                  <a:cubicBezTo>
                    <a:pt x="2016992" y="497250"/>
                    <a:pt x="2016992" y="519247"/>
                    <a:pt x="2007660" y="535912"/>
                  </a:cubicBezTo>
                  <a:cubicBezTo>
                    <a:pt x="1988995" y="569907"/>
                    <a:pt x="1919674" y="575906"/>
                    <a:pt x="1893010" y="547242"/>
                  </a:cubicBezTo>
                  <a:cubicBezTo>
                    <a:pt x="1885679" y="538578"/>
                    <a:pt x="1889677" y="530579"/>
                    <a:pt x="1891676" y="521913"/>
                  </a:cubicBezTo>
                  <a:cubicBezTo>
                    <a:pt x="1891010" y="491918"/>
                    <a:pt x="1912341" y="466589"/>
                    <a:pt x="1947669" y="453923"/>
                  </a:cubicBezTo>
                  <a:cubicBezTo>
                    <a:pt x="1954835" y="451424"/>
                    <a:pt x="1962916" y="450216"/>
                    <a:pt x="1971259" y="450122"/>
                  </a:cubicBezTo>
                  <a:close/>
                  <a:moveTo>
                    <a:pt x="2318459" y="450006"/>
                  </a:moveTo>
                  <a:cubicBezTo>
                    <a:pt x="2324146" y="450548"/>
                    <a:pt x="2329770" y="452256"/>
                    <a:pt x="2334936" y="455256"/>
                  </a:cubicBezTo>
                  <a:cubicBezTo>
                    <a:pt x="2342935" y="459922"/>
                    <a:pt x="2351599" y="463255"/>
                    <a:pt x="2359598" y="467921"/>
                  </a:cubicBezTo>
                  <a:cubicBezTo>
                    <a:pt x="2372264" y="475918"/>
                    <a:pt x="2394927" y="478585"/>
                    <a:pt x="2385594" y="501915"/>
                  </a:cubicBezTo>
                  <a:cubicBezTo>
                    <a:pt x="2376930" y="522578"/>
                    <a:pt x="2363598" y="541241"/>
                    <a:pt x="2344935" y="543240"/>
                  </a:cubicBezTo>
                  <a:cubicBezTo>
                    <a:pt x="2290275" y="543240"/>
                    <a:pt x="2259614" y="508579"/>
                    <a:pt x="2276279" y="473254"/>
                  </a:cubicBezTo>
                  <a:cubicBezTo>
                    <a:pt x="2283777" y="457256"/>
                    <a:pt x="2301399" y="448382"/>
                    <a:pt x="2318459" y="450006"/>
                  </a:cubicBezTo>
                  <a:close/>
                  <a:moveTo>
                    <a:pt x="1483996" y="439510"/>
                  </a:moveTo>
                  <a:cubicBezTo>
                    <a:pt x="1506075" y="435594"/>
                    <a:pt x="1529405" y="440593"/>
                    <a:pt x="1543737" y="456590"/>
                  </a:cubicBezTo>
                  <a:cubicBezTo>
                    <a:pt x="1557733" y="472587"/>
                    <a:pt x="1568398" y="491918"/>
                    <a:pt x="1581728" y="508582"/>
                  </a:cubicBezTo>
                  <a:cubicBezTo>
                    <a:pt x="1589061" y="517914"/>
                    <a:pt x="1585061" y="522580"/>
                    <a:pt x="1577064" y="527913"/>
                  </a:cubicBezTo>
                  <a:cubicBezTo>
                    <a:pt x="1566399" y="535912"/>
                    <a:pt x="1559733" y="547909"/>
                    <a:pt x="1555733" y="560575"/>
                  </a:cubicBezTo>
                  <a:cubicBezTo>
                    <a:pt x="1551734" y="571238"/>
                    <a:pt x="1553067" y="587904"/>
                    <a:pt x="1536404" y="573905"/>
                  </a:cubicBezTo>
                  <a:cubicBezTo>
                    <a:pt x="1475748" y="590570"/>
                    <a:pt x="1464416" y="533246"/>
                    <a:pt x="1432422" y="507248"/>
                  </a:cubicBezTo>
                  <a:cubicBezTo>
                    <a:pt x="1423090" y="499918"/>
                    <a:pt x="1426423" y="486586"/>
                    <a:pt x="1431755" y="475920"/>
                  </a:cubicBezTo>
                  <a:cubicBezTo>
                    <a:pt x="1441087" y="456257"/>
                    <a:pt x="1461916" y="443426"/>
                    <a:pt x="1483996" y="439510"/>
                  </a:cubicBezTo>
                  <a:close/>
                  <a:moveTo>
                    <a:pt x="1860349" y="377271"/>
                  </a:moveTo>
                  <a:cubicBezTo>
                    <a:pt x="1892344" y="379271"/>
                    <a:pt x="1903010" y="404600"/>
                    <a:pt x="1916340" y="425931"/>
                  </a:cubicBezTo>
                  <a:cubicBezTo>
                    <a:pt x="1927672" y="444594"/>
                    <a:pt x="1907010" y="449261"/>
                    <a:pt x="1899010" y="459260"/>
                  </a:cubicBezTo>
                  <a:cubicBezTo>
                    <a:pt x="1885678" y="475256"/>
                    <a:pt x="1866349" y="485922"/>
                    <a:pt x="1867682" y="511918"/>
                  </a:cubicBezTo>
                  <a:cubicBezTo>
                    <a:pt x="1868349" y="526581"/>
                    <a:pt x="1856350" y="524583"/>
                    <a:pt x="1849017" y="516584"/>
                  </a:cubicBezTo>
                  <a:cubicBezTo>
                    <a:pt x="1829021" y="495252"/>
                    <a:pt x="1809691" y="473256"/>
                    <a:pt x="1790360" y="451260"/>
                  </a:cubicBezTo>
                  <a:cubicBezTo>
                    <a:pt x="1783027" y="442595"/>
                    <a:pt x="1781027" y="432595"/>
                    <a:pt x="1788360" y="423265"/>
                  </a:cubicBezTo>
                  <a:cubicBezTo>
                    <a:pt x="1806358" y="397934"/>
                    <a:pt x="1833021" y="385270"/>
                    <a:pt x="1860349" y="377271"/>
                  </a:cubicBezTo>
                  <a:close/>
                  <a:moveTo>
                    <a:pt x="2394257" y="367272"/>
                  </a:moveTo>
                  <a:cubicBezTo>
                    <a:pt x="2411589" y="371936"/>
                    <a:pt x="2438250" y="371272"/>
                    <a:pt x="2440917" y="397267"/>
                  </a:cubicBezTo>
                  <a:cubicBezTo>
                    <a:pt x="2444250" y="428595"/>
                    <a:pt x="2417588" y="454590"/>
                    <a:pt x="2380927" y="455923"/>
                  </a:cubicBezTo>
                  <a:cubicBezTo>
                    <a:pt x="2364929" y="453923"/>
                    <a:pt x="2343600" y="454590"/>
                    <a:pt x="2342267" y="427262"/>
                  </a:cubicBezTo>
                  <a:cubicBezTo>
                    <a:pt x="2341600" y="404599"/>
                    <a:pt x="2375595" y="362606"/>
                    <a:pt x="2394257" y="367272"/>
                  </a:cubicBezTo>
                  <a:close/>
                  <a:moveTo>
                    <a:pt x="1615048" y="352411"/>
                  </a:moveTo>
                  <a:cubicBezTo>
                    <a:pt x="1627181" y="352859"/>
                    <a:pt x="1639388" y="356108"/>
                    <a:pt x="1650386" y="362607"/>
                  </a:cubicBezTo>
                  <a:cubicBezTo>
                    <a:pt x="1677048" y="377938"/>
                    <a:pt x="1691047" y="404600"/>
                    <a:pt x="1707043" y="429262"/>
                  </a:cubicBezTo>
                  <a:cubicBezTo>
                    <a:pt x="1713709" y="439261"/>
                    <a:pt x="1710376" y="451258"/>
                    <a:pt x="1697711" y="453924"/>
                  </a:cubicBezTo>
                  <a:cubicBezTo>
                    <a:pt x="1674382" y="459257"/>
                    <a:pt x="1662383" y="475922"/>
                    <a:pt x="1649053" y="493251"/>
                  </a:cubicBezTo>
                  <a:cubicBezTo>
                    <a:pt x="1633721" y="513915"/>
                    <a:pt x="1615725" y="515913"/>
                    <a:pt x="1597060" y="498583"/>
                  </a:cubicBezTo>
                  <a:cubicBezTo>
                    <a:pt x="1571065" y="473255"/>
                    <a:pt x="1548402" y="445260"/>
                    <a:pt x="1542403" y="411933"/>
                  </a:cubicBezTo>
                  <a:cubicBezTo>
                    <a:pt x="1542903" y="374938"/>
                    <a:pt x="1578648" y="351068"/>
                    <a:pt x="1615048" y="352411"/>
                  </a:cubicBezTo>
                  <a:close/>
                  <a:moveTo>
                    <a:pt x="2060149" y="352275"/>
                  </a:moveTo>
                  <a:cubicBezTo>
                    <a:pt x="2072147" y="348942"/>
                    <a:pt x="2084978" y="349941"/>
                    <a:pt x="2096310" y="355940"/>
                  </a:cubicBezTo>
                  <a:cubicBezTo>
                    <a:pt x="2110975" y="363939"/>
                    <a:pt x="2123639" y="373938"/>
                    <a:pt x="2132971" y="387268"/>
                  </a:cubicBezTo>
                  <a:cubicBezTo>
                    <a:pt x="2133638" y="394601"/>
                    <a:pt x="2128305" y="396600"/>
                    <a:pt x="2124305" y="399267"/>
                  </a:cubicBezTo>
                  <a:cubicBezTo>
                    <a:pt x="2114975" y="407266"/>
                    <a:pt x="2108309" y="417265"/>
                    <a:pt x="2107642" y="430595"/>
                  </a:cubicBezTo>
                  <a:cubicBezTo>
                    <a:pt x="2106309" y="457258"/>
                    <a:pt x="2090310" y="459258"/>
                    <a:pt x="2068981" y="450594"/>
                  </a:cubicBezTo>
                  <a:cubicBezTo>
                    <a:pt x="2057649" y="445927"/>
                    <a:pt x="2046985" y="438595"/>
                    <a:pt x="2039652" y="429262"/>
                  </a:cubicBezTo>
                  <a:cubicBezTo>
                    <a:pt x="2026320" y="413266"/>
                    <a:pt x="2012990" y="396600"/>
                    <a:pt x="2028987" y="374605"/>
                  </a:cubicBezTo>
                  <a:cubicBezTo>
                    <a:pt x="2036986" y="363273"/>
                    <a:pt x="2048151" y="355608"/>
                    <a:pt x="2060149" y="352275"/>
                  </a:cubicBezTo>
                  <a:close/>
                  <a:moveTo>
                    <a:pt x="2500243" y="343276"/>
                  </a:moveTo>
                  <a:cubicBezTo>
                    <a:pt x="2508907" y="383937"/>
                    <a:pt x="2490244" y="403267"/>
                    <a:pt x="2456914" y="421265"/>
                  </a:cubicBezTo>
                  <a:cubicBezTo>
                    <a:pt x="2465580" y="389937"/>
                    <a:pt x="2470913" y="361939"/>
                    <a:pt x="2500243" y="343276"/>
                  </a:cubicBezTo>
                  <a:close/>
                  <a:moveTo>
                    <a:pt x="2271613" y="319282"/>
                  </a:moveTo>
                  <a:cubicBezTo>
                    <a:pt x="2288276" y="321281"/>
                    <a:pt x="2339601" y="359940"/>
                    <a:pt x="2339601" y="372606"/>
                  </a:cubicBezTo>
                  <a:cubicBezTo>
                    <a:pt x="2338935" y="395269"/>
                    <a:pt x="2324936" y="411934"/>
                    <a:pt x="2308273" y="426597"/>
                  </a:cubicBezTo>
                  <a:cubicBezTo>
                    <a:pt x="2294275" y="439263"/>
                    <a:pt x="2277612" y="438596"/>
                    <a:pt x="2262947" y="428597"/>
                  </a:cubicBezTo>
                  <a:cubicBezTo>
                    <a:pt x="2241618" y="415267"/>
                    <a:pt x="2226953" y="395269"/>
                    <a:pt x="2218287" y="371939"/>
                  </a:cubicBezTo>
                  <a:cubicBezTo>
                    <a:pt x="2209623" y="350610"/>
                    <a:pt x="2245617" y="316615"/>
                    <a:pt x="2271613" y="319282"/>
                  </a:cubicBezTo>
                  <a:close/>
                  <a:moveTo>
                    <a:pt x="1978327" y="293951"/>
                  </a:moveTo>
                  <a:cubicBezTo>
                    <a:pt x="2003658" y="293951"/>
                    <a:pt x="2016321" y="310614"/>
                    <a:pt x="2027653" y="329945"/>
                  </a:cubicBezTo>
                  <a:cubicBezTo>
                    <a:pt x="2039650" y="349274"/>
                    <a:pt x="2019654" y="353941"/>
                    <a:pt x="2012988" y="364606"/>
                  </a:cubicBezTo>
                  <a:cubicBezTo>
                    <a:pt x="2007655" y="373272"/>
                    <a:pt x="1997659" y="381936"/>
                    <a:pt x="1997659" y="390601"/>
                  </a:cubicBezTo>
                  <a:cubicBezTo>
                    <a:pt x="1998325" y="419930"/>
                    <a:pt x="1976994" y="419263"/>
                    <a:pt x="1958331" y="423263"/>
                  </a:cubicBezTo>
                  <a:cubicBezTo>
                    <a:pt x="1937669" y="427929"/>
                    <a:pt x="1932336" y="411264"/>
                    <a:pt x="1923670" y="399267"/>
                  </a:cubicBezTo>
                  <a:cubicBezTo>
                    <a:pt x="1887676" y="347941"/>
                    <a:pt x="1888343" y="347941"/>
                    <a:pt x="1939669" y="311947"/>
                  </a:cubicBezTo>
                  <a:cubicBezTo>
                    <a:pt x="1966331" y="293951"/>
                    <a:pt x="1966331" y="293951"/>
                    <a:pt x="1978327" y="293951"/>
                  </a:cubicBezTo>
                  <a:close/>
                  <a:moveTo>
                    <a:pt x="1754368" y="283285"/>
                  </a:moveTo>
                  <a:cubicBezTo>
                    <a:pt x="1784363" y="283285"/>
                    <a:pt x="1828356" y="327946"/>
                    <a:pt x="1827023" y="357941"/>
                  </a:cubicBezTo>
                  <a:cubicBezTo>
                    <a:pt x="1826356" y="371940"/>
                    <a:pt x="1814357" y="378604"/>
                    <a:pt x="1802359" y="381937"/>
                  </a:cubicBezTo>
                  <a:cubicBezTo>
                    <a:pt x="1780363" y="388603"/>
                    <a:pt x="1763700" y="399935"/>
                    <a:pt x="1757035" y="423264"/>
                  </a:cubicBezTo>
                  <a:cubicBezTo>
                    <a:pt x="1753035" y="437263"/>
                    <a:pt x="1745703" y="430597"/>
                    <a:pt x="1739037" y="426597"/>
                  </a:cubicBezTo>
                  <a:cubicBezTo>
                    <a:pt x="1726373" y="419265"/>
                    <a:pt x="1718374" y="407268"/>
                    <a:pt x="1709709" y="395936"/>
                  </a:cubicBezTo>
                  <a:cubicBezTo>
                    <a:pt x="1701709" y="385270"/>
                    <a:pt x="1695046" y="373940"/>
                    <a:pt x="1686380" y="363940"/>
                  </a:cubicBezTo>
                  <a:cubicBezTo>
                    <a:pt x="1657052" y="329279"/>
                    <a:pt x="1659718" y="317280"/>
                    <a:pt x="1701709" y="295951"/>
                  </a:cubicBezTo>
                  <a:cubicBezTo>
                    <a:pt x="1718374" y="287285"/>
                    <a:pt x="1735704" y="281952"/>
                    <a:pt x="1754368" y="283285"/>
                  </a:cubicBezTo>
                  <a:close/>
                  <a:moveTo>
                    <a:pt x="2169630" y="269290"/>
                  </a:moveTo>
                  <a:cubicBezTo>
                    <a:pt x="2192293" y="266624"/>
                    <a:pt x="2201625" y="284622"/>
                    <a:pt x="2213624" y="297952"/>
                  </a:cubicBezTo>
                  <a:cubicBezTo>
                    <a:pt x="2225621" y="310617"/>
                    <a:pt x="2211625" y="318617"/>
                    <a:pt x="2206958" y="327280"/>
                  </a:cubicBezTo>
                  <a:cubicBezTo>
                    <a:pt x="2183627" y="369941"/>
                    <a:pt x="2190293" y="397936"/>
                    <a:pt x="2232287" y="429931"/>
                  </a:cubicBezTo>
                  <a:cubicBezTo>
                    <a:pt x="2268949" y="457259"/>
                    <a:pt x="2270948" y="473925"/>
                    <a:pt x="2242953" y="507253"/>
                  </a:cubicBezTo>
                  <a:cubicBezTo>
                    <a:pt x="2232287" y="519918"/>
                    <a:pt x="2219622" y="523915"/>
                    <a:pt x="2204958" y="516585"/>
                  </a:cubicBezTo>
                  <a:cubicBezTo>
                    <a:pt x="2180963" y="504586"/>
                    <a:pt x="2158298" y="489921"/>
                    <a:pt x="2140302" y="469925"/>
                  </a:cubicBezTo>
                  <a:cubicBezTo>
                    <a:pt x="2117637" y="444596"/>
                    <a:pt x="2122970" y="421932"/>
                    <a:pt x="2154299" y="406602"/>
                  </a:cubicBezTo>
                  <a:cubicBezTo>
                    <a:pt x="2160965" y="403269"/>
                    <a:pt x="2167631" y="401269"/>
                    <a:pt x="2173630" y="397936"/>
                  </a:cubicBezTo>
                  <a:cubicBezTo>
                    <a:pt x="2178296" y="395270"/>
                    <a:pt x="2186960" y="394603"/>
                    <a:pt x="2185627" y="385939"/>
                  </a:cubicBezTo>
                  <a:cubicBezTo>
                    <a:pt x="2184294" y="378607"/>
                    <a:pt x="2180296" y="373940"/>
                    <a:pt x="2170964" y="373274"/>
                  </a:cubicBezTo>
                  <a:cubicBezTo>
                    <a:pt x="2159631" y="372607"/>
                    <a:pt x="2149632" y="367274"/>
                    <a:pt x="2140302" y="359942"/>
                  </a:cubicBezTo>
                  <a:cubicBezTo>
                    <a:pt x="2122304" y="346612"/>
                    <a:pt x="2106307" y="329947"/>
                    <a:pt x="2114306" y="305951"/>
                  </a:cubicBezTo>
                  <a:cubicBezTo>
                    <a:pt x="2122970" y="282622"/>
                    <a:pt x="2144301" y="271956"/>
                    <a:pt x="2169630" y="269290"/>
                  </a:cubicBezTo>
                  <a:close/>
                  <a:moveTo>
                    <a:pt x="2510739" y="264621"/>
                  </a:moveTo>
                  <a:cubicBezTo>
                    <a:pt x="2513905" y="265788"/>
                    <a:pt x="2516904" y="268621"/>
                    <a:pt x="2518903" y="271954"/>
                  </a:cubicBezTo>
                  <a:cubicBezTo>
                    <a:pt x="2528902" y="287285"/>
                    <a:pt x="2530235" y="300617"/>
                    <a:pt x="2510239" y="309948"/>
                  </a:cubicBezTo>
                  <a:cubicBezTo>
                    <a:pt x="2506239" y="295951"/>
                    <a:pt x="2487574" y="284618"/>
                    <a:pt x="2501573" y="267288"/>
                  </a:cubicBezTo>
                  <a:cubicBezTo>
                    <a:pt x="2504239" y="263954"/>
                    <a:pt x="2507572" y="263455"/>
                    <a:pt x="2510739" y="264621"/>
                  </a:cubicBezTo>
                  <a:close/>
                  <a:moveTo>
                    <a:pt x="2360931" y="239295"/>
                  </a:moveTo>
                  <a:cubicBezTo>
                    <a:pt x="2388260" y="243294"/>
                    <a:pt x="2411589" y="265290"/>
                    <a:pt x="2443583" y="251960"/>
                  </a:cubicBezTo>
                  <a:cubicBezTo>
                    <a:pt x="2467581" y="242628"/>
                    <a:pt x="2491577" y="273956"/>
                    <a:pt x="2484244" y="299285"/>
                  </a:cubicBezTo>
                  <a:cubicBezTo>
                    <a:pt x="2479578" y="314616"/>
                    <a:pt x="2474245" y="330612"/>
                    <a:pt x="2466248" y="344611"/>
                  </a:cubicBezTo>
                  <a:cubicBezTo>
                    <a:pt x="2458915" y="357943"/>
                    <a:pt x="2448250" y="367273"/>
                    <a:pt x="2430920" y="357943"/>
                  </a:cubicBezTo>
                  <a:cubicBezTo>
                    <a:pt x="2416255" y="349277"/>
                    <a:pt x="2403589" y="339945"/>
                    <a:pt x="2414255" y="319282"/>
                  </a:cubicBezTo>
                  <a:cubicBezTo>
                    <a:pt x="2422921" y="302618"/>
                    <a:pt x="2426920" y="284621"/>
                    <a:pt x="2407589" y="262626"/>
                  </a:cubicBezTo>
                  <a:cubicBezTo>
                    <a:pt x="2406922" y="273289"/>
                    <a:pt x="2406922" y="276622"/>
                    <a:pt x="2406922" y="280622"/>
                  </a:cubicBezTo>
                  <a:cubicBezTo>
                    <a:pt x="2404923" y="307284"/>
                    <a:pt x="2405589" y="335279"/>
                    <a:pt x="2371595" y="343944"/>
                  </a:cubicBezTo>
                  <a:cubicBezTo>
                    <a:pt x="2350932" y="349277"/>
                    <a:pt x="2295608" y="324615"/>
                    <a:pt x="2284943" y="305951"/>
                  </a:cubicBezTo>
                  <a:cubicBezTo>
                    <a:pt x="2282943" y="301951"/>
                    <a:pt x="2280943" y="295954"/>
                    <a:pt x="2281610" y="291288"/>
                  </a:cubicBezTo>
                  <a:cubicBezTo>
                    <a:pt x="2284943" y="260626"/>
                    <a:pt x="2331603" y="234629"/>
                    <a:pt x="2360931" y="239295"/>
                  </a:cubicBezTo>
                  <a:close/>
                  <a:moveTo>
                    <a:pt x="2080313" y="214632"/>
                  </a:moveTo>
                  <a:cubicBezTo>
                    <a:pt x="2106974" y="214632"/>
                    <a:pt x="2118305" y="234628"/>
                    <a:pt x="2130970" y="251293"/>
                  </a:cubicBezTo>
                  <a:cubicBezTo>
                    <a:pt x="2138302" y="260626"/>
                    <a:pt x="2128970" y="263292"/>
                    <a:pt x="2122971" y="266623"/>
                  </a:cubicBezTo>
                  <a:cubicBezTo>
                    <a:pt x="2108308" y="275289"/>
                    <a:pt x="2097642" y="285955"/>
                    <a:pt x="2092309" y="303285"/>
                  </a:cubicBezTo>
                  <a:cubicBezTo>
                    <a:pt x="2085643" y="326616"/>
                    <a:pt x="2062315" y="333280"/>
                    <a:pt x="2046318" y="315283"/>
                  </a:cubicBezTo>
                  <a:cubicBezTo>
                    <a:pt x="2034320" y="301285"/>
                    <a:pt x="2026321" y="283288"/>
                    <a:pt x="2015657" y="267290"/>
                  </a:cubicBezTo>
                  <a:cubicBezTo>
                    <a:pt x="2006991" y="254626"/>
                    <a:pt x="2014990" y="238628"/>
                    <a:pt x="2028987" y="230630"/>
                  </a:cubicBezTo>
                  <a:cubicBezTo>
                    <a:pt x="2044985" y="221298"/>
                    <a:pt x="2062981" y="215965"/>
                    <a:pt x="2080313" y="214632"/>
                  </a:cubicBezTo>
                  <a:close/>
                  <a:moveTo>
                    <a:pt x="1855851" y="197802"/>
                  </a:moveTo>
                  <a:cubicBezTo>
                    <a:pt x="1869015" y="197468"/>
                    <a:pt x="1882346" y="200635"/>
                    <a:pt x="1895677" y="206634"/>
                  </a:cubicBezTo>
                  <a:cubicBezTo>
                    <a:pt x="1924339" y="219297"/>
                    <a:pt x="1929006" y="249292"/>
                    <a:pt x="1939671" y="273289"/>
                  </a:cubicBezTo>
                  <a:cubicBezTo>
                    <a:pt x="1944338" y="283286"/>
                    <a:pt x="1931672" y="291285"/>
                    <a:pt x="1923673" y="296618"/>
                  </a:cubicBezTo>
                  <a:cubicBezTo>
                    <a:pt x="1904343" y="307950"/>
                    <a:pt x="1891011" y="323946"/>
                    <a:pt x="1882347" y="344609"/>
                  </a:cubicBezTo>
                  <a:cubicBezTo>
                    <a:pt x="1877681" y="355941"/>
                    <a:pt x="1869015" y="370606"/>
                    <a:pt x="1855683" y="357274"/>
                  </a:cubicBezTo>
                  <a:cubicBezTo>
                    <a:pt x="1827021" y="327279"/>
                    <a:pt x="1807025" y="290619"/>
                    <a:pt x="1794359" y="258624"/>
                  </a:cubicBezTo>
                  <a:cubicBezTo>
                    <a:pt x="1793026" y="231962"/>
                    <a:pt x="1803025" y="219297"/>
                    <a:pt x="1817024" y="209967"/>
                  </a:cubicBezTo>
                  <a:cubicBezTo>
                    <a:pt x="1829689" y="201968"/>
                    <a:pt x="1842686" y="198135"/>
                    <a:pt x="1855851" y="197802"/>
                  </a:cubicBezTo>
                  <a:close/>
                  <a:moveTo>
                    <a:pt x="2239618" y="195966"/>
                  </a:moveTo>
                  <a:cubicBezTo>
                    <a:pt x="2252282" y="195966"/>
                    <a:pt x="2291609" y="223961"/>
                    <a:pt x="2291609" y="233294"/>
                  </a:cubicBezTo>
                  <a:cubicBezTo>
                    <a:pt x="2291609" y="241293"/>
                    <a:pt x="2248949" y="287284"/>
                    <a:pt x="2241616" y="287284"/>
                  </a:cubicBezTo>
                  <a:cubicBezTo>
                    <a:pt x="2228953" y="287284"/>
                    <a:pt x="2194959" y="249290"/>
                    <a:pt x="2194292" y="234627"/>
                  </a:cubicBezTo>
                  <a:cubicBezTo>
                    <a:pt x="2194292" y="218629"/>
                    <a:pt x="2219621" y="196633"/>
                    <a:pt x="2239618" y="195966"/>
                  </a:cubicBezTo>
                  <a:close/>
                  <a:moveTo>
                    <a:pt x="2163800" y="154225"/>
                  </a:moveTo>
                  <a:cubicBezTo>
                    <a:pt x="2180131" y="153475"/>
                    <a:pt x="2196628" y="159974"/>
                    <a:pt x="2209626" y="173972"/>
                  </a:cubicBezTo>
                  <a:cubicBezTo>
                    <a:pt x="2212292" y="176638"/>
                    <a:pt x="2214959" y="179971"/>
                    <a:pt x="2218292" y="183971"/>
                  </a:cubicBezTo>
                  <a:cubicBezTo>
                    <a:pt x="2197627" y="193302"/>
                    <a:pt x="2178297" y="201967"/>
                    <a:pt x="2173631" y="227297"/>
                  </a:cubicBezTo>
                  <a:cubicBezTo>
                    <a:pt x="2170965" y="241295"/>
                    <a:pt x="2158299" y="243295"/>
                    <a:pt x="2147635" y="233296"/>
                  </a:cubicBezTo>
                  <a:cubicBezTo>
                    <a:pt x="2136970" y="223963"/>
                    <a:pt x="2126971" y="213966"/>
                    <a:pt x="2117640" y="202634"/>
                  </a:cubicBezTo>
                  <a:cubicBezTo>
                    <a:pt x="2110974" y="194635"/>
                    <a:pt x="2111641" y="185969"/>
                    <a:pt x="2118973" y="177972"/>
                  </a:cubicBezTo>
                  <a:cubicBezTo>
                    <a:pt x="2131305" y="162974"/>
                    <a:pt x="2147469" y="154975"/>
                    <a:pt x="2163800" y="154225"/>
                  </a:cubicBezTo>
                  <a:close/>
                  <a:moveTo>
                    <a:pt x="2529567" y="147309"/>
                  </a:moveTo>
                  <a:cubicBezTo>
                    <a:pt x="2548230" y="147976"/>
                    <a:pt x="2552896" y="159975"/>
                    <a:pt x="2552230" y="181304"/>
                  </a:cubicBezTo>
                  <a:cubicBezTo>
                    <a:pt x="2537567" y="195302"/>
                    <a:pt x="2560229" y="234627"/>
                    <a:pt x="2520902" y="239293"/>
                  </a:cubicBezTo>
                  <a:cubicBezTo>
                    <a:pt x="2507570" y="240626"/>
                    <a:pt x="2484908" y="242626"/>
                    <a:pt x="2486241" y="216631"/>
                  </a:cubicBezTo>
                  <a:cubicBezTo>
                    <a:pt x="2487574" y="179304"/>
                    <a:pt x="2507570" y="147309"/>
                    <a:pt x="2529567" y="147309"/>
                  </a:cubicBezTo>
                  <a:close/>
                  <a:moveTo>
                    <a:pt x="2455903" y="144092"/>
                  </a:moveTo>
                  <a:cubicBezTo>
                    <a:pt x="2468119" y="144060"/>
                    <a:pt x="2474243" y="154809"/>
                    <a:pt x="2476243" y="169306"/>
                  </a:cubicBezTo>
                  <a:cubicBezTo>
                    <a:pt x="2481575" y="201301"/>
                    <a:pt x="2465579" y="225299"/>
                    <a:pt x="2438915" y="228630"/>
                  </a:cubicBezTo>
                  <a:cubicBezTo>
                    <a:pt x="2406921" y="232630"/>
                    <a:pt x="2380926" y="218633"/>
                    <a:pt x="2378259" y="196635"/>
                  </a:cubicBezTo>
                  <a:cubicBezTo>
                    <a:pt x="2376260" y="171973"/>
                    <a:pt x="2399590" y="153976"/>
                    <a:pt x="2441582" y="147977"/>
                  </a:cubicBezTo>
                  <a:cubicBezTo>
                    <a:pt x="2447081" y="145310"/>
                    <a:pt x="2451831" y="144102"/>
                    <a:pt x="2455903" y="144092"/>
                  </a:cubicBezTo>
                  <a:close/>
                  <a:moveTo>
                    <a:pt x="1972330" y="137978"/>
                  </a:moveTo>
                  <a:cubicBezTo>
                    <a:pt x="1996992" y="137978"/>
                    <a:pt x="2030986" y="162640"/>
                    <a:pt x="2038985" y="185305"/>
                  </a:cubicBezTo>
                  <a:cubicBezTo>
                    <a:pt x="2042318" y="194635"/>
                    <a:pt x="2037652" y="198635"/>
                    <a:pt x="2032320" y="202635"/>
                  </a:cubicBezTo>
                  <a:cubicBezTo>
                    <a:pt x="2014323" y="214634"/>
                    <a:pt x="2004991" y="231963"/>
                    <a:pt x="2000992" y="253295"/>
                  </a:cubicBezTo>
                  <a:cubicBezTo>
                    <a:pt x="1998992" y="262625"/>
                    <a:pt x="1996992" y="273957"/>
                    <a:pt x="1984329" y="276624"/>
                  </a:cubicBezTo>
                  <a:cubicBezTo>
                    <a:pt x="1972330" y="278624"/>
                    <a:pt x="1964331" y="271958"/>
                    <a:pt x="1959000" y="262625"/>
                  </a:cubicBezTo>
                  <a:cubicBezTo>
                    <a:pt x="1945002" y="239963"/>
                    <a:pt x="1930337" y="217967"/>
                    <a:pt x="1919673" y="193969"/>
                  </a:cubicBezTo>
                  <a:cubicBezTo>
                    <a:pt x="1908341" y="169973"/>
                    <a:pt x="1940335" y="137978"/>
                    <a:pt x="1972330" y="137978"/>
                  </a:cubicBezTo>
                  <a:close/>
                  <a:moveTo>
                    <a:pt x="2344934" y="125314"/>
                  </a:moveTo>
                  <a:cubicBezTo>
                    <a:pt x="2348934" y="125981"/>
                    <a:pt x="2352933" y="128645"/>
                    <a:pt x="2355600" y="130645"/>
                  </a:cubicBezTo>
                  <a:cubicBezTo>
                    <a:pt x="2365596" y="139310"/>
                    <a:pt x="2374929" y="151976"/>
                    <a:pt x="2364263" y="161973"/>
                  </a:cubicBezTo>
                  <a:cubicBezTo>
                    <a:pt x="2346934" y="176638"/>
                    <a:pt x="2372929" y="220631"/>
                    <a:pt x="2330269" y="215298"/>
                  </a:cubicBezTo>
                  <a:cubicBezTo>
                    <a:pt x="2307607" y="215965"/>
                    <a:pt x="2291611" y="207966"/>
                    <a:pt x="2282945" y="189969"/>
                  </a:cubicBezTo>
                  <a:cubicBezTo>
                    <a:pt x="2276279" y="175304"/>
                    <a:pt x="2280945" y="161306"/>
                    <a:pt x="2292277" y="150643"/>
                  </a:cubicBezTo>
                  <a:cubicBezTo>
                    <a:pt x="2306940" y="136644"/>
                    <a:pt x="2321605" y="121315"/>
                    <a:pt x="2344934" y="125314"/>
                  </a:cubicBezTo>
                  <a:close/>
                  <a:moveTo>
                    <a:pt x="2110766" y="98922"/>
                  </a:moveTo>
                  <a:cubicBezTo>
                    <a:pt x="2117723" y="100026"/>
                    <a:pt x="2124472" y="102817"/>
                    <a:pt x="2130971" y="107316"/>
                  </a:cubicBezTo>
                  <a:cubicBezTo>
                    <a:pt x="2136304" y="110649"/>
                    <a:pt x="2140303" y="115315"/>
                    <a:pt x="2144970" y="119982"/>
                  </a:cubicBezTo>
                  <a:cubicBezTo>
                    <a:pt x="2141636" y="124648"/>
                    <a:pt x="2138970" y="129312"/>
                    <a:pt x="2135637" y="133311"/>
                  </a:cubicBezTo>
                  <a:cubicBezTo>
                    <a:pt x="2120974" y="149310"/>
                    <a:pt x="2106975" y="164639"/>
                    <a:pt x="2091643" y="179971"/>
                  </a:cubicBezTo>
                  <a:cubicBezTo>
                    <a:pt x="2076980" y="195300"/>
                    <a:pt x="2062314" y="187970"/>
                    <a:pt x="2052317" y="175305"/>
                  </a:cubicBezTo>
                  <a:cubicBezTo>
                    <a:pt x="2042985" y="163973"/>
                    <a:pt x="2026986" y="152643"/>
                    <a:pt x="2043651" y="133978"/>
                  </a:cubicBezTo>
                  <a:cubicBezTo>
                    <a:pt x="2067148" y="107482"/>
                    <a:pt x="2089894" y="95610"/>
                    <a:pt x="2110766" y="98922"/>
                  </a:cubicBezTo>
                  <a:close/>
                  <a:moveTo>
                    <a:pt x="2263207" y="86642"/>
                  </a:moveTo>
                  <a:cubicBezTo>
                    <a:pt x="2271570" y="85444"/>
                    <a:pt x="2279610" y="86152"/>
                    <a:pt x="2286276" y="89318"/>
                  </a:cubicBezTo>
                  <a:cubicBezTo>
                    <a:pt x="2292275" y="92651"/>
                    <a:pt x="2300274" y="94651"/>
                    <a:pt x="2300274" y="105316"/>
                  </a:cubicBezTo>
                  <a:cubicBezTo>
                    <a:pt x="2296274" y="109982"/>
                    <a:pt x="2291608" y="115313"/>
                    <a:pt x="2286942" y="120646"/>
                  </a:cubicBezTo>
                  <a:cubicBezTo>
                    <a:pt x="2276279" y="131311"/>
                    <a:pt x="2262280" y="139977"/>
                    <a:pt x="2256947" y="154640"/>
                  </a:cubicBezTo>
                  <a:cubicBezTo>
                    <a:pt x="2253614" y="163972"/>
                    <a:pt x="2252281" y="178637"/>
                    <a:pt x="2238285" y="171305"/>
                  </a:cubicBezTo>
                  <a:cubicBezTo>
                    <a:pt x="2222953" y="163972"/>
                    <a:pt x="2205624" y="154640"/>
                    <a:pt x="2207624" y="133978"/>
                  </a:cubicBezTo>
                  <a:cubicBezTo>
                    <a:pt x="2210124" y="110982"/>
                    <a:pt x="2238118" y="90236"/>
                    <a:pt x="2263207" y="86642"/>
                  </a:cubicBezTo>
                  <a:close/>
                  <a:moveTo>
                    <a:pt x="2494241" y="74654"/>
                  </a:moveTo>
                  <a:cubicBezTo>
                    <a:pt x="2508904" y="75321"/>
                    <a:pt x="2520902" y="87319"/>
                    <a:pt x="2526902" y="99983"/>
                  </a:cubicBezTo>
                  <a:cubicBezTo>
                    <a:pt x="2522236" y="119314"/>
                    <a:pt x="2514903" y="135976"/>
                    <a:pt x="2493574" y="135976"/>
                  </a:cubicBezTo>
                  <a:cubicBezTo>
                    <a:pt x="2476243" y="135976"/>
                    <a:pt x="2469577" y="121313"/>
                    <a:pt x="2468911" y="106648"/>
                  </a:cubicBezTo>
                  <a:cubicBezTo>
                    <a:pt x="2467579" y="89986"/>
                    <a:pt x="2476243" y="74654"/>
                    <a:pt x="2494241" y="74654"/>
                  </a:cubicBezTo>
                  <a:close/>
                  <a:moveTo>
                    <a:pt x="2406924" y="66656"/>
                  </a:moveTo>
                  <a:cubicBezTo>
                    <a:pt x="2422254" y="62656"/>
                    <a:pt x="2444252" y="87985"/>
                    <a:pt x="2443586" y="107314"/>
                  </a:cubicBezTo>
                  <a:cubicBezTo>
                    <a:pt x="2442919" y="143308"/>
                    <a:pt x="2410924" y="117979"/>
                    <a:pt x="2400925" y="130644"/>
                  </a:cubicBezTo>
                  <a:cubicBezTo>
                    <a:pt x="2380928" y="133311"/>
                    <a:pt x="2372263" y="123312"/>
                    <a:pt x="2372929" y="107980"/>
                  </a:cubicBezTo>
                  <a:cubicBezTo>
                    <a:pt x="2373596" y="85985"/>
                    <a:pt x="2386926" y="71989"/>
                    <a:pt x="2406924" y="66656"/>
                  </a:cubicBezTo>
                  <a:close/>
                  <a:moveTo>
                    <a:pt x="2211621" y="47991"/>
                  </a:moveTo>
                  <a:cubicBezTo>
                    <a:pt x="2223620" y="47324"/>
                    <a:pt x="2236285" y="49324"/>
                    <a:pt x="2241616" y="59990"/>
                  </a:cubicBezTo>
                  <a:cubicBezTo>
                    <a:pt x="2247615" y="72655"/>
                    <a:pt x="2231619" y="75322"/>
                    <a:pt x="2225620" y="81986"/>
                  </a:cubicBezTo>
                  <a:cubicBezTo>
                    <a:pt x="2214288" y="95318"/>
                    <a:pt x="2202291" y="107317"/>
                    <a:pt x="2190292" y="120647"/>
                  </a:cubicBezTo>
                  <a:cubicBezTo>
                    <a:pt x="2179627" y="132646"/>
                    <a:pt x="2172296" y="132646"/>
                    <a:pt x="2162964" y="116647"/>
                  </a:cubicBezTo>
                  <a:cubicBezTo>
                    <a:pt x="2141633" y="75988"/>
                    <a:pt x="2159631" y="48657"/>
                    <a:pt x="2211621" y="47991"/>
                  </a:cubicBezTo>
                  <a:close/>
                  <a:moveTo>
                    <a:pt x="2352100" y="32161"/>
                  </a:moveTo>
                  <a:cubicBezTo>
                    <a:pt x="2361932" y="31995"/>
                    <a:pt x="2371596" y="36661"/>
                    <a:pt x="2380928" y="48660"/>
                  </a:cubicBezTo>
                  <a:cubicBezTo>
                    <a:pt x="2371597" y="67323"/>
                    <a:pt x="2337602" y="67990"/>
                    <a:pt x="2345600" y="99318"/>
                  </a:cubicBezTo>
                  <a:cubicBezTo>
                    <a:pt x="2346933" y="103318"/>
                    <a:pt x="2340269" y="104651"/>
                    <a:pt x="2336269" y="103318"/>
                  </a:cubicBezTo>
                  <a:cubicBezTo>
                    <a:pt x="2320937" y="97985"/>
                    <a:pt x="2314271" y="85321"/>
                    <a:pt x="2308940" y="71989"/>
                  </a:cubicBezTo>
                  <a:cubicBezTo>
                    <a:pt x="2303607" y="58657"/>
                    <a:pt x="2312938" y="51326"/>
                    <a:pt x="2322270" y="44660"/>
                  </a:cubicBezTo>
                  <a:cubicBezTo>
                    <a:pt x="2332270" y="37327"/>
                    <a:pt x="2342268" y="32328"/>
                    <a:pt x="2352100" y="32161"/>
                  </a:cubicBezTo>
                  <a:close/>
                  <a:moveTo>
                    <a:pt x="2524236" y="26662"/>
                  </a:moveTo>
                  <a:cubicBezTo>
                    <a:pt x="2543567" y="28662"/>
                    <a:pt x="2548900" y="42661"/>
                    <a:pt x="2553566" y="55325"/>
                  </a:cubicBezTo>
                  <a:cubicBezTo>
                    <a:pt x="2557566" y="66658"/>
                    <a:pt x="2547567" y="71991"/>
                    <a:pt x="2538234" y="72658"/>
                  </a:cubicBezTo>
                  <a:cubicBezTo>
                    <a:pt x="2514237" y="74658"/>
                    <a:pt x="2522237" y="51325"/>
                    <a:pt x="2514904" y="39995"/>
                  </a:cubicBezTo>
                  <a:cubicBezTo>
                    <a:pt x="2508237" y="30662"/>
                    <a:pt x="2520903" y="30662"/>
                    <a:pt x="2524236" y="26662"/>
                  </a:cubicBezTo>
                  <a:close/>
                  <a:moveTo>
                    <a:pt x="2296274" y="11332"/>
                  </a:moveTo>
                  <a:cubicBezTo>
                    <a:pt x="2306271" y="9999"/>
                    <a:pt x="2316270" y="12666"/>
                    <a:pt x="2310271" y="25998"/>
                  </a:cubicBezTo>
                  <a:cubicBezTo>
                    <a:pt x="2300941" y="46662"/>
                    <a:pt x="2270944" y="51329"/>
                    <a:pt x="2251615" y="35329"/>
                  </a:cubicBezTo>
                  <a:cubicBezTo>
                    <a:pt x="2265613" y="25332"/>
                    <a:pt x="2278943" y="13999"/>
                    <a:pt x="2296274" y="11332"/>
                  </a:cubicBezTo>
                  <a:close/>
                  <a:moveTo>
                    <a:pt x="2424253" y="0"/>
                  </a:moveTo>
                  <a:cubicBezTo>
                    <a:pt x="2439584" y="2667"/>
                    <a:pt x="2431585" y="13332"/>
                    <a:pt x="2432918" y="19996"/>
                  </a:cubicBezTo>
                  <a:cubicBezTo>
                    <a:pt x="2434252" y="28662"/>
                    <a:pt x="2430252" y="39994"/>
                    <a:pt x="2441584" y="43327"/>
                  </a:cubicBezTo>
                  <a:cubicBezTo>
                    <a:pt x="2452250" y="46660"/>
                    <a:pt x="2454249" y="35994"/>
                    <a:pt x="2459580" y="30661"/>
                  </a:cubicBezTo>
                  <a:cubicBezTo>
                    <a:pt x="2466913" y="23329"/>
                    <a:pt x="2473579" y="8666"/>
                    <a:pt x="2486244" y="19329"/>
                  </a:cubicBezTo>
                  <a:cubicBezTo>
                    <a:pt x="2494907" y="27328"/>
                    <a:pt x="2493574" y="41327"/>
                    <a:pt x="2486910" y="49990"/>
                  </a:cubicBezTo>
                  <a:cubicBezTo>
                    <a:pt x="2478911" y="59989"/>
                    <a:pt x="2462246" y="71321"/>
                    <a:pt x="2454914" y="63989"/>
                  </a:cubicBezTo>
                  <a:cubicBezTo>
                    <a:pt x="2442917" y="52657"/>
                    <a:pt x="2430919" y="50657"/>
                    <a:pt x="2416922" y="47993"/>
                  </a:cubicBezTo>
                  <a:cubicBezTo>
                    <a:pt x="2406257" y="45993"/>
                    <a:pt x="2396924" y="39994"/>
                    <a:pt x="2399591" y="26662"/>
                  </a:cubicBezTo>
                  <a:cubicBezTo>
                    <a:pt x="2401591" y="12666"/>
                    <a:pt x="2413589" y="6000"/>
                    <a:pt x="2424253" y="0"/>
                  </a:cubicBezTo>
                  <a:close/>
                </a:path>
              </a:pathLst>
            </a:custGeom>
            <a:solidFill>
              <a:srgbClr val="EE7B4C"/>
            </a:solidFill>
            <a:ln w="597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114" name="그룹 113">
              <a:extLst>
                <a:ext uri="{FF2B5EF4-FFF2-40B4-BE49-F238E27FC236}">
                  <a16:creationId xmlns:a16="http://schemas.microsoft.com/office/drawing/2014/main" id="{9E77EE1D-64DC-42B1-96D0-AC4F20F08460}"/>
                </a:ext>
              </a:extLst>
            </p:cNvPr>
            <p:cNvGrpSpPr/>
            <p:nvPr/>
          </p:nvGrpSpPr>
          <p:grpSpPr>
            <a:xfrm>
              <a:off x="881205" y="5086987"/>
              <a:ext cx="1152954" cy="900509"/>
              <a:chOff x="4557967" y="4782187"/>
              <a:chExt cx="1152954" cy="900509"/>
            </a:xfrm>
          </p:grpSpPr>
          <p:sp>
            <p:nvSpPr>
              <p:cNvPr id="115" name="자유형: 도형 114">
                <a:extLst>
                  <a:ext uri="{FF2B5EF4-FFF2-40B4-BE49-F238E27FC236}">
                    <a16:creationId xmlns:a16="http://schemas.microsoft.com/office/drawing/2014/main" id="{38E2FFA0-14F9-4C79-A0B9-2081148F3C20}"/>
                  </a:ext>
                </a:extLst>
              </p:cNvPr>
              <p:cNvSpPr/>
              <p:nvPr/>
            </p:nvSpPr>
            <p:spPr>
              <a:xfrm>
                <a:off x="4557967" y="5271488"/>
                <a:ext cx="1152954" cy="411208"/>
              </a:xfrm>
              <a:custGeom>
                <a:avLst/>
                <a:gdLst>
                  <a:gd name="connsiteX0" fmla="*/ 214450 w 1152954"/>
                  <a:gd name="connsiteY0" fmla="*/ 299048 h 411208"/>
                  <a:gd name="connsiteX1" fmla="*/ 238519 w 1152954"/>
                  <a:gd name="connsiteY1" fmla="*/ 299402 h 411208"/>
                  <a:gd name="connsiteX2" fmla="*/ 236926 w 1152954"/>
                  <a:gd name="connsiteY2" fmla="*/ 302765 h 411208"/>
                  <a:gd name="connsiteX3" fmla="*/ 171267 w 1152954"/>
                  <a:gd name="connsiteY3" fmla="*/ 335329 h 411208"/>
                  <a:gd name="connsiteX4" fmla="*/ 128791 w 1152954"/>
                  <a:gd name="connsiteY4" fmla="*/ 337452 h 411208"/>
                  <a:gd name="connsiteX5" fmla="*/ 97289 w 1152954"/>
                  <a:gd name="connsiteY5" fmla="*/ 327011 h 411208"/>
                  <a:gd name="connsiteX6" fmla="*/ 70919 w 1152954"/>
                  <a:gd name="connsiteY6" fmla="*/ 318693 h 411208"/>
                  <a:gd name="connsiteX7" fmla="*/ 80653 w 1152954"/>
                  <a:gd name="connsiteY7" fmla="*/ 317277 h 411208"/>
                  <a:gd name="connsiteX8" fmla="*/ 126845 w 1152954"/>
                  <a:gd name="connsiteY8" fmla="*/ 316746 h 411208"/>
                  <a:gd name="connsiteX9" fmla="*/ 145250 w 1152954"/>
                  <a:gd name="connsiteY9" fmla="*/ 319755 h 411208"/>
                  <a:gd name="connsiteX10" fmla="*/ 178169 w 1152954"/>
                  <a:gd name="connsiteY10" fmla="*/ 310906 h 411208"/>
                  <a:gd name="connsiteX11" fmla="*/ 214450 w 1152954"/>
                  <a:gd name="connsiteY11" fmla="*/ 299048 h 411208"/>
                  <a:gd name="connsiteX12" fmla="*/ 150782 w 1152954"/>
                  <a:gd name="connsiteY12" fmla="*/ 281593 h 411208"/>
                  <a:gd name="connsiteX13" fmla="*/ 165073 w 1152954"/>
                  <a:gd name="connsiteY13" fmla="*/ 284181 h 411208"/>
                  <a:gd name="connsiteX14" fmla="*/ 185425 w 1152954"/>
                  <a:gd name="connsiteY14" fmla="*/ 289845 h 411208"/>
                  <a:gd name="connsiteX15" fmla="*/ 189850 w 1152954"/>
                  <a:gd name="connsiteY15" fmla="*/ 293030 h 411208"/>
                  <a:gd name="connsiteX16" fmla="*/ 186310 w 1152954"/>
                  <a:gd name="connsiteY16" fmla="*/ 296924 h 411208"/>
                  <a:gd name="connsiteX17" fmla="*/ 169320 w 1152954"/>
                  <a:gd name="connsiteY17" fmla="*/ 309312 h 411208"/>
                  <a:gd name="connsiteX18" fmla="*/ 145959 w 1152954"/>
                  <a:gd name="connsiteY18" fmla="*/ 314799 h 411208"/>
                  <a:gd name="connsiteX19" fmla="*/ 110192 w 1152954"/>
                  <a:gd name="connsiteY19" fmla="*/ 311833 h 411208"/>
                  <a:gd name="connsiteX20" fmla="*/ 109678 w 1152954"/>
                  <a:gd name="connsiteY20" fmla="*/ 311790 h 411208"/>
                  <a:gd name="connsiteX21" fmla="*/ 108970 w 1152954"/>
                  <a:gd name="connsiteY21" fmla="*/ 310728 h 411208"/>
                  <a:gd name="connsiteX22" fmla="*/ 124721 w 1152954"/>
                  <a:gd name="connsiteY22" fmla="*/ 302941 h 411208"/>
                  <a:gd name="connsiteX23" fmla="*/ 140472 w 1152954"/>
                  <a:gd name="connsiteY23" fmla="*/ 291614 h 411208"/>
                  <a:gd name="connsiteX24" fmla="*/ 150782 w 1152954"/>
                  <a:gd name="connsiteY24" fmla="*/ 281593 h 411208"/>
                  <a:gd name="connsiteX25" fmla="*/ 122619 w 1152954"/>
                  <a:gd name="connsiteY25" fmla="*/ 271792 h 411208"/>
                  <a:gd name="connsiteX26" fmla="*/ 136224 w 1152954"/>
                  <a:gd name="connsiteY26" fmla="*/ 274801 h 411208"/>
                  <a:gd name="connsiteX27" fmla="*/ 137109 w 1152954"/>
                  <a:gd name="connsiteY27" fmla="*/ 280642 h 411208"/>
                  <a:gd name="connsiteX28" fmla="*/ 91802 w 1152954"/>
                  <a:gd name="connsiteY28" fmla="*/ 300818 h 411208"/>
                  <a:gd name="connsiteX29" fmla="*/ 65609 w 1152954"/>
                  <a:gd name="connsiteY29" fmla="*/ 300818 h 411208"/>
                  <a:gd name="connsiteX30" fmla="*/ 84900 w 1152954"/>
                  <a:gd name="connsiteY30" fmla="*/ 290553 h 411208"/>
                  <a:gd name="connsiteX31" fmla="*/ 109146 w 1152954"/>
                  <a:gd name="connsiteY31" fmla="*/ 276217 h 411208"/>
                  <a:gd name="connsiteX32" fmla="*/ 122619 w 1152954"/>
                  <a:gd name="connsiteY32" fmla="*/ 271792 h 411208"/>
                  <a:gd name="connsiteX33" fmla="*/ 1034751 w 1152954"/>
                  <a:gd name="connsiteY33" fmla="*/ 86849 h 411208"/>
                  <a:gd name="connsiteX34" fmla="*/ 1042361 w 1152954"/>
                  <a:gd name="connsiteY34" fmla="*/ 134104 h 411208"/>
                  <a:gd name="connsiteX35" fmla="*/ 1041299 w 1152954"/>
                  <a:gd name="connsiteY35" fmla="*/ 135166 h 411208"/>
                  <a:gd name="connsiteX36" fmla="*/ 1031211 w 1152954"/>
                  <a:gd name="connsiteY36" fmla="*/ 101362 h 411208"/>
                  <a:gd name="connsiteX37" fmla="*/ 1034751 w 1152954"/>
                  <a:gd name="connsiteY37" fmla="*/ 86849 h 411208"/>
                  <a:gd name="connsiteX38" fmla="*/ 1121095 w 1152954"/>
                  <a:gd name="connsiteY38" fmla="*/ 63488 h 411208"/>
                  <a:gd name="connsiteX39" fmla="*/ 1121759 w 1152954"/>
                  <a:gd name="connsiteY39" fmla="*/ 64152 h 411208"/>
                  <a:gd name="connsiteX40" fmla="*/ 1120763 w 1152954"/>
                  <a:gd name="connsiteY40" fmla="*/ 64152 h 411208"/>
                  <a:gd name="connsiteX41" fmla="*/ 1106251 w 1152954"/>
                  <a:gd name="connsiteY41" fmla="*/ 53046 h 411208"/>
                  <a:gd name="connsiteX42" fmla="*/ 1115277 w 1152954"/>
                  <a:gd name="connsiteY42" fmla="*/ 62072 h 411208"/>
                  <a:gd name="connsiteX43" fmla="*/ 1131559 w 1152954"/>
                  <a:gd name="connsiteY43" fmla="*/ 99238 h 411208"/>
                  <a:gd name="connsiteX44" fmla="*/ 1142001 w 1152954"/>
                  <a:gd name="connsiteY44" fmla="*/ 107202 h 411208"/>
                  <a:gd name="connsiteX45" fmla="*/ 1136868 w 1152954"/>
                  <a:gd name="connsiteY45" fmla="*/ 96052 h 411208"/>
                  <a:gd name="connsiteX46" fmla="*/ 1124126 w 1152954"/>
                  <a:gd name="connsiteY46" fmla="*/ 75346 h 411208"/>
                  <a:gd name="connsiteX47" fmla="*/ 1123595 w 1152954"/>
                  <a:gd name="connsiteY47" fmla="*/ 65258 h 411208"/>
                  <a:gd name="connsiteX48" fmla="*/ 1147841 w 1152954"/>
                  <a:gd name="connsiteY48" fmla="*/ 102070 h 411208"/>
                  <a:gd name="connsiteX49" fmla="*/ 1128727 w 1152954"/>
                  <a:gd name="connsiteY49" fmla="*/ 131272 h 411208"/>
                  <a:gd name="connsiteX50" fmla="*/ 1106959 w 1152954"/>
                  <a:gd name="connsiteY50" fmla="*/ 133927 h 411208"/>
                  <a:gd name="connsiteX51" fmla="*/ 1094216 w 1152954"/>
                  <a:gd name="connsiteY51" fmla="*/ 127555 h 411208"/>
                  <a:gd name="connsiteX52" fmla="*/ 1080766 w 1152954"/>
                  <a:gd name="connsiteY52" fmla="*/ 106317 h 411208"/>
                  <a:gd name="connsiteX53" fmla="*/ 1060590 w 1152954"/>
                  <a:gd name="connsiteY53" fmla="*/ 64373 h 411208"/>
                  <a:gd name="connsiteX54" fmla="*/ 1064484 w 1152954"/>
                  <a:gd name="connsiteY54" fmla="*/ 59240 h 411208"/>
                  <a:gd name="connsiteX55" fmla="*/ 1106251 w 1152954"/>
                  <a:gd name="connsiteY55" fmla="*/ 53046 h 411208"/>
                  <a:gd name="connsiteX56" fmla="*/ 529717 w 1152954"/>
                  <a:gd name="connsiteY56" fmla="*/ 13734 h 411208"/>
                  <a:gd name="connsiteX57" fmla="*/ 559914 w 1152954"/>
                  <a:gd name="connsiteY57" fmla="*/ 14110 h 411208"/>
                  <a:gd name="connsiteX58" fmla="*/ 629998 w 1152954"/>
                  <a:gd name="connsiteY58" fmla="*/ 15879 h 411208"/>
                  <a:gd name="connsiteX59" fmla="*/ 682384 w 1152954"/>
                  <a:gd name="connsiteY59" fmla="*/ 22605 h 411208"/>
                  <a:gd name="connsiteX60" fmla="*/ 760432 w 1152954"/>
                  <a:gd name="connsiteY60" fmla="*/ 34993 h 411208"/>
                  <a:gd name="connsiteX61" fmla="*/ 889981 w 1152954"/>
                  <a:gd name="connsiteY61" fmla="*/ 64372 h 411208"/>
                  <a:gd name="connsiteX62" fmla="*/ 933872 w 1152954"/>
                  <a:gd name="connsiteY62" fmla="*/ 79592 h 411208"/>
                  <a:gd name="connsiteX63" fmla="*/ 962366 w 1152954"/>
                  <a:gd name="connsiteY63" fmla="*/ 104547 h 411208"/>
                  <a:gd name="connsiteX64" fmla="*/ 959711 w 1152954"/>
                  <a:gd name="connsiteY64" fmla="*/ 110211 h 411208"/>
                  <a:gd name="connsiteX65" fmla="*/ 935996 w 1152954"/>
                  <a:gd name="connsiteY65" fmla="*/ 115697 h 411208"/>
                  <a:gd name="connsiteX66" fmla="*/ 867151 w 1152954"/>
                  <a:gd name="connsiteY66" fmla="*/ 111627 h 411208"/>
                  <a:gd name="connsiteX67" fmla="*/ 798660 w 1152954"/>
                  <a:gd name="connsiteY67" fmla="*/ 101362 h 411208"/>
                  <a:gd name="connsiteX68" fmla="*/ 624865 w 1152954"/>
                  <a:gd name="connsiteY68" fmla="*/ 63133 h 411208"/>
                  <a:gd name="connsiteX69" fmla="*/ 595664 w 1152954"/>
                  <a:gd name="connsiteY69" fmla="*/ 60124 h 411208"/>
                  <a:gd name="connsiteX70" fmla="*/ 410189 w 1152954"/>
                  <a:gd name="connsiteY70" fmla="*/ 78353 h 411208"/>
                  <a:gd name="connsiteX71" fmla="*/ 363466 w 1152954"/>
                  <a:gd name="connsiteY71" fmla="*/ 95167 h 411208"/>
                  <a:gd name="connsiteX72" fmla="*/ 381164 w 1152954"/>
                  <a:gd name="connsiteY72" fmla="*/ 92867 h 411208"/>
                  <a:gd name="connsiteX73" fmla="*/ 414082 w 1152954"/>
                  <a:gd name="connsiteY73" fmla="*/ 84017 h 411208"/>
                  <a:gd name="connsiteX74" fmla="*/ 545578 w 1152954"/>
                  <a:gd name="connsiteY74" fmla="*/ 65257 h 411208"/>
                  <a:gd name="connsiteX75" fmla="*/ 679729 w 1152954"/>
                  <a:gd name="connsiteY75" fmla="*/ 80300 h 411208"/>
                  <a:gd name="connsiteX76" fmla="*/ 795120 w 1152954"/>
                  <a:gd name="connsiteY76" fmla="*/ 106494 h 411208"/>
                  <a:gd name="connsiteX77" fmla="*/ 799544 w 1152954"/>
                  <a:gd name="connsiteY77" fmla="*/ 107202 h 411208"/>
                  <a:gd name="connsiteX78" fmla="*/ 718134 w 1152954"/>
                  <a:gd name="connsiteY78" fmla="*/ 96583 h 411208"/>
                  <a:gd name="connsiteX79" fmla="*/ 642209 w 1152954"/>
                  <a:gd name="connsiteY79" fmla="*/ 81716 h 411208"/>
                  <a:gd name="connsiteX80" fmla="*/ 534960 w 1152954"/>
                  <a:gd name="connsiteY80" fmla="*/ 81185 h 411208"/>
                  <a:gd name="connsiteX81" fmla="*/ 389305 w 1152954"/>
                  <a:gd name="connsiteY81" fmla="*/ 104547 h 411208"/>
                  <a:gd name="connsiteX82" fmla="*/ 280640 w 1152954"/>
                  <a:gd name="connsiteY82" fmla="*/ 130032 h 411208"/>
                  <a:gd name="connsiteX83" fmla="*/ 192681 w 1152954"/>
                  <a:gd name="connsiteY83" fmla="*/ 157464 h 411208"/>
                  <a:gd name="connsiteX84" fmla="*/ 142241 w 1152954"/>
                  <a:gd name="connsiteY84" fmla="*/ 169853 h 411208"/>
                  <a:gd name="connsiteX85" fmla="*/ 94103 w 1152954"/>
                  <a:gd name="connsiteY85" fmla="*/ 164367 h 411208"/>
                  <a:gd name="connsiteX86" fmla="*/ 74989 w 1152954"/>
                  <a:gd name="connsiteY86" fmla="*/ 160827 h 411208"/>
                  <a:gd name="connsiteX87" fmla="*/ 19418 w 1152954"/>
                  <a:gd name="connsiteY87" fmla="*/ 161004 h 411208"/>
                  <a:gd name="connsiteX88" fmla="*/ 8091 w 1152954"/>
                  <a:gd name="connsiteY88" fmla="*/ 160119 h 411208"/>
                  <a:gd name="connsiteX89" fmla="*/ 127 w 1152954"/>
                  <a:gd name="connsiteY89" fmla="*/ 157641 h 411208"/>
                  <a:gd name="connsiteX90" fmla="*/ 6144 w 1152954"/>
                  <a:gd name="connsiteY90" fmla="*/ 149854 h 411208"/>
                  <a:gd name="connsiteX91" fmla="*/ 47203 w 1152954"/>
                  <a:gd name="connsiteY91" fmla="*/ 136935 h 411208"/>
                  <a:gd name="connsiteX92" fmla="*/ 99412 w 1152954"/>
                  <a:gd name="connsiteY92" fmla="*/ 141890 h 411208"/>
                  <a:gd name="connsiteX93" fmla="*/ 137994 w 1152954"/>
                  <a:gd name="connsiteY93" fmla="*/ 145253 h 411208"/>
                  <a:gd name="connsiteX94" fmla="*/ 174983 w 1152954"/>
                  <a:gd name="connsiteY94" fmla="*/ 139766 h 411208"/>
                  <a:gd name="connsiteX95" fmla="*/ 192327 w 1152954"/>
                  <a:gd name="connsiteY95" fmla="*/ 135873 h 411208"/>
                  <a:gd name="connsiteX96" fmla="*/ 254270 w 1152954"/>
                  <a:gd name="connsiteY96" fmla="*/ 110565 h 411208"/>
                  <a:gd name="connsiteX97" fmla="*/ 406472 w 1152954"/>
                  <a:gd name="connsiteY97" fmla="*/ 45081 h 411208"/>
                  <a:gd name="connsiteX98" fmla="*/ 499918 w 1152954"/>
                  <a:gd name="connsiteY98" fmla="*/ 17472 h 411208"/>
                  <a:gd name="connsiteX99" fmla="*/ 529717 w 1152954"/>
                  <a:gd name="connsiteY99" fmla="*/ 13734 h 411208"/>
                  <a:gd name="connsiteX100" fmla="*/ 734416 w 1152954"/>
                  <a:gd name="connsiteY100" fmla="*/ 659 h 411208"/>
                  <a:gd name="connsiteX101" fmla="*/ 798660 w 1152954"/>
                  <a:gd name="connsiteY101" fmla="*/ 3137 h 411208"/>
                  <a:gd name="connsiteX102" fmla="*/ 905733 w 1152954"/>
                  <a:gd name="connsiteY102" fmla="*/ 20127 h 411208"/>
                  <a:gd name="connsiteX103" fmla="*/ 919714 w 1152954"/>
                  <a:gd name="connsiteY103" fmla="*/ 24728 h 411208"/>
                  <a:gd name="connsiteX104" fmla="*/ 998116 w 1152954"/>
                  <a:gd name="connsiteY104" fmla="*/ 41541 h 411208"/>
                  <a:gd name="connsiteX105" fmla="*/ 1028026 w 1152954"/>
                  <a:gd name="connsiteY105" fmla="*/ 42426 h 411208"/>
                  <a:gd name="connsiteX106" fmla="*/ 1054219 w 1152954"/>
                  <a:gd name="connsiteY106" fmla="*/ 64195 h 411208"/>
                  <a:gd name="connsiteX107" fmla="*/ 1070147 w 1152954"/>
                  <a:gd name="connsiteY107" fmla="*/ 98175 h 411208"/>
                  <a:gd name="connsiteX108" fmla="*/ 1076873 w 1152954"/>
                  <a:gd name="connsiteY108" fmla="*/ 115343 h 411208"/>
                  <a:gd name="connsiteX109" fmla="*/ 1083598 w 1152954"/>
                  <a:gd name="connsiteY109" fmla="*/ 149500 h 411208"/>
                  <a:gd name="connsiteX110" fmla="*/ 1071563 w 1152954"/>
                  <a:gd name="connsiteY110" fmla="*/ 158526 h 411208"/>
                  <a:gd name="connsiteX111" fmla="*/ 1055281 w 1152954"/>
                  <a:gd name="connsiteY111" fmla="*/ 158349 h 411208"/>
                  <a:gd name="connsiteX112" fmla="*/ 985551 w 1152954"/>
                  <a:gd name="connsiteY112" fmla="*/ 193568 h 411208"/>
                  <a:gd name="connsiteX113" fmla="*/ 972100 w 1152954"/>
                  <a:gd name="connsiteY113" fmla="*/ 206664 h 411208"/>
                  <a:gd name="connsiteX114" fmla="*/ 887681 w 1152954"/>
                  <a:gd name="connsiteY114" fmla="*/ 258873 h 411208"/>
                  <a:gd name="connsiteX115" fmla="*/ 768750 w 1152954"/>
                  <a:gd name="connsiteY115" fmla="*/ 303826 h 411208"/>
                  <a:gd name="connsiteX116" fmla="*/ 631237 w 1152954"/>
                  <a:gd name="connsiteY116" fmla="*/ 339045 h 411208"/>
                  <a:gd name="connsiteX117" fmla="*/ 513545 w 1152954"/>
                  <a:gd name="connsiteY117" fmla="*/ 357451 h 411208"/>
                  <a:gd name="connsiteX118" fmla="*/ 433727 w 1152954"/>
                  <a:gd name="connsiteY118" fmla="*/ 356566 h 411208"/>
                  <a:gd name="connsiteX119" fmla="*/ 314797 w 1152954"/>
                  <a:gd name="connsiteY119" fmla="*/ 341523 h 411208"/>
                  <a:gd name="connsiteX120" fmla="*/ 306302 w 1152954"/>
                  <a:gd name="connsiteY120" fmla="*/ 338514 h 411208"/>
                  <a:gd name="connsiteX121" fmla="*/ 347007 w 1152954"/>
                  <a:gd name="connsiteY121" fmla="*/ 328603 h 411208"/>
                  <a:gd name="connsiteX122" fmla="*/ 325946 w 1152954"/>
                  <a:gd name="connsiteY122" fmla="*/ 323117 h 411208"/>
                  <a:gd name="connsiteX123" fmla="*/ 287365 w 1152954"/>
                  <a:gd name="connsiteY123" fmla="*/ 333205 h 411208"/>
                  <a:gd name="connsiteX124" fmla="*/ 265596 w 1152954"/>
                  <a:gd name="connsiteY124" fmla="*/ 350372 h 411208"/>
                  <a:gd name="connsiteX125" fmla="*/ 213210 w 1152954"/>
                  <a:gd name="connsiteY125" fmla="*/ 374618 h 411208"/>
                  <a:gd name="connsiteX126" fmla="*/ 180823 w 1152954"/>
                  <a:gd name="connsiteY126" fmla="*/ 391608 h 411208"/>
                  <a:gd name="connsiteX127" fmla="*/ 167726 w 1152954"/>
                  <a:gd name="connsiteY127" fmla="*/ 403820 h 411208"/>
                  <a:gd name="connsiteX128" fmla="*/ 131445 w 1152954"/>
                  <a:gd name="connsiteY128" fmla="*/ 405589 h 411208"/>
                  <a:gd name="connsiteX129" fmla="*/ 120650 w 1152954"/>
                  <a:gd name="connsiteY129" fmla="*/ 399926 h 411208"/>
                  <a:gd name="connsiteX130" fmla="*/ 92510 w 1152954"/>
                  <a:gd name="connsiteY130" fmla="*/ 399041 h 411208"/>
                  <a:gd name="connsiteX131" fmla="*/ 59592 w 1152954"/>
                  <a:gd name="connsiteY131" fmla="*/ 395325 h 411208"/>
                  <a:gd name="connsiteX132" fmla="*/ 57114 w 1152954"/>
                  <a:gd name="connsiteY132" fmla="*/ 390723 h 411208"/>
                  <a:gd name="connsiteX133" fmla="*/ 61538 w 1152954"/>
                  <a:gd name="connsiteY133" fmla="*/ 389307 h 411208"/>
                  <a:gd name="connsiteX134" fmla="*/ 72688 w 1152954"/>
                  <a:gd name="connsiteY134" fmla="*/ 387007 h 411208"/>
                  <a:gd name="connsiteX135" fmla="*/ 115163 w 1152954"/>
                  <a:gd name="connsiteY135" fmla="*/ 388776 h 411208"/>
                  <a:gd name="connsiteX136" fmla="*/ 138702 w 1152954"/>
                  <a:gd name="connsiteY136" fmla="*/ 387892 h 411208"/>
                  <a:gd name="connsiteX137" fmla="*/ 172151 w 1152954"/>
                  <a:gd name="connsiteY137" fmla="*/ 362406 h 411208"/>
                  <a:gd name="connsiteX138" fmla="*/ 238164 w 1152954"/>
                  <a:gd name="connsiteY138" fmla="*/ 314976 h 411208"/>
                  <a:gd name="connsiteX139" fmla="*/ 297984 w 1152954"/>
                  <a:gd name="connsiteY139" fmla="*/ 301348 h 411208"/>
                  <a:gd name="connsiteX140" fmla="*/ 486467 w 1152954"/>
                  <a:gd name="connsiteY140" fmla="*/ 304003 h 411208"/>
                  <a:gd name="connsiteX141" fmla="*/ 792643 w 1152954"/>
                  <a:gd name="connsiteY141" fmla="*/ 233742 h 411208"/>
                  <a:gd name="connsiteX142" fmla="*/ 932988 w 1152954"/>
                  <a:gd name="connsiteY142" fmla="*/ 169675 h 411208"/>
                  <a:gd name="connsiteX143" fmla="*/ 1029265 w 1152954"/>
                  <a:gd name="connsiteY143" fmla="*/ 136403 h 411208"/>
                  <a:gd name="connsiteX144" fmla="*/ 1035990 w 1152954"/>
                  <a:gd name="connsiteY144" fmla="*/ 139235 h 411208"/>
                  <a:gd name="connsiteX145" fmla="*/ 1049618 w 1152954"/>
                  <a:gd name="connsiteY145" fmla="*/ 150385 h 411208"/>
                  <a:gd name="connsiteX146" fmla="*/ 1054573 w 1152954"/>
                  <a:gd name="connsiteY146" fmla="*/ 146314 h 411208"/>
                  <a:gd name="connsiteX147" fmla="*/ 1053157 w 1152954"/>
                  <a:gd name="connsiteY147" fmla="*/ 141713 h 411208"/>
                  <a:gd name="connsiteX148" fmla="*/ 1049441 w 1152954"/>
                  <a:gd name="connsiteY148" fmla="*/ 111626 h 411208"/>
                  <a:gd name="connsiteX149" fmla="*/ 1047671 w 1152954"/>
                  <a:gd name="connsiteY149" fmla="*/ 89327 h 411208"/>
                  <a:gd name="connsiteX150" fmla="*/ 1036875 w 1152954"/>
                  <a:gd name="connsiteY150" fmla="*/ 61186 h 411208"/>
                  <a:gd name="connsiteX151" fmla="*/ 1030858 w 1152954"/>
                  <a:gd name="connsiteY151" fmla="*/ 53576 h 411208"/>
                  <a:gd name="connsiteX152" fmla="*/ 1025548 w 1152954"/>
                  <a:gd name="connsiteY152" fmla="*/ 53045 h 411208"/>
                  <a:gd name="connsiteX153" fmla="*/ 1024486 w 1152954"/>
                  <a:gd name="connsiteY153" fmla="*/ 57469 h 411208"/>
                  <a:gd name="connsiteX154" fmla="*/ 1023778 w 1152954"/>
                  <a:gd name="connsiteY154" fmla="*/ 102069 h 411208"/>
                  <a:gd name="connsiteX155" fmla="*/ 1024309 w 1152954"/>
                  <a:gd name="connsiteY155" fmla="*/ 116581 h 411208"/>
                  <a:gd name="connsiteX156" fmla="*/ 1017230 w 1152954"/>
                  <a:gd name="connsiteY156" fmla="*/ 126669 h 411208"/>
                  <a:gd name="connsiteX157" fmla="*/ 988913 w 1152954"/>
                  <a:gd name="connsiteY157" fmla="*/ 134279 h 411208"/>
                  <a:gd name="connsiteX158" fmla="*/ 977232 w 1152954"/>
                  <a:gd name="connsiteY158" fmla="*/ 128970 h 411208"/>
                  <a:gd name="connsiteX159" fmla="*/ 957588 w 1152954"/>
                  <a:gd name="connsiteY159" fmla="*/ 85963 h 411208"/>
                  <a:gd name="connsiteX160" fmla="*/ 955464 w 1152954"/>
                  <a:gd name="connsiteY160" fmla="*/ 78530 h 411208"/>
                  <a:gd name="connsiteX161" fmla="*/ 963251 w 1152954"/>
                  <a:gd name="connsiteY161" fmla="*/ 77645 h 411208"/>
                  <a:gd name="connsiteX162" fmla="*/ 1006434 w 1152954"/>
                  <a:gd name="connsiteY162" fmla="*/ 79061 h 411208"/>
                  <a:gd name="connsiteX163" fmla="*/ 1017761 w 1152954"/>
                  <a:gd name="connsiteY163" fmla="*/ 75875 h 411208"/>
                  <a:gd name="connsiteX164" fmla="*/ 1009266 w 1152954"/>
                  <a:gd name="connsiteY164" fmla="*/ 73044 h 411208"/>
                  <a:gd name="connsiteX165" fmla="*/ 939005 w 1152954"/>
                  <a:gd name="connsiteY165" fmla="*/ 67026 h 411208"/>
                  <a:gd name="connsiteX166" fmla="*/ 814765 w 1152954"/>
                  <a:gd name="connsiteY166" fmla="*/ 39417 h 411208"/>
                  <a:gd name="connsiteX167" fmla="*/ 714949 w 1152954"/>
                  <a:gd name="connsiteY167" fmla="*/ 22958 h 411208"/>
                  <a:gd name="connsiteX168" fmla="*/ 662209 w 1152954"/>
                  <a:gd name="connsiteY168" fmla="*/ 10924 h 411208"/>
                  <a:gd name="connsiteX169" fmla="*/ 697074 w 1152954"/>
                  <a:gd name="connsiteY169" fmla="*/ 4198 h 411208"/>
                  <a:gd name="connsiteX170" fmla="*/ 734416 w 1152954"/>
                  <a:gd name="connsiteY170" fmla="*/ 659 h 4112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</a:cxnLst>
                <a:rect l="l" t="t" r="r" b="b"/>
                <a:pathLst>
                  <a:path w="1152954" h="411208">
                    <a:moveTo>
                      <a:pt x="214450" y="299048"/>
                    </a:moveTo>
                    <a:cubicBezTo>
                      <a:pt x="221883" y="300641"/>
                      <a:pt x="230024" y="299402"/>
                      <a:pt x="238519" y="299402"/>
                    </a:cubicBezTo>
                    <a:cubicBezTo>
                      <a:pt x="237634" y="301349"/>
                      <a:pt x="237457" y="302411"/>
                      <a:pt x="236926" y="302765"/>
                    </a:cubicBezTo>
                    <a:cubicBezTo>
                      <a:pt x="215157" y="313737"/>
                      <a:pt x="193389" y="325064"/>
                      <a:pt x="171267" y="335329"/>
                    </a:cubicBezTo>
                    <a:cubicBezTo>
                      <a:pt x="157639" y="341523"/>
                      <a:pt x="142950" y="339222"/>
                      <a:pt x="128791" y="337452"/>
                    </a:cubicBezTo>
                    <a:cubicBezTo>
                      <a:pt x="117642" y="336037"/>
                      <a:pt x="107377" y="331789"/>
                      <a:pt x="97289" y="327011"/>
                    </a:cubicBezTo>
                    <a:cubicBezTo>
                      <a:pt x="89325" y="322940"/>
                      <a:pt x="80830" y="320286"/>
                      <a:pt x="70919" y="318693"/>
                    </a:cubicBezTo>
                    <a:cubicBezTo>
                      <a:pt x="74813" y="316746"/>
                      <a:pt x="77821" y="317277"/>
                      <a:pt x="80653" y="317277"/>
                    </a:cubicBezTo>
                    <a:cubicBezTo>
                      <a:pt x="96050" y="317631"/>
                      <a:pt x="111447" y="320640"/>
                      <a:pt x="126845" y="316746"/>
                    </a:cubicBezTo>
                    <a:cubicBezTo>
                      <a:pt x="132862" y="315153"/>
                      <a:pt x="139056" y="318339"/>
                      <a:pt x="145250" y="319755"/>
                    </a:cubicBezTo>
                    <a:cubicBezTo>
                      <a:pt x="157816" y="322409"/>
                      <a:pt x="168435" y="320286"/>
                      <a:pt x="178169" y="310906"/>
                    </a:cubicBezTo>
                    <a:cubicBezTo>
                      <a:pt x="187903" y="301349"/>
                      <a:pt x="199583" y="295686"/>
                      <a:pt x="214450" y="299048"/>
                    </a:cubicBezTo>
                    <a:close/>
                    <a:moveTo>
                      <a:pt x="150782" y="281593"/>
                    </a:moveTo>
                    <a:cubicBezTo>
                      <a:pt x="154852" y="280376"/>
                      <a:pt x="159587" y="281261"/>
                      <a:pt x="165073" y="284181"/>
                    </a:cubicBezTo>
                    <a:cubicBezTo>
                      <a:pt x="171444" y="287544"/>
                      <a:pt x="178877" y="287367"/>
                      <a:pt x="185425" y="289845"/>
                    </a:cubicBezTo>
                    <a:cubicBezTo>
                      <a:pt x="187195" y="290553"/>
                      <a:pt x="189496" y="290730"/>
                      <a:pt x="189850" y="293030"/>
                    </a:cubicBezTo>
                    <a:cubicBezTo>
                      <a:pt x="190204" y="295508"/>
                      <a:pt x="187903" y="296216"/>
                      <a:pt x="186310" y="296924"/>
                    </a:cubicBezTo>
                    <a:cubicBezTo>
                      <a:pt x="179585" y="299756"/>
                      <a:pt x="174453" y="304534"/>
                      <a:pt x="169320" y="309312"/>
                    </a:cubicBezTo>
                    <a:cubicBezTo>
                      <a:pt x="162772" y="315507"/>
                      <a:pt x="154631" y="317984"/>
                      <a:pt x="145959" y="314799"/>
                    </a:cubicBezTo>
                    <a:lnTo>
                      <a:pt x="110192" y="311833"/>
                    </a:lnTo>
                    <a:lnTo>
                      <a:pt x="109678" y="311790"/>
                    </a:lnTo>
                    <a:cubicBezTo>
                      <a:pt x="109501" y="311259"/>
                      <a:pt x="109324" y="311082"/>
                      <a:pt x="108970" y="310728"/>
                    </a:cubicBezTo>
                    <a:cubicBezTo>
                      <a:pt x="113041" y="305596"/>
                      <a:pt x="118704" y="304003"/>
                      <a:pt x="124721" y="302941"/>
                    </a:cubicBezTo>
                    <a:cubicBezTo>
                      <a:pt x="131800" y="301702"/>
                      <a:pt x="137110" y="298340"/>
                      <a:pt x="140472" y="291614"/>
                    </a:cubicBezTo>
                    <a:cubicBezTo>
                      <a:pt x="143304" y="286128"/>
                      <a:pt x="146711" y="282810"/>
                      <a:pt x="150782" y="281593"/>
                    </a:cubicBezTo>
                    <a:close/>
                    <a:moveTo>
                      <a:pt x="122619" y="271792"/>
                    </a:moveTo>
                    <a:cubicBezTo>
                      <a:pt x="127110" y="271837"/>
                      <a:pt x="131623" y="273120"/>
                      <a:pt x="136224" y="274801"/>
                    </a:cubicBezTo>
                    <a:cubicBezTo>
                      <a:pt x="140118" y="276217"/>
                      <a:pt x="139941" y="278872"/>
                      <a:pt x="137109" y="280642"/>
                    </a:cubicBezTo>
                    <a:cubicBezTo>
                      <a:pt x="122950" y="289314"/>
                      <a:pt x="110031" y="300995"/>
                      <a:pt x="91802" y="300818"/>
                    </a:cubicBezTo>
                    <a:cubicBezTo>
                      <a:pt x="82776" y="300641"/>
                      <a:pt x="73927" y="300818"/>
                      <a:pt x="65609" y="300818"/>
                    </a:cubicBezTo>
                    <a:cubicBezTo>
                      <a:pt x="71626" y="298163"/>
                      <a:pt x="77113" y="293031"/>
                      <a:pt x="84900" y="290553"/>
                    </a:cubicBezTo>
                    <a:cubicBezTo>
                      <a:pt x="93572" y="287721"/>
                      <a:pt x="101536" y="281703"/>
                      <a:pt x="109146" y="276217"/>
                    </a:cubicBezTo>
                    <a:cubicBezTo>
                      <a:pt x="113659" y="272943"/>
                      <a:pt x="118128" y="271748"/>
                      <a:pt x="122619" y="271792"/>
                    </a:cubicBezTo>
                    <a:close/>
                    <a:moveTo>
                      <a:pt x="1034751" y="86849"/>
                    </a:moveTo>
                    <a:cubicBezTo>
                      <a:pt x="1038468" y="103840"/>
                      <a:pt x="1034220" y="120122"/>
                      <a:pt x="1042361" y="134104"/>
                    </a:cubicBezTo>
                    <a:cubicBezTo>
                      <a:pt x="1042007" y="134458"/>
                      <a:pt x="1041653" y="134812"/>
                      <a:pt x="1041299" y="135166"/>
                    </a:cubicBezTo>
                    <a:cubicBezTo>
                      <a:pt x="1028556" y="124901"/>
                      <a:pt x="1026255" y="116937"/>
                      <a:pt x="1031211" y="101362"/>
                    </a:cubicBezTo>
                    <a:cubicBezTo>
                      <a:pt x="1032450" y="97291"/>
                      <a:pt x="1033158" y="93220"/>
                      <a:pt x="1034751" y="86849"/>
                    </a:cubicBezTo>
                    <a:close/>
                    <a:moveTo>
                      <a:pt x="1121095" y="63488"/>
                    </a:moveTo>
                    <a:lnTo>
                      <a:pt x="1121759" y="64152"/>
                    </a:lnTo>
                    <a:lnTo>
                      <a:pt x="1120763" y="64152"/>
                    </a:lnTo>
                    <a:close/>
                    <a:moveTo>
                      <a:pt x="1106251" y="53046"/>
                    </a:moveTo>
                    <a:cubicBezTo>
                      <a:pt x="1111737" y="53223"/>
                      <a:pt x="1114038" y="57293"/>
                      <a:pt x="1115277" y="62072"/>
                    </a:cubicBezTo>
                    <a:cubicBezTo>
                      <a:pt x="1118816" y="75346"/>
                      <a:pt x="1123949" y="87911"/>
                      <a:pt x="1131559" y="99238"/>
                    </a:cubicBezTo>
                    <a:cubicBezTo>
                      <a:pt x="1134214" y="103132"/>
                      <a:pt x="1138107" y="110034"/>
                      <a:pt x="1142001" y="107202"/>
                    </a:cubicBezTo>
                    <a:cubicBezTo>
                      <a:pt x="1145895" y="104371"/>
                      <a:pt x="1139346" y="99592"/>
                      <a:pt x="1136868" y="96052"/>
                    </a:cubicBezTo>
                    <a:cubicBezTo>
                      <a:pt x="1132090" y="89327"/>
                      <a:pt x="1126958" y="82956"/>
                      <a:pt x="1124126" y="75346"/>
                    </a:cubicBezTo>
                    <a:cubicBezTo>
                      <a:pt x="1123064" y="72691"/>
                      <a:pt x="1120940" y="70036"/>
                      <a:pt x="1123595" y="65258"/>
                    </a:cubicBezTo>
                    <a:cubicBezTo>
                      <a:pt x="1132267" y="78000"/>
                      <a:pt x="1142355" y="88619"/>
                      <a:pt x="1147841" y="102070"/>
                    </a:cubicBezTo>
                    <a:cubicBezTo>
                      <a:pt x="1157575" y="125963"/>
                      <a:pt x="1154566" y="130564"/>
                      <a:pt x="1128727" y="131272"/>
                    </a:cubicBezTo>
                    <a:cubicBezTo>
                      <a:pt x="1121294" y="131449"/>
                      <a:pt x="1114038" y="131803"/>
                      <a:pt x="1106959" y="133927"/>
                    </a:cubicBezTo>
                    <a:cubicBezTo>
                      <a:pt x="1100765" y="135874"/>
                      <a:pt x="1096163" y="133927"/>
                      <a:pt x="1094216" y="127555"/>
                    </a:cubicBezTo>
                    <a:cubicBezTo>
                      <a:pt x="1091562" y="119414"/>
                      <a:pt x="1086783" y="112335"/>
                      <a:pt x="1080766" y="106317"/>
                    </a:cubicBezTo>
                    <a:cubicBezTo>
                      <a:pt x="1068908" y="94637"/>
                      <a:pt x="1065900" y="79062"/>
                      <a:pt x="1060590" y="64373"/>
                    </a:cubicBezTo>
                    <a:cubicBezTo>
                      <a:pt x="1059528" y="61187"/>
                      <a:pt x="1062183" y="59948"/>
                      <a:pt x="1064484" y="59240"/>
                    </a:cubicBezTo>
                    <a:cubicBezTo>
                      <a:pt x="1077934" y="54816"/>
                      <a:pt x="1091916" y="52692"/>
                      <a:pt x="1106251" y="53046"/>
                    </a:cubicBezTo>
                    <a:close/>
                    <a:moveTo>
                      <a:pt x="529717" y="13734"/>
                    </a:moveTo>
                    <a:cubicBezTo>
                      <a:pt x="539694" y="12871"/>
                      <a:pt x="549738" y="12694"/>
                      <a:pt x="559914" y="14110"/>
                    </a:cubicBezTo>
                    <a:cubicBezTo>
                      <a:pt x="583098" y="17295"/>
                      <a:pt x="606636" y="15879"/>
                      <a:pt x="629998" y="15879"/>
                    </a:cubicBezTo>
                    <a:cubicBezTo>
                      <a:pt x="647873" y="15879"/>
                      <a:pt x="665217" y="18003"/>
                      <a:pt x="682384" y="22605"/>
                    </a:cubicBezTo>
                    <a:cubicBezTo>
                      <a:pt x="707869" y="29507"/>
                      <a:pt x="734239" y="31631"/>
                      <a:pt x="760432" y="34993"/>
                    </a:cubicBezTo>
                    <a:cubicBezTo>
                      <a:pt x="804500" y="40657"/>
                      <a:pt x="847329" y="52337"/>
                      <a:pt x="889981" y="64372"/>
                    </a:cubicBezTo>
                    <a:cubicBezTo>
                      <a:pt x="904848" y="68619"/>
                      <a:pt x="919537" y="73575"/>
                      <a:pt x="933872" y="79592"/>
                    </a:cubicBezTo>
                    <a:cubicBezTo>
                      <a:pt x="946261" y="84725"/>
                      <a:pt x="954402" y="94460"/>
                      <a:pt x="962366" y="104547"/>
                    </a:cubicBezTo>
                    <a:cubicBezTo>
                      <a:pt x="965375" y="108264"/>
                      <a:pt x="962366" y="109326"/>
                      <a:pt x="959711" y="110211"/>
                    </a:cubicBezTo>
                    <a:cubicBezTo>
                      <a:pt x="952101" y="113042"/>
                      <a:pt x="944137" y="115166"/>
                      <a:pt x="935996" y="115697"/>
                    </a:cubicBezTo>
                    <a:cubicBezTo>
                      <a:pt x="912812" y="117467"/>
                      <a:pt x="890158" y="117290"/>
                      <a:pt x="867151" y="111627"/>
                    </a:cubicBezTo>
                    <a:cubicBezTo>
                      <a:pt x="844851" y="106140"/>
                      <a:pt x="821313" y="106140"/>
                      <a:pt x="798660" y="101362"/>
                    </a:cubicBezTo>
                    <a:cubicBezTo>
                      <a:pt x="740610" y="89327"/>
                      <a:pt x="682738" y="75876"/>
                      <a:pt x="624865" y="63133"/>
                    </a:cubicBezTo>
                    <a:cubicBezTo>
                      <a:pt x="615308" y="61009"/>
                      <a:pt x="605574" y="60478"/>
                      <a:pt x="595664" y="60124"/>
                    </a:cubicBezTo>
                    <a:cubicBezTo>
                      <a:pt x="533013" y="58001"/>
                      <a:pt x="471247" y="65257"/>
                      <a:pt x="410189" y="78353"/>
                    </a:cubicBezTo>
                    <a:cubicBezTo>
                      <a:pt x="393907" y="81893"/>
                      <a:pt x="378332" y="87380"/>
                      <a:pt x="363466" y="95167"/>
                    </a:cubicBezTo>
                    <a:cubicBezTo>
                      <a:pt x="369483" y="95344"/>
                      <a:pt x="375678" y="95344"/>
                      <a:pt x="381164" y="92867"/>
                    </a:cubicBezTo>
                    <a:cubicBezTo>
                      <a:pt x="391606" y="87911"/>
                      <a:pt x="402756" y="85786"/>
                      <a:pt x="414082" y="84017"/>
                    </a:cubicBezTo>
                    <a:cubicBezTo>
                      <a:pt x="457796" y="76937"/>
                      <a:pt x="501333" y="67912"/>
                      <a:pt x="545578" y="65257"/>
                    </a:cubicBezTo>
                    <a:cubicBezTo>
                      <a:pt x="591239" y="62602"/>
                      <a:pt x="635661" y="70920"/>
                      <a:pt x="679729" y="80300"/>
                    </a:cubicBezTo>
                    <a:cubicBezTo>
                      <a:pt x="718311" y="88619"/>
                      <a:pt x="756715" y="97822"/>
                      <a:pt x="795120" y="106494"/>
                    </a:cubicBezTo>
                    <a:cubicBezTo>
                      <a:pt x="797067" y="106140"/>
                      <a:pt x="798306" y="106671"/>
                      <a:pt x="799544" y="107202"/>
                    </a:cubicBezTo>
                    <a:cubicBezTo>
                      <a:pt x="772113" y="106140"/>
                      <a:pt x="745212" y="100654"/>
                      <a:pt x="718134" y="96583"/>
                    </a:cubicBezTo>
                    <a:cubicBezTo>
                      <a:pt x="692649" y="92690"/>
                      <a:pt x="667517" y="86140"/>
                      <a:pt x="642209" y="81716"/>
                    </a:cubicBezTo>
                    <a:cubicBezTo>
                      <a:pt x="606813" y="75699"/>
                      <a:pt x="570886" y="76407"/>
                      <a:pt x="534960" y="81185"/>
                    </a:cubicBezTo>
                    <a:cubicBezTo>
                      <a:pt x="486113" y="87734"/>
                      <a:pt x="437444" y="94813"/>
                      <a:pt x="389305" y="104547"/>
                    </a:cubicBezTo>
                    <a:cubicBezTo>
                      <a:pt x="352847" y="111981"/>
                      <a:pt x="316390" y="118883"/>
                      <a:pt x="280640" y="130032"/>
                    </a:cubicBezTo>
                    <a:cubicBezTo>
                      <a:pt x="251438" y="139058"/>
                      <a:pt x="222236" y="148969"/>
                      <a:pt x="192681" y="157464"/>
                    </a:cubicBezTo>
                    <a:cubicBezTo>
                      <a:pt x="176045" y="162420"/>
                      <a:pt x="159585" y="167906"/>
                      <a:pt x="142241" y="169853"/>
                    </a:cubicBezTo>
                    <a:cubicBezTo>
                      <a:pt x="125782" y="171800"/>
                      <a:pt x="109677" y="171269"/>
                      <a:pt x="94103" y="164367"/>
                    </a:cubicBezTo>
                    <a:cubicBezTo>
                      <a:pt x="88086" y="161712"/>
                      <a:pt x="81714" y="160650"/>
                      <a:pt x="74989" y="160827"/>
                    </a:cubicBezTo>
                    <a:cubicBezTo>
                      <a:pt x="56406" y="161004"/>
                      <a:pt x="38000" y="161004"/>
                      <a:pt x="19418" y="161004"/>
                    </a:cubicBezTo>
                    <a:cubicBezTo>
                      <a:pt x="15701" y="161004"/>
                      <a:pt x="11807" y="160827"/>
                      <a:pt x="8091" y="160119"/>
                    </a:cubicBezTo>
                    <a:cubicBezTo>
                      <a:pt x="5259" y="159588"/>
                      <a:pt x="835" y="160650"/>
                      <a:pt x="127" y="157641"/>
                    </a:cubicBezTo>
                    <a:cubicBezTo>
                      <a:pt x="-758" y="153925"/>
                      <a:pt x="3135" y="151447"/>
                      <a:pt x="6144" y="149854"/>
                    </a:cubicBezTo>
                    <a:cubicBezTo>
                      <a:pt x="18887" y="142775"/>
                      <a:pt x="33045" y="139412"/>
                      <a:pt x="47203" y="136935"/>
                    </a:cubicBezTo>
                    <a:cubicBezTo>
                      <a:pt x="64901" y="133749"/>
                      <a:pt x="82245" y="136050"/>
                      <a:pt x="99412" y="141890"/>
                    </a:cubicBezTo>
                    <a:cubicBezTo>
                      <a:pt x="111624" y="145961"/>
                      <a:pt x="124544" y="147553"/>
                      <a:pt x="137994" y="145253"/>
                    </a:cubicBezTo>
                    <a:cubicBezTo>
                      <a:pt x="150206" y="143129"/>
                      <a:pt x="162417" y="140297"/>
                      <a:pt x="174983" y="139766"/>
                    </a:cubicBezTo>
                    <a:cubicBezTo>
                      <a:pt x="180823" y="139412"/>
                      <a:pt x="187017" y="137996"/>
                      <a:pt x="192327" y="135873"/>
                    </a:cubicBezTo>
                    <a:cubicBezTo>
                      <a:pt x="212856" y="127378"/>
                      <a:pt x="233917" y="119945"/>
                      <a:pt x="254270" y="110565"/>
                    </a:cubicBezTo>
                    <a:cubicBezTo>
                      <a:pt x="304355" y="87380"/>
                      <a:pt x="355856" y="67204"/>
                      <a:pt x="406472" y="45081"/>
                    </a:cubicBezTo>
                    <a:cubicBezTo>
                      <a:pt x="436559" y="31985"/>
                      <a:pt x="467353" y="21720"/>
                      <a:pt x="499918" y="17472"/>
                    </a:cubicBezTo>
                    <a:cubicBezTo>
                      <a:pt x="509829" y="16145"/>
                      <a:pt x="519739" y="14597"/>
                      <a:pt x="529717" y="13734"/>
                    </a:cubicBezTo>
                    <a:close/>
                    <a:moveTo>
                      <a:pt x="734416" y="659"/>
                    </a:moveTo>
                    <a:cubicBezTo>
                      <a:pt x="755831" y="-1111"/>
                      <a:pt x="777246" y="1013"/>
                      <a:pt x="798660" y="3137"/>
                    </a:cubicBezTo>
                    <a:cubicBezTo>
                      <a:pt x="834764" y="6853"/>
                      <a:pt x="870160" y="14463"/>
                      <a:pt x="905733" y="20127"/>
                    </a:cubicBezTo>
                    <a:cubicBezTo>
                      <a:pt x="910688" y="20835"/>
                      <a:pt x="915113" y="22781"/>
                      <a:pt x="919714" y="24728"/>
                    </a:cubicBezTo>
                    <a:cubicBezTo>
                      <a:pt x="944668" y="35347"/>
                      <a:pt x="970507" y="42249"/>
                      <a:pt x="998116" y="41541"/>
                    </a:cubicBezTo>
                    <a:cubicBezTo>
                      <a:pt x="1008027" y="41364"/>
                      <a:pt x="1017938" y="42957"/>
                      <a:pt x="1028026" y="42426"/>
                    </a:cubicBezTo>
                    <a:cubicBezTo>
                      <a:pt x="1040415" y="41718"/>
                      <a:pt x="1051564" y="51275"/>
                      <a:pt x="1054219" y="64195"/>
                    </a:cubicBezTo>
                    <a:cubicBezTo>
                      <a:pt x="1056874" y="76937"/>
                      <a:pt x="1059882" y="88796"/>
                      <a:pt x="1070147" y="98175"/>
                    </a:cubicBezTo>
                    <a:cubicBezTo>
                      <a:pt x="1074749" y="102423"/>
                      <a:pt x="1075103" y="109679"/>
                      <a:pt x="1076873" y="115343"/>
                    </a:cubicBezTo>
                    <a:cubicBezTo>
                      <a:pt x="1080412" y="126315"/>
                      <a:pt x="1082536" y="137996"/>
                      <a:pt x="1083598" y="149500"/>
                    </a:cubicBezTo>
                    <a:cubicBezTo>
                      <a:pt x="1084306" y="156579"/>
                      <a:pt x="1077757" y="158703"/>
                      <a:pt x="1071563" y="158526"/>
                    </a:cubicBezTo>
                    <a:cubicBezTo>
                      <a:pt x="1066077" y="158349"/>
                      <a:pt x="1060767" y="158349"/>
                      <a:pt x="1055281" y="158349"/>
                    </a:cubicBezTo>
                    <a:cubicBezTo>
                      <a:pt x="1025902" y="158172"/>
                      <a:pt x="1006257" y="177109"/>
                      <a:pt x="985551" y="193568"/>
                    </a:cubicBezTo>
                    <a:cubicBezTo>
                      <a:pt x="980595" y="197461"/>
                      <a:pt x="976348" y="202063"/>
                      <a:pt x="972100" y="206664"/>
                    </a:cubicBezTo>
                    <a:cubicBezTo>
                      <a:pt x="948739" y="231795"/>
                      <a:pt x="919891" y="248608"/>
                      <a:pt x="887681" y="258873"/>
                    </a:cubicBezTo>
                    <a:cubicBezTo>
                      <a:pt x="847152" y="271616"/>
                      <a:pt x="808571" y="289314"/>
                      <a:pt x="768750" y="303826"/>
                    </a:cubicBezTo>
                    <a:cubicBezTo>
                      <a:pt x="724152" y="320108"/>
                      <a:pt x="677606" y="329134"/>
                      <a:pt x="631237" y="339045"/>
                    </a:cubicBezTo>
                    <a:cubicBezTo>
                      <a:pt x="592301" y="347363"/>
                      <a:pt x="553012" y="353203"/>
                      <a:pt x="513545" y="357451"/>
                    </a:cubicBezTo>
                    <a:cubicBezTo>
                      <a:pt x="486998" y="360283"/>
                      <a:pt x="460274" y="358690"/>
                      <a:pt x="433727" y="356566"/>
                    </a:cubicBezTo>
                    <a:cubicBezTo>
                      <a:pt x="393907" y="353380"/>
                      <a:pt x="354086" y="349487"/>
                      <a:pt x="314797" y="341523"/>
                    </a:cubicBezTo>
                    <a:cubicBezTo>
                      <a:pt x="312319" y="340992"/>
                      <a:pt x="309310" y="341700"/>
                      <a:pt x="306302" y="338514"/>
                    </a:cubicBezTo>
                    <a:cubicBezTo>
                      <a:pt x="318513" y="330019"/>
                      <a:pt x="331787" y="327541"/>
                      <a:pt x="347007" y="328603"/>
                    </a:cubicBezTo>
                    <a:cubicBezTo>
                      <a:pt x="342583" y="324179"/>
                      <a:pt x="334618" y="321701"/>
                      <a:pt x="325946" y="323117"/>
                    </a:cubicBezTo>
                    <a:cubicBezTo>
                      <a:pt x="312850" y="325241"/>
                      <a:pt x="299576" y="327010"/>
                      <a:pt x="287365" y="333205"/>
                    </a:cubicBezTo>
                    <a:cubicBezTo>
                      <a:pt x="278870" y="337452"/>
                      <a:pt x="272498" y="344177"/>
                      <a:pt x="265596" y="350372"/>
                    </a:cubicBezTo>
                    <a:cubicBezTo>
                      <a:pt x="250553" y="363999"/>
                      <a:pt x="233563" y="372494"/>
                      <a:pt x="213210" y="374618"/>
                    </a:cubicBezTo>
                    <a:cubicBezTo>
                      <a:pt x="200291" y="376034"/>
                      <a:pt x="189318" y="381520"/>
                      <a:pt x="180823" y="391608"/>
                    </a:cubicBezTo>
                    <a:cubicBezTo>
                      <a:pt x="176929" y="396210"/>
                      <a:pt x="172859" y="400457"/>
                      <a:pt x="167726" y="403820"/>
                    </a:cubicBezTo>
                    <a:cubicBezTo>
                      <a:pt x="156046" y="411607"/>
                      <a:pt x="144011" y="414792"/>
                      <a:pt x="131445" y="405589"/>
                    </a:cubicBezTo>
                    <a:cubicBezTo>
                      <a:pt x="128260" y="403289"/>
                      <a:pt x="124189" y="401873"/>
                      <a:pt x="120650" y="399926"/>
                    </a:cubicBezTo>
                    <a:cubicBezTo>
                      <a:pt x="111447" y="395148"/>
                      <a:pt x="102244" y="394617"/>
                      <a:pt x="92510" y="399041"/>
                    </a:cubicBezTo>
                    <a:cubicBezTo>
                      <a:pt x="81006" y="404528"/>
                      <a:pt x="69503" y="406297"/>
                      <a:pt x="59592" y="395325"/>
                    </a:cubicBezTo>
                    <a:cubicBezTo>
                      <a:pt x="58353" y="394086"/>
                      <a:pt x="56052" y="393024"/>
                      <a:pt x="57114" y="390723"/>
                    </a:cubicBezTo>
                    <a:cubicBezTo>
                      <a:pt x="57822" y="389130"/>
                      <a:pt x="59946" y="389484"/>
                      <a:pt x="61538" y="389307"/>
                    </a:cubicBezTo>
                    <a:cubicBezTo>
                      <a:pt x="65255" y="388599"/>
                      <a:pt x="69149" y="388246"/>
                      <a:pt x="72688" y="387007"/>
                    </a:cubicBezTo>
                    <a:cubicBezTo>
                      <a:pt x="87200" y="381697"/>
                      <a:pt x="101359" y="381520"/>
                      <a:pt x="115163" y="388776"/>
                    </a:cubicBezTo>
                    <a:cubicBezTo>
                      <a:pt x="123304" y="393024"/>
                      <a:pt x="131091" y="391431"/>
                      <a:pt x="138702" y="387892"/>
                    </a:cubicBezTo>
                    <a:cubicBezTo>
                      <a:pt x="151798" y="382051"/>
                      <a:pt x="163656" y="373910"/>
                      <a:pt x="172151" y="362406"/>
                    </a:cubicBezTo>
                    <a:cubicBezTo>
                      <a:pt x="188964" y="339222"/>
                      <a:pt x="213210" y="326126"/>
                      <a:pt x="238164" y="314976"/>
                    </a:cubicBezTo>
                    <a:cubicBezTo>
                      <a:pt x="256924" y="306481"/>
                      <a:pt x="276392" y="299048"/>
                      <a:pt x="297984" y="301348"/>
                    </a:cubicBezTo>
                    <a:cubicBezTo>
                      <a:pt x="360635" y="307897"/>
                      <a:pt x="423639" y="303118"/>
                      <a:pt x="486467" y="304003"/>
                    </a:cubicBezTo>
                    <a:cubicBezTo>
                      <a:pt x="594248" y="305596"/>
                      <a:pt x="695127" y="276925"/>
                      <a:pt x="792643" y="233742"/>
                    </a:cubicBezTo>
                    <a:cubicBezTo>
                      <a:pt x="839719" y="212858"/>
                      <a:pt x="885734" y="190205"/>
                      <a:pt x="932988" y="169675"/>
                    </a:cubicBezTo>
                    <a:cubicBezTo>
                      <a:pt x="964136" y="156225"/>
                      <a:pt x="995992" y="144013"/>
                      <a:pt x="1029265" y="136403"/>
                    </a:cubicBezTo>
                    <a:cubicBezTo>
                      <a:pt x="1032982" y="135518"/>
                      <a:pt x="1034043" y="137465"/>
                      <a:pt x="1035990" y="139235"/>
                    </a:cubicBezTo>
                    <a:cubicBezTo>
                      <a:pt x="1040061" y="143482"/>
                      <a:pt x="1043600" y="148438"/>
                      <a:pt x="1049618" y="150385"/>
                    </a:cubicBezTo>
                    <a:cubicBezTo>
                      <a:pt x="1053865" y="151800"/>
                      <a:pt x="1055281" y="150385"/>
                      <a:pt x="1054573" y="146314"/>
                    </a:cubicBezTo>
                    <a:cubicBezTo>
                      <a:pt x="1054396" y="144721"/>
                      <a:pt x="1053865" y="143128"/>
                      <a:pt x="1053157" y="141713"/>
                    </a:cubicBezTo>
                    <a:cubicBezTo>
                      <a:pt x="1048202" y="132156"/>
                      <a:pt x="1046786" y="122068"/>
                      <a:pt x="1049441" y="111626"/>
                    </a:cubicBezTo>
                    <a:cubicBezTo>
                      <a:pt x="1051387" y="103839"/>
                      <a:pt x="1050149" y="96760"/>
                      <a:pt x="1047671" y="89327"/>
                    </a:cubicBezTo>
                    <a:cubicBezTo>
                      <a:pt x="1044485" y="79769"/>
                      <a:pt x="1041831" y="70035"/>
                      <a:pt x="1036875" y="61186"/>
                    </a:cubicBezTo>
                    <a:cubicBezTo>
                      <a:pt x="1035282" y="58354"/>
                      <a:pt x="1033689" y="55523"/>
                      <a:pt x="1030858" y="53576"/>
                    </a:cubicBezTo>
                    <a:cubicBezTo>
                      <a:pt x="1029265" y="52514"/>
                      <a:pt x="1027495" y="51629"/>
                      <a:pt x="1025548" y="53045"/>
                    </a:cubicBezTo>
                    <a:cubicBezTo>
                      <a:pt x="1024132" y="54107"/>
                      <a:pt x="1023778" y="56054"/>
                      <a:pt x="1024486" y="57469"/>
                    </a:cubicBezTo>
                    <a:cubicBezTo>
                      <a:pt x="1031389" y="72513"/>
                      <a:pt x="1028380" y="87203"/>
                      <a:pt x="1023778" y="102069"/>
                    </a:cubicBezTo>
                    <a:cubicBezTo>
                      <a:pt x="1022362" y="106848"/>
                      <a:pt x="1023070" y="111803"/>
                      <a:pt x="1024309" y="116581"/>
                    </a:cubicBezTo>
                    <a:cubicBezTo>
                      <a:pt x="1025725" y="122599"/>
                      <a:pt x="1023778" y="125961"/>
                      <a:pt x="1017230" y="126669"/>
                    </a:cubicBezTo>
                    <a:cubicBezTo>
                      <a:pt x="1007319" y="127554"/>
                      <a:pt x="997939" y="130386"/>
                      <a:pt x="988913" y="134279"/>
                    </a:cubicBezTo>
                    <a:cubicBezTo>
                      <a:pt x="982896" y="136934"/>
                      <a:pt x="977764" y="135164"/>
                      <a:pt x="977232" y="128970"/>
                    </a:cubicBezTo>
                    <a:cubicBezTo>
                      <a:pt x="975817" y="112157"/>
                      <a:pt x="967322" y="98883"/>
                      <a:pt x="957588" y="85963"/>
                    </a:cubicBezTo>
                    <a:cubicBezTo>
                      <a:pt x="955995" y="83839"/>
                      <a:pt x="953694" y="81185"/>
                      <a:pt x="955464" y="78530"/>
                    </a:cubicBezTo>
                    <a:cubicBezTo>
                      <a:pt x="957234" y="76229"/>
                      <a:pt x="960597" y="77291"/>
                      <a:pt x="963251" y="77645"/>
                    </a:cubicBezTo>
                    <a:cubicBezTo>
                      <a:pt x="977586" y="79946"/>
                      <a:pt x="992099" y="79061"/>
                      <a:pt x="1006434" y="79061"/>
                    </a:cubicBezTo>
                    <a:cubicBezTo>
                      <a:pt x="1010328" y="79238"/>
                      <a:pt x="1014398" y="79592"/>
                      <a:pt x="1017761" y="75875"/>
                    </a:cubicBezTo>
                    <a:cubicBezTo>
                      <a:pt x="1015283" y="72690"/>
                      <a:pt x="1012098" y="72513"/>
                      <a:pt x="1009266" y="73044"/>
                    </a:cubicBezTo>
                    <a:cubicBezTo>
                      <a:pt x="985197" y="77645"/>
                      <a:pt x="962366" y="70743"/>
                      <a:pt x="939005" y="67026"/>
                    </a:cubicBezTo>
                    <a:cubicBezTo>
                      <a:pt x="896884" y="60655"/>
                      <a:pt x="856355" y="47382"/>
                      <a:pt x="814765" y="39417"/>
                    </a:cubicBezTo>
                    <a:cubicBezTo>
                      <a:pt x="781670" y="33046"/>
                      <a:pt x="748575" y="26852"/>
                      <a:pt x="714949" y="22958"/>
                    </a:cubicBezTo>
                    <a:cubicBezTo>
                      <a:pt x="696897" y="20835"/>
                      <a:pt x="680614" y="11809"/>
                      <a:pt x="662209" y="10924"/>
                    </a:cubicBezTo>
                    <a:cubicBezTo>
                      <a:pt x="673712" y="6853"/>
                      <a:pt x="685216" y="4375"/>
                      <a:pt x="697074" y="4198"/>
                    </a:cubicBezTo>
                    <a:cubicBezTo>
                      <a:pt x="709639" y="4021"/>
                      <a:pt x="722028" y="1721"/>
                      <a:pt x="734416" y="659"/>
                    </a:cubicBezTo>
                    <a:close/>
                  </a:path>
                </a:pathLst>
              </a:custGeom>
              <a:solidFill>
                <a:srgbClr val="57B877"/>
              </a:solidFill>
              <a:ln w="28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116" name="자유형: 도형 115">
                <a:extLst>
                  <a:ext uri="{FF2B5EF4-FFF2-40B4-BE49-F238E27FC236}">
                    <a16:creationId xmlns:a16="http://schemas.microsoft.com/office/drawing/2014/main" id="{2A4F9CE3-8789-4120-81DD-A579D2D337E5}"/>
                  </a:ext>
                </a:extLst>
              </p:cNvPr>
              <p:cNvSpPr/>
              <p:nvPr/>
            </p:nvSpPr>
            <p:spPr>
              <a:xfrm>
                <a:off x="4580776" y="4782187"/>
                <a:ext cx="1096265" cy="621524"/>
              </a:xfrm>
              <a:custGeom>
                <a:avLst/>
                <a:gdLst>
                  <a:gd name="connsiteX0" fmla="*/ 113240 w 1096265"/>
                  <a:gd name="connsiteY0" fmla="*/ 460937 h 621524"/>
                  <a:gd name="connsiteX1" fmla="*/ 115187 w 1096265"/>
                  <a:gd name="connsiteY1" fmla="*/ 461645 h 621524"/>
                  <a:gd name="connsiteX2" fmla="*/ 115010 w 1096265"/>
                  <a:gd name="connsiteY2" fmla="*/ 522703 h 621524"/>
                  <a:gd name="connsiteX3" fmla="*/ 112886 w 1096265"/>
                  <a:gd name="connsiteY3" fmla="*/ 554382 h 621524"/>
                  <a:gd name="connsiteX4" fmla="*/ 87224 w 1096265"/>
                  <a:gd name="connsiteY4" fmla="*/ 612078 h 621524"/>
                  <a:gd name="connsiteX5" fmla="*/ 62092 w 1096265"/>
                  <a:gd name="connsiteY5" fmla="*/ 612255 h 621524"/>
                  <a:gd name="connsiteX6" fmla="*/ 61738 w 1096265"/>
                  <a:gd name="connsiteY6" fmla="*/ 607299 h 621524"/>
                  <a:gd name="connsiteX7" fmla="*/ 96250 w 1096265"/>
                  <a:gd name="connsiteY7" fmla="*/ 498103 h 621524"/>
                  <a:gd name="connsiteX8" fmla="*/ 113240 w 1096265"/>
                  <a:gd name="connsiteY8" fmla="*/ 460937 h 621524"/>
                  <a:gd name="connsiteX9" fmla="*/ 884164 w 1096265"/>
                  <a:gd name="connsiteY9" fmla="*/ 227323 h 621524"/>
                  <a:gd name="connsiteX10" fmla="*/ 852662 w 1096265"/>
                  <a:gd name="connsiteY10" fmla="*/ 258294 h 621524"/>
                  <a:gd name="connsiteX11" fmla="*/ 771959 w 1096265"/>
                  <a:gd name="connsiteY11" fmla="*/ 334396 h 621524"/>
                  <a:gd name="connsiteX12" fmla="*/ 608784 w 1096265"/>
                  <a:gd name="connsiteY12" fmla="*/ 459697 h 621524"/>
                  <a:gd name="connsiteX13" fmla="*/ 564716 w 1096265"/>
                  <a:gd name="connsiteY13" fmla="*/ 482883 h 621524"/>
                  <a:gd name="connsiteX14" fmla="*/ 539407 w 1096265"/>
                  <a:gd name="connsiteY14" fmla="*/ 488546 h 621524"/>
                  <a:gd name="connsiteX15" fmla="*/ 544540 w 1096265"/>
                  <a:gd name="connsiteY15" fmla="*/ 483768 h 621524"/>
                  <a:gd name="connsiteX16" fmla="*/ 728245 w 1096265"/>
                  <a:gd name="connsiteY16" fmla="*/ 362182 h 621524"/>
                  <a:gd name="connsiteX17" fmla="*/ 763818 w 1096265"/>
                  <a:gd name="connsiteY17" fmla="*/ 329794 h 621524"/>
                  <a:gd name="connsiteX18" fmla="*/ 770366 w 1096265"/>
                  <a:gd name="connsiteY18" fmla="*/ 316521 h 621524"/>
                  <a:gd name="connsiteX19" fmla="*/ 764349 w 1096265"/>
                  <a:gd name="connsiteY19" fmla="*/ 319706 h 621524"/>
                  <a:gd name="connsiteX20" fmla="*/ 639401 w 1096265"/>
                  <a:gd name="connsiteY20" fmla="*/ 415983 h 621524"/>
                  <a:gd name="connsiteX21" fmla="*/ 526311 w 1096265"/>
                  <a:gd name="connsiteY21" fmla="*/ 485891 h 621524"/>
                  <a:gd name="connsiteX22" fmla="*/ 512329 w 1096265"/>
                  <a:gd name="connsiteY22" fmla="*/ 489608 h 621524"/>
                  <a:gd name="connsiteX23" fmla="*/ 421539 w 1096265"/>
                  <a:gd name="connsiteY23" fmla="*/ 503412 h 621524"/>
                  <a:gd name="connsiteX24" fmla="*/ 349154 w 1096265"/>
                  <a:gd name="connsiteY24" fmla="*/ 530667 h 621524"/>
                  <a:gd name="connsiteX25" fmla="*/ 335349 w 1096265"/>
                  <a:gd name="connsiteY25" fmla="*/ 535800 h 621524"/>
                  <a:gd name="connsiteX26" fmla="*/ 258894 w 1096265"/>
                  <a:gd name="connsiteY26" fmla="*/ 569957 h 621524"/>
                  <a:gd name="connsiteX27" fmla="*/ 221020 w 1096265"/>
                  <a:gd name="connsiteY27" fmla="*/ 587124 h 621524"/>
                  <a:gd name="connsiteX28" fmla="*/ 259248 w 1096265"/>
                  <a:gd name="connsiteY28" fmla="*/ 557391 h 621524"/>
                  <a:gd name="connsiteX29" fmla="*/ 310749 w 1096265"/>
                  <a:gd name="connsiteY29" fmla="*/ 525889 h 621524"/>
                  <a:gd name="connsiteX30" fmla="*/ 371276 w 1096265"/>
                  <a:gd name="connsiteY30" fmla="*/ 492440 h 621524"/>
                  <a:gd name="connsiteX31" fmla="*/ 601704 w 1096265"/>
                  <a:gd name="connsiteY31" fmla="*/ 378110 h 621524"/>
                  <a:gd name="connsiteX32" fmla="*/ 726652 w 1096265"/>
                  <a:gd name="connsiteY32" fmla="*/ 301124 h 621524"/>
                  <a:gd name="connsiteX33" fmla="*/ 793020 w 1096265"/>
                  <a:gd name="connsiteY33" fmla="*/ 262896 h 621524"/>
                  <a:gd name="connsiteX34" fmla="*/ 850538 w 1096265"/>
                  <a:gd name="connsiteY34" fmla="*/ 240243 h 621524"/>
                  <a:gd name="connsiteX35" fmla="*/ 871775 w 1096265"/>
                  <a:gd name="connsiteY35" fmla="*/ 229978 h 621524"/>
                  <a:gd name="connsiteX36" fmla="*/ 884164 w 1096265"/>
                  <a:gd name="connsiteY36" fmla="*/ 227323 h 621524"/>
                  <a:gd name="connsiteX37" fmla="*/ 1048932 w 1096265"/>
                  <a:gd name="connsiteY37" fmla="*/ 209625 h 621524"/>
                  <a:gd name="connsiteX38" fmla="*/ 1074595 w 1096265"/>
                  <a:gd name="connsiteY38" fmla="*/ 216704 h 621524"/>
                  <a:gd name="connsiteX39" fmla="*/ 1096010 w 1096265"/>
                  <a:gd name="connsiteY39" fmla="*/ 254578 h 621524"/>
                  <a:gd name="connsiteX40" fmla="*/ 1091054 w 1096265"/>
                  <a:gd name="connsiteY40" fmla="*/ 263073 h 621524"/>
                  <a:gd name="connsiteX41" fmla="*/ 1085568 w 1096265"/>
                  <a:gd name="connsiteY41" fmla="*/ 256171 h 621524"/>
                  <a:gd name="connsiteX42" fmla="*/ 1056719 w 1096265"/>
                  <a:gd name="connsiteY42" fmla="*/ 220421 h 621524"/>
                  <a:gd name="connsiteX43" fmla="*/ 1048932 w 1096265"/>
                  <a:gd name="connsiteY43" fmla="*/ 209625 h 621524"/>
                  <a:gd name="connsiteX44" fmla="*/ 895845 w 1096265"/>
                  <a:gd name="connsiteY44" fmla="*/ 139895 h 621524"/>
                  <a:gd name="connsiteX45" fmla="*/ 938320 w 1096265"/>
                  <a:gd name="connsiteY45" fmla="*/ 152283 h 621524"/>
                  <a:gd name="connsiteX46" fmla="*/ 914428 w 1096265"/>
                  <a:gd name="connsiteY46" fmla="*/ 156708 h 621524"/>
                  <a:gd name="connsiteX47" fmla="*/ 843813 w 1096265"/>
                  <a:gd name="connsiteY47" fmla="*/ 175468 h 621524"/>
                  <a:gd name="connsiteX48" fmla="*/ 787357 w 1096265"/>
                  <a:gd name="connsiteY48" fmla="*/ 204316 h 621524"/>
                  <a:gd name="connsiteX49" fmla="*/ 783817 w 1096265"/>
                  <a:gd name="connsiteY49" fmla="*/ 207501 h 621524"/>
                  <a:gd name="connsiteX50" fmla="*/ 798860 w 1096265"/>
                  <a:gd name="connsiteY50" fmla="*/ 201661 h 621524"/>
                  <a:gd name="connsiteX51" fmla="*/ 851600 w 1096265"/>
                  <a:gd name="connsiteY51" fmla="*/ 178831 h 621524"/>
                  <a:gd name="connsiteX52" fmla="*/ 875847 w 1096265"/>
                  <a:gd name="connsiteY52" fmla="*/ 171928 h 621524"/>
                  <a:gd name="connsiteX53" fmla="*/ 944515 w 1096265"/>
                  <a:gd name="connsiteY53" fmla="*/ 161840 h 621524"/>
                  <a:gd name="connsiteX54" fmla="*/ 965752 w 1096265"/>
                  <a:gd name="connsiteY54" fmla="*/ 157239 h 621524"/>
                  <a:gd name="connsiteX55" fmla="*/ 1021324 w 1096265"/>
                  <a:gd name="connsiteY55" fmla="*/ 158301 h 621524"/>
                  <a:gd name="connsiteX56" fmla="*/ 1035482 w 1096265"/>
                  <a:gd name="connsiteY56" fmla="*/ 181131 h 621524"/>
                  <a:gd name="connsiteX57" fmla="*/ 1039022 w 1096265"/>
                  <a:gd name="connsiteY57" fmla="*/ 200422 h 621524"/>
                  <a:gd name="connsiteX58" fmla="*/ 1034066 w 1096265"/>
                  <a:gd name="connsiteY58" fmla="*/ 205201 h 621524"/>
                  <a:gd name="connsiteX59" fmla="*/ 893014 w 1096265"/>
                  <a:gd name="connsiteY59" fmla="*/ 207855 h 621524"/>
                  <a:gd name="connsiteX60" fmla="*/ 839920 w 1096265"/>
                  <a:gd name="connsiteY60" fmla="*/ 232809 h 621524"/>
                  <a:gd name="connsiteX61" fmla="*/ 792312 w 1096265"/>
                  <a:gd name="connsiteY61" fmla="*/ 256171 h 621524"/>
                  <a:gd name="connsiteX62" fmla="*/ 740103 w 1096265"/>
                  <a:gd name="connsiteY62" fmla="*/ 286080 h 621524"/>
                  <a:gd name="connsiteX63" fmla="*/ 679399 w 1096265"/>
                  <a:gd name="connsiteY63" fmla="*/ 327494 h 621524"/>
                  <a:gd name="connsiteX64" fmla="*/ 604360 w 1096265"/>
                  <a:gd name="connsiteY64" fmla="*/ 360766 h 621524"/>
                  <a:gd name="connsiteX65" fmla="*/ 582768 w 1096265"/>
                  <a:gd name="connsiteY65" fmla="*/ 368199 h 621524"/>
                  <a:gd name="connsiteX66" fmla="*/ 577636 w 1096265"/>
                  <a:gd name="connsiteY66" fmla="*/ 367845 h 621524"/>
                  <a:gd name="connsiteX67" fmla="*/ 579582 w 1096265"/>
                  <a:gd name="connsiteY67" fmla="*/ 363774 h 621524"/>
                  <a:gd name="connsiteX68" fmla="*/ 648782 w 1096265"/>
                  <a:gd name="connsiteY68" fmla="*/ 287319 h 621524"/>
                  <a:gd name="connsiteX69" fmla="*/ 715680 w 1096265"/>
                  <a:gd name="connsiteY69" fmla="*/ 203077 h 621524"/>
                  <a:gd name="connsiteX70" fmla="*/ 729838 w 1096265"/>
                  <a:gd name="connsiteY70" fmla="*/ 191396 h 621524"/>
                  <a:gd name="connsiteX71" fmla="*/ 858503 w 1096265"/>
                  <a:gd name="connsiteY71" fmla="*/ 148921 h 621524"/>
                  <a:gd name="connsiteX72" fmla="*/ 895845 w 1096265"/>
                  <a:gd name="connsiteY72" fmla="*/ 139895 h 621524"/>
                  <a:gd name="connsiteX73" fmla="*/ 190757 w 1096265"/>
                  <a:gd name="connsiteY73" fmla="*/ 14770 h 621524"/>
                  <a:gd name="connsiteX74" fmla="*/ 191421 w 1096265"/>
                  <a:gd name="connsiteY74" fmla="*/ 14770 h 621524"/>
                  <a:gd name="connsiteX75" fmla="*/ 191107 w 1096265"/>
                  <a:gd name="connsiteY75" fmla="*/ 15085 h 621524"/>
                  <a:gd name="connsiteX76" fmla="*/ 192705 w 1096265"/>
                  <a:gd name="connsiteY76" fmla="*/ 16363 h 621524"/>
                  <a:gd name="connsiteX77" fmla="*/ 191999 w 1096265"/>
                  <a:gd name="connsiteY77" fmla="*/ 17069 h 621524"/>
                  <a:gd name="connsiteX78" fmla="*/ 192881 w 1096265"/>
                  <a:gd name="connsiteY78" fmla="*/ 16363 h 621524"/>
                  <a:gd name="connsiteX79" fmla="*/ 241197 w 1096265"/>
                  <a:gd name="connsiteY79" fmla="*/ 43618 h 621524"/>
                  <a:gd name="connsiteX80" fmla="*/ 251462 w 1096265"/>
                  <a:gd name="connsiteY80" fmla="*/ 56360 h 621524"/>
                  <a:gd name="connsiteX81" fmla="*/ 261195 w 1096265"/>
                  <a:gd name="connsiteY81" fmla="*/ 88394 h 621524"/>
                  <a:gd name="connsiteX82" fmla="*/ 270044 w 1096265"/>
                  <a:gd name="connsiteY82" fmla="*/ 105207 h 621524"/>
                  <a:gd name="connsiteX83" fmla="*/ 268452 w 1096265"/>
                  <a:gd name="connsiteY83" fmla="*/ 78837 h 621524"/>
                  <a:gd name="connsiteX84" fmla="*/ 264912 w 1096265"/>
                  <a:gd name="connsiteY84" fmla="*/ 58838 h 621524"/>
                  <a:gd name="connsiteX85" fmla="*/ 270398 w 1096265"/>
                  <a:gd name="connsiteY85" fmla="*/ 53706 h 621524"/>
                  <a:gd name="connsiteX86" fmla="*/ 312520 w 1096265"/>
                  <a:gd name="connsiteY86" fmla="*/ 110516 h 621524"/>
                  <a:gd name="connsiteX87" fmla="*/ 299777 w 1096265"/>
                  <a:gd name="connsiteY87" fmla="*/ 195998 h 621524"/>
                  <a:gd name="connsiteX88" fmla="*/ 299600 w 1096265"/>
                  <a:gd name="connsiteY88" fmla="*/ 203962 h 621524"/>
                  <a:gd name="connsiteX89" fmla="*/ 302786 w 1096265"/>
                  <a:gd name="connsiteY89" fmla="*/ 198475 h 621524"/>
                  <a:gd name="connsiteX90" fmla="*/ 316944 w 1096265"/>
                  <a:gd name="connsiteY90" fmla="*/ 108216 h 621524"/>
                  <a:gd name="connsiteX91" fmla="*/ 307564 w 1096265"/>
                  <a:gd name="connsiteY91" fmla="*/ 66625 h 621524"/>
                  <a:gd name="connsiteX92" fmla="*/ 310396 w 1096265"/>
                  <a:gd name="connsiteY92" fmla="*/ 57599 h 621524"/>
                  <a:gd name="connsiteX93" fmla="*/ 347562 w 1096265"/>
                  <a:gd name="connsiteY93" fmla="*/ 45211 h 621524"/>
                  <a:gd name="connsiteX94" fmla="*/ 375702 w 1096265"/>
                  <a:gd name="connsiteY94" fmla="*/ 58130 h 621524"/>
                  <a:gd name="connsiteX95" fmla="*/ 402780 w 1096265"/>
                  <a:gd name="connsiteY95" fmla="*/ 129630 h 621524"/>
                  <a:gd name="connsiteX96" fmla="*/ 402780 w 1096265"/>
                  <a:gd name="connsiteY96" fmla="*/ 144319 h 621524"/>
                  <a:gd name="connsiteX97" fmla="*/ 397116 w 1096265"/>
                  <a:gd name="connsiteY97" fmla="*/ 151753 h 621524"/>
                  <a:gd name="connsiteX98" fmla="*/ 378003 w 1096265"/>
                  <a:gd name="connsiteY98" fmla="*/ 172990 h 621524"/>
                  <a:gd name="connsiteX99" fmla="*/ 368977 w 1096265"/>
                  <a:gd name="connsiteY99" fmla="*/ 182193 h 621524"/>
                  <a:gd name="connsiteX100" fmla="*/ 346146 w 1096265"/>
                  <a:gd name="connsiteY100" fmla="*/ 203254 h 621524"/>
                  <a:gd name="connsiteX101" fmla="*/ 340483 w 1096265"/>
                  <a:gd name="connsiteY101" fmla="*/ 211926 h 621524"/>
                  <a:gd name="connsiteX102" fmla="*/ 302078 w 1096265"/>
                  <a:gd name="connsiteY102" fmla="*/ 253693 h 621524"/>
                  <a:gd name="connsiteX103" fmla="*/ 299777 w 1096265"/>
                  <a:gd name="connsiteY103" fmla="*/ 257056 h 621524"/>
                  <a:gd name="connsiteX104" fmla="*/ 276593 w 1096265"/>
                  <a:gd name="connsiteY104" fmla="*/ 279178 h 621524"/>
                  <a:gd name="connsiteX105" fmla="*/ 268452 w 1096265"/>
                  <a:gd name="connsiteY105" fmla="*/ 292275 h 621524"/>
                  <a:gd name="connsiteX106" fmla="*/ 255178 w 1096265"/>
                  <a:gd name="connsiteY106" fmla="*/ 311919 h 621524"/>
                  <a:gd name="connsiteX107" fmla="*/ 241728 w 1096265"/>
                  <a:gd name="connsiteY107" fmla="*/ 330502 h 621524"/>
                  <a:gd name="connsiteX108" fmla="*/ 238188 w 1096265"/>
                  <a:gd name="connsiteY108" fmla="*/ 336343 h 621524"/>
                  <a:gd name="connsiteX109" fmla="*/ 215711 w 1096265"/>
                  <a:gd name="connsiteY109" fmla="*/ 362359 h 621524"/>
                  <a:gd name="connsiteX110" fmla="*/ 214827 w 1096265"/>
                  <a:gd name="connsiteY110" fmla="*/ 365544 h 621524"/>
                  <a:gd name="connsiteX111" fmla="*/ 208455 w 1096265"/>
                  <a:gd name="connsiteY111" fmla="*/ 370500 h 621524"/>
                  <a:gd name="connsiteX112" fmla="*/ 206685 w 1096265"/>
                  <a:gd name="connsiteY112" fmla="*/ 363597 h 621524"/>
                  <a:gd name="connsiteX113" fmla="*/ 243320 w 1096265"/>
                  <a:gd name="connsiteY113" fmla="*/ 275992 h 621524"/>
                  <a:gd name="connsiteX114" fmla="*/ 250931 w 1096265"/>
                  <a:gd name="connsiteY114" fmla="*/ 265374 h 621524"/>
                  <a:gd name="connsiteX115" fmla="*/ 251462 w 1096265"/>
                  <a:gd name="connsiteY115" fmla="*/ 259356 h 621524"/>
                  <a:gd name="connsiteX116" fmla="*/ 245621 w 1096265"/>
                  <a:gd name="connsiteY116" fmla="*/ 260064 h 621524"/>
                  <a:gd name="connsiteX117" fmla="*/ 231286 w 1096265"/>
                  <a:gd name="connsiteY117" fmla="*/ 274400 h 621524"/>
                  <a:gd name="connsiteX118" fmla="*/ 194651 w 1096265"/>
                  <a:gd name="connsiteY118" fmla="*/ 351386 h 621524"/>
                  <a:gd name="connsiteX119" fmla="*/ 154122 w 1096265"/>
                  <a:gd name="connsiteY119" fmla="*/ 505359 h 621524"/>
                  <a:gd name="connsiteX120" fmla="*/ 123505 w 1096265"/>
                  <a:gd name="connsiteY120" fmla="*/ 612963 h 621524"/>
                  <a:gd name="connsiteX121" fmla="*/ 104214 w 1096265"/>
                  <a:gd name="connsiteY121" fmla="*/ 620219 h 621524"/>
                  <a:gd name="connsiteX122" fmla="*/ 103506 w 1096265"/>
                  <a:gd name="connsiteY122" fmla="*/ 615441 h 621524"/>
                  <a:gd name="connsiteX123" fmla="*/ 123859 w 1096265"/>
                  <a:gd name="connsiteY123" fmla="*/ 508014 h 621524"/>
                  <a:gd name="connsiteX124" fmla="*/ 137309 w 1096265"/>
                  <a:gd name="connsiteY124" fmla="*/ 319175 h 621524"/>
                  <a:gd name="connsiteX125" fmla="*/ 161024 w 1096265"/>
                  <a:gd name="connsiteY125" fmla="*/ 239535 h 621524"/>
                  <a:gd name="connsiteX126" fmla="*/ 188987 w 1096265"/>
                  <a:gd name="connsiteY126" fmla="*/ 180600 h 621524"/>
                  <a:gd name="connsiteX127" fmla="*/ 203146 w 1096265"/>
                  <a:gd name="connsiteY127" fmla="*/ 40609 h 621524"/>
                  <a:gd name="connsiteX128" fmla="*/ 191996 w 1096265"/>
                  <a:gd name="connsiteY128" fmla="*/ 17071 h 621524"/>
                  <a:gd name="connsiteX129" fmla="*/ 191820 w 1096265"/>
                  <a:gd name="connsiteY129" fmla="*/ 17248 h 621524"/>
                  <a:gd name="connsiteX130" fmla="*/ 190934 w 1096265"/>
                  <a:gd name="connsiteY130" fmla="*/ 14947 h 621524"/>
                  <a:gd name="connsiteX131" fmla="*/ 132464 w 1096265"/>
                  <a:gd name="connsiteY131" fmla="*/ 412 h 621524"/>
                  <a:gd name="connsiteX132" fmla="*/ 163856 w 1096265"/>
                  <a:gd name="connsiteY132" fmla="*/ 788 h 621524"/>
                  <a:gd name="connsiteX133" fmla="*/ 181023 w 1096265"/>
                  <a:gd name="connsiteY133" fmla="*/ 17424 h 621524"/>
                  <a:gd name="connsiteX134" fmla="*/ 178899 w 1096265"/>
                  <a:gd name="connsiteY134" fmla="*/ 103437 h 621524"/>
                  <a:gd name="connsiteX135" fmla="*/ 167219 w 1096265"/>
                  <a:gd name="connsiteY135" fmla="*/ 111401 h 621524"/>
                  <a:gd name="connsiteX136" fmla="*/ 87224 w 1096265"/>
                  <a:gd name="connsiteY136" fmla="*/ 155823 h 621524"/>
                  <a:gd name="connsiteX137" fmla="*/ 62447 w 1096265"/>
                  <a:gd name="connsiteY137" fmla="*/ 168565 h 621524"/>
                  <a:gd name="connsiteX138" fmla="*/ 33068 w 1096265"/>
                  <a:gd name="connsiteY138" fmla="*/ 188033 h 621524"/>
                  <a:gd name="connsiteX139" fmla="*/ 21387 w 1096265"/>
                  <a:gd name="connsiteY139" fmla="*/ 210509 h 621524"/>
                  <a:gd name="connsiteX140" fmla="*/ 1035 w 1096265"/>
                  <a:gd name="connsiteY140" fmla="*/ 236171 h 621524"/>
                  <a:gd name="connsiteX141" fmla="*/ 858 w 1096265"/>
                  <a:gd name="connsiteY141" fmla="*/ 222898 h 621524"/>
                  <a:gd name="connsiteX142" fmla="*/ 10238 w 1096265"/>
                  <a:gd name="connsiteY142" fmla="*/ 165733 h 621524"/>
                  <a:gd name="connsiteX143" fmla="*/ 47934 w 1096265"/>
                  <a:gd name="connsiteY143" fmla="*/ 106976 h 621524"/>
                  <a:gd name="connsiteX144" fmla="*/ 75012 w 1096265"/>
                  <a:gd name="connsiteY144" fmla="*/ 59900 h 621524"/>
                  <a:gd name="connsiteX145" fmla="*/ 78375 w 1096265"/>
                  <a:gd name="connsiteY145" fmla="*/ 32468 h 621524"/>
                  <a:gd name="connsiteX146" fmla="*/ 101736 w 1096265"/>
                  <a:gd name="connsiteY146" fmla="*/ 6275 h 621524"/>
                  <a:gd name="connsiteX147" fmla="*/ 132464 w 1096265"/>
                  <a:gd name="connsiteY147" fmla="*/ 412 h 6215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</a:cxnLst>
                <a:rect l="l" t="t" r="r" b="b"/>
                <a:pathLst>
                  <a:path w="1096265" h="621524">
                    <a:moveTo>
                      <a:pt x="113240" y="460937"/>
                    </a:moveTo>
                    <a:cubicBezTo>
                      <a:pt x="113948" y="461114"/>
                      <a:pt x="114656" y="461291"/>
                      <a:pt x="115187" y="461645"/>
                    </a:cubicBezTo>
                    <a:cubicBezTo>
                      <a:pt x="115187" y="481998"/>
                      <a:pt x="115364" y="502350"/>
                      <a:pt x="115010" y="522703"/>
                    </a:cubicBezTo>
                    <a:cubicBezTo>
                      <a:pt x="114833" y="533322"/>
                      <a:pt x="113063" y="543941"/>
                      <a:pt x="112886" y="554382"/>
                    </a:cubicBezTo>
                    <a:cubicBezTo>
                      <a:pt x="112532" y="577390"/>
                      <a:pt x="101029" y="595265"/>
                      <a:pt x="87224" y="612078"/>
                    </a:cubicBezTo>
                    <a:cubicBezTo>
                      <a:pt x="82976" y="617387"/>
                      <a:pt x="67579" y="616856"/>
                      <a:pt x="62092" y="612255"/>
                    </a:cubicBezTo>
                    <a:cubicBezTo>
                      <a:pt x="60145" y="610485"/>
                      <a:pt x="60676" y="608715"/>
                      <a:pt x="61738" y="607299"/>
                    </a:cubicBezTo>
                    <a:cubicBezTo>
                      <a:pt x="82799" y="573850"/>
                      <a:pt x="84746" y="534561"/>
                      <a:pt x="96250" y="498103"/>
                    </a:cubicBezTo>
                    <a:cubicBezTo>
                      <a:pt x="100321" y="484829"/>
                      <a:pt x="105099" y="472087"/>
                      <a:pt x="113240" y="460937"/>
                    </a:cubicBezTo>
                    <a:close/>
                    <a:moveTo>
                      <a:pt x="884164" y="227323"/>
                    </a:moveTo>
                    <a:cubicBezTo>
                      <a:pt x="873722" y="237765"/>
                      <a:pt x="863811" y="248738"/>
                      <a:pt x="852662" y="258294"/>
                    </a:cubicBezTo>
                    <a:cubicBezTo>
                      <a:pt x="824522" y="282364"/>
                      <a:pt x="798152" y="308203"/>
                      <a:pt x="771959" y="334396"/>
                    </a:cubicBezTo>
                    <a:cubicBezTo>
                      <a:pt x="723112" y="383419"/>
                      <a:pt x="669665" y="426248"/>
                      <a:pt x="608784" y="459697"/>
                    </a:cubicBezTo>
                    <a:cubicBezTo>
                      <a:pt x="594271" y="467663"/>
                      <a:pt x="580113" y="476511"/>
                      <a:pt x="564716" y="482883"/>
                    </a:cubicBezTo>
                    <a:cubicBezTo>
                      <a:pt x="556574" y="486245"/>
                      <a:pt x="548433" y="488723"/>
                      <a:pt x="539407" y="488546"/>
                    </a:cubicBezTo>
                    <a:cubicBezTo>
                      <a:pt x="539761" y="485184"/>
                      <a:pt x="542593" y="484830"/>
                      <a:pt x="544540" y="483768"/>
                    </a:cubicBezTo>
                    <a:cubicBezTo>
                      <a:pt x="607722" y="446247"/>
                      <a:pt x="669134" y="405896"/>
                      <a:pt x="728245" y="362182"/>
                    </a:cubicBezTo>
                    <a:cubicBezTo>
                      <a:pt x="741164" y="352625"/>
                      <a:pt x="752668" y="341298"/>
                      <a:pt x="763818" y="329794"/>
                    </a:cubicBezTo>
                    <a:cubicBezTo>
                      <a:pt x="767357" y="326078"/>
                      <a:pt x="770366" y="322184"/>
                      <a:pt x="770366" y="316521"/>
                    </a:cubicBezTo>
                    <a:cubicBezTo>
                      <a:pt x="766827" y="315990"/>
                      <a:pt x="765765" y="318114"/>
                      <a:pt x="764349" y="319706"/>
                    </a:cubicBezTo>
                    <a:cubicBezTo>
                      <a:pt x="727714" y="358288"/>
                      <a:pt x="684885" y="388729"/>
                      <a:pt x="639401" y="415983"/>
                    </a:cubicBezTo>
                    <a:cubicBezTo>
                      <a:pt x="601350" y="438814"/>
                      <a:pt x="562946" y="460936"/>
                      <a:pt x="526311" y="485891"/>
                    </a:cubicBezTo>
                    <a:cubicBezTo>
                      <a:pt x="522063" y="488723"/>
                      <a:pt x="517285" y="489431"/>
                      <a:pt x="512329" y="489608"/>
                    </a:cubicBezTo>
                    <a:cubicBezTo>
                      <a:pt x="481358" y="489962"/>
                      <a:pt x="451448" y="494917"/>
                      <a:pt x="421539" y="503412"/>
                    </a:cubicBezTo>
                    <a:cubicBezTo>
                      <a:pt x="396584" y="510492"/>
                      <a:pt x="372338" y="518987"/>
                      <a:pt x="349154" y="530667"/>
                    </a:cubicBezTo>
                    <a:cubicBezTo>
                      <a:pt x="344729" y="532791"/>
                      <a:pt x="340128" y="534384"/>
                      <a:pt x="335349" y="535800"/>
                    </a:cubicBezTo>
                    <a:cubicBezTo>
                      <a:pt x="308094" y="543410"/>
                      <a:pt x="283494" y="556506"/>
                      <a:pt x="258894" y="569957"/>
                    </a:cubicBezTo>
                    <a:cubicBezTo>
                      <a:pt x="246505" y="576859"/>
                      <a:pt x="234470" y="583407"/>
                      <a:pt x="221020" y="587124"/>
                    </a:cubicBezTo>
                    <a:cubicBezTo>
                      <a:pt x="233055" y="576151"/>
                      <a:pt x="244912" y="565001"/>
                      <a:pt x="259248" y="557391"/>
                    </a:cubicBezTo>
                    <a:cubicBezTo>
                      <a:pt x="277123" y="548011"/>
                      <a:pt x="293582" y="536508"/>
                      <a:pt x="310749" y="525889"/>
                    </a:cubicBezTo>
                    <a:cubicBezTo>
                      <a:pt x="330394" y="513677"/>
                      <a:pt x="350570" y="502704"/>
                      <a:pt x="371276" y="492440"/>
                    </a:cubicBezTo>
                    <a:cubicBezTo>
                      <a:pt x="447909" y="454034"/>
                      <a:pt x="524718" y="416160"/>
                      <a:pt x="601704" y="378110"/>
                    </a:cubicBezTo>
                    <a:cubicBezTo>
                      <a:pt x="645772" y="356341"/>
                      <a:pt x="687717" y="331210"/>
                      <a:pt x="726652" y="301124"/>
                    </a:cubicBezTo>
                    <a:cubicBezTo>
                      <a:pt x="747005" y="285372"/>
                      <a:pt x="769304" y="273515"/>
                      <a:pt x="793020" y="262896"/>
                    </a:cubicBezTo>
                    <a:cubicBezTo>
                      <a:pt x="811956" y="254401"/>
                      <a:pt x="830893" y="246437"/>
                      <a:pt x="850538" y="240243"/>
                    </a:cubicBezTo>
                    <a:cubicBezTo>
                      <a:pt x="858148" y="237942"/>
                      <a:pt x="865050" y="234225"/>
                      <a:pt x="871775" y="229978"/>
                    </a:cubicBezTo>
                    <a:cubicBezTo>
                      <a:pt x="875138" y="227854"/>
                      <a:pt x="878678" y="225907"/>
                      <a:pt x="884164" y="227323"/>
                    </a:cubicBezTo>
                    <a:close/>
                    <a:moveTo>
                      <a:pt x="1048932" y="209625"/>
                    </a:moveTo>
                    <a:cubicBezTo>
                      <a:pt x="1058666" y="211218"/>
                      <a:pt x="1066807" y="213342"/>
                      <a:pt x="1074595" y="216704"/>
                    </a:cubicBezTo>
                    <a:cubicBezTo>
                      <a:pt x="1088577" y="222545"/>
                      <a:pt x="1097956" y="239358"/>
                      <a:pt x="1096010" y="254578"/>
                    </a:cubicBezTo>
                    <a:cubicBezTo>
                      <a:pt x="1095479" y="258117"/>
                      <a:pt x="1094948" y="262542"/>
                      <a:pt x="1091054" y="263073"/>
                    </a:cubicBezTo>
                    <a:cubicBezTo>
                      <a:pt x="1086984" y="263604"/>
                      <a:pt x="1086453" y="259002"/>
                      <a:pt x="1085568" y="256171"/>
                    </a:cubicBezTo>
                    <a:cubicBezTo>
                      <a:pt x="1080789" y="240419"/>
                      <a:pt x="1067869" y="231040"/>
                      <a:pt x="1056719" y="220421"/>
                    </a:cubicBezTo>
                    <a:cubicBezTo>
                      <a:pt x="1053888" y="217412"/>
                      <a:pt x="1050525" y="214934"/>
                      <a:pt x="1048932" y="209625"/>
                    </a:cubicBezTo>
                    <a:close/>
                    <a:moveTo>
                      <a:pt x="895845" y="139895"/>
                    </a:moveTo>
                    <a:cubicBezTo>
                      <a:pt x="911597" y="136709"/>
                      <a:pt x="925224" y="141488"/>
                      <a:pt x="938320" y="152283"/>
                    </a:cubicBezTo>
                    <a:cubicBezTo>
                      <a:pt x="929825" y="155823"/>
                      <a:pt x="922038" y="156000"/>
                      <a:pt x="914428" y="156708"/>
                    </a:cubicBezTo>
                    <a:cubicBezTo>
                      <a:pt x="889828" y="159186"/>
                      <a:pt x="866467" y="165380"/>
                      <a:pt x="843813" y="175468"/>
                    </a:cubicBezTo>
                    <a:cubicBezTo>
                      <a:pt x="824345" y="184140"/>
                      <a:pt x="805055" y="192458"/>
                      <a:pt x="787357" y="204316"/>
                    </a:cubicBezTo>
                    <a:cubicBezTo>
                      <a:pt x="786118" y="205378"/>
                      <a:pt x="785056" y="206616"/>
                      <a:pt x="783817" y="207501"/>
                    </a:cubicBezTo>
                    <a:cubicBezTo>
                      <a:pt x="789480" y="207147"/>
                      <a:pt x="794613" y="205024"/>
                      <a:pt x="798860" y="201661"/>
                    </a:cubicBezTo>
                    <a:cubicBezTo>
                      <a:pt x="814435" y="189449"/>
                      <a:pt x="833371" y="184848"/>
                      <a:pt x="851600" y="178831"/>
                    </a:cubicBezTo>
                    <a:cubicBezTo>
                      <a:pt x="859564" y="176176"/>
                      <a:pt x="868059" y="174760"/>
                      <a:pt x="875847" y="171928"/>
                    </a:cubicBezTo>
                    <a:cubicBezTo>
                      <a:pt x="898146" y="164141"/>
                      <a:pt x="920622" y="158832"/>
                      <a:pt x="944515" y="161840"/>
                    </a:cubicBezTo>
                    <a:cubicBezTo>
                      <a:pt x="951948" y="162725"/>
                      <a:pt x="958673" y="160071"/>
                      <a:pt x="965752" y="157239"/>
                    </a:cubicBezTo>
                    <a:cubicBezTo>
                      <a:pt x="984158" y="150160"/>
                      <a:pt x="1003095" y="146974"/>
                      <a:pt x="1021324" y="158301"/>
                    </a:cubicBezTo>
                    <a:cubicBezTo>
                      <a:pt x="1029642" y="163433"/>
                      <a:pt x="1034066" y="171397"/>
                      <a:pt x="1035482" y="181131"/>
                    </a:cubicBezTo>
                    <a:cubicBezTo>
                      <a:pt x="1036544" y="187503"/>
                      <a:pt x="1037429" y="194051"/>
                      <a:pt x="1039022" y="200422"/>
                    </a:cubicBezTo>
                    <a:cubicBezTo>
                      <a:pt x="1040261" y="205555"/>
                      <a:pt x="1039376" y="206262"/>
                      <a:pt x="1034066" y="205201"/>
                    </a:cubicBezTo>
                    <a:cubicBezTo>
                      <a:pt x="986813" y="195998"/>
                      <a:pt x="939736" y="193874"/>
                      <a:pt x="893014" y="207855"/>
                    </a:cubicBezTo>
                    <a:cubicBezTo>
                      <a:pt x="874077" y="213519"/>
                      <a:pt x="856910" y="223076"/>
                      <a:pt x="839920" y="232809"/>
                    </a:cubicBezTo>
                    <a:cubicBezTo>
                      <a:pt x="824522" y="241658"/>
                      <a:pt x="808771" y="249446"/>
                      <a:pt x="792312" y="256171"/>
                    </a:cubicBezTo>
                    <a:cubicBezTo>
                      <a:pt x="773552" y="263604"/>
                      <a:pt x="756031" y="273515"/>
                      <a:pt x="740103" y="286080"/>
                    </a:cubicBezTo>
                    <a:cubicBezTo>
                      <a:pt x="720812" y="301301"/>
                      <a:pt x="700106" y="314220"/>
                      <a:pt x="679399" y="327494"/>
                    </a:cubicBezTo>
                    <a:cubicBezTo>
                      <a:pt x="656215" y="342360"/>
                      <a:pt x="630553" y="352271"/>
                      <a:pt x="604360" y="360766"/>
                    </a:cubicBezTo>
                    <a:cubicBezTo>
                      <a:pt x="597104" y="363067"/>
                      <a:pt x="590024" y="365721"/>
                      <a:pt x="582768" y="368199"/>
                    </a:cubicBezTo>
                    <a:cubicBezTo>
                      <a:pt x="580998" y="368730"/>
                      <a:pt x="578875" y="370146"/>
                      <a:pt x="577636" y="367845"/>
                    </a:cubicBezTo>
                    <a:cubicBezTo>
                      <a:pt x="576751" y="366252"/>
                      <a:pt x="578344" y="364659"/>
                      <a:pt x="579582" y="363774"/>
                    </a:cubicBezTo>
                    <a:cubicBezTo>
                      <a:pt x="607899" y="343068"/>
                      <a:pt x="626305" y="313335"/>
                      <a:pt x="648782" y="287319"/>
                    </a:cubicBezTo>
                    <a:cubicBezTo>
                      <a:pt x="672320" y="260241"/>
                      <a:pt x="696389" y="233517"/>
                      <a:pt x="715680" y="203077"/>
                    </a:cubicBezTo>
                    <a:cubicBezTo>
                      <a:pt x="719043" y="197590"/>
                      <a:pt x="723644" y="193166"/>
                      <a:pt x="729838" y="191396"/>
                    </a:cubicBezTo>
                    <a:cubicBezTo>
                      <a:pt x="773198" y="178831"/>
                      <a:pt x="814789" y="160778"/>
                      <a:pt x="858503" y="148921"/>
                    </a:cubicBezTo>
                    <a:cubicBezTo>
                      <a:pt x="870891" y="145558"/>
                      <a:pt x="883280" y="142549"/>
                      <a:pt x="895845" y="139895"/>
                    </a:cubicBezTo>
                    <a:close/>
                    <a:moveTo>
                      <a:pt x="190757" y="14770"/>
                    </a:moveTo>
                    <a:lnTo>
                      <a:pt x="191421" y="14770"/>
                    </a:lnTo>
                    <a:lnTo>
                      <a:pt x="191107" y="15085"/>
                    </a:lnTo>
                    <a:lnTo>
                      <a:pt x="192705" y="16363"/>
                    </a:lnTo>
                    <a:lnTo>
                      <a:pt x="191999" y="17069"/>
                    </a:lnTo>
                    <a:lnTo>
                      <a:pt x="192881" y="16363"/>
                    </a:lnTo>
                    <a:cubicBezTo>
                      <a:pt x="208986" y="25566"/>
                      <a:pt x="224914" y="34946"/>
                      <a:pt x="241197" y="43618"/>
                    </a:cubicBezTo>
                    <a:cubicBezTo>
                      <a:pt x="246683" y="46627"/>
                      <a:pt x="249869" y="50343"/>
                      <a:pt x="251462" y="56360"/>
                    </a:cubicBezTo>
                    <a:cubicBezTo>
                      <a:pt x="254470" y="67156"/>
                      <a:pt x="257833" y="77775"/>
                      <a:pt x="261195" y="88394"/>
                    </a:cubicBezTo>
                    <a:cubicBezTo>
                      <a:pt x="262965" y="94057"/>
                      <a:pt x="264912" y="99720"/>
                      <a:pt x="270044" y="105207"/>
                    </a:cubicBezTo>
                    <a:cubicBezTo>
                      <a:pt x="271991" y="95473"/>
                      <a:pt x="269337" y="87155"/>
                      <a:pt x="268452" y="78837"/>
                    </a:cubicBezTo>
                    <a:cubicBezTo>
                      <a:pt x="267744" y="72112"/>
                      <a:pt x="265974" y="65386"/>
                      <a:pt x="264912" y="58838"/>
                    </a:cubicBezTo>
                    <a:cubicBezTo>
                      <a:pt x="264204" y="54414"/>
                      <a:pt x="265974" y="52998"/>
                      <a:pt x="270398" y="53706"/>
                    </a:cubicBezTo>
                    <a:cubicBezTo>
                      <a:pt x="291636" y="57422"/>
                      <a:pt x="315175" y="88571"/>
                      <a:pt x="312520" y="110516"/>
                    </a:cubicBezTo>
                    <a:cubicBezTo>
                      <a:pt x="308980" y="139187"/>
                      <a:pt x="302786" y="167327"/>
                      <a:pt x="299777" y="195998"/>
                    </a:cubicBezTo>
                    <a:cubicBezTo>
                      <a:pt x="299600" y="198652"/>
                      <a:pt x="298538" y="201130"/>
                      <a:pt x="299600" y="203962"/>
                    </a:cubicBezTo>
                    <a:cubicBezTo>
                      <a:pt x="302786" y="203077"/>
                      <a:pt x="302609" y="200422"/>
                      <a:pt x="302786" y="198475"/>
                    </a:cubicBezTo>
                    <a:cubicBezTo>
                      <a:pt x="305264" y="168035"/>
                      <a:pt x="311812" y="138302"/>
                      <a:pt x="316944" y="108216"/>
                    </a:cubicBezTo>
                    <a:cubicBezTo>
                      <a:pt x="319599" y="92818"/>
                      <a:pt x="316944" y="79014"/>
                      <a:pt x="307564" y="66625"/>
                    </a:cubicBezTo>
                    <a:cubicBezTo>
                      <a:pt x="303848" y="61847"/>
                      <a:pt x="304379" y="59369"/>
                      <a:pt x="310396" y="57599"/>
                    </a:cubicBezTo>
                    <a:cubicBezTo>
                      <a:pt x="322962" y="54060"/>
                      <a:pt x="334465" y="47334"/>
                      <a:pt x="347562" y="45211"/>
                    </a:cubicBezTo>
                    <a:cubicBezTo>
                      <a:pt x="360482" y="43087"/>
                      <a:pt x="369331" y="46627"/>
                      <a:pt x="375702" y="58130"/>
                    </a:cubicBezTo>
                    <a:cubicBezTo>
                      <a:pt x="388090" y="80607"/>
                      <a:pt x="396408" y="104853"/>
                      <a:pt x="402780" y="129630"/>
                    </a:cubicBezTo>
                    <a:cubicBezTo>
                      <a:pt x="404019" y="134409"/>
                      <a:pt x="403665" y="139364"/>
                      <a:pt x="402780" y="144319"/>
                    </a:cubicBezTo>
                    <a:cubicBezTo>
                      <a:pt x="402072" y="147682"/>
                      <a:pt x="400833" y="150868"/>
                      <a:pt x="397116" y="151753"/>
                    </a:cubicBezTo>
                    <a:cubicBezTo>
                      <a:pt x="385790" y="154584"/>
                      <a:pt x="380657" y="162902"/>
                      <a:pt x="378003" y="172990"/>
                    </a:cubicBezTo>
                    <a:cubicBezTo>
                      <a:pt x="376587" y="177946"/>
                      <a:pt x="374109" y="180600"/>
                      <a:pt x="368977" y="182193"/>
                    </a:cubicBezTo>
                    <a:cubicBezTo>
                      <a:pt x="358535" y="185733"/>
                      <a:pt x="351987" y="194228"/>
                      <a:pt x="346146" y="203254"/>
                    </a:cubicBezTo>
                    <a:cubicBezTo>
                      <a:pt x="344199" y="206262"/>
                      <a:pt x="343668" y="209979"/>
                      <a:pt x="340483" y="211926"/>
                    </a:cubicBezTo>
                    <a:cubicBezTo>
                      <a:pt x="323847" y="222368"/>
                      <a:pt x="316236" y="240950"/>
                      <a:pt x="302078" y="253693"/>
                    </a:cubicBezTo>
                    <a:cubicBezTo>
                      <a:pt x="301016" y="254578"/>
                      <a:pt x="300131" y="255817"/>
                      <a:pt x="299777" y="257056"/>
                    </a:cubicBezTo>
                    <a:cubicBezTo>
                      <a:pt x="296238" y="268736"/>
                      <a:pt x="289335" y="276523"/>
                      <a:pt x="276593" y="279178"/>
                    </a:cubicBezTo>
                    <a:cubicBezTo>
                      <a:pt x="270752" y="280417"/>
                      <a:pt x="268983" y="286611"/>
                      <a:pt x="268452" y="292275"/>
                    </a:cubicBezTo>
                    <a:cubicBezTo>
                      <a:pt x="267567" y="301301"/>
                      <a:pt x="264381" y="307849"/>
                      <a:pt x="255178" y="311919"/>
                    </a:cubicBezTo>
                    <a:cubicBezTo>
                      <a:pt x="247922" y="315105"/>
                      <a:pt x="243497" y="322361"/>
                      <a:pt x="241728" y="330502"/>
                    </a:cubicBezTo>
                    <a:cubicBezTo>
                      <a:pt x="241197" y="332980"/>
                      <a:pt x="241020" y="335635"/>
                      <a:pt x="238188" y="336343"/>
                    </a:cubicBezTo>
                    <a:cubicBezTo>
                      <a:pt x="224560" y="339705"/>
                      <a:pt x="220844" y="351740"/>
                      <a:pt x="215711" y="362359"/>
                    </a:cubicBezTo>
                    <a:cubicBezTo>
                      <a:pt x="215180" y="363243"/>
                      <a:pt x="215180" y="364482"/>
                      <a:pt x="214827" y="365544"/>
                    </a:cubicBezTo>
                    <a:cubicBezTo>
                      <a:pt x="213765" y="368553"/>
                      <a:pt x="212172" y="371385"/>
                      <a:pt x="208455" y="370500"/>
                    </a:cubicBezTo>
                    <a:cubicBezTo>
                      <a:pt x="204562" y="369438"/>
                      <a:pt x="206331" y="366075"/>
                      <a:pt x="206685" y="363597"/>
                    </a:cubicBezTo>
                    <a:cubicBezTo>
                      <a:pt x="209871" y="330679"/>
                      <a:pt x="223145" y="301831"/>
                      <a:pt x="243320" y="275992"/>
                    </a:cubicBezTo>
                    <a:cubicBezTo>
                      <a:pt x="245975" y="272630"/>
                      <a:pt x="248453" y="268913"/>
                      <a:pt x="250931" y="265374"/>
                    </a:cubicBezTo>
                    <a:cubicBezTo>
                      <a:pt x="251992" y="263604"/>
                      <a:pt x="253408" y="261480"/>
                      <a:pt x="251462" y="259356"/>
                    </a:cubicBezTo>
                    <a:cubicBezTo>
                      <a:pt x="249515" y="257410"/>
                      <a:pt x="247391" y="258825"/>
                      <a:pt x="245621" y="260064"/>
                    </a:cubicBezTo>
                    <a:cubicBezTo>
                      <a:pt x="239781" y="263781"/>
                      <a:pt x="235179" y="268736"/>
                      <a:pt x="231286" y="274400"/>
                    </a:cubicBezTo>
                    <a:cubicBezTo>
                      <a:pt x="214650" y="297938"/>
                      <a:pt x="201730" y="323246"/>
                      <a:pt x="194651" y="351386"/>
                    </a:cubicBezTo>
                    <a:cubicBezTo>
                      <a:pt x="181554" y="402887"/>
                      <a:pt x="167219" y="453857"/>
                      <a:pt x="154122" y="505359"/>
                    </a:cubicBezTo>
                    <a:cubicBezTo>
                      <a:pt x="144919" y="541463"/>
                      <a:pt x="133947" y="577036"/>
                      <a:pt x="123505" y="612963"/>
                    </a:cubicBezTo>
                    <a:cubicBezTo>
                      <a:pt x="121558" y="619688"/>
                      <a:pt x="110408" y="623759"/>
                      <a:pt x="104214" y="620219"/>
                    </a:cubicBezTo>
                    <a:cubicBezTo>
                      <a:pt x="101736" y="618803"/>
                      <a:pt x="102621" y="617034"/>
                      <a:pt x="103506" y="615441"/>
                    </a:cubicBezTo>
                    <a:cubicBezTo>
                      <a:pt x="121204" y="581638"/>
                      <a:pt x="121558" y="544649"/>
                      <a:pt x="123859" y="508014"/>
                    </a:cubicBezTo>
                    <a:cubicBezTo>
                      <a:pt x="128106" y="445008"/>
                      <a:pt x="130584" y="382003"/>
                      <a:pt x="137309" y="319175"/>
                    </a:cubicBezTo>
                    <a:cubicBezTo>
                      <a:pt x="140318" y="291390"/>
                      <a:pt x="150937" y="265551"/>
                      <a:pt x="161024" y="239535"/>
                    </a:cubicBezTo>
                    <a:cubicBezTo>
                      <a:pt x="168989" y="219182"/>
                      <a:pt x="179253" y="200068"/>
                      <a:pt x="188987" y="180600"/>
                    </a:cubicBezTo>
                    <a:cubicBezTo>
                      <a:pt x="211287" y="135824"/>
                      <a:pt x="213942" y="88925"/>
                      <a:pt x="203146" y="40609"/>
                    </a:cubicBezTo>
                    <a:lnTo>
                      <a:pt x="191996" y="17071"/>
                    </a:lnTo>
                    <a:lnTo>
                      <a:pt x="191820" y="17248"/>
                    </a:lnTo>
                    <a:lnTo>
                      <a:pt x="190934" y="14947"/>
                    </a:lnTo>
                    <a:close/>
                    <a:moveTo>
                      <a:pt x="132464" y="412"/>
                    </a:moveTo>
                    <a:cubicBezTo>
                      <a:pt x="142840" y="-318"/>
                      <a:pt x="153326" y="-8"/>
                      <a:pt x="163856" y="788"/>
                    </a:cubicBezTo>
                    <a:cubicBezTo>
                      <a:pt x="174298" y="1496"/>
                      <a:pt x="177484" y="10522"/>
                      <a:pt x="181023" y="17424"/>
                    </a:cubicBezTo>
                    <a:cubicBezTo>
                      <a:pt x="195181" y="46272"/>
                      <a:pt x="196774" y="75297"/>
                      <a:pt x="178899" y="103437"/>
                    </a:cubicBezTo>
                    <a:cubicBezTo>
                      <a:pt x="176068" y="107861"/>
                      <a:pt x="172528" y="111047"/>
                      <a:pt x="167219" y="111401"/>
                    </a:cubicBezTo>
                    <a:cubicBezTo>
                      <a:pt x="133062" y="112816"/>
                      <a:pt x="109700" y="133346"/>
                      <a:pt x="87224" y="155823"/>
                    </a:cubicBezTo>
                    <a:cubicBezTo>
                      <a:pt x="80322" y="162902"/>
                      <a:pt x="71827" y="167503"/>
                      <a:pt x="62447" y="168565"/>
                    </a:cubicBezTo>
                    <a:cubicBezTo>
                      <a:pt x="48996" y="170158"/>
                      <a:pt x="39970" y="176706"/>
                      <a:pt x="33068" y="188033"/>
                    </a:cubicBezTo>
                    <a:cubicBezTo>
                      <a:pt x="28643" y="195289"/>
                      <a:pt x="24750" y="202722"/>
                      <a:pt x="21387" y="210509"/>
                    </a:cubicBezTo>
                    <a:cubicBezTo>
                      <a:pt x="17140" y="220420"/>
                      <a:pt x="9530" y="227853"/>
                      <a:pt x="1035" y="236171"/>
                    </a:cubicBezTo>
                    <a:cubicBezTo>
                      <a:pt x="-735" y="230685"/>
                      <a:pt x="150" y="226792"/>
                      <a:pt x="858" y="222898"/>
                    </a:cubicBezTo>
                    <a:cubicBezTo>
                      <a:pt x="4574" y="203961"/>
                      <a:pt x="8114" y="185024"/>
                      <a:pt x="10238" y="165733"/>
                    </a:cubicBezTo>
                    <a:cubicBezTo>
                      <a:pt x="12892" y="140248"/>
                      <a:pt x="25458" y="120604"/>
                      <a:pt x="47934" y="106976"/>
                    </a:cubicBezTo>
                    <a:cubicBezTo>
                      <a:pt x="65101" y="96534"/>
                      <a:pt x="75189" y="80783"/>
                      <a:pt x="75012" y="59900"/>
                    </a:cubicBezTo>
                    <a:cubicBezTo>
                      <a:pt x="75012" y="50697"/>
                      <a:pt x="76251" y="41494"/>
                      <a:pt x="78375" y="32468"/>
                    </a:cubicBezTo>
                    <a:cubicBezTo>
                      <a:pt x="81384" y="19548"/>
                      <a:pt x="89171" y="10522"/>
                      <a:pt x="101736" y="6275"/>
                    </a:cubicBezTo>
                    <a:cubicBezTo>
                      <a:pt x="111824" y="2912"/>
                      <a:pt x="122089" y="1142"/>
                      <a:pt x="132464" y="412"/>
                    </a:cubicBezTo>
                    <a:close/>
                  </a:path>
                </a:pathLst>
              </a:custGeom>
              <a:solidFill>
                <a:srgbClr val="57B877"/>
              </a:solidFill>
              <a:ln w="28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</p:grpSp>
      </p:grpSp>
      <p:grpSp>
        <p:nvGrpSpPr>
          <p:cNvPr id="117" name="그룹 116">
            <a:extLst>
              <a:ext uri="{FF2B5EF4-FFF2-40B4-BE49-F238E27FC236}">
                <a16:creationId xmlns:a16="http://schemas.microsoft.com/office/drawing/2014/main" id="{53A77C49-FB3F-4170-9574-4FA2D63AAA40}"/>
              </a:ext>
            </a:extLst>
          </p:cNvPr>
          <p:cNvGrpSpPr/>
          <p:nvPr/>
        </p:nvGrpSpPr>
        <p:grpSpPr>
          <a:xfrm>
            <a:off x="882597" y="2177071"/>
            <a:ext cx="1274369" cy="892009"/>
            <a:chOff x="5760043" y="1242594"/>
            <a:chExt cx="1274369" cy="892009"/>
          </a:xfrm>
        </p:grpSpPr>
        <p:sp>
          <p:nvSpPr>
            <p:cNvPr id="118" name="Freeform: Shape 45">
              <a:extLst>
                <a:ext uri="{FF2B5EF4-FFF2-40B4-BE49-F238E27FC236}">
                  <a16:creationId xmlns:a16="http://schemas.microsoft.com/office/drawing/2014/main" id="{86BBD84B-2F58-4D2C-A6A2-BC15FF52A5BC}"/>
                </a:ext>
              </a:extLst>
            </p:cNvPr>
            <p:cNvSpPr/>
            <p:nvPr/>
          </p:nvSpPr>
          <p:spPr>
            <a:xfrm>
              <a:off x="5760043" y="1448025"/>
              <a:ext cx="3679" cy="1839"/>
            </a:xfrm>
            <a:custGeom>
              <a:avLst/>
              <a:gdLst>
                <a:gd name="connsiteX0" fmla="*/ 0 w 14038"/>
                <a:gd name="connsiteY0" fmla="*/ 9855 h 7019"/>
                <a:gd name="connsiteX1" fmla="*/ 15443 w 14038"/>
                <a:gd name="connsiteY1" fmla="*/ 4942 h 7019"/>
                <a:gd name="connsiteX2" fmla="*/ 0 w 14038"/>
                <a:gd name="connsiteY2" fmla="*/ 9855 h 70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4038" h="7019">
                  <a:moveTo>
                    <a:pt x="0" y="9855"/>
                  </a:moveTo>
                  <a:cubicBezTo>
                    <a:pt x="2106" y="-674"/>
                    <a:pt x="7019" y="-3482"/>
                    <a:pt x="15443" y="4942"/>
                  </a:cubicBezTo>
                  <a:cubicBezTo>
                    <a:pt x="10529" y="7047"/>
                    <a:pt x="5615" y="8451"/>
                    <a:pt x="0" y="9855"/>
                  </a:cubicBezTo>
                  <a:close/>
                </a:path>
              </a:pathLst>
            </a:custGeom>
            <a:solidFill>
              <a:srgbClr val="E9E9E9"/>
            </a:solidFill>
            <a:ln w="70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9" name="Freeform: Shape 46">
              <a:extLst>
                <a:ext uri="{FF2B5EF4-FFF2-40B4-BE49-F238E27FC236}">
                  <a16:creationId xmlns:a16="http://schemas.microsoft.com/office/drawing/2014/main" id="{BD92A8E9-2534-4B26-8043-B0A45C5D9CCC}"/>
                </a:ext>
              </a:extLst>
            </p:cNvPr>
            <p:cNvSpPr/>
            <p:nvPr/>
          </p:nvSpPr>
          <p:spPr>
            <a:xfrm>
              <a:off x="5815027" y="1242594"/>
              <a:ext cx="1219385" cy="892009"/>
            </a:xfrm>
            <a:custGeom>
              <a:avLst/>
              <a:gdLst>
                <a:gd name="connsiteX0" fmla="*/ 4650417 w 4653893"/>
                <a:gd name="connsiteY0" fmla="*/ 2113556 h 3404431"/>
                <a:gd name="connsiteX1" fmla="*/ 4618829 w 4653893"/>
                <a:gd name="connsiteY1" fmla="*/ 1460045 h 3404431"/>
                <a:gd name="connsiteX2" fmla="*/ 4133785 w 4653893"/>
                <a:gd name="connsiteY2" fmla="*/ 492063 h 3404431"/>
                <a:gd name="connsiteX3" fmla="*/ 4133785 w 4653893"/>
                <a:gd name="connsiteY3" fmla="*/ 492063 h 3404431"/>
                <a:gd name="connsiteX4" fmla="*/ 3610836 w 4653893"/>
                <a:gd name="connsiteY4" fmla="*/ 273056 h 3404431"/>
                <a:gd name="connsiteX5" fmla="*/ 3275307 w 4653893"/>
                <a:gd name="connsiteY5" fmla="*/ 248488 h 3404431"/>
                <a:gd name="connsiteX6" fmla="*/ 3031030 w 4653893"/>
                <a:gd name="connsiteY6" fmla="*/ 163553 h 3404431"/>
                <a:gd name="connsiteX7" fmla="*/ 2801494 w 4653893"/>
                <a:gd name="connsiteY7" fmla="*/ 54050 h 3404431"/>
                <a:gd name="connsiteX8" fmla="*/ 2437185 w 4653893"/>
                <a:gd name="connsiteY8" fmla="*/ 0 h 3404431"/>
                <a:gd name="connsiteX9" fmla="*/ 1644689 w 4653893"/>
                <a:gd name="connsiteY9" fmla="*/ 32991 h 3404431"/>
                <a:gd name="connsiteX10" fmla="*/ 998198 w 4653893"/>
                <a:gd name="connsiteY10" fmla="*/ 91253 h 3404431"/>
                <a:gd name="connsiteX11" fmla="*/ 848684 w 4653893"/>
                <a:gd name="connsiteY11" fmla="*/ 169871 h 3404431"/>
                <a:gd name="connsiteX12" fmla="*/ 532808 w 4653893"/>
                <a:gd name="connsiteY12" fmla="*/ 419061 h 3404431"/>
                <a:gd name="connsiteX13" fmla="*/ 355216 w 4653893"/>
                <a:gd name="connsiteY13" fmla="*/ 601567 h 3404431"/>
                <a:gd name="connsiteX14" fmla="*/ 355216 w 4653893"/>
                <a:gd name="connsiteY14" fmla="*/ 601567 h 3404431"/>
                <a:gd name="connsiteX15" fmla="*/ 118661 w 4653893"/>
                <a:gd name="connsiteY15" fmla="*/ 973597 h 3404431"/>
                <a:gd name="connsiteX16" fmla="*/ 5648 w 4653893"/>
                <a:gd name="connsiteY16" fmla="*/ 1548490 h 3404431"/>
                <a:gd name="connsiteX17" fmla="*/ 30918 w 4653893"/>
                <a:gd name="connsiteY17" fmla="*/ 2013879 h 3404431"/>
                <a:gd name="connsiteX18" fmla="*/ 214827 w 4653893"/>
                <a:gd name="connsiteY18" fmla="*/ 2499625 h 3404431"/>
                <a:gd name="connsiteX19" fmla="*/ 214827 w 4653893"/>
                <a:gd name="connsiteY19" fmla="*/ 2499625 h 3404431"/>
                <a:gd name="connsiteX20" fmla="*/ 620551 w 4653893"/>
                <a:gd name="connsiteY20" fmla="*/ 3054162 h 3404431"/>
                <a:gd name="connsiteX21" fmla="*/ 960293 w 4653893"/>
                <a:gd name="connsiteY21" fmla="*/ 3264745 h 3404431"/>
                <a:gd name="connsiteX22" fmla="*/ 1267043 w 4653893"/>
                <a:gd name="connsiteY22" fmla="*/ 3301948 h 3404431"/>
                <a:gd name="connsiteX23" fmla="*/ 1447443 w 4653893"/>
                <a:gd name="connsiteY23" fmla="*/ 3334940 h 3404431"/>
                <a:gd name="connsiteX24" fmla="*/ 1741557 w 4653893"/>
                <a:gd name="connsiteY24" fmla="*/ 3381268 h 3404431"/>
                <a:gd name="connsiteX25" fmla="*/ 1986536 w 4653893"/>
                <a:gd name="connsiteY25" fmla="*/ 3334940 h 3404431"/>
                <a:gd name="connsiteX26" fmla="*/ 2086212 w 4653893"/>
                <a:gd name="connsiteY26" fmla="*/ 3332834 h 3404431"/>
                <a:gd name="connsiteX27" fmla="*/ 2350846 w 4653893"/>
                <a:gd name="connsiteY27" fmla="*/ 3405836 h 3404431"/>
                <a:gd name="connsiteX28" fmla="*/ 2793773 w 4653893"/>
                <a:gd name="connsiteY28" fmla="*/ 3355296 h 3404431"/>
                <a:gd name="connsiteX29" fmla="*/ 3012779 w 4653893"/>
                <a:gd name="connsiteY29" fmla="*/ 3245091 h 3404431"/>
                <a:gd name="connsiteX30" fmla="*/ 3120177 w 4653893"/>
                <a:gd name="connsiteY30" fmla="*/ 3235263 h 3404431"/>
                <a:gd name="connsiteX31" fmla="*/ 3306894 w 4653893"/>
                <a:gd name="connsiteY31" fmla="*/ 3247898 h 3404431"/>
                <a:gd name="connsiteX32" fmla="*/ 3752629 w 4653893"/>
                <a:gd name="connsiteY32" fmla="*/ 3101192 h 3404431"/>
                <a:gd name="connsiteX33" fmla="*/ 3845286 w 4653893"/>
                <a:gd name="connsiteY33" fmla="*/ 3066797 h 3404431"/>
                <a:gd name="connsiteX34" fmla="*/ 4173094 w 4653893"/>
                <a:gd name="connsiteY34" fmla="*/ 2955889 h 3404431"/>
                <a:gd name="connsiteX35" fmla="*/ 4415967 w 4653893"/>
                <a:gd name="connsiteY35" fmla="*/ 2655457 h 3404431"/>
                <a:gd name="connsiteX36" fmla="*/ 4650417 w 4653893"/>
                <a:gd name="connsiteY36" fmla="*/ 2113556 h 3404431"/>
                <a:gd name="connsiteX37" fmla="*/ 3445879 w 4653893"/>
                <a:gd name="connsiteY37" fmla="*/ 3004323 h 3404431"/>
                <a:gd name="connsiteX38" fmla="*/ 3445879 w 4653893"/>
                <a:gd name="connsiteY38" fmla="*/ 3004323 h 3404431"/>
                <a:gd name="connsiteX39" fmla="*/ 3445879 w 4653893"/>
                <a:gd name="connsiteY39" fmla="*/ 3004323 h 3404431"/>
                <a:gd name="connsiteX40" fmla="*/ 3445879 w 4653893"/>
                <a:gd name="connsiteY40" fmla="*/ 3004323 h 34044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4653893" h="3404431">
                  <a:moveTo>
                    <a:pt x="4650417" y="2113556"/>
                  </a:moveTo>
                  <a:cubicBezTo>
                    <a:pt x="4679898" y="1874894"/>
                    <a:pt x="4627954" y="1535153"/>
                    <a:pt x="4618829" y="1460045"/>
                  </a:cubicBezTo>
                  <a:cubicBezTo>
                    <a:pt x="4581626" y="1162421"/>
                    <a:pt x="4413159" y="791794"/>
                    <a:pt x="4133785" y="492063"/>
                  </a:cubicBezTo>
                  <a:cubicBezTo>
                    <a:pt x="4133785" y="492063"/>
                    <a:pt x="4133785" y="492063"/>
                    <a:pt x="4133785" y="492063"/>
                  </a:cubicBezTo>
                  <a:cubicBezTo>
                    <a:pt x="3999714" y="309558"/>
                    <a:pt x="3753331" y="275864"/>
                    <a:pt x="3610836" y="273056"/>
                  </a:cubicBezTo>
                  <a:cubicBezTo>
                    <a:pt x="3498525" y="270249"/>
                    <a:pt x="3386214" y="266739"/>
                    <a:pt x="3275307" y="248488"/>
                  </a:cubicBezTo>
                  <a:cubicBezTo>
                    <a:pt x="3188967" y="233748"/>
                    <a:pt x="3104032" y="214795"/>
                    <a:pt x="3031030" y="163553"/>
                  </a:cubicBezTo>
                  <a:cubicBezTo>
                    <a:pt x="2960835" y="113715"/>
                    <a:pt x="2883621" y="78618"/>
                    <a:pt x="2801494" y="54050"/>
                  </a:cubicBezTo>
                  <a:cubicBezTo>
                    <a:pt x="2801494" y="54050"/>
                    <a:pt x="2467368" y="7721"/>
                    <a:pt x="2437185" y="0"/>
                  </a:cubicBezTo>
                  <a:cubicBezTo>
                    <a:pt x="2437185" y="0"/>
                    <a:pt x="1834214" y="0"/>
                    <a:pt x="1644689" y="32991"/>
                  </a:cubicBezTo>
                  <a:cubicBezTo>
                    <a:pt x="1644689" y="32991"/>
                    <a:pt x="1276168" y="-30886"/>
                    <a:pt x="998198" y="91253"/>
                  </a:cubicBezTo>
                  <a:cubicBezTo>
                    <a:pt x="946254" y="113715"/>
                    <a:pt x="890800" y="129158"/>
                    <a:pt x="848684" y="169871"/>
                  </a:cubicBezTo>
                  <a:cubicBezTo>
                    <a:pt x="773576" y="217603"/>
                    <a:pt x="567906" y="389579"/>
                    <a:pt x="532808" y="419061"/>
                  </a:cubicBezTo>
                  <a:cubicBezTo>
                    <a:pt x="468229" y="474515"/>
                    <a:pt x="409968" y="536286"/>
                    <a:pt x="355216" y="601567"/>
                  </a:cubicBezTo>
                  <a:cubicBezTo>
                    <a:pt x="354514" y="604374"/>
                    <a:pt x="353812" y="603672"/>
                    <a:pt x="355216" y="601567"/>
                  </a:cubicBezTo>
                  <a:cubicBezTo>
                    <a:pt x="346793" y="609990"/>
                    <a:pt x="174115" y="849353"/>
                    <a:pt x="118661" y="973597"/>
                  </a:cubicBezTo>
                  <a:cubicBezTo>
                    <a:pt x="99708" y="1017118"/>
                    <a:pt x="15475" y="1427054"/>
                    <a:pt x="5648" y="1548490"/>
                  </a:cubicBezTo>
                  <a:cubicBezTo>
                    <a:pt x="-6285" y="1705024"/>
                    <a:pt x="32" y="1859452"/>
                    <a:pt x="30918" y="2013879"/>
                  </a:cubicBezTo>
                  <a:cubicBezTo>
                    <a:pt x="65313" y="2185856"/>
                    <a:pt x="126382" y="2348005"/>
                    <a:pt x="214827" y="2499625"/>
                  </a:cubicBezTo>
                  <a:cubicBezTo>
                    <a:pt x="214827" y="2499625"/>
                    <a:pt x="214827" y="2499625"/>
                    <a:pt x="214827" y="2499625"/>
                  </a:cubicBezTo>
                  <a:cubicBezTo>
                    <a:pt x="245011" y="2569820"/>
                    <a:pt x="509644" y="2959399"/>
                    <a:pt x="620551" y="3054162"/>
                  </a:cubicBezTo>
                  <a:cubicBezTo>
                    <a:pt x="723035" y="3120846"/>
                    <a:pt x="888694" y="3250706"/>
                    <a:pt x="960293" y="3264745"/>
                  </a:cubicBezTo>
                  <a:cubicBezTo>
                    <a:pt x="1062075" y="3285101"/>
                    <a:pt x="1163857" y="3301246"/>
                    <a:pt x="1267043" y="3301948"/>
                  </a:cubicBezTo>
                  <a:cubicBezTo>
                    <a:pt x="1330218" y="3302650"/>
                    <a:pt x="1388479" y="3311073"/>
                    <a:pt x="1447443" y="3334940"/>
                  </a:cubicBezTo>
                  <a:cubicBezTo>
                    <a:pt x="1500790" y="3356700"/>
                    <a:pt x="1699441" y="3380566"/>
                    <a:pt x="1741557" y="3381268"/>
                  </a:cubicBezTo>
                  <a:cubicBezTo>
                    <a:pt x="1826493" y="3382672"/>
                    <a:pt x="1908620" y="3369335"/>
                    <a:pt x="1986536" y="3334940"/>
                  </a:cubicBezTo>
                  <a:cubicBezTo>
                    <a:pt x="2019528" y="3320198"/>
                    <a:pt x="2051115" y="3320198"/>
                    <a:pt x="2086212" y="3332834"/>
                  </a:cubicBezTo>
                  <a:cubicBezTo>
                    <a:pt x="2134647" y="3350382"/>
                    <a:pt x="2312239" y="3393903"/>
                    <a:pt x="2350846" y="3405836"/>
                  </a:cubicBezTo>
                  <a:cubicBezTo>
                    <a:pt x="2443502" y="3426192"/>
                    <a:pt x="2727088" y="3374248"/>
                    <a:pt x="2793773" y="3355296"/>
                  </a:cubicBezTo>
                  <a:cubicBezTo>
                    <a:pt x="2873794" y="3332132"/>
                    <a:pt x="2939777" y="3281592"/>
                    <a:pt x="3012779" y="3245091"/>
                  </a:cubicBezTo>
                  <a:cubicBezTo>
                    <a:pt x="3049281" y="3226840"/>
                    <a:pt x="3080868" y="3211397"/>
                    <a:pt x="3120177" y="3235263"/>
                  </a:cubicBezTo>
                  <a:cubicBezTo>
                    <a:pt x="3127898" y="3240177"/>
                    <a:pt x="3254248" y="3245091"/>
                    <a:pt x="3306894" y="3247898"/>
                  </a:cubicBezTo>
                  <a:cubicBezTo>
                    <a:pt x="3423417" y="3250706"/>
                    <a:pt x="3626279" y="3177704"/>
                    <a:pt x="3752629" y="3101192"/>
                  </a:cubicBezTo>
                  <a:cubicBezTo>
                    <a:pt x="3782111" y="3083643"/>
                    <a:pt x="3810891" y="3070306"/>
                    <a:pt x="3845286" y="3066797"/>
                  </a:cubicBezTo>
                  <a:cubicBezTo>
                    <a:pt x="3962511" y="3053459"/>
                    <a:pt x="4072014" y="3019064"/>
                    <a:pt x="4173094" y="2955889"/>
                  </a:cubicBezTo>
                  <a:cubicBezTo>
                    <a:pt x="4279088" y="2889205"/>
                    <a:pt x="4409650" y="2664582"/>
                    <a:pt x="4415967" y="2655457"/>
                  </a:cubicBezTo>
                  <a:cubicBezTo>
                    <a:pt x="4512133" y="2498221"/>
                    <a:pt x="4602684" y="2352217"/>
                    <a:pt x="4650417" y="2113556"/>
                  </a:cubicBezTo>
                  <a:close/>
                  <a:moveTo>
                    <a:pt x="3445879" y="3004323"/>
                  </a:moveTo>
                  <a:cubicBezTo>
                    <a:pt x="3445879" y="3004323"/>
                    <a:pt x="3445879" y="3004323"/>
                    <a:pt x="3445879" y="3004323"/>
                  </a:cubicBezTo>
                  <a:cubicBezTo>
                    <a:pt x="3445879" y="3004323"/>
                    <a:pt x="3445879" y="3004323"/>
                    <a:pt x="3445879" y="3004323"/>
                  </a:cubicBezTo>
                  <a:cubicBezTo>
                    <a:pt x="3445879" y="3004323"/>
                    <a:pt x="3445879" y="3004323"/>
                    <a:pt x="3445879" y="3004323"/>
                  </a:cubicBezTo>
                  <a:close/>
                </a:path>
              </a:pathLst>
            </a:custGeom>
            <a:solidFill>
              <a:srgbClr val="D5241A"/>
            </a:solidFill>
            <a:ln w="597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20" name="Freeform: Shape 47">
              <a:extLst>
                <a:ext uri="{FF2B5EF4-FFF2-40B4-BE49-F238E27FC236}">
                  <a16:creationId xmlns:a16="http://schemas.microsoft.com/office/drawing/2014/main" id="{F8C19716-5862-4B7C-96A8-514C69F56AFF}"/>
                </a:ext>
              </a:extLst>
            </p:cNvPr>
            <p:cNvSpPr/>
            <p:nvPr/>
          </p:nvSpPr>
          <p:spPr>
            <a:xfrm>
              <a:off x="5850685" y="1257197"/>
              <a:ext cx="1162425" cy="852577"/>
            </a:xfrm>
            <a:custGeom>
              <a:avLst/>
              <a:gdLst>
                <a:gd name="connsiteX0" fmla="*/ 1204092 w 1545110"/>
                <a:gd name="connsiteY0" fmla="*/ 90187 h 1133257"/>
                <a:gd name="connsiteX1" fmla="*/ 1378596 w 1545110"/>
                <a:gd name="connsiteY1" fmla="*/ 176408 h 1133257"/>
                <a:gd name="connsiteX2" fmla="*/ 1499608 w 1545110"/>
                <a:gd name="connsiteY2" fmla="*/ 362938 h 1133257"/>
                <a:gd name="connsiteX3" fmla="*/ 1475161 w 1545110"/>
                <a:gd name="connsiteY3" fmla="*/ 895145 h 1133257"/>
                <a:gd name="connsiteX4" fmla="*/ 1335814 w 1545110"/>
                <a:gd name="connsiteY4" fmla="*/ 1018846 h 1133257"/>
                <a:gd name="connsiteX5" fmla="*/ 1376641 w 1545110"/>
                <a:gd name="connsiteY5" fmla="*/ 902968 h 1133257"/>
                <a:gd name="connsiteX6" fmla="*/ 1298655 w 1545110"/>
                <a:gd name="connsiteY6" fmla="*/ 226769 h 1133257"/>
                <a:gd name="connsiteX7" fmla="*/ 1117993 w 1545110"/>
                <a:gd name="connsiteY7" fmla="*/ 95489 h 1133257"/>
                <a:gd name="connsiteX8" fmla="*/ 1204092 w 1545110"/>
                <a:gd name="connsiteY8" fmla="*/ 90187 h 1133257"/>
                <a:gd name="connsiteX9" fmla="*/ 577550 w 1545110"/>
                <a:gd name="connsiteY9" fmla="*/ 15239 h 1133257"/>
                <a:gd name="connsiteX10" fmla="*/ 624656 w 1545110"/>
                <a:gd name="connsiteY10" fmla="*/ 18971 h 1133257"/>
                <a:gd name="connsiteX11" fmla="*/ 597520 w 1545110"/>
                <a:gd name="connsiteY11" fmla="*/ 158563 h 1133257"/>
                <a:gd name="connsiteX12" fmla="*/ 559139 w 1545110"/>
                <a:gd name="connsiteY12" fmla="*/ 313555 h 1133257"/>
                <a:gd name="connsiteX13" fmla="*/ 517090 w 1545110"/>
                <a:gd name="connsiteY13" fmla="*/ 767288 h 1133257"/>
                <a:gd name="connsiteX14" fmla="*/ 615611 w 1545110"/>
                <a:gd name="connsiteY14" fmla="*/ 1073362 h 1133257"/>
                <a:gd name="connsiteX15" fmla="*/ 580408 w 1545110"/>
                <a:gd name="connsiteY15" fmla="*/ 1110277 h 1133257"/>
                <a:gd name="connsiteX16" fmla="*/ 281668 w 1545110"/>
                <a:gd name="connsiteY16" fmla="*/ 981686 h 1133257"/>
                <a:gd name="connsiteX17" fmla="*/ 166279 w 1545110"/>
                <a:gd name="connsiteY17" fmla="*/ 557779 h 1133257"/>
                <a:gd name="connsiteX18" fmla="*/ 260399 w 1545110"/>
                <a:gd name="connsiteY18" fmla="*/ 272240 h 1133257"/>
                <a:gd name="connsiteX19" fmla="*/ 439349 w 1545110"/>
                <a:gd name="connsiteY19" fmla="*/ 68354 h 1133257"/>
                <a:gd name="connsiteX20" fmla="*/ 577550 w 1545110"/>
                <a:gd name="connsiteY20" fmla="*/ 15239 h 1133257"/>
                <a:gd name="connsiteX21" fmla="*/ 867506 w 1545110"/>
                <a:gd name="connsiteY21" fmla="*/ 14050 h 1133257"/>
                <a:gd name="connsiteX22" fmla="*/ 920219 w 1545110"/>
                <a:gd name="connsiteY22" fmla="*/ 26549 h 1133257"/>
                <a:gd name="connsiteX23" fmla="*/ 1234850 w 1545110"/>
                <a:gd name="connsiteY23" fmla="*/ 200854 h 1133257"/>
                <a:gd name="connsiteX24" fmla="*/ 1376641 w 1545110"/>
                <a:gd name="connsiteY24" fmla="*/ 422587 h 1133257"/>
                <a:gd name="connsiteX25" fmla="*/ 1298656 w 1545110"/>
                <a:gd name="connsiteY25" fmla="*/ 995865 h 1133257"/>
                <a:gd name="connsiteX26" fmla="*/ 1015073 w 1545110"/>
                <a:gd name="connsiteY26" fmla="*/ 1072628 h 1133257"/>
                <a:gd name="connsiteX27" fmla="*/ 1100393 w 1545110"/>
                <a:gd name="connsiteY27" fmla="*/ 739418 h 1133257"/>
                <a:gd name="connsiteX28" fmla="*/ 1086213 w 1545110"/>
                <a:gd name="connsiteY28" fmla="*/ 454368 h 1133257"/>
                <a:gd name="connsiteX29" fmla="*/ 890150 w 1545110"/>
                <a:gd name="connsiteY29" fmla="*/ 54174 h 1133257"/>
                <a:gd name="connsiteX30" fmla="*/ 867506 w 1545110"/>
                <a:gd name="connsiteY30" fmla="*/ 14050 h 1133257"/>
                <a:gd name="connsiteX31" fmla="*/ 437530 w 1545110"/>
                <a:gd name="connsiteY31" fmla="*/ 10991 h 1133257"/>
                <a:gd name="connsiteX32" fmla="*/ 475287 w 1545110"/>
                <a:gd name="connsiteY32" fmla="*/ 18970 h 1133257"/>
                <a:gd name="connsiteX33" fmla="*/ 182414 w 1545110"/>
                <a:gd name="connsiteY33" fmla="*/ 366604 h 1133257"/>
                <a:gd name="connsiteX34" fmla="*/ 148188 w 1545110"/>
                <a:gd name="connsiteY34" fmla="*/ 772176 h 1133257"/>
                <a:gd name="connsiteX35" fmla="*/ 343030 w 1545110"/>
                <a:gd name="connsiteY35" fmla="*/ 1102208 h 1133257"/>
                <a:gd name="connsiteX36" fmla="*/ 68736 w 1545110"/>
                <a:gd name="connsiteY36" fmla="*/ 857251 h 1133257"/>
                <a:gd name="connsiteX37" fmla="*/ 72403 w 1545110"/>
                <a:gd name="connsiteY37" fmla="*/ 256349 h 1133257"/>
                <a:gd name="connsiteX38" fmla="*/ 437530 w 1545110"/>
                <a:gd name="connsiteY38" fmla="*/ 10991 h 1133257"/>
                <a:gd name="connsiteX39" fmla="*/ 763667 w 1545110"/>
                <a:gd name="connsiteY39" fmla="*/ 239 h 1133257"/>
                <a:gd name="connsiteX40" fmla="*/ 838811 w 1545110"/>
                <a:gd name="connsiteY40" fmla="*/ 18972 h 1133257"/>
                <a:gd name="connsiteX41" fmla="*/ 1025585 w 1545110"/>
                <a:gd name="connsiteY41" fmla="*/ 348514 h 1133257"/>
                <a:gd name="connsiteX42" fmla="*/ 1026074 w 1545110"/>
                <a:gd name="connsiteY42" fmla="*/ 348514 h 1133257"/>
                <a:gd name="connsiteX43" fmla="*/ 1077412 w 1545110"/>
                <a:gd name="connsiteY43" fmla="*/ 550690 h 1133257"/>
                <a:gd name="connsiteX44" fmla="*/ 1025096 w 1545110"/>
                <a:gd name="connsiteY44" fmla="*/ 1002467 h 1133257"/>
                <a:gd name="connsiteX45" fmla="*/ 830254 w 1545110"/>
                <a:gd name="connsiteY45" fmla="*/ 1133257 h 1133257"/>
                <a:gd name="connsiteX46" fmla="*/ 830010 w 1545110"/>
                <a:gd name="connsiteY46" fmla="*/ 1133257 h 1133257"/>
                <a:gd name="connsiteX47" fmla="*/ 829766 w 1545110"/>
                <a:gd name="connsiteY47" fmla="*/ 1133257 h 1133257"/>
                <a:gd name="connsiteX48" fmla="*/ 752514 w 1545110"/>
                <a:gd name="connsiteY48" fmla="*/ 1125190 h 1133257"/>
                <a:gd name="connsiteX49" fmla="*/ 669639 w 1545110"/>
                <a:gd name="connsiteY49" fmla="*/ 1063095 h 1133257"/>
                <a:gd name="connsiteX50" fmla="*/ 564200 w 1545110"/>
                <a:gd name="connsiteY50" fmla="*/ 828736 h 1133257"/>
                <a:gd name="connsiteX51" fmla="*/ 589942 w 1545110"/>
                <a:gd name="connsiteY51" fmla="*/ 393497 h 1133257"/>
                <a:gd name="connsiteX52" fmla="*/ 715110 w 1545110"/>
                <a:gd name="connsiteY52" fmla="*/ 15794 h 1133257"/>
                <a:gd name="connsiteX53" fmla="*/ 763667 w 1545110"/>
                <a:gd name="connsiteY53" fmla="*/ 239 h 11332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</a:cxnLst>
              <a:rect l="l" t="t" r="r" b="b"/>
              <a:pathLst>
                <a:path w="1545110" h="1133257">
                  <a:moveTo>
                    <a:pt x="1204092" y="90187"/>
                  </a:moveTo>
                  <a:cubicBezTo>
                    <a:pt x="1277661" y="92388"/>
                    <a:pt x="1319190" y="118103"/>
                    <a:pt x="1378596" y="176408"/>
                  </a:cubicBezTo>
                  <a:cubicBezTo>
                    <a:pt x="1436780" y="233369"/>
                    <a:pt x="1467093" y="280796"/>
                    <a:pt x="1499608" y="362938"/>
                  </a:cubicBezTo>
                  <a:cubicBezTo>
                    <a:pt x="1569037" y="537733"/>
                    <a:pt x="1557547" y="728418"/>
                    <a:pt x="1475161" y="895145"/>
                  </a:cubicBezTo>
                  <a:cubicBezTo>
                    <a:pt x="1466605" y="912013"/>
                    <a:pt x="1407443" y="995622"/>
                    <a:pt x="1335814" y="1018846"/>
                  </a:cubicBezTo>
                  <a:cubicBezTo>
                    <a:pt x="1306478" y="1028380"/>
                    <a:pt x="1349260" y="979242"/>
                    <a:pt x="1376641" y="902968"/>
                  </a:cubicBezTo>
                  <a:cubicBezTo>
                    <a:pt x="1433846" y="743330"/>
                    <a:pt x="1475894" y="464636"/>
                    <a:pt x="1298655" y="226769"/>
                  </a:cubicBezTo>
                  <a:cubicBezTo>
                    <a:pt x="1250739" y="162229"/>
                    <a:pt x="1203068" y="120914"/>
                    <a:pt x="1117993" y="95489"/>
                  </a:cubicBezTo>
                  <a:cubicBezTo>
                    <a:pt x="1151485" y="91333"/>
                    <a:pt x="1179569" y="89454"/>
                    <a:pt x="1204092" y="90187"/>
                  </a:cubicBezTo>
                  <a:close/>
                  <a:moveTo>
                    <a:pt x="577550" y="15239"/>
                  </a:moveTo>
                  <a:cubicBezTo>
                    <a:pt x="595015" y="13394"/>
                    <a:pt x="611333" y="14204"/>
                    <a:pt x="624656" y="18971"/>
                  </a:cubicBezTo>
                  <a:cubicBezTo>
                    <a:pt x="658882" y="31194"/>
                    <a:pt x="615611" y="117736"/>
                    <a:pt x="597520" y="158563"/>
                  </a:cubicBezTo>
                  <a:cubicBezTo>
                    <a:pt x="585786" y="185209"/>
                    <a:pt x="565495" y="289842"/>
                    <a:pt x="559139" y="313555"/>
                  </a:cubicBezTo>
                  <a:cubicBezTo>
                    <a:pt x="489466" y="573425"/>
                    <a:pt x="510734" y="685880"/>
                    <a:pt x="517090" y="767288"/>
                  </a:cubicBezTo>
                  <a:cubicBezTo>
                    <a:pt x="528580" y="917391"/>
                    <a:pt x="617078" y="1050137"/>
                    <a:pt x="615611" y="1073362"/>
                  </a:cubicBezTo>
                  <a:cubicBezTo>
                    <a:pt x="614389" y="1093408"/>
                    <a:pt x="595076" y="1103920"/>
                    <a:pt x="580408" y="1110277"/>
                  </a:cubicBezTo>
                  <a:cubicBezTo>
                    <a:pt x="463796" y="1159659"/>
                    <a:pt x="358919" y="1081674"/>
                    <a:pt x="281668" y="981686"/>
                  </a:cubicBezTo>
                  <a:cubicBezTo>
                    <a:pt x="181924" y="852852"/>
                    <a:pt x="151366" y="713016"/>
                    <a:pt x="166279" y="557779"/>
                  </a:cubicBezTo>
                  <a:cubicBezTo>
                    <a:pt x="181680" y="445079"/>
                    <a:pt x="199526" y="360982"/>
                    <a:pt x="260399" y="272240"/>
                  </a:cubicBezTo>
                  <a:cubicBezTo>
                    <a:pt x="334717" y="163941"/>
                    <a:pt x="371876" y="121648"/>
                    <a:pt x="439349" y="68354"/>
                  </a:cubicBezTo>
                  <a:cubicBezTo>
                    <a:pt x="462452" y="50202"/>
                    <a:pt x="525158" y="20774"/>
                    <a:pt x="577550" y="15239"/>
                  </a:cubicBezTo>
                  <a:close/>
                  <a:moveTo>
                    <a:pt x="867506" y="14050"/>
                  </a:moveTo>
                  <a:cubicBezTo>
                    <a:pt x="880127" y="12430"/>
                    <a:pt x="905307" y="19581"/>
                    <a:pt x="920219" y="26549"/>
                  </a:cubicBezTo>
                  <a:cubicBezTo>
                    <a:pt x="1032675" y="78620"/>
                    <a:pt x="1179356" y="136070"/>
                    <a:pt x="1234850" y="200854"/>
                  </a:cubicBezTo>
                  <a:cubicBezTo>
                    <a:pt x="1291811" y="267594"/>
                    <a:pt x="1349750" y="335801"/>
                    <a:pt x="1376641" y="422587"/>
                  </a:cubicBezTo>
                  <a:cubicBezTo>
                    <a:pt x="1426757" y="652876"/>
                    <a:pt x="1425535" y="822537"/>
                    <a:pt x="1298656" y="995865"/>
                  </a:cubicBezTo>
                  <a:cubicBezTo>
                    <a:pt x="1247806" y="1065294"/>
                    <a:pt x="1102348" y="1076784"/>
                    <a:pt x="1015073" y="1072628"/>
                  </a:cubicBezTo>
                  <a:cubicBezTo>
                    <a:pt x="1065434" y="1045247"/>
                    <a:pt x="1097214" y="791001"/>
                    <a:pt x="1100393" y="739418"/>
                  </a:cubicBezTo>
                  <a:cubicBezTo>
                    <a:pt x="1107971" y="613517"/>
                    <a:pt x="1105771" y="522575"/>
                    <a:pt x="1086213" y="454368"/>
                  </a:cubicBezTo>
                  <a:cubicBezTo>
                    <a:pt x="1074479" y="413053"/>
                    <a:pt x="955667" y="106490"/>
                    <a:pt x="890150" y="54174"/>
                  </a:cubicBezTo>
                  <a:cubicBezTo>
                    <a:pt x="854824" y="26060"/>
                    <a:pt x="854885" y="15670"/>
                    <a:pt x="867506" y="14050"/>
                  </a:cubicBezTo>
                  <a:close/>
                  <a:moveTo>
                    <a:pt x="437530" y="10991"/>
                  </a:moveTo>
                  <a:cubicBezTo>
                    <a:pt x="451577" y="11529"/>
                    <a:pt x="464286" y="14142"/>
                    <a:pt x="475287" y="18970"/>
                  </a:cubicBezTo>
                  <a:cubicBezTo>
                    <a:pt x="382389" y="50996"/>
                    <a:pt x="246465" y="238502"/>
                    <a:pt x="182414" y="366604"/>
                  </a:cubicBezTo>
                  <a:cubicBezTo>
                    <a:pt x="134498" y="498372"/>
                    <a:pt x="119585" y="633318"/>
                    <a:pt x="148188" y="772176"/>
                  </a:cubicBezTo>
                  <a:cubicBezTo>
                    <a:pt x="161879" y="837938"/>
                    <a:pt x="215906" y="976796"/>
                    <a:pt x="343030" y="1102208"/>
                  </a:cubicBezTo>
                  <a:cubicBezTo>
                    <a:pt x="237419" y="1093163"/>
                    <a:pt x="100028" y="915923"/>
                    <a:pt x="68736" y="857251"/>
                  </a:cubicBezTo>
                  <a:cubicBezTo>
                    <a:pt x="-27584" y="677078"/>
                    <a:pt x="-19272" y="373449"/>
                    <a:pt x="72403" y="256349"/>
                  </a:cubicBezTo>
                  <a:cubicBezTo>
                    <a:pt x="175294" y="105115"/>
                    <a:pt x="339202" y="7224"/>
                    <a:pt x="437530" y="10991"/>
                  </a:cubicBezTo>
                  <a:close/>
                  <a:moveTo>
                    <a:pt x="763667" y="239"/>
                  </a:moveTo>
                  <a:cubicBezTo>
                    <a:pt x="783561" y="-1136"/>
                    <a:pt x="807886" y="3203"/>
                    <a:pt x="838811" y="18972"/>
                  </a:cubicBezTo>
                  <a:cubicBezTo>
                    <a:pt x="890150" y="54175"/>
                    <a:pt x="1004805" y="287397"/>
                    <a:pt x="1025585" y="348514"/>
                  </a:cubicBezTo>
                  <a:cubicBezTo>
                    <a:pt x="1025585" y="348759"/>
                    <a:pt x="1025830" y="348514"/>
                    <a:pt x="1026074" y="348514"/>
                  </a:cubicBezTo>
                  <a:cubicBezTo>
                    <a:pt x="1050766" y="406209"/>
                    <a:pt x="1069345" y="474905"/>
                    <a:pt x="1077412" y="550690"/>
                  </a:cubicBezTo>
                  <a:cubicBezTo>
                    <a:pt x="1088169" y="656789"/>
                    <a:pt x="1044409" y="952351"/>
                    <a:pt x="1025096" y="1002467"/>
                  </a:cubicBezTo>
                  <a:cubicBezTo>
                    <a:pt x="978647" y="1099765"/>
                    <a:pt x="911174" y="1133013"/>
                    <a:pt x="830254" y="1133257"/>
                  </a:cubicBezTo>
                  <a:lnTo>
                    <a:pt x="830010" y="1133257"/>
                  </a:lnTo>
                  <a:lnTo>
                    <a:pt x="829766" y="1133257"/>
                  </a:lnTo>
                  <a:cubicBezTo>
                    <a:pt x="805074" y="1133257"/>
                    <a:pt x="779405" y="1130324"/>
                    <a:pt x="752514" y="1125190"/>
                  </a:cubicBezTo>
                  <a:cubicBezTo>
                    <a:pt x="716332" y="1118589"/>
                    <a:pt x="688707" y="1094631"/>
                    <a:pt x="669639" y="1063095"/>
                  </a:cubicBezTo>
                  <a:cubicBezTo>
                    <a:pt x="658149" y="1044515"/>
                    <a:pt x="577890" y="888386"/>
                    <a:pt x="564200" y="828736"/>
                  </a:cubicBezTo>
                  <a:cubicBezTo>
                    <a:pt x="531930" y="610181"/>
                    <a:pt x="587009" y="440190"/>
                    <a:pt x="589942" y="393497"/>
                  </a:cubicBezTo>
                  <a:cubicBezTo>
                    <a:pt x="593365" y="337514"/>
                    <a:pt x="635169" y="58820"/>
                    <a:pt x="715110" y="15794"/>
                  </a:cubicBezTo>
                  <a:cubicBezTo>
                    <a:pt x="728311" y="8704"/>
                    <a:pt x="743774" y="1614"/>
                    <a:pt x="763667" y="239"/>
                  </a:cubicBezTo>
                  <a:close/>
                </a:path>
              </a:pathLst>
            </a:custGeom>
            <a:solidFill>
              <a:srgbClr val="EE7B4C"/>
            </a:solidFill>
            <a:ln w="597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1" name="Freeform: Shape 48">
              <a:extLst>
                <a:ext uri="{FF2B5EF4-FFF2-40B4-BE49-F238E27FC236}">
                  <a16:creationId xmlns:a16="http://schemas.microsoft.com/office/drawing/2014/main" id="{3BC18C01-3572-4CD3-A861-72C83A799857}"/>
                </a:ext>
              </a:extLst>
            </p:cNvPr>
            <p:cNvSpPr/>
            <p:nvPr/>
          </p:nvSpPr>
          <p:spPr>
            <a:xfrm>
              <a:off x="6046631" y="1452609"/>
              <a:ext cx="288754" cy="211507"/>
            </a:xfrm>
            <a:custGeom>
              <a:avLst/>
              <a:gdLst>
                <a:gd name="connsiteX0" fmla="*/ 1059078 w 1102053"/>
                <a:gd name="connsiteY0" fmla="*/ 551807 h 807236"/>
                <a:gd name="connsiteX1" fmla="*/ 959402 w 1102053"/>
                <a:gd name="connsiteY1" fmla="*/ 558124 h 807236"/>
                <a:gd name="connsiteX2" fmla="*/ 671604 w 1102053"/>
                <a:gd name="connsiteY2" fmla="*/ 466871 h 807236"/>
                <a:gd name="connsiteX3" fmla="*/ 519984 w 1102053"/>
                <a:gd name="connsiteY3" fmla="*/ 506180 h 807236"/>
                <a:gd name="connsiteX4" fmla="*/ 68634 w 1102053"/>
                <a:gd name="connsiteY4" fmla="*/ 812228 h 807236"/>
                <a:gd name="connsiteX5" fmla="*/ 6863 w 1102053"/>
                <a:gd name="connsiteY5" fmla="*/ 727995 h 807236"/>
                <a:gd name="connsiteX6" fmla="*/ 481377 w 1102053"/>
                <a:gd name="connsiteY6" fmla="*/ 39387 h 807236"/>
                <a:gd name="connsiteX7" fmla="*/ 717933 w 1102053"/>
                <a:gd name="connsiteY7" fmla="*/ 47108 h 807236"/>
                <a:gd name="connsiteX8" fmla="*/ 1070309 w 1102053"/>
                <a:gd name="connsiteY8" fmla="*/ 384042 h 807236"/>
                <a:gd name="connsiteX9" fmla="*/ 1100493 w 1102053"/>
                <a:gd name="connsiteY9" fmla="*/ 492141 h 807236"/>
                <a:gd name="connsiteX10" fmla="*/ 1059078 w 1102053"/>
                <a:gd name="connsiteY10" fmla="*/ 551807 h 807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102053" h="807236">
                  <a:moveTo>
                    <a:pt x="1059078" y="551807"/>
                  </a:moveTo>
                  <a:cubicBezTo>
                    <a:pt x="1026789" y="567249"/>
                    <a:pt x="993095" y="565144"/>
                    <a:pt x="959402" y="558124"/>
                  </a:cubicBezTo>
                  <a:cubicBezTo>
                    <a:pt x="920093" y="549701"/>
                    <a:pt x="731270" y="478804"/>
                    <a:pt x="671604" y="466871"/>
                  </a:cubicBezTo>
                  <a:cubicBezTo>
                    <a:pt x="614747" y="455640"/>
                    <a:pt x="562803" y="461256"/>
                    <a:pt x="519984" y="506180"/>
                  </a:cubicBezTo>
                  <a:cubicBezTo>
                    <a:pt x="500330" y="526537"/>
                    <a:pt x="194984" y="812228"/>
                    <a:pt x="68634" y="812228"/>
                  </a:cubicBezTo>
                  <a:cubicBezTo>
                    <a:pt x="10372" y="810122"/>
                    <a:pt x="-12792" y="782746"/>
                    <a:pt x="6863" y="727995"/>
                  </a:cubicBezTo>
                  <a:cubicBezTo>
                    <a:pt x="48979" y="606558"/>
                    <a:pt x="261669" y="181882"/>
                    <a:pt x="481377" y="39387"/>
                  </a:cubicBezTo>
                  <a:cubicBezTo>
                    <a:pt x="550870" y="-5538"/>
                    <a:pt x="605622" y="-23086"/>
                    <a:pt x="717933" y="47108"/>
                  </a:cubicBezTo>
                  <a:cubicBezTo>
                    <a:pt x="793743" y="109582"/>
                    <a:pt x="956594" y="198728"/>
                    <a:pt x="1070309" y="384042"/>
                  </a:cubicBezTo>
                  <a:cubicBezTo>
                    <a:pt x="1093473" y="421245"/>
                    <a:pt x="1106810" y="449323"/>
                    <a:pt x="1100493" y="492141"/>
                  </a:cubicBezTo>
                  <a:cubicBezTo>
                    <a:pt x="1095579" y="516710"/>
                    <a:pt x="1080838" y="537768"/>
                    <a:pt x="1059078" y="551807"/>
                  </a:cubicBezTo>
                  <a:close/>
                </a:path>
              </a:pathLst>
            </a:custGeom>
            <a:solidFill>
              <a:srgbClr val="000000"/>
            </a:solidFill>
            <a:ln w="70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2" name="Freeform: Shape 49">
              <a:extLst>
                <a:ext uri="{FF2B5EF4-FFF2-40B4-BE49-F238E27FC236}">
                  <a16:creationId xmlns:a16="http://schemas.microsoft.com/office/drawing/2014/main" id="{3B684B39-5E69-4398-B9BD-C79FA7E98E2B}"/>
                </a:ext>
              </a:extLst>
            </p:cNvPr>
            <p:cNvSpPr/>
            <p:nvPr/>
          </p:nvSpPr>
          <p:spPr>
            <a:xfrm>
              <a:off x="6053403" y="1461943"/>
              <a:ext cx="275879" cy="196794"/>
            </a:xfrm>
            <a:custGeom>
              <a:avLst/>
              <a:gdLst>
                <a:gd name="connsiteX0" fmla="*/ 1005153 w 1052917"/>
                <a:gd name="connsiteY0" fmla="*/ 503551 h 751080"/>
                <a:gd name="connsiteX1" fmla="*/ 912497 w 1052917"/>
                <a:gd name="connsiteY1" fmla="*/ 486704 h 751080"/>
                <a:gd name="connsiteX2" fmla="*/ 651373 w 1052917"/>
                <a:gd name="connsiteY2" fmla="*/ 402471 h 751080"/>
                <a:gd name="connsiteX3" fmla="*/ 474483 w 1052917"/>
                <a:gd name="connsiteY3" fmla="*/ 450203 h 751080"/>
                <a:gd name="connsiteX4" fmla="*/ 64547 w 1052917"/>
                <a:gd name="connsiteY4" fmla="*/ 752741 h 751080"/>
                <a:gd name="connsiteX5" fmla="*/ 4882 w 1052917"/>
                <a:gd name="connsiteY5" fmla="*/ 696586 h 751080"/>
                <a:gd name="connsiteX6" fmla="*/ 458338 w 1052917"/>
                <a:gd name="connsiteY6" fmla="*/ 38161 h 751080"/>
                <a:gd name="connsiteX7" fmla="*/ 684365 w 1052917"/>
                <a:gd name="connsiteY7" fmla="*/ 45181 h 751080"/>
                <a:gd name="connsiteX8" fmla="*/ 1021298 w 1052917"/>
                <a:gd name="connsiteY8" fmla="*/ 367374 h 751080"/>
                <a:gd name="connsiteX9" fmla="*/ 1051482 w 1052917"/>
                <a:gd name="connsiteY9" fmla="*/ 455819 h 751080"/>
                <a:gd name="connsiteX10" fmla="*/ 1005153 w 1052917"/>
                <a:gd name="connsiteY10" fmla="*/ 503551 h 751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52917" h="751080">
                  <a:moveTo>
                    <a:pt x="1005153" y="503551"/>
                  </a:moveTo>
                  <a:cubicBezTo>
                    <a:pt x="985499" y="506359"/>
                    <a:pt x="946190" y="502849"/>
                    <a:pt x="912497" y="486704"/>
                  </a:cubicBezTo>
                  <a:cubicBezTo>
                    <a:pt x="878101" y="469858"/>
                    <a:pt x="708231" y="414404"/>
                    <a:pt x="651373" y="402471"/>
                  </a:cubicBezTo>
                  <a:cubicBezTo>
                    <a:pt x="597323" y="391240"/>
                    <a:pt x="515196" y="407385"/>
                    <a:pt x="474483" y="450203"/>
                  </a:cubicBezTo>
                  <a:cubicBezTo>
                    <a:pt x="455531" y="469858"/>
                    <a:pt x="221783" y="693076"/>
                    <a:pt x="64547" y="752741"/>
                  </a:cubicBezTo>
                  <a:cubicBezTo>
                    <a:pt x="22431" y="759761"/>
                    <a:pt x="-13369" y="749231"/>
                    <a:pt x="4882" y="696586"/>
                  </a:cubicBezTo>
                  <a:cubicBezTo>
                    <a:pt x="45595" y="580063"/>
                    <a:pt x="248457" y="174339"/>
                    <a:pt x="458338" y="38161"/>
                  </a:cubicBezTo>
                  <a:cubicBezTo>
                    <a:pt x="525023" y="-5359"/>
                    <a:pt x="576967" y="-22206"/>
                    <a:pt x="684365" y="45181"/>
                  </a:cubicBezTo>
                  <a:cubicBezTo>
                    <a:pt x="756665" y="104846"/>
                    <a:pt x="912497" y="190484"/>
                    <a:pt x="1021298" y="367374"/>
                  </a:cubicBezTo>
                  <a:cubicBezTo>
                    <a:pt x="1043058" y="403173"/>
                    <a:pt x="1057799" y="415106"/>
                    <a:pt x="1051482" y="455819"/>
                  </a:cubicBezTo>
                  <a:cubicBezTo>
                    <a:pt x="1047270" y="478983"/>
                    <a:pt x="1027616" y="497234"/>
                    <a:pt x="1005153" y="503551"/>
                  </a:cubicBezTo>
                  <a:close/>
                </a:path>
              </a:pathLst>
            </a:custGeom>
            <a:solidFill>
              <a:srgbClr val="D5241A"/>
            </a:solidFill>
            <a:ln w="597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3" name="Freeform: Shape 50">
              <a:extLst>
                <a:ext uri="{FF2B5EF4-FFF2-40B4-BE49-F238E27FC236}">
                  <a16:creationId xmlns:a16="http://schemas.microsoft.com/office/drawing/2014/main" id="{8E1EE61D-A8D5-4F4E-BBAF-9837712E661A}"/>
                </a:ext>
              </a:extLst>
            </p:cNvPr>
            <p:cNvSpPr/>
            <p:nvPr/>
          </p:nvSpPr>
          <p:spPr>
            <a:xfrm>
              <a:off x="6086311" y="1511338"/>
              <a:ext cx="226221" cy="139779"/>
            </a:xfrm>
            <a:custGeom>
              <a:avLst/>
              <a:gdLst>
                <a:gd name="connsiteX0" fmla="*/ 17 w 863392"/>
                <a:gd name="connsiteY0" fmla="*/ 534737 h 533477"/>
                <a:gd name="connsiteX1" fmla="*/ 348181 w 863392"/>
                <a:gd name="connsiteY1" fmla="*/ 261680 h 533477"/>
                <a:gd name="connsiteX2" fmla="*/ 589650 w 863392"/>
                <a:gd name="connsiteY2" fmla="*/ 229391 h 533477"/>
                <a:gd name="connsiteX3" fmla="*/ 867621 w 863392"/>
                <a:gd name="connsiteY3" fmla="*/ 316432 h 533477"/>
                <a:gd name="connsiteX4" fmla="*/ 522264 w 863392"/>
                <a:gd name="connsiteY4" fmla="*/ 14596 h 533477"/>
                <a:gd name="connsiteX5" fmla="*/ 385384 w 863392"/>
                <a:gd name="connsiteY5" fmla="*/ 28635 h 533477"/>
                <a:gd name="connsiteX6" fmla="*/ 287112 w 863392"/>
                <a:gd name="connsiteY6" fmla="*/ 128311 h 533477"/>
                <a:gd name="connsiteX7" fmla="*/ 17 w 863392"/>
                <a:gd name="connsiteY7" fmla="*/ 534737 h 5334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63392" h="533477">
                  <a:moveTo>
                    <a:pt x="17" y="534737"/>
                  </a:moveTo>
                  <a:cubicBezTo>
                    <a:pt x="132684" y="462436"/>
                    <a:pt x="236572" y="361357"/>
                    <a:pt x="348181" y="261680"/>
                  </a:cubicBezTo>
                  <a:cubicBezTo>
                    <a:pt x="391702" y="225179"/>
                    <a:pt x="452771" y="182361"/>
                    <a:pt x="589650" y="229391"/>
                  </a:cubicBezTo>
                  <a:cubicBezTo>
                    <a:pt x="620536" y="237112"/>
                    <a:pt x="781281" y="313624"/>
                    <a:pt x="867621" y="316432"/>
                  </a:cubicBezTo>
                  <a:cubicBezTo>
                    <a:pt x="796724" y="248343"/>
                    <a:pt x="570698" y="37760"/>
                    <a:pt x="522264" y="14596"/>
                  </a:cubicBezTo>
                  <a:cubicBezTo>
                    <a:pt x="473128" y="-8568"/>
                    <a:pt x="428203" y="-4357"/>
                    <a:pt x="385384" y="28635"/>
                  </a:cubicBezTo>
                  <a:cubicBezTo>
                    <a:pt x="348181" y="57415"/>
                    <a:pt x="316594" y="91108"/>
                    <a:pt x="287112" y="128311"/>
                  </a:cubicBezTo>
                  <a:cubicBezTo>
                    <a:pt x="194456" y="245536"/>
                    <a:pt x="-2089" y="515784"/>
                    <a:pt x="17" y="534737"/>
                  </a:cubicBezTo>
                  <a:close/>
                </a:path>
              </a:pathLst>
            </a:custGeom>
            <a:solidFill>
              <a:srgbClr val="E8CF83"/>
            </a:solidFill>
            <a:ln w="597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124" name="Graphic 204">
              <a:extLst>
                <a:ext uri="{FF2B5EF4-FFF2-40B4-BE49-F238E27FC236}">
                  <a16:creationId xmlns:a16="http://schemas.microsoft.com/office/drawing/2014/main" id="{095777E6-12D5-4154-9CB7-BC30DB701765}"/>
                </a:ext>
              </a:extLst>
            </p:cNvPr>
            <p:cNvGrpSpPr/>
            <p:nvPr/>
          </p:nvGrpSpPr>
          <p:grpSpPr>
            <a:xfrm>
              <a:off x="5935365" y="1456472"/>
              <a:ext cx="936149" cy="553597"/>
              <a:chOff x="3951034" y="4263534"/>
              <a:chExt cx="3572899" cy="2112854"/>
            </a:xfrm>
            <a:solidFill>
              <a:srgbClr val="000000"/>
            </a:solidFill>
          </p:grpSpPr>
          <p:sp>
            <p:nvSpPr>
              <p:cNvPr id="130" name="Freeform: Shape 57">
                <a:extLst>
                  <a:ext uri="{FF2B5EF4-FFF2-40B4-BE49-F238E27FC236}">
                    <a16:creationId xmlns:a16="http://schemas.microsoft.com/office/drawing/2014/main" id="{E63BA9C2-009D-403E-9EC8-EB758AEC335A}"/>
                  </a:ext>
                </a:extLst>
              </p:cNvPr>
              <p:cNvSpPr/>
              <p:nvPr/>
            </p:nvSpPr>
            <p:spPr>
              <a:xfrm>
                <a:off x="3951034" y="4882360"/>
                <a:ext cx="3572899" cy="1495142"/>
              </a:xfrm>
              <a:custGeom>
                <a:avLst/>
                <a:gdLst>
                  <a:gd name="connsiteX0" fmla="*/ 3571318 w 3572898"/>
                  <a:gd name="connsiteY0" fmla="*/ 122505 h 1495142"/>
                  <a:gd name="connsiteX1" fmla="*/ 3550259 w 3572898"/>
                  <a:gd name="connsiteY1" fmla="*/ 27743 h 1495142"/>
                  <a:gd name="connsiteX2" fmla="*/ 3501825 w 3572898"/>
                  <a:gd name="connsiteY2" fmla="*/ 20022 h 1495142"/>
                  <a:gd name="connsiteX3" fmla="*/ 3398639 w 3572898"/>
                  <a:gd name="connsiteY3" fmla="*/ 202527 h 1495142"/>
                  <a:gd name="connsiteX4" fmla="*/ 2780927 w 3572898"/>
                  <a:gd name="connsiteY4" fmla="*/ 620184 h 1495142"/>
                  <a:gd name="connsiteX5" fmla="*/ 2072665 w 3572898"/>
                  <a:gd name="connsiteY5" fmla="*/ 729688 h 1495142"/>
                  <a:gd name="connsiteX6" fmla="*/ 2034058 w 3572898"/>
                  <a:gd name="connsiteY6" fmla="*/ 762679 h 1495142"/>
                  <a:gd name="connsiteX7" fmla="*/ 2062838 w 3572898"/>
                  <a:gd name="connsiteY7" fmla="*/ 1097507 h 1495142"/>
                  <a:gd name="connsiteX8" fmla="*/ 2048097 w 3572898"/>
                  <a:gd name="connsiteY8" fmla="*/ 1151556 h 1495142"/>
                  <a:gd name="connsiteX9" fmla="*/ 1616401 w 3572898"/>
                  <a:gd name="connsiteY9" fmla="*/ 1164192 h 1495142"/>
                  <a:gd name="connsiteX10" fmla="*/ 1546207 w 3572898"/>
                  <a:gd name="connsiteY10" fmla="*/ 1070833 h 1495142"/>
                  <a:gd name="connsiteX11" fmla="*/ 1554630 w 3572898"/>
                  <a:gd name="connsiteY11" fmla="*/ 750746 h 1495142"/>
                  <a:gd name="connsiteX12" fmla="*/ 1516023 w 3572898"/>
                  <a:gd name="connsiteY12" fmla="*/ 707225 h 1495142"/>
                  <a:gd name="connsiteX13" fmla="*/ 840752 w 3572898"/>
                  <a:gd name="connsiteY13" fmla="*/ 569644 h 1495142"/>
                  <a:gd name="connsiteX14" fmla="*/ 782491 w 3572898"/>
                  <a:gd name="connsiteY14" fmla="*/ 609655 h 1495142"/>
                  <a:gd name="connsiteX15" fmla="*/ 694046 w 3572898"/>
                  <a:gd name="connsiteY15" fmla="*/ 896049 h 1495142"/>
                  <a:gd name="connsiteX16" fmla="*/ 425903 w 3572898"/>
                  <a:gd name="connsiteY16" fmla="*/ 785843 h 1495142"/>
                  <a:gd name="connsiteX17" fmla="*/ 478549 w 3572898"/>
                  <a:gd name="connsiteY17" fmla="*/ 488921 h 1495142"/>
                  <a:gd name="connsiteX18" fmla="*/ 442048 w 3572898"/>
                  <a:gd name="connsiteY18" fmla="*/ 412409 h 1495142"/>
                  <a:gd name="connsiteX19" fmla="*/ 83354 w 3572898"/>
                  <a:gd name="connsiteY19" fmla="*/ 53013 h 1495142"/>
                  <a:gd name="connsiteX20" fmla="*/ 39833 w 3572898"/>
                  <a:gd name="connsiteY20" fmla="*/ 5281 h 1495142"/>
                  <a:gd name="connsiteX21" fmla="*/ 5438 w 3572898"/>
                  <a:gd name="connsiteY21" fmla="*/ 40378 h 1495142"/>
                  <a:gd name="connsiteX22" fmla="*/ 8948 w 3572898"/>
                  <a:gd name="connsiteY22" fmla="*/ 199719 h 1495142"/>
                  <a:gd name="connsiteX23" fmla="*/ 366940 w 3572898"/>
                  <a:gd name="connsiteY23" fmla="*/ 1015379 h 1495142"/>
                  <a:gd name="connsiteX24" fmla="*/ 755115 w 3572898"/>
                  <a:gd name="connsiteY24" fmla="*/ 1296157 h 1495142"/>
                  <a:gd name="connsiteX25" fmla="*/ 858301 w 3572898"/>
                  <a:gd name="connsiteY25" fmla="*/ 1289840 h 1495142"/>
                  <a:gd name="connsiteX26" fmla="*/ 971314 w 3572898"/>
                  <a:gd name="connsiteY26" fmla="*/ 961329 h 1495142"/>
                  <a:gd name="connsiteX27" fmla="*/ 1016940 w 3572898"/>
                  <a:gd name="connsiteY27" fmla="*/ 946589 h 1495142"/>
                  <a:gd name="connsiteX28" fmla="*/ 1299122 w 3572898"/>
                  <a:gd name="connsiteY28" fmla="*/ 1013975 h 1495142"/>
                  <a:gd name="connsiteX29" fmla="*/ 1344047 w 3572898"/>
                  <a:gd name="connsiteY29" fmla="*/ 1062410 h 1495142"/>
                  <a:gd name="connsiteX30" fmla="*/ 1326498 w 3572898"/>
                  <a:gd name="connsiteY30" fmla="*/ 1371265 h 1495142"/>
                  <a:gd name="connsiteX31" fmla="*/ 1384058 w 3572898"/>
                  <a:gd name="connsiteY31" fmla="*/ 1444970 h 1495142"/>
                  <a:gd name="connsiteX32" fmla="*/ 2248853 w 3572898"/>
                  <a:gd name="connsiteY32" fmla="*/ 1429527 h 1495142"/>
                  <a:gd name="connsiteX33" fmla="*/ 2290268 w 3572898"/>
                  <a:gd name="connsiteY33" fmla="*/ 1390218 h 1495142"/>
                  <a:gd name="connsiteX34" fmla="*/ 2283951 w 3572898"/>
                  <a:gd name="connsiteY34" fmla="*/ 1004850 h 1495142"/>
                  <a:gd name="connsiteX35" fmla="*/ 2316942 w 3572898"/>
                  <a:gd name="connsiteY35" fmla="*/ 964839 h 1495142"/>
                  <a:gd name="connsiteX36" fmla="*/ 2654577 w 3572898"/>
                  <a:gd name="connsiteY36" fmla="*/ 931146 h 1495142"/>
                  <a:gd name="connsiteX37" fmla="*/ 2691079 w 3572898"/>
                  <a:gd name="connsiteY37" fmla="*/ 962733 h 1495142"/>
                  <a:gd name="connsiteX38" fmla="*/ 2710031 w 3572898"/>
                  <a:gd name="connsiteY38" fmla="*/ 1025908 h 1495142"/>
                  <a:gd name="connsiteX39" fmla="*/ 2764783 w 3572898"/>
                  <a:gd name="connsiteY39" fmla="*/ 1290542 h 1495142"/>
                  <a:gd name="connsiteX40" fmla="*/ 2812515 w 3572898"/>
                  <a:gd name="connsiteY40" fmla="*/ 1320023 h 1495142"/>
                  <a:gd name="connsiteX41" fmla="*/ 3312300 w 3572898"/>
                  <a:gd name="connsiteY41" fmla="*/ 936060 h 1495142"/>
                  <a:gd name="connsiteX42" fmla="*/ 3519373 w 3572898"/>
                  <a:gd name="connsiteY42" fmla="*/ 564731 h 1495142"/>
                  <a:gd name="connsiteX43" fmla="*/ 3571318 w 3572898"/>
                  <a:gd name="connsiteY43" fmla="*/ 122505 h 14951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</a:cxnLst>
                <a:rect l="l" t="t" r="r" b="b"/>
                <a:pathLst>
                  <a:path w="3572898" h="1495142">
                    <a:moveTo>
                      <a:pt x="3571318" y="122505"/>
                    </a:moveTo>
                    <a:cubicBezTo>
                      <a:pt x="3568510" y="90216"/>
                      <a:pt x="3563596" y="57926"/>
                      <a:pt x="3550259" y="27743"/>
                    </a:cubicBezTo>
                    <a:cubicBezTo>
                      <a:pt x="3537624" y="-2441"/>
                      <a:pt x="3510248" y="-12268"/>
                      <a:pt x="3501825" y="20022"/>
                    </a:cubicBezTo>
                    <a:cubicBezTo>
                      <a:pt x="3492700" y="57926"/>
                      <a:pt x="3421803" y="176555"/>
                      <a:pt x="3398639" y="202527"/>
                    </a:cubicBezTo>
                    <a:cubicBezTo>
                      <a:pt x="3235086" y="393456"/>
                      <a:pt x="2980982" y="548586"/>
                      <a:pt x="2780927" y="620184"/>
                    </a:cubicBezTo>
                    <a:cubicBezTo>
                      <a:pt x="2521910" y="692485"/>
                      <a:pt x="2370290" y="718457"/>
                      <a:pt x="2072665" y="729688"/>
                    </a:cubicBezTo>
                    <a:cubicBezTo>
                      <a:pt x="2044588" y="730389"/>
                      <a:pt x="2035462" y="735303"/>
                      <a:pt x="2034058" y="762679"/>
                    </a:cubicBezTo>
                    <a:cubicBezTo>
                      <a:pt x="2033356" y="771804"/>
                      <a:pt x="2062838" y="994321"/>
                      <a:pt x="2062838" y="1097507"/>
                    </a:cubicBezTo>
                    <a:cubicBezTo>
                      <a:pt x="2062838" y="1116459"/>
                      <a:pt x="2063540" y="1136114"/>
                      <a:pt x="2048097" y="1151556"/>
                    </a:cubicBezTo>
                    <a:cubicBezTo>
                      <a:pt x="1998961" y="1165595"/>
                      <a:pt x="1664835" y="1180336"/>
                      <a:pt x="1616401" y="1164192"/>
                    </a:cubicBezTo>
                    <a:cubicBezTo>
                      <a:pt x="1566563" y="1148047"/>
                      <a:pt x="1547611" y="1124181"/>
                      <a:pt x="1546207" y="1070833"/>
                    </a:cubicBezTo>
                    <a:cubicBezTo>
                      <a:pt x="1545505" y="1039245"/>
                      <a:pt x="1547611" y="825854"/>
                      <a:pt x="1554630" y="750746"/>
                    </a:cubicBezTo>
                    <a:cubicBezTo>
                      <a:pt x="1557438" y="719159"/>
                      <a:pt x="1547611" y="710033"/>
                      <a:pt x="1516023" y="707225"/>
                    </a:cubicBezTo>
                    <a:cubicBezTo>
                      <a:pt x="1367211" y="692485"/>
                      <a:pt x="944640" y="610357"/>
                      <a:pt x="840752" y="569644"/>
                    </a:cubicBezTo>
                    <a:cubicBezTo>
                      <a:pt x="812675" y="558413"/>
                      <a:pt x="790914" y="575260"/>
                      <a:pt x="782491" y="609655"/>
                    </a:cubicBezTo>
                    <a:cubicBezTo>
                      <a:pt x="781087" y="611761"/>
                      <a:pt x="707383" y="853230"/>
                      <a:pt x="694046" y="896049"/>
                    </a:cubicBezTo>
                    <a:cubicBezTo>
                      <a:pt x="650525" y="889029"/>
                      <a:pt x="456086" y="806902"/>
                      <a:pt x="425903" y="785843"/>
                    </a:cubicBezTo>
                    <a:cubicBezTo>
                      <a:pt x="427307" y="747236"/>
                      <a:pt x="475741" y="552798"/>
                      <a:pt x="478549" y="488921"/>
                    </a:cubicBezTo>
                    <a:cubicBezTo>
                      <a:pt x="479953" y="455929"/>
                      <a:pt x="470827" y="432063"/>
                      <a:pt x="442048" y="412409"/>
                    </a:cubicBezTo>
                    <a:cubicBezTo>
                      <a:pt x="251820" y="286059"/>
                      <a:pt x="197771" y="247452"/>
                      <a:pt x="83354" y="53013"/>
                    </a:cubicBezTo>
                    <a:cubicBezTo>
                      <a:pt x="75632" y="40378"/>
                      <a:pt x="58084" y="3877"/>
                      <a:pt x="39833" y="5281"/>
                    </a:cubicBezTo>
                    <a:cubicBezTo>
                      <a:pt x="20179" y="5983"/>
                      <a:pt x="8246" y="23531"/>
                      <a:pt x="5438" y="40378"/>
                    </a:cubicBezTo>
                    <a:cubicBezTo>
                      <a:pt x="-4389" y="101447"/>
                      <a:pt x="524" y="146372"/>
                      <a:pt x="8948" y="199719"/>
                    </a:cubicBezTo>
                    <a:cubicBezTo>
                      <a:pt x="37727" y="329579"/>
                      <a:pt x="88267" y="695994"/>
                      <a:pt x="366940" y="1015379"/>
                    </a:cubicBezTo>
                    <a:cubicBezTo>
                      <a:pt x="423095" y="1079256"/>
                      <a:pt x="694748" y="1275801"/>
                      <a:pt x="755115" y="1296157"/>
                    </a:cubicBezTo>
                    <a:cubicBezTo>
                      <a:pt x="806357" y="1313706"/>
                      <a:pt x="847772" y="1333360"/>
                      <a:pt x="858301" y="1289840"/>
                    </a:cubicBezTo>
                    <a:cubicBezTo>
                      <a:pt x="884975" y="1182442"/>
                      <a:pt x="955169" y="981686"/>
                      <a:pt x="971314" y="961329"/>
                    </a:cubicBezTo>
                    <a:cubicBezTo>
                      <a:pt x="979737" y="950099"/>
                      <a:pt x="1003603" y="943781"/>
                      <a:pt x="1016940" y="946589"/>
                    </a:cubicBezTo>
                    <a:cubicBezTo>
                      <a:pt x="1080817" y="959925"/>
                      <a:pt x="1259813" y="1000638"/>
                      <a:pt x="1299122" y="1013975"/>
                    </a:cubicBezTo>
                    <a:cubicBezTo>
                      <a:pt x="1338431" y="1023803"/>
                      <a:pt x="1347556" y="1027312"/>
                      <a:pt x="1344047" y="1062410"/>
                    </a:cubicBezTo>
                    <a:cubicBezTo>
                      <a:pt x="1338431" y="1126286"/>
                      <a:pt x="1326498" y="1371265"/>
                      <a:pt x="1326498" y="1371265"/>
                    </a:cubicBezTo>
                    <a:cubicBezTo>
                      <a:pt x="1325094" y="1403555"/>
                      <a:pt x="1358086" y="1437950"/>
                      <a:pt x="1384058" y="1444970"/>
                    </a:cubicBezTo>
                    <a:cubicBezTo>
                      <a:pt x="1697827" y="1529203"/>
                      <a:pt x="1925959" y="1511654"/>
                      <a:pt x="2248853" y="1429527"/>
                    </a:cubicBezTo>
                    <a:cubicBezTo>
                      <a:pt x="2277633" y="1422507"/>
                      <a:pt x="2287460" y="1418998"/>
                      <a:pt x="2290268" y="1390218"/>
                    </a:cubicBezTo>
                    <a:cubicBezTo>
                      <a:pt x="2292374" y="1369159"/>
                      <a:pt x="2283951" y="1112248"/>
                      <a:pt x="2283951" y="1004850"/>
                    </a:cubicBezTo>
                    <a:cubicBezTo>
                      <a:pt x="2283951" y="980282"/>
                      <a:pt x="2291672" y="967647"/>
                      <a:pt x="2316942" y="964839"/>
                    </a:cubicBezTo>
                    <a:cubicBezTo>
                      <a:pt x="2366780" y="958522"/>
                      <a:pt x="2600528" y="912895"/>
                      <a:pt x="2654577" y="931146"/>
                    </a:cubicBezTo>
                    <a:cubicBezTo>
                      <a:pt x="2676338" y="938867"/>
                      <a:pt x="2682655" y="940271"/>
                      <a:pt x="2691079" y="962733"/>
                    </a:cubicBezTo>
                    <a:cubicBezTo>
                      <a:pt x="2691079" y="962733"/>
                      <a:pt x="2710031" y="1025908"/>
                      <a:pt x="2710031" y="1025908"/>
                    </a:cubicBezTo>
                    <a:cubicBezTo>
                      <a:pt x="2731090" y="1114353"/>
                      <a:pt x="2745128" y="1201395"/>
                      <a:pt x="2764783" y="1290542"/>
                    </a:cubicBezTo>
                    <a:cubicBezTo>
                      <a:pt x="2771101" y="1317917"/>
                      <a:pt x="2785841" y="1327043"/>
                      <a:pt x="2812515" y="1320023"/>
                    </a:cubicBezTo>
                    <a:cubicBezTo>
                      <a:pt x="2864459" y="1306686"/>
                      <a:pt x="3122775" y="1181038"/>
                      <a:pt x="3312300" y="936060"/>
                    </a:cubicBezTo>
                    <a:cubicBezTo>
                      <a:pt x="3400745" y="822344"/>
                      <a:pt x="3477257" y="703716"/>
                      <a:pt x="3519373" y="564731"/>
                    </a:cubicBezTo>
                    <a:cubicBezTo>
                      <a:pt x="3576231" y="392754"/>
                      <a:pt x="3584654" y="273424"/>
                      <a:pt x="3571318" y="122505"/>
                    </a:cubicBezTo>
                    <a:close/>
                  </a:path>
                </a:pathLst>
              </a:custGeom>
              <a:solidFill>
                <a:srgbClr val="000000"/>
              </a:solidFill>
              <a:ln w="701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1" name="Freeform: Shape 58">
                <a:extLst>
                  <a:ext uri="{FF2B5EF4-FFF2-40B4-BE49-F238E27FC236}">
                    <a16:creationId xmlns:a16="http://schemas.microsoft.com/office/drawing/2014/main" id="{2DB0D2A4-D658-40CC-8254-92F2708E2F35}"/>
                  </a:ext>
                </a:extLst>
              </p:cNvPr>
              <p:cNvSpPr/>
              <p:nvPr/>
            </p:nvSpPr>
            <p:spPr>
              <a:xfrm>
                <a:off x="5926669" y="4263534"/>
                <a:ext cx="1102053" cy="807236"/>
              </a:xfrm>
              <a:custGeom>
                <a:avLst/>
                <a:gdLst>
                  <a:gd name="connsiteX0" fmla="*/ 42981 w 1102053"/>
                  <a:gd name="connsiteY0" fmla="*/ 551807 h 807236"/>
                  <a:gd name="connsiteX1" fmla="*/ 142658 w 1102053"/>
                  <a:gd name="connsiteY1" fmla="*/ 558124 h 807236"/>
                  <a:gd name="connsiteX2" fmla="*/ 430455 w 1102053"/>
                  <a:gd name="connsiteY2" fmla="*/ 466872 h 807236"/>
                  <a:gd name="connsiteX3" fmla="*/ 582075 w 1102053"/>
                  <a:gd name="connsiteY3" fmla="*/ 506180 h 807236"/>
                  <a:gd name="connsiteX4" fmla="*/ 1033425 w 1102053"/>
                  <a:gd name="connsiteY4" fmla="*/ 812228 h 807236"/>
                  <a:gd name="connsiteX5" fmla="*/ 1095197 w 1102053"/>
                  <a:gd name="connsiteY5" fmla="*/ 727995 h 807236"/>
                  <a:gd name="connsiteX6" fmla="*/ 620682 w 1102053"/>
                  <a:gd name="connsiteY6" fmla="*/ 39387 h 807236"/>
                  <a:gd name="connsiteX7" fmla="*/ 384126 w 1102053"/>
                  <a:gd name="connsiteY7" fmla="*/ 47108 h 807236"/>
                  <a:gd name="connsiteX8" fmla="*/ 31750 w 1102053"/>
                  <a:gd name="connsiteY8" fmla="*/ 384042 h 807236"/>
                  <a:gd name="connsiteX9" fmla="*/ 1566 w 1102053"/>
                  <a:gd name="connsiteY9" fmla="*/ 492141 h 807236"/>
                  <a:gd name="connsiteX10" fmla="*/ 42981 w 1102053"/>
                  <a:gd name="connsiteY10" fmla="*/ 551807 h 807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102053" h="807236">
                    <a:moveTo>
                      <a:pt x="42981" y="551807"/>
                    </a:moveTo>
                    <a:cubicBezTo>
                      <a:pt x="75271" y="567250"/>
                      <a:pt x="108964" y="565144"/>
                      <a:pt x="142658" y="558124"/>
                    </a:cubicBezTo>
                    <a:cubicBezTo>
                      <a:pt x="181966" y="549701"/>
                      <a:pt x="370790" y="478804"/>
                      <a:pt x="430455" y="466872"/>
                    </a:cubicBezTo>
                    <a:cubicBezTo>
                      <a:pt x="487312" y="455640"/>
                      <a:pt x="539256" y="461256"/>
                      <a:pt x="582075" y="506180"/>
                    </a:cubicBezTo>
                    <a:cubicBezTo>
                      <a:pt x="601729" y="526537"/>
                      <a:pt x="907075" y="812228"/>
                      <a:pt x="1033425" y="812228"/>
                    </a:cubicBezTo>
                    <a:cubicBezTo>
                      <a:pt x="1091687" y="810122"/>
                      <a:pt x="1114851" y="782747"/>
                      <a:pt x="1095197" y="727995"/>
                    </a:cubicBezTo>
                    <a:cubicBezTo>
                      <a:pt x="1053080" y="606558"/>
                      <a:pt x="840390" y="181882"/>
                      <a:pt x="620682" y="39387"/>
                    </a:cubicBezTo>
                    <a:cubicBezTo>
                      <a:pt x="551189" y="-5538"/>
                      <a:pt x="496437" y="-23086"/>
                      <a:pt x="384126" y="47108"/>
                    </a:cubicBezTo>
                    <a:cubicBezTo>
                      <a:pt x="308316" y="109582"/>
                      <a:pt x="145465" y="198729"/>
                      <a:pt x="31750" y="384042"/>
                    </a:cubicBezTo>
                    <a:cubicBezTo>
                      <a:pt x="8586" y="421245"/>
                      <a:pt x="-4751" y="449323"/>
                      <a:pt x="1566" y="492141"/>
                    </a:cubicBezTo>
                    <a:cubicBezTo>
                      <a:pt x="6480" y="516008"/>
                      <a:pt x="21221" y="537066"/>
                      <a:pt x="42981" y="551807"/>
                    </a:cubicBezTo>
                    <a:close/>
                  </a:path>
                </a:pathLst>
              </a:custGeom>
              <a:solidFill>
                <a:srgbClr val="000000"/>
              </a:solidFill>
              <a:ln w="701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125" name="Freeform: Shape 52">
              <a:extLst>
                <a:ext uri="{FF2B5EF4-FFF2-40B4-BE49-F238E27FC236}">
                  <a16:creationId xmlns:a16="http://schemas.microsoft.com/office/drawing/2014/main" id="{3981FAC9-4171-4717-97B4-C38CF17EACE8}"/>
                </a:ext>
              </a:extLst>
            </p:cNvPr>
            <p:cNvSpPr/>
            <p:nvPr/>
          </p:nvSpPr>
          <p:spPr>
            <a:xfrm>
              <a:off x="6459286" y="1465621"/>
              <a:ext cx="275879" cy="196794"/>
            </a:xfrm>
            <a:custGeom>
              <a:avLst/>
              <a:gdLst>
                <a:gd name="connsiteX0" fmla="*/ 47801 w 1052917"/>
                <a:gd name="connsiteY0" fmla="*/ 503551 h 751080"/>
                <a:gd name="connsiteX1" fmla="*/ 140458 w 1052917"/>
                <a:gd name="connsiteY1" fmla="*/ 486704 h 751080"/>
                <a:gd name="connsiteX2" fmla="*/ 401581 w 1052917"/>
                <a:gd name="connsiteY2" fmla="*/ 402471 h 751080"/>
                <a:gd name="connsiteX3" fmla="*/ 578472 w 1052917"/>
                <a:gd name="connsiteY3" fmla="*/ 450203 h 751080"/>
                <a:gd name="connsiteX4" fmla="*/ 988407 w 1052917"/>
                <a:gd name="connsiteY4" fmla="*/ 752741 h 751080"/>
                <a:gd name="connsiteX5" fmla="*/ 1048072 w 1052917"/>
                <a:gd name="connsiteY5" fmla="*/ 696586 h 751080"/>
                <a:gd name="connsiteX6" fmla="*/ 594616 w 1052917"/>
                <a:gd name="connsiteY6" fmla="*/ 38161 h 751080"/>
                <a:gd name="connsiteX7" fmla="*/ 368590 w 1052917"/>
                <a:gd name="connsiteY7" fmla="*/ 45181 h 751080"/>
                <a:gd name="connsiteX8" fmla="*/ 31656 w 1052917"/>
                <a:gd name="connsiteY8" fmla="*/ 367374 h 751080"/>
                <a:gd name="connsiteX9" fmla="*/ 1473 w 1052917"/>
                <a:gd name="connsiteY9" fmla="*/ 455819 h 751080"/>
                <a:gd name="connsiteX10" fmla="*/ 47801 w 1052917"/>
                <a:gd name="connsiteY10" fmla="*/ 503551 h 751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52917" h="751080">
                  <a:moveTo>
                    <a:pt x="47801" y="503551"/>
                  </a:moveTo>
                  <a:cubicBezTo>
                    <a:pt x="67456" y="506359"/>
                    <a:pt x="106765" y="502849"/>
                    <a:pt x="140458" y="486704"/>
                  </a:cubicBezTo>
                  <a:cubicBezTo>
                    <a:pt x="174853" y="469858"/>
                    <a:pt x="344724" y="414404"/>
                    <a:pt x="401581" y="402471"/>
                  </a:cubicBezTo>
                  <a:cubicBezTo>
                    <a:pt x="455631" y="391240"/>
                    <a:pt x="537759" y="407385"/>
                    <a:pt x="578472" y="450203"/>
                  </a:cubicBezTo>
                  <a:cubicBezTo>
                    <a:pt x="597424" y="469858"/>
                    <a:pt x="831172" y="693076"/>
                    <a:pt x="988407" y="752741"/>
                  </a:cubicBezTo>
                  <a:cubicBezTo>
                    <a:pt x="1030524" y="759761"/>
                    <a:pt x="1066323" y="749231"/>
                    <a:pt x="1048072" y="696586"/>
                  </a:cubicBezTo>
                  <a:cubicBezTo>
                    <a:pt x="1007360" y="580063"/>
                    <a:pt x="804498" y="174339"/>
                    <a:pt x="594616" y="38161"/>
                  </a:cubicBezTo>
                  <a:cubicBezTo>
                    <a:pt x="527931" y="-5359"/>
                    <a:pt x="475987" y="-22206"/>
                    <a:pt x="368590" y="45181"/>
                  </a:cubicBezTo>
                  <a:cubicBezTo>
                    <a:pt x="296290" y="104846"/>
                    <a:pt x="140458" y="190484"/>
                    <a:pt x="31656" y="367374"/>
                  </a:cubicBezTo>
                  <a:cubicBezTo>
                    <a:pt x="9896" y="403173"/>
                    <a:pt x="-4845" y="415106"/>
                    <a:pt x="1473" y="455819"/>
                  </a:cubicBezTo>
                  <a:cubicBezTo>
                    <a:pt x="4983" y="479685"/>
                    <a:pt x="24637" y="497935"/>
                    <a:pt x="47801" y="503551"/>
                  </a:cubicBezTo>
                  <a:close/>
                </a:path>
              </a:pathLst>
            </a:custGeom>
            <a:solidFill>
              <a:srgbClr val="D5241A"/>
            </a:solidFill>
            <a:ln w="597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26" name="Freeform: Shape 53">
              <a:extLst>
                <a:ext uri="{FF2B5EF4-FFF2-40B4-BE49-F238E27FC236}">
                  <a16:creationId xmlns:a16="http://schemas.microsoft.com/office/drawing/2014/main" id="{99B069A1-6F19-47EC-847E-19BCB768C84C}"/>
                </a:ext>
              </a:extLst>
            </p:cNvPr>
            <p:cNvSpPr/>
            <p:nvPr/>
          </p:nvSpPr>
          <p:spPr>
            <a:xfrm>
              <a:off x="5941659" y="1634366"/>
              <a:ext cx="925114" cy="371517"/>
            </a:xfrm>
            <a:custGeom>
              <a:avLst/>
              <a:gdLst>
                <a:gd name="connsiteX0" fmla="*/ 3533255 w 3530782"/>
                <a:gd name="connsiteY0" fmla="*/ 117834 h 1417928"/>
                <a:gd name="connsiteX1" fmla="*/ 3519217 w 3530782"/>
                <a:gd name="connsiteY1" fmla="*/ 26581 h 1417928"/>
                <a:gd name="connsiteX2" fmla="*/ 3477802 w 3530782"/>
                <a:gd name="connsiteY2" fmla="*/ 19561 h 1417928"/>
                <a:gd name="connsiteX3" fmla="*/ 3375318 w 3530782"/>
                <a:gd name="connsiteY3" fmla="*/ 195749 h 1417928"/>
                <a:gd name="connsiteX4" fmla="*/ 2757606 w 3530782"/>
                <a:gd name="connsiteY4" fmla="*/ 598666 h 1417928"/>
                <a:gd name="connsiteX5" fmla="*/ 2077422 w 3530782"/>
                <a:gd name="connsiteY5" fmla="*/ 703958 h 1417928"/>
                <a:gd name="connsiteX6" fmla="*/ 2038815 w 3530782"/>
                <a:gd name="connsiteY6" fmla="*/ 735545 h 1417928"/>
                <a:gd name="connsiteX7" fmla="*/ 2067595 w 3530782"/>
                <a:gd name="connsiteY7" fmla="*/ 1059142 h 1417928"/>
                <a:gd name="connsiteX8" fmla="*/ 2045834 w 3530782"/>
                <a:gd name="connsiteY8" fmla="*/ 1111086 h 1417928"/>
                <a:gd name="connsiteX9" fmla="*/ 1586060 w 3530782"/>
                <a:gd name="connsiteY9" fmla="*/ 1130740 h 1417928"/>
                <a:gd name="connsiteX10" fmla="*/ 1494808 w 3530782"/>
                <a:gd name="connsiteY10" fmla="*/ 1033872 h 1417928"/>
                <a:gd name="connsiteX11" fmla="*/ 1503231 w 3530782"/>
                <a:gd name="connsiteY11" fmla="*/ 717997 h 1417928"/>
                <a:gd name="connsiteX12" fmla="*/ 1464624 w 3530782"/>
                <a:gd name="connsiteY12" fmla="*/ 675880 h 1417928"/>
                <a:gd name="connsiteX13" fmla="*/ 831470 w 3530782"/>
                <a:gd name="connsiteY13" fmla="*/ 543212 h 1417928"/>
                <a:gd name="connsiteX14" fmla="*/ 773208 w 3530782"/>
                <a:gd name="connsiteY14" fmla="*/ 581819 h 1417928"/>
                <a:gd name="connsiteX15" fmla="*/ 684763 w 3530782"/>
                <a:gd name="connsiteY15" fmla="*/ 865405 h 1417928"/>
                <a:gd name="connsiteX16" fmla="*/ 374504 w 3530782"/>
                <a:gd name="connsiteY16" fmla="*/ 745372 h 1417928"/>
                <a:gd name="connsiteX17" fmla="*/ 427150 w 3530782"/>
                <a:gd name="connsiteY17" fmla="*/ 458979 h 1417928"/>
                <a:gd name="connsiteX18" fmla="*/ 411707 w 3530782"/>
                <a:gd name="connsiteY18" fmla="*/ 378255 h 1417928"/>
                <a:gd name="connsiteX19" fmla="*/ 67052 w 3530782"/>
                <a:gd name="connsiteY19" fmla="*/ 52553 h 1417928"/>
                <a:gd name="connsiteX20" fmla="*/ 16512 w 3530782"/>
                <a:gd name="connsiteY20" fmla="*/ 6224 h 1417928"/>
                <a:gd name="connsiteX21" fmla="*/ 27743 w 3530782"/>
                <a:gd name="connsiteY21" fmla="*/ 193644 h 1417928"/>
                <a:gd name="connsiteX22" fmla="*/ 378715 w 3530782"/>
                <a:gd name="connsiteY22" fmla="*/ 959465 h 1417928"/>
                <a:gd name="connsiteX23" fmla="*/ 731794 w 3530782"/>
                <a:gd name="connsiteY23" fmla="*/ 1209358 h 1417928"/>
                <a:gd name="connsiteX24" fmla="*/ 813921 w 3530782"/>
                <a:gd name="connsiteY24" fmla="*/ 1203742 h 1417928"/>
                <a:gd name="connsiteX25" fmla="*/ 933954 w 3530782"/>
                <a:gd name="connsiteY25" fmla="*/ 879444 h 1417928"/>
                <a:gd name="connsiteX26" fmla="*/ 979580 w 3530782"/>
                <a:gd name="connsiteY26" fmla="*/ 865405 h 1417928"/>
                <a:gd name="connsiteX27" fmla="*/ 1296859 w 3530782"/>
                <a:gd name="connsiteY27" fmla="*/ 937003 h 1417928"/>
                <a:gd name="connsiteX28" fmla="*/ 1341784 w 3530782"/>
                <a:gd name="connsiteY28" fmla="*/ 983332 h 1417928"/>
                <a:gd name="connsiteX29" fmla="*/ 1331255 w 3530782"/>
                <a:gd name="connsiteY29" fmla="*/ 1295697 h 1417928"/>
                <a:gd name="connsiteX30" fmla="*/ 1388814 w 3530782"/>
                <a:gd name="connsiteY30" fmla="*/ 1366593 h 1417928"/>
                <a:gd name="connsiteX31" fmla="*/ 2204474 w 3530782"/>
                <a:gd name="connsiteY31" fmla="*/ 1351853 h 1417928"/>
                <a:gd name="connsiteX32" fmla="*/ 2245889 w 3530782"/>
                <a:gd name="connsiteY32" fmla="*/ 1313947 h 1417928"/>
                <a:gd name="connsiteX33" fmla="*/ 2239571 w 3530782"/>
                <a:gd name="connsiteY33" fmla="*/ 927878 h 1417928"/>
                <a:gd name="connsiteX34" fmla="*/ 2272562 w 3530782"/>
                <a:gd name="connsiteY34" fmla="*/ 889271 h 1417928"/>
                <a:gd name="connsiteX35" fmla="*/ 2638276 w 3530782"/>
                <a:gd name="connsiteY35" fmla="*/ 849962 h 1417928"/>
                <a:gd name="connsiteX36" fmla="*/ 2688816 w 3530782"/>
                <a:gd name="connsiteY36" fmla="*/ 880146 h 1417928"/>
                <a:gd name="connsiteX37" fmla="*/ 2762520 w 3530782"/>
                <a:gd name="connsiteY37" fmla="*/ 1203040 h 1417928"/>
                <a:gd name="connsiteX38" fmla="*/ 2803233 w 3530782"/>
                <a:gd name="connsiteY38" fmla="*/ 1224099 h 1417928"/>
                <a:gd name="connsiteX39" fmla="*/ 3254583 w 3530782"/>
                <a:gd name="connsiteY39" fmla="*/ 858385 h 1417928"/>
                <a:gd name="connsiteX40" fmla="*/ 3453936 w 3530782"/>
                <a:gd name="connsiteY40" fmla="*/ 543914 h 1417928"/>
                <a:gd name="connsiteX41" fmla="*/ 3533255 w 3530782"/>
                <a:gd name="connsiteY41" fmla="*/ 117834 h 1417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3530782" h="1417928">
                  <a:moveTo>
                    <a:pt x="3533255" y="117834"/>
                  </a:moveTo>
                  <a:cubicBezTo>
                    <a:pt x="3530448" y="86948"/>
                    <a:pt x="3532553" y="56062"/>
                    <a:pt x="3519217" y="26581"/>
                  </a:cubicBezTo>
                  <a:cubicBezTo>
                    <a:pt x="3506582" y="-2199"/>
                    <a:pt x="3486225" y="-12026"/>
                    <a:pt x="3477802" y="19561"/>
                  </a:cubicBezTo>
                  <a:cubicBezTo>
                    <a:pt x="3468676" y="55360"/>
                    <a:pt x="3398482" y="169777"/>
                    <a:pt x="3375318" y="195749"/>
                  </a:cubicBezTo>
                  <a:cubicBezTo>
                    <a:pt x="3211765" y="379659"/>
                    <a:pt x="2957661" y="529173"/>
                    <a:pt x="2757606" y="598666"/>
                  </a:cubicBezTo>
                  <a:cubicBezTo>
                    <a:pt x="2498589" y="668158"/>
                    <a:pt x="2375047" y="693428"/>
                    <a:pt x="2077422" y="703958"/>
                  </a:cubicBezTo>
                  <a:cubicBezTo>
                    <a:pt x="2049344" y="704659"/>
                    <a:pt x="2040219" y="709573"/>
                    <a:pt x="2038815" y="735545"/>
                  </a:cubicBezTo>
                  <a:cubicBezTo>
                    <a:pt x="2038113" y="744670"/>
                    <a:pt x="2067595" y="958763"/>
                    <a:pt x="2067595" y="1059142"/>
                  </a:cubicBezTo>
                  <a:cubicBezTo>
                    <a:pt x="2067595" y="1077392"/>
                    <a:pt x="2061277" y="1096345"/>
                    <a:pt x="2045834" y="1111086"/>
                  </a:cubicBezTo>
                  <a:cubicBezTo>
                    <a:pt x="1996698" y="1125124"/>
                    <a:pt x="1634495" y="1145481"/>
                    <a:pt x="1586060" y="1130740"/>
                  </a:cubicBezTo>
                  <a:cubicBezTo>
                    <a:pt x="1536223" y="1115297"/>
                    <a:pt x="1496212" y="1085114"/>
                    <a:pt x="1494808" y="1033872"/>
                  </a:cubicBezTo>
                  <a:cubicBezTo>
                    <a:pt x="1494106" y="1003688"/>
                    <a:pt x="1496212" y="790297"/>
                    <a:pt x="1503231" y="717997"/>
                  </a:cubicBezTo>
                  <a:cubicBezTo>
                    <a:pt x="1506039" y="687813"/>
                    <a:pt x="1496212" y="678687"/>
                    <a:pt x="1464624" y="675880"/>
                  </a:cubicBezTo>
                  <a:cubicBezTo>
                    <a:pt x="1315812" y="661841"/>
                    <a:pt x="935358" y="582521"/>
                    <a:pt x="831470" y="543212"/>
                  </a:cubicBezTo>
                  <a:cubicBezTo>
                    <a:pt x="803392" y="532683"/>
                    <a:pt x="781632" y="548828"/>
                    <a:pt x="773208" y="581819"/>
                  </a:cubicBezTo>
                  <a:cubicBezTo>
                    <a:pt x="771804" y="583925"/>
                    <a:pt x="698100" y="823990"/>
                    <a:pt x="684763" y="865405"/>
                  </a:cubicBezTo>
                  <a:cubicBezTo>
                    <a:pt x="641243" y="858385"/>
                    <a:pt x="404687" y="765729"/>
                    <a:pt x="374504" y="745372"/>
                  </a:cubicBezTo>
                  <a:cubicBezTo>
                    <a:pt x="375908" y="708169"/>
                    <a:pt x="424342" y="520750"/>
                    <a:pt x="427150" y="458979"/>
                  </a:cubicBezTo>
                  <a:cubicBezTo>
                    <a:pt x="428554" y="427391"/>
                    <a:pt x="440487" y="396505"/>
                    <a:pt x="411707" y="378255"/>
                  </a:cubicBezTo>
                  <a:cubicBezTo>
                    <a:pt x="221480" y="256117"/>
                    <a:pt x="181469" y="239972"/>
                    <a:pt x="67052" y="52553"/>
                  </a:cubicBezTo>
                  <a:cubicBezTo>
                    <a:pt x="59331" y="40620"/>
                    <a:pt x="34762" y="4820"/>
                    <a:pt x="16512" y="6224"/>
                  </a:cubicBezTo>
                  <a:cubicBezTo>
                    <a:pt x="-22797" y="9734"/>
                    <a:pt x="19320" y="142402"/>
                    <a:pt x="27743" y="193644"/>
                  </a:cubicBezTo>
                  <a:cubicBezTo>
                    <a:pt x="56523" y="318590"/>
                    <a:pt x="100043" y="651312"/>
                    <a:pt x="378715" y="959465"/>
                  </a:cubicBezTo>
                  <a:cubicBezTo>
                    <a:pt x="434871" y="1021236"/>
                    <a:pt x="671426" y="1189703"/>
                    <a:pt x="731794" y="1209358"/>
                  </a:cubicBezTo>
                  <a:cubicBezTo>
                    <a:pt x="783036" y="1226204"/>
                    <a:pt x="803392" y="1245157"/>
                    <a:pt x="813921" y="1203742"/>
                  </a:cubicBezTo>
                  <a:cubicBezTo>
                    <a:pt x="840595" y="1099854"/>
                    <a:pt x="917809" y="899800"/>
                    <a:pt x="933954" y="879444"/>
                  </a:cubicBezTo>
                  <a:cubicBezTo>
                    <a:pt x="942377" y="868915"/>
                    <a:pt x="966243" y="862597"/>
                    <a:pt x="979580" y="865405"/>
                  </a:cubicBezTo>
                  <a:cubicBezTo>
                    <a:pt x="1043457" y="878040"/>
                    <a:pt x="1257550" y="925070"/>
                    <a:pt x="1296859" y="937003"/>
                  </a:cubicBezTo>
                  <a:cubicBezTo>
                    <a:pt x="1336168" y="946129"/>
                    <a:pt x="1345293" y="949638"/>
                    <a:pt x="1341784" y="983332"/>
                  </a:cubicBezTo>
                  <a:cubicBezTo>
                    <a:pt x="1336168" y="1045103"/>
                    <a:pt x="1331255" y="1295697"/>
                    <a:pt x="1331255" y="1295697"/>
                  </a:cubicBezTo>
                  <a:cubicBezTo>
                    <a:pt x="1329851" y="1327284"/>
                    <a:pt x="1362842" y="1360276"/>
                    <a:pt x="1388814" y="1366593"/>
                  </a:cubicBezTo>
                  <a:cubicBezTo>
                    <a:pt x="1702583" y="1448019"/>
                    <a:pt x="1881579" y="1431172"/>
                    <a:pt x="2204474" y="1351853"/>
                  </a:cubicBezTo>
                  <a:cubicBezTo>
                    <a:pt x="2233254" y="1344833"/>
                    <a:pt x="2243081" y="1341323"/>
                    <a:pt x="2245889" y="1313947"/>
                  </a:cubicBezTo>
                  <a:cubicBezTo>
                    <a:pt x="2247994" y="1293591"/>
                    <a:pt x="2239571" y="1031765"/>
                    <a:pt x="2239571" y="927878"/>
                  </a:cubicBezTo>
                  <a:cubicBezTo>
                    <a:pt x="2239571" y="904012"/>
                    <a:pt x="2247293" y="892079"/>
                    <a:pt x="2272562" y="889271"/>
                  </a:cubicBezTo>
                  <a:cubicBezTo>
                    <a:pt x="2322401" y="882954"/>
                    <a:pt x="2584226" y="831711"/>
                    <a:pt x="2638276" y="849962"/>
                  </a:cubicBezTo>
                  <a:cubicBezTo>
                    <a:pt x="2660036" y="856981"/>
                    <a:pt x="2680393" y="859087"/>
                    <a:pt x="2688816" y="880146"/>
                  </a:cubicBezTo>
                  <a:cubicBezTo>
                    <a:pt x="2681797" y="851366"/>
                    <a:pt x="2742164" y="1113893"/>
                    <a:pt x="2762520" y="1203040"/>
                  </a:cubicBezTo>
                  <a:cubicBezTo>
                    <a:pt x="2768837" y="1229714"/>
                    <a:pt x="2776559" y="1231118"/>
                    <a:pt x="2803233" y="1224099"/>
                  </a:cubicBezTo>
                  <a:cubicBezTo>
                    <a:pt x="2855177" y="1211464"/>
                    <a:pt x="3052423" y="1092835"/>
                    <a:pt x="3254583" y="858385"/>
                  </a:cubicBezTo>
                  <a:cubicBezTo>
                    <a:pt x="3346538" y="751690"/>
                    <a:pt x="3411819" y="677986"/>
                    <a:pt x="3453936" y="543914"/>
                  </a:cubicBezTo>
                  <a:cubicBezTo>
                    <a:pt x="3510091" y="378255"/>
                    <a:pt x="3546592" y="263136"/>
                    <a:pt x="3533255" y="117834"/>
                  </a:cubicBezTo>
                  <a:close/>
                </a:path>
              </a:pathLst>
            </a:custGeom>
            <a:solidFill>
              <a:srgbClr val="D5241A"/>
            </a:solidFill>
            <a:ln w="597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7" name="Freeform: Shape 54">
              <a:extLst>
                <a:ext uri="{FF2B5EF4-FFF2-40B4-BE49-F238E27FC236}">
                  <a16:creationId xmlns:a16="http://schemas.microsoft.com/office/drawing/2014/main" id="{40700AA9-9348-4536-B658-E4E2912AE9E0}"/>
                </a:ext>
              </a:extLst>
            </p:cNvPr>
            <p:cNvSpPr/>
            <p:nvPr/>
          </p:nvSpPr>
          <p:spPr>
            <a:xfrm>
              <a:off x="5949480" y="1650895"/>
              <a:ext cx="1839" cy="20231"/>
            </a:xfrm>
            <a:custGeom>
              <a:avLst/>
              <a:gdLst>
                <a:gd name="connsiteX0" fmla="*/ 702 w 7019"/>
                <a:gd name="connsiteY0" fmla="*/ 30886 h 77213"/>
                <a:gd name="connsiteX1" fmla="*/ 5616 w 7019"/>
                <a:gd name="connsiteY1" fmla="*/ 80724 h 77213"/>
                <a:gd name="connsiteX2" fmla="*/ 11933 w 7019"/>
                <a:gd name="connsiteY2" fmla="*/ 0 h 77213"/>
                <a:gd name="connsiteX3" fmla="*/ 702 w 7019"/>
                <a:gd name="connsiteY3" fmla="*/ 30886 h 772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019" h="77213">
                  <a:moveTo>
                    <a:pt x="702" y="30886"/>
                  </a:moveTo>
                  <a:cubicBezTo>
                    <a:pt x="1404" y="47733"/>
                    <a:pt x="-3510" y="64579"/>
                    <a:pt x="5616" y="80724"/>
                  </a:cubicBezTo>
                  <a:cubicBezTo>
                    <a:pt x="16847" y="54752"/>
                    <a:pt x="11933" y="27376"/>
                    <a:pt x="11933" y="0"/>
                  </a:cubicBezTo>
                  <a:cubicBezTo>
                    <a:pt x="3510" y="8423"/>
                    <a:pt x="702" y="18953"/>
                    <a:pt x="702" y="30886"/>
                  </a:cubicBezTo>
                  <a:close/>
                </a:path>
              </a:pathLst>
            </a:custGeom>
            <a:solidFill>
              <a:srgbClr val="808080"/>
            </a:solidFill>
            <a:ln w="70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8" name="Freeform: Shape 55">
              <a:extLst>
                <a:ext uri="{FF2B5EF4-FFF2-40B4-BE49-F238E27FC236}">
                  <a16:creationId xmlns:a16="http://schemas.microsoft.com/office/drawing/2014/main" id="{0342A86A-D8D5-49D3-AEDE-5CF4467CF16A}"/>
                </a:ext>
              </a:extLst>
            </p:cNvPr>
            <p:cNvSpPr/>
            <p:nvPr/>
          </p:nvSpPr>
          <p:spPr>
            <a:xfrm>
              <a:off x="5949648" y="1652910"/>
              <a:ext cx="877295" cy="329216"/>
            </a:xfrm>
            <a:custGeom>
              <a:avLst/>
              <a:gdLst>
                <a:gd name="connsiteX0" fmla="*/ 18312 w 3348276"/>
                <a:gd name="connsiteY0" fmla="*/ 28 h 1256481"/>
                <a:gd name="connsiteX1" fmla="*/ 61131 w 3348276"/>
                <a:gd name="connsiteY1" fmla="*/ 84261 h 1256481"/>
                <a:gd name="connsiteX2" fmla="*/ 318745 w 3348276"/>
                <a:gd name="connsiteY2" fmla="*/ 299758 h 1256481"/>
                <a:gd name="connsiteX3" fmla="*/ 374198 w 3348276"/>
                <a:gd name="connsiteY3" fmla="*/ 402944 h 1256481"/>
                <a:gd name="connsiteX4" fmla="*/ 328572 w 3348276"/>
                <a:gd name="connsiteY4" fmla="*/ 668279 h 1256481"/>
                <a:gd name="connsiteX5" fmla="*/ 348226 w 3348276"/>
                <a:gd name="connsiteY5" fmla="*/ 694953 h 1256481"/>
                <a:gd name="connsiteX6" fmla="*/ 417017 w 3348276"/>
                <a:gd name="connsiteY6" fmla="*/ 725839 h 1256481"/>
                <a:gd name="connsiteX7" fmla="*/ 593205 w 3348276"/>
                <a:gd name="connsiteY7" fmla="*/ 803755 h 1256481"/>
                <a:gd name="connsiteX8" fmla="*/ 658486 w 3348276"/>
                <a:gd name="connsiteY8" fmla="*/ 812178 h 1256481"/>
                <a:gd name="connsiteX9" fmla="*/ 775711 w 3348276"/>
                <a:gd name="connsiteY9" fmla="*/ 798139 h 1256481"/>
                <a:gd name="connsiteX10" fmla="*/ 832568 w 3348276"/>
                <a:gd name="connsiteY10" fmla="*/ 746897 h 1256481"/>
                <a:gd name="connsiteX11" fmla="*/ 864156 w 3348276"/>
                <a:gd name="connsiteY11" fmla="*/ 544035 h 1256481"/>
                <a:gd name="connsiteX12" fmla="*/ 871175 w 3348276"/>
                <a:gd name="connsiteY12" fmla="*/ 515957 h 1256481"/>
                <a:gd name="connsiteX13" fmla="*/ 916100 w 3348276"/>
                <a:gd name="connsiteY13" fmla="*/ 522275 h 1256481"/>
                <a:gd name="connsiteX14" fmla="*/ 1424308 w 3348276"/>
                <a:gd name="connsiteY14" fmla="*/ 617037 h 1256481"/>
                <a:gd name="connsiteX15" fmla="*/ 1455895 w 3348276"/>
                <a:gd name="connsiteY15" fmla="*/ 665471 h 1256481"/>
                <a:gd name="connsiteX16" fmla="*/ 1452386 w 3348276"/>
                <a:gd name="connsiteY16" fmla="*/ 902027 h 1256481"/>
                <a:gd name="connsiteX17" fmla="*/ 1461511 w 3348276"/>
                <a:gd name="connsiteY17" fmla="*/ 1016444 h 1256481"/>
                <a:gd name="connsiteX18" fmla="*/ 1513455 w 3348276"/>
                <a:gd name="connsiteY18" fmla="*/ 1068388 h 1256481"/>
                <a:gd name="connsiteX19" fmla="*/ 1783703 w 3348276"/>
                <a:gd name="connsiteY19" fmla="*/ 1081023 h 1256481"/>
                <a:gd name="connsiteX20" fmla="*/ 2018855 w 3348276"/>
                <a:gd name="connsiteY20" fmla="*/ 1057859 h 1256481"/>
                <a:gd name="connsiteX21" fmla="*/ 2119233 w 3348276"/>
                <a:gd name="connsiteY21" fmla="*/ 977837 h 1256481"/>
                <a:gd name="connsiteX22" fmla="*/ 2164158 w 3348276"/>
                <a:gd name="connsiteY22" fmla="*/ 876757 h 1256481"/>
                <a:gd name="connsiteX23" fmla="*/ 2157840 w 3348276"/>
                <a:gd name="connsiteY23" fmla="*/ 666173 h 1256481"/>
                <a:gd name="connsiteX24" fmla="*/ 2298229 w 3348276"/>
                <a:gd name="connsiteY24" fmla="*/ 640903 h 1256481"/>
                <a:gd name="connsiteX25" fmla="*/ 3091427 w 3348276"/>
                <a:gd name="connsiteY25" fmla="*/ 380482 h 1256481"/>
                <a:gd name="connsiteX26" fmla="*/ 3327982 w 3348276"/>
                <a:gd name="connsiteY26" fmla="*/ 152350 h 1256481"/>
                <a:gd name="connsiteX27" fmla="*/ 3350444 w 3348276"/>
                <a:gd name="connsiteY27" fmla="*/ 179024 h 1256481"/>
                <a:gd name="connsiteX28" fmla="*/ 3168640 w 3348276"/>
                <a:gd name="connsiteY28" fmla="*/ 575623 h 1256481"/>
                <a:gd name="connsiteX29" fmla="*/ 2818370 w 3348276"/>
                <a:gd name="connsiteY29" fmla="*/ 931509 h 1256481"/>
                <a:gd name="connsiteX30" fmla="*/ 2753089 w 3348276"/>
                <a:gd name="connsiteY30" fmla="*/ 907642 h 1256481"/>
                <a:gd name="connsiteX31" fmla="*/ 2710973 w 3348276"/>
                <a:gd name="connsiteY31" fmla="*/ 727243 h 1256481"/>
                <a:gd name="connsiteX32" fmla="*/ 2657625 w 3348276"/>
                <a:gd name="connsiteY32" fmla="*/ 692145 h 1256481"/>
                <a:gd name="connsiteX33" fmla="*/ 2540400 w 3348276"/>
                <a:gd name="connsiteY33" fmla="*/ 708290 h 1256481"/>
                <a:gd name="connsiteX34" fmla="*/ 2421069 w 3348276"/>
                <a:gd name="connsiteY34" fmla="*/ 726541 h 1256481"/>
                <a:gd name="connsiteX35" fmla="*/ 2268748 w 3348276"/>
                <a:gd name="connsiteY35" fmla="*/ 769359 h 1256481"/>
                <a:gd name="connsiteX36" fmla="*/ 2197149 w 3348276"/>
                <a:gd name="connsiteY36" fmla="*/ 831130 h 1256481"/>
                <a:gd name="connsiteX37" fmla="*/ 2185216 w 3348276"/>
                <a:gd name="connsiteY37" fmla="*/ 869035 h 1256481"/>
                <a:gd name="connsiteX38" fmla="*/ 2190130 w 3348276"/>
                <a:gd name="connsiteY38" fmla="*/ 1170872 h 1256481"/>
                <a:gd name="connsiteX39" fmla="*/ 2156436 w 3348276"/>
                <a:gd name="connsiteY39" fmla="*/ 1198248 h 1256481"/>
                <a:gd name="connsiteX40" fmla="*/ 1762645 w 3348276"/>
                <a:gd name="connsiteY40" fmla="*/ 1257913 h 1256481"/>
                <a:gd name="connsiteX41" fmla="*/ 1458703 w 3348276"/>
                <a:gd name="connsiteY41" fmla="*/ 1228431 h 1256481"/>
                <a:gd name="connsiteX42" fmla="*/ 1390614 w 3348276"/>
                <a:gd name="connsiteY42" fmla="*/ 1137178 h 1256481"/>
                <a:gd name="connsiteX43" fmla="*/ 1396932 w 3348276"/>
                <a:gd name="connsiteY43" fmla="*/ 903431 h 1256481"/>
                <a:gd name="connsiteX44" fmla="*/ 1335863 w 3348276"/>
                <a:gd name="connsiteY44" fmla="*/ 824813 h 1256481"/>
                <a:gd name="connsiteX45" fmla="*/ 1043854 w 3348276"/>
                <a:gd name="connsiteY45" fmla="*/ 767955 h 1256481"/>
                <a:gd name="connsiteX46" fmla="*/ 918908 w 3348276"/>
                <a:gd name="connsiteY46" fmla="*/ 781292 h 1256481"/>
                <a:gd name="connsiteX47" fmla="*/ 862752 w 3348276"/>
                <a:gd name="connsiteY47" fmla="*/ 841659 h 1256481"/>
                <a:gd name="connsiteX48" fmla="*/ 784836 w 3348276"/>
                <a:gd name="connsiteY48" fmla="*/ 1042416 h 1256481"/>
                <a:gd name="connsiteX49" fmla="*/ 751845 w 3348276"/>
                <a:gd name="connsiteY49" fmla="*/ 1048031 h 1256481"/>
                <a:gd name="connsiteX50" fmla="*/ 461239 w 3348276"/>
                <a:gd name="connsiteY50" fmla="*/ 923787 h 1256481"/>
                <a:gd name="connsiteX51" fmla="*/ 268205 w 3348276"/>
                <a:gd name="connsiteY51" fmla="*/ 753916 h 1256481"/>
                <a:gd name="connsiteX52" fmla="*/ 34457 w 3348276"/>
                <a:gd name="connsiteY52" fmla="*/ 195870 h 1256481"/>
                <a:gd name="connsiteX53" fmla="*/ 62 w 3348276"/>
                <a:gd name="connsiteY53" fmla="*/ 27404 h 1256481"/>
                <a:gd name="connsiteX54" fmla="*/ 18312 w 3348276"/>
                <a:gd name="connsiteY54" fmla="*/ 28 h 1256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</a:cxnLst>
              <a:rect l="l" t="t" r="r" b="b"/>
              <a:pathLst>
                <a:path w="3348276" h="1256481">
                  <a:moveTo>
                    <a:pt x="18312" y="28"/>
                  </a:moveTo>
                  <a:cubicBezTo>
                    <a:pt x="23928" y="11961"/>
                    <a:pt x="55515" y="75838"/>
                    <a:pt x="61131" y="84261"/>
                  </a:cubicBezTo>
                  <a:cubicBezTo>
                    <a:pt x="125008" y="182534"/>
                    <a:pt x="219771" y="244305"/>
                    <a:pt x="318745" y="299758"/>
                  </a:cubicBezTo>
                  <a:cubicBezTo>
                    <a:pt x="379814" y="334153"/>
                    <a:pt x="381218" y="332749"/>
                    <a:pt x="374198" y="402944"/>
                  </a:cubicBezTo>
                  <a:cubicBezTo>
                    <a:pt x="367179" y="472437"/>
                    <a:pt x="329976" y="647923"/>
                    <a:pt x="328572" y="668279"/>
                  </a:cubicBezTo>
                  <a:cubicBezTo>
                    <a:pt x="327870" y="682318"/>
                    <a:pt x="336293" y="688636"/>
                    <a:pt x="348226" y="694953"/>
                  </a:cubicBezTo>
                  <a:cubicBezTo>
                    <a:pt x="370689" y="706184"/>
                    <a:pt x="393853" y="717416"/>
                    <a:pt x="417017" y="725839"/>
                  </a:cubicBezTo>
                  <a:cubicBezTo>
                    <a:pt x="478086" y="747599"/>
                    <a:pt x="534944" y="777081"/>
                    <a:pt x="593205" y="803755"/>
                  </a:cubicBezTo>
                  <a:cubicBezTo>
                    <a:pt x="614965" y="813582"/>
                    <a:pt x="635322" y="817091"/>
                    <a:pt x="658486" y="812178"/>
                  </a:cubicBezTo>
                  <a:cubicBezTo>
                    <a:pt x="697795" y="807966"/>
                    <a:pt x="736402" y="803052"/>
                    <a:pt x="775711" y="798139"/>
                  </a:cubicBezTo>
                  <a:cubicBezTo>
                    <a:pt x="814318" y="793225"/>
                    <a:pt x="824145" y="785504"/>
                    <a:pt x="832568" y="746897"/>
                  </a:cubicBezTo>
                  <a:cubicBezTo>
                    <a:pt x="846607" y="679510"/>
                    <a:pt x="857838" y="612124"/>
                    <a:pt x="864156" y="544035"/>
                  </a:cubicBezTo>
                  <a:cubicBezTo>
                    <a:pt x="864858" y="534208"/>
                    <a:pt x="861348" y="523679"/>
                    <a:pt x="871175" y="515957"/>
                  </a:cubicBezTo>
                  <a:cubicBezTo>
                    <a:pt x="887320" y="506832"/>
                    <a:pt x="901359" y="518765"/>
                    <a:pt x="916100" y="522275"/>
                  </a:cubicBezTo>
                  <a:cubicBezTo>
                    <a:pt x="1083865" y="562286"/>
                    <a:pt x="1251629" y="600892"/>
                    <a:pt x="1424308" y="617037"/>
                  </a:cubicBezTo>
                  <a:cubicBezTo>
                    <a:pt x="1449578" y="619143"/>
                    <a:pt x="1458703" y="632480"/>
                    <a:pt x="1455895" y="665471"/>
                  </a:cubicBezTo>
                  <a:cubicBezTo>
                    <a:pt x="1449578" y="744089"/>
                    <a:pt x="1451684" y="823409"/>
                    <a:pt x="1452386" y="902027"/>
                  </a:cubicBezTo>
                  <a:cubicBezTo>
                    <a:pt x="1452386" y="939932"/>
                    <a:pt x="1453088" y="978539"/>
                    <a:pt x="1461511" y="1016444"/>
                  </a:cubicBezTo>
                  <a:cubicBezTo>
                    <a:pt x="1468530" y="1047330"/>
                    <a:pt x="1481867" y="1061369"/>
                    <a:pt x="1513455" y="1068388"/>
                  </a:cubicBezTo>
                  <a:cubicBezTo>
                    <a:pt x="1602602" y="1087340"/>
                    <a:pt x="1693153" y="1081023"/>
                    <a:pt x="1783703" y="1081023"/>
                  </a:cubicBezTo>
                  <a:cubicBezTo>
                    <a:pt x="1849686" y="1081023"/>
                    <a:pt x="2007624" y="1065580"/>
                    <a:pt x="2018855" y="1057859"/>
                  </a:cubicBezTo>
                  <a:cubicBezTo>
                    <a:pt x="2031490" y="1056455"/>
                    <a:pt x="2094665" y="996789"/>
                    <a:pt x="2119233" y="977837"/>
                  </a:cubicBezTo>
                  <a:cubicBezTo>
                    <a:pt x="2152225" y="951865"/>
                    <a:pt x="2163456" y="916768"/>
                    <a:pt x="2164158" y="876757"/>
                  </a:cubicBezTo>
                  <a:cubicBezTo>
                    <a:pt x="2166263" y="814284"/>
                    <a:pt x="2151523" y="678809"/>
                    <a:pt x="2157840" y="666173"/>
                  </a:cubicBezTo>
                  <a:cubicBezTo>
                    <a:pt x="2174687" y="647923"/>
                    <a:pt x="2265940" y="643711"/>
                    <a:pt x="2298229" y="640903"/>
                  </a:cubicBezTo>
                  <a:cubicBezTo>
                    <a:pt x="2754493" y="605104"/>
                    <a:pt x="3064753" y="408560"/>
                    <a:pt x="3091427" y="380482"/>
                  </a:cubicBezTo>
                  <a:cubicBezTo>
                    <a:pt x="3161621" y="325730"/>
                    <a:pt x="3265509" y="216227"/>
                    <a:pt x="3327982" y="152350"/>
                  </a:cubicBezTo>
                  <a:cubicBezTo>
                    <a:pt x="3349743" y="151648"/>
                    <a:pt x="3354656" y="155860"/>
                    <a:pt x="3350444" y="179024"/>
                  </a:cubicBezTo>
                  <a:cubicBezTo>
                    <a:pt x="3305520" y="361529"/>
                    <a:pt x="3210757" y="500514"/>
                    <a:pt x="3168640" y="575623"/>
                  </a:cubicBezTo>
                  <a:cubicBezTo>
                    <a:pt x="3050714" y="784802"/>
                    <a:pt x="2826091" y="927297"/>
                    <a:pt x="2818370" y="931509"/>
                  </a:cubicBezTo>
                  <a:cubicBezTo>
                    <a:pt x="2781167" y="953269"/>
                    <a:pt x="2767128" y="948355"/>
                    <a:pt x="2753089" y="907642"/>
                  </a:cubicBezTo>
                  <a:cubicBezTo>
                    <a:pt x="2739051" y="865526"/>
                    <a:pt x="2715886" y="743387"/>
                    <a:pt x="2710973" y="727243"/>
                  </a:cubicBezTo>
                  <a:cubicBezTo>
                    <a:pt x="2701145" y="695655"/>
                    <a:pt x="2689914" y="688636"/>
                    <a:pt x="2657625" y="692145"/>
                  </a:cubicBezTo>
                  <a:cubicBezTo>
                    <a:pt x="2618316" y="696357"/>
                    <a:pt x="2579709" y="704780"/>
                    <a:pt x="2540400" y="708290"/>
                  </a:cubicBezTo>
                  <a:cubicBezTo>
                    <a:pt x="2498985" y="711800"/>
                    <a:pt x="2474417" y="718819"/>
                    <a:pt x="2421069" y="726541"/>
                  </a:cubicBezTo>
                  <a:cubicBezTo>
                    <a:pt x="2348067" y="742685"/>
                    <a:pt x="2312268" y="733560"/>
                    <a:pt x="2268748" y="769359"/>
                  </a:cubicBezTo>
                  <a:cubicBezTo>
                    <a:pt x="2244180" y="789014"/>
                    <a:pt x="2221015" y="801649"/>
                    <a:pt x="2197149" y="831130"/>
                  </a:cubicBezTo>
                  <a:cubicBezTo>
                    <a:pt x="2191534" y="836044"/>
                    <a:pt x="2185216" y="855698"/>
                    <a:pt x="2185216" y="869035"/>
                  </a:cubicBezTo>
                  <a:cubicBezTo>
                    <a:pt x="2186620" y="969413"/>
                    <a:pt x="2188024" y="1069791"/>
                    <a:pt x="2190130" y="1170872"/>
                  </a:cubicBezTo>
                  <a:cubicBezTo>
                    <a:pt x="2185216" y="1187719"/>
                    <a:pt x="2171177" y="1193334"/>
                    <a:pt x="2156436" y="1198248"/>
                  </a:cubicBezTo>
                  <a:cubicBezTo>
                    <a:pt x="2054654" y="1234047"/>
                    <a:pt x="1836349" y="1255807"/>
                    <a:pt x="1762645" y="1257913"/>
                  </a:cubicBezTo>
                  <a:cubicBezTo>
                    <a:pt x="1660863" y="1260721"/>
                    <a:pt x="1558379" y="1259317"/>
                    <a:pt x="1458703" y="1228431"/>
                  </a:cubicBezTo>
                  <a:cubicBezTo>
                    <a:pt x="1401144" y="1210883"/>
                    <a:pt x="1392018" y="1196142"/>
                    <a:pt x="1390614" y="1137178"/>
                  </a:cubicBezTo>
                  <a:cubicBezTo>
                    <a:pt x="1388509" y="1059262"/>
                    <a:pt x="1400442" y="982048"/>
                    <a:pt x="1396932" y="903431"/>
                  </a:cubicBezTo>
                  <a:cubicBezTo>
                    <a:pt x="1394826" y="850083"/>
                    <a:pt x="1387105" y="836746"/>
                    <a:pt x="1335863" y="824813"/>
                  </a:cubicBezTo>
                  <a:cubicBezTo>
                    <a:pt x="1238994" y="803052"/>
                    <a:pt x="1140722" y="788312"/>
                    <a:pt x="1043854" y="767955"/>
                  </a:cubicBezTo>
                  <a:cubicBezTo>
                    <a:pt x="1020690" y="763042"/>
                    <a:pt x="939264" y="767253"/>
                    <a:pt x="918908" y="781292"/>
                  </a:cubicBezTo>
                  <a:cubicBezTo>
                    <a:pt x="890128" y="791822"/>
                    <a:pt x="875387" y="816390"/>
                    <a:pt x="862752" y="841659"/>
                  </a:cubicBezTo>
                  <a:cubicBezTo>
                    <a:pt x="829761" y="905537"/>
                    <a:pt x="806596" y="973625"/>
                    <a:pt x="784836" y="1042416"/>
                  </a:cubicBezTo>
                  <a:cubicBezTo>
                    <a:pt x="775711" y="1054349"/>
                    <a:pt x="763076" y="1052945"/>
                    <a:pt x="751845" y="1048031"/>
                  </a:cubicBezTo>
                  <a:cubicBezTo>
                    <a:pt x="651467" y="1005915"/>
                    <a:pt x="555300" y="972923"/>
                    <a:pt x="461239" y="923787"/>
                  </a:cubicBezTo>
                  <a:cubicBezTo>
                    <a:pt x="385430" y="883776"/>
                    <a:pt x="316639" y="822005"/>
                    <a:pt x="268205" y="753916"/>
                  </a:cubicBezTo>
                  <a:cubicBezTo>
                    <a:pt x="146768" y="584748"/>
                    <a:pt x="90613" y="393117"/>
                    <a:pt x="34457" y="195870"/>
                  </a:cubicBezTo>
                  <a:cubicBezTo>
                    <a:pt x="28140" y="174812"/>
                    <a:pt x="-1342" y="55481"/>
                    <a:pt x="62" y="27404"/>
                  </a:cubicBezTo>
                  <a:cubicBezTo>
                    <a:pt x="62" y="11961"/>
                    <a:pt x="-2044" y="-674"/>
                    <a:pt x="18312" y="28"/>
                  </a:cubicBezTo>
                  <a:close/>
                </a:path>
              </a:pathLst>
            </a:custGeom>
            <a:solidFill>
              <a:srgbClr val="E8CF83"/>
            </a:solidFill>
            <a:ln w="597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9" name="Freeform: Shape 56">
              <a:extLst>
                <a:ext uri="{FF2B5EF4-FFF2-40B4-BE49-F238E27FC236}">
                  <a16:creationId xmlns:a16="http://schemas.microsoft.com/office/drawing/2014/main" id="{E48276BC-E844-40D8-AC22-CFA6CD5A0F32}"/>
                </a:ext>
              </a:extLst>
            </p:cNvPr>
            <p:cNvSpPr/>
            <p:nvPr/>
          </p:nvSpPr>
          <p:spPr>
            <a:xfrm>
              <a:off x="6474754" y="1515017"/>
              <a:ext cx="226221" cy="139779"/>
            </a:xfrm>
            <a:custGeom>
              <a:avLst/>
              <a:gdLst>
                <a:gd name="connsiteX0" fmla="*/ 867604 w 863392"/>
                <a:gd name="connsiteY0" fmla="*/ 534737 h 533477"/>
                <a:gd name="connsiteX1" fmla="*/ 519439 w 863392"/>
                <a:gd name="connsiteY1" fmla="*/ 261680 h 533477"/>
                <a:gd name="connsiteX2" fmla="*/ 277970 w 863392"/>
                <a:gd name="connsiteY2" fmla="*/ 229391 h 533477"/>
                <a:gd name="connsiteX3" fmla="*/ 0 w 863392"/>
                <a:gd name="connsiteY3" fmla="*/ 316432 h 533477"/>
                <a:gd name="connsiteX4" fmla="*/ 345357 w 863392"/>
                <a:gd name="connsiteY4" fmla="*/ 14596 h 533477"/>
                <a:gd name="connsiteX5" fmla="*/ 482236 w 863392"/>
                <a:gd name="connsiteY5" fmla="*/ 28635 h 533477"/>
                <a:gd name="connsiteX6" fmla="*/ 580508 w 863392"/>
                <a:gd name="connsiteY6" fmla="*/ 128311 h 533477"/>
                <a:gd name="connsiteX7" fmla="*/ 867604 w 863392"/>
                <a:gd name="connsiteY7" fmla="*/ 534737 h 5334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63392" h="533477">
                  <a:moveTo>
                    <a:pt x="867604" y="534737"/>
                  </a:moveTo>
                  <a:cubicBezTo>
                    <a:pt x="734936" y="462436"/>
                    <a:pt x="631048" y="361357"/>
                    <a:pt x="519439" y="261680"/>
                  </a:cubicBezTo>
                  <a:cubicBezTo>
                    <a:pt x="475918" y="225179"/>
                    <a:pt x="414849" y="182361"/>
                    <a:pt x="277970" y="229391"/>
                  </a:cubicBezTo>
                  <a:cubicBezTo>
                    <a:pt x="247085" y="237112"/>
                    <a:pt x="86339" y="313624"/>
                    <a:pt x="0" y="316432"/>
                  </a:cubicBezTo>
                  <a:cubicBezTo>
                    <a:pt x="70896" y="248343"/>
                    <a:pt x="296923" y="37760"/>
                    <a:pt x="345357" y="14596"/>
                  </a:cubicBezTo>
                  <a:cubicBezTo>
                    <a:pt x="394493" y="-8568"/>
                    <a:pt x="439417" y="-4357"/>
                    <a:pt x="482236" y="28635"/>
                  </a:cubicBezTo>
                  <a:cubicBezTo>
                    <a:pt x="519439" y="57415"/>
                    <a:pt x="551027" y="91108"/>
                    <a:pt x="580508" y="128311"/>
                  </a:cubicBezTo>
                  <a:cubicBezTo>
                    <a:pt x="673867" y="245536"/>
                    <a:pt x="870412" y="516486"/>
                    <a:pt x="867604" y="534737"/>
                  </a:cubicBezTo>
                  <a:close/>
                </a:path>
              </a:pathLst>
            </a:custGeom>
            <a:solidFill>
              <a:srgbClr val="E8CF83"/>
            </a:solidFill>
            <a:ln w="597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33" name="Graphic 2">
            <a:extLst>
              <a:ext uri="{FF2B5EF4-FFF2-40B4-BE49-F238E27FC236}">
                <a16:creationId xmlns:a16="http://schemas.microsoft.com/office/drawing/2014/main" id="{B2E47497-07DC-4325-AAF4-6B4883109D09}"/>
              </a:ext>
            </a:extLst>
          </p:cNvPr>
          <p:cNvGrpSpPr/>
          <p:nvPr/>
        </p:nvGrpSpPr>
        <p:grpSpPr>
          <a:xfrm rot="19284900">
            <a:off x="9447061" y="792324"/>
            <a:ext cx="1586254" cy="4036781"/>
            <a:chOff x="8225681" y="914515"/>
            <a:chExt cx="503291" cy="1280800"/>
          </a:xfrm>
          <a:solidFill>
            <a:schemeClr val="accent1">
              <a:lumMod val="75000"/>
            </a:schemeClr>
          </a:solidFill>
        </p:grpSpPr>
        <p:sp>
          <p:nvSpPr>
            <p:cNvPr id="134" name="Freeform: Shape 19">
              <a:extLst>
                <a:ext uri="{FF2B5EF4-FFF2-40B4-BE49-F238E27FC236}">
                  <a16:creationId xmlns:a16="http://schemas.microsoft.com/office/drawing/2014/main" id="{74539FC9-9A71-49F9-94BC-A6A417B07DD5}"/>
                </a:ext>
              </a:extLst>
            </p:cNvPr>
            <p:cNvSpPr/>
            <p:nvPr/>
          </p:nvSpPr>
          <p:spPr>
            <a:xfrm>
              <a:off x="8267148" y="1217493"/>
              <a:ext cx="229073" cy="916290"/>
            </a:xfrm>
            <a:custGeom>
              <a:avLst/>
              <a:gdLst>
                <a:gd name="connsiteX0" fmla="*/ 78587 w 229072"/>
                <a:gd name="connsiteY0" fmla="*/ 318361 h 916290"/>
                <a:gd name="connsiteX1" fmla="*/ 112363 w 229072"/>
                <a:gd name="connsiteY1" fmla="*/ 329731 h 916290"/>
                <a:gd name="connsiteX2" fmla="*/ 144132 w 229072"/>
                <a:gd name="connsiteY2" fmla="*/ 349796 h 916290"/>
                <a:gd name="connsiteX3" fmla="*/ 158010 w 229072"/>
                <a:gd name="connsiteY3" fmla="*/ 372703 h 916290"/>
                <a:gd name="connsiteX4" fmla="*/ 145637 w 229072"/>
                <a:gd name="connsiteY4" fmla="*/ 332741 h 916290"/>
                <a:gd name="connsiteX5" fmla="*/ 141958 w 229072"/>
                <a:gd name="connsiteY5" fmla="*/ 331904 h 916290"/>
                <a:gd name="connsiteX6" fmla="*/ 99655 w 229072"/>
                <a:gd name="connsiteY6" fmla="*/ 320534 h 916290"/>
                <a:gd name="connsiteX7" fmla="*/ 65879 w 229072"/>
                <a:gd name="connsiteY7" fmla="*/ 290437 h 916290"/>
                <a:gd name="connsiteX8" fmla="*/ 58188 w 229072"/>
                <a:gd name="connsiteY8" fmla="*/ 256327 h 916290"/>
                <a:gd name="connsiteX9" fmla="*/ 94137 w 229072"/>
                <a:gd name="connsiteY9" fmla="*/ 267697 h 916290"/>
                <a:gd name="connsiteX10" fmla="*/ 124067 w 229072"/>
                <a:gd name="connsiteY10" fmla="*/ 286926 h 916290"/>
                <a:gd name="connsiteX11" fmla="*/ 138781 w 229072"/>
                <a:gd name="connsiteY11" fmla="*/ 311171 h 916290"/>
                <a:gd name="connsiteX12" fmla="*/ 137778 w 229072"/>
                <a:gd name="connsiteY12" fmla="*/ 306656 h 916290"/>
                <a:gd name="connsiteX13" fmla="*/ 130421 w 229072"/>
                <a:gd name="connsiteY13" fmla="*/ 282411 h 916290"/>
                <a:gd name="connsiteX14" fmla="*/ 116877 w 229072"/>
                <a:gd name="connsiteY14" fmla="*/ 268366 h 916290"/>
                <a:gd name="connsiteX15" fmla="*/ 81931 w 229072"/>
                <a:gd name="connsiteY15" fmla="*/ 259839 h 916290"/>
                <a:gd name="connsiteX16" fmla="*/ 46483 w 229072"/>
                <a:gd name="connsiteY16" fmla="*/ 227902 h 916290"/>
                <a:gd name="connsiteX17" fmla="*/ 39628 w 229072"/>
                <a:gd name="connsiteY17" fmla="*/ 198808 h 916290"/>
                <a:gd name="connsiteX18" fmla="*/ 39628 w 229072"/>
                <a:gd name="connsiteY18" fmla="*/ 194126 h 916290"/>
                <a:gd name="connsiteX19" fmla="*/ 71732 w 229072"/>
                <a:gd name="connsiteY19" fmla="*/ 206165 h 916290"/>
                <a:gd name="connsiteX20" fmla="*/ 108015 w 229072"/>
                <a:gd name="connsiteY20" fmla="*/ 229909 h 916290"/>
                <a:gd name="connsiteX21" fmla="*/ 118716 w 229072"/>
                <a:gd name="connsiteY21" fmla="*/ 246295 h 916290"/>
                <a:gd name="connsiteX22" fmla="*/ 108015 w 229072"/>
                <a:gd name="connsiteY22" fmla="*/ 213355 h 916290"/>
                <a:gd name="connsiteX23" fmla="*/ 104671 w 229072"/>
                <a:gd name="connsiteY23" fmla="*/ 210847 h 916290"/>
                <a:gd name="connsiteX24" fmla="*/ 66883 w 229072"/>
                <a:gd name="connsiteY24" fmla="*/ 200146 h 916290"/>
                <a:gd name="connsiteX25" fmla="*/ 25583 w 229072"/>
                <a:gd name="connsiteY25" fmla="*/ 162357 h 916290"/>
                <a:gd name="connsiteX26" fmla="*/ 20399 w 229072"/>
                <a:gd name="connsiteY26" fmla="*/ 139283 h 916290"/>
                <a:gd name="connsiteX27" fmla="*/ 19730 w 229072"/>
                <a:gd name="connsiteY27" fmla="*/ 132762 h 916290"/>
                <a:gd name="connsiteX28" fmla="*/ 49326 w 229072"/>
                <a:gd name="connsiteY28" fmla="*/ 144801 h 916290"/>
                <a:gd name="connsiteX29" fmla="*/ 88787 w 229072"/>
                <a:gd name="connsiteY29" fmla="*/ 169380 h 916290"/>
                <a:gd name="connsiteX30" fmla="*/ 98986 w 229072"/>
                <a:gd name="connsiteY30" fmla="*/ 185766 h 916290"/>
                <a:gd name="connsiteX31" fmla="*/ 88954 w 229072"/>
                <a:gd name="connsiteY31" fmla="*/ 156171 h 916290"/>
                <a:gd name="connsiteX32" fmla="*/ 83938 w 229072"/>
                <a:gd name="connsiteY32" fmla="*/ 152325 h 916290"/>
                <a:gd name="connsiteX33" fmla="*/ 52336 w 229072"/>
                <a:gd name="connsiteY33" fmla="*/ 139784 h 916290"/>
                <a:gd name="connsiteX34" fmla="*/ 5685 w 229072"/>
                <a:gd name="connsiteY34" fmla="*/ 98986 h 916290"/>
                <a:gd name="connsiteX35" fmla="*/ 0 w 229072"/>
                <a:gd name="connsiteY35" fmla="*/ 74574 h 916290"/>
                <a:gd name="connsiteX36" fmla="*/ 30432 w 229072"/>
                <a:gd name="connsiteY36" fmla="*/ 84272 h 916290"/>
                <a:gd name="connsiteX37" fmla="*/ 76580 w 229072"/>
                <a:gd name="connsiteY37" fmla="*/ 124736 h 916290"/>
                <a:gd name="connsiteX38" fmla="*/ 80259 w 229072"/>
                <a:gd name="connsiteY38" fmla="*/ 129752 h 916290"/>
                <a:gd name="connsiteX39" fmla="*/ 70059 w 229072"/>
                <a:gd name="connsiteY39" fmla="*/ 100658 h 916290"/>
                <a:gd name="connsiteX40" fmla="*/ 67050 w 229072"/>
                <a:gd name="connsiteY40" fmla="*/ 97481 h 916290"/>
                <a:gd name="connsiteX41" fmla="*/ 61030 w 229072"/>
                <a:gd name="connsiteY41" fmla="*/ 93301 h 916290"/>
                <a:gd name="connsiteX42" fmla="*/ 32940 w 229072"/>
                <a:gd name="connsiteY42" fmla="*/ 25081 h 916290"/>
                <a:gd name="connsiteX43" fmla="*/ 38290 w 229072"/>
                <a:gd name="connsiteY43" fmla="*/ 0 h 916290"/>
                <a:gd name="connsiteX44" fmla="*/ 68220 w 229072"/>
                <a:gd name="connsiteY44" fmla="*/ 23074 h 916290"/>
                <a:gd name="connsiteX45" fmla="*/ 81597 w 229072"/>
                <a:gd name="connsiteY45" fmla="*/ 72902 h 916290"/>
                <a:gd name="connsiteX46" fmla="*/ 74908 w 229072"/>
                <a:gd name="connsiteY46" fmla="*/ 96144 h 916290"/>
                <a:gd name="connsiteX47" fmla="*/ 74741 w 229072"/>
                <a:gd name="connsiteY47" fmla="*/ 107346 h 916290"/>
                <a:gd name="connsiteX48" fmla="*/ 191786 w 229072"/>
                <a:gd name="connsiteY48" fmla="*/ 485901 h 916290"/>
                <a:gd name="connsiteX49" fmla="*/ 223555 w 229072"/>
                <a:gd name="connsiteY49" fmla="*/ 641403 h 916290"/>
                <a:gd name="connsiteX50" fmla="*/ 229407 w 229072"/>
                <a:gd name="connsiteY50" fmla="*/ 819143 h 916290"/>
                <a:gd name="connsiteX51" fmla="*/ 229073 w 229072"/>
                <a:gd name="connsiteY51" fmla="*/ 847903 h 916290"/>
                <a:gd name="connsiteX52" fmla="*/ 221548 w 229072"/>
                <a:gd name="connsiteY52" fmla="*/ 910271 h 916290"/>
                <a:gd name="connsiteX53" fmla="*/ 220712 w 229072"/>
                <a:gd name="connsiteY53" fmla="*/ 912946 h 916290"/>
                <a:gd name="connsiteX54" fmla="*/ 217535 w 229072"/>
                <a:gd name="connsiteY54" fmla="*/ 916792 h 916290"/>
                <a:gd name="connsiteX55" fmla="*/ 201818 w 229072"/>
                <a:gd name="connsiteY55" fmla="*/ 713804 h 916290"/>
                <a:gd name="connsiteX56" fmla="*/ 212018 w 229072"/>
                <a:gd name="connsiteY56" fmla="*/ 745740 h 916290"/>
                <a:gd name="connsiteX57" fmla="*/ 220378 w 229072"/>
                <a:gd name="connsiteY57" fmla="*/ 778512 h 916290"/>
                <a:gd name="connsiteX58" fmla="*/ 226732 w 229072"/>
                <a:gd name="connsiteY58" fmla="*/ 812121 h 916290"/>
                <a:gd name="connsiteX59" fmla="*/ 228404 w 229072"/>
                <a:gd name="connsiteY59" fmla="*/ 812121 h 916290"/>
                <a:gd name="connsiteX60" fmla="*/ 228404 w 229072"/>
                <a:gd name="connsiteY60" fmla="*/ 762293 h 916290"/>
                <a:gd name="connsiteX61" fmla="*/ 191117 w 229072"/>
                <a:gd name="connsiteY61" fmla="*/ 491921 h 916290"/>
                <a:gd name="connsiteX62" fmla="*/ 183593 w 229072"/>
                <a:gd name="connsiteY62" fmla="*/ 464165 h 916290"/>
                <a:gd name="connsiteX63" fmla="*/ 177908 w 229072"/>
                <a:gd name="connsiteY63" fmla="*/ 457476 h 916290"/>
                <a:gd name="connsiteX64" fmla="*/ 142460 w 229072"/>
                <a:gd name="connsiteY64" fmla="*/ 446775 h 916290"/>
                <a:gd name="connsiteX65" fmla="*/ 102330 w 229072"/>
                <a:gd name="connsiteY65" fmla="*/ 408485 h 916290"/>
                <a:gd name="connsiteX66" fmla="*/ 96311 w 229072"/>
                <a:gd name="connsiteY66" fmla="*/ 379391 h 916290"/>
                <a:gd name="connsiteX67" fmla="*/ 102665 w 229072"/>
                <a:gd name="connsiteY67" fmla="*/ 383237 h 916290"/>
                <a:gd name="connsiteX68" fmla="*/ 123064 w 229072"/>
                <a:gd name="connsiteY68" fmla="*/ 390427 h 916290"/>
                <a:gd name="connsiteX69" fmla="*/ 169046 w 229072"/>
                <a:gd name="connsiteY69" fmla="*/ 423032 h 916290"/>
                <a:gd name="connsiteX70" fmla="*/ 174396 w 229072"/>
                <a:gd name="connsiteY70" fmla="*/ 431894 h 916290"/>
                <a:gd name="connsiteX71" fmla="*/ 174062 w 229072"/>
                <a:gd name="connsiteY71" fmla="*/ 428717 h 916290"/>
                <a:gd name="connsiteX72" fmla="*/ 166705 w 229072"/>
                <a:gd name="connsiteY72" fmla="*/ 402131 h 916290"/>
                <a:gd name="connsiteX73" fmla="*/ 158177 w 229072"/>
                <a:gd name="connsiteY73" fmla="*/ 392768 h 916290"/>
                <a:gd name="connsiteX74" fmla="*/ 123398 w 229072"/>
                <a:gd name="connsiteY74" fmla="*/ 383738 h 916290"/>
                <a:gd name="connsiteX75" fmla="*/ 84105 w 229072"/>
                <a:gd name="connsiteY75" fmla="*/ 348792 h 916290"/>
                <a:gd name="connsiteX76" fmla="*/ 77082 w 229072"/>
                <a:gd name="connsiteY76" fmla="*/ 319364 h 916290"/>
                <a:gd name="connsiteX77" fmla="*/ 78587 w 229072"/>
                <a:gd name="connsiteY77" fmla="*/ 318361 h 916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</a:cxnLst>
              <a:rect l="l" t="t" r="r" b="b"/>
              <a:pathLst>
                <a:path w="229072" h="916290">
                  <a:moveTo>
                    <a:pt x="78587" y="318361"/>
                  </a:moveTo>
                  <a:cubicBezTo>
                    <a:pt x="88619" y="325885"/>
                    <a:pt x="100157" y="328226"/>
                    <a:pt x="112363" y="329731"/>
                  </a:cubicBezTo>
                  <a:cubicBezTo>
                    <a:pt x="125906" y="331403"/>
                    <a:pt x="136775" y="338258"/>
                    <a:pt x="144132" y="349796"/>
                  </a:cubicBezTo>
                  <a:cubicBezTo>
                    <a:pt x="148646" y="356818"/>
                    <a:pt x="152827" y="364175"/>
                    <a:pt x="158010" y="372703"/>
                  </a:cubicBezTo>
                  <a:cubicBezTo>
                    <a:pt x="153663" y="358490"/>
                    <a:pt x="149817" y="345615"/>
                    <a:pt x="145637" y="332741"/>
                  </a:cubicBezTo>
                  <a:cubicBezTo>
                    <a:pt x="145470" y="332072"/>
                    <a:pt x="143296" y="332239"/>
                    <a:pt x="141958" y="331904"/>
                  </a:cubicBezTo>
                  <a:cubicBezTo>
                    <a:pt x="127913" y="328059"/>
                    <a:pt x="113868" y="323711"/>
                    <a:pt x="99655" y="320534"/>
                  </a:cubicBezTo>
                  <a:cubicBezTo>
                    <a:pt x="82433" y="316856"/>
                    <a:pt x="70728" y="307325"/>
                    <a:pt x="65879" y="290437"/>
                  </a:cubicBezTo>
                  <a:cubicBezTo>
                    <a:pt x="62702" y="279402"/>
                    <a:pt x="60194" y="268032"/>
                    <a:pt x="58188" y="256327"/>
                  </a:cubicBezTo>
                  <a:cubicBezTo>
                    <a:pt x="69223" y="264186"/>
                    <a:pt x="81597" y="265858"/>
                    <a:pt x="94137" y="267697"/>
                  </a:cubicBezTo>
                  <a:cubicBezTo>
                    <a:pt x="106845" y="269537"/>
                    <a:pt x="117044" y="276058"/>
                    <a:pt x="124067" y="286926"/>
                  </a:cubicBezTo>
                  <a:cubicBezTo>
                    <a:pt x="129083" y="294617"/>
                    <a:pt x="133598" y="302643"/>
                    <a:pt x="138781" y="311171"/>
                  </a:cubicBezTo>
                  <a:cubicBezTo>
                    <a:pt x="138280" y="309164"/>
                    <a:pt x="138112" y="307994"/>
                    <a:pt x="137778" y="306656"/>
                  </a:cubicBezTo>
                  <a:cubicBezTo>
                    <a:pt x="135270" y="298630"/>
                    <a:pt x="132093" y="290605"/>
                    <a:pt x="130421" y="282411"/>
                  </a:cubicBezTo>
                  <a:cubicBezTo>
                    <a:pt x="128749" y="274385"/>
                    <a:pt x="124401" y="270205"/>
                    <a:pt x="116877" y="268366"/>
                  </a:cubicBezTo>
                  <a:cubicBezTo>
                    <a:pt x="105173" y="265524"/>
                    <a:pt x="93636" y="262012"/>
                    <a:pt x="81931" y="259839"/>
                  </a:cubicBezTo>
                  <a:cubicBezTo>
                    <a:pt x="63371" y="256327"/>
                    <a:pt x="51500" y="245960"/>
                    <a:pt x="46483" y="227902"/>
                  </a:cubicBezTo>
                  <a:cubicBezTo>
                    <a:pt x="43808" y="218371"/>
                    <a:pt x="41802" y="208506"/>
                    <a:pt x="39628" y="198808"/>
                  </a:cubicBezTo>
                  <a:cubicBezTo>
                    <a:pt x="39293" y="197638"/>
                    <a:pt x="39628" y="196300"/>
                    <a:pt x="39628" y="194126"/>
                  </a:cubicBezTo>
                  <a:cubicBezTo>
                    <a:pt x="49326" y="202487"/>
                    <a:pt x="60194" y="204995"/>
                    <a:pt x="71732" y="206165"/>
                  </a:cubicBezTo>
                  <a:cubicBezTo>
                    <a:pt x="87783" y="207837"/>
                    <a:pt x="99822" y="216030"/>
                    <a:pt x="108015" y="229909"/>
                  </a:cubicBezTo>
                  <a:cubicBezTo>
                    <a:pt x="111359" y="235426"/>
                    <a:pt x="114536" y="241111"/>
                    <a:pt x="118716" y="246295"/>
                  </a:cubicBezTo>
                  <a:cubicBezTo>
                    <a:pt x="115205" y="235259"/>
                    <a:pt x="111694" y="224224"/>
                    <a:pt x="108015" y="213355"/>
                  </a:cubicBezTo>
                  <a:cubicBezTo>
                    <a:pt x="107681" y="212352"/>
                    <a:pt x="106009" y="211349"/>
                    <a:pt x="104671" y="210847"/>
                  </a:cubicBezTo>
                  <a:cubicBezTo>
                    <a:pt x="92131" y="207169"/>
                    <a:pt x="79757" y="202152"/>
                    <a:pt x="66883" y="200146"/>
                  </a:cubicBezTo>
                  <a:cubicBezTo>
                    <a:pt x="44310" y="196467"/>
                    <a:pt x="30432" y="184596"/>
                    <a:pt x="25583" y="162357"/>
                  </a:cubicBezTo>
                  <a:cubicBezTo>
                    <a:pt x="23911" y="154666"/>
                    <a:pt x="22071" y="146974"/>
                    <a:pt x="20399" y="139283"/>
                  </a:cubicBezTo>
                  <a:cubicBezTo>
                    <a:pt x="20065" y="137611"/>
                    <a:pt x="20065" y="135771"/>
                    <a:pt x="19730" y="132762"/>
                  </a:cubicBezTo>
                  <a:cubicBezTo>
                    <a:pt x="28927" y="140788"/>
                    <a:pt x="38457" y="143965"/>
                    <a:pt x="49326" y="144801"/>
                  </a:cubicBezTo>
                  <a:cubicBezTo>
                    <a:pt x="66548" y="146306"/>
                    <a:pt x="79925" y="154164"/>
                    <a:pt x="88787" y="169380"/>
                  </a:cubicBezTo>
                  <a:cubicBezTo>
                    <a:pt x="91963" y="174898"/>
                    <a:pt x="95140" y="180416"/>
                    <a:pt x="98986" y="185766"/>
                  </a:cubicBezTo>
                  <a:cubicBezTo>
                    <a:pt x="95642" y="175901"/>
                    <a:pt x="92632" y="165869"/>
                    <a:pt x="88954" y="156171"/>
                  </a:cubicBezTo>
                  <a:cubicBezTo>
                    <a:pt x="88285" y="154499"/>
                    <a:pt x="85610" y="153663"/>
                    <a:pt x="83938" y="152325"/>
                  </a:cubicBezTo>
                  <a:cubicBezTo>
                    <a:pt x="74407" y="145469"/>
                    <a:pt x="64040" y="141122"/>
                    <a:pt x="52336" y="139784"/>
                  </a:cubicBezTo>
                  <a:cubicBezTo>
                    <a:pt x="27589" y="136942"/>
                    <a:pt x="11872" y="123398"/>
                    <a:pt x="5685" y="98986"/>
                  </a:cubicBezTo>
                  <a:cubicBezTo>
                    <a:pt x="3679" y="90626"/>
                    <a:pt x="1839" y="82265"/>
                    <a:pt x="0" y="74574"/>
                  </a:cubicBezTo>
                  <a:cubicBezTo>
                    <a:pt x="10200" y="77918"/>
                    <a:pt x="20232" y="81095"/>
                    <a:pt x="30432" y="84272"/>
                  </a:cubicBezTo>
                  <a:cubicBezTo>
                    <a:pt x="51834" y="90960"/>
                    <a:pt x="66381" y="105340"/>
                    <a:pt x="76580" y="124736"/>
                  </a:cubicBezTo>
                  <a:cubicBezTo>
                    <a:pt x="77584" y="126575"/>
                    <a:pt x="78420" y="128247"/>
                    <a:pt x="80259" y="129752"/>
                  </a:cubicBezTo>
                  <a:cubicBezTo>
                    <a:pt x="76915" y="120054"/>
                    <a:pt x="73571" y="110356"/>
                    <a:pt x="70059" y="100658"/>
                  </a:cubicBezTo>
                  <a:cubicBezTo>
                    <a:pt x="69558" y="99488"/>
                    <a:pt x="68220" y="98485"/>
                    <a:pt x="67050" y="97481"/>
                  </a:cubicBezTo>
                  <a:cubicBezTo>
                    <a:pt x="65043" y="95976"/>
                    <a:pt x="63037" y="94639"/>
                    <a:pt x="61030" y="93301"/>
                  </a:cubicBezTo>
                  <a:cubicBezTo>
                    <a:pt x="36618" y="76748"/>
                    <a:pt x="26920" y="54175"/>
                    <a:pt x="32940" y="25081"/>
                  </a:cubicBezTo>
                  <a:cubicBezTo>
                    <a:pt x="34612" y="16888"/>
                    <a:pt x="36451" y="8695"/>
                    <a:pt x="38290" y="0"/>
                  </a:cubicBezTo>
                  <a:cubicBezTo>
                    <a:pt x="49995" y="6521"/>
                    <a:pt x="59693" y="13878"/>
                    <a:pt x="68220" y="23074"/>
                  </a:cubicBezTo>
                  <a:cubicBezTo>
                    <a:pt x="81597" y="37454"/>
                    <a:pt x="86446" y="53840"/>
                    <a:pt x="81597" y="72902"/>
                  </a:cubicBezTo>
                  <a:cubicBezTo>
                    <a:pt x="79590" y="80761"/>
                    <a:pt x="77584" y="88619"/>
                    <a:pt x="74908" y="96144"/>
                  </a:cubicBezTo>
                  <a:cubicBezTo>
                    <a:pt x="73571" y="100157"/>
                    <a:pt x="73404" y="103333"/>
                    <a:pt x="74741" y="107346"/>
                  </a:cubicBezTo>
                  <a:cubicBezTo>
                    <a:pt x="117546" y="232417"/>
                    <a:pt x="158344" y="357989"/>
                    <a:pt x="191786" y="485901"/>
                  </a:cubicBezTo>
                  <a:cubicBezTo>
                    <a:pt x="205162" y="537067"/>
                    <a:pt x="217201" y="588733"/>
                    <a:pt x="223555" y="641403"/>
                  </a:cubicBezTo>
                  <a:cubicBezTo>
                    <a:pt x="230578" y="700427"/>
                    <a:pt x="232082" y="759785"/>
                    <a:pt x="229407" y="819143"/>
                  </a:cubicBezTo>
                  <a:cubicBezTo>
                    <a:pt x="228905" y="828674"/>
                    <a:pt x="228905" y="838372"/>
                    <a:pt x="229073" y="847903"/>
                  </a:cubicBezTo>
                  <a:cubicBezTo>
                    <a:pt x="229574" y="869138"/>
                    <a:pt x="227401" y="889872"/>
                    <a:pt x="221548" y="910271"/>
                  </a:cubicBezTo>
                  <a:cubicBezTo>
                    <a:pt x="221214" y="911107"/>
                    <a:pt x="221214" y="912110"/>
                    <a:pt x="220712" y="912946"/>
                  </a:cubicBezTo>
                  <a:cubicBezTo>
                    <a:pt x="219876" y="914284"/>
                    <a:pt x="219040" y="915622"/>
                    <a:pt x="217535" y="916792"/>
                  </a:cubicBezTo>
                  <a:cubicBezTo>
                    <a:pt x="219207" y="848572"/>
                    <a:pt x="213690" y="781020"/>
                    <a:pt x="201818" y="713804"/>
                  </a:cubicBezTo>
                  <a:cubicBezTo>
                    <a:pt x="205162" y="724505"/>
                    <a:pt x="208841" y="735039"/>
                    <a:pt x="212018" y="745740"/>
                  </a:cubicBezTo>
                  <a:cubicBezTo>
                    <a:pt x="215195" y="756608"/>
                    <a:pt x="218037" y="767477"/>
                    <a:pt x="220378" y="778512"/>
                  </a:cubicBezTo>
                  <a:cubicBezTo>
                    <a:pt x="222886" y="789548"/>
                    <a:pt x="224725" y="800918"/>
                    <a:pt x="226732" y="812121"/>
                  </a:cubicBezTo>
                  <a:cubicBezTo>
                    <a:pt x="227233" y="812121"/>
                    <a:pt x="227902" y="812121"/>
                    <a:pt x="228404" y="812121"/>
                  </a:cubicBezTo>
                  <a:cubicBezTo>
                    <a:pt x="228404" y="795567"/>
                    <a:pt x="228404" y="778847"/>
                    <a:pt x="228404" y="762293"/>
                  </a:cubicBezTo>
                  <a:cubicBezTo>
                    <a:pt x="228905" y="670330"/>
                    <a:pt x="215195" y="580373"/>
                    <a:pt x="191117" y="491921"/>
                  </a:cubicBezTo>
                  <a:cubicBezTo>
                    <a:pt x="188609" y="482725"/>
                    <a:pt x="186435" y="473361"/>
                    <a:pt x="183593" y="464165"/>
                  </a:cubicBezTo>
                  <a:cubicBezTo>
                    <a:pt x="182757" y="461489"/>
                    <a:pt x="180416" y="458312"/>
                    <a:pt x="177908" y="457476"/>
                  </a:cubicBezTo>
                  <a:cubicBezTo>
                    <a:pt x="166203" y="453463"/>
                    <a:pt x="154499" y="448949"/>
                    <a:pt x="142460" y="446775"/>
                  </a:cubicBezTo>
                  <a:cubicBezTo>
                    <a:pt x="120221" y="442762"/>
                    <a:pt x="106845" y="430556"/>
                    <a:pt x="102330" y="408485"/>
                  </a:cubicBezTo>
                  <a:cubicBezTo>
                    <a:pt x="100491" y="399121"/>
                    <a:pt x="98485" y="389758"/>
                    <a:pt x="96311" y="379391"/>
                  </a:cubicBezTo>
                  <a:cubicBezTo>
                    <a:pt x="99153" y="381063"/>
                    <a:pt x="100825" y="382401"/>
                    <a:pt x="102665" y="383237"/>
                  </a:cubicBezTo>
                  <a:cubicBezTo>
                    <a:pt x="109353" y="385912"/>
                    <a:pt x="116041" y="389758"/>
                    <a:pt x="123064" y="390427"/>
                  </a:cubicBezTo>
                  <a:cubicBezTo>
                    <a:pt x="144801" y="392600"/>
                    <a:pt x="159682" y="403636"/>
                    <a:pt x="169046" y="423032"/>
                  </a:cubicBezTo>
                  <a:cubicBezTo>
                    <a:pt x="170550" y="426042"/>
                    <a:pt x="172055" y="429051"/>
                    <a:pt x="174396" y="431894"/>
                  </a:cubicBezTo>
                  <a:cubicBezTo>
                    <a:pt x="174229" y="430891"/>
                    <a:pt x="174229" y="429720"/>
                    <a:pt x="174062" y="428717"/>
                  </a:cubicBezTo>
                  <a:cubicBezTo>
                    <a:pt x="171554" y="419855"/>
                    <a:pt x="168711" y="411160"/>
                    <a:pt x="166705" y="402131"/>
                  </a:cubicBezTo>
                  <a:cubicBezTo>
                    <a:pt x="165534" y="397115"/>
                    <a:pt x="163026" y="394105"/>
                    <a:pt x="158177" y="392768"/>
                  </a:cubicBezTo>
                  <a:cubicBezTo>
                    <a:pt x="146640" y="389591"/>
                    <a:pt x="135103" y="385745"/>
                    <a:pt x="123398" y="383738"/>
                  </a:cubicBezTo>
                  <a:cubicBezTo>
                    <a:pt x="102497" y="380227"/>
                    <a:pt x="89121" y="369359"/>
                    <a:pt x="84105" y="348792"/>
                  </a:cubicBezTo>
                  <a:cubicBezTo>
                    <a:pt x="81764" y="338927"/>
                    <a:pt x="79423" y="329229"/>
                    <a:pt x="77082" y="319364"/>
                  </a:cubicBezTo>
                  <a:cubicBezTo>
                    <a:pt x="77584" y="318862"/>
                    <a:pt x="78085" y="318695"/>
                    <a:pt x="78587" y="318361"/>
                  </a:cubicBezTo>
                  <a:close/>
                </a:path>
              </a:pathLst>
            </a:custGeom>
            <a:solidFill>
              <a:srgbClr val="C1823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35" name="Freeform: Shape 20">
              <a:extLst>
                <a:ext uri="{FF2B5EF4-FFF2-40B4-BE49-F238E27FC236}">
                  <a16:creationId xmlns:a16="http://schemas.microsoft.com/office/drawing/2014/main" id="{FC1299A0-79BD-4501-877A-49345147753A}"/>
                </a:ext>
              </a:extLst>
            </p:cNvPr>
            <p:cNvSpPr/>
            <p:nvPr/>
          </p:nvSpPr>
          <p:spPr>
            <a:xfrm>
              <a:off x="8490034" y="914682"/>
              <a:ext cx="178911" cy="1279128"/>
            </a:xfrm>
            <a:custGeom>
              <a:avLst/>
              <a:gdLst>
                <a:gd name="connsiteX0" fmla="*/ 89957 w 178910"/>
                <a:gd name="connsiteY0" fmla="*/ 939699 h 1279127"/>
                <a:gd name="connsiteX1" fmla="*/ 89790 w 178910"/>
                <a:gd name="connsiteY1" fmla="*/ 989025 h 1279127"/>
                <a:gd name="connsiteX2" fmla="*/ 87951 w 178910"/>
                <a:gd name="connsiteY2" fmla="*/ 1038685 h 1279127"/>
                <a:gd name="connsiteX3" fmla="*/ 91127 w 178910"/>
                <a:gd name="connsiteY3" fmla="*/ 1027650 h 1279127"/>
                <a:gd name="connsiteX4" fmla="*/ 133096 w 178910"/>
                <a:gd name="connsiteY4" fmla="*/ 783863 h 1279127"/>
                <a:gd name="connsiteX5" fmla="*/ 143129 w 178910"/>
                <a:gd name="connsiteY5" fmla="*/ 578367 h 1279127"/>
                <a:gd name="connsiteX6" fmla="*/ 143129 w 178910"/>
                <a:gd name="connsiteY6" fmla="*/ 568836 h 1279127"/>
                <a:gd name="connsiteX7" fmla="*/ 141624 w 178910"/>
                <a:gd name="connsiteY7" fmla="*/ 573852 h 1279127"/>
                <a:gd name="connsiteX8" fmla="*/ 128749 w 178910"/>
                <a:gd name="connsiteY8" fmla="*/ 563151 h 1279127"/>
                <a:gd name="connsiteX9" fmla="*/ 95475 w 178910"/>
                <a:gd name="connsiteY9" fmla="*/ 543086 h 1279127"/>
                <a:gd name="connsiteX10" fmla="*/ 55847 w 178910"/>
                <a:gd name="connsiteY10" fmla="*/ 471522 h 1279127"/>
                <a:gd name="connsiteX11" fmla="*/ 59191 w 178910"/>
                <a:gd name="connsiteY11" fmla="*/ 435405 h 1279127"/>
                <a:gd name="connsiteX12" fmla="*/ 61866 w 178910"/>
                <a:gd name="connsiteY12" fmla="*/ 437579 h 1279127"/>
                <a:gd name="connsiteX13" fmla="*/ 96144 w 178910"/>
                <a:gd name="connsiteY13" fmla="*/ 463161 h 1279127"/>
                <a:gd name="connsiteX14" fmla="*/ 131257 w 178910"/>
                <a:gd name="connsiteY14" fmla="*/ 497104 h 1279127"/>
                <a:gd name="connsiteX15" fmla="*/ 139617 w 178910"/>
                <a:gd name="connsiteY15" fmla="*/ 527369 h 1279127"/>
                <a:gd name="connsiteX16" fmla="*/ 143296 w 178910"/>
                <a:gd name="connsiteY16" fmla="*/ 551446 h 1279127"/>
                <a:gd name="connsiteX17" fmla="*/ 143797 w 178910"/>
                <a:gd name="connsiteY17" fmla="*/ 546932 h 1279127"/>
                <a:gd name="connsiteX18" fmla="*/ 143965 w 178910"/>
                <a:gd name="connsiteY18" fmla="*/ 292778 h 1279127"/>
                <a:gd name="connsiteX19" fmla="*/ 141791 w 178910"/>
                <a:gd name="connsiteY19" fmla="*/ 152492 h 1279127"/>
                <a:gd name="connsiteX20" fmla="*/ 136775 w 178910"/>
                <a:gd name="connsiteY20" fmla="*/ 138112 h 1279127"/>
                <a:gd name="connsiteX21" fmla="*/ 116877 w 178910"/>
                <a:gd name="connsiteY21" fmla="*/ 106176 h 1279127"/>
                <a:gd name="connsiteX22" fmla="*/ 113199 w 178910"/>
                <a:gd name="connsiteY22" fmla="*/ 56349 h 1279127"/>
                <a:gd name="connsiteX23" fmla="*/ 139784 w 178910"/>
                <a:gd name="connsiteY23" fmla="*/ 2508 h 1279127"/>
                <a:gd name="connsiteX24" fmla="*/ 141122 w 178910"/>
                <a:gd name="connsiteY24" fmla="*/ 0 h 1279127"/>
                <a:gd name="connsiteX25" fmla="*/ 147142 w 178910"/>
                <a:gd name="connsiteY25" fmla="*/ 6521 h 1279127"/>
                <a:gd name="connsiteX26" fmla="*/ 176570 w 178910"/>
                <a:gd name="connsiteY26" fmla="*/ 57853 h 1279127"/>
                <a:gd name="connsiteX27" fmla="*/ 174229 w 178910"/>
                <a:gd name="connsiteY27" fmla="*/ 101327 h 1279127"/>
                <a:gd name="connsiteX28" fmla="*/ 146807 w 178910"/>
                <a:gd name="connsiteY28" fmla="*/ 145804 h 1279127"/>
                <a:gd name="connsiteX29" fmla="*/ 144299 w 178910"/>
                <a:gd name="connsiteY29" fmla="*/ 152659 h 1279127"/>
                <a:gd name="connsiteX30" fmla="*/ 146473 w 178910"/>
                <a:gd name="connsiteY30" fmla="*/ 521851 h 1279127"/>
                <a:gd name="connsiteX31" fmla="*/ 138447 w 178910"/>
                <a:gd name="connsiteY31" fmla="*/ 745406 h 1279127"/>
                <a:gd name="connsiteX32" fmla="*/ 86446 w 178910"/>
                <a:gd name="connsiteY32" fmla="*/ 1054068 h 1279127"/>
                <a:gd name="connsiteX33" fmla="*/ 77918 w 178910"/>
                <a:gd name="connsiteY33" fmla="*/ 1100050 h 1279127"/>
                <a:gd name="connsiteX34" fmla="*/ 45982 w 178910"/>
                <a:gd name="connsiteY34" fmla="*/ 1189840 h 1279127"/>
                <a:gd name="connsiteX35" fmla="*/ 3511 w 178910"/>
                <a:gd name="connsiteY35" fmla="*/ 1274781 h 1279127"/>
                <a:gd name="connsiteX36" fmla="*/ 0 w 178910"/>
                <a:gd name="connsiteY36" fmla="*/ 1280131 h 1279127"/>
                <a:gd name="connsiteX37" fmla="*/ 89957 w 178910"/>
                <a:gd name="connsiteY37" fmla="*/ 939699 h 12791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78910" h="1279127">
                  <a:moveTo>
                    <a:pt x="89957" y="939699"/>
                  </a:moveTo>
                  <a:cubicBezTo>
                    <a:pt x="89957" y="956086"/>
                    <a:pt x="90291" y="972639"/>
                    <a:pt x="89790" y="989025"/>
                  </a:cubicBezTo>
                  <a:cubicBezTo>
                    <a:pt x="89455" y="1005579"/>
                    <a:pt x="88285" y="1021965"/>
                    <a:pt x="87951" y="1038685"/>
                  </a:cubicBezTo>
                  <a:cubicBezTo>
                    <a:pt x="88954" y="1035007"/>
                    <a:pt x="90124" y="1031328"/>
                    <a:pt x="91127" y="1027650"/>
                  </a:cubicBezTo>
                  <a:cubicBezTo>
                    <a:pt x="113199" y="947725"/>
                    <a:pt x="128080" y="866630"/>
                    <a:pt x="133096" y="783863"/>
                  </a:cubicBezTo>
                  <a:cubicBezTo>
                    <a:pt x="137276" y="715476"/>
                    <a:pt x="139952" y="646921"/>
                    <a:pt x="143129" y="578367"/>
                  </a:cubicBezTo>
                  <a:cubicBezTo>
                    <a:pt x="143296" y="575691"/>
                    <a:pt x="143129" y="573183"/>
                    <a:pt x="143129" y="568836"/>
                  </a:cubicBezTo>
                  <a:cubicBezTo>
                    <a:pt x="142460" y="571344"/>
                    <a:pt x="142125" y="572347"/>
                    <a:pt x="141624" y="573852"/>
                  </a:cubicBezTo>
                  <a:cubicBezTo>
                    <a:pt x="137276" y="570173"/>
                    <a:pt x="133263" y="565993"/>
                    <a:pt x="128749" y="563151"/>
                  </a:cubicBezTo>
                  <a:cubicBezTo>
                    <a:pt x="117880" y="556128"/>
                    <a:pt x="107179" y="548437"/>
                    <a:pt x="95475" y="543086"/>
                  </a:cubicBezTo>
                  <a:cubicBezTo>
                    <a:pt x="64374" y="528706"/>
                    <a:pt x="52336" y="504796"/>
                    <a:pt x="55847" y="471522"/>
                  </a:cubicBezTo>
                  <a:cubicBezTo>
                    <a:pt x="57185" y="459817"/>
                    <a:pt x="58021" y="448113"/>
                    <a:pt x="59191" y="435405"/>
                  </a:cubicBezTo>
                  <a:cubicBezTo>
                    <a:pt x="60696" y="436576"/>
                    <a:pt x="61365" y="437077"/>
                    <a:pt x="61866" y="437579"/>
                  </a:cubicBezTo>
                  <a:cubicBezTo>
                    <a:pt x="71063" y="449116"/>
                    <a:pt x="82433" y="457476"/>
                    <a:pt x="96144" y="463161"/>
                  </a:cubicBezTo>
                  <a:cubicBezTo>
                    <a:pt x="112195" y="469682"/>
                    <a:pt x="125070" y="480384"/>
                    <a:pt x="131257" y="497104"/>
                  </a:cubicBezTo>
                  <a:cubicBezTo>
                    <a:pt x="134935" y="506969"/>
                    <a:pt x="137444" y="517169"/>
                    <a:pt x="139617" y="527369"/>
                  </a:cubicBezTo>
                  <a:cubicBezTo>
                    <a:pt x="141289" y="535227"/>
                    <a:pt x="141791" y="543253"/>
                    <a:pt x="143296" y="551446"/>
                  </a:cubicBezTo>
                  <a:cubicBezTo>
                    <a:pt x="143463" y="549941"/>
                    <a:pt x="143797" y="548437"/>
                    <a:pt x="143797" y="546932"/>
                  </a:cubicBezTo>
                  <a:cubicBezTo>
                    <a:pt x="143965" y="462158"/>
                    <a:pt x="144299" y="377385"/>
                    <a:pt x="143965" y="292778"/>
                  </a:cubicBezTo>
                  <a:cubicBezTo>
                    <a:pt x="143797" y="245960"/>
                    <a:pt x="142460" y="199310"/>
                    <a:pt x="141791" y="152492"/>
                  </a:cubicBezTo>
                  <a:cubicBezTo>
                    <a:pt x="141791" y="146974"/>
                    <a:pt x="139952" y="142794"/>
                    <a:pt x="136775" y="138112"/>
                  </a:cubicBezTo>
                  <a:cubicBezTo>
                    <a:pt x="129585" y="127913"/>
                    <a:pt x="122562" y="117379"/>
                    <a:pt x="116877" y="106176"/>
                  </a:cubicBezTo>
                  <a:cubicBezTo>
                    <a:pt x="108684" y="90291"/>
                    <a:pt x="107848" y="73404"/>
                    <a:pt x="113199" y="56349"/>
                  </a:cubicBezTo>
                  <a:cubicBezTo>
                    <a:pt x="119051" y="36953"/>
                    <a:pt x="128582" y="19229"/>
                    <a:pt x="139784" y="2508"/>
                  </a:cubicBezTo>
                  <a:cubicBezTo>
                    <a:pt x="140119" y="1839"/>
                    <a:pt x="140453" y="1170"/>
                    <a:pt x="141122" y="0"/>
                  </a:cubicBezTo>
                  <a:cubicBezTo>
                    <a:pt x="143630" y="2675"/>
                    <a:pt x="145469" y="4515"/>
                    <a:pt x="147142" y="6521"/>
                  </a:cubicBezTo>
                  <a:cubicBezTo>
                    <a:pt x="160518" y="21570"/>
                    <a:pt x="170550" y="38457"/>
                    <a:pt x="176570" y="57853"/>
                  </a:cubicBezTo>
                  <a:cubicBezTo>
                    <a:pt x="181252" y="72735"/>
                    <a:pt x="180416" y="86947"/>
                    <a:pt x="174229" y="101327"/>
                  </a:cubicBezTo>
                  <a:cubicBezTo>
                    <a:pt x="167206" y="117546"/>
                    <a:pt x="157676" y="131926"/>
                    <a:pt x="146807" y="145804"/>
                  </a:cubicBezTo>
                  <a:cubicBezTo>
                    <a:pt x="145302" y="147643"/>
                    <a:pt x="144132" y="150318"/>
                    <a:pt x="144299" y="152659"/>
                  </a:cubicBezTo>
                  <a:cubicBezTo>
                    <a:pt x="147142" y="275723"/>
                    <a:pt x="149148" y="398787"/>
                    <a:pt x="146473" y="521851"/>
                  </a:cubicBezTo>
                  <a:cubicBezTo>
                    <a:pt x="144968" y="596425"/>
                    <a:pt x="142125" y="670999"/>
                    <a:pt x="138447" y="745406"/>
                  </a:cubicBezTo>
                  <a:cubicBezTo>
                    <a:pt x="133263" y="850244"/>
                    <a:pt x="116376" y="953243"/>
                    <a:pt x="86446" y="1054068"/>
                  </a:cubicBezTo>
                  <a:cubicBezTo>
                    <a:pt x="82098" y="1068950"/>
                    <a:pt x="81095" y="1084667"/>
                    <a:pt x="77918" y="1100050"/>
                  </a:cubicBezTo>
                  <a:cubicBezTo>
                    <a:pt x="71397" y="1131485"/>
                    <a:pt x="63204" y="1162752"/>
                    <a:pt x="45982" y="1189840"/>
                  </a:cubicBezTo>
                  <a:cubicBezTo>
                    <a:pt x="28927" y="1216927"/>
                    <a:pt x="17055" y="1246188"/>
                    <a:pt x="3511" y="1274781"/>
                  </a:cubicBezTo>
                  <a:cubicBezTo>
                    <a:pt x="2675" y="1276620"/>
                    <a:pt x="1505" y="1278626"/>
                    <a:pt x="0" y="1280131"/>
                  </a:cubicBezTo>
                  <a:cubicBezTo>
                    <a:pt x="48323" y="1171280"/>
                    <a:pt x="74407" y="1056911"/>
                    <a:pt x="89957" y="939699"/>
                  </a:cubicBezTo>
                  <a:close/>
                </a:path>
              </a:pathLst>
            </a:custGeom>
            <a:solidFill>
              <a:srgbClr val="C1823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36" name="Freeform: Shape 21">
              <a:extLst>
                <a:ext uri="{FF2B5EF4-FFF2-40B4-BE49-F238E27FC236}">
                  <a16:creationId xmlns:a16="http://schemas.microsoft.com/office/drawing/2014/main" id="{34501FA9-9EE3-41F0-94E1-4F9B943B5D72}"/>
                </a:ext>
              </a:extLst>
            </p:cNvPr>
            <p:cNvSpPr/>
            <p:nvPr/>
          </p:nvSpPr>
          <p:spPr>
            <a:xfrm>
              <a:off x="8413788" y="1264478"/>
              <a:ext cx="170550" cy="576862"/>
            </a:xfrm>
            <a:custGeom>
              <a:avLst/>
              <a:gdLst>
                <a:gd name="connsiteX0" fmla="*/ 165367 w 170550"/>
                <a:gd name="connsiteY0" fmla="*/ 577363 h 576861"/>
                <a:gd name="connsiteX1" fmla="*/ 161521 w 170550"/>
                <a:gd name="connsiteY1" fmla="*/ 533388 h 576861"/>
                <a:gd name="connsiteX2" fmla="*/ 121392 w 170550"/>
                <a:gd name="connsiteY2" fmla="*/ 341937 h 576861"/>
                <a:gd name="connsiteX3" fmla="*/ 2675 w 170550"/>
                <a:gd name="connsiteY3" fmla="*/ 10868 h 576861"/>
                <a:gd name="connsiteX4" fmla="*/ 0 w 170550"/>
                <a:gd name="connsiteY4" fmla="*/ 0 h 576861"/>
                <a:gd name="connsiteX5" fmla="*/ 28759 w 170550"/>
                <a:gd name="connsiteY5" fmla="*/ 46316 h 576861"/>
                <a:gd name="connsiteX6" fmla="*/ 138280 w 170550"/>
                <a:gd name="connsiteY6" fmla="*/ 279903 h 576861"/>
                <a:gd name="connsiteX7" fmla="*/ 170216 w 170550"/>
                <a:gd name="connsiteY7" fmla="*/ 517838 h 576861"/>
                <a:gd name="connsiteX8" fmla="*/ 166538 w 170550"/>
                <a:gd name="connsiteY8" fmla="*/ 571845 h 576861"/>
                <a:gd name="connsiteX9" fmla="*/ 165367 w 170550"/>
                <a:gd name="connsiteY9" fmla="*/ 577363 h 5768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70550" h="576861">
                  <a:moveTo>
                    <a:pt x="165367" y="577363"/>
                  </a:moveTo>
                  <a:cubicBezTo>
                    <a:pt x="164029" y="561646"/>
                    <a:pt x="162692" y="547433"/>
                    <a:pt x="161521" y="533388"/>
                  </a:cubicBezTo>
                  <a:cubicBezTo>
                    <a:pt x="155836" y="468010"/>
                    <a:pt x="141122" y="404472"/>
                    <a:pt x="121392" y="341937"/>
                  </a:cubicBezTo>
                  <a:cubicBezTo>
                    <a:pt x="86278" y="229909"/>
                    <a:pt x="45146" y="120221"/>
                    <a:pt x="2675" y="10868"/>
                  </a:cubicBezTo>
                  <a:cubicBezTo>
                    <a:pt x="1338" y="7524"/>
                    <a:pt x="167" y="4013"/>
                    <a:pt x="0" y="0"/>
                  </a:cubicBezTo>
                  <a:cubicBezTo>
                    <a:pt x="9698" y="15383"/>
                    <a:pt x="19563" y="30766"/>
                    <a:pt x="28759" y="46316"/>
                  </a:cubicBezTo>
                  <a:cubicBezTo>
                    <a:pt x="73069" y="120556"/>
                    <a:pt x="110691" y="197805"/>
                    <a:pt x="138280" y="279903"/>
                  </a:cubicBezTo>
                  <a:cubicBezTo>
                    <a:pt x="164364" y="357153"/>
                    <a:pt x="176068" y="436241"/>
                    <a:pt x="170216" y="517838"/>
                  </a:cubicBezTo>
                  <a:cubicBezTo>
                    <a:pt x="168878" y="535896"/>
                    <a:pt x="167875" y="553787"/>
                    <a:pt x="166538" y="571845"/>
                  </a:cubicBezTo>
                  <a:cubicBezTo>
                    <a:pt x="166370" y="573016"/>
                    <a:pt x="165869" y="574521"/>
                    <a:pt x="165367" y="577363"/>
                  </a:cubicBezTo>
                  <a:close/>
                </a:path>
              </a:pathLst>
            </a:custGeom>
            <a:solidFill>
              <a:srgbClr val="C1823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37" name="Freeform: Shape 22">
              <a:extLst>
                <a:ext uri="{FF2B5EF4-FFF2-40B4-BE49-F238E27FC236}">
                  <a16:creationId xmlns:a16="http://schemas.microsoft.com/office/drawing/2014/main" id="{0DF3A77E-146D-4380-8E42-ABB976CB4901}"/>
                </a:ext>
              </a:extLst>
            </p:cNvPr>
            <p:cNvSpPr/>
            <p:nvPr/>
          </p:nvSpPr>
          <p:spPr>
            <a:xfrm>
              <a:off x="8225514" y="1558928"/>
              <a:ext cx="237433" cy="357821"/>
            </a:xfrm>
            <a:custGeom>
              <a:avLst/>
              <a:gdLst>
                <a:gd name="connsiteX0" fmla="*/ 238603 w 237432"/>
                <a:gd name="connsiteY0" fmla="*/ 358156 h 357821"/>
                <a:gd name="connsiteX1" fmla="*/ 212519 w 237432"/>
                <a:gd name="connsiteY1" fmla="*/ 300302 h 357821"/>
                <a:gd name="connsiteX2" fmla="*/ 135270 w 237432"/>
                <a:gd name="connsiteY2" fmla="*/ 177573 h 357821"/>
                <a:gd name="connsiteX3" fmla="*/ 2341 w 237432"/>
                <a:gd name="connsiteY3" fmla="*/ 4682 h 357821"/>
                <a:gd name="connsiteX4" fmla="*/ 0 w 237432"/>
                <a:gd name="connsiteY4" fmla="*/ 0 h 357821"/>
                <a:gd name="connsiteX5" fmla="*/ 22573 w 237432"/>
                <a:gd name="connsiteY5" fmla="*/ 19062 h 357821"/>
                <a:gd name="connsiteX6" fmla="*/ 135437 w 237432"/>
                <a:gd name="connsiteY6" fmla="*/ 135437 h 357821"/>
                <a:gd name="connsiteX7" fmla="*/ 236430 w 237432"/>
                <a:gd name="connsiteY7" fmla="*/ 347120 h 357821"/>
                <a:gd name="connsiteX8" fmla="*/ 238771 w 237432"/>
                <a:gd name="connsiteY8" fmla="*/ 357989 h 357821"/>
                <a:gd name="connsiteX9" fmla="*/ 238603 w 237432"/>
                <a:gd name="connsiteY9" fmla="*/ 358156 h 3578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37432" h="357821">
                  <a:moveTo>
                    <a:pt x="238603" y="358156"/>
                  </a:moveTo>
                  <a:cubicBezTo>
                    <a:pt x="229909" y="338927"/>
                    <a:pt x="221548" y="319364"/>
                    <a:pt x="212519" y="300302"/>
                  </a:cubicBezTo>
                  <a:cubicBezTo>
                    <a:pt x="191953" y="256160"/>
                    <a:pt x="164364" y="216198"/>
                    <a:pt x="135270" y="177573"/>
                  </a:cubicBezTo>
                  <a:cubicBezTo>
                    <a:pt x="91629" y="119552"/>
                    <a:pt x="46818" y="62368"/>
                    <a:pt x="2341" y="4682"/>
                  </a:cubicBezTo>
                  <a:cubicBezTo>
                    <a:pt x="1338" y="3344"/>
                    <a:pt x="334" y="2174"/>
                    <a:pt x="0" y="0"/>
                  </a:cubicBezTo>
                  <a:cubicBezTo>
                    <a:pt x="7524" y="6354"/>
                    <a:pt x="15049" y="12540"/>
                    <a:pt x="22573" y="19062"/>
                  </a:cubicBezTo>
                  <a:cubicBezTo>
                    <a:pt x="63371" y="54676"/>
                    <a:pt x="100993" y="93468"/>
                    <a:pt x="135437" y="135437"/>
                  </a:cubicBezTo>
                  <a:cubicBezTo>
                    <a:pt x="186602" y="197805"/>
                    <a:pt x="220712" y="268032"/>
                    <a:pt x="236430" y="347120"/>
                  </a:cubicBezTo>
                  <a:cubicBezTo>
                    <a:pt x="237099" y="350799"/>
                    <a:pt x="238102" y="354310"/>
                    <a:pt x="238771" y="357989"/>
                  </a:cubicBezTo>
                  <a:cubicBezTo>
                    <a:pt x="238771" y="357989"/>
                    <a:pt x="238771" y="358156"/>
                    <a:pt x="238603" y="358156"/>
                  </a:cubicBezTo>
                  <a:close/>
                </a:path>
              </a:pathLst>
            </a:custGeom>
            <a:solidFill>
              <a:srgbClr val="C1823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38" name="Freeform: Shape 23">
              <a:extLst>
                <a:ext uri="{FF2B5EF4-FFF2-40B4-BE49-F238E27FC236}">
                  <a16:creationId xmlns:a16="http://schemas.microsoft.com/office/drawing/2014/main" id="{2CE86DC0-3DD6-4DE2-8225-7041F6CE9FB5}"/>
                </a:ext>
              </a:extLst>
            </p:cNvPr>
            <p:cNvSpPr/>
            <p:nvPr/>
          </p:nvSpPr>
          <p:spPr>
            <a:xfrm>
              <a:off x="8637762" y="1439208"/>
              <a:ext cx="86947" cy="137109"/>
            </a:xfrm>
            <a:custGeom>
              <a:avLst/>
              <a:gdLst>
                <a:gd name="connsiteX0" fmla="*/ 584 w 86947"/>
                <a:gd name="connsiteY0" fmla="*/ 137945 h 137109"/>
                <a:gd name="connsiteX1" fmla="*/ 3928 w 86947"/>
                <a:gd name="connsiteY1" fmla="*/ 87951 h 137109"/>
                <a:gd name="connsiteX2" fmla="*/ 5433 w 86947"/>
                <a:gd name="connsiteY2" fmla="*/ 81931 h 137109"/>
                <a:gd name="connsiteX3" fmla="*/ 55261 w 86947"/>
                <a:gd name="connsiteY3" fmla="*/ 24078 h 137109"/>
                <a:gd name="connsiteX4" fmla="*/ 80342 w 86947"/>
                <a:gd name="connsiteY4" fmla="*/ 5351 h 137109"/>
                <a:gd name="connsiteX5" fmla="*/ 85358 w 86947"/>
                <a:gd name="connsiteY5" fmla="*/ 0 h 137109"/>
                <a:gd name="connsiteX6" fmla="*/ 87531 w 86947"/>
                <a:gd name="connsiteY6" fmla="*/ 22238 h 137109"/>
                <a:gd name="connsiteX7" fmla="*/ 87197 w 86947"/>
                <a:gd name="connsiteY7" fmla="*/ 61030 h 137109"/>
                <a:gd name="connsiteX8" fmla="*/ 62785 w 86947"/>
                <a:gd name="connsiteY8" fmla="*/ 98485 h 137109"/>
                <a:gd name="connsiteX9" fmla="*/ 51080 w 86947"/>
                <a:gd name="connsiteY9" fmla="*/ 105173 h 137109"/>
                <a:gd name="connsiteX10" fmla="*/ 584 w 86947"/>
                <a:gd name="connsiteY10" fmla="*/ 137945 h 137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6947" h="137109">
                  <a:moveTo>
                    <a:pt x="584" y="137945"/>
                  </a:moveTo>
                  <a:cubicBezTo>
                    <a:pt x="-921" y="120054"/>
                    <a:pt x="584" y="104002"/>
                    <a:pt x="3928" y="87951"/>
                  </a:cubicBezTo>
                  <a:cubicBezTo>
                    <a:pt x="4430" y="85944"/>
                    <a:pt x="4931" y="83938"/>
                    <a:pt x="5433" y="81931"/>
                  </a:cubicBezTo>
                  <a:cubicBezTo>
                    <a:pt x="10951" y="53004"/>
                    <a:pt x="27504" y="33608"/>
                    <a:pt x="55261" y="24078"/>
                  </a:cubicBezTo>
                  <a:cubicBezTo>
                    <a:pt x="65460" y="20566"/>
                    <a:pt x="73152" y="13042"/>
                    <a:pt x="80342" y="5351"/>
                  </a:cubicBezTo>
                  <a:cubicBezTo>
                    <a:pt x="81679" y="3846"/>
                    <a:pt x="83017" y="2341"/>
                    <a:pt x="85358" y="0"/>
                  </a:cubicBezTo>
                  <a:cubicBezTo>
                    <a:pt x="86194" y="8193"/>
                    <a:pt x="87364" y="15216"/>
                    <a:pt x="87531" y="22238"/>
                  </a:cubicBezTo>
                  <a:cubicBezTo>
                    <a:pt x="87866" y="35113"/>
                    <a:pt x="88367" y="48155"/>
                    <a:pt x="87197" y="61030"/>
                  </a:cubicBezTo>
                  <a:cubicBezTo>
                    <a:pt x="85692" y="77249"/>
                    <a:pt x="76663" y="89623"/>
                    <a:pt x="62785" y="98485"/>
                  </a:cubicBezTo>
                  <a:cubicBezTo>
                    <a:pt x="58939" y="100825"/>
                    <a:pt x="55093" y="103166"/>
                    <a:pt x="51080" y="105173"/>
                  </a:cubicBezTo>
                  <a:cubicBezTo>
                    <a:pt x="33357" y="113700"/>
                    <a:pt x="15967" y="122897"/>
                    <a:pt x="584" y="137945"/>
                  </a:cubicBezTo>
                  <a:close/>
                </a:path>
              </a:pathLst>
            </a:custGeom>
            <a:solidFill>
              <a:srgbClr val="C1823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39" name="Freeform: Shape 24">
              <a:extLst>
                <a:ext uri="{FF2B5EF4-FFF2-40B4-BE49-F238E27FC236}">
                  <a16:creationId xmlns:a16="http://schemas.microsoft.com/office/drawing/2014/main" id="{CADB84A9-9A61-41B1-A5E5-6E6D28131D4E}"/>
                </a:ext>
              </a:extLst>
            </p:cNvPr>
            <p:cNvSpPr/>
            <p:nvPr/>
          </p:nvSpPr>
          <p:spPr>
            <a:xfrm>
              <a:off x="8547210" y="1081888"/>
              <a:ext cx="85275" cy="138781"/>
            </a:xfrm>
            <a:custGeom>
              <a:avLst/>
              <a:gdLst>
                <a:gd name="connsiteX0" fmla="*/ 4356 w 85275"/>
                <a:gd name="connsiteY0" fmla="*/ 0 h 138781"/>
                <a:gd name="connsiteX1" fmla="*/ 32614 w 85275"/>
                <a:gd name="connsiteY1" fmla="*/ 24747 h 138781"/>
                <a:gd name="connsiteX2" fmla="*/ 39302 w 85275"/>
                <a:gd name="connsiteY2" fmla="*/ 27756 h 138781"/>
                <a:gd name="connsiteX3" fmla="*/ 79599 w 85275"/>
                <a:gd name="connsiteY3" fmla="*/ 75243 h 138781"/>
                <a:gd name="connsiteX4" fmla="*/ 86287 w 85275"/>
                <a:gd name="connsiteY4" fmla="*/ 132093 h 138781"/>
                <a:gd name="connsiteX5" fmla="*/ 85618 w 85275"/>
                <a:gd name="connsiteY5" fmla="*/ 139283 h 138781"/>
                <a:gd name="connsiteX6" fmla="*/ 82107 w 85275"/>
                <a:gd name="connsiteY6" fmla="*/ 136440 h 138781"/>
                <a:gd name="connsiteX7" fmla="*/ 49000 w 85275"/>
                <a:gd name="connsiteY7" fmla="*/ 113199 h 138781"/>
                <a:gd name="connsiteX8" fmla="*/ 28266 w 85275"/>
                <a:gd name="connsiteY8" fmla="*/ 101829 h 138781"/>
                <a:gd name="connsiteX9" fmla="*/ 9 w 85275"/>
                <a:gd name="connsiteY9" fmla="*/ 56683 h 138781"/>
                <a:gd name="connsiteX10" fmla="*/ 3353 w 85275"/>
                <a:gd name="connsiteY10" fmla="*/ 1672 h 138781"/>
                <a:gd name="connsiteX11" fmla="*/ 4356 w 85275"/>
                <a:gd name="connsiteY11" fmla="*/ 0 h 138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85275" h="138781">
                  <a:moveTo>
                    <a:pt x="4356" y="0"/>
                  </a:moveTo>
                  <a:cubicBezTo>
                    <a:pt x="11880" y="10868"/>
                    <a:pt x="20742" y="19563"/>
                    <a:pt x="32614" y="24747"/>
                  </a:cubicBezTo>
                  <a:cubicBezTo>
                    <a:pt x="34787" y="25750"/>
                    <a:pt x="37128" y="26753"/>
                    <a:pt x="39302" y="27756"/>
                  </a:cubicBezTo>
                  <a:cubicBezTo>
                    <a:pt x="60537" y="36953"/>
                    <a:pt x="73914" y="52503"/>
                    <a:pt x="79599" y="75243"/>
                  </a:cubicBezTo>
                  <a:cubicBezTo>
                    <a:pt x="84280" y="93970"/>
                    <a:pt x="87290" y="112697"/>
                    <a:pt x="86287" y="132093"/>
                  </a:cubicBezTo>
                  <a:cubicBezTo>
                    <a:pt x="86120" y="134267"/>
                    <a:pt x="85953" y="136440"/>
                    <a:pt x="85618" y="139283"/>
                  </a:cubicBezTo>
                  <a:cubicBezTo>
                    <a:pt x="84113" y="137945"/>
                    <a:pt x="83110" y="137109"/>
                    <a:pt x="82107" y="136440"/>
                  </a:cubicBezTo>
                  <a:cubicBezTo>
                    <a:pt x="71071" y="128582"/>
                    <a:pt x="60203" y="120723"/>
                    <a:pt x="49000" y="113199"/>
                  </a:cubicBezTo>
                  <a:cubicBezTo>
                    <a:pt x="42479" y="108851"/>
                    <a:pt x="35122" y="105674"/>
                    <a:pt x="28266" y="101829"/>
                  </a:cubicBezTo>
                  <a:cubicBezTo>
                    <a:pt x="10877" y="91796"/>
                    <a:pt x="176" y="76915"/>
                    <a:pt x="9" y="56683"/>
                  </a:cubicBezTo>
                  <a:cubicBezTo>
                    <a:pt x="-159" y="38290"/>
                    <a:pt x="2182" y="20065"/>
                    <a:pt x="3353" y="1672"/>
                  </a:cubicBezTo>
                  <a:cubicBezTo>
                    <a:pt x="3520" y="1170"/>
                    <a:pt x="4021" y="669"/>
                    <a:pt x="4356" y="0"/>
                  </a:cubicBezTo>
                  <a:close/>
                </a:path>
              </a:pathLst>
            </a:custGeom>
            <a:solidFill>
              <a:srgbClr val="C1823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40" name="Freeform: Shape 25">
              <a:extLst>
                <a:ext uri="{FF2B5EF4-FFF2-40B4-BE49-F238E27FC236}">
                  <a16:creationId xmlns:a16="http://schemas.microsoft.com/office/drawing/2014/main" id="{42CCEA36-2C3D-4B2F-B398-50F353628CA9}"/>
                </a:ext>
              </a:extLst>
            </p:cNvPr>
            <p:cNvSpPr/>
            <p:nvPr/>
          </p:nvSpPr>
          <p:spPr>
            <a:xfrm>
              <a:off x="8545784" y="1260632"/>
              <a:ext cx="86947" cy="137109"/>
            </a:xfrm>
            <a:custGeom>
              <a:avLst/>
              <a:gdLst>
                <a:gd name="connsiteX0" fmla="*/ 5114 w 86947"/>
                <a:gd name="connsiteY0" fmla="*/ 0 h 137109"/>
                <a:gd name="connsiteX1" fmla="*/ 9963 w 86947"/>
                <a:gd name="connsiteY1" fmla="*/ 5351 h 137109"/>
                <a:gd name="connsiteX2" fmla="*/ 36381 w 86947"/>
                <a:gd name="connsiteY2" fmla="*/ 24914 h 137109"/>
                <a:gd name="connsiteX3" fmla="*/ 58285 w 86947"/>
                <a:gd name="connsiteY3" fmla="*/ 37454 h 137109"/>
                <a:gd name="connsiteX4" fmla="*/ 78684 w 86947"/>
                <a:gd name="connsiteY4" fmla="*/ 68387 h 137109"/>
                <a:gd name="connsiteX5" fmla="*/ 86878 w 86947"/>
                <a:gd name="connsiteY5" fmla="*/ 133431 h 137109"/>
                <a:gd name="connsiteX6" fmla="*/ 86376 w 86947"/>
                <a:gd name="connsiteY6" fmla="*/ 137945 h 137109"/>
                <a:gd name="connsiteX7" fmla="*/ 83366 w 86947"/>
                <a:gd name="connsiteY7" fmla="*/ 135437 h 137109"/>
                <a:gd name="connsiteX8" fmla="*/ 49925 w 86947"/>
                <a:gd name="connsiteY8" fmla="*/ 111861 h 137109"/>
                <a:gd name="connsiteX9" fmla="*/ 38053 w 86947"/>
                <a:gd name="connsiteY9" fmla="*/ 105507 h 137109"/>
                <a:gd name="connsiteX10" fmla="*/ 432 w 86947"/>
                <a:gd name="connsiteY10" fmla="*/ 37287 h 137109"/>
                <a:gd name="connsiteX11" fmla="*/ 3776 w 86947"/>
                <a:gd name="connsiteY11" fmla="*/ 334 h 137109"/>
                <a:gd name="connsiteX12" fmla="*/ 5114 w 86947"/>
                <a:gd name="connsiteY12" fmla="*/ 0 h 137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86947" h="137109">
                  <a:moveTo>
                    <a:pt x="5114" y="0"/>
                  </a:moveTo>
                  <a:cubicBezTo>
                    <a:pt x="6786" y="1839"/>
                    <a:pt x="8291" y="3511"/>
                    <a:pt x="9963" y="5351"/>
                  </a:cubicBezTo>
                  <a:cubicBezTo>
                    <a:pt x="17320" y="13711"/>
                    <a:pt x="26014" y="20399"/>
                    <a:pt x="36381" y="24914"/>
                  </a:cubicBezTo>
                  <a:cubicBezTo>
                    <a:pt x="44073" y="28258"/>
                    <a:pt x="51430" y="32605"/>
                    <a:pt x="58285" y="37454"/>
                  </a:cubicBezTo>
                  <a:cubicBezTo>
                    <a:pt x="68819" y="44978"/>
                    <a:pt x="75006" y="56014"/>
                    <a:pt x="78684" y="68387"/>
                  </a:cubicBezTo>
                  <a:cubicBezTo>
                    <a:pt x="85206" y="89623"/>
                    <a:pt x="88550" y="111192"/>
                    <a:pt x="86878" y="133431"/>
                  </a:cubicBezTo>
                  <a:cubicBezTo>
                    <a:pt x="86710" y="134601"/>
                    <a:pt x="86543" y="135939"/>
                    <a:pt x="86376" y="137945"/>
                  </a:cubicBezTo>
                  <a:cubicBezTo>
                    <a:pt x="85038" y="136775"/>
                    <a:pt x="84202" y="136106"/>
                    <a:pt x="83366" y="135437"/>
                  </a:cubicBezTo>
                  <a:cubicBezTo>
                    <a:pt x="72163" y="127578"/>
                    <a:pt x="61128" y="119552"/>
                    <a:pt x="49925" y="111861"/>
                  </a:cubicBezTo>
                  <a:cubicBezTo>
                    <a:pt x="46246" y="109353"/>
                    <a:pt x="42066" y="107514"/>
                    <a:pt x="38053" y="105507"/>
                  </a:cubicBezTo>
                  <a:cubicBezTo>
                    <a:pt x="8625" y="91963"/>
                    <a:pt x="-2411" y="68555"/>
                    <a:pt x="432" y="37287"/>
                  </a:cubicBezTo>
                  <a:cubicBezTo>
                    <a:pt x="1602" y="24914"/>
                    <a:pt x="2606" y="12708"/>
                    <a:pt x="3776" y="334"/>
                  </a:cubicBezTo>
                  <a:cubicBezTo>
                    <a:pt x="4110" y="167"/>
                    <a:pt x="4612" y="167"/>
                    <a:pt x="5114" y="0"/>
                  </a:cubicBezTo>
                  <a:close/>
                </a:path>
              </a:pathLst>
            </a:custGeom>
            <a:solidFill>
              <a:srgbClr val="C1823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41" name="Freeform: Shape 26">
              <a:extLst>
                <a:ext uri="{FF2B5EF4-FFF2-40B4-BE49-F238E27FC236}">
                  <a16:creationId xmlns:a16="http://schemas.microsoft.com/office/drawing/2014/main" id="{6BDAE69F-02AA-4B76-81E4-A8FF40582E18}"/>
                </a:ext>
              </a:extLst>
            </p:cNvPr>
            <p:cNvSpPr/>
            <p:nvPr/>
          </p:nvSpPr>
          <p:spPr>
            <a:xfrm>
              <a:off x="8546466" y="1169337"/>
              <a:ext cx="86947" cy="140453"/>
            </a:xfrm>
            <a:custGeom>
              <a:avLst/>
              <a:gdLst>
                <a:gd name="connsiteX0" fmla="*/ 86530 w 86947"/>
                <a:gd name="connsiteY0" fmla="*/ 140453 h 140453"/>
                <a:gd name="connsiteX1" fmla="*/ 82517 w 86947"/>
                <a:gd name="connsiteY1" fmla="*/ 137109 h 140453"/>
                <a:gd name="connsiteX2" fmla="*/ 48741 w 86947"/>
                <a:gd name="connsiteY2" fmla="*/ 113700 h 140453"/>
                <a:gd name="connsiteX3" fmla="*/ 28008 w 86947"/>
                <a:gd name="connsiteY3" fmla="*/ 102163 h 140453"/>
                <a:gd name="connsiteX4" fmla="*/ 586 w 86947"/>
                <a:gd name="connsiteY4" fmla="*/ 59358 h 140453"/>
                <a:gd name="connsiteX5" fmla="*/ 4264 w 86947"/>
                <a:gd name="connsiteY5" fmla="*/ 0 h 140453"/>
                <a:gd name="connsiteX6" fmla="*/ 8444 w 86947"/>
                <a:gd name="connsiteY6" fmla="*/ 6019 h 140453"/>
                <a:gd name="connsiteX7" fmla="*/ 33860 w 86947"/>
                <a:gd name="connsiteY7" fmla="*/ 25917 h 140453"/>
                <a:gd name="connsiteX8" fmla="*/ 82684 w 86947"/>
                <a:gd name="connsiteY8" fmla="*/ 85442 h 140453"/>
                <a:gd name="connsiteX9" fmla="*/ 86697 w 86947"/>
                <a:gd name="connsiteY9" fmla="*/ 135772 h 140453"/>
                <a:gd name="connsiteX10" fmla="*/ 86530 w 86947"/>
                <a:gd name="connsiteY10" fmla="*/ 140453 h 140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6947" h="140453">
                  <a:moveTo>
                    <a:pt x="86530" y="140453"/>
                  </a:moveTo>
                  <a:cubicBezTo>
                    <a:pt x="84691" y="138948"/>
                    <a:pt x="83687" y="137945"/>
                    <a:pt x="82517" y="137109"/>
                  </a:cubicBezTo>
                  <a:cubicBezTo>
                    <a:pt x="71314" y="129250"/>
                    <a:pt x="60278" y="121225"/>
                    <a:pt x="48741" y="113700"/>
                  </a:cubicBezTo>
                  <a:cubicBezTo>
                    <a:pt x="42220" y="109353"/>
                    <a:pt x="34863" y="106176"/>
                    <a:pt x="28008" y="102163"/>
                  </a:cubicBezTo>
                  <a:cubicBezTo>
                    <a:pt x="11789" y="92465"/>
                    <a:pt x="2258" y="78420"/>
                    <a:pt x="586" y="59358"/>
                  </a:cubicBezTo>
                  <a:cubicBezTo>
                    <a:pt x="-1253" y="39962"/>
                    <a:pt x="1589" y="20901"/>
                    <a:pt x="4264" y="0"/>
                  </a:cubicBezTo>
                  <a:cubicBezTo>
                    <a:pt x="6271" y="2843"/>
                    <a:pt x="7107" y="4515"/>
                    <a:pt x="8444" y="6019"/>
                  </a:cubicBezTo>
                  <a:cubicBezTo>
                    <a:pt x="15634" y="14213"/>
                    <a:pt x="23326" y="22071"/>
                    <a:pt x="33860" y="25917"/>
                  </a:cubicBezTo>
                  <a:cubicBezTo>
                    <a:pt x="61951" y="36117"/>
                    <a:pt x="77334" y="56349"/>
                    <a:pt x="82684" y="85442"/>
                  </a:cubicBezTo>
                  <a:cubicBezTo>
                    <a:pt x="85861" y="102163"/>
                    <a:pt x="87700" y="118884"/>
                    <a:pt x="86697" y="135772"/>
                  </a:cubicBezTo>
                  <a:cubicBezTo>
                    <a:pt x="86864" y="137276"/>
                    <a:pt x="86697" y="138447"/>
                    <a:pt x="86530" y="140453"/>
                  </a:cubicBezTo>
                  <a:close/>
                </a:path>
              </a:pathLst>
            </a:custGeom>
            <a:solidFill>
              <a:srgbClr val="C1823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42" name="Freeform: Shape 27">
              <a:extLst>
                <a:ext uri="{FF2B5EF4-FFF2-40B4-BE49-F238E27FC236}">
                  <a16:creationId xmlns:a16="http://schemas.microsoft.com/office/drawing/2014/main" id="{E03644EE-5F28-4A2A-B3C7-4E6DB7B41B15}"/>
                </a:ext>
              </a:extLst>
            </p:cNvPr>
            <p:cNvSpPr/>
            <p:nvPr/>
          </p:nvSpPr>
          <p:spPr>
            <a:xfrm>
              <a:off x="8544083" y="1438874"/>
              <a:ext cx="85275" cy="140453"/>
            </a:xfrm>
            <a:custGeom>
              <a:avLst/>
              <a:gdLst>
                <a:gd name="connsiteX0" fmla="*/ 84565 w 85275"/>
                <a:gd name="connsiteY0" fmla="*/ 140955 h 140453"/>
                <a:gd name="connsiteX1" fmla="*/ 39419 w 85275"/>
                <a:gd name="connsiteY1" fmla="*/ 108684 h 140453"/>
                <a:gd name="connsiteX2" fmla="*/ 36911 w 85275"/>
                <a:gd name="connsiteY2" fmla="*/ 107346 h 140453"/>
                <a:gd name="connsiteX3" fmla="*/ 460 w 85275"/>
                <a:gd name="connsiteY3" fmla="*/ 41467 h 140453"/>
                <a:gd name="connsiteX4" fmla="*/ 4975 w 85275"/>
                <a:gd name="connsiteY4" fmla="*/ 0 h 140453"/>
                <a:gd name="connsiteX5" fmla="*/ 9824 w 85275"/>
                <a:gd name="connsiteY5" fmla="*/ 5518 h 140453"/>
                <a:gd name="connsiteX6" fmla="*/ 32564 w 85275"/>
                <a:gd name="connsiteY6" fmla="*/ 24245 h 140453"/>
                <a:gd name="connsiteX7" fmla="*/ 83562 w 85275"/>
                <a:gd name="connsiteY7" fmla="*/ 93636 h 140453"/>
                <a:gd name="connsiteX8" fmla="*/ 84565 w 85275"/>
                <a:gd name="connsiteY8" fmla="*/ 140955 h 140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5275" h="140453">
                  <a:moveTo>
                    <a:pt x="84565" y="140955"/>
                  </a:moveTo>
                  <a:cubicBezTo>
                    <a:pt x="71021" y="126910"/>
                    <a:pt x="55638" y="117212"/>
                    <a:pt x="39419" y="108684"/>
                  </a:cubicBezTo>
                  <a:cubicBezTo>
                    <a:pt x="38583" y="108182"/>
                    <a:pt x="37747" y="107681"/>
                    <a:pt x="36911" y="107346"/>
                  </a:cubicBezTo>
                  <a:cubicBezTo>
                    <a:pt x="9155" y="93970"/>
                    <a:pt x="-2549" y="71731"/>
                    <a:pt x="460" y="41467"/>
                  </a:cubicBezTo>
                  <a:cubicBezTo>
                    <a:pt x="1798" y="28258"/>
                    <a:pt x="3303" y="15049"/>
                    <a:pt x="4975" y="0"/>
                  </a:cubicBezTo>
                  <a:cubicBezTo>
                    <a:pt x="7316" y="2842"/>
                    <a:pt x="8486" y="4347"/>
                    <a:pt x="9824" y="5518"/>
                  </a:cubicBezTo>
                  <a:cubicBezTo>
                    <a:pt x="17348" y="12039"/>
                    <a:pt x="23869" y="20734"/>
                    <a:pt x="32564" y="24245"/>
                  </a:cubicBezTo>
                  <a:cubicBezTo>
                    <a:pt x="64500" y="36953"/>
                    <a:pt x="79549" y="60863"/>
                    <a:pt x="83562" y="93636"/>
                  </a:cubicBezTo>
                  <a:cubicBezTo>
                    <a:pt x="85568" y="109018"/>
                    <a:pt x="87408" y="124401"/>
                    <a:pt x="84565" y="140955"/>
                  </a:cubicBezTo>
                  <a:close/>
                </a:path>
              </a:pathLst>
            </a:custGeom>
            <a:solidFill>
              <a:srgbClr val="C1823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43" name="Freeform: Shape 28">
              <a:extLst>
                <a:ext uri="{FF2B5EF4-FFF2-40B4-BE49-F238E27FC236}">
                  <a16:creationId xmlns:a16="http://schemas.microsoft.com/office/drawing/2014/main" id="{EFB0E35D-540F-424F-9EE2-502A0D23DD18}"/>
                </a:ext>
              </a:extLst>
            </p:cNvPr>
            <p:cNvSpPr/>
            <p:nvPr/>
          </p:nvSpPr>
          <p:spPr>
            <a:xfrm>
              <a:off x="8641397" y="1078544"/>
              <a:ext cx="85275" cy="138781"/>
            </a:xfrm>
            <a:custGeom>
              <a:avLst/>
              <a:gdLst>
                <a:gd name="connsiteX0" fmla="*/ 83897 w 85275"/>
                <a:gd name="connsiteY0" fmla="*/ 0 h 138781"/>
                <a:gd name="connsiteX1" fmla="*/ 85569 w 85275"/>
                <a:gd name="connsiteY1" fmla="*/ 58689 h 138781"/>
                <a:gd name="connsiteX2" fmla="*/ 64835 w 85275"/>
                <a:gd name="connsiteY2" fmla="*/ 96311 h 138781"/>
                <a:gd name="connsiteX3" fmla="*/ 53967 w 85275"/>
                <a:gd name="connsiteY3" fmla="*/ 103333 h 138781"/>
                <a:gd name="connsiteX4" fmla="*/ 1130 w 85275"/>
                <a:gd name="connsiteY4" fmla="*/ 139116 h 138781"/>
                <a:gd name="connsiteX5" fmla="*/ 126 w 85275"/>
                <a:gd name="connsiteY5" fmla="*/ 129752 h 138781"/>
                <a:gd name="connsiteX6" fmla="*/ 9323 w 85275"/>
                <a:gd name="connsiteY6" fmla="*/ 66046 h 138781"/>
                <a:gd name="connsiteX7" fmla="*/ 41259 w 85275"/>
                <a:gd name="connsiteY7" fmla="*/ 30097 h 138781"/>
                <a:gd name="connsiteX8" fmla="*/ 80720 w 85275"/>
                <a:gd name="connsiteY8" fmla="*/ 1170 h 138781"/>
                <a:gd name="connsiteX9" fmla="*/ 83897 w 85275"/>
                <a:gd name="connsiteY9" fmla="*/ 0 h 138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5275" h="138781">
                  <a:moveTo>
                    <a:pt x="83897" y="0"/>
                  </a:moveTo>
                  <a:cubicBezTo>
                    <a:pt x="84565" y="20065"/>
                    <a:pt x="86070" y="39461"/>
                    <a:pt x="85569" y="58689"/>
                  </a:cubicBezTo>
                  <a:cubicBezTo>
                    <a:pt x="85234" y="74240"/>
                    <a:pt x="77543" y="86947"/>
                    <a:pt x="64835" y="96311"/>
                  </a:cubicBezTo>
                  <a:cubicBezTo>
                    <a:pt x="61324" y="98819"/>
                    <a:pt x="57812" y="101327"/>
                    <a:pt x="53967" y="103333"/>
                  </a:cubicBezTo>
                  <a:cubicBezTo>
                    <a:pt x="35574" y="113366"/>
                    <a:pt x="16680" y="122729"/>
                    <a:pt x="1130" y="139116"/>
                  </a:cubicBezTo>
                  <a:cubicBezTo>
                    <a:pt x="628" y="135103"/>
                    <a:pt x="293" y="132427"/>
                    <a:pt x="126" y="129752"/>
                  </a:cubicBezTo>
                  <a:cubicBezTo>
                    <a:pt x="-710" y="108015"/>
                    <a:pt x="2634" y="86780"/>
                    <a:pt x="9323" y="66046"/>
                  </a:cubicBezTo>
                  <a:cubicBezTo>
                    <a:pt x="14840" y="49326"/>
                    <a:pt x="25709" y="37287"/>
                    <a:pt x="41259" y="30097"/>
                  </a:cubicBezTo>
                  <a:cubicBezTo>
                    <a:pt x="56475" y="23074"/>
                    <a:pt x="70520" y="14881"/>
                    <a:pt x="80720" y="1170"/>
                  </a:cubicBezTo>
                  <a:cubicBezTo>
                    <a:pt x="81054" y="1003"/>
                    <a:pt x="81723" y="836"/>
                    <a:pt x="83897" y="0"/>
                  </a:cubicBezTo>
                  <a:close/>
                </a:path>
              </a:pathLst>
            </a:custGeom>
            <a:solidFill>
              <a:srgbClr val="C1823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44" name="Freeform: Shape 29">
              <a:extLst>
                <a:ext uri="{FF2B5EF4-FFF2-40B4-BE49-F238E27FC236}">
                  <a16:creationId xmlns:a16="http://schemas.microsoft.com/office/drawing/2014/main" id="{24427C59-DDA7-4430-A6A4-4D0A49A20146}"/>
                </a:ext>
              </a:extLst>
            </p:cNvPr>
            <p:cNvSpPr/>
            <p:nvPr/>
          </p:nvSpPr>
          <p:spPr>
            <a:xfrm>
              <a:off x="8641189" y="1167164"/>
              <a:ext cx="85275" cy="137109"/>
            </a:xfrm>
            <a:custGeom>
              <a:avLst/>
              <a:gdLst>
                <a:gd name="connsiteX0" fmla="*/ 0 w 85275"/>
                <a:gd name="connsiteY0" fmla="*/ 137276 h 137109"/>
                <a:gd name="connsiteX1" fmla="*/ 1839 w 85275"/>
                <a:gd name="connsiteY1" fmla="*/ 99822 h 137109"/>
                <a:gd name="connsiteX2" fmla="*/ 8360 w 85275"/>
                <a:gd name="connsiteY2" fmla="*/ 69558 h 137109"/>
                <a:gd name="connsiteX3" fmla="*/ 41300 w 85275"/>
                <a:gd name="connsiteY3" fmla="*/ 29596 h 137109"/>
                <a:gd name="connsiteX4" fmla="*/ 81262 w 85275"/>
                <a:gd name="connsiteY4" fmla="*/ 334 h 137109"/>
                <a:gd name="connsiteX5" fmla="*/ 82767 w 85275"/>
                <a:gd name="connsiteY5" fmla="*/ 0 h 137109"/>
                <a:gd name="connsiteX6" fmla="*/ 85610 w 85275"/>
                <a:gd name="connsiteY6" fmla="*/ 61365 h 137109"/>
                <a:gd name="connsiteX7" fmla="*/ 63037 w 85275"/>
                <a:gd name="connsiteY7" fmla="*/ 96980 h 137109"/>
                <a:gd name="connsiteX8" fmla="*/ 39795 w 85275"/>
                <a:gd name="connsiteY8" fmla="*/ 110691 h 137109"/>
                <a:gd name="connsiteX9" fmla="*/ 4013 w 85275"/>
                <a:gd name="connsiteY9" fmla="*/ 135939 h 137109"/>
                <a:gd name="connsiteX10" fmla="*/ 1839 w 85275"/>
                <a:gd name="connsiteY10" fmla="*/ 137611 h 137109"/>
                <a:gd name="connsiteX11" fmla="*/ 0 w 85275"/>
                <a:gd name="connsiteY11" fmla="*/ 137276 h 137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85275" h="137109">
                  <a:moveTo>
                    <a:pt x="0" y="137276"/>
                  </a:moveTo>
                  <a:cubicBezTo>
                    <a:pt x="502" y="124736"/>
                    <a:pt x="502" y="112195"/>
                    <a:pt x="1839" y="99822"/>
                  </a:cubicBezTo>
                  <a:cubicBezTo>
                    <a:pt x="3010" y="89623"/>
                    <a:pt x="5685" y="79590"/>
                    <a:pt x="8360" y="69558"/>
                  </a:cubicBezTo>
                  <a:cubicBezTo>
                    <a:pt x="13209" y="51165"/>
                    <a:pt x="24245" y="37454"/>
                    <a:pt x="41300" y="29596"/>
                  </a:cubicBezTo>
                  <a:cubicBezTo>
                    <a:pt x="56683" y="22573"/>
                    <a:pt x="70895" y="14213"/>
                    <a:pt x="81262" y="334"/>
                  </a:cubicBezTo>
                  <a:cubicBezTo>
                    <a:pt x="81429" y="167"/>
                    <a:pt x="81931" y="167"/>
                    <a:pt x="82767" y="0"/>
                  </a:cubicBezTo>
                  <a:cubicBezTo>
                    <a:pt x="84941" y="20399"/>
                    <a:pt x="88619" y="40798"/>
                    <a:pt x="85610" y="61365"/>
                  </a:cubicBezTo>
                  <a:cubicBezTo>
                    <a:pt x="83436" y="76413"/>
                    <a:pt x="75912" y="88619"/>
                    <a:pt x="63037" y="96980"/>
                  </a:cubicBezTo>
                  <a:cubicBezTo>
                    <a:pt x="55513" y="101996"/>
                    <a:pt x="47152" y="105674"/>
                    <a:pt x="39795" y="110691"/>
                  </a:cubicBezTo>
                  <a:cubicBezTo>
                    <a:pt x="27589" y="118716"/>
                    <a:pt x="15885" y="127411"/>
                    <a:pt x="4013" y="135939"/>
                  </a:cubicBezTo>
                  <a:cubicBezTo>
                    <a:pt x="3344" y="136440"/>
                    <a:pt x="2675" y="137109"/>
                    <a:pt x="1839" y="137611"/>
                  </a:cubicBezTo>
                  <a:cubicBezTo>
                    <a:pt x="1170" y="137444"/>
                    <a:pt x="669" y="137444"/>
                    <a:pt x="0" y="137276"/>
                  </a:cubicBezTo>
                  <a:close/>
                </a:path>
              </a:pathLst>
            </a:custGeom>
            <a:solidFill>
              <a:srgbClr val="C1823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45" name="Freeform: Shape 30">
              <a:extLst>
                <a:ext uri="{FF2B5EF4-FFF2-40B4-BE49-F238E27FC236}">
                  <a16:creationId xmlns:a16="http://schemas.microsoft.com/office/drawing/2014/main" id="{8193A4D2-6614-4C6C-8243-8D40EC1905E4}"/>
                </a:ext>
              </a:extLst>
            </p:cNvPr>
            <p:cNvSpPr/>
            <p:nvPr/>
          </p:nvSpPr>
          <p:spPr>
            <a:xfrm>
              <a:off x="8640748" y="1346910"/>
              <a:ext cx="85275" cy="138781"/>
            </a:xfrm>
            <a:custGeom>
              <a:avLst/>
              <a:gdLst>
                <a:gd name="connsiteX0" fmla="*/ 775 w 85275"/>
                <a:gd name="connsiteY0" fmla="*/ 138781 h 138781"/>
                <a:gd name="connsiteX1" fmla="*/ 12312 w 85275"/>
                <a:gd name="connsiteY1" fmla="*/ 58188 h 138781"/>
                <a:gd name="connsiteX2" fmla="*/ 42744 w 85275"/>
                <a:gd name="connsiteY2" fmla="*/ 28592 h 138781"/>
                <a:gd name="connsiteX3" fmla="*/ 82204 w 85275"/>
                <a:gd name="connsiteY3" fmla="*/ 0 h 138781"/>
                <a:gd name="connsiteX4" fmla="*/ 84545 w 85275"/>
                <a:gd name="connsiteY4" fmla="*/ 18393 h 138781"/>
                <a:gd name="connsiteX5" fmla="*/ 85381 w 85275"/>
                <a:gd name="connsiteY5" fmla="*/ 58857 h 138781"/>
                <a:gd name="connsiteX6" fmla="*/ 61972 w 85275"/>
                <a:gd name="connsiteY6" fmla="*/ 97481 h 138781"/>
                <a:gd name="connsiteX7" fmla="*/ 53278 w 85275"/>
                <a:gd name="connsiteY7" fmla="*/ 102832 h 138781"/>
                <a:gd name="connsiteX8" fmla="*/ 775 w 85275"/>
                <a:gd name="connsiteY8" fmla="*/ 138781 h 138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5275" h="138781">
                  <a:moveTo>
                    <a:pt x="775" y="138781"/>
                  </a:moveTo>
                  <a:cubicBezTo>
                    <a:pt x="-1733" y="109854"/>
                    <a:pt x="1778" y="83436"/>
                    <a:pt x="12312" y="58188"/>
                  </a:cubicBezTo>
                  <a:cubicBezTo>
                    <a:pt x="18164" y="44142"/>
                    <a:pt x="29200" y="34612"/>
                    <a:pt x="42744" y="28592"/>
                  </a:cubicBezTo>
                  <a:cubicBezTo>
                    <a:pt x="57792" y="21904"/>
                    <a:pt x="71336" y="13711"/>
                    <a:pt x="82204" y="0"/>
                  </a:cubicBezTo>
                  <a:cubicBezTo>
                    <a:pt x="83040" y="6187"/>
                    <a:pt x="84211" y="12206"/>
                    <a:pt x="84545" y="18393"/>
                  </a:cubicBezTo>
                  <a:cubicBezTo>
                    <a:pt x="85214" y="31936"/>
                    <a:pt x="86217" y="45480"/>
                    <a:pt x="85381" y="58857"/>
                  </a:cubicBezTo>
                  <a:cubicBezTo>
                    <a:pt x="84378" y="75410"/>
                    <a:pt x="75683" y="88118"/>
                    <a:pt x="61972" y="97481"/>
                  </a:cubicBezTo>
                  <a:cubicBezTo>
                    <a:pt x="59130" y="99321"/>
                    <a:pt x="56287" y="101160"/>
                    <a:pt x="53278" y="102832"/>
                  </a:cubicBezTo>
                  <a:cubicBezTo>
                    <a:pt x="35052" y="112864"/>
                    <a:pt x="16492" y="122228"/>
                    <a:pt x="775" y="138781"/>
                  </a:cubicBezTo>
                  <a:close/>
                </a:path>
              </a:pathLst>
            </a:custGeom>
            <a:solidFill>
              <a:srgbClr val="C1823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46" name="Freeform: Shape 31">
              <a:extLst>
                <a:ext uri="{FF2B5EF4-FFF2-40B4-BE49-F238E27FC236}">
                  <a16:creationId xmlns:a16="http://schemas.microsoft.com/office/drawing/2014/main" id="{73D83D91-7007-4102-B713-275875696855}"/>
                </a:ext>
              </a:extLst>
            </p:cNvPr>
            <p:cNvSpPr/>
            <p:nvPr/>
          </p:nvSpPr>
          <p:spPr>
            <a:xfrm>
              <a:off x="8642307" y="1255783"/>
              <a:ext cx="85275" cy="138781"/>
            </a:xfrm>
            <a:custGeom>
              <a:avLst/>
              <a:gdLst>
                <a:gd name="connsiteX0" fmla="*/ 721 w 85275"/>
                <a:gd name="connsiteY0" fmla="*/ 139450 h 138781"/>
                <a:gd name="connsiteX1" fmla="*/ 7911 w 85275"/>
                <a:gd name="connsiteY1" fmla="*/ 70227 h 138781"/>
                <a:gd name="connsiteX2" fmla="*/ 41519 w 85275"/>
                <a:gd name="connsiteY2" fmla="*/ 30097 h 138781"/>
                <a:gd name="connsiteX3" fmla="*/ 81147 w 85275"/>
                <a:gd name="connsiteY3" fmla="*/ 0 h 138781"/>
                <a:gd name="connsiteX4" fmla="*/ 82485 w 85275"/>
                <a:gd name="connsiteY4" fmla="*/ 4515 h 138781"/>
                <a:gd name="connsiteX5" fmla="*/ 85996 w 85275"/>
                <a:gd name="connsiteY5" fmla="*/ 50998 h 138781"/>
                <a:gd name="connsiteX6" fmla="*/ 57571 w 85275"/>
                <a:gd name="connsiteY6" fmla="*/ 101327 h 138781"/>
                <a:gd name="connsiteX7" fmla="*/ 43860 w 85275"/>
                <a:gd name="connsiteY7" fmla="*/ 109018 h 138781"/>
                <a:gd name="connsiteX8" fmla="*/ 721 w 85275"/>
                <a:gd name="connsiteY8" fmla="*/ 139450 h 138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5275" h="138781">
                  <a:moveTo>
                    <a:pt x="721" y="139450"/>
                  </a:moveTo>
                  <a:cubicBezTo>
                    <a:pt x="-1453" y="114871"/>
                    <a:pt x="1389" y="92465"/>
                    <a:pt x="7911" y="70227"/>
                  </a:cubicBezTo>
                  <a:cubicBezTo>
                    <a:pt x="13261" y="51834"/>
                    <a:pt x="24297" y="38123"/>
                    <a:pt x="41519" y="30097"/>
                  </a:cubicBezTo>
                  <a:cubicBezTo>
                    <a:pt x="56735" y="23074"/>
                    <a:pt x="70947" y="15216"/>
                    <a:pt x="81147" y="0"/>
                  </a:cubicBezTo>
                  <a:cubicBezTo>
                    <a:pt x="81816" y="2174"/>
                    <a:pt x="82317" y="3344"/>
                    <a:pt x="82485" y="4515"/>
                  </a:cubicBezTo>
                  <a:cubicBezTo>
                    <a:pt x="83655" y="20065"/>
                    <a:pt x="85494" y="35448"/>
                    <a:pt x="85996" y="50998"/>
                  </a:cubicBezTo>
                  <a:cubicBezTo>
                    <a:pt x="86498" y="73069"/>
                    <a:pt x="76800" y="89957"/>
                    <a:pt x="57571" y="101327"/>
                  </a:cubicBezTo>
                  <a:cubicBezTo>
                    <a:pt x="53056" y="104002"/>
                    <a:pt x="48542" y="106510"/>
                    <a:pt x="43860" y="109018"/>
                  </a:cubicBezTo>
                  <a:cubicBezTo>
                    <a:pt x="28477" y="117044"/>
                    <a:pt x="13930" y="126241"/>
                    <a:pt x="721" y="139450"/>
                  </a:cubicBezTo>
                  <a:close/>
                </a:path>
              </a:pathLst>
            </a:custGeom>
            <a:solidFill>
              <a:srgbClr val="C1823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47" name="Freeform: Shape 32">
              <a:extLst>
                <a:ext uri="{FF2B5EF4-FFF2-40B4-BE49-F238E27FC236}">
                  <a16:creationId xmlns:a16="http://schemas.microsoft.com/office/drawing/2014/main" id="{3C3CDF8A-5BFD-4078-A595-271EBBDFC75D}"/>
                </a:ext>
              </a:extLst>
            </p:cNvPr>
            <p:cNvSpPr/>
            <p:nvPr/>
          </p:nvSpPr>
          <p:spPr>
            <a:xfrm>
              <a:off x="8545875" y="994607"/>
              <a:ext cx="85275" cy="142125"/>
            </a:xfrm>
            <a:custGeom>
              <a:avLst/>
              <a:gdLst>
                <a:gd name="connsiteX0" fmla="*/ 83275 w 85275"/>
                <a:gd name="connsiteY0" fmla="*/ 143463 h 142125"/>
                <a:gd name="connsiteX1" fmla="*/ 38297 w 85275"/>
                <a:gd name="connsiteY1" fmla="*/ 106343 h 142125"/>
                <a:gd name="connsiteX2" fmla="*/ 6 w 85275"/>
                <a:gd name="connsiteY2" fmla="*/ 43306 h 142125"/>
                <a:gd name="connsiteX3" fmla="*/ 3350 w 85275"/>
                <a:gd name="connsiteY3" fmla="*/ 0 h 142125"/>
                <a:gd name="connsiteX4" fmla="*/ 35956 w 85275"/>
                <a:gd name="connsiteY4" fmla="*/ 25583 h 142125"/>
                <a:gd name="connsiteX5" fmla="*/ 82941 w 85275"/>
                <a:gd name="connsiteY5" fmla="*/ 104504 h 142125"/>
                <a:gd name="connsiteX6" fmla="*/ 85616 w 85275"/>
                <a:gd name="connsiteY6" fmla="*/ 142961 h 142125"/>
                <a:gd name="connsiteX7" fmla="*/ 83275 w 85275"/>
                <a:gd name="connsiteY7" fmla="*/ 143463 h 142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5275" h="142125">
                  <a:moveTo>
                    <a:pt x="83275" y="143463"/>
                  </a:moveTo>
                  <a:cubicBezTo>
                    <a:pt x="72239" y="126241"/>
                    <a:pt x="56355" y="115372"/>
                    <a:pt x="38297" y="106343"/>
                  </a:cubicBezTo>
                  <a:cubicBezTo>
                    <a:pt x="12547" y="93636"/>
                    <a:pt x="-328" y="72066"/>
                    <a:pt x="6" y="43306"/>
                  </a:cubicBezTo>
                  <a:cubicBezTo>
                    <a:pt x="174" y="28927"/>
                    <a:pt x="1678" y="14547"/>
                    <a:pt x="3350" y="0"/>
                  </a:cubicBezTo>
                  <a:cubicBezTo>
                    <a:pt x="12547" y="11203"/>
                    <a:pt x="24251" y="18225"/>
                    <a:pt x="35956" y="25583"/>
                  </a:cubicBezTo>
                  <a:cubicBezTo>
                    <a:pt x="64715" y="43975"/>
                    <a:pt x="78426" y="71731"/>
                    <a:pt x="82941" y="104504"/>
                  </a:cubicBezTo>
                  <a:cubicBezTo>
                    <a:pt x="84613" y="117212"/>
                    <a:pt x="84780" y="130086"/>
                    <a:pt x="85616" y="142961"/>
                  </a:cubicBezTo>
                  <a:cubicBezTo>
                    <a:pt x="84947" y="143129"/>
                    <a:pt x="84111" y="143296"/>
                    <a:pt x="83275" y="143463"/>
                  </a:cubicBezTo>
                  <a:close/>
                </a:path>
              </a:pathLst>
            </a:custGeom>
            <a:solidFill>
              <a:srgbClr val="C1823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48" name="Freeform: Shape 33">
              <a:extLst>
                <a:ext uri="{FF2B5EF4-FFF2-40B4-BE49-F238E27FC236}">
                  <a16:creationId xmlns:a16="http://schemas.microsoft.com/office/drawing/2014/main" id="{6ED1811D-5FCE-4A55-AE75-CDFF440F37D5}"/>
                </a:ext>
              </a:extLst>
            </p:cNvPr>
            <p:cNvSpPr/>
            <p:nvPr/>
          </p:nvSpPr>
          <p:spPr>
            <a:xfrm>
              <a:off x="8641442" y="989925"/>
              <a:ext cx="83603" cy="145469"/>
            </a:xfrm>
            <a:custGeom>
              <a:avLst/>
              <a:gdLst>
                <a:gd name="connsiteX0" fmla="*/ 248 w 83603"/>
                <a:gd name="connsiteY0" fmla="*/ 145469 h 145469"/>
                <a:gd name="connsiteX1" fmla="*/ 14628 w 83603"/>
                <a:gd name="connsiteY1" fmla="*/ 64040 h 145469"/>
                <a:gd name="connsiteX2" fmla="*/ 49072 w 83603"/>
                <a:gd name="connsiteY2" fmla="*/ 26251 h 145469"/>
                <a:gd name="connsiteX3" fmla="*/ 81510 w 83603"/>
                <a:gd name="connsiteY3" fmla="*/ 0 h 145469"/>
                <a:gd name="connsiteX4" fmla="*/ 82514 w 83603"/>
                <a:gd name="connsiteY4" fmla="*/ 10367 h 145469"/>
                <a:gd name="connsiteX5" fmla="*/ 84520 w 83603"/>
                <a:gd name="connsiteY5" fmla="*/ 43975 h 145469"/>
                <a:gd name="connsiteX6" fmla="*/ 45059 w 83603"/>
                <a:gd name="connsiteY6" fmla="*/ 108015 h 145469"/>
                <a:gd name="connsiteX7" fmla="*/ 10782 w 83603"/>
                <a:gd name="connsiteY7" fmla="*/ 132093 h 145469"/>
                <a:gd name="connsiteX8" fmla="*/ 248 w 83603"/>
                <a:gd name="connsiteY8" fmla="*/ 145469 h 1454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3603" h="145469">
                  <a:moveTo>
                    <a:pt x="248" y="145469"/>
                  </a:moveTo>
                  <a:cubicBezTo>
                    <a:pt x="-922" y="116208"/>
                    <a:pt x="1753" y="89288"/>
                    <a:pt x="14628" y="64040"/>
                  </a:cubicBezTo>
                  <a:cubicBezTo>
                    <a:pt x="22654" y="48323"/>
                    <a:pt x="34024" y="35448"/>
                    <a:pt x="49072" y="26251"/>
                  </a:cubicBezTo>
                  <a:cubicBezTo>
                    <a:pt x="60610" y="19229"/>
                    <a:pt x="71812" y="11872"/>
                    <a:pt x="81510" y="0"/>
                  </a:cubicBezTo>
                  <a:cubicBezTo>
                    <a:pt x="82012" y="4347"/>
                    <a:pt x="82346" y="7357"/>
                    <a:pt x="82514" y="10367"/>
                  </a:cubicBezTo>
                  <a:cubicBezTo>
                    <a:pt x="83182" y="21570"/>
                    <a:pt x="84353" y="32772"/>
                    <a:pt x="84520" y="43975"/>
                  </a:cubicBezTo>
                  <a:cubicBezTo>
                    <a:pt x="85022" y="73571"/>
                    <a:pt x="71478" y="94973"/>
                    <a:pt x="45059" y="108015"/>
                  </a:cubicBezTo>
                  <a:cubicBezTo>
                    <a:pt x="32352" y="114369"/>
                    <a:pt x="20313" y="121225"/>
                    <a:pt x="10782" y="132093"/>
                  </a:cubicBezTo>
                  <a:cubicBezTo>
                    <a:pt x="7772" y="136106"/>
                    <a:pt x="4596" y="140286"/>
                    <a:pt x="248" y="145469"/>
                  </a:cubicBezTo>
                  <a:close/>
                </a:path>
              </a:pathLst>
            </a:custGeom>
            <a:solidFill>
              <a:srgbClr val="C1823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49" name="Freeform: Shape 34">
              <a:extLst>
                <a:ext uri="{FF2B5EF4-FFF2-40B4-BE49-F238E27FC236}">
                  <a16:creationId xmlns:a16="http://schemas.microsoft.com/office/drawing/2014/main" id="{5E53723F-316D-4856-B98C-77A796401046}"/>
                </a:ext>
              </a:extLst>
            </p:cNvPr>
            <p:cNvSpPr/>
            <p:nvPr/>
          </p:nvSpPr>
          <p:spPr>
            <a:xfrm>
              <a:off x="8446173" y="1559597"/>
              <a:ext cx="51834" cy="110356"/>
            </a:xfrm>
            <a:custGeom>
              <a:avLst/>
              <a:gdLst>
                <a:gd name="connsiteX0" fmla="*/ 8580 w 51833"/>
                <a:gd name="connsiteY0" fmla="*/ 111694 h 110356"/>
                <a:gd name="connsiteX1" fmla="*/ 387 w 51833"/>
                <a:gd name="connsiteY1" fmla="*/ 77082 h 110356"/>
                <a:gd name="connsiteX2" fmla="*/ 53 w 51833"/>
                <a:gd name="connsiteY2" fmla="*/ 64709 h 110356"/>
                <a:gd name="connsiteX3" fmla="*/ 16606 w 51833"/>
                <a:gd name="connsiteY3" fmla="*/ 27422 h 110356"/>
                <a:gd name="connsiteX4" fmla="*/ 36838 w 51833"/>
                <a:gd name="connsiteY4" fmla="*/ 0 h 110356"/>
                <a:gd name="connsiteX5" fmla="*/ 39179 w 51833"/>
                <a:gd name="connsiteY5" fmla="*/ 3679 h 110356"/>
                <a:gd name="connsiteX6" fmla="*/ 51051 w 51833"/>
                <a:gd name="connsiteY6" fmla="*/ 36451 h 110356"/>
                <a:gd name="connsiteX7" fmla="*/ 41854 w 51833"/>
                <a:gd name="connsiteY7" fmla="*/ 74072 h 110356"/>
                <a:gd name="connsiteX8" fmla="*/ 26137 w 51833"/>
                <a:gd name="connsiteY8" fmla="*/ 90124 h 110356"/>
                <a:gd name="connsiteX9" fmla="*/ 8580 w 51833"/>
                <a:gd name="connsiteY9" fmla="*/ 111694 h 1103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1833" h="110356">
                  <a:moveTo>
                    <a:pt x="8580" y="111694"/>
                  </a:moveTo>
                  <a:cubicBezTo>
                    <a:pt x="3899" y="100658"/>
                    <a:pt x="1558" y="89121"/>
                    <a:pt x="387" y="77082"/>
                  </a:cubicBezTo>
                  <a:cubicBezTo>
                    <a:pt x="53" y="72902"/>
                    <a:pt x="220" y="68889"/>
                    <a:pt x="53" y="64709"/>
                  </a:cubicBezTo>
                  <a:cubicBezTo>
                    <a:pt x="-616" y="49493"/>
                    <a:pt x="5069" y="37120"/>
                    <a:pt x="16606" y="27422"/>
                  </a:cubicBezTo>
                  <a:cubicBezTo>
                    <a:pt x="25468" y="20065"/>
                    <a:pt x="32658" y="11704"/>
                    <a:pt x="36838" y="0"/>
                  </a:cubicBezTo>
                  <a:cubicBezTo>
                    <a:pt x="37842" y="1672"/>
                    <a:pt x="38845" y="2508"/>
                    <a:pt x="39179" y="3679"/>
                  </a:cubicBezTo>
                  <a:cubicBezTo>
                    <a:pt x="43192" y="14547"/>
                    <a:pt x="47874" y="25248"/>
                    <a:pt x="51051" y="36451"/>
                  </a:cubicBezTo>
                  <a:cubicBezTo>
                    <a:pt x="55064" y="50496"/>
                    <a:pt x="51887" y="63204"/>
                    <a:pt x="41854" y="74072"/>
                  </a:cubicBezTo>
                  <a:cubicBezTo>
                    <a:pt x="36671" y="79590"/>
                    <a:pt x="30986" y="84606"/>
                    <a:pt x="26137" y="90124"/>
                  </a:cubicBezTo>
                  <a:cubicBezTo>
                    <a:pt x="19783" y="97147"/>
                    <a:pt x="14433" y="104337"/>
                    <a:pt x="8580" y="111694"/>
                  </a:cubicBezTo>
                  <a:close/>
                </a:path>
              </a:pathLst>
            </a:custGeom>
            <a:solidFill>
              <a:srgbClr val="C1823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50" name="Freeform: Shape 35">
              <a:extLst>
                <a:ext uri="{FF2B5EF4-FFF2-40B4-BE49-F238E27FC236}">
                  <a16:creationId xmlns:a16="http://schemas.microsoft.com/office/drawing/2014/main" id="{7CFEB931-63D6-4C61-9B55-4B0C0DF53563}"/>
                </a:ext>
              </a:extLst>
            </p:cNvPr>
            <p:cNvSpPr/>
            <p:nvPr/>
          </p:nvSpPr>
          <p:spPr>
            <a:xfrm>
              <a:off x="8388584" y="1370821"/>
              <a:ext cx="51834" cy="112028"/>
            </a:xfrm>
            <a:custGeom>
              <a:avLst/>
              <a:gdLst>
                <a:gd name="connsiteX0" fmla="*/ 36407 w 51833"/>
                <a:gd name="connsiteY0" fmla="*/ 0 h 112028"/>
                <a:gd name="connsiteX1" fmla="*/ 49114 w 51833"/>
                <a:gd name="connsiteY1" fmla="*/ 32772 h 112028"/>
                <a:gd name="connsiteX2" fmla="*/ 39249 w 51833"/>
                <a:gd name="connsiteY2" fmla="*/ 78420 h 112028"/>
                <a:gd name="connsiteX3" fmla="*/ 8818 w 51833"/>
                <a:gd name="connsiteY3" fmla="*/ 113366 h 112028"/>
                <a:gd name="connsiteX4" fmla="*/ 1628 w 51833"/>
                <a:gd name="connsiteY4" fmla="*/ 83770 h 112028"/>
                <a:gd name="connsiteX5" fmla="*/ 457 w 51833"/>
                <a:gd name="connsiteY5" fmla="*/ 73236 h 112028"/>
                <a:gd name="connsiteX6" fmla="*/ 19519 w 51833"/>
                <a:gd name="connsiteY6" fmla="*/ 25248 h 112028"/>
                <a:gd name="connsiteX7" fmla="*/ 33230 w 51833"/>
                <a:gd name="connsiteY7" fmla="*/ 6354 h 112028"/>
                <a:gd name="connsiteX8" fmla="*/ 36407 w 51833"/>
                <a:gd name="connsiteY8" fmla="*/ 0 h 1120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1833" h="112028">
                  <a:moveTo>
                    <a:pt x="36407" y="0"/>
                  </a:moveTo>
                  <a:cubicBezTo>
                    <a:pt x="40921" y="11537"/>
                    <a:pt x="45269" y="22071"/>
                    <a:pt x="49114" y="32772"/>
                  </a:cubicBezTo>
                  <a:cubicBezTo>
                    <a:pt x="55301" y="49995"/>
                    <a:pt x="51623" y="64876"/>
                    <a:pt x="39249" y="78420"/>
                  </a:cubicBezTo>
                  <a:cubicBezTo>
                    <a:pt x="29050" y="89455"/>
                    <a:pt x="19352" y="101160"/>
                    <a:pt x="8818" y="113366"/>
                  </a:cubicBezTo>
                  <a:cubicBezTo>
                    <a:pt x="6477" y="103835"/>
                    <a:pt x="3969" y="93803"/>
                    <a:pt x="1628" y="83770"/>
                  </a:cubicBezTo>
                  <a:cubicBezTo>
                    <a:pt x="792" y="80259"/>
                    <a:pt x="792" y="76748"/>
                    <a:pt x="457" y="73236"/>
                  </a:cubicBezTo>
                  <a:cubicBezTo>
                    <a:pt x="-1883" y="53840"/>
                    <a:pt x="4805" y="38290"/>
                    <a:pt x="19519" y="25248"/>
                  </a:cubicBezTo>
                  <a:cubicBezTo>
                    <a:pt x="25204" y="20232"/>
                    <a:pt x="28882" y="12875"/>
                    <a:pt x="33230" y="6354"/>
                  </a:cubicBezTo>
                  <a:cubicBezTo>
                    <a:pt x="34400" y="4682"/>
                    <a:pt x="35069" y="2675"/>
                    <a:pt x="36407" y="0"/>
                  </a:cubicBezTo>
                  <a:close/>
                </a:path>
              </a:pathLst>
            </a:custGeom>
            <a:solidFill>
              <a:srgbClr val="C1823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51" name="Freeform: Shape 36">
              <a:extLst>
                <a:ext uri="{FF2B5EF4-FFF2-40B4-BE49-F238E27FC236}">
                  <a16:creationId xmlns:a16="http://schemas.microsoft.com/office/drawing/2014/main" id="{1CBE48D1-F1D9-48A6-BF72-5979EC099BD5}"/>
                </a:ext>
              </a:extLst>
            </p:cNvPr>
            <p:cNvSpPr/>
            <p:nvPr/>
          </p:nvSpPr>
          <p:spPr>
            <a:xfrm>
              <a:off x="8427183" y="1493885"/>
              <a:ext cx="51834" cy="112028"/>
            </a:xfrm>
            <a:custGeom>
              <a:avLst/>
              <a:gdLst>
                <a:gd name="connsiteX0" fmla="*/ 9345 w 51833"/>
                <a:gd name="connsiteY0" fmla="*/ 113366 h 112028"/>
                <a:gd name="connsiteX1" fmla="*/ 483 w 51833"/>
                <a:gd name="connsiteY1" fmla="*/ 56850 h 112028"/>
                <a:gd name="connsiteX2" fmla="*/ 13860 w 51833"/>
                <a:gd name="connsiteY2" fmla="*/ 30933 h 112028"/>
                <a:gd name="connsiteX3" fmla="*/ 35262 w 51833"/>
                <a:gd name="connsiteY3" fmla="*/ 0 h 112028"/>
                <a:gd name="connsiteX4" fmla="*/ 51648 w 51833"/>
                <a:gd name="connsiteY4" fmla="*/ 45815 h 112028"/>
                <a:gd name="connsiteX5" fmla="*/ 43288 w 51833"/>
                <a:gd name="connsiteY5" fmla="*/ 73069 h 112028"/>
                <a:gd name="connsiteX6" fmla="*/ 30079 w 51833"/>
                <a:gd name="connsiteY6" fmla="*/ 87616 h 112028"/>
                <a:gd name="connsiteX7" fmla="*/ 9345 w 51833"/>
                <a:gd name="connsiteY7" fmla="*/ 113366 h 1120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1833" h="112028">
                  <a:moveTo>
                    <a:pt x="9345" y="113366"/>
                  </a:moveTo>
                  <a:cubicBezTo>
                    <a:pt x="2155" y="95308"/>
                    <a:pt x="-1356" y="76413"/>
                    <a:pt x="483" y="56850"/>
                  </a:cubicBezTo>
                  <a:cubicBezTo>
                    <a:pt x="1486" y="46483"/>
                    <a:pt x="6335" y="37789"/>
                    <a:pt x="13860" y="30933"/>
                  </a:cubicBezTo>
                  <a:cubicBezTo>
                    <a:pt x="22889" y="22573"/>
                    <a:pt x="31416" y="14045"/>
                    <a:pt x="35262" y="0"/>
                  </a:cubicBezTo>
                  <a:cubicBezTo>
                    <a:pt x="42619" y="15885"/>
                    <a:pt x="49809" y="29930"/>
                    <a:pt x="51648" y="45815"/>
                  </a:cubicBezTo>
                  <a:cubicBezTo>
                    <a:pt x="52819" y="56014"/>
                    <a:pt x="49809" y="65210"/>
                    <a:pt x="43288" y="73069"/>
                  </a:cubicBezTo>
                  <a:cubicBezTo>
                    <a:pt x="39108" y="78085"/>
                    <a:pt x="34259" y="82600"/>
                    <a:pt x="30079" y="87616"/>
                  </a:cubicBezTo>
                  <a:cubicBezTo>
                    <a:pt x="23223" y="95976"/>
                    <a:pt x="16535" y="104504"/>
                    <a:pt x="9345" y="113366"/>
                  </a:cubicBezTo>
                  <a:close/>
                </a:path>
              </a:pathLst>
            </a:custGeom>
            <a:solidFill>
              <a:srgbClr val="C1823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52" name="Freeform: Shape 37">
              <a:extLst>
                <a:ext uri="{FF2B5EF4-FFF2-40B4-BE49-F238E27FC236}">
                  <a16:creationId xmlns:a16="http://schemas.microsoft.com/office/drawing/2014/main" id="{707D2F33-BF96-4358-B812-8BD0B40E49C8}"/>
                </a:ext>
              </a:extLst>
            </p:cNvPr>
            <p:cNvSpPr/>
            <p:nvPr/>
          </p:nvSpPr>
          <p:spPr>
            <a:xfrm>
              <a:off x="8408316" y="1434192"/>
              <a:ext cx="51834" cy="110356"/>
            </a:xfrm>
            <a:custGeom>
              <a:avLst/>
              <a:gdLst>
                <a:gd name="connsiteX0" fmla="*/ 35569 w 51833"/>
                <a:gd name="connsiteY0" fmla="*/ 0 h 110356"/>
                <a:gd name="connsiteX1" fmla="*/ 51621 w 51833"/>
                <a:gd name="connsiteY1" fmla="*/ 42972 h 110356"/>
                <a:gd name="connsiteX2" fmla="*/ 41087 w 51833"/>
                <a:gd name="connsiteY2" fmla="*/ 73905 h 110356"/>
                <a:gd name="connsiteX3" fmla="*/ 22193 w 51833"/>
                <a:gd name="connsiteY3" fmla="*/ 94639 h 110356"/>
                <a:gd name="connsiteX4" fmla="*/ 9987 w 51833"/>
                <a:gd name="connsiteY4" fmla="*/ 111861 h 110356"/>
                <a:gd name="connsiteX5" fmla="*/ 958 w 51833"/>
                <a:gd name="connsiteY5" fmla="*/ 77751 h 110356"/>
                <a:gd name="connsiteX6" fmla="*/ 122 w 51833"/>
                <a:gd name="connsiteY6" fmla="*/ 66046 h 110356"/>
                <a:gd name="connsiteX7" fmla="*/ 16174 w 51833"/>
                <a:gd name="connsiteY7" fmla="*/ 26920 h 110356"/>
                <a:gd name="connsiteX8" fmla="*/ 35569 w 51833"/>
                <a:gd name="connsiteY8" fmla="*/ 0 h 1103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1833" h="110356">
                  <a:moveTo>
                    <a:pt x="35569" y="0"/>
                  </a:moveTo>
                  <a:cubicBezTo>
                    <a:pt x="42592" y="13878"/>
                    <a:pt x="49615" y="27422"/>
                    <a:pt x="51621" y="42972"/>
                  </a:cubicBezTo>
                  <a:cubicBezTo>
                    <a:pt x="53126" y="54844"/>
                    <a:pt x="48946" y="65210"/>
                    <a:pt x="41087" y="73905"/>
                  </a:cubicBezTo>
                  <a:cubicBezTo>
                    <a:pt x="34901" y="80928"/>
                    <a:pt x="28212" y="87449"/>
                    <a:pt x="22193" y="94639"/>
                  </a:cubicBezTo>
                  <a:cubicBezTo>
                    <a:pt x="17846" y="99989"/>
                    <a:pt x="14167" y="105842"/>
                    <a:pt x="9987" y="111861"/>
                  </a:cubicBezTo>
                  <a:cubicBezTo>
                    <a:pt x="4971" y="100993"/>
                    <a:pt x="2463" y="89455"/>
                    <a:pt x="958" y="77751"/>
                  </a:cubicBezTo>
                  <a:cubicBezTo>
                    <a:pt x="456" y="73905"/>
                    <a:pt x="289" y="69892"/>
                    <a:pt x="122" y="66046"/>
                  </a:cubicBezTo>
                  <a:cubicBezTo>
                    <a:pt x="-881" y="50329"/>
                    <a:pt x="4302" y="37120"/>
                    <a:pt x="16174" y="26920"/>
                  </a:cubicBezTo>
                  <a:cubicBezTo>
                    <a:pt x="24701" y="19563"/>
                    <a:pt x="31389" y="11036"/>
                    <a:pt x="35569" y="0"/>
                  </a:cubicBezTo>
                  <a:close/>
                </a:path>
              </a:pathLst>
            </a:custGeom>
            <a:solidFill>
              <a:srgbClr val="C1823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53" name="Freeform: Shape 38">
              <a:extLst>
                <a:ext uri="{FF2B5EF4-FFF2-40B4-BE49-F238E27FC236}">
                  <a16:creationId xmlns:a16="http://schemas.microsoft.com/office/drawing/2014/main" id="{B45899D9-BBDD-4E36-BCF7-F09C0AB655ED}"/>
                </a:ext>
              </a:extLst>
            </p:cNvPr>
            <p:cNvSpPr/>
            <p:nvPr/>
          </p:nvSpPr>
          <p:spPr>
            <a:xfrm>
              <a:off x="8369115" y="1309456"/>
              <a:ext cx="51834" cy="113700"/>
            </a:xfrm>
            <a:custGeom>
              <a:avLst/>
              <a:gdLst>
                <a:gd name="connsiteX0" fmla="*/ 36312 w 51833"/>
                <a:gd name="connsiteY0" fmla="*/ 0 h 113700"/>
                <a:gd name="connsiteX1" fmla="*/ 50191 w 51833"/>
                <a:gd name="connsiteY1" fmla="*/ 37454 h 113700"/>
                <a:gd name="connsiteX2" fmla="*/ 40994 w 51833"/>
                <a:gd name="connsiteY2" fmla="*/ 76580 h 113700"/>
                <a:gd name="connsiteX3" fmla="*/ 19257 w 51833"/>
                <a:gd name="connsiteY3" fmla="*/ 100825 h 113700"/>
                <a:gd name="connsiteX4" fmla="*/ 10228 w 51833"/>
                <a:gd name="connsiteY4" fmla="*/ 114369 h 113700"/>
                <a:gd name="connsiteX5" fmla="*/ 697 w 51833"/>
                <a:gd name="connsiteY5" fmla="*/ 76915 h 113700"/>
                <a:gd name="connsiteX6" fmla="*/ 21598 w 51833"/>
                <a:gd name="connsiteY6" fmla="*/ 23576 h 113700"/>
                <a:gd name="connsiteX7" fmla="*/ 33135 w 51833"/>
                <a:gd name="connsiteY7" fmla="*/ 7190 h 113700"/>
                <a:gd name="connsiteX8" fmla="*/ 36312 w 51833"/>
                <a:gd name="connsiteY8" fmla="*/ 0 h 113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1833" h="113700">
                  <a:moveTo>
                    <a:pt x="36312" y="0"/>
                  </a:moveTo>
                  <a:cubicBezTo>
                    <a:pt x="41329" y="13377"/>
                    <a:pt x="46178" y="25248"/>
                    <a:pt x="50191" y="37454"/>
                  </a:cubicBezTo>
                  <a:cubicBezTo>
                    <a:pt x="54872" y="52168"/>
                    <a:pt x="51027" y="65210"/>
                    <a:pt x="40994" y="76580"/>
                  </a:cubicBezTo>
                  <a:cubicBezTo>
                    <a:pt x="33804" y="84606"/>
                    <a:pt x="26280" y="92632"/>
                    <a:pt x="19257" y="100825"/>
                  </a:cubicBezTo>
                  <a:cubicBezTo>
                    <a:pt x="15913" y="104838"/>
                    <a:pt x="13405" y="109520"/>
                    <a:pt x="10228" y="114369"/>
                  </a:cubicBezTo>
                  <a:cubicBezTo>
                    <a:pt x="4543" y="102163"/>
                    <a:pt x="2370" y="89623"/>
                    <a:pt x="697" y="76915"/>
                  </a:cubicBezTo>
                  <a:cubicBezTo>
                    <a:pt x="-2312" y="55178"/>
                    <a:pt x="4376" y="37621"/>
                    <a:pt x="21598" y="23576"/>
                  </a:cubicBezTo>
                  <a:cubicBezTo>
                    <a:pt x="26614" y="19563"/>
                    <a:pt x="29457" y="12875"/>
                    <a:pt x="33135" y="7190"/>
                  </a:cubicBezTo>
                  <a:cubicBezTo>
                    <a:pt x="34306" y="5518"/>
                    <a:pt x="34975" y="3344"/>
                    <a:pt x="36312" y="0"/>
                  </a:cubicBezTo>
                  <a:close/>
                </a:path>
              </a:pathLst>
            </a:custGeom>
            <a:solidFill>
              <a:srgbClr val="C1823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54" name="Freeform: Shape 39">
              <a:extLst>
                <a:ext uri="{FF2B5EF4-FFF2-40B4-BE49-F238E27FC236}">
                  <a16:creationId xmlns:a16="http://schemas.microsoft.com/office/drawing/2014/main" id="{7ABD7738-CA95-4812-ABB7-A8F22DD9C07B}"/>
                </a:ext>
              </a:extLst>
            </p:cNvPr>
            <p:cNvSpPr/>
            <p:nvPr/>
          </p:nvSpPr>
          <p:spPr>
            <a:xfrm>
              <a:off x="8352092" y="1251268"/>
              <a:ext cx="46818" cy="115372"/>
            </a:xfrm>
            <a:custGeom>
              <a:avLst/>
              <a:gdLst>
                <a:gd name="connsiteX0" fmla="*/ 9360 w 46817"/>
                <a:gd name="connsiteY0" fmla="*/ 116376 h 115372"/>
                <a:gd name="connsiteX1" fmla="*/ 21399 w 46817"/>
                <a:gd name="connsiteY1" fmla="*/ 18393 h 115372"/>
                <a:gd name="connsiteX2" fmla="*/ 34107 w 46817"/>
                <a:gd name="connsiteY2" fmla="*/ 0 h 115372"/>
                <a:gd name="connsiteX3" fmla="*/ 47651 w 46817"/>
                <a:gd name="connsiteY3" fmla="*/ 52336 h 115372"/>
                <a:gd name="connsiteX4" fmla="*/ 32937 w 46817"/>
                <a:gd name="connsiteY4" fmla="*/ 80092 h 115372"/>
                <a:gd name="connsiteX5" fmla="*/ 9360 w 46817"/>
                <a:gd name="connsiteY5" fmla="*/ 116376 h 1153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817" h="115372">
                  <a:moveTo>
                    <a:pt x="9360" y="116376"/>
                  </a:moveTo>
                  <a:cubicBezTo>
                    <a:pt x="-5019" y="81429"/>
                    <a:pt x="-4183" y="44477"/>
                    <a:pt x="21399" y="18393"/>
                  </a:cubicBezTo>
                  <a:cubicBezTo>
                    <a:pt x="26415" y="13377"/>
                    <a:pt x="29592" y="6521"/>
                    <a:pt x="34107" y="0"/>
                  </a:cubicBezTo>
                  <a:cubicBezTo>
                    <a:pt x="40795" y="16888"/>
                    <a:pt x="50326" y="32940"/>
                    <a:pt x="47651" y="52336"/>
                  </a:cubicBezTo>
                  <a:cubicBezTo>
                    <a:pt x="45979" y="63371"/>
                    <a:pt x="40962" y="72735"/>
                    <a:pt x="32937" y="80092"/>
                  </a:cubicBezTo>
                  <a:cubicBezTo>
                    <a:pt x="21901" y="89957"/>
                    <a:pt x="13541" y="101160"/>
                    <a:pt x="9360" y="116376"/>
                  </a:cubicBezTo>
                  <a:close/>
                </a:path>
              </a:pathLst>
            </a:custGeom>
            <a:solidFill>
              <a:srgbClr val="C1823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231334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그림 개체 틀 20">
            <a:extLst>
              <a:ext uri="{FF2B5EF4-FFF2-40B4-BE49-F238E27FC236}">
                <a16:creationId xmlns:a16="http://schemas.microsoft.com/office/drawing/2014/main" id="{F9089B17-101F-44EC-9E42-637054F83879}"/>
              </a:ext>
            </a:extLst>
          </p:cNvPr>
          <p:cNvSpPr>
            <a:spLocks noGrp="1"/>
          </p:cNvSpPr>
          <p:nvPr>
            <p:ph type="pic" sz="quarter" idx="41"/>
          </p:nvPr>
        </p:nvSpPr>
        <p:spPr/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E5C31CC-0794-4ED0-818B-6457028EDAE9}"/>
              </a:ext>
            </a:extLst>
          </p:cNvPr>
          <p:cNvSpPr txBox="1"/>
          <p:nvPr/>
        </p:nvSpPr>
        <p:spPr>
          <a:xfrm>
            <a:off x="6304840" y="400425"/>
            <a:ext cx="3566808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dist"/>
            <a:r>
              <a:rPr lang="en-US" altLang="ko-KR" sz="4400" b="1" dirty="0">
                <a:solidFill>
                  <a:schemeClr val="accent2"/>
                </a:solidFill>
                <a:cs typeface="Arial" pitchFamily="34" charset="0"/>
              </a:rPr>
              <a:t>AWESOME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8406F10-ADE9-4663-AE91-5845C91413BC}"/>
              </a:ext>
            </a:extLst>
          </p:cNvPr>
          <p:cNvSpPr txBox="1"/>
          <p:nvPr/>
        </p:nvSpPr>
        <p:spPr>
          <a:xfrm>
            <a:off x="7863377" y="1090111"/>
            <a:ext cx="3566808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dist"/>
            <a:r>
              <a:rPr lang="en-GB" altLang="ko-KR" sz="3200" b="1" dirty="0">
                <a:solidFill>
                  <a:schemeClr val="tx1"/>
                </a:solidFill>
                <a:cs typeface="Arial" pitchFamily="34" charset="0"/>
              </a:rPr>
              <a:t>PRESENTATION</a:t>
            </a:r>
            <a:endParaRPr lang="ko-KR" altLang="en-US" sz="3200" b="1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25" name="Freeform: Shape 19">
            <a:extLst>
              <a:ext uri="{FF2B5EF4-FFF2-40B4-BE49-F238E27FC236}">
                <a16:creationId xmlns:a16="http://schemas.microsoft.com/office/drawing/2014/main" id="{EF5173AC-FF11-4D6A-AA24-7A3A2A1BD076}"/>
              </a:ext>
            </a:extLst>
          </p:cNvPr>
          <p:cNvSpPr/>
          <p:nvPr/>
        </p:nvSpPr>
        <p:spPr>
          <a:xfrm>
            <a:off x="8632205" y="3715407"/>
            <a:ext cx="425726" cy="393733"/>
          </a:xfrm>
          <a:custGeom>
            <a:avLst/>
            <a:gdLst/>
            <a:ahLst/>
            <a:cxnLst/>
            <a:rect l="l" t="t" r="r" b="b"/>
            <a:pathLst>
              <a:path w="115863" h="107156">
                <a:moveTo>
                  <a:pt x="106040" y="0"/>
                </a:moveTo>
                <a:lnTo>
                  <a:pt x="115863" y="15627"/>
                </a:lnTo>
                <a:cubicBezTo>
                  <a:pt x="107677" y="19050"/>
                  <a:pt x="101650" y="24148"/>
                  <a:pt x="97780" y="30919"/>
                </a:cubicBezTo>
                <a:cubicBezTo>
                  <a:pt x="93911" y="37691"/>
                  <a:pt x="91753" y="47551"/>
                  <a:pt x="91306" y="60499"/>
                </a:cubicBezTo>
                <a:lnTo>
                  <a:pt x="112291" y="60499"/>
                </a:lnTo>
                <a:lnTo>
                  <a:pt x="112291" y="107156"/>
                </a:lnTo>
                <a:lnTo>
                  <a:pt x="69205" y="107156"/>
                </a:lnTo>
                <a:lnTo>
                  <a:pt x="69205" y="70321"/>
                </a:lnTo>
                <a:cubicBezTo>
                  <a:pt x="69205" y="50378"/>
                  <a:pt x="71587" y="35942"/>
                  <a:pt x="76349" y="27012"/>
                </a:cubicBezTo>
                <a:cubicBezTo>
                  <a:pt x="82600" y="15106"/>
                  <a:pt x="92497" y="6102"/>
                  <a:pt x="106040" y="0"/>
                </a:cubicBezTo>
                <a:close/>
                <a:moveTo>
                  <a:pt x="36835" y="0"/>
                </a:moveTo>
                <a:lnTo>
                  <a:pt x="46658" y="15627"/>
                </a:lnTo>
                <a:cubicBezTo>
                  <a:pt x="38472" y="19050"/>
                  <a:pt x="32445" y="24148"/>
                  <a:pt x="28575" y="30919"/>
                </a:cubicBezTo>
                <a:cubicBezTo>
                  <a:pt x="24706" y="37691"/>
                  <a:pt x="22548" y="47551"/>
                  <a:pt x="22101" y="60499"/>
                </a:cubicBezTo>
                <a:lnTo>
                  <a:pt x="43086" y="60499"/>
                </a:lnTo>
                <a:lnTo>
                  <a:pt x="43086" y="107156"/>
                </a:lnTo>
                <a:lnTo>
                  <a:pt x="0" y="107156"/>
                </a:lnTo>
                <a:lnTo>
                  <a:pt x="0" y="70321"/>
                </a:lnTo>
                <a:cubicBezTo>
                  <a:pt x="0" y="50378"/>
                  <a:pt x="2382" y="35942"/>
                  <a:pt x="7144" y="27012"/>
                </a:cubicBezTo>
                <a:cubicBezTo>
                  <a:pt x="13395" y="15106"/>
                  <a:pt x="23292" y="6102"/>
                  <a:pt x="36835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B7808154-D662-49D4-B2DD-DF6EC10DE924}"/>
              </a:ext>
            </a:extLst>
          </p:cNvPr>
          <p:cNvSpPr txBox="1"/>
          <p:nvPr/>
        </p:nvSpPr>
        <p:spPr>
          <a:xfrm>
            <a:off x="8632205" y="4252814"/>
            <a:ext cx="2927477" cy="1107996"/>
          </a:xfrm>
          <a:prstGeom prst="rect">
            <a:avLst/>
          </a:prstGeom>
          <a:noFill/>
        </p:spPr>
        <p:txBody>
          <a:bodyPr wrap="square" lIns="36000" tIns="0" rIns="36000" bIns="0" rtlCol="0" anchor="ctr">
            <a:spAutoFit/>
          </a:bodyPr>
          <a:lstStyle/>
          <a:p>
            <a:r>
              <a:rPr lang="en-US" altLang="ko-KR" sz="2400" dirty="0"/>
              <a:t>We Create Quality </a:t>
            </a:r>
          </a:p>
          <a:p>
            <a:r>
              <a:rPr lang="en-US" altLang="ko-KR" sz="2400" dirty="0"/>
              <a:t>Professional PPT Presentation</a:t>
            </a:r>
            <a:endParaRPr lang="ko-KR" altLang="en-US" sz="2400" dirty="0"/>
          </a:p>
        </p:txBody>
      </p:sp>
      <p:sp>
        <p:nvSpPr>
          <p:cNvPr id="27" name="직사각형 1">
            <a:extLst>
              <a:ext uri="{FF2B5EF4-FFF2-40B4-BE49-F238E27FC236}">
                <a16:creationId xmlns:a16="http://schemas.microsoft.com/office/drawing/2014/main" id="{04D194F4-41E3-4188-89F4-8E818A9A8C20}"/>
              </a:ext>
            </a:extLst>
          </p:cNvPr>
          <p:cNvSpPr/>
          <p:nvPr/>
        </p:nvSpPr>
        <p:spPr>
          <a:xfrm>
            <a:off x="7863377" y="1916663"/>
            <a:ext cx="356680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200" dirty="0">
                <a:cs typeface="Arial" pitchFamily="34" charset="0"/>
              </a:rPr>
              <a:t>You can simply impress your audience and add a unique zing and appeal to your Presentations. Get a modern PowerPoint  Presentation that is beautifully designed. Easy to change colors, photos and Text. I hope and I believe that this Template will your Time, Money and Reputation. Easy to change colors, photos and Text.    </a:t>
            </a:r>
            <a:endParaRPr lang="ko-KR" altLang="en-US" sz="1200" dirty="0">
              <a:cs typeface="Arial" pitchFamily="34" charset="0"/>
            </a:endParaRPr>
          </a:p>
        </p:txBody>
      </p:sp>
      <p:sp>
        <p:nvSpPr>
          <p:cNvPr id="28" name="Freeform: Shape 22">
            <a:extLst>
              <a:ext uri="{FF2B5EF4-FFF2-40B4-BE49-F238E27FC236}">
                <a16:creationId xmlns:a16="http://schemas.microsoft.com/office/drawing/2014/main" id="{33CA4496-A070-4FD5-BA33-714F696BA683}"/>
              </a:ext>
            </a:extLst>
          </p:cNvPr>
          <p:cNvSpPr/>
          <p:nvPr/>
        </p:nvSpPr>
        <p:spPr>
          <a:xfrm rot="10800000">
            <a:off x="10839088" y="5272041"/>
            <a:ext cx="425726" cy="393733"/>
          </a:xfrm>
          <a:custGeom>
            <a:avLst/>
            <a:gdLst/>
            <a:ahLst/>
            <a:cxnLst/>
            <a:rect l="l" t="t" r="r" b="b"/>
            <a:pathLst>
              <a:path w="115863" h="107156">
                <a:moveTo>
                  <a:pt x="106040" y="0"/>
                </a:moveTo>
                <a:lnTo>
                  <a:pt x="115863" y="15627"/>
                </a:lnTo>
                <a:cubicBezTo>
                  <a:pt x="107677" y="19050"/>
                  <a:pt x="101650" y="24148"/>
                  <a:pt x="97780" y="30919"/>
                </a:cubicBezTo>
                <a:cubicBezTo>
                  <a:pt x="93911" y="37691"/>
                  <a:pt x="91753" y="47551"/>
                  <a:pt x="91306" y="60499"/>
                </a:cubicBezTo>
                <a:lnTo>
                  <a:pt x="112291" y="60499"/>
                </a:lnTo>
                <a:lnTo>
                  <a:pt x="112291" y="107156"/>
                </a:lnTo>
                <a:lnTo>
                  <a:pt x="69205" y="107156"/>
                </a:lnTo>
                <a:lnTo>
                  <a:pt x="69205" y="70321"/>
                </a:lnTo>
                <a:cubicBezTo>
                  <a:pt x="69205" y="50378"/>
                  <a:pt x="71587" y="35942"/>
                  <a:pt x="76349" y="27012"/>
                </a:cubicBezTo>
                <a:cubicBezTo>
                  <a:pt x="82600" y="15106"/>
                  <a:pt x="92497" y="6102"/>
                  <a:pt x="106040" y="0"/>
                </a:cubicBezTo>
                <a:close/>
                <a:moveTo>
                  <a:pt x="36835" y="0"/>
                </a:moveTo>
                <a:lnTo>
                  <a:pt x="46658" y="15627"/>
                </a:lnTo>
                <a:cubicBezTo>
                  <a:pt x="38472" y="19050"/>
                  <a:pt x="32445" y="24148"/>
                  <a:pt x="28575" y="30919"/>
                </a:cubicBezTo>
                <a:cubicBezTo>
                  <a:pt x="24706" y="37691"/>
                  <a:pt x="22548" y="47551"/>
                  <a:pt x="22101" y="60499"/>
                </a:cubicBezTo>
                <a:lnTo>
                  <a:pt x="43086" y="60499"/>
                </a:lnTo>
                <a:lnTo>
                  <a:pt x="43086" y="107156"/>
                </a:lnTo>
                <a:lnTo>
                  <a:pt x="0" y="107156"/>
                </a:lnTo>
                <a:lnTo>
                  <a:pt x="0" y="70321"/>
                </a:lnTo>
                <a:cubicBezTo>
                  <a:pt x="0" y="50378"/>
                  <a:pt x="2382" y="35942"/>
                  <a:pt x="7144" y="27012"/>
                </a:cubicBezTo>
                <a:cubicBezTo>
                  <a:pt x="13395" y="15106"/>
                  <a:pt x="23292" y="6102"/>
                  <a:pt x="36835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7C966889-91DB-446F-8954-76C8AA18201E}"/>
              </a:ext>
            </a:extLst>
          </p:cNvPr>
          <p:cNvGrpSpPr/>
          <p:nvPr/>
        </p:nvGrpSpPr>
        <p:grpSpPr>
          <a:xfrm>
            <a:off x="5732277" y="5146734"/>
            <a:ext cx="1501223" cy="836879"/>
            <a:chOff x="5346432" y="2817354"/>
            <a:chExt cx="652147" cy="363549"/>
          </a:xfrm>
          <a:solidFill>
            <a:schemeClr val="accent2"/>
          </a:solidFill>
        </p:grpSpPr>
        <p:sp>
          <p:nvSpPr>
            <p:cNvPr id="30" name="Freeform: Shape 484">
              <a:extLst>
                <a:ext uri="{FF2B5EF4-FFF2-40B4-BE49-F238E27FC236}">
                  <a16:creationId xmlns:a16="http://schemas.microsoft.com/office/drawing/2014/main" id="{4A932BF5-C346-4887-AFF2-C18F13F934FF}"/>
                </a:ext>
              </a:extLst>
            </p:cNvPr>
            <p:cNvSpPr/>
            <p:nvPr/>
          </p:nvSpPr>
          <p:spPr>
            <a:xfrm>
              <a:off x="5346432" y="2817354"/>
              <a:ext cx="188114" cy="270923"/>
            </a:xfrm>
            <a:custGeom>
              <a:avLst/>
              <a:gdLst>
                <a:gd name="connsiteX0" fmla="*/ 72682 w 414388"/>
                <a:gd name="connsiteY0" fmla="*/ 197513 h 596805"/>
                <a:gd name="connsiteX1" fmla="*/ 130774 w 414388"/>
                <a:gd name="connsiteY1" fmla="*/ 141643 h 596805"/>
                <a:gd name="connsiteX2" fmla="*/ 131726 w 414388"/>
                <a:gd name="connsiteY2" fmla="*/ 134342 h 596805"/>
                <a:gd name="connsiteX3" fmla="*/ 99347 w 414388"/>
                <a:gd name="connsiteY3" fmla="*/ 122279 h 596805"/>
                <a:gd name="connsiteX4" fmla="*/ 89824 w 414388"/>
                <a:gd name="connsiteY4" fmla="*/ 134659 h 596805"/>
                <a:gd name="connsiteX5" fmla="*/ 81253 w 414388"/>
                <a:gd name="connsiteY5" fmla="*/ 147992 h 596805"/>
                <a:gd name="connsiteX6" fmla="*/ 52683 w 414388"/>
                <a:gd name="connsiteY6" fmla="*/ 156563 h 596805"/>
                <a:gd name="connsiteX7" fmla="*/ 41573 w 414388"/>
                <a:gd name="connsiteY7" fmla="*/ 134024 h 596805"/>
                <a:gd name="connsiteX8" fmla="*/ 94585 w 414388"/>
                <a:gd name="connsiteY8" fmla="*/ 55299 h 596805"/>
                <a:gd name="connsiteX9" fmla="*/ 142519 w 414388"/>
                <a:gd name="connsiteY9" fmla="*/ 74345 h 596805"/>
                <a:gd name="connsiteX10" fmla="*/ 148868 w 414388"/>
                <a:gd name="connsiteY10" fmla="*/ 92122 h 596805"/>
                <a:gd name="connsiteX11" fmla="*/ 146963 w 414388"/>
                <a:gd name="connsiteY11" fmla="*/ 293697 h 596805"/>
                <a:gd name="connsiteX12" fmla="*/ 138710 w 414388"/>
                <a:gd name="connsiteY12" fmla="*/ 301316 h 596805"/>
                <a:gd name="connsiteX13" fmla="*/ 126647 w 414388"/>
                <a:gd name="connsiteY13" fmla="*/ 318775 h 596805"/>
                <a:gd name="connsiteX14" fmla="*/ 118711 w 414388"/>
                <a:gd name="connsiteY14" fmla="*/ 408294 h 596805"/>
                <a:gd name="connsiteX15" fmla="*/ 90776 w 414388"/>
                <a:gd name="connsiteY15" fmla="*/ 507336 h 596805"/>
                <a:gd name="connsiteX16" fmla="*/ 102839 w 414388"/>
                <a:gd name="connsiteY16" fmla="*/ 526700 h 596805"/>
                <a:gd name="connsiteX17" fmla="*/ 110458 w 414388"/>
                <a:gd name="connsiteY17" fmla="*/ 528604 h 596805"/>
                <a:gd name="connsiteX18" fmla="*/ 132361 w 414388"/>
                <a:gd name="connsiteY18" fmla="*/ 514954 h 596805"/>
                <a:gd name="connsiteX19" fmla="*/ 173946 w 414388"/>
                <a:gd name="connsiteY19" fmla="*/ 352107 h 596805"/>
                <a:gd name="connsiteX20" fmla="*/ 188231 w 414388"/>
                <a:gd name="connsiteY20" fmla="*/ 338457 h 596805"/>
                <a:gd name="connsiteX21" fmla="*/ 259338 w 414388"/>
                <a:gd name="connsiteY21" fmla="*/ 331473 h 596805"/>
                <a:gd name="connsiteX22" fmla="*/ 274575 w 414388"/>
                <a:gd name="connsiteY22" fmla="*/ 343218 h 596805"/>
                <a:gd name="connsiteX23" fmla="*/ 367585 w 414388"/>
                <a:gd name="connsiteY23" fmla="*/ 577490 h 596805"/>
                <a:gd name="connsiteX24" fmla="*/ 406630 w 414388"/>
                <a:gd name="connsiteY24" fmla="*/ 586061 h 596805"/>
                <a:gd name="connsiteX25" fmla="*/ 410122 w 414388"/>
                <a:gd name="connsiteY25" fmla="*/ 566380 h 596805"/>
                <a:gd name="connsiteX26" fmla="*/ 317112 w 414388"/>
                <a:gd name="connsiteY26" fmla="*/ 345758 h 596805"/>
                <a:gd name="connsiteX27" fmla="*/ 334571 w 414388"/>
                <a:gd name="connsiteY27" fmla="*/ 316871 h 596805"/>
                <a:gd name="connsiteX28" fmla="*/ 353618 w 414388"/>
                <a:gd name="connsiteY28" fmla="*/ 286079 h 596805"/>
                <a:gd name="connsiteX29" fmla="*/ 335206 w 414388"/>
                <a:gd name="connsiteY29" fmla="*/ 275603 h 596805"/>
                <a:gd name="connsiteX30" fmla="*/ 318382 w 414388"/>
                <a:gd name="connsiteY30" fmla="*/ 280365 h 596805"/>
                <a:gd name="connsiteX31" fmla="*/ 304732 w 414388"/>
                <a:gd name="connsiteY31" fmla="*/ 270524 h 596805"/>
                <a:gd name="connsiteX32" fmla="*/ 333936 w 414388"/>
                <a:gd name="connsiteY32" fmla="*/ 68314 h 596805"/>
                <a:gd name="connsiteX33" fmla="*/ 342825 w 414388"/>
                <a:gd name="connsiteY33" fmla="*/ 49902 h 596805"/>
                <a:gd name="connsiteX34" fmla="*/ 354253 w 414388"/>
                <a:gd name="connsiteY34" fmla="*/ 42919 h 596805"/>
                <a:gd name="connsiteX35" fmla="*/ 359967 w 414388"/>
                <a:gd name="connsiteY35" fmla="*/ 54346 h 596805"/>
                <a:gd name="connsiteX36" fmla="*/ 352348 w 414388"/>
                <a:gd name="connsiteY36" fmla="*/ 89582 h 596805"/>
                <a:gd name="connsiteX37" fmla="*/ 361871 w 414388"/>
                <a:gd name="connsiteY37" fmla="*/ 127041 h 596805"/>
                <a:gd name="connsiteX38" fmla="*/ 365681 w 414388"/>
                <a:gd name="connsiteY38" fmla="*/ 129898 h 596805"/>
                <a:gd name="connsiteX39" fmla="*/ 376156 w 414388"/>
                <a:gd name="connsiteY39" fmla="*/ 128628 h 596805"/>
                <a:gd name="connsiteX40" fmla="*/ 390441 w 414388"/>
                <a:gd name="connsiteY40" fmla="*/ 21333 h 596805"/>
                <a:gd name="connsiteX41" fmla="*/ 348221 w 414388"/>
                <a:gd name="connsiteY41" fmla="*/ 699 h 596805"/>
                <a:gd name="connsiteX42" fmla="*/ 313303 w 414388"/>
                <a:gd name="connsiteY42" fmla="*/ 17841 h 596805"/>
                <a:gd name="connsiteX43" fmla="*/ 279654 w 414388"/>
                <a:gd name="connsiteY43" fmla="*/ 78155 h 596805"/>
                <a:gd name="connsiteX44" fmla="*/ 264417 w 414388"/>
                <a:gd name="connsiteY44" fmla="*/ 219416 h 596805"/>
                <a:gd name="connsiteX45" fmla="*/ 264734 w 414388"/>
                <a:gd name="connsiteY45" fmla="*/ 276556 h 596805"/>
                <a:gd name="connsiteX46" fmla="*/ 253624 w 414388"/>
                <a:gd name="connsiteY46" fmla="*/ 291158 h 596805"/>
                <a:gd name="connsiteX47" fmla="*/ 199976 w 414388"/>
                <a:gd name="connsiteY47" fmla="*/ 296872 h 596805"/>
                <a:gd name="connsiteX48" fmla="*/ 188548 w 414388"/>
                <a:gd name="connsiteY48" fmla="*/ 284492 h 596805"/>
                <a:gd name="connsiteX49" fmla="*/ 197437 w 414388"/>
                <a:gd name="connsiteY49" fmla="*/ 129898 h 596805"/>
                <a:gd name="connsiteX50" fmla="*/ 171089 w 414388"/>
                <a:gd name="connsiteY50" fmla="*/ 38157 h 596805"/>
                <a:gd name="connsiteX51" fmla="*/ 113315 w 414388"/>
                <a:gd name="connsiteY51" fmla="*/ 9270 h 596805"/>
                <a:gd name="connsiteX52" fmla="*/ 1258 w 414388"/>
                <a:gd name="connsiteY52" fmla="*/ 152118 h 596805"/>
                <a:gd name="connsiteX53" fmla="*/ 72682 w 414388"/>
                <a:gd name="connsiteY53" fmla="*/ 197513 h 5968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</a:cxnLst>
              <a:rect l="l" t="t" r="r" b="b"/>
              <a:pathLst>
                <a:path w="414388" h="596805">
                  <a:moveTo>
                    <a:pt x="72682" y="197513"/>
                  </a:moveTo>
                  <a:cubicBezTo>
                    <a:pt x="100617" y="187989"/>
                    <a:pt x="117124" y="166086"/>
                    <a:pt x="130774" y="141643"/>
                  </a:cubicBezTo>
                  <a:cubicBezTo>
                    <a:pt x="132044" y="139421"/>
                    <a:pt x="133948" y="135612"/>
                    <a:pt x="131726" y="134342"/>
                  </a:cubicBezTo>
                  <a:cubicBezTo>
                    <a:pt x="121251" y="129580"/>
                    <a:pt x="110458" y="124501"/>
                    <a:pt x="99347" y="122279"/>
                  </a:cubicBezTo>
                  <a:cubicBezTo>
                    <a:pt x="92046" y="120692"/>
                    <a:pt x="92998" y="130532"/>
                    <a:pt x="89824" y="134659"/>
                  </a:cubicBezTo>
                  <a:cubicBezTo>
                    <a:pt x="86649" y="138786"/>
                    <a:pt x="84427" y="143865"/>
                    <a:pt x="81253" y="147992"/>
                  </a:cubicBezTo>
                  <a:cubicBezTo>
                    <a:pt x="73952" y="157198"/>
                    <a:pt x="63794" y="160372"/>
                    <a:pt x="52683" y="156563"/>
                  </a:cubicBezTo>
                  <a:cubicBezTo>
                    <a:pt x="42525" y="153071"/>
                    <a:pt x="41890" y="143230"/>
                    <a:pt x="41573" y="134024"/>
                  </a:cubicBezTo>
                  <a:cubicBezTo>
                    <a:pt x="41255" y="103550"/>
                    <a:pt x="66651" y="66092"/>
                    <a:pt x="94585" y="55299"/>
                  </a:cubicBezTo>
                  <a:cubicBezTo>
                    <a:pt x="117441" y="46410"/>
                    <a:pt x="132361" y="52442"/>
                    <a:pt x="142519" y="74345"/>
                  </a:cubicBezTo>
                  <a:cubicBezTo>
                    <a:pt x="145059" y="80059"/>
                    <a:pt x="147598" y="86091"/>
                    <a:pt x="148868" y="92122"/>
                  </a:cubicBezTo>
                  <a:cubicBezTo>
                    <a:pt x="163153" y="159420"/>
                    <a:pt x="158391" y="226717"/>
                    <a:pt x="146963" y="293697"/>
                  </a:cubicBezTo>
                  <a:cubicBezTo>
                    <a:pt x="146011" y="298777"/>
                    <a:pt x="143789" y="301633"/>
                    <a:pt x="138710" y="301316"/>
                  </a:cubicBezTo>
                  <a:cubicBezTo>
                    <a:pt x="125377" y="300999"/>
                    <a:pt x="123790" y="309252"/>
                    <a:pt x="126647" y="318775"/>
                  </a:cubicBezTo>
                  <a:cubicBezTo>
                    <a:pt x="136488" y="349885"/>
                    <a:pt x="127282" y="379089"/>
                    <a:pt x="118711" y="408294"/>
                  </a:cubicBezTo>
                  <a:cubicBezTo>
                    <a:pt x="109188" y="441308"/>
                    <a:pt x="100934" y="474639"/>
                    <a:pt x="90776" y="507336"/>
                  </a:cubicBezTo>
                  <a:cubicBezTo>
                    <a:pt x="86649" y="520351"/>
                    <a:pt x="89506" y="525747"/>
                    <a:pt x="102839" y="526700"/>
                  </a:cubicBezTo>
                  <a:cubicBezTo>
                    <a:pt x="105379" y="526700"/>
                    <a:pt x="108235" y="527652"/>
                    <a:pt x="110458" y="528604"/>
                  </a:cubicBezTo>
                  <a:cubicBezTo>
                    <a:pt x="124425" y="534318"/>
                    <a:pt x="129187" y="528604"/>
                    <a:pt x="132361" y="514954"/>
                  </a:cubicBezTo>
                  <a:cubicBezTo>
                    <a:pt x="145694" y="460672"/>
                    <a:pt x="160296" y="406389"/>
                    <a:pt x="173946" y="352107"/>
                  </a:cubicBezTo>
                  <a:cubicBezTo>
                    <a:pt x="175851" y="343853"/>
                    <a:pt x="178707" y="339092"/>
                    <a:pt x="188231" y="338457"/>
                  </a:cubicBezTo>
                  <a:cubicBezTo>
                    <a:pt x="212039" y="336870"/>
                    <a:pt x="235530" y="334647"/>
                    <a:pt x="259338" y="331473"/>
                  </a:cubicBezTo>
                  <a:cubicBezTo>
                    <a:pt x="269178" y="330203"/>
                    <a:pt x="272670" y="332743"/>
                    <a:pt x="274575" y="343218"/>
                  </a:cubicBezTo>
                  <a:cubicBezTo>
                    <a:pt x="289812" y="427340"/>
                    <a:pt x="322191" y="505114"/>
                    <a:pt x="367585" y="577490"/>
                  </a:cubicBezTo>
                  <a:cubicBezTo>
                    <a:pt x="382822" y="601933"/>
                    <a:pt x="382822" y="601298"/>
                    <a:pt x="406630" y="586061"/>
                  </a:cubicBezTo>
                  <a:cubicBezTo>
                    <a:pt x="416471" y="580030"/>
                    <a:pt x="416154" y="575268"/>
                    <a:pt x="410122" y="566380"/>
                  </a:cubicBezTo>
                  <a:cubicBezTo>
                    <a:pt x="364728" y="498765"/>
                    <a:pt x="333302" y="425436"/>
                    <a:pt x="317112" y="345758"/>
                  </a:cubicBezTo>
                  <a:cubicBezTo>
                    <a:pt x="312350" y="322267"/>
                    <a:pt x="312033" y="322267"/>
                    <a:pt x="334571" y="316871"/>
                  </a:cubicBezTo>
                  <a:cubicBezTo>
                    <a:pt x="360284" y="310839"/>
                    <a:pt x="359332" y="310839"/>
                    <a:pt x="353618" y="286079"/>
                  </a:cubicBezTo>
                  <a:cubicBezTo>
                    <a:pt x="350761" y="274016"/>
                    <a:pt x="345999" y="271477"/>
                    <a:pt x="335206" y="275603"/>
                  </a:cubicBezTo>
                  <a:cubicBezTo>
                    <a:pt x="329810" y="277825"/>
                    <a:pt x="323778" y="278460"/>
                    <a:pt x="318382" y="280365"/>
                  </a:cubicBezTo>
                  <a:cubicBezTo>
                    <a:pt x="308858" y="283539"/>
                    <a:pt x="306002" y="281000"/>
                    <a:pt x="304732" y="270524"/>
                  </a:cubicBezTo>
                  <a:cubicBezTo>
                    <a:pt x="298066" y="200687"/>
                    <a:pt x="309176" y="133707"/>
                    <a:pt x="333936" y="68314"/>
                  </a:cubicBezTo>
                  <a:cubicBezTo>
                    <a:pt x="336476" y="61965"/>
                    <a:pt x="339650" y="55616"/>
                    <a:pt x="342825" y="49902"/>
                  </a:cubicBezTo>
                  <a:cubicBezTo>
                    <a:pt x="345047" y="45458"/>
                    <a:pt x="348539" y="41966"/>
                    <a:pt x="354253" y="42919"/>
                  </a:cubicBezTo>
                  <a:cubicBezTo>
                    <a:pt x="360919" y="44188"/>
                    <a:pt x="359649" y="49585"/>
                    <a:pt x="359967" y="54346"/>
                  </a:cubicBezTo>
                  <a:cubicBezTo>
                    <a:pt x="360919" y="66727"/>
                    <a:pt x="358379" y="78472"/>
                    <a:pt x="352348" y="89582"/>
                  </a:cubicBezTo>
                  <a:cubicBezTo>
                    <a:pt x="340285" y="112121"/>
                    <a:pt x="340285" y="112121"/>
                    <a:pt x="361871" y="127041"/>
                  </a:cubicBezTo>
                  <a:cubicBezTo>
                    <a:pt x="363141" y="127993"/>
                    <a:pt x="364411" y="128628"/>
                    <a:pt x="365681" y="129898"/>
                  </a:cubicBezTo>
                  <a:cubicBezTo>
                    <a:pt x="369807" y="133389"/>
                    <a:pt x="372664" y="132755"/>
                    <a:pt x="376156" y="128628"/>
                  </a:cubicBezTo>
                  <a:cubicBezTo>
                    <a:pt x="399647" y="104185"/>
                    <a:pt x="406948" y="50537"/>
                    <a:pt x="390441" y="21333"/>
                  </a:cubicBezTo>
                  <a:cubicBezTo>
                    <a:pt x="380283" y="3556"/>
                    <a:pt x="368537" y="-2158"/>
                    <a:pt x="348221" y="699"/>
                  </a:cubicBezTo>
                  <a:cubicBezTo>
                    <a:pt x="334571" y="2603"/>
                    <a:pt x="323143" y="8317"/>
                    <a:pt x="313303" y="17841"/>
                  </a:cubicBezTo>
                  <a:cubicBezTo>
                    <a:pt x="296161" y="34665"/>
                    <a:pt x="286320" y="55616"/>
                    <a:pt x="279654" y="78155"/>
                  </a:cubicBezTo>
                  <a:cubicBezTo>
                    <a:pt x="266321" y="124184"/>
                    <a:pt x="262195" y="171482"/>
                    <a:pt x="264417" y="219416"/>
                  </a:cubicBezTo>
                  <a:cubicBezTo>
                    <a:pt x="264417" y="238463"/>
                    <a:pt x="264099" y="257509"/>
                    <a:pt x="264734" y="276556"/>
                  </a:cubicBezTo>
                  <a:cubicBezTo>
                    <a:pt x="265052" y="285127"/>
                    <a:pt x="263782" y="290523"/>
                    <a:pt x="253624" y="291158"/>
                  </a:cubicBezTo>
                  <a:cubicBezTo>
                    <a:pt x="235847" y="292428"/>
                    <a:pt x="217753" y="294967"/>
                    <a:pt x="199976" y="296872"/>
                  </a:cubicBezTo>
                  <a:cubicBezTo>
                    <a:pt x="190135" y="298142"/>
                    <a:pt x="186644" y="294332"/>
                    <a:pt x="188548" y="284492"/>
                  </a:cubicBezTo>
                  <a:cubicBezTo>
                    <a:pt x="198706" y="233384"/>
                    <a:pt x="201246" y="181958"/>
                    <a:pt x="197437" y="129898"/>
                  </a:cubicBezTo>
                  <a:cubicBezTo>
                    <a:pt x="194897" y="97519"/>
                    <a:pt x="189501" y="65774"/>
                    <a:pt x="171089" y="38157"/>
                  </a:cubicBezTo>
                  <a:cubicBezTo>
                    <a:pt x="157439" y="17206"/>
                    <a:pt x="138075" y="7365"/>
                    <a:pt x="113315" y="9270"/>
                  </a:cubicBezTo>
                  <a:cubicBezTo>
                    <a:pt x="47287" y="14349"/>
                    <a:pt x="-9218" y="86091"/>
                    <a:pt x="1258" y="152118"/>
                  </a:cubicBezTo>
                  <a:cubicBezTo>
                    <a:pt x="7607" y="191164"/>
                    <a:pt x="36494" y="209893"/>
                    <a:pt x="72682" y="197513"/>
                  </a:cubicBezTo>
                  <a:close/>
                </a:path>
              </a:pathLst>
            </a:custGeom>
            <a:grpFill/>
            <a:ln w="317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490">
              <a:extLst>
                <a:ext uri="{FF2B5EF4-FFF2-40B4-BE49-F238E27FC236}">
                  <a16:creationId xmlns:a16="http://schemas.microsoft.com/office/drawing/2014/main" id="{3C2092C5-C9E6-4D86-93C6-00EE69200A7B}"/>
                </a:ext>
              </a:extLst>
            </p:cNvPr>
            <p:cNvSpPr/>
            <p:nvPr/>
          </p:nvSpPr>
          <p:spPr>
            <a:xfrm>
              <a:off x="5893570" y="2947030"/>
              <a:ext cx="105009" cy="232200"/>
            </a:xfrm>
            <a:custGeom>
              <a:avLst/>
              <a:gdLst>
                <a:gd name="connsiteX0" fmla="*/ 36234 w 231319"/>
                <a:gd name="connsiteY0" fmla="*/ 93431 h 511503"/>
                <a:gd name="connsiteX1" fmla="*/ 42900 w 231319"/>
                <a:gd name="connsiteY1" fmla="*/ 79146 h 511503"/>
                <a:gd name="connsiteX2" fmla="*/ 47027 w 231319"/>
                <a:gd name="connsiteY2" fmla="*/ 48672 h 511503"/>
                <a:gd name="connsiteX3" fmla="*/ 60042 w 231319"/>
                <a:gd name="connsiteY3" fmla="*/ 41688 h 511503"/>
                <a:gd name="connsiteX4" fmla="*/ 71470 w 231319"/>
                <a:gd name="connsiteY4" fmla="*/ 51529 h 511503"/>
                <a:gd name="connsiteX5" fmla="*/ 74645 w 231319"/>
                <a:gd name="connsiteY5" fmla="*/ 70258 h 511503"/>
                <a:gd name="connsiteX6" fmla="*/ 66074 w 231319"/>
                <a:gd name="connsiteY6" fmla="*/ 126445 h 511503"/>
                <a:gd name="connsiteX7" fmla="*/ 55915 w 231319"/>
                <a:gd name="connsiteY7" fmla="*/ 220408 h 511503"/>
                <a:gd name="connsiteX8" fmla="*/ 158449 w 231319"/>
                <a:gd name="connsiteY8" fmla="*/ 287705 h 511503"/>
                <a:gd name="connsiteX9" fmla="*/ 172734 w 231319"/>
                <a:gd name="connsiteY9" fmla="*/ 295006 h 511503"/>
                <a:gd name="connsiteX10" fmla="*/ 179083 w 231319"/>
                <a:gd name="connsiteY10" fmla="*/ 433411 h 511503"/>
                <a:gd name="connsiteX11" fmla="*/ 149243 w 231319"/>
                <a:gd name="connsiteY11" fmla="*/ 464838 h 511503"/>
                <a:gd name="connsiteX12" fmla="*/ 99722 w 231319"/>
                <a:gd name="connsiteY12" fmla="*/ 460076 h 511503"/>
                <a:gd name="connsiteX13" fmla="*/ 87025 w 231319"/>
                <a:gd name="connsiteY13" fmla="*/ 415317 h 511503"/>
                <a:gd name="connsiteX14" fmla="*/ 107658 w 231319"/>
                <a:gd name="connsiteY14" fmla="*/ 408968 h 511503"/>
                <a:gd name="connsiteX15" fmla="*/ 136863 w 231319"/>
                <a:gd name="connsiteY15" fmla="*/ 404841 h 511503"/>
                <a:gd name="connsiteX16" fmla="*/ 139403 w 231319"/>
                <a:gd name="connsiteY16" fmla="*/ 388969 h 511503"/>
                <a:gd name="connsiteX17" fmla="*/ 65439 w 231319"/>
                <a:gd name="connsiteY17" fmla="*/ 375002 h 511503"/>
                <a:gd name="connsiteX18" fmla="*/ 44488 w 231319"/>
                <a:gd name="connsiteY18" fmla="*/ 418174 h 511503"/>
                <a:gd name="connsiteX19" fmla="*/ 123848 w 231319"/>
                <a:gd name="connsiteY19" fmla="*/ 511501 h 511503"/>
                <a:gd name="connsiteX20" fmla="*/ 224477 w 231319"/>
                <a:gd name="connsiteY20" fmla="*/ 427379 h 511503"/>
                <a:gd name="connsiteX21" fmla="*/ 207335 w 231319"/>
                <a:gd name="connsiteY21" fmla="*/ 260088 h 511503"/>
                <a:gd name="connsiteX22" fmla="*/ 203843 w 231319"/>
                <a:gd name="connsiteY22" fmla="*/ 238819 h 511503"/>
                <a:gd name="connsiteX23" fmla="*/ 219398 w 231319"/>
                <a:gd name="connsiteY23" fmla="*/ 106446 h 511503"/>
                <a:gd name="connsiteX24" fmla="*/ 215588 w 231319"/>
                <a:gd name="connsiteY24" fmla="*/ 40736 h 511503"/>
                <a:gd name="connsiteX25" fmla="*/ 189558 w 231319"/>
                <a:gd name="connsiteY25" fmla="*/ 20737 h 511503"/>
                <a:gd name="connsiteX26" fmla="*/ 174321 w 231319"/>
                <a:gd name="connsiteY26" fmla="*/ 41371 h 511503"/>
                <a:gd name="connsiteX27" fmla="*/ 178765 w 231319"/>
                <a:gd name="connsiteY27" fmla="*/ 155332 h 511503"/>
                <a:gd name="connsiteX28" fmla="*/ 159719 w 231319"/>
                <a:gd name="connsiteY28" fmla="*/ 234692 h 511503"/>
                <a:gd name="connsiteX29" fmla="*/ 130514 w 231319"/>
                <a:gd name="connsiteY29" fmla="*/ 252787 h 511503"/>
                <a:gd name="connsiteX30" fmla="*/ 102897 w 231319"/>
                <a:gd name="connsiteY30" fmla="*/ 231518 h 511503"/>
                <a:gd name="connsiteX31" fmla="*/ 94643 w 231319"/>
                <a:gd name="connsiteY31" fmla="*/ 193108 h 511503"/>
                <a:gd name="connsiteX32" fmla="*/ 105436 w 231319"/>
                <a:gd name="connsiteY32" fmla="*/ 132476 h 511503"/>
                <a:gd name="connsiteX33" fmla="*/ 112738 w 231319"/>
                <a:gd name="connsiteY33" fmla="*/ 48354 h 511503"/>
                <a:gd name="connsiteX34" fmla="*/ 71787 w 231319"/>
                <a:gd name="connsiteY34" fmla="*/ 2008 h 511503"/>
                <a:gd name="connsiteX35" fmla="*/ 14648 w 231319"/>
                <a:gd name="connsiteY35" fmla="*/ 20737 h 511503"/>
                <a:gd name="connsiteX36" fmla="*/ 681 w 231319"/>
                <a:gd name="connsiteY36" fmla="*/ 72480 h 511503"/>
                <a:gd name="connsiteX37" fmla="*/ 36234 w 231319"/>
                <a:gd name="connsiteY37" fmla="*/ 93431 h 5115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231319" h="511503">
                  <a:moveTo>
                    <a:pt x="36234" y="93431"/>
                  </a:moveTo>
                  <a:cubicBezTo>
                    <a:pt x="44170" y="90256"/>
                    <a:pt x="45123" y="86130"/>
                    <a:pt x="42900" y="79146"/>
                  </a:cubicBezTo>
                  <a:cubicBezTo>
                    <a:pt x="39726" y="68353"/>
                    <a:pt x="41313" y="58195"/>
                    <a:pt x="47027" y="48672"/>
                  </a:cubicBezTo>
                  <a:cubicBezTo>
                    <a:pt x="49884" y="43910"/>
                    <a:pt x="54011" y="40736"/>
                    <a:pt x="60042" y="41688"/>
                  </a:cubicBezTo>
                  <a:cubicBezTo>
                    <a:pt x="65756" y="42640"/>
                    <a:pt x="69883" y="45815"/>
                    <a:pt x="71470" y="51529"/>
                  </a:cubicBezTo>
                  <a:cubicBezTo>
                    <a:pt x="73057" y="57560"/>
                    <a:pt x="74327" y="63909"/>
                    <a:pt x="74645" y="70258"/>
                  </a:cubicBezTo>
                  <a:cubicBezTo>
                    <a:pt x="75597" y="89622"/>
                    <a:pt x="71787" y="108033"/>
                    <a:pt x="66074" y="126445"/>
                  </a:cubicBezTo>
                  <a:cubicBezTo>
                    <a:pt x="56550" y="157237"/>
                    <a:pt x="53059" y="188346"/>
                    <a:pt x="55915" y="220408"/>
                  </a:cubicBezTo>
                  <a:cubicBezTo>
                    <a:pt x="61629" y="280721"/>
                    <a:pt x="101944" y="307704"/>
                    <a:pt x="158449" y="287705"/>
                  </a:cubicBezTo>
                  <a:cubicBezTo>
                    <a:pt x="167655" y="284531"/>
                    <a:pt x="170195" y="289610"/>
                    <a:pt x="172734" y="295006"/>
                  </a:cubicBezTo>
                  <a:cubicBezTo>
                    <a:pt x="193368" y="340400"/>
                    <a:pt x="196859" y="386430"/>
                    <a:pt x="179083" y="433411"/>
                  </a:cubicBezTo>
                  <a:cubicBezTo>
                    <a:pt x="173686" y="447696"/>
                    <a:pt x="163528" y="458489"/>
                    <a:pt x="149243" y="464838"/>
                  </a:cubicBezTo>
                  <a:cubicBezTo>
                    <a:pt x="132101" y="472456"/>
                    <a:pt x="114960" y="471821"/>
                    <a:pt x="99722" y="460076"/>
                  </a:cubicBezTo>
                  <a:cubicBezTo>
                    <a:pt x="85120" y="448648"/>
                    <a:pt x="83533" y="432459"/>
                    <a:pt x="87025" y="415317"/>
                  </a:cubicBezTo>
                  <a:cubicBezTo>
                    <a:pt x="89882" y="401349"/>
                    <a:pt x="97500" y="398810"/>
                    <a:pt x="107658" y="408968"/>
                  </a:cubicBezTo>
                  <a:cubicBezTo>
                    <a:pt x="119404" y="421031"/>
                    <a:pt x="127340" y="407063"/>
                    <a:pt x="136863" y="404841"/>
                  </a:cubicBezTo>
                  <a:cubicBezTo>
                    <a:pt x="145751" y="402936"/>
                    <a:pt x="141625" y="394683"/>
                    <a:pt x="139403" y="388969"/>
                  </a:cubicBezTo>
                  <a:cubicBezTo>
                    <a:pt x="129562" y="362304"/>
                    <a:pt x="88929" y="354685"/>
                    <a:pt x="65439" y="375002"/>
                  </a:cubicBezTo>
                  <a:cubicBezTo>
                    <a:pt x="52106" y="386430"/>
                    <a:pt x="46710" y="401349"/>
                    <a:pt x="44488" y="418174"/>
                  </a:cubicBezTo>
                  <a:cubicBezTo>
                    <a:pt x="36869" y="471504"/>
                    <a:pt x="70518" y="511184"/>
                    <a:pt x="123848" y="511501"/>
                  </a:cubicBezTo>
                  <a:cubicBezTo>
                    <a:pt x="173369" y="511819"/>
                    <a:pt x="211462" y="481027"/>
                    <a:pt x="224477" y="427379"/>
                  </a:cubicBezTo>
                  <a:cubicBezTo>
                    <a:pt x="238444" y="369923"/>
                    <a:pt x="230191" y="314053"/>
                    <a:pt x="207335" y="260088"/>
                  </a:cubicBezTo>
                  <a:cubicBezTo>
                    <a:pt x="204478" y="253422"/>
                    <a:pt x="201304" y="247073"/>
                    <a:pt x="203843" y="238819"/>
                  </a:cubicBezTo>
                  <a:cubicBezTo>
                    <a:pt x="216541" y="196917"/>
                    <a:pt x="219398" y="153745"/>
                    <a:pt x="219398" y="106446"/>
                  </a:cubicBezTo>
                  <a:cubicBezTo>
                    <a:pt x="218446" y="87082"/>
                    <a:pt x="219080" y="63909"/>
                    <a:pt x="215588" y="40736"/>
                  </a:cubicBezTo>
                  <a:cubicBezTo>
                    <a:pt x="212414" y="18832"/>
                    <a:pt x="212731" y="20102"/>
                    <a:pt x="189558" y="20737"/>
                  </a:cubicBezTo>
                  <a:cubicBezTo>
                    <a:pt x="173051" y="21054"/>
                    <a:pt x="172099" y="28355"/>
                    <a:pt x="174321" y="41371"/>
                  </a:cubicBezTo>
                  <a:cubicBezTo>
                    <a:pt x="180670" y="79146"/>
                    <a:pt x="181622" y="117239"/>
                    <a:pt x="178765" y="155332"/>
                  </a:cubicBezTo>
                  <a:cubicBezTo>
                    <a:pt x="176861" y="182632"/>
                    <a:pt x="174004" y="210249"/>
                    <a:pt x="159719" y="234692"/>
                  </a:cubicBezTo>
                  <a:cubicBezTo>
                    <a:pt x="153370" y="245803"/>
                    <a:pt x="144482" y="254056"/>
                    <a:pt x="130514" y="252787"/>
                  </a:cubicBezTo>
                  <a:cubicBezTo>
                    <a:pt x="116864" y="251834"/>
                    <a:pt x="108611" y="243581"/>
                    <a:pt x="102897" y="231518"/>
                  </a:cubicBezTo>
                  <a:cubicBezTo>
                    <a:pt x="97183" y="219455"/>
                    <a:pt x="94643" y="206440"/>
                    <a:pt x="94643" y="193108"/>
                  </a:cubicBezTo>
                  <a:cubicBezTo>
                    <a:pt x="94326" y="172156"/>
                    <a:pt x="99088" y="152158"/>
                    <a:pt x="105436" y="132476"/>
                  </a:cubicBezTo>
                  <a:cubicBezTo>
                    <a:pt x="114642" y="105176"/>
                    <a:pt x="119721" y="76924"/>
                    <a:pt x="112738" y="48354"/>
                  </a:cubicBezTo>
                  <a:cubicBezTo>
                    <a:pt x="107341" y="26133"/>
                    <a:pt x="95596" y="8357"/>
                    <a:pt x="71787" y="2008"/>
                  </a:cubicBezTo>
                  <a:cubicBezTo>
                    <a:pt x="48932" y="-4024"/>
                    <a:pt x="30203" y="3912"/>
                    <a:pt x="14648" y="20737"/>
                  </a:cubicBezTo>
                  <a:cubicBezTo>
                    <a:pt x="1315" y="35657"/>
                    <a:pt x="-1541" y="53116"/>
                    <a:pt x="681" y="72480"/>
                  </a:cubicBezTo>
                  <a:cubicBezTo>
                    <a:pt x="5125" y="107081"/>
                    <a:pt x="4490" y="106446"/>
                    <a:pt x="36234" y="93431"/>
                  </a:cubicBezTo>
                  <a:close/>
                </a:path>
              </a:pathLst>
            </a:custGeom>
            <a:grpFill/>
            <a:ln w="317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491">
              <a:extLst>
                <a:ext uri="{FF2B5EF4-FFF2-40B4-BE49-F238E27FC236}">
                  <a16:creationId xmlns:a16="http://schemas.microsoft.com/office/drawing/2014/main" id="{3D783385-3DD3-4A33-9F74-C6EB2AB9CE52}"/>
                </a:ext>
              </a:extLst>
            </p:cNvPr>
            <p:cNvSpPr/>
            <p:nvPr/>
          </p:nvSpPr>
          <p:spPr>
            <a:xfrm>
              <a:off x="5789107" y="2947708"/>
              <a:ext cx="96793" cy="233169"/>
            </a:xfrm>
            <a:custGeom>
              <a:avLst/>
              <a:gdLst>
                <a:gd name="connsiteX0" fmla="*/ 21603 w 213220"/>
                <a:gd name="connsiteY0" fmla="*/ 297957 h 513639"/>
                <a:gd name="connsiteX1" fmla="*/ 21920 w 213220"/>
                <a:gd name="connsiteY1" fmla="*/ 495406 h 513639"/>
                <a:gd name="connsiteX2" fmla="*/ 23825 w 213220"/>
                <a:gd name="connsiteY2" fmla="*/ 504929 h 513639"/>
                <a:gd name="connsiteX3" fmla="*/ 66997 w 213220"/>
                <a:gd name="connsiteY3" fmla="*/ 489692 h 513639"/>
                <a:gd name="connsiteX4" fmla="*/ 62553 w 213220"/>
                <a:gd name="connsiteY4" fmla="*/ 308750 h 513639"/>
                <a:gd name="connsiteX5" fmla="*/ 41601 w 213220"/>
                <a:gd name="connsiteY5" fmla="*/ 196376 h 513639"/>
                <a:gd name="connsiteX6" fmla="*/ 68584 w 213220"/>
                <a:gd name="connsiteY6" fmla="*/ 66542 h 513639"/>
                <a:gd name="connsiteX7" fmla="*/ 157785 w 213220"/>
                <a:gd name="connsiteY7" fmla="*/ 69717 h 513639"/>
                <a:gd name="connsiteX8" fmla="*/ 170483 w 213220"/>
                <a:gd name="connsiteY8" fmla="*/ 110349 h 513639"/>
                <a:gd name="connsiteX9" fmla="*/ 154611 w 213220"/>
                <a:gd name="connsiteY9" fmla="*/ 220184 h 513639"/>
                <a:gd name="connsiteX10" fmla="*/ 129215 w 213220"/>
                <a:gd name="connsiteY10" fmla="*/ 235739 h 513639"/>
                <a:gd name="connsiteX11" fmla="*/ 109851 w 213220"/>
                <a:gd name="connsiteY11" fmla="*/ 215105 h 513639"/>
                <a:gd name="connsiteX12" fmla="*/ 126041 w 213220"/>
                <a:gd name="connsiteY12" fmla="*/ 144633 h 513639"/>
                <a:gd name="connsiteX13" fmla="*/ 123184 w 213220"/>
                <a:gd name="connsiteY13" fmla="*/ 119238 h 513639"/>
                <a:gd name="connsiteX14" fmla="*/ 115883 w 213220"/>
                <a:gd name="connsiteY14" fmla="*/ 113206 h 513639"/>
                <a:gd name="connsiteX15" fmla="*/ 95566 w 213220"/>
                <a:gd name="connsiteY15" fmla="*/ 114476 h 513639"/>
                <a:gd name="connsiteX16" fmla="*/ 70806 w 213220"/>
                <a:gd name="connsiteY16" fmla="*/ 228120 h 513639"/>
                <a:gd name="connsiteX17" fmla="*/ 151119 w 213220"/>
                <a:gd name="connsiteY17" fmla="*/ 270340 h 513639"/>
                <a:gd name="connsiteX18" fmla="*/ 198418 w 213220"/>
                <a:gd name="connsiteY18" fmla="*/ 220501 h 513639"/>
                <a:gd name="connsiteX19" fmla="*/ 203814 w 213220"/>
                <a:gd name="connsiteY19" fmla="*/ 72574 h 513639"/>
                <a:gd name="connsiteX20" fmla="*/ 127311 w 213220"/>
                <a:gd name="connsiteY20" fmla="*/ 1149 h 513639"/>
                <a:gd name="connsiteX21" fmla="*/ 23825 w 213220"/>
                <a:gd name="connsiteY21" fmla="*/ 52892 h 513639"/>
                <a:gd name="connsiteX22" fmla="*/ 334 w 213220"/>
                <a:gd name="connsiteY22" fmla="*/ 161457 h 513639"/>
                <a:gd name="connsiteX23" fmla="*/ 21603 w 213220"/>
                <a:gd name="connsiteY23" fmla="*/ 297957 h 513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13220" h="513639">
                  <a:moveTo>
                    <a:pt x="21603" y="297957"/>
                  </a:moveTo>
                  <a:cubicBezTo>
                    <a:pt x="32713" y="363668"/>
                    <a:pt x="44141" y="429695"/>
                    <a:pt x="21920" y="495406"/>
                  </a:cubicBezTo>
                  <a:cubicBezTo>
                    <a:pt x="20650" y="499215"/>
                    <a:pt x="20015" y="502072"/>
                    <a:pt x="23825" y="504929"/>
                  </a:cubicBezTo>
                  <a:cubicBezTo>
                    <a:pt x="45411" y="520484"/>
                    <a:pt x="61283" y="515087"/>
                    <a:pt x="66997" y="489692"/>
                  </a:cubicBezTo>
                  <a:cubicBezTo>
                    <a:pt x="80647" y="429060"/>
                    <a:pt x="73980" y="369064"/>
                    <a:pt x="62553" y="308750"/>
                  </a:cubicBezTo>
                  <a:cubicBezTo>
                    <a:pt x="54299" y="264626"/>
                    <a:pt x="41919" y="221136"/>
                    <a:pt x="41601" y="196376"/>
                  </a:cubicBezTo>
                  <a:cubicBezTo>
                    <a:pt x="41601" y="130665"/>
                    <a:pt x="51125" y="90985"/>
                    <a:pt x="68584" y="66542"/>
                  </a:cubicBezTo>
                  <a:cubicBezTo>
                    <a:pt x="92392" y="33211"/>
                    <a:pt x="136199" y="34798"/>
                    <a:pt x="157785" y="69717"/>
                  </a:cubicBezTo>
                  <a:cubicBezTo>
                    <a:pt x="165404" y="82097"/>
                    <a:pt x="169213" y="96064"/>
                    <a:pt x="170483" y="110349"/>
                  </a:cubicBezTo>
                  <a:cubicBezTo>
                    <a:pt x="174292" y="148125"/>
                    <a:pt x="172705" y="185583"/>
                    <a:pt x="154611" y="220184"/>
                  </a:cubicBezTo>
                  <a:cubicBezTo>
                    <a:pt x="149532" y="230025"/>
                    <a:pt x="141596" y="237326"/>
                    <a:pt x="129215" y="235739"/>
                  </a:cubicBezTo>
                  <a:cubicBezTo>
                    <a:pt x="117470" y="234151"/>
                    <a:pt x="113026" y="224628"/>
                    <a:pt x="109851" y="215105"/>
                  </a:cubicBezTo>
                  <a:cubicBezTo>
                    <a:pt x="100646" y="188440"/>
                    <a:pt x="107312" y="164314"/>
                    <a:pt x="126041" y="144633"/>
                  </a:cubicBezTo>
                  <a:cubicBezTo>
                    <a:pt x="137151" y="132888"/>
                    <a:pt x="133977" y="126539"/>
                    <a:pt x="123184" y="119238"/>
                  </a:cubicBezTo>
                  <a:cubicBezTo>
                    <a:pt x="120644" y="117333"/>
                    <a:pt x="117787" y="115746"/>
                    <a:pt x="115883" y="113206"/>
                  </a:cubicBezTo>
                  <a:cubicBezTo>
                    <a:pt x="108264" y="103683"/>
                    <a:pt x="102233" y="106540"/>
                    <a:pt x="95566" y="114476"/>
                  </a:cubicBezTo>
                  <a:cubicBezTo>
                    <a:pt x="66679" y="147807"/>
                    <a:pt x="57791" y="185900"/>
                    <a:pt x="70806" y="228120"/>
                  </a:cubicBezTo>
                  <a:cubicBezTo>
                    <a:pt x="81917" y="264308"/>
                    <a:pt x="114613" y="281133"/>
                    <a:pt x="151119" y="270340"/>
                  </a:cubicBezTo>
                  <a:cubicBezTo>
                    <a:pt x="176197" y="262721"/>
                    <a:pt x="190482" y="243675"/>
                    <a:pt x="198418" y="220501"/>
                  </a:cubicBezTo>
                  <a:cubicBezTo>
                    <a:pt x="215559" y="171933"/>
                    <a:pt x="218416" y="122094"/>
                    <a:pt x="203814" y="72574"/>
                  </a:cubicBezTo>
                  <a:cubicBezTo>
                    <a:pt x="192386" y="34481"/>
                    <a:pt x="169213" y="6863"/>
                    <a:pt x="127311" y="1149"/>
                  </a:cubicBezTo>
                  <a:cubicBezTo>
                    <a:pt x="81599" y="-4882"/>
                    <a:pt x="46681" y="12895"/>
                    <a:pt x="23825" y="52892"/>
                  </a:cubicBezTo>
                  <a:cubicBezTo>
                    <a:pt x="4461" y="86541"/>
                    <a:pt x="-1571" y="123364"/>
                    <a:pt x="334" y="161457"/>
                  </a:cubicBezTo>
                  <a:cubicBezTo>
                    <a:pt x="2556" y="207804"/>
                    <a:pt x="13984" y="252563"/>
                    <a:pt x="21603" y="297957"/>
                  </a:cubicBezTo>
                  <a:close/>
                </a:path>
              </a:pathLst>
            </a:custGeom>
            <a:grpFill/>
            <a:ln w="317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492">
              <a:extLst>
                <a:ext uri="{FF2B5EF4-FFF2-40B4-BE49-F238E27FC236}">
                  <a16:creationId xmlns:a16="http://schemas.microsoft.com/office/drawing/2014/main" id="{381C19F5-11C9-4022-92ED-E53F01A1AFE6}"/>
                </a:ext>
              </a:extLst>
            </p:cNvPr>
            <p:cNvSpPr/>
            <p:nvPr/>
          </p:nvSpPr>
          <p:spPr>
            <a:xfrm>
              <a:off x="5684977" y="2947996"/>
              <a:ext cx="97161" cy="232907"/>
            </a:xfrm>
            <a:custGeom>
              <a:avLst/>
              <a:gdLst>
                <a:gd name="connsiteX0" fmla="*/ 28143 w 214032"/>
                <a:gd name="connsiteY0" fmla="*/ 331288 h 513060"/>
                <a:gd name="connsiteX1" fmla="*/ 27826 w 214032"/>
                <a:gd name="connsiteY1" fmla="*/ 477629 h 513060"/>
                <a:gd name="connsiteX2" fmla="*/ 45920 w 214032"/>
                <a:gd name="connsiteY2" fmla="*/ 511278 h 513060"/>
                <a:gd name="connsiteX3" fmla="*/ 64967 w 214032"/>
                <a:gd name="connsiteY3" fmla="*/ 501754 h 513060"/>
                <a:gd name="connsiteX4" fmla="*/ 72268 w 214032"/>
                <a:gd name="connsiteY4" fmla="*/ 361763 h 513060"/>
                <a:gd name="connsiteX5" fmla="*/ 44968 w 214032"/>
                <a:gd name="connsiteY5" fmla="*/ 204312 h 513060"/>
                <a:gd name="connsiteX6" fmla="*/ 67188 w 214032"/>
                <a:gd name="connsiteY6" fmla="*/ 70669 h 513060"/>
                <a:gd name="connsiteX7" fmla="*/ 114805 w 214032"/>
                <a:gd name="connsiteY7" fmla="*/ 42416 h 513060"/>
                <a:gd name="connsiteX8" fmla="*/ 162738 w 214032"/>
                <a:gd name="connsiteY8" fmla="*/ 76383 h 513060"/>
                <a:gd name="connsiteX9" fmla="*/ 173214 w 214032"/>
                <a:gd name="connsiteY9" fmla="*/ 136697 h 513060"/>
                <a:gd name="connsiteX10" fmla="*/ 154802 w 214032"/>
                <a:gd name="connsiteY10" fmla="*/ 222406 h 513060"/>
                <a:gd name="connsiteX11" fmla="*/ 131629 w 214032"/>
                <a:gd name="connsiteY11" fmla="*/ 235738 h 513060"/>
                <a:gd name="connsiteX12" fmla="*/ 112900 w 214032"/>
                <a:gd name="connsiteY12" fmla="*/ 218279 h 513060"/>
                <a:gd name="connsiteX13" fmla="*/ 128137 w 214032"/>
                <a:gd name="connsiteY13" fmla="*/ 143363 h 513060"/>
                <a:gd name="connsiteX14" fmla="*/ 125915 w 214032"/>
                <a:gd name="connsiteY14" fmla="*/ 120190 h 513060"/>
                <a:gd name="connsiteX15" fmla="*/ 119884 w 214032"/>
                <a:gd name="connsiteY15" fmla="*/ 115111 h 513060"/>
                <a:gd name="connsiteX16" fmla="*/ 93536 w 214032"/>
                <a:gd name="connsiteY16" fmla="*/ 117333 h 513060"/>
                <a:gd name="connsiteX17" fmla="*/ 72585 w 214032"/>
                <a:gd name="connsiteY17" fmla="*/ 230659 h 513060"/>
                <a:gd name="connsiteX18" fmla="*/ 148454 w 214032"/>
                <a:gd name="connsiteY18" fmla="*/ 270657 h 513060"/>
                <a:gd name="connsiteX19" fmla="*/ 198927 w 214032"/>
                <a:gd name="connsiteY19" fmla="*/ 220501 h 513060"/>
                <a:gd name="connsiteX20" fmla="*/ 203371 w 214032"/>
                <a:gd name="connsiteY20" fmla="*/ 69716 h 513060"/>
                <a:gd name="connsiteX21" fmla="*/ 128137 w 214032"/>
                <a:gd name="connsiteY21" fmla="*/ 1149 h 513060"/>
                <a:gd name="connsiteX22" fmla="*/ 26874 w 214032"/>
                <a:gd name="connsiteY22" fmla="*/ 48765 h 513060"/>
                <a:gd name="connsiteX23" fmla="*/ 2430 w 214032"/>
                <a:gd name="connsiteY23" fmla="*/ 181773 h 513060"/>
                <a:gd name="connsiteX24" fmla="*/ 28143 w 214032"/>
                <a:gd name="connsiteY24" fmla="*/ 331288 h 5130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14032" h="513060">
                  <a:moveTo>
                    <a:pt x="28143" y="331288"/>
                  </a:moveTo>
                  <a:cubicBezTo>
                    <a:pt x="36079" y="379857"/>
                    <a:pt x="40841" y="428743"/>
                    <a:pt x="27826" y="477629"/>
                  </a:cubicBezTo>
                  <a:cubicBezTo>
                    <a:pt x="20842" y="503342"/>
                    <a:pt x="21477" y="502707"/>
                    <a:pt x="45920" y="511278"/>
                  </a:cubicBezTo>
                  <a:cubicBezTo>
                    <a:pt x="57030" y="515087"/>
                    <a:pt x="61792" y="513182"/>
                    <a:pt x="64967" y="501754"/>
                  </a:cubicBezTo>
                  <a:cubicBezTo>
                    <a:pt x="78616" y="455725"/>
                    <a:pt x="78934" y="408744"/>
                    <a:pt x="72268" y="361763"/>
                  </a:cubicBezTo>
                  <a:cubicBezTo>
                    <a:pt x="64967" y="309067"/>
                    <a:pt x="52269" y="257007"/>
                    <a:pt x="44968" y="204312"/>
                  </a:cubicBezTo>
                  <a:cubicBezTo>
                    <a:pt x="38301" y="157965"/>
                    <a:pt x="43380" y="112254"/>
                    <a:pt x="67188" y="70669"/>
                  </a:cubicBezTo>
                  <a:cubicBezTo>
                    <a:pt x="77664" y="52575"/>
                    <a:pt x="92584" y="40829"/>
                    <a:pt x="114805" y="42416"/>
                  </a:cubicBezTo>
                  <a:cubicBezTo>
                    <a:pt x="137661" y="44004"/>
                    <a:pt x="152898" y="56384"/>
                    <a:pt x="162738" y="76383"/>
                  </a:cubicBezTo>
                  <a:cubicBezTo>
                    <a:pt x="171944" y="95429"/>
                    <a:pt x="173849" y="115745"/>
                    <a:pt x="173214" y="136697"/>
                  </a:cubicBezTo>
                  <a:cubicBezTo>
                    <a:pt x="172897" y="166536"/>
                    <a:pt x="170675" y="196058"/>
                    <a:pt x="154802" y="222406"/>
                  </a:cubicBezTo>
                  <a:cubicBezTo>
                    <a:pt x="149723" y="230977"/>
                    <a:pt x="142740" y="237326"/>
                    <a:pt x="131629" y="235738"/>
                  </a:cubicBezTo>
                  <a:cubicBezTo>
                    <a:pt x="121154" y="234469"/>
                    <a:pt x="116392" y="226850"/>
                    <a:pt x="112900" y="218279"/>
                  </a:cubicBezTo>
                  <a:cubicBezTo>
                    <a:pt x="101472" y="190027"/>
                    <a:pt x="109091" y="164949"/>
                    <a:pt x="128137" y="143363"/>
                  </a:cubicBezTo>
                  <a:cubicBezTo>
                    <a:pt x="137343" y="133205"/>
                    <a:pt x="137026" y="127173"/>
                    <a:pt x="125915" y="120190"/>
                  </a:cubicBezTo>
                  <a:cubicBezTo>
                    <a:pt x="123693" y="118920"/>
                    <a:pt x="121471" y="117015"/>
                    <a:pt x="119884" y="115111"/>
                  </a:cubicBezTo>
                  <a:cubicBezTo>
                    <a:pt x="110043" y="102413"/>
                    <a:pt x="101790" y="106857"/>
                    <a:pt x="93536" y="117333"/>
                  </a:cubicBezTo>
                  <a:cubicBezTo>
                    <a:pt x="66871" y="151616"/>
                    <a:pt x="58935" y="189709"/>
                    <a:pt x="72585" y="230659"/>
                  </a:cubicBezTo>
                  <a:cubicBezTo>
                    <a:pt x="83695" y="264308"/>
                    <a:pt x="113852" y="278910"/>
                    <a:pt x="148454" y="270657"/>
                  </a:cubicBezTo>
                  <a:cubicBezTo>
                    <a:pt x="175436" y="264308"/>
                    <a:pt x="190356" y="244627"/>
                    <a:pt x="198927" y="220501"/>
                  </a:cubicBezTo>
                  <a:cubicBezTo>
                    <a:pt x="216704" y="170980"/>
                    <a:pt x="219560" y="120190"/>
                    <a:pt x="203371" y="69716"/>
                  </a:cubicBezTo>
                  <a:cubicBezTo>
                    <a:pt x="191626" y="33211"/>
                    <a:pt x="168452" y="6546"/>
                    <a:pt x="128137" y="1149"/>
                  </a:cubicBezTo>
                  <a:cubicBezTo>
                    <a:pt x="84648" y="-4565"/>
                    <a:pt x="50047" y="10990"/>
                    <a:pt x="26874" y="48765"/>
                  </a:cubicBezTo>
                  <a:cubicBezTo>
                    <a:pt x="1478" y="89715"/>
                    <a:pt x="-3918" y="135109"/>
                    <a:pt x="2430" y="181773"/>
                  </a:cubicBezTo>
                  <a:cubicBezTo>
                    <a:pt x="10367" y="231294"/>
                    <a:pt x="20207" y="281133"/>
                    <a:pt x="28143" y="331288"/>
                  </a:cubicBezTo>
                  <a:close/>
                </a:path>
              </a:pathLst>
            </a:custGeom>
            <a:grpFill/>
            <a:ln w="317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493">
              <a:extLst>
                <a:ext uri="{FF2B5EF4-FFF2-40B4-BE49-F238E27FC236}">
                  <a16:creationId xmlns:a16="http://schemas.microsoft.com/office/drawing/2014/main" id="{96D8E232-1120-4350-91BD-46BE4315398B}"/>
                </a:ext>
              </a:extLst>
            </p:cNvPr>
            <p:cNvSpPr/>
            <p:nvPr/>
          </p:nvSpPr>
          <p:spPr>
            <a:xfrm>
              <a:off x="5535470" y="2949009"/>
              <a:ext cx="142185" cy="125566"/>
            </a:xfrm>
            <a:custGeom>
              <a:avLst/>
              <a:gdLst>
                <a:gd name="connsiteX0" fmla="*/ 162893 w 313213"/>
                <a:gd name="connsiteY0" fmla="*/ 238586 h 276605"/>
                <a:gd name="connsiteX1" fmla="*/ 179400 w 313213"/>
                <a:gd name="connsiteY1" fmla="*/ 211921 h 276605"/>
                <a:gd name="connsiteX2" fmla="*/ 193367 w 313213"/>
                <a:gd name="connsiteY2" fmla="*/ 238269 h 276605"/>
                <a:gd name="connsiteX3" fmla="*/ 286695 w 313213"/>
                <a:gd name="connsiteY3" fmla="*/ 249062 h 276605"/>
                <a:gd name="connsiteX4" fmla="*/ 304155 w 313213"/>
                <a:gd name="connsiteY4" fmla="*/ 139862 h 276605"/>
                <a:gd name="connsiteX5" fmla="*/ 225112 w 313213"/>
                <a:gd name="connsiteY5" fmla="*/ 133830 h 276605"/>
                <a:gd name="connsiteX6" fmla="*/ 221302 w 313213"/>
                <a:gd name="connsiteY6" fmla="*/ 156051 h 276605"/>
                <a:gd name="connsiteX7" fmla="*/ 255903 w 313213"/>
                <a:gd name="connsiteY7" fmla="*/ 159543 h 276605"/>
                <a:gd name="connsiteX8" fmla="*/ 270506 w 313213"/>
                <a:gd name="connsiteY8" fmla="*/ 162717 h 276605"/>
                <a:gd name="connsiteX9" fmla="*/ 260983 w 313213"/>
                <a:gd name="connsiteY9" fmla="*/ 215095 h 276605"/>
                <a:gd name="connsiteX10" fmla="*/ 225429 w 313213"/>
                <a:gd name="connsiteY10" fmla="*/ 214460 h 276605"/>
                <a:gd name="connsiteX11" fmla="*/ 213366 w 313213"/>
                <a:gd name="connsiteY11" fmla="*/ 188748 h 276605"/>
                <a:gd name="connsiteX12" fmla="*/ 203526 w 313213"/>
                <a:gd name="connsiteY12" fmla="*/ 107165 h 276605"/>
                <a:gd name="connsiteX13" fmla="*/ 203526 w 313213"/>
                <a:gd name="connsiteY13" fmla="*/ 8123 h 276605"/>
                <a:gd name="connsiteX14" fmla="*/ 172099 w 313213"/>
                <a:gd name="connsiteY14" fmla="*/ 13837 h 276605"/>
                <a:gd name="connsiteX15" fmla="*/ 57502 w 313213"/>
                <a:gd name="connsiteY15" fmla="*/ 21773 h 276605"/>
                <a:gd name="connsiteX16" fmla="*/ 23219 w 313213"/>
                <a:gd name="connsiteY16" fmla="*/ 236999 h 276605"/>
                <a:gd name="connsiteX17" fmla="*/ 162893 w 313213"/>
                <a:gd name="connsiteY17" fmla="*/ 238586 h 276605"/>
                <a:gd name="connsiteX18" fmla="*/ 75279 w 313213"/>
                <a:gd name="connsiteY18" fmla="*/ 61454 h 276605"/>
                <a:gd name="connsiteX19" fmla="*/ 152100 w 313213"/>
                <a:gd name="connsiteY19" fmla="*/ 46534 h 276605"/>
                <a:gd name="connsiteX20" fmla="*/ 162576 w 313213"/>
                <a:gd name="connsiteY20" fmla="*/ 60501 h 276605"/>
                <a:gd name="connsiteX21" fmla="*/ 165750 w 313213"/>
                <a:gd name="connsiteY21" fmla="*/ 97959 h 276605"/>
                <a:gd name="connsiteX22" fmla="*/ 134641 w 313213"/>
                <a:gd name="connsiteY22" fmla="*/ 207477 h 276605"/>
                <a:gd name="connsiteX23" fmla="*/ 90516 w 313213"/>
                <a:gd name="connsiteY23" fmla="*/ 232872 h 276605"/>
                <a:gd name="connsiteX24" fmla="*/ 49884 w 313213"/>
                <a:gd name="connsiteY24" fmla="*/ 194462 h 276605"/>
                <a:gd name="connsiteX25" fmla="*/ 75279 w 313213"/>
                <a:gd name="connsiteY25" fmla="*/ 61454 h 2766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313213" h="276605">
                  <a:moveTo>
                    <a:pt x="162893" y="238586"/>
                  </a:moveTo>
                  <a:cubicBezTo>
                    <a:pt x="168607" y="230015"/>
                    <a:pt x="173686" y="221127"/>
                    <a:pt x="179400" y="211921"/>
                  </a:cubicBezTo>
                  <a:cubicBezTo>
                    <a:pt x="184479" y="221444"/>
                    <a:pt x="187971" y="230332"/>
                    <a:pt x="193367" y="238269"/>
                  </a:cubicBezTo>
                  <a:cubicBezTo>
                    <a:pt x="215906" y="271917"/>
                    <a:pt x="258126" y="276362"/>
                    <a:pt x="286695" y="249062"/>
                  </a:cubicBezTo>
                  <a:cubicBezTo>
                    <a:pt x="313360" y="223349"/>
                    <a:pt x="321296" y="172558"/>
                    <a:pt x="304155" y="139862"/>
                  </a:cubicBezTo>
                  <a:cubicBezTo>
                    <a:pt x="287965" y="109070"/>
                    <a:pt x="245428" y="105895"/>
                    <a:pt x="225112" y="133830"/>
                  </a:cubicBezTo>
                  <a:cubicBezTo>
                    <a:pt x="220667" y="139862"/>
                    <a:pt x="212731" y="147480"/>
                    <a:pt x="221302" y="156051"/>
                  </a:cubicBezTo>
                  <a:cubicBezTo>
                    <a:pt x="231143" y="165257"/>
                    <a:pt x="248920" y="166844"/>
                    <a:pt x="255903" y="159543"/>
                  </a:cubicBezTo>
                  <a:cubicBezTo>
                    <a:pt x="263205" y="151924"/>
                    <a:pt x="267966" y="153829"/>
                    <a:pt x="270506" y="162717"/>
                  </a:cubicBezTo>
                  <a:cubicBezTo>
                    <a:pt x="276220" y="181764"/>
                    <a:pt x="273363" y="199541"/>
                    <a:pt x="260983" y="215095"/>
                  </a:cubicBezTo>
                  <a:cubicBezTo>
                    <a:pt x="251142" y="227476"/>
                    <a:pt x="235905" y="226841"/>
                    <a:pt x="225429" y="214460"/>
                  </a:cubicBezTo>
                  <a:cubicBezTo>
                    <a:pt x="219080" y="206842"/>
                    <a:pt x="215906" y="197953"/>
                    <a:pt x="213366" y="188748"/>
                  </a:cubicBezTo>
                  <a:cubicBezTo>
                    <a:pt x="206065" y="162083"/>
                    <a:pt x="203843" y="134783"/>
                    <a:pt x="203526" y="107165"/>
                  </a:cubicBezTo>
                  <a:cubicBezTo>
                    <a:pt x="203208" y="74469"/>
                    <a:pt x="203526" y="41772"/>
                    <a:pt x="203526" y="8123"/>
                  </a:cubicBezTo>
                  <a:cubicBezTo>
                    <a:pt x="191780" y="7806"/>
                    <a:pt x="186066" y="23043"/>
                    <a:pt x="172099" y="13837"/>
                  </a:cubicBezTo>
                  <a:cubicBezTo>
                    <a:pt x="138768" y="-7749"/>
                    <a:pt x="89564" y="-3305"/>
                    <a:pt x="57502" y="21773"/>
                  </a:cubicBezTo>
                  <a:cubicBezTo>
                    <a:pt x="-1859" y="68437"/>
                    <a:pt x="-18684" y="174463"/>
                    <a:pt x="23219" y="236999"/>
                  </a:cubicBezTo>
                  <a:cubicBezTo>
                    <a:pt x="58455" y="289059"/>
                    <a:pt x="127340" y="290012"/>
                    <a:pt x="162893" y="238586"/>
                  </a:cubicBezTo>
                  <a:close/>
                  <a:moveTo>
                    <a:pt x="75279" y="61454"/>
                  </a:moveTo>
                  <a:cubicBezTo>
                    <a:pt x="97818" y="39868"/>
                    <a:pt x="124165" y="38598"/>
                    <a:pt x="152100" y="46534"/>
                  </a:cubicBezTo>
                  <a:cubicBezTo>
                    <a:pt x="159084" y="48438"/>
                    <a:pt x="162258" y="53200"/>
                    <a:pt x="162576" y="60501"/>
                  </a:cubicBezTo>
                  <a:cubicBezTo>
                    <a:pt x="163210" y="74786"/>
                    <a:pt x="164798" y="89071"/>
                    <a:pt x="165750" y="97959"/>
                  </a:cubicBezTo>
                  <a:cubicBezTo>
                    <a:pt x="165115" y="141131"/>
                    <a:pt x="159719" y="177320"/>
                    <a:pt x="134641" y="207477"/>
                  </a:cubicBezTo>
                  <a:cubicBezTo>
                    <a:pt x="123530" y="221127"/>
                    <a:pt x="112102" y="236999"/>
                    <a:pt x="90516" y="232872"/>
                  </a:cubicBezTo>
                  <a:cubicBezTo>
                    <a:pt x="68930" y="229063"/>
                    <a:pt x="57502" y="213508"/>
                    <a:pt x="49884" y="194462"/>
                  </a:cubicBezTo>
                  <a:cubicBezTo>
                    <a:pt x="32742" y="151290"/>
                    <a:pt x="44487" y="90976"/>
                    <a:pt x="75279" y="61454"/>
                  </a:cubicBezTo>
                  <a:close/>
                </a:path>
              </a:pathLst>
            </a:custGeom>
            <a:grpFill/>
            <a:ln w="317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5" name="그룹 34">
            <a:extLst>
              <a:ext uri="{FF2B5EF4-FFF2-40B4-BE49-F238E27FC236}">
                <a16:creationId xmlns:a16="http://schemas.microsoft.com/office/drawing/2014/main" id="{06E28E3D-3F90-4A24-8F76-3D65C14A45F6}"/>
              </a:ext>
            </a:extLst>
          </p:cNvPr>
          <p:cNvGrpSpPr/>
          <p:nvPr/>
        </p:nvGrpSpPr>
        <p:grpSpPr>
          <a:xfrm>
            <a:off x="4432236" y="5988412"/>
            <a:ext cx="2851242" cy="706896"/>
            <a:chOff x="5271838" y="3097368"/>
            <a:chExt cx="1933705" cy="479415"/>
          </a:xfrm>
          <a:solidFill>
            <a:schemeClr val="accent2"/>
          </a:solidFill>
        </p:grpSpPr>
        <p:sp>
          <p:nvSpPr>
            <p:cNvPr id="36" name="Freeform: Shape 479">
              <a:extLst>
                <a:ext uri="{FF2B5EF4-FFF2-40B4-BE49-F238E27FC236}">
                  <a16:creationId xmlns:a16="http://schemas.microsoft.com/office/drawing/2014/main" id="{516CE5E1-19D9-4F96-90D0-9BC9CECBBB4A}"/>
                </a:ext>
              </a:extLst>
            </p:cNvPr>
            <p:cNvSpPr/>
            <p:nvPr/>
          </p:nvSpPr>
          <p:spPr>
            <a:xfrm>
              <a:off x="6026593" y="3097425"/>
              <a:ext cx="184739" cy="476940"/>
            </a:xfrm>
            <a:custGeom>
              <a:avLst/>
              <a:gdLst>
                <a:gd name="connsiteX0" fmla="*/ 265077 w 406954"/>
                <a:gd name="connsiteY0" fmla="*/ 882701 h 1050631"/>
                <a:gd name="connsiteX1" fmla="*/ 272379 w 406954"/>
                <a:gd name="connsiteY1" fmla="*/ 912223 h 1050631"/>
                <a:gd name="connsiteX2" fmla="*/ 293012 w 406954"/>
                <a:gd name="connsiteY2" fmla="*/ 924286 h 1050631"/>
                <a:gd name="connsiteX3" fmla="*/ 306980 w 406954"/>
                <a:gd name="connsiteY3" fmla="*/ 920159 h 1050631"/>
                <a:gd name="connsiteX4" fmla="*/ 326661 w 406954"/>
                <a:gd name="connsiteY4" fmla="*/ 906826 h 1050631"/>
                <a:gd name="connsiteX5" fmla="*/ 348565 w 406954"/>
                <a:gd name="connsiteY5" fmla="*/ 923016 h 1050631"/>
                <a:gd name="connsiteX6" fmla="*/ 328883 w 406954"/>
                <a:gd name="connsiteY6" fmla="*/ 988409 h 1050631"/>
                <a:gd name="connsiteX7" fmla="*/ 255237 w 406954"/>
                <a:gd name="connsiteY7" fmla="*/ 974442 h 1050631"/>
                <a:gd name="connsiteX8" fmla="*/ 236190 w 406954"/>
                <a:gd name="connsiteY8" fmla="*/ 924286 h 1050631"/>
                <a:gd name="connsiteX9" fmla="*/ 216826 w 406954"/>
                <a:gd name="connsiteY9" fmla="*/ 779850 h 1050631"/>
                <a:gd name="connsiteX10" fmla="*/ 139688 w 406954"/>
                <a:gd name="connsiteY10" fmla="*/ 635097 h 1050631"/>
                <a:gd name="connsiteX11" fmla="*/ 182225 w 406954"/>
                <a:gd name="connsiteY11" fmla="*/ 628430 h 1050631"/>
                <a:gd name="connsiteX12" fmla="*/ 286981 w 406954"/>
                <a:gd name="connsiteY12" fmla="*/ 410348 h 1050631"/>
                <a:gd name="connsiteX13" fmla="*/ 235873 w 406954"/>
                <a:gd name="connsiteY13" fmla="*/ 372890 h 1050631"/>
                <a:gd name="connsiteX14" fmla="*/ 167623 w 406954"/>
                <a:gd name="connsiteY14" fmla="*/ 397650 h 1050631"/>
                <a:gd name="connsiteX15" fmla="*/ 92072 w 406954"/>
                <a:gd name="connsiteY15" fmla="*/ 500819 h 1050631"/>
                <a:gd name="connsiteX16" fmla="*/ 63185 w 406954"/>
                <a:gd name="connsiteY16" fmla="*/ 545261 h 1050631"/>
                <a:gd name="connsiteX17" fmla="*/ 57788 w 406954"/>
                <a:gd name="connsiteY17" fmla="*/ 483042 h 1050631"/>
                <a:gd name="connsiteX18" fmla="*/ 80644 w 406954"/>
                <a:gd name="connsiteY18" fmla="*/ 421141 h 1050631"/>
                <a:gd name="connsiteX19" fmla="*/ 82866 w 406954"/>
                <a:gd name="connsiteY19" fmla="*/ 418919 h 1050631"/>
                <a:gd name="connsiteX20" fmla="*/ 168258 w 406954"/>
                <a:gd name="connsiteY20" fmla="*/ 80526 h 1050631"/>
                <a:gd name="connsiteX21" fmla="*/ 140005 w 406954"/>
                <a:gd name="connsiteY21" fmla="*/ 22752 h 1050631"/>
                <a:gd name="connsiteX22" fmla="*/ 46677 w 406954"/>
                <a:gd name="connsiteY22" fmla="*/ 33545 h 1050631"/>
                <a:gd name="connsiteX23" fmla="*/ 26996 w 406954"/>
                <a:gd name="connsiteY23" fmla="*/ 86875 h 1050631"/>
                <a:gd name="connsiteX24" fmla="*/ 14 w 406954"/>
                <a:gd name="connsiteY24" fmla="*/ 357653 h 1050631"/>
                <a:gd name="connsiteX25" fmla="*/ 27949 w 406954"/>
                <a:gd name="connsiteY25" fmla="*/ 727472 h 1050631"/>
                <a:gd name="connsiteX26" fmla="*/ 50170 w 406954"/>
                <a:gd name="connsiteY26" fmla="*/ 745566 h 1050631"/>
                <a:gd name="connsiteX27" fmla="*/ 69216 w 406954"/>
                <a:gd name="connsiteY27" fmla="*/ 744931 h 1050631"/>
                <a:gd name="connsiteX28" fmla="*/ 84136 w 406954"/>
                <a:gd name="connsiteY28" fmla="*/ 728107 h 1050631"/>
                <a:gd name="connsiteX29" fmla="*/ 75565 w 406954"/>
                <a:gd name="connsiteY29" fmla="*/ 641128 h 1050631"/>
                <a:gd name="connsiteX30" fmla="*/ 144767 w 406954"/>
                <a:gd name="connsiteY30" fmla="*/ 710648 h 1050631"/>
                <a:gd name="connsiteX31" fmla="*/ 176194 w 406954"/>
                <a:gd name="connsiteY31" fmla="*/ 866829 h 1050631"/>
                <a:gd name="connsiteX32" fmla="*/ 192701 w 406954"/>
                <a:gd name="connsiteY32" fmla="*/ 966823 h 1050631"/>
                <a:gd name="connsiteX33" fmla="*/ 304123 w 406954"/>
                <a:gd name="connsiteY33" fmla="*/ 1050628 h 1050631"/>
                <a:gd name="connsiteX34" fmla="*/ 391102 w 406954"/>
                <a:gd name="connsiteY34" fmla="*/ 1000154 h 1050631"/>
                <a:gd name="connsiteX35" fmla="*/ 392689 w 406954"/>
                <a:gd name="connsiteY35" fmla="*/ 889367 h 1050631"/>
                <a:gd name="connsiteX36" fmla="*/ 265077 w 406954"/>
                <a:gd name="connsiteY36" fmla="*/ 882701 h 1050631"/>
                <a:gd name="connsiteX37" fmla="*/ 55883 w 406954"/>
                <a:gd name="connsiteY37" fmla="*/ 296069 h 1050631"/>
                <a:gd name="connsiteX38" fmla="*/ 74295 w 406954"/>
                <a:gd name="connsiteY38" fmla="*/ 121159 h 1050631"/>
                <a:gd name="connsiteX39" fmla="*/ 82866 w 406954"/>
                <a:gd name="connsiteY39" fmla="*/ 85923 h 1050631"/>
                <a:gd name="connsiteX40" fmla="*/ 92706 w 406954"/>
                <a:gd name="connsiteY40" fmla="*/ 74812 h 1050631"/>
                <a:gd name="connsiteX41" fmla="*/ 105404 w 406954"/>
                <a:gd name="connsiteY41" fmla="*/ 83066 h 1050631"/>
                <a:gd name="connsiteX42" fmla="*/ 119372 w 406954"/>
                <a:gd name="connsiteY42" fmla="*/ 127825 h 1050631"/>
                <a:gd name="connsiteX43" fmla="*/ 70168 w 406954"/>
                <a:gd name="connsiteY43" fmla="*/ 349716 h 1050631"/>
                <a:gd name="connsiteX44" fmla="*/ 55249 w 406954"/>
                <a:gd name="connsiteY44" fmla="*/ 369398 h 1050631"/>
                <a:gd name="connsiteX45" fmla="*/ 55883 w 406954"/>
                <a:gd name="connsiteY45" fmla="*/ 296069 h 1050631"/>
                <a:gd name="connsiteX46" fmla="*/ 123181 w 406954"/>
                <a:gd name="connsiteY46" fmla="*/ 597004 h 1050631"/>
                <a:gd name="connsiteX47" fmla="*/ 89850 w 406954"/>
                <a:gd name="connsiteY47" fmla="*/ 587480 h 1050631"/>
                <a:gd name="connsiteX48" fmla="*/ 104452 w 406954"/>
                <a:gd name="connsiteY48" fmla="*/ 563355 h 1050631"/>
                <a:gd name="connsiteX49" fmla="*/ 175559 w 406954"/>
                <a:gd name="connsiteY49" fmla="*/ 462408 h 1050631"/>
                <a:gd name="connsiteX50" fmla="*/ 194288 w 406954"/>
                <a:gd name="connsiteY50" fmla="*/ 443044 h 1050631"/>
                <a:gd name="connsiteX51" fmla="*/ 230794 w 406954"/>
                <a:gd name="connsiteY51" fmla="*/ 435108 h 1050631"/>
                <a:gd name="connsiteX52" fmla="*/ 244126 w 406954"/>
                <a:gd name="connsiteY52" fmla="*/ 465265 h 1050631"/>
                <a:gd name="connsiteX53" fmla="*/ 131435 w 406954"/>
                <a:gd name="connsiteY53" fmla="*/ 597004 h 1050631"/>
                <a:gd name="connsiteX54" fmla="*/ 123181 w 406954"/>
                <a:gd name="connsiteY54" fmla="*/ 597004 h 10506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</a:cxnLst>
              <a:rect l="l" t="t" r="r" b="b"/>
              <a:pathLst>
                <a:path w="406954" h="1050631">
                  <a:moveTo>
                    <a:pt x="265077" y="882701"/>
                  </a:moveTo>
                  <a:cubicBezTo>
                    <a:pt x="254919" y="899208"/>
                    <a:pt x="255872" y="902700"/>
                    <a:pt x="272379" y="912223"/>
                  </a:cubicBezTo>
                  <a:cubicBezTo>
                    <a:pt x="279362" y="916350"/>
                    <a:pt x="286346" y="919842"/>
                    <a:pt x="293012" y="924286"/>
                  </a:cubicBezTo>
                  <a:cubicBezTo>
                    <a:pt x="299679" y="928730"/>
                    <a:pt x="303805" y="928413"/>
                    <a:pt x="306980" y="920159"/>
                  </a:cubicBezTo>
                  <a:cubicBezTo>
                    <a:pt x="310154" y="911588"/>
                    <a:pt x="317455" y="906509"/>
                    <a:pt x="326661" y="906826"/>
                  </a:cubicBezTo>
                  <a:cubicBezTo>
                    <a:pt x="337136" y="907144"/>
                    <a:pt x="344120" y="913493"/>
                    <a:pt x="348565" y="923016"/>
                  </a:cubicBezTo>
                  <a:cubicBezTo>
                    <a:pt x="359040" y="945554"/>
                    <a:pt x="349517" y="976664"/>
                    <a:pt x="328883" y="988409"/>
                  </a:cubicBezTo>
                  <a:cubicBezTo>
                    <a:pt x="303170" y="1003011"/>
                    <a:pt x="269839" y="996980"/>
                    <a:pt x="255237" y="974442"/>
                  </a:cubicBezTo>
                  <a:cubicBezTo>
                    <a:pt x="245396" y="959204"/>
                    <a:pt x="240317" y="942063"/>
                    <a:pt x="236190" y="924286"/>
                  </a:cubicBezTo>
                  <a:cubicBezTo>
                    <a:pt x="225397" y="876670"/>
                    <a:pt x="225715" y="827466"/>
                    <a:pt x="216826" y="779850"/>
                  </a:cubicBezTo>
                  <a:cubicBezTo>
                    <a:pt x="206668" y="724615"/>
                    <a:pt x="195875" y="669063"/>
                    <a:pt x="139688" y="635097"/>
                  </a:cubicBezTo>
                  <a:cubicBezTo>
                    <a:pt x="155877" y="633827"/>
                    <a:pt x="169528" y="632874"/>
                    <a:pt x="182225" y="628430"/>
                  </a:cubicBezTo>
                  <a:cubicBezTo>
                    <a:pt x="260633" y="599543"/>
                    <a:pt x="313646" y="489708"/>
                    <a:pt x="286981" y="410348"/>
                  </a:cubicBezTo>
                  <a:cubicBezTo>
                    <a:pt x="278728" y="385905"/>
                    <a:pt x="261903" y="373525"/>
                    <a:pt x="235873" y="372890"/>
                  </a:cubicBezTo>
                  <a:cubicBezTo>
                    <a:pt x="209842" y="371937"/>
                    <a:pt x="187304" y="380508"/>
                    <a:pt x="167623" y="397650"/>
                  </a:cubicBezTo>
                  <a:cubicBezTo>
                    <a:pt x="134609" y="426537"/>
                    <a:pt x="113023" y="463043"/>
                    <a:pt x="92072" y="500819"/>
                  </a:cubicBezTo>
                  <a:cubicBezTo>
                    <a:pt x="84136" y="515421"/>
                    <a:pt x="77152" y="530658"/>
                    <a:pt x="63185" y="545261"/>
                  </a:cubicBezTo>
                  <a:cubicBezTo>
                    <a:pt x="61280" y="522722"/>
                    <a:pt x="61280" y="502406"/>
                    <a:pt x="57788" y="483042"/>
                  </a:cubicBezTo>
                  <a:cubicBezTo>
                    <a:pt x="52709" y="457012"/>
                    <a:pt x="55566" y="435426"/>
                    <a:pt x="80644" y="421141"/>
                  </a:cubicBezTo>
                  <a:cubicBezTo>
                    <a:pt x="81596" y="420506"/>
                    <a:pt x="82231" y="419554"/>
                    <a:pt x="82866" y="418919"/>
                  </a:cubicBezTo>
                  <a:cubicBezTo>
                    <a:pt x="164131" y="319560"/>
                    <a:pt x="191748" y="206233"/>
                    <a:pt x="168258" y="80526"/>
                  </a:cubicBezTo>
                  <a:cubicBezTo>
                    <a:pt x="164131" y="59257"/>
                    <a:pt x="154925" y="39259"/>
                    <a:pt x="140005" y="22752"/>
                  </a:cubicBezTo>
                  <a:cubicBezTo>
                    <a:pt x="109531" y="-11215"/>
                    <a:pt x="67946" y="-6770"/>
                    <a:pt x="46677" y="33545"/>
                  </a:cubicBezTo>
                  <a:cubicBezTo>
                    <a:pt x="37789" y="50369"/>
                    <a:pt x="31441" y="68463"/>
                    <a:pt x="26996" y="86875"/>
                  </a:cubicBezTo>
                  <a:cubicBezTo>
                    <a:pt x="4775" y="175759"/>
                    <a:pt x="-304" y="266547"/>
                    <a:pt x="14" y="357653"/>
                  </a:cubicBezTo>
                  <a:cubicBezTo>
                    <a:pt x="331" y="481455"/>
                    <a:pt x="13664" y="604622"/>
                    <a:pt x="27949" y="727472"/>
                  </a:cubicBezTo>
                  <a:cubicBezTo>
                    <a:pt x="29853" y="742392"/>
                    <a:pt x="33662" y="749693"/>
                    <a:pt x="50170" y="745566"/>
                  </a:cubicBezTo>
                  <a:cubicBezTo>
                    <a:pt x="56201" y="743979"/>
                    <a:pt x="62867" y="744614"/>
                    <a:pt x="69216" y="744931"/>
                  </a:cubicBezTo>
                  <a:cubicBezTo>
                    <a:pt x="81914" y="745884"/>
                    <a:pt x="85723" y="740487"/>
                    <a:pt x="84136" y="728107"/>
                  </a:cubicBezTo>
                  <a:cubicBezTo>
                    <a:pt x="80644" y="699855"/>
                    <a:pt x="78422" y="671602"/>
                    <a:pt x="75565" y="641128"/>
                  </a:cubicBezTo>
                  <a:cubicBezTo>
                    <a:pt x="108579" y="654460"/>
                    <a:pt x="129212" y="675412"/>
                    <a:pt x="144767" y="710648"/>
                  </a:cubicBezTo>
                  <a:cubicBezTo>
                    <a:pt x="166988" y="760486"/>
                    <a:pt x="172067" y="813499"/>
                    <a:pt x="176194" y="866829"/>
                  </a:cubicBezTo>
                  <a:cubicBezTo>
                    <a:pt x="178733" y="900795"/>
                    <a:pt x="182860" y="934126"/>
                    <a:pt x="192701" y="966823"/>
                  </a:cubicBezTo>
                  <a:cubicBezTo>
                    <a:pt x="210478" y="1025867"/>
                    <a:pt x="243809" y="1050310"/>
                    <a:pt x="304123" y="1050628"/>
                  </a:cubicBezTo>
                  <a:cubicBezTo>
                    <a:pt x="343168" y="1050945"/>
                    <a:pt x="373008" y="1034438"/>
                    <a:pt x="391102" y="1000154"/>
                  </a:cubicBezTo>
                  <a:cubicBezTo>
                    <a:pt x="410148" y="963966"/>
                    <a:pt x="413640" y="925873"/>
                    <a:pt x="392689" y="889367"/>
                  </a:cubicBezTo>
                  <a:cubicBezTo>
                    <a:pt x="364119" y="839846"/>
                    <a:pt x="292695" y="837307"/>
                    <a:pt x="265077" y="882701"/>
                  </a:cubicBezTo>
                  <a:close/>
                  <a:moveTo>
                    <a:pt x="55883" y="296069"/>
                  </a:moveTo>
                  <a:cubicBezTo>
                    <a:pt x="60010" y="237660"/>
                    <a:pt x="64454" y="179250"/>
                    <a:pt x="74295" y="121159"/>
                  </a:cubicBezTo>
                  <a:cubicBezTo>
                    <a:pt x="76200" y="109096"/>
                    <a:pt x="79691" y="97350"/>
                    <a:pt x="82866" y="85923"/>
                  </a:cubicBezTo>
                  <a:cubicBezTo>
                    <a:pt x="84136" y="80843"/>
                    <a:pt x="86358" y="75447"/>
                    <a:pt x="92706" y="74812"/>
                  </a:cubicBezTo>
                  <a:cubicBezTo>
                    <a:pt x="98421" y="74495"/>
                    <a:pt x="102547" y="78621"/>
                    <a:pt x="105404" y="83066"/>
                  </a:cubicBezTo>
                  <a:cubicBezTo>
                    <a:pt x="114293" y="96716"/>
                    <a:pt x="118102" y="112270"/>
                    <a:pt x="119372" y="127825"/>
                  </a:cubicBezTo>
                  <a:cubicBezTo>
                    <a:pt x="126356" y="206868"/>
                    <a:pt x="111753" y="281149"/>
                    <a:pt x="70168" y="349716"/>
                  </a:cubicBezTo>
                  <a:cubicBezTo>
                    <a:pt x="66359" y="356065"/>
                    <a:pt x="60962" y="361779"/>
                    <a:pt x="55249" y="369398"/>
                  </a:cubicBezTo>
                  <a:cubicBezTo>
                    <a:pt x="55566" y="343050"/>
                    <a:pt x="54296" y="319242"/>
                    <a:pt x="55883" y="296069"/>
                  </a:cubicBezTo>
                  <a:close/>
                  <a:moveTo>
                    <a:pt x="123181" y="597004"/>
                  </a:moveTo>
                  <a:cubicBezTo>
                    <a:pt x="111436" y="595416"/>
                    <a:pt x="95564" y="597321"/>
                    <a:pt x="89850" y="587480"/>
                  </a:cubicBezTo>
                  <a:cubicBezTo>
                    <a:pt x="85723" y="580814"/>
                    <a:pt x="99055" y="571291"/>
                    <a:pt x="104452" y="563355"/>
                  </a:cubicBezTo>
                  <a:cubicBezTo>
                    <a:pt x="127625" y="529388"/>
                    <a:pt x="148577" y="493835"/>
                    <a:pt x="175559" y="462408"/>
                  </a:cubicBezTo>
                  <a:cubicBezTo>
                    <a:pt x="181273" y="455742"/>
                    <a:pt x="187622" y="449076"/>
                    <a:pt x="194288" y="443044"/>
                  </a:cubicBezTo>
                  <a:cubicBezTo>
                    <a:pt x="204764" y="433838"/>
                    <a:pt x="216826" y="429077"/>
                    <a:pt x="230794" y="435108"/>
                  </a:cubicBezTo>
                  <a:cubicBezTo>
                    <a:pt x="244761" y="441457"/>
                    <a:pt x="243809" y="454155"/>
                    <a:pt x="244126" y="465265"/>
                  </a:cubicBezTo>
                  <a:cubicBezTo>
                    <a:pt x="243491" y="529388"/>
                    <a:pt x="191748" y="589702"/>
                    <a:pt x="131435" y="597004"/>
                  </a:cubicBezTo>
                  <a:cubicBezTo>
                    <a:pt x="128260" y="596686"/>
                    <a:pt x="125720" y="597321"/>
                    <a:pt x="123181" y="597004"/>
                  </a:cubicBezTo>
                  <a:close/>
                </a:path>
              </a:pathLst>
            </a:custGeom>
            <a:grpFill/>
            <a:ln w="317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480">
              <a:extLst>
                <a:ext uri="{FF2B5EF4-FFF2-40B4-BE49-F238E27FC236}">
                  <a16:creationId xmlns:a16="http://schemas.microsoft.com/office/drawing/2014/main" id="{981681D2-D017-434B-9FD9-0AA823A6BD85}"/>
                </a:ext>
              </a:extLst>
            </p:cNvPr>
            <p:cNvSpPr/>
            <p:nvPr/>
          </p:nvSpPr>
          <p:spPr>
            <a:xfrm>
              <a:off x="5271838" y="3105236"/>
              <a:ext cx="282196" cy="377432"/>
            </a:xfrm>
            <a:custGeom>
              <a:avLst/>
              <a:gdLst>
                <a:gd name="connsiteX0" fmla="*/ 603328 w 621638"/>
                <a:gd name="connsiteY0" fmla="*/ 53479 h 831430"/>
                <a:gd name="connsiteX1" fmla="*/ 514127 w 621638"/>
                <a:gd name="connsiteY1" fmla="*/ 467 h 831430"/>
                <a:gd name="connsiteX2" fmla="*/ 424608 w 621638"/>
                <a:gd name="connsiteY2" fmla="*/ 61415 h 831430"/>
                <a:gd name="connsiteX3" fmla="*/ 436671 w 621638"/>
                <a:gd name="connsiteY3" fmla="*/ 85858 h 831430"/>
                <a:gd name="connsiteX4" fmla="*/ 453495 w 621638"/>
                <a:gd name="connsiteY4" fmla="*/ 90303 h 831430"/>
                <a:gd name="connsiteX5" fmla="*/ 474129 w 621638"/>
                <a:gd name="connsiteY5" fmla="*/ 81414 h 831430"/>
                <a:gd name="connsiteX6" fmla="*/ 524920 w 621638"/>
                <a:gd name="connsiteY6" fmla="*/ 56971 h 831430"/>
                <a:gd name="connsiteX7" fmla="*/ 562378 w 621638"/>
                <a:gd name="connsiteY7" fmla="*/ 90937 h 831430"/>
                <a:gd name="connsiteX8" fmla="*/ 565552 w 621638"/>
                <a:gd name="connsiteY8" fmla="*/ 133475 h 831430"/>
                <a:gd name="connsiteX9" fmla="*/ 479526 w 621638"/>
                <a:gd name="connsiteY9" fmla="*/ 228072 h 831430"/>
                <a:gd name="connsiteX10" fmla="*/ 402705 w 621638"/>
                <a:gd name="connsiteY10" fmla="*/ 203629 h 831430"/>
                <a:gd name="connsiteX11" fmla="*/ 374135 w 621638"/>
                <a:gd name="connsiteY11" fmla="*/ 173790 h 831430"/>
                <a:gd name="connsiteX12" fmla="*/ 312551 w 621638"/>
                <a:gd name="connsiteY12" fmla="*/ 101413 h 831430"/>
                <a:gd name="connsiteX13" fmla="*/ 71931 w 621638"/>
                <a:gd name="connsiteY13" fmla="*/ 84589 h 831430"/>
                <a:gd name="connsiteX14" fmla="*/ 6538 w 621638"/>
                <a:gd name="connsiteY14" fmla="*/ 290608 h 831430"/>
                <a:gd name="connsiteX15" fmla="*/ 134467 w 621638"/>
                <a:gd name="connsiteY15" fmla="*/ 390920 h 831430"/>
                <a:gd name="connsiteX16" fmla="*/ 257634 w 621638"/>
                <a:gd name="connsiteY16" fmla="*/ 340764 h 831430"/>
                <a:gd name="connsiteX17" fmla="*/ 256682 w 621638"/>
                <a:gd name="connsiteY17" fmla="*/ 295687 h 831430"/>
                <a:gd name="connsiteX18" fmla="*/ 245571 w 621638"/>
                <a:gd name="connsiteY18" fmla="*/ 286799 h 831430"/>
                <a:gd name="connsiteX19" fmla="*/ 231921 w 621638"/>
                <a:gd name="connsiteY19" fmla="*/ 288704 h 831430"/>
                <a:gd name="connsiteX20" fmla="*/ 150974 w 621638"/>
                <a:gd name="connsiteY20" fmla="*/ 335367 h 831430"/>
                <a:gd name="connsiteX21" fmla="*/ 55741 w 621638"/>
                <a:gd name="connsiteY21" fmla="*/ 271562 h 831430"/>
                <a:gd name="connsiteX22" fmla="*/ 52249 w 621638"/>
                <a:gd name="connsiteY22" fmla="*/ 243309 h 831430"/>
                <a:gd name="connsiteX23" fmla="*/ 93517 w 621638"/>
                <a:gd name="connsiteY23" fmla="*/ 134744 h 831430"/>
                <a:gd name="connsiteX24" fmla="*/ 216684 w 621638"/>
                <a:gd name="connsiteY24" fmla="*/ 104905 h 831430"/>
                <a:gd name="connsiteX25" fmla="*/ 289061 w 621638"/>
                <a:gd name="connsiteY25" fmla="*/ 154743 h 831430"/>
                <a:gd name="connsiteX26" fmla="*/ 357628 w 621638"/>
                <a:gd name="connsiteY26" fmla="*/ 233786 h 831430"/>
                <a:gd name="connsiteX27" fmla="*/ 361437 w 621638"/>
                <a:gd name="connsiteY27" fmla="*/ 252515 h 831430"/>
                <a:gd name="connsiteX28" fmla="*/ 355406 w 621638"/>
                <a:gd name="connsiteY28" fmla="*/ 362985 h 831430"/>
                <a:gd name="connsiteX29" fmla="*/ 377309 w 621638"/>
                <a:gd name="connsiteY29" fmla="*/ 593447 h 831430"/>
                <a:gd name="connsiteX30" fmla="*/ 372230 w 621638"/>
                <a:gd name="connsiteY30" fmla="*/ 682014 h 831430"/>
                <a:gd name="connsiteX31" fmla="*/ 342708 w 621638"/>
                <a:gd name="connsiteY31" fmla="*/ 754708 h 831430"/>
                <a:gd name="connsiteX32" fmla="*/ 293505 w 621638"/>
                <a:gd name="connsiteY32" fmla="*/ 777881 h 831430"/>
                <a:gd name="connsiteX33" fmla="*/ 257634 w 621638"/>
                <a:gd name="connsiteY33" fmla="*/ 738518 h 831430"/>
                <a:gd name="connsiteX34" fmla="*/ 272236 w 621638"/>
                <a:gd name="connsiteY34" fmla="*/ 678839 h 831430"/>
                <a:gd name="connsiteX35" fmla="*/ 286839 w 621638"/>
                <a:gd name="connsiteY35" fmla="*/ 646778 h 831430"/>
                <a:gd name="connsiteX36" fmla="*/ 256682 w 621638"/>
                <a:gd name="connsiteY36" fmla="*/ 622017 h 831430"/>
                <a:gd name="connsiteX37" fmla="*/ 243032 w 621638"/>
                <a:gd name="connsiteY37" fmla="*/ 623922 h 831430"/>
                <a:gd name="connsiteX38" fmla="*/ 204939 w 621638"/>
                <a:gd name="connsiteY38" fmla="*/ 750581 h 831430"/>
                <a:gd name="connsiteX39" fmla="*/ 267475 w 621638"/>
                <a:gd name="connsiteY39" fmla="*/ 828354 h 831430"/>
                <a:gd name="connsiteX40" fmla="*/ 405879 w 621638"/>
                <a:gd name="connsiteY40" fmla="*/ 770897 h 831430"/>
                <a:gd name="connsiteX41" fmla="*/ 433179 w 621638"/>
                <a:gd name="connsiteY41" fmla="*/ 666142 h 831430"/>
                <a:gd name="connsiteX42" fmla="*/ 416037 w 621638"/>
                <a:gd name="connsiteY42" fmla="*/ 418220 h 831430"/>
                <a:gd name="connsiteX43" fmla="*/ 414133 w 621638"/>
                <a:gd name="connsiteY43" fmla="*/ 285212 h 831430"/>
                <a:gd name="connsiteX44" fmla="*/ 424291 w 621638"/>
                <a:gd name="connsiteY44" fmla="*/ 277276 h 831430"/>
                <a:gd name="connsiteX45" fmla="*/ 494763 w 621638"/>
                <a:gd name="connsiteY45" fmla="*/ 282990 h 831430"/>
                <a:gd name="connsiteX46" fmla="*/ 599836 w 621638"/>
                <a:gd name="connsiteY46" fmla="*/ 222041 h 831430"/>
                <a:gd name="connsiteX47" fmla="*/ 603328 w 621638"/>
                <a:gd name="connsiteY47" fmla="*/ 53479 h 8314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621638" h="831430">
                  <a:moveTo>
                    <a:pt x="603328" y="53479"/>
                  </a:moveTo>
                  <a:cubicBezTo>
                    <a:pt x="586186" y="16339"/>
                    <a:pt x="556029" y="-3343"/>
                    <a:pt x="514127" y="467"/>
                  </a:cubicBezTo>
                  <a:cubicBezTo>
                    <a:pt x="473494" y="3958"/>
                    <a:pt x="441750" y="23005"/>
                    <a:pt x="424608" y="61415"/>
                  </a:cubicBezTo>
                  <a:cubicBezTo>
                    <a:pt x="416672" y="78875"/>
                    <a:pt x="417942" y="80779"/>
                    <a:pt x="436671" y="85858"/>
                  </a:cubicBezTo>
                  <a:cubicBezTo>
                    <a:pt x="442385" y="87446"/>
                    <a:pt x="448099" y="88398"/>
                    <a:pt x="453495" y="90303"/>
                  </a:cubicBezTo>
                  <a:cubicBezTo>
                    <a:pt x="463336" y="93794"/>
                    <a:pt x="469367" y="92525"/>
                    <a:pt x="474129" y="81414"/>
                  </a:cubicBezTo>
                  <a:cubicBezTo>
                    <a:pt x="482383" y="63003"/>
                    <a:pt x="503334" y="54114"/>
                    <a:pt x="524920" y="56971"/>
                  </a:cubicBezTo>
                  <a:cubicBezTo>
                    <a:pt x="543332" y="59193"/>
                    <a:pt x="556664" y="71574"/>
                    <a:pt x="562378" y="90937"/>
                  </a:cubicBezTo>
                  <a:cubicBezTo>
                    <a:pt x="566505" y="104905"/>
                    <a:pt x="565870" y="119190"/>
                    <a:pt x="565552" y="133475"/>
                  </a:cubicBezTo>
                  <a:cubicBezTo>
                    <a:pt x="563648" y="190932"/>
                    <a:pt x="536348" y="220771"/>
                    <a:pt x="479526" y="228072"/>
                  </a:cubicBezTo>
                  <a:cubicBezTo>
                    <a:pt x="450004" y="231882"/>
                    <a:pt x="423973" y="226168"/>
                    <a:pt x="402705" y="203629"/>
                  </a:cubicBezTo>
                  <a:cubicBezTo>
                    <a:pt x="393181" y="193789"/>
                    <a:pt x="383658" y="183948"/>
                    <a:pt x="374135" y="173790"/>
                  </a:cubicBezTo>
                  <a:cubicBezTo>
                    <a:pt x="352867" y="150299"/>
                    <a:pt x="335090" y="123634"/>
                    <a:pt x="312551" y="101413"/>
                  </a:cubicBezTo>
                  <a:cubicBezTo>
                    <a:pt x="235413" y="25862"/>
                    <a:pt x="135419" y="32211"/>
                    <a:pt x="71931" y="84589"/>
                  </a:cubicBezTo>
                  <a:cubicBezTo>
                    <a:pt x="7173" y="137919"/>
                    <a:pt x="-11556" y="209978"/>
                    <a:pt x="6538" y="290608"/>
                  </a:cubicBezTo>
                  <a:cubicBezTo>
                    <a:pt x="20505" y="352509"/>
                    <a:pt x="70978" y="389967"/>
                    <a:pt x="134467" y="390920"/>
                  </a:cubicBezTo>
                  <a:cubicBezTo>
                    <a:pt x="182718" y="391555"/>
                    <a:pt x="222716" y="372508"/>
                    <a:pt x="257634" y="340764"/>
                  </a:cubicBezTo>
                  <a:cubicBezTo>
                    <a:pt x="283664" y="317273"/>
                    <a:pt x="283347" y="316956"/>
                    <a:pt x="256682" y="295687"/>
                  </a:cubicBezTo>
                  <a:cubicBezTo>
                    <a:pt x="252872" y="292830"/>
                    <a:pt x="249063" y="289973"/>
                    <a:pt x="245571" y="286799"/>
                  </a:cubicBezTo>
                  <a:cubicBezTo>
                    <a:pt x="240175" y="281720"/>
                    <a:pt x="236365" y="281720"/>
                    <a:pt x="231921" y="288704"/>
                  </a:cubicBezTo>
                  <a:cubicBezTo>
                    <a:pt x="213192" y="318226"/>
                    <a:pt x="183988" y="330923"/>
                    <a:pt x="150974" y="335367"/>
                  </a:cubicBezTo>
                  <a:cubicBezTo>
                    <a:pt x="103992" y="341716"/>
                    <a:pt x="66217" y="316321"/>
                    <a:pt x="55741" y="271562"/>
                  </a:cubicBezTo>
                  <a:cubicBezTo>
                    <a:pt x="53519" y="262356"/>
                    <a:pt x="52249" y="252833"/>
                    <a:pt x="52249" y="243309"/>
                  </a:cubicBezTo>
                  <a:cubicBezTo>
                    <a:pt x="51614" y="201725"/>
                    <a:pt x="59233" y="162679"/>
                    <a:pt x="93517" y="134744"/>
                  </a:cubicBezTo>
                  <a:cubicBezTo>
                    <a:pt x="129388" y="104905"/>
                    <a:pt x="172560" y="101096"/>
                    <a:pt x="216684" y="104905"/>
                  </a:cubicBezTo>
                  <a:cubicBezTo>
                    <a:pt x="249698" y="107762"/>
                    <a:pt x="270014" y="130935"/>
                    <a:pt x="289061" y="154743"/>
                  </a:cubicBezTo>
                  <a:cubicBezTo>
                    <a:pt x="310647" y="182043"/>
                    <a:pt x="330328" y="211248"/>
                    <a:pt x="357628" y="233786"/>
                  </a:cubicBezTo>
                  <a:cubicBezTo>
                    <a:pt x="364294" y="239183"/>
                    <a:pt x="363025" y="245214"/>
                    <a:pt x="361437" y="252515"/>
                  </a:cubicBezTo>
                  <a:cubicBezTo>
                    <a:pt x="353184" y="289021"/>
                    <a:pt x="352549" y="325527"/>
                    <a:pt x="355406" y="362985"/>
                  </a:cubicBezTo>
                  <a:cubicBezTo>
                    <a:pt x="361120" y="439806"/>
                    <a:pt x="373500" y="516309"/>
                    <a:pt x="377309" y="593447"/>
                  </a:cubicBezTo>
                  <a:cubicBezTo>
                    <a:pt x="379849" y="623287"/>
                    <a:pt x="377309" y="652809"/>
                    <a:pt x="372230" y="682014"/>
                  </a:cubicBezTo>
                  <a:cubicBezTo>
                    <a:pt x="367786" y="708361"/>
                    <a:pt x="359215" y="733122"/>
                    <a:pt x="342708" y="754708"/>
                  </a:cubicBezTo>
                  <a:cubicBezTo>
                    <a:pt x="330328" y="770897"/>
                    <a:pt x="314139" y="779468"/>
                    <a:pt x="293505" y="777881"/>
                  </a:cubicBezTo>
                  <a:cubicBezTo>
                    <a:pt x="269379" y="775976"/>
                    <a:pt x="257317" y="762326"/>
                    <a:pt x="257634" y="738518"/>
                  </a:cubicBezTo>
                  <a:cubicBezTo>
                    <a:pt x="257951" y="717567"/>
                    <a:pt x="264300" y="698203"/>
                    <a:pt x="272236" y="678839"/>
                  </a:cubicBezTo>
                  <a:cubicBezTo>
                    <a:pt x="276998" y="667729"/>
                    <a:pt x="293187" y="658523"/>
                    <a:pt x="286839" y="646778"/>
                  </a:cubicBezTo>
                  <a:cubicBezTo>
                    <a:pt x="281125" y="636302"/>
                    <a:pt x="266522" y="630588"/>
                    <a:pt x="256682" y="622017"/>
                  </a:cubicBezTo>
                  <a:cubicBezTo>
                    <a:pt x="250650" y="616938"/>
                    <a:pt x="247158" y="617573"/>
                    <a:pt x="243032" y="623922"/>
                  </a:cubicBezTo>
                  <a:cubicBezTo>
                    <a:pt x="217636" y="662332"/>
                    <a:pt x="201129" y="703600"/>
                    <a:pt x="204939" y="750581"/>
                  </a:cubicBezTo>
                  <a:cubicBezTo>
                    <a:pt x="207796" y="788039"/>
                    <a:pt x="234143" y="821053"/>
                    <a:pt x="267475" y="828354"/>
                  </a:cubicBezTo>
                  <a:cubicBezTo>
                    <a:pt x="312234" y="838195"/>
                    <a:pt x="374135" y="825815"/>
                    <a:pt x="405879" y="770897"/>
                  </a:cubicBezTo>
                  <a:cubicBezTo>
                    <a:pt x="424608" y="738201"/>
                    <a:pt x="430957" y="702647"/>
                    <a:pt x="433179" y="666142"/>
                  </a:cubicBezTo>
                  <a:cubicBezTo>
                    <a:pt x="438258" y="582654"/>
                    <a:pt x="425243" y="500437"/>
                    <a:pt x="416037" y="418220"/>
                  </a:cubicBezTo>
                  <a:cubicBezTo>
                    <a:pt x="410958" y="374095"/>
                    <a:pt x="408101" y="329653"/>
                    <a:pt x="414133" y="285212"/>
                  </a:cubicBezTo>
                  <a:cubicBezTo>
                    <a:pt x="415085" y="278545"/>
                    <a:pt x="415720" y="273784"/>
                    <a:pt x="424291" y="277276"/>
                  </a:cubicBezTo>
                  <a:cubicBezTo>
                    <a:pt x="447147" y="286481"/>
                    <a:pt x="470955" y="285529"/>
                    <a:pt x="494763" y="282990"/>
                  </a:cubicBezTo>
                  <a:cubicBezTo>
                    <a:pt x="538570" y="278228"/>
                    <a:pt x="578250" y="263626"/>
                    <a:pt x="599836" y="222041"/>
                  </a:cubicBezTo>
                  <a:cubicBezTo>
                    <a:pt x="627136" y="166806"/>
                    <a:pt x="629358" y="109666"/>
                    <a:pt x="603328" y="53479"/>
                  </a:cubicBezTo>
                  <a:close/>
                </a:path>
              </a:pathLst>
            </a:custGeom>
            <a:grpFill/>
            <a:ln w="317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481">
              <a:extLst>
                <a:ext uri="{FF2B5EF4-FFF2-40B4-BE49-F238E27FC236}">
                  <a16:creationId xmlns:a16="http://schemas.microsoft.com/office/drawing/2014/main" id="{A056CE08-DE93-4656-BD71-7185C46594F2}"/>
                </a:ext>
              </a:extLst>
            </p:cNvPr>
            <p:cNvSpPr/>
            <p:nvPr/>
          </p:nvSpPr>
          <p:spPr>
            <a:xfrm>
              <a:off x="5537203" y="3097368"/>
              <a:ext cx="196264" cy="460727"/>
            </a:xfrm>
            <a:custGeom>
              <a:avLst/>
              <a:gdLst>
                <a:gd name="connsiteX0" fmla="*/ 379382 w 432341"/>
                <a:gd name="connsiteY0" fmla="*/ 789817 h 1014916"/>
                <a:gd name="connsiteX1" fmla="*/ 307958 w 432341"/>
                <a:gd name="connsiteY1" fmla="*/ 809181 h 1014916"/>
                <a:gd name="connsiteX2" fmla="*/ 309227 w 432341"/>
                <a:gd name="connsiteY2" fmla="*/ 846005 h 1014916"/>
                <a:gd name="connsiteX3" fmla="*/ 320338 w 432341"/>
                <a:gd name="connsiteY3" fmla="*/ 855210 h 1014916"/>
                <a:gd name="connsiteX4" fmla="*/ 338749 w 432341"/>
                <a:gd name="connsiteY4" fmla="*/ 852988 h 1014916"/>
                <a:gd name="connsiteX5" fmla="*/ 362240 w 432341"/>
                <a:gd name="connsiteY5" fmla="*/ 841243 h 1014916"/>
                <a:gd name="connsiteX6" fmla="*/ 378112 w 432341"/>
                <a:gd name="connsiteY6" fmla="*/ 864416 h 1014916"/>
                <a:gd name="connsiteX7" fmla="*/ 351447 w 432341"/>
                <a:gd name="connsiteY7" fmla="*/ 936475 h 1014916"/>
                <a:gd name="connsiteX8" fmla="*/ 273039 w 432341"/>
                <a:gd name="connsiteY8" fmla="*/ 955204 h 1014916"/>
                <a:gd name="connsiteX9" fmla="*/ 232089 w 432341"/>
                <a:gd name="connsiteY9" fmla="*/ 893938 h 1014916"/>
                <a:gd name="connsiteX10" fmla="*/ 236533 w 432341"/>
                <a:gd name="connsiteY10" fmla="*/ 788230 h 1014916"/>
                <a:gd name="connsiteX11" fmla="*/ 284467 w 432341"/>
                <a:gd name="connsiteY11" fmla="*/ 573322 h 1014916"/>
                <a:gd name="connsiteX12" fmla="*/ 291768 w 432341"/>
                <a:gd name="connsiteY12" fmla="*/ 433330 h 1014916"/>
                <a:gd name="connsiteX13" fmla="*/ 208916 w 432341"/>
                <a:gd name="connsiteY13" fmla="*/ 379048 h 1014916"/>
                <a:gd name="connsiteX14" fmla="*/ 137174 w 432341"/>
                <a:gd name="connsiteY14" fmla="*/ 435235 h 1014916"/>
                <a:gd name="connsiteX15" fmla="*/ 137174 w 432341"/>
                <a:gd name="connsiteY15" fmla="*/ 325400 h 1014916"/>
                <a:gd name="connsiteX16" fmla="*/ 146697 w 432341"/>
                <a:gd name="connsiteY16" fmla="*/ 307306 h 1014916"/>
                <a:gd name="connsiteX17" fmla="*/ 262563 w 432341"/>
                <a:gd name="connsiteY17" fmla="*/ 147316 h 1014916"/>
                <a:gd name="connsiteX18" fmla="*/ 250818 w 432341"/>
                <a:gd name="connsiteY18" fmla="*/ 38116 h 1014916"/>
                <a:gd name="connsiteX19" fmla="*/ 184473 w 432341"/>
                <a:gd name="connsiteY19" fmla="*/ 23 h 1014916"/>
                <a:gd name="connsiteX20" fmla="*/ 120985 w 432341"/>
                <a:gd name="connsiteY20" fmla="*/ 39703 h 1014916"/>
                <a:gd name="connsiteX21" fmla="*/ 101938 w 432341"/>
                <a:gd name="connsiteY21" fmla="*/ 100017 h 1014916"/>
                <a:gd name="connsiteX22" fmla="*/ 91145 w 432341"/>
                <a:gd name="connsiteY22" fmla="*/ 237469 h 1014916"/>
                <a:gd name="connsiteX23" fmla="*/ 40672 w 432341"/>
                <a:gd name="connsiteY23" fmla="*/ 280641 h 1014916"/>
                <a:gd name="connsiteX24" fmla="*/ 7658 w 432341"/>
                <a:gd name="connsiteY24" fmla="*/ 280006 h 1014916"/>
                <a:gd name="connsiteX25" fmla="*/ 357 w 432341"/>
                <a:gd name="connsiteY25" fmla="*/ 316829 h 1014916"/>
                <a:gd name="connsiteX26" fmla="*/ 9563 w 432341"/>
                <a:gd name="connsiteY26" fmla="*/ 329527 h 1014916"/>
                <a:gd name="connsiteX27" fmla="*/ 72733 w 432341"/>
                <a:gd name="connsiteY27" fmla="*/ 331432 h 1014916"/>
                <a:gd name="connsiteX28" fmla="*/ 84796 w 432341"/>
                <a:gd name="connsiteY28" fmla="*/ 344129 h 1014916"/>
                <a:gd name="connsiteX29" fmla="*/ 95589 w 432341"/>
                <a:gd name="connsiteY29" fmla="*/ 701886 h 1014916"/>
                <a:gd name="connsiteX30" fmla="*/ 134000 w 432341"/>
                <a:gd name="connsiteY30" fmla="*/ 732360 h 1014916"/>
                <a:gd name="connsiteX31" fmla="*/ 141936 w 432341"/>
                <a:gd name="connsiteY31" fmla="*/ 731726 h 1014916"/>
                <a:gd name="connsiteX32" fmla="*/ 153681 w 432341"/>
                <a:gd name="connsiteY32" fmla="*/ 717441 h 1014916"/>
                <a:gd name="connsiteX33" fmla="*/ 139714 w 432341"/>
                <a:gd name="connsiteY33" fmla="*/ 537451 h 1014916"/>
                <a:gd name="connsiteX34" fmla="*/ 181616 w 432341"/>
                <a:gd name="connsiteY34" fmla="*/ 446663 h 1014916"/>
                <a:gd name="connsiteX35" fmla="*/ 208281 w 432341"/>
                <a:gd name="connsiteY35" fmla="*/ 433330 h 1014916"/>
                <a:gd name="connsiteX36" fmla="*/ 244152 w 432341"/>
                <a:gd name="connsiteY36" fmla="*/ 461265 h 1014916"/>
                <a:gd name="connsiteX37" fmla="*/ 239390 w 432341"/>
                <a:gd name="connsiteY37" fmla="*/ 521262 h 1014916"/>
                <a:gd name="connsiteX38" fmla="*/ 188917 w 432341"/>
                <a:gd name="connsiteY38" fmla="*/ 758391 h 1014916"/>
                <a:gd name="connsiteX39" fmla="*/ 184473 w 432341"/>
                <a:gd name="connsiteY39" fmla="*/ 915524 h 1014916"/>
                <a:gd name="connsiteX40" fmla="*/ 272404 w 432341"/>
                <a:gd name="connsiteY40" fmla="*/ 1012661 h 1014916"/>
                <a:gd name="connsiteX41" fmla="*/ 430807 w 432341"/>
                <a:gd name="connsiteY41" fmla="*/ 854893 h 1014916"/>
                <a:gd name="connsiteX42" fmla="*/ 379382 w 432341"/>
                <a:gd name="connsiteY42" fmla="*/ 789817 h 1014916"/>
                <a:gd name="connsiteX43" fmla="*/ 155903 w 432341"/>
                <a:gd name="connsiteY43" fmla="*/ 94303 h 1014916"/>
                <a:gd name="connsiteX44" fmla="*/ 171140 w 432341"/>
                <a:gd name="connsiteY44" fmla="*/ 61606 h 1014916"/>
                <a:gd name="connsiteX45" fmla="*/ 202567 w 432341"/>
                <a:gd name="connsiteY45" fmla="*/ 67320 h 1014916"/>
                <a:gd name="connsiteX46" fmla="*/ 209868 w 432341"/>
                <a:gd name="connsiteY46" fmla="*/ 127952 h 1014916"/>
                <a:gd name="connsiteX47" fmla="*/ 158443 w 432341"/>
                <a:gd name="connsiteY47" fmla="*/ 233342 h 1014916"/>
                <a:gd name="connsiteX48" fmla="*/ 142571 w 432341"/>
                <a:gd name="connsiteY48" fmla="*/ 243818 h 1014916"/>
                <a:gd name="connsiteX49" fmla="*/ 155903 w 432341"/>
                <a:gd name="connsiteY49" fmla="*/ 94303 h 1014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432341" h="1014916">
                  <a:moveTo>
                    <a:pt x="379382" y="789817"/>
                  </a:moveTo>
                  <a:cubicBezTo>
                    <a:pt x="352717" y="781564"/>
                    <a:pt x="327957" y="789500"/>
                    <a:pt x="307958" y="809181"/>
                  </a:cubicBezTo>
                  <a:cubicBezTo>
                    <a:pt x="290816" y="825688"/>
                    <a:pt x="291451" y="831085"/>
                    <a:pt x="309227" y="846005"/>
                  </a:cubicBezTo>
                  <a:cubicBezTo>
                    <a:pt x="313037" y="849179"/>
                    <a:pt x="316846" y="851718"/>
                    <a:pt x="320338" y="855210"/>
                  </a:cubicBezTo>
                  <a:cubicBezTo>
                    <a:pt x="327639" y="862194"/>
                    <a:pt x="333036" y="864734"/>
                    <a:pt x="338749" y="852988"/>
                  </a:cubicBezTo>
                  <a:cubicBezTo>
                    <a:pt x="343194" y="844100"/>
                    <a:pt x="351130" y="838069"/>
                    <a:pt x="362240" y="841243"/>
                  </a:cubicBezTo>
                  <a:cubicBezTo>
                    <a:pt x="373351" y="844735"/>
                    <a:pt x="377477" y="853306"/>
                    <a:pt x="378112" y="864416"/>
                  </a:cubicBezTo>
                  <a:cubicBezTo>
                    <a:pt x="379699" y="892351"/>
                    <a:pt x="370811" y="916794"/>
                    <a:pt x="351447" y="936475"/>
                  </a:cubicBezTo>
                  <a:cubicBezTo>
                    <a:pt x="329544" y="959014"/>
                    <a:pt x="302561" y="966632"/>
                    <a:pt x="273039" y="955204"/>
                  </a:cubicBezTo>
                  <a:cubicBezTo>
                    <a:pt x="246057" y="944729"/>
                    <a:pt x="234629" y="920921"/>
                    <a:pt x="232089" y="893938"/>
                  </a:cubicBezTo>
                  <a:cubicBezTo>
                    <a:pt x="228915" y="858702"/>
                    <a:pt x="230185" y="823149"/>
                    <a:pt x="236533" y="788230"/>
                  </a:cubicBezTo>
                  <a:cubicBezTo>
                    <a:pt x="249548" y="715853"/>
                    <a:pt x="269547" y="645064"/>
                    <a:pt x="284467" y="573322"/>
                  </a:cubicBezTo>
                  <a:cubicBezTo>
                    <a:pt x="293990" y="526976"/>
                    <a:pt x="300974" y="480629"/>
                    <a:pt x="291768" y="433330"/>
                  </a:cubicBezTo>
                  <a:cubicBezTo>
                    <a:pt x="283515" y="390476"/>
                    <a:pt x="251453" y="370160"/>
                    <a:pt x="208916" y="379048"/>
                  </a:cubicBezTo>
                  <a:cubicBezTo>
                    <a:pt x="176220" y="386032"/>
                    <a:pt x="153364" y="405396"/>
                    <a:pt x="137174" y="435235"/>
                  </a:cubicBezTo>
                  <a:cubicBezTo>
                    <a:pt x="137174" y="397142"/>
                    <a:pt x="137174" y="361271"/>
                    <a:pt x="137174" y="325400"/>
                  </a:cubicBezTo>
                  <a:cubicBezTo>
                    <a:pt x="137174" y="317464"/>
                    <a:pt x="139079" y="312068"/>
                    <a:pt x="146697" y="307306"/>
                  </a:cubicBezTo>
                  <a:cubicBezTo>
                    <a:pt x="208281" y="270800"/>
                    <a:pt x="244469" y="214931"/>
                    <a:pt x="262563" y="147316"/>
                  </a:cubicBezTo>
                  <a:cubicBezTo>
                    <a:pt x="272404" y="109857"/>
                    <a:pt x="269865" y="72717"/>
                    <a:pt x="250818" y="38116"/>
                  </a:cubicBezTo>
                  <a:cubicBezTo>
                    <a:pt x="236533" y="12085"/>
                    <a:pt x="213995" y="-612"/>
                    <a:pt x="184473" y="23"/>
                  </a:cubicBezTo>
                  <a:cubicBezTo>
                    <a:pt x="155586" y="658"/>
                    <a:pt x="134000" y="13038"/>
                    <a:pt x="120985" y="39703"/>
                  </a:cubicBezTo>
                  <a:cubicBezTo>
                    <a:pt x="111779" y="59067"/>
                    <a:pt x="105747" y="79066"/>
                    <a:pt x="101938" y="100017"/>
                  </a:cubicBezTo>
                  <a:cubicBezTo>
                    <a:pt x="93685" y="145411"/>
                    <a:pt x="94637" y="191757"/>
                    <a:pt x="91145" y="237469"/>
                  </a:cubicBezTo>
                  <a:cubicBezTo>
                    <a:pt x="88288" y="276832"/>
                    <a:pt x="81304" y="281593"/>
                    <a:pt x="40672" y="280641"/>
                  </a:cubicBezTo>
                  <a:cubicBezTo>
                    <a:pt x="29244" y="280324"/>
                    <a:pt x="15277" y="269531"/>
                    <a:pt x="7658" y="280006"/>
                  </a:cubicBezTo>
                  <a:cubicBezTo>
                    <a:pt x="992" y="289212"/>
                    <a:pt x="2579" y="304449"/>
                    <a:pt x="357" y="316829"/>
                  </a:cubicBezTo>
                  <a:cubicBezTo>
                    <a:pt x="-913" y="324448"/>
                    <a:pt x="992" y="327940"/>
                    <a:pt x="9563" y="329527"/>
                  </a:cubicBezTo>
                  <a:cubicBezTo>
                    <a:pt x="30514" y="333654"/>
                    <a:pt x="51782" y="333971"/>
                    <a:pt x="72733" y="331432"/>
                  </a:cubicBezTo>
                  <a:cubicBezTo>
                    <a:pt x="85431" y="329844"/>
                    <a:pt x="85114" y="334924"/>
                    <a:pt x="84796" y="344129"/>
                  </a:cubicBezTo>
                  <a:cubicBezTo>
                    <a:pt x="80352" y="463805"/>
                    <a:pt x="81939" y="583163"/>
                    <a:pt x="95589" y="701886"/>
                  </a:cubicBezTo>
                  <a:cubicBezTo>
                    <a:pt x="99399" y="735852"/>
                    <a:pt x="99716" y="735852"/>
                    <a:pt x="134000" y="732360"/>
                  </a:cubicBezTo>
                  <a:cubicBezTo>
                    <a:pt x="136539" y="732043"/>
                    <a:pt x="139396" y="731726"/>
                    <a:pt x="141936" y="731726"/>
                  </a:cubicBezTo>
                  <a:cubicBezTo>
                    <a:pt x="152094" y="732043"/>
                    <a:pt x="155268" y="728869"/>
                    <a:pt x="153681" y="717441"/>
                  </a:cubicBezTo>
                  <a:cubicBezTo>
                    <a:pt x="145428" y="657762"/>
                    <a:pt x="137809" y="597765"/>
                    <a:pt x="139714" y="537451"/>
                  </a:cubicBezTo>
                  <a:cubicBezTo>
                    <a:pt x="140666" y="501580"/>
                    <a:pt x="155268" y="471106"/>
                    <a:pt x="181616" y="446663"/>
                  </a:cubicBezTo>
                  <a:cubicBezTo>
                    <a:pt x="189235" y="439679"/>
                    <a:pt x="198123" y="435235"/>
                    <a:pt x="208281" y="433330"/>
                  </a:cubicBezTo>
                  <a:cubicBezTo>
                    <a:pt x="231137" y="429204"/>
                    <a:pt x="242565" y="438092"/>
                    <a:pt x="244152" y="461265"/>
                  </a:cubicBezTo>
                  <a:cubicBezTo>
                    <a:pt x="245422" y="481582"/>
                    <a:pt x="243517" y="501263"/>
                    <a:pt x="239390" y="521262"/>
                  </a:cubicBezTo>
                  <a:cubicBezTo>
                    <a:pt x="222566" y="600305"/>
                    <a:pt x="202884" y="678713"/>
                    <a:pt x="188917" y="758391"/>
                  </a:cubicBezTo>
                  <a:cubicBezTo>
                    <a:pt x="179711" y="810451"/>
                    <a:pt x="171458" y="863146"/>
                    <a:pt x="184473" y="915524"/>
                  </a:cubicBezTo>
                  <a:cubicBezTo>
                    <a:pt x="196218" y="963458"/>
                    <a:pt x="219709" y="1003456"/>
                    <a:pt x="272404" y="1012661"/>
                  </a:cubicBezTo>
                  <a:cubicBezTo>
                    <a:pt x="376208" y="1031073"/>
                    <a:pt x="443505" y="932984"/>
                    <a:pt x="430807" y="854893"/>
                  </a:cubicBezTo>
                  <a:cubicBezTo>
                    <a:pt x="425728" y="824418"/>
                    <a:pt x="410174" y="799341"/>
                    <a:pt x="379382" y="789817"/>
                  </a:cubicBezTo>
                  <a:close/>
                  <a:moveTo>
                    <a:pt x="155903" y="94303"/>
                  </a:moveTo>
                  <a:cubicBezTo>
                    <a:pt x="158760" y="82557"/>
                    <a:pt x="162569" y="70812"/>
                    <a:pt x="171140" y="61606"/>
                  </a:cubicBezTo>
                  <a:cubicBezTo>
                    <a:pt x="183521" y="48591"/>
                    <a:pt x="196853" y="50496"/>
                    <a:pt x="202567" y="67320"/>
                  </a:cubicBezTo>
                  <a:cubicBezTo>
                    <a:pt x="209551" y="86684"/>
                    <a:pt x="213995" y="106683"/>
                    <a:pt x="209868" y="127952"/>
                  </a:cubicBezTo>
                  <a:cubicBezTo>
                    <a:pt x="202250" y="167632"/>
                    <a:pt x="185743" y="203185"/>
                    <a:pt x="158443" y="233342"/>
                  </a:cubicBezTo>
                  <a:cubicBezTo>
                    <a:pt x="154633" y="237469"/>
                    <a:pt x="151142" y="242548"/>
                    <a:pt x="142571" y="243818"/>
                  </a:cubicBezTo>
                  <a:cubicBezTo>
                    <a:pt x="143840" y="192710"/>
                    <a:pt x="144475" y="142871"/>
                    <a:pt x="155903" y="94303"/>
                  </a:cubicBezTo>
                  <a:close/>
                </a:path>
              </a:pathLst>
            </a:custGeom>
            <a:grpFill/>
            <a:ln w="317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482">
              <a:extLst>
                <a:ext uri="{FF2B5EF4-FFF2-40B4-BE49-F238E27FC236}">
                  <a16:creationId xmlns:a16="http://schemas.microsoft.com/office/drawing/2014/main" id="{6499AF31-BB23-4DA9-AA3C-3DF080531B1C}"/>
                </a:ext>
              </a:extLst>
            </p:cNvPr>
            <p:cNvSpPr/>
            <p:nvPr/>
          </p:nvSpPr>
          <p:spPr>
            <a:xfrm>
              <a:off x="6998867" y="3268762"/>
              <a:ext cx="206676" cy="308021"/>
            </a:xfrm>
            <a:custGeom>
              <a:avLst/>
              <a:gdLst>
                <a:gd name="connsiteX0" fmla="*/ 428560 w 455278"/>
                <a:gd name="connsiteY0" fmla="*/ 118945 h 678527"/>
                <a:gd name="connsiteX1" fmla="*/ 401577 w 455278"/>
                <a:gd name="connsiteY1" fmla="*/ 134182 h 678527"/>
                <a:gd name="connsiteX2" fmla="*/ 350152 w 455278"/>
                <a:gd name="connsiteY2" fmla="*/ 231319 h 678527"/>
                <a:gd name="connsiteX3" fmla="*/ 348247 w 455278"/>
                <a:gd name="connsiteY3" fmla="*/ 166878 h 678527"/>
                <a:gd name="connsiteX4" fmla="*/ 322852 w 455278"/>
                <a:gd name="connsiteY4" fmla="*/ 63075 h 678527"/>
                <a:gd name="connsiteX5" fmla="*/ 244126 w 455278"/>
                <a:gd name="connsiteY5" fmla="*/ 2444 h 678527"/>
                <a:gd name="connsiteX6" fmla="*/ 145402 w 455278"/>
                <a:gd name="connsiteY6" fmla="*/ 16728 h 678527"/>
                <a:gd name="connsiteX7" fmla="*/ 5728 w 455278"/>
                <a:gd name="connsiteY7" fmla="*/ 201479 h 678527"/>
                <a:gd name="connsiteX8" fmla="*/ 21600 w 455278"/>
                <a:gd name="connsiteY8" fmla="*/ 327186 h 678527"/>
                <a:gd name="connsiteX9" fmla="*/ 102865 w 455278"/>
                <a:gd name="connsiteY9" fmla="*/ 373533 h 678527"/>
                <a:gd name="connsiteX10" fmla="*/ 202859 w 455278"/>
                <a:gd name="connsiteY10" fmla="*/ 311314 h 678527"/>
                <a:gd name="connsiteX11" fmla="*/ 243809 w 455278"/>
                <a:gd name="connsiteY11" fmla="*/ 190686 h 678527"/>
                <a:gd name="connsiteX12" fmla="*/ 205716 w 455278"/>
                <a:gd name="connsiteY12" fmla="*/ 144023 h 678527"/>
                <a:gd name="connsiteX13" fmla="*/ 193018 w 455278"/>
                <a:gd name="connsiteY13" fmla="*/ 153863 h 678527"/>
                <a:gd name="connsiteX14" fmla="*/ 186352 w 455278"/>
                <a:gd name="connsiteY14" fmla="*/ 194496 h 678527"/>
                <a:gd name="connsiteX15" fmla="*/ 153338 w 455278"/>
                <a:gd name="connsiteY15" fmla="*/ 297664 h 678527"/>
                <a:gd name="connsiteX16" fmla="*/ 113023 w 455278"/>
                <a:gd name="connsiteY16" fmla="*/ 322425 h 678527"/>
                <a:gd name="connsiteX17" fmla="*/ 56836 w 455278"/>
                <a:gd name="connsiteY17" fmla="*/ 268142 h 678527"/>
                <a:gd name="connsiteX18" fmla="*/ 155878 w 455278"/>
                <a:gd name="connsiteY18" fmla="*/ 73868 h 678527"/>
                <a:gd name="connsiteX19" fmla="*/ 284442 w 455278"/>
                <a:gd name="connsiteY19" fmla="*/ 121802 h 678527"/>
                <a:gd name="connsiteX20" fmla="*/ 296504 w 455278"/>
                <a:gd name="connsiteY20" fmla="*/ 277348 h 678527"/>
                <a:gd name="connsiteX21" fmla="*/ 278093 w 455278"/>
                <a:gd name="connsiteY21" fmla="*/ 311949 h 678527"/>
                <a:gd name="connsiteX22" fmla="*/ 233016 w 455278"/>
                <a:gd name="connsiteY22" fmla="*/ 351947 h 678527"/>
                <a:gd name="connsiteX23" fmla="*/ 76200 w 455278"/>
                <a:gd name="connsiteY23" fmla="*/ 521461 h 678527"/>
                <a:gd name="connsiteX24" fmla="*/ 46043 w 455278"/>
                <a:gd name="connsiteY24" fmla="*/ 595742 h 678527"/>
                <a:gd name="connsiteX25" fmla="*/ 133974 w 455278"/>
                <a:gd name="connsiteY25" fmla="*/ 676055 h 678527"/>
                <a:gd name="connsiteX26" fmla="*/ 216192 w 455278"/>
                <a:gd name="connsiteY26" fmla="*/ 619550 h 678527"/>
                <a:gd name="connsiteX27" fmla="*/ 341581 w 455278"/>
                <a:gd name="connsiteY27" fmla="*/ 340519 h 678527"/>
                <a:gd name="connsiteX28" fmla="*/ 358405 w 455278"/>
                <a:gd name="connsiteY28" fmla="*/ 305918 h 678527"/>
                <a:gd name="connsiteX29" fmla="*/ 449829 w 455278"/>
                <a:gd name="connsiteY29" fmla="*/ 157038 h 678527"/>
                <a:gd name="connsiteX30" fmla="*/ 428560 w 455278"/>
                <a:gd name="connsiteY30" fmla="*/ 118945 h 678527"/>
                <a:gd name="connsiteX31" fmla="*/ 196510 w 455278"/>
                <a:gd name="connsiteY31" fmla="*/ 561458 h 678527"/>
                <a:gd name="connsiteX32" fmla="*/ 153656 w 455278"/>
                <a:gd name="connsiteY32" fmla="*/ 610027 h 678527"/>
                <a:gd name="connsiteX33" fmla="*/ 115880 w 455278"/>
                <a:gd name="connsiteY33" fmla="*/ 624312 h 678527"/>
                <a:gd name="connsiteX34" fmla="*/ 99691 w 455278"/>
                <a:gd name="connsiteY34" fmla="*/ 608757 h 678527"/>
                <a:gd name="connsiteX35" fmla="*/ 114928 w 455278"/>
                <a:gd name="connsiteY35" fmla="*/ 558284 h 678527"/>
                <a:gd name="connsiteX36" fmla="*/ 229207 w 455278"/>
                <a:gd name="connsiteY36" fmla="*/ 425276 h 678527"/>
                <a:gd name="connsiteX37" fmla="*/ 271744 w 455278"/>
                <a:gd name="connsiteY37" fmla="*/ 387818 h 678527"/>
                <a:gd name="connsiteX38" fmla="*/ 196510 w 455278"/>
                <a:gd name="connsiteY38" fmla="*/ 561458 h 678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455278" h="678527">
                  <a:moveTo>
                    <a:pt x="428560" y="118945"/>
                  </a:moveTo>
                  <a:cubicBezTo>
                    <a:pt x="407609" y="113548"/>
                    <a:pt x="407926" y="113548"/>
                    <a:pt x="401577" y="134182"/>
                  </a:cubicBezTo>
                  <a:cubicBezTo>
                    <a:pt x="390785" y="169735"/>
                    <a:pt x="373643" y="201797"/>
                    <a:pt x="350152" y="231319"/>
                  </a:cubicBezTo>
                  <a:cubicBezTo>
                    <a:pt x="352057" y="209416"/>
                    <a:pt x="349517" y="188147"/>
                    <a:pt x="348247" y="166878"/>
                  </a:cubicBezTo>
                  <a:cubicBezTo>
                    <a:pt x="346025" y="130690"/>
                    <a:pt x="340311" y="95454"/>
                    <a:pt x="322852" y="63075"/>
                  </a:cubicBezTo>
                  <a:cubicBezTo>
                    <a:pt x="305393" y="31331"/>
                    <a:pt x="280632" y="8475"/>
                    <a:pt x="244126" y="2444"/>
                  </a:cubicBezTo>
                  <a:cubicBezTo>
                    <a:pt x="209843" y="-3270"/>
                    <a:pt x="176512" y="856"/>
                    <a:pt x="145402" y="16728"/>
                  </a:cubicBezTo>
                  <a:cubicBezTo>
                    <a:pt x="69216" y="55774"/>
                    <a:pt x="25092" y="119580"/>
                    <a:pt x="5728" y="201479"/>
                  </a:cubicBezTo>
                  <a:cubicBezTo>
                    <a:pt x="-4430" y="244969"/>
                    <a:pt x="-2208" y="287824"/>
                    <a:pt x="21600" y="327186"/>
                  </a:cubicBezTo>
                  <a:cubicBezTo>
                    <a:pt x="40012" y="357343"/>
                    <a:pt x="66677" y="373215"/>
                    <a:pt x="102865" y="373533"/>
                  </a:cubicBezTo>
                  <a:cubicBezTo>
                    <a:pt x="149846" y="373850"/>
                    <a:pt x="179686" y="347503"/>
                    <a:pt x="202859" y="311314"/>
                  </a:cubicBezTo>
                  <a:cubicBezTo>
                    <a:pt x="226350" y="274491"/>
                    <a:pt x="237143" y="233224"/>
                    <a:pt x="243809" y="190686"/>
                  </a:cubicBezTo>
                  <a:cubicBezTo>
                    <a:pt x="250793" y="145610"/>
                    <a:pt x="250793" y="145927"/>
                    <a:pt x="205716" y="144023"/>
                  </a:cubicBezTo>
                  <a:cubicBezTo>
                    <a:pt x="197463" y="143705"/>
                    <a:pt x="193971" y="145927"/>
                    <a:pt x="193018" y="153863"/>
                  </a:cubicBezTo>
                  <a:cubicBezTo>
                    <a:pt x="191114" y="167513"/>
                    <a:pt x="188574" y="180846"/>
                    <a:pt x="186352" y="194496"/>
                  </a:cubicBezTo>
                  <a:cubicBezTo>
                    <a:pt x="180321" y="230367"/>
                    <a:pt x="174289" y="266555"/>
                    <a:pt x="153338" y="297664"/>
                  </a:cubicBezTo>
                  <a:cubicBezTo>
                    <a:pt x="143815" y="311949"/>
                    <a:pt x="130800" y="321472"/>
                    <a:pt x="113023" y="322425"/>
                  </a:cubicBezTo>
                  <a:cubicBezTo>
                    <a:pt x="79692" y="324329"/>
                    <a:pt x="58423" y="306553"/>
                    <a:pt x="56836" y="268142"/>
                  </a:cubicBezTo>
                  <a:cubicBezTo>
                    <a:pt x="53344" y="185290"/>
                    <a:pt x="82866" y="115770"/>
                    <a:pt x="155878" y="73868"/>
                  </a:cubicBezTo>
                  <a:cubicBezTo>
                    <a:pt x="220953" y="36092"/>
                    <a:pt x="262538" y="56409"/>
                    <a:pt x="284442" y="121802"/>
                  </a:cubicBezTo>
                  <a:cubicBezTo>
                    <a:pt x="301583" y="172592"/>
                    <a:pt x="299996" y="224970"/>
                    <a:pt x="296504" y="277348"/>
                  </a:cubicBezTo>
                  <a:cubicBezTo>
                    <a:pt x="295552" y="292268"/>
                    <a:pt x="289203" y="302743"/>
                    <a:pt x="278093" y="311949"/>
                  </a:cubicBezTo>
                  <a:cubicBezTo>
                    <a:pt x="262538" y="324647"/>
                    <a:pt x="247936" y="338614"/>
                    <a:pt x="233016" y="351947"/>
                  </a:cubicBezTo>
                  <a:cubicBezTo>
                    <a:pt x="175559" y="403690"/>
                    <a:pt x="119372" y="456385"/>
                    <a:pt x="76200" y="521461"/>
                  </a:cubicBezTo>
                  <a:cubicBezTo>
                    <a:pt x="60963" y="543999"/>
                    <a:pt x="49535" y="568125"/>
                    <a:pt x="46043" y="595742"/>
                  </a:cubicBezTo>
                  <a:cubicBezTo>
                    <a:pt x="38742" y="653199"/>
                    <a:pt x="77152" y="688435"/>
                    <a:pt x="133974" y="676055"/>
                  </a:cubicBezTo>
                  <a:cubicBezTo>
                    <a:pt x="168893" y="668436"/>
                    <a:pt x="194288" y="645898"/>
                    <a:pt x="216192" y="619550"/>
                  </a:cubicBezTo>
                  <a:cubicBezTo>
                    <a:pt x="283807" y="538285"/>
                    <a:pt x="319678" y="442418"/>
                    <a:pt x="341581" y="340519"/>
                  </a:cubicBezTo>
                  <a:cubicBezTo>
                    <a:pt x="344438" y="327186"/>
                    <a:pt x="349199" y="316076"/>
                    <a:pt x="358405" y="305918"/>
                  </a:cubicBezTo>
                  <a:cubicBezTo>
                    <a:pt x="398403" y="262111"/>
                    <a:pt x="431734" y="214177"/>
                    <a:pt x="449829" y="157038"/>
                  </a:cubicBezTo>
                  <a:cubicBezTo>
                    <a:pt x="459035" y="126563"/>
                    <a:pt x="459352" y="126881"/>
                    <a:pt x="428560" y="118945"/>
                  </a:cubicBezTo>
                  <a:close/>
                  <a:moveTo>
                    <a:pt x="196510" y="561458"/>
                  </a:moveTo>
                  <a:cubicBezTo>
                    <a:pt x="184765" y="579870"/>
                    <a:pt x="170798" y="596377"/>
                    <a:pt x="153656" y="610027"/>
                  </a:cubicBezTo>
                  <a:cubicBezTo>
                    <a:pt x="142862" y="618915"/>
                    <a:pt x="130800" y="624947"/>
                    <a:pt x="115880" y="624312"/>
                  </a:cubicBezTo>
                  <a:cubicBezTo>
                    <a:pt x="105405" y="623994"/>
                    <a:pt x="100643" y="618915"/>
                    <a:pt x="99691" y="608757"/>
                  </a:cubicBezTo>
                  <a:cubicBezTo>
                    <a:pt x="97469" y="589711"/>
                    <a:pt x="105405" y="573521"/>
                    <a:pt x="114928" y="558284"/>
                  </a:cubicBezTo>
                  <a:cubicBezTo>
                    <a:pt x="145720" y="507811"/>
                    <a:pt x="186352" y="465591"/>
                    <a:pt x="229207" y="425276"/>
                  </a:cubicBezTo>
                  <a:cubicBezTo>
                    <a:pt x="242857" y="412261"/>
                    <a:pt x="257459" y="400198"/>
                    <a:pt x="271744" y="387818"/>
                  </a:cubicBezTo>
                  <a:cubicBezTo>
                    <a:pt x="254602" y="449401"/>
                    <a:pt x="231111" y="507811"/>
                    <a:pt x="196510" y="561458"/>
                  </a:cubicBezTo>
                  <a:close/>
                </a:path>
              </a:pathLst>
            </a:custGeom>
            <a:grpFill/>
            <a:ln w="317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483">
              <a:extLst>
                <a:ext uri="{FF2B5EF4-FFF2-40B4-BE49-F238E27FC236}">
                  <a16:creationId xmlns:a16="http://schemas.microsoft.com/office/drawing/2014/main" id="{F22BAE17-8FB0-4D2E-AC98-74E1D2198E2D}"/>
                </a:ext>
              </a:extLst>
            </p:cNvPr>
            <p:cNvSpPr/>
            <p:nvPr/>
          </p:nvSpPr>
          <p:spPr>
            <a:xfrm>
              <a:off x="6301649" y="3268824"/>
              <a:ext cx="206623" cy="307516"/>
            </a:xfrm>
            <a:custGeom>
              <a:avLst/>
              <a:gdLst>
                <a:gd name="connsiteX0" fmla="*/ 424203 w 455160"/>
                <a:gd name="connsiteY0" fmla="*/ 117220 h 677414"/>
                <a:gd name="connsiteX1" fmla="*/ 402617 w 455160"/>
                <a:gd name="connsiteY1" fmla="*/ 129283 h 677414"/>
                <a:gd name="connsiteX2" fmla="*/ 349922 w 455160"/>
                <a:gd name="connsiteY2" fmla="*/ 232769 h 677414"/>
                <a:gd name="connsiteX3" fmla="*/ 344525 w 455160"/>
                <a:gd name="connsiteY3" fmla="*/ 132140 h 677414"/>
                <a:gd name="connsiteX4" fmla="*/ 318813 w 455160"/>
                <a:gd name="connsiteY4" fmla="*/ 55954 h 677414"/>
                <a:gd name="connsiteX5" fmla="*/ 243896 w 455160"/>
                <a:gd name="connsiteY5" fmla="*/ 2306 h 677414"/>
                <a:gd name="connsiteX6" fmla="*/ 142315 w 455160"/>
                <a:gd name="connsiteY6" fmla="*/ 18178 h 677414"/>
                <a:gd name="connsiteX7" fmla="*/ 8355 w 455160"/>
                <a:gd name="connsiteY7" fmla="*/ 188962 h 677414"/>
                <a:gd name="connsiteX8" fmla="*/ 14704 w 455160"/>
                <a:gd name="connsiteY8" fmla="*/ 314669 h 677414"/>
                <a:gd name="connsiteX9" fmla="*/ 170250 w 455160"/>
                <a:gd name="connsiteY9" fmla="*/ 349587 h 677414"/>
                <a:gd name="connsiteX10" fmla="*/ 215326 w 455160"/>
                <a:gd name="connsiteY10" fmla="*/ 288956 h 677414"/>
                <a:gd name="connsiteX11" fmla="*/ 248976 w 455160"/>
                <a:gd name="connsiteY11" fmla="*/ 160710 h 677414"/>
                <a:gd name="connsiteX12" fmla="*/ 238500 w 455160"/>
                <a:gd name="connsiteY12" fmla="*/ 147377 h 677414"/>
                <a:gd name="connsiteX13" fmla="*/ 208660 w 455160"/>
                <a:gd name="connsiteY13" fmla="*/ 143885 h 677414"/>
                <a:gd name="connsiteX14" fmla="*/ 192471 w 455160"/>
                <a:gd name="connsiteY14" fmla="*/ 156900 h 677414"/>
                <a:gd name="connsiteX15" fmla="*/ 185805 w 455160"/>
                <a:gd name="connsiteY15" fmla="*/ 199120 h 677414"/>
                <a:gd name="connsiteX16" fmla="*/ 158505 w 455160"/>
                <a:gd name="connsiteY16" fmla="*/ 289591 h 677414"/>
                <a:gd name="connsiteX17" fmla="*/ 112793 w 455160"/>
                <a:gd name="connsiteY17" fmla="*/ 321970 h 677414"/>
                <a:gd name="connsiteX18" fmla="*/ 56288 w 455160"/>
                <a:gd name="connsiteY18" fmla="*/ 265465 h 677414"/>
                <a:gd name="connsiteX19" fmla="*/ 160409 w 455160"/>
                <a:gd name="connsiteY19" fmla="*/ 70239 h 677414"/>
                <a:gd name="connsiteX20" fmla="*/ 283894 w 455160"/>
                <a:gd name="connsiteY20" fmla="*/ 120077 h 677414"/>
                <a:gd name="connsiteX21" fmla="*/ 295005 w 455160"/>
                <a:gd name="connsiteY21" fmla="*/ 286416 h 677414"/>
                <a:gd name="connsiteX22" fmla="*/ 284212 w 455160"/>
                <a:gd name="connsiteY22" fmla="*/ 304828 h 677414"/>
                <a:gd name="connsiteX23" fmla="*/ 198502 w 455160"/>
                <a:gd name="connsiteY23" fmla="*/ 382601 h 677414"/>
                <a:gd name="connsiteX24" fmla="*/ 67399 w 455160"/>
                <a:gd name="connsiteY24" fmla="*/ 534656 h 677414"/>
                <a:gd name="connsiteX25" fmla="*/ 46130 w 455160"/>
                <a:gd name="connsiteY25" fmla="*/ 619095 h 677414"/>
                <a:gd name="connsiteX26" fmla="*/ 94064 w 455160"/>
                <a:gd name="connsiteY26" fmla="*/ 674965 h 677414"/>
                <a:gd name="connsiteX27" fmla="*/ 169615 w 455160"/>
                <a:gd name="connsiteY27" fmla="*/ 660045 h 677414"/>
                <a:gd name="connsiteX28" fmla="*/ 241992 w 455160"/>
                <a:gd name="connsiteY28" fmla="*/ 585447 h 677414"/>
                <a:gd name="connsiteX29" fmla="*/ 343256 w 455160"/>
                <a:gd name="connsiteY29" fmla="*/ 332446 h 677414"/>
                <a:gd name="connsiteX30" fmla="*/ 355001 w 455160"/>
                <a:gd name="connsiteY30" fmla="*/ 309272 h 677414"/>
                <a:gd name="connsiteX31" fmla="*/ 448011 w 455160"/>
                <a:gd name="connsiteY31" fmla="*/ 162932 h 677414"/>
                <a:gd name="connsiteX32" fmla="*/ 424203 w 455160"/>
                <a:gd name="connsiteY32" fmla="*/ 117220 h 677414"/>
                <a:gd name="connsiteX33" fmla="*/ 224215 w 455160"/>
                <a:gd name="connsiteY33" fmla="*/ 513387 h 677414"/>
                <a:gd name="connsiteX34" fmla="*/ 171202 w 455160"/>
                <a:gd name="connsiteY34" fmla="*/ 594017 h 677414"/>
                <a:gd name="connsiteX35" fmla="*/ 120729 w 455160"/>
                <a:gd name="connsiteY35" fmla="*/ 624174 h 677414"/>
                <a:gd name="connsiteX36" fmla="*/ 99460 w 455160"/>
                <a:gd name="connsiteY36" fmla="*/ 605445 h 677414"/>
                <a:gd name="connsiteX37" fmla="*/ 108984 w 455160"/>
                <a:gd name="connsiteY37" fmla="*/ 569257 h 677414"/>
                <a:gd name="connsiteX38" fmla="*/ 197550 w 455160"/>
                <a:gd name="connsiteY38" fmla="*/ 455930 h 677414"/>
                <a:gd name="connsiteX39" fmla="*/ 275640 w 455160"/>
                <a:gd name="connsiteY39" fmla="*/ 385141 h 677414"/>
                <a:gd name="connsiteX40" fmla="*/ 224215 w 455160"/>
                <a:gd name="connsiteY40" fmla="*/ 513387 h 677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455160" h="677414">
                  <a:moveTo>
                    <a:pt x="424203" y="117220"/>
                  </a:moveTo>
                  <a:cubicBezTo>
                    <a:pt x="410871" y="113411"/>
                    <a:pt x="406109" y="115633"/>
                    <a:pt x="402617" y="129283"/>
                  </a:cubicBezTo>
                  <a:cubicBezTo>
                    <a:pt x="393411" y="167693"/>
                    <a:pt x="373730" y="201342"/>
                    <a:pt x="349922" y="232769"/>
                  </a:cubicBezTo>
                  <a:cubicBezTo>
                    <a:pt x="352461" y="198803"/>
                    <a:pt x="348970" y="165154"/>
                    <a:pt x="344525" y="132140"/>
                  </a:cubicBezTo>
                  <a:cubicBezTo>
                    <a:pt x="341034" y="105157"/>
                    <a:pt x="333098" y="79445"/>
                    <a:pt x="318813" y="55954"/>
                  </a:cubicBezTo>
                  <a:cubicBezTo>
                    <a:pt x="301353" y="27702"/>
                    <a:pt x="277545" y="7703"/>
                    <a:pt x="243896" y="2306"/>
                  </a:cubicBezTo>
                  <a:cubicBezTo>
                    <a:pt x="208343" y="-3408"/>
                    <a:pt x="174059" y="1354"/>
                    <a:pt x="142315" y="18178"/>
                  </a:cubicBezTo>
                  <a:cubicBezTo>
                    <a:pt x="72160" y="55002"/>
                    <a:pt x="29306" y="114046"/>
                    <a:pt x="8355" y="188962"/>
                  </a:cubicBezTo>
                  <a:cubicBezTo>
                    <a:pt x="-3390" y="231182"/>
                    <a:pt x="-4026" y="273719"/>
                    <a:pt x="14704" y="314669"/>
                  </a:cubicBezTo>
                  <a:cubicBezTo>
                    <a:pt x="48352" y="389268"/>
                    <a:pt x="131522" y="383871"/>
                    <a:pt x="170250" y="349587"/>
                  </a:cubicBezTo>
                  <a:cubicBezTo>
                    <a:pt x="189296" y="332446"/>
                    <a:pt x="204216" y="312129"/>
                    <a:pt x="215326" y="288956"/>
                  </a:cubicBezTo>
                  <a:cubicBezTo>
                    <a:pt x="235008" y="248324"/>
                    <a:pt x="241992" y="204517"/>
                    <a:pt x="248976" y="160710"/>
                  </a:cubicBezTo>
                  <a:cubicBezTo>
                    <a:pt x="250245" y="152456"/>
                    <a:pt x="248340" y="147695"/>
                    <a:pt x="238500" y="147377"/>
                  </a:cubicBezTo>
                  <a:cubicBezTo>
                    <a:pt x="228342" y="147060"/>
                    <a:pt x="218501" y="146107"/>
                    <a:pt x="208660" y="143885"/>
                  </a:cubicBezTo>
                  <a:cubicBezTo>
                    <a:pt x="196915" y="141346"/>
                    <a:pt x="193741" y="147377"/>
                    <a:pt x="192471" y="156900"/>
                  </a:cubicBezTo>
                  <a:cubicBezTo>
                    <a:pt x="190566" y="170868"/>
                    <a:pt x="188344" y="185153"/>
                    <a:pt x="185805" y="199120"/>
                  </a:cubicBezTo>
                  <a:cubicBezTo>
                    <a:pt x="180408" y="230547"/>
                    <a:pt x="174377" y="261656"/>
                    <a:pt x="158505" y="289591"/>
                  </a:cubicBezTo>
                  <a:cubicBezTo>
                    <a:pt x="148346" y="307368"/>
                    <a:pt x="135014" y="320700"/>
                    <a:pt x="112793" y="321970"/>
                  </a:cubicBezTo>
                  <a:cubicBezTo>
                    <a:pt x="79144" y="323875"/>
                    <a:pt x="61050" y="305463"/>
                    <a:pt x="56288" y="265465"/>
                  </a:cubicBezTo>
                  <a:cubicBezTo>
                    <a:pt x="48035" y="193724"/>
                    <a:pt x="95334" y="101666"/>
                    <a:pt x="160409" y="70239"/>
                  </a:cubicBezTo>
                  <a:cubicBezTo>
                    <a:pt x="225167" y="38812"/>
                    <a:pt x="262625" y="56906"/>
                    <a:pt x="283894" y="120077"/>
                  </a:cubicBezTo>
                  <a:cubicBezTo>
                    <a:pt x="302306" y="174360"/>
                    <a:pt x="301671" y="230229"/>
                    <a:pt x="295005" y="286416"/>
                  </a:cubicBezTo>
                  <a:cubicBezTo>
                    <a:pt x="294052" y="294353"/>
                    <a:pt x="289925" y="299749"/>
                    <a:pt x="284212" y="304828"/>
                  </a:cubicBezTo>
                  <a:cubicBezTo>
                    <a:pt x="255642" y="330541"/>
                    <a:pt x="226437" y="356254"/>
                    <a:pt x="198502" y="382601"/>
                  </a:cubicBezTo>
                  <a:cubicBezTo>
                    <a:pt x="149299" y="428630"/>
                    <a:pt x="102317" y="476564"/>
                    <a:pt x="67399" y="534656"/>
                  </a:cubicBezTo>
                  <a:cubicBezTo>
                    <a:pt x="51844" y="560686"/>
                    <a:pt x="43273" y="588303"/>
                    <a:pt x="46130" y="619095"/>
                  </a:cubicBezTo>
                  <a:cubicBezTo>
                    <a:pt x="48670" y="647983"/>
                    <a:pt x="65812" y="668616"/>
                    <a:pt x="94064" y="674965"/>
                  </a:cubicBezTo>
                  <a:cubicBezTo>
                    <a:pt x="121364" y="681314"/>
                    <a:pt x="146442" y="674965"/>
                    <a:pt x="169615" y="660045"/>
                  </a:cubicBezTo>
                  <a:cubicBezTo>
                    <a:pt x="199454" y="640681"/>
                    <a:pt x="222310" y="614651"/>
                    <a:pt x="241992" y="585447"/>
                  </a:cubicBezTo>
                  <a:cubicBezTo>
                    <a:pt x="293417" y="508308"/>
                    <a:pt x="325479" y="423234"/>
                    <a:pt x="343256" y="332446"/>
                  </a:cubicBezTo>
                  <a:cubicBezTo>
                    <a:pt x="345160" y="323240"/>
                    <a:pt x="348652" y="316256"/>
                    <a:pt x="355001" y="309272"/>
                  </a:cubicBezTo>
                  <a:cubicBezTo>
                    <a:pt x="394681" y="266100"/>
                    <a:pt x="428647" y="219119"/>
                    <a:pt x="448011" y="162932"/>
                  </a:cubicBezTo>
                  <a:cubicBezTo>
                    <a:pt x="460074" y="127061"/>
                    <a:pt x="459756" y="127696"/>
                    <a:pt x="424203" y="117220"/>
                  </a:cubicBezTo>
                  <a:close/>
                  <a:moveTo>
                    <a:pt x="224215" y="513387"/>
                  </a:moveTo>
                  <a:cubicBezTo>
                    <a:pt x="209613" y="542274"/>
                    <a:pt x="193423" y="570209"/>
                    <a:pt x="171202" y="594017"/>
                  </a:cubicBezTo>
                  <a:cubicBezTo>
                    <a:pt x="157235" y="608620"/>
                    <a:pt x="142633" y="622587"/>
                    <a:pt x="120729" y="624174"/>
                  </a:cubicBezTo>
                  <a:cubicBezTo>
                    <a:pt x="107079" y="625127"/>
                    <a:pt x="100095" y="619730"/>
                    <a:pt x="99460" y="605445"/>
                  </a:cubicBezTo>
                  <a:cubicBezTo>
                    <a:pt x="98826" y="592113"/>
                    <a:pt x="102952" y="580367"/>
                    <a:pt x="108984" y="569257"/>
                  </a:cubicBezTo>
                  <a:cubicBezTo>
                    <a:pt x="131522" y="526085"/>
                    <a:pt x="164218" y="490849"/>
                    <a:pt x="197550" y="455930"/>
                  </a:cubicBezTo>
                  <a:cubicBezTo>
                    <a:pt x="220723" y="431805"/>
                    <a:pt x="245801" y="409266"/>
                    <a:pt x="275640" y="385141"/>
                  </a:cubicBezTo>
                  <a:cubicBezTo>
                    <a:pt x="261038" y="432122"/>
                    <a:pt x="244214" y="473390"/>
                    <a:pt x="224215" y="513387"/>
                  </a:cubicBezTo>
                  <a:close/>
                </a:path>
              </a:pathLst>
            </a:custGeom>
            <a:grpFill/>
            <a:ln w="317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85">
              <a:extLst>
                <a:ext uri="{FF2B5EF4-FFF2-40B4-BE49-F238E27FC236}">
                  <a16:creationId xmlns:a16="http://schemas.microsoft.com/office/drawing/2014/main" id="{A64A9CE5-E8E5-4735-B3C1-A3588D3243D2}"/>
                </a:ext>
              </a:extLst>
            </p:cNvPr>
            <p:cNvSpPr/>
            <p:nvPr/>
          </p:nvSpPr>
          <p:spPr>
            <a:xfrm>
              <a:off x="5682182" y="3271578"/>
              <a:ext cx="188193" cy="166511"/>
            </a:xfrm>
            <a:custGeom>
              <a:avLst/>
              <a:gdLst>
                <a:gd name="connsiteX0" fmla="*/ 296507 w 414563"/>
                <a:gd name="connsiteY0" fmla="*/ 179085 h 366799"/>
                <a:gd name="connsiteX1" fmla="*/ 306030 w 414563"/>
                <a:gd name="connsiteY1" fmla="*/ 212417 h 366799"/>
                <a:gd name="connsiteX2" fmla="*/ 317776 w 414563"/>
                <a:gd name="connsiteY2" fmla="*/ 217496 h 366799"/>
                <a:gd name="connsiteX3" fmla="*/ 338092 w 414563"/>
                <a:gd name="connsiteY3" fmla="*/ 212417 h 366799"/>
                <a:gd name="connsiteX4" fmla="*/ 349202 w 414563"/>
                <a:gd name="connsiteY4" fmla="*/ 205116 h 366799"/>
                <a:gd name="connsiteX5" fmla="*/ 358726 w 414563"/>
                <a:gd name="connsiteY5" fmla="*/ 216544 h 366799"/>
                <a:gd name="connsiteX6" fmla="*/ 353012 w 414563"/>
                <a:gd name="connsiteY6" fmla="*/ 275270 h 366799"/>
                <a:gd name="connsiteX7" fmla="*/ 322537 w 414563"/>
                <a:gd name="connsiteY7" fmla="*/ 297174 h 366799"/>
                <a:gd name="connsiteX8" fmla="*/ 293015 w 414563"/>
                <a:gd name="connsiteY8" fmla="*/ 276540 h 366799"/>
                <a:gd name="connsiteX9" fmla="*/ 274286 w 414563"/>
                <a:gd name="connsiteY9" fmla="*/ 206703 h 366799"/>
                <a:gd name="connsiteX10" fmla="*/ 270477 w 414563"/>
                <a:gd name="connsiteY10" fmla="*/ 26079 h 366799"/>
                <a:gd name="connsiteX11" fmla="*/ 268890 w 414563"/>
                <a:gd name="connsiteY11" fmla="*/ 11159 h 366799"/>
                <a:gd name="connsiteX12" fmla="*/ 254922 w 414563"/>
                <a:gd name="connsiteY12" fmla="*/ 16555 h 366799"/>
                <a:gd name="connsiteX13" fmla="*/ 230797 w 414563"/>
                <a:gd name="connsiteY13" fmla="*/ 20682 h 366799"/>
                <a:gd name="connsiteX14" fmla="*/ 92392 w 414563"/>
                <a:gd name="connsiteY14" fmla="*/ 19095 h 366799"/>
                <a:gd name="connsiteX15" fmla="*/ 38745 w 414563"/>
                <a:gd name="connsiteY15" fmla="*/ 325109 h 366799"/>
                <a:gd name="connsiteX16" fmla="*/ 212385 w 414563"/>
                <a:gd name="connsiteY16" fmla="*/ 321299 h 366799"/>
                <a:gd name="connsiteX17" fmla="*/ 238098 w 414563"/>
                <a:gd name="connsiteY17" fmla="*/ 278127 h 366799"/>
                <a:gd name="connsiteX18" fmla="*/ 256192 w 414563"/>
                <a:gd name="connsiteY18" fmla="*/ 315903 h 366799"/>
                <a:gd name="connsiteX19" fmla="*/ 381899 w 414563"/>
                <a:gd name="connsiteY19" fmla="*/ 327331 h 366799"/>
                <a:gd name="connsiteX20" fmla="*/ 402533 w 414563"/>
                <a:gd name="connsiteY20" fmla="*/ 185117 h 366799"/>
                <a:gd name="connsiteX21" fmla="*/ 296507 w 414563"/>
                <a:gd name="connsiteY21" fmla="*/ 179085 h 366799"/>
                <a:gd name="connsiteX22" fmla="*/ 179689 w 414563"/>
                <a:gd name="connsiteY22" fmla="*/ 274000 h 366799"/>
                <a:gd name="connsiteX23" fmla="*/ 162547 w 414563"/>
                <a:gd name="connsiteY23" fmla="*/ 292730 h 366799"/>
                <a:gd name="connsiteX24" fmla="*/ 80964 w 414563"/>
                <a:gd name="connsiteY24" fmla="*/ 285746 h 366799"/>
                <a:gd name="connsiteX25" fmla="*/ 56521 w 414563"/>
                <a:gd name="connsiteY25" fmla="*/ 218131 h 366799"/>
                <a:gd name="connsiteX26" fmla="*/ 101281 w 414563"/>
                <a:gd name="connsiteY26" fmla="*/ 80044 h 366799"/>
                <a:gd name="connsiteX27" fmla="*/ 203497 w 414563"/>
                <a:gd name="connsiteY27" fmla="*/ 62584 h 366799"/>
                <a:gd name="connsiteX28" fmla="*/ 214607 w 414563"/>
                <a:gd name="connsiteY28" fmla="*/ 77822 h 366799"/>
                <a:gd name="connsiteX29" fmla="*/ 219051 w 414563"/>
                <a:gd name="connsiteY29" fmla="*/ 130199 h 366799"/>
                <a:gd name="connsiteX30" fmla="*/ 179689 w 414563"/>
                <a:gd name="connsiteY30" fmla="*/ 274000 h 3667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414563" h="366799">
                  <a:moveTo>
                    <a:pt x="296507" y="179085"/>
                  </a:moveTo>
                  <a:cubicBezTo>
                    <a:pt x="283492" y="198132"/>
                    <a:pt x="285079" y="203529"/>
                    <a:pt x="306030" y="212417"/>
                  </a:cubicBezTo>
                  <a:cubicBezTo>
                    <a:pt x="309840" y="214004"/>
                    <a:pt x="313967" y="215274"/>
                    <a:pt x="317776" y="217496"/>
                  </a:cubicBezTo>
                  <a:cubicBezTo>
                    <a:pt x="326347" y="222258"/>
                    <a:pt x="333330" y="223527"/>
                    <a:pt x="338092" y="212417"/>
                  </a:cubicBezTo>
                  <a:cubicBezTo>
                    <a:pt x="339997" y="208290"/>
                    <a:pt x="343806" y="204481"/>
                    <a:pt x="349202" y="205116"/>
                  </a:cubicBezTo>
                  <a:cubicBezTo>
                    <a:pt x="355551" y="205751"/>
                    <a:pt x="357456" y="211465"/>
                    <a:pt x="358726" y="216544"/>
                  </a:cubicBezTo>
                  <a:cubicBezTo>
                    <a:pt x="363487" y="236542"/>
                    <a:pt x="362217" y="256541"/>
                    <a:pt x="353012" y="275270"/>
                  </a:cubicBezTo>
                  <a:cubicBezTo>
                    <a:pt x="346663" y="287651"/>
                    <a:pt x="337775" y="297174"/>
                    <a:pt x="322537" y="297174"/>
                  </a:cubicBezTo>
                  <a:cubicBezTo>
                    <a:pt x="307935" y="297174"/>
                    <a:pt x="299682" y="288285"/>
                    <a:pt x="293015" y="276540"/>
                  </a:cubicBezTo>
                  <a:cubicBezTo>
                    <a:pt x="280953" y="254637"/>
                    <a:pt x="276826" y="230829"/>
                    <a:pt x="274286" y="206703"/>
                  </a:cubicBezTo>
                  <a:cubicBezTo>
                    <a:pt x="267303" y="146706"/>
                    <a:pt x="267938" y="86393"/>
                    <a:pt x="270477" y="26079"/>
                  </a:cubicBezTo>
                  <a:cubicBezTo>
                    <a:pt x="270794" y="21000"/>
                    <a:pt x="273334" y="14016"/>
                    <a:pt x="268890" y="11159"/>
                  </a:cubicBezTo>
                  <a:cubicBezTo>
                    <a:pt x="264128" y="8302"/>
                    <a:pt x="259684" y="14651"/>
                    <a:pt x="254922" y="16555"/>
                  </a:cubicBezTo>
                  <a:cubicBezTo>
                    <a:pt x="247304" y="19730"/>
                    <a:pt x="242225" y="27348"/>
                    <a:pt x="230797" y="20682"/>
                  </a:cubicBezTo>
                  <a:cubicBezTo>
                    <a:pt x="185403" y="-6300"/>
                    <a:pt x="137786" y="-6935"/>
                    <a:pt x="92392" y="19095"/>
                  </a:cubicBezTo>
                  <a:cubicBezTo>
                    <a:pt x="-2523" y="74012"/>
                    <a:pt x="-31092" y="240034"/>
                    <a:pt x="38745" y="325109"/>
                  </a:cubicBezTo>
                  <a:cubicBezTo>
                    <a:pt x="85726" y="382248"/>
                    <a:pt x="167626" y="380343"/>
                    <a:pt x="212385" y="321299"/>
                  </a:cubicBezTo>
                  <a:cubicBezTo>
                    <a:pt x="221908" y="308602"/>
                    <a:pt x="228892" y="294317"/>
                    <a:pt x="238098" y="278127"/>
                  </a:cubicBezTo>
                  <a:cubicBezTo>
                    <a:pt x="244129" y="292730"/>
                    <a:pt x="248256" y="305427"/>
                    <a:pt x="256192" y="315903"/>
                  </a:cubicBezTo>
                  <a:cubicBezTo>
                    <a:pt x="284762" y="353361"/>
                    <a:pt x="338727" y="372725"/>
                    <a:pt x="381899" y="327331"/>
                  </a:cubicBezTo>
                  <a:cubicBezTo>
                    <a:pt x="415230" y="292412"/>
                    <a:pt x="424754" y="227654"/>
                    <a:pt x="402533" y="185117"/>
                  </a:cubicBezTo>
                  <a:cubicBezTo>
                    <a:pt x="380629" y="142897"/>
                    <a:pt x="323172" y="139723"/>
                    <a:pt x="296507" y="179085"/>
                  </a:cubicBezTo>
                  <a:close/>
                  <a:moveTo>
                    <a:pt x="179689" y="274000"/>
                  </a:moveTo>
                  <a:cubicBezTo>
                    <a:pt x="174610" y="280667"/>
                    <a:pt x="168896" y="287016"/>
                    <a:pt x="162547" y="292730"/>
                  </a:cubicBezTo>
                  <a:cubicBezTo>
                    <a:pt x="134929" y="318125"/>
                    <a:pt x="104772" y="315585"/>
                    <a:pt x="80964" y="285746"/>
                  </a:cubicBezTo>
                  <a:cubicBezTo>
                    <a:pt x="65410" y="266064"/>
                    <a:pt x="58109" y="242891"/>
                    <a:pt x="56521" y="218131"/>
                  </a:cubicBezTo>
                  <a:cubicBezTo>
                    <a:pt x="52395" y="166070"/>
                    <a:pt x="62235" y="118137"/>
                    <a:pt x="101281" y="80044"/>
                  </a:cubicBezTo>
                  <a:cubicBezTo>
                    <a:pt x="131755" y="50204"/>
                    <a:pt x="171435" y="52426"/>
                    <a:pt x="203497" y="62584"/>
                  </a:cubicBezTo>
                  <a:cubicBezTo>
                    <a:pt x="210798" y="64806"/>
                    <a:pt x="214290" y="69886"/>
                    <a:pt x="214607" y="77822"/>
                  </a:cubicBezTo>
                  <a:cubicBezTo>
                    <a:pt x="215877" y="97820"/>
                    <a:pt x="218099" y="117819"/>
                    <a:pt x="219051" y="130199"/>
                  </a:cubicBezTo>
                  <a:cubicBezTo>
                    <a:pt x="218099" y="186704"/>
                    <a:pt x="211115" y="233685"/>
                    <a:pt x="179689" y="274000"/>
                  </a:cubicBezTo>
                  <a:close/>
                </a:path>
              </a:pathLst>
            </a:custGeom>
            <a:grpFill/>
            <a:ln w="317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86">
              <a:extLst>
                <a:ext uri="{FF2B5EF4-FFF2-40B4-BE49-F238E27FC236}">
                  <a16:creationId xmlns:a16="http://schemas.microsoft.com/office/drawing/2014/main" id="{1792CCB4-55E5-4BCA-AB2F-78D74F5934B4}"/>
                </a:ext>
              </a:extLst>
            </p:cNvPr>
            <p:cNvSpPr/>
            <p:nvPr/>
          </p:nvSpPr>
          <p:spPr>
            <a:xfrm>
              <a:off x="6851455" y="3271987"/>
              <a:ext cx="151683" cy="242415"/>
            </a:xfrm>
            <a:custGeom>
              <a:avLst/>
              <a:gdLst>
                <a:gd name="connsiteX0" fmla="*/ 313313 w 334135"/>
                <a:gd name="connsiteY0" fmla="*/ 395632 h 534005"/>
                <a:gd name="connsiteX1" fmla="*/ 278711 w 334135"/>
                <a:gd name="connsiteY1" fmla="*/ 420392 h 534005"/>
                <a:gd name="connsiteX2" fmla="*/ 283473 w 334135"/>
                <a:gd name="connsiteY2" fmla="*/ 440391 h 534005"/>
                <a:gd name="connsiteX3" fmla="*/ 284426 w 334135"/>
                <a:gd name="connsiteY3" fmla="*/ 451184 h 534005"/>
                <a:gd name="connsiteX4" fmla="*/ 263792 w 334135"/>
                <a:gd name="connsiteY4" fmla="*/ 479754 h 534005"/>
                <a:gd name="connsiteX5" fmla="*/ 237127 w 334135"/>
                <a:gd name="connsiteY5" fmla="*/ 459438 h 534005"/>
                <a:gd name="connsiteX6" fmla="*/ 229191 w 334135"/>
                <a:gd name="connsiteY6" fmla="*/ 417535 h 534005"/>
                <a:gd name="connsiteX7" fmla="*/ 252047 w 334135"/>
                <a:gd name="connsiteY7" fmla="*/ 264211 h 534005"/>
                <a:gd name="connsiteX8" fmla="*/ 272998 w 334135"/>
                <a:gd name="connsiteY8" fmla="*/ 73111 h 534005"/>
                <a:gd name="connsiteX9" fmla="*/ 169829 w 334135"/>
                <a:gd name="connsiteY9" fmla="*/ 5496 h 534005"/>
                <a:gd name="connsiteX10" fmla="*/ 112055 w 334135"/>
                <a:gd name="connsiteY10" fmla="*/ 52160 h 534005"/>
                <a:gd name="connsiteX11" fmla="*/ 60312 w 334135"/>
                <a:gd name="connsiteY11" fmla="*/ 16607 h 534005"/>
                <a:gd name="connsiteX12" fmla="*/ 8886 w 334135"/>
                <a:gd name="connsiteY12" fmla="*/ 56287 h 534005"/>
                <a:gd name="connsiteX13" fmla="*/ 1585 w 334135"/>
                <a:gd name="connsiteY13" fmla="*/ 75333 h 534005"/>
                <a:gd name="connsiteX14" fmla="*/ 9839 w 334135"/>
                <a:gd name="connsiteY14" fmla="*/ 91840 h 534005"/>
                <a:gd name="connsiteX15" fmla="*/ 24758 w 334135"/>
                <a:gd name="connsiteY15" fmla="*/ 97237 h 534005"/>
                <a:gd name="connsiteX16" fmla="*/ 46979 w 334135"/>
                <a:gd name="connsiteY16" fmla="*/ 89301 h 534005"/>
                <a:gd name="connsiteX17" fmla="*/ 58725 w 334135"/>
                <a:gd name="connsiteY17" fmla="*/ 81047 h 534005"/>
                <a:gd name="connsiteX18" fmla="*/ 66343 w 334135"/>
                <a:gd name="connsiteY18" fmla="*/ 93745 h 534005"/>
                <a:gd name="connsiteX19" fmla="*/ 66661 w 334135"/>
                <a:gd name="connsiteY19" fmla="*/ 109617 h 534005"/>
                <a:gd name="connsiteX20" fmla="*/ 66661 w 334135"/>
                <a:gd name="connsiteY20" fmla="*/ 325477 h 534005"/>
                <a:gd name="connsiteX21" fmla="*/ 104119 w 334135"/>
                <a:gd name="connsiteY21" fmla="*/ 358174 h 534005"/>
                <a:gd name="connsiteX22" fmla="*/ 120308 w 334135"/>
                <a:gd name="connsiteY22" fmla="*/ 339762 h 534005"/>
                <a:gd name="connsiteX23" fmla="*/ 119991 w 334135"/>
                <a:gd name="connsiteY23" fmla="*/ 154059 h 534005"/>
                <a:gd name="connsiteX24" fmla="*/ 153005 w 334135"/>
                <a:gd name="connsiteY24" fmla="*/ 67080 h 534005"/>
                <a:gd name="connsiteX25" fmla="*/ 194589 w 334135"/>
                <a:gd name="connsiteY25" fmla="*/ 54700 h 534005"/>
                <a:gd name="connsiteX26" fmla="*/ 215541 w 334135"/>
                <a:gd name="connsiteY26" fmla="*/ 85809 h 534005"/>
                <a:gd name="connsiteX27" fmla="*/ 213319 w 334135"/>
                <a:gd name="connsiteY27" fmla="*/ 202627 h 534005"/>
                <a:gd name="connsiteX28" fmla="*/ 179035 w 334135"/>
                <a:gd name="connsiteY28" fmla="*/ 374998 h 534005"/>
                <a:gd name="connsiteX29" fmla="*/ 193002 w 334135"/>
                <a:gd name="connsiteY29" fmla="*/ 490229 h 534005"/>
                <a:gd name="connsiteX30" fmla="*/ 236809 w 334135"/>
                <a:gd name="connsiteY30" fmla="*/ 530862 h 534005"/>
                <a:gd name="connsiteX31" fmla="*/ 322201 w 334135"/>
                <a:gd name="connsiteY31" fmla="*/ 500705 h 534005"/>
                <a:gd name="connsiteX32" fmla="*/ 320931 w 334135"/>
                <a:gd name="connsiteY32" fmla="*/ 399124 h 534005"/>
                <a:gd name="connsiteX33" fmla="*/ 313313 w 334135"/>
                <a:gd name="connsiteY33" fmla="*/ 395632 h 5340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334135" h="534005">
                  <a:moveTo>
                    <a:pt x="313313" y="395632"/>
                  </a:moveTo>
                  <a:cubicBezTo>
                    <a:pt x="301250" y="403568"/>
                    <a:pt x="288870" y="410869"/>
                    <a:pt x="278711" y="420392"/>
                  </a:cubicBezTo>
                  <a:cubicBezTo>
                    <a:pt x="272680" y="426424"/>
                    <a:pt x="283791" y="432773"/>
                    <a:pt x="283473" y="440391"/>
                  </a:cubicBezTo>
                  <a:cubicBezTo>
                    <a:pt x="283473" y="443883"/>
                    <a:pt x="285060" y="447692"/>
                    <a:pt x="284426" y="451184"/>
                  </a:cubicBezTo>
                  <a:cubicBezTo>
                    <a:pt x="282204" y="464199"/>
                    <a:pt x="278394" y="477214"/>
                    <a:pt x="263792" y="479754"/>
                  </a:cubicBezTo>
                  <a:cubicBezTo>
                    <a:pt x="248872" y="482611"/>
                    <a:pt x="242206" y="471183"/>
                    <a:pt x="237127" y="459438"/>
                  </a:cubicBezTo>
                  <a:cubicBezTo>
                    <a:pt x="231413" y="446105"/>
                    <a:pt x="229191" y="432138"/>
                    <a:pt x="229191" y="417535"/>
                  </a:cubicBezTo>
                  <a:cubicBezTo>
                    <a:pt x="228873" y="365157"/>
                    <a:pt x="238714" y="314367"/>
                    <a:pt x="252047" y="264211"/>
                  </a:cubicBezTo>
                  <a:cubicBezTo>
                    <a:pt x="268871" y="201675"/>
                    <a:pt x="279664" y="138187"/>
                    <a:pt x="272998" y="73111"/>
                  </a:cubicBezTo>
                  <a:cubicBezTo>
                    <a:pt x="266966" y="15019"/>
                    <a:pt x="225382" y="-12598"/>
                    <a:pt x="169829" y="5496"/>
                  </a:cubicBezTo>
                  <a:cubicBezTo>
                    <a:pt x="145704" y="13432"/>
                    <a:pt x="127292" y="28669"/>
                    <a:pt x="112055" y="52160"/>
                  </a:cubicBezTo>
                  <a:cubicBezTo>
                    <a:pt x="101897" y="27717"/>
                    <a:pt x="84120" y="15972"/>
                    <a:pt x="60312" y="16607"/>
                  </a:cubicBezTo>
                  <a:cubicBezTo>
                    <a:pt x="34599" y="17559"/>
                    <a:pt x="19679" y="35018"/>
                    <a:pt x="8886" y="56287"/>
                  </a:cubicBezTo>
                  <a:cubicBezTo>
                    <a:pt x="5712" y="62318"/>
                    <a:pt x="4125" y="69302"/>
                    <a:pt x="1585" y="75333"/>
                  </a:cubicBezTo>
                  <a:cubicBezTo>
                    <a:pt x="-2224" y="84222"/>
                    <a:pt x="950" y="89301"/>
                    <a:pt x="9839" y="91840"/>
                  </a:cubicBezTo>
                  <a:cubicBezTo>
                    <a:pt x="14918" y="93110"/>
                    <a:pt x="19997" y="95015"/>
                    <a:pt x="24758" y="97237"/>
                  </a:cubicBezTo>
                  <a:cubicBezTo>
                    <a:pt x="34917" y="101681"/>
                    <a:pt x="43487" y="104538"/>
                    <a:pt x="46979" y="89301"/>
                  </a:cubicBezTo>
                  <a:cubicBezTo>
                    <a:pt x="47932" y="84222"/>
                    <a:pt x="52376" y="79143"/>
                    <a:pt x="58725" y="81047"/>
                  </a:cubicBezTo>
                  <a:cubicBezTo>
                    <a:pt x="64438" y="82634"/>
                    <a:pt x="66343" y="88031"/>
                    <a:pt x="66343" y="93745"/>
                  </a:cubicBezTo>
                  <a:cubicBezTo>
                    <a:pt x="66343" y="99141"/>
                    <a:pt x="66661" y="104220"/>
                    <a:pt x="66661" y="109617"/>
                  </a:cubicBezTo>
                  <a:cubicBezTo>
                    <a:pt x="66661" y="181676"/>
                    <a:pt x="66661" y="253418"/>
                    <a:pt x="66661" y="325477"/>
                  </a:cubicBezTo>
                  <a:cubicBezTo>
                    <a:pt x="66661" y="362300"/>
                    <a:pt x="66661" y="361666"/>
                    <a:pt x="104119" y="358174"/>
                  </a:cubicBezTo>
                  <a:cubicBezTo>
                    <a:pt x="116816" y="356904"/>
                    <a:pt x="120626" y="352460"/>
                    <a:pt x="120308" y="339762"/>
                  </a:cubicBezTo>
                  <a:cubicBezTo>
                    <a:pt x="119673" y="277861"/>
                    <a:pt x="119673" y="215960"/>
                    <a:pt x="119991" y="154059"/>
                  </a:cubicBezTo>
                  <a:cubicBezTo>
                    <a:pt x="120308" y="121362"/>
                    <a:pt x="130466" y="91523"/>
                    <a:pt x="153005" y="67080"/>
                  </a:cubicBezTo>
                  <a:cubicBezTo>
                    <a:pt x="164115" y="54700"/>
                    <a:pt x="178083" y="49303"/>
                    <a:pt x="194589" y="54700"/>
                  </a:cubicBezTo>
                  <a:cubicBezTo>
                    <a:pt x="209509" y="59461"/>
                    <a:pt x="213319" y="72794"/>
                    <a:pt x="215541" y="85809"/>
                  </a:cubicBezTo>
                  <a:cubicBezTo>
                    <a:pt x="221890" y="124854"/>
                    <a:pt x="219985" y="163899"/>
                    <a:pt x="213319" y="202627"/>
                  </a:cubicBezTo>
                  <a:cubicBezTo>
                    <a:pt x="203161" y="260402"/>
                    <a:pt x="182844" y="315954"/>
                    <a:pt x="179035" y="374998"/>
                  </a:cubicBezTo>
                  <a:cubicBezTo>
                    <a:pt x="176495" y="414361"/>
                    <a:pt x="176813" y="453406"/>
                    <a:pt x="193002" y="490229"/>
                  </a:cubicBezTo>
                  <a:cubicBezTo>
                    <a:pt x="201573" y="509911"/>
                    <a:pt x="215223" y="524513"/>
                    <a:pt x="236809" y="530862"/>
                  </a:cubicBezTo>
                  <a:cubicBezTo>
                    <a:pt x="269188" y="540385"/>
                    <a:pt x="302520" y="527688"/>
                    <a:pt x="322201" y="500705"/>
                  </a:cubicBezTo>
                  <a:cubicBezTo>
                    <a:pt x="341565" y="473722"/>
                    <a:pt x="334582" y="415948"/>
                    <a:pt x="320931" y="399124"/>
                  </a:cubicBezTo>
                  <a:cubicBezTo>
                    <a:pt x="318709" y="397219"/>
                    <a:pt x="316804" y="393410"/>
                    <a:pt x="313313" y="395632"/>
                  </a:cubicBezTo>
                  <a:close/>
                </a:path>
              </a:pathLst>
            </a:custGeom>
            <a:grpFill/>
            <a:ln w="317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487">
              <a:extLst>
                <a:ext uri="{FF2B5EF4-FFF2-40B4-BE49-F238E27FC236}">
                  <a16:creationId xmlns:a16="http://schemas.microsoft.com/office/drawing/2014/main" id="{EB229C02-11B0-408A-8DB7-D316C9E39A5D}"/>
                </a:ext>
              </a:extLst>
            </p:cNvPr>
            <p:cNvSpPr/>
            <p:nvPr/>
          </p:nvSpPr>
          <p:spPr>
            <a:xfrm>
              <a:off x="5861180" y="3272609"/>
              <a:ext cx="152162" cy="242244"/>
            </a:xfrm>
            <a:custGeom>
              <a:avLst/>
              <a:gdLst>
                <a:gd name="connsiteX0" fmla="*/ 301542 w 335192"/>
                <a:gd name="connsiteY0" fmla="*/ 401564 h 533628"/>
                <a:gd name="connsiteX1" fmla="*/ 282178 w 335192"/>
                <a:gd name="connsiteY1" fmla="*/ 415214 h 533628"/>
                <a:gd name="connsiteX2" fmla="*/ 279004 w 335192"/>
                <a:gd name="connsiteY2" fmla="*/ 428864 h 533628"/>
                <a:gd name="connsiteX3" fmla="*/ 280274 w 335192"/>
                <a:gd name="connsiteY3" fmla="*/ 463782 h 533628"/>
                <a:gd name="connsiteX4" fmla="*/ 261862 w 335192"/>
                <a:gd name="connsiteY4" fmla="*/ 479019 h 533628"/>
                <a:gd name="connsiteX5" fmla="*/ 240276 w 335192"/>
                <a:gd name="connsiteY5" fmla="*/ 465687 h 533628"/>
                <a:gd name="connsiteX6" fmla="*/ 229483 w 335192"/>
                <a:gd name="connsiteY6" fmla="*/ 426324 h 533628"/>
                <a:gd name="connsiteX7" fmla="*/ 237737 w 335192"/>
                <a:gd name="connsiteY7" fmla="*/ 325378 h 533628"/>
                <a:gd name="connsiteX8" fmla="*/ 272021 w 335192"/>
                <a:gd name="connsiteY8" fmla="*/ 162848 h 533628"/>
                <a:gd name="connsiteX9" fmla="*/ 267259 w 335192"/>
                <a:gd name="connsiteY9" fmla="*/ 47934 h 533628"/>
                <a:gd name="connsiteX10" fmla="*/ 202501 w 335192"/>
                <a:gd name="connsiteY10" fmla="*/ 0 h 533628"/>
                <a:gd name="connsiteX11" fmla="*/ 112030 w 335192"/>
                <a:gd name="connsiteY11" fmla="*/ 51425 h 533628"/>
                <a:gd name="connsiteX12" fmla="*/ 78699 w 335192"/>
                <a:gd name="connsiteY12" fmla="*/ 19046 h 533628"/>
                <a:gd name="connsiteX13" fmla="*/ 9179 w 335192"/>
                <a:gd name="connsiteY13" fmla="*/ 54282 h 533628"/>
                <a:gd name="connsiteX14" fmla="*/ 25051 w 335192"/>
                <a:gd name="connsiteY14" fmla="*/ 96820 h 533628"/>
                <a:gd name="connsiteX15" fmla="*/ 32670 w 335192"/>
                <a:gd name="connsiteY15" fmla="*/ 99359 h 533628"/>
                <a:gd name="connsiteX16" fmla="*/ 44415 w 335192"/>
                <a:gd name="connsiteY16" fmla="*/ 93963 h 533628"/>
                <a:gd name="connsiteX17" fmla="*/ 57430 w 335192"/>
                <a:gd name="connsiteY17" fmla="*/ 80313 h 533628"/>
                <a:gd name="connsiteX18" fmla="*/ 66636 w 335192"/>
                <a:gd name="connsiteY18" fmla="*/ 99994 h 533628"/>
                <a:gd name="connsiteX19" fmla="*/ 66636 w 335192"/>
                <a:gd name="connsiteY19" fmla="*/ 114279 h 533628"/>
                <a:gd name="connsiteX20" fmla="*/ 66636 w 335192"/>
                <a:gd name="connsiteY20" fmla="*/ 323790 h 533628"/>
                <a:gd name="connsiteX21" fmla="*/ 104729 w 335192"/>
                <a:gd name="connsiteY21" fmla="*/ 357439 h 533628"/>
                <a:gd name="connsiteX22" fmla="*/ 119331 w 335192"/>
                <a:gd name="connsiteY22" fmla="*/ 340615 h 533628"/>
                <a:gd name="connsiteX23" fmla="*/ 119331 w 335192"/>
                <a:gd name="connsiteY23" fmla="*/ 166022 h 533628"/>
                <a:gd name="connsiteX24" fmla="*/ 121871 w 335192"/>
                <a:gd name="connsiteY24" fmla="*/ 133008 h 533628"/>
                <a:gd name="connsiteX25" fmla="*/ 156154 w 335192"/>
                <a:gd name="connsiteY25" fmla="*/ 63171 h 533628"/>
                <a:gd name="connsiteX26" fmla="*/ 214246 w 335192"/>
                <a:gd name="connsiteY26" fmla="*/ 79995 h 533628"/>
                <a:gd name="connsiteX27" fmla="*/ 216786 w 335192"/>
                <a:gd name="connsiteY27" fmla="*/ 92375 h 533628"/>
                <a:gd name="connsiteX28" fmla="*/ 202183 w 335192"/>
                <a:gd name="connsiteY28" fmla="*/ 252366 h 533628"/>
                <a:gd name="connsiteX29" fmla="*/ 178058 w 335192"/>
                <a:gd name="connsiteY29" fmla="*/ 400611 h 533628"/>
                <a:gd name="connsiteX30" fmla="*/ 193930 w 335192"/>
                <a:gd name="connsiteY30" fmla="*/ 492034 h 533628"/>
                <a:gd name="connsiteX31" fmla="*/ 321224 w 335192"/>
                <a:gd name="connsiteY31" fmla="*/ 500605 h 533628"/>
                <a:gd name="connsiteX32" fmla="*/ 325350 w 335192"/>
                <a:gd name="connsiteY32" fmla="*/ 407912 h 533628"/>
                <a:gd name="connsiteX33" fmla="*/ 301542 w 335192"/>
                <a:gd name="connsiteY33" fmla="*/ 401564 h 533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335192" h="533628">
                  <a:moveTo>
                    <a:pt x="301542" y="401564"/>
                  </a:moveTo>
                  <a:cubicBezTo>
                    <a:pt x="295194" y="406325"/>
                    <a:pt x="288845" y="411087"/>
                    <a:pt x="282178" y="415214"/>
                  </a:cubicBezTo>
                  <a:cubicBezTo>
                    <a:pt x="276465" y="419023"/>
                    <a:pt x="274560" y="421880"/>
                    <a:pt x="279004" y="428864"/>
                  </a:cubicBezTo>
                  <a:cubicBezTo>
                    <a:pt x="285988" y="439657"/>
                    <a:pt x="285670" y="452037"/>
                    <a:pt x="280274" y="463782"/>
                  </a:cubicBezTo>
                  <a:cubicBezTo>
                    <a:pt x="276465" y="471718"/>
                    <a:pt x="271703" y="478384"/>
                    <a:pt x="261862" y="479019"/>
                  </a:cubicBezTo>
                  <a:cubicBezTo>
                    <a:pt x="251387" y="479654"/>
                    <a:pt x="244721" y="473940"/>
                    <a:pt x="240276" y="465687"/>
                  </a:cubicBezTo>
                  <a:cubicBezTo>
                    <a:pt x="233610" y="453624"/>
                    <a:pt x="229801" y="440291"/>
                    <a:pt x="229483" y="426324"/>
                  </a:cubicBezTo>
                  <a:cubicBezTo>
                    <a:pt x="228531" y="392358"/>
                    <a:pt x="231388" y="358709"/>
                    <a:pt x="237737" y="325378"/>
                  </a:cubicBezTo>
                  <a:cubicBezTo>
                    <a:pt x="248212" y="271095"/>
                    <a:pt x="267259" y="218400"/>
                    <a:pt x="272021" y="162848"/>
                  </a:cubicBezTo>
                  <a:cubicBezTo>
                    <a:pt x="275512" y="124437"/>
                    <a:pt x="278687" y="85709"/>
                    <a:pt x="267259" y="47934"/>
                  </a:cubicBezTo>
                  <a:cubicBezTo>
                    <a:pt x="257418" y="15872"/>
                    <a:pt x="235832" y="0"/>
                    <a:pt x="202501" y="0"/>
                  </a:cubicBezTo>
                  <a:cubicBezTo>
                    <a:pt x="164090" y="0"/>
                    <a:pt x="134568" y="16507"/>
                    <a:pt x="112030" y="51425"/>
                  </a:cubicBezTo>
                  <a:cubicBezTo>
                    <a:pt x="104411" y="34919"/>
                    <a:pt x="94253" y="24125"/>
                    <a:pt x="78699" y="19046"/>
                  </a:cubicBezTo>
                  <a:cubicBezTo>
                    <a:pt x="51399" y="9841"/>
                    <a:pt x="26003" y="22538"/>
                    <a:pt x="9179" y="54282"/>
                  </a:cubicBezTo>
                  <a:cubicBezTo>
                    <a:pt x="-5741" y="82217"/>
                    <a:pt x="-3836" y="86662"/>
                    <a:pt x="25051" y="96820"/>
                  </a:cubicBezTo>
                  <a:cubicBezTo>
                    <a:pt x="27591" y="97772"/>
                    <a:pt x="30130" y="98089"/>
                    <a:pt x="32670" y="99359"/>
                  </a:cubicBezTo>
                  <a:cubicBezTo>
                    <a:pt x="39018" y="102851"/>
                    <a:pt x="42193" y="99677"/>
                    <a:pt x="44415" y="93963"/>
                  </a:cubicBezTo>
                  <a:cubicBezTo>
                    <a:pt x="46637" y="87614"/>
                    <a:pt x="49177" y="79043"/>
                    <a:pt x="57430" y="80313"/>
                  </a:cubicBezTo>
                  <a:cubicBezTo>
                    <a:pt x="67271" y="82217"/>
                    <a:pt x="66001" y="92058"/>
                    <a:pt x="66636" y="99994"/>
                  </a:cubicBezTo>
                  <a:cubicBezTo>
                    <a:pt x="66953" y="104756"/>
                    <a:pt x="66636" y="109517"/>
                    <a:pt x="66636" y="114279"/>
                  </a:cubicBezTo>
                  <a:cubicBezTo>
                    <a:pt x="66636" y="184116"/>
                    <a:pt x="66636" y="253953"/>
                    <a:pt x="66636" y="323790"/>
                  </a:cubicBezTo>
                  <a:cubicBezTo>
                    <a:pt x="66636" y="362201"/>
                    <a:pt x="66636" y="361566"/>
                    <a:pt x="104729" y="357439"/>
                  </a:cubicBezTo>
                  <a:cubicBezTo>
                    <a:pt x="116157" y="356169"/>
                    <a:pt x="119331" y="352043"/>
                    <a:pt x="119331" y="340615"/>
                  </a:cubicBezTo>
                  <a:cubicBezTo>
                    <a:pt x="118696" y="282523"/>
                    <a:pt x="119014" y="224431"/>
                    <a:pt x="119331" y="166022"/>
                  </a:cubicBezTo>
                  <a:cubicBezTo>
                    <a:pt x="119331" y="154911"/>
                    <a:pt x="119649" y="143801"/>
                    <a:pt x="121871" y="133008"/>
                  </a:cubicBezTo>
                  <a:cubicBezTo>
                    <a:pt x="126950" y="106660"/>
                    <a:pt x="135521" y="81900"/>
                    <a:pt x="156154" y="63171"/>
                  </a:cubicBezTo>
                  <a:cubicBezTo>
                    <a:pt x="179010" y="42537"/>
                    <a:pt x="205993" y="50473"/>
                    <a:pt x="214246" y="79995"/>
                  </a:cubicBezTo>
                  <a:cubicBezTo>
                    <a:pt x="215516" y="84122"/>
                    <a:pt x="216151" y="88249"/>
                    <a:pt x="216786" y="92375"/>
                  </a:cubicBezTo>
                  <a:cubicBezTo>
                    <a:pt x="224404" y="146975"/>
                    <a:pt x="215198" y="199671"/>
                    <a:pt x="202183" y="252366"/>
                  </a:cubicBezTo>
                  <a:cubicBezTo>
                    <a:pt x="190120" y="300935"/>
                    <a:pt x="177105" y="349503"/>
                    <a:pt x="178058" y="400611"/>
                  </a:cubicBezTo>
                  <a:cubicBezTo>
                    <a:pt x="178375" y="432038"/>
                    <a:pt x="179645" y="463147"/>
                    <a:pt x="193930" y="492034"/>
                  </a:cubicBezTo>
                  <a:cubicBezTo>
                    <a:pt x="219008" y="543460"/>
                    <a:pt x="289480" y="548222"/>
                    <a:pt x="321224" y="500605"/>
                  </a:cubicBezTo>
                  <a:cubicBezTo>
                    <a:pt x="340905" y="470766"/>
                    <a:pt x="337413" y="439022"/>
                    <a:pt x="325350" y="407912"/>
                  </a:cubicBezTo>
                  <a:cubicBezTo>
                    <a:pt x="318684" y="390453"/>
                    <a:pt x="316462" y="390771"/>
                    <a:pt x="301542" y="401564"/>
                  </a:cubicBezTo>
                  <a:close/>
                </a:path>
              </a:pathLst>
            </a:custGeom>
            <a:grpFill/>
            <a:ln w="317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488">
              <a:extLst>
                <a:ext uri="{FF2B5EF4-FFF2-40B4-BE49-F238E27FC236}">
                  <a16:creationId xmlns:a16="http://schemas.microsoft.com/office/drawing/2014/main" id="{0C75774E-6DC1-4A27-854A-6D6366B1F6E7}"/>
                </a:ext>
              </a:extLst>
            </p:cNvPr>
            <p:cNvSpPr/>
            <p:nvPr/>
          </p:nvSpPr>
          <p:spPr>
            <a:xfrm>
              <a:off x="6166592" y="3273973"/>
              <a:ext cx="123189" cy="194198"/>
            </a:xfrm>
            <a:custGeom>
              <a:avLst/>
              <a:gdLst>
                <a:gd name="connsiteX0" fmla="*/ 229364 w 271368"/>
                <a:gd name="connsiteY0" fmla="*/ 207141 h 427790"/>
                <a:gd name="connsiteX1" fmla="*/ 174129 w 271368"/>
                <a:gd name="connsiteY1" fmla="*/ 167460 h 427790"/>
                <a:gd name="connsiteX2" fmla="*/ 115085 w 271368"/>
                <a:gd name="connsiteY2" fmla="*/ 122384 h 427790"/>
                <a:gd name="connsiteX3" fmla="*/ 135401 w 271368"/>
                <a:gd name="connsiteY3" fmla="*/ 50959 h 427790"/>
                <a:gd name="connsiteX4" fmla="*/ 181747 w 271368"/>
                <a:gd name="connsiteY4" fmla="*/ 55404 h 427790"/>
                <a:gd name="connsiteX5" fmla="*/ 187461 w 271368"/>
                <a:gd name="connsiteY5" fmla="*/ 87465 h 427790"/>
                <a:gd name="connsiteX6" fmla="*/ 172542 w 271368"/>
                <a:gd name="connsiteY6" fmla="*/ 102702 h 427790"/>
                <a:gd name="connsiteX7" fmla="*/ 190318 w 271368"/>
                <a:gd name="connsiteY7" fmla="*/ 117305 h 427790"/>
                <a:gd name="connsiteX8" fmla="*/ 205556 w 271368"/>
                <a:gd name="connsiteY8" fmla="*/ 128733 h 427790"/>
                <a:gd name="connsiteX9" fmla="*/ 215396 w 271368"/>
                <a:gd name="connsiteY9" fmla="*/ 128733 h 427790"/>
                <a:gd name="connsiteX10" fmla="*/ 250632 w 271368"/>
                <a:gd name="connsiteY10" fmla="*/ 64292 h 427790"/>
                <a:gd name="connsiteX11" fmla="*/ 207778 w 271368"/>
                <a:gd name="connsiteY11" fmla="*/ 11914 h 427790"/>
                <a:gd name="connsiteX12" fmla="*/ 114767 w 271368"/>
                <a:gd name="connsiteY12" fmla="*/ 4613 h 427790"/>
                <a:gd name="connsiteX13" fmla="*/ 65564 w 271368"/>
                <a:gd name="connsiteY13" fmla="*/ 145239 h 427790"/>
                <a:gd name="connsiteX14" fmla="*/ 132227 w 271368"/>
                <a:gd name="connsiteY14" fmla="*/ 200474 h 427790"/>
                <a:gd name="connsiteX15" fmla="*/ 201429 w 271368"/>
                <a:gd name="connsiteY15" fmla="*/ 255074 h 427790"/>
                <a:gd name="connsiteX16" fmla="*/ 190953 w 271368"/>
                <a:gd name="connsiteY16" fmla="*/ 348402 h 427790"/>
                <a:gd name="connsiteX17" fmla="*/ 99847 w 271368"/>
                <a:gd name="connsiteY17" fmla="*/ 369036 h 427790"/>
                <a:gd name="connsiteX18" fmla="*/ 57628 w 271368"/>
                <a:gd name="connsiteY18" fmla="*/ 291580 h 427790"/>
                <a:gd name="connsiteX19" fmla="*/ 83975 w 271368"/>
                <a:gd name="connsiteY19" fmla="*/ 269677 h 427790"/>
                <a:gd name="connsiteX20" fmla="*/ 109053 w 271368"/>
                <a:gd name="connsiteY20" fmla="*/ 290628 h 427790"/>
                <a:gd name="connsiteX21" fmla="*/ 115719 w 271368"/>
                <a:gd name="connsiteY21" fmla="*/ 300151 h 427790"/>
                <a:gd name="connsiteX22" fmla="*/ 157304 w 271368"/>
                <a:gd name="connsiteY22" fmla="*/ 290628 h 427790"/>
                <a:gd name="connsiteX23" fmla="*/ 159844 w 271368"/>
                <a:gd name="connsiteY23" fmla="*/ 283644 h 427790"/>
                <a:gd name="connsiteX24" fmla="*/ 127465 w 271368"/>
                <a:gd name="connsiteY24" fmla="*/ 227139 h 427790"/>
                <a:gd name="connsiteX25" fmla="*/ 7472 w 271368"/>
                <a:gd name="connsiteY25" fmla="*/ 273486 h 427790"/>
                <a:gd name="connsiteX26" fmla="*/ 105879 w 271368"/>
                <a:gd name="connsiteY26" fmla="*/ 427762 h 427790"/>
                <a:gd name="connsiteX27" fmla="*/ 218571 w 271368"/>
                <a:gd name="connsiteY27" fmla="*/ 397288 h 427790"/>
                <a:gd name="connsiteX28" fmla="*/ 229364 w 271368"/>
                <a:gd name="connsiteY28" fmla="*/ 207141 h 4277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271368" h="427790">
                  <a:moveTo>
                    <a:pt x="229364" y="207141"/>
                  </a:moveTo>
                  <a:cubicBezTo>
                    <a:pt x="212222" y="191903"/>
                    <a:pt x="193175" y="179523"/>
                    <a:pt x="174129" y="167460"/>
                  </a:cubicBezTo>
                  <a:cubicBezTo>
                    <a:pt x="153178" y="154445"/>
                    <a:pt x="131909" y="141113"/>
                    <a:pt x="115085" y="122384"/>
                  </a:cubicBezTo>
                  <a:cubicBezTo>
                    <a:pt x="91594" y="96353"/>
                    <a:pt x="101752" y="60483"/>
                    <a:pt x="135401" y="50959"/>
                  </a:cubicBezTo>
                  <a:cubicBezTo>
                    <a:pt x="151273" y="46515"/>
                    <a:pt x="166828" y="48420"/>
                    <a:pt x="181747" y="55404"/>
                  </a:cubicBezTo>
                  <a:cubicBezTo>
                    <a:pt x="196667" y="62387"/>
                    <a:pt x="198254" y="74767"/>
                    <a:pt x="187461" y="87465"/>
                  </a:cubicBezTo>
                  <a:cubicBezTo>
                    <a:pt x="182700" y="93179"/>
                    <a:pt x="170320" y="94766"/>
                    <a:pt x="172542" y="102702"/>
                  </a:cubicBezTo>
                  <a:cubicBezTo>
                    <a:pt x="174446" y="108734"/>
                    <a:pt x="184287" y="112543"/>
                    <a:pt x="190318" y="117305"/>
                  </a:cubicBezTo>
                  <a:cubicBezTo>
                    <a:pt x="195397" y="121114"/>
                    <a:pt x="200477" y="124923"/>
                    <a:pt x="205556" y="128733"/>
                  </a:cubicBezTo>
                  <a:cubicBezTo>
                    <a:pt x="208730" y="131272"/>
                    <a:pt x="211904" y="132224"/>
                    <a:pt x="215396" y="128733"/>
                  </a:cubicBezTo>
                  <a:cubicBezTo>
                    <a:pt x="233490" y="110638"/>
                    <a:pt x="252537" y="92862"/>
                    <a:pt x="250632" y="64292"/>
                  </a:cubicBezTo>
                  <a:cubicBezTo>
                    <a:pt x="248728" y="37309"/>
                    <a:pt x="230634" y="22072"/>
                    <a:pt x="207778" y="11914"/>
                  </a:cubicBezTo>
                  <a:cubicBezTo>
                    <a:pt x="177621" y="-1101"/>
                    <a:pt x="146512" y="-3323"/>
                    <a:pt x="114767" y="4613"/>
                  </a:cubicBezTo>
                  <a:cubicBezTo>
                    <a:pt x="50644" y="21120"/>
                    <a:pt x="25884" y="91909"/>
                    <a:pt x="65564" y="145239"/>
                  </a:cubicBezTo>
                  <a:cubicBezTo>
                    <a:pt x="83341" y="169048"/>
                    <a:pt x="107149" y="185555"/>
                    <a:pt x="132227" y="200474"/>
                  </a:cubicBezTo>
                  <a:cubicBezTo>
                    <a:pt x="157939" y="215394"/>
                    <a:pt x="183017" y="230949"/>
                    <a:pt x="201429" y="255074"/>
                  </a:cubicBezTo>
                  <a:cubicBezTo>
                    <a:pt x="224285" y="285231"/>
                    <a:pt x="220475" y="324911"/>
                    <a:pt x="190953" y="348402"/>
                  </a:cubicBezTo>
                  <a:cubicBezTo>
                    <a:pt x="163971" y="369671"/>
                    <a:pt x="132861" y="376337"/>
                    <a:pt x="99847" y="369036"/>
                  </a:cubicBezTo>
                  <a:cubicBezTo>
                    <a:pt x="61754" y="360782"/>
                    <a:pt x="43343" y="325546"/>
                    <a:pt x="57628" y="291580"/>
                  </a:cubicBezTo>
                  <a:cubicBezTo>
                    <a:pt x="62707" y="279835"/>
                    <a:pt x="70008" y="269677"/>
                    <a:pt x="83975" y="269677"/>
                  </a:cubicBezTo>
                  <a:cubicBezTo>
                    <a:pt x="97625" y="269359"/>
                    <a:pt x="104292" y="278882"/>
                    <a:pt x="109053" y="290628"/>
                  </a:cubicBezTo>
                  <a:cubicBezTo>
                    <a:pt x="110641" y="294120"/>
                    <a:pt x="110641" y="301103"/>
                    <a:pt x="115719" y="300151"/>
                  </a:cubicBezTo>
                  <a:cubicBezTo>
                    <a:pt x="129687" y="297929"/>
                    <a:pt x="143337" y="294120"/>
                    <a:pt x="157304" y="290628"/>
                  </a:cubicBezTo>
                  <a:cubicBezTo>
                    <a:pt x="160161" y="289993"/>
                    <a:pt x="159844" y="286501"/>
                    <a:pt x="159844" y="283644"/>
                  </a:cubicBezTo>
                  <a:cubicBezTo>
                    <a:pt x="161431" y="264280"/>
                    <a:pt x="145559" y="235393"/>
                    <a:pt x="127465" y="227139"/>
                  </a:cubicBezTo>
                  <a:cubicBezTo>
                    <a:pt x="84293" y="207775"/>
                    <a:pt x="28740" y="216346"/>
                    <a:pt x="7472" y="273486"/>
                  </a:cubicBezTo>
                  <a:cubicBezTo>
                    <a:pt x="-21098" y="349989"/>
                    <a:pt x="36676" y="427445"/>
                    <a:pt x="105879" y="427762"/>
                  </a:cubicBezTo>
                  <a:cubicBezTo>
                    <a:pt x="157622" y="428397"/>
                    <a:pt x="190001" y="418239"/>
                    <a:pt x="218571" y="397288"/>
                  </a:cubicBezTo>
                  <a:cubicBezTo>
                    <a:pt x="277297" y="355068"/>
                    <a:pt x="295391" y="265867"/>
                    <a:pt x="229364" y="207141"/>
                  </a:cubicBezTo>
                  <a:close/>
                </a:path>
              </a:pathLst>
            </a:custGeom>
            <a:grpFill/>
            <a:ln w="317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89">
              <a:extLst>
                <a:ext uri="{FF2B5EF4-FFF2-40B4-BE49-F238E27FC236}">
                  <a16:creationId xmlns:a16="http://schemas.microsoft.com/office/drawing/2014/main" id="{94AA7627-5286-451B-AFDB-55A2284D4583}"/>
                </a:ext>
              </a:extLst>
            </p:cNvPr>
            <p:cNvSpPr/>
            <p:nvPr/>
          </p:nvSpPr>
          <p:spPr>
            <a:xfrm>
              <a:off x="6593272" y="3193928"/>
              <a:ext cx="178475" cy="237663"/>
            </a:xfrm>
            <a:custGeom>
              <a:avLst/>
              <a:gdLst>
                <a:gd name="connsiteX0" fmla="*/ 330020 w 393155"/>
                <a:gd name="connsiteY0" fmla="*/ 5078 h 523537"/>
                <a:gd name="connsiteX1" fmla="*/ 225900 w 393155"/>
                <a:gd name="connsiteY1" fmla="*/ 35870 h 523537"/>
                <a:gd name="connsiteX2" fmla="*/ 197013 w 393155"/>
                <a:gd name="connsiteY2" fmla="*/ 75550 h 523537"/>
                <a:gd name="connsiteX3" fmla="*/ 143048 w 393155"/>
                <a:gd name="connsiteY3" fmla="*/ 219033 h 523537"/>
                <a:gd name="connsiteX4" fmla="*/ 116700 w 393155"/>
                <a:gd name="connsiteY4" fmla="*/ 358708 h 523537"/>
                <a:gd name="connsiteX5" fmla="*/ 110986 w 393155"/>
                <a:gd name="connsiteY5" fmla="*/ 346962 h 523537"/>
                <a:gd name="connsiteX6" fmla="*/ 47815 w 393155"/>
                <a:gd name="connsiteY6" fmla="*/ 199035 h 523537"/>
                <a:gd name="connsiteX7" fmla="*/ 24324 w 393155"/>
                <a:gd name="connsiteY7" fmla="*/ 195860 h 523537"/>
                <a:gd name="connsiteX8" fmla="*/ 6548 w 393155"/>
                <a:gd name="connsiteY8" fmla="*/ 211415 h 523537"/>
                <a:gd name="connsiteX9" fmla="*/ 4325 w 393155"/>
                <a:gd name="connsiteY9" fmla="*/ 230144 h 523537"/>
                <a:gd name="connsiteX10" fmla="*/ 49720 w 393155"/>
                <a:gd name="connsiteY10" fmla="*/ 313313 h 523537"/>
                <a:gd name="connsiteX11" fmla="*/ 84956 w 393155"/>
                <a:gd name="connsiteY11" fmla="*/ 483462 h 523537"/>
                <a:gd name="connsiteX12" fmla="*/ 90035 w 393155"/>
                <a:gd name="connsiteY12" fmla="*/ 518698 h 523537"/>
                <a:gd name="connsiteX13" fmla="*/ 125270 w 393155"/>
                <a:gd name="connsiteY13" fmla="*/ 522825 h 523537"/>
                <a:gd name="connsiteX14" fmla="*/ 143048 w 393155"/>
                <a:gd name="connsiteY14" fmla="*/ 508540 h 523537"/>
                <a:gd name="connsiteX15" fmla="*/ 190346 w 393155"/>
                <a:gd name="connsiteY15" fmla="*/ 235540 h 523537"/>
                <a:gd name="connsiteX16" fmla="*/ 252882 w 393155"/>
                <a:gd name="connsiteY16" fmla="*/ 84121 h 523537"/>
                <a:gd name="connsiteX17" fmla="*/ 290023 w 393155"/>
                <a:gd name="connsiteY17" fmla="*/ 56186 h 523537"/>
                <a:gd name="connsiteX18" fmla="*/ 326846 w 393155"/>
                <a:gd name="connsiteY18" fmla="*/ 67614 h 523537"/>
                <a:gd name="connsiteX19" fmla="*/ 333830 w 393155"/>
                <a:gd name="connsiteY19" fmla="*/ 140625 h 523537"/>
                <a:gd name="connsiteX20" fmla="*/ 315735 w 393155"/>
                <a:gd name="connsiteY20" fmla="*/ 141578 h 523537"/>
                <a:gd name="connsiteX21" fmla="*/ 288118 w 393155"/>
                <a:gd name="connsiteY21" fmla="*/ 132689 h 523537"/>
                <a:gd name="connsiteX22" fmla="*/ 268754 w 393155"/>
                <a:gd name="connsiteY22" fmla="*/ 139356 h 523537"/>
                <a:gd name="connsiteX23" fmla="*/ 261136 w 393155"/>
                <a:gd name="connsiteY23" fmla="*/ 154275 h 523537"/>
                <a:gd name="connsiteX24" fmla="*/ 312244 w 393155"/>
                <a:gd name="connsiteY24" fmla="*/ 198717 h 523537"/>
                <a:gd name="connsiteX25" fmla="*/ 376367 w 393155"/>
                <a:gd name="connsiteY25" fmla="*/ 166973 h 523537"/>
                <a:gd name="connsiteX26" fmla="*/ 392874 w 393155"/>
                <a:gd name="connsiteY26" fmla="*/ 95549 h 523537"/>
                <a:gd name="connsiteX27" fmla="*/ 330020 w 393155"/>
                <a:gd name="connsiteY27" fmla="*/ 5078 h 523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393155" h="523537">
                  <a:moveTo>
                    <a:pt x="330020" y="5078"/>
                  </a:moveTo>
                  <a:cubicBezTo>
                    <a:pt x="289071" y="-7620"/>
                    <a:pt x="254152" y="3808"/>
                    <a:pt x="225900" y="35870"/>
                  </a:cubicBezTo>
                  <a:cubicBezTo>
                    <a:pt x="215107" y="48250"/>
                    <a:pt x="205266" y="61265"/>
                    <a:pt x="197013" y="75550"/>
                  </a:cubicBezTo>
                  <a:cubicBezTo>
                    <a:pt x="170982" y="120309"/>
                    <a:pt x="156697" y="169512"/>
                    <a:pt x="143048" y="219033"/>
                  </a:cubicBezTo>
                  <a:cubicBezTo>
                    <a:pt x="130350" y="264745"/>
                    <a:pt x="122731" y="311409"/>
                    <a:pt x="116700" y="358708"/>
                  </a:cubicBezTo>
                  <a:cubicBezTo>
                    <a:pt x="111303" y="355533"/>
                    <a:pt x="112255" y="351089"/>
                    <a:pt x="110986" y="346962"/>
                  </a:cubicBezTo>
                  <a:cubicBezTo>
                    <a:pt x="97336" y="294584"/>
                    <a:pt x="80511" y="243794"/>
                    <a:pt x="47815" y="199035"/>
                  </a:cubicBezTo>
                  <a:cubicBezTo>
                    <a:pt x="40196" y="188559"/>
                    <a:pt x="34482" y="183480"/>
                    <a:pt x="24324" y="195860"/>
                  </a:cubicBezTo>
                  <a:cubicBezTo>
                    <a:pt x="19245" y="201892"/>
                    <a:pt x="12896" y="206653"/>
                    <a:pt x="6548" y="211415"/>
                  </a:cubicBezTo>
                  <a:cubicBezTo>
                    <a:pt x="-1071" y="217129"/>
                    <a:pt x="-2341" y="221890"/>
                    <a:pt x="4325" y="230144"/>
                  </a:cubicBezTo>
                  <a:cubicBezTo>
                    <a:pt x="24324" y="254904"/>
                    <a:pt x="38292" y="283474"/>
                    <a:pt x="49720" y="313313"/>
                  </a:cubicBezTo>
                  <a:cubicBezTo>
                    <a:pt x="70671" y="368231"/>
                    <a:pt x="78289" y="425688"/>
                    <a:pt x="84956" y="483462"/>
                  </a:cubicBezTo>
                  <a:cubicBezTo>
                    <a:pt x="86225" y="495525"/>
                    <a:pt x="82099" y="510762"/>
                    <a:pt x="90035" y="518698"/>
                  </a:cubicBezTo>
                  <a:cubicBezTo>
                    <a:pt x="97971" y="526634"/>
                    <a:pt x="113525" y="520603"/>
                    <a:pt x="125270" y="522825"/>
                  </a:cubicBezTo>
                  <a:cubicBezTo>
                    <a:pt x="137651" y="525365"/>
                    <a:pt x="141460" y="521238"/>
                    <a:pt x="143048" y="508540"/>
                  </a:cubicBezTo>
                  <a:cubicBezTo>
                    <a:pt x="154475" y="416799"/>
                    <a:pt x="167490" y="325376"/>
                    <a:pt x="190346" y="235540"/>
                  </a:cubicBezTo>
                  <a:cubicBezTo>
                    <a:pt x="203996" y="182210"/>
                    <a:pt x="219551" y="129515"/>
                    <a:pt x="252882" y="84121"/>
                  </a:cubicBezTo>
                  <a:cubicBezTo>
                    <a:pt x="262405" y="71106"/>
                    <a:pt x="274151" y="60313"/>
                    <a:pt x="290023" y="56186"/>
                  </a:cubicBezTo>
                  <a:cubicBezTo>
                    <a:pt x="304625" y="52059"/>
                    <a:pt x="317323" y="55551"/>
                    <a:pt x="326846" y="67614"/>
                  </a:cubicBezTo>
                  <a:cubicBezTo>
                    <a:pt x="339544" y="83168"/>
                    <a:pt x="343036" y="122849"/>
                    <a:pt x="333830" y="140625"/>
                  </a:cubicBezTo>
                  <a:cubicBezTo>
                    <a:pt x="328116" y="151101"/>
                    <a:pt x="318275" y="152053"/>
                    <a:pt x="315735" y="141578"/>
                  </a:cubicBezTo>
                  <a:cubicBezTo>
                    <a:pt x="310656" y="121261"/>
                    <a:pt x="299546" y="127928"/>
                    <a:pt x="288118" y="132689"/>
                  </a:cubicBezTo>
                  <a:cubicBezTo>
                    <a:pt x="281769" y="135229"/>
                    <a:pt x="275420" y="137768"/>
                    <a:pt x="268754" y="139356"/>
                  </a:cubicBezTo>
                  <a:cubicBezTo>
                    <a:pt x="259866" y="141578"/>
                    <a:pt x="257644" y="145704"/>
                    <a:pt x="261136" y="154275"/>
                  </a:cubicBezTo>
                  <a:cubicBezTo>
                    <a:pt x="270976" y="177449"/>
                    <a:pt x="285261" y="195543"/>
                    <a:pt x="312244" y="198717"/>
                  </a:cubicBezTo>
                  <a:cubicBezTo>
                    <a:pt x="340179" y="201892"/>
                    <a:pt x="362082" y="191416"/>
                    <a:pt x="376367" y="166973"/>
                  </a:cubicBezTo>
                  <a:cubicBezTo>
                    <a:pt x="389382" y="145069"/>
                    <a:pt x="394461" y="120944"/>
                    <a:pt x="392874" y="95549"/>
                  </a:cubicBezTo>
                  <a:cubicBezTo>
                    <a:pt x="390652" y="52059"/>
                    <a:pt x="366526" y="16506"/>
                    <a:pt x="330020" y="5078"/>
                  </a:cubicBezTo>
                  <a:close/>
                </a:path>
              </a:pathLst>
            </a:custGeom>
            <a:grpFill/>
            <a:ln w="317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494">
              <a:extLst>
                <a:ext uri="{FF2B5EF4-FFF2-40B4-BE49-F238E27FC236}">
                  <a16:creationId xmlns:a16="http://schemas.microsoft.com/office/drawing/2014/main" id="{4A3E2B84-0C59-424D-A071-5D9EBF49478A}"/>
                </a:ext>
              </a:extLst>
            </p:cNvPr>
            <p:cNvSpPr/>
            <p:nvPr/>
          </p:nvSpPr>
          <p:spPr>
            <a:xfrm>
              <a:off x="6779545" y="3169858"/>
              <a:ext cx="76813" cy="80559"/>
            </a:xfrm>
            <a:custGeom>
              <a:avLst/>
              <a:gdLst>
                <a:gd name="connsiteX0" fmla="*/ 76506 w 169208"/>
                <a:gd name="connsiteY0" fmla="*/ 9 h 177460"/>
                <a:gd name="connsiteX1" fmla="*/ 3 w 169208"/>
                <a:gd name="connsiteY1" fmla="*/ 87305 h 177460"/>
                <a:gd name="connsiteX2" fmla="*/ 93965 w 169208"/>
                <a:gd name="connsiteY2" fmla="*/ 177459 h 177460"/>
                <a:gd name="connsiteX3" fmla="*/ 169199 w 169208"/>
                <a:gd name="connsiteY3" fmla="*/ 88892 h 177460"/>
                <a:gd name="connsiteX4" fmla="*/ 76506 w 169208"/>
                <a:gd name="connsiteY4" fmla="*/ 9 h 1774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9208" h="177460">
                  <a:moveTo>
                    <a:pt x="76506" y="9"/>
                  </a:moveTo>
                  <a:cubicBezTo>
                    <a:pt x="27938" y="326"/>
                    <a:pt x="-315" y="32705"/>
                    <a:pt x="3" y="87305"/>
                  </a:cubicBezTo>
                  <a:cubicBezTo>
                    <a:pt x="320" y="140318"/>
                    <a:pt x="38730" y="177141"/>
                    <a:pt x="93965" y="177459"/>
                  </a:cubicBezTo>
                  <a:cubicBezTo>
                    <a:pt x="138090" y="177776"/>
                    <a:pt x="169834" y="140318"/>
                    <a:pt x="169199" y="88892"/>
                  </a:cubicBezTo>
                  <a:cubicBezTo>
                    <a:pt x="169199" y="33023"/>
                    <a:pt x="133963" y="-626"/>
                    <a:pt x="76506" y="9"/>
                  </a:cubicBezTo>
                  <a:close/>
                </a:path>
              </a:pathLst>
            </a:custGeom>
            <a:grpFill/>
            <a:ln w="317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495">
              <a:extLst>
                <a:ext uri="{FF2B5EF4-FFF2-40B4-BE49-F238E27FC236}">
                  <a16:creationId xmlns:a16="http://schemas.microsoft.com/office/drawing/2014/main" id="{510F0185-B724-423A-AE0E-229A6BC9131C}"/>
                </a:ext>
              </a:extLst>
            </p:cNvPr>
            <p:cNvSpPr/>
            <p:nvPr/>
          </p:nvSpPr>
          <p:spPr>
            <a:xfrm>
              <a:off x="6502432" y="3169552"/>
              <a:ext cx="76739" cy="80581"/>
            </a:xfrm>
            <a:custGeom>
              <a:avLst/>
              <a:gdLst>
                <a:gd name="connsiteX0" fmla="*/ 56190 w 169045"/>
                <a:gd name="connsiteY0" fmla="*/ 2587 h 177508"/>
                <a:gd name="connsiteX1" fmla="*/ 3 w 169045"/>
                <a:gd name="connsiteY1" fmla="*/ 84805 h 177508"/>
                <a:gd name="connsiteX2" fmla="*/ 80633 w 169045"/>
                <a:gd name="connsiteY2" fmla="*/ 176545 h 177508"/>
                <a:gd name="connsiteX3" fmla="*/ 153010 w 169045"/>
                <a:gd name="connsiteY3" fmla="*/ 145119 h 177508"/>
                <a:gd name="connsiteX4" fmla="*/ 157771 w 169045"/>
                <a:gd name="connsiteY4" fmla="*/ 43537 h 177508"/>
                <a:gd name="connsiteX5" fmla="*/ 56190 w 169045"/>
                <a:gd name="connsiteY5" fmla="*/ 2587 h 1775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9045" h="177508">
                  <a:moveTo>
                    <a:pt x="56190" y="2587"/>
                  </a:moveTo>
                  <a:cubicBezTo>
                    <a:pt x="17780" y="11793"/>
                    <a:pt x="320" y="37506"/>
                    <a:pt x="3" y="84805"/>
                  </a:cubicBezTo>
                  <a:cubicBezTo>
                    <a:pt x="-315" y="137818"/>
                    <a:pt x="27620" y="169879"/>
                    <a:pt x="80633" y="176545"/>
                  </a:cubicBezTo>
                  <a:cubicBezTo>
                    <a:pt x="111107" y="180672"/>
                    <a:pt x="136820" y="171784"/>
                    <a:pt x="153010" y="145119"/>
                  </a:cubicBezTo>
                  <a:cubicBezTo>
                    <a:pt x="173008" y="112422"/>
                    <a:pt x="173961" y="77504"/>
                    <a:pt x="157771" y="43537"/>
                  </a:cubicBezTo>
                  <a:cubicBezTo>
                    <a:pt x="141582" y="10524"/>
                    <a:pt x="95870" y="-6936"/>
                    <a:pt x="56190" y="2587"/>
                  </a:cubicBezTo>
                  <a:close/>
                </a:path>
              </a:pathLst>
            </a:custGeom>
            <a:grpFill/>
            <a:ln w="317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496">
              <a:extLst>
                <a:ext uri="{FF2B5EF4-FFF2-40B4-BE49-F238E27FC236}">
                  <a16:creationId xmlns:a16="http://schemas.microsoft.com/office/drawing/2014/main" id="{5B6B45E0-D710-4128-9467-D8166CBC73DE}"/>
                </a:ext>
              </a:extLst>
            </p:cNvPr>
            <p:cNvSpPr/>
            <p:nvPr/>
          </p:nvSpPr>
          <p:spPr>
            <a:xfrm>
              <a:off x="6512902" y="3271259"/>
              <a:ext cx="45875" cy="183420"/>
            </a:xfrm>
            <a:custGeom>
              <a:avLst/>
              <a:gdLst>
                <a:gd name="connsiteX0" fmla="*/ 69631 w 101057"/>
                <a:gd name="connsiteY0" fmla="*/ 2656 h 404048"/>
                <a:gd name="connsiteX1" fmla="*/ 49632 w 101057"/>
                <a:gd name="connsiteY1" fmla="*/ 7418 h 404048"/>
                <a:gd name="connsiteX2" fmla="*/ 39474 w 101057"/>
                <a:gd name="connsiteY2" fmla="*/ 22973 h 404048"/>
                <a:gd name="connsiteX3" fmla="*/ 42013 w 101057"/>
                <a:gd name="connsiteY3" fmla="*/ 99794 h 404048"/>
                <a:gd name="connsiteX4" fmla="*/ 4873 w 101057"/>
                <a:gd name="connsiteY4" fmla="*/ 284545 h 404048"/>
                <a:gd name="connsiteX5" fmla="*/ 14079 w 101057"/>
                <a:gd name="connsiteY5" fmla="*/ 388031 h 404048"/>
                <a:gd name="connsiteX6" fmla="*/ 44236 w 101057"/>
                <a:gd name="connsiteY6" fmla="*/ 395649 h 404048"/>
                <a:gd name="connsiteX7" fmla="*/ 66457 w 101057"/>
                <a:gd name="connsiteY7" fmla="*/ 380729 h 404048"/>
                <a:gd name="connsiteX8" fmla="*/ 68679 w 101057"/>
                <a:gd name="connsiteY8" fmla="*/ 368349 h 404048"/>
                <a:gd name="connsiteX9" fmla="*/ 55981 w 101057"/>
                <a:gd name="connsiteY9" fmla="*/ 328352 h 404048"/>
                <a:gd name="connsiteX10" fmla="*/ 74075 w 101057"/>
                <a:gd name="connsiteY10" fmla="*/ 213120 h 404048"/>
                <a:gd name="connsiteX11" fmla="*/ 101058 w 101057"/>
                <a:gd name="connsiteY11" fmla="*/ 65510 h 404048"/>
                <a:gd name="connsiteX12" fmla="*/ 95344 w 101057"/>
                <a:gd name="connsiteY12" fmla="*/ 18529 h 404048"/>
                <a:gd name="connsiteX13" fmla="*/ 69631 w 101057"/>
                <a:gd name="connsiteY13" fmla="*/ 2656 h 404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01057" h="404048">
                  <a:moveTo>
                    <a:pt x="69631" y="2656"/>
                  </a:moveTo>
                  <a:cubicBezTo>
                    <a:pt x="63282" y="5196"/>
                    <a:pt x="56298" y="6466"/>
                    <a:pt x="49632" y="7418"/>
                  </a:cubicBezTo>
                  <a:cubicBezTo>
                    <a:pt x="40109" y="9005"/>
                    <a:pt x="36300" y="12180"/>
                    <a:pt x="39474" y="22973"/>
                  </a:cubicBezTo>
                  <a:cubicBezTo>
                    <a:pt x="46775" y="48368"/>
                    <a:pt x="46775" y="74398"/>
                    <a:pt x="42013" y="99794"/>
                  </a:cubicBezTo>
                  <a:cubicBezTo>
                    <a:pt x="29951" y="161377"/>
                    <a:pt x="16301" y="222643"/>
                    <a:pt x="4873" y="284545"/>
                  </a:cubicBezTo>
                  <a:cubicBezTo>
                    <a:pt x="-1793" y="319463"/>
                    <a:pt x="-4016" y="355017"/>
                    <a:pt x="14079" y="388031"/>
                  </a:cubicBezTo>
                  <a:cubicBezTo>
                    <a:pt x="25189" y="407712"/>
                    <a:pt x="26141" y="408029"/>
                    <a:pt x="44236" y="395649"/>
                  </a:cubicBezTo>
                  <a:cubicBezTo>
                    <a:pt x="51537" y="390570"/>
                    <a:pt x="59155" y="385491"/>
                    <a:pt x="66457" y="380729"/>
                  </a:cubicBezTo>
                  <a:cubicBezTo>
                    <a:pt x="71536" y="377238"/>
                    <a:pt x="73758" y="374063"/>
                    <a:pt x="68679" y="368349"/>
                  </a:cubicBezTo>
                  <a:cubicBezTo>
                    <a:pt x="59155" y="356921"/>
                    <a:pt x="56933" y="342954"/>
                    <a:pt x="55981" y="328352"/>
                  </a:cubicBezTo>
                  <a:cubicBezTo>
                    <a:pt x="53759" y="288671"/>
                    <a:pt x="65504" y="251213"/>
                    <a:pt x="74075" y="213120"/>
                  </a:cubicBezTo>
                  <a:cubicBezTo>
                    <a:pt x="85186" y="164234"/>
                    <a:pt x="99471" y="115983"/>
                    <a:pt x="101058" y="65510"/>
                  </a:cubicBezTo>
                  <a:cubicBezTo>
                    <a:pt x="101058" y="49638"/>
                    <a:pt x="98836" y="34083"/>
                    <a:pt x="95344" y="18529"/>
                  </a:cubicBezTo>
                  <a:cubicBezTo>
                    <a:pt x="92169" y="2974"/>
                    <a:pt x="86138" y="-4327"/>
                    <a:pt x="69631" y="2656"/>
                  </a:cubicBezTo>
                  <a:close/>
                </a:path>
              </a:pathLst>
            </a:custGeom>
            <a:grpFill/>
            <a:ln w="317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497">
              <a:extLst>
                <a:ext uri="{FF2B5EF4-FFF2-40B4-BE49-F238E27FC236}">
                  <a16:creationId xmlns:a16="http://schemas.microsoft.com/office/drawing/2014/main" id="{2334F1FD-3224-4BF8-B098-890FD64DDEC0}"/>
                </a:ext>
              </a:extLst>
            </p:cNvPr>
            <p:cNvSpPr/>
            <p:nvPr/>
          </p:nvSpPr>
          <p:spPr>
            <a:xfrm>
              <a:off x="6790753" y="3271422"/>
              <a:ext cx="45861" cy="183385"/>
            </a:xfrm>
            <a:custGeom>
              <a:avLst/>
              <a:gdLst>
                <a:gd name="connsiteX0" fmla="*/ 69909 w 101025"/>
                <a:gd name="connsiteY0" fmla="*/ 2297 h 403971"/>
                <a:gd name="connsiteX1" fmla="*/ 48323 w 101025"/>
                <a:gd name="connsiteY1" fmla="*/ 7376 h 403971"/>
                <a:gd name="connsiteX2" fmla="*/ 39117 w 101025"/>
                <a:gd name="connsiteY2" fmla="*/ 22296 h 403971"/>
                <a:gd name="connsiteX3" fmla="*/ 44831 w 101025"/>
                <a:gd name="connsiteY3" fmla="*/ 69277 h 403971"/>
                <a:gd name="connsiteX4" fmla="*/ 27054 w 101025"/>
                <a:gd name="connsiteY4" fmla="*/ 173715 h 403971"/>
                <a:gd name="connsiteX5" fmla="*/ 72 w 101025"/>
                <a:gd name="connsiteY5" fmla="*/ 326405 h 403971"/>
                <a:gd name="connsiteX6" fmla="*/ 13722 w 101025"/>
                <a:gd name="connsiteY6" fmla="*/ 387671 h 403971"/>
                <a:gd name="connsiteX7" fmla="*/ 45466 w 101025"/>
                <a:gd name="connsiteY7" fmla="*/ 394972 h 403971"/>
                <a:gd name="connsiteX8" fmla="*/ 67687 w 101025"/>
                <a:gd name="connsiteY8" fmla="*/ 379735 h 403971"/>
                <a:gd name="connsiteX9" fmla="*/ 70861 w 101025"/>
                <a:gd name="connsiteY9" fmla="*/ 371164 h 403971"/>
                <a:gd name="connsiteX10" fmla="*/ 60386 w 101025"/>
                <a:gd name="connsiteY10" fmla="*/ 276884 h 403971"/>
                <a:gd name="connsiteX11" fmla="*/ 90543 w 101025"/>
                <a:gd name="connsiteY11" fmla="*/ 142606 h 403971"/>
                <a:gd name="connsiteX12" fmla="*/ 95304 w 101025"/>
                <a:gd name="connsiteY12" fmla="*/ 18804 h 403971"/>
                <a:gd name="connsiteX13" fmla="*/ 69909 w 101025"/>
                <a:gd name="connsiteY13" fmla="*/ 2297 h 4039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01025" h="403971">
                  <a:moveTo>
                    <a:pt x="69909" y="2297"/>
                  </a:moveTo>
                  <a:cubicBezTo>
                    <a:pt x="62608" y="3884"/>
                    <a:pt x="55624" y="6424"/>
                    <a:pt x="48323" y="7376"/>
                  </a:cubicBezTo>
                  <a:cubicBezTo>
                    <a:pt x="38482" y="8646"/>
                    <a:pt x="35943" y="12455"/>
                    <a:pt x="39117" y="22296"/>
                  </a:cubicBezTo>
                  <a:cubicBezTo>
                    <a:pt x="44196" y="37533"/>
                    <a:pt x="45148" y="53405"/>
                    <a:pt x="44831" y="69277"/>
                  </a:cubicBezTo>
                  <a:cubicBezTo>
                    <a:pt x="44196" y="104831"/>
                    <a:pt x="34355" y="139114"/>
                    <a:pt x="27054" y="173715"/>
                  </a:cubicBezTo>
                  <a:cubicBezTo>
                    <a:pt x="16579" y="224189"/>
                    <a:pt x="2611" y="274344"/>
                    <a:pt x="72" y="326405"/>
                  </a:cubicBezTo>
                  <a:cubicBezTo>
                    <a:pt x="-563" y="347991"/>
                    <a:pt x="2929" y="368625"/>
                    <a:pt x="13722" y="387671"/>
                  </a:cubicBezTo>
                  <a:cubicBezTo>
                    <a:pt x="25467" y="407987"/>
                    <a:pt x="25467" y="407987"/>
                    <a:pt x="45466" y="394972"/>
                  </a:cubicBezTo>
                  <a:cubicBezTo>
                    <a:pt x="53085" y="389893"/>
                    <a:pt x="60386" y="385132"/>
                    <a:pt x="67687" y="379735"/>
                  </a:cubicBezTo>
                  <a:cubicBezTo>
                    <a:pt x="70544" y="377830"/>
                    <a:pt x="74353" y="375608"/>
                    <a:pt x="70861" y="371164"/>
                  </a:cubicBezTo>
                  <a:cubicBezTo>
                    <a:pt x="48323" y="341959"/>
                    <a:pt x="54037" y="308946"/>
                    <a:pt x="60386" y="276884"/>
                  </a:cubicBezTo>
                  <a:cubicBezTo>
                    <a:pt x="69274" y="231807"/>
                    <a:pt x="80702" y="187365"/>
                    <a:pt x="90543" y="142606"/>
                  </a:cubicBezTo>
                  <a:cubicBezTo>
                    <a:pt x="99431" y="101656"/>
                    <a:pt x="106415" y="60389"/>
                    <a:pt x="95304" y="18804"/>
                  </a:cubicBezTo>
                  <a:cubicBezTo>
                    <a:pt x="90225" y="-1830"/>
                    <a:pt x="89273" y="-2147"/>
                    <a:pt x="69909" y="2297"/>
                  </a:cubicBezTo>
                  <a:close/>
                </a:path>
              </a:pathLst>
            </a:custGeom>
            <a:grpFill/>
            <a:ln w="317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3456298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3" name="Block Arc 4">
            <a:extLst>
              <a:ext uri="{FF2B5EF4-FFF2-40B4-BE49-F238E27FC236}">
                <a16:creationId xmlns:a16="http://schemas.microsoft.com/office/drawing/2014/main" id="{0B3B0015-00E2-4099-9E23-FB5BEF357A40}"/>
              </a:ext>
            </a:extLst>
          </p:cNvPr>
          <p:cNvSpPr/>
          <p:nvPr/>
        </p:nvSpPr>
        <p:spPr>
          <a:xfrm>
            <a:off x="1854740" y="1859178"/>
            <a:ext cx="2529192" cy="2529192"/>
          </a:xfrm>
          <a:prstGeom prst="blockArc">
            <a:avLst>
              <a:gd name="adj1" fmla="val 21597603"/>
              <a:gd name="adj2" fmla="val 10799995"/>
              <a:gd name="adj3" fmla="val 21539"/>
            </a:avLst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Block Arc 6">
            <a:extLst>
              <a:ext uri="{FF2B5EF4-FFF2-40B4-BE49-F238E27FC236}">
                <a16:creationId xmlns:a16="http://schemas.microsoft.com/office/drawing/2014/main" id="{827616A1-9FF9-46DD-A637-D937C6171912}"/>
              </a:ext>
            </a:extLst>
          </p:cNvPr>
          <p:cNvSpPr/>
          <p:nvPr/>
        </p:nvSpPr>
        <p:spPr>
          <a:xfrm>
            <a:off x="3835940" y="1859178"/>
            <a:ext cx="2529192" cy="2529192"/>
          </a:xfrm>
          <a:prstGeom prst="blockArc">
            <a:avLst>
              <a:gd name="adj1" fmla="val 10800000"/>
              <a:gd name="adj2" fmla="val 5"/>
              <a:gd name="adj3" fmla="val 21538"/>
            </a:avLst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Block Arc 9">
            <a:extLst>
              <a:ext uri="{FF2B5EF4-FFF2-40B4-BE49-F238E27FC236}">
                <a16:creationId xmlns:a16="http://schemas.microsoft.com/office/drawing/2014/main" id="{8DE68854-2C4F-44AA-9251-4F07A972279D}"/>
              </a:ext>
            </a:extLst>
          </p:cNvPr>
          <p:cNvSpPr/>
          <p:nvPr/>
        </p:nvSpPr>
        <p:spPr>
          <a:xfrm>
            <a:off x="5826868" y="1859178"/>
            <a:ext cx="2529192" cy="2529192"/>
          </a:xfrm>
          <a:prstGeom prst="blockArc">
            <a:avLst>
              <a:gd name="adj1" fmla="val 21597603"/>
              <a:gd name="adj2" fmla="val 10799995"/>
              <a:gd name="adj3" fmla="val 21539"/>
            </a:avLst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Block Arc 10">
            <a:extLst>
              <a:ext uri="{FF2B5EF4-FFF2-40B4-BE49-F238E27FC236}">
                <a16:creationId xmlns:a16="http://schemas.microsoft.com/office/drawing/2014/main" id="{2176B7B7-0682-4123-815E-EC5423225CD2}"/>
              </a:ext>
            </a:extLst>
          </p:cNvPr>
          <p:cNvSpPr/>
          <p:nvPr/>
        </p:nvSpPr>
        <p:spPr>
          <a:xfrm>
            <a:off x="7808068" y="1859178"/>
            <a:ext cx="2529192" cy="2529192"/>
          </a:xfrm>
          <a:prstGeom prst="blockArc">
            <a:avLst>
              <a:gd name="adj1" fmla="val 10800000"/>
              <a:gd name="adj2" fmla="val 5"/>
              <a:gd name="adj3" fmla="val 21538"/>
            </a:avLst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" name="Block Arc 1">
            <a:extLst>
              <a:ext uri="{FF2B5EF4-FFF2-40B4-BE49-F238E27FC236}">
                <a16:creationId xmlns:a16="http://schemas.microsoft.com/office/drawing/2014/main" id="{F61BA91A-2698-460E-A40A-DEE3EECEFD4B}"/>
              </a:ext>
            </a:extLst>
          </p:cNvPr>
          <p:cNvSpPr/>
          <p:nvPr/>
        </p:nvSpPr>
        <p:spPr>
          <a:xfrm>
            <a:off x="1854740" y="1859178"/>
            <a:ext cx="2529192" cy="2529192"/>
          </a:xfrm>
          <a:prstGeom prst="blockArc">
            <a:avLst>
              <a:gd name="adj1" fmla="val 10800000"/>
              <a:gd name="adj2" fmla="val 5"/>
              <a:gd name="adj3" fmla="val 21538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Block Arc 7">
            <a:extLst>
              <a:ext uri="{FF2B5EF4-FFF2-40B4-BE49-F238E27FC236}">
                <a16:creationId xmlns:a16="http://schemas.microsoft.com/office/drawing/2014/main" id="{F0462183-D12C-4219-AD32-414EAACD547C}"/>
              </a:ext>
            </a:extLst>
          </p:cNvPr>
          <p:cNvSpPr/>
          <p:nvPr/>
        </p:nvSpPr>
        <p:spPr>
          <a:xfrm>
            <a:off x="3835940" y="1859178"/>
            <a:ext cx="2529192" cy="2529192"/>
          </a:xfrm>
          <a:prstGeom prst="blockArc">
            <a:avLst>
              <a:gd name="adj1" fmla="val 21597603"/>
              <a:gd name="adj2" fmla="val 10799995"/>
              <a:gd name="adj3" fmla="val 21539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Block Arc 8">
            <a:extLst>
              <a:ext uri="{FF2B5EF4-FFF2-40B4-BE49-F238E27FC236}">
                <a16:creationId xmlns:a16="http://schemas.microsoft.com/office/drawing/2014/main" id="{42BF48D7-4E08-427D-B00C-27C0CE214A9A}"/>
              </a:ext>
            </a:extLst>
          </p:cNvPr>
          <p:cNvSpPr/>
          <p:nvPr/>
        </p:nvSpPr>
        <p:spPr>
          <a:xfrm>
            <a:off x="5826868" y="1859178"/>
            <a:ext cx="2529192" cy="2529192"/>
          </a:xfrm>
          <a:prstGeom prst="blockArc">
            <a:avLst>
              <a:gd name="adj1" fmla="val 10800000"/>
              <a:gd name="adj2" fmla="val 5"/>
              <a:gd name="adj3" fmla="val 21538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Block Arc 11">
            <a:extLst>
              <a:ext uri="{FF2B5EF4-FFF2-40B4-BE49-F238E27FC236}">
                <a16:creationId xmlns:a16="http://schemas.microsoft.com/office/drawing/2014/main" id="{649E57BA-5A9B-40B4-ADD5-49D26A02D621}"/>
              </a:ext>
            </a:extLst>
          </p:cNvPr>
          <p:cNvSpPr/>
          <p:nvPr/>
        </p:nvSpPr>
        <p:spPr>
          <a:xfrm>
            <a:off x="7808068" y="1859178"/>
            <a:ext cx="2529192" cy="2529192"/>
          </a:xfrm>
          <a:prstGeom prst="blockArc">
            <a:avLst>
              <a:gd name="adj1" fmla="val 21597603"/>
              <a:gd name="adj2" fmla="val 10799995"/>
              <a:gd name="adj3" fmla="val 21539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자유형: 도형 54">
            <a:extLst>
              <a:ext uri="{FF2B5EF4-FFF2-40B4-BE49-F238E27FC236}">
                <a16:creationId xmlns:a16="http://schemas.microsoft.com/office/drawing/2014/main" id="{602719DD-A543-4C2F-8B32-B30501431FD3}"/>
              </a:ext>
            </a:extLst>
          </p:cNvPr>
          <p:cNvSpPr>
            <a:spLocks noChangeAspect="1"/>
          </p:cNvSpPr>
          <p:nvPr/>
        </p:nvSpPr>
        <p:spPr>
          <a:xfrm>
            <a:off x="8917883" y="2840928"/>
            <a:ext cx="349423" cy="565692"/>
          </a:xfrm>
          <a:custGeom>
            <a:avLst/>
            <a:gdLst>
              <a:gd name="connsiteX0" fmla="*/ 2288503 w 2628868"/>
              <a:gd name="connsiteY0" fmla="*/ 1437588 h 4255963"/>
              <a:gd name="connsiteX1" fmla="*/ 2055285 w 2628868"/>
              <a:gd name="connsiteY1" fmla="*/ 1235542 h 4255963"/>
              <a:gd name="connsiteX2" fmla="*/ 1750484 w 2628868"/>
              <a:gd name="connsiteY2" fmla="*/ 709069 h 4255963"/>
              <a:gd name="connsiteX3" fmla="*/ 1768957 w 2628868"/>
              <a:gd name="connsiteY3" fmla="*/ 395033 h 4255963"/>
              <a:gd name="connsiteX4" fmla="*/ 2507866 w 2628868"/>
              <a:gd name="connsiteY4" fmla="*/ 1244778 h 4255963"/>
              <a:gd name="connsiteX5" fmla="*/ 2288503 w 2628868"/>
              <a:gd name="connsiteY5" fmla="*/ 1437588 h 4255963"/>
              <a:gd name="connsiteX6" fmla="*/ 914400 w 2628868"/>
              <a:gd name="connsiteY6" fmla="*/ 2567085 h 4255963"/>
              <a:gd name="connsiteX7" fmla="*/ 0 w 2628868"/>
              <a:gd name="connsiteY7" fmla="*/ 1375594 h 4255963"/>
              <a:gd name="connsiteX8" fmla="*/ 886691 w 2628868"/>
              <a:gd name="connsiteY8" fmla="*/ 378067 h 4255963"/>
              <a:gd name="connsiteX9" fmla="*/ 886691 w 2628868"/>
              <a:gd name="connsiteY9" fmla="*/ 784467 h 4255963"/>
              <a:gd name="connsiteX10" fmla="*/ 905164 w 2628868"/>
              <a:gd name="connsiteY10" fmla="*/ 1310939 h 4255963"/>
              <a:gd name="connsiteX11" fmla="*/ 914400 w 2628868"/>
              <a:gd name="connsiteY11" fmla="*/ 2567085 h 4255963"/>
              <a:gd name="connsiteX12" fmla="*/ 1742177 w 2628868"/>
              <a:gd name="connsiteY12" fmla="*/ 3864625 h 4255963"/>
              <a:gd name="connsiteX13" fmla="*/ 1742177 w 2628868"/>
              <a:gd name="connsiteY13" fmla="*/ 3458225 h 4255963"/>
              <a:gd name="connsiteX14" fmla="*/ 1723704 w 2628868"/>
              <a:gd name="connsiteY14" fmla="*/ 2931753 h 4255963"/>
              <a:gd name="connsiteX15" fmla="*/ 1714468 w 2628868"/>
              <a:gd name="connsiteY15" fmla="*/ 1675607 h 4255963"/>
              <a:gd name="connsiteX16" fmla="*/ 2628868 w 2628868"/>
              <a:gd name="connsiteY16" fmla="*/ 2867098 h 4255963"/>
              <a:gd name="connsiteX17" fmla="*/ 1742177 w 2628868"/>
              <a:gd name="connsiteY17" fmla="*/ 3864625 h 4255963"/>
              <a:gd name="connsiteX18" fmla="*/ 886690 w 2628868"/>
              <a:gd name="connsiteY18" fmla="*/ 3869411 h 4255963"/>
              <a:gd name="connsiteX19" fmla="*/ 147781 w 2628868"/>
              <a:gd name="connsiteY19" fmla="*/ 3019666 h 4255963"/>
              <a:gd name="connsiteX20" fmla="*/ 600362 w 2628868"/>
              <a:gd name="connsiteY20" fmla="*/ 3028902 h 4255963"/>
              <a:gd name="connsiteX21" fmla="*/ 905163 w 2628868"/>
              <a:gd name="connsiteY21" fmla="*/ 3555375 h 4255963"/>
              <a:gd name="connsiteX22" fmla="*/ 1303568 w 2628868"/>
              <a:gd name="connsiteY22" fmla="*/ 4255963 h 4255963"/>
              <a:gd name="connsiteX23" fmla="*/ 1142559 w 2628868"/>
              <a:gd name="connsiteY23" fmla="*/ 4094954 h 4255963"/>
              <a:gd name="connsiteX24" fmla="*/ 1142560 w 2628868"/>
              <a:gd name="connsiteY24" fmla="*/ 161009 h 4255963"/>
              <a:gd name="connsiteX25" fmla="*/ 1303569 w 2628868"/>
              <a:gd name="connsiteY25" fmla="*/ 0 h 4255963"/>
              <a:gd name="connsiteX26" fmla="*/ 1303568 w 2628868"/>
              <a:gd name="connsiteY26" fmla="*/ 1 h 4255963"/>
              <a:gd name="connsiteX27" fmla="*/ 1464577 w 2628868"/>
              <a:gd name="connsiteY27" fmla="*/ 161010 h 4255963"/>
              <a:gd name="connsiteX28" fmla="*/ 1464577 w 2628868"/>
              <a:gd name="connsiteY28" fmla="*/ 4094954 h 4255963"/>
              <a:gd name="connsiteX29" fmla="*/ 1303568 w 2628868"/>
              <a:gd name="connsiteY29" fmla="*/ 4255963 h 42559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2628868" h="4255963">
                <a:moveTo>
                  <a:pt x="2288503" y="1437588"/>
                </a:moveTo>
                <a:cubicBezTo>
                  <a:pt x="2182285" y="1436434"/>
                  <a:pt x="2073758" y="1369470"/>
                  <a:pt x="2055285" y="1235542"/>
                </a:cubicBezTo>
                <a:cubicBezTo>
                  <a:pt x="2061443" y="1112391"/>
                  <a:pt x="2086071" y="822985"/>
                  <a:pt x="1750484" y="709069"/>
                </a:cubicBezTo>
                <a:lnTo>
                  <a:pt x="1768957" y="395033"/>
                </a:lnTo>
                <a:cubicBezTo>
                  <a:pt x="2326220" y="493554"/>
                  <a:pt x="2495550" y="915347"/>
                  <a:pt x="2507866" y="1244778"/>
                </a:cubicBezTo>
                <a:cubicBezTo>
                  <a:pt x="2498630" y="1374088"/>
                  <a:pt x="2394721" y="1438743"/>
                  <a:pt x="2288503" y="1437588"/>
                </a:cubicBezTo>
                <a:close/>
                <a:moveTo>
                  <a:pt x="914400" y="2567085"/>
                </a:moveTo>
                <a:cubicBezTo>
                  <a:pt x="193965" y="2299230"/>
                  <a:pt x="9236" y="1745049"/>
                  <a:pt x="0" y="1375594"/>
                </a:cubicBezTo>
                <a:cubicBezTo>
                  <a:pt x="36947" y="923011"/>
                  <a:pt x="360218" y="415012"/>
                  <a:pt x="886691" y="378067"/>
                </a:cubicBezTo>
                <a:lnTo>
                  <a:pt x="886691" y="784467"/>
                </a:lnTo>
                <a:cubicBezTo>
                  <a:pt x="689648" y="818333"/>
                  <a:pt x="548024" y="1193946"/>
                  <a:pt x="905164" y="1310939"/>
                </a:cubicBezTo>
                <a:cubicBezTo>
                  <a:pt x="908243" y="1729654"/>
                  <a:pt x="911321" y="2148370"/>
                  <a:pt x="914400" y="2567085"/>
                </a:cubicBezTo>
                <a:close/>
                <a:moveTo>
                  <a:pt x="1742177" y="3864625"/>
                </a:moveTo>
                <a:lnTo>
                  <a:pt x="1742177" y="3458225"/>
                </a:lnTo>
                <a:cubicBezTo>
                  <a:pt x="1939220" y="3424359"/>
                  <a:pt x="2080844" y="3048746"/>
                  <a:pt x="1723704" y="2931753"/>
                </a:cubicBezTo>
                <a:cubicBezTo>
                  <a:pt x="1720625" y="2513038"/>
                  <a:pt x="1717547" y="2094322"/>
                  <a:pt x="1714468" y="1675607"/>
                </a:cubicBezTo>
                <a:cubicBezTo>
                  <a:pt x="2434903" y="1943462"/>
                  <a:pt x="2619632" y="2497643"/>
                  <a:pt x="2628868" y="2867098"/>
                </a:cubicBezTo>
                <a:cubicBezTo>
                  <a:pt x="2591921" y="3319681"/>
                  <a:pt x="2268650" y="3827680"/>
                  <a:pt x="1742177" y="3864625"/>
                </a:cubicBezTo>
                <a:close/>
                <a:moveTo>
                  <a:pt x="886690" y="3869411"/>
                </a:moveTo>
                <a:cubicBezTo>
                  <a:pt x="329427" y="3770890"/>
                  <a:pt x="160097" y="3349097"/>
                  <a:pt x="147781" y="3019666"/>
                </a:cubicBezTo>
                <a:cubicBezTo>
                  <a:pt x="166253" y="2761046"/>
                  <a:pt x="563416" y="2761047"/>
                  <a:pt x="600362" y="3028902"/>
                </a:cubicBezTo>
                <a:cubicBezTo>
                  <a:pt x="594204" y="3152053"/>
                  <a:pt x="569576" y="3441459"/>
                  <a:pt x="905163" y="3555375"/>
                </a:cubicBezTo>
                <a:close/>
                <a:moveTo>
                  <a:pt x="1303568" y="4255963"/>
                </a:moveTo>
                <a:cubicBezTo>
                  <a:pt x="1214645" y="4255963"/>
                  <a:pt x="1142559" y="4183877"/>
                  <a:pt x="1142559" y="4094954"/>
                </a:cubicBezTo>
                <a:cubicBezTo>
                  <a:pt x="1142559" y="2783639"/>
                  <a:pt x="1142560" y="1472324"/>
                  <a:pt x="1142560" y="161009"/>
                </a:cubicBezTo>
                <a:cubicBezTo>
                  <a:pt x="1142560" y="72086"/>
                  <a:pt x="1214646" y="0"/>
                  <a:pt x="1303569" y="0"/>
                </a:cubicBezTo>
                <a:lnTo>
                  <a:pt x="1303568" y="1"/>
                </a:lnTo>
                <a:cubicBezTo>
                  <a:pt x="1392491" y="1"/>
                  <a:pt x="1464577" y="72087"/>
                  <a:pt x="1464577" y="161010"/>
                </a:cubicBezTo>
                <a:lnTo>
                  <a:pt x="1464577" y="4094954"/>
                </a:lnTo>
                <a:cubicBezTo>
                  <a:pt x="1464577" y="4183877"/>
                  <a:pt x="1392491" y="4255963"/>
                  <a:pt x="1303568" y="4255963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 dirty="0"/>
          </a:p>
        </p:txBody>
      </p:sp>
      <p:sp>
        <p:nvSpPr>
          <p:cNvPr id="12" name="Block Arc 5">
            <a:extLst>
              <a:ext uri="{FF2B5EF4-FFF2-40B4-BE49-F238E27FC236}">
                <a16:creationId xmlns:a16="http://schemas.microsoft.com/office/drawing/2014/main" id="{88A34269-A7FA-4662-9E15-A961438D3625}"/>
              </a:ext>
            </a:extLst>
          </p:cNvPr>
          <p:cNvSpPr>
            <a:spLocks noChangeAspect="1"/>
          </p:cNvSpPr>
          <p:nvPr/>
        </p:nvSpPr>
        <p:spPr>
          <a:xfrm rot="10800000">
            <a:off x="4867689" y="2863309"/>
            <a:ext cx="524587" cy="565691"/>
          </a:xfrm>
          <a:custGeom>
            <a:avLst/>
            <a:gdLst/>
            <a:ahLst/>
            <a:cxnLst/>
            <a:rect l="l" t="t" r="r" b="b"/>
            <a:pathLst>
              <a:path w="3672275" h="3963955">
                <a:moveTo>
                  <a:pt x="984766" y="3417555"/>
                </a:moveTo>
                <a:cubicBezTo>
                  <a:pt x="932254" y="3417555"/>
                  <a:pt x="882982" y="3403623"/>
                  <a:pt x="841068" y="3378104"/>
                </a:cubicBezTo>
                <a:lnTo>
                  <a:pt x="840676" y="3378710"/>
                </a:lnTo>
                <a:lnTo>
                  <a:pt x="835545" y="3375094"/>
                </a:lnTo>
                <a:cubicBezTo>
                  <a:pt x="823791" y="3369308"/>
                  <a:pt x="813094" y="3361844"/>
                  <a:pt x="803763" y="3352697"/>
                </a:cubicBezTo>
                <a:cubicBezTo>
                  <a:pt x="147868" y="2908007"/>
                  <a:pt x="-148746" y="2089941"/>
                  <a:pt x="72539" y="1325492"/>
                </a:cubicBezTo>
                <a:cubicBezTo>
                  <a:pt x="298018" y="546553"/>
                  <a:pt x="1007805" y="7791"/>
                  <a:pt x="1818686" y="83"/>
                </a:cubicBezTo>
                <a:cubicBezTo>
                  <a:pt x="2629567" y="-7624"/>
                  <a:pt x="3349467" y="517549"/>
                  <a:pt x="3589711" y="1292061"/>
                </a:cubicBezTo>
                <a:cubicBezTo>
                  <a:pt x="3828334" y="2061344"/>
                  <a:pt x="3537615" y="2895621"/>
                  <a:pt x="2873980" y="3349798"/>
                </a:cubicBezTo>
                <a:cubicBezTo>
                  <a:pt x="2824845" y="3391084"/>
                  <a:pt x="2761401" y="3415171"/>
                  <a:pt x="2692355" y="3415171"/>
                </a:cubicBezTo>
                <a:cubicBezTo>
                  <a:pt x="2531252" y="3415171"/>
                  <a:pt x="2400652" y="3284038"/>
                  <a:pt x="2400652" y="3122277"/>
                </a:cubicBezTo>
                <a:cubicBezTo>
                  <a:pt x="2400652" y="3018609"/>
                  <a:pt x="2454292" y="2927520"/>
                  <a:pt x="2535552" y="2875976"/>
                </a:cubicBezTo>
                <a:lnTo>
                  <a:pt x="2534959" y="2875094"/>
                </a:lnTo>
                <a:cubicBezTo>
                  <a:pt x="2993902" y="2566441"/>
                  <a:pt x="3196002" y="1993261"/>
                  <a:pt x="3032146" y="1465012"/>
                </a:cubicBezTo>
                <a:cubicBezTo>
                  <a:pt x="2868290" y="936764"/>
                  <a:pt x="2377289" y="578575"/>
                  <a:pt x="1824236" y="583831"/>
                </a:cubicBezTo>
                <a:cubicBezTo>
                  <a:pt x="1271183" y="589088"/>
                  <a:pt x="787080" y="956545"/>
                  <a:pt x="633294" y="1487812"/>
                </a:cubicBezTo>
                <a:cubicBezTo>
                  <a:pt x="479508" y="2019079"/>
                  <a:pt x="692467" y="2588315"/>
                  <a:pt x="1157194" y="2888188"/>
                </a:cubicBezTo>
                <a:lnTo>
                  <a:pt x="1156634" y="2889057"/>
                </a:lnTo>
                <a:cubicBezTo>
                  <a:pt x="1229500" y="2941659"/>
                  <a:pt x="1276469" y="3027652"/>
                  <a:pt x="1276469" y="3124661"/>
                </a:cubicBezTo>
                <a:cubicBezTo>
                  <a:pt x="1276469" y="3286422"/>
                  <a:pt x="1145869" y="3417555"/>
                  <a:pt x="984766" y="3417555"/>
                </a:cubicBezTo>
                <a:close/>
                <a:moveTo>
                  <a:pt x="1836138" y="3963955"/>
                </a:moveTo>
                <a:cubicBezTo>
                  <a:pt x="1677062" y="3963955"/>
                  <a:pt x="1548106" y="3834999"/>
                  <a:pt x="1548106" y="3675923"/>
                </a:cubicBezTo>
                <a:lnTo>
                  <a:pt x="1548106" y="1958036"/>
                </a:lnTo>
                <a:cubicBezTo>
                  <a:pt x="1548106" y="1798960"/>
                  <a:pt x="1677062" y="1670004"/>
                  <a:pt x="1836138" y="1670004"/>
                </a:cubicBezTo>
                <a:cubicBezTo>
                  <a:pt x="1995214" y="1670004"/>
                  <a:pt x="2124170" y="1798960"/>
                  <a:pt x="2124170" y="1958036"/>
                </a:cubicBezTo>
                <a:lnTo>
                  <a:pt x="2124170" y="3675923"/>
                </a:lnTo>
                <a:cubicBezTo>
                  <a:pt x="2124170" y="3834999"/>
                  <a:pt x="1995214" y="3963955"/>
                  <a:pt x="1836138" y="396395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 dirty="0">
              <a:solidFill>
                <a:schemeClr val="tx1"/>
              </a:solidFill>
            </a:endParaRPr>
          </a:p>
        </p:txBody>
      </p:sp>
      <p:sp>
        <p:nvSpPr>
          <p:cNvPr id="13" name="자유형: 도형 62">
            <a:extLst>
              <a:ext uri="{FF2B5EF4-FFF2-40B4-BE49-F238E27FC236}">
                <a16:creationId xmlns:a16="http://schemas.microsoft.com/office/drawing/2014/main" id="{4B83ABC3-E34F-407E-875E-468C7837A5CF}"/>
              </a:ext>
            </a:extLst>
          </p:cNvPr>
          <p:cNvSpPr>
            <a:spLocks noChangeAspect="1"/>
          </p:cNvSpPr>
          <p:nvPr/>
        </p:nvSpPr>
        <p:spPr>
          <a:xfrm>
            <a:off x="2805701" y="2895502"/>
            <a:ext cx="565692" cy="501306"/>
          </a:xfrm>
          <a:custGeom>
            <a:avLst/>
            <a:gdLst>
              <a:gd name="connsiteX0" fmla="*/ 1290726 w 1677791"/>
              <a:gd name="connsiteY0" fmla="*/ 1211742 h 1486830"/>
              <a:gd name="connsiteX1" fmla="*/ 1212213 w 1677791"/>
              <a:gd name="connsiteY1" fmla="*/ 1263785 h 1486830"/>
              <a:gd name="connsiteX2" fmla="*/ 1210535 w 1677791"/>
              <a:gd name="connsiteY2" fmla="*/ 1272092 h 1486830"/>
              <a:gd name="connsiteX3" fmla="*/ 1210535 w 1677791"/>
              <a:gd name="connsiteY3" fmla="*/ 1321812 h 1486830"/>
              <a:gd name="connsiteX4" fmla="*/ 1212213 w 1677791"/>
              <a:gd name="connsiteY4" fmla="*/ 1330120 h 1486830"/>
              <a:gd name="connsiteX5" fmla="*/ 1290726 w 1677791"/>
              <a:gd name="connsiteY5" fmla="*/ 1382162 h 1486830"/>
              <a:gd name="connsiteX6" fmla="*/ 1375936 w 1677791"/>
              <a:gd name="connsiteY6" fmla="*/ 1296952 h 1486830"/>
              <a:gd name="connsiteX7" fmla="*/ 1290726 w 1677791"/>
              <a:gd name="connsiteY7" fmla="*/ 1211742 h 1486830"/>
              <a:gd name="connsiteX8" fmla="*/ 682149 w 1677791"/>
              <a:gd name="connsiteY8" fmla="*/ 1211742 h 1486830"/>
              <a:gd name="connsiteX9" fmla="*/ 596939 w 1677791"/>
              <a:gd name="connsiteY9" fmla="*/ 1296952 h 1486830"/>
              <a:gd name="connsiteX10" fmla="*/ 682149 w 1677791"/>
              <a:gd name="connsiteY10" fmla="*/ 1382162 h 1486830"/>
              <a:gd name="connsiteX11" fmla="*/ 767359 w 1677791"/>
              <a:gd name="connsiteY11" fmla="*/ 1296952 h 1486830"/>
              <a:gd name="connsiteX12" fmla="*/ 682149 w 1677791"/>
              <a:gd name="connsiteY12" fmla="*/ 1211742 h 1486830"/>
              <a:gd name="connsiteX13" fmla="*/ 1392841 w 1677791"/>
              <a:gd name="connsiteY13" fmla="*/ 640871 h 1486830"/>
              <a:gd name="connsiteX14" fmla="*/ 1360870 w 1677791"/>
              <a:gd name="connsiteY14" fmla="*/ 788070 h 1486830"/>
              <a:gd name="connsiteX15" fmla="*/ 625002 w 1677791"/>
              <a:gd name="connsiteY15" fmla="*/ 791267 h 1486830"/>
              <a:gd name="connsiteX16" fmla="*/ 577044 w 1677791"/>
              <a:gd name="connsiteY16" fmla="*/ 650464 h 1486830"/>
              <a:gd name="connsiteX17" fmla="*/ 1444679 w 1677791"/>
              <a:gd name="connsiteY17" fmla="*/ 433897 h 1486830"/>
              <a:gd name="connsiteX18" fmla="*/ 1406313 w 1677791"/>
              <a:gd name="connsiteY18" fmla="*/ 574698 h 1486830"/>
              <a:gd name="connsiteX19" fmla="*/ 543426 w 1677791"/>
              <a:gd name="connsiteY19" fmla="*/ 584292 h 1486830"/>
              <a:gd name="connsiteX20" fmla="*/ 492271 w 1677791"/>
              <a:gd name="connsiteY20" fmla="*/ 437094 h 1486830"/>
              <a:gd name="connsiteX21" fmla="*/ 393221 w 1677791"/>
              <a:gd name="connsiteY21" fmla="*/ 348324 h 1486830"/>
              <a:gd name="connsiteX22" fmla="*/ 580583 w 1677791"/>
              <a:gd name="connsiteY22" fmla="*/ 864764 h 1486830"/>
              <a:gd name="connsiteX23" fmla="*/ 1407174 w 1677791"/>
              <a:gd name="connsiteY23" fmla="*/ 864764 h 1486830"/>
              <a:gd name="connsiteX24" fmla="*/ 1508184 w 1677791"/>
              <a:gd name="connsiteY24" fmla="*/ 348324 h 1486830"/>
              <a:gd name="connsiteX25" fmla="*/ 34808 w 1677791"/>
              <a:gd name="connsiteY25" fmla="*/ 0 h 1486830"/>
              <a:gd name="connsiteX26" fmla="*/ 294110 w 1677791"/>
              <a:gd name="connsiteY26" fmla="*/ 64594 h 1486830"/>
              <a:gd name="connsiteX27" fmla="*/ 292553 w 1677791"/>
              <a:gd name="connsiteY27" fmla="*/ 70844 h 1486830"/>
              <a:gd name="connsiteX28" fmla="*/ 340979 w 1677791"/>
              <a:gd name="connsiteY28" fmla="*/ 204324 h 1486830"/>
              <a:gd name="connsiteX29" fmla="*/ 1536349 w 1677791"/>
              <a:gd name="connsiteY29" fmla="*/ 204324 h 1486830"/>
              <a:gd name="connsiteX30" fmla="*/ 1536474 w 1677791"/>
              <a:gd name="connsiteY30" fmla="*/ 203688 h 1486830"/>
              <a:gd name="connsiteX31" fmla="*/ 1579508 w 1677791"/>
              <a:gd name="connsiteY31" fmla="*/ 204324 h 1486830"/>
              <a:gd name="connsiteX32" fmla="*/ 1631907 w 1677791"/>
              <a:gd name="connsiteY32" fmla="*/ 204324 h 1486830"/>
              <a:gd name="connsiteX33" fmla="*/ 1631907 w 1677791"/>
              <a:gd name="connsiteY33" fmla="*/ 205098 h 1486830"/>
              <a:gd name="connsiteX34" fmla="*/ 1677791 w 1677791"/>
              <a:gd name="connsiteY34" fmla="*/ 205776 h 1486830"/>
              <a:gd name="connsiteX35" fmla="*/ 1525738 w 1677791"/>
              <a:gd name="connsiteY35" fmla="*/ 1008764 h 1486830"/>
              <a:gd name="connsiteX36" fmla="*/ 1518818 w 1677791"/>
              <a:gd name="connsiteY36" fmla="*/ 1007409 h 1486830"/>
              <a:gd name="connsiteX37" fmla="*/ 1518818 w 1677791"/>
              <a:gd name="connsiteY37" fmla="*/ 1008764 h 1486830"/>
              <a:gd name="connsiteX38" fmla="*/ 632825 w 1677791"/>
              <a:gd name="connsiteY38" fmla="*/ 1008764 h 1486830"/>
              <a:gd name="connsiteX39" fmla="*/ 668973 w 1677791"/>
              <a:gd name="connsiteY39" fmla="*/ 1108403 h 1486830"/>
              <a:gd name="connsiteX40" fmla="*/ 682149 w 1677791"/>
              <a:gd name="connsiteY40" fmla="*/ 1107074 h 1486830"/>
              <a:gd name="connsiteX41" fmla="*/ 816413 w 1677791"/>
              <a:gd name="connsiteY41" fmla="*/ 1162688 h 1486830"/>
              <a:gd name="connsiteX42" fmla="*/ 853014 w 1677791"/>
              <a:gd name="connsiteY42" fmla="*/ 1216974 h 1486830"/>
              <a:gd name="connsiteX43" fmla="*/ 1119861 w 1677791"/>
              <a:gd name="connsiteY43" fmla="*/ 1216974 h 1486830"/>
              <a:gd name="connsiteX44" fmla="*/ 1156462 w 1677791"/>
              <a:gd name="connsiteY44" fmla="*/ 1162688 h 1486830"/>
              <a:gd name="connsiteX45" fmla="*/ 1290726 w 1677791"/>
              <a:gd name="connsiteY45" fmla="*/ 1107074 h 1486830"/>
              <a:gd name="connsiteX46" fmla="*/ 1480604 w 1677791"/>
              <a:gd name="connsiteY46" fmla="*/ 1296952 h 1486830"/>
              <a:gd name="connsiteX47" fmla="*/ 1290726 w 1677791"/>
              <a:gd name="connsiteY47" fmla="*/ 1486830 h 1486830"/>
              <a:gd name="connsiteX48" fmla="*/ 1115770 w 1677791"/>
              <a:gd name="connsiteY48" fmla="*/ 1370861 h 1486830"/>
              <a:gd name="connsiteX49" fmla="*/ 1113774 w 1677791"/>
              <a:gd name="connsiteY49" fmla="*/ 1360974 h 1486830"/>
              <a:gd name="connsiteX50" fmla="*/ 859102 w 1677791"/>
              <a:gd name="connsiteY50" fmla="*/ 1360974 h 1486830"/>
              <a:gd name="connsiteX51" fmla="*/ 857106 w 1677791"/>
              <a:gd name="connsiteY51" fmla="*/ 1370861 h 1486830"/>
              <a:gd name="connsiteX52" fmla="*/ 682149 w 1677791"/>
              <a:gd name="connsiteY52" fmla="*/ 1486830 h 1486830"/>
              <a:gd name="connsiteX53" fmla="*/ 492271 w 1677791"/>
              <a:gd name="connsiteY53" fmla="*/ 1296952 h 1486830"/>
              <a:gd name="connsiteX54" fmla="*/ 507193 w 1677791"/>
              <a:gd name="connsiteY54" fmla="*/ 1223043 h 1486830"/>
              <a:gd name="connsiteX55" fmla="*/ 539822 w 1677791"/>
              <a:gd name="connsiteY55" fmla="*/ 1174647 h 1486830"/>
              <a:gd name="connsiteX56" fmla="*/ 180691 w 1677791"/>
              <a:gd name="connsiteY56" fmla="*/ 184741 h 1486830"/>
              <a:gd name="connsiteX57" fmla="*/ 0 w 1677791"/>
              <a:gd name="connsiteY57" fmla="*/ 139730 h 1486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</a:cxnLst>
            <a:rect l="l" t="t" r="r" b="b"/>
            <a:pathLst>
              <a:path w="1677791" h="1486830">
                <a:moveTo>
                  <a:pt x="1290726" y="1211742"/>
                </a:moveTo>
                <a:cubicBezTo>
                  <a:pt x="1255431" y="1211742"/>
                  <a:pt x="1225148" y="1233202"/>
                  <a:pt x="1212213" y="1263785"/>
                </a:cubicBezTo>
                <a:lnTo>
                  <a:pt x="1210535" y="1272092"/>
                </a:lnTo>
                <a:lnTo>
                  <a:pt x="1210535" y="1321812"/>
                </a:lnTo>
                <a:lnTo>
                  <a:pt x="1212213" y="1330120"/>
                </a:lnTo>
                <a:cubicBezTo>
                  <a:pt x="1225148" y="1360703"/>
                  <a:pt x="1255431" y="1382162"/>
                  <a:pt x="1290726" y="1382162"/>
                </a:cubicBezTo>
                <a:cubicBezTo>
                  <a:pt x="1337786" y="1382162"/>
                  <a:pt x="1375936" y="1344012"/>
                  <a:pt x="1375936" y="1296952"/>
                </a:cubicBezTo>
                <a:cubicBezTo>
                  <a:pt x="1375936" y="1249892"/>
                  <a:pt x="1337786" y="1211742"/>
                  <a:pt x="1290726" y="1211742"/>
                </a:cubicBezTo>
                <a:close/>
                <a:moveTo>
                  <a:pt x="682149" y="1211742"/>
                </a:moveTo>
                <a:cubicBezTo>
                  <a:pt x="635089" y="1211742"/>
                  <a:pt x="596939" y="1249892"/>
                  <a:pt x="596939" y="1296952"/>
                </a:cubicBezTo>
                <a:cubicBezTo>
                  <a:pt x="596939" y="1344012"/>
                  <a:pt x="635089" y="1382162"/>
                  <a:pt x="682149" y="1382162"/>
                </a:cubicBezTo>
                <a:cubicBezTo>
                  <a:pt x="729209" y="1382162"/>
                  <a:pt x="767359" y="1344012"/>
                  <a:pt x="767359" y="1296952"/>
                </a:cubicBezTo>
                <a:cubicBezTo>
                  <a:pt x="767359" y="1249892"/>
                  <a:pt x="729209" y="1211742"/>
                  <a:pt x="682149" y="1211742"/>
                </a:cubicBezTo>
                <a:close/>
                <a:moveTo>
                  <a:pt x="1392841" y="640871"/>
                </a:moveTo>
                <a:lnTo>
                  <a:pt x="1360870" y="788070"/>
                </a:lnTo>
                <a:lnTo>
                  <a:pt x="625002" y="791267"/>
                </a:lnTo>
                <a:lnTo>
                  <a:pt x="577044" y="650464"/>
                </a:lnTo>
                <a:close/>
                <a:moveTo>
                  <a:pt x="1444679" y="433897"/>
                </a:moveTo>
                <a:lnTo>
                  <a:pt x="1406313" y="574698"/>
                </a:lnTo>
                <a:lnTo>
                  <a:pt x="543426" y="584292"/>
                </a:lnTo>
                <a:lnTo>
                  <a:pt x="492271" y="437094"/>
                </a:lnTo>
                <a:close/>
                <a:moveTo>
                  <a:pt x="393221" y="348324"/>
                </a:moveTo>
                <a:lnTo>
                  <a:pt x="580583" y="864764"/>
                </a:lnTo>
                <a:lnTo>
                  <a:pt x="1407174" y="864764"/>
                </a:lnTo>
                <a:lnTo>
                  <a:pt x="1508184" y="348324"/>
                </a:lnTo>
                <a:close/>
                <a:moveTo>
                  <a:pt x="34808" y="0"/>
                </a:moveTo>
                <a:lnTo>
                  <a:pt x="294110" y="64594"/>
                </a:lnTo>
                <a:lnTo>
                  <a:pt x="292553" y="70844"/>
                </a:lnTo>
                <a:lnTo>
                  <a:pt x="340979" y="204324"/>
                </a:lnTo>
                <a:lnTo>
                  <a:pt x="1536349" y="204324"/>
                </a:lnTo>
                <a:lnTo>
                  <a:pt x="1536474" y="203688"/>
                </a:lnTo>
                <a:lnTo>
                  <a:pt x="1579508" y="204324"/>
                </a:lnTo>
                <a:lnTo>
                  <a:pt x="1631907" y="204324"/>
                </a:lnTo>
                <a:lnTo>
                  <a:pt x="1631907" y="205098"/>
                </a:lnTo>
                <a:lnTo>
                  <a:pt x="1677791" y="205776"/>
                </a:lnTo>
                <a:lnTo>
                  <a:pt x="1525738" y="1008764"/>
                </a:lnTo>
                <a:lnTo>
                  <a:pt x="1518818" y="1007409"/>
                </a:lnTo>
                <a:lnTo>
                  <a:pt x="1518818" y="1008764"/>
                </a:lnTo>
                <a:lnTo>
                  <a:pt x="632825" y="1008764"/>
                </a:lnTo>
                <a:lnTo>
                  <a:pt x="668973" y="1108403"/>
                </a:lnTo>
                <a:lnTo>
                  <a:pt x="682149" y="1107074"/>
                </a:lnTo>
                <a:cubicBezTo>
                  <a:pt x="734583" y="1107074"/>
                  <a:pt x="782052" y="1128327"/>
                  <a:pt x="816413" y="1162688"/>
                </a:cubicBezTo>
                <a:lnTo>
                  <a:pt x="853014" y="1216974"/>
                </a:lnTo>
                <a:lnTo>
                  <a:pt x="1119861" y="1216974"/>
                </a:lnTo>
                <a:lnTo>
                  <a:pt x="1156462" y="1162688"/>
                </a:lnTo>
                <a:cubicBezTo>
                  <a:pt x="1190823" y="1128327"/>
                  <a:pt x="1238293" y="1107074"/>
                  <a:pt x="1290726" y="1107074"/>
                </a:cubicBezTo>
                <a:cubicBezTo>
                  <a:pt x="1395593" y="1107074"/>
                  <a:pt x="1480604" y="1192085"/>
                  <a:pt x="1480604" y="1296952"/>
                </a:cubicBezTo>
                <a:cubicBezTo>
                  <a:pt x="1480604" y="1401819"/>
                  <a:pt x="1395593" y="1486830"/>
                  <a:pt x="1290726" y="1486830"/>
                </a:cubicBezTo>
                <a:cubicBezTo>
                  <a:pt x="1212076" y="1486830"/>
                  <a:pt x="1144595" y="1439012"/>
                  <a:pt x="1115770" y="1370861"/>
                </a:cubicBezTo>
                <a:lnTo>
                  <a:pt x="1113774" y="1360974"/>
                </a:lnTo>
                <a:lnTo>
                  <a:pt x="859102" y="1360974"/>
                </a:lnTo>
                <a:lnTo>
                  <a:pt x="857106" y="1370861"/>
                </a:lnTo>
                <a:cubicBezTo>
                  <a:pt x="828281" y="1439012"/>
                  <a:pt x="760800" y="1486830"/>
                  <a:pt x="682149" y="1486830"/>
                </a:cubicBezTo>
                <a:cubicBezTo>
                  <a:pt x="577282" y="1486830"/>
                  <a:pt x="492271" y="1401819"/>
                  <a:pt x="492271" y="1296952"/>
                </a:cubicBezTo>
                <a:cubicBezTo>
                  <a:pt x="492271" y="1270736"/>
                  <a:pt x="497584" y="1245760"/>
                  <a:pt x="507193" y="1223043"/>
                </a:cubicBezTo>
                <a:lnTo>
                  <a:pt x="539822" y="1174647"/>
                </a:lnTo>
                <a:lnTo>
                  <a:pt x="180691" y="184741"/>
                </a:lnTo>
                <a:lnTo>
                  <a:pt x="0" y="13973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/>
          </a:p>
        </p:txBody>
      </p:sp>
      <p:sp>
        <p:nvSpPr>
          <p:cNvPr id="14" name="Freeform: Shape 16">
            <a:extLst>
              <a:ext uri="{FF2B5EF4-FFF2-40B4-BE49-F238E27FC236}">
                <a16:creationId xmlns:a16="http://schemas.microsoft.com/office/drawing/2014/main" id="{12812CD5-E5CB-4826-BE20-FF7F8EE6F451}"/>
              </a:ext>
            </a:extLst>
          </p:cNvPr>
          <p:cNvSpPr/>
          <p:nvPr/>
        </p:nvSpPr>
        <p:spPr>
          <a:xfrm>
            <a:off x="6879209" y="2878668"/>
            <a:ext cx="498798" cy="590127"/>
          </a:xfrm>
          <a:custGeom>
            <a:avLst/>
            <a:gdLst>
              <a:gd name="connsiteX0" fmla="*/ 836990 w 836628"/>
              <a:gd name="connsiteY0" fmla="*/ 121252 h 989814"/>
              <a:gd name="connsiteX1" fmla="*/ 791623 w 836628"/>
              <a:gd name="connsiteY1" fmla="*/ 82956 h 989814"/>
              <a:gd name="connsiteX2" fmla="*/ 436351 w 836628"/>
              <a:gd name="connsiteY2" fmla="*/ 6363 h 989814"/>
              <a:gd name="connsiteX3" fmla="*/ 401589 w 836628"/>
              <a:gd name="connsiteY3" fmla="*/ 6952 h 989814"/>
              <a:gd name="connsiteX4" fmla="*/ 45727 w 836628"/>
              <a:gd name="connsiteY4" fmla="*/ 82367 h 989814"/>
              <a:gd name="connsiteX5" fmla="*/ 1539 w 836628"/>
              <a:gd name="connsiteY5" fmla="*/ 119485 h 989814"/>
              <a:gd name="connsiteX6" fmla="*/ 13323 w 836628"/>
              <a:gd name="connsiteY6" fmla="*/ 434104 h 989814"/>
              <a:gd name="connsiteX7" fmla="*/ 102288 w 836628"/>
              <a:gd name="connsiteY7" fmla="*/ 712195 h 989814"/>
              <a:gd name="connsiteX8" fmla="*/ 390984 w 836628"/>
              <a:gd name="connsiteY8" fmla="*/ 985572 h 989814"/>
              <a:gd name="connsiteX9" fmla="*/ 447545 w 836628"/>
              <a:gd name="connsiteY9" fmla="*/ 984983 h 989814"/>
              <a:gd name="connsiteX10" fmla="*/ 682037 w 836628"/>
              <a:gd name="connsiteY10" fmla="*/ 781128 h 989814"/>
              <a:gd name="connsiteX11" fmla="*/ 807531 w 836628"/>
              <a:gd name="connsiteY11" fmla="*/ 525426 h 989814"/>
              <a:gd name="connsiteX12" fmla="*/ 836401 w 836628"/>
              <a:gd name="connsiteY12" fmla="*/ 209628 h 989814"/>
              <a:gd name="connsiteX13" fmla="*/ 836990 w 836628"/>
              <a:gd name="connsiteY13" fmla="*/ 121252 h 989814"/>
              <a:gd name="connsiteX14" fmla="*/ 588947 w 836628"/>
              <a:gd name="connsiteY14" fmla="*/ 544280 h 989814"/>
              <a:gd name="connsiteX15" fmla="*/ 500571 w 836628"/>
              <a:gd name="connsiteY15" fmla="*/ 544280 h 989814"/>
              <a:gd name="connsiteX16" fmla="*/ 472880 w 836628"/>
              <a:gd name="connsiteY16" fmla="*/ 571971 h 989814"/>
              <a:gd name="connsiteX17" fmla="*/ 472880 w 836628"/>
              <a:gd name="connsiteY17" fmla="*/ 654456 h 989814"/>
              <a:gd name="connsiteX18" fmla="*/ 428691 w 836628"/>
              <a:gd name="connsiteY18" fmla="*/ 697466 h 989814"/>
              <a:gd name="connsiteX19" fmla="*/ 405124 w 836628"/>
              <a:gd name="connsiteY19" fmla="*/ 697466 h 989814"/>
              <a:gd name="connsiteX20" fmla="*/ 365650 w 836628"/>
              <a:gd name="connsiteY20" fmla="*/ 658580 h 989814"/>
              <a:gd name="connsiteX21" fmla="*/ 365650 w 836628"/>
              <a:gd name="connsiteY21" fmla="*/ 614392 h 989814"/>
              <a:gd name="connsiteX22" fmla="*/ 295538 w 836628"/>
              <a:gd name="connsiteY22" fmla="*/ 544280 h 989814"/>
              <a:gd name="connsiteX23" fmla="*/ 280808 w 836628"/>
              <a:gd name="connsiteY23" fmla="*/ 544280 h 989814"/>
              <a:gd name="connsiteX24" fmla="*/ 212464 w 836628"/>
              <a:gd name="connsiteY24" fmla="*/ 472400 h 989814"/>
              <a:gd name="connsiteX25" fmla="*/ 250761 w 836628"/>
              <a:gd name="connsiteY25" fmla="*/ 434104 h 989814"/>
              <a:gd name="connsiteX26" fmla="*/ 330299 w 836628"/>
              <a:gd name="connsiteY26" fmla="*/ 434104 h 989814"/>
              <a:gd name="connsiteX27" fmla="*/ 366239 w 836628"/>
              <a:gd name="connsiteY27" fmla="*/ 399343 h 989814"/>
              <a:gd name="connsiteX28" fmla="*/ 365650 w 836628"/>
              <a:gd name="connsiteY28" fmla="*/ 319804 h 989814"/>
              <a:gd name="connsiteX29" fmla="*/ 405124 w 836628"/>
              <a:gd name="connsiteY29" fmla="*/ 280329 h 989814"/>
              <a:gd name="connsiteX30" fmla="*/ 437529 w 836628"/>
              <a:gd name="connsiteY30" fmla="*/ 280919 h 989814"/>
              <a:gd name="connsiteX31" fmla="*/ 472880 w 836628"/>
              <a:gd name="connsiteY31" fmla="*/ 318626 h 989814"/>
              <a:gd name="connsiteX32" fmla="*/ 472880 w 836628"/>
              <a:gd name="connsiteY32" fmla="*/ 401110 h 989814"/>
              <a:gd name="connsiteX33" fmla="*/ 504695 w 836628"/>
              <a:gd name="connsiteY33" fmla="*/ 434104 h 989814"/>
              <a:gd name="connsiteX34" fmla="*/ 584234 w 836628"/>
              <a:gd name="connsiteY34" fmla="*/ 434104 h 989814"/>
              <a:gd name="connsiteX35" fmla="*/ 626654 w 836628"/>
              <a:gd name="connsiteY35" fmla="*/ 477114 h 989814"/>
              <a:gd name="connsiteX36" fmla="*/ 626654 w 836628"/>
              <a:gd name="connsiteY36" fmla="*/ 506573 h 989814"/>
              <a:gd name="connsiteX37" fmla="*/ 588947 w 836628"/>
              <a:gd name="connsiteY37" fmla="*/ 544280 h 989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836628" h="989814">
                <a:moveTo>
                  <a:pt x="836990" y="121252"/>
                </a:moveTo>
                <a:cubicBezTo>
                  <a:pt x="835812" y="80599"/>
                  <a:pt x="831098" y="77064"/>
                  <a:pt x="791623" y="82956"/>
                </a:cubicBezTo>
                <a:cubicBezTo>
                  <a:pt x="663772" y="100631"/>
                  <a:pt x="542991" y="86491"/>
                  <a:pt x="436351" y="6363"/>
                </a:cubicBezTo>
                <a:cubicBezTo>
                  <a:pt x="423978" y="-3064"/>
                  <a:pt x="413373" y="-1296"/>
                  <a:pt x="401589" y="6952"/>
                </a:cubicBezTo>
                <a:cubicBezTo>
                  <a:pt x="294949" y="86491"/>
                  <a:pt x="173579" y="101220"/>
                  <a:pt x="45727" y="82367"/>
                </a:cubicBezTo>
                <a:cubicBezTo>
                  <a:pt x="8020" y="77064"/>
                  <a:pt x="2718" y="81188"/>
                  <a:pt x="1539" y="119485"/>
                </a:cubicBezTo>
                <a:cubicBezTo>
                  <a:pt x="-1407" y="224358"/>
                  <a:pt x="-1407" y="329820"/>
                  <a:pt x="13323" y="434104"/>
                </a:cubicBezTo>
                <a:cubicBezTo>
                  <a:pt x="26874" y="531907"/>
                  <a:pt x="43960" y="629710"/>
                  <a:pt x="102288" y="712195"/>
                </a:cubicBezTo>
                <a:cubicBezTo>
                  <a:pt x="180059" y="821782"/>
                  <a:pt x="276095" y="914282"/>
                  <a:pt x="390984" y="985572"/>
                </a:cubicBezTo>
                <a:cubicBezTo>
                  <a:pt x="411605" y="997945"/>
                  <a:pt x="427513" y="997356"/>
                  <a:pt x="447545" y="984983"/>
                </a:cubicBezTo>
                <a:cubicBezTo>
                  <a:pt x="537689" y="930190"/>
                  <a:pt x="611925" y="858310"/>
                  <a:pt x="682037" y="781128"/>
                </a:cubicBezTo>
                <a:cubicBezTo>
                  <a:pt x="749203" y="707482"/>
                  <a:pt x="787499" y="621462"/>
                  <a:pt x="807531" y="525426"/>
                </a:cubicBezTo>
                <a:cubicBezTo>
                  <a:pt x="829331" y="421142"/>
                  <a:pt x="837579" y="315680"/>
                  <a:pt x="836401" y="209628"/>
                </a:cubicBezTo>
                <a:cubicBezTo>
                  <a:pt x="837579" y="180170"/>
                  <a:pt x="838168" y="150711"/>
                  <a:pt x="836990" y="121252"/>
                </a:cubicBezTo>
                <a:close/>
                <a:moveTo>
                  <a:pt x="588947" y="544280"/>
                </a:moveTo>
                <a:cubicBezTo>
                  <a:pt x="559488" y="544280"/>
                  <a:pt x="530030" y="544869"/>
                  <a:pt x="500571" y="544280"/>
                </a:cubicBezTo>
                <a:cubicBezTo>
                  <a:pt x="479950" y="543691"/>
                  <a:pt x="472290" y="551939"/>
                  <a:pt x="472880" y="571971"/>
                </a:cubicBezTo>
                <a:cubicBezTo>
                  <a:pt x="474058" y="599662"/>
                  <a:pt x="473469" y="626764"/>
                  <a:pt x="472880" y="654456"/>
                </a:cubicBezTo>
                <a:cubicBezTo>
                  <a:pt x="472290" y="689217"/>
                  <a:pt x="464042" y="696876"/>
                  <a:pt x="428691" y="697466"/>
                </a:cubicBezTo>
                <a:cubicBezTo>
                  <a:pt x="421032" y="697466"/>
                  <a:pt x="412784" y="697466"/>
                  <a:pt x="405124" y="697466"/>
                </a:cubicBezTo>
                <a:cubicBezTo>
                  <a:pt x="378612" y="698055"/>
                  <a:pt x="364471" y="686271"/>
                  <a:pt x="365650" y="658580"/>
                </a:cubicBezTo>
                <a:cubicBezTo>
                  <a:pt x="366239" y="643851"/>
                  <a:pt x="365650" y="629121"/>
                  <a:pt x="365650" y="614392"/>
                </a:cubicBezTo>
                <a:cubicBezTo>
                  <a:pt x="365650" y="544280"/>
                  <a:pt x="365650" y="544280"/>
                  <a:pt x="295538" y="544280"/>
                </a:cubicBezTo>
                <a:cubicBezTo>
                  <a:pt x="290824" y="544280"/>
                  <a:pt x="285522" y="544280"/>
                  <a:pt x="280808" y="544280"/>
                </a:cubicBezTo>
                <a:cubicBezTo>
                  <a:pt x="213053" y="544280"/>
                  <a:pt x="208929" y="539567"/>
                  <a:pt x="212464" y="472400"/>
                </a:cubicBezTo>
                <a:cubicBezTo>
                  <a:pt x="213642" y="446477"/>
                  <a:pt x="226604" y="434693"/>
                  <a:pt x="250761" y="434104"/>
                </a:cubicBezTo>
                <a:cubicBezTo>
                  <a:pt x="277273" y="433515"/>
                  <a:pt x="303786" y="432337"/>
                  <a:pt x="330299" y="434104"/>
                </a:cubicBezTo>
                <a:cubicBezTo>
                  <a:pt x="356812" y="435872"/>
                  <a:pt x="368006" y="427034"/>
                  <a:pt x="366239" y="399343"/>
                </a:cubicBezTo>
                <a:cubicBezTo>
                  <a:pt x="364471" y="372830"/>
                  <a:pt x="366239" y="346317"/>
                  <a:pt x="365650" y="319804"/>
                </a:cubicBezTo>
                <a:cubicBezTo>
                  <a:pt x="365061" y="292702"/>
                  <a:pt x="378612" y="280329"/>
                  <a:pt x="405124" y="280329"/>
                </a:cubicBezTo>
                <a:cubicBezTo>
                  <a:pt x="415730" y="280329"/>
                  <a:pt x="426924" y="280329"/>
                  <a:pt x="437529" y="280919"/>
                </a:cubicBezTo>
                <a:cubicBezTo>
                  <a:pt x="461096" y="282686"/>
                  <a:pt x="473469" y="294470"/>
                  <a:pt x="472880" y="318626"/>
                </a:cubicBezTo>
                <a:cubicBezTo>
                  <a:pt x="472880" y="346317"/>
                  <a:pt x="474058" y="373419"/>
                  <a:pt x="472880" y="401110"/>
                </a:cubicBezTo>
                <a:cubicBezTo>
                  <a:pt x="471701" y="424677"/>
                  <a:pt x="479950" y="435283"/>
                  <a:pt x="504695" y="434104"/>
                </a:cubicBezTo>
                <a:cubicBezTo>
                  <a:pt x="531208" y="432337"/>
                  <a:pt x="557721" y="433515"/>
                  <a:pt x="584234" y="434104"/>
                </a:cubicBezTo>
                <a:cubicBezTo>
                  <a:pt x="616638" y="435283"/>
                  <a:pt x="626065" y="444709"/>
                  <a:pt x="626654" y="477114"/>
                </a:cubicBezTo>
                <a:cubicBezTo>
                  <a:pt x="626654" y="487130"/>
                  <a:pt x="626654" y="496557"/>
                  <a:pt x="626654" y="506573"/>
                </a:cubicBezTo>
                <a:cubicBezTo>
                  <a:pt x="627244" y="532496"/>
                  <a:pt x="613693" y="544280"/>
                  <a:pt x="588947" y="544280"/>
                </a:cubicBezTo>
                <a:close/>
              </a:path>
            </a:pathLst>
          </a:custGeom>
          <a:solidFill>
            <a:schemeClr val="accent3"/>
          </a:solidFill>
          <a:ln w="5876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CC81222-CC86-46AC-BB71-BD2E4B07C03E}"/>
              </a:ext>
            </a:extLst>
          </p:cNvPr>
          <p:cNvSpPr txBox="1">
            <a:spLocks noChangeAspect="1"/>
          </p:cNvSpPr>
          <p:nvPr/>
        </p:nvSpPr>
        <p:spPr>
          <a:xfrm>
            <a:off x="2198452" y="2159540"/>
            <a:ext cx="1828800" cy="1828800"/>
          </a:xfrm>
          <a:prstGeom prst="rect">
            <a:avLst/>
          </a:prstGeom>
          <a:noFill/>
        </p:spPr>
        <p:txBody>
          <a:bodyPr wrap="square" rtlCol="0" anchor="ctr">
            <a:prstTxWarp prst="textArchUp">
              <a:avLst>
                <a:gd name="adj" fmla="val 11029302"/>
              </a:avLst>
            </a:prstTxWarp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bg1"/>
                </a:solidFill>
              </a:rPr>
              <a:t>Your Contents Here</a:t>
            </a:r>
            <a:endParaRPr lang="ko-KR" altLang="en-US" sz="1400" b="1" dirty="0">
              <a:solidFill>
                <a:schemeClr val="bg1"/>
              </a:solidFill>
            </a:endParaRPr>
          </a:p>
        </p:txBody>
      </p:sp>
      <p:grpSp>
        <p:nvGrpSpPr>
          <p:cNvPr id="16" name="Group 33">
            <a:extLst>
              <a:ext uri="{FF2B5EF4-FFF2-40B4-BE49-F238E27FC236}">
                <a16:creationId xmlns:a16="http://schemas.microsoft.com/office/drawing/2014/main" id="{5A1AC693-7046-43AA-B49C-DACA0C88EFE9}"/>
              </a:ext>
            </a:extLst>
          </p:cNvPr>
          <p:cNvGrpSpPr/>
          <p:nvPr/>
        </p:nvGrpSpPr>
        <p:grpSpPr>
          <a:xfrm>
            <a:off x="984232" y="4959191"/>
            <a:ext cx="2087997" cy="1107996"/>
            <a:chOff x="6210999" y="1433695"/>
            <a:chExt cx="1457346" cy="788255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2286A693-D0A6-4533-AB60-26148EAFAD49}"/>
                </a:ext>
              </a:extLst>
            </p:cNvPr>
            <p:cNvSpPr txBox="1"/>
            <p:nvPr/>
          </p:nvSpPr>
          <p:spPr>
            <a:xfrm>
              <a:off x="6210999" y="1433695"/>
              <a:ext cx="1457346" cy="2408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600" b="1" dirty="0">
                  <a:solidFill>
                    <a:schemeClr val="accent1"/>
                  </a:solidFill>
                  <a:cs typeface="Arial" pitchFamily="34" charset="0"/>
                </a:rPr>
                <a:t>Your Text  Here</a:t>
              </a:r>
              <a:endParaRPr lang="ko-KR" altLang="en-US" sz="1600" b="1" dirty="0">
                <a:solidFill>
                  <a:schemeClr val="accent1"/>
                </a:solidFill>
                <a:cs typeface="Arial" pitchFamily="34" charset="0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C2A5D698-E7FD-43CF-846A-8F7C8A80B5AA}"/>
                </a:ext>
              </a:extLst>
            </p:cNvPr>
            <p:cNvSpPr txBox="1"/>
            <p:nvPr/>
          </p:nvSpPr>
          <p:spPr>
            <a:xfrm>
              <a:off x="6503618" y="1630759"/>
              <a:ext cx="1164725" cy="5911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Get a modern PowerPoint  Presentation that is beautifully designed. </a:t>
              </a:r>
            </a:p>
          </p:txBody>
        </p:sp>
      </p:grpSp>
      <p:grpSp>
        <p:nvGrpSpPr>
          <p:cNvPr id="19" name="Group 36">
            <a:extLst>
              <a:ext uri="{FF2B5EF4-FFF2-40B4-BE49-F238E27FC236}">
                <a16:creationId xmlns:a16="http://schemas.microsoft.com/office/drawing/2014/main" id="{31943167-E489-44B2-8EE8-05DD45069685}"/>
              </a:ext>
            </a:extLst>
          </p:cNvPr>
          <p:cNvGrpSpPr/>
          <p:nvPr/>
        </p:nvGrpSpPr>
        <p:grpSpPr>
          <a:xfrm>
            <a:off x="3702051" y="4959191"/>
            <a:ext cx="2087997" cy="1107996"/>
            <a:chOff x="6210999" y="1433695"/>
            <a:chExt cx="1457346" cy="788255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6C48EF85-E431-45A2-A3E8-140EA5120E0F}"/>
                </a:ext>
              </a:extLst>
            </p:cNvPr>
            <p:cNvSpPr txBox="1"/>
            <p:nvPr/>
          </p:nvSpPr>
          <p:spPr>
            <a:xfrm>
              <a:off x="6210999" y="1433695"/>
              <a:ext cx="1457346" cy="2408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600" b="1" dirty="0">
                  <a:solidFill>
                    <a:schemeClr val="accent2"/>
                  </a:solidFill>
                  <a:cs typeface="Arial" pitchFamily="34" charset="0"/>
                </a:rPr>
                <a:t>Your Text  Here</a:t>
              </a:r>
              <a:endParaRPr lang="ko-KR" altLang="en-US" sz="1600" b="1" dirty="0">
                <a:solidFill>
                  <a:schemeClr val="accent2"/>
                </a:solidFill>
                <a:cs typeface="Arial" pitchFamily="34" charset="0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EB09AC36-6DD6-410A-9F4D-CE66BD4E1DCD}"/>
                </a:ext>
              </a:extLst>
            </p:cNvPr>
            <p:cNvSpPr txBox="1"/>
            <p:nvPr/>
          </p:nvSpPr>
          <p:spPr>
            <a:xfrm>
              <a:off x="6503618" y="1630759"/>
              <a:ext cx="1164725" cy="5911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Get a modern PowerPoint  Presentation that is beautifully designed. </a:t>
              </a:r>
            </a:p>
          </p:txBody>
        </p:sp>
      </p:grpSp>
      <p:grpSp>
        <p:nvGrpSpPr>
          <p:cNvPr id="22" name="Group 39">
            <a:extLst>
              <a:ext uri="{FF2B5EF4-FFF2-40B4-BE49-F238E27FC236}">
                <a16:creationId xmlns:a16="http://schemas.microsoft.com/office/drawing/2014/main" id="{25B3F926-EE10-4B09-AFBE-D8A8E3F220FE}"/>
              </a:ext>
            </a:extLst>
          </p:cNvPr>
          <p:cNvGrpSpPr/>
          <p:nvPr/>
        </p:nvGrpSpPr>
        <p:grpSpPr>
          <a:xfrm>
            <a:off x="6419870" y="4959191"/>
            <a:ext cx="2087997" cy="1107996"/>
            <a:chOff x="6210999" y="1433695"/>
            <a:chExt cx="1457346" cy="788255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500367AD-9AD1-4E25-AD00-384371CEA5BC}"/>
                </a:ext>
              </a:extLst>
            </p:cNvPr>
            <p:cNvSpPr txBox="1"/>
            <p:nvPr/>
          </p:nvSpPr>
          <p:spPr>
            <a:xfrm>
              <a:off x="6210999" y="1433695"/>
              <a:ext cx="1457346" cy="2408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600" b="1" dirty="0">
                  <a:solidFill>
                    <a:schemeClr val="accent3"/>
                  </a:solidFill>
                  <a:cs typeface="Arial" pitchFamily="34" charset="0"/>
                </a:rPr>
                <a:t>Your Text  Here</a:t>
              </a:r>
              <a:endParaRPr lang="ko-KR" altLang="en-US" sz="1600" b="1" dirty="0">
                <a:solidFill>
                  <a:schemeClr val="accent3"/>
                </a:solidFill>
                <a:cs typeface="Arial" pitchFamily="34" charset="0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F4C651B3-9A29-429A-A2B4-B2C056FCE1A4}"/>
                </a:ext>
              </a:extLst>
            </p:cNvPr>
            <p:cNvSpPr txBox="1"/>
            <p:nvPr/>
          </p:nvSpPr>
          <p:spPr>
            <a:xfrm>
              <a:off x="6503618" y="1630759"/>
              <a:ext cx="1164725" cy="5911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Get a modern PowerPoint  Presentation that is beautifully designed. </a:t>
              </a:r>
            </a:p>
          </p:txBody>
        </p:sp>
      </p:grpSp>
      <p:grpSp>
        <p:nvGrpSpPr>
          <p:cNvPr id="25" name="Group 42">
            <a:extLst>
              <a:ext uri="{FF2B5EF4-FFF2-40B4-BE49-F238E27FC236}">
                <a16:creationId xmlns:a16="http://schemas.microsoft.com/office/drawing/2014/main" id="{4E0C560F-CF48-4EE2-BEB3-2AE13135D76D}"/>
              </a:ext>
            </a:extLst>
          </p:cNvPr>
          <p:cNvGrpSpPr/>
          <p:nvPr/>
        </p:nvGrpSpPr>
        <p:grpSpPr>
          <a:xfrm>
            <a:off x="9137690" y="4959191"/>
            <a:ext cx="2087997" cy="1107996"/>
            <a:chOff x="6210999" y="1433695"/>
            <a:chExt cx="1457346" cy="788255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49146306-E58B-45B3-9FEE-80E97E12B5A5}"/>
                </a:ext>
              </a:extLst>
            </p:cNvPr>
            <p:cNvSpPr txBox="1"/>
            <p:nvPr/>
          </p:nvSpPr>
          <p:spPr>
            <a:xfrm>
              <a:off x="6210999" y="1433695"/>
              <a:ext cx="1457346" cy="2408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600" b="1" dirty="0">
                  <a:solidFill>
                    <a:schemeClr val="accent4"/>
                  </a:solidFill>
                  <a:cs typeface="Arial" pitchFamily="34" charset="0"/>
                </a:rPr>
                <a:t>Your Text  Here</a:t>
              </a:r>
              <a:endParaRPr lang="ko-KR" altLang="en-US" sz="1600" b="1" dirty="0">
                <a:solidFill>
                  <a:schemeClr val="accent4"/>
                </a:solidFill>
                <a:cs typeface="Arial" pitchFamily="34" charset="0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0E4FF59D-4B19-44E6-8BF0-0D0A731D5AA4}"/>
                </a:ext>
              </a:extLst>
            </p:cNvPr>
            <p:cNvSpPr txBox="1"/>
            <p:nvPr/>
          </p:nvSpPr>
          <p:spPr>
            <a:xfrm>
              <a:off x="6503618" y="1630759"/>
              <a:ext cx="1164725" cy="5911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Get a modern PowerPoint  Presentation that is beautifully designed. </a:t>
              </a:r>
            </a:p>
          </p:txBody>
        </p:sp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1654C506-59D2-4B1A-BB24-50D73B3FF2B7}"/>
              </a:ext>
            </a:extLst>
          </p:cNvPr>
          <p:cNvSpPr txBox="1">
            <a:spLocks noChangeAspect="1"/>
          </p:cNvSpPr>
          <p:nvPr/>
        </p:nvSpPr>
        <p:spPr>
          <a:xfrm rot="10800000">
            <a:off x="4215582" y="2259331"/>
            <a:ext cx="1828800" cy="1828800"/>
          </a:xfrm>
          <a:prstGeom prst="rect">
            <a:avLst/>
          </a:prstGeom>
          <a:noFill/>
        </p:spPr>
        <p:txBody>
          <a:bodyPr wrap="square" rtlCol="0" anchor="ctr">
            <a:prstTxWarp prst="textArchUp">
              <a:avLst>
                <a:gd name="adj" fmla="val 11029302"/>
              </a:avLst>
            </a:prstTxWarp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bg1"/>
                </a:solidFill>
              </a:rPr>
              <a:t>Your Contents Here</a:t>
            </a:r>
            <a:endParaRPr lang="ko-KR" altLang="en-US" sz="1400" b="1" dirty="0">
              <a:solidFill>
                <a:schemeClr val="bg1"/>
              </a:solidFill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544CC88B-425D-4E4C-880A-A0E39BE64350}"/>
              </a:ext>
            </a:extLst>
          </p:cNvPr>
          <p:cNvSpPr txBox="1">
            <a:spLocks noChangeAspect="1"/>
          </p:cNvSpPr>
          <p:nvPr/>
        </p:nvSpPr>
        <p:spPr>
          <a:xfrm>
            <a:off x="6206160" y="2185677"/>
            <a:ext cx="1828800" cy="1828800"/>
          </a:xfrm>
          <a:prstGeom prst="rect">
            <a:avLst/>
          </a:prstGeom>
          <a:noFill/>
        </p:spPr>
        <p:txBody>
          <a:bodyPr wrap="square" rtlCol="0" anchor="ctr">
            <a:prstTxWarp prst="textArchUp">
              <a:avLst>
                <a:gd name="adj" fmla="val 11029302"/>
              </a:avLst>
            </a:prstTxWarp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bg1"/>
                </a:solidFill>
              </a:rPr>
              <a:t>Your Contents Here</a:t>
            </a:r>
            <a:endParaRPr lang="ko-KR" altLang="en-US" sz="1400" b="1" dirty="0">
              <a:solidFill>
                <a:schemeClr val="bg1"/>
              </a:solidFill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24D9668-AF22-4BA0-BF6B-97F09A57788F}"/>
              </a:ext>
            </a:extLst>
          </p:cNvPr>
          <p:cNvSpPr txBox="1">
            <a:spLocks noChangeAspect="1"/>
          </p:cNvSpPr>
          <p:nvPr/>
        </p:nvSpPr>
        <p:spPr>
          <a:xfrm rot="10800000">
            <a:off x="8223290" y="2285468"/>
            <a:ext cx="1828800" cy="1828800"/>
          </a:xfrm>
          <a:prstGeom prst="rect">
            <a:avLst/>
          </a:prstGeom>
          <a:noFill/>
        </p:spPr>
        <p:txBody>
          <a:bodyPr wrap="square" rtlCol="0" anchor="ctr">
            <a:prstTxWarp prst="textArchUp">
              <a:avLst>
                <a:gd name="adj" fmla="val 11029302"/>
              </a:avLst>
            </a:prstTxWarp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bg1"/>
                </a:solidFill>
              </a:rPr>
              <a:t>Your Contents Here</a:t>
            </a:r>
            <a:endParaRPr lang="ko-KR" altLang="en-US" sz="1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79425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3" name="타원 2">
            <a:extLst>
              <a:ext uri="{FF2B5EF4-FFF2-40B4-BE49-F238E27FC236}">
                <a16:creationId xmlns:a16="http://schemas.microsoft.com/office/drawing/2014/main" id="{81C38047-50EF-474B-B7CC-69ECC279D541}"/>
              </a:ext>
            </a:extLst>
          </p:cNvPr>
          <p:cNvSpPr/>
          <p:nvPr/>
        </p:nvSpPr>
        <p:spPr>
          <a:xfrm>
            <a:off x="4935246" y="2839721"/>
            <a:ext cx="2321508" cy="2321508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87000"/>
                </a:schemeClr>
              </a:gs>
              <a:gs pos="100000">
                <a:schemeClr val="bg1"/>
              </a:gs>
            </a:gsLst>
            <a:lin ang="8100000" scaled="1"/>
            <a:tileRect/>
          </a:gradFill>
          <a:ln w="6350">
            <a:solidFill>
              <a:schemeClr val="bg1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8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F2C22DEC-03A4-4CCF-B62A-79F132659938}"/>
              </a:ext>
            </a:extLst>
          </p:cNvPr>
          <p:cNvGrpSpPr/>
          <p:nvPr/>
        </p:nvGrpSpPr>
        <p:grpSpPr>
          <a:xfrm>
            <a:off x="10101" y="2495566"/>
            <a:ext cx="12178613" cy="3019394"/>
            <a:chOff x="-2380298" y="1899224"/>
            <a:chExt cx="16989232" cy="4212077"/>
          </a:xfrm>
        </p:grpSpPr>
        <p:sp>
          <p:nvSpPr>
            <p:cNvPr id="5" name="원형: 비어 있음 4">
              <a:extLst>
                <a:ext uri="{FF2B5EF4-FFF2-40B4-BE49-F238E27FC236}">
                  <a16:creationId xmlns:a16="http://schemas.microsoft.com/office/drawing/2014/main" id="{A725D89E-F82A-42BC-A54B-1B5585BB5DEE}"/>
                </a:ext>
              </a:extLst>
            </p:cNvPr>
            <p:cNvSpPr/>
            <p:nvPr/>
          </p:nvSpPr>
          <p:spPr>
            <a:xfrm>
              <a:off x="3989961" y="1899224"/>
              <a:ext cx="4212077" cy="4212077"/>
            </a:xfrm>
            <a:prstGeom prst="donut">
              <a:avLst>
                <a:gd name="adj" fmla="val 6132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grpSp>
          <p:nvGrpSpPr>
            <p:cNvPr id="6" name="그룹 5">
              <a:extLst>
                <a:ext uri="{FF2B5EF4-FFF2-40B4-BE49-F238E27FC236}">
                  <a16:creationId xmlns:a16="http://schemas.microsoft.com/office/drawing/2014/main" id="{5CFE7851-A83A-4EBD-A7A3-F53C5FD7766F}"/>
                </a:ext>
              </a:extLst>
            </p:cNvPr>
            <p:cNvGrpSpPr/>
            <p:nvPr/>
          </p:nvGrpSpPr>
          <p:grpSpPr>
            <a:xfrm>
              <a:off x="3989961" y="1899224"/>
              <a:ext cx="10618973" cy="4212077"/>
              <a:chOff x="3472774" y="2071991"/>
              <a:chExt cx="10618973" cy="4212077"/>
            </a:xfrm>
          </p:grpSpPr>
          <p:sp>
            <p:nvSpPr>
              <p:cNvPr id="10" name="막힌 원호 9">
                <a:extLst>
                  <a:ext uri="{FF2B5EF4-FFF2-40B4-BE49-F238E27FC236}">
                    <a16:creationId xmlns:a16="http://schemas.microsoft.com/office/drawing/2014/main" id="{ED01DC4F-3A9F-494A-B42D-8670F21BEF77}"/>
                  </a:ext>
                </a:extLst>
              </p:cNvPr>
              <p:cNvSpPr/>
              <p:nvPr/>
            </p:nvSpPr>
            <p:spPr>
              <a:xfrm>
                <a:off x="3472774" y="2071991"/>
                <a:ext cx="4212077" cy="4212077"/>
              </a:xfrm>
              <a:prstGeom prst="blockArc">
                <a:avLst>
                  <a:gd name="adj1" fmla="val 14126097"/>
                  <a:gd name="adj2" fmla="val 21454765"/>
                  <a:gd name="adj3" fmla="val 6254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1" name="직사각형 10">
                <a:extLst>
                  <a:ext uri="{FF2B5EF4-FFF2-40B4-BE49-F238E27FC236}">
                    <a16:creationId xmlns:a16="http://schemas.microsoft.com/office/drawing/2014/main" id="{609392B3-4F78-4D5C-8399-2EFBBBB56541}"/>
                  </a:ext>
                </a:extLst>
              </p:cNvPr>
              <p:cNvSpPr/>
              <p:nvPr/>
            </p:nvSpPr>
            <p:spPr>
              <a:xfrm>
                <a:off x="7412461" y="4042373"/>
                <a:ext cx="6679286" cy="271309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7" name="그룹 6">
              <a:extLst>
                <a:ext uri="{FF2B5EF4-FFF2-40B4-BE49-F238E27FC236}">
                  <a16:creationId xmlns:a16="http://schemas.microsoft.com/office/drawing/2014/main" id="{4387D547-1DE5-43BD-AEB9-C9A730E93E4E}"/>
                </a:ext>
              </a:extLst>
            </p:cNvPr>
            <p:cNvGrpSpPr/>
            <p:nvPr/>
          </p:nvGrpSpPr>
          <p:grpSpPr>
            <a:xfrm flipH="1" flipV="1">
              <a:off x="-2380298" y="1899224"/>
              <a:ext cx="10582336" cy="4212077"/>
              <a:chOff x="3472774" y="2071991"/>
              <a:chExt cx="10582336" cy="4212077"/>
            </a:xfrm>
            <a:solidFill>
              <a:schemeClr val="accent4"/>
            </a:solidFill>
          </p:grpSpPr>
          <p:sp>
            <p:nvSpPr>
              <p:cNvPr id="8" name="막힌 원호 7">
                <a:extLst>
                  <a:ext uri="{FF2B5EF4-FFF2-40B4-BE49-F238E27FC236}">
                    <a16:creationId xmlns:a16="http://schemas.microsoft.com/office/drawing/2014/main" id="{47E14A85-4BA7-426E-955A-34E4388576F1}"/>
                  </a:ext>
                </a:extLst>
              </p:cNvPr>
              <p:cNvSpPr/>
              <p:nvPr/>
            </p:nvSpPr>
            <p:spPr>
              <a:xfrm>
                <a:off x="3472774" y="2071991"/>
                <a:ext cx="4212077" cy="4212077"/>
              </a:xfrm>
              <a:prstGeom prst="blockArc">
                <a:avLst>
                  <a:gd name="adj1" fmla="val 14126097"/>
                  <a:gd name="adj2" fmla="val 21599999"/>
                  <a:gd name="adj3" fmla="val 629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9" name="직사각형 8">
                <a:extLst>
                  <a:ext uri="{FF2B5EF4-FFF2-40B4-BE49-F238E27FC236}">
                    <a16:creationId xmlns:a16="http://schemas.microsoft.com/office/drawing/2014/main" id="{4F3A603D-ADF7-4F1F-A614-8A313CF4FD72}"/>
                  </a:ext>
                </a:extLst>
              </p:cNvPr>
              <p:cNvSpPr/>
              <p:nvPr/>
            </p:nvSpPr>
            <p:spPr>
              <a:xfrm rot="10800000">
                <a:off x="7426043" y="4042376"/>
                <a:ext cx="6629067" cy="27130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</p:grpSp>
      <p:sp>
        <p:nvSpPr>
          <p:cNvPr id="12" name="원호 11">
            <a:extLst>
              <a:ext uri="{FF2B5EF4-FFF2-40B4-BE49-F238E27FC236}">
                <a16:creationId xmlns:a16="http://schemas.microsoft.com/office/drawing/2014/main" id="{5FA4BA0C-63B1-47E5-A838-53550BA8F1AB}"/>
              </a:ext>
            </a:extLst>
          </p:cNvPr>
          <p:cNvSpPr>
            <a:spLocks noChangeAspect="1"/>
          </p:cNvSpPr>
          <p:nvPr/>
        </p:nvSpPr>
        <p:spPr>
          <a:xfrm>
            <a:off x="4480864" y="2385299"/>
            <a:ext cx="3240000" cy="3240000"/>
          </a:xfrm>
          <a:prstGeom prst="arc">
            <a:avLst>
              <a:gd name="adj1" fmla="val 14467075"/>
              <a:gd name="adj2" fmla="val 21171325"/>
            </a:avLst>
          </a:prstGeom>
          <a:ln w="19050" cap="rnd">
            <a:solidFill>
              <a:schemeClr val="accent1">
                <a:lumMod val="75000"/>
              </a:schemeClr>
            </a:solidFill>
            <a:prstDash val="dash"/>
            <a:round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타원 12">
            <a:extLst>
              <a:ext uri="{FF2B5EF4-FFF2-40B4-BE49-F238E27FC236}">
                <a16:creationId xmlns:a16="http://schemas.microsoft.com/office/drawing/2014/main" id="{2FE9DE3F-F347-4F81-B30E-AE0EECB22FE0}"/>
              </a:ext>
            </a:extLst>
          </p:cNvPr>
          <p:cNvSpPr/>
          <p:nvPr/>
        </p:nvSpPr>
        <p:spPr>
          <a:xfrm>
            <a:off x="5836596" y="2315183"/>
            <a:ext cx="126459" cy="126459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타원 13">
            <a:extLst>
              <a:ext uri="{FF2B5EF4-FFF2-40B4-BE49-F238E27FC236}">
                <a16:creationId xmlns:a16="http://schemas.microsoft.com/office/drawing/2014/main" id="{05A7058C-F2B8-4419-862D-C2F34865267A}"/>
              </a:ext>
            </a:extLst>
          </p:cNvPr>
          <p:cNvSpPr/>
          <p:nvPr/>
        </p:nvSpPr>
        <p:spPr>
          <a:xfrm>
            <a:off x="6828153" y="2539930"/>
            <a:ext cx="126459" cy="126459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타원 14">
            <a:extLst>
              <a:ext uri="{FF2B5EF4-FFF2-40B4-BE49-F238E27FC236}">
                <a16:creationId xmlns:a16="http://schemas.microsoft.com/office/drawing/2014/main" id="{07CB9A0B-218A-438D-9F45-F09C0BDACBF7}"/>
              </a:ext>
            </a:extLst>
          </p:cNvPr>
          <p:cNvSpPr/>
          <p:nvPr/>
        </p:nvSpPr>
        <p:spPr>
          <a:xfrm>
            <a:off x="7531960" y="3240704"/>
            <a:ext cx="126459" cy="126459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F4F5DECD-CA11-41F0-83D5-37D467BB0DC5}"/>
              </a:ext>
            </a:extLst>
          </p:cNvPr>
          <p:cNvGrpSpPr/>
          <p:nvPr/>
        </p:nvGrpSpPr>
        <p:grpSpPr>
          <a:xfrm>
            <a:off x="7083602" y="1903406"/>
            <a:ext cx="3623848" cy="699753"/>
            <a:chOff x="1451773" y="2529415"/>
            <a:chExt cx="3797852" cy="699753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265800F3-9AA6-468F-AEF7-D04ABF461B60}"/>
                </a:ext>
              </a:extLst>
            </p:cNvPr>
            <p:cNvSpPr txBox="1"/>
            <p:nvPr/>
          </p:nvSpPr>
          <p:spPr>
            <a:xfrm>
              <a:off x="1451779" y="2529415"/>
              <a:ext cx="379784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AB81519D-3CBE-410F-825B-62443E91C5E4}"/>
                </a:ext>
              </a:extLst>
            </p:cNvPr>
            <p:cNvSpPr txBox="1"/>
            <p:nvPr/>
          </p:nvSpPr>
          <p:spPr>
            <a:xfrm>
              <a:off x="1451773" y="2767503"/>
              <a:ext cx="379784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E30564C8-A9AB-4C5D-9DDE-07224C0BB222}"/>
              </a:ext>
            </a:extLst>
          </p:cNvPr>
          <p:cNvGrpSpPr/>
          <p:nvPr/>
        </p:nvGrpSpPr>
        <p:grpSpPr>
          <a:xfrm>
            <a:off x="7961795" y="2905712"/>
            <a:ext cx="3623848" cy="699753"/>
            <a:chOff x="1451773" y="2529415"/>
            <a:chExt cx="3797852" cy="699753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9E56A30F-4932-4ED4-B687-382D6F64A4DE}"/>
                </a:ext>
              </a:extLst>
            </p:cNvPr>
            <p:cNvSpPr txBox="1"/>
            <p:nvPr/>
          </p:nvSpPr>
          <p:spPr>
            <a:xfrm>
              <a:off x="1451779" y="2529415"/>
              <a:ext cx="379784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A6D2F419-3892-49C7-BA9F-BEC0A319D949}"/>
                </a:ext>
              </a:extLst>
            </p:cNvPr>
            <p:cNvSpPr txBox="1"/>
            <p:nvPr/>
          </p:nvSpPr>
          <p:spPr>
            <a:xfrm>
              <a:off x="1451773" y="2767503"/>
              <a:ext cx="379784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2" name="그룹 21">
            <a:extLst>
              <a:ext uri="{FF2B5EF4-FFF2-40B4-BE49-F238E27FC236}">
                <a16:creationId xmlns:a16="http://schemas.microsoft.com/office/drawing/2014/main" id="{73641C30-B12A-4997-A465-386C86A08FA7}"/>
              </a:ext>
            </a:extLst>
          </p:cNvPr>
          <p:cNvGrpSpPr/>
          <p:nvPr/>
        </p:nvGrpSpPr>
        <p:grpSpPr>
          <a:xfrm>
            <a:off x="1594123" y="1903406"/>
            <a:ext cx="3623848" cy="699753"/>
            <a:chOff x="1451773" y="2529415"/>
            <a:chExt cx="3797852" cy="699753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5262D541-04C0-454E-85C7-C0A9CD97714C}"/>
                </a:ext>
              </a:extLst>
            </p:cNvPr>
            <p:cNvSpPr txBox="1"/>
            <p:nvPr/>
          </p:nvSpPr>
          <p:spPr>
            <a:xfrm>
              <a:off x="1451779" y="2529415"/>
              <a:ext cx="379784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BB51FFB3-BED2-4775-A587-277EBEA1408C}"/>
                </a:ext>
              </a:extLst>
            </p:cNvPr>
            <p:cNvSpPr txBox="1"/>
            <p:nvPr/>
          </p:nvSpPr>
          <p:spPr>
            <a:xfrm>
              <a:off x="1451773" y="2767503"/>
              <a:ext cx="379784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25" name="원호 24">
            <a:extLst>
              <a:ext uri="{FF2B5EF4-FFF2-40B4-BE49-F238E27FC236}">
                <a16:creationId xmlns:a16="http://schemas.microsoft.com/office/drawing/2014/main" id="{519407A2-6DFB-4FD3-B248-E816E9A9EFBE}"/>
              </a:ext>
            </a:extLst>
          </p:cNvPr>
          <p:cNvSpPr>
            <a:spLocks noChangeAspect="1"/>
          </p:cNvSpPr>
          <p:nvPr/>
        </p:nvSpPr>
        <p:spPr>
          <a:xfrm flipH="1" flipV="1">
            <a:off x="4471136" y="2441642"/>
            <a:ext cx="3240000" cy="3240000"/>
          </a:xfrm>
          <a:prstGeom prst="arc">
            <a:avLst>
              <a:gd name="adj1" fmla="val 14467075"/>
              <a:gd name="adj2" fmla="val 21171325"/>
            </a:avLst>
          </a:prstGeom>
          <a:ln w="19050">
            <a:solidFill>
              <a:schemeClr val="accent4">
                <a:lumMod val="75000"/>
              </a:schemeClr>
            </a:solidFill>
            <a:prstDash val="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타원 25">
            <a:extLst>
              <a:ext uri="{FF2B5EF4-FFF2-40B4-BE49-F238E27FC236}">
                <a16:creationId xmlns:a16="http://schemas.microsoft.com/office/drawing/2014/main" id="{049ECF07-C6F5-473F-BD7E-E951209A0267}"/>
              </a:ext>
            </a:extLst>
          </p:cNvPr>
          <p:cNvSpPr/>
          <p:nvPr/>
        </p:nvSpPr>
        <p:spPr>
          <a:xfrm flipH="1">
            <a:off x="6228945" y="5625299"/>
            <a:ext cx="126459" cy="126459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타원 26">
            <a:extLst>
              <a:ext uri="{FF2B5EF4-FFF2-40B4-BE49-F238E27FC236}">
                <a16:creationId xmlns:a16="http://schemas.microsoft.com/office/drawing/2014/main" id="{1403E71C-1583-4199-BDE8-1C8167B74A11}"/>
              </a:ext>
            </a:extLst>
          </p:cNvPr>
          <p:cNvSpPr/>
          <p:nvPr/>
        </p:nvSpPr>
        <p:spPr>
          <a:xfrm flipH="1">
            <a:off x="5237388" y="5400552"/>
            <a:ext cx="126459" cy="126459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타원 27">
            <a:extLst>
              <a:ext uri="{FF2B5EF4-FFF2-40B4-BE49-F238E27FC236}">
                <a16:creationId xmlns:a16="http://schemas.microsoft.com/office/drawing/2014/main" id="{74850ADF-211C-42F6-909C-9A6F215674F8}"/>
              </a:ext>
            </a:extLst>
          </p:cNvPr>
          <p:cNvSpPr/>
          <p:nvPr/>
        </p:nvSpPr>
        <p:spPr>
          <a:xfrm flipH="1">
            <a:off x="4533581" y="4699778"/>
            <a:ext cx="126459" cy="126459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672F0F5A-B9F4-4C99-A6B1-416DC8901D06}"/>
              </a:ext>
            </a:extLst>
          </p:cNvPr>
          <p:cNvGrpSpPr/>
          <p:nvPr/>
        </p:nvGrpSpPr>
        <p:grpSpPr>
          <a:xfrm flipH="1">
            <a:off x="1484550" y="5463782"/>
            <a:ext cx="3623848" cy="699753"/>
            <a:chOff x="1451773" y="2529415"/>
            <a:chExt cx="3797852" cy="699753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F616198F-9CE1-46ED-87A8-FB0903A0AC4E}"/>
                </a:ext>
              </a:extLst>
            </p:cNvPr>
            <p:cNvSpPr txBox="1"/>
            <p:nvPr/>
          </p:nvSpPr>
          <p:spPr>
            <a:xfrm>
              <a:off x="1451779" y="2529415"/>
              <a:ext cx="379784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6D784153-B093-4A04-8C1E-CFAE7BDA8C79}"/>
                </a:ext>
              </a:extLst>
            </p:cNvPr>
            <p:cNvSpPr txBox="1"/>
            <p:nvPr/>
          </p:nvSpPr>
          <p:spPr>
            <a:xfrm>
              <a:off x="1451773" y="2767503"/>
              <a:ext cx="379784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32" name="그룹 31">
            <a:extLst>
              <a:ext uri="{FF2B5EF4-FFF2-40B4-BE49-F238E27FC236}">
                <a16:creationId xmlns:a16="http://schemas.microsoft.com/office/drawing/2014/main" id="{4EB2D201-1E21-4FB3-824E-39DE692F81BF}"/>
              </a:ext>
            </a:extLst>
          </p:cNvPr>
          <p:cNvGrpSpPr/>
          <p:nvPr/>
        </p:nvGrpSpPr>
        <p:grpSpPr>
          <a:xfrm flipH="1">
            <a:off x="606357" y="4461476"/>
            <a:ext cx="3623848" cy="699753"/>
            <a:chOff x="1451773" y="2529415"/>
            <a:chExt cx="3797852" cy="699753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0C132543-8A25-4648-9D58-006C312179E4}"/>
                </a:ext>
              </a:extLst>
            </p:cNvPr>
            <p:cNvSpPr txBox="1"/>
            <p:nvPr/>
          </p:nvSpPr>
          <p:spPr>
            <a:xfrm>
              <a:off x="1451779" y="2529415"/>
              <a:ext cx="379784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E4D06FC4-39B3-4974-82B3-5A94B94C4107}"/>
                </a:ext>
              </a:extLst>
            </p:cNvPr>
            <p:cNvSpPr txBox="1"/>
            <p:nvPr/>
          </p:nvSpPr>
          <p:spPr>
            <a:xfrm>
              <a:off x="1451773" y="2767503"/>
              <a:ext cx="379784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35" name="그룹 34">
            <a:extLst>
              <a:ext uri="{FF2B5EF4-FFF2-40B4-BE49-F238E27FC236}">
                <a16:creationId xmlns:a16="http://schemas.microsoft.com/office/drawing/2014/main" id="{8447BAE1-A8EE-4A66-B6A3-2D11708ECB81}"/>
              </a:ext>
            </a:extLst>
          </p:cNvPr>
          <p:cNvGrpSpPr/>
          <p:nvPr/>
        </p:nvGrpSpPr>
        <p:grpSpPr>
          <a:xfrm flipH="1">
            <a:off x="6974029" y="5463782"/>
            <a:ext cx="3623848" cy="699753"/>
            <a:chOff x="1451773" y="2529415"/>
            <a:chExt cx="3797852" cy="699753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5205964A-E4CF-43ED-964F-9CE8B2524397}"/>
                </a:ext>
              </a:extLst>
            </p:cNvPr>
            <p:cNvSpPr txBox="1"/>
            <p:nvPr/>
          </p:nvSpPr>
          <p:spPr>
            <a:xfrm>
              <a:off x="1451779" y="2529415"/>
              <a:ext cx="379784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50246FD1-A604-4931-9DB0-22C12C659F19}"/>
                </a:ext>
              </a:extLst>
            </p:cNvPr>
            <p:cNvSpPr txBox="1"/>
            <p:nvPr/>
          </p:nvSpPr>
          <p:spPr>
            <a:xfrm>
              <a:off x="1451773" y="2767503"/>
              <a:ext cx="379784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38" name="TextBox 37">
            <a:extLst>
              <a:ext uri="{FF2B5EF4-FFF2-40B4-BE49-F238E27FC236}">
                <a16:creationId xmlns:a16="http://schemas.microsoft.com/office/drawing/2014/main" id="{DDB8B9E2-A2B6-4EB4-9CCC-A397A736EDB4}"/>
              </a:ext>
            </a:extLst>
          </p:cNvPr>
          <p:cNvSpPr txBox="1"/>
          <p:nvPr/>
        </p:nvSpPr>
        <p:spPr>
          <a:xfrm>
            <a:off x="1125903" y="3358414"/>
            <a:ext cx="2575283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accent4"/>
                </a:solidFill>
              </a:rPr>
              <a:t>Main Contents</a:t>
            </a:r>
            <a:endParaRPr lang="ko-KR" altLang="en-US" sz="2400" b="1" dirty="0">
              <a:solidFill>
                <a:schemeClr val="accent4"/>
              </a:solidFill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5E56CFE7-C9E8-40A3-A761-175C2DD33F4A}"/>
              </a:ext>
            </a:extLst>
          </p:cNvPr>
          <p:cNvSpPr txBox="1"/>
          <p:nvPr/>
        </p:nvSpPr>
        <p:spPr>
          <a:xfrm>
            <a:off x="8490815" y="4181696"/>
            <a:ext cx="2575283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accent1"/>
                </a:solidFill>
              </a:rPr>
              <a:t>Main Contents</a:t>
            </a:r>
            <a:endParaRPr lang="ko-KR" altLang="en-US" sz="2400" b="1" dirty="0">
              <a:solidFill>
                <a:schemeClr val="accent1"/>
              </a:solidFill>
            </a:endParaRPr>
          </a:p>
        </p:txBody>
      </p:sp>
      <p:grpSp>
        <p:nvGrpSpPr>
          <p:cNvPr id="40" name="Group 29">
            <a:extLst>
              <a:ext uri="{FF2B5EF4-FFF2-40B4-BE49-F238E27FC236}">
                <a16:creationId xmlns:a16="http://schemas.microsoft.com/office/drawing/2014/main" id="{1C857C5B-A77B-4ED6-A8FF-195254BA37B4}"/>
              </a:ext>
            </a:extLst>
          </p:cNvPr>
          <p:cNvGrpSpPr/>
          <p:nvPr/>
        </p:nvGrpSpPr>
        <p:grpSpPr>
          <a:xfrm>
            <a:off x="5475312" y="3421323"/>
            <a:ext cx="1221282" cy="1148006"/>
            <a:chOff x="3636984" y="675289"/>
            <a:chExt cx="1961131" cy="1843470"/>
          </a:xfrm>
        </p:grpSpPr>
        <p:grpSp>
          <p:nvGrpSpPr>
            <p:cNvPr id="41" name="Group 30">
              <a:extLst>
                <a:ext uri="{FF2B5EF4-FFF2-40B4-BE49-F238E27FC236}">
                  <a16:creationId xmlns:a16="http://schemas.microsoft.com/office/drawing/2014/main" id="{1D89A946-21F4-487B-B7C1-2381CD1462E0}"/>
                </a:ext>
              </a:extLst>
            </p:cNvPr>
            <p:cNvGrpSpPr/>
            <p:nvPr/>
          </p:nvGrpSpPr>
          <p:grpSpPr>
            <a:xfrm>
              <a:off x="4318992" y="675289"/>
              <a:ext cx="595919" cy="606861"/>
              <a:chOff x="4318992" y="675289"/>
              <a:chExt cx="595919" cy="606861"/>
            </a:xfr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46" name="Freeform: Shape 35">
                <a:extLst>
                  <a:ext uri="{FF2B5EF4-FFF2-40B4-BE49-F238E27FC236}">
                    <a16:creationId xmlns:a16="http://schemas.microsoft.com/office/drawing/2014/main" id="{5CE95268-E378-47A6-A8C2-21D32E256878}"/>
                  </a:ext>
                </a:extLst>
              </p:cNvPr>
              <p:cNvSpPr/>
              <p:nvPr/>
            </p:nvSpPr>
            <p:spPr>
              <a:xfrm>
                <a:off x="4323978" y="675289"/>
                <a:ext cx="590933" cy="606861"/>
              </a:xfrm>
              <a:custGeom>
                <a:avLst/>
                <a:gdLst>
                  <a:gd name="connsiteX0" fmla="*/ 662126 w 1746595"/>
                  <a:gd name="connsiteY0" fmla="*/ 275 h 1793672"/>
                  <a:gd name="connsiteX1" fmla="*/ 718763 w 1746595"/>
                  <a:gd name="connsiteY1" fmla="*/ 32157 h 1793672"/>
                  <a:gd name="connsiteX2" fmla="*/ 931867 w 1746595"/>
                  <a:gd name="connsiteY2" fmla="*/ 95658 h 1793672"/>
                  <a:gd name="connsiteX3" fmla="*/ 1203086 w 1746595"/>
                  <a:gd name="connsiteY3" fmla="*/ 69829 h 1793672"/>
                  <a:gd name="connsiteX4" fmla="*/ 1400045 w 1746595"/>
                  <a:gd name="connsiteY4" fmla="*/ 119337 h 1793672"/>
                  <a:gd name="connsiteX5" fmla="*/ 1571307 w 1746595"/>
                  <a:gd name="connsiteY5" fmla="*/ 165213 h 1793672"/>
                  <a:gd name="connsiteX6" fmla="*/ 1736350 w 1746595"/>
                  <a:gd name="connsiteY6" fmla="*/ 217161 h 1793672"/>
                  <a:gd name="connsiteX7" fmla="*/ 1740149 w 1746595"/>
                  <a:gd name="connsiteY7" fmla="*/ 217276 h 1793672"/>
                  <a:gd name="connsiteX8" fmla="*/ 1732615 w 1746595"/>
                  <a:gd name="connsiteY8" fmla="*/ 259250 h 1793672"/>
                  <a:gd name="connsiteX9" fmla="*/ 1577631 w 1746595"/>
                  <a:gd name="connsiteY9" fmla="*/ 863040 h 1793672"/>
                  <a:gd name="connsiteX10" fmla="*/ 1556105 w 1746595"/>
                  <a:gd name="connsiteY10" fmla="*/ 1226819 h 1793672"/>
                  <a:gd name="connsiteX11" fmla="*/ 1535811 w 1746595"/>
                  <a:gd name="connsiteY11" fmla="*/ 1241145 h 1793672"/>
                  <a:gd name="connsiteX12" fmla="*/ 1527213 w 1746595"/>
                  <a:gd name="connsiteY12" fmla="*/ 1321172 h 1793672"/>
                  <a:gd name="connsiteX13" fmla="*/ 909353 w 1746595"/>
                  <a:gd name="connsiteY13" fmla="*/ 1793672 h 1793672"/>
                  <a:gd name="connsiteX14" fmla="*/ 291493 w 1746595"/>
                  <a:gd name="connsiteY14" fmla="*/ 1321172 h 1793672"/>
                  <a:gd name="connsiteX15" fmla="*/ 285889 w 1746595"/>
                  <a:gd name="connsiteY15" fmla="*/ 1269008 h 1793672"/>
                  <a:gd name="connsiteX16" fmla="*/ 276417 w 1746595"/>
                  <a:gd name="connsiteY16" fmla="*/ 1261259 h 1793672"/>
                  <a:gd name="connsiteX17" fmla="*/ 148343 w 1746595"/>
                  <a:gd name="connsiteY17" fmla="*/ 539081 h 1793672"/>
                  <a:gd name="connsiteX18" fmla="*/ 7351 w 1746595"/>
                  <a:gd name="connsiteY18" fmla="*/ 110724 h 1793672"/>
                  <a:gd name="connsiteX19" fmla="*/ 5198 w 1746595"/>
                  <a:gd name="connsiteY19" fmla="*/ 76284 h 1793672"/>
                  <a:gd name="connsiteX20" fmla="*/ 17524 w 1746595"/>
                  <a:gd name="connsiteY20" fmla="*/ 78074 h 1793672"/>
                  <a:gd name="connsiteX21" fmla="*/ 350678 w 1746595"/>
                  <a:gd name="connsiteY21" fmla="*/ 35389 h 1793672"/>
                  <a:gd name="connsiteX22" fmla="*/ 594994 w 1746595"/>
                  <a:gd name="connsiteY22" fmla="*/ 6329 h 1793672"/>
                  <a:gd name="connsiteX23" fmla="*/ 662126 w 1746595"/>
                  <a:gd name="connsiteY23" fmla="*/ 275 h 17936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1746595" h="1793672">
                    <a:moveTo>
                      <a:pt x="662126" y="275"/>
                    </a:moveTo>
                    <a:cubicBezTo>
                      <a:pt x="683786" y="1754"/>
                      <a:pt x="703696" y="9557"/>
                      <a:pt x="718763" y="32157"/>
                    </a:cubicBezTo>
                    <a:cubicBezTo>
                      <a:pt x="772576" y="116109"/>
                      <a:pt x="852222" y="104269"/>
                      <a:pt x="931867" y="95658"/>
                    </a:cubicBezTo>
                    <a:cubicBezTo>
                      <a:pt x="1022273" y="85971"/>
                      <a:pt x="1112680" y="70904"/>
                      <a:pt x="1203086" y="69829"/>
                    </a:cubicBezTo>
                    <a:cubicBezTo>
                      <a:pt x="1270892" y="68751"/>
                      <a:pt x="1334392" y="101042"/>
                      <a:pt x="1400045" y="119337"/>
                    </a:cubicBezTo>
                    <a:cubicBezTo>
                      <a:pt x="1457088" y="135480"/>
                      <a:pt x="1514399" y="149741"/>
                      <a:pt x="1571307" y="165213"/>
                    </a:cubicBezTo>
                    <a:lnTo>
                      <a:pt x="1736350" y="217161"/>
                    </a:lnTo>
                    <a:lnTo>
                      <a:pt x="1740149" y="217276"/>
                    </a:lnTo>
                    <a:cubicBezTo>
                      <a:pt x="1755216" y="234496"/>
                      <a:pt x="1740149" y="247411"/>
                      <a:pt x="1732615" y="259250"/>
                    </a:cubicBezTo>
                    <a:cubicBezTo>
                      <a:pt x="1637903" y="449750"/>
                      <a:pt x="1600231" y="654242"/>
                      <a:pt x="1577631" y="863040"/>
                    </a:cubicBezTo>
                    <a:cubicBezTo>
                      <a:pt x="1563638" y="983580"/>
                      <a:pt x="1556105" y="1105200"/>
                      <a:pt x="1556105" y="1226819"/>
                    </a:cubicBezTo>
                    <a:lnTo>
                      <a:pt x="1535811" y="1241145"/>
                    </a:lnTo>
                    <a:lnTo>
                      <a:pt x="1527213" y="1321172"/>
                    </a:lnTo>
                    <a:cubicBezTo>
                      <a:pt x="1468405" y="1590827"/>
                      <a:pt x="1214125" y="1793672"/>
                      <a:pt x="909353" y="1793672"/>
                    </a:cubicBezTo>
                    <a:cubicBezTo>
                      <a:pt x="604581" y="1793672"/>
                      <a:pt x="350301" y="1590827"/>
                      <a:pt x="291493" y="1321172"/>
                    </a:cubicBezTo>
                    <a:lnTo>
                      <a:pt x="285889" y="1269008"/>
                    </a:lnTo>
                    <a:lnTo>
                      <a:pt x="276417" y="1261259"/>
                    </a:lnTo>
                    <a:cubicBezTo>
                      <a:pt x="263503" y="1014793"/>
                      <a:pt x="212918" y="775861"/>
                      <a:pt x="148343" y="539081"/>
                    </a:cubicBezTo>
                    <a:cubicBezTo>
                      <a:pt x="108519" y="393783"/>
                      <a:pt x="62239" y="250642"/>
                      <a:pt x="7351" y="110724"/>
                    </a:cubicBezTo>
                    <a:cubicBezTo>
                      <a:pt x="3045" y="99963"/>
                      <a:pt x="-5567" y="88124"/>
                      <a:pt x="5198" y="76284"/>
                    </a:cubicBezTo>
                    <a:lnTo>
                      <a:pt x="17524" y="78074"/>
                    </a:lnTo>
                    <a:lnTo>
                      <a:pt x="350678" y="35389"/>
                    </a:lnTo>
                    <a:cubicBezTo>
                      <a:pt x="431398" y="24624"/>
                      <a:pt x="513196" y="14937"/>
                      <a:pt x="594994" y="6329"/>
                    </a:cubicBezTo>
                    <a:cubicBezTo>
                      <a:pt x="617058" y="3639"/>
                      <a:pt x="640466" y="-1205"/>
                      <a:pt x="662126" y="275"/>
                    </a:cubicBezTo>
                    <a:close/>
                  </a:path>
                </a:pathLst>
              </a:custGeom>
              <a:solidFill>
                <a:srgbClr val="5E3611"/>
              </a:solidFill>
              <a:ln w="3173" cap="flat">
                <a:noFill/>
                <a:prstDash val="solid"/>
                <a:miter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47" name="Freeform: Shape 36">
                <a:extLst>
                  <a:ext uri="{FF2B5EF4-FFF2-40B4-BE49-F238E27FC236}">
                    <a16:creationId xmlns:a16="http://schemas.microsoft.com/office/drawing/2014/main" id="{CEBC859B-797F-455E-A889-63F01C7F9A3B}"/>
                  </a:ext>
                </a:extLst>
              </p:cNvPr>
              <p:cNvSpPr/>
              <p:nvPr/>
            </p:nvSpPr>
            <p:spPr>
              <a:xfrm>
                <a:off x="4318992" y="701099"/>
                <a:ext cx="590933" cy="426272"/>
              </a:xfrm>
              <a:custGeom>
                <a:avLst/>
                <a:gdLst>
                  <a:gd name="connsiteX0" fmla="*/ 1245061 w 1746595"/>
                  <a:gd name="connsiteY0" fmla="*/ 499390 h 1259914"/>
                  <a:gd name="connsiteX1" fmla="*/ 1205240 w 1746595"/>
                  <a:gd name="connsiteY1" fmla="*/ 739397 h 1259914"/>
                  <a:gd name="connsiteX2" fmla="*/ 1211699 w 1746595"/>
                  <a:gd name="connsiteY2" fmla="*/ 1130086 h 1259914"/>
                  <a:gd name="connsiteX3" fmla="*/ 1220307 w 1746595"/>
                  <a:gd name="connsiteY3" fmla="*/ 1078426 h 1259914"/>
                  <a:gd name="connsiteX4" fmla="*/ 1240755 w 1746595"/>
                  <a:gd name="connsiteY4" fmla="*/ 725408 h 1259914"/>
                  <a:gd name="connsiteX5" fmla="*/ 1245061 w 1746595"/>
                  <a:gd name="connsiteY5" fmla="*/ 499390 h 1259914"/>
                  <a:gd name="connsiteX6" fmla="*/ 495976 w 1746595"/>
                  <a:gd name="connsiteY6" fmla="*/ 404678 h 1259914"/>
                  <a:gd name="connsiteX7" fmla="*/ 556248 w 1746595"/>
                  <a:gd name="connsiteY7" fmla="*/ 768457 h 1259914"/>
                  <a:gd name="connsiteX8" fmla="*/ 495976 w 1746595"/>
                  <a:gd name="connsiteY8" fmla="*/ 404678 h 1259914"/>
                  <a:gd name="connsiteX9" fmla="*/ 923255 w 1746595"/>
                  <a:gd name="connsiteY9" fmla="*/ 373468 h 1259914"/>
                  <a:gd name="connsiteX10" fmla="*/ 915722 w 1746595"/>
                  <a:gd name="connsiteY10" fmla="*/ 927747 h 1259914"/>
                  <a:gd name="connsiteX11" fmla="*/ 923255 w 1746595"/>
                  <a:gd name="connsiteY11" fmla="*/ 373468 h 1259914"/>
                  <a:gd name="connsiteX12" fmla="*/ 5198 w 1746595"/>
                  <a:gd name="connsiteY12" fmla="*/ 0 h 1259914"/>
                  <a:gd name="connsiteX13" fmla="*/ 424943 w 1746595"/>
                  <a:gd name="connsiteY13" fmla="*/ 120541 h 1259914"/>
                  <a:gd name="connsiteX14" fmla="*/ 478756 w 1746595"/>
                  <a:gd name="connsiteY14" fmla="*/ 182966 h 1259914"/>
                  <a:gd name="connsiteX15" fmla="*/ 564857 w 1746595"/>
                  <a:gd name="connsiteY15" fmla="*/ 242160 h 1259914"/>
                  <a:gd name="connsiteX16" fmla="*/ 692935 w 1746595"/>
                  <a:gd name="connsiteY16" fmla="*/ 231399 h 1259914"/>
                  <a:gd name="connsiteX17" fmla="*/ 878054 w 1746595"/>
                  <a:gd name="connsiteY17" fmla="*/ 254000 h 1259914"/>
                  <a:gd name="connsiteX18" fmla="*/ 1105147 w 1746595"/>
                  <a:gd name="connsiteY18" fmla="*/ 236779 h 1259914"/>
                  <a:gd name="connsiteX19" fmla="*/ 1606690 w 1746595"/>
                  <a:gd name="connsiteY19" fmla="*/ 144220 h 1259914"/>
                  <a:gd name="connsiteX20" fmla="*/ 1740149 w 1746595"/>
                  <a:gd name="connsiteY20" fmla="*/ 140992 h 1259914"/>
                  <a:gd name="connsiteX21" fmla="*/ 1732615 w 1746595"/>
                  <a:gd name="connsiteY21" fmla="*/ 182966 h 1259914"/>
                  <a:gd name="connsiteX22" fmla="*/ 1577631 w 1746595"/>
                  <a:gd name="connsiteY22" fmla="*/ 786756 h 1259914"/>
                  <a:gd name="connsiteX23" fmla="*/ 1556105 w 1746595"/>
                  <a:gd name="connsiteY23" fmla="*/ 1150535 h 1259914"/>
                  <a:gd name="connsiteX24" fmla="*/ 1519511 w 1746595"/>
                  <a:gd name="connsiteY24" fmla="*/ 1176366 h 1259914"/>
                  <a:gd name="connsiteX25" fmla="*/ 1480765 w 1746595"/>
                  <a:gd name="connsiteY25" fmla="*/ 1203273 h 1259914"/>
                  <a:gd name="connsiteX26" fmla="*/ 1480765 w 1746595"/>
                  <a:gd name="connsiteY26" fmla="*/ 1203272 h 1259914"/>
                  <a:gd name="connsiteX27" fmla="*/ 1480765 w 1746595"/>
                  <a:gd name="connsiteY27" fmla="*/ 1203272 h 1259914"/>
                  <a:gd name="connsiteX28" fmla="*/ 1581933 w 1746595"/>
                  <a:gd name="connsiteY28" fmla="*/ 304584 h 1259914"/>
                  <a:gd name="connsiteX29" fmla="*/ 1513052 w 1746595"/>
                  <a:gd name="connsiteY29" fmla="*/ 505848 h 1259914"/>
                  <a:gd name="connsiteX30" fmla="*/ 1460314 w 1746595"/>
                  <a:gd name="connsiteY30" fmla="*/ 1215111 h 1259914"/>
                  <a:gd name="connsiteX31" fmla="*/ 1460319 w 1746595"/>
                  <a:gd name="connsiteY31" fmla="*/ 1215108 h 1259914"/>
                  <a:gd name="connsiteX32" fmla="*/ 1460317 w 1746595"/>
                  <a:gd name="connsiteY32" fmla="*/ 1215113 h 1259914"/>
                  <a:gd name="connsiteX33" fmla="*/ 1382825 w 1746595"/>
                  <a:gd name="connsiteY33" fmla="*/ 1249553 h 1259914"/>
                  <a:gd name="connsiteX34" fmla="*/ 1381856 w 1746595"/>
                  <a:gd name="connsiteY34" fmla="*/ 1246807 h 1259914"/>
                  <a:gd name="connsiteX35" fmla="*/ 1385146 w 1746595"/>
                  <a:gd name="connsiteY35" fmla="*/ 1161533 h 1259914"/>
                  <a:gd name="connsiteX36" fmla="*/ 1376369 w 1746595"/>
                  <a:gd name="connsiteY36" fmla="*/ 885773 h 1259914"/>
                  <a:gd name="connsiteX37" fmla="*/ 1361299 w 1746595"/>
                  <a:gd name="connsiteY37" fmla="*/ 1235560 h 1259914"/>
                  <a:gd name="connsiteX38" fmla="*/ 1362693 w 1746595"/>
                  <a:gd name="connsiteY38" fmla="*/ 1236514 h 1259914"/>
                  <a:gd name="connsiteX39" fmla="*/ 1362377 w 1746595"/>
                  <a:gd name="connsiteY39" fmla="*/ 1236635 h 1259914"/>
                  <a:gd name="connsiteX40" fmla="*/ 1212773 w 1746595"/>
                  <a:gd name="connsiteY40" fmla="*/ 1131161 h 1259914"/>
                  <a:gd name="connsiteX41" fmla="*/ 784420 w 1746595"/>
                  <a:gd name="connsiteY41" fmla="*/ 1055822 h 1259914"/>
                  <a:gd name="connsiteX42" fmla="*/ 783050 w 1746595"/>
                  <a:gd name="connsiteY42" fmla="*/ 1053768 h 1259914"/>
                  <a:gd name="connsiteX43" fmla="*/ 783338 w 1746595"/>
                  <a:gd name="connsiteY43" fmla="*/ 1053672 h 1259914"/>
                  <a:gd name="connsiteX44" fmla="*/ 783338 w 1746595"/>
                  <a:gd name="connsiteY44" fmla="*/ 359476 h 1259914"/>
                  <a:gd name="connsiteX45" fmla="*/ 766118 w 1746595"/>
                  <a:gd name="connsiteY45" fmla="*/ 359476 h 1259914"/>
                  <a:gd name="connsiteX46" fmla="*/ 760737 w 1746595"/>
                  <a:gd name="connsiteY46" fmla="*/ 1061205 h 1259914"/>
                  <a:gd name="connsiteX47" fmla="*/ 761203 w 1746595"/>
                  <a:gd name="connsiteY47" fmla="*/ 1061050 h 1259914"/>
                  <a:gd name="connsiteX48" fmla="*/ 760741 w 1746595"/>
                  <a:gd name="connsiteY48" fmla="*/ 1062281 h 1259914"/>
                  <a:gd name="connsiteX49" fmla="*/ 503510 w 1746595"/>
                  <a:gd name="connsiteY49" fmla="*/ 1164527 h 1259914"/>
                  <a:gd name="connsiteX50" fmla="*/ 503509 w 1746595"/>
                  <a:gd name="connsiteY50" fmla="*/ 1164526 h 1259914"/>
                  <a:gd name="connsiteX51" fmla="*/ 475391 w 1746595"/>
                  <a:gd name="connsiteY51" fmla="*/ 904742 h 1259914"/>
                  <a:gd name="connsiteX52" fmla="*/ 410950 w 1746595"/>
                  <a:gd name="connsiteY52" fmla="*/ 652222 h 1259914"/>
                  <a:gd name="connsiteX53" fmla="*/ 471222 w 1746595"/>
                  <a:gd name="connsiteY53" fmla="*/ 1183900 h 1259914"/>
                  <a:gd name="connsiteX54" fmla="*/ 471223 w 1746595"/>
                  <a:gd name="connsiteY54" fmla="*/ 1183900 h 1259914"/>
                  <a:gd name="connsiteX55" fmla="*/ 471223 w 1746595"/>
                  <a:gd name="connsiteY55" fmla="*/ 1183900 h 1259914"/>
                  <a:gd name="connsiteX56" fmla="*/ 394809 w 1746595"/>
                  <a:gd name="connsiteY56" fmla="*/ 1250628 h 1259914"/>
                  <a:gd name="connsiteX57" fmla="*/ 376780 w 1746595"/>
                  <a:gd name="connsiteY57" fmla="*/ 1259911 h 1259914"/>
                  <a:gd name="connsiteX58" fmla="*/ 361464 w 1746595"/>
                  <a:gd name="connsiteY58" fmla="*/ 1248235 h 1259914"/>
                  <a:gd name="connsiteX59" fmla="*/ 371129 w 1746595"/>
                  <a:gd name="connsiteY59" fmla="*/ 1136542 h 1259914"/>
                  <a:gd name="connsiteX60" fmla="*/ 295790 w 1746595"/>
                  <a:gd name="connsiteY60" fmla="*/ 589797 h 1259914"/>
                  <a:gd name="connsiteX61" fmla="*/ 177399 w 1746595"/>
                  <a:gd name="connsiteY61" fmla="*/ 214178 h 1259914"/>
                  <a:gd name="connsiteX62" fmla="*/ 174171 w 1746595"/>
                  <a:gd name="connsiteY62" fmla="*/ 248618 h 1259914"/>
                  <a:gd name="connsiteX63" fmla="*/ 255969 w 1746595"/>
                  <a:gd name="connsiteY63" fmla="*/ 571502 h 1259914"/>
                  <a:gd name="connsiteX64" fmla="*/ 343297 w 1746595"/>
                  <a:gd name="connsiteY64" fmla="*/ 1070505 h 1259914"/>
                  <a:gd name="connsiteX65" fmla="*/ 350630 w 1746595"/>
                  <a:gd name="connsiteY65" fmla="*/ 1238755 h 1259914"/>
                  <a:gd name="connsiteX66" fmla="*/ 311936 w 1746595"/>
                  <a:gd name="connsiteY66" fmla="*/ 1214034 h 1259914"/>
                  <a:gd name="connsiteX67" fmla="*/ 276417 w 1746595"/>
                  <a:gd name="connsiteY67" fmla="*/ 1184975 h 1259914"/>
                  <a:gd name="connsiteX68" fmla="*/ 148343 w 1746595"/>
                  <a:gd name="connsiteY68" fmla="*/ 462797 h 1259914"/>
                  <a:gd name="connsiteX69" fmla="*/ 7351 w 1746595"/>
                  <a:gd name="connsiteY69" fmla="*/ 34440 h 1259914"/>
                  <a:gd name="connsiteX70" fmla="*/ 5198 w 1746595"/>
                  <a:gd name="connsiteY70" fmla="*/ 0 h 12599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</a:cxnLst>
                <a:rect l="l" t="t" r="r" b="b"/>
                <a:pathLst>
                  <a:path w="1746595" h="1259914">
                    <a:moveTo>
                      <a:pt x="1245061" y="499390"/>
                    </a:moveTo>
                    <a:cubicBezTo>
                      <a:pt x="1225688" y="579035"/>
                      <a:pt x="1209546" y="658677"/>
                      <a:pt x="1205240" y="739397"/>
                    </a:cubicBezTo>
                    <a:cubicBezTo>
                      <a:pt x="1197706" y="869628"/>
                      <a:pt x="1190172" y="999856"/>
                      <a:pt x="1211699" y="1130086"/>
                    </a:cubicBezTo>
                    <a:cubicBezTo>
                      <a:pt x="1222460" y="1113941"/>
                      <a:pt x="1221382" y="1095646"/>
                      <a:pt x="1220307" y="1078426"/>
                    </a:cubicBezTo>
                    <a:cubicBezTo>
                      <a:pt x="1222460" y="960035"/>
                      <a:pt x="1231072" y="842721"/>
                      <a:pt x="1240755" y="725408"/>
                    </a:cubicBezTo>
                    <a:cubicBezTo>
                      <a:pt x="1247214" y="650069"/>
                      <a:pt x="1238606" y="574729"/>
                      <a:pt x="1245061" y="499390"/>
                    </a:cubicBezTo>
                    <a:close/>
                    <a:moveTo>
                      <a:pt x="495976" y="404678"/>
                    </a:moveTo>
                    <a:cubicBezTo>
                      <a:pt x="485214" y="512305"/>
                      <a:pt x="518577" y="716797"/>
                      <a:pt x="556248" y="768457"/>
                    </a:cubicBezTo>
                    <a:cubicBezTo>
                      <a:pt x="543331" y="638230"/>
                      <a:pt x="541181" y="518764"/>
                      <a:pt x="495976" y="404678"/>
                    </a:cubicBezTo>
                    <a:close/>
                    <a:moveTo>
                      <a:pt x="923255" y="373468"/>
                    </a:moveTo>
                    <a:cubicBezTo>
                      <a:pt x="892043" y="557512"/>
                      <a:pt x="890968" y="742628"/>
                      <a:pt x="915722" y="927747"/>
                    </a:cubicBezTo>
                    <a:cubicBezTo>
                      <a:pt x="941550" y="742628"/>
                      <a:pt x="927561" y="557512"/>
                      <a:pt x="923255" y="373468"/>
                    </a:cubicBezTo>
                    <a:close/>
                    <a:moveTo>
                      <a:pt x="5198" y="0"/>
                    </a:moveTo>
                    <a:cubicBezTo>
                      <a:pt x="153724" y="8612"/>
                      <a:pt x="287182" y="73186"/>
                      <a:pt x="424943" y="120541"/>
                    </a:cubicBezTo>
                    <a:cubicBezTo>
                      <a:pt x="454003" y="130227"/>
                      <a:pt x="472301" y="153906"/>
                      <a:pt x="478756" y="182966"/>
                    </a:cubicBezTo>
                    <a:cubicBezTo>
                      <a:pt x="488443" y="232474"/>
                      <a:pt x="519655" y="245391"/>
                      <a:pt x="564857" y="242160"/>
                    </a:cubicBezTo>
                    <a:cubicBezTo>
                      <a:pt x="607909" y="238932"/>
                      <a:pt x="649883" y="231399"/>
                      <a:pt x="692935" y="231399"/>
                    </a:cubicBezTo>
                    <a:cubicBezTo>
                      <a:pt x="755360" y="231399"/>
                      <a:pt x="817782" y="232474"/>
                      <a:pt x="878054" y="254000"/>
                    </a:cubicBezTo>
                    <a:cubicBezTo>
                      <a:pt x="956621" y="283059"/>
                      <a:pt x="1030885" y="248619"/>
                      <a:pt x="1105147" y="236779"/>
                    </a:cubicBezTo>
                    <a:cubicBezTo>
                      <a:pt x="1273045" y="209873"/>
                      <a:pt x="1439866" y="174358"/>
                      <a:pt x="1606690" y="144220"/>
                    </a:cubicBezTo>
                    <a:cubicBezTo>
                      <a:pt x="1651892" y="136686"/>
                      <a:pt x="1696022" y="138839"/>
                      <a:pt x="1740149" y="140992"/>
                    </a:cubicBezTo>
                    <a:cubicBezTo>
                      <a:pt x="1755216" y="158212"/>
                      <a:pt x="1740149" y="171127"/>
                      <a:pt x="1732615" y="182966"/>
                    </a:cubicBezTo>
                    <a:cubicBezTo>
                      <a:pt x="1637903" y="373466"/>
                      <a:pt x="1600231" y="577958"/>
                      <a:pt x="1577631" y="786756"/>
                    </a:cubicBezTo>
                    <a:cubicBezTo>
                      <a:pt x="1563638" y="907296"/>
                      <a:pt x="1556105" y="1028916"/>
                      <a:pt x="1556105" y="1150535"/>
                    </a:cubicBezTo>
                    <a:cubicBezTo>
                      <a:pt x="1544265" y="1159146"/>
                      <a:pt x="1531351" y="1167755"/>
                      <a:pt x="1519511" y="1176366"/>
                    </a:cubicBezTo>
                    <a:cubicBezTo>
                      <a:pt x="1506597" y="1184975"/>
                      <a:pt x="1493683" y="1194661"/>
                      <a:pt x="1480765" y="1203273"/>
                    </a:cubicBezTo>
                    <a:lnTo>
                      <a:pt x="1480765" y="1203272"/>
                    </a:lnTo>
                    <a:lnTo>
                      <a:pt x="1480765" y="1203272"/>
                    </a:lnTo>
                    <a:cubicBezTo>
                      <a:pt x="1483993" y="900840"/>
                      <a:pt x="1511974" y="600557"/>
                      <a:pt x="1581933" y="304584"/>
                    </a:cubicBezTo>
                    <a:cubicBezTo>
                      <a:pt x="1549646" y="369159"/>
                      <a:pt x="1529194" y="436964"/>
                      <a:pt x="1513052" y="505848"/>
                    </a:cubicBezTo>
                    <a:cubicBezTo>
                      <a:pt x="1459239" y="739397"/>
                      <a:pt x="1452780" y="977254"/>
                      <a:pt x="1460314" y="1215111"/>
                    </a:cubicBezTo>
                    <a:lnTo>
                      <a:pt x="1460319" y="1215108"/>
                    </a:lnTo>
                    <a:lnTo>
                      <a:pt x="1460317" y="1215113"/>
                    </a:lnTo>
                    <a:cubicBezTo>
                      <a:pt x="1435564" y="1229102"/>
                      <a:pt x="1425877" y="1277534"/>
                      <a:pt x="1382825" y="1249553"/>
                    </a:cubicBezTo>
                    <a:lnTo>
                      <a:pt x="1381856" y="1246807"/>
                    </a:lnTo>
                    <a:lnTo>
                      <a:pt x="1385146" y="1161533"/>
                    </a:lnTo>
                    <a:cubicBezTo>
                      <a:pt x="1391301" y="1073245"/>
                      <a:pt x="1401391" y="983443"/>
                      <a:pt x="1376369" y="885773"/>
                    </a:cubicBezTo>
                    <a:cubicBezTo>
                      <a:pt x="1351612" y="1010620"/>
                      <a:pt x="1363452" y="1123631"/>
                      <a:pt x="1361299" y="1235560"/>
                    </a:cubicBezTo>
                    <a:lnTo>
                      <a:pt x="1362693" y="1236514"/>
                    </a:lnTo>
                    <a:lnTo>
                      <a:pt x="1362377" y="1236635"/>
                    </a:lnTo>
                    <a:cubicBezTo>
                      <a:pt x="1312866" y="1202195"/>
                      <a:pt x="1262284" y="1166680"/>
                      <a:pt x="1212773" y="1131161"/>
                    </a:cubicBezTo>
                    <a:cubicBezTo>
                      <a:pt x="1077165" y="1064434"/>
                      <a:pt x="934020" y="1043983"/>
                      <a:pt x="784420" y="1055822"/>
                    </a:cubicBezTo>
                    <a:lnTo>
                      <a:pt x="783050" y="1053768"/>
                    </a:lnTo>
                    <a:lnTo>
                      <a:pt x="783338" y="1053672"/>
                    </a:lnTo>
                    <a:cubicBezTo>
                      <a:pt x="783338" y="822273"/>
                      <a:pt x="783338" y="590875"/>
                      <a:pt x="783338" y="359476"/>
                    </a:cubicBezTo>
                    <a:cubicBezTo>
                      <a:pt x="776883" y="359476"/>
                      <a:pt x="771502" y="359476"/>
                      <a:pt x="766118" y="359476"/>
                    </a:cubicBezTo>
                    <a:cubicBezTo>
                      <a:pt x="744595" y="593028"/>
                      <a:pt x="744595" y="826579"/>
                      <a:pt x="760737" y="1061205"/>
                    </a:cubicBezTo>
                    <a:lnTo>
                      <a:pt x="761203" y="1061050"/>
                    </a:lnTo>
                    <a:lnTo>
                      <a:pt x="760741" y="1062281"/>
                    </a:lnTo>
                    <a:cubicBezTo>
                      <a:pt x="668181" y="1078423"/>
                      <a:pt x="586383" y="1122553"/>
                      <a:pt x="503510" y="1164527"/>
                    </a:cubicBezTo>
                    <a:lnTo>
                      <a:pt x="503509" y="1164526"/>
                    </a:lnTo>
                    <a:lnTo>
                      <a:pt x="475391" y="904742"/>
                    </a:lnTo>
                    <a:cubicBezTo>
                      <a:pt x="460458" y="819313"/>
                      <a:pt x="439471" y="735095"/>
                      <a:pt x="410950" y="652222"/>
                    </a:cubicBezTo>
                    <a:cubicBezTo>
                      <a:pt x="430323" y="829807"/>
                      <a:pt x="464763" y="1005240"/>
                      <a:pt x="471222" y="1183900"/>
                    </a:cubicBezTo>
                    <a:lnTo>
                      <a:pt x="471223" y="1183900"/>
                    </a:lnTo>
                    <a:lnTo>
                      <a:pt x="471223" y="1183900"/>
                    </a:lnTo>
                    <a:cubicBezTo>
                      <a:pt x="445391" y="1205426"/>
                      <a:pt x="419563" y="1228027"/>
                      <a:pt x="394809" y="1250628"/>
                    </a:cubicBezTo>
                    <a:cubicBezTo>
                      <a:pt x="388350" y="1256547"/>
                      <a:pt x="382430" y="1260045"/>
                      <a:pt x="376780" y="1259911"/>
                    </a:cubicBezTo>
                    <a:lnTo>
                      <a:pt x="361464" y="1248235"/>
                    </a:lnTo>
                    <a:lnTo>
                      <a:pt x="371129" y="1136542"/>
                    </a:lnTo>
                    <a:cubicBezTo>
                      <a:pt x="359290" y="952501"/>
                      <a:pt x="339917" y="769535"/>
                      <a:pt x="295790" y="589797"/>
                    </a:cubicBezTo>
                    <a:cubicBezTo>
                      <a:pt x="264577" y="462797"/>
                      <a:pt x="224756" y="339025"/>
                      <a:pt x="177399" y="214178"/>
                    </a:cubicBezTo>
                    <a:cubicBezTo>
                      <a:pt x="164484" y="229245"/>
                      <a:pt x="172018" y="238932"/>
                      <a:pt x="174171" y="248618"/>
                    </a:cubicBezTo>
                    <a:cubicBezTo>
                      <a:pt x="201078" y="356245"/>
                      <a:pt x="231212" y="462797"/>
                      <a:pt x="255969" y="571502"/>
                    </a:cubicBezTo>
                    <a:cubicBezTo>
                      <a:pt x="293100" y="736171"/>
                      <a:pt x="328415" y="902052"/>
                      <a:pt x="343297" y="1070505"/>
                    </a:cubicBezTo>
                    <a:lnTo>
                      <a:pt x="350630" y="1238755"/>
                    </a:lnTo>
                    <a:lnTo>
                      <a:pt x="311936" y="1214034"/>
                    </a:lnTo>
                    <a:cubicBezTo>
                      <a:pt x="300096" y="1204348"/>
                      <a:pt x="289332" y="1193587"/>
                      <a:pt x="276417" y="1184975"/>
                    </a:cubicBezTo>
                    <a:cubicBezTo>
                      <a:pt x="263503" y="938509"/>
                      <a:pt x="212918" y="699577"/>
                      <a:pt x="148343" y="462797"/>
                    </a:cubicBezTo>
                    <a:cubicBezTo>
                      <a:pt x="108519" y="317499"/>
                      <a:pt x="62239" y="174358"/>
                      <a:pt x="7351" y="34440"/>
                    </a:cubicBezTo>
                    <a:cubicBezTo>
                      <a:pt x="3045" y="23679"/>
                      <a:pt x="-5567" y="11840"/>
                      <a:pt x="5198" y="0"/>
                    </a:cubicBezTo>
                    <a:close/>
                  </a:path>
                </a:pathLst>
              </a:custGeom>
              <a:solidFill>
                <a:srgbClr val="8A5E3C"/>
              </a:solidFill>
              <a:ln w="3173" cap="flat">
                <a:noFill/>
                <a:prstDash val="solid"/>
                <a:miter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42" name="Freeform: Shape 31">
              <a:extLst>
                <a:ext uri="{FF2B5EF4-FFF2-40B4-BE49-F238E27FC236}">
                  <a16:creationId xmlns:a16="http://schemas.microsoft.com/office/drawing/2014/main" id="{0130BD00-EBCE-4110-A4B5-76C0A806EAA4}"/>
                </a:ext>
              </a:extLst>
            </p:cNvPr>
            <p:cNvSpPr/>
            <p:nvPr/>
          </p:nvSpPr>
          <p:spPr>
            <a:xfrm>
              <a:off x="3636984" y="1048976"/>
              <a:ext cx="1961131" cy="1469783"/>
            </a:xfrm>
            <a:custGeom>
              <a:avLst/>
              <a:gdLst>
                <a:gd name="connsiteX0" fmla="*/ 1546182 w 1709631"/>
                <a:gd name="connsiteY0" fmla="*/ 150042 h 1281294"/>
                <a:gd name="connsiteX1" fmla="*/ 1381747 w 1709631"/>
                <a:gd name="connsiteY1" fmla="*/ 92585 h 1281294"/>
                <a:gd name="connsiteX2" fmla="*/ 1338257 w 1709631"/>
                <a:gd name="connsiteY2" fmla="*/ 102108 h 1281294"/>
                <a:gd name="connsiteX3" fmla="*/ 1303974 w 1709631"/>
                <a:gd name="connsiteY3" fmla="*/ 70046 h 1281294"/>
                <a:gd name="connsiteX4" fmla="*/ 1128111 w 1709631"/>
                <a:gd name="connsiteY4" fmla="*/ 10685 h 1281294"/>
                <a:gd name="connsiteX5" fmla="*/ 1053512 w 1709631"/>
                <a:gd name="connsiteY5" fmla="*/ 36080 h 1281294"/>
                <a:gd name="connsiteX6" fmla="*/ 1028434 w 1709631"/>
                <a:gd name="connsiteY6" fmla="*/ 46873 h 1281294"/>
                <a:gd name="connsiteX7" fmla="*/ 1020816 w 1709631"/>
                <a:gd name="connsiteY7" fmla="*/ 50682 h 1281294"/>
                <a:gd name="connsiteX8" fmla="*/ 1005261 w 1709631"/>
                <a:gd name="connsiteY8" fmla="*/ 58301 h 1281294"/>
                <a:gd name="connsiteX9" fmla="*/ 997643 w 1709631"/>
                <a:gd name="connsiteY9" fmla="*/ 55762 h 1281294"/>
                <a:gd name="connsiteX10" fmla="*/ 952566 w 1709631"/>
                <a:gd name="connsiteY10" fmla="*/ 24970 h 1281294"/>
                <a:gd name="connsiteX11" fmla="*/ 948122 w 1709631"/>
                <a:gd name="connsiteY11" fmla="*/ 23382 h 1281294"/>
                <a:gd name="connsiteX12" fmla="*/ 826224 w 1709631"/>
                <a:gd name="connsiteY12" fmla="*/ 2114 h 1281294"/>
                <a:gd name="connsiteX13" fmla="*/ 816384 w 1709631"/>
                <a:gd name="connsiteY13" fmla="*/ 3701 h 1281294"/>
                <a:gd name="connsiteX14" fmla="*/ 741785 w 1709631"/>
                <a:gd name="connsiteY14" fmla="*/ 34493 h 1281294"/>
                <a:gd name="connsiteX15" fmla="*/ 730039 w 1709631"/>
                <a:gd name="connsiteY15" fmla="*/ 41159 h 1281294"/>
                <a:gd name="connsiteX16" fmla="*/ 704009 w 1709631"/>
                <a:gd name="connsiteY16" fmla="*/ 58619 h 1281294"/>
                <a:gd name="connsiteX17" fmla="*/ 697978 w 1709631"/>
                <a:gd name="connsiteY17" fmla="*/ 56714 h 1281294"/>
                <a:gd name="connsiteX18" fmla="*/ 675439 w 1709631"/>
                <a:gd name="connsiteY18" fmla="*/ 46238 h 1281294"/>
                <a:gd name="connsiteX19" fmla="*/ 660202 w 1709631"/>
                <a:gd name="connsiteY19" fmla="*/ 37667 h 1281294"/>
                <a:gd name="connsiteX20" fmla="*/ 452278 w 1709631"/>
                <a:gd name="connsiteY20" fmla="*/ 38620 h 1281294"/>
                <a:gd name="connsiteX21" fmla="*/ 380854 w 1709631"/>
                <a:gd name="connsiteY21" fmla="*/ 98299 h 1281294"/>
                <a:gd name="connsiteX22" fmla="*/ 363394 w 1709631"/>
                <a:gd name="connsiteY22" fmla="*/ 103378 h 1281294"/>
                <a:gd name="connsiteX23" fmla="*/ 183405 w 1709631"/>
                <a:gd name="connsiteY23" fmla="*/ 132582 h 1281294"/>
                <a:gd name="connsiteX24" fmla="*/ 69126 w 1709631"/>
                <a:gd name="connsiteY24" fmla="*/ 288446 h 1281294"/>
                <a:gd name="connsiteX25" fmla="*/ 1828 w 1709631"/>
                <a:gd name="connsiteY25" fmla="*/ 584937 h 1281294"/>
                <a:gd name="connsiteX26" fmla="*/ 54524 w 1709631"/>
                <a:gd name="connsiteY26" fmla="*/ 963962 h 1281294"/>
                <a:gd name="connsiteX27" fmla="*/ 175152 w 1709631"/>
                <a:gd name="connsiteY27" fmla="*/ 1149665 h 1281294"/>
                <a:gd name="connsiteX28" fmla="*/ 331968 w 1709631"/>
                <a:gd name="connsiteY28" fmla="*/ 1196012 h 1281294"/>
                <a:gd name="connsiteX29" fmla="*/ 373870 w 1709631"/>
                <a:gd name="connsiteY29" fmla="*/ 1185854 h 1281294"/>
                <a:gd name="connsiteX30" fmla="*/ 406884 w 1709631"/>
                <a:gd name="connsiteY30" fmla="*/ 1216645 h 1281294"/>
                <a:gd name="connsiteX31" fmla="*/ 697660 w 1709631"/>
                <a:gd name="connsiteY31" fmla="*/ 1225534 h 1281294"/>
                <a:gd name="connsiteX32" fmla="*/ 718294 w 1709631"/>
                <a:gd name="connsiteY32" fmla="*/ 1225534 h 1281294"/>
                <a:gd name="connsiteX33" fmla="*/ 992246 w 1709631"/>
                <a:gd name="connsiteY33" fmla="*/ 1226169 h 1281294"/>
                <a:gd name="connsiteX34" fmla="*/ 1017006 w 1709631"/>
                <a:gd name="connsiteY34" fmla="*/ 1225851 h 1281294"/>
                <a:gd name="connsiteX35" fmla="*/ 1226835 w 1709631"/>
                <a:gd name="connsiteY35" fmla="*/ 1267436 h 1281294"/>
                <a:gd name="connsiteX36" fmla="*/ 1330321 w 1709631"/>
                <a:gd name="connsiteY36" fmla="*/ 1193155 h 1281294"/>
                <a:gd name="connsiteX37" fmla="*/ 1349050 w 1709631"/>
                <a:gd name="connsiteY37" fmla="*/ 1187123 h 1281294"/>
                <a:gd name="connsiteX38" fmla="*/ 1521104 w 1709631"/>
                <a:gd name="connsiteY38" fmla="*/ 1160141 h 1281294"/>
                <a:gd name="connsiteX39" fmla="*/ 1643954 w 1709631"/>
                <a:gd name="connsiteY39" fmla="*/ 991579 h 1281294"/>
                <a:gd name="connsiteX40" fmla="*/ 1708394 w 1709631"/>
                <a:gd name="connsiteY40" fmla="*/ 692549 h 1281294"/>
                <a:gd name="connsiteX41" fmla="*/ 1651572 w 1709631"/>
                <a:gd name="connsiteY41" fmla="*/ 316064 h 1281294"/>
                <a:gd name="connsiteX42" fmla="*/ 1546182 w 1709631"/>
                <a:gd name="connsiteY42" fmla="*/ 150042 h 1281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1709631" h="1281294">
                  <a:moveTo>
                    <a:pt x="1546182" y="150042"/>
                  </a:moveTo>
                  <a:cubicBezTo>
                    <a:pt x="1500153" y="106870"/>
                    <a:pt x="1447140" y="82109"/>
                    <a:pt x="1381747" y="92585"/>
                  </a:cubicBezTo>
                  <a:cubicBezTo>
                    <a:pt x="1366827" y="95124"/>
                    <a:pt x="1351590" y="107822"/>
                    <a:pt x="1338257" y="102108"/>
                  </a:cubicBezTo>
                  <a:cubicBezTo>
                    <a:pt x="1324607" y="96394"/>
                    <a:pt x="1315719" y="80205"/>
                    <a:pt x="1303974" y="70046"/>
                  </a:cubicBezTo>
                  <a:cubicBezTo>
                    <a:pt x="1253500" y="26239"/>
                    <a:pt x="1196996" y="844"/>
                    <a:pt x="1128111" y="10685"/>
                  </a:cubicBezTo>
                  <a:cubicBezTo>
                    <a:pt x="1101446" y="14494"/>
                    <a:pt x="1077638" y="25287"/>
                    <a:pt x="1053512" y="36080"/>
                  </a:cubicBezTo>
                  <a:cubicBezTo>
                    <a:pt x="1041767" y="31953"/>
                    <a:pt x="1036688" y="42429"/>
                    <a:pt x="1028434" y="46873"/>
                  </a:cubicBezTo>
                  <a:cubicBezTo>
                    <a:pt x="1025895" y="48143"/>
                    <a:pt x="1023355" y="49730"/>
                    <a:pt x="1020816" y="50682"/>
                  </a:cubicBezTo>
                  <a:cubicBezTo>
                    <a:pt x="1015737" y="53539"/>
                    <a:pt x="1011610" y="58301"/>
                    <a:pt x="1005261" y="58301"/>
                  </a:cubicBezTo>
                  <a:cubicBezTo>
                    <a:pt x="1002404" y="57984"/>
                    <a:pt x="1000182" y="57031"/>
                    <a:pt x="997643" y="55762"/>
                  </a:cubicBezTo>
                  <a:cubicBezTo>
                    <a:pt x="984310" y="43064"/>
                    <a:pt x="970660" y="30684"/>
                    <a:pt x="952566" y="24970"/>
                  </a:cubicBezTo>
                  <a:cubicBezTo>
                    <a:pt x="950979" y="24335"/>
                    <a:pt x="949709" y="23700"/>
                    <a:pt x="948122" y="23382"/>
                  </a:cubicBezTo>
                  <a:cubicBezTo>
                    <a:pt x="910664" y="-1695"/>
                    <a:pt x="868761" y="-2330"/>
                    <a:pt x="826224" y="2114"/>
                  </a:cubicBezTo>
                  <a:cubicBezTo>
                    <a:pt x="823050" y="2749"/>
                    <a:pt x="819558" y="3384"/>
                    <a:pt x="816384" y="3701"/>
                  </a:cubicBezTo>
                  <a:cubicBezTo>
                    <a:pt x="788766" y="6876"/>
                    <a:pt x="764640" y="19256"/>
                    <a:pt x="741785" y="34493"/>
                  </a:cubicBezTo>
                  <a:cubicBezTo>
                    <a:pt x="737341" y="36080"/>
                    <a:pt x="734801" y="40524"/>
                    <a:pt x="730039" y="41159"/>
                  </a:cubicBezTo>
                  <a:cubicBezTo>
                    <a:pt x="720516" y="45921"/>
                    <a:pt x="714802" y="55444"/>
                    <a:pt x="704009" y="58619"/>
                  </a:cubicBezTo>
                  <a:cubicBezTo>
                    <a:pt x="702105" y="58301"/>
                    <a:pt x="699882" y="57349"/>
                    <a:pt x="697978" y="56714"/>
                  </a:cubicBezTo>
                  <a:cubicBezTo>
                    <a:pt x="690359" y="53539"/>
                    <a:pt x="686867" y="41477"/>
                    <a:pt x="675439" y="46238"/>
                  </a:cubicBezTo>
                  <a:cubicBezTo>
                    <a:pt x="670360" y="43381"/>
                    <a:pt x="665281" y="40524"/>
                    <a:pt x="660202" y="37667"/>
                  </a:cubicBezTo>
                  <a:cubicBezTo>
                    <a:pt x="590683" y="-1695"/>
                    <a:pt x="521480" y="-1695"/>
                    <a:pt x="452278" y="38620"/>
                  </a:cubicBezTo>
                  <a:cubicBezTo>
                    <a:pt x="424978" y="54492"/>
                    <a:pt x="401805" y="75125"/>
                    <a:pt x="380854" y="98299"/>
                  </a:cubicBezTo>
                  <a:cubicBezTo>
                    <a:pt x="375775" y="104013"/>
                    <a:pt x="371965" y="106870"/>
                    <a:pt x="363394" y="103378"/>
                  </a:cubicBezTo>
                  <a:cubicBezTo>
                    <a:pt x="297684" y="77030"/>
                    <a:pt x="237688" y="90363"/>
                    <a:pt x="183405" y="132582"/>
                  </a:cubicBezTo>
                  <a:cubicBezTo>
                    <a:pt x="130392" y="173532"/>
                    <a:pt x="96109" y="228450"/>
                    <a:pt x="69126" y="288446"/>
                  </a:cubicBezTo>
                  <a:cubicBezTo>
                    <a:pt x="27541" y="382726"/>
                    <a:pt x="7542" y="482403"/>
                    <a:pt x="1828" y="584937"/>
                  </a:cubicBezTo>
                  <a:cubicBezTo>
                    <a:pt x="-5473" y="714770"/>
                    <a:pt x="8495" y="841430"/>
                    <a:pt x="54524" y="963962"/>
                  </a:cubicBezTo>
                  <a:cubicBezTo>
                    <a:pt x="80871" y="1034434"/>
                    <a:pt x="116742" y="1099510"/>
                    <a:pt x="175152" y="1149665"/>
                  </a:cubicBezTo>
                  <a:cubicBezTo>
                    <a:pt x="220228" y="1188393"/>
                    <a:pt x="271971" y="1207757"/>
                    <a:pt x="331968" y="1196012"/>
                  </a:cubicBezTo>
                  <a:cubicBezTo>
                    <a:pt x="346253" y="1193155"/>
                    <a:pt x="361807" y="1182362"/>
                    <a:pt x="373870" y="1185854"/>
                  </a:cubicBezTo>
                  <a:cubicBezTo>
                    <a:pt x="386885" y="1189663"/>
                    <a:pt x="395773" y="1206170"/>
                    <a:pt x="406884" y="1216645"/>
                  </a:cubicBezTo>
                  <a:cubicBezTo>
                    <a:pt x="496085" y="1299498"/>
                    <a:pt x="605285" y="1302990"/>
                    <a:pt x="697660" y="1225534"/>
                  </a:cubicBezTo>
                  <a:cubicBezTo>
                    <a:pt x="705914" y="1218550"/>
                    <a:pt x="710358" y="1219185"/>
                    <a:pt x="718294" y="1225534"/>
                  </a:cubicBezTo>
                  <a:cubicBezTo>
                    <a:pt x="806543" y="1296641"/>
                    <a:pt x="903997" y="1296958"/>
                    <a:pt x="992246" y="1226169"/>
                  </a:cubicBezTo>
                  <a:cubicBezTo>
                    <a:pt x="1001769" y="1218550"/>
                    <a:pt x="1006848" y="1217598"/>
                    <a:pt x="1017006" y="1225851"/>
                  </a:cubicBezTo>
                  <a:cubicBezTo>
                    <a:pt x="1079225" y="1277277"/>
                    <a:pt x="1148427" y="1296641"/>
                    <a:pt x="1226835" y="1267436"/>
                  </a:cubicBezTo>
                  <a:cubicBezTo>
                    <a:pt x="1267785" y="1252199"/>
                    <a:pt x="1301117" y="1225216"/>
                    <a:pt x="1330321" y="1193155"/>
                  </a:cubicBezTo>
                  <a:cubicBezTo>
                    <a:pt x="1335718" y="1187441"/>
                    <a:pt x="1339845" y="1183949"/>
                    <a:pt x="1349050" y="1187123"/>
                  </a:cubicBezTo>
                  <a:cubicBezTo>
                    <a:pt x="1411269" y="1210297"/>
                    <a:pt x="1468726" y="1199186"/>
                    <a:pt x="1521104" y="1160141"/>
                  </a:cubicBezTo>
                  <a:cubicBezTo>
                    <a:pt x="1579195" y="1116651"/>
                    <a:pt x="1615701" y="1056972"/>
                    <a:pt x="1643954" y="991579"/>
                  </a:cubicBezTo>
                  <a:cubicBezTo>
                    <a:pt x="1684903" y="896347"/>
                    <a:pt x="1703633" y="796035"/>
                    <a:pt x="1708394" y="692549"/>
                  </a:cubicBezTo>
                  <a:cubicBezTo>
                    <a:pt x="1714425" y="563351"/>
                    <a:pt x="1698871" y="437009"/>
                    <a:pt x="1651572" y="316064"/>
                  </a:cubicBezTo>
                  <a:cubicBezTo>
                    <a:pt x="1627447" y="253845"/>
                    <a:pt x="1595385" y="196388"/>
                    <a:pt x="1546182" y="150042"/>
                  </a:cubicBezTo>
                  <a:close/>
                </a:path>
              </a:pathLst>
            </a:custGeom>
            <a:solidFill>
              <a:srgbClr val="C36700"/>
            </a:solidFill>
            <a:ln w="3173" cap="flat">
              <a:noFill/>
              <a:prstDash val="solid"/>
              <a:miter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32">
              <a:extLst>
                <a:ext uri="{FF2B5EF4-FFF2-40B4-BE49-F238E27FC236}">
                  <a16:creationId xmlns:a16="http://schemas.microsoft.com/office/drawing/2014/main" id="{642ECB53-6B44-4E6C-BD1A-333A7E4A4CAF}"/>
                </a:ext>
              </a:extLst>
            </p:cNvPr>
            <p:cNvSpPr/>
            <p:nvPr/>
          </p:nvSpPr>
          <p:spPr>
            <a:xfrm>
              <a:off x="4218883" y="1048571"/>
              <a:ext cx="802820" cy="1465173"/>
            </a:xfrm>
            <a:custGeom>
              <a:avLst/>
              <a:gdLst>
                <a:gd name="connsiteX0" fmla="*/ 499275 w 699865"/>
                <a:gd name="connsiteY0" fmla="*/ 1216458 h 1277276"/>
                <a:gd name="connsiteX1" fmla="*/ 396741 w 699865"/>
                <a:gd name="connsiteY1" fmla="*/ 1272645 h 1277276"/>
                <a:gd name="connsiteX2" fmla="*/ 365632 w 699865"/>
                <a:gd name="connsiteY2" fmla="*/ 1277089 h 1277276"/>
                <a:gd name="connsiteX3" fmla="*/ 334205 w 699865"/>
                <a:gd name="connsiteY3" fmla="*/ 1277089 h 1277276"/>
                <a:gd name="connsiteX4" fmla="*/ 203419 w 699865"/>
                <a:gd name="connsiteY4" fmla="*/ 1217410 h 1277276"/>
                <a:gd name="connsiteX5" fmla="*/ 154533 w 699865"/>
                <a:gd name="connsiteY5" fmla="*/ 1177730 h 1277276"/>
                <a:gd name="connsiteX6" fmla="*/ 41524 w 699865"/>
                <a:gd name="connsiteY6" fmla="*/ 950759 h 1277276"/>
                <a:gd name="connsiteX7" fmla="*/ 2796 w 699865"/>
                <a:gd name="connsiteY7" fmla="*/ 729820 h 1277276"/>
                <a:gd name="connsiteX8" fmla="*/ 8510 w 699865"/>
                <a:gd name="connsiteY8" fmla="*/ 492691 h 1277276"/>
                <a:gd name="connsiteX9" fmla="*/ 65650 w 699865"/>
                <a:gd name="connsiteY9" fmla="*/ 262863 h 1277276"/>
                <a:gd name="connsiteX10" fmla="*/ 174215 w 699865"/>
                <a:gd name="connsiteY10" fmla="*/ 85731 h 1277276"/>
                <a:gd name="connsiteX11" fmla="*/ 192944 w 699865"/>
                <a:gd name="connsiteY11" fmla="*/ 66367 h 1277276"/>
                <a:gd name="connsiteX12" fmla="*/ 225640 w 699865"/>
                <a:gd name="connsiteY12" fmla="*/ 40654 h 1277276"/>
                <a:gd name="connsiteX13" fmla="*/ 235481 w 699865"/>
                <a:gd name="connsiteY13" fmla="*/ 34305 h 1277276"/>
                <a:gd name="connsiteX14" fmla="*/ 310397 w 699865"/>
                <a:gd name="connsiteY14" fmla="*/ 3831 h 1277276"/>
                <a:gd name="connsiteX15" fmla="*/ 322777 w 699865"/>
                <a:gd name="connsiteY15" fmla="*/ 1291 h 1277276"/>
                <a:gd name="connsiteX16" fmla="*/ 423089 w 699865"/>
                <a:gd name="connsiteY16" fmla="*/ 12719 h 1277276"/>
                <a:gd name="connsiteX17" fmla="*/ 441818 w 699865"/>
                <a:gd name="connsiteY17" fmla="*/ 23512 h 1277276"/>
                <a:gd name="connsiteX18" fmla="*/ 446262 w 699865"/>
                <a:gd name="connsiteY18" fmla="*/ 25099 h 1277276"/>
                <a:gd name="connsiteX19" fmla="*/ 491974 w 699865"/>
                <a:gd name="connsiteY19" fmla="*/ 56526 h 1277276"/>
                <a:gd name="connsiteX20" fmla="*/ 499910 w 699865"/>
                <a:gd name="connsiteY20" fmla="*/ 61288 h 1277276"/>
                <a:gd name="connsiteX21" fmla="*/ 508163 w 699865"/>
                <a:gd name="connsiteY21" fmla="*/ 69859 h 1277276"/>
                <a:gd name="connsiteX22" fmla="*/ 584349 w 699865"/>
                <a:gd name="connsiteY22" fmla="*/ 164456 h 1277276"/>
                <a:gd name="connsiteX23" fmla="*/ 686565 w 699865"/>
                <a:gd name="connsiteY23" fmla="*/ 467296 h 1277276"/>
                <a:gd name="connsiteX24" fmla="*/ 697041 w 699865"/>
                <a:gd name="connsiteY24" fmla="*/ 569512 h 1277276"/>
                <a:gd name="connsiteX25" fmla="*/ 699580 w 699865"/>
                <a:gd name="connsiteY25" fmla="*/ 659665 h 1277276"/>
                <a:gd name="connsiteX26" fmla="*/ 669423 w 699865"/>
                <a:gd name="connsiteY26" fmla="*/ 902826 h 1277276"/>
                <a:gd name="connsiteX27" fmla="*/ 606570 w 699865"/>
                <a:gd name="connsiteY27" fmla="*/ 1079958 h 1277276"/>
                <a:gd name="connsiteX28" fmla="*/ 518956 w 699865"/>
                <a:gd name="connsiteY28" fmla="*/ 1205347 h 1277276"/>
                <a:gd name="connsiteX29" fmla="*/ 499275 w 699865"/>
                <a:gd name="connsiteY29" fmla="*/ 1216458 h 12772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699865" h="1277276">
                  <a:moveTo>
                    <a:pt x="499275" y="1216458"/>
                  </a:moveTo>
                  <a:cubicBezTo>
                    <a:pt x="468166" y="1240901"/>
                    <a:pt x="436104" y="1263439"/>
                    <a:pt x="396741" y="1272645"/>
                  </a:cubicBezTo>
                  <a:cubicBezTo>
                    <a:pt x="386583" y="1275185"/>
                    <a:pt x="376425" y="1278042"/>
                    <a:pt x="365632" y="1277089"/>
                  </a:cubicBezTo>
                  <a:cubicBezTo>
                    <a:pt x="355156" y="1274867"/>
                    <a:pt x="344681" y="1274550"/>
                    <a:pt x="334205" y="1277089"/>
                  </a:cubicBezTo>
                  <a:cubicBezTo>
                    <a:pt x="282780" y="1274232"/>
                    <a:pt x="240560" y="1251376"/>
                    <a:pt x="203419" y="1217410"/>
                  </a:cubicBezTo>
                  <a:cubicBezTo>
                    <a:pt x="180246" y="1212966"/>
                    <a:pt x="167866" y="1193919"/>
                    <a:pt x="154533" y="1177730"/>
                  </a:cubicBezTo>
                  <a:cubicBezTo>
                    <a:pt x="99933" y="1110750"/>
                    <a:pt x="65650" y="1033294"/>
                    <a:pt x="41524" y="950759"/>
                  </a:cubicBezTo>
                  <a:cubicBezTo>
                    <a:pt x="20255" y="878383"/>
                    <a:pt x="7240" y="805053"/>
                    <a:pt x="2796" y="729820"/>
                  </a:cubicBezTo>
                  <a:cubicBezTo>
                    <a:pt x="-1965" y="650459"/>
                    <a:pt x="-1013" y="571734"/>
                    <a:pt x="8510" y="492691"/>
                  </a:cubicBezTo>
                  <a:cubicBezTo>
                    <a:pt x="18033" y="413648"/>
                    <a:pt x="36762" y="336827"/>
                    <a:pt x="65650" y="262863"/>
                  </a:cubicBezTo>
                  <a:cubicBezTo>
                    <a:pt x="91362" y="197788"/>
                    <a:pt x="124059" y="136204"/>
                    <a:pt x="174215" y="85731"/>
                  </a:cubicBezTo>
                  <a:cubicBezTo>
                    <a:pt x="180563" y="79382"/>
                    <a:pt x="184690" y="71129"/>
                    <a:pt x="192944" y="66367"/>
                  </a:cubicBezTo>
                  <a:cubicBezTo>
                    <a:pt x="204054" y="58113"/>
                    <a:pt x="212625" y="46686"/>
                    <a:pt x="225640" y="40654"/>
                  </a:cubicBezTo>
                  <a:cubicBezTo>
                    <a:pt x="229132" y="38749"/>
                    <a:pt x="231354" y="35258"/>
                    <a:pt x="235481" y="34305"/>
                  </a:cubicBezTo>
                  <a:cubicBezTo>
                    <a:pt x="258654" y="19386"/>
                    <a:pt x="282462" y="6688"/>
                    <a:pt x="310397" y="3831"/>
                  </a:cubicBezTo>
                  <a:cubicBezTo>
                    <a:pt x="314524" y="3196"/>
                    <a:pt x="318651" y="2561"/>
                    <a:pt x="322777" y="1291"/>
                  </a:cubicBezTo>
                  <a:cubicBezTo>
                    <a:pt x="357061" y="-1248"/>
                    <a:pt x="390710" y="-1248"/>
                    <a:pt x="423089" y="12719"/>
                  </a:cubicBezTo>
                  <a:cubicBezTo>
                    <a:pt x="430073" y="15576"/>
                    <a:pt x="435786" y="19703"/>
                    <a:pt x="441818" y="23512"/>
                  </a:cubicBezTo>
                  <a:cubicBezTo>
                    <a:pt x="443405" y="24147"/>
                    <a:pt x="444675" y="24782"/>
                    <a:pt x="446262" y="25099"/>
                  </a:cubicBezTo>
                  <a:cubicBezTo>
                    <a:pt x="464674" y="30813"/>
                    <a:pt x="478324" y="43829"/>
                    <a:pt x="491974" y="56526"/>
                  </a:cubicBezTo>
                  <a:cubicBezTo>
                    <a:pt x="494513" y="58113"/>
                    <a:pt x="497370" y="59383"/>
                    <a:pt x="499910" y="61288"/>
                  </a:cubicBezTo>
                  <a:cubicBezTo>
                    <a:pt x="502449" y="64145"/>
                    <a:pt x="504989" y="67319"/>
                    <a:pt x="508163" y="69859"/>
                  </a:cubicBezTo>
                  <a:cubicBezTo>
                    <a:pt x="539590" y="96524"/>
                    <a:pt x="563081" y="129538"/>
                    <a:pt x="584349" y="164456"/>
                  </a:cubicBezTo>
                  <a:cubicBezTo>
                    <a:pt x="640854" y="257784"/>
                    <a:pt x="669106" y="360635"/>
                    <a:pt x="686565" y="467296"/>
                  </a:cubicBezTo>
                  <a:cubicBezTo>
                    <a:pt x="692279" y="501262"/>
                    <a:pt x="694819" y="535228"/>
                    <a:pt x="697041" y="569512"/>
                  </a:cubicBezTo>
                  <a:cubicBezTo>
                    <a:pt x="698946" y="599669"/>
                    <a:pt x="700533" y="629508"/>
                    <a:pt x="699580" y="659665"/>
                  </a:cubicBezTo>
                  <a:cubicBezTo>
                    <a:pt x="697358" y="741565"/>
                    <a:pt x="688787" y="822830"/>
                    <a:pt x="669423" y="902826"/>
                  </a:cubicBezTo>
                  <a:cubicBezTo>
                    <a:pt x="654504" y="964092"/>
                    <a:pt x="634822" y="1023771"/>
                    <a:pt x="606570" y="1079958"/>
                  </a:cubicBezTo>
                  <a:cubicBezTo>
                    <a:pt x="583397" y="1125670"/>
                    <a:pt x="556414" y="1169159"/>
                    <a:pt x="518956" y="1205347"/>
                  </a:cubicBezTo>
                  <a:cubicBezTo>
                    <a:pt x="513560" y="1211061"/>
                    <a:pt x="507846" y="1216140"/>
                    <a:pt x="499275" y="1216458"/>
                  </a:cubicBezTo>
                  <a:close/>
                </a:path>
              </a:pathLst>
            </a:custGeom>
            <a:solidFill>
              <a:srgbClr val="C35A00"/>
            </a:solidFill>
            <a:ln w="3173" cap="flat">
              <a:noFill/>
              <a:prstDash val="solid"/>
              <a:miter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33">
              <a:extLst>
                <a:ext uri="{FF2B5EF4-FFF2-40B4-BE49-F238E27FC236}">
                  <a16:creationId xmlns:a16="http://schemas.microsoft.com/office/drawing/2014/main" id="{6167EE89-CCBC-4E40-ABB7-74C06228E6D2}"/>
                </a:ext>
              </a:extLst>
            </p:cNvPr>
            <p:cNvSpPr/>
            <p:nvPr/>
          </p:nvSpPr>
          <p:spPr>
            <a:xfrm>
              <a:off x="4791605" y="1058033"/>
              <a:ext cx="574063" cy="1459642"/>
            </a:xfrm>
            <a:custGeom>
              <a:avLst/>
              <a:gdLst>
                <a:gd name="connsiteX0" fmla="*/ 0 w 500444"/>
                <a:gd name="connsiteY0" fmla="*/ 1208210 h 1272454"/>
                <a:gd name="connsiteX1" fmla="*/ 55552 w 500444"/>
                <a:gd name="connsiteY1" fmla="*/ 1143452 h 1272454"/>
                <a:gd name="connsiteX2" fmla="*/ 129516 w 500444"/>
                <a:gd name="connsiteY2" fmla="*/ 1002190 h 1272454"/>
                <a:gd name="connsiteX3" fmla="*/ 184434 w 500444"/>
                <a:gd name="connsiteY3" fmla="*/ 771728 h 1272454"/>
                <a:gd name="connsiteX4" fmla="*/ 193322 w 500444"/>
                <a:gd name="connsiteY4" fmla="*/ 610785 h 1272454"/>
                <a:gd name="connsiteX5" fmla="*/ 153959 w 500444"/>
                <a:gd name="connsiteY5" fmla="*/ 340642 h 1272454"/>
                <a:gd name="connsiteX6" fmla="*/ 59997 w 500444"/>
                <a:gd name="connsiteY6" fmla="*/ 130496 h 1272454"/>
                <a:gd name="connsiteX7" fmla="*/ 3174 w 500444"/>
                <a:gd name="connsiteY7" fmla="*/ 62563 h 1272454"/>
                <a:gd name="connsiteX8" fmla="*/ 14920 w 500444"/>
                <a:gd name="connsiteY8" fmla="*/ 42882 h 1272454"/>
                <a:gd name="connsiteX9" fmla="*/ 22856 w 500444"/>
                <a:gd name="connsiteY9" fmla="*/ 38755 h 1272454"/>
                <a:gd name="connsiteX10" fmla="*/ 47934 w 500444"/>
                <a:gd name="connsiteY10" fmla="*/ 27962 h 1272454"/>
                <a:gd name="connsiteX11" fmla="*/ 146023 w 500444"/>
                <a:gd name="connsiteY11" fmla="*/ 27 h 1272454"/>
                <a:gd name="connsiteX12" fmla="*/ 297760 w 500444"/>
                <a:gd name="connsiteY12" fmla="*/ 61293 h 1272454"/>
                <a:gd name="connsiteX13" fmla="*/ 333314 w 500444"/>
                <a:gd name="connsiteY13" fmla="*/ 97482 h 1272454"/>
                <a:gd name="connsiteX14" fmla="*/ 356804 w 500444"/>
                <a:gd name="connsiteY14" fmla="*/ 114624 h 1272454"/>
                <a:gd name="connsiteX15" fmla="*/ 477750 w 500444"/>
                <a:gd name="connsiteY15" fmla="*/ 404765 h 1272454"/>
                <a:gd name="connsiteX16" fmla="*/ 499970 w 500444"/>
                <a:gd name="connsiteY16" fmla="*/ 606023 h 1272454"/>
                <a:gd name="connsiteX17" fmla="*/ 475845 w 500444"/>
                <a:gd name="connsiteY17" fmla="*/ 878071 h 1272454"/>
                <a:gd name="connsiteX18" fmla="*/ 417118 w 500444"/>
                <a:gd name="connsiteY18" fmla="*/ 1056790 h 1272454"/>
                <a:gd name="connsiteX19" fmla="*/ 356487 w 500444"/>
                <a:gd name="connsiteY19" fmla="*/ 1158689 h 1272454"/>
                <a:gd name="connsiteX20" fmla="*/ 336171 w 500444"/>
                <a:gd name="connsiteY20" fmla="*/ 1175831 h 1272454"/>
                <a:gd name="connsiteX21" fmla="*/ 307601 w 500444"/>
                <a:gd name="connsiteY21" fmla="*/ 1202496 h 1272454"/>
                <a:gd name="connsiteX22" fmla="*/ 143166 w 500444"/>
                <a:gd name="connsiteY22" fmla="*/ 1272333 h 1272454"/>
                <a:gd name="connsiteX23" fmla="*/ 0 w 500444"/>
                <a:gd name="connsiteY23" fmla="*/ 1208210 h 12724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500444" h="1272454">
                  <a:moveTo>
                    <a:pt x="0" y="1208210"/>
                  </a:moveTo>
                  <a:cubicBezTo>
                    <a:pt x="18729" y="1186624"/>
                    <a:pt x="39045" y="1167260"/>
                    <a:pt x="55552" y="1143452"/>
                  </a:cubicBezTo>
                  <a:cubicBezTo>
                    <a:pt x="86344" y="1099328"/>
                    <a:pt x="110470" y="1052346"/>
                    <a:pt x="129516" y="1002190"/>
                  </a:cubicBezTo>
                  <a:cubicBezTo>
                    <a:pt x="157451" y="927592"/>
                    <a:pt x="175228" y="850771"/>
                    <a:pt x="184434" y="771728"/>
                  </a:cubicBezTo>
                  <a:cubicBezTo>
                    <a:pt x="190782" y="718080"/>
                    <a:pt x="194909" y="664433"/>
                    <a:pt x="193322" y="610785"/>
                  </a:cubicBezTo>
                  <a:cubicBezTo>
                    <a:pt x="190465" y="519362"/>
                    <a:pt x="179037" y="429208"/>
                    <a:pt x="153959" y="340642"/>
                  </a:cubicBezTo>
                  <a:cubicBezTo>
                    <a:pt x="133008" y="265726"/>
                    <a:pt x="103486" y="195254"/>
                    <a:pt x="59997" y="130496"/>
                  </a:cubicBezTo>
                  <a:cubicBezTo>
                    <a:pt x="43490" y="105735"/>
                    <a:pt x="22538" y="84784"/>
                    <a:pt x="3174" y="62563"/>
                  </a:cubicBezTo>
                  <a:cubicBezTo>
                    <a:pt x="0" y="51770"/>
                    <a:pt x="9523" y="48596"/>
                    <a:pt x="14920" y="42882"/>
                  </a:cubicBezTo>
                  <a:cubicBezTo>
                    <a:pt x="17459" y="41612"/>
                    <a:pt x="20316" y="40342"/>
                    <a:pt x="22856" y="38755"/>
                  </a:cubicBezTo>
                  <a:cubicBezTo>
                    <a:pt x="30792" y="34311"/>
                    <a:pt x="36188" y="23835"/>
                    <a:pt x="47934" y="27962"/>
                  </a:cubicBezTo>
                  <a:cubicBezTo>
                    <a:pt x="79043" y="12725"/>
                    <a:pt x="110787" y="662"/>
                    <a:pt x="146023" y="27"/>
                  </a:cubicBezTo>
                  <a:cubicBezTo>
                    <a:pt x="205067" y="-925"/>
                    <a:pt x="254588" y="23200"/>
                    <a:pt x="297760" y="61293"/>
                  </a:cubicBezTo>
                  <a:cubicBezTo>
                    <a:pt x="310458" y="72404"/>
                    <a:pt x="321568" y="85419"/>
                    <a:pt x="333314" y="97482"/>
                  </a:cubicBezTo>
                  <a:cubicBezTo>
                    <a:pt x="343789" y="99704"/>
                    <a:pt x="350773" y="106370"/>
                    <a:pt x="356804" y="114624"/>
                  </a:cubicBezTo>
                  <a:cubicBezTo>
                    <a:pt x="420610" y="201603"/>
                    <a:pt x="456164" y="300327"/>
                    <a:pt x="477750" y="404765"/>
                  </a:cubicBezTo>
                  <a:cubicBezTo>
                    <a:pt x="491400" y="471111"/>
                    <a:pt x="498066" y="538091"/>
                    <a:pt x="499970" y="606023"/>
                  </a:cubicBezTo>
                  <a:cubicBezTo>
                    <a:pt x="502510" y="697764"/>
                    <a:pt x="494891" y="788235"/>
                    <a:pt x="475845" y="878071"/>
                  </a:cubicBezTo>
                  <a:cubicBezTo>
                    <a:pt x="462830" y="939972"/>
                    <a:pt x="443466" y="999651"/>
                    <a:pt x="417118" y="1056790"/>
                  </a:cubicBezTo>
                  <a:cubicBezTo>
                    <a:pt x="400611" y="1092661"/>
                    <a:pt x="380930" y="1127262"/>
                    <a:pt x="356487" y="1158689"/>
                  </a:cubicBezTo>
                  <a:cubicBezTo>
                    <a:pt x="351090" y="1165673"/>
                    <a:pt x="345059" y="1172656"/>
                    <a:pt x="336171" y="1175831"/>
                  </a:cubicBezTo>
                  <a:cubicBezTo>
                    <a:pt x="324108" y="1182180"/>
                    <a:pt x="317124" y="1193608"/>
                    <a:pt x="307601" y="1202496"/>
                  </a:cubicBezTo>
                  <a:cubicBezTo>
                    <a:pt x="261254" y="1245986"/>
                    <a:pt x="208877" y="1274555"/>
                    <a:pt x="143166" y="1272333"/>
                  </a:cubicBezTo>
                  <a:cubicBezTo>
                    <a:pt x="86662" y="1270111"/>
                    <a:pt x="40633" y="1244716"/>
                    <a:pt x="0" y="1208210"/>
                  </a:cubicBezTo>
                  <a:close/>
                </a:path>
              </a:pathLst>
            </a:custGeom>
            <a:solidFill>
              <a:srgbClr val="C36000"/>
            </a:solidFill>
            <a:ln w="3173" cap="flat">
              <a:noFill/>
              <a:prstDash val="solid"/>
              <a:miter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34">
              <a:extLst>
                <a:ext uri="{FF2B5EF4-FFF2-40B4-BE49-F238E27FC236}">
                  <a16:creationId xmlns:a16="http://schemas.microsoft.com/office/drawing/2014/main" id="{DBC14BE5-017C-4CE2-90B7-D03CF179D6E2}"/>
                </a:ext>
              </a:extLst>
            </p:cNvPr>
            <p:cNvSpPr/>
            <p:nvPr/>
          </p:nvSpPr>
          <p:spPr>
            <a:xfrm>
              <a:off x="3875995" y="1058426"/>
              <a:ext cx="576231" cy="1459137"/>
            </a:xfrm>
            <a:custGeom>
              <a:avLst/>
              <a:gdLst>
                <a:gd name="connsiteX0" fmla="*/ 496303 w 502334"/>
                <a:gd name="connsiteY0" fmla="*/ 60316 h 1272014"/>
                <a:gd name="connsiteX1" fmla="*/ 376627 w 502334"/>
                <a:gd name="connsiteY1" fmla="*/ 243480 h 1272014"/>
                <a:gd name="connsiteX2" fmla="*/ 318853 w 502334"/>
                <a:gd name="connsiteY2" fmla="*/ 452039 h 1272014"/>
                <a:gd name="connsiteX3" fmla="*/ 306790 w 502334"/>
                <a:gd name="connsiteY3" fmla="*/ 696787 h 1272014"/>
                <a:gd name="connsiteX4" fmla="*/ 395991 w 502334"/>
                <a:gd name="connsiteY4" fmla="*/ 1065336 h 1272014"/>
                <a:gd name="connsiteX5" fmla="*/ 488049 w 502334"/>
                <a:gd name="connsiteY5" fmla="*/ 1195170 h 1272014"/>
                <a:gd name="connsiteX6" fmla="*/ 502334 w 502334"/>
                <a:gd name="connsiteY6" fmla="*/ 1208502 h 1272014"/>
                <a:gd name="connsiteX7" fmla="*/ 491859 w 502334"/>
                <a:gd name="connsiteY7" fmla="*/ 1215169 h 1272014"/>
                <a:gd name="connsiteX8" fmla="*/ 199178 w 502334"/>
                <a:gd name="connsiteY8" fmla="*/ 1207550 h 1272014"/>
                <a:gd name="connsiteX9" fmla="*/ 166164 w 502334"/>
                <a:gd name="connsiteY9" fmla="*/ 1173584 h 1272014"/>
                <a:gd name="connsiteX10" fmla="*/ 143943 w 502334"/>
                <a:gd name="connsiteY10" fmla="*/ 1158029 h 1272014"/>
                <a:gd name="connsiteX11" fmla="*/ 46488 w 502334"/>
                <a:gd name="connsiteY11" fmla="*/ 959946 h 1272014"/>
                <a:gd name="connsiteX12" fmla="*/ 4903 w 502334"/>
                <a:gd name="connsiteY12" fmla="*/ 753926 h 1272014"/>
                <a:gd name="connsiteX13" fmla="*/ 2999 w 502334"/>
                <a:gd name="connsiteY13" fmla="*/ 549811 h 1272014"/>
                <a:gd name="connsiteX14" fmla="*/ 22998 w 502334"/>
                <a:gd name="connsiteY14" fmla="*/ 402518 h 1272014"/>
                <a:gd name="connsiteX15" fmla="*/ 117595 w 502334"/>
                <a:gd name="connsiteY15" fmla="*/ 153327 h 1272014"/>
                <a:gd name="connsiteX16" fmla="*/ 149657 w 502334"/>
                <a:gd name="connsiteY16" fmla="*/ 107932 h 1272014"/>
                <a:gd name="connsiteX17" fmla="*/ 163624 w 502334"/>
                <a:gd name="connsiteY17" fmla="*/ 98409 h 1272014"/>
                <a:gd name="connsiteX18" fmla="*/ 182988 w 502334"/>
                <a:gd name="connsiteY18" fmla="*/ 79998 h 1272014"/>
                <a:gd name="connsiteX19" fmla="*/ 352819 w 502334"/>
                <a:gd name="connsiteY19" fmla="*/ 2 h 1272014"/>
                <a:gd name="connsiteX20" fmla="*/ 468685 w 502334"/>
                <a:gd name="connsiteY20" fmla="*/ 38095 h 1272014"/>
                <a:gd name="connsiteX21" fmla="*/ 491859 w 502334"/>
                <a:gd name="connsiteY21" fmla="*/ 49206 h 1272014"/>
                <a:gd name="connsiteX22" fmla="*/ 496620 w 502334"/>
                <a:gd name="connsiteY22" fmla="*/ 53967 h 1272014"/>
                <a:gd name="connsiteX23" fmla="*/ 496303 w 502334"/>
                <a:gd name="connsiteY23" fmla="*/ 60316 h 12720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502334" h="1272014">
                  <a:moveTo>
                    <a:pt x="496303" y="60316"/>
                  </a:moveTo>
                  <a:cubicBezTo>
                    <a:pt x="444560" y="113646"/>
                    <a:pt x="404562" y="174913"/>
                    <a:pt x="376627" y="243480"/>
                  </a:cubicBezTo>
                  <a:cubicBezTo>
                    <a:pt x="349010" y="310778"/>
                    <a:pt x="330598" y="380615"/>
                    <a:pt x="318853" y="452039"/>
                  </a:cubicBezTo>
                  <a:cubicBezTo>
                    <a:pt x="305521" y="533304"/>
                    <a:pt x="302346" y="615204"/>
                    <a:pt x="306790" y="696787"/>
                  </a:cubicBezTo>
                  <a:cubicBezTo>
                    <a:pt x="313457" y="824716"/>
                    <a:pt x="338852" y="949153"/>
                    <a:pt x="395991" y="1065336"/>
                  </a:cubicBezTo>
                  <a:cubicBezTo>
                    <a:pt x="419482" y="1113270"/>
                    <a:pt x="448687" y="1158029"/>
                    <a:pt x="488049" y="1195170"/>
                  </a:cubicBezTo>
                  <a:cubicBezTo>
                    <a:pt x="492811" y="1199614"/>
                    <a:pt x="499477" y="1201836"/>
                    <a:pt x="502334" y="1208502"/>
                  </a:cubicBezTo>
                  <a:cubicBezTo>
                    <a:pt x="497890" y="1209137"/>
                    <a:pt x="495033" y="1212629"/>
                    <a:pt x="491859" y="1215169"/>
                  </a:cubicBezTo>
                  <a:cubicBezTo>
                    <a:pt x="396626" y="1293577"/>
                    <a:pt x="289966" y="1290720"/>
                    <a:pt x="199178" y="1207550"/>
                  </a:cubicBezTo>
                  <a:cubicBezTo>
                    <a:pt x="187432" y="1196757"/>
                    <a:pt x="177274" y="1185012"/>
                    <a:pt x="166164" y="1173584"/>
                  </a:cubicBezTo>
                  <a:cubicBezTo>
                    <a:pt x="155371" y="1173266"/>
                    <a:pt x="149657" y="1165648"/>
                    <a:pt x="143943" y="1158029"/>
                  </a:cubicBezTo>
                  <a:cubicBezTo>
                    <a:pt x="99183" y="1098033"/>
                    <a:pt x="69027" y="1030735"/>
                    <a:pt x="46488" y="959946"/>
                  </a:cubicBezTo>
                  <a:cubicBezTo>
                    <a:pt x="25220" y="892648"/>
                    <a:pt x="11252" y="823763"/>
                    <a:pt x="4903" y="753926"/>
                  </a:cubicBezTo>
                  <a:cubicBezTo>
                    <a:pt x="-1445" y="685994"/>
                    <a:pt x="-1128" y="618061"/>
                    <a:pt x="2999" y="549811"/>
                  </a:cubicBezTo>
                  <a:cubicBezTo>
                    <a:pt x="5856" y="499973"/>
                    <a:pt x="13157" y="451087"/>
                    <a:pt x="22998" y="402518"/>
                  </a:cubicBezTo>
                  <a:cubicBezTo>
                    <a:pt x="41092" y="314587"/>
                    <a:pt x="70614" y="230465"/>
                    <a:pt x="117595" y="153327"/>
                  </a:cubicBezTo>
                  <a:cubicBezTo>
                    <a:pt x="127118" y="137454"/>
                    <a:pt x="138546" y="122852"/>
                    <a:pt x="149657" y="107932"/>
                  </a:cubicBezTo>
                  <a:cubicBezTo>
                    <a:pt x="153466" y="102853"/>
                    <a:pt x="158228" y="100314"/>
                    <a:pt x="163624" y="98409"/>
                  </a:cubicBezTo>
                  <a:cubicBezTo>
                    <a:pt x="172195" y="94600"/>
                    <a:pt x="176639" y="86346"/>
                    <a:pt x="182988" y="79998"/>
                  </a:cubicBezTo>
                  <a:cubicBezTo>
                    <a:pt x="229969" y="32699"/>
                    <a:pt x="283617" y="-315"/>
                    <a:pt x="352819" y="2"/>
                  </a:cubicBezTo>
                  <a:cubicBezTo>
                    <a:pt x="395356" y="2"/>
                    <a:pt x="433132" y="15874"/>
                    <a:pt x="468685" y="38095"/>
                  </a:cubicBezTo>
                  <a:cubicBezTo>
                    <a:pt x="480113" y="33969"/>
                    <a:pt x="483923" y="46031"/>
                    <a:pt x="491859" y="49206"/>
                  </a:cubicBezTo>
                  <a:cubicBezTo>
                    <a:pt x="493763" y="50475"/>
                    <a:pt x="495351" y="52063"/>
                    <a:pt x="496620" y="53967"/>
                  </a:cubicBezTo>
                  <a:cubicBezTo>
                    <a:pt x="496938" y="55872"/>
                    <a:pt x="496620" y="58094"/>
                    <a:pt x="496303" y="60316"/>
                  </a:cubicBezTo>
                  <a:close/>
                </a:path>
              </a:pathLst>
            </a:custGeom>
            <a:solidFill>
              <a:srgbClr val="C36000"/>
            </a:solidFill>
            <a:ln w="3173" cap="flat">
              <a:noFill/>
              <a:prstDash val="solid"/>
              <a:miter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5573097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그룹 4">
            <a:extLst>
              <a:ext uri="{FF2B5EF4-FFF2-40B4-BE49-F238E27FC236}">
                <a16:creationId xmlns:a16="http://schemas.microsoft.com/office/drawing/2014/main" id="{EF0A9DDD-8893-46A4-ABA3-B95C13B52AC4}"/>
              </a:ext>
            </a:extLst>
          </p:cNvPr>
          <p:cNvGrpSpPr/>
          <p:nvPr/>
        </p:nvGrpSpPr>
        <p:grpSpPr>
          <a:xfrm>
            <a:off x="8966799" y="2291659"/>
            <a:ext cx="2683788" cy="3577478"/>
            <a:chOff x="8966799" y="2367859"/>
            <a:chExt cx="2683788" cy="3577478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D374AEBD-1EA9-491E-9899-170A5893A5D4}"/>
                </a:ext>
              </a:extLst>
            </p:cNvPr>
            <p:cNvSpPr txBox="1"/>
            <p:nvPr/>
          </p:nvSpPr>
          <p:spPr>
            <a:xfrm>
              <a:off x="8966799" y="2367859"/>
              <a:ext cx="2683788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Get a modern PowerPoint  Presentation that is beautifully designed. </a:t>
              </a:r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4D2E0CAC-9D64-456C-92E4-75A12ED53630}"/>
                </a:ext>
              </a:extLst>
            </p:cNvPr>
            <p:cNvSpPr txBox="1"/>
            <p:nvPr/>
          </p:nvSpPr>
          <p:spPr>
            <a:xfrm>
              <a:off x="8966799" y="3821679"/>
              <a:ext cx="2683788" cy="21236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1459" indent="-171459" algn="r">
                <a:buFont typeface="Wingdings" pitchFamily="2" charset="2"/>
                <a:buChar char="v"/>
              </a:pPr>
              <a:r>
                <a:rPr lang="en-US" altLang="ko-KR" sz="1200" dirty="0">
                  <a:solidFill>
                    <a:schemeClr val="bg1"/>
                  </a:solidFill>
                </a:rPr>
                <a:t>Example Text : </a:t>
              </a:r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Get a modern PowerPoint  Presentation that is beautifully designed. </a:t>
              </a:r>
              <a:endParaRPr lang="en-US" altLang="ko-KR" sz="1200" dirty="0">
                <a:solidFill>
                  <a:schemeClr val="bg1"/>
                </a:solidFill>
              </a:endParaRPr>
            </a:p>
            <a:p>
              <a:pPr marL="171459" indent="-171459" algn="r">
                <a:buFont typeface="Wingdings" pitchFamily="2" charset="2"/>
                <a:buChar char="v"/>
              </a:pPr>
              <a:endParaRPr lang="en-US" altLang="ko-KR" sz="1200" dirty="0">
                <a:solidFill>
                  <a:schemeClr val="bg1"/>
                </a:solidFill>
              </a:endParaRPr>
            </a:p>
            <a:p>
              <a:pPr marL="171459" indent="-171459" algn="r">
                <a:buFont typeface="Wingdings" pitchFamily="2" charset="2"/>
                <a:buChar char="v"/>
              </a:pPr>
              <a:r>
                <a:rPr lang="en-US" altLang="ko-KR" sz="1200" dirty="0">
                  <a:solidFill>
                    <a:schemeClr val="bg1"/>
                  </a:solidFill>
                </a:rPr>
                <a:t>Example Text : </a:t>
              </a:r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Get a modern PowerPoint  Presentation that is beautifully designed. </a:t>
              </a:r>
            </a:p>
            <a:p>
              <a:pPr marL="171459" indent="-171459" algn="r">
                <a:buFont typeface="Wingdings" pitchFamily="2" charset="2"/>
                <a:buChar char="v"/>
              </a:pPr>
              <a:endParaRPr lang="en-US" altLang="ko-KR" sz="1200" dirty="0">
                <a:solidFill>
                  <a:schemeClr val="bg1"/>
                </a:solidFill>
                <a:cs typeface="Arial" pitchFamily="34" charset="0"/>
              </a:endParaRPr>
            </a:p>
            <a:p>
              <a:pPr marL="171459" indent="-171459" algn="r">
                <a:buFont typeface="Wingdings" pitchFamily="2" charset="2"/>
                <a:buChar char="v"/>
              </a:pPr>
              <a:r>
                <a:rPr lang="en-US" altLang="ko-KR" sz="1200" dirty="0">
                  <a:solidFill>
                    <a:schemeClr val="bg1"/>
                  </a:solidFill>
                </a:rPr>
                <a:t>Example Text : </a:t>
              </a:r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Get a modern PowerPoint  Presentation that is beautifully designed. </a:t>
              </a:r>
              <a:endParaRPr lang="en-US" altLang="ko-KR" sz="1200" dirty="0">
                <a:solidFill>
                  <a:schemeClr val="bg1"/>
                </a:solidFill>
              </a:endParaRPr>
            </a:p>
          </p:txBody>
        </p:sp>
      </p:grpSp>
      <p:sp>
        <p:nvSpPr>
          <p:cNvPr id="4" name="Frame 8">
            <a:extLst>
              <a:ext uri="{FF2B5EF4-FFF2-40B4-BE49-F238E27FC236}">
                <a16:creationId xmlns:a16="http://schemas.microsoft.com/office/drawing/2014/main" id="{8BF9CB1E-980E-4BA4-8381-E1C75067E0D8}"/>
              </a:ext>
            </a:extLst>
          </p:cNvPr>
          <p:cNvSpPr/>
          <p:nvPr/>
        </p:nvSpPr>
        <p:spPr>
          <a:xfrm>
            <a:off x="219075" y="1581150"/>
            <a:ext cx="11753850" cy="5019675"/>
          </a:xfrm>
          <a:prstGeom prst="frame">
            <a:avLst>
              <a:gd name="adj1" fmla="val 135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E8057D6-8B5E-436F-A315-2E6EFA290561}"/>
              </a:ext>
            </a:extLst>
          </p:cNvPr>
          <p:cNvSpPr txBox="1"/>
          <p:nvPr/>
        </p:nvSpPr>
        <p:spPr>
          <a:xfrm>
            <a:off x="0" y="257175"/>
            <a:ext cx="12192000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4800" b="1" dirty="0">
                <a:solidFill>
                  <a:schemeClr val="bg1"/>
                </a:solidFill>
                <a:cs typeface="Arial" pitchFamily="34" charset="0"/>
              </a:rPr>
              <a:t>Awesome </a:t>
            </a:r>
            <a:r>
              <a:rPr lang="en-GB" altLang="ko-KR" sz="4800" b="1" dirty="0">
                <a:solidFill>
                  <a:schemeClr val="bg1"/>
                </a:solidFill>
                <a:cs typeface="Arial" pitchFamily="34" charset="0"/>
              </a:rPr>
              <a:t>P</a:t>
            </a:r>
            <a:r>
              <a:rPr lang="en-US" altLang="ko-KR" sz="4800" b="1" dirty="0" err="1">
                <a:solidFill>
                  <a:schemeClr val="bg1"/>
                </a:solidFill>
                <a:cs typeface="Arial" pitchFamily="34" charset="0"/>
              </a:rPr>
              <a:t>resentation</a:t>
            </a:r>
            <a:endParaRPr lang="en-US" altLang="ko-KR" sz="4800" b="1" dirty="0">
              <a:solidFill>
                <a:schemeClr val="bg1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81610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4" name="Freeform: Shape 9">
            <a:extLst>
              <a:ext uri="{FF2B5EF4-FFF2-40B4-BE49-F238E27FC236}">
                <a16:creationId xmlns:a16="http://schemas.microsoft.com/office/drawing/2014/main" id="{03818B21-3C0C-4FE3-941C-2AEB0920F916}"/>
              </a:ext>
            </a:extLst>
          </p:cNvPr>
          <p:cNvSpPr/>
          <p:nvPr/>
        </p:nvSpPr>
        <p:spPr>
          <a:xfrm rot="5400000">
            <a:off x="3319503" y="2827509"/>
            <a:ext cx="1290851" cy="1626366"/>
          </a:xfrm>
          <a:custGeom>
            <a:avLst/>
            <a:gdLst>
              <a:gd name="connsiteX0" fmla="*/ 1442196 w 1457325"/>
              <a:gd name="connsiteY0" fmla="*/ 1108358 h 1838325"/>
              <a:gd name="connsiteX1" fmla="*/ 1102154 w 1457325"/>
              <a:gd name="connsiteY1" fmla="*/ 1108358 h 1838325"/>
              <a:gd name="connsiteX2" fmla="*/ 1103106 w 1457325"/>
              <a:gd name="connsiteY2" fmla="*/ 531143 h 1838325"/>
              <a:gd name="connsiteX3" fmla="*/ 1101201 w 1457325"/>
              <a:gd name="connsiteY3" fmla="*/ 364455 h 1838325"/>
              <a:gd name="connsiteX4" fmla="*/ 1095486 w 1457325"/>
              <a:gd name="connsiteY4" fmla="*/ 355883 h 1838325"/>
              <a:gd name="connsiteX5" fmla="*/ 749729 w 1457325"/>
              <a:gd name="connsiteY5" fmla="*/ 9173 h 1838325"/>
              <a:gd name="connsiteX6" fmla="*/ 713534 w 1457325"/>
              <a:gd name="connsiteY6" fmla="*/ 12030 h 1838325"/>
              <a:gd name="connsiteX7" fmla="*/ 507794 w 1457325"/>
              <a:gd name="connsiteY7" fmla="*/ 218723 h 1838325"/>
              <a:gd name="connsiteX8" fmla="*/ 364919 w 1457325"/>
              <a:gd name="connsiteY8" fmla="*/ 365408 h 1838325"/>
              <a:gd name="connsiteX9" fmla="*/ 363014 w 1457325"/>
              <a:gd name="connsiteY9" fmla="*/ 382553 h 1838325"/>
              <a:gd name="connsiteX10" fmla="*/ 363014 w 1457325"/>
              <a:gd name="connsiteY10" fmla="*/ 1109310 h 1838325"/>
              <a:gd name="connsiteX11" fmla="*/ 43926 w 1457325"/>
              <a:gd name="connsiteY11" fmla="*/ 1108358 h 1838325"/>
              <a:gd name="connsiteX12" fmla="*/ 5826 w 1457325"/>
              <a:gd name="connsiteY12" fmla="*/ 1110263 h 1838325"/>
              <a:gd name="connsiteX13" fmla="*/ 8684 w 1457325"/>
              <a:gd name="connsiteY13" fmla="*/ 1123598 h 1838325"/>
              <a:gd name="connsiteX14" fmla="*/ 31544 w 1457325"/>
              <a:gd name="connsiteY14" fmla="*/ 1149316 h 1838325"/>
              <a:gd name="connsiteX15" fmla="*/ 705914 w 1457325"/>
              <a:gd name="connsiteY15" fmla="*/ 1824638 h 1838325"/>
              <a:gd name="connsiteX16" fmla="*/ 760206 w 1457325"/>
              <a:gd name="connsiteY16" fmla="*/ 1824638 h 1838325"/>
              <a:gd name="connsiteX17" fmla="*/ 1434576 w 1457325"/>
              <a:gd name="connsiteY17" fmla="*/ 1149316 h 1838325"/>
              <a:gd name="connsiteX18" fmla="*/ 1457436 w 1457325"/>
              <a:gd name="connsiteY18" fmla="*/ 1123598 h 1838325"/>
              <a:gd name="connsiteX19" fmla="*/ 1457436 w 1457325"/>
              <a:gd name="connsiteY19" fmla="*/ 1123598 h 1838325"/>
              <a:gd name="connsiteX20" fmla="*/ 1457436 w 1457325"/>
              <a:gd name="connsiteY20" fmla="*/ 1123598 h 1838325"/>
              <a:gd name="connsiteX21" fmla="*/ 1442196 w 1457325"/>
              <a:gd name="connsiteY21" fmla="*/ 1108358 h 1838325"/>
              <a:gd name="connsiteX22" fmla="*/ 365871 w 1457325"/>
              <a:gd name="connsiteY22" fmla="*/ 1102643 h 1838325"/>
              <a:gd name="connsiteX23" fmla="*/ 363014 w 1457325"/>
              <a:gd name="connsiteY23" fmla="*/ 1108358 h 1838325"/>
              <a:gd name="connsiteX24" fmla="*/ 363014 w 1457325"/>
              <a:gd name="connsiteY24" fmla="*/ 1108358 h 1838325"/>
              <a:gd name="connsiteX25" fmla="*/ 365871 w 1457325"/>
              <a:gd name="connsiteY25" fmla="*/ 1102643 h 1838325"/>
              <a:gd name="connsiteX26" fmla="*/ 363014 w 1457325"/>
              <a:gd name="connsiteY26" fmla="*/ 1108358 h 1838325"/>
              <a:gd name="connsiteX27" fmla="*/ 363014 w 1457325"/>
              <a:gd name="connsiteY27" fmla="*/ 1108358 h 1838325"/>
              <a:gd name="connsiteX28" fmla="*/ 363014 w 1457325"/>
              <a:gd name="connsiteY28" fmla="*/ 1108358 h 1838325"/>
              <a:gd name="connsiteX29" fmla="*/ 363014 w 1457325"/>
              <a:gd name="connsiteY29" fmla="*/ 1108358 h 1838325"/>
              <a:gd name="connsiteX30" fmla="*/ 363014 w 1457325"/>
              <a:gd name="connsiteY30" fmla="*/ 1108358 h 1838325"/>
              <a:gd name="connsiteX31" fmla="*/ 363014 w 1457325"/>
              <a:gd name="connsiteY31" fmla="*/ 1108358 h 1838325"/>
              <a:gd name="connsiteX32" fmla="*/ 359204 w 1457325"/>
              <a:gd name="connsiteY32" fmla="*/ 1110263 h 1838325"/>
              <a:gd name="connsiteX33" fmla="*/ 363014 w 1457325"/>
              <a:gd name="connsiteY33" fmla="*/ 1108358 h 1838325"/>
              <a:gd name="connsiteX34" fmla="*/ 363014 w 1457325"/>
              <a:gd name="connsiteY34" fmla="*/ 1108358 h 1838325"/>
              <a:gd name="connsiteX35" fmla="*/ 1101201 w 1457325"/>
              <a:gd name="connsiteY35" fmla="*/ 1108358 h 1838325"/>
              <a:gd name="connsiteX36" fmla="*/ 1101201 w 1457325"/>
              <a:gd name="connsiteY36" fmla="*/ 1108358 h 1838325"/>
              <a:gd name="connsiteX37" fmla="*/ 1098344 w 1457325"/>
              <a:gd name="connsiteY37" fmla="*/ 1102643 h 1838325"/>
              <a:gd name="connsiteX38" fmla="*/ 1101201 w 1457325"/>
              <a:gd name="connsiteY38" fmla="*/ 1108358 h 1838325"/>
              <a:gd name="connsiteX0" fmla="*/ 1442196 w 1463257"/>
              <a:gd name="connsiteY0" fmla="*/ 1108358 h 1841068"/>
              <a:gd name="connsiteX1" fmla="*/ 1102154 w 1463257"/>
              <a:gd name="connsiteY1" fmla="*/ 1108358 h 1841068"/>
              <a:gd name="connsiteX2" fmla="*/ 1103106 w 1463257"/>
              <a:gd name="connsiteY2" fmla="*/ 531143 h 1841068"/>
              <a:gd name="connsiteX3" fmla="*/ 1101201 w 1463257"/>
              <a:gd name="connsiteY3" fmla="*/ 364455 h 1841068"/>
              <a:gd name="connsiteX4" fmla="*/ 1095486 w 1463257"/>
              <a:gd name="connsiteY4" fmla="*/ 355883 h 1841068"/>
              <a:gd name="connsiteX5" fmla="*/ 749729 w 1463257"/>
              <a:gd name="connsiteY5" fmla="*/ 9173 h 1841068"/>
              <a:gd name="connsiteX6" fmla="*/ 713534 w 1463257"/>
              <a:gd name="connsiteY6" fmla="*/ 12030 h 1841068"/>
              <a:gd name="connsiteX7" fmla="*/ 507794 w 1463257"/>
              <a:gd name="connsiteY7" fmla="*/ 218723 h 1841068"/>
              <a:gd name="connsiteX8" fmla="*/ 364919 w 1463257"/>
              <a:gd name="connsiteY8" fmla="*/ 365408 h 1841068"/>
              <a:gd name="connsiteX9" fmla="*/ 363014 w 1463257"/>
              <a:gd name="connsiteY9" fmla="*/ 382553 h 1841068"/>
              <a:gd name="connsiteX10" fmla="*/ 363014 w 1463257"/>
              <a:gd name="connsiteY10" fmla="*/ 1109310 h 1841068"/>
              <a:gd name="connsiteX11" fmla="*/ 43926 w 1463257"/>
              <a:gd name="connsiteY11" fmla="*/ 1108358 h 1841068"/>
              <a:gd name="connsiteX12" fmla="*/ 5826 w 1463257"/>
              <a:gd name="connsiteY12" fmla="*/ 1110263 h 1841068"/>
              <a:gd name="connsiteX13" fmla="*/ 8684 w 1463257"/>
              <a:gd name="connsiteY13" fmla="*/ 1123598 h 1841068"/>
              <a:gd name="connsiteX14" fmla="*/ 31544 w 1463257"/>
              <a:gd name="connsiteY14" fmla="*/ 1149316 h 1841068"/>
              <a:gd name="connsiteX15" fmla="*/ 705914 w 1463257"/>
              <a:gd name="connsiteY15" fmla="*/ 1824638 h 1841068"/>
              <a:gd name="connsiteX16" fmla="*/ 760206 w 1463257"/>
              <a:gd name="connsiteY16" fmla="*/ 1824638 h 1841068"/>
              <a:gd name="connsiteX17" fmla="*/ 1434576 w 1463257"/>
              <a:gd name="connsiteY17" fmla="*/ 1149316 h 1841068"/>
              <a:gd name="connsiteX18" fmla="*/ 1457436 w 1463257"/>
              <a:gd name="connsiteY18" fmla="*/ 1123598 h 1841068"/>
              <a:gd name="connsiteX19" fmla="*/ 1457436 w 1463257"/>
              <a:gd name="connsiteY19" fmla="*/ 1123598 h 1841068"/>
              <a:gd name="connsiteX20" fmla="*/ 1457436 w 1463257"/>
              <a:gd name="connsiteY20" fmla="*/ 1123598 h 1841068"/>
              <a:gd name="connsiteX21" fmla="*/ 1442196 w 1463257"/>
              <a:gd name="connsiteY21" fmla="*/ 1108358 h 1841068"/>
              <a:gd name="connsiteX22" fmla="*/ 365871 w 1463257"/>
              <a:gd name="connsiteY22" fmla="*/ 1102643 h 1841068"/>
              <a:gd name="connsiteX23" fmla="*/ 363014 w 1463257"/>
              <a:gd name="connsiteY23" fmla="*/ 1108358 h 1841068"/>
              <a:gd name="connsiteX24" fmla="*/ 363014 w 1463257"/>
              <a:gd name="connsiteY24" fmla="*/ 1108358 h 1841068"/>
              <a:gd name="connsiteX25" fmla="*/ 365871 w 1463257"/>
              <a:gd name="connsiteY25" fmla="*/ 1102643 h 1841068"/>
              <a:gd name="connsiteX26" fmla="*/ 363014 w 1463257"/>
              <a:gd name="connsiteY26" fmla="*/ 1108358 h 1841068"/>
              <a:gd name="connsiteX27" fmla="*/ 363014 w 1463257"/>
              <a:gd name="connsiteY27" fmla="*/ 1108358 h 1841068"/>
              <a:gd name="connsiteX28" fmla="*/ 363014 w 1463257"/>
              <a:gd name="connsiteY28" fmla="*/ 1108358 h 1841068"/>
              <a:gd name="connsiteX29" fmla="*/ 363014 w 1463257"/>
              <a:gd name="connsiteY29" fmla="*/ 1108358 h 1841068"/>
              <a:gd name="connsiteX30" fmla="*/ 363014 w 1463257"/>
              <a:gd name="connsiteY30" fmla="*/ 1108358 h 1841068"/>
              <a:gd name="connsiteX31" fmla="*/ 363014 w 1463257"/>
              <a:gd name="connsiteY31" fmla="*/ 1108358 h 1841068"/>
              <a:gd name="connsiteX32" fmla="*/ 359204 w 1463257"/>
              <a:gd name="connsiteY32" fmla="*/ 1110263 h 1841068"/>
              <a:gd name="connsiteX33" fmla="*/ 363014 w 1463257"/>
              <a:gd name="connsiteY33" fmla="*/ 1108358 h 1841068"/>
              <a:gd name="connsiteX34" fmla="*/ 1101201 w 1463257"/>
              <a:gd name="connsiteY34" fmla="*/ 1108358 h 1841068"/>
              <a:gd name="connsiteX35" fmla="*/ 1101201 w 1463257"/>
              <a:gd name="connsiteY35" fmla="*/ 1108358 h 1841068"/>
              <a:gd name="connsiteX36" fmla="*/ 1098344 w 1463257"/>
              <a:gd name="connsiteY36" fmla="*/ 1102643 h 1841068"/>
              <a:gd name="connsiteX37" fmla="*/ 1101201 w 1463257"/>
              <a:gd name="connsiteY37" fmla="*/ 1108358 h 1841068"/>
              <a:gd name="connsiteX0" fmla="*/ 1442196 w 1463257"/>
              <a:gd name="connsiteY0" fmla="*/ 1108358 h 1841068"/>
              <a:gd name="connsiteX1" fmla="*/ 1102154 w 1463257"/>
              <a:gd name="connsiteY1" fmla="*/ 1108358 h 1841068"/>
              <a:gd name="connsiteX2" fmla="*/ 1103106 w 1463257"/>
              <a:gd name="connsiteY2" fmla="*/ 531143 h 1841068"/>
              <a:gd name="connsiteX3" fmla="*/ 1101201 w 1463257"/>
              <a:gd name="connsiteY3" fmla="*/ 364455 h 1841068"/>
              <a:gd name="connsiteX4" fmla="*/ 1095486 w 1463257"/>
              <a:gd name="connsiteY4" fmla="*/ 355883 h 1841068"/>
              <a:gd name="connsiteX5" fmla="*/ 749729 w 1463257"/>
              <a:gd name="connsiteY5" fmla="*/ 9173 h 1841068"/>
              <a:gd name="connsiteX6" fmla="*/ 713534 w 1463257"/>
              <a:gd name="connsiteY6" fmla="*/ 12030 h 1841068"/>
              <a:gd name="connsiteX7" fmla="*/ 507794 w 1463257"/>
              <a:gd name="connsiteY7" fmla="*/ 218723 h 1841068"/>
              <a:gd name="connsiteX8" fmla="*/ 364919 w 1463257"/>
              <a:gd name="connsiteY8" fmla="*/ 365408 h 1841068"/>
              <a:gd name="connsiteX9" fmla="*/ 363014 w 1463257"/>
              <a:gd name="connsiteY9" fmla="*/ 382553 h 1841068"/>
              <a:gd name="connsiteX10" fmla="*/ 363014 w 1463257"/>
              <a:gd name="connsiteY10" fmla="*/ 1109310 h 1841068"/>
              <a:gd name="connsiteX11" fmla="*/ 43926 w 1463257"/>
              <a:gd name="connsiteY11" fmla="*/ 1108358 h 1841068"/>
              <a:gd name="connsiteX12" fmla="*/ 5826 w 1463257"/>
              <a:gd name="connsiteY12" fmla="*/ 1110263 h 1841068"/>
              <a:gd name="connsiteX13" fmla="*/ 8684 w 1463257"/>
              <a:gd name="connsiteY13" fmla="*/ 1123598 h 1841068"/>
              <a:gd name="connsiteX14" fmla="*/ 31544 w 1463257"/>
              <a:gd name="connsiteY14" fmla="*/ 1149316 h 1841068"/>
              <a:gd name="connsiteX15" fmla="*/ 705914 w 1463257"/>
              <a:gd name="connsiteY15" fmla="*/ 1824638 h 1841068"/>
              <a:gd name="connsiteX16" fmla="*/ 760206 w 1463257"/>
              <a:gd name="connsiteY16" fmla="*/ 1824638 h 1841068"/>
              <a:gd name="connsiteX17" fmla="*/ 1434576 w 1463257"/>
              <a:gd name="connsiteY17" fmla="*/ 1149316 h 1841068"/>
              <a:gd name="connsiteX18" fmla="*/ 1457436 w 1463257"/>
              <a:gd name="connsiteY18" fmla="*/ 1123598 h 1841068"/>
              <a:gd name="connsiteX19" fmla="*/ 1457436 w 1463257"/>
              <a:gd name="connsiteY19" fmla="*/ 1123598 h 1841068"/>
              <a:gd name="connsiteX20" fmla="*/ 1457436 w 1463257"/>
              <a:gd name="connsiteY20" fmla="*/ 1123598 h 1841068"/>
              <a:gd name="connsiteX21" fmla="*/ 1442196 w 1463257"/>
              <a:gd name="connsiteY21" fmla="*/ 1108358 h 1841068"/>
              <a:gd name="connsiteX22" fmla="*/ 365871 w 1463257"/>
              <a:gd name="connsiteY22" fmla="*/ 1102643 h 1841068"/>
              <a:gd name="connsiteX23" fmla="*/ 363014 w 1463257"/>
              <a:gd name="connsiteY23" fmla="*/ 1108358 h 1841068"/>
              <a:gd name="connsiteX24" fmla="*/ 363014 w 1463257"/>
              <a:gd name="connsiteY24" fmla="*/ 1108358 h 1841068"/>
              <a:gd name="connsiteX25" fmla="*/ 365871 w 1463257"/>
              <a:gd name="connsiteY25" fmla="*/ 1102643 h 1841068"/>
              <a:gd name="connsiteX26" fmla="*/ 363014 w 1463257"/>
              <a:gd name="connsiteY26" fmla="*/ 1108358 h 1841068"/>
              <a:gd name="connsiteX27" fmla="*/ 363014 w 1463257"/>
              <a:gd name="connsiteY27" fmla="*/ 1108358 h 1841068"/>
              <a:gd name="connsiteX28" fmla="*/ 363014 w 1463257"/>
              <a:gd name="connsiteY28" fmla="*/ 1108358 h 1841068"/>
              <a:gd name="connsiteX29" fmla="*/ 363014 w 1463257"/>
              <a:gd name="connsiteY29" fmla="*/ 1108358 h 1841068"/>
              <a:gd name="connsiteX30" fmla="*/ 363014 w 1463257"/>
              <a:gd name="connsiteY30" fmla="*/ 1108358 h 1841068"/>
              <a:gd name="connsiteX31" fmla="*/ 1101201 w 1463257"/>
              <a:gd name="connsiteY31" fmla="*/ 1108358 h 1841068"/>
              <a:gd name="connsiteX32" fmla="*/ 1101201 w 1463257"/>
              <a:gd name="connsiteY32" fmla="*/ 1108358 h 1841068"/>
              <a:gd name="connsiteX33" fmla="*/ 1098344 w 1463257"/>
              <a:gd name="connsiteY33" fmla="*/ 1102643 h 1841068"/>
              <a:gd name="connsiteX34" fmla="*/ 1101201 w 1463257"/>
              <a:gd name="connsiteY34" fmla="*/ 1108358 h 1841068"/>
              <a:gd name="connsiteX0" fmla="*/ 1442196 w 1463257"/>
              <a:gd name="connsiteY0" fmla="*/ 1108358 h 1841068"/>
              <a:gd name="connsiteX1" fmla="*/ 1102154 w 1463257"/>
              <a:gd name="connsiteY1" fmla="*/ 1108358 h 1841068"/>
              <a:gd name="connsiteX2" fmla="*/ 1103106 w 1463257"/>
              <a:gd name="connsiteY2" fmla="*/ 531143 h 1841068"/>
              <a:gd name="connsiteX3" fmla="*/ 1101201 w 1463257"/>
              <a:gd name="connsiteY3" fmla="*/ 364455 h 1841068"/>
              <a:gd name="connsiteX4" fmla="*/ 1095486 w 1463257"/>
              <a:gd name="connsiteY4" fmla="*/ 355883 h 1841068"/>
              <a:gd name="connsiteX5" fmla="*/ 749729 w 1463257"/>
              <a:gd name="connsiteY5" fmla="*/ 9173 h 1841068"/>
              <a:gd name="connsiteX6" fmla="*/ 713534 w 1463257"/>
              <a:gd name="connsiteY6" fmla="*/ 12030 h 1841068"/>
              <a:gd name="connsiteX7" fmla="*/ 507794 w 1463257"/>
              <a:gd name="connsiteY7" fmla="*/ 218723 h 1841068"/>
              <a:gd name="connsiteX8" fmla="*/ 364919 w 1463257"/>
              <a:gd name="connsiteY8" fmla="*/ 365408 h 1841068"/>
              <a:gd name="connsiteX9" fmla="*/ 363014 w 1463257"/>
              <a:gd name="connsiteY9" fmla="*/ 382553 h 1841068"/>
              <a:gd name="connsiteX10" fmla="*/ 363014 w 1463257"/>
              <a:gd name="connsiteY10" fmla="*/ 1109310 h 1841068"/>
              <a:gd name="connsiteX11" fmla="*/ 43926 w 1463257"/>
              <a:gd name="connsiteY11" fmla="*/ 1108358 h 1841068"/>
              <a:gd name="connsiteX12" fmla="*/ 5826 w 1463257"/>
              <a:gd name="connsiteY12" fmla="*/ 1110263 h 1841068"/>
              <a:gd name="connsiteX13" fmla="*/ 8684 w 1463257"/>
              <a:gd name="connsiteY13" fmla="*/ 1123598 h 1841068"/>
              <a:gd name="connsiteX14" fmla="*/ 31544 w 1463257"/>
              <a:gd name="connsiteY14" fmla="*/ 1149316 h 1841068"/>
              <a:gd name="connsiteX15" fmla="*/ 705914 w 1463257"/>
              <a:gd name="connsiteY15" fmla="*/ 1824638 h 1841068"/>
              <a:gd name="connsiteX16" fmla="*/ 760206 w 1463257"/>
              <a:gd name="connsiteY16" fmla="*/ 1824638 h 1841068"/>
              <a:gd name="connsiteX17" fmla="*/ 1434576 w 1463257"/>
              <a:gd name="connsiteY17" fmla="*/ 1149316 h 1841068"/>
              <a:gd name="connsiteX18" fmla="*/ 1457436 w 1463257"/>
              <a:gd name="connsiteY18" fmla="*/ 1123598 h 1841068"/>
              <a:gd name="connsiteX19" fmla="*/ 1457436 w 1463257"/>
              <a:gd name="connsiteY19" fmla="*/ 1123598 h 1841068"/>
              <a:gd name="connsiteX20" fmla="*/ 1457436 w 1463257"/>
              <a:gd name="connsiteY20" fmla="*/ 1123598 h 1841068"/>
              <a:gd name="connsiteX21" fmla="*/ 1442196 w 1463257"/>
              <a:gd name="connsiteY21" fmla="*/ 1108358 h 1841068"/>
              <a:gd name="connsiteX22" fmla="*/ 365871 w 1463257"/>
              <a:gd name="connsiteY22" fmla="*/ 1102643 h 1841068"/>
              <a:gd name="connsiteX23" fmla="*/ 363014 w 1463257"/>
              <a:gd name="connsiteY23" fmla="*/ 1108358 h 1841068"/>
              <a:gd name="connsiteX24" fmla="*/ 363014 w 1463257"/>
              <a:gd name="connsiteY24" fmla="*/ 1108358 h 1841068"/>
              <a:gd name="connsiteX25" fmla="*/ 365871 w 1463257"/>
              <a:gd name="connsiteY25" fmla="*/ 1102643 h 1841068"/>
              <a:gd name="connsiteX26" fmla="*/ 363014 w 1463257"/>
              <a:gd name="connsiteY26" fmla="*/ 1108358 h 1841068"/>
              <a:gd name="connsiteX27" fmla="*/ 363014 w 1463257"/>
              <a:gd name="connsiteY27" fmla="*/ 1108358 h 1841068"/>
              <a:gd name="connsiteX28" fmla="*/ 363014 w 1463257"/>
              <a:gd name="connsiteY28" fmla="*/ 1108358 h 1841068"/>
              <a:gd name="connsiteX29" fmla="*/ 363014 w 1463257"/>
              <a:gd name="connsiteY29" fmla="*/ 1108358 h 1841068"/>
              <a:gd name="connsiteX30" fmla="*/ 1101201 w 1463257"/>
              <a:gd name="connsiteY30" fmla="*/ 1108358 h 1841068"/>
              <a:gd name="connsiteX31" fmla="*/ 1101201 w 1463257"/>
              <a:gd name="connsiteY31" fmla="*/ 1108358 h 1841068"/>
              <a:gd name="connsiteX32" fmla="*/ 1098344 w 1463257"/>
              <a:gd name="connsiteY32" fmla="*/ 1102643 h 1841068"/>
              <a:gd name="connsiteX33" fmla="*/ 1101201 w 1463257"/>
              <a:gd name="connsiteY33" fmla="*/ 1108358 h 1841068"/>
              <a:gd name="connsiteX0" fmla="*/ 1442196 w 1463257"/>
              <a:gd name="connsiteY0" fmla="*/ 1108358 h 1841068"/>
              <a:gd name="connsiteX1" fmla="*/ 1102154 w 1463257"/>
              <a:gd name="connsiteY1" fmla="*/ 1108358 h 1841068"/>
              <a:gd name="connsiteX2" fmla="*/ 1103106 w 1463257"/>
              <a:gd name="connsiteY2" fmla="*/ 531143 h 1841068"/>
              <a:gd name="connsiteX3" fmla="*/ 1101201 w 1463257"/>
              <a:gd name="connsiteY3" fmla="*/ 364455 h 1841068"/>
              <a:gd name="connsiteX4" fmla="*/ 1095486 w 1463257"/>
              <a:gd name="connsiteY4" fmla="*/ 355883 h 1841068"/>
              <a:gd name="connsiteX5" fmla="*/ 749729 w 1463257"/>
              <a:gd name="connsiteY5" fmla="*/ 9173 h 1841068"/>
              <a:gd name="connsiteX6" fmla="*/ 713534 w 1463257"/>
              <a:gd name="connsiteY6" fmla="*/ 12030 h 1841068"/>
              <a:gd name="connsiteX7" fmla="*/ 507794 w 1463257"/>
              <a:gd name="connsiteY7" fmla="*/ 218723 h 1841068"/>
              <a:gd name="connsiteX8" fmla="*/ 364919 w 1463257"/>
              <a:gd name="connsiteY8" fmla="*/ 365408 h 1841068"/>
              <a:gd name="connsiteX9" fmla="*/ 363014 w 1463257"/>
              <a:gd name="connsiteY9" fmla="*/ 382553 h 1841068"/>
              <a:gd name="connsiteX10" fmla="*/ 363014 w 1463257"/>
              <a:gd name="connsiteY10" fmla="*/ 1109310 h 1841068"/>
              <a:gd name="connsiteX11" fmla="*/ 43926 w 1463257"/>
              <a:gd name="connsiteY11" fmla="*/ 1108358 h 1841068"/>
              <a:gd name="connsiteX12" fmla="*/ 5826 w 1463257"/>
              <a:gd name="connsiteY12" fmla="*/ 1110263 h 1841068"/>
              <a:gd name="connsiteX13" fmla="*/ 8684 w 1463257"/>
              <a:gd name="connsiteY13" fmla="*/ 1123598 h 1841068"/>
              <a:gd name="connsiteX14" fmla="*/ 31544 w 1463257"/>
              <a:gd name="connsiteY14" fmla="*/ 1149316 h 1841068"/>
              <a:gd name="connsiteX15" fmla="*/ 705914 w 1463257"/>
              <a:gd name="connsiteY15" fmla="*/ 1824638 h 1841068"/>
              <a:gd name="connsiteX16" fmla="*/ 760206 w 1463257"/>
              <a:gd name="connsiteY16" fmla="*/ 1824638 h 1841068"/>
              <a:gd name="connsiteX17" fmla="*/ 1434576 w 1463257"/>
              <a:gd name="connsiteY17" fmla="*/ 1149316 h 1841068"/>
              <a:gd name="connsiteX18" fmla="*/ 1457436 w 1463257"/>
              <a:gd name="connsiteY18" fmla="*/ 1123598 h 1841068"/>
              <a:gd name="connsiteX19" fmla="*/ 1457436 w 1463257"/>
              <a:gd name="connsiteY19" fmla="*/ 1123598 h 1841068"/>
              <a:gd name="connsiteX20" fmla="*/ 1457436 w 1463257"/>
              <a:gd name="connsiteY20" fmla="*/ 1123598 h 1841068"/>
              <a:gd name="connsiteX21" fmla="*/ 1442196 w 1463257"/>
              <a:gd name="connsiteY21" fmla="*/ 1108358 h 1841068"/>
              <a:gd name="connsiteX22" fmla="*/ 365871 w 1463257"/>
              <a:gd name="connsiteY22" fmla="*/ 1102643 h 1841068"/>
              <a:gd name="connsiteX23" fmla="*/ 363014 w 1463257"/>
              <a:gd name="connsiteY23" fmla="*/ 1108358 h 1841068"/>
              <a:gd name="connsiteX24" fmla="*/ 363014 w 1463257"/>
              <a:gd name="connsiteY24" fmla="*/ 1108358 h 1841068"/>
              <a:gd name="connsiteX25" fmla="*/ 365871 w 1463257"/>
              <a:gd name="connsiteY25" fmla="*/ 1102643 h 1841068"/>
              <a:gd name="connsiteX26" fmla="*/ 363014 w 1463257"/>
              <a:gd name="connsiteY26" fmla="*/ 1108358 h 1841068"/>
              <a:gd name="connsiteX27" fmla="*/ 363014 w 1463257"/>
              <a:gd name="connsiteY27" fmla="*/ 1108358 h 1841068"/>
              <a:gd name="connsiteX28" fmla="*/ 363014 w 1463257"/>
              <a:gd name="connsiteY28" fmla="*/ 1108358 h 1841068"/>
              <a:gd name="connsiteX29" fmla="*/ 1101201 w 1463257"/>
              <a:gd name="connsiteY29" fmla="*/ 1108358 h 1841068"/>
              <a:gd name="connsiteX30" fmla="*/ 1101201 w 1463257"/>
              <a:gd name="connsiteY30" fmla="*/ 1108358 h 1841068"/>
              <a:gd name="connsiteX31" fmla="*/ 1098344 w 1463257"/>
              <a:gd name="connsiteY31" fmla="*/ 1102643 h 1841068"/>
              <a:gd name="connsiteX32" fmla="*/ 1101201 w 1463257"/>
              <a:gd name="connsiteY32" fmla="*/ 1108358 h 1841068"/>
              <a:gd name="connsiteX0" fmla="*/ 1442196 w 1463257"/>
              <a:gd name="connsiteY0" fmla="*/ 1108358 h 1841068"/>
              <a:gd name="connsiteX1" fmla="*/ 1102154 w 1463257"/>
              <a:gd name="connsiteY1" fmla="*/ 1108358 h 1841068"/>
              <a:gd name="connsiteX2" fmla="*/ 1103106 w 1463257"/>
              <a:gd name="connsiteY2" fmla="*/ 531143 h 1841068"/>
              <a:gd name="connsiteX3" fmla="*/ 1101201 w 1463257"/>
              <a:gd name="connsiteY3" fmla="*/ 364455 h 1841068"/>
              <a:gd name="connsiteX4" fmla="*/ 1095486 w 1463257"/>
              <a:gd name="connsiteY4" fmla="*/ 355883 h 1841068"/>
              <a:gd name="connsiteX5" fmla="*/ 749729 w 1463257"/>
              <a:gd name="connsiteY5" fmla="*/ 9173 h 1841068"/>
              <a:gd name="connsiteX6" fmla="*/ 713534 w 1463257"/>
              <a:gd name="connsiteY6" fmla="*/ 12030 h 1841068"/>
              <a:gd name="connsiteX7" fmla="*/ 507794 w 1463257"/>
              <a:gd name="connsiteY7" fmla="*/ 218723 h 1841068"/>
              <a:gd name="connsiteX8" fmla="*/ 364919 w 1463257"/>
              <a:gd name="connsiteY8" fmla="*/ 365408 h 1841068"/>
              <a:gd name="connsiteX9" fmla="*/ 363014 w 1463257"/>
              <a:gd name="connsiteY9" fmla="*/ 382553 h 1841068"/>
              <a:gd name="connsiteX10" fmla="*/ 363014 w 1463257"/>
              <a:gd name="connsiteY10" fmla="*/ 1109310 h 1841068"/>
              <a:gd name="connsiteX11" fmla="*/ 43926 w 1463257"/>
              <a:gd name="connsiteY11" fmla="*/ 1108358 h 1841068"/>
              <a:gd name="connsiteX12" fmla="*/ 5826 w 1463257"/>
              <a:gd name="connsiteY12" fmla="*/ 1110263 h 1841068"/>
              <a:gd name="connsiteX13" fmla="*/ 8684 w 1463257"/>
              <a:gd name="connsiteY13" fmla="*/ 1123598 h 1841068"/>
              <a:gd name="connsiteX14" fmla="*/ 31544 w 1463257"/>
              <a:gd name="connsiteY14" fmla="*/ 1149316 h 1841068"/>
              <a:gd name="connsiteX15" fmla="*/ 705914 w 1463257"/>
              <a:gd name="connsiteY15" fmla="*/ 1824638 h 1841068"/>
              <a:gd name="connsiteX16" fmla="*/ 760206 w 1463257"/>
              <a:gd name="connsiteY16" fmla="*/ 1824638 h 1841068"/>
              <a:gd name="connsiteX17" fmla="*/ 1434576 w 1463257"/>
              <a:gd name="connsiteY17" fmla="*/ 1149316 h 1841068"/>
              <a:gd name="connsiteX18" fmla="*/ 1457436 w 1463257"/>
              <a:gd name="connsiteY18" fmla="*/ 1123598 h 1841068"/>
              <a:gd name="connsiteX19" fmla="*/ 1457436 w 1463257"/>
              <a:gd name="connsiteY19" fmla="*/ 1123598 h 1841068"/>
              <a:gd name="connsiteX20" fmla="*/ 1457436 w 1463257"/>
              <a:gd name="connsiteY20" fmla="*/ 1123598 h 1841068"/>
              <a:gd name="connsiteX21" fmla="*/ 1442196 w 1463257"/>
              <a:gd name="connsiteY21" fmla="*/ 1108358 h 1841068"/>
              <a:gd name="connsiteX22" fmla="*/ 365871 w 1463257"/>
              <a:gd name="connsiteY22" fmla="*/ 1102643 h 1841068"/>
              <a:gd name="connsiteX23" fmla="*/ 363014 w 1463257"/>
              <a:gd name="connsiteY23" fmla="*/ 1108358 h 1841068"/>
              <a:gd name="connsiteX24" fmla="*/ 363014 w 1463257"/>
              <a:gd name="connsiteY24" fmla="*/ 1108358 h 1841068"/>
              <a:gd name="connsiteX25" fmla="*/ 365871 w 1463257"/>
              <a:gd name="connsiteY25" fmla="*/ 1102643 h 1841068"/>
              <a:gd name="connsiteX26" fmla="*/ 1101201 w 1463257"/>
              <a:gd name="connsiteY26" fmla="*/ 1108358 h 1841068"/>
              <a:gd name="connsiteX27" fmla="*/ 1101201 w 1463257"/>
              <a:gd name="connsiteY27" fmla="*/ 1108358 h 1841068"/>
              <a:gd name="connsiteX28" fmla="*/ 1098344 w 1463257"/>
              <a:gd name="connsiteY28" fmla="*/ 1102643 h 1841068"/>
              <a:gd name="connsiteX29" fmla="*/ 1101201 w 1463257"/>
              <a:gd name="connsiteY29" fmla="*/ 1108358 h 1841068"/>
              <a:gd name="connsiteX0" fmla="*/ 1442196 w 1463257"/>
              <a:gd name="connsiteY0" fmla="*/ 1108358 h 1841068"/>
              <a:gd name="connsiteX1" fmla="*/ 1102154 w 1463257"/>
              <a:gd name="connsiteY1" fmla="*/ 1108358 h 1841068"/>
              <a:gd name="connsiteX2" fmla="*/ 1103106 w 1463257"/>
              <a:gd name="connsiteY2" fmla="*/ 531143 h 1841068"/>
              <a:gd name="connsiteX3" fmla="*/ 1101201 w 1463257"/>
              <a:gd name="connsiteY3" fmla="*/ 364455 h 1841068"/>
              <a:gd name="connsiteX4" fmla="*/ 1095486 w 1463257"/>
              <a:gd name="connsiteY4" fmla="*/ 355883 h 1841068"/>
              <a:gd name="connsiteX5" fmla="*/ 749729 w 1463257"/>
              <a:gd name="connsiteY5" fmla="*/ 9173 h 1841068"/>
              <a:gd name="connsiteX6" fmla="*/ 713534 w 1463257"/>
              <a:gd name="connsiteY6" fmla="*/ 12030 h 1841068"/>
              <a:gd name="connsiteX7" fmla="*/ 507794 w 1463257"/>
              <a:gd name="connsiteY7" fmla="*/ 218723 h 1841068"/>
              <a:gd name="connsiteX8" fmla="*/ 364919 w 1463257"/>
              <a:gd name="connsiteY8" fmla="*/ 365408 h 1841068"/>
              <a:gd name="connsiteX9" fmla="*/ 363014 w 1463257"/>
              <a:gd name="connsiteY9" fmla="*/ 382553 h 1841068"/>
              <a:gd name="connsiteX10" fmla="*/ 363014 w 1463257"/>
              <a:gd name="connsiteY10" fmla="*/ 1109310 h 1841068"/>
              <a:gd name="connsiteX11" fmla="*/ 43926 w 1463257"/>
              <a:gd name="connsiteY11" fmla="*/ 1108358 h 1841068"/>
              <a:gd name="connsiteX12" fmla="*/ 5826 w 1463257"/>
              <a:gd name="connsiteY12" fmla="*/ 1110263 h 1841068"/>
              <a:gd name="connsiteX13" fmla="*/ 8684 w 1463257"/>
              <a:gd name="connsiteY13" fmla="*/ 1123598 h 1841068"/>
              <a:gd name="connsiteX14" fmla="*/ 31544 w 1463257"/>
              <a:gd name="connsiteY14" fmla="*/ 1149316 h 1841068"/>
              <a:gd name="connsiteX15" fmla="*/ 705914 w 1463257"/>
              <a:gd name="connsiteY15" fmla="*/ 1824638 h 1841068"/>
              <a:gd name="connsiteX16" fmla="*/ 760206 w 1463257"/>
              <a:gd name="connsiteY16" fmla="*/ 1824638 h 1841068"/>
              <a:gd name="connsiteX17" fmla="*/ 1434576 w 1463257"/>
              <a:gd name="connsiteY17" fmla="*/ 1149316 h 1841068"/>
              <a:gd name="connsiteX18" fmla="*/ 1457436 w 1463257"/>
              <a:gd name="connsiteY18" fmla="*/ 1123598 h 1841068"/>
              <a:gd name="connsiteX19" fmla="*/ 1457436 w 1463257"/>
              <a:gd name="connsiteY19" fmla="*/ 1123598 h 1841068"/>
              <a:gd name="connsiteX20" fmla="*/ 1457436 w 1463257"/>
              <a:gd name="connsiteY20" fmla="*/ 1123598 h 1841068"/>
              <a:gd name="connsiteX21" fmla="*/ 1442196 w 1463257"/>
              <a:gd name="connsiteY21" fmla="*/ 1108358 h 1841068"/>
              <a:gd name="connsiteX22" fmla="*/ 363014 w 1463257"/>
              <a:gd name="connsiteY22" fmla="*/ 1108358 h 1841068"/>
              <a:gd name="connsiteX23" fmla="*/ 363014 w 1463257"/>
              <a:gd name="connsiteY23" fmla="*/ 1108358 h 1841068"/>
              <a:gd name="connsiteX24" fmla="*/ 363014 w 1463257"/>
              <a:gd name="connsiteY24" fmla="*/ 1108358 h 1841068"/>
              <a:gd name="connsiteX25" fmla="*/ 1101201 w 1463257"/>
              <a:gd name="connsiteY25" fmla="*/ 1108358 h 1841068"/>
              <a:gd name="connsiteX26" fmla="*/ 1101201 w 1463257"/>
              <a:gd name="connsiteY26" fmla="*/ 1108358 h 1841068"/>
              <a:gd name="connsiteX27" fmla="*/ 1098344 w 1463257"/>
              <a:gd name="connsiteY27" fmla="*/ 1102643 h 1841068"/>
              <a:gd name="connsiteX28" fmla="*/ 1101201 w 1463257"/>
              <a:gd name="connsiteY28" fmla="*/ 1108358 h 1841068"/>
              <a:gd name="connsiteX0" fmla="*/ 1442196 w 1463257"/>
              <a:gd name="connsiteY0" fmla="*/ 1127383 h 1860093"/>
              <a:gd name="connsiteX1" fmla="*/ 1102154 w 1463257"/>
              <a:gd name="connsiteY1" fmla="*/ 1127383 h 1860093"/>
              <a:gd name="connsiteX2" fmla="*/ 1103106 w 1463257"/>
              <a:gd name="connsiteY2" fmla="*/ 550168 h 1860093"/>
              <a:gd name="connsiteX3" fmla="*/ 1101201 w 1463257"/>
              <a:gd name="connsiteY3" fmla="*/ 383480 h 1860093"/>
              <a:gd name="connsiteX4" fmla="*/ 1095486 w 1463257"/>
              <a:gd name="connsiteY4" fmla="*/ 374908 h 1860093"/>
              <a:gd name="connsiteX5" fmla="*/ 749729 w 1463257"/>
              <a:gd name="connsiteY5" fmla="*/ 28198 h 1860093"/>
              <a:gd name="connsiteX6" fmla="*/ 713534 w 1463257"/>
              <a:gd name="connsiteY6" fmla="*/ 31055 h 1860093"/>
              <a:gd name="connsiteX7" fmla="*/ 364919 w 1463257"/>
              <a:gd name="connsiteY7" fmla="*/ 384433 h 1860093"/>
              <a:gd name="connsiteX8" fmla="*/ 363014 w 1463257"/>
              <a:gd name="connsiteY8" fmla="*/ 401578 h 1860093"/>
              <a:gd name="connsiteX9" fmla="*/ 363014 w 1463257"/>
              <a:gd name="connsiteY9" fmla="*/ 1128335 h 1860093"/>
              <a:gd name="connsiteX10" fmla="*/ 43926 w 1463257"/>
              <a:gd name="connsiteY10" fmla="*/ 1127383 h 1860093"/>
              <a:gd name="connsiteX11" fmla="*/ 5826 w 1463257"/>
              <a:gd name="connsiteY11" fmla="*/ 1129288 h 1860093"/>
              <a:gd name="connsiteX12" fmla="*/ 8684 w 1463257"/>
              <a:gd name="connsiteY12" fmla="*/ 1142623 h 1860093"/>
              <a:gd name="connsiteX13" fmla="*/ 31544 w 1463257"/>
              <a:gd name="connsiteY13" fmla="*/ 1168341 h 1860093"/>
              <a:gd name="connsiteX14" fmla="*/ 705914 w 1463257"/>
              <a:gd name="connsiteY14" fmla="*/ 1843663 h 1860093"/>
              <a:gd name="connsiteX15" fmla="*/ 760206 w 1463257"/>
              <a:gd name="connsiteY15" fmla="*/ 1843663 h 1860093"/>
              <a:gd name="connsiteX16" fmla="*/ 1434576 w 1463257"/>
              <a:gd name="connsiteY16" fmla="*/ 1168341 h 1860093"/>
              <a:gd name="connsiteX17" fmla="*/ 1457436 w 1463257"/>
              <a:gd name="connsiteY17" fmla="*/ 1142623 h 1860093"/>
              <a:gd name="connsiteX18" fmla="*/ 1457436 w 1463257"/>
              <a:gd name="connsiteY18" fmla="*/ 1142623 h 1860093"/>
              <a:gd name="connsiteX19" fmla="*/ 1457436 w 1463257"/>
              <a:gd name="connsiteY19" fmla="*/ 1142623 h 1860093"/>
              <a:gd name="connsiteX20" fmla="*/ 1442196 w 1463257"/>
              <a:gd name="connsiteY20" fmla="*/ 1127383 h 1860093"/>
              <a:gd name="connsiteX21" fmla="*/ 363014 w 1463257"/>
              <a:gd name="connsiteY21" fmla="*/ 1127383 h 1860093"/>
              <a:gd name="connsiteX22" fmla="*/ 363014 w 1463257"/>
              <a:gd name="connsiteY22" fmla="*/ 1127383 h 1860093"/>
              <a:gd name="connsiteX23" fmla="*/ 363014 w 1463257"/>
              <a:gd name="connsiteY23" fmla="*/ 1127383 h 1860093"/>
              <a:gd name="connsiteX24" fmla="*/ 1101201 w 1463257"/>
              <a:gd name="connsiteY24" fmla="*/ 1127383 h 1860093"/>
              <a:gd name="connsiteX25" fmla="*/ 1101201 w 1463257"/>
              <a:gd name="connsiteY25" fmla="*/ 1127383 h 1860093"/>
              <a:gd name="connsiteX26" fmla="*/ 1098344 w 1463257"/>
              <a:gd name="connsiteY26" fmla="*/ 1121668 h 1860093"/>
              <a:gd name="connsiteX27" fmla="*/ 1101201 w 1463257"/>
              <a:gd name="connsiteY27" fmla="*/ 1127383 h 1860093"/>
              <a:gd name="connsiteX0" fmla="*/ 1442196 w 1463257"/>
              <a:gd name="connsiteY0" fmla="*/ 1110873 h 1843583"/>
              <a:gd name="connsiteX1" fmla="*/ 1102154 w 1463257"/>
              <a:gd name="connsiteY1" fmla="*/ 1110873 h 1843583"/>
              <a:gd name="connsiteX2" fmla="*/ 1103106 w 1463257"/>
              <a:gd name="connsiteY2" fmla="*/ 533658 h 1843583"/>
              <a:gd name="connsiteX3" fmla="*/ 1101201 w 1463257"/>
              <a:gd name="connsiteY3" fmla="*/ 366970 h 1843583"/>
              <a:gd name="connsiteX4" fmla="*/ 1095486 w 1463257"/>
              <a:gd name="connsiteY4" fmla="*/ 358398 h 1843583"/>
              <a:gd name="connsiteX5" fmla="*/ 749729 w 1463257"/>
              <a:gd name="connsiteY5" fmla="*/ 11688 h 1843583"/>
              <a:gd name="connsiteX6" fmla="*/ 713534 w 1463257"/>
              <a:gd name="connsiteY6" fmla="*/ 14545 h 1843583"/>
              <a:gd name="connsiteX7" fmla="*/ 364919 w 1463257"/>
              <a:gd name="connsiteY7" fmla="*/ 367923 h 1843583"/>
              <a:gd name="connsiteX8" fmla="*/ 363014 w 1463257"/>
              <a:gd name="connsiteY8" fmla="*/ 385068 h 1843583"/>
              <a:gd name="connsiteX9" fmla="*/ 363014 w 1463257"/>
              <a:gd name="connsiteY9" fmla="*/ 1111825 h 1843583"/>
              <a:gd name="connsiteX10" fmla="*/ 43926 w 1463257"/>
              <a:gd name="connsiteY10" fmla="*/ 1110873 h 1843583"/>
              <a:gd name="connsiteX11" fmla="*/ 5826 w 1463257"/>
              <a:gd name="connsiteY11" fmla="*/ 1112778 h 1843583"/>
              <a:gd name="connsiteX12" fmla="*/ 8684 w 1463257"/>
              <a:gd name="connsiteY12" fmla="*/ 1126113 h 1843583"/>
              <a:gd name="connsiteX13" fmla="*/ 31544 w 1463257"/>
              <a:gd name="connsiteY13" fmla="*/ 1151831 h 1843583"/>
              <a:gd name="connsiteX14" fmla="*/ 705914 w 1463257"/>
              <a:gd name="connsiteY14" fmla="*/ 1827153 h 1843583"/>
              <a:gd name="connsiteX15" fmla="*/ 760206 w 1463257"/>
              <a:gd name="connsiteY15" fmla="*/ 1827153 h 1843583"/>
              <a:gd name="connsiteX16" fmla="*/ 1434576 w 1463257"/>
              <a:gd name="connsiteY16" fmla="*/ 1151831 h 1843583"/>
              <a:gd name="connsiteX17" fmla="*/ 1457436 w 1463257"/>
              <a:gd name="connsiteY17" fmla="*/ 1126113 h 1843583"/>
              <a:gd name="connsiteX18" fmla="*/ 1457436 w 1463257"/>
              <a:gd name="connsiteY18" fmla="*/ 1126113 h 1843583"/>
              <a:gd name="connsiteX19" fmla="*/ 1457436 w 1463257"/>
              <a:gd name="connsiteY19" fmla="*/ 1126113 h 1843583"/>
              <a:gd name="connsiteX20" fmla="*/ 1442196 w 1463257"/>
              <a:gd name="connsiteY20" fmla="*/ 1110873 h 1843583"/>
              <a:gd name="connsiteX21" fmla="*/ 363014 w 1463257"/>
              <a:gd name="connsiteY21" fmla="*/ 1110873 h 1843583"/>
              <a:gd name="connsiteX22" fmla="*/ 363014 w 1463257"/>
              <a:gd name="connsiteY22" fmla="*/ 1110873 h 1843583"/>
              <a:gd name="connsiteX23" fmla="*/ 363014 w 1463257"/>
              <a:gd name="connsiteY23" fmla="*/ 1110873 h 1843583"/>
              <a:gd name="connsiteX24" fmla="*/ 1101201 w 1463257"/>
              <a:gd name="connsiteY24" fmla="*/ 1110873 h 1843583"/>
              <a:gd name="connsiteX25" fmla="*/ 1101201 w 1463257"/>
              <a:gd name="connsiteY25" fmla="*/ 1110873 h 1843583"/>
              <a:gd name="connsiteX26" fmla="*/ 1098344 w 1463257"/>
              <a:gd name="connsiteY26" fmla="*/ 1105158 h 1843583"/>
              <a:gd name="connsiteX27" fmla="*/ 1101201 w 1463257"/>
              <a:gd name="connsiteY27" fmla="*/ 1110873 h 1843583"/>
              <a:gd name="connsiteX0" fmla="*/ 1442196 w 1463257"/>
              <a:gd name="connsiteY0" fmla="*/ 1110873 h 1843583"/>
              <a:gd name="connsiteX1" fmla="*/ 1102154 w 1463257"/>
              <a:gd name="connsiteY1" fmla="*/ 1110873 h 1843583"/>
              <a:gd name="connsiteX2" fmla="*/ 1103106 w 1463257"/>
              <a:gd name="connsiteY2" fmla="*/ 533658 h 1843583"/>
              <a:gd name="connsiteX3" fmla="*/ 1101201 w 1463257"/>
              <a:gd name="connsiteY3" fmla="*/ 366970 h 1843583"/>
              <a:gd name="connsiteX4" fmla="*/ 1095486 w 1463257"/>
              <a:gd name="connsiteY4" fmla="*/ 358398 h 1843583"/>
              <a:gd name="connsiteX5" fmla="*/ 749729 w 1463257"/>
              <a:gd name="connsiteY5" fmla="*/ 11688 h 1843583"/>
              <a:gd name="connsiteX6" fmla="*/ 713534 w 1463257"/>
              <a:gd name="connsiteY6" fmla="*/ 14545 h 1843583"/>
              <a:gd name="connsiteX7" fmla="*/ 364919 w 1463257"/>
              <a:gd name="connsiteY7" fmla="*/ 367923 h 1843583"/>
              <a:gd name="connsiteX8" fmla="*/ 363014 w 1463257"/>
              <a:gd name="connsiteY8" fmla="*/ 385068 h 1843583"/>
              <a:gd name="connsiteX9" fmla="*/ 363014 w 1463257"/>
              <a:gd name="connsiteY9" fmla="*/ 1111825 h 1843583"/>
              <a:gd name="connsiteX10" fmla="*/ 43926 w 1463257"/>
              <a:gd name="connsiteY10" fmla="*/ 1110873 h 1843583"/>
              <a:gd name="connsiteX11" fmla="*/ 5826 w 1463257"/>
              <a:gd name="connsiteY11" fmla="*/ 1112778 h 1843583"/>
              <a:gd name="connsiteX12" fmla="*/ 8684 w 1463257"/>
              <a:gd name="connsiteY12" fmla="*/ 1126113 h 1843583"/>
              <a:gd name="connsiteX13" fmla="*/ 31544 w 1463257"/>
              <a:gd name="connsiteY13" fmla="*/ 1151831 h 1843583"/>
              <a:gd name="connsiteX14" fmla="*/ 705914 w 1463257"/>
              <a:gd name="connsiteY14" fmla="*/ 1827153 h 1843583"/>
              <a:gd name="connsiteX15" fmla="*/ 760206 w 1463257"/>
              <a:gd name="connsiteY15" fmla="*/ 1827153 h 1843583"/>
              <a:gd name="connsiteX16" fmla="*/ 1457436 w 1463257"/>
              <a:gd name="connsiteY16" fmla="*/ 1126113 h 1843583"/>
              <a:gd name="connsiteX17" fmla="*/ 1457436 w 1463257"/>
              <a:gd name="connsiteY17" fmla="*/ 1126113 h 1843583"/>
              <a:gd name="connsiteX18" fmla="*/ 1457436 w 1463257"/>
              <a:gd name="connsiteY18" fmla="*/ 1126113 h 1843583"/>
              <a:gd name="connsiteX19" fmla="*/ 1442196 w 1463257"/>
              <a:gd name="connsiteY19" fmla="*/ 1110873 h 1843583"/>
              <a:gd name="connsiteX20" fmla="*/ 363014 w 1463257"/>
              <a:gd name="connsiteY20" fmla="*/ 1110873 h 1843583"/>
              <a:gd name="connsiteX21" fmla="*/ 363014 w 1463257"/>
              <a:gd name="connsiteY21" fmla="*/ 1110873 h 1843583"/>
              <a:gd name="connsiteX22" fmla="*/ 363014 w 1463257"/>
              <a:gd name="connsiteY22" fmla="*/ 1110873 h 1843583"/>
              <a:gd name="connsiteX23" fmla="*/ 1101201 w 1463257"/>
              <a:gd name="connsiteY23" fmla="*/ 1110873 h 1843583"/>
              <a:gd name="connsiteX24" fmla="*/ 1101201 w 1463257"/>
              <a:gd name="connsiteY24" fmla="*/ 1110873 h 1843583"/>
              <a:gd name="connsiteX25" fmla="*/ 1098344 w 1463257"/>
              <a:gd name="connsiteY25" fmla="*/ 1105158 h 1843583"/>
              <a:gd name="connsiteX26" fmla="*/ 1101201 w 1463257"/>
              <a:gd name="connsiteY26" fmla="*/ 1110873 h 18435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1463257" h="1843583">
                <a:moveTo>
                  <a:pt x="1442196" y="1110873"/>
                </a:moveTo>
                <a:lnTo>
                  <a:pt x="1102154" y="1110873"/>
                </a:lnTo>
                <a:cubicBezTo>
                  <a:pt x="1102154" y="918468"/>
                  <a:pt x="1103106" y="726063"/>
                  <a:pt x="1103106" y="533658"/>
                </a:cubicBezTo>
                <a:cubicBezTo>
                  <a:pt x="1103106" y="478413"/>
                  <a:pt x="1102154" y="422215"/>
                  <a:pt x="1101201" y="366970"/>
                </a:cubicBezTo>
                <a:cubicBezTo>
                  <a:pt x="1099296" y="364113"/>
                  <a:pt x="1098344" y="360303"/>
                  <a:pt x="1095486" y="358398"/>
                </a:cubicBezTo>
                <a:lnTo>
                  <a:pt x="749729" y="11688"/>
                </a:lnTo>
                <a:cubicBezTo>
                  <a:pt x="734489" y="-3552"/>
                  <a:pt x="732356" y="-5179"/>
                  <a:pt x="713534" y="14545"/>
                </a:cubicBezTo>
                <a:cubicBezTo>
                  <a:pt x="653197" y="77773"/>
                  <a:pt x="423339" y="306169"/>
                  <a:pt x="364919" y="367923"/>
                </a:cubicBezTo>
                <a:cubicBezTo>
                  <a:pt x="363966" y="373638"/>
                  <a:pt x="363014" y="379353"/>
                  <a:pt x="363014" y="385068"/>
                </a:cubicBezTo>
                <a:lnTo>
                  <a:pt x="363014" y="1111825"/>
                </a:lnTo>
                <a:lnTo>
                  <a:pt x="43926" y="1110873"/>
                </a:lnTo>
                <a:cubicBezTo>
                  <a:pt x="31544" y="1110873"/>
                  <a:pt x="17256" y="1108015"/>
                  <a:pt x="5826" y="1112778"/>
                </a:cubicBezTo>
                <a:cubicBezTo>
                  <a:pt x="-7509" y="1117540"/>
                  <a:pt x="5826" y="1121350"/>
                  <a:pt x="8684" y="1126113"/>
                </a:cubicBezTo>
                <a:cubicBezTo>
                  <a:pt x="16304" y="1134685"/>
                  <a:pt x="22971" y="1144210"/>
                  <a:pt x="31544" y="1151831"/>
                </a:cubicBezTo>
                <a:lnTo>
                  <a:pt x="705914" y="1827153"/>
                </a:lnTo>
                <a:cubicBezTo>
                  <a:pt x="727821" y="1849060"/>
                  <a:pt x="738299" y="1849060"/>
                  <a:pt x="760206" y="1827153"/>
                </a:cubicBezTo>
                <a:lnTo>
                  <a:pt x="1457436" y="1126113"/>
                </a:lnTo>
                <a:lnTo>
                  <a:pt x="1457436" y="1126113"/>
                </a:lnTo>
                <a:lnTo>
                  <a:pt x="1457436" y="1126113"/>
                </a:lnTo>
                <a:cubicBezTo>
                  <a:pt x="1475534" y="1097538"/>
                  <a:pt x="1446006" y="1110873"/>
                  <a:pt x="1442196" y="1110873"/>
                </a:cubicBezTo>
                <a:close/>
                <a:moveTo>
                  <a:pt x="363014" y="1110873"/>
                </a:moveTo>
                <a:lnTo>
                  <a:pt x="363014" y="1110873"/>
                </a:lnTo>
                <a:lnTo>
                  <a:pt x="363014" y="1110873"/>
                </a:lnTo>
                <a:close/>
                <a:moveTo>
                  <a:pt x="1101201" y="1110873"/>
                </a:moveTo>
                <a:lnTo>
                  <a:pt x="1101201" y="1110873"/>
                </a:lnTo>
                <a:cubicBezTo>
                  <a:pt x="1099296" y="1108968"/>
                  <a:pt x="1098344" y="1107063"/>
                  <a:pt x="1098344" y="1105158"/>
                </a:cubicBezTo>
                <a:lnTo>
                  <a:pt x="1101201" y="1110873"/>
                </a:lnTo>
                <a:close/>
              </a:path>
            </a:pathLst>
          </a:custGeom>
          <a:solidFill>
            <a:schemeClr val="accent4"/>
          </a:solidFill>
          <a:ln w="19050" cap="flat">
            <a:noFill/>
            <a:prstDash val="solid"/>
            <a:miter/>
          </a:ln>
          <a:effectLst/>
        </p:spPr>
        <p:txBody>
          <a:bodyPr rtlCol="0" anchor="ctr"/>
          <a:lstStyle/>
          <a:p>
            <a:endParaRPr lang="en-US"/>
          </a:p>
        </p:txBody>
      </p:sp>
      <p:sp>
        <p:nvSpPr>
          <p:cNvPr id="5" name="Freeform: Shape 10">
            <a:extLst>
              <a:ext uri="{FF2B5EF4-FFF2-40B4-BE49-F238E27FC236}">
                <a16:creationId xmlns:a16="http://schemas.microsoft.com/office/drawing/2014/main" id="{1E657A26-420D-4E80-8B41-E8C855088062}"/>
              </a:ext>
            </a:extLst>
          </p:cNvPr>
          <p:cNvSpPr/>
          <p:nvPr/>
        </p:nvSpPr>
        <p:spPr>
          <a:xfrm rot="5400000">
            <a:off x="4292372" y="2496252"/>
            <a:ext cx="1621728" cy="1294020"/>
          </a:xfrm>
          <a:custGeom>
            <a:avLst/>
            <a:gdLst>
              <a:gd name="connsiteX0" fmla="*/ 1824477 w 1838325"/>
              <a:gd name="connsiteY0" fmla="*/ 707708 h 1466850"/>
              <a:gd name="connsiteX1" fmla="*/ 1504437 w 1838325"/>
              <a:gd name="connsiteY1" fmla="*/ 387668 h 1466850"/>
              <a:gd name="connsiteX2" fmla="*/ 1443477 w 1838325"/>
              <a:gd name="connsiteY2" fmla="*/ 361950 h 1466850"/>
              <a:gd name="connsiteX3" fmla="*/ 771964 w 1838325"/>
              <a:gd name="connsiteY3" fmla="*/ 362903 h 1466850"/>
              <a:gd name="connsiteX4" fmla="*/ 736722 w 1838325"/>
              <a:gd name="connsiteY4" fmla="*/ 327660 h 1466850"/>
              <a:gd name="connsiteX5" fmla="*/ 736722 w 1838325"/>
              <a:gd name="connsiteY5" fmla="*/ 31433 h 1466850"/>
              <a:gd name="connsiteX6" fmla="*/ 731007 w 1838325"/>
              <a:gd name="connsiteY6" fmla="*/ 0 h 1466850"/>
              <a:gd name="connsiteX7" fmla="*/ 723387 w 1838325"/>
              <a:gd name="connsiteY7" fmla="*/ 5715 h 1466850"/>
              <a:gd name="connsiteX8" fmla="*/ 714814 w 1838325"/>
              <a:gd name="connsiteY8" fmla="*/ 12383 h 1466850"/>
              <a:gd name="connsiteX9" fmla="*/ 10917 w 1838325"/>
              <a:gd name="connsiteY9" fmla="*/ 715328 h 1466850"/>
              <a:gd name="connsiteX10" fmla="*/ 16632 w 1838325"/>
              <a:gd name="connsiteY10" fmla="*/ 758190 h 1466850"/>
              <a:gd name="connsiteX11" fmla="*/ 705289 w 1838325"/>
              <a:gd name="connsiteY11" fmla="*/ 1446848 h 1466850"/>
              <a:gd name="connsiteX12" fmla="*/ 731959 w 1838325"/>
              <a:gd name="connsiteY12" fmla="*/ 1466850 h 1466850"/>
              <a:gd name="connsiteX13" fmla="*/ 735769 w 1838325"/>
              <a:gd name="connsiteY13" fmla="*/ 1429703 h 1466850"/>
              <a:gd name="connsiteX14" fmla="*/ 734817 w 1838325"/>
              <a:gd name="connsiteY14" fmla="*/ 1151573 h 1466850"/>
              <a:gd name="connsiteX15" fmla="*/ 779584 w 1838325"/>
              <a:gd name="connsiteY15" fmla="*/ 1106805 h 1466850"/>
              <a:gd name="connsiteX16" fmla="*/ 1433952 w 1838325"/>
              <a:gd name="connsiteY16" fmla="*/ 1107758 h 1466850"/>
              <a:gd name="connsiteX17" fmla="*/ 1478719 w 1838325"/>
              <a:gd name="connsiteY17" fmla="*/ 1102995 h 1466850"/>
              <a:gd name="connsiteX18" fmla="*/ 1478719 w 1838325"/>
              <a:gd name="connsiteY18" fmla="*/ 1102995 h 1466850"/>
              <a:gd name="connsiteX19" fmla="*/ 1487292 w 1838325"/>
              <a:gd name="connsiteY19" fmla="*/ 1095375 h 1466850"/>
              <a:gd name="connsiteX20" fmla="*/ 1487292 w 1838325"/>
              <a:gd name="connsiteY20" fmla="*/ 1095375 h 1466850"/>
              <a:gd name="connsiteX21" fmla="*/ 1826382 w 1838325"/>
              <a:gd name="connsiteY21" fmla="*/ 760095 h 1466850"/>
              <a:gd name="connsiteX22" fmla="*/ 1824477 w 1838325"/>
              <a:gd name="connsiteY22" fmla="*/ 707708 h 1466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838325" h="1466850">
                <a:moveTo>
                  <a:pt x="1824477" y="707708"/>
                </a:moveTo>
                <a:cubicBezTo>
                  <a:pt x="1716844" y="601980"/>
                  <a:pt x="1610164" y="495300"/>
                  <a:pt x="1504437" y="387668"/>
                </a:cubicBezTo>
                <a:cubicBezTo>
                  <a:pt x="1486339" y="369570"/>
                  <a:pt x="1469194" y="361950"/>
                  <a:pt x="1443477" y="361950"/>
                </a:cubicBezTo>
                <a:cubicBezTo>
                  <a:pt x="1219639" y="362903"/>
                  <a:pt x="995802" y="361950"/>
                  <a:pt x="771964" y="362903"/>
                </a:cubicBezTo>
                <a:cubicBezTo>
                  <a:pt x="744342" y="362903"/>
                  <a:pt x="735769" y="355283"/>
                  <a:pt x="736722" y="327660"/>
                </a:cubicBezTo>
                <a:cubicBezTo>
                  <a:pt x="737674" y="228600"/>
                  <a:pt x="737674" y="130493"/>
                  <a:pt x="736722" y="31433"/>
                </a:cubicBezTo>
                <a:cubicBezTo>
                  <a:pt x="736722" y="20955"/>
                  <a:pt x="743389" y="8572"/>
                  <a:pt x="731007" y="0"/>
                </a:cubicBezTo>
                <a:cubicBezTo>
                  <a:pt x="728149" y="1905"/>
                  <a:pt x="726244" y="3810"/>
                  <a:pt x="723387" y="5715"/>
                </a:cubicBezTo>
                <a:cubicBezTo>
                  <a:pt x="720529" y="7620"/>
                  <a:pt x="717672" y="9525"/>
                  <a:pt x="714814" y="12383"/>
                </a:cubicBezTo>
                <a:cubicBezTo>
                  <a:pt x="480499" y="246697"/>
                  <a:pt x="246184" y="481013"/>
                  <a:pt x="10917" y="715328"/>
                </a:cubicBezTo>
                <a:cubicBezTo>
                  <a:pt x="-10038" y="736283"/>
                  <a:pt x="3297" y="744855"/>
                  <a:pt x="16632" y="758190"/>
                </a:cubicBezTo>
                <a:cubicBezTo>
                  <a:pt x="246184" y="987743"/>
                  <a:pt x="475737" y="1217295"/>
                  <a:pt x="705289" y="1446848"/>
                </a:cubicBezTo>
                <a:cubicBezTo>
                  <a:pt x="712909" y="1454468"/>
                  <a:pt x="718624" y="1465898"/>
                  <a:pt x="731959" y="1466850"/>
                </a:cubicBezTo>
                <a:cubicBezTo>
                  <a:pt x="739579" y="1454468"/>
                  <a:pt x="735769" y="1442085"/>
                  <a:pt x="735769" y="1429703"/>
                </a:cubicBezTo>
                <a:cubicBezTo>
                  <a:pt x="735769" y="1337310"/>
                  <a:pt x="737674" y="1243965"/>
                  <a:pt x="734817" y="1151573"/>
                </a:cubicBezTo>
                <a:cubicBezTo>
                  <a:pt x="733864" y="1116330"/>
                  <a:pt x="744342" y="1106805"/>
                  <a:pt x="779584" y="1106805"/>
                </a:cubicBezTo>
                <a:cubicBezTo>
                  <a:pt x="997707" y="1108710"/>
                  <a:pt x="1215829" y="1107758"/>
                  <a:pt x="1433952" y="1107758"/>
                </a:cubicBezTo>
                <a:cubicBezTo>
                  <a:pt x="1449192" y="1107758"/>
                  <a:pt x="1464432" y="1110615"/>
                  <a:pt x="1478719" y="1102995"/>
                </a:cubicBezTo>
                <a:lnTo>
                  <a:pt x="1478719" y="1102995"/>
                </a:lnTo>
                <a:cubicBezTo>
                  <a:pt x="1481577" y="1100138"/>
                  <a:pt x="1484434" y="1098233"/>
                  <a:pt x="1487292" y="1095375"/>
                </a:cubicBezTo>
                <a:cubicBezTo>
                  <a:pt x="1487292" y="1095375"/>
                  <a:pt x="1487292" y="1095375"/>
                  <a:pt x="1487292" y="1095375"/>
                </a:cubicBezTo>
                <a:cubicBezTo>
                  <a:pt x="1599687" y="982980"/>
                  <a:pt x="1712082" y="870585"/>
                  <a:pt x="1826382" y="760095"/>
                </a:cubicBezTo>
                <a:cubicBezTo>
                  <a:pt x="1848289" y="737235"/>
                  <a:pt x="1843527" y="726758"/>
                  <a:pt x="1824477" y="707708"/>
                </a:cubicBezTo>
                <a:close/>
              </a:path>
            </a:pathLst>
          </a:custGeom>
          <a:solidFill>
            <a:schemeClr val="accent2"/>
          </a:solidFill>
          <a:ln w="19050" cap="flat">
            <a:noFill/>
            <a:prstDash val="solid"/>
            <a:miter/>
          </a:ln>
          <a:effectLst/>
        </p:spPr>
        <p:txBody>
          <a:bodyPr rtlCol="0" anchor="ctr"/>
          <a:lstStyle/>
          <a:p>
            <a:endParaRPr lang="en-US"/>
          </a:p>
        </p:txBody>
      </p:sp>
      <p:sp>
        <p:nvSpPr>
          <p:cNvPr id="6" name="Freeform: Shape 11">
            <a:extLst>
              <a:ext uri="{FF2B5EF4-FFF2-40B4-BE49-F238E27FC236}">
                <a16:creationId xmlns:a16="http://schemas.microsoft.com/office/drawing/2014/main" id="{CC288F72-3B1B-4142-89ED-4A9B3E238B30}"/>
              </a:ext>
            </a:extLst>
          </p:cNvPr>
          <p:cNvSpPr/>
          <p:nvPr/>
        </p:nvSpPr>
        <p:spPr>
          <a:xfrm rot="5400000">
            <a:off x="3637288" y="4140477"/>
            <a:ext cx="1627598" cy="1294861"/>
          </a:xfrm>
          <a:custGeom>
            <a:avLst/>
            <a:gdLst>
              <a:gd name="connsiteX0" fmla="*/ 1828932 w 1838325"/>
              <a:gd name="connsiteY0" fmla="*/ 709613 h 1466850"/>
              <a:gd name="connsiteX1" fmla="*/ 1265052 w 1838325"/>
              <a:gd name="connsiteY1" fmla="*/ 146685 h 1466850"/>
              <a:gd name="connsiteX2" fmla="*/ 1121224 w 1838325"/>
              <a:gd name="connsiteY2" fmla="*/ 5715 h 1466850"/>
              <a:gd name="connsiteX3" fmla="*/ 1113604 w 1838325"/>
              <a:gd name="connsiteY3" fmla="*/ 0 h 1466850"/>
              <a:gd name="connsiteX4" fmla="*/ 1107889 w 1838325"/>
              <a:gd name="connsiteY4" fmla="*/ 31432 h 1466850"/>
              <a:gd name="connsiteX5" fmla="*/ 1107889 w 1838325"/>
              <a:gd name="connsiteY5" fmla="*/ 320040 h 1466850"/>
              <a:gd name="connsiteX6" fmla="*/ 1065027 w 1838325"/>
              <a:gd name="connsiteY6" fmla="*/ 362903 h 1466850"/>
              <a:gd name="connsiteX7" fmla="*/ 396372 w 1838325"/>
              <a:gd name="connsiteY7" fmla="*/ 361950 h 1466850"/>
              <a:gd name="connsiteX8" fmla="*/ 351604 w 1838325"/>
              <a:gd name="connsiteY8" fmla="*/ 375285 h 1466850"/>
              <a:gd name="connsiteX9" fmla="*/ 9657 w 1838325"/>
              <a:gd name="connsiteY9" fmla="*/ 717232 h 1466850"/>
              <a:gd name="connsiteX10" fmla="*/ 7752 w 1838325"/>
              <a:gd name="connsiteY10" fmla="*/ 748665 h 1466850"/>
              <a:gd name="connsiteX11" fmla="*/ 356367 w 1838325"/>
              <a:gd name="connsiteY11" fmla="*/ 1094423 h 1466850"/>
              <a:gd name="connsiteX12" fmla="*/ 364939 w 1838325"/>
              <a:gd name="connsiteY12" fmla="*/ 1102043 h 1466850"/>
              <a:gd name="connsiteX13" fmla="*/ 364939 w 1838325"/>
              <a:gd name="connsiteY13" fmla="*/ 1102043 h 1466850"/>
              <a:gd name="connsiteX14" fmla="*/ 409707 w 1838325"/>
              <a:gd name="connsiteY14" fmla="*/ 1106805 h 1466850"/>
              <a:gd name="connsiteX15" fmla="*/ 1066932 w 1838325"/>
              <a:gd name="connsiteY15" fmla="*/ 1105853 h 1466850"/>
              <a:gd name="connsiteX16" fmla="*/ 1107889 w 1838325"/>
              <a:gd name="connsiteY16" fmla="*/ 1146810 h 1466850"/>
              <a:gd name="connsiteX17" fmla="*/ 1107889 w 1838325"/>
              <a:gd name="connsiteY17" fmla="*/ 1431607 h 1466850"/>
              <a:gd name="connsiteX18" fmla="*/ 1115509 w 1838325"/>
              <a:gd name="connsiteY18" fmla="*/ 1467803 h 1466850"/>
              <a:gd name="connsiteX19" fmla="*/ 1128844 w 1838325"/>
              <a:gd name="connsiteY19" fmla="*/ 1455420 h 1466850"/>
              <a:gd name="connsiteX20" fmla="*/ 1832742 w 1838325"/>
              <a:gd name="connsiteY20" fmla="*/ 752475 h 1466850"/>
              <a:gd name="connsiteX21" fmla="*/ 1828932 w 1838325"/>
              <a:gd name="connsiteY21" fmla="*/ 709613 h 1466850"/>
              <a:gd name="connsiteX22" fmla="*/ 1082172 w 1838325"/>
              <a:gd name="connsiteY22" fmla="*/ 1093470 h 1466850"/>
              <a:gd name="connsiteX23" fmla="*/ 1082172 w 1838325"/>
              <a:gd name="connsiteY23" fmla="*/ 1093470 h 1466850"/>
              <a:gd name="connsiteX24" fmla="*/ 1082172 w 1838325"/>
              <a:gd name="connsiteY24" fmla="*/ 1093470 h 1466850"/>
              <a:gd name="connsiteX25" fmla="*/ 1122177 w 1838325"/>
              <a:gd name="connsiteY25" fmla="*/ 328613 h 1466850"/>
              <a:gd name="connsiteX26" fmla="*/ 1122177 w 1838325"/>
              <a:gd name="connsiteY26" fmla="*/ 327660 h 1466850"/>
              <a:gd name="connsiteX27" fmla="*/ 1122177 w 1838325"/>
              <a:gd name="connsiteY27" fmla="*/ 328613 h 1466850"/>
              <a:gd name="connsiteX0" fmla="*/ 1828932 w 1844979"/>
              <a:gd name="connsiteY0" fmla="*/ 709613 h 1467803"/>
              <a:gd name="connsiteX1" fmla="*/ 1265052 w 1844979"/>
              <a:gd name="connsiteY1" fmla="*/ 146685 h 1467803"/>
              <a:gd name="connsiteX2" fmla="*/ 1121224 w 1844979"/>
              <a:gd name="connsiteY2" fmla="*/ 5715 h 1467803"/>
              <a:gd name="connsiteX3" fmla="*/ 1113604 w 1844979"/>
              <a:gd name="connsiteY3" fmla="*/ 0 h 1467803"/>
              <a:gd name="connsiteX4" fmla="*/ 1107889 w 1844979"/>
              <a:gd name="connsiteY4" fmla="*/ 31432 h 1467803"/>
              <a:gd name="connsiteX5" fmla="*/ 1107889 w 1844979"/>
              <a:gd name="connsiteY5" fmla="*/ 320040 h 1467803"/>
              <a:gd name="connsiteX6" fmla="*/ 1065027 w 1844979"/>
              <a:gd name="connsiteY6" fmla="*/ 362903 h 1467803"/>
              <a:gd name="connsiteX7" fmla="*/ 396372 w 1844979"/>
              <a:gd name="connsiteY7" fmla="*/ 361950 h 1467803"/>
              <a:gd name="connsiteX8" fmla="*/ 351604 w 1844979"/>
              <a:gd name="connsiteY8" fmla="*/ 375285 h 1467803"/>
              <a:gd name="connsiteX9" fmla="*/ 9657 w 1844979"/>
              <a:gd name="connsiteY9" fmla="*/ 717232 h 1467803"/>
              <a:gd name="connsiteX10" fmla="*/ 7752 w 1844979"/>
              <a:gd name="connsiteY10" fmla="*/ 748665 h 1467803"/>
              <a:gd name="connsiteX11" fmla="*/ 356367 w 1844979"/>
              <a:gd name="connsiteY11" fmla="*/ 1094423 h 1467803"/>
              <a:gd name="connsiteX12" fmla="*/ 364939 w 1844979"/>
              <a:gd name="connsiteY12" fmla="*/ 1102043 h 1467803"/>
              <a:gd name="connsiteX13" fmla="*/ 364939 w 1844979"/>
              <a:gd name="connsiteY13" fmla="*/ 1102043 h 1467803"/>
              <a:gd name="connsiteX14" fmla="*/ 409707 w 1844979"/>
              <a:gd name="connsiteY14" fmla="*/ 1106805 h 1467803"/>
              <a:gd name="connsiteX15" fmla="*/ 1066932 w 1844979"/>
              <a:gd name="connsiteY15" fmla="*/ 1105853 h 1467803"/>
              <a:gd name="connsiteX16" fmla="*/ 1107889 w 1844979"/>
              <a:gd name="connsiteY16" fmla="*/ 1146810 h 1467803"/>
              <a:gd name="connsiteX17" fmla="*/ 1107889 w 1844979"/>
              <a:gd name="connsiteY17" fmla="*/ 1431607 h 1467803"/>
              <a:gd name="connsiteX18" fmla="*/ 1115509 w 1844979"/>
              <a:gd name="connsiteY18" fmla="*/ 1467803 h 1467803"/>
              <a:gd name="connsiteX19" fmla="*/ 1128844 w 1844979"/>
              <a:gd name="connsiteY19" fmla="*/ 1455420 h 1467803"/>
              <a:gd name="connsiteX20" fmla="*/ 1832742 w 1844979"/>
              <a:gd name="connsiteY20" fmla="*/ 752475 h 1467803"/>
              <a:gd name="connsiteX21" fmla="*/ 1828932 w 1844979"/>
              <a:gd name="connsiteY21" fmla="*/ 709613 h 1467803"/>
              <a:gd name="connsiteX22" fmla="*/ 1122177 w 1844979"/>
              <a:gd name="connsiteY22" fmla="*/ 328613 h 1467803"/>
              <a:gd name="connsiteX23" fmla="*/ 1122177 w 1844979"/>
              <a:gd name="connsiteY23" fmla="*/ 327660 h 1467803"/>
              <a:gd name="connsiteX24" fmla="*/ 1122177 w 1844979"/>
              <a:gd name="connsiteY24" fmla="*/ 328613 h 1467803"/>
              <a:gd name="connsiteX0" fmla="*/ 1828932 w 1844979"/>
              <a:gd name="connsiteY0" fmla="*/ 709613 h 1467803"/>
              <a:gd name="connsiteX1" fmla="*/ 1265052 w 1844979"/>
              <a:gd name="connsiteY1" fmla="*/ 146685 h 1467803"/>
              <a:gd name="connsiteX2" fmla="*/ 1121224 w 1844979"/>
              <a:gd name="connsiteY2" fmla="*/ 5715 h 1467803"/>
              <a:gd name="connsiteX3" fmla="*/ 1113604 w 1844979"/>
              <a:gd name="connsiteY3" fmla="*/ 0 h 1467803"/>
              <a:gd name="connsiteX4" fmla="*/ 1107889 w 1844979"/>
              <a:gd name="connsiteY4" fmla="*/ 31432 h 1467803"/>
              <a:gd name="connsiteX5" fmla="*/ 1107889 w 1844979"/>
              <a:gd name="connsiteY5" fmla="*/ 320040 h 1467803"/>
              <a:gd name="connsiteX6" fmla="*/ 1065027 w 1844979"/>
              <a:gd name="connsiteY6" fmla="*/ 362903 h 1467803"/>
              <a:gd name="connsiteX7" fmla="*/ 396372 w 1844979"/>
              <a:gd name="connsiteY7" fmla="*/ 361950 h 1467803"/>
              <a:gd name="connsiteX8" fmla="*/ 351604 w 1844979"/>
              <a:gd name="connsiteY8" fmla="*/ 375285 h 1467803"/>
              <a:gd name="connsiteX9" fmla="*/ 9657 w 1844979"/>
              <a:gd name="connsiteY9" fmla="*/ 717232 h 1467803"/>
              <a:gd name="connsiteX10" fmla="*/ 7752 w 1844979"/>
              <a:gd name="connsiteY10" fmla="*/ 748665 h 1467803"/>
              <a:gd name="connsiteX11" fmla="*/ 356367 w 1844979"/>
              <a:gd name="connsiteY11" fmla="*/ 1094423 h 1467803"/>
              <a:gd name="connsiteX12" fmla="*/ 364939 w 1844979"/>
              <a:gd name="connsiteY12" fmla="*/ 1102043 h 1467803"/>
              <a:gd name="connsiteX13" fmla="*/ 364939 w 1844979"/>
              <a:gd name="connsiteY13" fmla="*/ 1102043 h 1467803"/>
              <a:gd name="connsiteX14" fmla="*/ 409707 w 1844979"/>
              <a:gd name="connsiteY14" fmla="*/ 1106805 h 1467803"/>
              <a:gd name="connsiteX15" fmla="*/ 1066932 w 1844979"/>
              <a:gd name="connsiteY15" fmla="*/ 1105853 h 1467803"/>
              <a:gd name="connsiteX16" fmla="*/ 1107889 w 1844979"/>
              <a:gd name="connsiteY16" fmla="*/ 1146810 h 1467803"/>
              <a:gd name="connsiteX17" fmla="*/ 1107889 w 1844979"/>
              <a:gd name="connsiteY17" fmla="*/ 1431607 h 1467803"/>
              <a:gd name="connsiteX18" fmla="*/ 1115509 w 1844979"/>
              <a:gd name="connsiteY18" fmla="*/ 1467803 h 1467803"/>
              <a:gd name="connsiteX19" fmla="*/ 1128844 w 1844979"/>
              <a:gd name="connsiteY19" fmla="*/ 1455420 h 1467803"/>
              <a:gd name="connsiteX20" fmla="*/ 1832742 w 1844979"/>
              <a:gd name="connsiteY20" fmla="*/ 752475 h 1467803"/>
              <a:gd name="connsiteX21" fmla="*/ 1828932 w 1844979"/>
              <a:gd name="connsiteY21" fmla="*/ 709613 h 14678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844979" h="1467803">
                <a:moveTo>
                  <a:pt x="1828932" y="709613"/>
                </a:moveTo>
                <a:lnTo>
                  <a:pt x="1265052" y="146685"/>
                </a:lnTo>
                <a:cubicBezTo>
                  <a:pt x="1217427" y="99060"/>
                  <a:pt x="1168849" y="52388"/>
                  <a:pt x="1121224" y="5715"/>
                </a:cubicBezTo>
                <a:cubicBezTo>
                  <a:pt x="1118367" y="3810"/>
                  <a:pt x="1116462" y="1905"/>
                  <a:pt x="1113604" y="0"/>
                </a:cubicBezTo>
                <a:cubicBezTo>
                  <a:pt x="1102174" y="8572"/>
                  <a:pt x="1107889" y="20955"/>
                  <a:pt x="1107889" y="31432"/>
                </a:cubicBezTo>
                <a:cubicBezTo>
                  <a:pt x="1106937" y="127635"/>
                  <a:pt x="1105984" y="223838"/>
                  <a:pt x="1107889" y="320040"/>
                </a:cubicBezTo>
                <a:cubicBezTo>
                  <a:pt x="1108842" y="354330"/>
                  <a:pt x="1098364" y="362903"/>
                  <a:pt x="1065027" y="362903"/>
                </a:cubicBezTo>
                <a:lnTo>
                  <a:pt x="396372" y="361950"/>
                </a:lnTo>
                <a:cubicBezTo>
                  <a:pt x="380179" y="361950"/>
                  <a:pt x="364939" y="360997"/>
                  <a:pt x="351604" y="375285"/>
                </a:cubicBezTo>
                <a:lnTo>
                  <a:pt x="9657" y="717232"/>
                </a:lnTo>
                <a:cubicBezTo>
                  <a:pt x="-821" y="727710"/>
                  <a:pt x="-4631" y="736282"/>
                  <a:pt x="7752" y="748665"/>
                </a:cubicBezTo>
                <a:lnTo>
                  <a:pt x="356367" y="1094423"/>
                </a:lnTo>
                <a:cubicBezTo>
                  <a:pt x="359224" y="1097280"/>
                  <a:pt x="362082" y="1099185"/>
                  <a:pt x="364939" y="1102043"/>
                </a:cubicBezTo>
                <a:lnTo>
                  <a:pt x="364939" y="1102043"/>
                </a:lnTo>
                <a:cubicBezTo>
                  <a:pt x="379227" y="1109663"/>
                  <a:pt x="394467" y="1106805"/>
                  <a:pt x="409707" y="1106805"/>
                </a:cubicBezTo>
                <a:lnTo>
                  <a:pt x="1066932" y="1105853"/>
                </a:lnTo>
                <a:cubicBezTo>
                  <a:pt x="1099317" y="1105853"/>
                  <a:pt x="1108842" y="1115378"/>
                  <a:pt x="1107889" y="1146810"/>
                </a:cubicBezTo>
                <a:cubicBezTo>
                  <a:pt x="1105984" y="1242060"/>
                  <a:pt x="1106937" y="1337310"/>
                  <a:pt x="1107889" y="1431607"/>
                </a:cubicBezTo>
                <a:cubicBezTo>
                  <a:pt x="1107889" y="1443038"/>
                  <a:pt x="1103127" y="1456373"/>
                  <a:pt x="1115509" y="1467803"/>
                </a:cubicBezTo>
                <a:cubicBezTo>
                  <a:pt x="1121224" y="1463040"/>
                  <a:pt x="1125034" y="1459230"/>
                  <a:pt x="1128844" y="1455420"/>
                </a:cubicBezTo>
                <a:lnTo>
                  <a:pt x="1832742" y="752475"/>
                </a:lnTo>
                <a:cubicBezTo>
                  <a:pt x="1854649" y="732472"/>
                  <a:pt x="1843219" y="722947"/>
                  <a:pt x="1828932" y="709613"/>
                </a:cubicBezTo>
                <a:close/>
              </a:path>
            </a:pathLst>
          </a:custGeom>
          <a:solidFill>
            <a:schemeClr val="accent6"/>
          </a:solidFill>
          <a:ln w="19050" cap="flat">
            <a:noFill/>
            <a:prstDash val="solid"/>
            <a:miter/>
          </a:ln>
          <a:effectLst/>
        </p:spPr>
        <p:txBody>
          <a:bodyPr rtlCol="0" anchor="ctr"/>
          <a:lstStyle/>
          <a:p>
            <a:endParaRPr lang="en-US"/>
          </a:p>
        </p:txBody>
      </p:sp>
      <p:sp>
        <p:nvSpPr>
          <p:cNvPr id="7" name="Freeform: Shape 12">
            <a:extLst>
              <a:ext uri="{FF2B5EF4-FFF2-40B4-BE49-F238E27FC236}">
                <a16:creationId xmlns:a16="http://schemas.microsoft.com/office/drawing/2014/main" id="{2560BD5F-5CB3-4372-AF0B-1CB00B08B30C}"/>
              </a:ext>
            </a:extLst>
          </p:cNvPr>
          <p:cNvSpPr/>
          <p:nvPr/>
        </p:nvSpPr>
        <p:spPr>
          <a:xfrm rot="5400000">
            <a:off x="5775678" y="2656051"/>
            <a:ext cx="1285618" cy="3260259"/>
          </a:xfrm>
          <a:custGeom>
            <a:avLst/>
            <a:gdLst>
              <a:gd name="connsiteX0" fmla="*/ 1455653 w 1457325"/>
              <a:gd name="connsiteY0" fmla="*/ 718661 h 3695700"/>
              <a:gd name="connsiteX1" fmla="*/ 1435651 w 1457325"/>
              <a:gd name="connsiteY1" fmla="*/ 694849 h 3695700"/>
              <a:gd name="connsiteX2" fmla="*/ 757471 w 1457325"/>
              <a:gd name="connsiteY2" fmla="*/ 15716 h 3695700"/>
              <a:gd name="connsiteX3" fmla="*/ 706036 w 1457325"/>
              <a:gd name="connsiteY3" fmla="*/ 15716 h 3695700"/>
              <a:gd name="connsiteX4" fmla="*/ 27856 w 1457325"/>
              <a:gd name="connsiteY4" fmla="*/ 694849 h 3695700"/>
              <a:gd name="connsiteX5" fmla="*/ 7853 w 1457325"/>
              <a:gd name="connsiteY5" fmla="*/ 718661 h 3695700"/>
              <a:gd name="connsiteX6" fmla="*/ 20236 w 1457325"/>
              <a:gd name="connsiteY6" fmla="*/ 732949 h 3695700"/>
              <a:gd name="connsiteX7" fmla="*/ 362183 w 1457325"/>
              <a:gd name="connsiteY7" fmla="*/ 732949 h 3695700"/>
              <a:gd name="connsiteX8" fmla="*/ 361231 w 1457325"/>
              <a:gd name="connsiteY8" fmla="*/ 3313271 h 3695700"/>
              <a:gd name="connsiteX9" fmla="*/ 368851 w 1457325"/>
              <a:gd name="connsiteY9" fmla="*/ 3345656 h 3695700"/>
              <a:gd name="connsiteX10" fmla="*/ 494581 w 1457325"/>
              <a:gd name="connsiteY10" fmla="*/ 3470434 h 3695700"/>
              <a:gd name="connsiteX11" fmla="*/ 713656 w 1457325"/>
              <a:gd name="connsiteY11" fmla="*/ 3689509 h 3695700"/>
              <a:gd name="connsiteX12" fmla="*/ 746993 w 1457325"/>
              <a:gd name="connsiteY12" fmla="*/ 3693319 h 3695700"/>
              <a:gd name="connsiteX13" fmla="*/ 1094656 w 1457325"/>
              <a:gd name="connsiteY13" fmla="*/ 3338989 h 3695700"/>
              <a:gd name="connsiteX14" fmla="*/ 1102276 w 1457325"/>
              <a:gd name="connsiteY14" fmla="*/ 3297079 h 3695700"/>
              <a:gd name="connsiteX15" fmla="*/ 1102276 w 1457325"/>
              <a:gd name="connsiteY15" fmla="*/ 2239804 h 3695700"/>
              <a:gd name="connsiteX16" fmla="*/ 1101323 w 1457325"/>
              <a:gd name="connsiteY16" fmla="*/ 733901 h 3695700"/>
              <a:gd name="connsiteX17" fmla="*/ 1440413 w 1457325"/>
              <a:gd name="connsiteY17" fmla="*/ 734854 h 3695700"/>
              <a:gd name="connsiteX18" fmla="*/ 1460416 w 1457325"/>
              <a:gd name="connsiteY18" fmla="*/ 732949 h 3695700"/>
              <a:gd name="connsiteX19" fmla="*/ 1455653 w 1457325"/>
              <a:gd name="connsiteY19" fmla="*/ 718661 h 3695700"/>
              <a:gd name="connsiteX20" fmla="*/ 1101323 w 1457325"/>
              <a:gd name="connsiteY20" fmla="*/ 731996 h 3695700"/>
              <a:gd name="connsiteX21" fmla="*/ 1105133 w 1457325"/>
              <a:gd name="connsiteY21" fmla="*/ 730091 h 3695700"/>
              <a:gd name="connsiteX22" fmla="*/ 1101323 w 1457325"/>
              <a:gd name="connsiteY22" fmla="*/ 731996 h 3695700"/>
              <a:gd name="connsiteX23" fmla="*/ 1101323 w 1457325"/>
              <a:gd name="connsiteY23" fmla="*/ 731996 h 3695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457325" h="3695700">
                <a:moveTo>
                  <a:pt x="1455653" y="718661"/>
                </a:moveTo>
                <a:cubicBezTo>
                  <a:pt x="1448986" y="711041"/>
                  <a:pt x="1442318" y="702469"/>
                  <a:pt x="1435651" y="694849"/>
                </a:cubicBezTo>
                <a:cubicBezTo>
                  <a:pt x="1209908" y="468154"/>
                  <a:pt x="983213" y="242411"/>
                  <a:pt x="757471" y="15716"/>
                </a:cubicBezTo>
                <a:cubicBezTo>
                  <a:pt x="737468" y="-5239"/>
                  <a:pt x="726991" y="-5239"/>
                  <a:pt x="706036" y="15716"/>
                </a:cubicBezTo>
                <a:cubicBezTo>
                  <a:pt x="480293" y="242411"/>
                  <a:pt x="253598" y="468154"/>
                  <a:pt x="27856" y="694849"/>
                </a:cubicBezTo>
                <a:cubicBezTo>
                  <a:pt x="20236" y="702469"/>
                  <a:pt x="14521" y="710089"/>
                  <a:pt x="7853" y="718661"/>
                </a:cubicBezTo>
                <a:cubicBezTo>
                  <a:pt x="-14054" y="745331"/>
                  <a:pt x="16426" y="732949"/>
                  <a:pt x="20236" y="732949"/>
                </a:cubicBezTo>
                <a:cubicBezTo>
                  <a:pt x="134536" y="733901"/>
                  <a:pt x="247883" y="732949"/>
                  <a:pt x="362183" y="732949"/>
                </a:cubicBezTo>
                <a:cubicBezTo>
                  <a:pt x="362183" y="1593056"/>
                  <a:pt x="361231" y="2453164"/>
                  <a:pt x="361231" y="3313271"/>
                </a:cubicBezTo>
                <a:cubicBezTo>
                  <a:pt x="361231" y="3324701"/>
                  <a:pt x="357421" y="3337084"/>
                  <a:pt x="368851" y="3345656"/>
                </a:cubicBezTo>
                <a:cubicBezTo>
                  <a:pt x="407903" y="3390424"/>
                  <a:pt x="452671" y="3428524"/>
                  <a:pt x="494581" y="3470434"/>
                </a:cubicBezTo>
                <a:cubicBezTo>
                  <a:pt x="567923" y="3542824"/>
                  <a:pt x="640313" y="3616166"/>
                  <a:pt x="713656" y="3689509"/>
                </a:cubicBezTo>
                <a:cubicBezTo>
                  <a:pt x="724133" y="3699986"/>
                  <a:pt x="731753" y="3709511"/>
                  <a:pt x="746993" y="3693319"/>
                </a:cubicBezTo>
                <a:cubicBezTo>
                  <a:pt x="863198" y="3575209"/>
                  <a:pt x="981308" y="3459956"/>
                  <a:pt x="1094656" y="3338989"/>
                </a:cubicBezTo>
                <a:cubicBezTo>
                  <a:pt x="1108943" y="3326606"/>
                  <a:pt x="1102276" y="3310414"/>
                  <a:pt x="1102276" y="3297079"/>
                </a:cubicBezTo>
                <a:cubicBezTo>
                  <a:pt x="1102276" y="2944654"/>
                  <a:pt x="1102276" y="2592229"/>
                  <a:pt x="1102276" y="2239804"/>
                </a:cubicBezTo>
                <a:cubicBezTo>
                  <a:pt x="1102276" y="1737836"/>
                  <a:pt x="1102276" y="1235869"/>
                  <a:pt x="1101323" y="733901"/>
                </a:cubicBezTo>
                <a:cubicBezTo>
                  <a:pt x="1214671" y="733901"/>
                  <a:pt x="1327066" y="733901"/>
                  <a:pt x="1440413" y="734854"/>
                </a:cubicBezTo>
                <a:cubicBezTo>
                  <a:pt x="1447081" y="734854"/>
                  <a:pt x="1455653" y="736759"/>
                  <a:pt x="1460416" y="732949"/>
                </a:cubicBezTo>
                <a:cubicBezTo>
                  <a:pt x="1471846" y="724376"/>
                  <a:pt x="1458511" y="722471"/>
                  <a:pt x="1455653" y="718661"/>
                </a:cubicBezTo>
                <a:close/>
                <a:moveTo>
                  <a:pt x="1101323" y="731996"/>
                </a:moveTo>
                <a:cubicBezTo>
                  <a:pt x="1102276" y="731044"/>
                  <a:pt x="1104181" y="730091"/>
                  <a:pt x="1105133" y="730091"/>
                </a:cubicBezTo>
                <a:cubicBezTo>
                  <a:pt x="1104181" y="731044"/>
                  <a:pt x="1102276" y="731044"/>
                  <a:pt x="1101323" y="731996"/>
                </a:cubicBezTo>
                <a:cubicBezTo>
                  <a:pt x="1101323" y="731996"/>
                  <a:pt x="1101323" y="731996"/>
                  <a:pt x="1101323" y="731996"/>
                </a:cubicBezTo>
                <a:close/>
              </a:path>
            </a:pathLst>
          </a:custGeom>
          <a:solidFill>
            <a:schemeClr val="accent1"/>
          </a:solidFill>
          <a:ln w="635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>
              <a:solidFill>
                <a:schemeClr val="lt1"/>
              </a:solidFill>
              <a:cs typeface="Arial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D6C6A50-1122-45B8-A55D-666FC7E0AC1D}"/>
              </a:ext>
            </a:extLst>
          </p:cNvPr>
          <p:cNvSpPr txBox="1"/>
          <p:nvPr/>
        </p:nvSpPr>
        <p:spPr>
          <a:xfrm>
            <a:off x="537471" y="2815273"/>
            <a:ext cx="2241327" cy="163121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GB" altLang="ko-KR" sz="2000" dirty="0">
                <a:solidFill>
                  <a:schemeClr val="accent3"/>
                </a:solidFill>
                <a:cs typeface="Arial" pitchFamily="34" charset="0"/>
              </a:rPr>
              <a:t>ALLPPT </a:t>
            </a:r>
          </a:p>
          <a:p>
            <a:pPr algn="r"/>
            <a:r>
              <a:rPr lang="en-GB" altLang="ko-KR" sz="20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Layout</a:t>
            </a:r>
          </a:p>
          <a:p>
            <a:pPr algn="r"/>
            <a:r>
              <a:rPr lang="en-GB" altLang="ko-KR" sz="20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Clean Text Slide </a:t>
            </a:r>
          </a:p>
          <a:p>
            <a:pPr algn="r"/>
            <a:r>
              <a:rPr lang="en-GB" altLang="ko-KR" sz="20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for your </a:t>
            </a:r>
          </a:p>
          <a:p>
            <a:pPr algn="r"/>
            <a:r>
              <a:rPr lang="en-GB" altLang="ko-KR" sz="20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Presentation</a:t>
            </a:r>
            <a:endParaRPr lang="ko-KR" altLang="en-US" sz="20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A0E850C-A24A-4747-B4F7-F0573B408973}"/>
              </a:ext>
            </a:extLst>
          </p:cNvPr>
          <p:cNvSpPr txBox="1"/>
          <p:nvPr/>
        </p:nvSpPr>
        <p:spPr>
          <a:xfrm>
            <a:off x="1501192" y="1523258"/>
            <a:ext cx="3731191" cy="7386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GB" altLang="ko-KR" sz="1400" dirty="0">
                <a:solidFill>
                  <a:schemeClr val="accent4"/>
                </a:solidFill>
                <a:cs typeface="Arial" pitchFamily="34" charset="0"/>
              </a:rPr>
              <a:t>ALLPPT</a:t>
            </a:r>
            <a:r>
              <a:rPr lang="en-GB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Layout</a:t>
            </a:r>
          </a:p>
          <a:p>
            <a:pPr algn="r"/>
            <a:r>
              <a:rPr lang="en-GB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Clean Text Slide </a:t>
            </a:r>
          </a:p>
          <a:p>
            <a:pPr algn="r"/>
            <a:r>
              <a:rPr lang="en-GB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for your Presentation</a:t>
            </a:r>
            <a:endParaRPr lang="ko-KR" altLang="en-US" sz="14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5BC24D1-7054-4E5A-A8E0-6441F5E1FE7F}"/>
              </a:ext>
            </a:extLst>
          </p:cNvPr>
          <p:cNvSpPr txBox="1"/>
          <p:nvPr/>
        </p:nvSpPr>
        <p:spPr>
          <a:xfrm>
            <a:off x="4303638" y="5649228"/>
            <a:ext cx="3731191" cy="7386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GB" altLang="ko-KR" sz="1400" dirty="0">
                <a:solidFill>
                  <a:schemeClr val="accent4"/>
                </a:solidFill>
                <a:cs typeface="Arial" pitchFamily="34" charset="0"/>
              </a:rPr>
              <a:t>ALLPPT</a:t>
            </a:r>
            <a:r>
              <a:rPr lang="en-GB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Layout</a:t>
            </a:r>
          </a:p>
          <a:p>
            <a:r>
              <a:rPr lang="en-GB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Clean Text Slide </a:t>
            </a:r>
          </a:p>
          <a:p>
            <a:r>
              <a:rPr lang="en-GB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for your Presentation</a:t>
            </a:r>
            <a:endParaRPr lang="ko-KR" altLang="en-US" sz="14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grpSp>
        <p:nvGrpSpPr>
          <p:cNvPr id="11" name="Group 16">
            <a:extLst>
              <a:ext uri="{FF2B5EF4-FFF2-40B4-BE49-F238E27FC236}">
                <a16:creationId xmlns:a16="http://schemas.microsoft.com/office/drawing/2014/main" id="{A3F426B3-FE2E-4164-BBAA-DBF2D836E184}"/>
              </a:ext>
            </a:extLst>
          </p:cNvPr>
          <p:cNvGrpSpPr/>
          <p:nvPr/>
        </p:nvGrpSpPr>
        <p:grpSpPr>
          <a:xfrm>
            <a:off x="8419013" y="3231182"/>
            <a:ext cx="3457835" cy="2107378"/>
            <a:chOff x="8438891" y="3282408"/>
            <a:chExt cx="3457835" cy="2107378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505C4881-C6BF-44BC-8B99-2472C1D26C77}"/>
                </a:ext>
              </a:extLst>
            </p:cNvPr>
            <p:cNvSpPr txBox="1"/>
            <p:nvPr/>
          </p:nvSpPr>
          <p:spPr>
            <a:xfrm>
              <a:off x="8438891" y="3282408"/>
              <a:ext cx="3457835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Simple </a:t>
              </a:r>
              <a:r>
                <a:rPr lang="en-US" altLang="ko-KR" sz="2400" b="1" dirty="0">
                  <a:solidFill>
                    <a:schemeClr val="accent1"/>
                  </a:solidFill>
                  <a:cs typeface="Arial" pitchFamily="34" charset="0"/>
                </a:rPr>
                <a:t>PowerPoint </a:t>
              </a:r>
              <a:r>
                <a:rPr lang="en-US" altLang="ko-KR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Presentation</a:t>
              </a:r>
              <a:endParaRPr lang="ko-KR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69A5CE2A-7013-40DA-AE0E-2443943CCBAE}"/>
                </a:ext>
              </a:extLst>
            </p:cNvPr>
            <p:cNvSpPr txBox="1"/>
            <p:nvPr/>
          </p:nvSpPr>
          <p:spPr>
            <a:xfrm>
              <a:off x="8438891" y="4189457"/>
              <a:ext cx="3457835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 Easy to change colors, photos and Text. You can simply impress your audience and add a unique zing and appeal to your Presentations. Get a modern PowerPoint  Presentation that is beautifully designed. </a:t>
              </a: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54E23CA1-94EA-4415-8A6B-36DAB57A4BBF}"/>
              </a:ext>
            </a:extLst>
          </p:cNvPr>
          <p:cNvSpPr txBox="1"/>
          <p:nvPr/>
        </p:nvSpPr>
        <p:spPr>
          <a:xfrm>
            <a:off x="6320869" y="3926941"/>
            <a:ext cx="11521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4000" b="1" dirty="0">
                <a:solidFill>
                  <a:schemeClr val="bg1"/>
                </a:solidFill>
                <a:cs typeface="Arial" pitchFamily="34" charset="0"/>
              </a:rPr>
              <a:t>85K</a:t>
            </a:r>
            <a:endParaRPr lang="ko-KR" altLang="en-US" sz="40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87380C0-6C91-4AF1-B3F3-16392C8CF750}"/>
              </a:ext>
            </a:extLst>
          </p:cNvPr>
          <p:cNvSpPr txBox="1"/>
          <p:nvPr/>
        </p:nvSpPr>
        <p:spPr>
          <a:xfrm>
            <a:off x="4527172" y="2871319"/>
            <a:ext cx="11521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bg1"/>
                </a:solidFill>
                <a:cs typeface="Arial" pitchFamily="34" charset="0"/>
              </a:rPr>
              <a:t>85K</a:t>
            </a:r>
            <a:endParaRPr lang="ko-KR" altLang="en-US" sz="2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ED9CB13-09D2-45A4-B040-3609ABF4A830}"/>
              </a:ext>
            </a:extLst>
          </p:cNvPr>
          <p:cNvSpPr txBox="1"/>
          <p:nvPr/>
        </p:nvSpPr>
        <p:spPr>
          <a:xfrm>
            <a:off x="3501168" y="3401960"/>
            <a:ext cx="11521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bg1"/>
                </a:solidFill>
                <a:cs typeface="Arial" pitchFamily="34" charset="0"/>
              </a:rPr>
              <a:t>85K</a:t>
            </a:r>
            <a:endParaRPr lang="ko-KR" altLang="en-US" sz="2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F43CFC1-64CF-445C-89D6-EF47C81C2239}"/>
              </a:ext>
            </a:extLst>
          </p:cNvPr>
          <p:cNvSpPr txBox="1"/>
          <p:nvPr/>
        </p:nvSpPr>
        <p:spPr>
          <a:xfrm>
            <a:off x="3862954" y="4555988"/>
            <a:ext cx="11521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bg1"/>
                </a:solidFill>
                <a:cs typeface="Arial" pitchFamily="34" charset="0"/>
              </a:rPr>
              <a:t>85K</a:t>
            </a:r>
            <a:endParaRPr lang="ko-KR" altLang="en-US" sz="2400" b="1" dirty="0"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19" name="Group 294">
            <a:extLst>
              <a:ext uri="{FF2B5EF4-FFF2-40B4-BE49-F238E27FC236}">
                <a16:creationId xmlns:a16="http://schemas.microsoft.com/office/drawing/2014/main" id="{B26BBCF1-3CC5-473C-A9EE-128A2FEFB55F}"/>
              </a:ext>
            </a:extLst>
          </p:cNvPr>
          <p:cNvGrpSpPr/>
          <p:nvPr/>
        </p:nvGrpSpPr>
        <p:grpSpPr>
          <a:xfrm>
            <a:off x="6067754" y="2344748"/>
            <a:ext cx="1602179" cy="1624774"/>
            <a:chOff x="7743585" y="-21145"/>
            <a:chExt cx="4010025" cy="4066577"/>
          </a:xfrm>
        </p:grpSpPr>
        <p:grpSp>
          <p:nvGrpSpPr>
            <p:cNvPr id="20" name="Graphic 175">
              <a:extLst>
                <a:ext uri="{FF2B5EF4-FFF2-40B4-BE49-F238E27FC236}">
                  <a16:creationId xmlns:a16="http://schemas.microsoft.com/office/drawing/2014/main" id="{0562D69B-EF6B-4EF5-B61E-1516AC8EBA05}"/>
                </a:ext>
              </a:extLst>
            </p:cNvPr>
            <p:cNvGrpSpPr/>
            <p:nvPr/>
          </p:nvGrpSpPr>
          <p:grpSpPr>
            <a:xfrm>
              <a:off x="7743585" y="292582"/>
              <a:ext cx="4010025" cy="3752850"/>
              <a:chOff x="7743585" y="292582"/>
              <a:chExt cx="4010025" cy="3752850"/>
            </a:xfrm>
          </p:grpSpPr>
          <p:sp>
            <p:nvSpPr>
              <p:cNvPr id="35" name="Freeform: Shape 310">
                <a:extLst>
                  <a:ext uri="{FF2B5EF4-FFF2-40B4-BE49-F238E27FC236}">
                    <a16:creationId xmlns:a16="http://schemas.microsoft.com/office/drawing/2014/main" id="{0249654D-D369-42BE-9394-31EEB4C19D71}"/>
                  </a:ext>
                </a:extLst>
              </p:cNvPr>
              <p:cNvSpPr/>
              <p:nvPr/>
            </p:nvSpPr>
            <p:spPr>
              <a:xfrm>
                <a:off x="9155388" y="3462501"/>
                <a:ext cx="493210" cy="578167"/>
              </a:xfrm>
              <a:custGeom>
                <a:avLst/>
                <a:gdLst>
                  <a:gd name="connsiteX0" fmla="*/ 478909 w 493210"/>
                  <a:gd name="connsiteY0" fmla="*/ 406718 h 578167"/>
                  <a:gd name="connsiteX1" fmla="*/ 301744 w 493210"/>
                  <a:gd name="connsiteY1" fmla="*/ 260985 h 578167"/>
                  <a:gd name="connsiteX2" fmla="*/ 289362 w 493210"/>
                  <a:gd name="connsiteY2" fmla="*/ 254318 h 578167"/>
                  <a:gd name="connsiteX3" fmla="*/ 289362 w 493210"/>
                  <a:gd name="connsiteY3" fmla="*/ 40958 h 578167"/>
                  <a:gd name="connsiteX4" fmla="*/ 248404 w 493210"/>
                  <a:gd name="connsiteY4" fmla="*/ 0 h 578167"/>
                  <a:gd name="connsiteX5" fmla="*/ 207447 w 493210"/>
                  <a:gd name="connsiteY5" fmla="*/ 40958 h 578167"/>
                  <a:gd name="connsiteX6" fmla="*/ 207447 w 493210"/>
                  <a:gd name="connsiteY6" fmla="*/ 255270 h 578167"/>
                  <a:gd name="connsiteX7" fmla="*/ 194112 w 493210"/>
                  <a:gd name="connsiteY7" fmla="*/ 261938 h 578167"/>
                  <a:gd name="connsiteX8" fmla="*/ 15042 w 493210"/>
                  <a:gd name="connsiteY8" fmla="*/ 404813 h 578167"/>
                  <a:gd name="connsiteX9" fmla="*/ 8374 w 493210"/>
                  <a:gd name="connsiteY9" fmla="*/ 461963 h 578167"/>
                  <a:gd name="connsiteX10" fmla="*/ 8374 w 493210"/>
                  <a:gd name="connsiteY10" fmla="*/ 461963 h 578167"/>
                  <a:gd name="connsiteX11" fmla="*/ 65524 w 493210"/>
                  <a:gd name="connsiteY11" fmla="*/ 468630 h 578167"/>
                  <a:gd name="connsiteX12" fmla="*/ 207447 w 493210"/>
                  <a:gd name="connsiteY12" fmla="*/ 355283 h 578167"/>
                  <a:gd name="connsiteX13" fmla="*/ 207447 w 493210"/>
                  <a:gd name="connsiteY13" fmla="*/ 537210 h 578167"/>
                  <a:gd name="connsiteX14" fmla="*/ 248404 w 493210"/>
                  <a:gd name="connsiteY14" fmla="*/ 578168 h 578167"/>
                  <a:gd name="connsiteX15" fmla="*/ 289362 w 493210"/>
                  <a:gd name="connsiteY15" fmla="*/ 537210 h 578167"/>
                  <a:gd name="connsiteX16" fmla="*/ 289362 w 493210"/>
                  <a:gd name="connsiteY16" fmla="*/ 356235 h 578167"/>
                  <a:gd name="connsiteX17" fmla="*/ 426522 w 493210"/>
                  <a:gd name="connsiteY17" fmla="*/ 469583 h 578167"/>
                  <a:gd name="connsiteX18" fmla="*/ 483672 w 493210"/>
                  <a:gd name="connsiteY18" fmla="*/ 463868 h 578167"/>
                  <a:gd name="connsiteX19" fmla="*/ 478909 w 493210"/>
                  <a:gd name="connsiteY19" fmla="*/ 406718 h 5781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493210" h="578167">
                    <a:moveTo>
                      <a:pt x="478909" y="406718"/>
                    </a:moveTo>
                    <a:lnTo>
                      <a:pt x="301744" y="260985"/>
                    </a:lnTo>
                    <a:cubicBezTo>
                      <a:pt x="297934" y="258128"/>
                      <a:pt x="294124" y="256223"/>
                      <a:pt x="289362" y="254318"/>
                    </a:cubicBezTo>
                    <a:lnTo>
                      <a:pt x="289362" y="40958"/>
                    </a:lnTo>
                    <a:cubicBezTo>
                      <a:pt x="289362" y="19050"/>
                      <a:pt x="271264" y="0"/>
                      <a:pt x="248404" y="0"/>
                    </a:cubicBezTo>
                    <a:cubicBezTo>
                      <a:pt x="225544" y="0"/>
                      <a:pt x="207447" y="18098"/>
                      <a:pt x="207447" y="40958"/>
                    </a:cubicBezTo>
                    <a:lnTo>
                      <a:pt x="207447" y="255270"/>
                    </a:lnTo>
                    <a:cubicBezTo>
                      <a:pt x="202684" y="257175"/>
                      <a:pt x="198874" y="259080"/>
                      <a:pt x="194112" y="261938"/>
                    </a:cubicBezTo>
                    <a:lnTo>
                      <a:pt x="15042" y="404813"/>
                    </a:lnTo>
                    <a:cubicBezTo>
                      <a:pt x="-2103" y="419100"/>
                      <a:pt x="-4961" y="443865"/>
                      <a:pt x="8374" y="461963"/>
                    </a:cubicBezTo>
                    <a:lnTo>
                      <a:pt x="8374" y="461963"/>
                    </a:lnTo>
                    <a:cubicBezTo>
                      <a:pt x="22662" y="479108"/>
                      <a:pt x="47427" y="481965"/>
                      <a:pt x="65524" y="468630"/>
                    </a:cubicBezTo>
                    <a:lnTo>
                      <a:pt x="207447" y="355283"/>
                    </a:lnTo>
                    <a:lnTo>
                      <a:pt x="207447" y="537210"/>
                    </a:lnTo>
                    <a:cubicBezTo>
                      <a:pt x="207447" y="559118"/>
                      <a:pt x="225544" y="578168"/>
                      <a:pt x="248404" y="578168"/>
                    </a:cubicBezTo>
                    <a:cubicBezTo>
                      <a:pt x="271264" y="578168"/>
                      <a:pt x="289362" y="560070"/>
                      <a:pt x="289362" y="537210"/>
                    </a:cubicBezTo>
                    <a:lnTo>
                      <a:pt x="289362" y="356235"/>
                    </a:lnTo>
                    <a:lnTo>
                      <a:pt x="426522" y="469583"/>
                    </a:lnTo>
                    <a:cubicBezTo>
                      <a:pt x="443667" y="483870"/>
                      <a:pt x="469384" y="481013"/>
                      <a:pt x="483672" y="463868"/>
                    </a:cubicBezTo>
                    <a:cubicBezTo>
                      <a:pt x="497959" y="446723"/>
                      <a:pt x="496054" y="421005"/>
                      <a:pt x="478909" y="406718"/>
                    </a:cubicBezTo>
                    <a:close/>
                  </a:path>
                </a:pathLst>
              </a:custGeom>
              <a:solidFill>
                <a:srgbClr val="BC843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6" name="Freeform: Shape 311">
                <a:extLst>
                  <a:ext uri="{FF2B5EF4-FFF2-40B4-BE49-F238E27FC236}">
                    <a16:creationId xmlns:a16="http://schemas.microsoft.com/office/drawing/2014/main" id="{3D6F6634-21CF-4770-809F-C1E13BD07462}"/>
                  </a:ext>
                </a:extLst>
              </p:cNvPr>
              <p:cNvSpPr/>
              <p:nvPr/>
            </p:nvSpPr>
            <p:spPr>
              <a:xfrm>
                <a:off x="9765940" y="3462501"/>
                <a:ext cx="493602" cy="578167"/>
              </a:xfrm>
              <a:custGeom>
                <a:avLst/>
                <a:gdLst>
                  <a:gd name="connsiteX0" fmla="*/ 478909 w 493602"/>
                  <a:gd name="connsiteY0" fmla="*/ 406718 h 578167"/>
                  <a:gd name="connsiteX1" fmla="*/ 301744 w 493602"/>
                  <a:gd name="connsiteY1" fmla="*/ 260985 h 578167"/>
                  <a:gd name="connsiteX2" fmla="*/ 289362 w 493602"/>
                  <a:gd name="connsiteY2" fmla="*/ 254318 h 578167"/>
                  <a:gd name="connsiteX3" fmla="*/ 289362 w 493602"/>
                  <a:gd name="connsiteY3" fmla="*/ 40958 h 578167"/>
                  <a:gd name="connsiteX4" fmla="*/ 248404 w 493602"/>
                  <a:gd name="connsiteY4" fmla="*/ 0 h 578167"/>
                  <a:gd name="connsiteX5" fmla="*/ 207447 w 493602"/>
                  <a:gd name="connsiteY5" fmla="*/ 40958 h 578167"/>
                  <a:gd name="connsiteX6" fmla="*/ 207447 w 493602"/>
                  <a:gd name="connsiteY6" fmla="*/ 255270 h 578167"/>
                  <a:gd name="connsiteX7" fmla="*/ 194112 w 493602"/>
                  <a:gd name="connsiteY7" fmla="*/ 261938 h 578167"/>
                  <a:gd name="connsiteX8" fmla="*/ 15042 w 493602"/>
                  <a:gd name="connsiteY8" fmla="*/ 404813 h 578167"/>
                  <a:gd name="connsiteX9" fmla="*/ 8374 w 493602"/>
                  <a:gd name="connsiteY9" fmla="*/ 461963 h 578167"/>
                  <a:gd name="connsiteX10" fmla="*/ 8374 w 493602"/>
                  <a:gd name="connsiteY10" fmla="*/ 461963 h 578167"/>
                  <a:gd name="connsiteX11" fmla="*/ 65524 w 493602"/>
                  <a:gd name="connsiteY11" fmla="*/ 468630 h 578167"/>
                  <a:gd name="connsiteX12" fmla="*/ 207447 w 493602"/>
                  <a:gd name="connsiteY12" fmla="*/ 355283 h 578167"/>
                  <a:gd name="connsiteX13" fmla="*/ 207447 w 493602"/>
                  <a:gd name="connsiteY13" fmla="*/ 537210 h 578167"/>
                  <a:gd name="connsiteX14" fmla="*/ 248404 w 493602"/>
                  <a:gd name="connsiteY14" fmla="*/ 578168 h 578167"/>
                  <a:gd name="connsiteX15" fmla="*/ 289362 w 493602"/>
                  <a:gd name="connsiteY15" fmla="*/ 537210 h 578167"/>
                  <a:gd name="connsiteX16" fmla="*/ 289362 w 493602"/>
                  <a:gd name="connsiteY16" fmla="*/ 356235 h 578167"/>
                  <a:gd name="connsiteX17" fmla="*/ 426522 w 493602"/>
                  <a:gd name="connsiteY17" fmla="*/ 469583 h 578167"/>
                  <a:gd name="connsiteX18" fmla="*/ 483672 w 493602"/>
                  <a:gd name="connsiteY18" fmla="*/ 463868 h 578167"/>
                  <a:gd name="connsiteX19" fmla="*/ 478909 w 493602"/>
                  <a:gd name="connsiteY19" fmla="*/ 406718 h 5781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493602" h="578167">
                    <a:moveTo>
                      <a:pt x="478909" y="406718"/>
                    </a:moveTo>
                    <a:lnTo>
                      <a:pt x="301744" y="260985"/>
                    </a:lnTo>
                    <a:cubicBezTo>
                      <a:pt x="297934" y="258128"/>
                      <a:pt x="294124" y="256223"/>
                      <a:pt x="289362" y="254318"/>
                    </a:cubicBezTo>
                    <a:lnTo>
                      <a:pt x="289362" y="40958"/>
                    </a:lnTo>
                    <a:cubicBezTo>
                      <a:pt x="289362" y="19050"/>
                      <a:pt x="271264" y="0"/>
                      <a:pt x="248404" y="0"/>
                    </a:cubicBezTo>
                    <a:cubicBezTo>
                      <a:pt x="225544" y="0"/>
                      <a:pt x="207447" y="18098"/>
                      <a:pt x="207447" y="40958"/>
                    </a:cubicBezTo>
                    <a:lnTo>
                      <a:pt x="207447" y="255270"/>
                    </a:lnTo>
                    <a:cubicBezTo>
                      <a:pt x="202684" y="257175"/>
                      <a:pt x="198874" y="259080"/>
                      <a:pt x="194112" y="261938"/>
                    </a:cubicBezTo>
                    <a:lnTo>
                      <a:pt x="15042" y="404813"/>
                    </a:lnTo>
                    <a:cubicBezTo>
                      <a:pt x="-2103" y="419100"/>
                      <a:pt x="-4961" y="443865"/>
                      <a:pt x="8374" y="461963"/>
                    </a:cubicBezTo>
                    <a:lnTo>
                      <a:pt x="8374" y="461963"/>
                    </a:lnTo>
                    <a:cubicBezTo>
                      <a:pt x="22662" y="479108"/>
                      <a:pt x="47427" y="481965"/>
                      <a:pt x="65524" y="468630"/>
                    </a:cubicBezTo>
                    <a:lnTo>
                      <a:pt x="207447" y="355283"/>
                    </a:lnTo>
                    <a:lnTo>
                      <a:pt x="207447" y="537210"/>
                    </a:lnTo>
                    <a:cubicBezTo>
                      <a:pt x="207447" y="559118"/>
                      <a:pt x="225544" y="578168"/>
                      <a:pt x="248404" y="578168"/>
                    </a:cubicBezTo>
                    <a:cubicBezTo>
                      <a:pt x="271264" y="578168"/>
                      <a:pt x="289362" y="560070"/>
                      <a:pt x="289362" y="537210"/>
                    </a:cubicBezTo>
                    <a:lnTo>
                      <a:pt x="289362" y="356235"/>
                    </a:lnTo>
                    <a:lnTo>
                      <a:pt x="426522" y="469583"/>
                    </a:lnTo>
                    <a:cubicBezTo>
                      <a:pt x="443667" y="483870"/>
                      <a:pt x="469384" y="481013"/>
                      <a:pt x="483672" y="463868"/>
                    </a:cubicBezTo>
                    <a:cubicBezTo>
                      <a:pt x="498912" y="446723"/>
                      <a:pt x="496054" y="421005"/>
                      <a:pt x="478909" y="406718"/>
                    </a:cubicBezTo>
                    <a:close/>
                  </a:path>
                </a:pathLst>
              </a:custGeom>
              <a:solidFill>
                <a:srgbClr val="BC843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7" name="Freeform: Shape 312">
                <a:extLst>
                  <a:ext uri="{FF2B5EF4-FFF2-40B4-BE49-F238E27FC236}">
                    <a16:creationId xmlns:a16="http://schemas.microsoft.com/office/drawing/2014/main" id="{6747DAB0-1915-4A26-8C23-6ECA5E1B9F17}"/>
                  </a:ext>
                </a:extLst>
              </p:cNvPr>
              <p:cNvSpPr/>
              <p:nvPr/>
            </p:nvSpPr>
            <p:spPr>
              <a:xfrm>
                <a:off x="8721837" y="905723"/>
                <a:ext cx="917521" cy="1325627"/>
              </a:xfrm>
              <a:custGeom>
                <a:avLst/>
                <a:gdLst>
                  <a:gd name="connsiteX0" fmla="*/ 833403 w 917521"/>
                  <a:gd name="connsiteY0" fmla="*/ 1229946 h 1325627"/>
                  <a:gd name="connsiteX1" fmla="*/ 634330 w 917521"/>
                  <a:gd name="connsiteY1" fmla="*/ 1314718 h 1325627"/>
                  <a:gd name="connsiteX2" fmla="*/ 452403 w 917521"/>
                  <a:gd name="connsiteY2" fmla="*/ 1241376 h 1325627"/>
                  <a:gd name="connsiteX3" fmla="*/ 15205 w 917521"/>
                  <a:gd name="connsiteY3" fmla="*/ 367933 h 1325627"/>
                  <a:gd name="connsiteX4" fmla="*/ 67593 w 917521"/>
                  <a:gd name="connsiteY4" fmla="*/ 132666 h 1325627"/>
                  <a:gd name="connsiteX5" fmla="*/ 373345 w 917521"/>
                  <a:gd name="connsiteY5" fmla="*/ 5983 h 1325627"/>
                  <a:gd name="connsiteX6" fmla="*/ 576228 w 917521"/>
                  <a:gd name="connsiteY6" fmla="*/ 132666 h 1325627"/>
                  <a:gd name="connsiteX7" fmla="*/ 906745 w 917521"/>
                  <a:gd name="connsiteY7" fmla="*/ 1047066 h 1325627"/>
                  <a:gd name="connsiteX8" fmla="*/ 833403 w 917521"/>
                  <a:gd name="connsiteY8" fmla="*/ 1229946 h 13256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17521" h="1325627">
                    <a:moveTo>
                      <a:pt x="833403" y="1229946"/>
                    </a:moveTo>
                    <a:lnTo>
                      <a:pt x="634330" y="1314718"/>
                    </a:lnTo>
                    <a:cubicBezTo>
                      <a:pt x="563845" y="1344246"/>
                      <a:pt x="481930" y="1311861"/>
                      <a:pt x="452403" y="1241376"/>
                    </a:cubicBezTo>
                    <a:lnTo>
                      <a:pt x="15205" y="367933"/>
                    </a:lnTo>
                    <a:cubicBezTo>
                      <a:pt x="-14322" y="297448"/>
                      <a:pt x="-2892" y="162193"/>
                      <a:pt x="67593" y="132666"/>
                    </a:cubicBezTo>
                    <a:lnTo>
                      <a:pt x="373345" y="5983"/>
                    </a:lnTo>
                    <a:cubicBezTo>
                      <a:pt x="443830" y="-23544"/>
                      <a:pt x="546701" y="62181"/>
                      <a:pt x="576228" y="132666"/>
                    </a:cubicBezTo>
                    <a:lnTo>
                      <a:pt x="906745" y="1047066"/>
                    </a:lnTo>
                    <a:cubicBezTo>
                      <a:pt x="936273" y="1117551"/>
                      <a:pt x="902935" y="1199466"/>
                      <a:pt x="833403" y="1229946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8" name="Freeform: Shape 313">
                <a:extLst>
                  <a:ext uri="{FF2B5EF4-FFF2-40B4-BE49-F238E27FC236}">
                    <a16:creationId xmlns:a16="http://schemas.microsoft.com/office/drawing/2014/main" id="{94BE25CD-B75D-4DED-B5DD-920C057DB94C}"/>
                  </a:ext>
                </a:extLst>
              </p:cNvPr>
              <p:cNvSpPr/>
              <p:nvPr/>
            </p:nvSpPr>
            <p:spPr>
              <a:xfrm>
                <a:off x="8881822" y="1372717"/>
                <a:ext cx="754811" cy="860019"/>
              </a:xfrm>
              <a:custGeom>
                <a:avLst/>
                <a:gdLst>
                  <a:gd name="connsiteX0" fmla="*/ 471488 w 754811"/>
                  <a:gd name="connsiteY0" fmla="*/ 848678 h 860019"/>
                  <a:gd name="connsiteX1" fmla="*/ 670560 w 754811"/>
                  <a:gd name="connsiteY1" fmla="*/ 763905 h 860019"/>
                  <a:gd name="connsiteX2" fmla="*/ 743903 w 754811"/>
                  <a:gd name="connsiteY2" fmla="*/ 581978 h 860019"/>
                  <a:gd name="connsiteX3" fmla="*/ 533400 w 754811"/>
                  <a:gd name="connsiteY3" fmla="*/ 0 h 860019"/>
                  <a:gd name="connsiteX4" fmla="*/ 239078 w 754811"/>
                  <a:gd name="connsiteY4" fmla="*/ 60007 h 860019"/>
                  <a:gd name="connsiteX5" fmla="*/ 0 w 754811"/>
                  <a:gd name="connsiteY5" fmla="*/ 198120 h 860019"/>
                  <a:gd name="connsiteX6" fmla="*/ 289560 w 754811"/>
                  <a:gd name="connsiteY6" fmla="*/ 777240 h 860019"/>
                  <a:gd name="connsiteX7" fmla="*/ 471488 w 754811"/>
                  <a:gd name="connsiteY7" fmla="*/ 848678 h 8600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54811" h="860019">
                    <a:moveTo>
                      <a:pt x="471488" y="848678"/>
                    </a:moveTo>
                    <a:lnTo>
                      <a:pt x="670560" y="763905"/>
                    </a:lnTo>
                    <a:cubicBezTo>
                      <a:pt x="741045" y="734378"/>
                      <a:pt x="773430" y="651510"/>
                      <a:pt x="743903" y="581978"/>
                    </a:cubicBezTo>
                    <a:lnTo>
                      <a:pt x="533400" y="0"/>
                    </a:lnTo>
                    <a:cubicBezTo>
                      <a:pt x="435292" y="3810"/>
                      <a:pt x="335280" y="22860"/>
                      <a:pt x="239078" y="60007"/>
                    </a:cubicBezTo>
                    <a:cubicBezTo>
                      <a:pt x="150495" y="94298"/>
                      <a:pt x="70485" y="140970"/>
                      <a:pt x="0" y="198120"/>
                    </a:cubicBezTo>
                    <a:lnTo>
                      <a:pt x="289560" y="777240"/>
                    </a:lnTo>
                    <a:cubicBezTo>
                      <a:pt x="319088" y="845820"/>
                      <a:pt x="401003" y="879157"/>
                      <a:pt x="471488" y="848678"/>
                    </a:cubicBezTo>
                    <a:close/>
                  </a:path>
                </a:pathLst>
              </a:custGeom>
              <a:solidFill>
                <a:schemeClr val="tx1">
                  <a:alpha val="4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9" name="Freeform: Shape 314">
                <a:extLst>
                  <a:ext uri="{FF2B5EF4-FFF2-40B4-BE49-F238E27FC236}">
                    <a16:creationId xmlns:a16="http://schemas.microsoft.com/office/drawing/2014/main" id="{EA095C70-99CA-49A3-A091-E37304D46BDB}"/>
                  </a:ext>
                </a:extLst>
              </p:cNvPr>
              <p:cNvSpPr/>
              <p:nvPr/>
            </p:nvSpPr>
            <p:spPr>
              <a:xfrm>
                <a:off x="10215956" y="1370458"/>
                <a:ext cx="1292440" cy="1021081"/>
              </a:xfrm>
              <a:custGeom>
                <a:avLst/>
                <a:gdLst>
                  <a:gd name="connsiteX0" fmla="*/ 129859 w 1292440"/>
                  <a:gd name="connsiteY0" fmla="*/ 952854 h 1021081"/>
                  <a:gd name="connsiteX1" fmla="*/ 19369 w 1292440"/>
                  <a:gd name="connsiteY1" fmla="*/ 766164 h 1021081"/>
                  <a:gd name="connsiteX2" fmla="*/ 67946 w 1292440"/>
                  <a:gd name="connsiteY2" fmla="*/ 575664 h 1021081"/>
                  <a:gd name="connsiteX3" fmla="*/ 876619 w 1292440"/>
                  <a:gd name="connsiteY3" fmla="*/ 28929 h 1021081"/>
                  <a:gd name="connsiteX4" fmla="*/ 1116649 w 1292440"/>
                  <a:gd name="connsiteY4" fmla="*/ 50836 h 1021081"/>
                  <a:gd name="connsiteX5" fmla="*/ 1281431 w 1292440"/>
                  <a:gd name="connsiteY5" fmla="*/ 337539 h 1021081"/>
                  <a:gd name="connsiteX6" fmla="*/ 1182372 w 1292440"/>
                  <a:gd name="connsiteY6" fmla="*/ 555661 h 1021081"/>
                  <a:gd name="connsiteX7" fmla="*/ 318454 w 1292440"/>
                  <a:gd name="connsiteY7" fmla="*/ 1002384 h 1021081"/>
                  <a:gd name="connsiteX8" fmla="*/ 129859 w 1292440"/>
                  <a:gd name="connsiteY8" fmla="*/ 952854 h 10210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92440" h="1021081">
                    <a:moveTo>
                      <a:pt x="129859" y="952854"/>
                    </a:moveTo>
                    <a:lnTo>
                      <a:pt x="19369" y="766164"/>
                    </a:lnTo>
                    <a:cubicBezTo>
                      <a:pt x="-19684" y="700441"/>
                      <a:pt x="2224" y="614716"/>
                      <a:pt x="67946" y="575664"/>
                    </a:cubicBezTo>
                    <a:lnTo>
                      <a:pt x="876619" y="28929"/>
                    </a:lnTo>
                    <a:cubicBezTo>
                      <a:pt x="942341" y="-10124"/>
                      <a:pt x="1078549" y="-15839"/>
                      <a:pt x="1116649" y="50836"/>
                    </a:cubicBezTo>
                    <a:lnTo>
                      <a:pt x="1281431" y="337539"/>
                    </a:lnTo>
                    <a:cubicBezTo>
                      <a:pt x="1320484" y="403261"/>
                      <a:pt x="1248094" y="516609"/>
                      <a:pt x="1182372" y="555661"/>
                    </a:cubicBezTo>
                    <a:lnTo>
                      <a:pt x="318454" y="1002384"/>
                    </a:lnTo>
                    <a:cubicBezTo>
                      <a:pt x="253684" y="1040484"/>
                      <a:pt x="167959" y="1018576"/>
                      <a:pt x="129859" y="952854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0" name="Freeform: Shape 315">
                <a:extLst>
                  <a:ext uri="{FF2B5EF4-FFF2-40B4-BE49-F238E27FC236}">
                    <a16:creationId xmlns:a16="http://schemas.microsoft.com/office/drawing/2014/main" id="{FD7D00C9-17AD-4214-9560-BA4405FB86A4}"/>
                  </a:ext>
                </a:extLst>
              </p:cNvPr>
              <p:cNvSpPr/>
              <p:nvPr/>
            </p:nvSpPr>
            <p:spPr>
              <a:xfrm>
                <a:off x="10214967" y="1582266"/>
                <a:ext cx="869035" cy="807086"/>
              </a:xfrm>
              <a:custGeom>
                <a:avLst/>
                <a:gdLst>
                  <a:gd name="connsiteX0" fmla="*/ 19405 w 869035"/>
                  <a:gd name="connsiteY0" fmla="*/ 552450 h 807086"/>
                  <a:gd name="connsiteX1" fmla="*/ 128943 w 869035"/>
                  <a:gd name="connsiteY1" fmla="*/ 739140 h 807086"/>
                  <a:gd name="connsiteX2" fmla="*/ 319443 w 869035"/>
                  <a:gd name="connsiteY2" fmla="*/ 787718 h 807086"/>
                  <a:gd name="connsiteX3" fmla="*/ 869035 w 869035"/>
                  <a:gd name="connsiteY3" fmla="*/ 502920 h 807086"/>
                  <a:gd name="connsiteX4" fmla="*/ 770928 w 869035"/>
                  <a:gd name="connsiteY4" fmla="*/ 219075 h 807086"/>
                  <a:gd name="connsiteX5" fmla="*/ 603288 w 869035"/>
                  <a:gd name="connsiteY5" fmla="*/ 0 h 807086"/>
                  <a:gd name="connsiteX6" fmla="*/ 67030 w 869035"/>
                  <a:gd name="connsiteY6" fmla="*/ 362903 h 807086"/>
                  <a:gd name="connsiteX7" fmla="*/ 19405 w 869035"/>
                  <a:gd name="connsiteY7" fmla="*/ 552450 h 8070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69035" h="807086">
                    <a:moveTo>
                      <a:pt x="19405" y="552450"/>
                    </a:moveTo>
                    <a:lnTo>
                      <a:pt x="128943" y="739140"/>
                    </a:lnTo>
                    <a:cubicBezTo>
                      <a:pt x="167995" y="804863"/>
                      <a:pt x="253720" y="826770"/>
                      <a:pt x="319443" y="787718"/>
                    </a:cubicBezTo>
                    <a:lnTo>
                      <a:pt x="869035" y="502920"/>
                    </a:lnTo>
                    <a:cubicBezTo>
                      <a:pt x="852843" y="405765"/>
                      <a:pt x="820458" y="309563"/>
                      <a:pt x="770928" y="219075"/>
                    </a:cubicBezTo>
                    <a:cubicBezTo>
                      <a:pt x="725208" y="135255"/>
                      <a:pt x="668058" y="61913"/>
                      <a:pt x="603288" y="0"/>
                    </a:cubicBezTo>
                    <a:lnTo>
                      <a:pt x="67030" y="362903"/>
                    </a:lnTo>
                    <a:cubicBezTo>
                      <a:pt x="2260" y="401003"/>
                      <a:pt x="-19647" y="486728"/>
                      <a:pt x="19405" y="552450"/>
                    </a:cubicBezTo>
                    <a:close/>
                  </a:path>
                </a:pathLst>
              </a:custGeom>
              <a:solidFill>
                <a:schemeClr val="tx1">
                  <a:alpha val="4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1" name="Freeform: Shape 316">
                <a:extLst>
                  <a:ext uri="{FF2B5EF4-FFF2-40B4-BE49-F238E27FC236}">
                    <a16:creationId xmlns:a16="http://schemas.microsoft.com/office/drawing/2014/main" id="{0847EBC5-7E9B-4A11-84B5-8606177A0EC6}"/>
                  </a:ext>
                </a:extLst>
              </p:cNvPr>
              <p:cNvSpPr/>
              <p:nvPr/>
            </p:nvSpPr>
            <p:spPr>
              <a:xfrm>
                <a:off x="10413138" y="2304954"/>
                <a:ext cx="1343111" cy="750959"/>
              </a:xfrm>
              <a:custGeom>
                <a:avLst/>
                <a:gdLst>
                  <a:gd name="connsiteX0" fmla="*/ 3162 w 1343111"/>
                  <a:gd name="connsiteY0" fmla="*/ 321252 h 750959"/>
                  <a:gd name="connsiteX1" fmla="*/ 48882 w 1343111"/>
                  <a:gd name="connsiteY1" fmla="*/ 109797 h 750959"/>
                  <a:gd name="connsiteX2" fmla="*/ 214617 w 1343111"/>
                  <a:gd name="connsiteY2" fmla="*/ 3117 h 750959"/>
                  <a:gd name="connsiteX3" fmla="*/ 1179499 w 1343111"/>
                  <a:gd name="connsiteY3" fmla="*/ 152660 h 750959"/>
                  <a:gd name="connsiteX4" fmla="*/ 1341424 w 1343111"/>
                  <a:gd name="connsiteY4" fmla="*/ 331730 h 750959"/>
                  <a:gd name="connsiteX5" fmla="*/ 1267129 w 1343111"/>
                  <a:gd name="connsiteY5" fmla="*/ 654627 h 750959"/>
                  <a:gd name="connsiteX6" fmla="*/ 1046149 w 1343111"/>
                  <a:gd name="connsiteY6" fmla="*/ 747020 h 750959"/>
                  <a:gd name="connsiteX7" fmla="*/ 108889 w 1343111"/>
                  <a:gd name="connsiteY7" fmla="*/ 486987 h 750959"/>
                  <a:gd name="connsiteX8" fmla="*/ 3162 w 1343111"/>
                  <a:gd name="connsiteY8" fmla="*/ 321252 h 7509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343111" h="750959">
                    <a:moveTo>
                      <a:pt x="3162" y="321252"/>
                    </a:moveTo>
                    <a:lnTo>
                      <a:pt x="48882" y="109797"/>
                    </a:lnTo>
                    <a:cubicBezTo>
                      <a:pt x="65074" y="35502"/>
                      <a:pt x="139369" y="-13076"/>
                      <a:pt x="214617" y="3117"/>
                    </a:cubicBezTo>
                    <a:lnTo>
                      <a:pt x="1179499" y="152660"/>
                    </a:lnTo>
                    <a:cubicBezTo>
                      <a:pt x="1253794" y="168852"/>
                      <a:pt x="1357617" y="257435"/>
                      <a:pt x="1341424" y="331730"/>
                    </a:cubicBezTo>
                    <a:lnTo>
                      <a:pt x="1267129" y="654627"/>
                    </a:lnTo>
                    <a:cubicBezTo>
                      <a:pt x="1250937" y="728922"/>
                      <a:pt x="1121397" y="763212"/>
                      <a:pt x="1046149" y="747020"/>
                    </a:cubicBezTo>
                    <a:lnTo>
                      <a:pt x="108889" y="486987"/>
                    </a:lnTo>
                    <a:cubicBezTo>
                      <a:pt x="34594" y="469842"/>
                      <a:pt x="-13031" y="395547"/>
                      <a:pt x="3162" y="321252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" name="Freeform: Shape 317">
                <a:extLst>
                  <a:ext uri="{FF2B5EF4-FFF2-40B4-BE49-F238E27FC236}">
                    <a16:creationId xmlns:a16="http://schemas.microsoft.com/office/drawing/2014/main" id="{458A6E79-F540-4117-8700-559BD32D9994}"/>
                  </a:ext>
                </a:extLst>
              </p:cNvPr>
              <p:cNvSpPr/>
              <p:nvPr/>
            </p:nvSpPr>
            <p:spPr>
              <a:xfrm>
                <a:off x="10414092" y="2302054"/>
                <a:ext cx="856042" cy="652764"/>
              </a:xfrm>
              <a:custGeom>
                <a:avLst/>
                <a:gdLst>
                  <a:gd name="connsiteX0" fmla="*/ 48880 w 856042"/>
                  <a:gd name="connsiteY0" fmla="*/ 109840 h 652764"/>
                  <a:gd name="connsiteX1" fmla="*/ 3160 w 856042"/>
                  <a:gd name="connsiteY1" fmla="*/ 321295 h 652764"/>
                  <a:gd name="connsiteX2" fmla="*/ 109839 w 856042"/>
                  <a:gd name="connsiteY2" fmla="*/ 487030 h 652764"/>
                  <a:gd name="connsiteX3" fmla="*/ 707057 w 856042"/>
                  <a:gd name="connsiteY3" fmla="*/ 652765 h 652764"/>
                  <a:gd name="connsiteX4" fmla="*/ 828024 w 856042"/>
                  <a:gd name="connsiteY4" fmla="*/ 377492 h 652764"/>
                  <a:gd name="connsiteX5" fmla="*/ 854695 w 856042"/>
                  <a:gd name="connsiteY5" fmla="*/ 102220 h 652764"/>
                  <a:gd name="connsiteX6" fmla="*/ 215567 w 856042"/>
                  <a:gd name="connsiteY6" fmla="*/ 3160 h 652764"/>
                  <a:gd name="connsiteX7" fmla="*/ 48880 w 856042"/>
                  <a:gd name="connsiteY7" fmla="*/ 109840 h 6527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56042" h="652764">
                    <a:moveTo>
                      <a:pt x="48880" y="109840"/>
                    </a:moveTo>
                    <a:lnTo>
                      <a:pt x="3160" y="321295"/>
                    </a:lnTo>
                    <a:cubicBezTo>
                      <a:pt x="-13033" y="395590"/>
                      <a:pt x="34592" y="469884"/>
                      <a:pt x="109839" y="487030"/>
                    </a:cubicBezTo>
                    <a:lnTo>
                      <a:pt x="707057" y="652765"/>
                    </a:lnTo>
                    <a:cubicBezTo>
                      <a:pt x="761349" y="570850"/>
                      <a:pt x="803260" y="478457"/>
                      <a:pt x="828024" y="377492"/>
                    </a:cubicBezTo>
                    <a:cubicBezTo>
                      <a:pt x="851837" y="285100"/>
                      <a:pt x="859457" y="192707"/>
                      <a:pt x="854695" y="102220"/>
                    </a:cubicBezTo>
                    <a:lnTo>
                      <a:pt x="215567" y="3160"/>
                    </a:lnTo>
                    <a:cubicBezTo>
                      <a:pt x="139367" y="-13033"/>
                      <a:pt x="65072" y="34592"/>
                      <a:pt x="48880" y="109840"/>
                    </a:cubicBezTo>
                    <a:close/>
                  </a:path>
                </a:pathLst>
              </a:custGeom>
              <a:solidFill>
                <a:schemeClr val="tx1">
                  <a:alpha val="4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3" name="Freeform: Shape 318">
                <a:extLst>
                  <a:ext uri="{FF2B5EF4-FFF2-40B4-BE49-F238E27FC236}">
                    <a16:creationId xmlns:a16="http://schemas.microsoft.com/office/drawing/2014/main" id="{932EB1E7-9DD1-45F7-B1BF-44D9F400B4CD}"/>
                  </a:ext>
                </a:extLst>
              </p:cNvPr>
              <p:cNvSpPr/>
              <p:nvPr/>
            </p:nvSpPr>
            <p:spPr>
              <a:xfrm>
                <a:off x="9767492" y="851209"/>
                <a:ext cx="995764" cy="1304844"/>
              </a:xfrm>
              <a:custGeom>
                <a:avLst/>
                <a:gdLst>
                  <a:gd name="connsiteX0" fmla="*/ 261140 w 995764"/>
                  <a:gd name="connsiteY0" fmla="*/ 1287317 h 1304844"/>
                  <a:gd name="connsiteX1" fmla="*/ 71593 w 995764"/>
                  <a:gd name="connsiteY1" fmla="*/ 1182542 h 1304844"/>
                  <a:gd name="connsiteX2" fmla="*/ 17300 w 995764"/>
                  <a:gd name="connsiteY2" fmla="*/ 993947 h 1304844"/>
                  <a:gd name="connsiteX3" fmla="*/ 438305 w 995764"/>
                  <a:gd name="connsiteY3" fmla="*/ 112885 h 1304844"/>
                  <a:gd name="connsiteX4" fmla="*/ 656427 w 995764"/>
                  <a:gd name="connsiteY4" fmla="*/ 10015 h 1304844"/>
                  <a:gd name="connsiteX5" fmla="*/ 944083 w 995764"/>
                  <a:gd name="connsiteY5" fmla="*/ 173845 h 1304844"/>
                  <a:gd name="connsiteX6" fmla="*/ 968848 w 995764"/>
                  <a:gd name="connsiteY6" fmla="*/ 411970 h 1304844"/>
                  <a:gd name="connsiteX7" fmla="*/ 449735 w 995764"/>
                  <a:gd name="connsiteY7" fmla="*/ 1233977 h 1304844"/>
                  <a:gd name="connsiteX8" fmla="*/ 261140 w 995764"/>
                  <a:gd name="connsiteY8" fmla="*/ 1287317 h 13048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95764" h="1304844">
                    <a:moveTo>
                      <a:pt x="261140" y="1287317"/>
                    </a:moveTo>
                    <a:lnTo>
                      <a:pt x="71593" y="1182542"/>
                    </a:lnTo>
                    <a:cubicBezTo>
                      <a:pt x="4918" y="1145395"/>
                      <a:pt x="-19848" y="1060622"/>
                      <a:pt x="17300" y="993947"/>
                    </a:cubicBezTo>
                    <a:lnTo>
                      <a:pt x="438305" y="112885"/>
                    </a:lnTo>
                    <a:cubicBezTo>
                      <a:pt x="475452" y="46210"/>
                      <a:pt x="589752" y="-27133"/>
                      <a:pt x="656427" y="10015"/>
                    </a:cubicBezTo>
                    <a:lnTo>
                      <a:pt x="944083" y="173845"/>
                    </a:lnTo>
                    <a:cubicBezTo>
                      <a:pt x="1010758" y="210992"/>
                      <a:pt x="1005995" y="345295"/>
                      <a:pt x="968848" y="411970"/>
                    </a:cubicBezTo>
                    <a:lnTo>
                      <a:pt x="449735" y="1233977"/>
                    </a:lnTo>
                    <a:cubicBezTo>
                      <a:pt x="413540" y="1300652"/>
                      <a:pt x="328768" y="1324465"/>
                      <a:pt x="261140" y="1287317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4" name="Freeform: Shape 319">
                <a:extLst>
                  <a:ext uri="{FF2B5EF4-FFF2-40B4-BE49-F238E27FC236}">
                    <a16:creationId xmlns:a16="http://schemas.microsoft.com/office/drawing/2014/main" id="{6CAD8709-533D-471E-AB45-A02C32BE6396}"/>
                  </a:ext>
                </a:extLst>
              </p:cNvPr>
              <p:cNvSpPr/>
              <p:nvPr/>
            </p:nvSpPr>
            <p:spPr>
              <a:xfrm>
                <a:off x="9766009" y="1259369"/>
                <a:ext cx="779830" cy="895505"/>
              </a:xfrm>
              <a:custGeom>
                <a:avLst/>
                <a:gdLst>
                  <a:gd name="connsiteX0" fmla="*/ 71170 w 779830"/>
                  <a:gd name="connsiteY0" fmla="*/ 773430 h 895505"/>
                  <a:gd name="connsiteX1" fmla="*/ 260717 w 779830"/>
                  <a:gd name="connsiteY1" fmla="*/ 878205 h 895505"/>
                  <a:gd name="connsiteX2" fmla="*/ 449313 w 779830"/>
                  <a:gd name="connsiteY2" fmla="*/ 823913 h 895505"/>
                  <a:gd name="connsiteX3" fmla="*/ 779830 w 779830"/>
                  <a:gd name="connsiteY3" fmla="*/ 300038 h 895505"/>
                  <a:gd name="connsiteX4" fmla="*/ 551230 w 779830"/>
                  <a:gd name="connsiteY4" fmla="*/ 104775 h 895505"/>
                  <a:gd name="connsiteX5" fmla="*/ 295960 w 779830"/>
                  <a:gd name="connsiteY5" fmla="*/ 0 h 895505"/>
                  <a:gd name="connsiteX6" fmla="*/ 16878 w 779830"/>
                  <a:gd name="connsiteY6" fmla="*/ 583883 h 895505"/>
                  <a:gd name="connsiteX7" fmla="*/ 71170 w 779830"/>
                  <a:gd name="connsiteY7" fmla="*/ 773430 h 8955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79830" h="895505">
                    <a:moveTo>
                      <a:pt x="71170" y="773430"/>
                    </a:moveTo>
                    <a:lnTo>
                      <a:pt x="260717" y="878205"/>
                    </a:lnTo>
                    <a:cubicBezTo>
                      <a:pt x="327392" y="915353"/>
                      <a:pt x="412165" y="890588"/>
                      <a:pt x="449313" y="823913"/>
                    </a:cubicBezTo>
                    <a:lnTo>
                      <a:pt x="779830" y="300038"/>
                    </a:lnTo>
                    <a:cubicBezTo>
                      <a:pt x="716965" y="224790"/>
                      <a:pt x="640765" y="158115"/>
                      <a:pt x="551230" y="104775"/>
                    </a:cubicBezTo>
                    <a:cubicBezTo>
                      <a:pt x="469315" y="56198"/>
                      <a:pt x="383590" y="20955"/>
                      <a:pt x="295960" y="0"/>
                    </a:cubicBezTo>
                    <a:lnTo>
                      <a:pt x="16878" y="583883"/>
                    </a:lnTo>
                    <a:cubicBezTo>
                      <a:pt x="-19317" y="651510"/>
                      <a:pt x="4495" y="736283"/>
                      <a:pt x="71170" y="773430"/>
                    </a:cubicBezTo>
                    <a:close/>
                  </a:path>
                </a:pathLst>
              </a:custGeom>
              <a:solidFill>
                <a:schemeClr val="tx1">
                  <a:alpha val="4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5" name="Freeform: Shape 320">
                <a:extLst>
                  <a:ext uri="{FF2B5EF4-FFF2-40B4-BE49-F238E27FC236}">
                    <a16:creationId xmlns:a16="http://schemas.microsoft.com/office/drawing/2014/main" id="{665CC9AD-46DE-484C-ADD5-50D760D27C40}"/>
                  </a:ext>
                </a:extLst>
              </p:cNvPr>
              <p:cNvSpPr/>
              <p:nvPr/>
            </p:nvSpPr>
            <p:spPr>
              <a:xfrm>
                <a:off x="7904422" y="1572608"/>
                <a:ext cx="1326773" cy="926577"/>
              </a:xfrm>
              <a:custGeom>
                <a:avLst/>
                <a:gdLst>
                  <a:gd name="connsiteX0" fmla="*/ 1314585 w 1326773"/>
                  <a:gd name="connsiteY0" fmla="*/ 645928 h 926577"/>
                  <a:gd name="connsiteX1" fmla="*/ 1226955 w 1326773"/>
                  <a:gd name="connsiteY1" fmla="*/ 844048 h 926577"/>
                  <a:gd name="connsiteX2" fmla="*/ 1043123 w 1326773"/>
                  <a:gd name="connsiteY2" fmla="*/ 914533 h 926577"/>
                  <a:gd name="connsiteX3" fmla="*/ 128723 w 1326773"/>
                  <a:gd name="connsiteY3" fmla="*/ 572586 h 926577"/>
                  <a:gd name="connsiteX4" fmla="*/ 6803 w 1326773"/>
                  <a:gd name="connsiteY4" fmla="*/ 363988 h 926577"/>
                  <a:gd name="connsiteX5" fmla="*/ 144915 w 1326773"/>
                  <a:gd name="connsiteY5" fmla="*/ 62998 h 926577"/>
                  <a:gd name="connsiteX6" fmla="*/ 379230 w 1326773"/>
                  <a:gd name="connsiteY6" fmla="*/ 17278 h 926577"/>
                  <a:gd name="connsiteX7" fmla="*/ 1244100 w 1326773"/>
                  <a:gd name="connsiteY7" fmla="*/ 461143 h 926577"/>
                  <a:gd name="connsiteX8" fmla="*/ 1314585 w 1326773"/>
                  <a:gd name="connsiteY8" fmla="*/ 645928 h 9265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326773" h="926577">
                    <a:moveTo>
                      <a:pt x="1314585" y="645928"/>
                    </a:moveTo>
                    <a:lnTo>
                      <a:pt x="1226955" y="844048"/>
                    </a:lnTo>
                    <a:cubicBezTo>
                      <a:pt x="1195523" y="913581"/>
                      <a:pt x="1113608" y="945966"/>
                      <a:pt x="1043123" y="914533"/>
                    </a:cubicBezTo>
                    <a:lnTo>
                      <a:pt x="128723" y="572586"/>
                    </a:lnTo>
                    <a:cubicBezTo>
                      <a:pt x="59190" y="541153"/>
                      <a:pt x="-24630" y="434473"/>
                      <a:pt x="6803" y="363988"/>
                    </a:cubicBezTo>
                    <a:lnTo>
                      <a:pt x="144915" y="62998"/>
                    </a:lnTo>
                    <a:cubicBezTo>
                      <a:pt x="176348" y="-6534"/>
                      <a:pt x="309698" y="-13202"/>
                      <a:pt x="379230" y="17278"/>
                    </a:cubicBezTo>
                    <a:lnTo>
                      <a:pt x="1244100" y="461143"/>
                    </a:lnTo>
                    <a:cubicBezTo>
                      <a:pt x="1314585" y="493528"/>
                      <a:pt x="1346018" y="575443"/>
                      <a:pt x="1314585" y="645928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6" name="Freeform: Shape 321">
                <a:extLst>
                  <a:ext uri="{FF2B5EF4-FFF2-40B4-BE49-F238E27FC236}">
                    <a16:creationId xmlns:a16="http://schemas.microsoft.com/office/drawing/2014/main" id="{47CA2FDD-067E-4886-A236-3F08F777B4FD}"/>
                  </a:ext>
                </a:extLst>
              </p:cNvPr>
              <p:cNvSpPr/>
              <p:nvPr/>
            </p:nvSpPr>
            <p:spPr>
              <a:xfrm>
                <a:off x="8340802" y="1753716"/>
                <a:ext cx="889296" cy="747374"/>
              </a:xfrm>
              <a:custGeom>
                <a:avLst/>
                <a:gdLst>
                  <a:gd name="connsiteX0" fmla="*/ 789623 w 889296"/>
                  <a:gd name="connsiteY0" fmla="*/ 664845 h 747374"/>
                  <a:gd name="connsiteX1" fmla="*/ 877253 w 889296"/>
                  <a:gd name="connsiteY1" fmla="*/ 466725 h 747374"/>
                  <a:gd name="connsiteX2" fmla="*/ 806767 w 889296"/>
                  <a:gd name="connsiteY2" fmla="*/ 282893 h 747374"/>
                  <a:gd name="connsiteX3" fmla="*/ 256222 w 889296"/>
                  <a:gd name="connsiteY3" fmla="*/ 0 h 747374"/>
                  <a:gd name="connsiteX4" fmla="*/ 81915 w 889296"/>
                  <a:gd name="connsiteY4" fmla="*/ 244793 h 747374"/>
                  <a:gd name="connsiteX5" fmla="*/ 0 w 889296"/>
                  <a:gd name="connsiteY5" fmla="*/ 508635 h 747374"/>
                  <a:gd name="connsiteX6" fmla="*/ 605790 w 889296"/>
                  <a:gd name="connsiteY6" fmla="*/ 735330 h 747374"/>
                  <a:gd name="connsiteX7" fmla="*/ 789623 w 889296"/>
                  <a:gd name="connsiteY7" fmla="*/ 664845 h 7473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89296" h="747374">
                    <a:moveTo>
                      <a:pt x="789623" y="664845"/>
                    </a:moveTo>
                    <a:lnTo>
                      <a:pt x="877253" y="466725"/>
                    </a:lnTo>
                    <a:cubicBezTo>
                      <a:pt x="908685" y="397193"/>
                      <a:pt x="876300" y="314325"/>
                      <a:pt x="806767" y="282893"/>
                    </a:cubicBezTo>
                    <a:lnTo>
                      <a:pt x="256222" y="0"/>
                    </a:lnTo>
                    <a:cubicBezTo>
                      <a:pt x="186690" y="69533"/>
                      <a:pt x="126682" y="151448"/>
                      <a:pt x="81915" y="244793"/>
                    </a:cubicBezTo>
                    <a:cubicBezTo>
                      <a:pt x="40005" y="330518"/>
                      <a:pt x="13335" y="419100"/>
                      <a:pt x="0" y="508635"/>
                    </a:cubicBezTo>
                    <a:lnTo>
                      <a:pt x="605790" y="735330"/>
                    </a:lnTo>
                    <a:cubicBezTo>
                      <a:pt x="676275" y="766763"/>
                      <a:pt x="758190" y="734378"/>
                      <a:pt x="789623" y="664845"/>
                    </a:cubicBezTo>
                    <a:close/>
                  </a:path>
                </a:pathLst>
              </a:custGeom>
              <a:solidFill>
                <a:schemeClr val="tx1">
                  <a:alpha val="4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7" name="Freeform: Shape 322">
                <a:extLst>
                  <a:ext uri="{FF2B5EF4-FFF2-40B4-BE49-F238E27FC236}">
                    <a16:creationId xmlns:a16="http://schemas.microsoft.com/office/drawing/2014/main" id="{1370ED81-55FE-48D6-8EF7-321DF5A3C433}"/>
                  </a:ext>
                </a:extLst>
              </p:cNvPr>
              <p:cNvSpPr/>
              <p:nvPr/>
            </p:nvSpPr>
            <p:spPr>
              <a:xfrm>
                <a:off x="7743703" y="2430084"/>
                <a:ext cx="1334947" cy="698881"/>
              </a:xfrm>
              <a:custGeom>
                <a:avLst/>
                <a:gdLst>
                  <a:gd name="connsiteX0" fmla="*/ 1300044 w 1334947"/>
                  <a:gd name="connsiteY0" fmla="*/ 118018 h 698881"/>
                  <a:gd name="connsiteX1" fmla="*/ 1333381 w 1334947"/>
                  <a:gd name="connsiteY1" fmla="*/ 332330 h 698881"/>
                  <a:gd name="connsiteX2" fmla="*/ 1217176 w 1334947"/>
                  <a:gd name="connsiteY2" fmla="*/ 490445 h 698881"/>
                  <a:gd name="connsiteX3" fmla="*/ 262771 w 1334947"/>
                  <a:gd name="connsiteY3" fmla="*/ 697138 h 698881"/>
                  <a:gd name="connsiteX4" fmla="*/ 47506 w 1334947"/>
                  <a:gd name="connsiteY4" fmla="*/ 587600 h 698881"/>
                  <a:gd name="connsiteX5" fmla="*/ 834 w 1334947"/>
                  <a:gd name="connsiteY5" fmla="*/ 259940 h 698881"/>
                  <a:gd name="connsiteX6" fmla="*/ 174189 w 1334947"/>
                  <a:gd name="connsiteY6" fmla="*/ 95158 h 698881"/>
                  <a:gd name="connsiteX7" fmla="*/ 1141929 w 1334947"/>
                  <a:gd name="connsiteY7" fmla="*/ 1813 h 698881"/>
                  <a:gd name="connsiteX8" fmla="*/ 1300044 w 1334947"/>
                  <a:gd name="connsiteY8" fmla="*/ 118018 h 6988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334947" h="698881">
                    <a:moveTo>
                      <a:pt x="1300044" y="118018"/>
                    </a:moveTo>
                    <a:lnTo>
                      <a:pt x="1333381" y="332330"/>
                    </a:lnTo>
                    <a:cubicBezTo>
                      <a:pt x="1344811" y="407578"/>
                      <a:pt x="1292424" y="479016"/>
                      <a:pt x="1217176" y="490445"/>
                    </a:cubicBezTo>
                    <a:lnTo>
                      <a:pt x="262771" y="697138"/>
                    </a:lnTo>
                    <a:cubicBezTo>
                      <a:pt x="187524" y="708568"/>
                      <a:pt x="58936" y="662848"/>
                      <a:pt x="47506" y="587600"/>
                    </a:cubicBezTo>
                    <a:lnTo>
                      <a:pt x="834" y="259940"/>
                    </a:lnTo>
                    <a:cubicBezTo>
                      <a:pt x="-10596" y="184693"/>
                      <a:pt x="97989" y="106588"/>
                      <a:pt x="174189" y="95158"/>
                    </a:cubicBezTo>
                    <a:lnTo>
                      <a:pt x="1141929" y="1813"/>
                    </a:lnTo>
                    <a:cubicBezTo>
                      <a:pt x="1217176" y="-10570"/>
                      <a:pt x="1288614" y="41818"/>
                      <a:pt x="1300044" y="118018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8" name="Freeform: Shape 323">
                <a:extLst>
                  <a:ext uri="{FF2B5EF4-FFF2-40B4-BE49-F238E27FC236}">
                    <a16:creationId xmlns:a16="http://schemas.microsoft.com/office/drawing/2014/main" id="{6346D58A-1D87-49C4-9B47-68ABBFD03617}"/>
                  </a:ext>
                </a:extLst>
              </p:cNvPr>
              <p:cNvSpPr/>
              <p:nvPr/>
            </p:nvSpPr>
            <p:spPr>
              <a:xfrm>
                <a:off x="8247651" y="2432235"/>
                <a:ext cx="830999" cy="626406"/>
              </a:xfrm>
              <a:custGeom>
                <a:avLst/>
                <a:gdLst>
                  <a:gd name="connsiteX0" fmla="*/ 829434 w 830999"/>
                  <a:gd name="connsiteY0" fmla="*/ 332084 h 626406"/>
                  <a:gd name="connsiteX1" fmla="*/ 796096 w 830999"/>
                  <a:gd name="connsiteY1" fmla="*/ 117771 h 626406"/>
                  <a:gd name="connsiteX2" fmla="*/ 637981 w 830999"/>
                  <a:gd name="connsiteY2" fmla="*/ 1566 h 626406"/>
                  <a:gd name="connsiteX3" fmla="*/ 20761 w 830999"/>
                  <a:gd name="connsiteY3" fmla="*/ 60621 h 626406"/>
                  <a:gd name="connsiteX4" fmla="*/ 6473 w 830999"/>
                  <a:gd name="connsiteY4" fmla="*/ 360659 h 626406"/>
                  <a:gd name="connsiteX5" fmla="*/ 80769 w 830999"/>
                  <a:gd name="connsiteY5" fmla="*/ 626406 h 626406"/>
                  <a:gd name="connsiteX6" fmla="*/ 713229 w 830999"/>
                  <a:gd name="connsiteY6" fmla="*/ 489246 h 626406"/>
                  <a:gd name="connsiteX7" fmla="*/ 829434 w 830999"/>
                  <a:gd name="connsiteY7" fmla="*/ 332084 h 6264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30999" h="626406">
                    <a:moveTo>
                      <a:pt x="829434" y="332084"/>
                    </a:moveTo>
                    <a:lnTo>
                      <a:pt x="796096" y="117771"/>
                    </a:lnTo>
                    <a:cubicBezTo>
                      <a:pt x="784666" y="42524"/>
                      <a:pt x="713229" y="-9864"/>
                      <a:pt x="637981" y="1566"/>
                    </a:cubicBezTo>
                    <a:lnTo>
                      <a:pt x="20761" y="60621"/>
                    </a:lnTo>
                    <a:cubicBezTo>
                      <a:pt x="-194" y="156824"/>
                      <a:pt x="-5909" y="257789"/>
                      <a:pt x="6473" y="360659"/>
                    </a:cubicBezTo>
                    <a:cubicBezTo>
                      <a:pt x="17903" y="454956"/>
                      <a:pt x="43621" y="544491"/>
                      <a:pt x="80769" y="626406"/>
                    </a:cubicBezTo>
                    <a:lnTo>
                      <a:pt x="713229" y="489246"/>
                    </a:lnTo>
                    <a:cubicBezTo>
                      <a:pt x="788476" y="478769"/>
                      <a:pt x="840863" y="407331"/>
                      <a:pt x="829434" y="332084"/>
                    </a:cubicBezTo>
                    <a:close/>
                  </a:path>
                </a:pathLst>
              </a:custGeom>
              <a:solidFill>
                <a:schemeClr val="tx1">
                  <a:alpha val="4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9" name="Freeform: Shape 324">
                <a:extLst>
                  <a:ext uri="{FF2B5EF4-FFF2-40B4-BE49-F238E27FC236}">
                    <a16:creationId xmlns:a16="http://schemas.microsoft.com/office/drawing/2014/main" id="{0850040F-8F43-4752-9BA1-1D2539FC029D}"/>
                  </a:ext>
                </a:extLst>
              </p:cNvPr>
              <p:cNvSpPr/>
              <p:nvPr/>
            </p:nvSpPr>
            <p:spPr>
              <a:xfrm>
                <a:off x="8482725" y="1793722"/>
                <a:ext cx="2501265" cy="1704975"/>
              </a:xfrm>
              <a:custGeom>
                <a:avLst/>
                <a:gdLst>
                  <a:gd name="connsiteX0" fmla="*/ 2501265 w 2501265"/>
                  <a:gd name="connsiteY0" fmla="*/ 852488 h 1704975"/>
                  <a:gd name="connsiteX1" fmla="*/ 1250633 w 2501265"/>
                  <a:gd name="connsiteY1" fmla="*/ 1704975 h 1704975"/>
                  <a:gd name="connsiteX2" fmla="*/ 0 w 2501265"/>
                  <a:gd name="connsiteY2" fmla="*/ 852488 h 1704975"/>
                  <a:gd name="connsiteX3" fmla="*/ 1250633 w 2501265"/>
                  <a:gd name="connsiteY3" fmla="*/ 0 h 1704975"/>
                  <a:gd name="connsiteX4" fmla="*/ 2501265 w 2501265"/>
                  <a:gd name="connsiteY4" fmla="*/ 852488 h 17049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01265" h="1704975">
                    <a:moveTo>
                      <a:pt x="2501265" y="852488"/>
                    </a:moveTo>
                    <a:cubicBezTo>
                      <a:pt x="2501265" y="1323303"/>
                      <a:pt x="1941338" y="1704975"/>
                      <a:pt x="1250633" y="1704975"/>
                    </a:cubicBezTo>
                    <a:cubicBezTo>
                      <a:pt x="559927" y="1704975"/>
                      <a:pt x="0" y="1323303"/>
                      <a:pt x="0" y="852488"/>
                    </a:cubicBezTo>
                    <a:cubicBezTo>
                      <a:pt x="0" y="381672"/>
                      <a:pt x="559927" y="0"/>
                      <a:pt x="1250633" y="0"/>
                    </a:cubicBezTo>
                    <a:cubicBezTo>
                      <a:pt x="1941338" y="0"/>
                      <a:pt x="2501265" y="381672"/>
                      <a:pt x="2501265" y="852488"/>
                    </a:cubicBezTo>
                    <a:close/>
                  </a:path>
                </a:pathLst>
              </a:custGeom>
              <a:solidFill>
                <a:srgbClr val="B14C1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0" name="Freeform: Shape 325">
                <a:extLst>
                  <a:ext uri="{FF2B5EF4-FFF2-40B4-BE49-F238E27FC236}">
                    <a16:creationId xmlns:a16="http://schemas.microsoft.com/office/drawing/2014/main" id="{D2B9D46F-B4A8-4348-B05C-7F5DA0102D53}"/>
                  </a:ext>
                </a:extLst>
              </p:cNvPr>
              <p:cNvSpPr/>
              <p:nvPr/>
            </p:nvSpPr>
            <p:spPr>
              <a:xfrm>
                <a:off x="8474152" y="2448089"/>
                <a:ext cx="2510789" cy="1083945"/>
              </a:xfrm>
              <a:custGeom>
                <a:avLst/>
                <a:gdLst>
                  <a:gd name="connsiteX0" fmla="*/ 1254443 w 2510789"/>
                  <a:gd name="connsiteY0" fmla="*/ 416242 h 1083945"/>
                  <a:gd name="connsiteX1" fmla="*/ 46673 w 2510789"/>
                  <a:gd name="connsiteY1" fmla="*/ 0 h 1083945"/>
                  <a:gd name="connsiteX2" fmla="*/ 0 w 2510789"/>
                  <a:gd name="connsiteY2" fmla="*/ 231458 h 1083945"/>
                  <a:gd name="connsiteX3" fmla="*/ 1255395 w 2510789"/>
                  <a:gd name="connsiteY3" fmla="*/ 1083945 h 1083945"/>
                  <a:gd name="connsiteX4" fmla="*/ 2510790 w 2510789"/>
                  <a:gd name="connsiteY4" fmla="*/ 231458 h 1083945"/>
                  <a:gd name="connsiteX5" fmla="*/ 2464118 w 2510789"/>
                  <a:gd name="connsiteY5" fmla="*/ 0 h 1083945"/>
                  <a:gd name="connsiteX6" fmla="*/ 1254443 w 2510789"/>
                  <a:gd name="connsiteY6" fmla="*/ 416242 h 10839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510789" h="1083945">
                    <a:moveTo>
                      <a:pt x="1254443" y="416242"/>
                    </a:moveTo>
                    <a:cubicBezTo>
                      <a:pt x="696278" y="416242"/>
                      <a:pt x="220980" y="241935"/>
                      <a:pt x="46673" y="0"/>
                    </a:cubicBezTo>
                    <a:cubicBezTo>
                      <a:pt x="16193" y="73342"/>
                      <a:pt x="0" y="151447"/>
                      <a:pt x="0" y="231458"/>
                    </a:cubicBezTo>
                    <a:cubicBezTo>
                      <a:pt x="0" y="701993"/>
                      <a:pt x="561975" y="1083945"/>
                      <a:pt x="1255395" y="1083945"/>
                    </a:cubicBezTo>
                    <a:cubicBezTo>
                      <a:pt x="1948815" y="1083945"/>
                      <a:pt x="2510790" y="702945"/>
                      <a:pt x="2510790" y="231458"/>
                    </a:cubicBezTo>
                    <a:cubicBezTo>
                      <a:pt x="2510790" y="151447"/>
                      <a:pt x="2494598" y="73342"/>
                      <a:pt x="2464118" y="0"/>
                    </a:cubicBezTo>
                    <a:cubicBezTo>
                      <a:pt x="2286953" y="242888"/>
                      <a:pt x="1812608" y="416242"/>
                      <a:pt x="1254443" y="416242"/>
                    </a:cubicBezTo>
                    <a:close/>
                  </a:path>
                </a:pathLst>
              </a:custGeom>
              <a:solidFill>
                <a:srgbClr val="97390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1" name="Freeform: Shape 326">
                <a:extLst>
                  <a:ext uri="{FF2B5EF4-FFF2-40B4-BE49-F238E27FC236}">
                    <a16:creationId xmlns:a16="http://schemas.microsoft.com/office/drawing/2014/main" id="{67D11643-75A1-45DE-B8BB-A7FA6B64FD96}"/>
                  </a:ext>
                </a:extLst>
              </p:cNvPr>
              <p:cNvSpPr/>
              <p:nvPr/>
            </p:nvSpPr>
            <p:spPr>
              <a:xfrm>
                <a:off x="9592315" y="291693"/>
                <a:ext cx="343726" cy="381888"/>
              </a:xfrm>
              <a:custGeom>
                <a:avLst/>
                <a:gdLst>
                  <a:gd name="connsiteX0" fmla="*/ 336305 w 343726"/>
                  <a:gd name="connsiteY0" fmla="*/ 86614 h 381888"/>
                  <a:gd name="connsiteX1" fmla="*/ 342020 w 343726"/>
                  <a:gd name="connsiteY1" fmla="*/ 72326 h 381888"/>
                  <a:gd name="connsiteX2" fmla="*/ 287727 w 343726"/>
                  <a:gd name="connsiteY2" fmla="*/ 21844 h 381888"/>
                  <a:gd name="connsiteX3" fmla="*/ 156282 w 343726"/>
                  <a:gd name="connsiteY3" fmla="*/ 4699 h 381888"/>
                  <a:gd name="connsiteX4" fmla="*/ 61032 w 343726"/>
                  <a:gd name="connsiteY4" fmla="*/ 70421 h 381888"/>
                  <a:gd name="connsiteX5" fmla="*/ 72 w 343726"/>
                  <a:gd name="connsiteY5" fmla="*/ 216154 h 381888"/>
                  <a:gd name="connsiteX6" fmla="*/ 18170 w 343726"/>
                  <a:gd name="connsiteY6" fmla="*/ 316166 h 381888"/>
                  <a:gd name="connsiteX7" fmla="*/ 49602 w 343726"/>
                  <a:gd name="connsiteY7" fmla="*/ 378079 h 381888"/>
                  <a:gd name="connsiteX8" fmla="*/ 116277 w 343726"/>
                  <a:gd name="connsiteY8" fmla="*/ 381889 h 381888"/>
                  <a:gd name="connsiteX9" fmla="*/ 231530 w 343726"/>
                  <a:gd name="connsiteY9" fmla="*/ 378079 h 381888"/>
                  <a:gd name="connsiteX10" fmla="*/ 220100 w 343726"/>
                  <a:gd name="connsiteY10" fmla="*/ 346646 h 381888"/>
                  <a:gd name="connsiteX11" fmla="*/ 294395 w 343726"/>
                  <a:gd name="connsiteY11" fmla="*/ 317119 h 381888"/>
                  <a:gd name="connsiteX12" fmla="*/ 225815 w 343726"/>
                  <a:gd name="connsiteY12" fmla="*/ 299021 h 381888"/>
                  <a:gd name="connsiteX13" fmla="*/ 191525 w 343726"/>
                  <a:gd name="connsiteY13" fmla="*/ 258064 h 381888"/>
                  <a:gd name="connsiteX14" fmla="*/ 241055 w 343726"/>
                  <a:gd name="connsiteY14" fmla="*/ 117094 h 381888"/>
                  <a:gd name="connsiteX15" fmla="*/ 336305 w 343726"/>
                  <a:gd name="connsiteY15" fmla="*/ 86614 h 381888"/>
                  <a:gd name="connsiteX16" fmla="*/ 336305 w 343726"/>
                  <a:gd name="connsiteY16" fmla="*/ 86614 h 3818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343726" h="381888">
                    <a:moveTo>
                      <a:pt x="336305" y="86614"/>
                    </a:moveTo>
                    <a:cubicBezTo>
                      <a:pt x="342972" y="85661"/>
                      <a:pt x="345830" y="78041"/>
                      <a:pt x="342020" y="72326"/>
                    </a:cubicBezTo>
                    <a:cubicBezTo>
                      <a:pt x="332495" y="58039"/>
                      <a:pt x="314397" y="37084"/>
                      <a:pt x="287727" y="21844"/>
                    </a:cubicBezTo>
                    <a:cubicBezTo>
                      <a:pt x="251532" y="1841"/>
                      <a:pt x="190572" y="-5779"/>
                      <a:pt x="156282" y="4699"/>
                    </a:cubicBezTo>
                    <a:cubicBezTo>
                      <a:pt x="129612" y="13271"/>
                      <a:pt x="85797" y="38989"/>
                      <a:pt x="61032" y="70421"/>
                    </a:cubicBezTo>
                    <a:cubicBezTo>
                      <a:pt x="36267" y="101854"/>
                      <a:pt x="1025" y="152336"/>
                      <a:pt x="72" y="216154"/>
                    </a:cubicBezTo>
                    <a:cubicBezTo>
                      <a:pt x="-880" y="258064"/>
                      <a:pt x="7692" y="288544"/>
                      <a:pt x="18170" y="316166"/>
                    </a:cubicBezTo>
                    <a:cubicBezTo>
                      <a:pt x="28647" y="343789"/>
                      <a:pt x="45792" y="367601"/>
                      <a:pt x="49602" y="378079"/>
                    </a:cubicBezTo>
                    <a:cubicBezTo>
                      <a:pt x="66747" y="381889"/>
                      <a:pt x="72462" y="381889"/>
                      <a:pt x="116277" y="381889"/>
                    </a:cubicBezTo>
                    <a:cubicBezTo>
                      <a:pt x="159140" y="381889"/>
                      <a:pt x="244865" y="379031"/>
                      <a:pt x="231530" y="378079"/>
                    </a:cubicBezTo>
                    <a:cubicBezTo>
                      <a:pt x="218195" y="377126"/>
                      <a:pt x="211527" y="369506"/>
                      <a:pt x="220100" y="346646"/>
                    </a:cubicBezTo>
                    <a:cubicBezTo>
                      <a:pt x="232482" y="313309"/>
                      <a:pt x="294395" y="317119"/>
                      <a:pt x="294395" y="317119"/>
                    </a:cubicBezTo>
                    <a:cubicBezTo>
                      <a:pt x="294395" y="317119"/>
                      <a:pt x="268677" y="277114"/>
                      <a:pt x="225815" y="299021"/>
                    </a:cubicBezTo>
                    <a:cubicBezTo>
                      <a:pt x="181047" y="322834"/>
                      <a:pt x="191525" y="258064"/>
                      <a:pt x="191525" y="258064"/>
                    </a:cubicBezTo>
                    <a:cubicBezTo>
                      <a:pt x="191525" y="258064"/>
                      <a:pt x="193430" y="156146"/>
                      <a:pt x="241055" y="117094"/>
                    </a:cubicBezTo>
                    <a:cubicBezTo>
                      <a:pt x="282012" y="82804"/>
                      <a:pt x="314397" y="89471"/>
                      <a:pt x="336305" y="86614"/>
                    </a:cubicBezTo>
                    <a:lnTo>
                      <a:pt x="336305" y="86614"/>
                    </a:lnTo>
                    <a:close/>
                  </a:path>
                </a:pathLst>
              </a:custGeom>
              <a:solidFill>
                <a:srgbClr val="A6884C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2" name="Freeform: Shape 327">
                <a:extLst>
                  <a:ext uri="{FF2B5EF4-FFF2-40B4-BE49-F238E27FC236}">
                    <a16:creationId xmlns:a16="http://schemas.microsoft.com/office/drawing/2014/main" id="{07915332-6796-454E-9907-BA63A6F9BE68}"/>
                  </a:ext>
                </a:extLst>
              </p:cNvPr>
              <p:cNvSpPr/>
              <p:nvPr/>
            </p:nvSpPr>
            <p:spPr>
              <a:xfrm>
                <a:off x="9208186" y="647864"/>
                <a:ext cx="1049669" cy="1342072"/>
              </a:xfrm>
              <a:custGeom>
                <a:avLst/>
                <a:gdLst>
                  <a:gd name="connsiteX0" fmla="*/ 523266 w 1049669"/>
                  <a:gd name="connsiteY0" fmla="*/ 0 h 1342072"/>
                  <a:gd name="connsiteX1" fmla="*/ 523266 w 1049669"/>
                  <a:gd name="connsiteY1" fmla="*/ 0 h 1342072"/>
                  <a:gd name="connsiteX2" fmla="*/ 2249 w 1049669"/>
                  <a:gd name="connsiteY2" fmla="*/ 520065 h 1342072"/>
                  <a:gd name="connsiteX3" fmla="*/ 183224 w 1049669"/>
                  <a:gd name="connsiteY3" fmla="*/ 1245870 h 1342072"/>
                  <a:gd name="connsiteX4" fmla="*/ 185129 w 1049669"/>
                  <a:gd name="connsiteY4" fmla="*/ 1342073 h 1342072"/>
                  <a:gd name="connsiteX5" fmla="*/ 186081 w 1049669"/>
                  <a:gd name="connsiteY5" fmla="*/ 1342073 h 1342072"/>
                  <a:gd name="connsiteX6" fmla="*/ 832829 w 1049669"/>
                  <a:gd name="connsiteY6" fmla="*/ 1342073 h 1342072"/>
                  <a:gd name="connsiteX7" fmla="*/ 833781 w 1049669"/>
                  <a:gd name="connsiteY7" fmla="*/ 1246823 h 1342072"/>
                  <a:gd name="connsiteX8" fmla="*/ 1043331 w 1049669"/>
                  <a:gd name="connsiteY8" fmla="*/ 521018 h 1342072"/>
                  <a:gd name="connsiteX9" fmla="*/ 523266 w 1049669"/>
                  <a:gd name="connsiteY9" fmla="*/ 0 h 13420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049669" h="1342072">
                    <a:moveTo>
                      <a:pt x="523266" y="0"/>
                    </a:moveTo>
                    <a:lnTo>
                      <a:pt x="523266" y="0"/>
                    </a:lnTo>
                    <a:cubicBezTo>
                      <a:pt x="221324" y="0"/>
                      <a:pt x="-26326" y="160020"/>
                      <a:pt x="2249" y="520065"/>
                    </a:cubicBezTo>
                    <a:lnTo>
                      <a:pt x="183224" y="1245870"/>
                    </a:lnTo>
                    <a:cubicBezTo>
                      <a:pt x="183224" y="1278255"/>
                      <a:pt x="184176" y="1310640"/>
                      <a:pt x="185129" y="1342073"/>
                    </a:cubicBezTo>
                    <a:cubicBezTo>
                      <a:pt x="185129" y="1342073"/>
                      <a:pt x="186081" y="1342073"/>
                      <a:pt x="186081" y="1342073"/>
                    </a:cubicBezTo>
                    <a:lnTo>
                      <a:pt x="832829" y="1342073"/>
                    </a:lnTo>
                    <a:cubicBezTo>
                      <a:pt x="833781" y="1310640"/>
                      <a:pt x="833781" y="1279208"/>
                      <a:pt x="833781" y="1246823"/>
                    </a:cubicBezTo>
                    <a:lnTo>
                      <a:pt x="1043331" y="521018"/>
                    </a:lnTo>
                    <a:cubicBezTo>
                      <a:pt x="1094766" y="207645"/>
                      <a:pt x="825209" y="0"/>
                      <a:pt x="523266" y="0"/>
                    </a:cubicBezTo>
                    <a:close/>
                  </a:path>
                </a:pathLst>
              </a:custGeom>
              <a:solidFill>
                <a:srgbClr val="B14C1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3" name="Freeform: Shape 328">
                <a:extLst>
                  <a:ext uri="{FF2B5EF4-FFF2-40B4-BE49-F238E27FC236}">
                    <a16:creationId xmlns:a16="http://schemas.microsoft.com/office/drawing/2014/main" id="{137BB175-9F8A-4DA8-A9BF-82E8F33B0046}"/>
                  </a:ext>
                </a:extLst>
              </p:cNvPr>
              <p:cNvSpPr/>
              <p:nvPr/>
            </p:nvSpPr>
            <p:spPr>
              <a:xfrm>
                <a:off x="9383789" y="1806578"/>
                <a:ext cx="672465" cy="413544"/>
              </a:xfrm>
              <a:custGeom>
                <a:avLst/>
                <a:gdLst>
                  <a:gd name="connsiteX0" fmla="*/ 663893 w 672465"/>
                  <a:gd name="connsiteY0" fmla="*/ 47151 h 413544"/>
                  <a:gd name="connsiteX1" fmla="*/ 672465 w 672465"/>
                  <a:gd name="connsiteY1" fmla="*/ 64296 h 413544"/>
                  <a:gd name="connsiteX2" fmla="*/ 629603 w 672465"/>
                  <a:gd name="connsiteY2" fmla="*/ 370049 h 413544"/>
                  <a:gd name="connsiteX3" fmla="*/ 609600 w 672465"/>
                  <a:gd name="connsiteY3" fmla="*/ 408149 h 413544"/>
                  <a:gd name="connsiteX4" fmla="*/ 581978 w 672465"/>
                  <a:gd name="connsiteY4" fmla="*/ 383384 h 413544"/>
                  <a:gd name="connsiteX5" fmla="*/ 530543 w 672465"/>
                  <a:gd name="connsiteY5" fmla="*/ 298611 h 413544"/>
                  <a:gd name="connsiteX6" fmla="*/ 497205 w 672465"/>
                  <a:gd name="connsiteY6" fmla="*/ 298611 h 413544"/>
                  <a:gd name="connsiteX7" fmla="*/ 447675 w 672465"/>
                  <a:gd name="connsiteY7" fmla="*/ 379574 h 413544"/>
                  <a:gd name="connsiteX8" fmla="*/ 395288 w 672465"/>
                  <a:gd name="connsiteY8" fmla="*/ 377669 h 413544"/>
                  <a:gd name="connsiteX9" fmla="*/ 346710 w 672465"/>
                  <a:gd name="connsiteY9" fmla="*/ 295754 h 413544"/>
                  <a:gd name="connsiteX10" fmla="*/ 318135 w 672465"/>
                  <a:gd name="connsiteY10" fmla="*/ 295754 h 413544"/>
                  <a:gd name="connsiteX11" fmla="*/ 263842 w 672465"/>
                  <a:gd name="connsiteY11" fmla="*/ 383384 h 413544"/>
                  <a:gd name="connsiteX12" fmla="*/ 218123 w 672465"/>
                  <a:gd name="connsiteY12" fmla="*/ 383384 h 413544"/>
                  <a:gd name="connsiteX13" fmla="*/ 164783 w 672465"/>
                  <a:gd name="connsiteY13" fmla="*/ 295754 h 413544"/>
                  <a:gd name="connsiteX14" fmla="*/ 136208 w 672465"/>
                  <a:gd name="connsiteY14" fmla="*/ 295754 h 413544"/>
                  <a:gd name="connsiteX15" fmla="*/ 75248 w 672465"/>
                  <a:gd name="connsiteY15" fmla="*/ 393861 h 413544"/>
                  <a:gd name="connsiteX16" fmla="*/ 51435 w 672465"/>
                  <a:gd name="connsiteY16" fmla="*/ 412911 h 413544"/>
                  <a:gd name="connsiteX17" fmla="*/ 34290 w 672465"/>
                  <a:gd name="connsiteY17" fmla="*/ 382432 h 413544"/>
                  <a:gd name="connsiteX18" fmla="*/ 0 w 672465"/>
                  <a:gd name="connsiteY18" fmla="*/ 79536 h 413544"/>
                  <a:gd name="connsiteX19" fmla="*/ 16192 w 672465"/>
                  <a:gd name="connsiteY19" fmla="*/ 63344 h 413544"/>
                  <a:gd name="connsiteX20" fmla="*/ 60008 w 672465"/>
                  <a:gd name="connsiteY20" fmla="*/ 120494 h 413544"/>
                  <a:gd name="connsiteX21" fmla="*/ 119063 w 672465"/>
                  <a:gd name="connsiteY21" fmla="*/ 32864 h 413544"/>
                  <a:gd name="connsiteX22" fmla="*/ 187642 w 672465"/>
                  <a:gd name="connsiteY22" fmla="*/ 33816 h 413544"/>
                  <a:gd name="connsiteX23" fmla="*/ 237173 w 672465"/>
                  <a:gd name="connsiteY23" fmla="*/ 114779 h 413544"/>
                  <a:gd name="connsiteX24" fmla="*/ 242888 w 672465"/>
                  <a:gd name="connsiteY24" fmla="*/ 118589 h 413544"/>
                  <a:gd name="connsiteX25" fmla="*/ 304800 w 672465"/>
                  <a:gd name="connsiteY25" fmla="*/ 24291 h 413544"/>
                  <a:gd name="connsiteX26" fmla="*/ 362903 w 672465"/>
                  <a:gd name="connsiteY26" fmla="*/ 25244 h 413544"/>
                  <a:gd name="connsiteX27" fmla="*/ 424815 w 672465"/>
                  <a:gd name="connsiteY27" fmla="*/ 123351 h 413544"/>
                  <a:gd name="connsiteX28" fmla="*/ 472440 w 672465"/>
                  <a:gd name="connsiteY28" fmla="*/ 46199 h 413544"/>
                  <a:gd name="connsiteX29" fmla="*/ 560070 w 672465"/>
                  <a:gd name="connsiteY29" fmla="*/ 48104 h 413544"/>
                  <a:gd name="connsiteX30" fmla="*/ 589598 w 672465"/>
                  <a:gd name="connsiteY30" fmla="*/ 97634 h 413544"/>
                  <a:gd name="connsiteX31" fmla="*/ 621983 w 672465"/>
                  <a:gd name="connsiteY31" fmla="*/ 97634 h 413544"/>
                  <a:gd name="connsiteX32" fmla="*/ 663893 w 672465"/>
                  <a:gd name="connsiteY32" fmla="*/ 47151 h 4135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672465" h="413544">
                    <a:moveTo>
                      <a:pt x="663893" y="47151"/>
                    </a:moveTo>
                    <a:cubicBezTo>
                      <a:pt x="670560" y="50961"/>
                      <a:pt x="671513" y="57629"/>
                      <a:pt x="672465" y="64296"/>
                    </a:cubicBezTo>
                    <a:cubicBezTo>
                      <a:pt x="655320" y="166214"/>
                      <a:pt x="632460" y="266226"/>
                      <a:pt x="629603" y="370049"/>
                    </a:cubicBezTo>
                    <a:cubicBezTo>
                      <a:pt x="628650" y="385289"/>
                      <a:pt x="624840" y="403386"/>
                      <a:pt x="609600" y="408149"/>
                    </a:cubicBezTo>
                    <a:cubicBezTo>
                      <a:pt x="591503" y="413864"/>
                      <a:pt x="588645" y="393861"/>
                      <a:pt x="581978" y="383384"/>
                    </a:cubicBezTo>
                    <a:cubicBezTo>
                      <a:pt x="563880" y="355761"/>
                      <a:pt x="546735" y="327186"/>
                      <a:pt x="530543" y="298611"/>
                    </a:cubicBezTo>
                    <a:cubicBezTo>
                      <a:pt x="519113" y="278609"/>
                      <a:pt x="509588" y="275751"/>
                      <a:pt x="497205" y="298611"/>
                    </a:cubicBezTo>
                    <a:cubicBezTo>
                      <a:pt x="481965" y="326234"/>
                      <a:pt x="464820" y="352904"/>
                      <a:pt x="447675" y="379574"/>
                    </a:cubicBezTo>
                    <a:cubicBezTo>
                      <a:pt x="421958" y="419579"/>
                      <a:pt x="421005" y="419579"/>
                      <a:pt x="395288" y="377669"/>
                    </a:cubicBezTo>
                    <a:cubicBezTo>
                      <a:pt x="379095" y="350999"/>
                      <a:pt x="361950" y="323376"/>
                      <a:pt x="346710" y="295754"/>
                    </a:cubicBezTo>
                    <a:cubicBezTo>
                      <a:pt x="336233" y="278609"/>
                      <a:pt x="328613" y="278609"/>
                      <a:pt x="318135" y="295754"/>
                    </a:cubicBezTo>
                    <a:cubicBezTo>
                      <a:pt x="300038" y="325282"/>
                      <a:pt x="280988" y="353857"/>
                      <a:pt x="263842" y="383384"/>
                    </a:cubicBezTo>
                    <a:cubicBezTo>
                      <a:pt x="248603" y="410054"/>
                      <a:pt x="236220" y="419579"/>
                      <a:pt x="218123" y="383384"/>
                    </a:cubicBezTo>
                    <a:cubicBezTo>
                      <a:pt x="202883" y="352904"/>
                      <a:pt x="181928" y="325282"/>
                      <a:pt x="164783" y="295754"/>
                    </a:cubicBezTo>
                    <a:cubicBezTo>
                      <a:pt x="154305" y="278609"/>
                      <a:pt x="146685" y="278609"/>
                      <a:pt x="136208" y="295754"/>
                    </a:cubicBezTo>
                    <a:cubicBezTo>
                      <a:pt x="116205" y="329091"/>
                      <a:pt x="96203" y="361476"/>
                      <a:pt x="75248" y="393861"/>
                    </a:cubicBezTo>
                    <a:cubicBezTo>
                      <a:pt x="69533" y="402434"/>
                      <a:pt x="65723" y="416721"/>
                      <a:pt x="51435" y="412911"/>
                    </a:cubicBezTo>
                    <a:cubicBezTo>
                      <a:pt x="38100" y="409101"/>
                      <a:pt x="34290" y="396719"/>
                      <a:pt x="34290" y="382432"/>
                    </a:cubicBezTo>
                    <a:cubicBezTo>
                      <a:pt x="34290" y="280514"/>
                      <a:pt x="14288" y="180501"/>
                      <a:pt x="0" y="79536"/>
                    </a:cubicBezTo>
                    <a:cubicBezTo>
                      <a:pt x="2858" y="70964"/>
                      <a:pt x="-5715" y="51914"/>
                      <a:pt x="16192" y="63344"/>
                    </a:cubicBezTo>
                    <a:cubicBezTo>
                      <a:pt x="39053" y="74774"/>
                      <a:pt x="42863" y="100491"/>
                      <a:pt x="60008" y="120494"/>
                    </a:cubicBezTo>
                    <a:cubicBezTo>
                      <a:pt x="84773" y="93824"/>
                      <a:pt x="99060" y="61439"/>
                      <a:pt x="119063" y="32864"/>
                    </a:cubicBezTo>
                    <a:cubicBezTo>
                      <a:pt x="146685" y="-7141"/>
                      <a:pt x="161925" y="-7141"/>
                      <a:pt x="187642" y="33816"/>
                    </a:cubicBezTo>
                    <a:cubicBezTo>
                      <a:pt x="204788" y="60486"/>
                      <a:pt x="219075" y="89061"/>
                      <a:pt x="237173" y="114779"/>
                    </a:cubicBezTo>
                    <a:cubicBezTo>
                      <a:pt x="238125" y="115731"/>
                      <a:pt x="239078" y="116684"/>
                      <a:pt x="242888" y="118589"/>
                    </a:cubicBezTo>
                    <a:cubicBezTo>
                      <a:pt x="268605" y="90966"/>
                      <a:pt x="282892" y="54771"/>
                      <a:pt x="304800" y="24291"/>
                    </a:cubicBezTo>
                    <a:cubicBezTo>
                      <a:pt x="326708" y="-7141"/>
                      <a:pt x="340995" y="-7141"/>
                      <a:pt x="362903" y="25244"/>
                    </a:cubicBezTo>
                    <a:cubicBezTo>
                      <a:pt x="383858" y="55724"/>
                      <a:pt x="400050" y="89061"/>
                      <a:pt x="424815" y="123351"/>
                    </a:cubicBezTo>
                    <a:cubicBezTo>
                      <a:pt x="441008" y="93824"/>
                      <a:pt x="457200" y="70011"/>
                      <a:pt x="472440" y="46199"/>
                    </a:cubicBezTo>
                    <a:cubicBezTo>
                      <a:pt x="510540" y="-15714"/>
                      <a:pt x="521017" y="-15714"/>
                      <a:pt x="560070" y="48104"/>
                    </a:cubicBezTo>
                    <a:cubicBezTo>
                      <a:pt x="570548" y="64296"/>
                      <a:pt x="580073" y="81441"/>
                      <a:pt x="589598" y="97634"/>
                    </a:cubicBezTo>
                    <a:cubicBezTo>
                      <a:pt x="601028" y="117636"/>
                      <a:pt x="610553" y="113826"/>
                      <a:pt x="621983" y="97634"/>
                    </a:cubicBezTo>
                    <a:cubicBezTo>
                      <a:pt x="636270" y="80489"/>
                      <a:pt x="641033" y="56676"/>
                      <a:pt x="663893" y="47151"/>
                    </a:cubicBezTo>
                    <a:close/>
                  </a:path>
                </a:pathLst>
              </a:custGeom>
              <a:solidFill>
                <a:srgbClr val="59441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4" name="Freeform: Shape 329">
                <a:extLst>
                  <a:ext uri="{FF2B5EF4-FFF2-40B4-BE49-F238E27FC236}">
                    <a16:creationId xmlns:a16="http://schemas.microsoft.com/office/drawing/2014/main" id="{09F551EF-8109-463B-A099-D39FBBD2556B}"/>
                  </a:ext>
                </a:extLst>
              </p:cNvPr>
              <p:cNvSpPr/>
              <p:nvPr/>
            </p:nvSpPr>
            <p:spPr>
              <a:xfrm>
                <a:off x="10750627" y="2446184"/>
                <a:ext cx="667702" cy="800100"/>
              </a:xfrm>
              <a:custGeom>
                <a:avLst/>
                <a:gdLst>
                  <a:gd name="connsiteX0" fmla="*/ 667702 w 667702"/>
                  <a:gd name="connsiteY0" fmla="*/ 800100 h 800100"/>
                  <a:gd name="connsiteX1" fmla="*/ 190500 w 667702"/>
                  <a:gd name="connsiteY1" fmla="*/ 0 h 800100"/>
                  <a:gd name="connsiteX2" fmla="*/ 0 w 667702"/>
                  <a:gd name="connsiteY2" fmla="*/ 317182 h 800100"/>
                  <a:gd name="connsiteX3" fmla="*/ 667702 w 667702"/>
                  <a:gd name="connsiteY3" fmla="*/ 800100 h 800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67702" h="800100">
                    <a:moveTo>
                      <a:pt x="667702" y="800100"/>
                    </a:moveTo>
                    <a:cubicBezTo>
                      <a:pt x="667702" y="800100"/>
                      <a:pt x="460057" y="155257"/>
                      <a:pt x="190500" y="0"/>
                    </a:cubicBezTo>
                    <a:cubicBezTo>
                      <a:pt x="152400" y="140017"/>
                      <a:pt x="80963" y="256222"/>
                      <a:pt x="0" y="317182"/>
                    </a:cubicBezTo>
                    <a:cubicBezTo>
                      <a:pt x="214313" y="439103"/>
                      <a:pt x="667702" y="800100"/>
                      <a:pt x="667702" y="800100"/>
                    </a:cubicBezTo>
                    <a:close/>
                  </a:path>
                </a:pathLst>
              </a:custGeom>
              <a:solidFill>
                <a:srgbClr val="97390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5" name="Freeform: Shape 330">
                <a:extLst>
                  <a:ext uri="{FF2B5EF4-FFF2-40B4-BE49-F238E27FC236}">
                    <a16:creationId xmlns:a16="http://schemas.microsoft.com/office/drawing/2014/main" id="{ADCA4DCB-C2CB-4AE4-9145-AAB865A4F0D9}"/>
                  </a:ext>
                </a:extLst>
              </p:cNvPr>
              <p:cNvSpPr/>
              <p:nvPr/>
            </p:nvSpPr>
            <p:spPr>
              <a:xfrm>
                <a:off x="8053147" y="2446184"/>
                <a:ext cx="667702" cy="800100"/>
              </a:xfrm>
              <a:custGeom>
                <a:avLst/>
                <a:gdLst>
                  <a:gd name="connsiteX0" fmla="*/ 0 w 667702"/>
                  <a:gd name="connsiteY0" fmla="*/ 800100 h 800100"/>
                  <a:gd name="connsiteX1" fmla="*/ 477203 w 667702"/>
                  <a:gd name="connsiteY1" fmla="*/ 0 h 800100"/>
                  <a:gd name="connsiteX2" fmla="*/ 667703 w 667702"/>
                  <a:gd name="connsiteY2" fmla="*/ 317182 h 800100"/>
                  <a:gd name="connsiteX3" fmla="*/ 0 w 667702"/>
                  <a:gd name="connsiteY3" fmla="*/ 800100 h 800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67702" h="800100">
                    <a:moveTo>
                      <a:pt x="0" y="800100"/>
                    </a:moveTo>
                    <a:cubicBezTo>
                      <a:pt x="0" y="800100"/>
                      <a:pt x="207645" y="155257"/>
                      <a:pt x="477203" y="0"/>
                    </a:cubicBezTo>
                    <a:cubicBezTo>
                      <a:pt x="515303" y="140017"/>
                      <a:pt x="586740" y="256222"/>
                      <a:pt x="667703" y="317182"/>
                    </a:cubicBezTo>
                    <a:cubicBezTo>
                      <a:pt x="453390" y="439103"/>
                      <a:pt x="0" y="800100"/>
                      <a:pt x="0" y="800100"/>
                    </a:cubicBezTo>
                    <a:close/>
                  </a:path>
                </a:pathLst>
              </a:custGeom>
              <a:solidFill>
                <a:srgbClr val="973902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21" name="Group 296">
              <a:extLst>
                <a:ext uri="{FF2B5EF4-FFF2-40B4-BE49-F238E27FC236}">
                  <a16:creationId xmlns:a16="http://schemas.microsoft.com/office/drawing/2014/main" id="{33C7B671-EB8E-459B-9EDE-1A77F25BE4CA}"/>
                </a:ext>
              </a:extLst>
            </p:cNvPr>
            <p:cNvGrpSpPr/>
            <p:nvPr/>
          </p:nvGrpSpPr>
          <p:grpSpPr>
            <a:xfrm>
              <a:off x="9447810" y="1168108"/>
              <a:ext cx="588590" cy="580929"/>
              <a:chOff x="9447672" y="1014491"/>
              <a:chExt cx="588590" cy="753400"/>
            </a:xfrm>
          </p:grpSpPr>
          <p:sp>
            <p:nvSpPr>
              <p:cNvPr id="27" name="Freeform: Shape 302">
                <a:extLst>
                  <a:ext uri="{FF2B5EF4-FFF2-40B4-BE49-F238E27FC236}">
                    <a16:creationId xmlns:a16="http://schemas.microsoft.com/office/drawing/2014/main" id="{1412B1DE-1139-414A-8C49-D82CC845069A}"/>
                  </a:ext>
                </a:extLst>
              </p:cNvPr>
              <p:cNvSpPr/>
              <p:nvPr/>
            </p:nvSpPr>
            <p:spPr>
              <a:xfrm>
                <a:off x="9447672" y="1014878"/>
                <a:ext cx="212983" cy="348192"/>
              </a:xfrm>
              <a:custGeom>
                <a:avLst/>
                <a:gdLst>
                  <a:gd name="connsiteX0" fmla="*/ 212984 w 212983"/>
                  <a:gd name="connsiteY0" fmla="*/ 174096 h 348192"/>
                  <a:gd name="connsiteX1" fmla="*/ 106492 w 212983"/>
                  <a:gd name="connsiteY1" fmla="*/ 348193 h 348192"/>
                  <a:gd name="connsiteX2" fmla="*/ 0 w 212983"/>
                  <a:gd name="connsiteY2" fmla="*/ 174096 h 348192"/>
                  <a:gd name="connsiteX3" fmla="*/ 106492 w 212983"/>
                  <a:gd name="connsiteY3" fmla="*/ 0 h 348192"/>
                  <a:gd name="connsiteX4" fmla="*/ 212984 w 212983"/>
                  <a:gd name="connsiteY4" fmla="*/ 174096 h 3481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2983" h="348192">
                    <a:moveTo>
                      <a:pt x="212984" y="174096"/>
                    </a:moveTo>
                    <a:cubicBezTo>
                      <a:pt x="212984" y="270247"/>
                      <a:pt x="165306" y="348193"/>
                      <a:pt x="106492" y="348193"/>
                    </a:cubicBezTo>
                    <a:cubicBezTo>
                      <a:pt x="47678" y="348193"/>
                      <a:pt x="0" y="270247"/>
                      <a:pt x="0" y="174096"/>
                    </a:cubicBezTo>
                    <a:cubicBezTo>
                      <a:pt x="0" y="77946"/>
                      <a:pt x="47678" y="0"/>
                      <a:pt x="106492" y="0"/>
                    </a:cubicBezTo>
                    <a:cubicBezTo>
                      <a:pt x="165306" y="0"/>
                      <a:pt x="212984" y="77946"/>
                      <a:pt x="212984" y="174096"/>
                    </a:cubicBezTo>
                    <a:close/>
                  </a:path>
                </a:pathLst>
              </a:custGeom>
              <a:solidFill>
                <a:srgbClr val="E1E1E2"/>
              </a:solidFill>
              <a:ln w="59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8" name="Freeform: Shape 303">
                <a:extLst>
                  <a:ext uri="{FF2B5EF4-FFF2-40B4-BE49-F238E27FC236}">
                    <a16:creationId xmlns:a16="http://schemas.microsoft.com/office/drawing/2014/main" id="{DC1724AC-42E8-4039-8944-2AD2F57E97EF}"/>
                  </a:ext>
                </a:extLst>
              </p:cNvPr>
              <p:cNvSpPr/>
              <p:nvPr/>
            </p:nvSpPr>
            <p:spPr>
              <a:xfrm>
                <a:off x="9503910" y="1185983"/>
                <a:ext cx="120850" cy="184266"/>
              </a:xfrm>
              <a:custGeom>
                <a:avLst/>
                <a:gdLst>
                  <a:gd name="connsiteX0" fmla="*/ 120850 w 120850"/>
                  <a:gd name="connsiteY0" fmla="*/ 92134 h 184266"/>
                  <a:gd name="connsiteX1" fmla="*/ 60425 w 120850"/>
                  <a:gd name="connsiteY1" fmla="*/ 184267 h 184266"/>
                  <a:gd name="connsiteX2" fmla="*/ 0 w 120850"/>
                  <a:gd name="connsiteY2" fmla="*/ 92134 h 184266"/>
                  <a:gd name="connsiteX3" fmla="*/ 60425 w 120850"/>
                  <a:gd name="connsiteY3" fmla="*/ 0 h 184266"/>
                  <a:gd name="connsiteX4" fmla="*/ 120850 w 120850"/>
                  <a:gd name="connsiteY4" fmla="*/ 92134 h 1842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0850" h="184266">
                    <a:moveTo>
                      <a:pt x="120850" y="92134"/>
                    </a:moveTo>
                    <a:cubicBezTo>
                      <a:pt x="120850" y="143017"/>
                      <a:pt x="93797" y="184267"/>
                      <a:pt x="60425" y="184267"/>
                    </a:cubicBezTo>
                    <a:cubicBezTo>
                      <a:pt x="27053" y="184267"/>
                      <a:pt x="0" y="143017"/>
                      <a:pt x="0" y="92134"/>
                    </a:cubicBezTo>
                    <a:cubicBezTo>
                      <a:pt x="0" y="41250"/>
                      <a:pt x="27053" y="0"/>
                      <a:pt x="60425" y="0"/>
                    </a:cubicBezTo>
                    <a:cubicBezTo>
                      <a:pt x="93797" y="0"/>
                      <a:pt x="120850" y="41250"/>
                      <a:pt x="120850" y="92134"/>
                    </a:cubicBezTo>
                    <a:close/>
                  </a:path>
                </a:pathLst>
              </a:custGeom>
              <a:solidFill>
                <a:srgbClr val="020B0B"/>
              </a:solidFill>
              <a:ln w="59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9" name="Freeform: Shape 304">
                <a:extLst>
                  <a:ext uri="{FF2B5EF4-FFF2-40B4-BE49-F238E27FC236}">
                    <a16:creationId xmlns:a16="http://schemas.microsoft.com/office/drawing/2014/main" id="{3657033C-4E2B-4939-AB62-C3011A37CE2C}"/>
                  </a:ext>
                </a:extLst>
              </p:cNvPr>
              <p:cNvSpPr/>
              <p:nvPr/>
            </p:nvSpPr>
            <p:spPr>
              <a:xfrm>
                <a:off x="9538011" y="1263159"/>
                <a:ext cx="61023" cy="92133"/>
              </a:xfrm>
              <a:custGeom>
                <a:avLst/>
                <a:gdLst>
                  <a:gd name="connsiteX0" fmla="*/ 61024 w 61023"/>
                  <a:gd name="connsiteY0" fmla="*/ 46067 h 92133"/>
                  <a:gd name="connsiteX1" fmla="*/ 30512 w 61023"/>
                  <a:gd name="connsiteY1" fmla="*/ 92133 h 92133"/>
                  <a:gd name="connsiteX2" fmla="*/ 0 w 61023"/>
                  <a:gd name="connsiteY2" fmla="*/ 46067 h 92133"/>
                  <a:gd name="connsiteX3" fmla="*/ 30512 w 61023"/>
                  <a:gd name="connsiteY3" fmla="*/ 0 h 92133"/>
                  <a:gd name="connsiteX4" fmla="*/ 61024 w 61023"/>
                  <a:gd name="connsiteY4" fmla="*/ 46067 h 92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1023" h="92133">
                    <a:moveTo>
                      <a:pt x="61024" y="46067"/>
                    </a:moveTo>
                    <a:cubicBezTo>
                      <a:pt x="61024" y="71509"/>
                      <a:pt x="47363" y="92133"/>
                      <a:pt x="30512" y="92133"/>
                    </a:cubicBezTo>
                    <a:cubicBezTo>
                      <a:pt x="13661" y="92133"/>
                      <a:pt x="0" y="71509"/>
                      <a:pt x="0" y="46067"/>
                    </a:cubicBezTo>
                    <a:cubicBezTo>
                      <a:pt x="0" y="20625"/>
                      <a:pt x="13661" y="0"/>
                      <a:pt x="30512" y="0"/>
                    </a:cubicBezTo>
                    <a:cubicBezTo>
                      <a:pt x="47363" y="0"/>
                      <a:pt x="61024" y="20625"/>
                      <a:pt x="61024" y="46067"/>
                    </a:cubicBezTo>
                    <a:close/>
                  </a:path>
                </a:pathLst>
              </a:custGeom>
              <a:solidFill>
                <a:srgbClr val="E9E9E9"/>
              </a:solidFill>
              <a:ln w="59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0" name="Freeform: Shape 305">
                <a:extLst>
                  <a:ext uri="{FF2B5EF4-FFF2-40B4-BE49-F238E27FC236}">
                    <a16:creationId xmlns:a16="http://schemas.microsoft.com/office/drawing/2014/main" id="{2B7C0CC7-790E-48AC-A0E0-8E40D5A60090}"/>
                  </a:ext>
                </a:extLst>
              </p:cNvPr>
              <p:cNvSpPr/>
              <p:nvPr/>
            </p:nvSpPr>
            <p:spPr>
              <a:xfrm>
                <a:off x="9561310" y="1408736"/>
                <a:ext cx="328426" cy="359155"/>
              </a:xfrm>
              <a:custGeom>
                <a:avLst/>
                <a:gdLst>
                  <a:gd name="connsiteX0" fmla="*/ 286498 w 328426"/>
                  <a:gd name="connsiteY0" fmla="*/ 153769 h 359155"/>
                  <a:gd name="connsiteX1" fmla="*/ 203937 w 328426"/>
                  <a:gd name="connsiteY1" fmla="*/ 316498 h 359155"/>
                  <a:gd name="connsiteX2" fmla="*/ 187186 w 328426"/>
                  <a:gd name="connsiteY2" fmla="*/ 344617 h 359155"/>
                  <a:gd name="connsiteX3" fmla="*/ 128555 w 328426"/>
                  <a:gd name="connsiteY3" fmla="*/ 337438 h 359155"/>
                  <a:gd name="connsiteX4" fmla="*/ 4115 w 328426"/>
                  <a:gd name="connsiteY4" fmla="*/ 89156 h 359155"/>
                  <a:gd name="connsiteX5" fmla="*/ 7107 w 328426"/>
                  <a:gd name="connsiteY5" fmla="*/ 58644 h 359155"/>
                  <a:gd name="connsiteX6" fmla="*/ 187784 w 328426"/>
                  <a:gd name="connsiteY6" fmla="*/ 4202 h 359155"/>
                  <a:gd name="connsiteX7" fmla="*/ 222484 w 328426"/>
                  <a:gd name="connsiteY7" fmla="*/ 3005 h 359155"/>
                  <a:gd name="connsiteX8" fmla="*/ 309233 w 328426"/>
                  <a:gd name="connsiteY8" fmla="*/ 46679 h 359155"/>
                  <a:gd name="connsiteX9" fmla="*/ 322395 w 328426"/>
                  <a:gd name="connsiteY9" fmla="*/ 97532 h 359155"/>
                  <a:gd name="connsiteX10" fmla="*/ 286498 w 328426"/>
                  <a:gd name="connsiteY10" fmla="*/ 153769 h 3591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28426" h="359155">
                    <a:moveTo>
                      <a:pt x="286498" y="153769"/>
                    </a:moveTo>
                    <a:cubicBezTo>
                      <a:pt x="258978" y="208212"/>
                      <a:pt x="232056" y="262056"/>
                      <a:pt x="203937" y="316498"/>
                    </a:cubicBezTo>
                    <a:cubicBezTo>
                      <a:pt x="199151" y="326071"/>
                      <a:pt x="193767" y="336241"/>
                      <a:pt x="187186" y="344617"/>
                    </a:cubicBezTo>
                    <a:cubicBezTo>
                      <a:pt x="169238" y="366155"/>
                      <a:pt x="142316" y="363762"/>
                      <a:pt x="128555" y="337438"/>
                    </a:cubicBezTo>
                    <a:cubicBezTo>
                      <a:pt x="86078" y="254877"/>
                      <a:pt x="45396" y="171717"/>
                      <a:pt x="4115" y="89156"/>
                    </a:cubicBezTo>
                    <a:cubicBezTo>
                      <a:pt x="-671" y="78986"/>
                      <a:pt x="-3064" y="65225"/>
                      <a:pt x="7107" y="58644"/>
                    </a:cubicBezTo>
                    <a:cubicBezTo>
                      <a:pt x="62147" y="23347"/>
                      <a:pt x="117786" y="-9558"/>
                      <a:pt x="187784" y="4202"/>
                    </a:cubicBezTo>
                    <a:cubicBezTo>
                      <a:pt x="199151" y="-1182"/>
                      <a:pt x="210518" y="-1182"/>
                      <a:pt x="222484" y="3005"/>
                    </a:cubicBezTo>
                    <a:cubicBezTo>
                      <a:pt x="252995" y="13774"/>
                      <a:pt x="282310" y="28133"/>
                      <a:pt x="309233" y="46679"/>
                    </a:cubicBezTo>
                    <a:cubicBezTo>
                      <a:pt x="327779" y="59841"/>
                      <a:pt x="334360" y="77191"/>
                      <a:pt x="322395" y="97532"/>
                    </a:cubicBezTo>
                    <a:cubicBezTo>
                      <a:pt x="311028" y="116677"/>
                      <a:pt x="308036" y="141206"/>
                      <a:pt x="286498" y="153769"/>
                    </a:cubicBezTo>
                    <a:close/>
                  </a:path>
                </a:pathLst>
              </a:custGeom>
              <a:solidFill>
                <a:srgbClr val="E69802"/>
              </a:solidFill>
              <a:ln w="59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1" name="Freeform: Shape 306">
                <a:extLst>
                  <a:ext uri="{FF2B5EF4-FFF2-40B4-BE49-F238E27FC236}">
                    <a16:creationId xmlns:a16="http://schemas.microsoft.com/office/drawing/2014/main" id="{3661DECC-9C8A-405D-884D-74E03A4685B5}"/>
                  </a:ext>
                </a:extLst>
              </p:cNvPr>
              <p:cNvSpPr/>
              <p:nvPr/>
            </p:nvSpPr>
            <p:spPr>
              <a:xfrm>
                <a:off x="9748496" y="1391010"/>
                <a:ext cx="200361" cy="325077"/>
              </a:xfrm>
              <a:custGeom>
                <a:avLst/>
                <a:gdLst>
                  <a:gd name="connsiteX0" fmla="*/ 171105 w 200361"/>
                  <a:gd name="connsiteY0" fmla="*/ 62611 h 325077"/>
                  <a:gd name="connsiteX1" fmla="*/ 137004 w 200361"/>
                  <a:gd name="connsiteY1" fmla="*/ 29108 h 325077"/>
                  <a:gd name="connsiteX2" fmla="*/ 0 w 200361"/>
                  <a:gd name="connsiteY2" fmla="*/ 17142 h 325077"/>
                  <a:gd name="connsiteX3" fmla="*/ 122645 w 200361"/>
                  <a:gd name="connsiteY3" fmla="*/ 68593 h 325077"/>
                  <a:gd name="connsiteX4" fmla="*/ 129824 w 200361"/>
                  <a:gd name="connsiteY4" fmla="*/ 102695 h 325077"/>
                  <a:gd name="connsiteX5" fmla="*/ 98714 w 200361"/>
                  <a:gd name="connsiteY5" fmla="*/ 167308 h 325077"/>
                  <a:gd name="connsiteX6" fmla="*/ 130423 w 200361"/>
                  <a:gd name="connsiteY6" fmla="*/ 246279 h 325077"/>
                  <a:gd name="connsiteX7" fmla="*/ 130423 w 200361"/>
                  <a:gd name="connsiteY7" fmla="*/ 246279 h 325077"/>
                  <a:gd name="connsiteX8" fmla="*/ 105295 w 200361"/>
                  <a:gd name="connsiteY8" fmla="*/ 291150 h 325077"/>
                  <a:gd name="connsiteX9" fmla="*/ 90937 w 200361"/>
                  <a:gd name="connsiteY9" fmla="*/ 318670 h 325077"/>
                  <a:gd name="connsiteX10" fmla="*/ 122645 w 200361"/>
                  <a:gd name="connsiteY10" fmla="*/ 315679 h 325077"/>
                  <a:gd name="connsiteX11" fmla="*/ 130423 w 200361"/>
                  <a:gd name="connsiteY11" fmla="*/ 310893 h 325077"/>
                  <a:gd name="connsiteX12" fmla="*/ 137602 w 200361"/>
                  <a:gd name="connsiteY12" fmla="*/ 306106 h 325077"/>
                  <a:gd name="connsiteX13" fmla="*/ 189651 w 200361"/>
                  <a:gd name="connsiteY13" fmla="*/ 241493 h 325077"/>
                  <a:gd name="connsiteX14" fmla="*/ 171105 w 200361"/>
                  <a:gd name="connsiteY14" fmla="*/ 62611 h 3250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00361" h="325077">
                    <a:moveTo>
                      <a:pt x="171105" y="62611"/>
                    </a:moveTo>
                    <a:cubicBezTo>
                      <a:pt x="159738" y="51244"/>
                      <a:pt x="148969" y="39876"/>
                      <a:pt x="137004" y="29108"/>
                    </a:cubicBezTo>
                    <a:cubicBezTo>
                      <a:pt x="98116" y="-4395"/>
                      <a:pt x="34700" y="-9780"/>
                      <a:pt x="0" y="17142"/>
                    </a:cubicBezTo>
                    <a:cubicBezTo>
                      <a:pt x="46067" y="21330"/>
                      <a:pt x="83758" y="45859"/>
                      <a:pt x="122645" y="68593"/>
                    </a:cubicBezTo>
                    <a:cubicBezTo>
                      <a:pt x="135209" y="75773"/>
                      <a:pt x="137004" y="88935"/>
                      <a:pt x="129824" y="102695"/>
                    </a:cubicBezTo>
                    <a:cubicBezTo>
                      <a:pt x="119056" y="124232"/>
                      <a:pt x="108885" y="145770"/>
                      <a:pt x="98714" y="167308"/>
                    </a:cubicBezTo>
                    <a:cubicBezTo>
                      <a:pt x="123842" y="187649"/>
                      <a:pt x="144183" y="210383"/>
                      <a:pt x="130423" y="246279"/>
                    </a:cubicBezTo>
                    <a:lnTo>
                      <a:pt x="130423" y="246279"/>
                    </a:lnTo>
                    <a:cubicBezTo>
                      <a:pt x="131021" y="266022"/>
                      <a:pt x="120252" y="280381"/>
                      <a:pt x="105295" y="291150"/>
                    </a:cubicBezTo>
                    <a:cubicBezTo>
                      <a:pt x="95125" y="298329"/>
                      <a:pt x="81963" y="304910"/>
                      <a:pt x="90937" y="318670"/>
                    </a:cubicBezTo>
                    <a:cubicBezTo>
                      <a:pt x="99911" y="332430"/>
                      <a:pt x="112475" y="320465"/>
                      <a:pt x="122645" y="315679"/>
                    </a:cubicBezTo>
                    <a:cubicBezTo>
                      <a:pt x="125637" y="314482"/>
                      <a:pt x="127431" y="312687"/>
                      <a:pt x="130423" y="310893"/>
                    </a:cubicBezTo>
                    <a:cubicBezTo>
                      <a:pt x="134012" y="310893"/>
                      <a:pt x="135209" y="307901"/>
                      <a:pt x="137602" y="306106"/>
                    </a:cubicBezTo>
                    <a:cubicBezTo>
                      <a:pt x="161533" y="289953"/>
                      <a:pt x="173498" y="264228"/>
                      <a:pt x="189651" y="241493"/>
                    </a:cubicBezTo>
                    <a:cubicBezTo>
                      <a:pt x="207599" y="179872"/>
                      <a:pt x="204010" y="119446"/>
                      <a:pt x="171105" y="62611"/>
                    </a:cubicBezTo>
                    <a:close/>
                  </a:path>
                </a:pathLst>
              </a:custGeom>
              <a:solidFill>
                <a:srgbClr val="C3060D"/>
              </a:solidFill>
              <a:ln w="59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2" name="Freeform: Shape 307">
                <a:extLst>
                  <a:ext uri="{FF2B5EF4-FFF2-40B4-BE49-F238E27FC236}">
                    <a16:creationId xmlns:a16="http://schemas.microsoft.com/office/drawing/2014/main" id="{D557EADF-DCF5-4E51-A13F-3C8C38C359E4}"/>
                  </a:ext>
                </a:extLst>
              </p:cNvPr>
              <p:cNvSpPr/>
              <p:nvPr/>
            </p:nvSpPr>
            <p:spPr>
              <a:xfrm>
                <a:off x="9823279" y="1014491"/>
                <a:ext cx="212983" cy="348192"/>
              </a:xfrm>
              <a:custGeom>
                <a:avLst/>
                <a:gdLst>
                  <a:gd name="connsiteX0" fmla="*/ 212984 w 212983"/>
                  <a:gd name="connsiteY0" fmla="*/ 174096 h 348192"/>
                  <a:gd name="connsiteX1" fmla="*/ 106492 w 212983"/>
                  <a:gd name="connsiteY1" fmla="*/ 348193 h 348192"/>
                  <a:gd name="connsiteX2" fmla="*/ 0 w 212983"/>
                  <a:gd name="connsiteY2" fmla="*/ 174096 h 348192"/>
                  <a:gd name="connsiteX3" fmla="*/ 106492 w 212983"/>
                  <a:gd name="connsiteY3" fmla="*/ 0 h 348192"/>
                  <a:gd name="connsiteX4" fmla="*/ 212984 w 212983"/>
                  <a:gd name="connsiteY4" fmla="*/ 174096 h 3481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2983" h="348192">
                    <a:moveTo>
                      <a:pt x="212984" y="174096"/>
                    </a:moveTo>
                    <a:cubicBezTo>
                      <a:pt x="212984" y="270247"/>
                      <a:pt x="165306" y="348193"/>
                      <a:pt x="106492" y="348193"/>
                    </a:cubicBezTo>
                    <a:cubicBezTo>
                      <a:pt x="47678" y="348193"/>
                      <a:pt x="0" y="270247"/>
                      <a:pt x="0" y="174096"/>
                    </a:cubicBezTo>
                    <a:cubicBezTo>
                      <a:pt x="0" y="77946"/>
                      <a:pt x="47678" y="0"/>
                      <a:pt x="106492" y="0"/>
                    </a:cubicBezTo>
                    <a:cubicBezTo>
                      <a:pt x="165306" y="0"/>
                      <a:pt x="212984" y="77946"/>
                      <a:pt x="212984" y="174096"/>
                    </a:cubicBezTo>
                    <a:close/>
                  </a:path>
                </a:pathLst>
              </a:custGeom>
              <a:solidFill>
                <a:srgbClr val="E1E1E2"/>
              </a:solidFill>
              <a:ln w="59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3" name="Freeform: Shape 308">
                <a:extLst>
                  <a:ext uri="{FF2B5EF4-FFF2-40B4-BE49-F238E27FC236}">
                    <a16:creationId xmlns:a16="http://schemas.microsoft.com/office/drawing/2014/main" id="{F1561D21-00AE-49F8-AE10-FF2D061C65F4}"/>
                  </a:ext>
                </a:extLst>
              </p:cNvPr>
              <p:cNvSpPr/>
              <p:nvPr/>
            </p:nvSpPr>
            <p:spPr>
              <a:xfrm>
                <a:off x="9879517" y="1185596"/>
                <a:ext cx="120850" cy="184266"/>
              </a:xfrm>
              <a:custGeom>
                <a:avLst/>
                <a:gdLst>
                  <a:gd name="connsiteX0" fmla="*/ 120850 w 120850"/>
                  <a:gd name="connsiteY0" fmla="*/ 92134 h 184266"/>
                  <a:gd name="connsiteX1" fmla="*/ 60425 w 120850"/>
                  <a:gd name="connsiteY1" fmla="*/ 184267 h 184266"/>
                  <a:gd name="connsiteX2" fmla="*/ 0 w 120850"/>
                  <a:gd name="connsiteY2" fmla="*/ 92134 h 184266"/>
                  <a:gd name="connsiteX3" fmla="*/ 60425 w 120850"/>
                  <a:gd name="connsiteY3" fmla="*/ 0 h 184266"/>
                  <a:gd name="connsiteX4" fmla="*/ 120850 w 120850"/>
                  <a:gd name="connsiteY4" fmla="*/ 92134 h 1842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0850" h="184266">
                    <a:moveTo>
                      <a:pt x="120850" y="92134"/>
                    </a:moveTo>
                    <a:cubicBezTo>
                      <a:pt x="120850" y="143017"/>
                      <a:pt x="93797" y="184267"/>
                      <a:pt x="60425" y="184267"/>
                    </a:cubicBezTo>
                    <a:cubicBezTo>
                      <a:pt x="27053" y="184267"/>
                      <a:pt x="0" y="143017"/>
                      <a:pt x="0" y="92134"/>
                    </a:cubicBezTo>
                    <a:cubicBezTo>
                      <a:pt x="0" y="41250"/>
                      <a:pt x="27053" y="0"/>
                      <a:pt x="60425" y="0"/>
                    </a:cubicBezTo>
                    <a:cubicBezTo>
                      <a:pt x="93797" y="0"/>
                      <a:pt x="120850" y="41250"/>
                      <a:pt x="120850" y="92134"/>
                    </a:cubicBezTo>
                    <a:close/>
                  </a:path>
                </a:pathLst>
              </a:custGeom>
              <a:solidFill>
                <a:srgbClr val="020B0B"/>
              </a:solidFill>
              <a:ln w="59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4" name="Freeform: Shape 309">
                <a:extLst>
                  <a:ext uri="{FF2B5EF4-FFF2-40B4-BE49-F238E27FC236}">
                    <a16:creationId xmlns:a16="http://schemas.microsoft.com/office/drawing/2014/main" id="{E98BCD6A-7339-44D9-959A-CD749D3F393A}"/>
                  </a:ext>
                </a:extLst>
              </p:cNvPr>
              <p:cNvSpPr/>
              <p:nvPr/>
            </p:nvSpPr>
            <p:spPr>
              <a:xfrm>
                <a:off x="9913618" y="1262772"/>
                <a:ext cx="61023" cy="92133"/>
              </a:xfrm>
              <a:custGeom>
                <a:avLst/>
                <a:gdLst>
                  <a:gd name="connsiteX0" fmla="*/ 61024 w 61023"/>
                  <a:gd name="connsiteY0" fmla="*/ 46067 h 92133"/>
                  <a:gd name="connsiteX1" fmla="*/ 30512 w 61023"/>
                  <a:gd name="connsiteY1" fmla="*/ 92133 h 92133"/>
                  <a:gd name="connsiteX2" fmla="*/ 0 w 61023"/>
                  <a:gd name="connsiteY2" fmla="*/ 46067 h 92133"/>
                  <a:gd name="connsiteX3" fmla="*/ 30512 w 61023"/>
                  <a:gd name="connsiteY3" fmla="*/ 0 h 92133"/>
                  <a:gd name="connsiteX4" fmla="*/ 61024 w 61023"/>
                  <a:gd name="connsiteY4" fmla="*/ 46067 h 92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1023" h="92133">
                    <a:moveTo>
                      <a:pt x="61024" y="46067"/>
                    </a:moveTo>
                    <a:cubicBezTo>
                      <a:pt x="61024" y="71509"/>
                      <a:pt x="47363" y="92133"/>
                      <a:pt x="30512" y="92133"/>
                    </a:cubicBezTo>
                    <a:cubicBezTo>
                      <a:pt x="13661" y="92133"/>
                      <a:pt x="0" y="71509"/>
                      <a:pt x="0" y="46067"/>
                    </a:cubicBezTo>
                    <a:cubicBezTo>
                      <a:pt x="0" y="20625"/>
                      <a:pt x="13661" y="0"/>
                      <a:pt x="30512" y="0"/>
                    </a:cubicBezTo>
                    <a:cubicBezTo>
                      <a:pt x="47363" y="0"/>
                      <a:pt x="61024" y="20625"/>
                      <a:pt x="61024" y="46067"/>
                    </a:cubicBezTo>
                    <a:close/>
                  </a:path>
                </a:pathLst>
              </a:custGeom>
              <a:solidFill>
                <a:srgbClr val="E9E9E9"/>
              </a:solidFill>
              <a:ln w="59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22" name="Graphic 177">
              <a:extLst>
                <a:ext uri="{FF2B5EF4-FFF2-40B4-BE49-F238E27FC236}">
                  <a16:creationId xmlns:a16="http://schemas.microsoft.com/office/drawing/2014/main" id="{EF8B80F1-6AF8-4EB9-9D8E-C7568C8524E6}"/>
                </a:ext>
              </a:extLst>
            </p:cNvPr>
            <p:cNvGrpSpPr/>
            <p:nvPr/>
          </p:nvGrpSpPr>
          <p:grpSpPr>
            <a:xfrm>
              <a:off x="8978101" y="-21145"/>
              <a:ext cx="1466850" cy="1181100"/>
              <a:chOff x="8978101" y="-21145"/>
              <a:chExt cx="1466850" cy="1181100"/>
            </a:xfrm>
          </p:grpSpPr>
          <p:sp>
            <p:nvSpPr>
              <p:cNvPr id="23" name="Freeform: Shape 298">
                <a:extLst>
                  <a:ext uri="{FF2B5EF4-FFF2-40B4-BE49-F238E27FC236}">
                    <a16:creationId xmlns:a16="http://schemas.microsoft.com/office/drawing/2014/main" id="{811F9488-536A-4BAD-9DA2-F136FC6AA9F6}"/>
                  </a:ext>
                </a:extLst>
              </p:cNvPr>
              <p:cNvSpPr/>
              <p:nvPr/>
            </p:nvSpPr>
            <p:spPr>
              <a:xfrm>
                <a:off x="8978562" y="-11414"/>
                <a:ext cx="1470215" cy="1166130"/>
              </a:xfrm>
              <a:custGeom>
                <a:avLst/>
                <a:gdLst>
                  <a:gd name="connsiteX0" fmla="*/ 1403524 w 1470215"/>
                  <a:gd name="connsiteY0" fmla="*/ 952294 h 1166130"/>
                  <a:gd name="connsiteX1" fmla="*/ 1393046 w 1470215"/>
                  <a:gd name="connsiteY1" fmla="*/ 948484 h 1166130"/>
                  <a:gd name="connsiteX2" fmla="*/ 1254934 w 1470215"/>
                  <a:gd name="connsiteY2" fmla="*/ 909432 h 1166130"/>
                  <a:gd name="connsiteX3" fmla="*/ 1183496 w 1470215"/>
                  <a:gd name="connsiteY3" fmla="*/ 350314 h 1166130"/>
                  <a:gd name="connsiteX4" fmla="*/ 1161589 w 1470215"/>
                  <a:gd name="connsiteY4" fmla="*/ 167434 h 1166130"/>
                  <a:gd name="connsiteX5" fmla="*/ 1154921 w 1470215"/>
                  <a:gd name="connsiteY5" fmla="*/ 88377 h 1166130"/>
                  <a:gd name="connsiteX6" fmla="*/ 1115869 w 1470215"/>
                  <a:gd name="connsiteY6" fmla="*/ 43609 h 1166130"/>
                  <a:gd name="connsiteX7" fmla="*/ 451024 w 1470215"/>
                  <a:gd name="connsiteY7" fmla="*/ 29322 h 1166130"/>
                  <a:gd name="connsiteX8" fmla="*/ 326246 w 1470215"/>
                  <a:gd name="connsiteY8" fmla="*/ 167434 h 1166130"/>
                  <a:gd name="connsiteX9" fmla="*/ 290051 w 1470215"/>
                  <a:gd name="connsiteY9" fmla="*/ 411274 h 1166130"/>
                  <a:gd name="connsiteX10" fmla="*/ 219566 w 1470215"/>
                  <a:gd name="connsiteY10" fmla="*/ 909432 h 1166130"/>
                  <a:gd name="connsiteX11" fmla="*/ 162416 w 1470215"/>
                  <a:gd name="connsiteY11" fmla="*/ 925624 h 1166130"/>
                  <a:gd name="connsiteX12" fmla="*/ 35734 w 1470215"/>
                  <a:gd name="connsiteY12" fmla="*/ 971344 h 1166130"/>
                  <a:gd name="connsiteX13" fmla="*/ 32876 w 1470215"/>
                  <a:gd name="connsiteY13" fmla="*/ 1058974 h 1166130"/>
                  <a:gd name="connsiteX14" fmla="*/ 277669 w 1470215"/>
                  <a:gd name="connsiteY14" fmla="*/ 1139937 h 1166130"/>
                  <a:gd name="connsiteX15" fmla="*/ 551989 w 1470215"/>
                  <a:gd name="connsiteY15" fmla="*/ 1163749 h 1166130"/>
                  <a:gd name="connsiteX16" fmla="*/ 835834 w 1470215"/>
                  <a:gd name="connsiteY16" fmla="*/ 1165654 h 1166130"/>
                  <a:gd name="connsiteX17" fmla="*/ 1204451 w 1470215"/>
                  <a:gd name="connsiteY17" fmla="*/ 1136127 h 1166130"/>
                  <a:gd name="connsiteX18" fmla="*/ 1402571 w 1470215"/>
                  <a:gd name="connsiteY18" fmla="*/ 1074214 h 1166130"/>
                  <a:gd name="connsiteX19" fmla="*/ 1470199 w 1470215"/>
                  <a:gd name="connsiteY19" fmla="*/ 1012302 h 1166130"/>
                  <a:gd name="connsiteX20" fmla="*/ 1403524 w 1470215"/>
                  <a:gd name="connsiteY20" fmla="*/ 952294 h 11661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1470215" h="1166130">
                    <a:moveTo>
                      <a:pt x="1403524" y="952294"/>
                    </a:moveTo>
                    <a:cubicBezTo>
                      <a:pt x="1399714" y="950389"/>
                      <a:pt x="1396856" y="949437"/>
                      <a:pt x="1393046" y="948484"/>
                    </a:cubicBezTo>
                    <a:cubicBezTo>
                      <a:pt x="1347326" y="935149"/>
                      <a:pt x="1300654" y="922767"/>
                      <a:pt x="1254934" y="909432"/>
                    </a:cubicBezTo>
                    <a:cubicBezTo>
                      <a:pt x="1252076" y="893239"/>
                      <a:pt x="1190164" y="413179"/>
                      <a:pt x="1183496" y="350314"/>
                    </a:cubicBezTo>
                    <a:cubicBezTo>
                      <a:pt x="1176829" y="289354"/>
                      <a:pt x="1169209" y="228394"/>
                      <a:pt x="1161589" y="167434"/>
                    </a:cubicBezTo>
                    <a:cubicBezTo>
                      <a:pt x="1161589" y="167434"/>
                      <a:pt x="1154921" y="115047"/>
                      <a:pt x="1154921" y="88377"/>
                    </a:cubicBezTo>
                    <a:cubicBezTo>
                      <a:pt x="1154921" y="59802"/>
                      <a:pt x="1142539" y="50277"/>
                      <a:pt x="1115869" y="43609"/>
                    </a:cubicBezTo>
                    <a:cubicBezTo>
                      <a:pt x="895841" y="-8778"/>
                      <a:pt x="673909" y="-14493"/>
                      <a:pt x="451024" y="29322"/>
                    </a:cubicBezTo>
                    <a:cubicBezTo>
                      <a:pt x="335771" y="52182"/>
                      <a:pt x="335771" y="52182"/>
                      <a:pt x="326246" y="167434"/>
                    </a:cubicBezTo>
                    <a:cubicBezTo>
                      <a:pt x="326246" y="170292"/>
                      <a:pt x="300529" y="332217"/>
                      <a:pt x="290051" y="411274"/>
                    </a:cubicBezTo>
                    <a:cubicBezTo>
                      <a:pt x="268144" y="577962"/>
                      <a:pt x="243379" y="743697"/>
                      <a:pt x="219566" y="909432"/>
                    </a:cubicBezTo>
                    <a:cubicBezTo>
                      <a:pt x="202421" y="919909"/>
                      <a:pt x="181466" y="920862"/>
                      <a:pt x="162416" y="925624"/>
                    </a:cubicBezTo>
                    <a:cubicBezTo>
                      <a:pt x="118601" y="937054"/>
                      <a:pt x="74786" y="947532"/>
                      <a:pt x="35734" y="971344"/>
                    </a:cubicBezTo>
                    <a:cubicBezTo>
                      <a:pt x="-10939" y="998967"/>
                      <a:pt x="-11891" y="1029447"/>
                      <a:pt x="32876" y="1058974"/>
                    </a:cubicBezTo>
                    <a:cubicBezTo>
                      <a:pt x="45259" y="1066594"/>
                      <a:pt x="202421" y="1129459"/>
                      <a:pt x="277669" y="1139937"/>
                    </a:cubicBezTo>
                    <a:cubicBezTo>
                      <a:pt x="369109" y="1152319"/>
                      <a:pt x="460549" y="1159939"/>
                      <a:pt x="551989" y="1163749"/>
                    </a:cubicBezTo>
                    <a:cubicBezTo>
                      <a:pt x="646286" y="1167559"/>
                      <a:pt x="741536" y="1165654"/>
                      <a:pt x="835834" y="1165654"/>
                    </a:cubicBezTo>
                    <a:cubicBezTo>
                      <a:pt x="959659" y="1164702"/>
                      <a:pt x="1082531" y="1155177"/>
                      <a:pt x="1204451" y="1136127"/>
                    </a:cubicBezTo>
                    <a:cubicBezTo>
                      <a:pt x="1221596" y="1133269"/>
                      <a:pt x="1360661" y="1096122"/>
                      <a:pt x="1402571" y="1074214"/>
                    </a:cubicBezTo>
                    <a:cubicBezTo>
                      <a:pt x="1432099" y="1060879"/>
                      <a:pt x="1471151" y="1051354"/>
                      <a:pt x="1470199" y="1012302"/>
                    </a:cubicBezTo>
                    <a:cubicBezTo>
                      <a:pt x="1470199" y="975154"/>
                      <a:pt x="1431146" y="966582"/>
                      <a:pt x="1403524" y="952294"/>
                    </a:cubicBezTo>
                    <a:close/>
                  </a:path>
                </a:pathLst>
              </a:custGeom>
              <a:solidFill>
                <a:srgbClr val="38361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4" name="Freeform: Shape 299">
                <a:extLst>
                  <a:ext uri="{FF2B5EF4-FFF2-40B4-BE49-F238E27FC236}">
                    <a16:creationId xmlns:a16="http://schemas.microsoft.com/office/drawing/2014/main" id="{CFF26EA5-4EC5-45AA-A01E-4A425EEF1A0F}"/>
                  </a:ext>
                </a:extLst>
              </p:cNvPr>
              <p:cNvSpPr/>
              <p:nvPr/>
            </p:nvSpPr>
            <p:spPr>
              <a:xfrm>
                <a:off x="9185848" y="891350"/>
                <a:ext cx="1055199" cy="158114"/>
              </a:xfrm>
              <a:custGeom>
                <a:avLst/>
                <a:gdLst>
                  <a:gd name="connsiteX0" fmla="*/ 1054316 w 1055199"/>
                  <a:gd name="connsiteY0" fmla="*/ 97155 h 158114"/>
                  <a:gd name="connsiteX1" fmla="*/ 1043838 w 1055199"/>
                  <a:gd name="connsiteY1" fmla="*/ 0 h 158114"/>
                  <a:gd name="connsiteX2" fmla="*/ 931443 w 1055199"/>
                  <a:gd name="connsiteY2" fmla="*/ 14288 h 158114"/>
                  <a:gd name="connsiteX3" fmla="*/ 899058 w 1055199"/>
                  <a:gd name="connsiteY3" fmla="*/ 21907 h 158114"/>
                  <a:gd name="connsiteX4" fmla="*/ 689508 w 1055199"/>
                  <a:gd name="connsiteY4" fmla="*/ 43815 h 158114"/>
                  <a:gd name="connsiteX5" fmla="*/ 369468 w 1055199"/>
                  <a:gd name="connsiteY5" fmla="*/ 43815 h 158114"/>
                  <a:gd name="connsiteX6" fmla="*/ 15138 w 1055199"/>
                  <a:gd name="connsiteY6" fmla="*/ 0 h 158114"/>
                  <a:gd name="connsiteX7" fmla="*/ 1803 w 1055199"/>
                  <a:gd name="connsiteY7" fmla="*/ 89535 h 158114"/>
                  <a:gd name="connsiteX8" fmla="*/ 23710 w 1055199"/>
                  <a:gd name="connsiteY8" fmla="*/ 120967 h 158114"/>
                  <a:gd name="connsiteX9" fmla="*/ 368515 w 1055199"/>
                  <a:gd name="connsiteY9" fmla="*/ 158115 h 158114"/>
                  <a:gd name="connsiteX10" fmla="*/ 688555 w 1055199"/>
                  <a:gd name="connsiteY10" fmla="*/ 158115 h 158114"/>
                  <a:gd name="connsiteX11" fmla="*/ 1039075 w 1055199"/>
                  <a:gd name="connsiteY11" fmla="*/ 120015 h 158114"/>
                  <a:gd name="connsiteX12" fmla="*/ 1054316 w 1055199"/>
                  <a:gd name="connsiteY12" fmla="*/ 97155 h 1581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055199" h="158114">
                    <a:moveTo>
                      <a:pt x="1054316" y="97155"/>
                    </a:moveTo>
                    <a:cubicBezTo>
                      <a:pt x="1049553" y="64770"/>
                      <a:pt x="1047648" y="32385"/>
                      <a:pt x="1043838" y="0"/>
                    </a:cubicBezTo>
                    <a:cubicBezTo>
                      <a:pt x="1005738" y="2857"/>
                      <a:pt x="969543" y="16192"/>
                      <a:pt x="931443" y="14288"/>
                    </a:cubicBezTo>
                    <a:cubicBezTo>
                      <a:pt x="920965" y="20002"/>
                      <a:pt x="910488" y="20955"/>
                      <a:pt x="899058" y="21907"/>
                    </a:cubicBezTo>
                    <a:cubicBezTo>
                      <a:pt x="829526" y="28575"/>
                      <a:pt x="759040" y="36195"/>
                      <a:pt x="689508" y="43815"/>
                    </a:cubicBezTo>
                    <a:cubicBezTo>
                      <a:pt x="622833" y="50482"/>
                      <a:pt x="466623" y="50482"/>
                      <a:pt x="369468" y="43815"/>
                    </a:cubicBezTo>
                    <a:cubicBezTo>
                      <a:pt x="251358" y="33338"/>
                      <a:pt x="132295" y="23813"/>
                      <a:pt x="15138" y="0"/>
                    </a:cubicBezTo>
                    <a:cubicBezTo>
                      <a:pt x="11328" y="29527"/>
                      <a:pt x="8470" y="60007"/>
                      <a:pt x="1803" y="89535"/>
                    </a:cubicBezTo>
                    <a:cubicBezTo>
                      <a:pt x="-2960" y="110490"/>
                      <a:pt x="850" y="118110"/>
                      <a:pt x="23710" y="120967"/>
                    </a:cubicBezTo>
                    <a:cubicBezTo>
                      <a:pt x="138010" y="139065"/>
                      <a:pt x="252310" y="155257"/>
                      <a:pt x="368515" y="158115"/>
                    </a:cubicBezTo>
                    <a:cubicBezTo>
                      <a:pt x="439953" y="158115"/>
                      <a:pt x="599973" y="158115"/>
                      <a:pt x="688555" y="158115"/>
                    </a:cubicBezTo>
                    <a:cubicBezTo>
                      <a:pt x="806665" y="156210"/>
                      <a:pt x="922870" y="136207"/>
                      <a:pt x="1039075" y="120015"/>
                    </a:cubicBezTo>
                    <a:cubicBezTo>
                      <a:pt x="1053363" y="118110"/>
                      <a:pt x="1057173" y="111442"/>
                      <a:pt x="1054316" y="97155"/>
                    </a:cubicBezTo>
                    <a:close/>
                  </a:path>
                </a:pathLst>
              </a:custGeom>
              <a:solidFill>
                <a:srgbClr val="6B1A0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5" name="Freeform: Shape 300">
                <a:extLst>
                  <a:ext uri="{FF2B5EF4-FFF2-40B4-BE49-F238E27FC236}">
                    <a16:creationId xmlns:a16="http://schemas.microsoft.com/office/drawing/2014/main" id="{28B77E2C-FBD3-4F81-A5CA-ECE55381E94B}"/>
                  </a:ext>
                </a:extLst>
              </p:cNvPr>
              <p:cNvSpPr/>
              <p:nvPr/>
            </p:nvSpPr>
            <p:spPr>
              <a:xfrm>
                <a:off x="9554363" y="908533"/>
                <a:ext cx="321706" cy="161886"/>
              </a:xfrm>
              <a:custGeom>
                <a:avLst/>
                <a:gdLst>
                  <a:gd name="connsiteX0" fmla="*/ 320992 w 321706"/>
                  <a:gd name="connsiteY0" fmla="*/ 4724 h 161886"/>
                  <a:gd name="connsiteX1" fmla="*/ 121920 w 321706"/>
                  <a:gd name="connsiteY1" fmla="*/ 1866 h 161886"/>
                  <a:gd name="connsiteX2" fmla="*/ 1905 w 321706"/>
                  <a:gd name="connsiteY2" fmla="*/ 5676 h 161886"/>
                  <a:gd name="connsiteX3" fmla="*/ 952 w 321706"/>
                  <a:gd name="connsiteY3" fmla="*/ 27584 h 161886"/>
                  <a:gd name="connsiteX4" fmla="*/ 0 w 321706"/>
                  <a:gd name="connsiteY4" fmla="*/ 140931 h 161886"/>
                  <a:gd name="connsiteX5" fmla="*/ 22860 w 321706"/>
                  <a:gd name="connsiteY5" fmla="*/ 161886 h 161886"/>
                  <a:gd name="connsiteX6" fmla="*/ 287655 w 321706"/>
                  <a:gd name="connsiteY6" fmla="*/ 161886 h 161886"/>
                  <a:gd name="connsiteX7" fmla="*/ 320040 w 321706"/>
                  <a:gd name="connsiteY7" fmla="*/ 140931 h 161886"/>
                  <a:gd name="connsiteX8" fmla="*/ 320992 w 321706"/>
                  <a:gd name="connsiteY8" fmla="*/ 27584 h 161886"/>
                  <a:gd name="connsiteX9" fmla="*/ 320992 w 321706"/>
                  <a:gd name="connsiteY9" fmla="*/ 4724 h 161886"/>
                  <a:gd name="connsiteX10" fmla="*/ 236220 w 321706"/>
                  <a:gd name="connsiteY10" fmla="*/ 119024 h 161886"/>
                  <a:gd name="connsiteX11" fmla="*/ 160973 w 321706"/>
                  <a:gd name="connsiteY11" fmla="*/ 119024 h 161886"/>
                  <a:gd name="connsiteX12" fmla="*/ 104775 w 321706"/>
                  <a:gd name="connsiteY12" fmla="*/ 119024 h 161886"/>
                  <a:gd name="connsiteX13" fmla="*/ 62865 w 321706"/>
                  <a:gd name="connsiteY13" fmla="*/ 78066 h 161886"/>
                  <a:gd name="connsiteX14" fmla="*/ 96202 w 321706"/>
                  <a:gd name="connsiteY14" fmla="*/ 42824 h 161886"/>
                  <a:gd name="connsiteX15" fmla="*/ 235267 w 321706"/>
                  <a:gd name="connsiteY15" fmla="*/ 42824 h 161886"/>
                  <a:gd name="connsiteX16" fmla="*/ 259080 w 321706"/>
                  <a:gd name="connsiteY16" fmla="*/ 74256 h 161886"/>
                  <a:gd name="connsiteX17" fmla="*/ 236220 w 321706"/>
                  <a:gd name="connsiteY17" fmla="*/ 119024 h 1618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321706" h="161886">
                    <a:moveTo>
                      <a:pt x="320992" y="4724"/>
                    </a:moveTo>
                    <a:cubicBezTo>
                      <a:pt x="255270" y="-3849"/>
                      <a:pt x="188595" y="1866"/>
                      <a:pt x="121920" y="1866"/>
                    </a:cubicBezTo>
                    <a:cubicBezTo>
                      <a:pt x="81915" y="1866"/>
                      <a:pt x="41910" y="-2896"/>
                      <a:pt x="1905" y="5676"/>
                    </a:cubicBezTo>
                    <a:cubicBezTo>
                      <a:pt x="1905" y="13296"/>
                      <a:pt x="952" y="20916"/>
                      <a:pt x="952" y="27584"/>
                    </a:cubicBezTo>
                    <a:cubicBezTo>
                      <a:pt x="3810" y="65684"/>
                      <a:pt x="3810" y="103784"/>
                      <a:pt x="0" y="140931"/>
                    </a:cubicBezTo>
                    <a:cubicBezTo>
                      <a:pt x="0" y="156171"/>
                      <a:pt x="6668" y="161886"/>
                      <a:pt x="22860" y="161886"/>
                    </a:cubicBezTo>
                    <a:cubicBezTo>
                      <a:pt x="114300" y="160934"/>
                      <a:pt x="196215" y="160934"/>
                      <a:pt x="287655" y="161886"/>
                    </a:cubicBezTo>
                    <a:cubicBezTo>
                      <a:pt x="303848" y="161886"/>
                      <a:pt x="320040" y="155219"/>
                      <a:pt x="320040" y="140931"/>
                    </a:cubicBezTo>
                    <a:cubicBezTo>
                      <a:pt x="320040" y="102831"/>
                      <a:pt x="320992" y="64731"/>
                      <a:pt x="320992" y="27584"/>
                    </a:cubicBezTo>
                    <a:cubicBezTo>
                      <a:pt x="321945" y="19964"/>
                      <a:pt x="321945" y="12344"/>
                      <a:pt x="320992" y="4724"/>
                    </a:cubicBezTo>
                    <a:close/>
                    <a:moveTo>
                      <a:pt x="236220" y="119024"/>
                    </a:moveTo>
                    <a:cubicBezTo>
                      <a:pt x="211455" y="119024"/>
                      <a:pt x="185738" y="119024"/>
                      <a:pt x="160973" y="119024"/>
                    </a:cubicBezTo>
                    <a:cubicBezTo>
                      <a:pt x="141923" y="119024"/>
                      <a:pt x="122873" y="117119"/>
                      <a:pt x="104775" y="119024"/>
                    </a:cubicBezTo>
                    <a:cubicBezTo>
                      <a:pt x="71438" y="122834"/>
                      <a:pt x="60008" y="112356"/>
                      <a:pt x="62865" y="78066"/>
                    </a:cubicBezTo>
                    <a:cubicBezTo>
                      <a:pt x="64770" y="53301"/>
                      <a:pt x="68580" y="41871"/>
                      <a:pt x="96202" y="42824"/>
                    </a:cubicBezTo>
                    <a:cubicBezTo>
                      <a:pt x="142875" y="44729"/>
                      <a:pt x="189548" y="44729"/>
                      <a:pt x="235267" y="42824"/>
                    </a:cubicBezTo>
                    <a:cubicBezTo>
                      <a:pt x="260985" y="41871"/>
                      <a:pt x="261938" y="57111"/>
                      <a:pt x="259080" y="74256"/>
                    </a:cubicBezTo>
                    <a:cubicBezTo>
                      <a:pt x="255270" y="91401"/>
                      <a:pt x="272415" y="119024"/>
                      <a:pt x="236220" y="119024"/>
                    </a:cubicBezTo>
                    <a:close/>
                  </a:path>
                </a:pathLst>
              </a:custGeom>
              <a:solidFill>
                <a:srgbClr val="EEA50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6" name="Freeform: Shape 301">
                <a:extLst>
                  <a:ext uri="{FF2B5EF4-FFF2-40B4-BE49-F238E27FC236}">
                    <a16:creationId xmlns:a16="http://schemas.microsoft.com/office/drawing/2014/main" id="{DBD90D21-C529-4E8B-B332-FDD0BFC91EF8}"/>
                  </a:ext>
                </a:extLst>
              </p:cNvPr>
              <p:cNvSpPr/>
              <p:nvPr/>
            </p:nvSpPr>
            <p:spPr>
              <a:xfrm>
                <a:off x="9298140" y="-20939"/>
                <a:ext cx="836829" cy="928481"/>
              </a:xfrm>
              <a:custGeom>
                <a:avLst/>
                <a:gdLst>
                  <a:gd name="connsiteX0" fmla="*/ 953 w 836829"/>
                  <a:gd name="connsiteY0" fmla="*/ 175054 h 928481"/>
                  <a:gd name="connsiteX1" fmla="*/ 0 w 836829"/>
                  <a:gd name="connsiteY1" fmla="*/ 167434 h 928481"/>
                  <a:gd name="connsiteX2" fmla="*/ 124778 w 836829"/>
                  <a:gd name="connsiteY2" fmla="*/ 29322 h 928481"/>
                  <a:gd name="connsiteX3" fmla="*/ 790575 w 836829"/>
                  <a:gd name="connsiteY3" fmla="*/ 43609 h 928481"/>
                  <a:gd name="connsiteX4" fmla="*/ 829628 w 836829"/>
                  <a:gd name="connsiteY4" fmla="*/ 88377 h 928481"/>
                  <a:gd name="connsiteX5" fmla="*/ 836295 w 836829"/>
                  <a:gd name="connsiteY5" fmla="*/ 167434 h 928481"/>
                  <a:gd name="connsiteX6" fmla="*/ 791528 w 836829"/>
                  <a:gd name="connsiteY6" fmla="*/ 210297 h 928481"/>
                  <a:gd name="connsiteX7" fmla="*/ 702945 w 836829"/>
                  <a:gd name="connsiteY7" fmla="*/ 502714 h 928481"/>
                  <a:gd name="connsiteX8" fmla="*/ 659130 w 836829"/>
                  <a:gd name="connsiteY8" fmla="*/ 737029 h 928481"/>
                  <a:gd name="connsiteX9" fmla="*/ 574358 w 836829"/>
                  <a:gd name="connsiteY9" fmla="*/ 871332 h 928481"/>
                  <a:gd name="connsiteX10" fmla="*/ 557213 w 836829"/>
                  <a:gd name="connsiteY10" fmla="*/ 894192 h 928481"/>
                  <a:gd name="connsiteX11" fmla="*/ 517208 w 836829"/>
                  <a:gd name="connsiteY11" fmla="*/ 928482 h 928481"/>
                  <a:gd name="connsiteX12" fmla="*/ 297180 w 836829"/>
                  <a:gd name="connsiteY12" fmla="*/ 928482 h 928481"/>
                  <a:gd name="connsiteX13" fmla="*/ 257175 w 836829"/>
                  <a:gd name="connsiteY13" fmla="*/ 891334 h 928481"/>
                  <a:gd name="connsiteX14" fmla="*/ 242888 w 836829"/>
                  <a:gd name="connsiteY14" fmla="*/ 866569 h 928481"/>
                  <a:gd name="connsiteX15" fmla="*/ 159068 w 836829"/>
                  <a:gd name="connsiteY15" fmla="*/ 698929 h 928481"/>
                  <a:gd name="connsiteX16" fmla="*/ 98108 w 836829"/>
                  <a:gd name="connsiteY16" fmla="*/ 359839 h 928481"/>
                  <a:gd name="connsiteX17" fmla="*/ 36195 w 836829"/>
                  <a:gd name="connsiteY17" fmla="*/ 196962 h 928481"/>
                  <a:gd name="connsiteX18" fmla="*/ 953 w 836829"/>
                  <a:gd name="connsiteY18" fmla="*/ 175054 h 9284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836829" h="928481">
                    <a:moveTo>
                      <a:pt x="953" y="175054"/>
                    </a:moveTo>
                    <a:cubicBezTo>
                      <a:pt x="953" y="172197"/>
                      <a:pt x="0" y="170292"/>
                      <a:pt x="0" y="167434"/>
                    </a:cubicBezTo>
                    <a:cubicBezTo>
                      <a:pt x="9525" y="52182"/>
                      <a:pt x="9525" y="52182"/>
                      <a:pt x="124778" y="29322"/>
                    </a:cubicBezTo>
                    <a:cubicBezTo>
                      <a:pt x="347663" y="-14493"/>
                      <a:pt x="569595" y="-8778"/>
                      <a:pt x="790575" y="43609"/>
                    </a:cubicBezTo>
                    <a:cubicBezTo>
                      <a:pt x="817245" y="50277"/>
                      <a:pt x="829628" y="59802"/>
                      <a:pt x="829628" y="88377"/>
                    </a:cubicBezTo>
                    <a:cubicBezTo>
                      <a:pt x="829628" y="115047"/>
                      <a:pt x="839153" y="140764"/>
                      <a:pt x="836295" y="167434"/>
                    </a:cubicBezTo>
                    <a:cubicBezTo>
                      <a:pt x="814388" y="175054"/>
                      <a:pt x="801053" y="190294"/>
                      <a:pt x="791528" y="210297"/>
                    </a:cubicBezTo>
                    <a:cubicBezTo>
                      <a:pt x="745808" y="302689"/>
                      <a:pt x="720090" y="401749"/>
                      <a:pt x="702945" y="502714"/>
                    </a:cubicBezTo>
                    <a:cubicBezTo>
                      <a:pt x="689610" y="580819"/>
                      <a:pt x="675323" y="658924"/>
                      <a:pt x="659130" y="737029"/>
                    </a:cubicBezTo>
                    <a:cubicBezTo>
                      <a:pt x="647700" y="793227"/>
                      <a:pt x="617220" y="836089"/>
                      <a:pt x="574358" y="871332"/>
                    </a:cubicBezTo>
                    <a:cubicBezTo>
                      <a:pt x="566738" y="877999"/>
                      <a:pt x="555308" y="883714"/>
                      <a:pt x="557213" y="894192"/>
                    </a:cubicBezTo>
                    <a:cubicBezTo>
                      <a:pt x="561975" y="927529"/>
                      <a:pt x="540068" y="927529"/>
                      <a:pt x="517208" y="928482"/>
                    </a:cubicBezTo>
                    <a:cubicBezTo>
                      <a:pt x="443865" y="928482"/>
                      <a:pt x="370523" y="928482"/>
                      <a:pt x="297180" y="928482"/>
                    </a:cubicBezTo>
                    <a:cubicBezTo>
                      <a:pt x="272415" y="928482"/>
                      <a:pt x="250508" y="925624"/>
                      <a:pt x="257175" y="891334"/>
                    </a:cubicBezTo>
                    <a:cubicBezTo>
                      <a:pt x="259080" y="879904"/>
                      <a:pt x="250508" y="872284"/>
                      <a:pt x="242888" y="866569"/>
                    </a:cubicBezTo>
                    <a:cubicBezTo>
                      <a:pt x="188595" y="823707"/>
                      <a:pt x="167640" y="765604"/>
                      <a:pt x="159068" y="698929"/>
                    </a:cubicBezTo>
                    <a:cubicBezTo>
                      <a:pt x="143828" y="584629"/>
                      <a:pt x="128588" y="471282"/>
                      <a:pt x="98108" y="359839"/>
                    </a:cubicBezTo>
                    <a:cubicBezTo>
                      <a:pt x="82868" y="303642"/>
                      <a:pt x="62865" y="249349"/>
                      <a:pt x="36195" y="196962"/>
                    </a:cubicBezTo>
                    <a:cubicBezTo>
                      <a:pt x="26670" y="183627"/>
                      <a:pt x="20003" y="170292"/>
                      <a:pt x="953" y="175054"/>
                    </a:cubicBezTo>
                    <a:close/>
                  </a:path>
                </a:pathLst>
              </a:custGeom>
              <a:solidFill>
                <a:srgbClr val="4F4D2D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2792249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D50B2FA-6281-476B-9287-B1BB541184D9}"/>
              </a:ext>
            </a:extLst>
          </p:cNvPr>
          <p:cNvSpPr txBox="1"/>
          <p:nvPr/>
        </p:nvSpPr>
        <p:spPr>
          <a:xfrm>
            <a:off x="5828128" y="3190852"/>
            <a:ext cx="549087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Get a modern PowerPoint  Presentation that is beautifully designed. I hope and I believe that this Template will your Time, Money and Reputation. Easy to change colors, photos and Text. Get a modern PowerPoint  Presentation that is beautifully designed.  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B6C0517-7A55-4D22-9584-C235ECDDD8D0}"/>
              </a:ext>
            </a:extLst>
          </p:cNvPr>
          <p:cNvSpPr txBox="1"/>
          <p:nvPr/>
        </p:nvSpPr>
        <p:spPr>
          <a:xfrm>
            <a:off x="5828128" y="2158147"/>
            <a:ext cx="5644098" cy="861774"/>
          </a:xfrm>
          <a:prstGeom prst="rect">
            <a:avLst/>
          </a:prstGeom>
          <a:noFill/>
        </p:spPr>
        <p:txBody>
          <a:bodyPr wrap="square" lIns="48000" tIns="0" rIns="24000" bIns="0" rtlCol="0">
            <a:spAutoFit/>
          </a:bodyPr>
          <a:lstStyle/>
          <a:p>
            <a:r>
              <a:rPr lang="en-US" altLang="ko-KR" sz="2800" dirty="0">
                <a:latin typeface="+mj-lt"/>
                <a:cs typeface="Arial" pitchFamily="34" charset="0"/>
              </a:rPr>
              <a:t>We Create</a:t>
            </a:r>
          </a:p>
          <a:p>
            <a:r>
              <a:rPr lang="en-US" altLang="ko-KR" sz="2800" dirty="0">
                <a:latin typeface="+mj-lt"/>
                <a:cs typeface="Arial" pitchFamily="34" charset="0"/>
              </a:rPr>
              <a:t>Professional Presentation</a:t>
            </a:r>
            <a:endParaRPr lang="ko-KR" altLang="en-US" sz="2800" dirty="0">
              <a:latin typeface="+mj-lt"/>
              <a:cs typeface="Arial" pitchFamily="34" charset="0"/>
            </a:endParaRPr>
          </a:p>
        </p:txBody>
      </p:sp>
      <p:sp>
        <p:nvSpPr>
          <p:cNvPr id="5" name="Rectangle: Rounded Corners 6">
            <a:extLst>
              <a:ext uri="{FF2B5EF4-FFF2-40B4-BE49-F238E27FC236}">
                <a16:creationId xmlns:a16="http://schemas.microsoft.com/office/drawing/2014/main" id="{A0385DA8-28C6-45F1-B25A-9EC46A0EF2DD}"/>
              </a:ext>
            </a:extLst>
          </p:cNvPr>
          <p:cNvSpPr/>
          <p:nvPr/>
        </p:nvSpPr>
        <p:spPr>
          <a:xfrm>
            <a:off x="5924471" y="4143443"/>
            <a:ext cx="1604417" cy="1536971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: Rounded Corners 7">
            <a:extLst>
              <a:ext uri="{FF2B5EF4-FFF2-40B4-BE49-F238E27FC236}">
                <a16:creationId xmlns:a16="http://schemas.microsoft.com/office/drawing/2014/main" id="{49682CFD-EDE8-4990-8D4A-51C58E844D86}"/>
              </a:ext>
            </a:extLst>
          </p:cNvPr>
          <p:cNvSpPr/>
          <p:nvPr/>
        </p:nvSpPr>
        <p:spPr>
          <a:xfrm>
            <a:off x="7819526" y="4143443"/>
            <a:ext cx="1604417" cy="1536971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: Rounded Corners 8">
            <a:extLst>
              <a:ext uri="{FF2B5EF4-FFF2-40B4-BE49-F238E27FC236}">
                <a16:creationId xmlns:a16="http://schemas.microsoft.com/office/drawing/2014/main" id="{7BE05307-7592-449A-B34E-78964B0E51DD}"/>
              </a:ext>
            </a:extLst>
          </p:cNvPr>
          <p:cNvSpPr/>
          <p:nvPr/>
        </p:nvSpPr>
        <p:spPr>
          <a:xfrm>
            <a:off x="9714581" y="4143443"/>
            <a:ext cx="1604417" cy="1536971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 Placeholder 22">
            <a:extLst>
              <a:ext uri="{FF2B5EF4-FFF2-40B4-BE49-F238E27FC236}">
                <a16:creationId xmlns:a16="http://schemas.microsoft.com/office/drawing/2014/main" id="{F9F488C3-6C66-4EA7-8E9C-4FAC2EBBFD7A}"/>
              </a:ext>
            </a:extLst>
          </p:cNvPr>
          <p:cNvSpPr txBox="1">
            <a:spLocks/>
          </p:cNvSpPr>
          <p:nvPr/>
        </p:nvSpPr>
        <p:spPr>
          <a:xfrm>
            <a:off x="6273786" y="4211536"/>
            <a:ext cx="905786" cy="485535"/>
          </a:xfrm>
          <a:prstGeom prst="rect">
            <a:avLst/>
          </a:prstGeom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ko-KR" sz="2800" b="1" dirty="0">
                <a:solidFill>
                  <a:schemeClr val="bg1"/>
                </a:solidFill>
                <a:cs typeface="Arial" pitchFamily="34" charset="0"/>
              </a:rPr>
              <a:t>01</a:t>
            </a:r>
          </a:p>
        </p:txBody>
      </p:sp>
      <p:sp>
        <p:nvSpPr>
          <p:cNvPr id="9" name="Text Placeholder 22">
            <a:extLst>
              <a:ext uri="{FF2B5EF4-FFF2-40B4-BE49-F238E27FC236}">
                <a16:creationId xmlns:a16="http://schemas.microsoft.com/office/drawing/2014/main" id="{D1DA0E0B-4BA6-4D28-9764-D10159D50F9E}"/>
              </a:ext>
            </a:extLst>
          </p:cNvPr>
          <p:cNvSpPr txBox="1">
            <a:spLocks/>
          </p:cNvSpPr>
          <p:nvPr/>
        </p:nvSpPr>
        <p:spPr>
          <a:xfrm>
            <a:off x="8168841" y="4211536"/>
            <a:ext cx="905786" cy="485535"/>
          </a:xfrm>
          <a:prstGeom prst="rect">
            <a:avLst/>
          </a:prstGeom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ko-KR" sz="2800" b="1" dirty="0">
                <a:solidFill>
                  <a:schemeClr val="bg1"/>
                </a:solidFill>
                <a:cs typeface="Arial" pitchFamily="34" charset="0"/>
              </a:rPr>
              <a:t>02</a:t>
            </a:r>
          </a:p>
        </p:txBody>
      </p:sp>
      <p:sp>
        <p:nvSpPr>
          <p:cNvPr id="10" name="Text Placeholder 22">
            <a:extLst>
              <a:ext uri="{FF2B5EF4-FFF2-40B4-BE49-F238E27FC236}">
                <a16:creationId xmlns:a16="http://schemas.microsoft.com/office/drawing/2014/main" id="{8965DD90-DF7A-40FB-BE48-836ABA544CF6}"/>
              </a:ext>
            </a:extLst>
          </p:cNvPr>
          <p:cNvSpPr txBox="1">
            <a:spLocks/>
          </p:cNvSpPr>
          <p:nvPr/>
        </p:nvSpPr>
        <p:spPr>
          <a:xfrm>
            <a:off x="10063896" y="4211536"/>
            <a:ext cx="905786" cy="485535"/>
          </a:xfrm>
          <a:prstGeom prst="rect">
            <a:avLst/>
          </a:prstGeom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ko-KR" sz="2800" b="1" dirty="0">
                <a:solidFill>
                  <a:schemeClr val="bg1"/>
                </a:solidFill>
                <a:cs typeface="Arial" pitchFamily="34" charset="0"/>
              </a:rPr>
              <a:t>03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277053C-FC08-46E1-AE68-4A3ADC81EB26}"/>
              </a:ext>
            </a:extLst>
          </p:cNvPr>
          <p:cNvSpPr txBox="1"/>
          <p:nvPr/>
        </p:nvSpPr>
        <p:spPr>
          <a:xfrm>
            <a:off x="5828128" y="1809617"/>
            <a:ext cx="56440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>
                <a:solidFill>
                  <a:schemeClr val="accent3"/>
                </a:solidFill>
                <a:cs typeface="Arial" pitchFamily="34" charset="0"/>
              </a:rPr>
              <a:t>NO.1 Presentation</a:t>
            </a:r>
            <a:endParaRPr lang="ko-KR" altLang="en-US" b="1" dirty="0">
              <a:solidFill>
                <a:schemeClr val="accent3"/>
              </a:solidFill>
              <a:cs typeface="Arial" pitchFamily="34" charset="0"/>
            </a:endParaRPr>
          </a:p>
        </p:txBody>
      </p:sp>
      <p:grpSp>
        <p:nvGrpSpPr>
          <p:cNvPr id="12" name="Group 24">
            <a:extLst>
              <a:ext uri="{FF2B5EF4-FFF2-40B4-BE49-F238E27FC236}">
                <a16:creationId xmlns:a16="http://schemas.microsoft.com/office/drawing/2014/main" id="{D45A7A07-9C17-425E-82D0-489C264F6D1E}"/>
              </a:ext>
            </a:extLst>
          </p:cNvPr>
          <p:cNvGrpSpPr/>
          <p:nvPr/>
        </p:nvGrpSpPr>
        <p:grpSpPr>
          <a:xfrm>
            <a:off x="6017537" y="4785361"/>
            <a:ext cx="1418285" cy="738664"/>
            <a:chOff x="2551705" y="4283314"/>
            <a:chExt cx="2357003" cy="738664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D0DCA8BF-32F2-4E84-B243-3543599E2E34}"/>
                </a:ext>
              </a:extLst>
            </p:cNvPr>
            <p:cNvSpPr txBox="1"/>
            <p:nvPr/>
          </p:nvSpPr>
          <p:spPr>
            <a:xfrm>
              <a:off x="2551707" y="4560313"/>
              <a:ext cx="235700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Easy to change colors.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F03C1723-A1FD-444D-A821-DDBE1E809EAC}"/>
                </a:ext>
              </a:extLst>
            </p:cNvPr>
            <p:cNvSpPr txBox="1"/>
            <p:nvPr/>
          </p:nvSpPr>
          <p:spPr>
            <a:xfrm>
              <a:off x="2551705" y="4283314"/>
              <a:ext cx="233696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Text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15" name="Group 24">
            <a:extLst>
              <a:ext uri="{FF2B5EF4-FFF2-40B4-BE49-F238E27FC236}">
                <a16:creationId xmlns:a16="http://schemas.microsoft.com/office/drawing/2014/main" id="{91DEB81A-EC3C-4A65-9602-871461FE627F}"/>
              </a:ext>
            </a:extLst>
          </p:cNvPr>
          <p:cNvGrpSpPr/>
          <p:nvPr/>
        </p:nvGrpSpPr>
        <p:grpSpPr>
          <a:xfrm>
            <a:off x="7912592" y="4785361"/>
            <a:ext cx="1418285" cy="738664"/>
            <a:chOff x="2551705" y="4283314"/>
            <a:chExt cx="2357003" cy="738664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E37EFDD3-8436-4575-BC28-6CF0565F4F2A}"/>
                </a:ext>
              </a:extLst>
            </p:cNvPr>
            <p:cNvSpPr txBox="1"/>
            <p:nvPr/>
          </p:nvSpPr>
          <p:spPr>
            <a:xfrm>
              <a:off x="2551707" y="4560313"/>
              <a:ext cx="235700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Easy to change colors.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34F35573-A518-4C0E-858E-A03A5B2F3DD4}"/>
                </a:ext>
              </a:extLst>
            </p:cNvPr>
            <p:cNvSpPr txBox="1"/>
            <p:nvPr/>
          </p:nvSpPr>
          <p:spPr>
            <a:xfrm>
              <a:off x="2551705" y="4283314"/>
              <a:ext cx="233696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Text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18" name="Group 24">
            <a:extLst>
              <a:ext uri="{FF2B5EF4-FFF2-40B4-BE49-F238E27FC236}">
                <a16:creationId xmlns:a16="http://schemas.microsoft.com/office/drawing/2014/main" id="{0EC54DBD-3B58-43A5-B6AE-673DF32ECB2F}"/>
              </a:ext>
            </a:extLst>
          </p:cNvPr>
          <p:cNvGrpSpPr/>
          <p:nvPr/>
        </p:nvGrpSpPr>
        <p:grpSpPr>
          <a:xfrm>
            <a:off x="9807647" y="4785361"/>
            <a:ext cx="1418285" cy="738664"/>
            <a:chOff x="2551705" y="4283314"/>
            <a:chExt cx="2357003" cy="738664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D602A4AD-48C5-47C2-BC84-4E2C41AE598F}"/>
                </a:ext>
              </a:extLst>
            </p:cNvPr>
            <p:cNvSpPr txBox="1"/>
            <p:nvPr/>
          </p:nvSpPr>
          <p:spPr>
            <a:xfrm>
              <a:off x="2551707" y="4560313"/>
              <a:ext cx="235700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Easy to change colors.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923AB67C-7757-4AE1-A2D6-11E56287F509}"/>
                </a:ext>
              </a:extLst>
            </p:cNvPr>
            <p:cNvSpPr txBox="1"/>
            <p:nvPr/>
          </p:nvSpPr>
          <p:spPr>
            <a:xfrm>
              <a:off x="2551705" y="4283314"/>
              <a:ext cx="233696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Text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167BD5A6-C82C-44DB-B770-E3974E39B28C}"/>
              </a:ext>
            </a:extLst>
          </p:cNvPr>
          <p:cNvSpPr txBox="1"/>
          <p:nvPr/>
        </p:nvSpPr>
        <p:spPr>
          <a:xfrm>
            <a:off x="8200900" y="5852619"/>
            <a:ext cx="3118098" cy="369332"/>
          </a:xfrm>
          <a:prstGeom prst="rect">
            <a:avLst/>
          </a:prstGeom>
          <a:noFill/>
        </p:spPr>
        <p:txBody>
          <a:bodyPr wrap="square" lIns="36000" tIns="0" rIns="36000" bIns="0" rtlCol="0" anchor="ctr">
            <a:spAutoFit/>
          </a:bodyPr>
          <a:lstStyle/>
          <a:p>
            <a:pPr algn="r"/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Modern Presentation</a:t>
            </a:r>
          </a:p>
        </p:txBody>
      </p:sp>
      <p:grpSp>
        <p:nvGrpSpPr>
          <p:cNvPr id="22" name="Group 137">
            <a:extLst>
              <a:ext uri="{FF2B5EF4-FFF2-40B4-BE49-F238E27FC236}">
                <a16:creationId xmlns:a16="http://schemas.microsoft.com/office/drawing/2014/main" id="{538EB576-9EB7-4566-9693-E35AD8F64490}"/>
              </a:ext>
            </a:extLst>
          </p:cNvPr>
          <p:cNvGrpSpPr/>
          <p:nvPr/>
        </p:nvGrpSpPr>
        <p:grpSpPr>
          <a:xfrm>
            <a:off x="603649" y="1603967"/>
            <a:ext cx="4577766" cy="5078951"/>
            <a:chOff x="4309306" y="2172999"/>
            <a:chExt cx="3575137" cy="3966553"/>
          </a:xfrm>
        </p:grpSpPr>
        <p:grpSp>
          <p:nvGrpSpPr>
            <p:cNvPr id="23" name="Graphic 310">
              <a:extLst>
                <a:ext uri="{FF2B5EF4-FFF2-40B4-BE49-F238E27FC236}">
                  <a16:creationId xmlns:a16="http://schemas.microsoft.com/office/drawing/2014/main" id="{C9525C51-A154-4A7B-AB40-E328146FA77F}"/>
                </a:ext>
              </a:extLst>
            </p:cNvPr>
            <p:cNvGrpSpPr/>
            <p:nvPr/>
          </p:nvGrpSpPr>
          <p:grpSpPr>
            <a:xfrm>
              <a:off x="4309306" y="3278530"/>
              <a:ext cx="3575137" cy="2861022"/>
              <a:chOff x="3181332" y="2215311"/>
              <a:chExt cx="4432729" cy="3547314"/>
            </a:xfrm>
          </p:grpSpPr>
          <p:sp>
            <p:nvSpPr>
              <p:cNvPr id="54" name="Freeform: Shape 169">
                <a:extLst>
                  <a:ext uri="{FF2B5EF4-FFF2-40B4-BE49-F238E27FC236}">
                    <a16:creationId xmlns:a16="http://schemas.microsoft.com/office/drawing/2014/main" id="{25E96A52-C711-41D6-9E6E-0012A460805E}"/>
                  </a:ext>
                </a:extLst>
              </p:cNvPr>
              <p:cNvSpPr/>
              <p:nvPr/>
            </p:nvSpPr>
            <p:spPr>
              <a:xfrm>
                <a:off x="4497678" y="2393400"/>
                <a:ext cx="1826756" cy="2604017"/>
              </a:xfrm>
              <a:custGeom>
                <a:avLst/>
                <a:gdLst>
                  <a:gd name="connsiteX0" fmla="*/ 1824854 w 1826756"/>
                  <a:gd name="connsiteY0" fmla="*/ 1872113 h 2604017"/>
                  <a:gd name="connsiteX1" fmla="*/ 1781418 w 1826756"/>
                  <a:gd name="connsiteY1" fmla="*/ 1676649 h 2604017"/>
                  <a:gd name="connsiteX2" fmla="*/ 1779970 w 1826756"/>
                  <a:gd name="connsiteY2" fmla="*/ 1676649 h 2604017"/>
                  <a:gd name="connsiteX3" fmla="*/ 1351397 w 1826756"/>
                  <a:gd name="connsiteY3" fmla="*/ 0 h 2604017"/>
                  <a:gd name="connsiteX4" fmla="*/ 252453 w 1826756"/>
                  <a:gd name="connsiteY4" fmla="*/ 54296 h 2604017"/>
                  <a:gd name="connsiteX5" fmla="*/ 36718 w 1826756"/>
                  <a:gd name="connsiteY5" fmla="*/ 1757006 h 2604017"/>
                  <a:gd name="connsiteX6" fmla="*/ 1245 w 1826756"/>
                  <a:gd name="connsiteY6" fmla="*/ 1981428 h 2604017"/>
                  <a:gd name="connsiteX7" fmla="*/ 20792 w 1826756"/>
                  <a:gd name="connsiteY7" fmla="*/ 2005318 h 2604017"/>
                  <a:gd name="connsiteX8" fmla="*/ 271276 w 1826756"/>
                  <a:gd name="connsiteY8" fmla="*/ 2003870 h 2604017"/>
                  <a:gd name="connsiteX9" fmla="*/ 298061 w 1826756"/>
                  <a:gd name="connsiteY9" fmla="*/ 2024865 h 2604017"/>
                  <a:gd name="connsiteX10" fmla="*/ 314712 w 1826756"/>
                  <a:gd name="connsiteY10" fmla="*/ 2089296 h 2604017"/>
                  <a:gd name="connsiteX11" fmla="*/ 353805 w 1826756"/>
                  <a:gd name="connsiteY11" fmla="*/ 2236980 h 2604017"/>
                  <a:gd name="connsiteX12" fmla="*/ 447917 w 1826756"/>
                  <a:gd name="connsiteY12" fmla="*/ 2098707 h 2604017"/>
                  <a:gd name="connsiteX13" fmla="*/ 620216 w 1826756"/>
                  <a:gd name="connsiteY13" fmla="*/ 2407106 h 2604017"/>
                  <a:gd name="connsiteX14" fmla="*/ 788894 w 1826756"/>
                  <a:gd name="connsiteY14" fmla="*/ 2197163 h 2604017"/>
                  <a:gd name="connsiteX15" fmla="*/ 822919 w 1826756"/>
                  <a:gd name="connsiteY15" fmla="*/ 2194991 h 2604017"/>
                  <a:gd name="connsiteX16" fmla="*/ 867080 w 1826756"/>
                  <a:gd name="connsiteY16" fmla="*/ 2231188 h 2604017"/>
                  <a:gd name="connsiteX17" fmla="*/ 880835 w 1826756"/>
                  <a:gd name="connsiteY17" fmla="*/ 2217433 h 2604017"/>
                  <a:gd name="connsiteX18" fmla="*/ 1010420 w 1826756"/>
                  <a:gd name="connsiteY18" fmla="*/ 2350639 h 2604017"/>
                  <a:gd name="connsiteX19" fmla="*/ 1028519 w 1826756"/>
                  <a:gd name="connsiteY19" fmla="*/ 2369461 h 2604017"/>
                  <a:gd name="connsiteX20" fmla="*/ 1300721 w 1826756"/>
                  <a:gd name="connsiteY20" fmla="*/ 2604018 h 2604017"/>
                  <a:gd name="connsiteX21" fmla="*/ 1384698 w 1826756"/>
                  <a:gd name="connsiteY21" fmla="*/ 2102327 h 2604017"/>
                  <a:gd name="connsiteX22" fmla="*/ 1633010 w 1826756"/>
                  <a:gd name="connsiteY22" fmla="*/ 2273901 h 2604017"/>
                  <a:gd name="connsiteX23" fmla="*/ 1632286 w 1826756"/>
                  <a:gd name="connsiteY23" fmla="*/ 2259422 h 2604017"/>
                  <a:gd name="connsiteX24" fmla="*/ 1567855 w 1826756"/>
                  <a:gd name="connsiteY24" fmla="*/ 1955366 h 2604017"/>
                  <a:gd name="connsiteX25" fmla="*/ 1562064 w 1826756"/>
                  <a:gd name="connsiteY25" fmla="*/ 1937992 h 2604017"/>
                  <a:gd name="connsiteX26" fmla="*/ 1610568 w 1826756"/>
                  <a:gd name="connsiteY26" fmla="*/ 1898899 h 2604017"/>
                  <a:gd name="connsiteX27" fmla="*/ 1678618 w 1826756"/>
                  <a:gd name="connsiteY27" fmla="*/ 1818541 h 2604017"/>
                  <a:gd name="connsiteX28" fmla="*/ 1702508 w 1826756"/>
                  <a:gd name="connsiteY28" fmla="*/ 1909758 h 2604017"/>
                  <a:gd name="connsiteX29" fmla="*/ 1803136 w 1826756"/>
                  <a:gd name="connsiteY29" fmla="*/ 1902519 h 2604017"/>
                  <a:gd name="connsiteX30" fmla="*/ 1824854 w 1826756"/>
                  <a:gd name="connsiteY30" fmla="*/ 1872113 h 2604017"/>
                  <a:gd name="connsiteX31" fmla="*/ 517416 w 1826756"/>
                  <a:gd name="connsiteY31" fmla="*/ 2077713 h 2604017"/>
                  <a:gd name="connsiteX32" fmla="*/ 514520 w 1826756"/>
                  <a:gd name="connsiteY32" fmla="*/ 2071197 h 2604017"/>
                  <a:gd name="connsiteX33" fmla="*/ 518140 w 1826756"/>
                  <a:gd name="connsiteY33" fmla="*/ 2072645 h 2604017"/>
                  <a:gd name="connsiteX34" fmla="*/ 517416 w 1826756"/>
                  <a:gd name="connsiteY34" fmla="*/ 2077713 h 26040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</a:cxnLst>
                <a:rect l="l" t="t" r="r" b="b"/>
                <a:pathLst>
                  <a:path w="1826756" h="2604017">
                    <a:moveTo>
                      <a:pt x="1824854" y="1872113"/>
                    </a:moveTo>
                    <a:cubicBezTo>
                      <a:pt x="1809652" y="1806958"/>
                      <a:pt x="1790105" y="1742527"/>
                      <a:pt x="1781418" y="1676649"/>
                    </a:cubicBezTo>
                    <a:cubicBezTo>
                      <a:pt x="1780694" y="1676649"/>
                      <a:pt x="1780694" y="1676649"/>
                      <a:pt x="1779970" y="1676649"/>
                    </a:cubicBezTo>
                    <a:lnTo>
                      <a:pt x="1351397" y="0"/>
                    </a:lnTo>
                    <a:lnTo>
                      <a:pt x="252453" y="54296"/>
                    </a:lnTo>
                    <a:lnTo>
                      <a:pt x="36718" y="1757006"/>
                    </a:lnTo>
                    <a:cubicBezTo>
                      <a:pt x="25135" y="1831572"/>
                      <a:pt x="14276" y="1906862"/>
                      <a:pt x="1245" y="1981428"/>
                    </a:cubicBezTo>
                    <a:cubicBezTo>
                      <a:pt x="-2374" y="2000975"/>
                      <a:pt x="1245" y="2006042"/>
                      <a:pt x="20792" y="2005318"/>
                    </a:cubicBezTo>
                    <a:cubicBezTo>
                      <a:pt x="104045" y="2003870"/>
                      <a:pt x="188022" y="2004594"/>
                      <a:pt x="271276" y="2003870"/>
                    </a:cubicBezTo>
                    <a:cubicBezTo>
                      <a:pt x="287202" y="2003870"/>
                      <a:pt x="295166" y="2007490"/>
                      <a:pt x="298061" y="2024865"/>
                    </a:cubicBezTo>
                    <a:cubicBezTo>
                      <a:pt x="301681" y="2046583"/>
                      <a:pt x="308921" y="2067577"/>
                      <a:pt x="314712" y="2089296"/>
                    </a:cubicBezTo>
                    <a:cubicBezTo>
                      <a:pt x="327019" y="2137076"/>
                      <a:pt x="340050" y="2184856"/>
                      <a:pt x="353805" y="2236980"/>
                    </a:cubicBezTo>
                    <a:cubicBezTo>
                      <a:pt x="387106" y="2188476"/>
                      <a:pt x="416788" y="2144315"/>
                      <a:pt x="447917" y="2098707"/>
                    </a:cubicBezTo>
                    <a:cubicBezTo>
                      <a:pt x="506557" y="2203678"/>
                      <a:pt x="563024" y="2304306"/>
                      <a:pt x="620216" y="2407106"/>
                    </a:cubicBezTo>
                    <a:cubicBezTo>
                      <a:pt x="678855" y="2334712"/>
                      <a:pt x="734598" y="2266661"/>
                      <a:pt x="788894" y="2197163"/>
                    </a:cubicBezTo>
                    <a:cubicBezTo>
                      <a:pt x="801925" y="2180512"/>
                      <a:pt x="809164" y="2179788"/>
                      <a:pt x="822919" y="2194991"/>
                    </a:cubicBezTo>
                    <a:cubicBezTo>
                      <a:pt x="835950" y="2208746"/>
                      <a:pt x="852601" y="2219605"/>
                      <a:pt x="867080" y="2231188"/>
                    </a:cubicBezTo>
                    <a:cubicBezTo>
                      <a:pt x="875043" y="2228292"/>
                      <a:pt x="878663" y="2223225"/>
                      <a:pt x="880835" y="2217433"/>
                    </a:cubicBezTo>
                    <a:lnTo>
                      <a:pt x="1010420" y="2350639"/>
                    </a:lnTo>
                    <a:cubicBezTo>
                      <a:pt x="1012592" y="2358602"/>
                      <a:pt x="1017659" y="2365117"/>
                      <a:pt x="1028519" y="2369461"/>
                    </a:cubicBezTo>
                    <a:cubicBezTo>
                      <a:pt x="1118287" y="2446923"/>
                      <a:pt x="1208056" y="2523661"/>
                      <a:pt x="1300721" y="2604018"/>
                    </a:cubicBezTo>
                    <a:cubicBezTo>
                      <a:pt x="1328954" y="2434616"/>
                      <a:pt x="1356464" y="2270281"/>
                      <a:pt x="1384698" y="2102327"/>
                    </a:cubicBezTo>
                    <a:cubicBezTo>
                      <a:pt x="1468675" y="2160242"/>
                      <a:pt x="1549757" y="2215986"/>
                      <a:pt x="1633010" y="2273901"/>
                    </a:cubicBezTo>
                    <a:cubicBezTo>
                      <a:pt x="1632286" y="2266661"/>
                      <a:pt x="1633010" y="2263042"/>
                      <a:pt x="1632286" y="2259422"/>
                    </a:cubicBezTo>
                    <a:cubicBezTo>
                      <a:pt x="1610568" y="2158070"/>
                      <a:pt x="1588849" y="2056718"/>
                      <a:pt x="1567855" y="1955366"/>
                    </a:cubicBezTo>
                    <a:cubicBezTo>
                      <a:pt x="1566407" y="1949575"/>
                      <a:pt x="1563511" y="1943783"/>
                      <a:pt x="1562064" y="1937992"/>
                    </a:cubicBezTo>
                    <a:lnTo>
                      <a:pt x="1610568" y="1898899"/>
                    </a:lnTo>
                    <a:lnTo>
                      <a:pt x="1678618" y="1818541"/>
                    </a:lnTo>
                    <a:cubicBezTo>
                      <a:pt x="1684410" y="1849671"/>
                      <a:pt x="1691649" y="1880076"/>
                      <a:pt x="1702508" y="1909758"/>
                    </a:cubicBezTo>
                    <a:cubicBezTo>
                      <a:pt x="1735810" y="1907586"/>
                      <a:pt x="1769111" y="1903243"/>
                      <a:pt x="1803136" y="1902519"/>
                    </a:cubicBezTo>
                    <a:cubicBezTo>
                      <a:pt x="1825578" y="1900347"/>
                      <a:pt x="1829922" y="1894555"/>
                      <a:pt x="1824854" y="1872113"/>
                    </a:cubicBezTo>
                    <a:close/>
                    <a:moveTo>
                      <a:pt x="517416" y="2077713"/>
                    </a:moveTo>
                    <a:cubicBezTo>
                      <a:pt x="516692" y="2075541"/>
                      <a:pt x="515244" y="2073369"/>
                      <a:pt x="514520" y="2071197"/>
                    </a:cubicBezTo>
                    <a:lnTo>
                      <a:pt x="518140" y="2072645"/>
                    </a:lnTo>
                    <a:cubicBezTo>
                      <a:pt x="517416" y="2074817"/>
                      <a:pt x="517416" y="2076265"/>
                      <a:pt x="517416" y="2077713"/>
                    </a:cubicBez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723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55" name="Freeform: Shape 170">
                <a:extLst>
                  <a:ext uri="{FF2B5EF4-FFF2-40B4-BE49-F238E27FC236}">
                    <a16:creationId xmlns:a16="http://schemas.microsoft.com/office/drawing/2014/main" id="{BFA7EDFF-F7E9-4F49-8AD8-D24380A0595F}"/>
                  </a:ext>
                </a:extLst>
              </p:cNvPr>
              <p:cNvSpPr/>
              <p:nvPr/>
            </p:nvSpPr>
            <p:spPr>
              <a:xfrm>
                <a:off x="3181332" y="2424512"/>
                <a:ext cx="4432729" cy="206358"/>
              </a:xfrm>
              <a:custGeom>
                <a:avLst/>
                <a:gdLst>
                  <a:gd name="connsiteX0" fmla="*/ 4382761 w 4432729"/>
                  <a:gd name="connsiteY0" fmla="*/ 18 h 206358"/>
                  <a:gd name="connsiteX1" fmla="*/ 47074 w 4432729"/>
                  <a:gd name="connsiteY1" fmla="*/ 110057 h 206358"/>
                  <a:gd name="connsiteX2" fmla="*/ 18 w 4432729"/>
                  <a:gd name="connsiteY2" fmla="*/ 159285 h 206358"/>
                  <a:gd name="connsiteX3" fmla="*/ 18 w 4432729"/>
                  <a:gd name="connsiteY3" fmla="*/ 159285 h 206358"/>
                  <a:gd name="connsiteX4" fmla="*/ 49246 w 4432729"/>
                  <a:gd name="connsiteY4" fmla="*/ 206341 h 206358"/>
                  <a:gd name="connsiteX5" fmla="*/ 4385656 w 4432729"/>
                  <a:gd name="connsiteY5" fmla="*/ 97026 h 206358"/>
                  <a:gd name="connsiteX6" fmla="*/ 4432713 w 4432729"/>
                  <a:gd name="connsiteY6" fmla="*/ 47798 h 206358"/>
                  <a:gd name="connsiteX7" fmla="*/ 4432713 w 4432729"/>
                  <a:gd name="connsiteY7" fmla="*/ 47798 h 206358"/>
                  <a:gd name="connsiteX8" fmla="*/ 4382761 w 4432729"/>
                  <a:gd name="connsiteY8" fmla="*/ 18 h 2063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432729" h="206358">
                    <a:moveTo>
                      <a:pt x="4382761" y="18"/>
                    </a:moveTo>
                    <a:lnTo>
                      <a:pt x="47074" y="110057"/>
                    </a:lnTo>
                    <a:cubicBezTo>
                      <a:pt x="21012" y="110781"/>
                      <a:pt x="-706" y="133223"/>
                      <a:pt x="18" y="159285"/>
                    </a:cubicBezTo>
                    <a:lnTo>
                      <a:pt x="18" y="159285"/>
                    </a:lnTo>
                    <a:cubicBezTo>
                      <a:pt x="742" y="185347"/>
                      <a:pt x="23184" y="207065"/>
                      <a:pt x="49246" y="206341"/>
                    </a:cubicBezTo>
                    <a:lnTo>
                      <a:pt x="4385656" y="97026"/>
                    </a:lnTo>
                    <a:cubicBezTo>
                      <a:pt x="4411719" y="96302"/>
                      <a:pt x="4433437" y="73860"/>
                      <a:pt x="4432713" y="47798"/>
                    </a:cubicBezTo>
                    <a:lnTo>
                      <a:pt x="4432713" y="47798"/>
                    </a:lnTo>
                    <a:cubicBezTo>
                      <a:pt x="4431265" y="21012"/>
                      <a:pt x="4409546" y="-706"/>
                      <a:pt x="4382761" y="18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723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6" name="Freeform: Shape 171">
                <a:extLst>
                  <a:ext uri="{FF2B5EF4-FFF2-40B4-BE49-F238E27FC236}">
                    <a16:creationId xmlns:a16="http://schemas.microsoft.com/office/drawing/2014/main" id="{2FDB6C03-6D49-4F9A-ACE9-8AA1BEC72B9E}"/>
                  </a:ext>
                </a:extLst>
              </p:cNvPr>
              <p:cNvSpPr/>
              <p:nvPr/>
            </p:nvSpPr>
            <p:spPr>
              <a:xfrm>
                <a:off x="5331456" y="2215311"/>
                <a:ext cx="117278" cy="3547314"/>
              </a:xfrm>
              <a:custGeom>
                <a:avLst/>
                <a:gdLst>
                  <a:gd name="connsiteX0" fmla="*/ 58639 w 117278"/>
                  <a:gd name="connsiteY0" fmla="*/ 3547314 h 3547314"/>
                  <a:gd name="connsiteX1" fmla="*/ 58639 w 117278"/>
                  <a:gd name="connsiteY1" fmla="*/ 3547314 h 3547314"/>
                  <a:gd name="connsiteX2" fmla="*/ 0 w 117278"/>
                  <a:gd name="connsiteY2" fmla="*/ 3488675 h 3547314"/>
                  <a:gd name="connsiteX3" fmla="*/ 0 w 117278"/>
                  <a:gd name="connsiteY3" fmla="*/ 58639 h 3547314"/>
                  <a:gd name="connsiteX4" fmla="*/ 58639 w 117278"/>
                  <a:gd name="connsiteY4" fmla="*/ 0 h 3547314"/>
                  <a:gd name="connsiteX5" fmla="*/ 58639 w 117278"/>
                  <a:gd name="connsiteY5" fmla="*/ 0 h 3547314"/>
                  <a:gd name="connsiteX6" fmla="*/ 117279 w 117278"/>
                  <a:gd name="connsiteY6" fmla="*/ 58639 h 3547314"/>
                  <a:gd name="connsiteX7" fmla="*/ 117279 w 117278"/>
                  <a:gd name="connsiteY7" fmla="*/ 3488675 h 3547314"/>
                  <a:gd name="connsiteX8" fmla="*/ 58639 w 117278"/>
                  <a:gd name="connsiteY8" fmla="*/ 3547314 h 35473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7278" h="3547314">
                    <a:moveTo>
                      <a:pt x="58639" y="3547314"/>
                    </a:moveTo>
                    <a:lnTo>
                      <a:pt x="58639" y="3547314"/>
                    </a:lnTo>
                    <a:cubicBezTo>
                      <a:pt x="26062" y="3547314"/>
                      <a:pt x="0" y="3521252"/>
                      <a:pt x="0" y="3488675"/>
                    </a:cubicBezTo>
                    <a:lnTo>
                      <a:pt x="0" y="58639"/>
                    </a:lnTo>
                    <a:cubicBezTo>
                      <a:pt x="0" y="26062"/>
                      <a:pt x="26062" y="0"/>
                      <a:pt x="58639" y="0"/>
                    </a:cubicBezTo>
                    <a:lnTo>
                      <a:pt x="58639" y="0"/>
                    </a:lnTo>
                    <a:cubicBezTo>
                      <a:pt x="91217" y="0"/>
                      <a:pt x="117279" y="26062"/>
                      <a:pt x="117279" y="58639"/>
                    </a:cubicBezTo>
                    <a:lnTo>
                      <a:pt x="117279" y="3488675"/>
                    </a:lnTo>
                    <a:cubicBezTo>
                      <a:pt x="117279" y="3521252"/>
                      <a:pt x="90493" y="3547314"/>
                      <a:pt x="58639" y="3547314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723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grpSp>
            <p:nvGrpSpPr>
              <p:cNvPr id="57" name="Graphic 310">
                <a:extLst>
                  <a:ext uri="{FF2B5EF4-FFF2-40B4-BE49-F238E27FC236}">
                    <a16:creationId xmlns:a16="http://schemas.microsoft.com/office/drawing/2014/main" id="{06CCABDE-990F-4825-B182-3B5E52827B9D}"/>
                  </a:ext>
                </a:extLst>
              </p:cNvPr>
              <p:cNvGrpSpPr/>
              <p:nvPr/>
            </p:nvGrpSpPr>
            <p:grpSpPr>
              <a:xfrm>
                <a:off x="3541149" y="2381817"/>
                <a:ext cx="3650837" cy="2151554"/>
                <a:chOff x="3541149" y="2381817"/>
                <a:chExt cx="3650837" cy="2151554"/>
              </a:xfrm>
              <a:solidFill>
                <a:srgbClr val="DD3126"/>
              </a:solidFill>
            </p:grpSpPr>
            <p:sp>
              <p:nvSpPr>
                <p:cNvPr id="77" name="Freeform: Shape 192">
                  <a:extLst>
                    <a:ext uri="{FF2B5EF4-FFF2-40B4-BE49-F238E27FC236}">
                      <a16:creationId xmlns:a16="http://schemas.microsoft.com/office/drawing/2014/main" id="{2ED4914F-320E-4E74-981E-28707AC319CA}"/>
                    </a:ext>
                  </a:extLst>
                </p:cNvPr>
                <p:cNvSpPr/>
                <p:nvPr/>
              </p:nvSpPr>
              <p:spPr>
                <a:xfrm>
                  <a:off x="5655058" y="2381817"/>
                  <a:ext cx="1536928" cy="2094363"/>
                </a:xfrm>
                <a:custGeom>
                  <a:avLst/>
                  <a:gdLst>
                    <a:gd name="connsiteX0" fmla="*/ 1536928 w 1536928"/>
                    <a:gd name="connsiteY0" fmla="*/ 556711 h 2094363"/>
                    <a:gd name="connsiteX1" fmla="*/ 1507970 w 1536928"/>
                    <a:gd name="connsiteY1" fmla="*/ 543680 h 2094363"/>
                    <a:gd name="connsiteX2" fmla="*/ 1481185 w 1536928"/>
                    <a:gd name="connsiteY2" fmla="*/ 537165 h 2094363"/>
                    <a:gd name="connsiteX3" fmla="*/ 1505075 w 1536928"/>
                    <a:gd name="connsiteY3" fmla="*/ 521962 h 2094363"/>
                    <a:gd name="connsiteX4" fmla="*/ 1506522 w 1536928"/>
                    <a:gd name="connsiteY4" fmla="*/ 517618 h 2094363"/>
                    <a:gd name="connsiteX5" fmla="*/ 1463810 w 1536928"/>
                    <a:gd name="connsiteY5" fmla="*/ 498796 h 2094363"/>
                    <a:gd name="connsiteX6" fmla="*/ 1518830 w 1536928"/>
                    <a:gd name="connsiteY6" fmla="*/ 483593 h 2094363"/>
                    <a:gd name="connsiteX7" fmla="*/ 1468154 w 1536928"/>
                    <a:gd name="connsiteY7" fmla="*/ 472734 h 2094363"/>
                    <a:gd name="connsiteX8" fmla="*/ 1441368 w 1536928"/>
                    <a:gd name="connsiteY8" fmla="*/ 447396 h 2094363"/>
                    <a:gd name="connsiteX9" fmla="*/ 1459466 w 1536928"/>
                    <a:gd name="connsiteY9" fmla="*/ 432917 h 2094363"/>
                    <a:gd name="connsiteX10" fmla="*/ 1477565 w 1536928"/>
                    <a:gd name="connsiteY10" fmla="*/ 423506 h 2094363"/>
                    <a:gd name="connsiteX11" fmla="*/ 1422545 w 1536928"/>
                    <a:gd name="connsiteY11" fmla="*/ 409751 h 2094363"/>
                    <a:gd name="connsiteX12" fmla="*/ 1422545 w 1536928"/>
                    <a:gd name="connsiteY12" fmla="*/ 409751 h 2094363"/>
                    <a:gd name="connsiteX13" fmla="*/ 1422545 w 1536928"/>
                    <a:gd name="connsiteY13" fmla="*/ 409751 h 2094363"/>
                    <a:gd name="connsiteX14" fmla="*/ 1491320 w 1536928"/>
                    <a:gd name="connsiteY14" fmla="*/ 388757 h 2094363"/>
                    <a:gd name="connsiteX15" fmla="*/ 1431957 w 1536928"/>
                    <a:gd name="connsiteY15" fmla="*/ 378622 h 2094363"/>
                    <a:gd name="connsiteX16" fmla="*/ 1405895 w 1536928"/>
                    <a:gd name="connsiteY16" fmla="*/ 366314 h 2094363"/>
                    <a:gd name="connsiteX17" fmla="*/ 1425441 w 1536928"/>
                    <a:gd name="connsiteY17" fmla="*/ 349664 h 2094363"/>
                    <a:gd name="connsiteX18" fmla="*/ 1460190 w 1536928"/>
                    <a:gd name="connsiteY18" fmla="*/ 338081 h 2094363"/>
                    <a:gd name="connsiteX19" fmla="*/ 1389244 w 1536928"/>
                    <a:gd name="connsiteY19" fmla="*/ 323602 h 2094363"/>
                    <a:gd name="connsiteX20" fmla="*/ 1478289 w 1536928"/>
                    <a:gd name="connsiteY20" fmla="*/ 301884 h 2094363"/>
                    <a:gd name="connsiteX21" fmla="*/ 1401551 w 1536928"/>
                    <a:gd name="connsiteY21" fmla="*/ 294644 h 2094363"/>
                    <a:gd name="connsiteX22" fmla="*/ 1381281 w 1536928"/>
                    <a:gd name="connsiteY22" fmla="*/ 283785 h 2094363"/>
                    <a:gd name="connsiteX23" fmla="*/ 1431233 w 1536928"/>
                    <a:gd name="connsiteY23" fmla="*/ 261343 h 2094363"/>
                    <a:gd name="connsiteX24" fmla="*/ 1373317 w 1536928"/>
                    <a:gd name="connsiteY24" fmla="*/ 251208 h 2094363"/>
                    <a:gd name="connsiteX25" fmla="*/ 1449331 w 1536928"/>
                    <a:gd name="connsiteY25" fmla="*/ 220078 h 2094363"/>
                    <a:gd name="connsiteX26" fmla="*/ 1387796 w 1536928"/>
                    <a:gd name="connsiteY26" fmla="*/ 220802 h 2094363"/>
                    <a:gd name="connsiteX27" fmla="*/ 1368974 w 1536928"/>
                    <a:gd name="connsiteY27" fmla="*/ 204152 h 2094363"/>
                    <a:gd name="connsiteX28" fmla="*/ 1377661 w 1536928"/>
                    <a:gd name="connsiteY28" fmla="*/ 197636 h 2094363"/>
                    <a:gd name="connsiteX29" fmla="*/ 1407342 w 1536928"/>
                    <a:gd name="connsiteY29" fmla="*/ 181709 h 2094363"/>
                    <a:gd name="connsiteX30" fmla="*/ 1379833 w 1536928"/>
                    <a:gd name="connsiteY30" fmla="*/ 165059 h 2094363"/>
                    <a:gd name="connsiteX31" fmla="*/ 1378385 w 1536928"/>
                    <a:gd name="connsiteY31" fmla="*/ 160715 h 2094363"/>
                    <a:gd name="connsiteX32" fmla="*/ 1406619 w 1536928"/>
                    <a:gd name="connsiteY32" fmla="*/ 157095 h 2094363"/>
                    <a:gd name="connsiteX33" fmla="*/ 1425441 w 1536928"/>
                    <a:gd name="connsiteY33" fmla="*/ 142617 h 2094363"/>
                    <a:gd name="connsiteX34" fmla="*/ 1408067 w 1536928"/>
                    <a:gd name="connsiteY34" fmla="*/ 130309 h 2094363"/>
                    <a:gd name="connsiteX35" fmla="*/ 1354495 w 1536928"/>
                    <a:gd name="connsiteY35" fmla="*/ 122346 h 2094363"/>
                    <a:gd name="connsiteX36" fmla="*/ 1375489 w 1536928"/>
                    <a:gd name="connsiteY36" fmla="*/ 86149 h 2094363"/>
                    <a:gd name="connsiteX37" fmla="*/ 1349427 w 1536928"/>
                    <a:gd name="connsiteY37" fmla="*/ 68051 h 2094363"/>
                    <a:gd name="connsiteX38" fmla="*/ 1376937 w 1536928"/>
                    <a:gd name="connsiteY38" fmla="*/ 55744 h 2094363"/>
                    <a:gd name="connsiteX39" fmla="*/ 1391416 w 1536928"/>
                    <a:gd name="connsiteY39" fmla="*/ 44884 h 2094363"/>
                    <a:gd name="connsiteX40" fmla="*/ 1358839 w 1536928"/>
                    <a:gd name="connsiteY40" fmla="*/ 36921 h 2094363"/>
                    <a:gd name="connsiteX41" fmla="*/ 1340740 w 1536928"/>
                    <a:gd name="connsiteY41" fmla="*/ 20270 h 2094363"/>
                    <a:gd name="connsiteX42" fmla="*/ 1314678 w 1536928"/>
                    <a:gd name="connsiteY42" fmla="*/ 0 h 2094363"/>
                    <a:gd name="connsiteX43" fmla="*/ 836153 w 1536928"/>
                    <a:gd name="connsiteY43" fmla="*/ 5068 h 2094363"/>
                    <a:gd name="connsiteX44" fmla="*/ 462599 w 1536928"/>
                    <a:gd name="connsiteY44" fmla="*/ 7239 h 2094363"/>
                    <a:gd name="connsiteX45" fmla="*/ 35473 w 1536928"/>
                    <a:gd name="connsiteY45" fmla="*/ 13755 h 2094363"/>
                    <a:gd name="connsiteX46" fmla="*/ 0 w 1536928"/>
                    <a:gd name="connsiteY46" fmla="*/ 49228 h 2094363"/>
                    <a:gd name="connsiteX47" fmla="*/ 23166 w 1536928"/>
                    <a:gd name="connsiteY47" fmla="*/ 249760 h 2094363"/>
                    <a:gd name="connsiteX48" fmla="*/ 49228 w 1536928"/>
                    <a:gd name="connsiteY48" fmla="*/ 407579 h 2094363"/>
                    <a:gd name="connsiteX49" fmla="*/ 97732 w 1536928"/>
                    <a:gd name="connsiteY49" fmla="*/ 721046 h 2094363"/>
                    <a:gd name="connsiteX50" fmla="*/ 153476 w 1536928"/>
                    <a:gd name="connsiteY50" fmla="*/ 1062022 h 2094363"/>
                    <a:gd name="connsiteX51" fmla="*/ 198360 w 1536928"/>
                    <a:gd name="connsiteY51" fmla="*/ 1344360 h 2094363"/>
                    <a:gd name="connsiteX52" fmla="*/ 251932 w 1536928"/>
                    <a:gd name="connsiteY52" fmla="*/ 1674477 h 2094363"/>
                    <a:gd name="connsiteX53" fmla="*/ 251932 w 1536928"/>
                    <a:gd name="connsiteY53" fmla="*/ 1674477 h 2094363"/>
                    <a:gd name="connsiteX54" fmla="*/ 285957 w 1536928"/>
                    <a:gd name="connsiteY54" fmla="*/ 1875733 h 2094363"/>
                    <a:gd name="connsiteX55" fmla="*/ 319258 w 1536928"/>
                    <a:gd name="connsiteY55" fmla="*/ 2094363 h 2094363"/>
                    <a:gd name="connsiteX56" fmla="*/ 348940 w 1536928"/>
                    <a:gd name="connsiteY56" fmla="*/ 1927133 h 2094363"/>
                    <a:gd name="connsiteX57" fmla="*/ 368486 w 1536928"/>
                    <a:gd name="connsiteY57" fmla="*/ 1916997 h 2094363"/>
                    <a:gd name="connsiteX58" fmla="*/ 423506 w 1536928"/>
                    <a:gd name="connsiteY58" fmla="*/ 1958262 h 2094363"/>
                    <a:gd name="connsiteX59" fmla="*/ 419886 w 1536928"/>
                    <a:gd name="connsiteY59" fmla="*/ 1971293 h 2094363"/>
                    <a:gd name="connsiteX60" fmla="*/ 453187 w 1536928"/>
                    <a:gd name="connsiteY60" fmla="*/ 1985048 h 2094363"/>
                    <a:gd name="connsiteX61" fmla="*/ 576981 w 1536928"/>
                    <a:gd name="connsiteY61" fmla="*/ 2075541 h 2094363"/>
                    <a:gd name="connsiteX62" fmla="*/ 556711 w 1536928"/>
                    <a:gd name="connsiteY62" fmla="*/ 1962606 h 2094363"/>
                    <a:gd name="connsiteX63" fmla="*/ 553815 w 1536928"/>
                    <a:gd name="connsiteY63" fmla="*/ 1928581 h 2094363"/>
                    <a:gd name="connsiteX64" fmla="*/ 523410 w 1536928"/>
                    <a:gd name="connsiteY64" fmla="*/ 1777277 h 2094363"/>
                    <a:gd name="connsiteX65" fmla="*/ 548024 w 1536928"/>
                    <a:gd name="connsiteY65" fmla="*/ 1744699 h 2094363"/>
                    <a:gd name="connsiteX66" fmla="*/ 634897 w 1536928"/>
                    <a:gd name="connsiteY66" fmla="*/ 1731669 h 2094363"/>
                    <a:gd name="connsiteX67" fmla="*/ 717426 w 1536928"/>
                    <a:gd name="connsiteY67" fmla="*/ 1725877 h 2094363"/>
                    <a:gd name="connsiteX68" fmla="*/ 739144 w 1536928"/>
                    <a:gd name="connsiteY68" fmla="*/ 1694747 h 2094363"/>
                    <a:gd name="connsiteX69" fmla="*/ 713083 w 1536928"/>
                    <a:gd name="connsiteY69" fmla="*/ 1569506 h 2094363"/>
                    <a:gd name="connsiteX70" fmla="*/ 713083 w 1536928"/>
                    <a:gd name="connsiteY70" fmla="*/ 1569506 h 2094363"/>
                    <a:gd name="connsiteX71" fmla="*/ 713083 w 1536928"/>
                    <a:gd name="connsiteY71" fmla="*/ 1569506 h 2094363"/>
                    <a:gd name="connsiteX72" fmla="*/ 711635 w 1536928"/>
                    <a:gd name="connsiteY72" fmla="*/ 1555027 h 2094363"/>
                    <a:gd name="connsiteX73" fmla="*/ 478525 w 1536928"/>
                    <a:gd name="connsiteY73" fmla="*/ 501692 h 2094363"/>
                    <a:gd name="connsiteX74" fmla="*/ 440156 w 1536928"/>
                    <a:gd name="connsiteY74" fmla="*/ 326498 h 2094363"/>
                    <a:gd name="connsiteX75" fmla="*/ 631277 w 1536928"/>
                    <a:gd name="connsiteY75" fmla="*/ 381517 h 2094363"/>
                    <a:gd name="connsiteX76" fmla="*/ 641412 w 1536928"/>
                    <a:gd name="connsiteY76" fmla="*/ 385861 h 2094363"/>
                    <a:gd name="connsiteX77" fmla="*/ 1503627 w 1536928"/>
                    <a:gd name="connsiteY77" fmla="*/ 643584 h 2094363"/>
                    <a:gd name="connsiteX78" fmla="*/ 1524621 w 1536928"/>
                    <a:gd name="connsiteY78" fmla="*/ 645756 h 2094363"/>
                    <a:gd name="connsiteX79" fmla="*/ 1527517 w 1536928"/>
                    <a:gd name="connsiteY79" fmla="*/ 590736 h 2094363"/>
                    <a:gd name="connsiteX80" fmla="*/ 1494940 w 1536928"/>
                    <a:gd name="connsiteY80" fmla="*/ 568294 h 2094363"/>
                    <a:gd name="connsiteX81" fmla="*/ 1536928 w 1536928"/>
                    <a:gd name="connsiteY81" fmla="*/ 556711 h 2094363"/>
                    <a:gd name="connsiteX82" fmla="*/ 367038 w 1536928"/>
                    <a:gd name="connsiteY82" fmla="*/ 1225633 h 2094363"/>
                    <a:gd name="connsiteX83" fmla="*/ 366314 w 1536928"/>
                    <a:gd name="connsiteY83" fmla="*/ 1223461 h 2094363"/>
                    <a:gd name="connsiteX84" fmla="*/ 367762 w 1536928"/>
                    <a:gd name="connsiteY84" fmla="*/ 1225633 h 2094363"/>
                    <a:gd name="connsiteX85" fmla="*/ 367038 w 1536928"/>
                    <a:gd name="connsiteY85" fmla="*/ 1225633 h 20943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</a:cxnLst>
                  <a:rect l="l" t="t" r="r" b="b"/>
                  <a:pathLst>
                    <a:path w="1536928" h="2094363">
                      <a:moveTo>
                        <a:pt x="1536928" y="556711"/>
                      </a:moveTo>
                      <a:cubicBezTo>
                        <a:pt x="1528241" y="546576"/>
                        <a:pt x="1518106" y="545852"/>
                        <a:pt x="1507970" y="543680"/>
                      </a:cubicBezTo>
                      <a:cubicBezTo>
                        <a:pt x="1498559" y="542232"/>
                        <a:pt x="1483356" y="552368"/>
                        <a:pt x="1481185" y="537165"/>
                      </a:cubicBezTo>
                      <a:cubicBezTo>
                        <a:pt x="1479737" y="524134"/>
                        <a:pt x="1498559" y="530649"/>
                        <a:pt x="1505075" y="521962"/>
                      </a:cubicBezTo>
                      <a:cubicBezTo>
                        <a:pt x="1505799" y="520514"/>
                        <a:pt x="1506522" y="518342"/>
                        <a:pt x="1506522" y="517618"/>
                      </a:cubicBezTo>
                      <a:cubicBezTo>
                        <a:pt x="1496388" y="503139"/>
                        <a:pt x="1474669" y="514723"/>
                        <a:pt x="1463810" y="498796"/>
                      </a:cubicBezTo>
                      <a:cubicBezTo>
                        <a:pt x="1481909" y="491556"/>
                        <a:pt x="1502903" y="498072"/>
                        <a:pt x="1518830" y="483593"/>
                      </a:cubicBezTo>
                      <a:cubicBezTo>
                        <a:pt x="1502179" y="472734"/>
                        <a:pt x="1484804" y="469114"/>
                        <a:pt x="1468154" y="472734"/>
                      </a:cubicBezTo>
                      <a:cubicBezTo>
                        <a:pt x="1444987" y="477801"/>
                        <a:pt x="1444987" y="458979"/>
                        <a:pt x="1441368" y="447396"/>
                      </a:cubicBezTo>
                      <a:cubicBezTo>
                        <a:pt x="1435576" y="431469"/>
                        <a:pt x="1452951" y="437261"/>
                        <a:pt x="1459466" y="432917"/>
                      </a:cubicBezTo>
                      <a:cubicBezTo>
                        <a:pt x="1465258" y="429297"/>
                        <a:pt x="1473945" y="430745"/>
                        <a:pt x="1477565" y="423506"/>
                      </a:cubicBezTo>
                      <a:cubicBezTo>
                        <a:pt x="1460914" y="406855"/>
                        <a:pt x="1439196" y="421334"/>
                        <a:pt x="1422545" y="409751"/>
                      </a:cubicBezTo>
                      <a:cubicBezTo>
                        <a:pt x="1422545" y="409751"/>
                        <a:pt x="1422545" y="409751"/>
                        <a:pt x="1422545" y="409751"/>
                      </a:cubicBezTo>
                      <a:cubicBezTo>
                        <a:pt x="1422545" y="409751"/>
                        <a:pt x="1422545" y="409751"/>
                        <a:pt x="1422545" y="409751"/>
                      </a:cubicBezTo>
                      <a:cubicBezTo>
                        <a:pt x="1442816" y="395996"/>
                        <a:pt x="1468877" y="401788"/>
                        <a:pt x="1491320" y="388757"/>
                      </a:cubicBezTo>
                      <a:cubicBezTo>
                        <a:pt x="1472497" y="373554"/>
                        <a:pt x="1452227" y="373554"/>
                        <a:pt x="1431957" y="378622"/>
                      </a:cubicBezTo>
                      <a:cubicBezTo>
                        <a:pt x="1418202" y="382241"/>
                        <a:pt x="1409515" y="381517"/>
                        <a:pt x="1405895" y="366314"/>
                      </a:cubicBezTo>
                      <a:cubicBezTo>
                        <a:pt x="1400827" y="347492"/>
                        <a:pt x="1418202" y="353284"/>
                        <a:pt x="1425441" y="349664"/>
                      </a:cubicBezTo>
                      <a:cubicBezTo>
                        <a:pt x="1435576" y="344596"/>
                        <a:pt x="1447159" y="342424"/>
                        <a:pt x="1460190" y="338081"/>
                      </a:cubicBezTo>
                      <a:cubicBezTo>
                        <a:pt x="1436300" y="321430"/>
                        <a:pt x="1411686" y="335185"/>
                        <a:pt x="1389244" y="323602"/>
                      </a:cubicBezTo>
                      <a:cubicBezTo>
                        <a:pt x="1416754" y="317086"/>
                        <a:pt x="1444264" y="310571"/>
                        <a:pt x="1478289" y="301884"/>
                      </a:cubicBezTo>
                      <a:cubicBezTo>
                        <a:pt x="1448607" y="289577"/>
                        <a:pt x="1425441" y="292472"/>
                        <a:pt x="1401551" y="294644"/>
                      </a:cubicBezTo>
                      <a:cubicBezTo>
                        <a:pt x="1392864" y="295368"/>
                        <a:pt x="1381281" y="300436"/>
                        <a:pt x="1381281" y="283785"/>
                      </a:cubicBezTo>
                      <a:cubicBezTo>
                        <a:pt x="1398655" y="277994"/>
                        <a:pt x="1416754" y="274374"/>
                        <a:pt x="1431233" y="261343"/>
                      </a:cubicBezTo>
                      <a:cubicBezTo>
                        <a:pt x="1412410" y="249760"/>
                        <a:pt x="1392140" y="265687"/>
                        <a:pt x="1373317" y="251208"/>
                      </a:cubicBezTo>
                      <a:cubicBezTo>
                        <a:pt x="1397207" y="238177"/>
                        <a:pt x="1425441" y="241797"/>
                        <a:pt x="1449331" y="220078"/>
                      </a:cubicBezTo>
                      <a:cubicBezTo>
                        <a:pt x="1424717" y="220078"/>
                        <a:pt x="1405895" y="218630"/>
                        <a:pt x="1387796" y="220802"/>
                      </a:cubicBezTo>
                      <a:cubicBezTo>
                        <a:pt x="1373317" y="222250"/>
                        <a:pt x="1368250" y="217182"/>
                        <a:pt x="1368974" y="204152"/>
                      </a:cubicBezTo>
                      <a:cubicBezTo>
                        <a:pt x="1370422" y="199808"/>
                        <a:pt x="1373317" y="198360"/>
                        <a:pt x="1377661" y="197636"/>
                      </a:cubicBezTo>
                      <a:cubicBezTo>
                        <a:pt x="1389244" y="194740"/>
                        <a:pt x="1407342" y="196912"/>
                        <a:pt x="1407342" y="181709"/>
                      </a:cubicBezTo>
                      <a:cubicBezTo>
                        <a:pt x="1408067" y="169402"/>
                        <a:pt x="1389968" y="169402"/>
                        <a:pt x="1379833" y="165059"/>
                      </a:cubicBezTo>
                      <a:cubicBezTo>
                        <a:pt x="1377661" y="164335"/>
                        <a:pt x="1376937" y="162887"/>
                        <a:pt x="1378385" y="160715"/>
                      </a:cubicBezTo>
                      <a:cubicBezTo>
                        <a:pt x="1387072" y="157095"/>
                        <a:pt x="1397207" y="159991"/>
                        <a:pt x="1406619" y="157095"/>
                      </a:cubicBezTo>
                      <a:cubicBezTo>
                        <a:pt x="1414582" y="154924"/>
                        <a:pt x="1425441" y="152752"/>
                        <a:pt x="1425441" y="142617"/>
                      </a:cubicBezTo>
                      <a:cubicBezTo>
                        <a:pt x="1425441" y="133205"/>
                        <a:pt x="1415306" y="132481"/>
                        <a:pt x="1408067" y="130309"/>
                      </a:cubicBezTo>
                      <a:cubicBezTo>
                        <a:pt x="1390692" y="125242"/>
                        <a:pt x="1371870" y="125966"/>
                        <a:pt x="1354495" y="122346"/>
                      </a:cubicBezTo>
                      <a:cubicBezTo>
                        <a:pt x="1361010" y="110039"/>
                        <a:pt x="1367526" y="97732"/>
                        <a:pt x="1375489" y="86149"/>
                      </a:cubicBezTo>
                      <a:cubicBezTo>
                        <a:pt x="1368250" y="77462"/>
                        <a:pt x="1348703" y="83253"/>
                        <a:pt x="1349427" y="68051"/>
                      </a:cubicBezTo>
                      <a:cubicBezTo>
                        <a:pt x="1350875" y="52124"/>
                        <a:pt x="1368250" y="62259"/>
                        <a:pt x="1376937" y="55744"/>
                      </a:cubicBezTo>
                      <a:cubicBezTo>
                        <a:pt x="1381281" y="52848"/>
                        <a:pt x="1388520" y="55744"/>
                        <a:pt x="1391416" y="44884"/>
                      </a:cubicBezTo>
                      <a:cubicBezTo>
                        <a:pt x="1380557" y="41989"/>
                        <a:pt x="1369698" y="38369"/>
                        <a:pt x="1358839" y="36921"/>
                      </a:cubicBezTo>
                      <a:cubicBezTo>
                        <a:pt x="1347980" y="35473"/>
                        <a:pt x="1340016" y="32577"/>
                        <a:pt x="1340740" y="20270"/>
                      </a:cubicBezTo>
                      <a:cubicBezTo>
                        <a:pt x="1341464" y="724"/>
                        <a:pt x="1329881" y="0"/>
                        <a:pt x="1314678" y="0"/>
                      </a:cubicBezTo>
                      <a:cubicBezTo>
                        <a:pt x="1155411" y="2172"/>
                        <a:pt x="996144" y="3620"/>
                        <a:pt x="836153" y="5068"/>
                      </a:cubicBezTo>
                      <a:cubicBezTo>
                        <a:pt x="711635" y="7239"/>
                        <a:pt x="587117" y="7239"/>
                        <a:pt x="462599" y="7239"/>
                      </a:cubicBezTo>
                      <a:cubicBezTo>
                        <a:pt x="461151" y="7963"/>
                        <a:pt x="35473" y="13755"/>
                        <a:pt x="35473" y="13755"/>
                      </a:cubicBezTo>
                      <a:cubicBezTo>
                        <a:pt x="15927" y="13755"/>
                        <a:pt x="0" y="29682"/>
                        <a:pt x="0" y="49228"/>
                      </a:cubicBezTo>
                      <a:cubicBezTo>
                        <a:pt x="0" y="49228"/>
                        <a:pt x="20994" y="238901"/>
                        <a:pt x="23166" y="249760"/>
                      </a:cubicBezTo>
                      <a:cubicBezTo>
                        <a:pt x="31853" y="302608"/>
                        <a:pt x="40541" y="354731"/>
                        <a:pt x="49228" y="407579"/>
                      </a:cubicBezTo>
                      <a:cubicBezTo>
                        <a:pt x="65879" y="511827"/>
                        <a:pt x="81081" y="616798"/>
                        <a:pt x="97732" y="721046"/>
                      </a:cubicBezTo>
                      <a:cubicBezTo>
                        <a:pt x="115831" y="834705"/>
                        <a:pt x="134653" y="948364"/>
                        <a:pt x="153476" y="1062022"/>
                      </a:cubicBezTo>
                      <a:cubicBezTo>
                        <a:pt x="168678" y="1156135"/>
                        <a:pt x="183157" y="1250247"/>
                        <a:pt x="198360" y="1344360"/>
                      </a:cubicBezTo>
                      <a:cubicBezTo>
                        <a:pt x="216459" y="1454399"/>
                        <a:pt x="233833" y="1564438"/>
                        <a:pt x="251932" y="1674477"/>
                      </a:cubicBezTo>
                      <a:cubicBezTo>
                        <a:pt x="251932" y="1674477"/>
                        <a:pt x="251932" y="1674477"/>
                        <a:pt x="251932" y="1674477"/>
                      </a:cubicBezTo>
                      <a:cubicBezTo>
                        <a:pt x="263515" y="1741804"/>
                        <a:pt x="275098" y="1808406"/>
                        <a:pt x="285957" y="1875733"/>
                      </a:cubicBezTo>
                      <a:cubicBezTo>
                        <a:pt x="296816" y="1948851"/>
                        <a:pt x="308399" y="2021969"/>
                        <a:pt x="319258" y="2094363"/>
                      </a:cubicBezTo>
                      <a:cubicBezTo>
                        <a:pt x="332289" y="2037896"/>
                        <a:pt x="340976" y="1982876"/>
                        <a:pt x="348940" y="1927133"/>
                      </a:cubicBezTo>
                      <a:cubicBezTo>
                        <a:pt x="351112" y="1914102"/>
                        <a:pt x="357627" y="1909758"/>
                        <a:pt x="368486" y="1916997"/>
                      </a:cubicBezTo>
                      <a:cubicBezTo>
                        <a:pt x="387309" y="1930028"/>
                        <a:pt x="405407" y="1944507"/>
                        <a:pt x="423506" y="1958262"/>
                      </a:cubicBezTo>
                      <a:cubicBezTo>
                        <a:pt x="431469" y="1964778"/>
                        <a:pt x="422782" y="1967673"/>
                        <a:pt x="419886" y="1971293"/>
                      </a:cubicBezTo>
                      <a:cubicBezTo>
                        <a:pt x="432917" y="1970569"/>
                        <a:pt x="443052" y="1977809"/>
                        <a:pt x="453187" y="1985048"/>
                      </a:cubicBezTo>
                      <a:cubicBezTo>
                        <a:pt x="492280" y="2014006"/>
                        <a:pt x="532097" y="2042963"/>
                        <a:pt x="576981" y="2075541"/>
                      </a:cubicBezTo>
                      <a:cubicBezTo>
                        <a:pt x="569018" y="2033552"/>
                        <a:pt x="563227" y="1998079"/>
                        <a:pt x="556711" y="1962606"/>
                      </a:cubicBezTo>
                      <a:cubicBezTo>
                        <a:pt x="559607" y="1951023"/>
                        <a:pt x="555987" y="1940164"/>
                        <a:pt x="553815" y="1928581"/>
                      </a:cubicBezTo>
                      <a:cubicBezTo>
                        <a:pt x="543680" y="1877905"/>
                        <a:pt x="531373" y="1827953"/>
                        <a:pt x="523410" y="1777277"/>
                      </a:cubicBezTo>
                      <a:cubicBezTo>
                        <a:pt x="518342" y="1746871"/>
                        <a:pt x="518342" y="1748319"/>
                        <a:pt x="548024" y="1744699"/>
                      </a:cubicBezTo>
                      <a:cubicBezTo>
                        <a:pt x="576981" y="1741804"/>
                        <a:pt x="607387" y="1743975"/>
                        <a:pt x="634897" y="1731669"/>
                      </a:cubicBezTo>
                      <a:cubicBezTo>
                        <a:pt x="662407" y="1733840"/>
                        <a:pt x="689916" y="1730221"/>
                        <a:pt x="717426" y="1725877"/>
                      </a:cubicBezTo>
                      <a:cubicBezTo>
                        <a:pt x="733353" y="1722981"/>
                        <a:pt x="747108" y="1720809"/>
                        <a:pt x="739144" y="1694747"/>
                      </a:cubicBezTo>
                      <a:cubicBezTo>
                        <a:pt x="726837" y="1654207"/>
                        <a:pt x="721046" y="1611494"/>
                        <a:pt x="713083" y="1569506"/>
                      </a:cubicBezTo>
                      <a:cubicBezTo>
                        <a:pt x="713083" y="1569506"/>
                        <a:pt x="713083" y="1569506"/>
                        <a:pt x="713083" y="1569506"/>
                      </a:cubicBezTo>
                      <a:cubicBezTo>
                        <a:pt x="713083" y="1569506"/>
                        <a:pt x="713083" y="1569506"/>
                        <a:pt x="713083" y="1569506"/>
                      </a:cubicBezTo>
                      <a:cubicBezTo>
                        <a:pt x="712359" y="1564438"/>
                        <a:pt x="713083" y="1560094"/>
                        <a:pt x="711635" y="1555027"/>
                      </a:cubicBezTo>
                      <a:cubicBezTo>
                        <a:pt x="634173" y="1203915"/>
                        <a:pt x="555987" y="852803"/>
                        <a:pt x="478525" y="501692"/>
                      </a:cubicBezTo>
                      <a:cubicBezTo>
                        <a:pt x="465494" y="443776"/>
                        <a:pt x="453187" y="386585"/>
                        <a:pt x="440156" y="326498"/>
                      </a:cubicBezTo>
                      <a:cubicBezTo>
                        <a:pt x="506759" y="345320"/>
                        <a:pt x="569018" y="363419"/>
                        <a:pt x="631277" y="381517"/>
                      </a:cubicBezTo>
                      <a:cubicBezTo>
                        <a:pt x="634897" y="382965"/>
                        <a:pt x="637792" y="385137"/>
                        <a:pt x="641412" y="385861"/>
                      </a:cubicBezTo>
                      <a:cubicBezTo>
                        <a:pt x="928817" y="472010"/>
                        <a:pt x="1216222" y="557435"/>
                        <a:pt x="1503627" y="643584"/>
                      </a:cubicBezTo>
                      <a:cubicBezTo>
                        <a:pt x="1510142" y="645756"/>
                        <a:pt x="1517382" y="650824"/>
                        <a:pt x="1524621" y="645756"/>
                      </a:cubicBezTo>
                      <a:cubicBezTo>
                        <a:pt x="1525345" y="626210"/>
                        <a:pt x="1491320" y="605939"/>
                        <a:pt x="1527517" y="590736"/>
                      </a:cubicBezTo>
                      <a:cubicBezTo>
                        <a:pt x="1521726" y="574810"/>
                        <a:pt x="1500731" y="584945"/>
                        <a:pt x="1494940" y="568294"/>
                      </a:cubicBezTo>
                      <a:cubicBezTo>
                        <a:pt x="1509418" y="566122"/>
                        <a:pt x="1526069" y="571190"/>
                        <a:pt x="1536928" y="556711"/>
                      </a:cubicBezTo>
                      <a:close/>
                      <a:moveTo>
                        <a:pt x="367038" y="1225633"/>
                      </a:moveTo>
                      <a:cubicBezTo>
                        <a:pt x="367038" y="1224909"/>
                        <a:pt x="366314" y="1224185"/>
                        <a:pt x="366314" y="1223461"/>
                      </a:cubicBezTo>
                      <a:cubicBezTo>
                        <a:pt x="367038" y="1224185"/>
                        <a:pt x="367762" y="1224909"/>
                        <a:pt x="367762" y="1225633"/>
                      </a:cubicBezTo>
                      <a:cubicBezTo>
                        <a:pt x="367038" y="1225633"/>
                        <a:pt x="367038" y="1225633"/>
                        <a:pt x="367038" y="1225633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 w="723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8" name="Freeform: Shape 193">
                  <a:extLst>
                    <a:ext uri="{FF2B5EF4-FFF2-40B4-BE49-F238E27FC236}">
                      <a16:creationId xmlns:a16="http://schemas.microsoft.com/office/drawing/2014/main" id="{BF93D0B0-BB0C-427E-B463-C30AB5F16184}"/>
                    </a:ext>
                  </a:extLst>
                </p:cNvPr>
                <p:cNvSpPr/>
                <p:nvPr/>
              </p:nvSpPr>
              <p:spPr>
                <a:xfrm>
                  <a:off x="3541149" y="2418014"/>
                  <a:ext cx="1579640" cy="2115357"/>
                </a:xfrm>
                <a:custGeom>
                  <a:avLst/>
                  <a:gdLst>
                    <a:gd name="connsiteX0" fmla="*/ 1579641 w 1579640"/>
                    <a:gd name="connsiteY0" fmla="*/ 46332 h 2115357"/>
                    <a:gd name="connsiteX1" fmla="*/ 1533309 w 1579640"/>
                    <a:gd name="connsiteY1" fmla="*/ 0 h 2115357"/>
                    <a:gd name="connsiteX2" fmla="*/ 1046096 w 1579640"/>
                    <a:gd name="connsiteY2" fmla="*/ 28958 h 2115357"/>
                    <a:gd name="connsiteX3" fmla="*/ 280165 w 1579640"/>
                    <a:gd name="connsiteY3" fmla="*/ 36197 h 2115357"/>
                    <a:gd name="connsiteX4" fmla="*/ 183157 w 1579640"/>
                    <a:gd name="connsiteY4" fmla="*/ 39817 h 2115357"/>
                    <a:gd name="connsiteX5" fmla="*/ 62259 w 1579640"/>
                    <a:gd name="connsiteY5" fmla="*/ 39817 h 2115357"/>
                    <a:gd name="connsiteX6" fmla="*/ 73842 w 1579640"/>
                    <a:gd name="connsiteY6" fmla="*/ 78186 h 2115357"/>
                    <a:gd name="connsiteX7" fmla="*/ 65155 w 1579640"/>
                    <a:gd name="connsiteY7" fmla="*/ 83977 h 2115357"/>
                    <a:gd name="connsiteX8" fmla="*/ 16651 w 1579640"/>
                    <a:gd name="connsiteY8" fmla="*/ 87597 h 2115357"/>
                    <a:gd name="connsiteX9" fmla="*/ 0 w 1579640"/>
                    <a:gd name="connsiteY9" fmla="*/ 100628 h 2115357"/>
                    <a:gd name="connsiteX10" fmla="*/ 17375 w 1579640"/>
                    <a:gd name="connsiteY10" fmla="*/ 111487 h 2115357"/>
                    <a:gd name="connsiteX11" fmla="*/ 65879 w 1579640"/>
                    <a:gd name="connsiteY11" fmla="*/ 114383 h 2115357"/>
                    <a:gd name="connsiteX12" fmla="*/ 34025 w 1579640"/>
                    <a:gd name="connsiteY12" fmla="*/ 123794 h 2115357"/>
                    <a:gd name="connsiteX13" fmla="*/ 10859 w 1579640"/>
                    <a:gd name="connsiteY13" fmla="*/ 141169 h 2115357"/>
                    <a:gd name="connsiteX14" fmla="*/ 39093 w 1579640"/>
                    <a:gd name="connsiteY14" fmla="*/ 152752 h 2115357"/>
                    <a:gd name="connsiteX15" fmla="*/ 72394 w 1579640"/>
                    <a:gd name="connsiteY15" fmla="*/ 152028 h 2115357"/>
                    <a:gd name="connsiteX16" fmla="*/ 65155 w 1579640"/>
                    <a:gd name="connsiteY16" fmla="*/ 159991 h 2115357"/>
                    <a:gd name="connsiteX17" fmla="*/ 45608 w 1579640"/>
                    <a:gd name="connsiteY17" fmla="*/ 184605 h 2115357"/>
                    <a:gd name="connsiteX18" fmla="*/ 79634 w 1579640"/>
                    <a:gd name="connsiteY18" fmla="*/ 188225 h 2115357"/>
                    <a:gd name="connsiteX19" fmla="*/ 90493 w 1579640"/>
                    <a:gd name="connsiteY19" fmla="*/ 179538 h 2115357"/>
                    <a:gd name="connsiteX20" fmla="*/ 90493 w 1579640"/>
                    <a:gd name="connsiteY20" fmla="*/ 179538 h 2115357"/>
                    <a:gd name="connsiteX21" fmla="*/ 74566 w 1579640"/>
                    <a:gd name="connsiteY21" fmla="*/ 203428 h 2115357"/>
                    <a:gd name="connsiteX22" fmla="*/ 57915 w 1579640"/>
                    <a:gd name="connsiteY22" fmla="*/ 219354 h 2115357"/>
                    <a:gd name="connsiteX23" fmla="*/ 81081 w 1579640"/>
                    <a:gd name="connsiteY23" fmla="*/ 225870 h 2115357"/>
                    <a:gd name="connsiteX24" fmla="*/ 89769 w 1579640"/>
                    <a:gd name="connsiteY24" fmla="*/ 224422 h 2115357"/>
                    <a:gd name="connsiteX25" fmla="*/ 108591 w 1579640"/>
                    <a:gd name="connsiteY25" fmla="*/ 239625 h 2115357"/>
                    <a:gd name="connsiteX26" fmla="*/ 94836 w 1579640"/>
                    <a:gd name="connsiteY26" fmla="*/ 256275 h 2115357"/>
                    <a:gd name="connsiteX27" fmla="*/ 32577 w 1579640"/>
                    <a:gd name="connsiteY27" fmla="*/ 275822 h 2115357"/>
                    <a:gd name="connsiteX28" fmla="*/ 94836 w 1579640"/>
                    <a:gd name="connsiteY28" fmla="*/ 280889 h 2115357"/>
                    <a:gd name="connsiteX29" fmla="*/ 118726 w 1579640"/>
                    <a:gd name="connsiteY29" fmla="*/ 284509 h 2115357"/>
                    <a:gd name="connsiteX30" fmla="*/ 96284 w 1579640"/>
                    <a:gd name="connsiteY30" fmla="*/ 295368 h 2115357"/>
                    <a:gd name="connsiteX31" fmla="*/ 50676 w 1579640"/>
                    <a:gd name="connsiteY31" fmla="*/ 312743 h 2115357"/>
                    <a:gd name="connsiteX32" fmla="*/ 135377 w 1579640"/>
                    <a:gd name="connsiteY32" fmla="*/ 320706 h 2115357"/>
                    <a:gd name="connsiteX33" fmla="*/ 51400 w 1579640"/>
                    <a:gd name="connsiteY33" fmla="*/ 331565 h 2115357"/>
                    <a:gd name="connsiteX34" fmla="*/ 137549 w 1579640"/>
                    <a:gd name="connsiteY34" fmla="*/ 352560 h 2115357"/>
                    <a:gd name="connsiteX35" fmla="*/ 121622 w 1579640"/>
                    <a:gd name="connsiteY35" fmla="*/ 365591 h 2115357"/>
                    <a:gd name="connsiteX36" fmla="*/ 70946 w 1579640"/>
                    <a:gd name="connsiteY36" fmla="*/ 369210 h 2115357"/>
                    <a:gd name="connsiteX37" fmla="*/ 125242 w 1579640"/>
                    <a:gd name="connsiteY37" fmla="*/ 388757 h 2115357"/>
                    <a:gd name="connsiteX38" fmla="*/ 149132 w 1579640"/>
                    <a:gd name="connsiteY38" fmla="*/ 402512 h 2115357"/>
                    <a:gd name="connsiteX39" fmla="*/ 131757 w 1579640"/>
                    <a:gd name="connsiteY39" fmla="*/ 424230 h 2115357"/>
                    <a:gd name="connsiteX40" fmla="*/ 31129 w 1579640"/>
                    <a:gd name="connsiteY40" fmla="*/ 479249 h 2115357"/>
                    <a:gd name="connsiteX41" fmla="*/ 137549 w 1579640"/>
                    <a:gd name="connsiteY41" fmla="*/ 450292 h 2115357"/>
                    <a:gd name="connsiteX42" fmla="*/ 158543 w 1579640"/>
                    <a:gd name="connsiteY42" fmla="*/ 448120 h 2115357"/>
                    <a:gd name="connsiteX43" fmla="*/ 142617 w 1579640"/>
                    <a:gd name="connsiteY43" fmla="*/ 464047 h 2115357"/>
                    <a:gd name="connsiteX44" fmla="*/ 49952 w 1579640"/>
                    <a:gd name="connsiteY44" fmla="*/ 516170 h 2115357"/>
                    <a:gd name="connsiteX45" fmla="*/ 141169 w 1579640"/>
                    <a:gd name="connsiteY45" fmla="*/ 493004 h 2115357"/>
                    <a:gd name="connsiteX46" fmla="*/ 167954 w 1579640"/>
                    <a:gd name="connsiteY46" fmla="*/ 491556 h 2115357"/>
                    <a:gd name="connsiteX47" fmla="*/ 161439 w 1579640"/>
                    <a:gd name="connsiteY47" fmla="*/ 542956 h 2115357"/>
                    <a:gd name="connsiteX48" fmla="*/ 107143 w 1579640"/>
                    <a:gd name="connsiteY48" fmla="*/ 582049 h 2115357"/>
                    <a:gd name="connsiteX49" fmla="*/ 164335 w 1579640"/>
                    <a:gd name="connsiteY49" fmla="*/ 569742 h 2115357"/>
                    <a:gd name="connsiteX50" fmla="*/ 185329 w 1579640"/>
                    <a:gd name="connsiteY50" fmla="*/ 564675 h 2115357"/>
                    <a:gd name="connsiteX51" fmla="*/ 170126 w 1579640"/>
                    <a:gd name="connsiteY51" fmla="*/ 583497 h 2115357"/>
                    <a:gd name="connsiteX52" fmla="*/ 129586 w 1579640"/>
                    <a:gd name="connsiteY52" fmla="*/ 615350 h 2115357"/>
                    <a:gd name="connsiteX53" fmla="*/ 194740 w 1579640"/>
                    <a:gd name="connsiteY53" fmla="*/ 600872 h 2115357"/>
                    <a:gd name="connsiteX54" fmla="*/ 206323 w 1579640"/>
                    <a:gd name="connsiteY54" fmla="*/ 649376 h 2115357"/>
                    <a:gd name="connsiteX55" fmla="*/ 238901 w 1579640"/>
                    <a:gd name="connsiteY55" fmla="*/ 666750 h 2115357"/>
                    <a:gd name="connsiteX56" fmla="*/ 650100 w 1579640"/>
                    <a:gd name="connsiteY56" fmla="*/ 493728 h 2115357"/>
                    <a:gd name="connsiteX57" fmla="*/ 1130073 w 1579640"/>
                    <a:gd name="connsiteY57" fmla="*/ 291749 h 2115357"/>
                    <a:gd name="connsiteX58" fmla="*/ 1130073 w 1579640"/>
                    <a:gd name="connsiteY58" fmla="*/ 291749 h 2115357"/>
                    <a:gd name="connsiteX59" fmla="*/ 1130073 w 1579640"/>
                    <a:gd name="connsiteY59" fmla="*/ 291749 h 2115357"/>
                    <a:gd name="connsiteX60" fmla="*/ 1161926 w 1579640"/>
                    <a:gd name="connsiteY60" fmla="*/ 279441 h 2115357"/>
                    <a:gd name="connsiteX61" fmla="*/ 1177129 w 1579640"/>
                    <a:gd name="connsiteY61" fmla="*/ 293196 h 2115357"/>
                    <a:gd name="connsiteX62" fmla="*/ 1142380 w 1579640"/>
                    <a:gd name="connsiteY62" fmla="*/ 502416 h 2115357"/>
                    <a:gd name="connsiteX63" fmla="*/ 1077949 w 1579640"/>
                    <a:gd name="connsiteY63" fmla="*/ 936780 h 2115357"/>
                    <a:gd name="connsiteX64" fmla="*/ 1020034 w 1579640"/>
                    <a:gd name="connsiteY64" fmla="*/ 1324813 h 2115357"/>
                    <a:gd name="connsiteX65" fmla="*/ 1010623 w 1579640"/>
                    <a:gd name="connsiteY65" fmla="*/ 1382729 h 2115357"/>
                    <a:gd name="connsiteX66" fmla="*/ 1010623 w 1579640"/>
                    <a:gd name="connsiteY66" fmla="*/ 1382729 h 2115357"/>
                    <a:gd name="connsiteX67" fmla="*/ 969358 w 1579640"/>
                    <a:gd name="connsiteY67" fmla="*/ 1653483 h 2115357"/>
                    <a:gd name="connsiteX68" fmla="*/ 957775 w 1579640"/>
                    <a:gd name="connsiteY68" fmla="*/ 1720809 h 2115357"/>
                    <a:gd name="connsiteX69" fmla="*/ 1003383 w 1579640"/>
                    <a:gd name="connsiteY69" fmla="*/ 1774381 h 2115357"/>
                    <a:gd name="connsiteX70" fmla="*/ 1013518 w 1579640"/>
                    <a:gd name="connsiteY70" fmla="*/ 1769313 h 2115357"/>
                    <a:gd name="connsiteX71" fmla="*/ 1197400 w 1579640"/>
                    <a:gd name="connsiteY71" fmla="*/ 1768589 h 2115357"/>
                    <a:gd name="connsiteX72" fmla="*/ 1217670 w 1579640"/>
                    <a:gd name="connsiteY72" fmla="*/ 1790308 h 2115357"/>
                    <a:gd name="connsiteX73" fmla="*/ 1265450 w 1579640"/>
                    <a:gd name="connsiteY73" fmla="*/ 1976361 h 2115357"/>
                    <a:gd name="connsiteX74" fmla="*/ 1327709 w 1579640"/>
                    <a:gd name="connsiteY74" fmla="*/ 1880077 h 2115357"/>
                    <a:gd name="connsiteX75" fmla="*/ 1363906 w 1579640"/>
                    <a:gd name="connsiteY75" fmla="*/ 1883696 h 2115357"/>
                    <a:gd name="connsiteX76" fmla="*/ 1478289 w 1579640"/>
                    <a:gd name="connsiteY76" fmla="*/ 2099431 h 2115357"/>
                    <a:gd name="connsiteX77" fmla="*/ 1492044 w 1579640"/>
                    <a:gd name="connsiteY77" fmla="*/ 2115358 h 2115357"/>
                    <a:gd name="connsiteX78" fmla="*/ 1505799 w 1579640"/>
                    <a:gd name="connsiteY78" fmla="*/ 1872837 h 2115357"/>
                    <a:gd name="connsiteX79" fmla="*/ 1505799 w 1579640"/>
                    <a:gd name="connsiteY79" fmla="*/ 1872837 h 2115357"/>
                    <a:gd name="connsiteX80" fmla="*/ 1505799 w 1579640"/>
                    <a:gd name="connsiteY80" fmla="*/ 1872837 h 2115357"/>
                    <a:gd name="connsiteX81" fmla="*/ 1505799 w 1579640"/>
                    <a:gd name="connsiteY81" fmla="*/ 1838088 h 2115357"/>
                    <a:gd name="connsiteX82" fmla="*/ 1505799 w 1579640"/>
                    <a:gd name="connsiteY82" fmla="*/ 1838088 h 2115357"/>
                    <a:gd name="connsiteX83" fmla="*/ 1511590 w 1579640"/>
                    <a:gd name="connsiteY83" fmla="*/ 1734564 h 2115357"/>
                    <a:gd name="connsiteX84" fmla="*/ 1511590 w 1579640"/>
                    <a:gd name="connsiteY84" fmla="*/ 1734564 h 2115357"/>
                    <a:gd name="connsiteX85" fmla="*/ 1523173 w 1579640"/>
                    <a:gd name="connsiteY85" fmla="*/ 1534032 h 2115357"/>
                    <a:gd name="connsiteX86" fmla="*/ 1540548 w 1579640"/>
                    <a:gd name="connsiteY86" fmla="*/ 1138760 h 2115357"/>
                    <a:gd name="connsiteX87" fmla="*/ 1552131 w 1579640"/>
                    <a:gd name="connsiteY87" fmla="*/ 889724 h 2115357"/>
                    <a:gd name="connsiteX88" fmla="*/ 1570230 w 1579640"/>
                    <a:gd name="connsiteY88" fmla="*/ 488661 h 2115357"/>
                    <a:gd name="connsiteX89" fmla="*/ 1576745 w 1579640"/>
                    <a:gd name="connsiteY89" fmla="*/ 256275 h 2115357"/>
                    <a:gd name="connsiteX90" fmla="*/ 1579641 w 1579640"/>
                    <a:gd name="connsiteY90" fmla="*/ 46332 h 21153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</a:cxnLst>
                  <a:rect l="l" t="t" r="r" b="b"/>
                  <a:pathLst>
                    <a:path w="1579640" h="2115357">
                      <a:moveTo>
                        <a:pt x="1579641" y="46332"/>
                      </a:moveTo>
                      <a:cubicBezTo>
                        <a:pt x="1579641" y="20994"/>
                        <a:pt x="1558646" y="0"/>
                        <a:pt x="1533309" y="0"/>
                      </a:cubicBezTo>
                      <a:cubicBezTo>
                        <a:pt x="1533309" y="0"/>
                        <a:pt x="1054783" y="28958"/>
                        <a:pt x="1046096" y="28958"/>
                      </a:cubicBezTo>
                      <a:cubicBezTo>
                        <a:pt x="790544" y="31129"/>
                        <a:pt x="535717" y="33301"/>
                        <a:pt x="280165" y="36197"/>
                      </a:cubicBezTo>
                      <a:cubicBezTo>
                        <a:pt x="247588" y="36921"/>
                        <a:pt x="215011" y="31853"/>
                        <a:pt x="183157" y="39817"/>
                      </a:cubicBezTo>
                      <a:cubicBezTo>
                        <a:pt x="144064" y="39817"/>
                        <a:pt x="104972" y="39817"/>
                        <a:pt x="62259" y="39817"/>
                      </a:cubicBezTo>
                      <a:cubicBezTo>
                        <a:pt x="68051" y="54296"/>
                        <a:pt x="65879" y="67327"/>
                        <a:pt x="73842" y="78186"/>
                      </a:cubicBezTo>
                      <a:cubicBezTo>
                        <a:pt x="72394" y="82529"/>
                        <a:pt x="69498" y="83977"/>
                        <a:pt x="65155" y="83977"/>
                      </a:cubicBezTo>
                      <a:cubicBezTo>
                        <a:pt x="49228" y="83977"/>
                        <a:pt x="32577" y="83253"/>
                        <a:pt x="16651" y="87597"/>
                      </a:cubicBezTo>
                      <a:cubicBezTo>
                        <a:pt x="8687" y="89769"/>
                        <a:pt x="0" y="92665"/>
                        <a:pt x="0" y="100628"/>
                      </a:cubicBezTo>
                      <a:cubicBezTo>
                        <a:pt x="0" y="110763"/>
                        <a:pt x="10135" y="110039"/>
                        <a:pt x="17375" y="111487"/>
                      </a:cubicBezTo>
                      <a:cubicBezTo>
                        <a:pt x="31853" y="113659"/>
                        <a:pt x="47056" y="111487"/>
                        <a:pt x="65879" y="114383"/>
                      </a:cubicBezTo>
                      <a:cubicBezTo>
                        <a:pt x="52848" y="121622"/>
                        <a:pt x="43437" y="120898"/>
                        <a:pt x="34025" y="123794"/>
                      </a:cubicBezTo>
                      <a:cubicBezTo>
                        <a:pt x="23890" y="127414"/>
                        <a:pt x="9411" y="128862"/>
                        <a:pt x="10859" y="141169"/>
                      </a:cubicBezTo>
                      <a:cubicBezTo>
                        <a:pt x="13031" y="155647"/>
                        <a:pt x="28234" y="151304"/>
                        <a:pt x="39093" y="152752"/>
                      </a:cubicBezTo>
                      <a:cubicBezTo>
                        <a:pt x="49952" y="154200"/>
                        <a:pt x="61535" y="147684"/>
                        <a:pt x="72394" y="152028"/>
                      </a:cubicBezTo>
                      <a:cubicBezTo>
                        <a:pt x="72394" y="157095"/>
                        <a:pt x="68051" y="157819"/>
                        <a:pt x="65155" y="159991"/>
                      </a:cubicBezTo>
                      <a:cubicBezTo>
                        <a:pt x="55744" y="166507"/>
                        <a:pt x="36921" y="168678"/>
                        <a:pt x="45608" y="184605"/>
                      </a:cubicBezTo>
                      <a:cubicBezTo>
                        <a:pt x="52124" y="196912"/>
                        <a:pt x="67327" y="191845"/>
                        <a:pt x="79634" y="188225"/>
                      </a:cubicBezTo>
                      <a:cubicBezTo>
                        <a:pt x="83977" y="186777"/>
                        <a:pt x="88321" y="183881"/>
                        <a:pt x="90493" y="179538"/>
                      </a:cubicBezTo>
                      <a:cubicBezTo>
                        <a:pt x="90493" y="179538"/>
                        <a:pt x="90493" y="179538"/>
                        <a:pt x="90493" y="179538"/>
                      </a:cubicBezTo>
                      <a:cubicBezTo>
                        <a:pt x="88321" y="189673"/>
                        <a:pt x="85425" y="198360"/>
                        <a:pt x="74566" y="203428"/>
                      </a:cubicBezTo>
                      <a:cubicBezTo>
                        <a:pt x="70222" y="209943"/>
                        <a:pt x="54296" y="208495"/>
                        <a:pt x="57915" y="219354"/>
                      </a:cubicBezTo>
                      <a:cubicBezTo>
                        <a:pt x="60811" y="228766"/>
                        <a:pt x="72394" y="225870"/>
                        <a:pt x="81081" y="225870"/>
                      </a:cubicBezTo>
                      <a:cubicBezTo>
                        <a:pt x="83977" y="225870"/>
                        <a:pt x="86873" y="225870"/>
                        <a:pt x="89769" y="224422"/>
                      </a:cubicBezTo>
                      <a:cubicBezTo>
                        <a:pt x="105696" y="217906"/>
                        <a:pt x="105696" y="229490"/>
                        <a:pt x="108591" y="239625"/>
                      </a:cubicBezTo>
                      <a:cubicBezTo>
                        <a:pt x="112211" y="252656"/>
                        <a:pt x="105696" y="254104"/>
                        <a:pt x="94836" y="256275"/>
                      </a:cubicBezTo>
                      <a:cubicBezTo>
                        <a:pt x="74566" y="259895"/>
                        <a:pt x="52848" y="262791"/>
                        <a:pt x="32577" y="275822"/>
                      </a:cubicBezTo>
                      <a:cubicBezTo>
                        <a:pt x="55020" y="285957"/>
                        <a:pt x="74566" y="283061"/>
                        <a:pt x="94836" y="280889"/>
                      </a:cubicBezTo>
                      <a:cubicBezTo>
                        <a:pt x="102800" y="280165"/>
                        <a:pt x="116555" y="269306"/>
                        <a:pt x="118726" y="284509"/>
                      </a:cubicBezTo>
                      <a:cubicBezTo>
                        <a:pt x="120898" y="298264"/>
                        <a:pt x="104248" y="292472"/>
                        <a:pt x="96284" y="295368"/>
                      </a:cubicBezTo>
                      <a:cubicBezTo>
                        <a:pt x="81805" y="301160"/>
                        <a:pt x="65879" y="301160"/>
                        <a:pt x="50676" y="312743"/>
                      </a:cubicBezTo>
                      <a:cubicBezTo>
                        <a:pt x="77462" y="324326"/>
                        <a:pt x="102800" y="314191"/>
                        <a:pt x="135377" y="320706"/>
                      </a:cubicBezTo>
                      <a:cubicBezTo>
                        <a:pt x="104972" y="334461"/>
                        <a:pt x="78910" y="326498"/>
                        <a:pt x="51400" y="331565"/>
                      </a:cubicBezTo>
                      <a:cubicBezTo>
                        <a:pt x="78186" y="356179"/>
                        <a:pt x="108591" y="351836"/>
                        <a:pt x="137549" y="352560"/>
                      </a:cubicBezTo>
                      <a:cubicBezTo>
                        <a:pt x="139721" y="366314"/>
                        <a:pt x="129586" y="364867"/>
                        <a:pt x="121622" y="365591"/>
                      </a:cubicBezTo>
                      <a:cubicBezTo>
                        <a:pt x="106419" y="367038"/>
                        <a:pt x="90493" y="367762"/>
                        <a:pt x="70946" y="369210"/>
                      </a:cubicBezTo>
                      <a:cubicBezTo>
                        <a:pt x="89769" y="385861"/>
                        <a:pt x="107143" y="388757"/>
                        <a:pt x="125242" y="388757"/>
                      </a:cubicBezTo>
                      <a:cubicBezTo>
                        <a:pt x="136101" y="388757"/>
                        <a:pt x="145512" y="387309"/>
                        <a:pt x="149132" y="402512"/>
                      </a:cubicBezTo>
                      <a:cubicBezTo>
                        <a:pt x="152752" y="418438"/>
                        <a:pt x="140445" y="419886"/>
                        <a:pt x="131757" y="424230"/>
                      </a:cubicBezTo>
                      <a:cubicBezTo>
                        <a:pt x="99904" y="440880"/>
                        <a:pt x="66603" y="455359"/>
                        <a:pt x="31129" y="479249"/>
                      </a:cubicBezTo>
                      <a:cubicBezTo>
                        <a:pt x="73118" y="476354"/>
                        <a:pt x="104972" y="462599"/>
                        <a:pt x="137549" y="450292"/>
                      </a:cubicBezTo>
                      <a:cubicBezTo>
                        <a:pt x="144064" y="448120"/>
                        <a:pt x="152752" y="434365"/>
                        <a:pt x="158543" y="448120"/>
                      </a:cubicBezTo>
                      <a:cubicBezTo>
                        <a:pt x="163611" y="459703"/>
                        <a:pt x="149132" y="460427"/>
                        <a:pt x="142617" y="464047"/>
                      </a:cubicBezTo>
                      <a:cubicBezTo>
                        <a:pt x="114383" y="479973"/>
                        <a:pt x="83253" y="491556"/>
                        <a:pt x="49952" y="516170"/>
                      </a:cubicBezTo>
                      <a:cubicBezTo>
                        <a:pt x="87597" y="513275"/>
                        <a:pt x="113659" y="502416"/>
                        <a:pt x="141169" y="493004"/>
                      </a:cubicBezTo>
                      <a:cubicBezTo>
                        <a:pt x="149132" y="490108"/>
                        <a:pt x="162163" y="471286"/>
                        <a:pt x="167954" y="491556"/>
                      </a:cubicBezTo>
                      <a:cubicBezTo>
                        <a:pt x="172298" y="507483"/>
                        <a:pt x="191845" y="528477"/>
                        <a:pt x="161439" y="542956"/>
                      </a:cubicBezTo>
                      <a:cubicBezTo>
                        <a:pt x="142617" y="551644"/>
                        <a:pt x="125242" y="563951"/>
                        <a:pt x="107143" y="582049"/>
                      </a:cubicBezTo>
                      <a:cubicBezTo>
                        <a:pt x="130309" y="582773"/>
                        <a:pt x="146960" y="575534"/>
                        <a:pt x="164335" y="569742"/>
                      </a:cubicBezTo>
                      <a:cubicBezTo>
                        <a:pt x="170850" y="567570"/>
                        <a:pt x="178814" y="553091"/>
                        <a:pt x="185329" y="564675"/>
                      </a:cubicBezTo>
                      <a:cubicBezTo>
                        <a:pt x="193292" y="577705"/>
                        <a:pt x="176642" y="578429"/>
                        <a:pt x="170126" y="583497"/>
                      </a:cubicBezTo>
                      <a:cubicBezTo>
                        <a:pt x="157095" y="593632"/>
                        <a:pt x="141169" y="600872"/>
                        <a:pt x="129586" y="615350"/>
                      </a:cubicBezTo>
                      <a:cubicBezTo>
                        <a:pt x="154200" y="620418"/>
                        <a:pt x="173022" y="606663"/>
                        <a:pt x="194740" y="600872"/>
                      </a:cubicBezTo>
                      <a:cubicBezTo>
                        <a:pt x="199084" y="617522"/>
                        <a:pt x="204152" y="632725"/>
                        <a:pt x="206323" y="649376"/>
                      </a:cubicBezTo>
                      <a:cubicBezTo>
                        <a:pt x="209219" y="671094"/>
                        <a:pt x="215735" y="676885"/>
                        <a:pt x="238901" y="666750"/>
                      </a:cubicBezTo>
                      <a:cubicBezTo>
                        <a:pt x="375726" y="608111"/>
                        <a:pt x="512551" y="551644"/>
                        <a:pt x="650100" y="493728"/>
                      </a:cubicBezTo>
                      <a:cubicBezTo>
                        <a:pt x="810091" y="426402"/>
                        <a:pt x="970082" y="359075"/>
                        <a:pt x="1130073" y="291749"/>
                      </a:cubicBezTo>
                      <a:cubicBezTo>
                        <a:pt x="1130073" y="291749"/>
                        <a:pt x="1130073" y="291749"/>
                        <a:pt x="1130073" y="291749"/>
                      </a:cubicBezTo>
                      <a:cubicBezTo>
                        <a:pt x="1130073" y="291749"/>
                        <a:pt x="1130073" y="291749"/>
                        <a:pt x="1130073" y="291749"/>
                      </a:cubicBezTo>
                      <a:cubicBezTo>
                        <a:pt x="1140932" y="288129"/>
                        <a:pt x="1151791" y="285233"/>
                        <a:pt x="1161926" y="279441"/>
                      </a:cubicBezTo>
                      <a:cubicBezTo>
                        <a:pt x="1180749" y="269306"/>
                        <a:pt x="1176405" y="283785"/>
                        <a:pt x="1177129" y="293196"/>
                      </a:cubicBezTo>
                      <a:cubicBezTo>
                        <a:pt x="1165546" y="362695"/>
                        <a:pt x="1152515" y="432917"/>
                        <a:pt x="1142380" y="502416"/>
                      </a:cubicBezTo>
                      <a:cubicBezTo>
                        <a:pt x="1120662" y="647204"/>
                        <a:pt x="1099667" y="791992"/>
                        <a:pt x="1077949" y="936780"/>
                      </a:cubicBezTo>
                      <a:cubicBezTo>
                        <a:pt x="1058403" y="1066366"/>
                        <a:pt x="1039580" y="1195228"/>
                        <a:pt x="1020034" y="1324813"/>
                      </a:cubicBezTo>
                      <a:cubicBezTo>
                        <a:pt x="1013518" y="1343636"/>
                        <a:pt x="1012070" y="1363182"/>
                        <a:pt x="1010623" y="1382729"/>
                      </a:cubicBezTo>
                      <a:lnTo>
                        <a:pt x="1010623" y="1382729"/>
                      </a:lnTo>
                      <a:cubicBezTo>
                        <a:pt x="992524" y="1472497"/>
                        <a:pt x="980941" y="1562990"/>
                        <a:pt x="969358" y="1653483"/>
                      </a:cubicBezTo>
                      <a:cubicBezTo>
                        <a:pt x="965014" y="1675925"/>
                        <a:pt x="960671" y="1698367"/>
                        <a:pt x="957775" y="1720809"/>
                      </a:cubicBezTo>
                      <a:cubicBezTo>
                        <a:pt x="949811" y="1772933"/>
                        <a:pt x="950535" y="1772933"/>
                        <a:pt x="1003383" y="1774381"/>
                      </a:cubicBezTo>
                      <a:cubicBezTo>
                        <a:pt x="1007003" y="1772933"/>
                        <a:pt x="1009899" y="1769313"/>
                        <a:pt x="1013518" y="1769313"/>
                      </a:cubicBezTo>
                      <a:cubicBezTo>
                        <a:pt x="1075053" y="1768589"/>
                        <a:pt x="1136588" y="1768589"/>
                        <a:pt x="1197400" y="1768589"/>
                      </a:cubicBezTo>
                      <a:cubicBezTo>
                        <a:pt x="1212602" y="1768589"/>
                        <a:pt x="1214774" y="1778001"/>
                        <a:pt x="1217670" y="1790308"/>
                      </a:cubicBezTo>
                      <a:cubicBezTo>
                        <a:pt x="1232149" y="1851119"/>
                        <a:pt x="1248076" y="1910482"/>
                        <a:pt x="1265450" y="1976361"/>
                      </a:cubicBezTo>
                      <a:cubicBezTo>
                        <a:pt x="1288616" y="1940888"/>
                        <a:pt x="1307439" y="1910482"/>
                        <a:pt x="1327709" y="1880077"/>
                      </a:cubicBezTo>
                      <a:cubicBezTo>
                        <a:pt x="1346532" y="1851119"/>
                        <a:pt x="1347256" y="1851119"/>
                        <a:pt x="1363906" y="1883696"/>
                      </a:cubicBezTo>
                      <a:cubicBezTo>
                        <a:pt x="1402275" y="1955366"/>
                        <a:pt x="1439920" y="2027761"/>
                        <a:pt x="1478289" y="2099431"/>
                      </a:cubicBezTo>
                      <a:cubicBezTo>
                        <a:pt x="1481185" y="2105222"/>
                        <a:pt x="1481909" y="2115358"/>
                        <a:pt x="1492044" y="2115358"/>
                      </a:cubicBezTo>
                      <a:cubicBezTo>
                        <a:pt x="1496387" y="2034276"/>
                        <a:pt x="1500731" y="1953194"/>
                        <a:pt x="1505799" y="1872837"/>
                      </a:cubicBezTo>
                      <a:cubicBezTo>
                        <a:pt x="1505799" y="1872837"/>
                        <a:pt x="1505799" y="1872837"/>
                        <a:pt x="1505799" y="1872837"/>
                      </a:cubicBezTo>
                      <a:cubicBezTo>
                        <a:pt x="1505799" y="1872837"/>
                        <a:pt x="1505799" y="1872837"/>
                        <a:pt x="1505799" y="1872837"/>
                      </a:cubicBezTo>
                      <a:cubicBezTo>
                        <a:pt x="1505799" y="1861254"/>
                        <a:pt x="1505799" y="1849671"/>
                        <a:pt x="1505799" y="1838088"/>
                      </a:cubicBezTo>
                      <a:cubicBezTo>
                        <a:pt x="1505799" y="1838088"/>
                        <a:pt x="1505799" y="1838088"/>
                        <a:pt x="1505799" y="1838088"/>
                      </a:cubicBezTo>
                      <a:cubicBezTo>
                        <a:pt x="1505799" y="1803339"/>
                        <a:pt x="1507247" y="1768589"/>
                        <a:pt x="1511590" y="1734564"/>
                      </a:cubicBezTo>
                      <a:cubicBezTo>
                        <a:pt x="1511590" y="1734564"/>
                        <a:pt x="1511590" y="1734564"/>
                        <a:pt x="1511590" y="1734564"/>
                      </a:cubicBezTo>
                      <a:cubicBezTo>
                        <a:pt x="1515210" y="1667962"/>
                        <a:pt x="1521001" y="1601359"/>
                        <a:pt x="1523173" y="1534032"/>
                      </a:cubicBezTo>
                      <a:cubicBezTo>
                        <a:pt x="1526793" y="1402275"/>
                        <a:pt x="1534032" y="1270518"/>
                        <a:pt x="1540548" y="1138760"/>
                      </a:cubicBezTo>
                      <a:cubicBezTo>
                        <a:pt x="1544168" y="1055507"/>
                        <a:pt x="1548511" y="972254"/>
                        <a:pt x="1552131" y="889724"/>
                      </a:cubicBezTo>
                      <a:cubicBezTo>
                        <a:pt x="1557198" y="755795"/>
                        <a:pt x="1563714" y="621866"/>
                        <a:pt x="1570230" y="488661"/>
                      </a:cubicBezTo>
                      <a:cubicBezTo>
                        <a:pt x="1573849" y="411199"/>
                        <a:pt x="1574573" y="333737"/>
                        <a:pt x="1576745" y="256275"/>
                      </a:cubicBezTo>
                      <a:cubicBezTo>
                        <a:pt x="1574573" y="249760"/>
                        <a:pt x="1579641" y="46332"/>
                        <a:pt x="1579641" y="46332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 w="723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sp>
            <p:nvSpPr>
              <p:cNvPr id="58" name="Freeform: Shape 173">
                <a:extLst>
                  <a:ext uri="{FF2B5EF4-FFF2-40B4-BE49-F238E27FC236}">
                    <a16:creationId xmlns:a16="http://schemas.microsoft.com/office/drawing/2014/main" id="{9F82DB3E-F6AE-473C-9F08-5B562933F1C8}"/>
                  </a:ext>
                </a:extLst>
              </p:cNvPr>
              <p:cNvSpPr/>
              <p:nvPr/>
            </p:nvSpPr>
            <p:spPr>
              <a:xfrm>
                <a:off x="5848779" y="3050739"/>
                <a:ext cx="287675" cy="387322"/>
              </a:xfrm>
              <a:custGeom>
                <a:avLst/>
                <a:gdLst>
                  <a:gd name="connsiteX0" fmla="*/ 116851 w 287675"/>
                  <a:gd name="connsiteY0" fmla="*/ 343872 h 387322"/>
                  <a:gd name="connsiteX1" fmla="*/ 6087 w 287675"/>
                  <a:gd name="connsiteY1" fmla="*/ 199808 h 387322"/>
                  <a:gd name="connsiteX2" fmla="*/ 7535 w 287675"/>
                  <a:gd name="connsiteY2" fmla="*/ 174470 h 387322"/>
                  <a:gd name="connsiteX3" fmla="*/ 179833 w 287675"/>
                  <a:gd name="connsiteY3" fmla="*/ 0 h 387322"/>
                  <a:gd name="connsiteX4" fmla="*/ 284805 w 287675"/>
                  <a:gd name="connsiteY4" fmla="*/ 217906 h 387322"/>
                  <a:gd name="connsiteX5" fmla="*/ 277565 w 287675"/>
                  <a:gd name="connsiteY5" fmla="*/ 248312 h 387322"/>
                  <a:gd name="connsiteX6" fmla="*/ 163183 w 287675"/>
                  <a:gd name="connsiteY6" fmla="*/ 382241 h 387322"/>
                  <a:gd name="connsiteX7" fmla="*/ 147980 w 287675"/>
                  <a:gd name="connsiteY7" fmla="*/ 381517 h 387322"/>
                  <a:gd name="connsiteX8" fmla="*/ 116851 w 287675"/>
                  <a:gd name="connsiteY8" fmla="*/ 343872 h 3873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87675" h="387322">
                    <a:moveTo>
                      <a:pt x="116851" y="343872"/>
                    </a:moveTo>
                    <a:cubicBezTo>
                      <a:pt x="79929" y="295368"/>
                      <a:pt x="43732" y="246864"/>
                      <a:pt x="6087" y="199808"/>
                    </a:cubicBezTo>
                    <a:cubicBezTo>
                      <a:pt x="-2600" y="188949"/>
                      <a:pt x="-1876" y="182433"/>
                      <a:pt x="7535" y="174470"/>
                    </a:cubicBezTo>
                    <a:cubicBezTo>
                      <a:pt x="27082" y="157095"/>
                      <a:pt x="168974" y="13755"/>
                      <a:pt x="179833" y="0"/>
                    </a:cubicBezTo>
                    <a:cubicBezTo>
                      <a:pt x="217478" y="78910"/>
                      <a:pt x="250780" y="148408"/>
                      <a:pt x="284805" y="217906"/>
                    </a:cubicBezTo>
                    <a:cubicBezTo>
                      <a:pt x="292044" y="231661"/>
                      <a:pt x="284081" y="239625"/>
                      <a:pt x="277565" y="248312"/>
                    </a:cubicBezTo>
                    <a:cubicBezTo>
                      <a:pt x="270326" y="257723"/>
                      <a:pt x="179110" y="361247"/>
                      <a:pt x="163183" y="382241"/>
                    </a:cubicBezTo>
                    <a:cubicBezTo>
                      <a:pt x="158115" y="389481"/>
                      <a:pt x="153772" y="388757"/>
                      <a:pt x="147980" y="381517"/>
                    </a:cubicBezTo>
                    <a:cubicBezTo>
                      <a:pt x="138569" y="367762"/>
                      <a:pt x="127710" y="356179"/>
                      <a:pt x="116851" y="343872"/>
                    </a:cubicBez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 w="723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9" name="Freeform: Shape 174">
                <a:extLst>
                  <a:ext uri="{FF2B5EF4-FFF2-40B4-BE49-F238E27FC236}">
                    <a16:creationId xmlns:a16="http://schemas.microsoft.com/office/drawing/2014/main" id="{805C102C-A4F0-4B89-A3AF-50C93E9E5F65}"/>
                  </a:ext>
                </a:extLst>
              </p:cNvPr>
              <p:cNvSpPr/>
              <p:nvPr/>
            </p:nvSpPr>
            <p:spPr>
              <a:xfrm>
                <a:off x="4028361" y="2447454"/>
                <a:ext cx="546662" cy="225369"/>
              </a:xfrm>
              <a:custGeom>
                <a:avLst/>
                <a:gdLst>
                  <a:gd name="connsiteX0" fmla="*/ 544404 w 546662"/>
                  <a:gd name="connsiteY0" fmla="*/ 108109 h 225369"/>
                  <a:gd name="connsiteX1" fmla="*/ 518342 w 546662"/>
                  <a:gd name="connsiteY1" fmla="*/ 26303 h 225369"/>
                  <a:gd name="connsiteX2" fmla="*/ 512551 w 546662"/>
                  <a:gd name="connsiteY2" fmla="*/ 965 h 225369"/>
                  <a:gd name="connsiteX3" fmla="*/ 0 w 546662"/>
                  <a:gd name="connsiteY3" fmla="*/ 965 h 225369"/>
                  <a:gd name="connsiteX4" fmla="*/ 3620 w 546662"/>
                  <a:gd name="connsiteY4" fmla="*/ 4585 h 225369"/>
                  <a:gd name="connsiteX5" fmla="*/ 218630 w 546662"/>
                  <a:gd name="connsiteY5" fmla="*/ 224663 h 225369"/>
                  <a:gd name="connsiteX6" fmla="*/ 410475 w 546662"/>
                  <a:gd name="connsiteY6" fmla="*/ 169644 h 225369"/>
                  <a:gd name="connsiteX7" fmla="*/ 410475 w 546662"/>
                  <a:gd name="connsiteY7" fmla="*/ 169644 h 225369"/>
                  <a:gd name="connsiteX8" fmla="*/ 529925 w 546662"/>
                  <a:gd name="connsiteY8" fmla="*/ 134894 h 225369"/>
                  <a:gd name="connsiteX9" fmla="*/ 544404 w 546662"/>
                  <a:gd name="connsiteY9" fmla="*/ 108109 h 2253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546662" h="225369">
                    <a:moveTo>
                      <a:pt x="544404" y="108109"/>
                    </a:moveTo>
                    <a:cubicBezTo>
                      <a:pt x="534993" y="81323"/>
                      <a:pt x="527753" y="53089"/>
                      <a:pt x="518342" y="26303"/>
                    </a:cubicBezTo>
                    <a:cubicBezTo>
                      <a:pt x="514723" y="14720"/>
                      <a:pt x="514723" y="11824"/>
                      <a:pt x="512551" y="965"/>
                    </a:cubicBezTo>
                    <a:cubicBezTo>
                      <a:pt x="467666" y="965"/>
                      <a:pt x="215011" y="-1207"/>
                      <a:pt x="0" y="965"/>
                    </a:cubicBezTo>
                    <a:lnTo>
                      <a:pt x="3620" y="4585"/>
                    </a:lnTo>
                    <a:cubicBezTo>
                      <a:pt x="3620" y="4585"/>
                      <a:pt x="171574" y="239866"/>
                      <a:pt x="218630" y="224663"/>
                    </a:cubicBezTo>
                    <a:cubicBezTo>
                      <a:pt x="258447" y="211632"/>
                      <a:pt x="391653" y="175435"/>
                      <a:pt x="410475" y="169644"/>
                    </a:cubicBezTo>
                    <a:cubicBezTo>
                      <a:pt x="410475" y="169644"/>
                      <a:pt x="410475" y="169644"/>
                      <a:pt x="410475" y="169644"/>
                    </a:cubicBezTo>
                    <a:cubicBezTo>
                      <a:pt x="410475" y="169644"/>
                      <a:pt x="498072" y="142858"/>
                      <a:pt x="529925" y="134894"/>
                    </a:cubicBezTo>
                    <a:cubicBezTo>
                      <a:pt x="546576" y="129827"/>
                      <a:pt x="549472" y="124035"/>
                      <a:pt x="544404" y="108109"/>
                    </a:cubicBez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 w="723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0" name="Freeform: Shape 175">
                <a:extLst>
                  <a:ext uri="{FF2B5EF4-FFF2-40B4-BE49-F238E27FC236}">
                    <a16:creationId xmlns:a16="http://schemas.microsoft.com/office/drawing/2014/main" id="{7A6EEA78-A8A0-4BDE-9D8C-F8230FE13515}"/>
                  </a:ext>
                </a:extLst>
              </p:cNvPr>
              <p:cNvSpPr/>
              <p:nvPr/>
            </p:nvSpPr>
            <p:spPr>
              <a:xfrm>
                <a:off x="4902159" y="3115894"/>
                <a:ext cx="146236" cy="146236"/>
              </a:xfrm>
              <a:custGeom>
                <a:avLst/>
                <a:gdLst>
                  <a:gd name="connsiteX0" fmla="*/ 146236 w 146236"/>
                  <a:gd name="connsiteY0" fmla="*/ 73118 h 146236"/>
                  <a:gd name="connsiteX1" fmla="*/ 73118 w 146236"/>
                  <a:gd name="connsiteY1" fmla="*/ 146236 h 146236"/>
                  <a:gd name="connsiteX2" fmla="*/ 0 w 146236"/>
                  <a:gd name="connsiteY2" fmla="*/ 73118 h 146236"/>
                  <a:gd name="connsiteX3" fmla="*/ 73118 w 146236"/>
                  <a:gd name="connsiteY3" fmla="*/ 0 h 146236"/>
                  <a:gd name="connsiteX4" fmla="*/ 146236 w 146236"/>
                  <a:gd name="connsiteY4" fmla="*/ 73118 h 146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6236" h="146236">
                    <a:moveTo>
                      <a:pt x="146236" y="73118"/>
                    </a:moveTo>
                    <a:cubicBezTo>
                      <a:pt x="146236" y="113500"/>
                      <a:pt x="113500" y="146236"/>
                      <a:pt x="73118" y="146236"/>
                    </a:cubicBezTo>
                    <a:cubicBezTo>
                      <a:pt x="32736" y="146236"/>
                      <a:pt x="0" y="113500"/>
                      <a:pt x="0" y="73118"/>
                    </a:cubicBezTo>
                    <a:cubicBezTo>
                      <a:pt x="0" y="32736"/>
                      <a:pt x="32736" y="0"/>
                      <a:pt x="73118" y="0"/>
                    </a:cubicBezTo>
                    <a:cubicBezTo>
                      <a:pt x="113500" y="0"/>
                      <a:pt x="146236" y="32736"/>
                      <a:pt x="146236" y="73118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723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1" name="Freeform: Shape 176">
                <a:extLst>
                  <a:ext uri="{FF2B5EF4-FFF2-40B4-BE49-F238E27FC236}">
                    <a16:creationId xmlns:a16="http://schemas.microsoft.com/office/drawing/2014/main" id="{CA822FF6-4D2A-4FBB-9961-1C8A6B83A1AA}"/>
                  </a:ext>
                </a:extLst>
              </p:cNvPr>
              <p:cNvSpPr/>
              <p:nvPr/>
            </p:nvSpPr>
            <p:spPr>
              <a:xfrm>
                <a:off x="4920257" y="3133992"/>
                <a:ext cx="110039" cy="110039"/>
              </a:xfrm>
              <a:custGeom>
                <a:avLst/>
                <a:gdLst>
                  <a:gd name="connsiteX0" fmla="*/ 110039 w 110039"/>
                  <a:gd name="connsiteY0" fmla="*/ 55020 h 110039"/>
                  <a:gd name="connsiteX1" fmla="*/ 55019 w 110039"/>
                  <a:gd name="connsiteY1" fmla="*/ 110039 h 110039"/>
                  <a:gd name="connsiteX2" fmla="*/ 0 w 110039"/>
                  <a:gd name="connsiteY2" fmla="*/ 55020 h 110039"/>
                  <a:gd name="connsiteX3" fmla="*/ 55019 w 110039"/>
                  <a:gd name="connsiteY3" fmla="*/ 0 h 110039"/>
                  <a:gd name="connsiteX4" fmla="*/ 110039 w 110039"/>
                  <a:gd name="connsiteY4" fmla="*/ 55020 h 1100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0039" h="110039">
                    <a:moveTo>
                      <a:pt x="110039" y="55020"/>
                    </a:moveTo>
                    <a:cubicBezTo>
                      <a:pt x="110039" y="85406"/>
                      <a:pt x="85406" y="110039"/>
                      <a:pt x="55019" y="110039"/>
                    </a:cubicBezTo>
                    <a:cubicBezTo>
                      <a:pt x="24633" y="110039"/>
                      <a:pt x="0" y="85406"/>
                      <a:pt x="0" y="55020"/>
                    </a:cubicBezTo>
                    <a:cubicBezTo>
                      <a:pt x="0" y="24633"/>
                      <a:pt x="24633" y="0"/>
                      <a:pt x="55019" y="0"/>
                    </a:cubicBezTo>
                    <a:cubicBezTo>
                      <a:pt x="85406" y="0"/>
                      <a:pt x="110039" y="24633"/>
                      <a:pt x="110039" y="5502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723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2" name="Freeform: Shape 177">
                <a:extLst>
                  <a:ext uri="{FF2B5EF4-FFF2-40B4-BE49-F238E27FC236}">
                    <a16:creationId xmlns:a16="http://schemas.microsoft.com/office/drawing/2014/main" id="{BA2B1B76-8DB3-45DF-8B92-A462558805D0}"/>
                  </a:ext>
                </a:extLst>
              </p:cNvPr>
              <p:cNvSpPr/>
              <p:nvPr/>
            </p:nvSpPr>
            <p:spPr>
              <a:xfrm>
                <a:off x="4424263" y="2555469"/>
                <a:ext cx="65342" cy="134841"/>
              </a:xfrm>
              <a:custGeom>
                <a:avLst/>
                <a:gdLst>
                  <a:gd name="connsiteX0" fmla="*/ 53666 w 65342"/>
                  <a:gd name="connsiteY0" fmla="*/ 134023 h 134841"/>
                  <a:gd name="connsiteX1" fmla="*/ 53666 w 65342"/>
                  <a:gd name="connsiteY1" fmla="*/ 134023 h 134841"/>
                  <a:gd name="connsiteX2" fmla="*/ 32671 w 65342"/>
                  <a:gd name="connsiteY2" fmla="*/ 123164 h 134841"/>
                  <a:gd name="connsiteX3" fmla="*/ 818 w 65342"/>
                  <a:gd name="connsiteY3" fmla="*/ 21812 h 134841"/>
                  <a:gd name="connsiteX4" fmla="*/ 11677 w 65342"/>
                  <a:gd name="connsiteY4" fmla="*/ 818 h 134841"/>
                  <a:gd name="connsiteX5" fmla="*/ 11677 w 65342"/>
                  <a:gd name="connsiteY5" fmla="*/ 818 h 134841"/>
                  <a:gd name="connsiteX6" fmla="*/ 32671 w 65342"/>
                  <a:gd name="connsiteY6" fmla="*/ 11677 h 134841"/>
                  <a:gd name="connsiteX7" fmla="*/ 64525 w 65342"/>
                  <a:gd name="connsiteY7" fmla="*/ 113029 h 134841"/>
                  <a:gd name="connsiteX8" fmla="*/ 53666 w 65342"/>
                  <a:gd name="connsiteY8" fmla="*/ 134023 h 1348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5342" h="134841">
                    <a:moveTo>
                      <a:pt x="53666" y="134023"/>
                    </a:moveTo>
                    <a:lnTo>
                      <a:pt x="53666" y="134023"/>
                    </a:lnTo>
                    <a:cubicBezTo>
                      <a:pt x="44978" y="136919"/>
                      <a:pt x="35567" y="131851"/>
                      <a:pt x="32671" y="123164"/>
                    </a:cubicBezTo>
                    <a:lnTo>
                      <a:pt x="818" y="21812"/>
                    </a:lnTo>
                    <a:cubicBezTo>
                      <a:pt x="-2078" y="13125"/>
                      <a:pt x="2990" y="3714"/>
                      <a:pt x="11677" y="818"/>
                    </a:cubicBezTo>
                    <a:lnTo>
                      <a:pt x="11677" y="818"/>
                    </a:lnTo>
                    <a:cubicBezTo>
                      <a:pt x="20364" y="-2078"/>
                      <a:pt x="29776" y="2990"/>
                      <a:pt x="32671" y="11677"/>
                    </a:cubicBezTo>
                    <a:lnTo>
                      <a:pt x="64525" y="113029"/>
                    </a:lnTo>
                    <a:cubicBezTo>
                      <a:pt x="67421" y="120992"/>
                      <a:pt x="62353" y="131128"/>
                      <a:pt x="53666" y="134023"/>
                    </a:cubicBez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723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3" name="Freeform: Shape 178">
                <a:extLst>
                  <a:ext uri="{FF2B5EF4-FFF2-40B4-BE49-F238E27FC236}">
                    <a16:creationId xmlns:a16="http://schemas.microsoft.com/office/drawing/2014/main" id="{DECE11C4-7757-4F35-86D9-CF09996DE2A6}"/>
                  </a:ext>
                </a:extLst>
              </p:cNvPr>
              <p:cNvSpPr/>
              <p:nvPr/>
            </p:nvSpPr>
            <p:spPr>
              <a:xfrm>
                <a:off x="4326531" y="2585875"/>
                <a:ext cx="65411" cy="134841"/>
              </a:xfrm>
              <a:custGeom>
                <a:avLst/>
                <a:gdLst>
                  <a:gd name="connsiteX0" fmla="*/ 53666 w 65411"/>
                  <a:gd name="connsiteY0" fmla="*/ 134023 h 134841"/>
                  <a:gd name="connsiteX1" fmla="*/ 53666 w 65411"/>
                  <a:gd name="connsiteY1" fmla="*/ 134023 h 134841"/>
                  <a:gd name="connsiteX2" fmla="*/ 32671 w 65411"/>
                  <a:gd name="connsiteY2" fmla="*/ 123164 h 134841"/>
                  <a:gd name="connsiteX3" fmla="*/ 818 w 65411"/>
                  <a:gd name="connsiteY3" fmla="*/ 21812 h 134841"/>
                  <a:gd name="connsiteX4" fmla="*/ 11677 w 65411"/>
                  <a:gd name="connsiteY4" fmla="*/ 818 h 134841"/>
                  <a:gd name="connsiteX5" fmla="*/ 11677 w 65411"/>
                  <a:gd name="connsiteY5" fmla="*/ 818 h 134841"/>
                  <a:gd name="connsiteX6" fmla="*/ 32671 w 65411"/>
                  <a:gd name="connsiteY6" fmla="*/ 11677 h 134841"/>
                  <a:gd name="connsiteX7" fmla="*/ 64525 w 65411"/>
                  <a:gd name="connsiteY7" fmla="*/ 113029 h 134841"/>
                  <a:gd name="connsiteX8" fmla="*/ 53666 w 65411"/>
                  <a:gd name="connsiteY8" fmla="*/ 134023 h 1348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5411" h="134841">
                    <a:moveTo>
                      <a:pt x="53666" y="134023"/>
                    </a:moveTo>
                    <a:lnTo>
                      <a:pt x="53666" y="134023"/>
                    </a:lnTo>
                    <a:cubicBezTo>
                      <a:pt x="44978" y="136919"/>
                      <a:pt x="35567" y="131851"/>
                      <a:pt x="32671" y="123164"/>
                    </a:cubicBezTo>
                    <a:lnTo>
                      <a:pt x="818" y="21812"/>
                    </a:lnTo>
                    <a:cubicBezTo>
                      <a:pt x="-2078" y="13125"/>
                      <a:pt x="2990" y="3714"/>
                      <a:pt x="11677" y="818"/>
                    </a:cubicBezTo>
                    <a:lnTo>
                      <a:pt x="11677" y="818"/>
                    </a:lnTo>
                    <a:cubicBezTo>
                      <a:pt x="20364" y="-2078"/>
                      <a:pt x="29776" y="2990"/>
                      <a:pt x="32671" y="11677"/>
                    </a:cubicBezTo>
                    <a:lnTo>
                      <a:pt x="64525" y="113029"/>
                    </a:lnTo>
                    <a:cubicBezTo>
                      <a:pt x="67421" y="121716"/>
                      <a:pt x="63077" y="131128"/>
                      <a:pt x="53666" y="134023"/>
                    </a:cubicBez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723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4" name="Freeform: Shape 179">
                <a:extLst>
                  <a:ext uri="{FF2B5EF4-FFF2-40B4-BE49-F238E27FC236}">
                    <a16:creationId xmlns:a16="http://schemas.microsoft.com/office/drawing/2014/main" id="{014BA895-F949-47E5-9809-B69BDD652BC0}"/>
                  </a:ext>
                </a:extLst>
              </p:cNvPr>
              <p:cNvSpPr/>
              <p:nvPr/>
            </p:nvSpPr>
            <p:spPr>
              <a:xfrm>
                <a:off x="4079037" y="2561355"/>
                <a:ext cx="125965" cy="86397"/>
              </a:xfrm>
              <a:custGeom>
                <a:avLst/>
                <a:gdLst>
                  <a:gd name="connsiteX0" fmla="*/ 2172 w 125965"/>
                  <a:gd name="connsiteY0" fmla="*/ 78186 h 86397"/>
                  <a:gd name="connsiteX1" fmla="*/ 2172 w 125965"/>
                  <a:gd name="connsiteY1" fmla="*/ 78186 h 86397"/>
                  <a:gd name="connsiteX2" fmla="*/ 8687 w 125965"/>
                  <a:gd name="connsiteY2" fmla="*/ 55020 h 86397"/>
                  <a:gd name="connsiteX3" fmla="*/ 100628 w 125965"/>
                  <a:gd name="connsiteY3" fmla="*/ 2172 h 86397"/>
                  <a:gd name="connsiteX4" fmla="*/ 123794 w 125965"/>
                  <a:gd name="connsiteY4" fmla="*/ 8687 h 86397"/>
                  <a:gd name="connsiteX5" fmla="*/ 123794 w 125965"/>
                  <a:gd name="connsiteY5" fmla="*/ 8687 h 86397"/>
                  <a:gd name="connsiteX6" fmla="*/ 117279 w 125965"/>
                  <a:gd name="connsiteY6" fmla="*/ 31853 h 86397"/>
                  <a:gd name="connsiteX7" fmla="*/ 25338 w 125965"/>
                  <a:gd name="connsiteY7" fmla="*/ 84701 h 86397"/>
                  <a:gd name="connsiteX8" fmla="*/ 2172 w 125965"/>
                  <a:gd name="connsiteY8" fmla="*/ 78186 h 863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5965" h="86397">
                    <a:moveTo>
                      <a:pt x="2172" y="78186"/>
                    </a:moveTo>
                    <a:lnTo>
                      <a:pt x="2172" y="78186"/>
                    </a:lnTo>
                    <a:cubicBezTo>
                      <a:pt x="-2172" y="70222"/>
                      <a:pt x="0" y="60087"/>
                      <a:pt x="8687" y="55020"/>
                    </a:cubicBezTo>
                    <a:lnTo>
                      <a:pt x="100628" y="2172"/>
                    </a:lnTo>
                    <a:cubicBezTo>
                      <a:pt x="108591" y="-2172"/>
                      <a:pt x="118726" y="0"/>
                      <a:pt x="123794" y="8687"/>
                    </a:cubicBezTo>
                    <a:lnTo>
                      <a:pt x="123794" y="8687"/>
                    </a:lnTo>
                    <a:cubicBezTo>
                      <a:pt x="128138" y="16651"/>
                      <a:pt x="125966" y="26786"/>
                      <a:pt x="117279" y="31853"/>
                    </a:cubicBezTo>
                    <a:lnTo>
                      <a:pt x="25338" y="84701"/>
                    </a:lnTo>
                    <a:cubicBezTo>
                      <a:pt x="17375" y="88321"/>
                      <a:pt x="7239" y="86149"/>
                      <a:pt x="2172" y="78186"/>
                    </a:cubicBez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723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5" name="Freeform: Shape 180">
                <a:extLst>
                  <a:ext uri="{FF2B5EF4-FFF2-40B4-BE49-F238E27FC236}">
                    <a16:creationId xmlns:a16="http://schemas.microsoft.com/office/drawing/2014/main" id="{E6F8AEB2-1E08-4DFD-93CD-6384E127DA47}"/>
                  </a:ext>
                </a:extLst>
              </p:cNvPr>
              <p:cNvSpPr/>
              <p:nvPr/>
            </p:nvSpPr>
            <p:spPr>
              <a:xfrm>
                <a:off x="4028361" y="2472310"/>
                <a:ext cx="125965" cy="86718"/>
              </a:xfrm>
              <a:custGeom>
                <a:avLst/>
                <a:gdLst>
                  <a:gd name="connsiteX0" fmla="*/ 2172 w 125965"/>
                  <a:gd name="connsiteY0" fmla="*/ 78186 h 86718"/>
                  <a:gd name="connsiteX1" fmla="*/ 2172 w 125965"/>
                  <a:gd name="connsiteY1" fmla="*/ 78186 h 86718"/>
                  <a:gd name="connsiteX2" fmla="*/ 8687 w 125965"/>
                  <a:gd name="connsiteY2" fmla="*/ 55020 h 86718"/>
                  <a:gd name="connsiteX3" fmla="*/ 100628 w 125965"/>
                  <a:gd name="connsiteY3" fmla="*/ 2172 h 86718"/>
                  <a:gd name="connsiteX4" fmla="*/ 123794 w 125965"/>
                  <a:gd name="connsiteY4" fmla="*/ 8687 h 86718"/>
                  <a:gd name="connsiteX5" fmla="*/ 123794 w 125965"/>
                  <a:gd name="connsiteY5" fmla="*/ 8687 h 86718"/>
                  <a:gd name="connsiteX6" fmla="*/ 117279 w 125965"/>
                  <a:gd name="connsiteY6" fmla="*/ 31853 h 86718"/>
                  <a:gd name="connsiteX7" fmla="*/ 25338 w 125965"/>
                  <a:gd name="connsiteY7" fmla="*/ 84701 h 86718"/>
                  <a:gd name="connsiteX8" fmla="*/ 2172 w 125965"/>
                  <a:gd name="connsiteY8" fmla="*/ 78186 h 867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5965" h="86718">
                    <a:moveTo>
                      <a:pt x="2172" y="78186"/>
                    </a:moveTo>
                    <a:lnTo>
                      <a:pt x="2172" y="78186"/>
                    </a:lnTo>
                    <a:cubicBezTo>
                      <a:pt x="-2172" y="70222"/>
                      <a:pt x="0" y="60087"/>
                      <a:pt x="8687" y="55020"/>
                    </a:cubicBezTo>
                    <a:lnTo>
                      <a:pt x="100628" y="2172"/>
                    </a:lnTo>
                    <a:cubicBezTo>
                      <a:pt x="108591" y="-2172"/>
                      <a:pt x="118726" y="0"/>
                      <a:pt x="123794" y="8687"/>
                    </a:cubicBezTo>
                    <a:lnTo>
                      <a:pt x="123794" y="8687"/>
                    </a:lnTo>
                    <a:cubicBezTo>
                      <a:pt x="128138" y="16651"/>
                      <a:pt x="125966" y="26786"/>
                      <a:pt x="117279" y="31853"/>
                    </a:cubicBezTo>
                    <a:lnTo>
                      <a:pt x="25338" y="84701"/>
                    </a:lnTo>
                    <a:cubicBezTo>
                      <a:pt x="16651" y="89045"/>
                      <a:pt x="6515" y="86149"/>
                      <a:pt x="2172" y="78186"/>
                    </a:cubicBez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723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6" name="Freeform: Shape 181">
                <a:extLst>
                  <a:ext uri="{FF2B5EF4-FFF2-40B4-BE49-F238E27FC236}">
                    <a16:creationId xmlns:a16="http://schemas.microsoft.com/office/drawing/2014/main" id="{30704BD4-9986-4198-A799-A1D85A8CEC03}"/>
                  </a:ext>
                </a:extLst>
              </p:cNvPr>
              <p:cNvSpPr/>
              <p:nvPr/>
            </p:nvSpPr>
            <p:spPr>
              <a:xfrm>
                <a:off x="6078734" y="3262300"/>
                <a:ext cx="91103" cy="122730"/>
              </a:xfrm>
              <a:custGeom>
                <a:avLst/>
                <a:gdLst>
                  <a:gd name="connsiteX0" fmla="*/ 83807 w 91103"/>
                  <a:gd name="connsiteY0" fmla="*/ 120005 h 122730"/>
                  <a:gd name="connsiteX1" fmla="*/ 83807 w 91103"/>
                  <a:gd name="connsiteY1" fmla="*/ 120005 h 122730"/>
                  <a:gd name="connsiteX2" fmla="*/ 60641 w 91103"/>
                  <a:gd name="connsiteY2" fmla="*/ 114937 h 122730"/>
                  <a:gd name="connsiteX3" fmla="*/ 2726 w 91103"/>
                  <a:gd name="connsiteY3" fmla="*/ 25892 h 122730"/>
                  <a:gd name="connsiteX4" fmla="*/ 7794 w 91103"/>
                  <a:gd name="connsiteY4" fmla="*/ 2726 h 122730"/>
                  <a:gd name="connsiteX5" fmla="*/ 7794 w 91103"/>
                  <a:gd name="connsiteY5" fmla="*/ 2726 h 122730"/>
                  <a:gd name="connsiteX6" fmla="*/ 30960 w 91103"/>
                  <a:gd name="connsiteY6" fmla="*/ 7794 h 122730"/>
                  <a:gd name="connsiteX7" fmla="*/ 88875 w 91103"/>
                  <a:gd name="connsiteY7" fmla="*/ 96838 h 122730"/>
                  <a:gd name="connsiteX8" fmla="*/ 83807 w 91103"/>
                  <a:gd name="connsiteY8" fmla="*/ 120005 h 1227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1103" h="122730">
                    <a:moveTo>
                      <a:pt x="83807" y="120005"/>
                    </a:moveTo>
                    <a:lnTo>
                      <a:pt x="83807" y="120005"/>
                    </a:lnTo>
                    <a:cubicBezTo>
                      <a:pt x="75844" y="125072"/>
                      <a:pt x="65709" y="122900"/>
                      <a:pt x="60641" y="114937"/>
                    </a:cubicBezTo>
                    <a:lnTo>
                      <a:pt x="2726" y="25892"/>
                    </a:lnTo>
                    <a:cubicBezTo>
                      <a:pt x="-2342" y="17929"/>
                      <a:pt x="-170" y="7794"/>
                      <a:pt x="7794" y="2726"/>
                    </a:cubicBezTo>
                    <a:lnTo>
                      <a:pt x="7794" y="2726"/>
                    </a:lnTo>
                    <a:cubicBezTo>
                      <a:pt x="15757" y="-2342"/>
                      <a:pt x="25892" y="-170"/>
                      <a:pt x="30960" y="7794"/>
                    </a:cubicBezTo>
                    <a:lnTo>
                      <a:pt x="88875" y="96838"/>
                    </a:lnTo>
                    <a:cubicBezTo>
                      <a:pt x="93219" y="104078"/>
                      <a:pt x="91047" y="114937"/>
                      <a:pt x="83807" y="120005"/>
                    </a:cubicBez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723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7" name="Freeform: Shape 182">
                <a:extLst>
                  <a:ext uri="{FF2B5EF4-FFF2-40B4-BE49-F238E27FC236}">
                    <a16:creationId xmlns:a16="http://schemas.microsoft.com/office/drawing/2014/main" id="{EC83477C-AD22-4CB6-93A2-C9A9D8764F63}"/>
                  </a:ext>
                </a:extLst>
              </p:cNvPr>
              <p:cNvSpPr/>
              <p:nvPr/>
            </p:nvSpPr>
            <p:spPr>
              <a:xfrm>
                <a:off x="5992585" y="3318043"/>
                <a:ext cx="91601" cy="122730"/>
              </a:xfrm>
              <a:custGeom>
                <a:avLst/>
                <a:gdLst>
                  <a:gd name="connsiteX0" fmla="*/ 83807 w 91601"/>
                  <a:gd name="connsiteY0" fmla="*/ 120005 h 122730"/>
                  <a:gd name="connsiteX1" fmla="*/ 83807 w 91601"/>
                  <a:gd name="connsiteY1" fmla="*/ 120005 h 122730"/>
                  <a:gd name="connsiteX2" fmla="*/ 60641 w 91601"/>
                  <a:gd name="connsiteY2" fmla="*/ 114937 h 122730"/>
                  <a:gd name="connsiteX3" fmla="*/ 2726 w 91601"/>
                  <a:gd name="connsiteY3" fmla="*/ 25892 h 122730"/>
                  <a:gd name="connsiteX4" fmla="*/ 7794 w 91601"/>
                  <a:gd name="connsiteY4" fmla="*/ 2726 h 122730"/>
                  <a:gd name="connsiteX5" fmla="*/ 7794 w 91601"/>
                  <a:gd name="connsiteY5" fmla="*/ 2726 h 122730"/>
                  <a:gd name="connsiteX6" fmla="*/ 30960 w 91601"/>
                  <a:gd name="connsiteY6" fmla="*/ 7794 h 122730"/>
                  <a:gd name="connsiteX7" fmla="*/ 88875 w 91601"/>
                  <a:gd name="connsiteY7" fmla="*/ 96838 h 122730"/>
                  <a:gd name="connsiteX8" fmla="*/ 83807 w 91601"/>
                  <a:gd name="connsiteY8" fmla="*/ 120005 h 1227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1601" h="122730">
                    <a:moveTo>
                      <a:pt x="83807" y="120005"/>
                    </a:moveTo>
                    <a:lnTo>
                      <a:pt x="83807" y="120005"/>
                    </a:lnTo>
                    <a:cubicBezTo>
                      <a:pt x="75844" y="125072"/>
                      <a:pt x="65709" y="122900"/>
                      <a:pt x="60641" y="114937"/>
                    </a:cubicBezTo>
                    <a:lnTo>
                      <a:pt x="2726" y="25892"/>
                    </a:lnTo>
                    <a:cubicBezTo>
                      <a:pt x="-2342" y="17929"/>
                      <a:pt x="-170" y="7794"/>
                      <a:pt x="7794" y="2726"/>
                    </a:cubicBezTo>
                    <a:lnTo>
                      <a:pt x="7794" y="2726"/>
                    </a:lnTo>
                    <a:cubicBezTo>
                      <a:pt x="15757" y="-2342"/>
                      <a:pt x="25892" y="-170"/>
                      <a:pt x="30960" y="7794"/>
                    </a:cubicBezTo>
                    <a:lnTo>
                      <a:pt x="88875" y="96838"/>
                    </a:lnTo>
                    <a:cubicBezTo>
                      <a:pt x="93943" y="104802"/>
                      <a:pt x="91771" y="114937"/>
                      <a:pt x="83807" y="120005"/>
                    </a:cubicBez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723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8" name="Freeform: Shape 183">
                <a:extLst>
                  <a:ext uri="{FF2B5EF4-FFF2-40B4-BE49-F238E27FC236}">
                    <a16:creationId xmlns:a16="http://schemas.microsoft.com/office/drawing/2014/main" id="{F860AF18-571D-42EE-90B3-81FC23E50E52}"/>
                  </a:ext>
                </a:extLst>
              </p:cNvPr>
              <p:cNvSpPr/>
              <p:nvPr/>
            </p:nvSpPr>
            <p:spPr>
              <a:xfrm>
                <a:off x="5848698" y="3107341"/>
                <a:ext cx="92182" cy="121354"/>
              </a:xfrm>
              <a:custGeom>
                <a:avLst/>
                <a:gdLst>
                  <a:gd name="connsiteX0" fmla="*/ 7616 w 92182"/>
                  <a:gd name="connsiteY0" fmla="*/ 2762 h 121354"/>
                  <a:gd name="connsiteX1" fmla="*/ 7616 w 92182"/>
                  <a:gd name="connsiteY1" fmla="*/ 2762 h 121354"/>
                  <a:gd name="connsiteX2" fmla="*/ 30782 w 92182"/>
                  <a:gd name="connsiteY2" fmla="*/ 7105 h 121354"/>
                  <a:gd name="connsiteX3" fmla="*/ 89421 w 92182"/>
                  <a:gd name="connsiteY3" fmla="*/ 95426 h 121354"/>
                  <a:gd name="connsiteX4" fmla="*/ 85078 w 92182"/>
                  <a:gd name="connsiteY4" fmla="*/ 118593 h 121354"/>
                  <a:gd name="connsiteX5" fmla="*/ 85078 w 92182"/>
                  <a:gd name="connsiteY5" fmla="*/ 118593 h 121354"/>
                  <a:gd name="connsiteX6" fmla="*/ 61911 w 92182"/>
                  <a:gd name="connsiteY6" fmla="*/ 114249 h 121354"/>
                  <a:gd name="connsiteX7" fmla="*/ 3272 w 92182"/>
                  <a:gd name="connsiteY7" fmla="*/ 25928 h 121354"/>
                  <a:gd name="connsiteX8" fmla="*/ 7616 w 92182"/>
                  <a:gd name="connsiteY8" fmla="*/ 2762 h 1213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2182" h="121354">
                    <a:moveTo>
                      <a:pt x="7616" y="2762"/>
                    </a:moveTo>
                    <a:lnTo>
                      <a:pt x="7616" y="2762"/>
                    </a:lnTo>
                    <a:cubicBezTo>
                      <a:pt x="15579" y="-2306"/>
                      <a:pt x="25714" y="-134"/>
                      <a:pt x="30782" y="7105"/>
                    </a:cubicBezTo>
                    <a:lnTo>
                      <a:pt x="89421" y="95426"/>
                    </a:lnTo>
                    <a:cubicBezTo>
                      <a:pt x="94489" y="103390"/>
                      <a:pt x="92317" y="113525"/>
                      <a:pt x="85078" y="118593"/>
                    </a:cubicBezTo>
                    <a:lnTo>
                      <a:pt x="85078" y="118593"/>
                    </a:lnTo>
                    <a:cubicBezTo>
                      <a:pt x="77114" y="123660"/>
                      <a:pt x="66979" y="121488"/>
                      <a:pt x="61911" y="114249"/>
                    </a:cubicBezTo>
                    <a:lnTo>
                      <a:pt x="3272" y="25928"/>
                    </a:lnTo>
                    <a:cubicBezTo>
                      <a:pt x="-2519" y="17965"/>
                      <a:pt x="-348" y="7829"/>
                      <a:pt x="7616" y="2762"/>
                    </a:cubicBez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723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9" name="Freeform: Shape 184">
                <a:extLst>
                  <a:ext uri="{FF2B5EF4-FFF2-40B4-BE49-F238E27FC236}">
                    <a16:creationId xmlns:a16="http://schemas.microsoft.com/office/drawing/2014/main" id="{1803A8D6-0C6E-4D93-B24B-82CEF59AB4DE}"/>
                  </a:ext>
                </a:extLst>
              </p:cNvPr>
              <p:cNvSpPr/>
              <p:nvPr/>
            </p:nvSpPr>
            <p:spPr>
              <a:xfrm>
                <a:off x="5934123" y="3050149"/>
                <a:ext cx="92182" cy="121354"/>
              </a:xfrm>
              <a:custGeom>
                <a:avLst/>
                <a:gdLst>
                  <a:gd name="connsiteX0" fmla="*/ 7616 w 92182"/>
                  <a:gd name="connsiteY0" fmla="*/ 2762 h 121354"/>
                  <a:gd name="connsiteX1" fmla="*/ 7616 w 92182"/>
                  <a:gd name="connsiteY1" fmla="*/ 2762 h 121354"/>
                  <a:gd name="connsiteX2" fmla="*/ 30782 w 92182"/>
                  <a:gd name="connsiteY2" fmla="*/ 7105 h 121354"/>
                  <a:gd name="connsiteX3" fmla="*/ 89421 w 92182"/>
                  <a:gd name="connsiteY3" fmla="*/ 95426 h 121354"/>
                  <a:gd name="connsiteX4" fmla="*/ 85077 w 92182"/>
                  <a:gd name="connsiteY4" fmla="*/ 118592 h 121354"/>
                  <a:gd name="connsiteX5" fmla="*/ 85077 w 92182"/>
                  <a:gd name="connsiteY5" fmla="*/ 118592 h 121354"/>
                  <a:gd name="connsiteX6" fmla="*/ 61911 w 92182"/>
                  <a:gd name="connsiteY6" fmla="*/ 114249 h 121354"/>
                  <a:gd name="connsiteX7" fmla="*/ 3272 w 92182"/>
                  <a:gd name="connsiteY7" fmla="*/ 25928 h 121354"/>
                  <a:gd name="connsiteX8" fmla="*/ 7616 w 92182"/>
                  <a:gd name="connsiteY8" fmla="*/ 2762 h 1213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2182" h="121354">
                    <a:moveTo>
                      <a:pt x="7616" y="2762"/>
                    </a:moveTo>
                    <a:lnTo>
                      <a:pt x="7616" y="2762"/>
                    </a:lnTo>
                    <a:cubicBezTo>
                      <a:pt x="15579" y="-2306"/>
                      <a:pt x="25714" y="-134"/>
                      <a:pt x="30782" y="7105"/>
                    </a:cubicBezTo>
                    <a:lnTo>
                      <a:pt x="89421" y="95426"/>
                    </a:lnTo>
                    <a:cubicBezTo>
                      <a:pt x="94489" y="103390"/>
                      <a:pt x="92317" y="113525"/>
                      <a:pt x="85077" y="118592"/>
                    </a:cubicBezTo>
                    <a:lnTo>
                      <a:pt x="85077" y="118592"/>
                    </a:lnTo>
                    <a:cubicBezTo>
                      <a:pt x="77114" y="123660"/>
                      <a:pt x="66979" y="121488"/>
                      <a:pt x="61911" y="114249"/>
                    </a:cubicBezTo>
                    <a:lnTo>
                      <a:pt x="3272" y="25928"/>
                    </a:lnTo>
                    <a:cubicBezTo>
                      <a:pt x="-2520" y="18689"/>
                      <a:pt x="-348" y="7829"/>
                      <a:pt x="7616" y="2762"/>
                    </a:cubicBez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723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0" name="Freeform: Shape 185">
                <a:extLst>
                  <a:ext uri="{FF2B5EF4-FFF2-40B4-BE49-F238E27FC236}">
                    <a16:creationId xmlns:a16="http://schemas.microsoft.com/office/drawing/2014/main" id="{AC735D0F-0286-4790-812E-216E9071720A}"/>
                  </a:ext>
                </a:extLst>
              </p:cNvPr>
              <p:cNvSpPr/>
              <p:nvPr/>
            </p:nvSpPr>
            <p:spPr>
              <a:xfrm>
                <a:off x="5227209" y="2407155"/>
                <a:ext cx="443052" cy="1933648"/>
              </a:xfrm>
              <a:custGeom>
                <a:avLst/>
                <a:gdLst>
                  <a:gd name="connsiteX0" fmla="*/ 0 w 443052"/>
                  <a:gd name="connsiteY0" fmla="*/ 31853 h 1933648"/>
                  <a:gd name="connsiteX1" fmla="*/ 304780 w 443052"/>
                  <a:gd name="connsiteY1" fmla="*/ 0 h 1933648"/>
                  <a:gd name="connsiteX2" fmla="*/ 443052 w 443052"/>
                  <a:gd name="connsiteY2" fmla="*/ 1733116 h 1933648"/>
                  <a:gd name="connsiteX3" fmla="*/ 7963 w 443052"/>
                  <a:gd name="connsiteY3" fmla="*/ 1933648 h 19336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43052" h="1933648">
                    <a:moveTo>
                      <a:pt x="0" y="31853"/>
                    </a:moveTo>
                    <a:lnTo>
                      <a:pt x="304780" y="0"/>
                    </a:lnTo>
                    <a:lnTo>
                      <a:pt x="443052" y="1733116"/>
                    </a:lnTo>
                    <a:lnTo>
                      <a:pt x="7963" y="1933648"/>
                    </a:lnTo>
                    <a:close/>
                  </a:path>
                </a:pathLst>
              </a:custGeom>
              <a:solidFill>
                <a:schemeClr val="accent2"/>
              </a:solidFill>
              <a:ln w="723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1" name="Freeform: Shape 186">
                <a:extLst>
                  <a:ext uri="{FF2B5EF4-FFF2-40B4-BE49-F238E27FC236}">
                    <a16:creationId xmlns:a16="http://schemas.microsoft.com/office/drawing/2014/main" id="{AFD7E101-625E-45E5-B028-10C9888E6282}"/>
                  </a:ext>
                </a:extLst>
              </p:cNvPr>
              <p:cNvSpPr/>
              <p:nvPr/>
            </p:nvSpPr>
            <p:spPr>
              <a:xfrm>
                <a:off x="5229379" y="3687791"/>
                <a:ext cx="431985" cy="420903"/>
              </a:xfrm>
              <a:custGeom>
                <a:avLst/>
                <a:gdLst>
                  <a:gd name="connsiteX0" fmla="*/ 0 w 427764"/>
                  <a:gd name="connsiteY0" fmla="*/ 416283 h 420903"/>
                  <a:gd name="connsiteX1" fmla="*/ 724 w 427764"/>
                  <a:gd name="connsiteY1" fmla="*/ 82546 h 420903"/>
                  <a:gd name="connsiteX2" fmla="*/ 28958 w 427764"/>
                  <a:gd name="connsiteY2" fmla="*/ 70963 h 420903"/>
                  <a:gd name="connsiteX3" fmla="*/ 355455 w 427764"/>
                  <a:gd name="connsiteY3" fmla="*/ 4360 h 420903"/>
                  <a:gd name="connsiteX4" fmla="*/ 402512 w 427764"/>
                  <a:gd name="connsiteY4" fmla="*/ 35490 h 420903"/>
                  <a:gd name="connsiteX5" fmla="*/ 427126 w 427764"/>
                  <a:gd name="connsiteY5" fmla="*/ 322895 h 420903"/>
                  <a:gd name="connsiteX6" fmla="*/ 401788 w 427764"/>
                  <a:gd name="connsiteY6" fmla="*/ 343889 h 420903"/>
                  <a:gd name="connsiteX7" fmla="*/ 94836 w 427764"/>
                  <a:gd name="connsiteY7" fmla="*/ 405424 h 420903"/>
                  <a:gd name="connsiteX8" fmla="*/ 30406 w 427764"/>
                  <a:gd name="connsiteY8" fmla="*/ 418455 h 420903"/>
                  <a:gd name="connsiteX9" fmla="*/ 0 w 427764"/>
                  <a:gd name="connsiteY9" fmla="*/ 416283 h 4209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27764" h="420903">
                    <a:moveTo>
                      <a:pt x="0" y="416283"/>
                    </a:moveTo>
                    <a:cubicBezTo>
                      <a:pt x="0" y="304796"/>
                      <a:pt x="724" y="194033"/>
                      <a:pt x="724" y="82546"/>
                    </a:cubicBezTo>
                    <a:cubicBezTo>
                      <a:pt x="7963" y="73135"/>
                      <a:pt x="18823" y="73135"/>
                      <a:pt x="28958" y="70963"/>
                    </a:cubicBezTo>
                    <a:cubicBezTo>
                      <a:pt x="137549" y="49245"/>
                      <a:pt x="246864" y="27527"/>
                      <a:pt x="355455" y="4360"/>
                    </a:cubicBezTo>
                    <a:cubicBezTo>
                      <a:pt x="395272" y="-4327"/>
                      <a:pt x="397444" y="-2879"/>
                      <a:pt x="402512" y="35490"/>
                    </a:cubicBezTo>
                    <a:cubicBezTo>
                      <a:pt x="410475" y="131050"/>
                      <a:pt x="418438" y="227334"/>
                      <a:pt x="427126" y="322895"/>
                    </a:cubicBezTo>
                    <a:cubicBezTo>
                      <a:pt x="431469" y="345337"/>
                      <a:pt x="412647" y="341717"/>
                      <a:pt x="401788" y="343889"/>
                    </a:cubicBezTo>
                    <a:cubicBezTo>
                      <a:pt x="299712" y="364883"/>
                      <a:pt x="196912" y="385154"/>
                      <a:pt x="94836" y="405424"/>
                    </a:cubicBezTo>
                    <a:cubicBezTo>
                      <a:pt x="73118" y="409768"/>
                      <a:pt x="52124" y="416283"/>
                      <a:pt x="30406" y="418455"/>
                    </a:cubicBezTo>
                    <a:cubicBezTo>
                      <a:pt x="20271" y="420627"/>
                      <a:pt x="9411" y="423523"/>
                      <a:pt x="0" y="416283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723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2" name="Freeform: Shape 187">
                <a:extLst>
                  <a:ext uri="{FF2B5EF4-FFF2-40B4-BE49-F238E27FC236}">
                    <a16:creationId xmlns:a16="http://schemas.microsoft.com/office/drawing/2014/main" id="{851FBA47-E124-46A9-B726-051E9A66A1EE}"/>
                  </a:ext>
                </a:extLst>
              </p:cNvPr>
              <p:cNvSpPr/>
              <p:nvPr/>
            </p:nvSpPr>
            <p:spPr>
              <a:xfrm>
                <a:off x="5229567" y="2749579"/>
                <a:ext cx="345692" cy="319258"/>
              </a:xfrm>
              <a:custGeom>
                <a:avLst/>
                <a:gdLst>
                  <a:gd name="connsiteX0" fmla="*/ 313281 w 342314"/>
                  <a:gd name="connsiteY0" fmla="*/ 17375 h 319258"/>
                  <a:gd name="connsiteX1" fmla="*/ 342238 w 342314"/>
                  <a:gd name="connsiteY1" fmla="*/ 291748 h 319258"/>
                  <a:gd name="connsiteX2" fmla="*/ 324864 w 342314"/>
                  <a:gd name="connsiteY2" fmla="*/ 300436 h 319258"/>
                  <a:gd name="connsiteX3" fmla="*/ 15017 w 342314"/>
                  <a:gd name="connsiteY3" fmla="*/ 319258 h 319258"/>
                  <a:gd name="connsiteX4" fmla="*/ 1262 w 342314"/>
                  <a:gd name="connsiteY4" fmla="*/ 315639 h 319258"/>
                  <a:gd name="connsiteX5" fmla="*/ 1262 w 342314"/>
                  <a:gd name="connsiteY5" fmla="*/ 316362 h 319258"/>
                  <a:gd name="connsiteX6" fmla="*/ 1986 w 342314"/>
                  <a:gd name="connsiteY6" fmla="*/ 0 h 319258"/>
                  <a:gd name="connsiteX7" fmla="*/ 250298 w 342314"/>
                  <a:gd name="connsiteY7" fmla="*/ 15203 h 319258"/>
                  <a:gd name="connsiteX8" fmla="*/ 313281 w 342314"/>
                  <a:gd name="connsiteY8" fmla="*/ 17375 h 3192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42314" h="319258">
                    <a:moveTo>
                      <a:pt x="313281" y="17375"/>
                    </a:moveTo>
                    <a:cubicBezTo>
                      <a:pt x="324140" y="46332"/>
                      <a:pt x="343686" y="240349"/>
                      <a:pt x="342238" y="291748"/>
                    </a:cubicBezTo>
                    <a:cubicBezTo>
                      <a:pt x="337895" y="297540"/>
                      <a:pt x="331379" y="300436"/>
                      <a:pt x="324864" y="300436"/>
                    </a:cubicBezTo>
                    <a:cubicBezTo>
                      <a:pt x="221340" y="303332"/>
                      <a:pt x="118540" y="318534"/>
                      <a:pt x="15017" y="319258"/>
                    </a:cubicBezTo>
                    <a:cubicBezTo>
                      <a:pt x="9949" y="319258"/>
                      <a:pt x="5605" y="317810"/>
                      <a:pt x="1262" y="315639"/>
                    </a:cubicBezTo>
                    <a:lnTo>
                      <a:pt x="1262" y="316362"/>
                    </a:lnTo>
                    <a:cubicBezTo>
                      <a:pt x="-1634" y="283061"/>
                      <a:pt x="1262" y="61535"/>
                      <a:pt x="1986" y="0"/>
                    </a:cubicBezTo>
                    <a:cubicBezTo>
                      <a:pt x="84515" y="5068"/>
                      <a:pt x="167768" y="10135"/>
                      <a:pt x="250298" y="15203"/>
                    </a:cubicBezTo>
                    <a:cubicBezTo>
                      <a:pt x="270568" y="16651"/>
                      <a:pt x="292286" y="16651"/>
                      <a:pt x="313281" y="17375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723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3" name="Freeform: Shape 188">
                <a:extLst>
                  <a:ext uri="{FF2B5EF4-FFF2-40B4-BE49-F238E27FC236}">
                    <a16:creationId xmlns:a16="http://schemas.microsoft.com/office/drawing/2014/main" id="{4A44658D-F1CC-4D6A-8F06-AF7D3F22F071}"/>
                  </a:ext>
                </a:extLst>
              </p:cNvPr>
              <p:cNvSpPr/>
              <p:nvPr/>
            </p:nvSpPr>
            <p:spPr>
              <a:xfrm>
                <a:off x="5230103" y="3279907"/>
                <a:ext cx="384844" cy="237050"/>
              </a:xfrm>
              <a:custGeom>
                <a:avLst/>
                <a:gdLst>
                  <a:gd name="connsiteX0" fmla="*/ 0 w 381082"/>
                  <a:gd name="connsiteY0" fmla="*/ 22764 h 237050"/>
                  <a:gd name="connsiteX1" fmla="*/ 322154 w 381082"/>
                  <a:gd name="connsiteY1" fmla="*/ 322 h 237050"/>
                  <a:gd name="connsiteX2" fmla="*/ 361971 w 381082"/>
                  <a:gd name="connsiteY2" fmla="*/ 322 h 237050"/>
                  <a:gd name="connsiteX3" fmla="*/ 380793 w 381082"/>
                  <a:gd name="connsiteY3" fmla="*/ 212437 h 237050"/>
                  <a:gd name="connsiteX4" fmla="*/ 353283 w 381082"/>
                  <a:gd name="connsiteY4" fmla="*/ 237051 h 237050"/>
                  <a:gd name="connsiteX5" fmla="*/ 0 w 381082"/>
                  <a:gd name="connsiteY5" fmla="*/ 229811 h 237050"/>
                  <a:gd name="connsiteX6" fmla="*/ 0 w 381082"/>
                  <a:gd name="connsiteY6" fmla="*/ 22764 h 237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81082" h="237050">
                    <a:moveTo>
                      <a:pt x="0" y="22764"/>
                    </a:moveTo>
                    <a:cubicBezTo>
                      <a:pt x="107143" y="15524"/>
                      <a:pt x="215011" y="7561"/>
                      <a:pt x="322154" y="322"/>
                    </a:cubicBezTo>
                    <a:cubicBezTo>
                      <a:pt x="335185" y="-402"/>
                      <a:pt x="348940" y="322"/>
                      <a:pt x="361971" y="322"/>
                    </a:cubicBezTo>
                    <a:cubicBezTo>
                      <a:pt x="368486" y="71268"/>
                      <a:pt x="374278" y="141490"/>
                      <a:pt x="380793" y="212437"/>
                    </a:cubicBezTo>
                    <a:cubicBezTo>
                      <a:pt x="382965" y="233431"/>
                      <a:pt x="372830" y="237051"/>
                      <a:pt x="353283" y="237051"/>
                    </a:cubicBezTo>
                    <a:cubicBezTo>
                      <a:pt x="235281" y="234155"/>
                      <a:pt x="117279" y="231983"/>
                      <a:pt x="0" y="229811"/>
                    </a:cubicBezTo>
                    <a:cubicBezTo>
                      <a:pt x="0" y="160313"/>
                      <a:pt x="0" y="91538"/>
                      <a:pt x="0" y="22764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723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4" name="Freeform: Shape 189">
                <a:extLst>
                  <a:ext uri="{FF2B5EF4-FFF2-40B4-BE49-F238E27FC236}">
                    <a16:creationId xmlns:a16="http://schemas.microsoft.com/office/drawing/2014/main" id="{06D5B835-97F2-452E-91B5-B69BE02F9574}"/>
                  </a:ext>
                </a:extLst>
              </p:cNvPr>
              <p:cNvSpPr/>
              <p:nvPr/>
            </p:nvSpPr>
            <p:spPr>
              <a:xfrm>
                <a:off x="5282952" y="4313833"/>
                <a:ext cx="48504" cy="18283"/>
              </a:xfrm>
              <a:custGeom>
                <a:avLst/>
                <a:gdLst>
                  <a:gd name="connsiteX0" fmla="*/ 34025 w 48504"/>
                  <a:gd name="connsiteY0" fmla="*/ 3804 h 18283"/>
                  <a:gd name="connsiteX1" fmla="*/ 0 w 48504"/>
                  <a:gd name="connsiteY1" fmla="*/ 18283 h 18283"/>
                  <a:gd name="connsiteX2" fmla="*/ 48504 w 48504"/>
                  <a:gd name="connsiteY2" fmla="*/ 184 h 18283"/>
                  <a:gd name="connsiteX3" fmla="*/ 34025 w 48504"/>
                  <a:gd name="connsiteY3" fmla="*/ 3804 h 182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8504" h="18283">
                    <a:moveTo>
                      <a:pt x="34025" y="3804"/>
                    </a:moveTo>
                    <a:cubicBezTo>
                      <a:pt x="22442" y="8872"/>
                      <a:pt x="11583" y="13216"/>
                      <a:pt x="0" y="18283"/>
                    </a:cubicBezTo>
                    <a:lnTo>
                      <a:pt x="48504" y="184"/>
                    </a:lnTo>
                    <a:cubicBezTo>
                      <a:pt x="44884" y="-539"/>
                      <a:pt x="40541" y="908"/>
                      <a:pt x="34025" y="3804"/>
                    </a:cubicBezTo>
                    <a:close/>
                  </a:path>
                </a:pathLst>
              </a:custGeom>
              <a:noFill/>
              <a:ln w="723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5" name="Freeform: Shape 190">
                <a:extLst>
                  <a:ext uri="{FF2B5EF4-FFF2-40B4-BE49-F238E27FC236}">
                    <a16:creationId xmlns:a16="http://schemas.microsoft.com/office/drawing/2014/main" id="{41EA9ED1-276F-47CF-AB94-102F1E4E6258}"/>
                  </a:ext>
                </a:extLst>
              </p:cNvPr>
              <p:cNvSpPr/>
              <p:nvPr/>
            </p:nvSpPr>
            <p:spPr>
              <a:xfrm>
                <a:off x="5233000" y="4332116"/>
                <a:ext cx="49951" cy="19948"/>
              </a:xfrm>
              <a:custGeom>
                <a:avLst/>
                <a:gdLst>
                  <a:gd name="connsiteX0" fmla="*/ 18823 w 49951"/>
                  <a:gd name="connsiteY0" fmla="*/ 14479 h 19948"/>
                  <a:gd name="connsiteX1" fmla="*/ 49952 w 49951"/>
                  <a:gd name="connsiteY1" fmla="*/ 0 h 19948"/>
                  <a:gd name="connsiteX2" fmla="*/ 0 w 49951"/>
                  <a:gd name="connsiteY2" fmla="*/ 18823 h 19948"/>
                  <a:gd name="connsiteX3" fmla="*/ 18823 w 49951"/>
                  <a:gd name="connsiteY3" fmla="*/ 14479 h 199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9951" h="19948">
                    <a:moveTo>
                      <a:pt x="18823" y="14479"/>
                    </a:moveTo>
                    <a:cubicBezTo>
                      <a:pt x="28958" y="8687"/>
                      <a:pt x="39093" y="4344"/>
                      <a:pt x="49952" y="0"/>
                    </a:cubicBezTo>
                    <a:lnTo>
                      <a:pt x="0" y="18823"/>
                    </a:lnTo>
                    <a:cubicBezTo>
                      <a:pt x="2896" y="20994"/>
                      <a:pt x="8687" y="20270"/>
                      <a:pt x="18823" y="14479"/>
                    </a:cubicBezTo>
                    <a:close/>
                  </a:path>
                </a:pathLst>
              </a:custGeom>
              <a:solidFill>
                <a:srgbClr val="AC460B"/>
              </a:solidFill>
              <a:ln w="723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6" name="Freeform: Shape 191">
                <a:extLst>
                  <a:ext uri="{FF2B5EF4-FFF2-40B4-BE49-F238E27FC236}">
                    <a16:creationId xmlns:a16="http://schemas.microsoft.com/office/drawing/2014/main" id="{F15D62F7-0005-40AD-9C2F-EA6D9885515F}"/>
                  </a:ext>
                </a:extLst>
              </p:cNvPr>
              <p:cNvSpPr/>
              <p:nvPr/>
            </p:nvSpPr>
            <p:spPr>
              <a:xfrm>
                <a:off x="4954710" y="3169342"/>
                <a:ext cx="44628" cy="44628"/>
              </a:xfrm>
              <a:custGeom>
                <a:avLst/>
                <a:gdLst>
                  <a:gd name="connsiteX0" fmla="*/ 7616 w 92182"/>
                  <a:gd name="connsiteY0" fmla="*/ 2762 h 121354"/>
                  <a:gd name="connsiteX1" fmla="*/ 7616 w 92182"/>
                  <a:gd name="connsiteY1" fmla="*/ 2762 h 121354"/>
                  <a:gd name="connsiteX2" fmla="*/ 30782 w 92182"/>
                  <a:gd name="connsiteY2" fmla="*/ 7105 h 121354"/>
                  <a:gd name="connsiteX3" fmla="*/ 89421 w 92182"/>
                  <a:gd name="connsiteY3" fmla="*/ 95426 h 121354"/>
                  <a:gd name="connsiteX4" fmla="*/ 85078 w 92182"/>
                  <a:gd name="connsiteY4" fmla="*/ 118593 h 121354"/>
                  <a:gd name="connsiteX5" fmla="*/ 85078 w 92182"/>
                  <a:gd name="connsiteY5" fmla="*/ 118593 h 121354"/>
                  <a:gd name="connsiteX6" fmla="*/ 61911 w 92182"/>
                  <a:gd name="connsiteY6" fmla="*/ 114249 h 121354"/>
                  <a:gd name="connsiteX7" fmla="*/ 3272 w 92182"/>
                  <a:gd name="connsiteY7" fmla="*/ 25928 h 121354"/>
                  <a:gd name="connsiteX8" fmla="*/ 7616 w 92182"/>
                  <a:gd name="connsiteY8" fmla="*/ 2762 h 1213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2182" h="121354">
                    <a:moveTo>
                      <a:pt x="7616" y="2762"/>
                    </a:moveTo>
                    <a:lnTo>
                      <a:pt x="7616" y="2762"/>
                    </a:lnTo>
                    <a:cubicBezTo>
                      <a:pt x="15579" y="-2306"/>
                      <a:pt x="25714" y="-134"/>
                      <a:pt x="30782" y="7105"/>
                    </a:cubicBezTo>
                    <a:lnTo>
                      <a:pt x="89421" y="95426"/>
                    </a:lnTo>
                    <a:cubicBezTo>
                      <a:pt x="94489" y="103390"/>
                      <a:pt x="92317" y="113525"/>
                      <a:pt x="85078" y="118593"/>
                    </a:cubicBezTo>
                    <a:lnTo>
                      <a:pt x="85078" y="118593"/>
                    </a:lnTo>
                    <a:cubicBezTo>
                      <a:pt x="77114" y="123660"/>
                      <a:pt x="66979" y="121488"/>
                      <a:pt x="61911" y="114249"/>
                    </a:cubicBezTo>
                    <a:lnTo>
                      <a:pt x="3272" y="25928"/>
                    </a:lnTo>
                    <a:cubicBezTo>
                      <a:pt x="-2519" y="17965"/>
                      <a:pt x="-348" y="7829"/>
                      <a:pt x="7616" y="2762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723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24" name="Graphic 204">
              <a:extLst>
                <a:ext uri="{FF2B5EF4-FFF2-40B4-BE49-F238E27FC236}">
                  <a16:creationId xmlns:a16="http://schemas.microsoft.com/office/drawing/2014/main" id="{B80B51D6-7587-432D-9606-92C8F410403E}"/>
                </a:ext>
              </a:extLst>
            </p:cNvPr>
            <p:cNvGrpSpPr/>
            <p:nvPr/>
          </p:nvGrpSpPr>
          <p:grpSpPr>
            <a:xfrm>
              <a:off x="5352642" y="2172999"/>
              <a:ext cx="1580891" cy="1393838"/>
              <a:chOff x="2207488" y="570"/>
              <a:chExt cx="7770529" cy="6851113"/>
            </a:xfrm>
          </p:grpSpPr>
          <p:sp>
            <p:nvSpPr>
              <p:cNvPr id="25" name="Freeform: Shape 140">
                <a:extLst>
                  <a:ext uri="{FF2B5EF4-FFF2-40B4-BE49-F238E27FC236}">
                    <a16:creationId xmlns:a16="http://schemas.microsoft.com/office/drawing/2014/main" id="{20A1B3BB-BE1C-4317-9FA8-D2691F5E6BFC}"/>
                  </a:ext>
                </a:extLst>
              </p:cNvPr>
              <p:cNvSpPr/>
              <p:nvPr/>
            </p:nvSpPr>
            <p:spPr>
              <a:xfrm>
                <a:off x="4963643" y="5901"/>
                <a:ext cx="4071280" cy="2435748"/>
              </a:xfrm>
              <a:custGeom>
                <a:avLst/>
                <a:gdLst>
                  <a:gd name="connsiteX0" fmla="*/ 3332252 w 4071279"/>
                  <a:gd name="connsiteY0" fmla="*/ 340860 h 2435748"/>
                  <a:gd name="connsiteX1" fmla="*/ 3143428 w 4071279"/>
                  <a:gd name="connsiteY1" fmla="*/ 87458 h 2435748"/>
                  <a:gd name="connsiteX2" fmla="*/ 2921614 w 4071279"/>
                  <a:gd name="connsiteY2" fmla="*/ 29197 h 2435748"/>
                  <a:gd name="connsiteX3" fmla="*/ 2242833 w 4071279"/>
                  <a:gd name="connsiteY3" fmla="*/ 165374 h 2435748"/>
                  <a:gd name="connsiteX4" fmla="*/ 1910814 w 4071279"/>
                  <a:gd name="connsiteY4" fmla="*/ 248905 h 2435748"/>
                  <a:gd name="connsiteX5" fmla="*/ 1181493 w 4071279"/>
                  <a:gd name="connsiteY5" fmla="*/ 472124 h 2435748"/>
                  <a:gd name="connsiteX6" fmla="*/ 789106 w 4071279"/>
                  <a:gd name="connsiteY6" fmla="*/ 513538 h 2435748"/>
                  <a:gd name="connsiteX7" fmla="*/ 679602 w 4071279"/>
                  <a:gd name="connsiteY7" fmla="*/ 518452 h 2435748"/>
                  <a:gd name="connsiteX8" fmla="*/ 588349 w 4071279"/>
                  <a:gd name="connsiteY8" fmla="*/ 612513 h 2435748"/>
                  <a:gd name="connsiteX9" fmla="*/ 550444 w 4071279"/>
                  <a:gd name="connsiteY9" fmla="*/ 815375 h 2435748"/>
                  <a:gd name="connsiteX10" fmla="*/ 240185 w 4071279"/>
                  <a:gd name="connsiteY10" fmla="*/ 1702633 h 2435748"/>
                  <a:gd name="connsiteX11" fmla="*/ 120 w 4071279"/>
                  <a:gd name="connsiteY11" fmla="*/ 2121694 h 2435748"/>
                  <a:gd name="connsiteX12" fmla="*/ 2555901 w 4071279"/>
                  <a:gd name="connsiteY12" fmla="*/ 2416511 h 2435748"/>
                  <a:gd name="connsiteX13" fmla="*/ 2556603 w 4071279"/>
                  <a:gd name="connsiteY13" fmla="*/ 2415809 h 2435748"/>
                  <a:gd name="connsiteX14" fmla="*/ 2596613 w 4071279"/>
                  <a:gd name="connsiteY14" fmla="*/ 1851445 h 2435748"/>
                  <a:gd name="connsiteX15" fmla="*/ 2680847 w 4071279"/>
                  <a:gd name="connsiteY15" fmla="*/ 1838810 h 2435748"/>
                  <a:gd name="connsiteX16" fmla="*/ 2681549 w 4071279"/>
                  <a:gd name="connsiteY16" fmla="*/ 1838810 h 2435748"/>
                  <a:gd name="connsiteX17" fmla="*/ 2719454 w 4071279"/>
                  <a:gd name="connsiteY17" fmla="*/ 1758788 h 2435748"/>
                  <a:gd name="connsiteX18" fmla="*/ 2719454 w 4071279"/>
                  <a:gd name="connsiteY18" fmla="*/ 1758788 h 2435748"/>
                  <a:gd name="connsiteX19" fmla="*/ 2720156 w 4071279"/>
                  <a:gd name="connsiteY19" fmla="*/ 1758788 h 2435748"/>
                  <a:gd name="connsiteX20" fmla="*/ 2542564 w 4071279"/>
                  <a:gd name="connsiteY20" fmla="*/ 1372017 h 2435748"/>
                  <a:gd name="connsiteX21" fmla="*/ 2587488 w 4071279"/>
                  <a:gd name="connsiteY21" fmla="*/ 1303928 h 2435748"/>
                  <a:gd name="connsiteX22" fmla="*/ 2627499 w 4071279"/>
                  <a:gd name="connsiteY22" fmla="*/ 1261110 h 2435748"/>
                  <a:gd name="connsiteX23" fmla="*/ 2635922 w 4071279"/>
                  <a:gd name="connsiteY23" fmla="*/ 1234436 h 2435748"/>
                  <a:gd name="connsiteX24" fmla="*/ 2660491 w 4071279"/>
                  <a:gd name="connsiteY24" fmla="*/ 1243561 h 2435748"/>
                  <a:gd name="connsiteX25" fmla="*/ 2766484 w 4071279"/>
                  <a:gd name="connsiteY25" fmla="*/ 1486434 h 2435748"/>
                  <a:gd name="connsiteX26" fmla="*/ 2890728 w 4071279"/>
                  <a:gd name="connsiteY26" fmla="*/ 1529955 h 2435748"/>
                  <a:gd name="connsiteX27" fmla="*/ 3060599 w 4071279"/>
                  <a:gd name="connsiteY27" fmla="*/ 1426067 h 2435748"/>
                  <a:gd name="connsiteX28" fmla="*/ 3181334 w 4071279"/>
                  <a:gd name="connsiteY28" fmla="*/ 1403604 h 2435748"/>
                  <a:gd name="connsiteX29" fmla="*/ 3212219 w 4071279"/>
                  <a:gd name="connsiteY29" fmla="*/ 1465376 h 2435748"/>
                  <a:gd name="connsiteX30" fmla="*/ 3179227 w 4071279"/>
                  <a:gd name="connsiteY30" fmla="*/ 1519425 h 2435748"/>
                  <a:gd name="connsiteX31" fmla="*/ 3172910 w 4071279"/>
                  <a:gd name="connsiteY31" fmla="*/ 1652093 h 2435748"/>
                  <a:gd name="connsiteX32" fmla="*/ 3172910 w 4071279"/>
                  <a:gd name="connsiteY32" fmla="*/ 1652093 h 2435748"/>
                  <a:gd name="connsiteX33" fmla="*/ 3236085 w 4071279"/>
                  <a:gd name="connsiteY33" fmla="*/ 1689998 h 2435748"/>
                  <a:gd name="connsiteX34" fmla="*/ 3350502 w 4071279"/>
                  <a:gd name="connsiteY34" fmla="*/ 1858465 h 2435748"/>
                  <a:gd name="connsiteX35" fmla="*/ 3243806 w 4071279"/>
                  <a:gd name="connsiteY35" fmla="*/ 2016402 h 2435748"/>
                  <a:gd name="connsiteX36" fmla="*/ 2866862 w 4071279"/>
                  <a:gd name="connsiteY36" fmla="*/ 2239621 h 2435748"/>
                  <a:gd name="connsiteX37" fmla="*/ 2788245 w 4071279"/>
                  <a:gd name="connsiteY37" fmla="*/ 2322450 h 2435748"/>
                  <a:gd name="connsiteX38" fmla="*/ 2791754 w 4071279"/>
                  <a:gd name="connsiteY38" fmla="*/ 2411597 h 2435748"/>
                  <a:gd name="connsiteX39" fmla="*/ 2868266 w 4071279"/>
                  <a:gd name="connsiteY39" fmla="*/ 2436165 h 2435748"/>
                  <a:gd name="connsiteX40" fmla="*/ 3778688 w 4071279"/>
                  <a:gd name="connsiteY40" fmla="*/ 2307007 h 2435748"/>
                  <a:gd name="connsiteX41" fmla="*/ 3914866 w 4071279"/>
                  <a:gd name="connsiteY41" fmla="*/ 2137137 h 2435748"/>
                  <a:gd name="connsiteX42" fmla="*/ 3958386 w 4071279"/>
                  <a:gd name="connsiteY42" fmla="*/ 1768616 h 2435748"/>
                  <a:gd name="connsiteX43" fmla="*/ 4049639 w 4071279"/>
                  <a:gd name="connsiteY43" fmla="*/ 1242157 h 2435748"/>
                  <a:gd name="connsiteX44" fmla="*/ 4067890 w 4071279"/>
                  <a:gd name="connsiteY44" fmla="*/ 1113701 h 2435748"/>
                  <a:gd name="connsiteX45" fmla="*/ 3825017 w 4071279"/>
                  <a:gd name="connsiteY45" fmla="*/ 869424 h 2435748"/>
                  <a:gd name="connsiteX46" fmla="*/ 3186949 w 4071279"/>
                  <a:gd name="connsiteY46" fmla="*/ 178009 h 2435748"/>
                  <a:gd name="connsiteX47" fmla="*/ 3186949 w 4071279"/>
                  <a:gd name="connsiteY47" fmla="*/ 178009 h 2435748"/>
                  <a:gd name="connsiteX48" fmla="*/ 3186949 w 4071279"/>
                  <a:gd name="connsiteY48" fmla="*/ 178009 h 2435748"/>
                  <a:gd name="connsiteX49" fmla="*/ 3186949 w 4071279"/>
                  <a:gd name="connsiteY49" fmla="*/ 178009 h 24357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</a:cxnLst>
                <a:rect l="l" t="t" r="r" b="b"/>
                <a:pathLst>
                  <a:path w="4071279" h="2435748">
                    <a:moveTo>
                      <a:pt x="3332252" y="340860"/>
                    </a:moveTo>
                    <a:cubicBezTo>
                      <a:pt x="3307684" y="302253"/>
                      <a:pt x="3167295" y="126065"/>
                      <a:pt x="3143428" y="87458"/>
                    </a:cubicBezTo>
                    <a:cubicBezTo>
                      <a:pt x="3112543" y="8840"/>
                      <a:pt x="3051474" y="-31171"/>
                      <a:pt x="2921614" y="29197"/>
                    </a:cubicBezTo>
                    <a:cubicBezTo>
                      <a:pt x="2828957" y="72717"/>
                      <a:pt x="2268805" y="160460"/>
                      <a:pt x="2242833" y="165374"/>
                    </a:cubicBezTo>
                    <a:cubicBezTo>
                      <a:pt x="2124907" y="189240"/>
                      <a:pt x="2027336" y="217318"/>
                      <a:pt x="1910814" y="248905"/>
                    </a:cubicBezTo>
                    <a:cubicBezTo>
                      <a:pt x="1745857" y="293128"/>
                      <a:pt x="1289592" y="453171"/>
                      <a:pt x="1181493" y="472124"/>
                    </a:cubicBezTo>
                    <a:cubicBezTo>
                      <a:pt x="1148501" y="477739"/>
                      <a:pt x="910542" y="514942"/>
                      <a:pt x="789106" y="513538"/>
                    </a:cubicBezTo>
                    <a:cubicBezTo>
                      <a:pt x="752604" y="512837"/>
                      <a:pt x="716103" y="513538"/>
                      <a:pt x="679602" y="518452"/>
                    </a:cubicBezTo>
                    <a:cubicBezTo>
                      <a:pt x="619235" y="526875"/>
                      <a:pt x="592561" y="551444"/>
                      <a:pt x="588349" y="612513"/>
                    </a:cubicBezTo>
                    <a:cubicBezTo>
                      <a:pt x="583436" y="682005"/>
                      <a:pt x="569397" y="748690"/>
                      <a:pt x="550444" y="815375"/>
                    </a:cubicBezTo>
                    <a:cubicBezTo>
                      <a:pt x="511135" y="950850"/>
                      <a:pt x="268263" y="1628227"/>
                      <a:pt x="240185" y="1702633"/>
                    </a:cubicBezTo>
                    <a:cubicBezTo>
                      <a:pt x="233867" y="1718778"/>
                      <a:pt x="22582" y="2090808"/>
                      <a:pt x="120" y="2121694"/>
                    </a:cubicBezTo>
                    <a:cubicBezTo>
                      <a:pt x="-20237" y="2149772"/>
                      <a:pt x="2561516" y="2420723"/>
                      <a:pt x="2555901" y="2416511"/>
                    </a:cubicBezTo>
                    <a:cubicBezTo>
                      <a:pt x="2555901" y="2416511"/>
                      <a:pt x="2556603" y="2415809"/>
                      <a:pt x="2556603" y="2415809"/>
                    </a:cubicBezTo>
                    <a:cubicBezTo>
                      <a:pt x="2480091" y="2339297"/>
                      <a:pt x="2555901" y="1872504"/>
                      <a:pt x="2596613" y="1851445"/>
                    </a:cubicBezTo>
                    <a:cubicBezTo>
                      <a:pt x="2612758" y="1842320"/>
                      <a:pt x="2667510" y="1851445"/>
                      <a:pt x="2680847" y="1838810"/>
                    </a:cubicBezTo>
                    <a:lnTo>
                      <a:pt x="2681549" y="1838810"/>
                    </a:lnTo>
                    <a:cubicBezTo>
                      <a:pt x="2715242" y="1817752"/>
                      <a:pt x="2727175" y="1791780"/>
                      <a:pt x="2719454" y="1758788"/>
                    </a:cubicBezTo>
                    <a:cubicBezTo>
                      <a:pt x="2719454" y="1758788"/>
                      <a:pt x="2719454" y="1758788"/>
                      <a:pt x="2719454" y="1758788"/>
                    </a:cubicBezTo>
                    <a:cubicBezTo>
                      <a:pt x="2719454" y="1758788"/>
                      <a:pt x="2719454" y="1758788"/>
                      <a:pt x="2720156" y="1758788"/>
                    </a:cubicBezTo>
                    <a:cubicBezTo>
                      <a:pt x="2715242" y="1726499"/>
                      <a:pt x="2546775" y="1386056"/>
                      <a:pt x="2542564" y="1372017"/>
                    </a:cubicBezTo>
                    <a:cubicBezTo>
                      <a:pt x="2529227" y="1324987"/>
                      <a:pt x="2538352" y="1310246"/>
                      <a:pt x="2587488" y="1303928"/>
                    </a:cubicBezTo>
                    <a:cubicBezTo>
                      <a:pt x="2613460" y="1300419"/>
                      <a:pt x="2627499" y="1288485"/>
                      <a:pt x="2627499" y="1261110"/>
                    </a:cubicBezTo>
                    <a:cubicBezTo>
                      <a:pt x="2627499" y="1251282"/>
                      <a:pt x="2625393" y="1237244"/>
                      <a:pt x="2635922" y="1234436"/>
                    </a:cubicBezTo>
                    <a:cubicBezTo>
                      <a:pt x="2647153" y="1231628"/>
                      <a:pt x="2655577" y="1235138"/>
                      <a:pt x="2660491" y="1243561"/>
                    </a:cubicBezTo>
                    <a:cubicBezTo>
                      <a:pt x="2668914" y="1256898"/>
                      <a:pt x="2746830" y="1451337"/>
                      <a:pt x="2766484" y="1486434"/>
                    </a:cubicBezTo>
                    <a:cubicBezTo>
                      <a:pt x="2798774" y="1553821"/>
                      <a:pt x="2824745" y="1562946"/>
                      <a:pt x="2890728" y="1529955"/>
                    </a:cubicBezTo>
                    <a:cubicBezTo>
                      <a:pt x="2901258" y="1524339"/>
                      <a:pt x="3046560" y="1432384"/>
                      <a:pt x="3060599" y="1426067"/>
                    </a:cubicBezTo>
                    <a:cubicBezTo>
                      <a:pt x="3093591" y="1411326"/>
                      <a:pt x="3144832" y="1396585"/>
                      <a:pt x="3181334" y="1403604"/>
                    </a:cubicBezTo>
                    <a:cubicBezTo>
                      <a:pt x="3214325" y="1409922"/>
                      <a:pt x="3228364" y="1435894"/>
                      <a:pt x="3212219" y="1465376"/>
                    </a:cubicBezTo>
                    <a:cubicBezTo>
                      <a:pt x="3202392" y="1483626"/>
                      <a:pt x="3188353" y="1500473"/>
                      <a:pt x="3179227" y="1519425"/>
                    </a:cubicBezTo>
                    <a:cubicBezTo>
                      <a:pt x="3158169" y="1562244"/>
                      <a:pt x="3148342" y="1606466"/>
                      <a:pt x="3172910" y="1652093"/>
                    </a:cubicBezTo>
                    <a:cubicBezTo>
                      <a:pt x="3172910" y="1652093"/>
                      <a:pt x="3172910" y="1652093"/>
                      <a:pt x="3172910" y="1652093"/>
                    </a:cubicBezTo>
                    <a:cubicBezTo>
                      <a:pt x="3173612" y="1659814"/>
                      <a:pt x="3217133" y="1687892"/>
                      <a:pt x="3236085" y="1689998"/>
                    </a:cubicBezTo>
                    <a:cubicBezTo>
                      <a:pt x="3329444" y="1702633"/>
                      <a:pt x="3373666" y="1766510"/>
                      <a:pt x="3350502" y="1858465"/>
                    </a:cubicBezTo>
                    <a:cubicBezTo>
                      <a:pt x="3333655" y="1923745"/>
                      <a:pt x="3298558" y="1976391"/>
                      <a:pt x="3243806" y="2016402"/>
                    </a:cubicBezTo>
                    <a:cubicBezTo>
                      <a:pt x="3199584" y="2048692"/>
                      <a:pt x="2941970" y="2186273"/>
                      <a:pt x="2866862" y="2239621"/>
                    </a:cubicBezTo>
                    <a:cubicBezTo>
                      <a:pt x="2835275" y="2262083"/>
                      <a:pt x="2805793" y="2287353"/>
                      <a:pt x="2788245" y="2322450"/>
                    </a:cubicBezTo>
                    <a:cubicBezTo>
                      <a:pt x="2772802" y="2352634"/>
                      <a:pt x="2772099" y="2383519"/>
                      <a:pt x="2791754" y="2411597"/>
                    </a:cubicBezTo>
                    <a:cubicBezTo>
                      <a:pt x="2810706" y="2437569"/>
                      <a:pt x="2838784" y="2441079"/>
                      <a:pt x="2868266" y="2436165"/>
                    </a:cubicBezTo>
                    <a:cubicBezTo>
                      <a:pt x="3084465" y="2401770"/>
                      <a:pt x="3694455" y="2336489"/>
                      <a:pt x="3778688" y="2307007"/>
                    </a:cubicBezTo>
                    <a:cubicBezTo>
                      <a:pt x="3860114" y="2278228"/>
                      <a:pt x="3904337" y="2221370"/>
                      <a:pt x="3914866" y="2137137"/>
                    </a:cubicBezTo>
                    <a:cubicBezTo>
                      <a:pt x="3930308" y="2014296"/>
                      <a:pt x="3942944" y="1891456"/>
                      <a:pt x="3958386" y="1768616"/>
                    </a:cubicBezTo>
                    <a:cubicBezTo>
                      <a:pt x="3980147" y="1591726"/>
                      <a:pt x="3996291" y="1413432"/>
                      <a:pt x="4049639" y="1242157"/>
                    </a:cubicBezTo>
                    <a:cubicBezTo>
                      <a:pt x="4069996" y="1201444"/>
                      <a:pt x="4084034" y="1159328"/>
                      <a:pt x="4067890" y="1113701"/>
                    </a:cubicBezTo>
                    <a:cubicBezTo>
                      <a:pt x="4065784" y="1083518"/>
                      <a:pt x="3843267" y="889079"/>
                      <a:pt x="3825017" y="869424"/>
                    </a:cubicBezTo>
                    <a:moveTo>
                      <a:pt x="3186949" y="178009"/>
                    </a:moveTo>
                    <a:cubicBezTo>
                      <a:pt x="3186247" y="178009"/>
                      <a:pt x="3186247" y="178009"/>
                      <a:pt x="3186949" y="178009"/>
                    </a:cubicBezTo>
                    <a:cubicBezTo>
                      <a:pt x="3186949" y="178009"/>
                      <a:pt x="3186949" y="178009"/>
                      <a:pt x="3186949" y="178009"/>
                    </a:cubicBezTo>
                    <a:cubicBezTo>
                      <a:pt x="3186949" y="178009"/>
                      <a:pt x="3186949" y="178009"/>
                      <a:pt x="3186949" y="178009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701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26" name="Freeform: Shape 141">
                <a:extLst>
                  <a:ext uri="{FF2B5EF4-FFF2-40B4-BE49-F238E27FC236}">
                    <a16:creationId xmlns:a16="http://schemas.microsoft.com/office/drawing/2014/main" id="{6C427BEE-7B55-4ECB-A845-A9C5D125ED91}"/>
                  </a:ext>
                </a:extLst>
              </p:cNvPr>
              <p:cNvSpPr/>
              <p:nvPr/>
            </p:nvSpPr>
            <p:spPr>
              <a:xfrm>
                <a:off x="4677036" y="1953512"/>
                <a:ext cx="2948168" cy="1368792"/>
              </a:xfrm>
              <a:custGeom>
                <a:avLst/>
                <a:gdLst>
                  <a:gd name="connsiteX0" fmla="*/ 2845316 w 2948168"/>
                  <a:gd name="connsiteY0" fmla="*/ 468899 h 1368792"/>
                  <a:gd name="connsiteX1" fmla="*/ 2862865 w 2948168"/>
                  <a:gd name="connsiteY1" fmla="*/ 480130 h 1368792"/>
                  <a:gd name="connsiteX2" fmla="*/ 2926741 w 2948168"/>
                  <a:gd name="connsiteY2" fmla="*/ 576297 h 1368792"/>
                  <a:gd name="connsiteX3" fmla="*/ 2934463 w 2948168"/>
                  <a:gd name="connsiteY3" fmla="*/ 1111881 h 1368792"/>
                  <a:gd name="connsiteX4" fmla="*/ 2951309 w 2948168"/>
                  <a:gd name="connsiteY4" fmla="*/ 1333695 h 1368792"/>
                  <a:gd name="connsiteX5" fmla="*/ 2892346 w 2948168"/>
                  <a:gd name="connsiteY5" fmla="*/ 1361773 h 1368792"/>
                  <a:gd name="connsiteX6" fmla="*/ 1424579 w 2948168"/>
                  <a:gd name="connsiteY6" fmla="*/ 946222 h 1368792"/>
                  <a:gd name="connsiteX7" fmla="*/ 24200 w 2948168"/>
                  <a:gd name="connsiteY7" fmla="*/ 872517 h 1368792"/>
                  <a:gd name="connsiteX8" fmla="*/ 334 w 2948168"/>
                  <a:gd name="connsiteY8" fmla="*/ 853565 h 1368792"/>
                  <a:gd name="connsiteX9" fmla="*/ 180031 w 2948168"/>
                  <a:gd name="connsiteY9" fmla="*/ 383964 h 1368792"/>
                  <a:gd name="connsiteX10" fmla="*/ 288833 w 2948168"/>
                  <a:gd name="connsiteY10" fmla="*/ 173380 h 1368792"/>
                  <a:gd name="connsiteX11" fmla="*/ 716317 w 2948168"/>
                  <a:gd name="connsiteY11" fmla="*/ 702 h 1368792"/>
                  <a:gd name="connsiteX12" fmla="*/ 891803 w 2948168"/>
                  <a:gd name="connsiteY12" fmla="*/ 0 h 1368792"/>
                  <a:gd name="connsiteX13" fmla="*/ 1355087 w 2948168"/>
                  <a:gd name="connsiteY13" fmla="*/ 18953 h 1368792"/>
                  <a:gd name="connsiteX14" fmla="*/ 1791696 w 2948168"/>
                  <a:gd name="connsiteY14" fmla="*/ 97570 h 1368792"/>
                  <a:gd name="connsiteX15" fmla="*/ 1802226 w 2948168"/>
                  <a:gd name="connsiteY15" fmla="*/ 97570 h 1368792"/>
                  <a:gd name="connsiteX16" fmla="*/ 2462756 w 2948168"/>
                  <a:gd name="connsiteY16" fmla="*/ 292711 h 1368792"/>
                  <a:gd name="connsiteX17" fmla="*/ 2757573 w 2948168"/>
                  <a:gd name="connsiteY17" fmla="*/ 430292 h 1368792"/>
                  <a:gd name="connsiteX18" fmla="*/ 2845316 w 2948168"/>
                  <a:gd name="connsiteY18" fmla="*/ 468899 h 13687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2948168" h="1368792">
                    <a:moveTo>
                      <a:pt x="2845316" y="468899"/>
                    </a:moveTo>
                    <a:cubicBezTo>
                      <a:pt x="2850931" y="472409"/>
                      <a:pt x="2856547" y="478024"/>
                      <a:pt x="2862865" y="480130"/>
                    </a:cubicBezTo>
                    <a:cubicBezTo>
                      <a:pt x="2909895" y="494871"/>
                      <a:pt x="2921828" y="534882"/>
                      <a:pt x="2926741" y="576297"/>
                    </a:cubicBezTo>
                    <a:cubicBezTo>
                      <a:pt x="2949204" y="754591"/>
                      <a:pt x="2954117" y="932885"/>
                      <a:pt x="2934463" y="1111881"/>
                    </a:cubicBezTo>
                    <a:cubicBezTo>
                      <a:pt x="2934463" y="1112582"/>
                      <a:pt x="2952012" y="1332993"/>
                      <a:pt x="2951309" y="1333695"/>
                    </a:cubicBezTo>
                    <a:cubicBezTo>
                      <a:pt x="2936569" y="1373004"/>
                      <a:pt x="2928145" y="1376514"/>
                      <a:pt x="2892346" y="1361773"/>
                    </a:cubicBezTo>
                    <a:cubicBezTo>
                      <a:pt x="2749851" y="1301406"/>
                      <a:pt x="1438618" y="948327"/>
                      <a:pt x="1424579" y="946222"/>
                    </a:cubicBezTo>
                    <a:cubicBezTo>
                      <a:pt x="1342452" y="934990"/>
                      <a:pt x="29113" y="863392"/>
                      <a:pt x="24200" y="872517"/>
                    </a:cubicBezTo>
                    <a:cubicBezTo>
                      <a:pt x="20690" y="878835"/>
                      <a:pt x="1737" y="857075"/>
                      <a:pt x="334" y="853565"/>
                    </a:cubicBezTo>
                    <a:cubicBezTo>
                      <a:pt x="-8792" y="838122"/>
                      <a:pt x="172310" y="449245"/>
                      <a:pt x="180031" y="383964"/>
                    </a:cubicBezTo>
                    <a:cubicBezTo>
                      <a:pt x="183541" y="355184"/>
                      <a:pt x="258649" y="190929"/>
                      <a:pt x="288833" y="173380"/>
                    </a:cubicBezTo>
                    <a:cubicBezTo>
                      <a:pt x="308487" y="162149"/>
                      <a:pt x="693153" y="-702"/>
                      <a:pt x="716317" y="702"/>
                    </a:cubicBezTo>
                    <a:cubicBezTo>
                      <a:pt x="774579" y="2106"/>
                      <a:pt x="833542" y="0"/>
                      <a:pt x="891803" y="0"/>
                    </a:cubicBezTo>
                    <a:cubicBezTo>
                      <a:pt x="954276" y="2106"/>
                      <a:pt x="1263132" y="10529"/>
                      <a:pt x="1355087" y="18953"/>
                    </a:cubicBezTo>
                    <a:cubicBezTo>
                      <a:pt x="1367020" y="20357"/>
                      <a:pt x="1773446" y="122840"/>
                      <a:pt x="1791696" y="97570"/>
                    </a:cubicBezTo>
                    <a:cubicBezTo>
                      <a:pt x="1795206" y="97570"/>
                      <a:pt x="1798716" y="97570"/>
                      <a:pt x="1802226" y="97570"/>
                    </a:cubicBezTo>
                    <a:cubicBezTo>
                      <a:pt x="2027550" y="143899"/>
                      <a:pt x="2248663" y="207776"/>
                      <a:pt x="2462756" y="292711"/>
                    </a:cubicBezTo>
                    <a:cubicBezTo>
                      <a:pt x="2563836" y="332722"/>
                      <a:pt x="2662108" y="378348"/>
                      <a:pt x="2757573" y="430292"/>
                    </a:cubicBezTo>
                    <a:cubicBezTo>
                      <a:pt x="2786352" y="446437"/>
                      <a:pt x="2820748" y="447139"/>
                      <a:pt x="2845316" y="468899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701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7" name="Freeform: Shape 142">
                <a:extLst>
                  <a:ext uri="{FF2B5EF4-FFF2-40B4-BE49-F238E27FC236}">
                    <a16:creationId xmlns:a16="http://schemas.microsoft.com/office/drawing/2014/main" id="{4448116A-895B-4906-8168-30458DF8F83C}"/>
                  </a:ext>
                </a:extLst>
              </p:cNvPr>
              <p:cNvSpPr/>
              <p:nvPr/>
            </p:nvSpPr>
            <p:spPr>
              <a:xfrm>
                <a:off x="7409690" y="2155672"/>
                <a:ext cx="7019" cy="133369"/>
              </a:xfrm>
              <a:custGeom>
                <a:avLst/>
                <a:gdLst>
                  <a:gd name="connsiteX0" fmla="*/ 7371 w 7019"/>
                  <a:gd name="connsiteY0" fmla="*/ 0 h 133369"/>
                  <a:gd name="connsiteX1" fmla="*/ 7371 w 7019"/>
                  <a:gd name="connsiteY1" fmla="*/ 139687 h 133369"/>
                  <a:gd name="connsiteX2" fmla="*/ 7371 w 7019"/>
                  <a:gd name="connsiteY2" fmla="*/ 0 h 1333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19" h="133369">
                    <a:moveTo>
                      <a:pt x="7371" y="0"/>
                    </a:moveTo>
                    <a:cubicBezTo>
                      <a:pt x="7371" y="46328"/>
                      <a:pt x="7371" y="93359"/>
                      <a:pt x="7371" y="139687"/>
                    </a:cubicBezTo>
                    <a:cubicBezTo>
                      <a:pt x="-2457" y="93359"/>
                      <a:pt x="-2457" y="46328"/>
                      <a:pt x="7371" y="0"/>
                    </a:cubicBezTo>
                    <a:close/>
                  </a:path>
                </a:pathLst>
              </a:custGeom>
              <a:solidFill>
                <a:srgbClr val="080808"/>
              </a:solidFill>
              <a:ln w="701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8" name="Freeform: Shape 143">
                <a:extLst>
                  <a:ext uri="{FF2B5EF4-FFF2-40B4-BE49-F238E27FC236}">
                    <a16:creationId xmlns:a16="http://schemas.microsoft.com/office/drawing/2014/main" id="{FE8D5D4E-5230-4BC2-8B47-421283595C96}"/>
                  </a:ext>
                </a:extLst>
              </p:cNvPr>
              <p:cNvSpPr/>
              <p:nvPr/>
            </p:nvSpPr>
            <p:spPr>
              <a:xfrm>
                <a:off x="3281903" y="4231295"/>
                <a:ext cx="14039" cy="7019"/>
              </a:xfrm>
              <a:custGeom>
                <a:avLst/>
                <a:gdLst>
                  <a:gd name="connsiteX0" fmla="*/ 0 w 14038"/>
                  <a:gd name="connsiteY0" fmla="*/ 9855 h 7019"/>
                  <a:gd name="connsiteX1" fmla="*/ 15443 w 14038"/>
                  <a:gd name="connsiteY1" fmla="*/ 4942 h 7019"/>
                  <a:gd name="connsiteX2" fmla="*/ 0 w 14038"/>
                  <a:gd name="connsiteY2" fmla="*/ 9855 h 70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4038" h="7019">
                    <a:moveTo>
                      <a:pt x="0" y="9855"/>
                    </a:moveTo>
                    <a:cubicBezTo>
                      <a:pt x="2106" y="-674"/>
                      <a:pt x="7019" y="-3482"/>
                      <a:pt x="15443" y="4942"/>
                    </a:cubicBezTo>
                    <a:cubicBezTo>
                      <a:pt x="10529" y="7047"/>
                      <a:pt x="5615" y="8451"/>
                      <a:pt x="0" y="9855"/>
                    </a:cubicBezTo>
                    <a:close/>
                  </a:path>
                </a:pathLst>
              </a:custGeom>
              <a:solidFill>
                <a:srgbClr val="E9E9E9"/>
              </a:solidFill>
              <a:ln w="701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9" name="Freeform: Shape 144">
                <a:extLst>
                  <a:ext uri="{FF2B5EF4-FFF2-40B4-BE49-F238E27FC236}">
                    <a16:creationId xmlns:a16="http://schemas.microsoft.com/office/drawing/2014/main" id="{06757CD3-C313-4BE4-8652-41AA54089AA4}"/>
                  </a:ext>
                </a:extLst>
              </p:cNvPr>
              <p:cNvSpPr/>
              <p:nvPr/>
            </p:nvSpPr>
            <p:spPr>
              <a:xfrm>
                <a:off x="7599566" y="1840856"/>
                <a:ext cx="42117" cy="14039"/>
              </a:xfrm>
              <a:custGeom>
                <a:avLst/>
                <a:gdLst>
                  <a:gd name="connsiteX0" fmla="*/ 0 w 42116"/>
                  <a:gd name="connsiteY0" fmla="*/ 15787 h 14038"/>
                  <a:gd name="connsiteX1" fmla="*/ 47732 w 42116"/>
                  <a:gd name="connsiteY1" fmla="*/ 3854 h 14038"/>
                  <a:gd name="connsiteX2" fmla="*/ 0 w 42116"/>
                  <a:gd name="connsiteY2" fmla="*/ 15787 h 140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2116" h="14038">
                    <a:moveTo>
                      <a:pt x="0" y="15787"/>
                    </a:moveTo>
                    <a:cubicBezTo>
                      <a:pt x="10529" y="-11588"/>
                      <a:pt x="31588" y="5258"/>
                      <a:pt x="47732" y="3854"/>
                    </a:cubicBezTo>
                    <a:cubicBezTo>
                      <a:pt x="34395" y="16489"/>
                      <a:pt x="16846" y="15085"/>
                      <a:pt x="0" y="15787"/>
                    </a:cubicBezTo>
                    <a:close/>
                  </a:path>
                </a:pathLst>
              </a:custGeom>
              <a:solidFill>
                <a:srgbClr val="080808"/>
              </a:solidFill>
              <a:ln w="701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grpSp>
            <p:nvGrpSpPr>
              <p:cNvPr id="30" name="Graphic 204">
                <a:extLst>
                  <a:ext uri="{FF2B5EF4-FFF2-40B4-BE49-F238E27FC236}">
                    <a16:creationId xmlns:a16="http://schemas.microsoft.com/office/drawing/2014/main" id="{646C5B83-800D-40DD-AF19-18CE743B97FB}"/>
                  </a:ext>
                </a:extLst>
              </p:cNvPr>
              <p:cNvGrpSpPr/>
              <p:nvPr/>
            </p:nvGrpSpPr>
            <p:grpSpPr>
              <a:xfrm>
                <a:off x="4965869" y="570"/>
                <a:ext cx="4071280" cy="2442768"/>
                <a:chOff x="4965869" y="570"/>
                <a:chExt cx="4071280" cy="2442768"/>
              </a:xfrm>
              <a:solidFill>
                <a:srgbClr val="0E0E0E"/>
              </a:solidFill>
            </p:grpSpPr>
            <p:sp>
              <p:nvSpPr>
                <p:cNvPr id="52" name="Freeform: Shape 167">
                  <a:extLst>
                    <a:ext uri="{FF2B5EF4-FFF2-40B4-BE49-F238E27FC236}">
                      <a16:creationId xmlns:a16="http://schemas.microsoft.com/office/drawing/2014/main" id="{53792AC4-94AE-49B6-95D3-4CC50BCA0E3C}"/>
                    </a:ext>
                  </a:extLst>
                </p:cNvPr>
                <p:cNvSpPr/>
                <p:nvPr/>
              </p:nvSpPr>
              <p:spPr>
                <a:xfrm>
                  <a:off x="4965869" y="570"/>
                  <a:ext cx="3264043" cy="2126893"/>
                </a:xfrm>
                <a:custGeom>
                  <a:avLst/>
                  <a:gdLst>
                    <a:gd name="connsiteX0" fmla="*/ 603673 w 3264043"/>
                    <a:gd name="connsiteY0" fmla="*/ 1954346 h 2126892"/>
                    <a:gd name="connsiteX1" fmla="*/ 1066956 w 3264043"/>
                    <a:gd name="connsiteY1" fmla="*/ 1973299 h 2126892"/>
                    <a:gd name="connsiteX2" fmla="*/ 1503566 w 3264043"/>
                    <a:gd name="connsiteY2" fmla="*/ 2051917 h 2126892"/>
                    <a:gd name="connsiteX3" fmla="*/ 1514095 w 3264043"/>
                    <a:gd name="connsiteY3" fmla="*/ 2051917 h 2126892"/>
                    <a:gd name="connsiteX4" fmla="*/ 1676244 w 3264043"/>
                    <a:gd name="connsiteY4" fmla="*/ 2088418 h 2126892"/>
                    <a:gd name="connsiteX5" fmla="*/ 1684667 w 3264043"/>
                    <a:gd name="connsiteY5" fmla="*/ 2063850 h 2126892"/>
                    <a:gd name="connsiteX6" fmla="*/ 1698005 w 3264043"/>
                    <a:gd name="connsiteY6" fmla="*/ 1895383 h 2126892"/>
                    <a:gd name="connsiteX7" fmla="*/ 1496546 w 3264043"/>
                    <a:gd name="connsiteY7" fmla="*/ 1559853 h 2126892"/>
                    <a:gd name="connsiteX8" fmla="*/ 1066956 w 3264043"/>
                    <a:gd name="connsiteY8" fmla="*/ 1413147 h 2126892"/>
                    <a:gd name="connsiteX9" fmla="*/ 845843 w 3264043"/>
                    <a:gd name="connsiteY9" fmla="*/ 1401214 h 2126892"/>
                    <a:gd name="connsiteX10" fmla="*/ 720897 w 3264043"/>
                    <a:gd name="connsiteY10" fmla="*/ 1377348 h 2126892"/>
                    <a:gd name="connsiteX11" fmla="*/ 624029 w 3264043"/>
                    <a:gd name="connsiteY11" fmla="*/ 1368222 h 2126892"/>
                    <a:gd name="connsiteX12" fmla="*/ 600163 w 3264043"/>
                    <a:gd name="connsiteY12" fmla="*/ 1215198 h 2126892"/>
                    <a:gd name="connsiteX13" fmla="*/ 685098 w 3264043"/>
                    <a:gd name="connsiteY13" fmla="*/ 958989 h 2126892"/>
                    <a:gd name="connsiteX14" fmla="*/ 805833 w 3264043"/>
                    <a:gd name="connsiteY14" fmla="*/ 772271 h 2126892"/>
                    <a:gd name="connsiteX15" fmla="*/ 1066956 w 3264043"/>
                    <a:gd name="connsiteY15" fmla="*/ 667682 h 2126892"/>
                    <a:gd name="connsiteX16" fmla="*/ 1365283 w 3264043"/>
                    <a:gd name="connsiteY16" fmla="*/ 598189 h 2126892"/>
                    <a:gd name="connsiteX17" fmla="*/ 1662205 w 3264043"/>
                    <a:gd name="connsiteY17" fmla="*/ 490791 h 2126892"/>
                    <a:gd name="connsiteX18" fmla="*/ 2091795 w 3264043"/>
                    <a:gd name="connsiteY18" fmla="*/ 386904 h 2126892"/>
                    <a:gd name="connsiteX19" fmla="*/ 2654053 w 3264043"/>
                    <a:gd name="connsiteY19" fmla="*/ 278804 h 2126892"/>
                    <a:gd name="connsiteX20" fmla="*/ 2908157 w 3264043"/>
                    <a:gd name="connsiteY20" fmla="*/ 281612 h 2126892"/>
                    <a:gd name="connsiteX21" fmla="*/ 2943254 w 3264043"/>
                    <a:gd name="connsiteY21" fmla="*/ 264765 h 2126892"/>
                    <a:gd name="connsiteX22" fmla="*/ 2954486 w 3264043"/>
                    <a:gd name="connsiteY22" fmla="*/ 236687 h 2126892"/>
                    <a:gd name="connsiteX23" fmla="*/ 3068903 w 3264043"/>
                    <a:gd name="connsiteY23" fmla="*/ 215629 h 2126892"/>
                    <a:gd name="connsiteX24" fmla="*/ 3269659 w 3264043"/>
                    <a:gd name="connsiteY24" fmla="*/ 280910 h 2126892"/>
                    <a:gd name="connsiteX25" fmla="*/ 3118039 w 3264043"/>
                    <a:gd name="connsiteY25" fmla="*/ 45759 h 2126892"/>
                    <a:gd name="connsiteX26" fmla="*/ 2965717 w 3264043"/>
                    <a:gd name="connsiteY26" fmla="*/ 11363 h 2126892"/>
                    <a:gd name="connsiteX27" fmla="*/ 2905350 w 3264043"/>
                    <a:gd name="connsiteY27" fmla="*/ 40143 h 2126892"/>
                    <a:gd name="connsiteX28" fmla="*/ 2501029 w 3264043"/>
                    <a:gd name="connsiteY28" fmla="*/ 116655 h 2126892"/>
                    <a:gd name="connsiteX29" fmla="*/ 2260964 w 3264043"/>
                    <a:gd name="connsiteY29" fmla="*/ 170705 h 2126892"/>
                    <a:gd name="connsiteX30" fmla="*/ 1744333 w 3264043"/>
                    <a:gd name="connsiteY30" fmla="*/ 294949 h 2126892"/>
                    <a:gd name="connsiteX31" fmla="*/ 1146978 w 3264043"/>
                    <a:gd name="connsiteY31" fmla="*/ 476753 h 2126892"/>
                    <a:gd name="connsiteX32" fmla="*/ 788986 w 3264043"/>
                    <a:gd name="connsiteY32" fmla="*/ 519571 h 2126892"/>
                    <a:gd name="connsiteX33" fmla="*/ 679482 w 3264043"/>
                    <a:gd name="connsiteY33" fmla="*/ 524485 h 2126892"/>
                    <a:gd name="connsiteX34" fmla="*/ 588230 w 3264043"/>
                    <a:gd name="connsiteY34" fmla="*/ 618545 h 2126892"/>
                    <a:gd name="connsiteX35" fmla="*/ 550325 w 3264043"/>
                    <a:gd name="connsiteY35" fmla="*/ 821407 h 2126892"/>
                    <a:gd name="connsiteX36" fmla="*/ 240065 w 3264043"/>
                    <a:gd name="connsiteY36" fmla="*/ 1708666 h 2126892"/>
                    <a:gd name="connsiteX37" fmla="*/ 0 w 3264043"/>
                    <a:gd name="connsiteY37" fmla="*/ 2127727 h 2126892"/>
                    <a:gd name="connsiteX38" fmla="*/ 427484 w 3264043"/>
                    <a:gd name="connsiteY38" fmla="*/ 1955048 h 2126892"/>
                    <a:gd name="connsiteX39" fmla="*/ 603673 w 3264043"/>
                    <a:gd name="connsiteY39" fmla="*/ 1954346 h 21268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3264043" h="2126892">
                      <a:moveTo>
                        <a:pt x="603673" y="1954346"/>
                      </a:moveTo>
                      <a:cubicBezTo>
                        <a:pt x="666146" y="1956452"/>
                        <a:pt x="975001" y="1964875"/>
                        <a:pt x="1066956" y="1973299"/>
                      </a:cubicBezTo>
                      <a:cubicBezTo>
                        <a:pt x="1078889" y="1974703"/>
                        <a:pt x="1485315" y="2077187"/>
                        <a:pt x="1503566" y="2051917"/>
                      </a:cubicBezTo>
                      <a:cubicBezTo>
                        <a:pt x="1507076" y="2051917"/>
                        <a:pt x="1510585" y="2051917"/>
                        <a:pt x="1514095" y="2051917"/>
                      </a:cubicBezTo>
                      <a:cubicBezTo>
                        <a:pt x="1568145" y="2063148"/>
                        <a:pt x="1622194" y="2075081"/>
                        <a:pt x="1676244" y="2088418"/>
                      </a:cubicBezTo>
                      <a:cubicBezTo>
                        <a:pt x="1679052" y="2075081"/>
                        <a:pt x="1681860" y="2065955"/>
                        <a:pt x="1684667" y="2063850"/>
                      </a:cubicBezTo>
                      <a:cubicBezTo>
                        <a:pt x="1693091" y="2008396"/>
                        <a:pt x="1704322" y="1953644"/>
                        <a:pt x="1698005" y="1895383"/>
                      </a:cubicBezTo>
                      <a:cubicBezTo>
                        <a:pt x="1681860" y="1751484"/>
                        <a:pt x="1610262" y="1641981"/>
                        <a:pt x="1496546" y="1559853"/>
                      </a:cubicBezTo>
                      <a:cubicBezTo>
                        <a:pt x="1368792" y="1467899"/>
                        <a:pt x="1219980" y="1434205"/>
                        <a:pt x="1066956" y="1413147"/>
                      </a:cubicBezTo>
                      <a:cubicBezTo>
                        <a:pt x="993252" y="1403320"/>
                        <a:pt x="918846" y="1411041"/>
                        <a:pt x="845843" y="1401214"/>
                      </a:cubicBezTo>
                      <a:cubicBezTo>
                        <a:pt x="803727" y="1395598"/>
                        <a:pt x="763014" y="1382261"/>
                        <a:pt x="720897" y="1377348"/>
                      </a:cubicBezTo>
                      <a:cubicBezTo>
                        <a:pt x="661934" y="1369626"/>
                        <a:pt x="650001" y="1414551"/>
                        <a:pt x="624029" y="1368222"/>
                      </a:cubicBezTo>
                      <a:cubicBezTo>
                        <a:pt x="597355" y="1320490"/>
                        <a:pt x="580508" y="1276970"/>
                        <a:pt x="600163" y="1215198"/>
                      </a:cubicBezTo>
                      <a:cubicBezTo>
                        <a:pt x="627539" y="1129561"/>
                        <a:pt x="655616" y="1043924"/>
                        <a:pt x="685098" y="958989"/>
                      </a:cubicBezTo>
                      <a:cubicBezTo>
                        <a:pt x="710368" y="886688"/>
                        <a:pt x="748975" y="823513"/>
                        <a:pt x="805833" y="772271"/>
                      </a:cubicBezTo>
                      <a:cubicBezTo>
                        <a:pt x="879537" y="704885"/>
                        <a:pt x="973598" y="681720"/>
                        <a:pt x="1066956" y="667682"/>
                      </a:cubicBezTo>
                      <a:cubicBezTo>
                        <a:pt x="1168738" y="652239"/>
                        <a:pt x="1266309" y="622055"/>
                        <a:pt x="1365283" y="598189"/>
                      </a:cubicBezTo>
                      <a:cubicBezTo>
                        <a:pt x="1467065" y="573621"/>
                        <a:pt x="1563933" y="527995"/>
                        <a:pt x="1662205" y="490791"/>
                      </a:cubicBezTo>
                      <a:cubicBezTo>
                        <a:pt x="1801892" y="438146"/>
                        <a:pt x="1946493" y="410770"/>
                        <a:pt x="2091795" y="386904"/>
                      </a:cubicBezTo>
                      <a:cubicBezTo>
                        <a:pt x="2280619" y="356018"/>
                        <a:pt x="2468038" y="322325"/>
                        <a:pt x="2654053" y="278804"/>
                      </a:cubicBezTo>
                      <a:cubicBezTo>
                        <a:pt x="2739690" y="258448"/>
                        <a:pt x="2823924" y="254236"/>
                        <a:pt x="2908157" y="281612"/>
                      </a:cubicBezTo>
                      <a:cubicBezTo>
                        <a:pt x="2927110" y="287929"/>
                        <a:pt x="2936937" y="283016"/>
                        <a:pt x="2943254" y="264765"/>
                      </a:cubicBezTo>
                      <a:cubicBezTo>
                        <a:pt x="2946764" y="254938"/>
                        <a:pt x="2950274" y="245813"/>
                        <a:pt x="2954486" y="236687"/>
                      </a:cubicBezTo>
                      <a:cubicBezTo>
                        <a:pt x="2978352" y="191061"/>
                        <a:pt x="3030296" y="182638"/>
                        <a:pt x="3068903" y="215629"/>
                      </a:cubicBezTo>
                      <a:cubicBezTo>
                        <a:pt x="3129270" y="267573"/>
                        <a:pt x="3249303" y="284420"/>
                        <a:pt x="3269659" y="280910"/>
                      </a:cubicBezTo>
                      <a:cubicBezTo>
                        <a:pt x="3282996" y="278102"/>
                        <a:pt x="3139799" y="85067"/>
                        <a:pt x="3118039" y="45759"/>
                      </a:cubicBezTo>
                      <a:cubicBezTo>
                        <a:pt x="3078730" y="834"/>
                        <a:pt x="3021171" y="-11801"/>
                        <a:pt x="2965717" y="11363"/>
                      </a:cubicBezTo>
                      <a:cubicBezTo>
                        <a:pt x="2948168" y="18383"/>
                        <a:pt x="2924302" y="35229"/>
                        <a:pt x="2905350" y="40143"/>
                      </a:cubicBezTo>
                      <a:cubicBezTo>
                        <a:pt x="2835155" y="58394"/>
                        <a:pt x="2515770" y="113145"/>
                        <a:pt x="2501029" y="116655"/>
                      </a:cubicBezTo>
                      <a:cubicBezTo>
                        <a:pt x="2421710" y="136309"/>
                        <a:pt x="2340986" y="150348"/>
                        <a:pt x="2260964" y="170705"/>
                      </a:cubicBezTo>
                      <a:cubicBezTo>
                        <a:pt x="2088988" y="214225"/>
                        <a:pt x="1915607" y="251428"/>
                        <a:pt x="1744333" y="294949"/>
                      </a:cubicBezTo>
                      <a:cubicBezTo>
                        <a:pt x="1637637" y="321623"/>
                        <a:pt x="1167334" y="472541"/>
                        <a:pt x="1146978" y="476753"/>
                      </a:cubicBezTo>
                      <a:cubicBezTo>
                        <a:pt x="1029051" y="504128"/>
                        <a:pt x="910422" y="521677"/>
                        <a:pt x="788986" y="519571"/>
                      </a:cubicBezTo>
                      <a:cubicBezTo>
                        <a:pt x="752485" y="518869"/>
                        <a:pt x="715984" y="519571"/>
                        <a:pt x="679482" y="524485"/>
                      </a:cubicBezTo>
                      <a:cubicBezTo>
                        <a:pt x="619115" y="532908"/>
                        <a:pt x="592441" y="557476"/>
                        <a:pt x="588230" y="618545"/>
                      </a:cubicBezTo>
                      <a:cubicBezTo>
                        <a:pt x="583316" y="688038"/>
                        <a:pt x="569277" y="754723"/>
                        <a:pt x="550325" y="821407"/>
                      </a:cubicBezTo>
                      <a:cubicBezTo>
                        <a:pt x="511016" y="956883"/>
                        <a:pt x="268143" y="1634259"/>
                        <a:pt x="240065" y="1708666"/>
                      </a:cubicBezTo>
                      <a:cubicBezTo>
                        <a:pt x="233748" y="1724810"/>
                        <a:pt x="12635" y="2115092"/>
                        <a:pt x="0" y="2127727"/>
                      </a:cubicBezTo>
                      <a:cubicBezTo>
                        <a:pt x="19654" y="2116496"/>
                        <a:pt x="404320" y="1953644"/>
                        <a:pt x="427484" y="1955048"/>
                      </a:cubicBezTo>
                      <a:cubicBezTo>
                        <a:pt x="487150" y="1955750"/>
                        <a:pt x="545411" y="1953644"/>
                        <a:pt x="603673" y="1954346"/>
                      </a:cubicBezTo>
                      <a:close/>
                    </a:path>
                  </a:pathLst>
                </a:custGeom>
                <a:solidFill>
                  <a:schemeClr val="accent6">
                    <a:lumMod val="75000"/>
                  </a:schemeClr>
                </a:solidFill>
                <a:ln w="701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53" name="Freeform: Shape 168">
                  <a:extLst>
                    <a:ext uri="{FF2B5EF4-FFF2-40B4-BE49-F238E27FC236}">
                      <a16:creationId xmlns:a16="http://schemas.microsoft.com/office/drawing/2014/main" id="{924AF1B4-2196-4075-9F05-17390BC50CFF}"/>
                    </a:ext>
                  </a:extLst>
                </p:cNvPr>
                <p:cNvSpPr/>
                <p:nvPr/>
              </p:nvSpPr>
              <p:spPr>
                <a:xfrm>
                  <a:off x="6564218" y="534489"/>
                  <a:ext cx="2470846" cy="1909290"/>
                </a:xfrm>
                <a:custGeom>
                  <a:avLst/>
                  <a:gdLst>
                    <a:gd name="connsiteX0" fmla="*/ 2471527 w 2470845"/>
                    <a:gd name="connsiteY0" fmla="*/ 586517 h 1909289"/>
                    <a:gd name="connsiteX1" fmla="*/ 1921203 w 2470845"/>
                    <a:gd name="connsiteY1" fmla="*/ 14432 h 1909289"/>
                    <a:gd name="connsiteX2" fmla="*/ 1893827 w 2470845"/>
                    <a:gd name="connsiteY2" fmla="*/ 2499 h 1909289"/>
                    <a:gd name="connsiteX3" fmla="*/ 1846094 w 2470845"/>
                    <a:gd name="connsiteY3" fmla="*/ 26365 h 1909289"/>
                    <a:gd name="connsiteX4" fmla="*/ 1838373 w 2470845"/>
                    <a:gd name="connsiteY4" fmla="*/ 36193 h 1909289"/>
                    <a:gd name="connsiteX5" fmla="*/ 1845392 w 2470845"/>
                    <a:gd name="connsiteY5" fmla="*/ 106387 h 1909289"/>
                    <a:gd name="connsiteX6" fmla="*/ 1877682 w 2470845"/>
                    <a:gd name="connsiteY6" fmla="*/ 171668 h 1909289"/>
                    <a:gd name="connsiteX7" fmla="*/ 1924712 w 2470845"/>
                    <a:gd name="connsiteY7" fmla="*/ 273450 h 1909289"/>
                    <a:gd name="connsiteX8" fmla="*/ 2206192 w 2470845"/>
                    <a:gd name="connsiteY8" fmla="*/ 590729 h 1909289"/>
                    <a:gd name="connsiteX9" fmla="*/ 2250415 w 2470845"/>
                    <a:gd name="connsiteY9" fmla="*/ 759196 h 1909289"/>
                    <a:gd name="connsiteX10" fmla="*/ 2239184 w 2470845"/>
                    <a:gd name="connsiteY10" fmla="*/ 1339002 h 1909289"/>
                    <a:gd name="connsiteX11" fmla="*/ 2201981 w 2470845"/>
                    <a:gd name="connsiteY11" fmla="*/ 1423235 h 1909289"/>
                    <a:gd name="connsiteX12" fmla="*/ 2025090 w 2470845"/>
                    <a:gd name="connsiteY12" fmla="*/ 1247047 h 1909289"/>
                    <a:gd name="connsiteX13" fmla="*/ 1949280 w 2470845"/>
                    <a:gd name="connsiteY13" fmla="*/ 1039272 h 1909289"/>
                    <a:gd name="connsiteX14" fmla="*/ 1910673 w 2470845"/>
                    <a:gd name="connsiteY14" fmla="*/ 754282 h 1909289"/>
                    <a:gd name="connsiteX15" fmla="*/ 1928222 w 2470845"/>
                    <a:gd name="connsiteY15" fmla="*/ 601258 h 1909289"/>
                    <a:gd name="connsiteX16" fmla="*/ 1779410 w 2470845"/>
                    <a:gd name="connsiteY16" fmla="*/ 519131 h 1909289"/>
                    <a:gd name="connsiteX17" fmla="*/ 1632703 w 2470845"/>
                    <a:gd name="connsiteY17" fmla="*/ 632144 h 1909289"/>
                    <a:gd name="connsiteX18" fmla="*/ 1474765 w 2470845"/>
                    <a:gd name="connsiteY18" fmla="*/ 630038 h 1909289"/>
                    <a:gd name="connsiteX19" fmla="*/ 1376493 w 2470845"/>
                    <a:gd name="connsiteY19" fmla="*/ 359087 h 1909289"/>
                    <a:gd name="connsiteX20" fmla="*/ 1317530 w 2470845"/>
                    <a:gd name="connsiteY20" fmla="*/ 254497 h 1909289"/>
                    <a:gd name="connsiteX21" fmla="*/ 1248739 w 2470845"/>
                    <a:gd name="connsiteY21" fmla="*/ 247478 h 1909289"/>
                    <a:gd name="connsiteX22" fmla="*/ 1192584 w 2470845"/>
                    <a:gd name="connsiteY22" fmla="*/ 324692 h 1909289"/>
                    <a:gd name="connsiteX23" fmla="*/ 1014992 w 2470845"/>
                    <a:gd name="connsiteY23" fmla="*/ 490351 h 1909289"/>
                    <a:gd name="connsiteX24" fmla="*/ 799495 w 2470845"/>
                    <a:gd name="connsiteY24" fmla="*/ 508601 h 1909289"/>
                    <a:gd name="connsiteX25" fmla="*/ 600142 w 2470845"/>
                    <a:gd name="connsiteY25" fmla="*/ 407521 h 1909289"/>
                    <a:gd name="connsiteX26" fmla="*/ 229516 w 2470845"/>
                    <a:gd name="connsiteY26" fmla="*/ 57953 h 1909289"/>
                    <a:gd name="connsiteX27" fmla="*/ 166341 w 2470845"/>
                    <a:gd name="connsiteY27" fmla="*/ 111301 h 1909289"/>
                    <a:gd name="connsiteX28" fmla="*/ 482216 w 2470845"/>
                    <a:gd name="connsiteY28" fmla="*/ 620913 h 1909289"/>
                    <a:gd name="connsiteX29" fmla="*/ 787562 w 2470845"/>
                    <a:gd name="connsiteY29" fmla="*/ 1095427 h 1909289"/>
                    <a:gd name="connsiteX30" fmla="*/ 803004 w 2470845"/>
                    <a:gd name="connsiteY30" fmla="*/ 1172641 h 1909289"/>
                    <a:gd name="connsiteX31" fmla="*/ 725790 w 2470845"/>
                    <a:gd name="connsiteY31" fmla="*/ 1188786 h 1909289"/>
                    <a:gd name="connsiteX32" fmla="*/ 631730 w 2470845"/>
                    <a:gd name="connsiteY32" fmla="*/ 1182468 h 1909289"/>
                    <a:gd name="connsiteX33" fmla="*/ 49116 w 2470845"/>
                    <a:gd name="connsiteY33" fmla="*/ 863785 h 1909289"/>
                    <a:gd name="connsiteX34" fmla="*/ 6999 w 2470845"/>
                    <a:gd name="connsiteY34" fmla="*/ 863785 h 1909289"/>
                    <a:gd name="connsiteX35" fmla="*/ 6999 w 2470845"/>
                    <a:gd name="connsiteY35" fmla="*/ 906604 h 1909289"/>
                    <a:gd name="connsiteX36" fmla="*/ 256189 w 2470845"/>
                    <a:gd name="connsiteY36" fmla="*/ 1244941 h 1909289"/>
                    <a:gd name="connsiteX37" fmla="*/ 225304 w 2470845"/>
                    <a:gd name="connsiteY37" fmla="*/ 1272317 h 1909289"/>
                    <a:gd name="connsiteX38" fmla="*/ 134051 w 2470845"/>
                    <a:gd name="connsiteY38" fmla="*/ 1569942 h 1909289"/>
                    <a:gd name="connsiteX39" fmla="*/ 576276 w 2470845"/>
                    <a:gd name="connsiteY39" fmla="*/ 1713840 h 1909289"/>
                    <a:gd name="connsiteX40" fmla="*/ 871093 w 2470845"/>
                    <a:gd name="connsiteY40" fmla="*/ 1851422 h 1909289"/>
                    <a:gd name="connsiteX41" fmla="*/ 890747 w 2470845"/>
                    <a:gd name="connsiteY41" fmla="*/ 1859845 h 1909289"/>
                    <a:gd name="connsiteX42" fmla="*/ 867583 w 2470845"/>
                    <a:gd name="connsiteY42" fmla="*/ 1762977 h 1909289"/>
                    <a:gd name="connsiteX43" fmla="*/ 875305 w 2470845"/>
                    <a:gd name="connsiteY43" fmla="*/ 1510978 h 1909289"/>
                    <a:gd name="connsiteX44" fmla="*/ 927249 w 2470845"/>
                    <a:gd name="connsiteY44" fmla="*/ 1364272 h 1909289"/>
                    <a:gd name="connsiteX45" fmla="*/ 998847 w 2470845"/>
                    <a:gd name="connsiteY45" fmla="*/ 1324261 h 1909289"/>
                    <a:gd name="connsiteX46" fmla="*/ 1083080 w 2470845"/>
                    <a:gd name="connsiteY46" fmla="*/ 1311626 h 1909289"/>
                    <a:gd name="connsiteX47" fmla="*/ 1083782 w 2470845"/>
                    <a:gd name="connsiteY47" fmla="*/ 1311626 h 1909289"/>
                    <a:gd name="connsiteX48" fmla="*/ 1121687 w 2470845"/>
                    <a:gd name="connsiteY48" fmla="*/ 1231604 h 1909289"/>
                    <a:gd name="connsiteX49" fmla="*/ 1122389 w 2470845"/>
                    <a:gd name="connsiteY49" fmla="*/ 1232306 h 1909289"/>
                    <a:gd name="connsiteX50" fmla="*/ 916018 w 2470845"/>
                    <a:gd name="connsiteY50" fmla="*/ 820967 h 1909289"/>
                    <a:gd name="connsiteX51" fmla="*/ 953221 w 2470845"/>
                    <a:gd name="connsiteY51" fmla="*/ 753580 h 1909289"/>
                    <a:gd name="connsiteX52" fmla="*/ 997443 w 2470845"/>
                    <a:gd name="connsiteY52" fmla="*/ 705848 h 1909289"/>
                    <a:gd name="connsiteX53" fmla="*/ 1065532 w 2470845"/>
                    <a:gd name="connsiteY53" fmla="*/ 684088 h 1909289"/>
                    <a:gd name="connsiteX54" fmla="*/ 1095014 w 2470845"/>
                    <a:gd name="connsiteY54" fmla="*/ 729012 h 1909289"/>
                    <a:gd name="connsiteX55" fmla="*/ 1184161 w 2470845"/>
                    <a:gd name="connsiteY55" fmla="*/ 980308 h 1909289"/>
                    <a:gd name="connsiteX56" fmla="*/ 1266990 w 2470845"/>
                    <a:gd name="connsiteY56" fmla="*/ 1010492 h 1909289"/>
                    <a:gd name="connsiteX57" fmla="*/ 1457919 w 2470845"/>
                    <a:gd name="connsiteY57" fmla="*/ 871507 h 1909289"/>
                    <a:gd name="connsiteX58" fmla="*/ 1556191 w 2470845"/>
                    <a:gd name="connsiteY58" fmla="*/ 842727 h 1909289"/>
                    <a:gd name="connsiteX59" fmla="*/ 1653060 w 2470845"/>
                    <a:gd name="connsiteY59" fmla="*/ 904498 h 1909289"/>
                    <a:gd name="connsiteX60" fmla="*/ 1574442 w 2470845"/>
                    <a:gd name="connsiteY60" fmla="*/ 1016107 h 1909289"/>
                    <a:gd name="connsiteX61" fmla="*/ 1639021 w 2470845"/>
                    <a:gd name="connsiteY61" fmla="*/ 1163516 h 1909289"/>
                    <a:gd name="connsiteX62" fmla="*/ 1753438 w 2470845"/>
                    <a:gd name="connsiteY62" fmla="*/ 1331982 h 1909289"/>
                    <a:gd name="connsiteX63" fmla="*/ 1646742 w 2470845"/>
                    <a:gd name="connsiteY63" fmla="*/ 1489920 h 1909289"/>
                    <a:gd name="connsiteX64" fmla="*/ 1506353 w 2470845"/>
                    <a:gd name="connsiteY64" fmla="*/ 1574153 h 1909289"/>
                    <a:gd name="connsiteX65" fmla="*/ 1270500 w 2470845"/>
                    <a:gd name="connsiteY65" fmla="*/ 1712437 h 1909289"/>
                    <a:gd name="connsiteX66" fmla="*/ 1191882 w 2470845"/>
                    <a:gd name="connsiteY66" fmla="*/ 1795266 h 1909289"/>
                    <a:gd name="connsiteX67" fmla="*/ 1195392 w 2470845"/>
                    <a:gd name="connsiteY67" fmla="*/ 1884413 h 1909289"/>
                    <a:gd name="connsiteX68" fmla="*/ 1271904 w 2470845"/>
                    <a:gd name="connsiteY68" fmla="*/ 1908981 h 1909289"/>
                    <a:gd name="connsiteX69" fmla="*/ 1923308 w 2470845"/>
                    <a:gd name="connsiteY69" fmla="*/ 1826854 h 1909289"/>
                    <a:gd name="connsiteX70" fmla="*/ 2183028 w 2470845"/>
                    <a:gd name="connsiteY70" fmla="*/ 1779823 h 1909289"/>
                    <a:gd name="connsiteX71" fmla="*/ 2319205 w 2470845"/>
                    <a:gd name="connsiteY71" fmla="*/ 1609953 h 1909289"/>
                    <a:gd name="connsiteX72" fmla="*/ 2362726 w 2470845"/>
                    <a:gd name="connsiteY72" fmla="*/ 1241432 h 1909289"/>
                    <a:gd name="connsiteX73" fmla="*/ 2453978 w 2470845"/>
                    <a:gd name="connsiteY73" fmla="*/ 714973 h 1909289"/>
                    <a:gd name="connsiteX74" fmla="*/ 2471527 w 2470845"/>
                    <a:gd name="connsiteY74" fmla="*/ 586517 h 190928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</a:cxnLst>
                  <a:rect l="l" t="t" r="r" b="b"/>
                  <a:pathLst>
                    <a:path w="2470845" h="1909289">
                      <a:moveTo>
                        <a:pt x="2471527" y="586517"/>
                      </a:moveTo>
                      <a:cubicBezTo>
                        <a:pt x="2466613" y="575286"/>
                        <a:pt x="1985079" y="76203"/>
                        <a:pt x="1921203" y="14432"/>
                      </a:cubicBezTo>
                      <a:cubicBezTo>
                        <a:pt x="1913481" y="6711"/>
                        <a:pt x="1907865" y="-5222"/>
                        <a:pt x="1893827" y="2499"/>
                      </a:cubicBezTo>
                      <a:cubicBezTo>
                        <a:pt x="1871364" y="-3818"/>
                        <a:pt x="1853816" y="1797"/>
                        <a:pt x="1846094" y="26365"/>
                      </a:cubicBezTo>
                      <a:cubicBezTo>
                        <a:pt x="1844690" y="29875"/>
                        <a:pt x="1841181" y="32683"/>
                        <a:pt x="1838373" y="36193"/>
                      </a:cubicBezTo>
                      <a:cubicBezTo>
                        <a:pt x="1806785" y="72694"/>
                        <a:pt x="1806785" y="72694"/>
                        <a:pt x="1845392" y="106387"/>
                      </a:cubicBezTo>
                      <a:cubicBezTo>
                        <a:pt x="1865047" y="123234"/>
                        <a:pt x="1883999" y="145696"/>
                        <a:pt x="1877682" y="171668"/>
                      </a:cubicBezTo>
                      <a:cubicBezTo>
                        <a:pt x="1865749" y="220804"/>
                        <a:pt x="1892423" y="246074"/>
                        <a:pt x="1924712" y="273450"/>
                      </a:cubicBezTo>
                      <a:cubicBezTo>
                        <a:pt x="2034216" y="364703"/>
                        <a:pt x="2140209" y="460167"/>
                        <a:pt x="2206192" y="590729"/>
                      </a:cubicBezTo>
                      <a:cubicBezTo>
                        <a:pt x="2233568" y="644779"/>
                        <a:pt x="2248309" y="700232"/>
                        <a:pt x="2250415" y="759196"/>
                      </a:cubicBezTo>
                      <a:cubicBezTo>
                        <a:pt x="2255328" y="883440"/>
                        <a:pt x="2241991" y="1270211"/>
                        <a:pt x="2239184" y="1339002"/>
                      </a:cubicBezTo>
                      <a:cubicBezTo>
                        <a:pt x="2235674" y="1423235"/>
                        <a:pt x="2201981" y="1423235"/>
                        <a:pt x="2201981" y="1423235"/>
                      </a:cubicBezTo>
                      <a:cubicBezTo>
                        <a:pt x="2093881" y="1441486"/>
                        <a:pt x="2064399" y="1374801"/>
                        <a:pt x="2025090" y="1247047"/>
                      </a:cubicBezTo>
                      <a:cubicBezTo>
                        <a:pt x="2003330" y="1176853"/>
                        <a:pt x="1991397" y="1102447"/>
                        <a:pt x="1949280" y="1039272"/>
                      </a:cubicBezTo>
                      <a:cubicBezTo>
                        <a:pt x="1890317" y="950125"/>
                        <a:pt x="1883297" y="854660"/>
                        <a:pt x="1910673" y="754282"/>
                      </a:cubicBezTo>
                      <a:cubicBezTo>
                        <a:pt x="1924712" y="703742"/>
                        <a:pt x="1931030" y="653202"/>
                        <a:pt x="1928222" y="601258"/>
                      </a:cubicBezTo>
                      <a:cubicBezTo>
                        <a:pt x="1924010" y="511409"/>
                        <a:pt x="1856624" y="474206"/>
                        <a:pt x="1779410" y="519131"/>
                      </a:cubicBezTo>
                      <a:cubicBezTo>
                        <a:pt x="1725360" y="550718"/>
                        <a:pt x="1681839" y="594239"/>
                        <a:pt x="1632703" y="632144"/>
                      </a:cubicBezTo>
                      <a:cubicBezTo>
                        <a:pt x="1582163" y="671453"/>
                        <a:pt x="1521094" y="672154"/>
                        <a:pt x="1474765" y="630038"/>
                      </a:cubicBezTo>
                      <a:cubicBezTo>
                        <a:pt x="1453707" y="610383"/>
                        <a:pt x="1394744" y="425070"/>
                        <a:pt x="1376493" y="359087"/>
                      </a:cubicBezTo>
                      <a:cubicBezTo>
                        <a:pt x="1365262" y="319076"/>
                        <a:pt x="1347714" y="283979"/>
                        <a:pt x="1317530" y="254497"/>
                      </a:cubicBezTo>
                      <a:cubicBezTo>
                        <a:pt x="1295770" y="234141"/>
                        <a:pt x="1273307" y="232035"/>
                        <a:pt x="1248739" y="247478"/>
                      </a:cubicBezTo>
                      <a:cubicBezTo>
                        <a:pt x="1219258" y="265728"/>
                        <a:pt x="1203815" y="293104"/>
                        <a:pt x="1192584" y="324692"/>
                      </a:cubicBezTo>
                      <a:cubicBezTo>
                        <a:pt x="1161698" y="410329"/>
                        <a:pt x="1099927" y="463677"/>
                        <a:pt x="1014992" y="490351"/>
                      </a:cubicBezTo>
                      <a:cubicBezTo>
                        <a:pt x="944797" y="512813"/>
                        <a:pt x="873199" y="521938"/>
                        <a:pt x="799495" y="508601"/>
                      </a:cubicBezTo>
                      <a:cubicBezTo>
                        <a:pt x="722281" y="494562"/>
                        <a:pt x="654894" y="466485"/>
                        <a:pt x="600142" y="407521"/>
                      </a:cubicBezTo>
                      <a:cubicBezTo>
                        <a:pt x="518015" y="319076"/>
                        <a:pt x="279354" y="73396"/>
                        <a:pt x="229516" y="57953"/>
                      </a:cubicBezTo>
                      <a:cubicBezTo>
                        <a:pt x="188101" y="45318"/>
                        <a:pt x="160725" y="68482"/>
                        <a:pt x="166341" y="111301"/>
                      </a:cubicBezTo>
                      <a:cubicBezTo>
                        <a:pt x="167744" y="121830"/>
                        <a:pt x="431676" y="525448"/>
                        <a:pt x="482216" y="620913"/>
                      </a:cubicBezTo>
                      <a:cubicBezTo>
                        <a:pt x="534159" y="718483"/>
                        <a:pt x="749657" y="1027338"/>
                        <a:pt x="787562" y="1095427"/>
                      </a:cubicBezTo>
                      <a:cubicBezTo>
                        <a:pt x="800898" y="1119293"/>
                        <a:pt x="815640" y="1143159"/>
                        <a:pt x="803004" y="1172641"/>
                      </a:cubicBezTo>
                      <a:cubicBezTo>
                        <a:pt x="767907" y="1216162"/>
                        <a:pt x="751061" y="1182468"/>
                        <a:pt x="725790" y="1188786"/>
                      </a:cubicBezTo>
                      <a:cubicBezTo>
                        <a:pt x="693501" y="1197209"/>
                        <a:pt x="663317" y="1196507"/>
                        <a:pt x="631730" y="1182468"/>
                      </a:cubicBezTo>
                      <a:cubicBezTo>
                        <a:pt x="532755" y="1138246"/>
                        <a:pt x="112291" y="893267"/>
                        <a:pt x="49116" y="863785"/>
                      </a:cubicBezTo>
                      <a:cubicBezTo>
                        <a:pt x="35779" y="857468"/>
                        <a:pt x="19634" y="849746"/>
                        <a:pt x="6999" y="863785"/>
                      </a:cubicBezTo>
                      <a:cubicBezTo>
                        <a:pt x="-4934" y="877122"/>
                        <a:pt x="681" y="893267"/>
                        <a:pt x="6999" y="906604"/>
                      </a:cubicBezTo>
                      <a:cubicBezTo>
                        <a:pt x="18230" y="930470"/>
                        <a:pt x="181783" y="1157900"/>
                        <a:pt x="256189" y="1244941"/>
                      </a:cubicBezTo>
                      <a:cubicBezTo>
                        <a:pt x="236535" y="1243538"/>
                        <a:pt x="227409" y="1250557"/>
                        <a:pt x="225304" y="1272317"/>
                      </a:cubicBezTo>
                      <a:cubicBezTo>
                        <a:pt x="222496" y="1296885"/>
                        <a:pt x="178976" y="1436572"/>
                        <a:pt x="134051" y="1569942"/>
                      </a:cubicBezTo>
                      <a:cubicBezTo>
                        <a:pt x="284267" y="1609251"/>
                        <a:pt x="431676" y="1656983"/>
                        <a:pt x="576276" y="1713840"/>
                      </a:cubicBezTo>
                      <a:cubicBezTo>
                        <a:pt x="677356" y="1753851"/>
                        <a:pt x="775629" y="1799478"/>
                        <a:pt x="871093" y="1851422"/>
                      </a:cubicBezTo>
                      <a:cubicBezTo>
                        <a:pt x="877411" y="1854931"/>
                        <a:pt x="884430" y="1857739"/>
                        <a:pt x="890747" y="1859845"/>
                      </a:cubicBezTo>
                      <a:cubicBezTo>
                        <a:pt x="887940" y="1828959"/>
                        <a:pt x="866881" y="1777015"/>
                        <a:pt x="867583" y="1762977"/>
                      </a:cubicBezTo>
                      <a:cubicBezTo>
                        <a:pt x="865477" y="1718052"/>
                        <a:pt x="868987" y="1550287"/>
                        <a:pt x="875305" y="1510978"/>
                      </a:cubicBezTo>
                      <a:cubicBezTo>
                        <a:pt x="883026" y="1459035"/>
                        <a:pt x="896363" y="1407793"/>
                        <a:pt x="927249" y="1364272"/>
                      </a:cubicBezTo>
                      <a:cubicBezTo>
                        <a:pt x="944797" y="1339704"/>
                        <a:pt x="965855" y="1320050"/>
                        <a:pt x="998847" y="1324261"/>
                      </a:cubicBezTo>
                      <a:cubicBezTo>
                        <a:pt x="1011482" y="1332684"/>
                        <a:pt x="1068340" y="1320751"/>
                        <a:pt x="1083080" y="1311626"/>
                      </a:cubicBezTo>
                      <a:lnTo>
                        <a:pt x="1083782" y="1311626"/>
                      </a:lnTo>
                      <a:cubicBezTo>
                        <a:pt x="1088696" y="1305309"/>
                        <a:pt x="1126601" y="1256874"/>
                        <a:pt x="1121687" y="1231604"/>
                      </a:cubicBezTo>
                      <a:lnTo>
                        <a:pt x="1122389" y="1232306"/>
                      </a:lnTo>
                      <a:cubicBezTo>
                        <a:pt x="1106947" y="1204931"/>
                        <a:pt x="924441" y="846939"/>
                        <a:pt x="916018" y="820967"/>
                      </a:cubicBezTo>
                      <a:cubicBezTo>
                        <a:pt x="903383" y="783764"/>
                        <a:pt x="914614" y="762705"/>
                        <a:pt x="953221" y="753580"/>
                      </a:cubicBezTo>
                      <a:cubicBezTo>
                        <a:pt x="980597" y="747263"/>
                        <a:pt x="993933" y="736031"/>
                        <a:pt x="997443" y="705848"/>
                      </a:cubicBezTo>
                      <a:cubicBezTo>
                        <a:pt x="1000953" y="670751"/>
                        <a:pt x="1039560" y="659519"/>
                        <a:pt x="1065532" y="684088"/>
                      </a:cubicBezTo>
                      <a:cubicBezTo>
                        <a:pt x="1078869" y="696722"/>
                        <a:pt x="1087292" y="712867"/>
                        <a:pt x="1095014" y="729012"/>
                      </a:cubicBezTo>
                      <a:cubicBezTo>
                        <a:pt x="1114668" y="768321"/>
                        <a:pt x="1179949" y="972587"/>
                        <a:pt x="1184161" y="980308"/>
                      </a:cubicBezTo>
                      <a:cubicBezTo>
                        <a:pt x="1204517" y="1016107"/>
                        <a:pt x="1227681" y="1024531"/>
                        <a:pt x="1266990" y="1010492"/>
                      </a:cubicBezTo>
                      <a:cubicBezTo>
                        <a:pt x="1286644" y="1003472"/>
                        <a:pt x="1439668" y="879228"/>
                        <a:pt x="1457919" y="871507"/>
                      </a:cubicBezTo>
                      <a:cubicBezTo>
                        <a:pt x="1489507" y="856766"/>
                        <a:pt x="1521796" y="845535"/>
                        <a:pt x="1556191" y="842727"/>
                      </a:cubicBezTo>
                      <a:cubicBezTo>
                        <a:pt x="1600414" y="839217"/>
                        <a:pt x="1644636" y="867295"/>
                        <a:pt x="1653060" y="904498"/>
                      </a:cubicBezTo>
                      <a:cubicBezTo>
                        <a:pt x="1660781" y="938192"/>
                        <a:pt x="1578653" y="1008386"/>
                        <a:pt x="1574442" y="1016107"/>
                      </a:cubicBezTo>
                      <a:cubicBezTo>
                        <a:pt x="1512671" y="1122101"/>
                        <a:pt x="1620068" y="1161410"/>
                        <a:pt x="1639021" y="1163516"/>
                      </a:cubicBezTo>
                      <a:cubicBezTo>
                        <a:pt x="1732379" y="1176151"/>
                        <a:pt x="1776602" y="1240028"/>
                        <a:pt x="1753438" y="1331982"/>
                      </a:cubicBezTo>
                      <a:cubicBezTo>
                        <a:pt x="1736591" y="1397263"/>
                        <a:pt x="1701494" y="1449909"/>
                        <a:pt x="1646742" y="1489920"/>
                      </a:cubicBezTo>
                      <a:cubicBezTo>
                        <a:pt x="1602520" y="1522210"/>
                        <a:pt x="1554085" y="1548182"/>
                        <a:pt x="1506353" y="1574153"/>
                      </a:cubicBezTo>
                      <a:cubicBezTo>
                        <a:pt x="1426332" y="1617674"/>
                        <a:pt x="1344906" y="1659791"/>
                        <a:pt x="1270500" y="1712437"/>
                      </a:cubicBezTo>
                      <a:cubicBezTo>
                        <a:pt x="1238912" y="1734899"/>
                        <a:pt x="1209430" y="1760169"/>
                        <a:pt x="1191882" y="1795266"/>
                      </a:cubicBezTo>
                      <a:cubicBezTo>
                        <a:pt x="1176439" y="1825450"/>
                        <a:pt x="1175737" y="1856335"/>
                        <a:pt x="1195392" y="1884413"/>
                      </a:cubicBezTo>
                      <a:cubicBezTo>
                        <a:pt x="1214344" y="1910385"/>
                        <a:pt x="1242422" y="1913895"/>
                        <a:pt x="1271904" y="1908981"/>
                      </a:cubicBezTo>
                      <a:cubicBezTo>
                        <a:pt x="1488103" y="1874586"/>
                        <a:pt x="1705705" y="1852826"/>
                        <a:pt x="1923308" y="1826854"/>
                      </a:cubicBezTo>
                      <a:cubicBezTo>
                        <a:pt x="2011051" y="1816324"/>
                        <a:pt x="2098795" y="1809305"/>
                        <a:pt x="2183028" y="1779823"/>
                      </a:cubicBezTo>
                      <a:cubicBezTo>
                        <a:pt x="2264453" y="1751044"/>
                        <a:pt x="2308676" y="1694186"/>
                        <a:pt x="2319205" y="1609953"/>
                      </a:cubicBezTo>
                      <a:cubicBezTo>
                        <a:pt x="2334648" y="1487112"/>
                        <a:pt x="2347283" y="1364272"/>
                        <a:pt x="2362726" y="1241432"/>
                      </a:cubicBezTo>
                      <a:cubicBezTo>
                        <a:pt x="2384486" y="1064542"/>
                        <a:pt x="2400631" y="886248"/>
                        <a:pt x="2453978" y="714973"/>
                      </a:cubicBezTo>
                      <a:cubicBezTo>
                        <a:pt x="2469421" y="673558"/>
                        <a:pt x="2481355" y="631442"/>
                        <a:pt x="2471527" y="586517"/>
                      </a:cubicBezTo>
                      <a:close/>
                    </a:path>
                  </a:pathLst>
                </a:custGeom>
                <a:solidFill>
                  <a:schemeClr val="accent6">
                    <a:lumMod val="75000"/>
                  </a:schemeClr>
                </a:solidFill>
                <a:ln w="701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sp>
            <p:nvSpPr>
              <p:cNvPr id="31" name="Freeform: Shape 146">
                <a:extLst>
                  <a:ext uri="{FF2B5EF4-FFF2-40B4-BE49-F238E27FC236}">
                    <a16:creationId xmlns:a16="http://schemas.microsoft.com/office/drawing/2014/main" id="{225ADED6-8822-4784-93EF-217C7981AA2E}"/>
                  </a:ext>
                </a:extLst>
              </p:cNvPr>
              <p:cNvSpPr/>
              <p:nvPr/>
            </p:nvSpPr>
            <p:spPr>
              <a:xfrm>
                <a:off x="4963049" y="1681726"/>
                <a:ext cx="1495142" cy="996762"/>
              </a:xfrm>
              <a:custGeom>
                <a:avLst/>
                <a:gdLst>
                  <a:gd name="connsiteX0" fmla="*/ 1486029 w 1495142"/>
                  <a:gd name="connsiteY0" fmla="*/ 181937 h 996761"/>
                  <a:gd name="connsiteX1" fmla="*/ 1304928 w 1495142"/>
                  <a:gd name="connsiteY1" fmla="*/ 62606 h 996761"/>
                  <a:gd name="connsiteX2" fmla="*/ 464700 w 1495142"/>
                  <a:gd name="connsiteY2" fmla="*/ 835 h 996761"/>
                  <a:gd name="connsiteX3" fmla="*/ 160758 w 1495142"/>
                  <a:gd name="connsiteY3" fmla="*/ 66116 h 996761"/>
                  <a:gd name="connsiteX4" fmla="*/ 42129 w 1495142"/>
                  <a:gd name="connsiteY4" fmla="*/ 422002 h 996761"/>
                  <a:gd name="connsiteX5" fmla="*/ 12 w 1495142"/>
                  <a:gd name="connsiteY5" fmla="*/ 883180 h 996761"/>
                  <a:gd name="connsiteX6" fmla="*/ 322205 w 1495142"/>
                  <a:gd name="connsiteY6" fmla="*/ 885987 h 996761"/>
                  <a:gd name="connsiteX7" fmla="*/ 345369 w 1495142"/>
                  <a:gd name="connsiteY7" fmla="*/ 471840 h 996761"/>
                  <a:gd name="connsiteX8" fmla="*/ 428901 w 1495142"/>
                  <a:gd name="connsiteY8" fmla="*/ 207909 h 996761"/>
                  <a:gd name="connsiteX9" fmla="*/ 744074 w 1495142"/>
                  <a:gd name="connsiteY9" fmla="*/ 165792 h 996761"/>
                  <a:gd name="connsiteX10" fmla="*/ 1090835 w 1495142"/>
                  <a:gd name="connsiteY10" fmla="*/ 217034 h 996761"/>
                  <a:gd name="connsiteX11" fmla="*/ 1199636 w 1495142"/>
                  <a:gd name="connsiteY11" fmla="*/ 393222 h 996761"/>
                  <a:gd name="connsiteX12" fmla="*/ 1105575 w 1495142"/>
                  <a:gd name="connsiteY12" fmla="*/ 951970 h 996761"/>
                  <a:gd name="connsiteX13" fmla="*/ 1365295 w 1495142"/>
                  <a:gd name="connsiteY13" fmla="*/ 996895 h 996761"/>
                  <a:gd name="connsiteX14" fmla="*/ 1468481 w 1495142"/>
                  <a:gd name="connsiteY14" fmla="*/ 535015 h 996761"/>
                  <a:gd name="connsiteX15" fmla="*/ 1486029 w 1495142"/>
                  <a:gd name="connsiteY15" fmla="*/ 181937 h 9967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1495142" h="996761">
                    <a:moveTo>
                      <a:pt x="1486029" y="181937"/>
                    </a:moveTo>
                    <a:cubicBezTo>
                      <a:pt x="1460057" y="109637"/>
                      <a:pt x="1379334" y="80857"/>
                      <a:pt x="1304928" y="62606"/>
                    </a:cubicBezTo>
                    <a:cubicBezTo>
                      <a:pt x="1041698" y="-1271"/>
                      <a:pt x="735650" y="-1973"/>
                      <a:pt x="464700" y="835"/>
                    </a:cubicBezTo>
                    <a:cubicBezTo>
                      <a:pt x="305358" y="2239"/>
                      <a:pt x="251308" y="-4780"/>
                      <a:pt x="160758" y="66116"/>
                    </a:cubicBezTo>
                    <a:cubicBezTo>
                      <a:pt x="61783" y="143330"/>
                      <a:pt x="55466" y="306181"/>
                      <a:pt x="42129" y="422002"/>
                    </a:cubicBezTo>
                    <a:cubicBezTo>
                      <a:pt x="28792" y="535015"/>
                      <a:pt x="-690" y="829832"/>
                      <a:pt x="12" y="883180"/>
                    </a:cubicBezTo>
                    <a:cubicBezTo>
                      <a:pt x="64591" y="888795"/>
                      <a:pt x="270261" y="885987"/>
                      <a:pt x="322205" y="885987"/>
                    </a:cubicBezTo>
                    <a:cubicBezTo>
                      <a:pt x="322205" y="838957"/>
                      <a:pt x="330628" y="580642"/>
                      <a:pt x="345369" y="471840"/>
                    </a:cubicBezTo>
                    <a:cubicBezTo>
                      <a:pt x="355196" y="397434"/>
                      <a:pt x="358706" y="255641"/>
                      <a:pt x="428901" y="207909"/>
                    </a:cubicBezTo>
                    <a:cubicBezTo>
                      <a:pt x="508922" y="152455"/>
                      <a:pt x="652119" y="163686"/>
                      <a:pt x="744074" y="165792"/>
                    </a:cubicBezTo>
                    <a:cubicBezTo>
                      <a:pt x="859894" y="168600"/>
                      <a:pt x="979927" y="184043"/>
                      <a:pt x="1090835" y="217034"/>
                    </a:cubicBezTo>
                    <a:cubicBezTo>
                      <a:pt x="1185597" y="245814"/>
                      <a:pt x="1208761" y="297758"/>
                      <a:pt x="1199636" y="393222"/>
                    </a:cubicBezTo>
                    <a:cubicBezTo>
                      <a:pt x="1182087" y="582747"/>
                      <a:pt x="1169452" y="741387"/>
                      <a:pt x="1105575" y="951970"/>
                    </a:cubicBezTo>
                    <a:cubicBezTo>
                      <a:pt x="1215781" y="972327"/>
                      <a:pt x="1293697" y="996895"/>
                      <a:pt x="1365295" y="996895"/>
                    </a:cubicBezTo>
                    <a:cubicBezTo>
                      <a:pt x="1377228" y="957586"/>
                      <a:pt x="1448125" y="655048"/>
                      <a:pt x="1468481" y="535015"/>
                    </a:cubicBezTo>
                    <a:cubicBezTo>
                      <a:pt x="1486029" y="427618"/>
                      <a:pt x="1517617" y="268978"/>
                      <a:pt x="1486029" y="181937"/>
                    </a:cubicBez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701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32" name="Freeform: Shape 147">
                <a:extLst>
                  <a:ext uri="{FF2B5EF4-FFF2-40B4-BE49-F238E27FC236}">
                    <a16:creationId xmlns:a16="http://schemas.microsoft.com/office/drawing/2014/main" id="{FFB227F3-0FC6-4476-B0A5-EC8E312D0CE0}"/>
                  </a:ext>
                </a:extLst>
              </p:cNvPr>
              <p:cNvSpPr/>
              <p:nvPr/>
            </p:nvSpPr>
            <p:spPr>
              <a:xfrm>
                <a:off x="4976386" y="1697163"/>
                <a:ext cx="1467065" cy="975703"/>
              </a:xfrm>
              <a:custGeom>
                <a:avLst/>
                <a:gdLst>
                  <a:gd name="connsiteX0" fmla="*/ 1455144 w 1467064"/>
                  <a:gd name="connsiteY0" fmla="*/ 184751 h 975703"/>
                  <a:gd name="connsiteX1" fmla="*/ 1277552 w 1467064"/>
                  <a:gd name="connsiteY1" fmla="*/ 61209 h 975703"/>
                  <a:gd name="connsiteX2" fmla="*/ 455574 w 1467064"/>
                  <a:gd name="connsiteY2" fmla="*/ 842 h 975703"/>
                  <a:gd name="connsiteX3" fmla="*/ 157950 w 1467064"/>
                  <a:gd name="connsiteY3" fmla="*/ 64719 h 975703"/>
                  <a:gd name="connsiteX4" fmla="*/ 41427 w 1467064"/>
                  <a:gd name="connsiteY4" fmla="*/ 419201 h 975703"/>
                  <a:gd name="connsiteX5" fmla="*/ 12 w 1467064"/>
                  <a:gd name="connsiteY5" fmla="*/ 869849 h 975703"/>
                  <a:gd name="connsiteX6" fmla="*/ 301147 w 1467064"/>
                  <a:gd name="connsiteY6" fmla="*/ 872657 h 975703"/>
                  <a:gd name="connsiteX7" fmla="*/ 323609 w 1467064"/>
                  <a:gd name="connsiteY7" fmla="*/ 467635 h 975703"/>
                  <a:gd name="connsiteX8" fmla="*/ 405035 w 1467064"/>
                  <a:gd name="connsiteY8" fmla="*/ 188261 h 975703"/>
                  <a:gd name="connsiteX9" fmla="*/ 727929 w 1467064"/>
                  <a:gd name="connsiteY9" fmla="*/ 140529 h 975703"/>
                  <a:gd name="connsiteX10" fmla="*/ 1067670 w 1467064"/>
                  <a:gd name="connsiteY10" fmla="*/ 190367 h 975703"/>
                  <a:gd name="connsiteX11" fmla="*/ 1195424 w 1467064"/>
                  <a:gd name="connsiteY11" fmla="*/ 355324 h 975703"/>
                  <a:gd name="connsiteX12" fmla="*/ 1096450 w 1467064"/>
                  <a:gd name="connsiteY12" fmla="*/ 936534 h 975703"/>
                  <a:gd name="connsiteX13" fmla="*/ 1336515 w 1467064"/>
                  <a:gd name="connsiteY13" fmla="*/ 980757 h 975703"/>
                  <a:gd name="connsiteX14" fmla="*/ 1437595 w 1467064"/>
                  <a:gd name="connsiteY14" fmla="*/ 529406 h 975703"/>
                  <a:gd name="connsiteX15" fmla="*/ 1455144 w 1467064"/>
                  <a:gd name="connsiteY15" fmla="*/ 184751 h 9757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1467064" h="975703">
                    <a:moveTo>
                      <a:pt x="1455144" y="184751"/>
                    </a:moveTo>
                    <a:cubicBezTo>
                      <a:pt x="1429172" y="113855"/>
                      <a:pt x="1350554" y="78758"/>
                      <a:pt x="1277552" y="61209"/>
                    </a:cubicBezTo>
                    <a:cubicBezTo>
                      <a:pt x="1019938" y="-1264"/>
                      <a:pt x="720910" y="-1966"/>
                      <a:pt x="455574" y="842"/>
                    </a:cubicBezTo>
                    <a:cubicBezTo>
                      <a:pt x="299743" y="2246"/>
                      <a:pt x="247097" y="-4072"/>
                      <a:pt x="157950" y="64719"/>
                    </a:cubicBezTo>
                    <a:cubicBezTo>
                      <a:pt x="61082" y="139827"/>
                      <a:pt x="54764" y="306188"/>
                      <a:pt x="41427" y="419201"/>
                    </a:cubicBezTo>
                    <a:cubicBezTo>
                      <a:pt x="28792" y="529406"/>
                      <a:pt x="-690" y="817905"/>
                      <a:pt x="12" y="869849"/>
                    </a:cubicBezTo>
                    <a:cubicBezTo>
                      <a:pt x="63187" y="875465"/>
                      <a:pt x="250607" y="872657"/>
                      <a:pt x="301147" y="872657"/>
                    </a:cubicBezTo>
                    <a:cubicBezTo>
                      <a:pt x="301147" y="827031"/>
                      <a:pt x="309570" y="574331"/>
                      <a:pt x="323609" y="467635"/>
                    </a:cubicBezTo>
                    <a:cubicBezTo>
                      <a:pt x="333436" y="395335"/>
                      <a:pt x="336946" y="235291"/>
                      <a:pt x="405035" y="188261"/>
                    </a:cubicBezTo>
                    <a:cubicBezTo>
                      <a:pt x="483652" y="134211"/>
                      <a:pt x="637378" y="137721"/>
                      <a:pt x="727929" y="140529"/>
                    </a:cubicBezTo>
                    <a:cubicBezTo>
                      <a:pt x="841644" y="143337"/>
                      <a:pt x="958167" y="158077"/>
                      <a:pt x="1067670" y="190367"/>
                    </a:cubicBezTo>
                    <a:cubicBezTo>
                      <a:pt x="1161029" y="218445"/>
                      <a:pt x="1203848" y="261965"/>
                      <a:pt x="1195424" y="355324"/>
                    </a:cubicBezTo>
                    <a:cubicBezTo>
                      <a:pt x="1177876" y="539935"/>
                      <a:pt x="1158923" y="730864"/>
                      <a:pt x="1096450" y="936534"/>
                    </a:cubicBezTo>
                    <a:cubicBezTo>
                      <a:pt x="1203848" y="956891"/>
                      <a:pt x="1266321" y="980757"/>
                      <a:pt x="1336515" y="980757"/>
                    </a:cubicBezTo>
                    <a:cubicBezTo>
                      <a:pt x="1347746" y="942150"/>
                      <a:pt x="1417239" y="646631"/>
                      <a:pt x="1437595" y="529406"/>
                    </a:cubicBezTo>
                    <a:cubicBezTo>
                      <a:pt x="1455846" y="424816"/>
                      <a:pt x="1486731" y="270388"/>
                      <a:pt x="1455144" y="184751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701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3" name="Freeform: Shape 148">
                <a:extLst>
                  <a:ext uri="{FF2B5EF4-FFF2-40B4-BE49-F238E27FC236}">
                    <a16:creationId xmlns:a16="http://schemas.microsoft.com/office/drawing/2014/main" id="{B8FA09CE-8CC0-4C05-8A54-D17579A1C4D0}"/>
                  </a:ext>
                </a:extLst>
              </p:cNvPr>
              <p:cNvSpPr/>
              <p:nvPr/>
            </p:nvSpPr>
            <p:spPr>
              <a:xfrm>
                <a:off x="2207488" y="2562334"/>
                <a:ext cx="7770529" cy="2969226"/>
              </a:xfrm>
              <a:custGeom>
                <a:avLst/>
                <a:gdLst>
                  <a:gd name="connsiteX0" fmla="*/ 1394502 w 7770528"/>
                  <a:gd name="connsiteY0" fmla="*/ 2003115 h 2969226"/>
                  <a:gd name="connsiteX1" fmla="*/ 484079 w 7770528"/>
                  <a:gd name="connsiteY1" fmla="*/ 1548254 h 2969226"/>
                  <a:gd name="connsiteX2" fmla="*/ 22200 w 7770528"/>
                  <a:gd name="connsiteY2" fmla="*/ 1073038 h 2969226"/>
                  <a:gd name="connsiteX3" fmla="*/ 23604 w 7770528"/>
                  <a:gd name="connsiteY3" fmla="*/ 981785 h 2969226"/>
                  <a:gd name="connsiteX4" fmla="*/ 882784 w 7770528"/>
                  <a:gd name="connsiteY4" fmla="*/ 467962 h 2969226"/>
                  <a:gd name="connsiteX5" fmla="*/ 976845 w 7770528"/>
                  <a:gd name="connsiteY5" fmla="*/ 458134 h 2969226"/>
                  <a:gd name="connsiteX6" fmla="*/ 1044933 w 7770528"/>
                  <a:gd name="connsiteY6" fmla="*/ 486212 h 2969226"/>
                  <a:gd name="connsiteX7" fmla="*/ 1594556 w 7770528"/>
                  <a:gd name="connsiteY7" fmla="*/ 966342 h 2969226"/>
                  <a:gd name="connsiteX8" fmla="*/ 1649308 w 7770528"/>
                  <a:gd name="connsiteY8" fmla="*/ 967746 h 2969226"/>
                  <a:gd name="connsiteX9" fmla="*/ 1647904 w 7770528"/>
                  <a:gd name="connsiteY9" fmla="*/ 923524 h 2969226"/>
                  <a:gd name="connsiteX10" fmla="*/ 1364318 w 7770528"/>
                  <a:gd name="connsiteY10" fmla="*/ 310726 h 2969226"/>
                  <a:gd name="connsiteX11" fmla="*/ 1351683 w 7770528"/>
                  <a:gd name="connsiteY11" fmla="*/ 277033 h 2969226"/>
                  <a:gd name="connsiteX12" fmla="*/ 1371338 w 7770528"/>
                  <a:gd name="connsiteY12" fmla="*/ 239128 h 2969226"/>
                  <a:gd name="connsiteX13" fmla="*/ 1697040 w 7770528"/>
                  <a:gd name="connsiteY13" fmla="*/ 138749 h 2969226"/>
                  <a:gd name="connsiteX14" fmla="*/ 1755301 w 7770528"/>
                  <a:gd name="connsiteY14" fmla="*/ 176655 h 2969226"/>
                  <a:gd name="connsiteX15" fmla="*/ 1900604 w 7770528"/>
                  <a:gd name="connsiteY15" fmla="*/ 511482 h 2969226"/>
                  <a:gd name="connsiteX16" fmla="*/ 1969395 w 7770528"/>
                  <a:gd name="connsiteY16" fmla="*/ 660294 h 2969226"/>
                  <a:gd name="connsiteX17" fmla="*/ 2040993 w 7770528"/>
                  <a:gd name="connsiteY17" fmla="*/ 682055 h 2969226"/>
                  <a:gd name="connsiteX18" fmla="*/ 2041695 w 7770528"/>
                  <a:gd name="connsiteY18" fmla="*/ 635726 h 2969226"/>
                  <a:gd name="connsiteX19" fmla="*/ 1890777 w 7770528"/>
                  <a:gd name="connsiteY19" fmla="*/ 122605 h 2969226"/>
                  <a:gd name="connsiteX20" fmla="*/ 1932191 w 7770528"/>
                  <a:gd name="connsiteY20" fmla="*/ 60834 h 2969226"/>
                  <a:gd name="connsiteX21" fmla="*/ 3539645 w 7770528"/>
                  <a:gd name="connsiteY21" fmla="*/ 17313 h 2969226"/>
                  <a:gd name="connsiteX22" fmla="*/ 4330035 w 7770528"/>
                  <a:gd name="connsiteY22" fmla="*/ 159808 h 2969226"/>
                  <a:gd name="connsiteX23" fmla="*/ 5996452 w 7770528"/>
                  <a:gd name="connsiteY23" fmla="*/ 948092 h 2969226"/>
                  <a:gd name="connsiteX24" fmla="*/ 5997154 w 7770528"/>
                  <a:gd name="connsiteY24" fmla="*/ 1003545 h 2969226"/>
                  <a:gd name="connsiteX25" fmla="*/ 5627931 w 7770528"/>
                  <a:gd name="connsiteY25" fmla="*/ 1286429 h 2969226"/>
                  <a:gd name="connsiteX26" fmla="*/ 5611084 w 7770528"/>
                  <a:gd name="connsiteY26" fmla="*/ 1310295 h 2969226"/>
                  <a:gd name="connsiteX27" fmla="*/ 5641970 w 7770528"/>
                  <a:gd name="connsiteY27" fmla="*/ 1312401 h 2969226"/>
                  <a:gd name="connsiteX28" fmla="*/ 6260383 w 7770528"/>
                  <a:gd name="connsiteY28" fmla="*/ 1132001 h 2969226"/>
                  <a:gd name="connsiteX29" fmla="*/ 6357252 w 7770528"/>
                  <a:gd name="connsiteY29" fmla="*/ 1134809 h 2969226"/>
                  <a:gd name="connsiteX30" fmla="*/ 6716647 w 7770528"/>
                  <a:gd name="connsiteY30" fmla="*/ 1332055 h 2969226"/>
                  <a:gd name="connsiteX31" fmla="*/ 7765353 w 7770528"/>
                  <a:gd name="connsiteY31" fmla="*/ 2117532 h 2969226"/>
                  <a:gd name="connsiteX32" fmla="*/ 7757631 w 7770528"/>
                  <a:gd name="connsiteY32" fmla="*/ 2147014 h 2969226"/>
                  <a:gd name="connsiteX33" fmla="*/ 7266972 w 7770528"/>
                  <a:gd name="connsiteY33" fmla="*/ 2250901 h 2969226"/>
                  <a:gd name="connsiteX34" fmla="*/ 7238894 w 7770528"/>
                  <a:gd name="connsiteY34" fmla="*/ 2261431 h 2969226"/>
                  <a:gd name="connsiteX35" fmla="*/ 7266972 w 7770528"/>
                  <a:gd name="connsiteY35" fmla="*/ 2280383 h 2969226"/>
                  <a:gd name="connsiteX36" fmla="*/ 7580741 w 7770528"/>
                  <a:gd name="connsiteY36" fmla="*/ 2373039 h 2969226"/>
                  <a:gd name="connsiteX37" fmla="*/ 6940568 w 7770528"/>
                  <a:gd name="connsiteY37" fmla="*/ 2710675 h 2969226"/>
                  <a:gd name="connsiteX38" fmla="*/ 6213353 w 7770528"/>
                  <a:gd name="connsiteY38" fmla="*/ 2905816 h 2969226"/>
                  <a:gd name="connsiteX39" fmla="*/ 1394502 w 7770528"/>
                  <a:gd name="connsiteY39" fmla="*/ 2003115 h 29692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7770528" h="2969226">
                    <a:moveTo>
                      <a:pt x="1394502" y="2003115"/>
                    </a:moveTo>
                    <a:cubicBezTo>
                      <a:pt x="1073713" y="1886592"/>
                      <a:pt x="760646" y="1753222"/>
                      <a:pt x="484079" y="1548254"/>
                    </a:cubicBezTo>
                    <a:cubicBezTo>
                      <a:pt x="303680" y="1414885"/>
                      <a:pt x="149954" y="1256947"/>
                      <a:pt x="22200" y="1073038"/>
                    </a:cubicBezTo>
                    <a:cubicBezTo>
                      <a:pt x="-7282" y="1030921"/>
                      <a:pt x="-7984" y="1022498"/>
                      <a:pt x="23604" y="981785"/>
                    </a:cubicBezTo>
                    <a:cubicBezTo>
                      <a:pt x="241908" y="696795"/>
                      <a:pt x="526196" y="522011"/>
                      <a:pt x="882784" y="467962"/>
                    </a:cubicBezTo>
                    <a:cubicBezTo>
                      <a:pt x="913670" y="463048"/>
                      <a:pt x="945257" y="460942"/>
                      <a:pt x="976845" y="458134"/>
                    </a:cubicBezTo>
                    <a:cubicBezTo>
                      <a:pt x="1004221" y="456028"/>
                      <a:pt x="1025279" y="469365"/>
                      <a:pt x="1044933" y="486212"/>
                    </a:cubicBezTo>
                    <a:cubicBezTo>
                      <a:pt x="1195851" y="618880"/>
                      <a:pt x="1590344" y="963534"/>
                      <a:pt x="1594556" y="966342"/>
                    </a:cubicBezTo>
                    <a:cubicBezTo>
                      <a:pt x="1612807" y="978275"/>
                      <a:pt x="1633163" y="978977"/>
                      <a:pt x="1649308" y="967746"/>
                    </a:cubicBezTo>
                    <a:cubicBezTo>
                      <a:pt x="1666154" y="955813"/>
                      <a:pt x="1654221" y="937563"/>
                      <a:pt x="1647904" y="923524"/>
                    </a:cubicBezTo>
                    <a:cubicBezTo>
                      <a:pt x="1597364" y="811915"/>
                      <a:pt x="1407137" y="404085"/>
                      <a:pt x="1364318" y="310726"/>
                    </a:cubicBezTo>
                    <a:cubicBezTo>
                      <a:pt x="1359405" y="299495"/>
                      <a:pt x="1355193" y="288264"/>
                      <a:pt x="1351683" y="277033"/>
                    </a:cubicBezTo>
                    <a:cubicBezTo>
                      <a:pt x="1346068" y="258080"/>
                      <a:pt x="1352385" y="245445"/>
                      <a:pt x="1371338" y="239128"/>
                    </a:cubicBezTo>
                    <a:cubicBezTo>
                      <a:pt x="1480139" y="205434"/>
                      <a:pt x="1588239" y="172443"/>
                      <a:pt x="1697040" y="138749"/>
                    </a:cubicBezTo>
                    <a:cubicBezTo>
                      <a:pt x="1731435" y="128220"/>
                      <a:pt x="1744070" y="150683"/>
                      <a:pt x="1755301" y="176655"/>
                    </a:cubicBezTo>
                    <a:cubicBezTo>
                      <a:pt x="1803736" y="288264"/>
                      <a:pt x="1851468" y="399873"/>
                      <a:pt x="1900604" y="511482"/>
                    </a:cubicBezTo>
                    <a:cubicBezTo>
                      <a:pt x="1922364" y="561320"/>
                      <a:pt x="1946230" y="611158"/>
                      <a:pt x="1969395" y="660294"/>
                    </a:cubicBezTo>
                    <a:cubicBezTo>
                      <a:pt x="1982732" y="688372"/>
                      <a:pt x="2014319" y="696795"/>
                      <a:pt x="2040993" y="682055"/>
                    </a:cubicBezTo>
                    <a:cubicBezTo>
                      <a:pt x="2050118" y="677141"/>
                      <a:pt x="2045205" y="644150"/>
                      <a:pt x="2041695" y="635726"/>
                    </a:cubicBezTo>
                    <a:cubicBezTo>
                      <a:pt x="1977818" y="471471"/>
                      <a:pt x="1891479" y="125412"/>
                      <a:pt x="1890777" y="122605"/>
                    </a:cubicBezTo>
                    <a:cubicBezTo>
                      <a:pt x="1880248" y="74873"/>
                      <a:pt x="1883055" y="68555"/>
                      <a:pt x="1932191" y="60834"/>
                    </a:cubicBezTo>
                    <a:cubicBezTo>
                      <a:pt x="2029060" y="45391"/>
                      <a:pt x="3306599" y="-34631"/>
                      <a:pt x="3539645" y="17313"/>
                    </a:cubicBezTo>
                    <a:cubicBezTo>
                      <a:pt x="3793749" y="60132"/>
                      <a:pt x="4226849" y="128922"/>
                      <a:pt x="4330035" y="159808"/>
                    </a:cubicBezTo>
                    <a:cubicBezTo>
                      <a:pt x="4697152" y="267205"/>
                      <a:pt x="5424367" y="489722"/>
                      <a:pt x="5996452" y="948092"/>
                    </a:cubicBezTo>
                    <a:cubicBezTo>
                      <a:pt x="6032251" y="976170"/>
                      <a:pt x="6031549" y="976872"/>
                      <a:pt x="5997154" y="1003545"/>
                    </a:cubicBezTo>
                    <a:cubicBezTo>
                      <a:pt x="5874314" y="1097606"/>
                      <a:pt x="5750771" y="1191667"/>
                      <a:pt x="5627931" y="1286429"/>
                    </a:cubicBezTo>
                    <a:cubicBezTo>
                      <a:pt x="5620210" y="1292747"/>
                      <a:pt x="5603363" y="1296958"/>
                      <a:pt x="5611084" y="1310295"/>
                    </a:cubicBezTo>
                    <a:cubicBezTo>
                      <a:pt x="5617402" y="1320825"/>
                      <a:pt x="5631441" y="1315209"/>
                      <a:pt x="5641970" y="1312401"/>
                    </a:cubicBezTo>
                    <a:cubicBezTo>
                      <a:pt x="5847639" y="1250630"/>
                      <a:pt x="6057521" y="1204301"/>
                      <a:pt x="6260383" y="1132001"/>
                    </a:cubicBezTo>
                    <a:cubicBezTo>
                      <a:pt x="6294778" y="1120068"/>
                      <a:pt x="6324962" y="1121472"/>
                      <a:pt x="6357252" y="1134809"/>
                    </a:cubicBezTo>
                    <a:cubicBezTo>
                      <a:pt x="6484303" y="1186753"/>
                      <a:pt x="6601528" y="1257650"/>
                      <a:pt x="6716647" y="1332055"/>
                    </a:cubicBezTo>
                    <a:cubicBezTo>
                      <a:pt x="7061302" y="1554572"/>
                      <a:pt x="7744295" y="2099983"/>
                      <a:pt x="7765353" y="2117532"/>
                    </a:cubicBezTo>
                    <a:cubicBezTo>
                      <a:pt x="7783603" y="2132975"/>
                      <a:pt x="7777988" y="2142100"/>
                      <a:pt x="7757631" y="2147014"/>
                    </a:cubicBezTo>
                    <a:cubicBezTo>
                      <a:pt x="7711303" y="2157543"/>
                      <a:pt x="7384197" y="2227035"/>
                      <a:pt x="7266972" y="2250901"/>
                    </a:cubicBezTo>
                    <a:cubicBezTo>
                      <a:pt x="7257145" y="2253007"/>
                      <a:pt x="7247317" y="2254411"/>
                      <a:pt x="7238894" y="2261431"/>
                    </a:cubicBezTo>
                    <a:cubicBezTo>
                      <a:pt x="7242404" y="2277575"/>
                      <a:pt x="7256443" y="2277575"/>
                      <a:pt x="7266972" y="2280383"/>
                    </a:cubicBezTo>
                    <a:cubicBezTo>
                      <a:pt x="7358927" y="2304951"/>
                      <a:pt x="7577933" y="2354087"/>
                      <a:pt x="7580741" y="2373039"/>
                    </a:cubicBezTo>
                    <a:cubicBezTo>
                      <a:pt x="7582847" y="2389185"/>
                      <a:pt x="7156065" y="2629249"/>
                      <a:pt x="6940568" y="2710675"/>
                    </a:cubicBezTo>
                    <a:cubicBezTo>
                      <a:pt x="6704714" y="2799822"/>
                      <a:pt x="6461841" y="2862997"/>
                      <a:pt x="6213353" y="2905816"/>
                    </a:cubicBezTo>
                    <a:cubicBezTo>
                      <a:pt x="4559571" y="3113591"/>
                      <a:pt x="3261675" y="2833515"/>
                      <a:pt x="1394502" y="2003115"/>
                    </a:cubicBezTo>
                    <a:close/>
                  </a:path>
                </a:pathLst>
              </a:custGeom>
              <a:solidFill>
                <a:schemeClr val="accent6">
                  <a:lumMod val="75000"/>
                </a:schemeClr>
              </a:solidFill>
              <a:ln w="701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34" name="Freeform: Shape 149">
                <a:extLst>
                  <a:ext uri="{FF2B5EF4-FFF2-40B4-BE49-F238E27FC236}">
                    <a16:creationId xmlns:a16="http://schemas.microsoft.com/office/drawing/2014/main" id="{508F4253-7E65-4517-9CE0-492B7ECE5FBF}"/>
                  </a:ext>
                </a:extLst>
              </p:cNvPr>
              <p:cNvSpPr/>
              <p:nvPr/>
            </p:nvSpPr>
            <p:spPr>
              <a:xfrm>
                <a:off x="3491753" y="3447251"/>
                <a:ext cx="4653894" cy="3404432"/>
              </a:xfrm>
              <a:custGeom>
                <a:avLst/>
                <a:gdLst>
                  <a:gd name="connsiteX0" fmla="*/ 4650417 w 4653893"/>
                  <a:gd name="connsiteY0" fmla="*/ 2113556 h 3404431"/>
                  <a:gd name="connsiteX1" fmla="*/ 4618829 w 4653893"/>
                  <a:gd name="connsiteY1" fmla="*/ 1460045 h 3404431"/>
                  <a:gd name="connsiteX2" fmla="*/ 4133785 w 4653893"/>
                  <a:gd name="connsiteY2" fmla="*/ 492063 h 3404431"/>
                  <a:gd name="connsiteX3" fmla="*/ 4133785 w 4653893"/>
                  <a:gd name="connsiteY3" fmla="*/ 492063 h 3404431"/>
                  <a:gd name="connsiteX4" fmla="*/ 3610836 w 4653893"/>
                  <a:gd name="connsiteY4" fmla="*/ 273056 h 3404431"/>
                  <a:gd name="connsiteX5" fmla="*/ 3275307 w 4653893"/>
                  <a:gd name="connsiteY5" fmla="*/ 248488 h 3404431"/>
                  <a:gd name="connsiteX6" fmla="*/ 3031030 w 4653893"/>
                  <a:gd name="connsiteY6" fmla="*/ 163553 h 3404431"/>
                  <a:gd name="connsiteX7" fmla="*/ 2801494 w 4653893"/>
                  <a:gd name="connsiteY7" fmla="*/ 54050 h 3404431"/>
                  <a:gd name="connsiteX8" fmla="*/ 2437185 w 4653893"/>
                  <a:gd name="connsiteY8" fmla="*/ 0 h 3404431"/>
                  <a:gd name="connsiteX9" fmla="*/ 1644689 w 4653893"/>
                  <a:gd name="connsiteY9" fmla="*/ 32991 h 3404431"/>
                  <a:gd name="connsiteX10" fmla="*/ 998198 w 4653893"/>
                  <a:gd name="connsiteY10" fmla="*/ 91253 h 3404431"/>
                  <a:gd name="connsiteX11" fmla="*/ 848684 w 4653893"/>
                  <a:gd name="connsiteY11" fmla="*/ 169871 h 3404431"/>
                  <a:gd name="connsiteX12" fmla="*/ 532808 w 4653893"/>
                  <a:gd name="connsiteY12" fmla="*/ 419061 h 3404431"/>
                  <a:gd name="connsiteX13" fmla="*/ 355216 w 4653893"/>
                  <a:gd name="connsiteY13" fmla="*/ 601567 h 3404431"/>
                  <a:gd name="connsiteX14" fmla="*/ 355216 w 4653893"/>
                  <a:gd name="connsiteY14" fmla="*/ 601567 h 3404431"/>
                  <a:gd name="connsiteX15" fmla="*/ 118661 w 4653893"/>
                  <a:gd name="connsiteY15" fmla="*/ 973597 h 3404431"/>
                  <a:gd name="connsiteX16" fmla="*/ 5648 w 4653893"/>
                  <a:gd name="connsiteY16" fmla="*/ 1548490 h 3404431"/>
                  <a:gd name="connsiteX17" fmla="*/ 30918 w 4653893"/>
                  <a:gd name="connsiteY17" fmla="*/ 2013879 h 3404431"/>
                  <a:gd name="connsiteX18" fmla="*/ 214827 w 4653893"/>
                  <a:gd name="connsiteY18" fmla="*/ 2499625 h 3404431"/>
                  <a:gd name="connsiteX19" fmla="*/ 214827 w 4653893"/>
                  <a:gd name="connsiteY19" fmla="*/ 2499625 h 3404431"/>
                  <a:gd name="connsiteX20" fmla="*/ 620551 w 4653893"/>
                  <a:gd name="connsiteY20" fmla="*/ 3054162 h 3404431"/>
                  <a:gd name="connsiteX21" fmla="*/ 960293 w 4653893"/>
                  <a:gd name="connsiteY21" fmla="*/ 3264745 h 3404431"/>
                  <a:gd name="connsiteX22" fmla="*/ 1267043 w 4653893"/>
                  <a:gd name="connsiteY22" fmla="*/ 3301948 h 3404431"/>
                  <a:gd name="connsiteX23" fmla="*/ 1447443 w 4653893"/>
                  <a:gd name="connsiteY23" fmla="*/ 3334940 h 3404431"/>
                  <a:gd name="connsiteX24" fmla="*/ 1741557 w 4653893"/>
                  <a:gd name="connsiteY24" fmla="*/ 3381268 h 3404431"/>
                  <a:gd name="connsiteX25" fmla="*/ 1986536 w 4653893"/>
                  <a:gd name="connsiteY25" fmla="*/ 3334940 h 3404431"/>
                  <a:gd name="connsiteX26" fmla="*/ 2086212 w 4653893"/>
                  <a:gd name="connsiteY26" fmla="*/ 3332834 h 3404431"/>
                  <a:gd name="connsiteX27" fmla="*/ 2350846 w 4653893"/>
                  <a:gd name="connsiteY27" fmla="*/ 3405836 h 3404431"/>
                  <a:gd name="connsiteX28" fmla="*/ 2793773 w 4653893"/>
                  <a:gd name="connsiteY28" fmla="*/ 3355296 h 3404431"/>
                  <a:gd name="connsiteX29" fmla="*/ 3012779 w 4653893"/>
                  <a:gd name="connsiteY29" fmla="*/ 3245091 h 3404431"/>
                  <a:gd name="connsiteX30" fmla="*/ 3120177 w 4653893"/>
                  <a:gd name="connsiteY30" fmla="*/ 3235263 h 3404431"/>
                  <a:gd name="connsiteX31" fmla="*/ 3306894 w 4653893"/>
                  <a:gd name="connsiteY31" fmla="*/ 3247898 h 3404431"/>
                  <a:gd name="connsiteX32" fmla="*/ 3752629 w 4653893"/>
                  <a:gd name="connsiteY32" fmla="*/ 3101192 h 3404431"/>
                  <a:gd name="connsiteX33" fmla="*/ 3845286 w 4653893"/>
                  <a:gd name="connsiteY33" fmla="*/ 3066797 h 3404431"/>
                  <a:gd name="connsiteX34" fmla="*/ 4173094 w 4653893"/>
                  <a:gd name="connsiteY34" fmla="*/ 2955889 h 3404431"/>
                  <a:gd name="connsiteX35" fmla="*/ 4415967 w 4653893"/>
                  <a:gd name="connsiteY35" fmla="*/ 2655457 h 3404431"/>
                  <a:gd name="connsiteX36" fmla="*/ 4650417 w 4653893"/>
                  <a:gd name="connsiteY36" fmla="*/ 2113556 h 3404431"/>
                  <a:gd name="connsiteX37" fmla="*/ 3445879 w 4653893"/>
                  <a:gd name="connsiteY37" fmla="*/ 3004323 h 3404431"/>
                  <a:gd name="connsiteX38" fmla="*/ 3445879 w 4653893"/>
                  <a:gd name="connsiteY38" fmla="*/ 3004323 h 3404431"/>
                  <a:gd name="connsiteX39" fmla="*/ 3445879 w 4653893"/>
                  <a:gd name="connsiteY39" fmla="*/ 3004323 h 3404431"/>
                  <a:gd name="connsiteX40" fmla="*/ 3445879 w 4653893"/>
                  <a:gd name="connsiteY40" fmla="*/ 3004323 h 34044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</a:cxnLst>
                <a:rect l="l" t="t" r="r" b="b"/>
                <a:pathLst>
                  <a:path w="4653893" h="3404431">
                    <a:moveTo>
                      <a:pt x="4650417" y="2113556"/>
                    </a:moveTo>
                    <a:cubicBezTo>
                      <a:pt x="4679898" y="1874894"/>
                      <a:pt x="4627954" y="1535153"/>
                      <a:pt x="4618829" y="1460045"/>
                    </a:cubicBezTo>
                    <a:cubicBezTo>
                      <a:pt x="4581626" y="1162421"/>
                      <a:pt x="4413159" y="791794"/>
                      <a:pt x="4133785" y="492063"/>
                    </a:cubicBezTo>
                    <a:cubicBezTo>
                      <a:pt x="4133785" y="492063"/>
                      <a:pt x="4133785" y="492063"/>
                      <a:pt x="4133785" y="492063"/>
                    </a:cubicBezTo>
                    <a:cubicBezTo>
                      <a:pt x="3999714" y="309558"/>
                      <a:pt x="3753331" y="275864"/>
                      <a:pt x="3610836" y="273056"/>
                    </a:cubicBezTo>
                    <a:cubicBezTo>
                      <a:pt x="3498525" y="270249"/>
                      <a:pt x="3386214" y="266739"/>
                      <a:pt x="3275307" y="248488"/>
                    </a:cubicBezTo>
                    <a:cubicBezTo>
                      <a:pt x="3188967" y="233748"/>
                      <a:pt x="3104032" y="214795"/>
                      <a:pt x="3031030" y="163553"/>
                    </a:cubicBezTo>
                    <a:cubicBezTo>
                      <a:pt x="2960835" y="113715"/>
                      <a:pt x="2883621" y="78618"/>
                      <a:pt x="2801494" y="54050"/>
                    </a:cubicBezTo>
                    <a:cubicBezTo>
                      <a:pt x="2801494" y="54050"/>
                      <a:pt x="2467368" y="7721"/>
                      <a:pt x="2437185" y="0"/>
                    </a:cubicBezTo>
                    <a:cubicBezTo>
                      <a:pt x="2437185" y="0"/>
                      <a:pt x="1834214" y="0"/>
                      <a:pt x="1644689" y="32991"/>
                    </a:cubicBezTo>
                    <a:cubicBezTo>
                      <a:pt x="1644689" y="32991"/>
                      <a:pt x="1276168" y="-30886"/>
                      <a:pt x="998198" y="91253"/>
                    </a:cubicBezTo>
                    <a:cubicBezTo>
                      <a:pt x="946254" y="113715"/>
                      <a:pt x="890800" y="129158"/>
                      <a:pt x="848684" y="169871"/>
                    </a:cubicBezTo>
                    <a:cubicBezTo>
                      <a:pt x="773576" y="217603"/>
                      <a:pt x="567906" y="389579"/>
                      <a:pt x="532808" y="419061"/>
                    </a:cubicBezTo>
                    <a:cubicBezTo>
                      <a:pt x="468229" y="474515"/>
                      <a:pt x="409968" y="536286"/>
                      <a:pt x="355216" y="601567"/>
                    </a:cubicBezTo>
                    <a:cubicBezTo>
                      <a:pt x="354514" y="604374"/>
                      <a:pt x="353812" y="603672"/>
                      <a:pt x="355216" y="601567"/>
                    </a:cubicBezTo>
                    <a:cubicBezTo>
                      <a:pt x="346793" y="609990"/>
                      <a:pt x="174115" y="849353"/>
                      <a:pt x="118661" y="973597"/>
                    </a:cubicBezTo>
                    <a:cubicBezTo>
                      <a:pt x="99708" y="1017118"/>
                      <a:pt x="15475" y="1427054"/>
                      <a:pt x="5648" y="1548490"/>
                    </a:cubicBezTo>
                    <a:cubicBezTo>
                      <a:pt x="-6285" y="1705024"/>
                      <a:pt x="32" y="1859452"/>
                      <a:pt x="30918" y="2013879"/>
                    </a:cubicBezTo>
                    <a:cubicBezTo>
                      <a:pt x="65313" y="2185856"/>
                      <a:pt x="126382" y="2348005"/>
                      <a:pt x="214827" y="2499625"/>
                    </a:cubicBezTo>
                    <a:cubicBezTo>
                      <a:pt x="214827" y="2499625"/>
                      <a:pt x="214827" y="2499625"/>
                      <a:pt x="214827" y="2499625"/>
                    </a:cubicBezTo>
                    <a:cubicBezTo>
                      <a:pt x="245011" y="2569820"/>
                      <a:pt x="509644" y="2959399"/>
                      <a:pt x="620551" y="3054162"/>
                    </a:cubicBezTo>
                    <a:cubicBezTo>
                      <a:pt x="723035" y="3120846"/>
                      <a:pt x="888694" y="3250706"/>
                      <a:pt x="960293" y="3264745"/>
                    </a:cubicBezTo>
                    <a:cubicBezTo>
                      <a:pt x="1062075" y="3285101"/>
                      <a:pt x="1163857" y="3301246"/>
                      <a:pt x="1267043" y="3301948"/>
                    </a:cubicBezTo>
                    <a:cubicBezTo>
                      <a:pt x="1330218" y="3302650"/>
                      <a:pt x="1388479" y="3311073"/>
                      <a:pt x="1447443" y="3334940"/>
                    </a:cubicBezTo>
                    <a:cubicBezTo>
                      <a:pt x="1500790" y="3356700"/>
                      <a:pt x="1699441" y="3380566"/>
                      <a:pt x="1741557" y="3381268"/>
                    </a:cubicBezTo>
                    <a:cubicBezTo>
                      <a:pt x="1826493" y="3382672"/>
                      <a:pt x="1908620" y="3369335"/>
                      <a:pt x="1986536" y="3334940"/>
                    </a:cubicBezTo>
                    <a:cubicBezTo>
                      <a:pt x="2019528" y="3320198"/>
                      <a:pt x="2051115" y="3320198"/>
                      <a:pt x="2086212" y="3332834"/>
                    </a:cubicBezTo>
                    <a:cubicBezTo>
                      <a:pt x="2134647" y="3350382"/>
                      <a:pt x="2312239" y="3393903"/>
                      <a:pt x="2350846" y="3405836"/>
                    </a:cubicBezTo>
                    <a:cubicBezTo>
                      <a:pt x="2443502" y="3426192"/>
                      <a:pt x="2727088" y="3374248"/>
                      <a:pt x="2793773" y="3355296"/>
                    </a:cubicBezTo>
                    <a:cubicBezTo>
                      <a:pt x="2873794" y="3332132"/>
                      <a:pt x="2939777" y="3281592"/>
                      <a:pt x="3012779" y="3245091"/>
                    </a:cubicBezTo>
                    <a:cubicBezTo>
                      <a:pt x="3049281" y="3226840"/>
                      <a:pt x="3080868" y="3211397"/>
                      <a:pt x="3120177" y="3235263"/>
                    </a:cubicBezTo>
                    <a:cubicBezTo>
                      <a:pt x="3127898" y="3240177"/>
                      <a:pt x="3254248" y="3245091"/>
                      <a:pt x="3306894" y="3247898"/>
                    </a:cubicBezTo>
                    <a:cubicBezTo>
                      <a:pt x="3423417" y="3250706"/>
                      <a:pt x="3626279" y="3177704"/>
                      <a:pt x="3752629" y="3101192"/>
                    </a:cubicBezTo>
                    <a:cubicBezTo>
                      <a:pt x="3782111" y="3083643"/>
                      <a:pt x="3810891" y="3070306"/>
                      <a:pt x="3845286" y="3066797"/>
                    </a:cubicBezTo>
                    <a:cubicBezTo>
                      <a:pt x="3962511" y="3053459"/>
                      <a:pt x="4072014" y="3019064"/>
                      <a:pt x="4173094" y="2955889"/>
                    </a:cubicBezTo>
                    <a:cubicBezTo>
                      <a:pt x="4279088" y="2889205"/>
                      <a:pt x="4409650" y="2664582"/>
                      <a:pt x="4415967" y="2655457"/>
                    </a:cubicBezTo>
                    <a:cubicBezTo>
                      <a:pt x="4512133" y="2498221"/>
                      <a:pt x="4602684" y="2352217"/>
                      <a:pt x="4650417" y="2113556"/>
                    </a:cubicBezTo>
                    <a:close/>
                    <a:moveTo>
                      <a:pt x="3445879" y="3004323"/>
                    </a:moveTo>
                    <a:cubicBezTo>
                      <a:pt x="3445879" y="3004323"/>
                      <a:pt x="3445879" y="3004323"/>
                      <a:pt x="3445879" y="3004323"/>
                    </a:cubicBezTo>
                    <a:cubicBezTo>
                      <a:pt x="3445879" y="3004323"/>
                      <a:pt x="3445879" y="3004323"/>
                      <a:pt x="3445879" y="3004323"/>
                    </a:cubicBezTo>
                    <a:cubicBezTo>
                      <a:pt x="3445879" y="3004323"/>
                      <a:pt x="3445879" y="3004323"/>
                      <a:pt x="3445879" y="3004323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701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5" name="Freeform: Shape 150">
                <a:extLst>
                  <a:ext uri="{FF2B5EF4-FFF2-40B4-BE49-F238E27FC236}">
                    <a16:creationId xmlns:a16="http://schemas.microsoft.com/office/drawing/2014/main" id="{99AB179E-9F43-4C63-9A1B-092DE7CDF409}"/>
                  </a:ext>
                </a:extLst>
              </p:cNvPr>
              <p:cNvSpPr/>
              <p:nvPr/>
            </p:nvSpPr>
            <p:spPr>
              <a:xfrm>
                <a:off x="6837956" y="3761495"/>
                <a:ext cx="1221384" cy="2667390"/>
              </a:xfrm>
              <a:custGeom>
                <a:avLst/>
                <a:gdLst>
                  <a:gd name="connsiteX0" fmla="*/ 1095736 w 1221383"/>
                  <a:gd name="connsiteY0" fmla="*/ 783597 h 2667389"/>
                  <a:gd name="connsiteX1" fmla="*/ 748273 w 1221383"/>
                  <a:gd name="connsiteY1" fmla="*/ 248013 h 2667389"/>
                  <a:gd name="connsiteX2" fmla="*/ 0 w 1221383"/>
                  <a:gd name="connsiteY2" fmla="*/ 15669 h 2667389"/>
                  <a:gd name="connsiteX3" fmla="*/ 518737 w 1221383"/>
                  <a:gd name="connsiteY3" fmla="*/ 392614 h 2667389"/>
                  <a:gd name="connsiteX4" fmla="*/ 742658 w 1221383"/>
                  <a:gd name="connsiteY4" fmla="*/ 2334193 h 2667389"/>
                  <a:gd name="connsiteX5" fmla="*/ 625433 w 1221383"/>
                  <a:gd name="connsiteY5" fmla="*/ 2666915 h 2667389"/>
                  <a:gd name="connsiteX6" fmla="*/ 1025541 w 1221383"/>
                  <a:gd name="connsiteY6" fmla="*/ 2311731 h 2667389"/>
                  <a:gd name="connsiteX7" fmla="*/ 1095736 w 1221383"/>
                  <a:gd name="connsiteY7" fmla="*/ 783597 h 2667389"/>
                  <a:gd name="connsiteX8" fmla="*/ 1095736 w 1221383"/>
                  <a:gd name="connsiteY8" fmla="*/ 783597 h 26673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21383" h="2667389">
                    <a:moveTo>
                      <a:pt x="1095736" y="783597"/>
                    </a:moveTo>
                    <a:cubicBezTo>
                      <a:pt x="1002377" y="547744"/>
                      <a:pt x="915336" y="411566"/>
                      <a:pt x="748273" y="248013"/>
                    </a:cubicBezTo>
                    <a:cubicBezTo>
                      <a:pt x="520843" y="24795"/>
                      <a:pt x="384666" y="-32063"/>
                      <a:pt x="0" y="15669"/>
                    </a:cubicBezTo>
                    <a:cubicBezTo>
                      <a:pt x="244277" y="88672"/>
                      <a:pt x="381156" y="207301"/>
                      <a:pt x="518737" y="392614"/>
                    </a:cubicBezTo>
                    <a:cubicBezTo>
                      <a:pt x="1027647" y="1075606"/>
                      <a:pt x="906913" y="1875823"/>
                      <a:pt x="742658" y="2334193"/>
                    </a:cubicBezTo>
                    <a:cubicBezTo>
                      <a:pt x="664040" y="2553200"/>
                      <a:pt x="541199" y="2694291"/>
                      <a:pt x="625433" y="2666915"/>
                    </a:cubicBezTo>
                    <a:cubicBezTo>
                      <a:pt x="831102" y="2600230"/>
                      <a:pt x="1000973" y="2360165"/>
                      <a:pt x="1025541" y="2311731"/>
                    </a:cubicBezTo>
                    <a:cubicBezTo>
                      <a:pt x="1262097" y="1833005"/>
                      <a:pt x="1295088" y="1285488"/>
                      <a:pt x="1095736" y="783597"/>
                    </a:cubicBezTo>
                    <a:lnTo>
                      <a:pt x="1095736" y="783597"/>
                    </a:lnTo>
                    <a:close/>
                  </a:path>
                </a:pathLst>
              </a:custGeom>
              <a:solidFill>
                <a:schemeClr val="accent2"/>
              </a:solidFill>
              <a:ln w="701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6" name="Freeform: Shape 151">
                <a:extLst>
                  <a:ext uri="{FF2B5EF4-FFF2-40B4-BE49-F238E27FC236}">
                    <a16:creationId xmlns:a16="http://schemas.microsoft.com/office/drawing/2014/main" id="{6A4AE674-06ED-4B82-8AD1-3ADE39AE9073}"/>
                  </a:ext>
                </a:extLst>
              </p:cNvPr>
              <p:cNvSpPr/>
              <p:nvPr/>
            </p:nvSpPr>
            <p:spPr>
              <a:xfrm>
                <a:off x="4056309" y="3544121"/>
                <a:ext cx="1401867" cy="3200655"/>
              </a:xfrm>
              <a:custGeom>
                <a:avLst/>
                <a:gdLst>
                  <a:gd name="connsiteX0" fmla="*/ 1017540 w 1361772"/>
                  <a:gd name="connsiteY0" fmla="*/ 2161990 h 3186829"/>
                  <a:gd name="connsiteX1" fmla="*/ 1138275 w 1361772"/>
                  <a:gd name="connsiteY1" fmla="*/ 859180 h 3186829"/>
                  <a:gd name="connsiteX2" fmla="*/ 1248480 w 1361772"/>
                  <a:gd name="connsiteY2" fmla="*/ 414148 h 3186829"/>
                  <a:gd name="connsiteX3" fmla="*/ 1326396 w 1361772"/>
                  <a:gd name="connsiteY3" fmla="*/ 13337 h 3186829"/>
                  <a:gd name="connsiteX4" fmla="*/ 794322 w 1361772"/>
                  <a:gd name="connsiteY4" fmla="*/ 155130 h 3186829"/>
                  <a:gd name="connsiteX5" fmla="*/ 280498 w 1361772"/>
                  <a:gd name="connsiteY5" fmla="*/ 740552 h 3186829"/>
                  <a:gd name="connsiteX6" fmla="*/ 10250 w 1361772"/>
                  <a:gd name="connsiteY6" fmla="*/ 1560423 h 3186829"/>
                  <a:gd name="connsiteX7" fmla="*/ 10250 w 1361772"/>
                  <a:gd name="connsiteY7" fmla="*/ 1560423 h 3186829"/>
                  <a:gd name="connsiteX8" fmla="*/ 341568 w 1361772"/>
                  <a:gd name="connsiteY8" fmla="*/ 2777595 h 3186829"/>
                  <a:gd name="connsiteX9" fmla="*/ 1199344 w 1361772"/>
                  <a:gd name="connsiteY9" fmla="*/ 3146819 h 3186829"/>
                  <a:gd name="connsiteX10" fmla="*/ 1300424 w 1361772"/>
                  <a:gd name="connsiteY10" fmla="*/ 3040825 h 3186829"/>
                  <a:gd name="connsiteX11" fmla="*/ 1017540 w 1361772"/>
                  <a:gd name="connsiteY11" fmla="*/ 2161990 h 3186829"/>
                  <a:gd name="connsiteX0" fmla="*/ 1055876 w 1401469"/>
                  <a:gd name="connsiteY0" fmla="*/ 2161990 h 3187974"/>
                  <a:gd name="connsiteX1" fmla="*/ 1176611 w 1401469"/>
                  <a:gd name="connsiteY1" fmla="*/ 859180 h 3187974"/>
                  <a:gd name="connsiteX2" fmla="*/ 1286816 w 1401469"/>
                  <a:gd name="connsiteY2" fmla="*/ 414148 h 3187974"/>
                  <a:gd name="connsiteX3" fmla="*/ 1364732 w 1401469"/>
                  <a:gd name="connsiteY3" fmla="*/ 13337 h 3187974"/>
                  <a:gd name="connsiteX4" fmla="*/ 832658 w 1401469"/>
                  <a:gd name="connsiteY4" fmla="*/ 155130 h 3187974"/>
                  <a:gd name="connsiteX5" fmla="*/ 318834 w 1401469"/>
                  <a:gd name="connsiteY5" fmla="*/ 740552 h 3187974"/>
                  <a:gd name="connsiteX6" fmla="*/ 48586 w 1401469"/>
                  <a:gd name="connsiteY6" fmla="*/ 1560423 h 3187974"/>
                  <a:gd name="connsiteX7" fmla="*/ 5566 w 1401469"/>
                  <a:gd name="connsiteY7" fmla="*/ 1577630 h 3187974"/>
                  <a:gd name="connsiteX8" fmla="*/ 379904 w 1401469"/>
                  <a:gd name="connsiteY8" fmla="*/ 2777595 h 3187974"/>
                  <a:gd name="connsiteX9" fmla="*/ 1237680 w 1401469"/>
                  <a:gd name="connsiteY9" fmla="*/ 3146819 h 3187974"/>
                  <a:gd name="connsiteX10" fmla="*/ 1338760 w 1401469"/>
                  <a:gd name="connsiteY10" fmla="*/ 3040825 h 3187974"/>
                  <a:gd name="connsiteX11" fmla="*/ 1055876 w 1401469"/>
                  <a:gd name="connsiteY11" fmla="*/ 2161990 h 3187974"/>
                  <a:gd name="connsiteX0" fmla="*/ 1056072 w 1401669"/>
                  <a:gd name="connsiteY0" fmla="*/ 2161990 h 3191891"/>
                  <a:gd name="connsiteX1" fmla="*/ 1176807 w 1401669"/>
                  <a:gd name="connsiteY1" fmla="*/ 859180 h 3191891"/>
                  <a:gd name="connsiteX2" fmla="*/ 1287012 w 1401669"/>
                  <a:gd name="connsiteY2" fmla="*/ 414148 h 3191891"/>
                  <a:gd name="connsiteX3" fmla="*/ 1364928 w 1401669"/>
                  <a:gd name="connsiteY3" fmla="*/ 13337 h 3191891"/>
                  <a:gd name="connsiteX4" fmla="*/ 832854 w 1401669"/>
                  <a:gd name="connsiteY4" fmla="*/ 155130 h 3191891"/>
                  <a:gd name="connsiteX5" fmla="*/ 319030 w 1401669"/>
                  <a:gd name="connsiteY5" fmla="*/ 740552 h 3191891"/>
                  <a:gd name="connsiteX6" fmla="*/ 48782 w 1401669"/>
                  <a:gd name="connsiteY6" fmla="*/ 1560423 h 3191891"/>
                  <a:gd name="connsiteX7" fmla="*/ 5762 w 1401669"/>
                  <a:gd name="connsiteY7" fmla="*/ 1577630 h 3191891"/>
                  <a:gd name="connsiteX8" fmla="*/ 371496 w 1401669"/>
                  <a:gd name="connsiteY8" fmla="*/ 2812011 h 3191891"/>
                  <a:gd name="connsiteX9" fmla="*/ 1237876 w 1401669"/>
                  <a:gd name="connsiteY9" fmla="*/ 3146819 h 3191891"/>
                  <a:gd name="connsiteX10" fmla="*/ 1338956 w 1401669"/>
                  <a:gd name="connsiteY10" fmla="*/ 3040825 h 3191891"/>
                  <a:gd name="connsiteX11" fmla="*/ 1056072 w 1401669"/>
                  <a:gd name="connsiteY11" fmla="*/ 2161990 h 3191891"/>
                  <a:gd name="connsiteX0" fmla="*/ 1056040 w 1401634"/>
                  <a:gd name="connsiteY0" fmla="*/ 2161990 h 3184204"/>
                  <a:gd name="connsiteX1" fmla="*/ 1176775 w 1401634"/>
                  <a:gd name="connsiteY1" fmla="*/ 859180 h 3184204"/>
                  <a:gd name="connsiteX2" fmla="*/ 1286980 w 1401634"/>
                  <a:gd name="connsiteY2" fmla="*/ 414148 h 3184204"/>
                  <a:gd name="connsiteX3" fmla="*/ 1364896 w 1401634"/>
                  <a:gd name="connsiteY3" fmla="*/ 13337 h 3184204"/>
                  <a:gd name="connsiteX4" fmla="*/ 832822 w 1401634"/>
                  <a:gd name="connsiteY4" fmla="*/ 155130 h 3184204"/>
                  <a:gd name="connsiteX5" fmla="*/ 318998 w 1401634"/>
                  <a:gd name="connsiteY5" fmla="*/ 740552 h 3184204"/>
                  <a:gd name="connsiteX6" fmla="*/ 48750 w 1401634"/>
                  <a:gd name="connsiteY6" fmla="*/ 1560423 h 3184204"/>
                  <a:gd name="connsiteX7" fmla="*/ 5730 w 1401634"/>
                  <a:gd name="connsiteY7" fmla="*/ 1577630 h 3184204"/>
                  <a:gd name="connsiteX8" fmla="*/ 371464 w 1401634"/>
                  <a:gd name="connsiteY8" fmla="*/ 2812011 h 3184204"/>
                  <a:gd name="connsiteX9" fmla="*/ 1229239 w 1401634"/>
                  <a:gd name="connsiteY9" fmla="*/ 3138217 h 3184204"/>
                  <a:gd name="connsiteX10" fmla="*/ 1338924 w 1401634"/>
                  <a:gd name="connsiteY10" fmla="*/ 3040825 h 3184204"/>
                  <a:gd name="connsiteX11" fmla="*/ 1056040 w 1401634"/>
                  <a:gd name="connsiteY11" fmla="*/ 2161990 h 3184204"/>
                  <a:gd name="connsiteX0" fmla="*/ 1056040 w 1401634"/>
                  <a:gd name="connsiteY0" fmla="*/ 2161990 h 3184208"/>
                  <a:gd name="connsiteX1" fmla="*/ 1176775 w 1401634"/>
                  <a:gd name="connsiteY1" fmla="*/ 859180 h 3184208"/>
                  <a:gd name="connsiteX2" fmla="*/ 1286980 w 1401634"/>
                  <a:gd name="connsiteY2" fmla="*/ 414148 h 3184208"/>
                  <a:gd name="connsiteX3" fmla="*/ 1364896 w 1401634"/>
                  <a:gd name="connsiteY3" fmla="*/ 13337 h 3184208"/>
                  <a:gd name="connsiteX4" fmla="*/ 832822 w 1401634"/>
                  <a:gd name="connsiteY4" fmla="*/ 155130 h 3184208"/>
                  <a:gd name="connsiteX5" fmla="*/ 318998 w 1401634"/>
                  <a:gd name="connsiteY5" fmla="*/ 740552 h 3184208"/>
                  <a:gd name="connsiteX6" fmla="*/ 48750 w 1401634"/>
                  <a:gd name="connsiteY6" fmla="*/ 1560423 h 3184208"/>
                  <a:gd name="connsiteX7" fmla="*/ 5730 w 1401634"/>
                  <a:gd name="connsiteY7" fmla="*/ 1577630 h 3184208"/>
                  <a:gd name="connsiteX8" fmla="*/ 371464 w 1401634"/>
                  <a:gd name="connsiteY8" fmla="*/ 2812011 h 3184208"/>
                  <a:gd name="connsiteX9" fmla="*/ 1229239 w 1401634"/>
                  <a:gd name="connsiteY9" fmla="*/ 3138217 h 3184208"/>
                  <a:gd name="connsiteX10" fmla="*/ 1356133 w 1401634"/>
                  <a:gd name="connsiteY10" fmla="*/ 3109657 h 3184208"/>
                  <a:gd name="connsiteX11" fmla="*/ 1056040 w 1401634"/>
                  <a:gd name="connsiteY11" fmla="*/ 2161990 h 3184208"/>
                  <a:gd name="connsiteX0" fmla="*/ 1056271 w 1401865"/>
                  <a:gd name="connsiteY0" fmla="*/ 2161990 h 3230790"/>
                  <a:gd name="connsiteX1" fmla="*/ 1177006 w 1401865"/>
                  <a:gd name="connsiteY1" fmla="*/ 859180 h 3230790"/>
                  <a:gd name="connsiteX2" fmla="*/ 1287211 w 1401865"/>
                  <a:gd name="connsiteY2" fmla="*/ 414148 h 3230790"/>
                  <a:gd name="connsiteX3" fmla="*/ 1365127 w 1401865"/>
                  <a:gd name="connsiteY3" fmla="*/ 13337 h 3230790"/>
                  <a:gd name="connsiteX4" fmla="*/ 833053 w 1401865"/>
                  <a:gd name="connsiteY4" fmla="*/ 155130 h 3230790"/>
                  <a:gd name="connsiteX5" fmla="*/ 319229 w 1401865"/>
                  <a:gd name="connsiteY5" fmla="*/ 740552 h 3230790"/>
                  <a:gd name="connsiteX6" fmla="*/ 48981 w 1401865"/>
                  <a:gd name="connsiteY6" fmla="*/ 1560423 h 3230790"/>
                  <a:gd name="connsiteX7" fmla="*/ 5961 w 1401865"/>
                  <a:gd name="connsiteY7" fmla="*/ 1577630 h 3230790"/>
                  <a:gd name="connsiteX8" fmla="*/ 371695 w 1401865"/>
                  <a:gd name="connsiteY8" fmla="*/ 2812011 h 3230790"/>
                  <a:gd name="connsiteX9" fmla="*/ 1289697 w 1401865"/>
                  <a:gd name="connsiteY9" fmla="*/ 3189840 h 3230790"/>
                  <a:gd name="connsiteX10" fmla="*/ 1356364 w 1401865"/>
                  <a:gd name="connsiteY10" fmla="*/ 3109657 h 3230790"/>
                  <a:gd name="connsiteX11" fmla="*/ 1056271 w 1401865"/>
                  <a:gd name="connsiteY11" fmla="*/ 2161990 h 3230790"/>
                  <a:gd name="connsiteX0" fmla="*/ 1056271 w 1401865"/>
                  <a:gd name="connsiteY0" fmla="*/ 2161990 h 3200656"/>
                  <a:gd name="connsiteX1" fmla="*/ 1177006 w 1401865"/>
                  <a:gd name="connsiteY1" fmla="*/ 859180 h 3200656"/>
                  <a:gd name="connsiteX2" fmla="*/ 1287211 w 1401865"/>
                  <a:gd name="connsiteY2" fmla="*/ 414148 h 3200656"/>
                  <a:gd name="connsiteX3" fmla="*/ 1365127 w 1401865"/>
                  <a:gd name="connsiteY3" fmla="*/ 13337 h 3200656"/>
                  <a:gd name="connsiteX4" fmla="*/ 833053 w 1401865"/>
                  <a:gd name="connsiteY4" fmla="*/ 155130 h 3200656"/>
                  <a:gd name="connsiteX5" fmla="*/ 319229 w 1401865"/>
                  <a:gd name="connsiteY5" fmla="*/ 740552 h 3200656"/>
                  <a:gd name="connsiteX6" fmla="*/ 48981 w 1401865"/>
                  <a:gd name="connsiteY6" fmla="*/ 1560423 h 3200656"/>
                  <a:gd name="connsiteX7" fmla="*/ 5961 w 1401865"/>
                  <a:gd name="connsiteY7" fmla="*/ 1577630 h 3200656"/>
                  <a:gd name="connsiteX8" fmla="*/ 371695 w 1401865"/>
                  <a:gd name="connsiteY8" fmla="*/ 2812011 h 3200656"/>
                  <a:gd name="connsiteX9" fmla="*/ 1289697 w 1401865"/>
                  <a:gd name="connsiteY9" fmla="*/ 3189840 h 3200656"/>
                  <a:gd name="connsiteX10" fmla="*/ 1356364 w 1401865"/>
                  <a:gd name="connsiteY10" fmla="*/ 3109657 h 3200656"/>
                  <a:gd name="connsiteX11" fmla="*/ 1056271 w 1401865"/>
                  <a:gd name="connsiteY11" fmla="*/ 2161990 h 32006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401865" h="3200656">
                    <a:moveTo>
                      <a:pt x="1056271" y="2161990"/>
                    </a:moveTo>
                    <a:cubicBezTo>
                      <a:pt x="1038021" y="1928242"/>
                      <a:pt x="976952" y="1605348"/>
                      <a:pt x="1177006" y="859180"/>
                    </a:cubicBezTo>
                    <a:cubicBezTo>
                      <a:pt x="1195257" y="791092"/>
                      <a:pt x="1253518" y="490659"/>
                      <a:pt x="1287211" y="414148"/>
                    </a:cubicBezTo>
                    <a:cubicBezTo>
                      <a:pt x="1339155" y="296923"/>
                      <a:pt x="1463399" y="48434"/>
                      <a:pt x="1365127" y="13337"/>
                    </a:cubicBezTo>
                    <a:cubicBezTo>
                      <a:pt x="1212103" y="-41415"/>
                      <a:pt x="921498" y="85637"/>
                      <a:pt x="833053" y="155130"/>
                    </a:cubicBezTo>
                    <a:cubicBezTo>
                      <a:pt x="639316" y="308154"/>
                      <a:pt x="532620" y="429590"/>
                      <a:pt x="319229" y="740552"/>
                    </a:cubicBezTo>
                    <a:cubicBezTo>
                      <a:pt x="144445" y="995358"/>
                      <a:pt x="93203" y="1236827"/>
                      <a:pt x="48981" y="1560423"/>
                    </a:cubicBezTo>
                    <a:lnTo>
                      <a:pt x="5961" y="1577630"/>
                    </a:lnTo>
                    <a:cubicBezTo>
                      <a:pt x="-36858" y="2023365"/>
                      <a:pt x="157739" y="2543309"/>
                      <a:pt x="371695" y="2812011"/>
                    </a:cubicBezTo>
                    <a:cubicBezTo>
                      <a:pt x="585651" y="3080713"/>
                      <a:pt x="954870" y="3245596"/>
                      <a:pt x="1289697" y="3189840"/>
                    </a:cubicBezTo>
                    <a:cubicBezTo>
                      <a:pt x="1331814" y="3171589"/>
                      <a:pt x="1352855" y="3167216"/>
                      <a:pt x="1356364" y="3109657"/>
                    </a:cubicBezTo>
                    <a:cubicBezTo>
                      <a:pt x="1360576" y="3042972"/>
                      <a:pt x="1089263" y="2592984"/>
                      <a:pt x="1056271" y="216199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701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7" name="Freeform: Shape 152">
                <a:extLst>
                  <a:ext uri="{FF2B5EF4-FFF2-40B4-BE49-F238E27FC236}">
                    <a16:creationId xmlns:a16="http://schemas.microsoft.com/office/drawing/2014/main" id="{37A29B25-1A99-4375-BB6F-D6E594A92329}"/>
                  </a:ext>
                </a:extLst>
              </p:cNvPr>
              <p:cNvSpPr/>
              <p:nvPr/>
            </p:nvSpPr>
            <p:spPr>
              <a:xfrm>
                <a:off x="3627845" y="3534244"/>
                <a:ext cx="1361773" cy="3130673"/>
              </a:xfrm>
              <a:custGeom>
                <a:avLst/>
                <a:gdLst>
                  <a:gd name="connsiteX0" fmla="*/ 523768 w 1361772"/>
                  <a:gd name="connsiteY0" fmla="*/ 1021377 h 3130673"/>
                  <a:gd name="connsiteX1" fmla="*/ 1364698 w 1361772"/>
                  <a:gd name="connsiteY1" fmla="*/ 23212 h 3130673"/>
                  <a:gd name="connsiteX2" fmla="*/ 207893 w 1361772"/>
                  <a:gd name="connsiteY2" fmla="*/ 704801 h 3130673"/>
                  <a:gd name="connsiteX3" fmla="*/ 197364 w 1361772"/>
                  <a:gd name="connsiteY3" fmla="*/ 2430181 h 3130673"/>
                  <a:gd name="connsiteX4" fmla="*/ 984946 w 1361772"/>
                  <a:gd name="connsiteY4" fmla="*/ 3133529 h 3130673"/>
                  <a:gd name="connsiteX5" fmla="*/ 425496 w 1361772"/>
                  <a:gd name="connsiteY5" fmla="*/ 2185904 h 3130673"/>
                  <a:gd name="connsiteX6" fmla="*/ 523768 w 1361772"/>
                  <a:gd name="connsiteY6" fmla="*/ 1021377 h 3130673"/>
                  <a:gd name="connsiteX7" fmla="*/ 523768 w 1361772"/>
                  <a:gd name="connsiteY7" fmla="*/ 1021377 h 31306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361772" h="3130673">
                    <a:moveTo>
                      <a:pt x="523768" y="1021377"/>
                    </a:moveTo>
                    <a:cubicBezTo>
                      <a:pt x="707678" y="653558"/>
                      <a:pt x="1097959" y="115167"/>
                      <a:pt x="1364698" y="23212"/>
                    </a:cubicBezTo>
                    <a:cubicBezTo>
                      <a:pt x="1111998" y="-87695"/>
                      <a:pt x="545529" y="208526"/>
                      <a:pt x="207893" y="704801"/>
                    </a:cubicBezTo>
                    <a:cubicBezTo>
                      <a:pt x="-55336" y="1041032"/>
                      <a:pt x="-79202" y="1912847"/>
                      <a:pt x="197364" y="2430181"/>
                    </a:cubicBezTo>
                    <a:cubicBezTo>
                      <a:pt x="287213" y="2598647"/>
                      <a:pt x="681706" y="3107557"/>
                      <a:pt x="984946" y="3133529"/>
                    </a:cubicBezTo>
                    <a:cubicBezTo>
                      <a:pt x="619935" y="2773431"/>
                      <a:pt x="464805" y="2374727"/>
                      <a:pt x="425496" y="2185904"/>
                    </a:cubicBezTo>
                    <a:cubicBezTo>
                      <a:pt x="343368" y="1787199"/>
                      <a:pt x="386187" y="1399726"/>
                      <a:pt x="523768" y="1021377"/>
                    </a:cubicBezTo>
                    <a:lnTo>
                      <a:pt x="523768" y="1021377"/>
                    </a:lnTo>
                    <a:close/>
                  </a:path>
                </a:pathLst>
              </a:custGeom>
              <a:solidFill>
                <a:schemeClr val="accent2"/>
              </a:solidFill>
              <a:ln w="701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grpSp>
            <p:nvGrpSpPr>
              <p:cNvPr id="38" name="Graphic 204">
                <a:extLst>
                  <a:ext uri="{FF2B5EF4-FFF2-40B4-BE49-F238E27FC236}">
                    <a16:creationId xmlns:a16="http://schemas.microsoft.com/office/drawing/2014/main" id="{223F56AC-4765-435F-A508-AC41C71C4212}"/>
                  </a:ext>
                </a:extLst>
              </p:cNvPr>
              <p:cNvGrpSpPr/>
              <p:nvPr/>
            </p:nvGrpSpPr>
            <p:grpSpPr>
              <a:xfrm>
                <a:off x="5137295" y="3510179"/>
                <a:ext cx="2531689" cy="3247280"/>
                <a:chOff x="5137295" y="3510179"/>
                <a:chExt cx="2531689" cy="3247280"/>
              </a:xfrm>
              <a:solidFill>
                <a:srgbClr val="F7931E"/>
              </a:solidFill>
            </p:grpSpPr>
            <p:sp>
              <p:nvSpPr>
                <p:cNvPr id="50" name="Freeform: Shape 165">
                  <a:extLst>
                    <a:ext uri="{FF2B5EF4-FFF2-40B4-BE49-F238E27FC236}">
                      <a16:creationId xmlns:a16="http://schemas.microsoft.com/office/drawing/2014/main" id="{4C636580-ADD9-4AFB-8A45-AB60A99D0C9F}"/>
                    </a:ext>
                  </a:extLst>
                </p:cNvPr>
                <p:cNvSpPr/>
                <p:nvPr/>
              </p:nvSpPr>
              <p:spPr>
                <a:xfrm>
                  <a:off x="6096628" y="3542663"/>
                  <a:ext cx="1572356" cy="3039421"/>
                </a:xfrm>
                <a:custGeom>
                  <a:avLst/>
                  <a:gdLst>
                    <a:gd name="connsiteX0" fmla="*/ 1483985 w 1572356"/>
                    <a:gd name="connsiteY0" fmla="*/ 1173703 h 3039420"/>
                    <a:gd name="connsiteX1" fmla="*/ 1076857 w 1572356"/>
                    <a:gd name="connsiteY1" fmla="*/ 537039 h 3039420"/>
                    <a:gd name="connsiteX2" fmla="*/ 173454 w 1572356"/>
                    <a:gd name="connsiteY2" fmla="*/ 36553 h 3039420"/>
                    <a:gd name="connsiteX3" fmla="*/ 87115 w 1572356"/>
                    <a:gd name="connsiteY3" fmla="*/ 115873 h 3039420"/>
                    <a:gd name="connsiteX4" fmla="*/ 650075 w 1572356"/>
                    <a:gd name="connsiteY4" fmla="*/ 1264956 h 3039420"/>
                    <a:gd name="connsiteX5" fmla="*/ 690788 w 1572356"/>
                    <a:gd name="connsiteY5" fmla="*/ 2083424 h 3039420"/>
                    <a:gd name="connsiteX6" fmla="*/ 445809 w 1572356"/>
                    <a:gd name="connsiteY6" fmla="*/ 3040174 h 3039420"/>
                    <a:gd name="connsiteX7" fmla="*/ 1260065 w 1572356"/>
                    <a:gd name="connsiteY7" fmla="*/ 2819764 h 3039420"/>
                    <a:gd name="connsiteX8" fmla="*/ 1483985 w 1572356"/>
                    <a:gd name="connsiteY8" fmla="*/ 1173703 h 30394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572356" h="3039420">
                      <a:moveTo>
                        <a:pt x="1483985" y="1173703"/>
                      </a:moveTo>
                      <a:cubicBezTo>
                        <a:pt x="1406771" y="924513"/>
                        <a:pt x="1240410" y="728670"/>
                        <a:pt x="1076857" y="537039"/>
                      </a:cubicBezTo>
                      <a:cubicBezTo>
                        <a:pt x="917516" y="351024"/>
                        <a:pt x="496349" y="186067"/>
                        <a:pt x="173454" y="36553"/>
                      </a:cubicBezTo>
                      <a:cubicBezTo>
                        <a:pt x="87817" y="-3458"/>
                        <a:pt x="-115747" y="-45575"/>
                        <a:pt x="87115" y="115873"/>
                      </a:cubicBezTo>
                      <a:cubicBezTo>
                        <a:pt x="275236" y="266089"/>
                        <a:pt x="616382" y="1146327"/>
                        <a:pt x="650075" y="1264956"/>
                      </a:cubicBezTo>
                      <a:cubicBezTo>
                        <a:pt x="706231" y="1460799"/>
                        <a:pt x="712548" y="1721922"/>
                        <a:pt x="690788" y="2083424"/>
                      </a:cubicBezTo>
                      <a:cubicBezTo>
                        <a:pt x="681662" y="2231534"/>
                        <a:pt x="590410" y="2961556"/>
                        <a:pt x="445809" y="3040174"/>
                      </a:cubicBezTo>
                      <a:cubicBezTo>
                        <a:pt x="696403" y="3052107"/>
                        <a:pt x="1114060" y="3019116"/>
                        <a:pt x="1260065" y="2819764"/>
                      </a:cubicBezTo>
                      <a:cubicBezTo>
                        <a:pt x="1624374" y="2322085"/>
                        <a:pt x="1627884" y="1834935"/>
                        <a:pt x="1483985" y="1173703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 w="701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51" name="Freeform: Shape 166">
                  <a:extLst>
                    <a:ext uri="{FF2B5EF4-FFF2-40B4-BE49-F238E27FC236}">
                      <a16:creationId xmlns:a16="http://schemas.microsoft.com/office/drawing/2014/main" id="{F3E10993-61E6-4DAC-B669-5B9C402C4974}"/>
                    </a:ext>
                  </a:extLst>
                </p:cNvPr>
                <p:cNvSpPr/>
                <p:nvPr/>
              </p:nvSpPr>
              <p:spPr>
                <a:xfrm>
                  <a:off x="5137295" y="3510179"/>
                  <a:ext cx="1589569" cy="3247280"/>
                </a:xfrm>
                <a:custGeom>
                  <a:avLst/>
                  <a:gdLst>
                    <a:gd name="connsiteX0" fmla="*/ 1279357 w 1424947"/>
                    <a:gd name="connsiteY0" fmla="*/ 1000694 h 3250004"/>
                    <a:gd name="connsiteX1" fmla="*/ 1277953 w 1424947"/>
                    <a:gd name="connsiteY1" fmla="*/ 1000694 h 3250004"/>
                    <a:gd name="connsiteX2" fmla="*/ 741667 w 1424947"/>
                    <a:gd name="connsiteY2" fmla="*/ 54473 h 3250004"/>
                    <a:gd name="connsiteX3" fmla="*/ 386483 w 1424947"/>
                    <a:gd name="connsiteY3" fmla="*/ 45348 h 3250004"/>
                    <a:gd name="connsiteX4" fmla="*/ 27088 w 1424947"/>
                    <a:gd name="connsiteY4" fmla="*/ 1129852 h 3250004"/>
                    <a:gd name="connsiteX5" fmla="*/ 50954 w 1424947"/>
                    <a:gd name="connsiteY5" fmla="*/ 2428450 h 3250004"/>
                    <a:gd name="connsiteX6" fmla="*/ 255921 w 1424947"/>
                    <a:gd name="connsiteY6" fmla="*/ 3052479 h 3250004"/>
                    <a:gd name="connsiteX7" fmla="*/ 493881 w 1424947"/>
                    <a:gd name="connsiteY7" fmla="*/ 3230773 h 3250004"/>
                    <a:gd name="connsiteX8" fmla="*/ 715695 w 1424947"/>
                    <a:gd name="connsiteY8" fmla="*/ 3253937 h 3250004"/>
                    <a:gd name="connsiteX9" fmla="*/ 716398 w 1424947"/>
                    <a:gd name="connsiteY9" fmla="*/ 3253937 h 3250004"/>
                    <a:gd name="connsiteX10" fmla="*/ 717099 w 1424947"/>
                    <a:gd name="connsiteY10" fmla="*/ 3253937 h 3250004"/>
                    <a:gd name="connsiteX11" fmla="*/ 1276549 w 1424947"/>
                    <a:gd name="connsiteY11" fmla="*/ 2878396 h 3250004"/>
                    <a:gd name="connsiteX12" fmla="*/ 1426765 w 1424947"/>
                    <a:gd name="connsiteY12" fmla="*/ 1581203 h 3250004"/>
                    <a:gd name="connsiteX13" fmla="*/ 1279357 w 1424947"/>
                    <a:gd name="connsiteY13" fmla="*/ 1000694 h 3250004"/>
                    <a:gd name="connsiteX0" fmla="*/ 1334292 w 1486515"/>
                    <a:gd name="connsiteY0" fmla="*/ 1000694 h 3253937"/>
                    <a:gd name="connsiteX1" fmla="*/ 1332888 w 1486515"/>
                    <a:gd name="connsiteY1" fmla="*/ 1000694 h 3253937"/>
                    <a:gd name="connsiteX2" fmla="*/ 796602 w 1486515"/>
                    <a:gd name="connsiteY2" fmla="*/ 54473 h 3253937"/>
                    <a:gd name="connsiteX3" fmla="*/ 441418 w 1486515"/>
                    <a:gd name="connsiteY3" fmla="*/ 45348 h 3253937"/>
                    <a:gd name="connsiteX4" fmla="*/ 82023 w 1486515"/>
                    <a:gd name="connsiteY4" fmla="*/ 1129852 h 3253937"/>
                    <a:gd name="connsiteX5" fmla="*/ 32555 w 1486515"/>
                    <a:gd name="connsiteY5" fmla="*/ 2379560 h 3253937"/>
                    <a:gd name="connsiteX6" fmla="*/ 310856 w 1486515"/>
                    <a:gd name="connsiteY6" fmla="*/ 3052479 h 3253937"/>
                    <a:gd name="connsiteX7" fmla="*/ 548816 w 1486515"/>
                    <a:gd name="connsiteY7" fmla="*/ 3230773 h 3253937"/>
                    <a:gd name="connsiteX8" fmla="*/ 770630 w 1486515"/>
                    <a:gd name="connsiteY8" fmla="*/ 3253937 h 3253937"/>
                    <a:gd name="connsiteX9" fmla="*/ 771333 w 1486515"/>
                    <a:gd name="connsiteY9" fmla="*/ 3253937 h 3253937"/>
                    <a:gd name="connsiteX10" fmla="*/ 772034 w 1486515"/>
                    <a:gd name="connsiteY10" fmla="*/ 3253937 h 3253937"/>
                    <a:gd name="connsiteX11" fmla="*/ 1331484 w 1486515"/>
                    <a:gd name="connsiteY11" fmla="*/ 2878396 h 3253937"/>
                    <a:gd name="connsiteX12" fmla="*/ 1481700 w 1486515"/>
                    <a:gd name="connsiteY12" fmla="*/ 1581203 h 3253937"/>
                    <a:gd name="connsiteX13" fmla="*/ 1334292 w 1486515"/>
                    <a:gd name="connsiteY13" fmla="*/ 1000694 h 3253937"/>
                    <a:gd name="connsiteX0" fmla="*/ 1355196 w 1507419"/>
                    <a:gd name="connsiteY0" fmla="*/ 1000694 h 3253937"/>
                    <a:gd name="connsiteX1" fmla="*/ 1353792 w 1507419"/>
                    <a:gd name="connsiteY1" fmla="*/ 1000694 h 3253937"/>
                    <a:gd name="connsiteX2" fmla="*/ 817506 w 1507419"/>
                    <a:gd name="connsiteY2" fmla="*/ 54473 h 3253937"/>
                    <a:gd name="connsiteX3" fmla="*/ 462322 w 1507419"/>
                    <a:gd name="connsiteY3" fmla="*/ 45348 h 3253937"/>
                    <a:gd name="connsiteX4" fmla="*/ 102927 w 1507419"/>
                    <a:gd name="connsiteY4" fmla="*/ 1129852 h 3253937"/>
                    <a:gd name="connsiteX5" fmla="*/ 29013 w 1507419"/>
                    <a:gd name="connsiteY5" fmla="*/ 2379560 h 3253937"/>
                    <a:gd name="connsiteX6" fmla="*/ 331760 w 1507419"/>
                    <a:gd name="connsiteY6" fmla="*/ 3052479 h 3253937"/>
                    <a:gd name="connsiteX7" fmla="*/ 569720 w 1507419"/>
                    <a:gd name="connsiteY7" fmla="*/ 3230773 h 3253937"/>
                    <a:gd name="connsiteX8" fmla="*/ 791534 w 1507419"/>
                    <a:gd name="connsiteY8" fmla="*/ 3253937 h 3253937"/>
                    <a:gd name="connsiteX9" fmla="*/ 792237 w 1507419"/>
                    <a:gd name="connsiteY9" fmla="*/ 3253937 h 3253937"/>
                    <a:gd name="connsiteX10" fmla="*/ 792938 w 1507419"/>
                    <a:gd name="connsiteY10" fmla="*/ 3253937 h 3253937"/>
                    <a:gd name="connsiteX11" fmla="*/ 1352388 w 1507419"/>
                    <a:gd name="connsiteY11" fmla="*/ 2878396 h 3253937"/>
                    <a:gd name="connsiteX12" fmla="*/ 1502604 w 1507419"/>
                    <a:gd name="connsiteY12" fmla="*/ 1581203 h 3253937"/>
                    <a:gd name="connsiteX13" fmla="*/ 1355196 w 1507419"/>
                    <a:gd name="connsiteY13" fmla="*/ 1000694 h 3253937"/>
                    <a:gd name="connsiteX0" fmla="*/ 1379320 w 1531543"/>
                    <a:gd name="connsiteY0" fmla="*/ 1055684 h 3308927"/>
                    <a:gd name="connsiteX1" fmla="*/ 1377916 w 1531543"/>
                    <a:gd name="connsiteY1" fmla="*/ 1055684 h 3308927"/>
                    <a:gd name="connsiteX2" fmla="*/ 841630 w 1531543"/>
                    <a:gd name="connsiteY2" fmla="*/ 109463 h 3308927"/>
                    <a:gd name="connsiteX3" fmla="*/ 486446 w 1531543"/>
                    <a:gd name="connsiteY3" fmla="*/ 100338 h 3308927"/>
                    <a:gd name="connsiteX4" fmla="*/ 23802 w 1531543"/>
                    <a:gd name="connsiteY4" fmla="*/ 1184844 h 3308927"/>
                    <a:gd name="connsiteX5" fmla="*/ 53137 w 1531543"/>
                    <a:gd name="connsiteY5" fmla="*/ 2434550 h 3308927"/>
                    <a:gd name="connsiteX6" fmla="*/ 355884 w 1531543"/>
                    <a:gd name="connsiteY6" fmla="*/ 3107469 h 3308927"/>
                    <a:gd name="connsiteX7" fmla="*/ 593844 w 1531543"/>
                    <a:gd name="connsiteY7" fmla="*/ 3285763 h 3308927"/>
                    <a:gd name="connsiteX8" fmla="*/ 815658 w 1531543"/>
                    <a:gd name="connsiteY8" fmla="*/ 3308927 h 3308927"/>
                    <a:gd name="connsiteX9" fmla="*/ 816361 w 1531543"/>
                    <a:gd name="connsiteY9" fmla="*/ 3308927 h 3308927"/>
                    <a:gd name="connsiteX10" fmla="*/ 817062 w 1531543"/>
                    <a:gd name="connsiteY10" fmla="*/ 3308927 h 3308927"/>
                    <a:gd name="connsiteX11" fmla="*/ 1376512 w 1531543"/>
                    <a:gd name="connsiteY11" fmla="*/ 2933386 h 3308927"/>
                    <a:gd name="connsiteX12" fmla="*/ 1526728 w 1531543"/>
                    <a:gd name="connsiteY12" fmla="*/ 1636193 h 3308927"/>
                    <a:gd name="connsiteX13" fmla="*/ 1379320 w 1531543"/>
                    <a:gd name="connsiteY13" fmla="*/ 1055684 h 3308927"/>
                    <a:gd name="connsiteX0" fmla="*/ 1379320 w 1531543"/>
                    <a:gd name="connsiteY0" fmla="*/ 1035239 h 3288482"/>
                    <a:gd name="connsiteX1" fmla="*/ 1377916 w 1531543"/>
                    <a:gd name="connsiteY1" fmla="*/ 1035239 h 3288482"/>
                    <a:gd name="connsiteX2" fmla="*/ 841630 w 1531543"/>
                    <a:gd name="connsiteY2" fmla="*/ 89018 h 3288482"/>
                    <a:gd name="connsiteX3" fmla="*/ 391802 w 1531543"/>
                    <a:gd name="connsiteY3" fmla="*/ 114311 h 3288482"/>
                    <a:gd name="connsiteX4" fmla="*/ 23802 w 1531543"/>
                    <a:gd name="connsiteY4" fmla="*/ 1164399 h 3288482"/>
                    <a:gd name="connsiteX5" fmla="*/ 53137 w 1531543"/>
                    <a:gd name="connsiteY5" fmla="*/ 2414105 h 3288482"/>
                    <a:gd name="connsiteX6" fmla="*/ 355884 w 1531543"/>
                    <a:gd name="connsiteY6" fmla="*/ 3087024 h 3288482"/>
                    <a:gd name="connsiteX7" fmla="*/ 593844 w 1531543"/>
                    <a:gd name="connsiteY7" fmla="*/ 3265318 h 3288482"/>
                    <a:gd name="connsiteX8" fmla="*/ 815658 w 1531543"/>
                    <a:gd name="connsiteY8" fmla="*/ 3288482 h 3288482"/>
                    <a:gd name="connsiteX9" fmla="*/ 816361 w 1531543"/>
                    <a:gd name="connsiteY9" fmla="*/ 3288482 h 3288482"/>
                    <a:gd name="connsiteX10" fmla="*/ 817062 w 1531543"/>
                    <a:gd name="connsiteY10" fmla="*/ 3288482 h 3288482"/>
                    <a:gd name="connsiteX11" fmla="*/ 1376512 w 1531543"/>
                    <a:gd name="connsiteY11" fmla="*/ 2912941 h 3288482"/>
                    <a:gd name="connsiteX12" fmla="*/ 1526728 w 1531543"/>
                    <a:gd name="connsiteY12" fmla="*/ 1615748 h 3288482"/>
                    <a:gd name="connsiteX13" fmla="*/ 1379320 w 1531543"/>
                    <a:gd name="connsiteY13" fmla="*/ 1035239 h 3288482"/>
                    <a:gd name="connsiteX0" fmla="*/ 1379320 w 1531543"/>
                    <a:gd name="connsiteY0" fmla="*/ 993512 h 3246755"/>
                    <a:gd name="connsiteX1" fmla="*/ 1377916 w 1531543"/>
                    <a:gd name="connsiteY1" fmla="*/ 993512 h 3246755"/>
                    <a:gd name="connsiteX2" fmla="*/ 841630 w 1531543"/>
                    <a:gd name="connsiteY2" fmla="*/ 47291 h 3246755"/>
                    <a:gd name="connsiteX3" fmla="*/ 391802 w 1531543"/>
                    <a:gd name="connsiteY3" fmla="*/ 72584 h 3246755"/>
                    <a:gd name="connsiteX4" fmla="*/ 23802 w 1531543"/>
                    <a:gd name="connsiteY4" fmla="*/ 1122672 h 3246755"/>
                    <a:gd name="connsiteX5" fmla="*/ 53137 w 1531543"/>
                    <a:gd name="connsiteY5" fmla="*/ 2372378 h 3246755"/>
                    <a:gd name="connsiteX6" fmla="*/ 355884 w 1531543"/>
                    <a:gd name="connsiteY6" fmla="*/ 3045297 h 3246755"/>
                    <a:gd name="connsiteX7" fmla="*/ 593844 w 1531543"/>
                    <a:gd name="connsiteY7" fmla="*/ 3223591 h 3246755"/>
                    <a:gd name="connsiteX8" fmla="*/ 815658 w 1531543"/>
                    <a:gd name="connsiteY8" fmla="*/ 3246755 h 3246755"/>
                    <a:gd name="connsiteX9" fmla="*/ 816361 w 1531543"/>
                    <a:gd name="connsiteY9" fmla="*/ 3246755 h 3246755"/>
                    <a:gd name="connsiteX10" fmla="*/ 817062 w 1531543"/>
                    <a:gd name="connsiteY10" fmla="*/ 3246755 h 3246755"/>
                    <a:gd name="connsiteX11" fmla="*/ 1376512 w 1531543"/>
                    <a:gd name="connsiteY11" fmla="*/ 2871214 h 3246755"/>
                    <a:gd name="connsiteX12" fmla="*/ 1526728 w 1531543"/>
                    <a:gd name="connsiteY12" fmla="*/ 1574021 h 3246755"/>
                    <a:gd name="connsiteX13" fmla="*/ 1379320 w 1531543"/>
                    <a:gd name="connsiteY13" fmla="*/ 993512 h 3246755"/>
                    <a:gd name="connsiteX0" fmla="*/ 1422283 w 1574506"/>
                    <a:gd name="connsiteY0" fmla="*/ 993508 h 3246751"/>
                    <a:gd name="connsiteX1" fmla="*/ 1420879 w 1574506"/>
                    <a:gd name="connsiteY1" fmla="*/ 993508 h 3246751"/>
                    <a:gd name="connsiteX2" fmla="*/ 884593 w 1574506"/>
                    <a:gd name="connsiteY2" fmla="*/ 47287 h 3246751"/>
                    <a:gd name="connsiteX3" fmla="*/ 434765 w 1574506"/>
                    <a:gd name="connsiteY3" fmla="*/ 72580 h 3246751"/>
                    <a:gd name="connsiteX4" fmla="*/ 66765 w 1574506"/>
                    <a:gd name="connsiteY4" fmla="*/ 1122668 h 3246751"/>
                    <a:gd name="connsiteX5" fmla="*/ 35871 w 1574506"/>
                    <a:gd name="connsiteY5" fmla="*/ 2372376 h 3246751"/>
                    <a:gd name="connsiteX6" fmla="*/ 398847 w 1574506"/>
                    <a:gd name="connsiteY6" fmla="*/ 3045293 h 3246751"/>
                    <a:gd name="connsiteX7" fmla="*/ 636807 w 1574506"/>
                    <a:gd name="connsiteY7" fmla="*/ 3223587 h 3246751"/>
                    <a:gd name="connsiteX8" fmla="*/ 858621 w 1574506"/>
                    <a:gd name="connsiteY8" fmla="*/ 3246751 h 3246751"/>
                    <a:gd name="connsiteX9" fmla="*/ 859324 w 1574506"/>
                    <a:gd name="connsiteY9" fmla="*/ 3246751 h 3246751"/>
                    <a:gd name="connsiteX10" fmla="*/ 860025 w 1574506"/>
                    <a:gd name="connsiteY10" fmla="*/ 3246751 h 3246751"/>
                    <a:gd name="connsiteX11" fmla="*/ 1419475 w 1574506"/>
                    <a:gd name="connsiteY11" fmla="*/ 2871210 h 3246751"/>
                    <a:gd name="connsiteX12" fmla="*/ 1569691 w 1574506"/>
                    <a:gd name="connsiteY12" fmla="*/ 1574017 h 3246751"/>
                    <a:gd name="connsiteX13" fmla="*/ 1422283 w 1574506"/>
                    <a:gd name="connsiteY13" fmla="*/ 993508 h 3246751"/>
                    <a:gd name="connsiteX0" fmla="*/ 1429273 w 1581496"/>
                    <a:gd name="connsiteY0" fmla="*/ 993508 h 3246751"/>
                    <a:gd name="connsiteX1" fmla="*/ 1427869 w 1581496"/>
                    <a:gd name="connsiteY1" fmla="*/ 993508 h 3246751"/>
                    <a:gd name="connsiteX2" fmla="*/ 891583 w 1581496"/>
                    <a:gd name="connsiteY2" fmla="*/ 47287 h 3246751"/>
                    <a:gd name="connsiteX3" fmla="*/ 441755 w 1581496"/>
                    <a:gd name="connsiteY3" fmla="*/ 72580 h 3246751"/>
                    <a:gd name="connsiteX4" fmla="*/ 73755 w 1581496"/>
                    <a:gd name="connsiteY4" fmla="*/ 1122668 h 3246751"/>
                    <a:gd name="connsiteX5" fmla="*/ 34258 w 1581496"/>
                    <a:gd name="connsiteY5" fmla="*/ 2355168 h 3246751"/>
                    <a:gd name="connsiteX6" fmla="*/ 405837 w 1581496"/>
                    <a:gd name="connsiteY6" fmla="*/ 3045293 h 3246751"/>
                    <a:gd name="connsiteX7" fmla="*/ 643797 w 1581496"/>
                    <a:gd name="connsiteY7" fmla="*/ 3223587 h 3246751"/>
                    <a:gd name="connsiteX8" fmla="*/ 865611 w 1581496"/>
                    <a:gd name="connsiteY8" fmla="*/ 3246751 h 3246751"/>
                    <a:gd name="connsiteX9" fmla="*/ 866314 w 1581496"/>
                    <a:gd name="connsiteY9" fmla="*/ 3246751 h 3246751"/>
                    <a:gd name="connsiteX10" fmla="*/ 867015 w 1581496"/>
                    <a:gd name="connsiteY10" fmla="*/ 3246751 h 3246751"/>
                    <a:gd name="connsiteX11" fmla="*/ 1426465 w 1581496"/>
                    <a:gd name="connsiteY11" fmla="*/ 2871210 h 3246751"/>
                    <a:gd name="connsiteX12" fmla="*/ 1576681 w 1581496"/>
                    <a:gd name="connsiteY12" fmla="*/ 1574017 h 3246751"/>
                    <a:gd name="connsiteX13" fmla="*/ 1429273 w 1581496"/>
                    <a:gd name="connsiteY13" fmla="*/ 993508 h 3246751"/>
                    <a:gd name="connsiteX0" fmla="*/ 1436729 w 1588952"/>
                    <a:gd name="connsiteY0" fmla="*/ 993508 h 3246751"/>
                    <a:gd name="connsiteX1" fmla="*/ 1435325 w 1588952"/>
                    <a:gd name="connsiteY1" fmla="*/ 993508 h 3246751"/>
                    <a:gd name="connsiteX2" fmla="*/ 899039 w 1588952"/>
                    <a:gd name="connsiteY2" fmla="*/ 47287 h 3246751"/>
                    <a:gd name="connsiteX3" fmla="*/ 449211 w 1588952"/>
                    <a:gd name="connsiteY3" fmla="*/ 72580 h 3246751"/>
                    <a:gd name="connsiteX4" fmla="*/ 81211 w 1588952"/>
                    <a:gd name="connsiteY4" fmla="*/ 1122668 h 3246751"/>
                    <a:gd name="connsiteX5" fmla="*/ 41714 w 1588952"/>
                    <a:gd name="connsiteY5" fmla="*/ 2355168 h 3246751"/>
                    <a:gd name="connsiteX6" fmla="*/ 413293 w 1588952"/>
                    <a:gd name="connsiteY6" fmla="*/ 3045293 h 3246751"/>
                    <a:gd name="connsiteX7" fmla="*/ 651253 w 1588952"/>
                    <a:gd name="connsiteY7" fmla="*/ 3223587 h 3246751"/>
                    <a:gd name="connsiteX8" fmla="*/ 873067 w 1588952"/>
                    <a:gd name="connsiteY8" fmla="*/ 3246751 h 3246751"/>
                    <a:gd name="connsiteX9" fmla="*/ 873770 w 1588952"/>
                    <a:gd name="connsiteY9" fmla="*/ 3246751 h 3246751"/>
                    <a:gd name="connsiteX10" fmla="*/ 874471 w 1588952"/>
                    <a:gd name="connsiteY10" fmla="*/ 3246751 h 3246751"/>
                    <a:gd name="connsiteX11" fmla="*/ 1433921 w 1588952"/>
                    <a:gd name="connsiteY11" fmla="*/ 2871210 h 3246751"/>
                    <a:gd name="connsiteX12" fmla="*/ 1584137 w 1588952"/>
                    <a:gd name="connsiteY12" fmla="*/ 1574017 h 3246751"/>
                    <a:gd name="connsiteX13" fmla="*/ 1436729 w 1588952"/>
                    <a:gd name="connsiteY13" fmla="*/ 993508 h 3246751"/>
                    <a:gd name="connsiteX0" fmla="*/ 1436729 w 1588952"/>
                    <a:gd name="connsiteY0" fmla="*/ 993508 h 3247280"/>
                    <a:gd name="connsiteX1" fmla="*/ 1435325 w 1588952"/>
                    <a:gd name="connsiteY1" fmla="*/ 993508 h 3247280"/>
                    <a:gd name="connsiteX2" fmla="*/ 899039 w 1588952"/>
                    <a:gd name="connsiteY2" fmla="*/ 47287 h 3247280"/>
                    <a:gd name="connsiteX3" fmla="*/ 449211 w 1588952"/>
                    <a:gd name="connsiteY3" fmla="*/ 72580 h 3247280"/>
                    <a:gd name="connsiteX4" fmla="*/ 81211 w 1588952"/>
                    <a:gd name="connsiteY4" fmla="*/ 1122668 h 3247280"/>
                    <a:gd name="connsiteX5" fmla="*/ 41714 w 1588952"/>
                    <a:gd name="connsiteY5" fmla="*/ 2355168 h 3247280"/>
                    <a:gd name="connsiteX6" fmla="*/ 318649 w 1588952"/>
                    <a:gd name="connsiteY6" fmla="*/ 3071104 h 3247280"/>
                    <a:gd name="connsiteX7" fmla="*/ 651253 w 1588952"/>
                    <a:gd name="connsiteY7" fmla="*/ 3223587 h 3247280"/>
                    <a:gd name="connsiteX8" fmla="*/ 873067 w 1588952"/>
                    <a:gd name="connsiteY8" fmla="*/ 3246751 h 3247280"/>
                    <a:gd name="connsiteX9" fmla="*/ 873770 w 1588952"/>
                    <a:gd name="connsiteY9" fmla="*/ 3246751 h 3247280"/>
                    <a:gd name="connsiteX10" fmla="*/ 874471 w 1588952"/>
                    <a:gd name="connsiteY10" fmla="*/ 3246751 h 3247280"/>
                    <a:gd name="connsiteX11" fmla="*/ 1433921 w 1588952"/>
                    <a:gd name="connsiteY11" fmla="*/ 2871210 h 3247280"/>
                    <a:gd name="connsiteX12" fmla="*/ 1584137 w 1588952"/>
                    <a:gd name="connsiteY12" fmla="*/ 1574017 h 3247280"/>
                    <a:gd name="connsiteX13" fmla="*/ 1436729 w 1588952"/>
                    <a:gd name="connsiteY13" fmla="*/ 993508 h 3247280"/>
                    <a:gd name="connsiteX0" fmla="*/ 1436729 w 1589568"/>
                    <a:gd name="connsiteY0" fmla="*/ 993508 h 3247280"/>
                    <a:gd name="connsiteX1" fmla="*/ 1435325 w 1589568"/>
                    <a:gd name="connsiteY1" fmla="*/ 993508 h 3247280"/>
                    <a:gd name="connsiteX2" fmla="*/ 899039 w 1589568"/>
                    <a:gd name="connsiteY2" fmla="*/ 47287 h 3247280"/>
                    <a:gd name="connsiteX3" fmla="*/ 449211 w 1589568"/>
                    <a:gd name="connsiteY3" fmla="*/ 72580 h 3247280"/>
                    <a:gd name="connsiteX4" fmla="*/ 81211 w 1589568"/>
                    <a:gd name="connsiteY4" fmla="*/ 1122668 h 3247280"/>
                    <a:gd name="connsiteX5" fmla="*/ 41714 w 1589568"/>
                    <a:gd name="connsiteY5" fmla="*/ 2355168 h 3247280"/>
                    <a:gd name="connsiteX6" fmla="*/ 318649 w 1589568"/>
                    <a:gd name="connsiteY6" fmla="*/ 3071104 h 3247280"/>
                    <a:gd name="connsiteX7" fmla="*/ 651253 w 1589568"/>
                    <a:gd name="connsiteY7" fmla="*/ 3223587 h 3247280"/>
                    <a:gd name="connsiteX8" fmla="*/ 873067 w 1589568"/>
                    <a:gd name="connsiteY8" fmla="*/ 3246751 h 3247280"/>
                    <a:gd name="connsiteX9" fmla="*/ 873770 w 1589568"/>
                    <a:gd name="connsiteY9" fmla="*/ 3246751 h 3247280"/>
                    <a:gd name="connsiteX10" fmla="*/ 874471 w 1589568"/>
                    <a:gd name="connsiteY10" fmla="*/ 3246751 h 3247280"/>
                    <a:gd name="connsiteX11" fmla="*/ 1451130 w 1589568"/>
                    <a:gd name="connsiteY11" fmla="*/ 2897023 h 3247280"/>
                    <a:gd name="connsiteX12" fmla="*/ 1584137 w 1589568"/>
                    <a:gd name="connsiteY12" fmla="*/ 1574017 h 3247280"/>
                    <a:gd name="connsiteX13" fmla="*/ 1436729 w 1589568"/>
                    <a:gd name="connsiteY13" fmla="*/ 993508 h 32472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589568" h="3247280">
                      <a:moveTo>
                        <a:pt x="1436729" y="993508"/>
                      </a:moveTo>
                      <a:cubicBezTo>
                        <a:pt x="1436027" y="993508"/>
                        <a:pt x="1435325" y="994210"/>
                        <a:pt x="1435325" y="993508"/>
                      </a:cubicBezTo>
                      <a:cubicBezTo>
                        <a:pt x="1375660" y="818022"/>
                        <a:pt x="1046448" y="148367"/>
                        <a:pt x="899039" y="47287"/>
                      </a:cubicBezTo>
                      <a:cubicBezTo>
                        <a:pt x="721447" y="-43264"/>
                        <a:pt x="508083" y="13805"/>
                        <a:pt x="449211" y="72580"/>
                      </a:cubicBezTo>
                      <a:cubicBezTo>
                        <a:pt x="289859" y="231669"/>
                        <a:pt x="91038" y="961923"/>
                        <a:pt x="81211" y="1122668"/>
                      </a:cubicBezTo>
                      <a:cubicBezTo>
                        <a:pt x="72787" y="1256740"/>
                        <a:pt x="-68155" y="1624380"/>
                        <a:pt x="41714" y="2355168"/>
                      </a:cubicBezTo>
                      <a:cubicBezTo>
                        <a:pt x="81023" y="2526443"/>
                        <a:pt x="285658" y="3017756"/>
                        <a:pt x="318649" y="3071104"/>
                      </a:cubicBezTo>
                      <a:cubicBezTo>
                        <a:pt x="373401" y="3161655"/>
                        <a:pt x="558850" y="3194313"/>
                        <a:pt x="651253" y="3223587"/>
                      </a:cubicBezTo>
                      <a:cubicBezTo>
                        <a:pt x="743656" y="3252861"/>
                        <a:pt x="802171" y="3246751"/>
                        <a:pt x="873067" y="3246751"/>
                      </a:cubicBezTo>
                      <a:lnTo>
                        <a:pt x="873770" y="3246751"/>
                      </a:lnTo>
                      <a:lnTo>
                        <a:pt x="874471" y="3246751"/>
                      </a:lnTo>
                      <a:cubicBezTo>
                        <a:pt x="1106815" y="3246049"/>
                        <a:pt x="1317761" y="3176398"/>
                        <a:pt x="1451130" y="2897023"/>
                      </a:cubicBezTo>
                      <a:cubicBezTo>
                        <a:pt x="1506584" y="2753125"/>
                        <a:pt x="1615023" y="1878661"/>
                        <a:pt x="1584137" y="1574017"/>
                      </a:cubicBezTo>
                      <a:cubicBezTo>
                        <a:pt x="1560973" y="1356414"/>
                        <a:pt x="1507626" y="1159167"/>
                        <a:pt x="1436729" y="993508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 w="701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sp>
            <p:nvSpPr>
              <p:cNvPr id="39" name="Freeform: Shape 154">
                <a:extLst>
                  <a:ext uri="{FF2B5EF4-FFF2-40B4-BE49-F238E27FC236}">
                    <a16:creationId xmlns:a16="http://schemas.microsoft.com/office/drawing/2014/main" id="{C3D25499-860F-4D00-A131-7BCC5F3B9E78}"/>
                  </a:ext>
                </a:extLst>
              </p:cNvPr>
              <p:cNvSpPr/>
              <p:nvPr/>
            </p:nvSpPr>
            <p:spPr>
              <a:xfrm>
                <a:off x="4375690" y="4248793"/>
                <a:ext cx="1102053" cy="807236"/>
              </a:xfrm>
              <a:custGeom>
                <a:avLst/>
                <a:gdLst>
                  <a:gd name="connsiteX0" fmla="*/ 1059078 w 1102053"/>
                  <a:gd name="connsiteY0" fmla="*/ 551807 h 807236"/>
                  <a:gd name="connsiteX1" fmla="*/ 959402 w 1102053"/>
                  <a:gd name="connsiteY1" fmla="*/ 558124 h 807236"/>
                  <a:gd name="connsiteX2" fmla="*/ 671604 w 1102053"/>
                  <a:gd name="connsiteY2" fmla="*/ 466871 h 807236"/>
                  <a:gd name="connsiteX3" fmla="*/ 519984 w 1102053"/>
                  <a:gd name="connsiteY3" fmla="*/ 506180 h 807236"/>
                  <a:gd name="connsiteX4" fmla="*/ 68634 w 1102053"/>
                  <a:gd name="connsiteY4" fmla="*/ 812228 h 807236"/>
                  <a:gd name="connsiteX5" fmla="*/ 6863 w 1102053"/>
                  <a:gd name="connsiteY5" fmla="*/ 727995 h 807236"/>
                  <a:gd name="connsiteX6" fmla="*/ 481377 w 1102053"/>
                  <a:gd name="connsiteY6" fmla="*/ 39387 h 807236"/>
                  <a:gd name="connsiteX7" fmla="*/ 717933 w 1102053"/>
                  <a:gd name="connsiteY7" fmla="*/ 47108 h 807236"/>
                  <a:gd name="connsiteX8" fmla="*/ 1070309 w 1102053"/>
                  <a:gd name="connsiteY8" fmla="*/ 384042 h 807236"/>
                  <a:gd name="connsiteX9" fmla="*/ 1100493 w 1102053"/>
                  <a:gd name="connsiteY9" fmla="*/ 492141 h 807236"/>
                  <a:gd name="connsiteX10" fmla="*/ 1059078 w 1102053"/>
                  <a:gd name="connsiteY10" fmla="*/ 551807 h 807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102053" h="807236">
                    <a:moveTo>
                      <a:pt x="1059078" y="551807"/>
                    </a:moveTo>
                    <a:cubicBezTo>
                      <a:pt x="1026789" y="567249"/>
                      <a:pt x="993095" y="565144"/>
                      <a:pt x="959402" y="558124"/>
                    </a:cubicBezTo>
                    <a:cubicBezTo>
                      <a:pt x="920093" y="549701"/>
                      <a:pt x="731270" y="478804"/>
                      <a:pt x="671604" y="466871"/>
                    </a:cubicBezTo>
                    <a:cubicBezTo>
                      <a:pt x="614747" y="455640"/>
                      <a:pt x="562803" y="461256"/>
                      <a:pt x="519984" y="506180"/>
                    </a:cubicBezTo>
                    <a:cubicBezTo>
                      <a:pt x="500330" y="526537"/>
                      <a:pt x="194984" y="812228"/>
                      <a:pt x="68634" y="812228"/>
                    </a:cubicBezTo>
                    <a:cubicBezTo>
                      <a:pt x="10372" y="810122"/>
                      <a:pt x="-12792" y="782746"/>
                      <a:pt x="6863" y="727995"/>
                    </a:cubicBezTo>
                    <a:cubicBezTo>
                      <a:pt x="48979" y="606558"/>
                      <a:pt x="261669" y="181882"/>
                      <a:pt x="481377" y="39387"/>
                    </a:cubicBezTo>
                    <a:cubicBezTo>
                      <a:pt x="550870" y="-5538"/>
                      <a:pt x="605622" y="-23086"/>
                      <a:pt x="717933" y="47108"/>
                    </a:cubicBezTo>
                    <a:cubicBezTo>
                      <a:pt x="793743" y="109582"/>
                      <a:pt x="956594" y="198728"/>
                      <a:pt x="1070309" y="384042"/>
                    </a:cubicBezTo>
                    <a:cubicBezTo>
                      <a:pt x="1093473" y="421245"/>
                      <a:pt x="1106810" y="449323"/>
                      <a:pt x="1100493" y="492141"/>
                    </a:cubicBezTo>
                    <a:cubicBezTo>
                      <a:pt x="1095579" y="516710"/>
                      <a:pt x="1080838" y="537768"/>
                      <a:pt x="1059078" y="551807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701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0" name="Freeform: Shape 155">
                <a:extLst>
                  <a:ext uri="{FF2B5EF4-FFF2-40B4-BE49-F238E27FC236}">
                    <a16:creationId xmlns:a16="http://schemas.microsoft.com/office/drawing/2014/main" id="{4E203EBB-E24E-46FD-A5A0-49BDCB70389D}"/>
                  </a:ext>
                </a:extLst>
              </p:cNvPr>
              <p:cNvSpPr/>
              <p:nvPr/>
            </p:nvSpPr>
            <p:spPr>
              <a:xfrm>
                <a:off x="4401537" y="4284414"/>
                <a:ext cx="1052917" cy="751081"/>
              </a:xfrm>
              <a:custGeom>
                <a:avLst/>
                <a:gdLst>
                  <a:gd name="connsiteX0" fmla="*/ 1005153 w 1052917"/>
                  <a:gd name="connsiteY0" fmla="*/ 503551 h 751080"/>
                  <a:gd name="connsiteX1" fmla="*/ 912497 w 1052917"/>
                  <a:gd name="connsiteY1" fmla="*/ 486704 h 751080"/>
                  <a:gd name="connsiteX2" fmla="*/ 651373 w 1052917"/>
                  <a:gd name="connsiteY2" fmla="*/ 402471 h 751080"/>
                  <a:gd name="connsiteX3" fmla="*/ 474483 w 1052917"/>
                  <a:gd name="connsiteY3" fmla="*/ 450203 h 751080"/>
                  <a:gd name="connsiteX4" fmla="*/ 64547 w 1052917"/>
                  <a:gd name="connsiteY4" fmla="*/ 752741 h 751080"/>
                  <a:gd name="connsiteX5" fmla="*/ 4882 w 1052917"/>
                  <a:gd name="connsiteY5" fmla="*/ 696586 h 751080"/>
                  <a:gd name="connsiteX6" fmla="*/ 458338 w 1052917"/>
                  <a:gd name="connsiteY6" fmla="*/ 38161 h 751080"/>
                  <a:gd name="connsiteX7" fmla="*/ 684365 w 1052917"/>
                  <a:gd name="connsiteY7" fmla="*/ 45181 h 751080"/>
                  <a:gd name="connsiteX8" fmla="*/ 1021298 w 1052917"/>
                  <a:gd name="connsiteY8" fmla="*/ 367374 h 751080"/>
                  <a:gd name="connsiteX9" fmla="*/ 1051482 w 1052917"/>
                  <a:gd name="connsiteY9" fmla="*/ 455819 h 751080"/>
                  <a:gd name="connsiteX10" fmla="*/ 1005153 w 1052917"/>
                  <a:gd name="connsiteY10" fmla="*/ 503551 h 7510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052917" h="751080">
                    <a:moveTo>
                      <a:pt x="1005153" y="503551"/>
                    </a:moveTo>
                    <a:cubicBezTo>
                      <a:pt x="985499" y="506359"/>
                      <a:pt x="946190" y="502849"/>
                      <a:pt x="912497" y="486704"/>
                    </a:cubicBezTo>
                    <a:cubicBezTo>
                      <a:pt x="878101" y="469858"/>
                      <a:pt x="708231" y="414404"/>
                      <a:pt x="651373" y="402471"/>
                    </a:cubicBezTo>
                    <a:cubicBezTo>
                      <a:pt x="597323" y="391240"/>
                      <a:pt x="515196" y="407385"/>
                      <a:pt x="474483" y="450203"/>
                    </a:cubicBezTo>
                    <a:cubicBezTo>
                      <a:pt x="455531" y="469858"/>
                      <a:pt x="221783" y="693076"/>
                      <a:pt x="64547" y="752741"/>
                    </a:cubicBezTo>
                    <a:cubicBezTo>
                      <a:pt x="22431" y="759761"/>
                      <a:pt x="-13369" y="749231"/>
                      <a:pt x="4882" y="696586"/>
                    </a:cubicBezTo>
                    <a:cubicBezTo>
                      <a:pt x="45595" y="580063"/>
                      <a:pt x="248457" y="174339"/>
                      <a:pt x="458338" y="38161"/>
                    </a:cubicBezTo>
                    <a:cubicBezTo>
                      <a:pt x="525023" y="-5359"/>
                      <a:pt x="576967" y="-22206"/>
                      <a:pt x="684365" y="45181"/>
                    </a:cubicBezTo>
                    <a:cubicBezTo>
                      <a:pt x="756665" y="104846"/>
                      <a:pt x="912497" y="190484"/>
                      <a:pt x="1021298" y="367374"/>
                    </a:cubicBezTo>
                    <a:cubicBezTo>
                      <a:pt x="1043058" y="403173"/>
                      <a:pt x="1057799" y="415106"/>
                      <a:pt x="1051482" y="455819"/>
                    </a:cubicBezTo>
                    <a:cubicBezTo>
                      <a:pt x="1047270" y="478983"/>
                      <a:pt x="1027616" y="497234"/>
                      <a:pt x="1005153" y="503551"/>
                    </a:cubicBez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701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1" name="Freeform: Shape 156">
                <a:extLst>
                  <a:ext uri="{FF2B5EF4-FFF2-40B4-BE49-F238E27FC236}">
                    <a16:creationId xmlns:a16="http://schemas.microsoft.com/office/drawing/2014/main" id="{EC4E6222-8959-4F79-89B3-D6E7FBA5B84C}"/>
                  </a:ext>
                </a:extLst>
              </p:cNvPr>
              <p:cNvSpPr/>
              <p:nvPr/>
            </p:nvSpPr>
            <p:spPr>
              <a:xfrm>
                <a:off x="4527137" y="4472937"/>
                <a:ext cx="863392" cy="533478"/>
              </a:xfrm>
              <a:custGeom>
                <a:avLst/>
                <a:gdLst>
                  <a:gd name="connsiteX0" fmla="*/ 17 w 863392"/>
                  <a:gd name="connsiteY0" fmla="*/ 534737 h 533477"/>
                  <a:gd name="connsiteX1" fmla="*/ 348181 w 863392"/>
                  <a:gd name="connsiteY1" fmla="*/ 261680 h 533477"/>
                  <a:gd name="connsiteX2" fmla="*/ 589650 w 863392"/>
                  <a:gd name="connsiteY2" fmla="*/ 229391 h 533477"/>
                  <a:gd name="connsiteX3" fmla="*/ 867621 w 863392"/>
                  <a:gd name="connsiteY3" fmla="*/ 316432 h 533477"/>
                  <a:gd name="connsiteX4" fmla="*/ 522264 w 863392"/>
                  <a:gd name="connsiteY4" fmla="*/ 14596 h 533477"/>
                  <a:gd name="connsiteX5" fmla="*/ 385384 w 863392"/>
                  <a:gd name="connsiteY5" fmla="*/ 28635 h 533477"/>
                  <a:gd name="connsiteX6" fmla="*/ 287112 w 863392"/>
                  <a:gd name="connsiteY6" fmla="*/ 128311 h 533477"/>
                  <a:gd name="connsiteX7" fmla="*/ 17 w 863392"/>
                  <a:gd name="connsiteY7" fmla="*/ 534737 h 5334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63392" h="533477">
                    <a:moveTo>
                      <a:pt x="17" y="534737"/>
                    </a:moveTo>
                    <a:cubicBezTo>
                      <a:pt x="132684" y="462436"/>
                      <a:pt x="236572" y="361357"/>
                      <a:pt x="348181" y="261680"/>
                    </a:cubicBezTo>
                    <a:cubicBezTo>
                      <a:pt x="391702" y="225179"/>
                      <a:pt x="452771" y="182361"/>
                      <a:pt x="589650" y="229391"/>
                    </a:cubicBezTo>
                    <a:cubicBezTo>
                      <a:pt x="620536" y="237112"/>
                      <a:pt x="781281" y="313624"/>
                      <a:pt x="867621" y="316432"/>
                    </a:cubicBezTo>
                    <a:cubicBezTo>
                      <a:pt x="796724" y="248343"/>
                      <a:pt x="570698" y="37760"/>
                      <a:pt x="522264" y="14596"/>
                    </a:cubicBezTo>
                    <a:cubicBezTo>
                      <a:pt x="473128" y="-8568"/>
                      <a:pt x="428203" y="-4357"/>
                      <a:pt x="385384" y="28635"/>
                    </a:cubicBezTo>
                    <a:cubicBezTo>
                      <a:pt x="348181" y="57415"/>
                      <a:pt x="316594" y="91108"/>
                      <a:pt x="287112" y="128311"/>
                    </a:cubicBezTo>
                    <a:cubicBezTo>
                      <a:pt x="194456" y="245536"/>
                      <a:pt x="-2089" y="515784"/>
                      <a:pt x="17" y="534737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701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grpSp>
            <p:nvGrpSpPr>
              <p:cNvPr id="42" name="Graphic 204">
                <a:extLst>
                  <a:ext uri="{FF2B5EF4-FFF2-40B4-BE49-F238E27FC236}">
                    <a16:creationId xmlns:a16="http://schemas.microsoft.com/office/drawing/2014/main" id="{CC8C84CA-D55D-4604-A226-14B6DA1C2879}"/>
                  </a:ext>
                </a:extLst>
              </p:cNvPr>
              <p:cNvGrpSpPr/>
              <p:nvPr/>
            </p:nvGrpSpPr>
            <p:grpSpPr>
              <a:xfrm>
                <a:off x="3951034" y="4263534"/>
                <a:ext cx="3572899" cy="2112854"/>
                <a:chOff x="3951034" y="4263534"/>
                <a:chExt cx="3572899" cy="2112854"/>
              </a:xfrm>
              <a:solidFill>
                <a:srgbClr val="000000"/>
              </a:solidFill>
            </p:grpSpPr>
            <p:sp>
              <p:nvSpPr>
                <p:cNvPr id="48" name="Freeform: Shape 163">
                  <a:extLst>
                    <a:ext uri="{FF2B5EF4-FFF2-40B4-BE49-F238E27FC236}">
                      <a16:creationId xmlns:a16="http://schemas.microsoft.com/office/drawing/2014/main" id="{661D15E5-0E75-4CDA-8473-AB81E77257FD}"/>
                    </a:ext>
                  </a:extLst>
                </p:cNvPr>
                <p:cNvSpPr/>
                <p:nvPr/>
              </p:nvSpPr>
              <p:spPr>
                <a:xfrm>
                  <a:off x="3951034" y="4882360"/>
                  <a:ext cx="3572899" cy="1495142"/>
                </a:xfrm>
                <a:custGeom>
                  <a:avLst/>
                  <a:gdLst>
                    <a:gd name="connsiteX0" fmla="*/ 3571318 w 3572898"/>
                    <a:gd name="connsiteY0" fmla="*/ 122505 h 1495142"/>
                    <a:gd name="connsiteX1" fmla="*/ 3550259 w 3572898"/>
                    <a:gd name="connsiteY1" fmla="*/ 27743 h 1495142"/>
                    <a:gd name="connsiteX2" fmla="*/ 3501825 w 3572898"/>
                    <a:gd name="connsiteY2" fmla="*/ 20022 h 1495142"/>
                    <a:gd name="connsiteX3" fmla="*/ 3398639 w 3572898"/>
                    <a:gd name="connsiteY3" fmla="*/ 202527 h 1495142"/>
                    <a:gd name="connsiteX4" fmla="*/ 2780927 w 3572898"/>
                    <a:gd name="connsiteY4" fmla="*/ 620184 h 1495142"/>
                    <a:gd name="connsiteX5" fmla="*/ 2072665 w 3572898"/>
                    <a:gd name="connsiteY5" fmla="*/ 729688 h 1495142"/>
                    <a:gd name="connsiteX6" fmla="*/ 2034058 w 3572898"/>
                    <a:gd name="connsiteY6" fmla="*/ 762679 h 1495142"/>
                    <a:gd name="connsiteX7" fmla="*/ 2062838 w 3572898"/>
                    <a:gd name="connsiteY7" fmla="*/ 1097507 h 1495142"/>
                    <a:gd name="connsiteX8" fmla="*/ 2048097 w 3572898"/>
                    <a:gd name="connsiteY8" fmla="*/ 1151556 h 1495142"/>
                    <a:gd name="connsiteX9" fmla="*/ 1616401 w 3572898"/>
                    <a:gd name="connsiteY9" fmla="*/ 1164192 h 1495142"/>
                    <a:gd name="connsiteX10" fmla="*/ 1546207 w 3572898"/>
                    <a:gd name="connsiteY10" fmla="*/ 1070833 h 1495142"/>
                    <a:gd name="connsiteX11" fmla="*/ 1554630 w 3572898"/>
                    <a:gd name="connsiteY11" fmla="*/ 750746 h 1495142"/>
                    <a:gd name="connsiteX12" fmla="*/ 1516023 w 3572898"/>
                    <a:gd name="connsiteY12" fmla="*/ 707225 h 1495142"/>
                    <a:gd name="connsiteX13" fmla="*/ 840752 w 3572898"/>
                    <a:gd name="connsiteY13" fmla="*/ 569644 h 1495142"/>
                    <a:gd name="connsiteX14" fmla="*/ 782491 w 3572898"/>
                    <a:gd name="connsiteY14" fmla="*/ 609655 h 1495142"/>
                    <a:gd name="connsiteX15" fmla="*/ 694046 w 3572898"/>
                    <a:gd name="connsiteY15" fmla="*/ 896049 h 1495142"/>
                    <a:gd name="connsiteX16" fmla="*/ 425903 w 3572898"/>
                    <a:gd name="connsiteY16" fmla="*/ 785843 h 1495142"/>
                    <a:gd name="connsiteX17" fmla="*/ 478549 w 3572898"/>
                    <a:gd name="connsiteY17" fmla="*/ 488921 h 1495142"/>
                    <a:gd name="connsiteX18" fmla="*/ 442048 w 3572898"/>
                    <a:gd name="connsiteY18" fmla="*/ 412409 h 1495142"/>
                    <a:gd name="connsiteX19" fmla="*/ 83354 w 3572898"/>
                    <a:gd name="connsiteY19" fmla="*/ 53013 h 1495142"/>
                    <a:gd name="connsiteX20" fmla="*/ 39833 w 3572898"/>
                    <a:gd name="connsiteY20" fmla="*/ 5281 h 1495142"/>
                    <a:gd name="connsiteX21" fmla="*/ 5438 w 3572898"/>
                    <a:gd name="connsiteY21" fmla="*/ 40378 h 1495142"/>
                    <a:gd name="connsiteX22" fmla="*/ 8948 w 3572898"/>
                    <a:gd name="connsiteY22" fmla="*/ 199719 h 1495142"/>
                    <a:gd name="connsiteX23" fmla="*/ 366940 w 3572898"/>
                    <a:gd name="connsiteY23" fmla="*/ 1015379 h 1495142"/>
                    <a:gd name="connsiteX24" fmla="*/ 755115 w 3572898"/>
                    <a:gd name="connsiteY24" fmla="*/ 1296157 h 1495142"/>
                    <a:gd name="connsiteX25" fmla="*/ 858301 w 3572898"/>
                    <a:gd name="connsiteY25" fmla="*/ 1289840 h 1495142"/>
                    <a:gd name="connsiteX26" fmla="*/ 971314 w 3572898"/>
                    <a:gd name="connsiteY26" fmla="*/ 961329 h 1495142"/>
                    <a:gd name="connsiteX27" fmla="*/ 1016940 w 3572898"/>
                    <a:gd name="connsiteY27" fmla="*/ 946589 h 1495142"/>
                    <a:gd name="connsiteX28" fmla="*/ 1299122 w 3572898"/>
                    <a:gd name="connsiteY28" fmla="*/ 1013975 h 1495142"/>
                    <a:gd name="connsiteX29" fmla="*/ 1344047 w 3572898"/>
                    <a:gd name="connsiteY29" fmla="*/ 1062410 h 1495142"/>
                    <a:gd name="connsiteX30" fmla="*/ 1326498 w 3572898"/>
                    <a:gd name="connsiteY30" fmla="*/ 1371265 h 1495142"/>
                    <a:gd name="connsiteX31" fmla="*/ 1384058 w 3572898"/>
                    <a:gd name="connsiteY31" fmla="*/ 1444970 h 1495142"/>
                    <a:gd name="connsiteX32" fmla="*/ 2248853 w 3572898"/>
                    <a:gd name="connsiteY32" fmla="*/ 1429527 h 1495142"/>
                    <a:gd name="connsiteX33" fmla="*/ 2290268 w 3572898"/>
                    <a:gd name="connsiteY33" fmla="*/ 1390218 h 1495142"/>
                    <a:gd name="connsiteX34" fmla="*/ 2283951 w 3572898"/>
                    <a:gd name="connsiteY34" fmla="*/ 1004850 h 1495142"/>
                    <a:gd name="connsiteX35" fmla="*/ 2316942 w 3572898"/>
                    <a:gd name="connsiteY35" fmla="*/ 964839 h 1495142"/>
                    <a:gd name="connsiteX36" fmla="*/ 2654577 w 3572898"/>
                    <a:gd name="connsiteY36" fmla="*/ 931146 h 1495142"/>
                    <a:gd name="connsiteX37" fmla="*/ 2691079 w 3572898"/>
                    <a:gd name="connsiteY37" fmla="*/ 962733 h 1495142"/>
                    <a:gd name="connsiteX38" fmla="*/ 2710031 w 3572898"/>
                    <a:gd name="connsiteY38" fmla="*/ 1025908 h 1495142"/>
                    <a:gd name="connsiteX39" fmla="*/ 2764783 w 3572898"/>
                    <a:gd name="connsiteY39" fmla="*/ 1290542 h 1495142"/>
                    <a:gd name="connsiteX40" fmla="*/ 2812515 w 3572898"/>
                    <a:gd name="connsiteY40" fmla="*/ 1320023 h 1495142"/>
                    <a:gd name="connsiteX41" fmla="*/ 3312300 w 3572898"/>
                    <a:gd name="connsiteY41" fmla="*/ 936060 h 1495142"/>
                    <a:gd name="connsiteX42" fmla="*/ 3519373 w 3572898"/>
                    <a:gd name="connsiteY42" fmla="*/ 564731 h 1495142"/>
                    <a:gd name="connsiteX43" fmla="*/ 3571318 w 3572898"/>
                    <a:gd name="connsiteY43" fmla="*/ 122505 h 14951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</a:cxnLst>
                  <a:rect l="l" t="t" r="r" b="b"/>
                  <a:pathLst>
                    <a:path w="3572898" h="1495142">
                      <a:moveTo>
                        <a:pt x="3571318" y="122505"/>
                      </a:moveTo>
                      <a:cubicBezTo>
                        <a:pt x="3568510" y="90216"/>
                        <a:pt x="3563596" y="57926"/>
                        <a:pt x="3550259" y="27743"/>
                      </a:cubicBezTo>
                      <a:cubicBezTo>
                        <a:pt x="3537624" y="-2441"/>
                        <a:pt x="3510248" y="-12268"/>
                        <a:pt x="3501825" y="20022"/>
                      </a:cubicBezTo>
                      <a:cubicBezTo>
                        <a:pt x="3492700" y="57926"/>
                        <a:pt x="3421803" y="176555"/>
                        <a:pt x="3398639" y="202527"/>
                      </a:cubicBezTo>
                      <a:cubicBezTo>
                        <a:pt x="3235086" y="393456"/>
                        <a:pt x="2980982" y="548586"/>
                        <a:pt x="2780927" y="620184"/>
                      </a:cubicBezTo>
                      <a:cubicBezTo>
                        <a:pt x="2521910" y="692485"/>
                        <a:pt x="2370290" y="718457"/>
                        <a:pt x="2072665" y="729688"/>
                      </a:cubicBezTo>
                      <a:cubicBezTo>
                        <a:pt x="2044588" y="730389"/>
                        <a:pt x="2035462" y="735303"/>
                        <a:pt x="2034058" y="762679"/>
                      </a:cubicBezTo>
                      <a:cubicBezTo>
                        <a:pt x="2033356" y="771804"/>
                        <a:pt x="2062838" y="994321"/>
                        <a:pt x="2062838" y="1097507"/>
                      </a:cubicBezTo>
                      <a:cubicBezTo>
                        <a:pt x="2062838" y="1116459"/>
                        <a:pt x="2063540" y="1136114"/>
                        <a:pt x="2048097" y="1151556"/>
                      </a:cubicBezTo>
                      <a:cubicBezTo>
                        <a:pt x="1998961" y="1165595"/>
                        <a:pt x="1664835" y="1180336"/>
                        <a:pt x="1616401" y="1164192"/>
                      </a:cubicBezTo>
                      <a:cubicBezTo>
                        <a:pt x="1566563" y="1148047"/>
                        <a:pt x="1547611" y="1124181"/>
                        <a:pt x="1546207" y="1070833"/>
                      </a:cubicBezTo>
                      <a:cubicBezTo>
                        <a:pt x="1545505" y="1039245"/>
                        <a:pt x="1547611" y="825854"/>
                        <a:pt x="1554630" y="750746"/>
                      </a:cubicBezTo>
                      <a:cubicBezTo>
                        <a:pt x="1557438" y="719159"/>
                        <a:pt x="1547611" y="710033"/>
                        <a:pt x="1516023" y="707225"/>
                      </a:cubicBezTo>
                      <a:cubicBezTo>
                        <a:pt x="1367211" y="692485"/>
                        <a:pt x="944640" y="610357"/>
                        <a:pt x="840752" y="569644"/>
                      </a:cubicBezTo>
                      <a:cubicBezTo>
                        <a:pt x="812675" y="558413"/>
                        <a:pt x="790914" y="575260"/>
                        <a:pt x="782491" y="609655"/>
                      </a:cubicBezTo>
                      <a:cubicBezTo>
                        <a:pt x="781087" y="611761"/>
                        <a:pt x="707383" y="853230"/>
                        <a:pt x="694046" y="896049"/>
                      </a:cubicBezTo>
                      <a:cubicBezTo>
                        <a:pt x="650525" y="889029"/>
                        <a:pt x="456086" y="806902"/>
                        <a:pt x="425903" y="785843"/>
                      </a:cubicBezTo>
                      <a:cubicBezTo>
                        <a:pt x="427307" y="747236"/>
                        <a:pt x="475741" y="552798"/>
                        <a:pt x="478549" y="488921"/>
                      </a:cubicBezTo>
                      <a:cubicBezTo>
                        <a:pt x="479953" y="455929"/>
                        <a:pt x="470827" y="432063"/>
                        <a:pt x="442048" y="412409"/>
                      </a:cubicBezTo>
                      <a:cubicBezTo>
                        <a:pt x="251820" y="286059"/>
                        <a:pt x="197771" y="247452"/>
                        <a:pt x="83354" y="53013"/>
                      </a:cubicBezTo>
                      <a:cubicBezTo>
                        <a:pt x="75632" y="40378"/>
                        <a:pt x="58084" y="3877"/>
                        <a:pt x="39833" y="5281"/>
                      </a:cubicBezTo>
                      <a:cubicBezTo>
                        <a:pt x="20179" y="5983"/>
                        <a:pt x="8246" y="23531"/>
                        <a:pt x="5438" y="40378"/>
                      </a:cubicBezTo>
                      <a:cubicBezTo>
                        <a:pt x="-4389" y="101447"/>
                        <a:pt x="524" y="146372"/>
                        <a:pt x="8948" y="199719"/>
                      </a:cubicBezTo>
                      <a:cubicBezTo>
                        <a:pt x="37727" y="329579"/>
                        <a:pt x="88267" y="695994"/>
                        <a:pt x="366940" y="1015379"/>
                      </a:cubicBezTo>
                      <a:cubicBezTo>
                        <a:pt x="423095" y="1079256"/>
                        <a:pt x="694748" y="1275801"/>
                        <a:pt x="755115" y="1296157"/>
                      </a:cubicBezTo>
                      <a:cubicBezTo>
                        <a:pt x="806357" y="1313706"/>
                        <a:pt x="847772" y="1333360"/>
                        <a:pt x="858301" y="1289840"/>
                      </a:cubicBezTo>
                      <a:cubicBezTo>
                        <a:pt x="884975" y="1182442"/>
                        <a:pt x="955169" y="981686"/>
                        <a:pt x="971314" y="961329"/>
                      </a:cubicBezTo>
                      <a:cubicBezTo>
                        <a:pt x="979737" y="950099"/>
                        <a:pt x="1003603" y="943781"/>
                        <a:pt x="1016940" y="946589"/>
                      </a:cubicBezTo>
                      <a:cubicBezTo>
                        <a:pt x="1080817" y="959925"/>
                        <a:pt x="1259813" y="1000638"/>
                        <a:pt x="1299122" y="1013975"/>
                      </a:cubicBezTo>
                      <a:cubicBezTo>
                        <a:pt x="1338431" y="1023803"/>
                        <a:pt x="1347556" y="1027312"/>
                        <a:pt x="1344047" y="1062410"/>
                      </a:cubicBezTo>
                      <a:cubicBezTo>
                        <a:pt x="1338431" y="1126286"/>
                        <a:pt x="1326498" y="1371265"/>
                        <a:pt x="1326498" y="1371265"/>
                      </a:cubicBezTo>
                      <a:cubicBezTo>
                        <a:pt x="1325094" y="1403555"/>
                        <a:pt x="1358086" y="1437950"/>
                        <a:pt x="1384058" y="1444970"/>
                      </a:cubicBezTo>
                      <a:cubicBezTo>
                        <a:pt x="1697827" y="1529203"/>
                        <a:pt x="1925959" y="1511654"/>
                        <a:pt x="2248853" y="1429527"/>
                      </a:cubicBezTo>
                      <a:cubicBezTo>
                        <a:pt x="2277633" y="1422507"/>
                        <a:pt x="2287460" y="1418998"/>
                        <a:pt x="2290268" y="1390218"/>
                      </a:cubicBezTo>
                      <a:cubicBezTo>
                        <a:pt x="2292374" y="1369159"/>
                        <a:pt x="2283951" y="1112248"/>
                        <a:pt x="2283951" y="1004850"/>
                      </a:cubicBezTo>
                      <a:cubicBezTo>
                        <a:pt x="2283951" y="980282"/>
                        <a:pt x="2291672" y="967647"/>
                        <a:pt x="2316942" y="964839"/>
                      </a:cubicBezTo>
                      <a:cubicBezTo>
                        <a:pt x="2366780" y="958522"/>
                        <a:pt x="2600528" y="912895"/>
                        <a:pt x="2654577" y="931146"/>
                      </a:cubicBezTo>
                      <a:cubicBezTo>
                        <a:pt x="2676338" y="938867"/>
                        <a:pt x="2682655" y="940271"/>
                        <a:pt x="2691079" y="962733"/>
                      </a:cubicBezTo>
                      <a:cubicBezTo>
                        <a:pt x="2691079" y="962733"/>
                        <a:pt x="2710031" y="1025908"/>
                        <a:pt x="2710031" y="1025908"/>
                      </a:cubicBezTo>
                      <a:cubicBezTo>
                        <a:pt x="2731090" y="1114353"/>
                        <a:pt x="2745128" y="1201395"/>
                        <a:pt x="2764783" y="1290542"/>
                      </a:cubicBezTo>
                      <a:cubicBezTo>
                        <a:pt x="2771101" y="1317917"/>
                        <a:pt x="2785841" y="1327043"/>
                        <a:pt x="2812515" y="1320023"/>
                      </a:cubicBezTo>
                      <a:cubicBezTo>
                        <a:pt x="2864459" y="1306686"/>
                        <a:pt x="3122775" y="1181038"/>
                        <a:pt x="3312300" y="936060"/>
                      </a:cubicBezTo>
                      <a:cubicBezTo>
                        <a:pt x="3400745" y="822344"/>
                        <a:pt x="3477257" y="703716"/>
                        <a:pt x="3519373" y="564731"/>
                      </a:cubicBezTo>
                      <a:cubicBezTo>
                        <a:pt x="3576231" y="392754"/>
                        <a:pt x="3584654" y="273424"/>
                        <a:pt x="3571318" y="122505"/>
                      </a:cubicBezTo>
                      <a:close/>
                    </a:path>
                  </a:pathLst>
                </a:custGeom>
                <a:solidFill>
                  <a:schemeClr val="accent1">
                    <a:lumMod val="50000"/>
                  </a:schemeClr>
                </a:solidFill>
                <a:ln w="701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49" name="Freeform: Shape 164">
                  <a:extLst>
                    <a:ext uri="{FF2B5EF4-FFF2-40B4-BE49-F238E27FC236}">
                      <a16:creationId xmlns:a16="http://schemas.microsoft.com/office/drawing/2014/main" id="{36B6FFC3-29B5-4D36-B5F2-EF77886E6C70}"/>
                    </a:ext>
                  </a:extLst>
                </p:cNvPr>
                <p:cNvSpPr/>
                <p:nvPr/>
              </p:nvSpPr>
              <p:spPr>
                <a:xfrm>
                  <a:off x="5926669" y="4263534"/>
                  <a:ext cx="1102053" cy="807236"/>
                </a:xfrm>
                <a:custGeom>
                  <a:avLst/>
                  <a:gdLst>
                    <a:gd name="connsiteX0" fmla="*/ 42981 w 1102053"/>
                    <a:gd name="connsiteY0" fmla="*/ 551807 h 807236"/>
                    <a:gd name="connsiteX1" fmla="*/ 142658 w 1102053"/>
                    <a:gd name="connsiteY1" fmla="*/ 558124 h 807236"/>
                    <a:gd name="connsiteX2" fmla="*/ 430455 w 1102053"/>
                    <a:gd name="connsiteY2" fmla="*/ 466872 h 807236"/>
                    <a:gd name="connsiteX3" fmla="*/ 582075 w 1102053"/>
                    <a:gd name="connsiteY3" fmla="*/ 506180 h 807236"/>
                    <a:gd name="connsiteX4" fmla="*/ 1033425 w 1102053"/>
                    <a:gd name="connsiteY4" fmla="*/ 812228 h 807236"/>
                    <a:gd name="connsiteX5" fmla="*/ 1095197 w 1102053"/>
                    <a:gd name="connsiteY5" fmla="*/ 727995 h 807236"/>
                    <a:gd name="connsiteX6" fmla="*/ 620682 w 1102053"/>
                    <a:gd name="connsiteY6" fmla="*/ 39387 h 807236"/>
                    <a:gd name="connsiteX7" fmla="*/ 384126 w 1102053"/>
                    <a:gd name="connsiteY7" fmla="*/ 47108 h 807236"/>
                    <a:gd name="connsiteX8" fmla="*/ 31750 w 1102053"/>
                    <a:gd name="connsiteY8" fmla="*/ 384042 h 807236"/>
                    <a:gd name="connsiteX9" fmla="*/ 1566 w 1102053"/>
                    <a:gd name="connsiteY9" fmla="*/ 492141 h 807236"/>
                    <a:gd name="connsiteX10" fmla="*/ 42981 w 1102053"/>
                    <a:gd name="connsiteY10" fmla="*/ 551807 h 8072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102053" h="807236">
                      <a:moveTo>
                        <a:pt x="42981" y="551807"/>
                      </a:moveTo>
                      <a:cubicBezTo>
                        <a:pt x="75271" y="567250"/>
                        <a:pt x="108964" y="565144"/>
                        <a:pt x="142658" y="558124"/>
                      </a:cubicBezTo>
                      <a:cubicBezTo>
                        <a:pt x="181966" y="549701"/>
                        <a:pt x="370790" y="478804"/>
                        <a:pt x="430455" y="466872"/>
                      </a:cubicBezTo>
                      <a:cubicBezTo>
                        <a:pt x="487312" y="455640"/>
                        <a:pt x="539256" y="461256"/>
                        <a:pt x="582075" y="506180"/>
                      </a:cubicBezTo>
                      <a:cubicBezTo>
                        <a:pt x="601729" y="526537"/>
                        <a:pt x="907075" y="812228"/>
                        <a:pt x="1033425" y="812228"/>
                      </a:cubicBezTo>
                      <a:cubicBezTo>
                        <a:pt x="1091687" y="810122"/>
                        <a:pt x="1114851" y="782747"/>
                        <a:pt x="1095197" y="727995"/>
                      </a:cubicBezTo>
                      <a:cubicBezTo>
                        <a:pt x="1053080" y="606558"/>
                        <a:pt x="840390" y="181882"/>
                        <a:pt x="620682" y="39387"/>
                      </a:cubicBezTo>
                      <a:cubicBezTo>
                        <a:pt x="551189" y="-5538"/>
                        <a:pt x="496437" y="-23086"/>
                        <a:pt x="384126" y="47108"/>
                      </a:cubicBezTo>
                      <a:cubicBezTo>
                        <a:pt x="308316" y="109582"/>
                        <a:pt x="145465" y="198729"/>
                        <a:pt x="31750" y="384042"/>
                      </a:cubicBezTo>
                      <a:cubicBezTo>
                        <a:pt x="8586" y="421245"/>
                        <a:pt x="-4751" y="449323"/>
                        <a:pt x="1566" y="492141"/>
                      </a:cubicBezTo>
                      <a:cubicBezTo>
                        <a:pt x="6480" y="516008"/>
                        <a:pt x="21221" y="537066"/>
                        <a:pt x="42981" y="551807"/>
                      </a:cubicBezTo>
                      <a:close/>
                    </a:path>
                  </a:pathLst>
                </a:custGeom>
                <a:solidFill>
                  <a:schemeClr val="accent1">
                    <a:lumMod val="50000"/>
                  </a:schemeClr>
                </a:solidFill>
                <a:ln w="701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sp>
            <p:nvSpPr>
              <p:cNvPr id="43" name="Freeform: Shape 158">
                <a:extLst>
                  <a:ext uri="{FF2B5EF4-FFF2-40B4-BE49-F238E27FC236}">
                    <a16:creationId xmlns:a16="http://schemas.microsoft.com/office/drawing/2014/main" id="{F108961A-AB1A-47D1-B900-4A9E4F6DA759}"/>
                  </a:ext>
                </a:extLst>
              </p:cNvPr>
              <p:cNvSpPr/>
              <p:nvPr/>
            </p:nvSpPr>
            <p:spPr>
              <a:xfrm>
                <a:off x="5950628" y="4298453"/>
                <a:ext cx="1052917" cy="751081"/>
              </a:xfrm>
              <a:custGeom>
                <a:avLst/>
                <a:gdLst>
                  <a:gd name="connsiteX0" fmla="*/ 47801 w 1052917"/>
                  <a:gd name="connsiteY0" fmla="*/ 503551 h 751080"/>
                  <a:gd name="connsiteX1" fmla="*/ 140458 w 1052917"/>
                  <a:gd name="connsiteY1" fmla="*/ 486704 h 751080"/>
                  <a:gd name="connsiteX2" fmla="*/ 401581 w 1052917"/>
                  <a:gd name="connsiteY2" fmla="*/ 402471 h 751080"/>
                  <a:gd name="connsiteX3" fmla="*/ 578472 w 1052917"/>
                  <a:gd name="connsiteY3" fmla="*/ 450203 h 751080"/>
                  <a:gd name="connsiteX4" fmla="*/ 988407 w 1052917"/>
                  <a:gd name="connsiteY4" fmla="*/ 752741 h 751080"/>
                  <a:gd name="connsiteX5" fmla="*/ 1048072 w 1052917"/>
                  <a:gd name="connsiteY5" fmla="*/ 696586 h 751080"/>
                  <a:gd name="connsiteX6" fmla="*/ 594616 w 1052917"/>
                  <a:gd name="connsiteY6" fmla="*/ 38161 h 751080"/>
                  <a:gd name="connsiteX7" fmla="*/ 368590 w 1052917"/>
                  <a:gd name="connsiteY7" fmla="*/ 45181 h 751080"/>
                  <a:gd name="connsiteX8" fmla="*/ 31656 w 1052917"/>
                  <a:gd name="connsiteY8" fmla="*/ 367374 h 751080"/>
                  <a:gd name="connsiteX9" fmla="*/ 1473 w 1052917"/>
                  <a:gd name="connsiteY9" fmla="*/ 455819 h 751080"/>
                  <a:gd name="connsiteX10" fmla="*/ 47801 w 1052917"/>
                  <a:gd name="connsiteY10" fmla="*/ 503551 h 7510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052917" h="751080">
                    <a:moveTo>
                      <a:pt x="47801" y="503551"/>
                    </a:moveTo>
                    <a:cubicBezTo>
                      <a:pt x="67456" y="506359"/>
                      <a:pt x="106765" y="502849"/>
                      <a:pt x="140458" y="486704"/>
                    </a:cubicBezTo>
                    <a:cubicBezTo>
                      <a:pt x="174853" y="469858"/>
                      <a:pt x="344724" y="414404"/>
                      <a:pt x="401581" y="402471"/>
                    </a:cubicBezTo>
                    <a:cubicBezTo>
                      <a:pt x="455631" y="391240"/>
                      <a:pt x="537759" y="407385"/>
                      <a:pt x="578472" y="450203"/>
                    </a:cubicBezTo>
                    <a:cubicBezTo>
                      <a:pt x="597424" y="469858"/>
                      <a:pt x="831172" y="693076"/>
                      <a:pt x="988407" y="752741"/>
                    </a:cubicBezTo>
                    <a:cubicBezTo>
                      <a:pt x="1030524" y="759761"/>
                      <a:pt x="1066323" y="749231"/>
                      <a:pt x="1048072" y="696586"/>
                    </a:cubicBezTo>
                    <a:cubicBezTo>
                      <a:pt x="1007360" y="580063"/>
                      <a:pt x="804498" y="174339"/>
                      <a:pt x="594616" y="38161"/>
                    </a:cubicBezTo>
                    <a:cubicBezTo>
                      <a:pt x="527931" y="-5359"/>
                      <a:pt x="475987" y="-22206"/>
                      <a:pt x="368590" y="45181"/>
                    </a:cubicBezTo>
                    <a:cubicBezTo>
                      <a:pt x="296290" y="104846"/>
                      <a:pt x="140458" y="190484"/>
                      <a:pt x="31656" y="367374"/>
                    </a:cubicBezTo>
                    <a:cubicBezTo>
                      <a:pt x="9896" y="403173"/>
                      <a:pt x="-4845" y="415106"/>
                      <a:pt x="1473" y="455819"/>
                    </a:cubicBezTo>
                    <a:cubicBezTo>
                      <a:pt x="4983" y="479685"/>
                      <a:pt x="24637" y="497935"/>
                      <a:pt x="47801" y="503551"/>
                    </a:cubicBez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701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4" name="Freeform: Shape 159">
                <a:extLst>
                  <a:ext uri="{FF2B5EF4-FFF2-40B4-BE49-F238E27FC236}">
                    <a16:creationId xmlns:a16="http://schemas.microsoft.com/office/drawing/2014/main" id="{BBBC9AB1-C8C6-4712-87B5-A5773B312E50}"/>
                  </a:ext>
                </a:extLst>
              </p:cNvPr>
              <p:cNvSpPr/>
              <p:nvPr/>
            </p:nvSpPr>
            <p:spPr>
              <a:xfrm>
                <a:off x="3975058" y="4942486"/>
                <a:ext cx="3530782" cy="1417928"/>
              </a:xfrm>
              <a:custGeom>
                <a:avLst/>
                <a:gdLst>
                  <a:gd name="connsiteX0" fmla="*/ 3533255 w 3530782"/>
                  <a:gd name="connsiteY0" fmla="*/ 117834 h 1417928"/>
                  <a:gd name="connsiteX1" fmla="*/ 3519217 w 3530782"/>
                  <a:gd name="connsiteY1" fmla="*/ 26581 h 1417928"/>
                  <a:gd name="connsiteX2" fmla="*/ 3477802 w 3530782"/>
                  <a:gd name="connsiteY2" fmla="*/ 19561 h 1417928"/>
                  <a:gd name="connsiteX3" fmla="*/ 3375318 w 3530782"/>
                  <a:gd name="connsiteY3" fmla="*/ 195749 h 1417928"/>
                  <a:gd name="connsiteX4" fmla="*/ 2757606 w 3530782"/>
                  <a:gd name="connsiteY4" fmla="*/ 598666 h 1417928"/>
                  <a:gd name="connsiteX5" fmla="*/ 2077422 w 3530782"/>
                  <a:gd name="connsiteY5" fmla="*/ 703958 h 1417928"/>
                  <a:gd name="connsiteX6" fmla="*/ 2038815 w 3530782"/>
                  <a:gd name="connsiteY6" fmla="*/ 735545 h 1417928"/>
                  <a:gd name="connsiteX7" fmla="*/ 2067595 w 3530782"/>
                  <a:gd name="connsiteY7" fmla="*/ 1059142 h 1417928"/>
                  <a:gd name="connsiteX8" fmla="*/ 2045834 w 3530782"/>
                  <a:gd name="connsiteY8" fmla="*/ 1111086 h 1417928"/>
                  <a:gd name="connsiteX9" fmla="*/ 1586060 w 3530782"/>
                  <a:gd name="connsiteY9" fmla="*/ 1130740 h 1417928"/>
                  <a:gd name="connsiteX10" fmla="*/ 1494808 w 3530782"/>
                  <a:gd name="connsiteY10" fmla="*/ 1033872 h 1417928"/>
                  <a:gd name="connsiteX11" fmla="*/ 1503231 w 3530782"/>
                  <a:gd name="connsiteY11" fmla="*/ 717997 h 1417928"/>
                  <a:gd name="connsiteX12" fmla="*/ 1464624 w 3530782"/>
                  <a:gd name="connsiteY12" fmla="*/ 675880 h 1417928"/>
                  <a:gd name="connsiteX13" fmla="*/ 831470 w 3530782"/>
                  <a:gd name="connsiteY13" fmla="*/ 543212 h 1417928"/>
                  <a:gd name="connsiteX14" fmla="*/ 773208 w 3530782"/>
                  <a:gd name="connsiteY14" fmla="*/ 581819 h 1417928"/>
                  <a:gd name="connsiteX15" fmla="*/ 684763 w 3530782"/>
                  <a:gd name="connsiteY15" fmla="*/ 865405 h 1417928"/>
                  <a:gd name="connsiteX16" fmla="*/ 374504 w 3530782"/>
                  <a:gd name="connsiteY16" fmla="*/ 745372 h 1417928"/>
                  <a:gd name="connsiteX17" fmla="*/ 427150 w 3530782"/>
                  <a:gd name="connsiteY17" fmla="*/ 458979 h 1417928"/>
                  <a:gd name="connsiteX18" fmla="*/ 411707 w 3530782"/>
                  <a:gd name="connsiteY18" fmla="*/ 378255 h 1417928"/>
                  <a:gd name="connsiteX19" fmla="*/ 67052 w 3530782"/>
                  <a:gd name="connsiteY19" fmla="*/ 52553 h 1417928"/>
                  <a:gd name="connsiteX20" fmla="*/ 16512 w 3530782"/>
                  <a:gd name="connsiteY20" fmla="*/ 6224 h 1417928"/>
                  <a:gd name="connsiteX21" fmla="*/ 27743 w 3530782"/>
                  <a:gd name="connsiteY21" fmla="*/ 193644 h 1417928"/>
                  <a:gd name="connsiteX22" fmla="*/ 378715 w 3530782"/>
                  <a:gd name="connsiteY22" fmla="*/ 959465 h 1417928"/>
                  <a:gd name="connsiteX23" fmla="*/ 731794 w 3530782"/>
                  <a:gd name="connsiteY23" fmla="*/ 1209358 h 1417928"/>
                  <a:gd name="connsiteX24" fmla="*/ 813921 w 3530782"/>
                  <a:gd name="connsiteY24" fmla="*/ 1203742 h 1417928"/>
                  <a:gd name="connsiteX25" fmla="*/ 933954 w 3530782"/>
                  <a:gd name="connsiteY25" fmla="*/ 879444 h 1417928"/>
                  <a:gd name="connsiteX26" fmla="*/ 979580 w 3530782"/>
                  <a:gd name="connsiteY26" fmla="*/ 865405 h 1417928"/>
                  <a:gd name="connsiteX27" fmla="*/ 1296859 w 3530782"/>
                  <a:gd name="connsiteY27" fmla="*/ 937003 h 1417928"/>
                  <a:gd name="connsiteX28" fmla="*/ 1341784 w 3530782"/>
                  <a:gd name="connsiteY28" fmla="*/ 983332 h 1417928"/>
                  <a:gd name="connsiteX29" fmla="*/ 1331255 w 3530782"/>
                  <a:gd name="connsiteY29" fmla="*/ 1295697 h 1417928"/>
                  <a:gd name="connsiteX30" fmla="*/ 1388814 w 3530782"/>
                  <a:gd name="connsiteY30" fmla="*/ 1366593 h 1417928"/>
                  <a:gd name="connsiteX31" fmla="*/ 2204474 w 3530782"/>
                  <a:gd name="connsiteY31" fmla="*/ 1351853 h 1417928"/>
                  <a:gd name="connsiteX32" fmla="*/ 2245889 w 3530782"/>
                  <a:gd name="connsiteY32" fmla="*/ 1313947 h 1417928"/>
                  <a:gd name="connsiteX33" fmla="*/ 2239571 w 3530782"/>
                  <a:gd name="connsiteY33" fmla="*/ 927878 h 1417928"/>
                  <a:gd name="connsiteX34" fmla="*/ 2272562 w 3530782"/>
                  <a:gd name="connsiteY34" fmla="*/ 889271 h 1417928"/>
                  <a:gd name="connsiteX35" fmla="*/ 2638276 w 3530782"/>
                  <a:gd name="connsiteY35" fmla="*/ 849962 h 1417928"/>
                  <a:gd name="connsiteX36" fmla="*/ 2688816 w 3530782"/>
                  <a:gd name="connsiteY36" fmla="*/ 880146 h 1417928"/>
                  <a:gd name="connsiteX37" fmla="*/ 2762520 w 3530782"/>
                  <a:gd name="connsiteY37" fmla="*/ 1203040 h 1417928"/>
                  <a:gd name="connsiteX38" fmla="*/ 2803233 w 3530782"/>
                  <a:gd name="connsiteY38" fmla="*/ 1224099 h 1417928"/>
                  <a:gd name="connsiteX39" fmla="*/ 3254583 w 3530782"/>
                  <a:gd name="connsiteY39" fmla="*/ 858385 h 1417928"/>
                  <a:gd name="connsiteX40" fmla="*/ 3453936 w 3530782"/>
                  <a:gd name="connsiteY40" fmla="*/ 543914 h 1417928"/>
                  <a:gd name="connsiteX41" fmla="*/ 3533255 w 3530782"/>
                  <a:gd name="connsiteY41" fmla="*/ 117834 h 14179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</a:cxnLst>
                <a:rect l="l" t="t" r="r" b="b"/>
                <a:pathLst>
                  <a:path w="3530782" h="1417928">
                    <a:moveTo>
                      <a:pt x="3533255" y="117834"/>
                    </a:moveTo>
                    <a:cubicBezTo>
                      <a:pt x="3530448" y="86948"/>
                      <a:pt x="3532553" y="56062"/>
                      <a:pt x="3519217" y="26581"/>
                    </a:cubicBezTo>
                    <a:cubicBezTo>
                      <a:pt x="3506582" y="-2199"/>
                      <a:pt x="3486225" y="-12026"/>
                      <a:pt x="3477802" y="19561"/>
                    </a:cubicBezTo>
                    <a:cubicBezTo>
                      <a:pt x="3468676" y="55360"/>
                      <a:pt x="3398482" y="169777"/>
                      <a:pt x="3375318" y="195749"/>
                    </a:cubicBezTo>
                    <a:cubicBezTo>
                      <a:pt x="3211765" y="379659"/>
                      <a:pt x="2957661" y="529173"/>
                      <a:pt x="2757606" y="598666"/>
                    </a:cubicBezTo>
                    <a:cubicBezTo>
                      <a:pt x="2498589" y="668158"/>
                      <a:pt x="2375047" y="693428"/>
                      <a:pt x="2077422" y="703958"/>
                    </a:cubicBezTo>
                    <a:cubicBezTo>
                      <a:pt x="2049344" y="704659"/>
                      <a:pt x="2040219" y="709573"/>
                      <a:pt x="2038815" y="735545"/>
                    </a:cubicBezTo>
                    <a:cubicBezTo>
                      <a:pt x="2038113" y="744670"/>
                      <a:pt x="2067595" y="958763"/>
                      <a:pt x="2067595" y="1059142"/>
                    </a:cubicBezTo>
                    <a:cubicBezTo>
                      <a:pt x="2067595" y="1077392"/>
                      <a:pt x="2061277" y="1096345"/>
                      <a:pt x="2045834" y="1111086"/>
                    </a:cubicBezTo>
                    <a:cubicBezTo>
                      <a:pt x="1996698" y="1125124"/>
                      <a:pt x="1634495" y="1145481"/>
                      <a:pt x="1586060" y="1130740"/>
                    </a:cubicBezTo>
                    <a:cubicBezTo>
                      <a:pt x="1536223" y="1115297"/>
                      <a:pt x="1496212" y="1085114"/>
                      <a:pt x="1494808" y="1033872"/>
                    </a:cubicBezTo>
                    <a:cubicBezTo>
                      <a:pt x="1494106" y="1003688"/>
                      <a:pt x="1496212" y="790297"/>
                      <a:pt x="1503231" y="717997"/>
                    </a:cubicBezTo>
                    <a:cubicBezTo>
                      <a:pt x="1506039" y="687813"/>
                      <a:pt x="1496212" y="678687"/>
                      <a:pt x="1464624" y="675880"/>
                    </a:cubicBezTo>
                    <a:cubicBezTo>
                      <a:pt x="1315812" y="661841"/>
                      <a:pt x="935358" y="582521"/>
                      <a:pt x="831470" y="543212"/>
                    </a:cubicBezTo>
                    <a:cubicBezTo>
                      <a:pt x="803392" y="532683"/>
                      <a:pt x="781632" y="548828"/>
                      <a:pt x="773208" y="581819"/>
                    </a:cubicBezTo>
                    <a:cubicBezTo>
                      <a:pt x="771804" y="583925"/>
                      <a:pt x="698100" y="823990"/>
                      <a:pt x="684763" y="865405"/>
                    </a:cubicBezTo>
                    <a:cubicBezTo>
                      <a:pt x="641243" y="858385"/>
                      <a:pt x="404687" y="765729"/>
                      <a:pt x="374504" y="745372"/>
                    </a:cubicBezTo>
                    <a:cubicBezTo>
                      <a:pt x="375908" y="708169"/>
                      <a:pt x="424342" y="520750"/>
                      <a:pt x="427150" y="458979"/>
                    </a:cubicBezTo>
                    <a:cubicBezTo>
                      <a:pt x="428554" y="427391"/>
                      <a:pt x="440487" y="396505"/>
                      <a:pt x="411707" y="378255"/>
                    </a:cubicBezTo>
                    <a:cubicBezTo>
                      <a:pt x="221480" y="256117"/>
                      <a:pt x="181469" y="239972"/>
                      <a:pt x="67052" y="52553"/>
                    </a:cubicBezTo>
                    <a:cubicBezTo>
                      <a:pt x="59331" y="40620"/>
                      <a:pt x="34762" y="4820"/>
                      <a:pt x="16512" y="6224"/>
                    </a:cubicBezTo>
                    <a:cubicBezTo>
                      <a:pt x="-22797" y="9734"/>
                      <a:pt x="19320" y="142402"/>
                      <a:pt x="27743" y="193644"/>
                    </a:cubicBezTo>
                    <a:cubicBezTo>
                      <a:pt x="56523" y="318590"/>
                      <a:pt x="100043" y="651312"/>
                      <a:pt x="378715" y="959465"/>
                    </a:cubicBezTo>
                    <a:cubicBezTo>
                      <a:pt x="434871" y="1021236"/>
                      <a:pt x="671426" y="1189703"/>
                      <a:pt x="731794" y="1209358"/>
                    </a:cubicBezTo>
                    <a:cubicBezTo>
                      <a:pt x="783036" y="1226204"/>
                      <a:pt x="803392" y="1245157"/>
                      <a:pt x="813921" y="1203742"/>
                    </a:cubicBezTo>
                    <a:cubicBezTo>
                      <a:pt x="840595" y="1099854"/>
                      <a:pt x="917809" y="899800"/>
                      <a:pt x="933954" y="879444"/>
                    </a:cubicBezTo>
                    <a:cubicBezTo>
                      <a:pt x="942377" y="868915"/>
                      <a:pt x="966243" y="862597"/>
                      <a:pt x="979580" y="865405"/>
                    </a:cubicBezTo>
                    <a:cubicBezTo>
                      <a:pt x="1043457" y="878040"/>
                      <a:pt x="1257550" y="925070"/>
                      <a:pt x="1296859" y="937003"/>
                    </a:cubicBezTo>
                    <a:cubicBezTo>
                      <a:pt x="1336168" y="946129"/>
                      <a:pt x="1345293" y="949638"/>
                      <a:pt x="1341784" y="983332"/>
                    </a:cubicBezTo>
                    <a:cubicBezTo>
                      <a:pt x="1336168" y="1045103"/>
                      <a:pt x="1331255" y="1295697"/>
                      <a:pt x="1331255" y="1295697"/>
                    </a:cubicBezTo>
                    <a:cubicBezTo>
                      <a:pt x="1329851" y="1327284"/>
                      <a:pt x="1362842" y="1360276"/>
                      <a:pt x="1388814" y="1366593"/>
                    </a:cubicBezTo>
                    <a:cubicBezTo>
                      <a:pt x="1702583" y="1448019"/>
                      <a:pt x="1881579" y="1431172"/>
                      <a:pt x="2204474" y="1351853"/>
                    </a:cubicBezTo>
                    <a:cubicBezTo>
                      <a:pt x="2233254" y="1344833"/>
                      <a:pt x="2243081" y="1341323"/>
                      <a:pt x="2245889" y="1313947"/>
                    </a:cubicBezTo>
                    <a:cubicBezTo>
                      <a:pt x="2247994" y="1293591"/>
                      <a:pt x="2239571" y="1031765"/>
                      <a:pt x="2239571" y="927878"/>
                    </a:cubicBezTo>
                    <a:cubicBezTo>
                      <a:pt x="2239571" y="904012"/>
                      <a:pt x="2247293" y="892079"/>
                      <a:pt x="2272562" y="889271"/>
                    </a:cubicBezTo>
                    <a:cubicBezTo>
                      <a:pt x="2322401" y="882954"/>
                      <a:pt x="2584226" y="831711"/>
                      <a:pt x="2638276" y="849962"/>
                    </a:cubicBezTo>
                    <a:cubicBezTo>
                      <a:pt x="2660036" y="856981"/>
                      <a:pt x="2680393" y="859087"/>
                      <a:pt x="2688816" y="880146"/>
                    </a:cubicBezTo>
                    <a:cubicBezTo>
                      <a:pt x="2681797" y="851366"/>
                      <a:pt x="2742164" y="1113893"/>
                      <a:pt x="2762520" y="1203040"/>
                    </a:cubicBezTo>
                    <a:cubicBezTo>
                      <a:pt x="2768837" y="1229714"/>
                      <a:pt x="2776559" y="1231118"/>
                      <a:pt x="2803233" y="1224099"/>
                    </a:cubicBezTo>
                    <a:cubicBezTo>
                      <a:pt x="2855177" y="1211464"/>
                      <a:pt x="3052423" y="1092835"/>
                      <a:pt x="3254583" y="858385"/>
                    </a:cubicBezTo>
                    <a:cubicBezTo>
                      <a:pt x="3346538" y="751690"/>
                      <a:pt x="3411819" y="677986"/>
                      <a:pt x="3453936" y="543914"/>
                    </a:cubicBezTo>
                    <a:cubicBezTo>
                      <a:pt x="3510091" y="378255"/>
                      <a:pt x="3546592" y="263136"/>
                      <a:pt x="3533255" y="117834"/>
                    </a:cubicBez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701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5" name="Freeform: Shape 160">
                <a:extLst>
                  <a:ext uri="{FF2B5EF4-FFF2-40B4-BE49-F238E27FC236}">
                    <a16:creationId xmlns:a16="http://schemas.microsoft.com/office/drawing/2014/main" id="{4CA08357-C3BF-4E18-AA8A-A098C677574A}"/>
                  </a:ext>
                </a:extLst>
              </p:cNvPr>
              <p:cNvSpPr/>
              <p:nvPr/>
            </p:nvSpPr>
            <p:spPr>
              <a:xfrm>
                <a:off x="4004907" y="5005568"/>
                <a:ext cx="7019" cy="77214"/>
              </a:xfrm>
              <a:custGeom>
                <a:avLst/>
                <a:gdLst>
                  <a:gd name="connsiteX0" fmla="*/ 702 w 7019"/>
                  <a:gd name="connsiteY0" fmla="*/ 30886 h 77213"/>
                  <a:gd name="connsiteX1" fmla="*/ 5616 w 7019"/>
                  <a:gd name="connsiteY1" fmla="*/ 80724 h 77213"/>
                  <a:gd name="connsiteX2" fmla="*/ 11933 w 7019"/>
                  <a:gd name="connsiteY2" fmla="*/ 0 h 77213"/>
                  <a:gd name="connsiteX3" fmla="*/ 702 w 7019"/>
                  <a:gd name="connsiteY3" fmla="*/ 30886 h 772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019" h="77213">
                    <a:moveTo>
                      <a:pt x="702" y="30886"/>
                    </a:moveTo>
                    <a:cubicBezTo>
                      <a:pt x="1404" y="47733"/>
                      <a:pt x="-3510" y="64579"/>
                      <a:pt x="5616" y="80724"/>
                    </a:cubicBezTo>
                    <a:cubicBezTo>
                      <a:pt x="16847" y="54752"/>
                      <a:pt x="11933" y="27376"/>
                      <a:pt x="11933" y="0"/>
                    </a:cubicBezTo>
                    <a:cubicBezTo>
                      <a:pt x="3510" y="8423"/>
                      <a:pt x="702" y="18953"/>
                      <a:pt x="702" y="30886"/>
                    </a:cubicBezTo>
                    <a:close/>
                  </a:path>
                </a:pathLst>
              </a:custGeom>
              <a:solidFill>
                <a:srgbClr val="808080"/>
              </a:solidFill>
              <a:ln w="701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6" name="Freeform: Shape 161">
                <a:extLst>
                  <a:ext uri="{FF2B5EF4-FFF2-40B4-BE49-F238E27FC236}">
                    <a16:creationId xmlns:a16="http://schemas.microsoft.com/office/drawing/2014/main" id="{3997D74E-A2D2-4B94-8B2D-FBD97ABF77BF}"/>
                  </a:ext>
                </a:extLst>
              </p:cNvPr>
              <p:cNvSpPr/>
              <p:nvPr/>
            </p:nvSpPr>
            <p:spPr>
              <a:xfrm>
                <a:off x="4005547" y="5013261"/>
                <a:ext cx="3348277" cy="1256481"/>
              </a:xfrm>
              <a:custGeom>
                <a:avLst/>
                <a:gdLst>
                  <a:gd name="connsiteX0" fmla="*/ 18312 w 3348276"/>
                  <a:gd name="connsiteY0" fmla="*/ 28 h 1256481"/>
                  <a:gd name="connsiteX1" fmla="*/ 61131 w 3348276"/>
                  <a:gd name="connsiteY1" fmla="*/ 84261 h 1256481"/>
                  <a:gd name="connsiteX2" fmla="*/ 318745 w 3348276"/>
                  <a:gd name="connsiteY2" fmla="*/ 299758 h 1256481"/>
                  <a:gd name="connsiteX3" fmla="*/ 374198 w 3348276"/>
                  <a:gd name="connsiteY3" fmla="*/ 402944 h 1256481"/>
                  <a:gd name="connsiteX4" fmla="*/ 328572 w 3348276"/>
                  <a:gd name="connsiteY4" fmla="*/ 668279 h 1256481"/>
                  <a:gd name="connsiteX5" fmla="*/ 348226 w 3348276"/>
                  <a:gd name="connsiteY5" fmla="*/ 694953 h 1256481"/>
                  <a:gd name="connsiteX6" fmla="*/ 417017 w 3348276"/>
                  <a:gd name="connsiteY6" fmla="*/ 725839 h 1256481"/>
                  <a:gd name="connsiteX7" fmla="*/ 593205 w 3348276"/>
                  <a:gd name="connsiteY7" fmla="*/ 803755 h 1256481"/>
                  <a:gd name="connsiteX8" fmla="*/ 658486 w 3348276"/>
                  <a:gd name="connsiteY8" fmla="*/ 812178 h 1256481"/>
                  <a:gd name="connsiteX9" fmla="*/ 775711 w 3348276"/>
                  <a:gd name="connsiteY9" fmla="*/ 798139 h 1256481"/>
                  <a:gd name="connsiteX10" fmla="*/ 832568 w 3348276"/>
                  <a:gd name="connsiteY10" fmla="*/ 746897 h 1256481"/>
                  <a:gd name="connsiteX11" fmla="*/ 864156 w 3348276"/>
                  <a:gd name="connsiteY11" fmla="*/ 544035 h 1256481"/>
                  <a:gd name="connsiteX12" fmla="*/ 871175 w 3348276"/>
                  <a:gd name="connsiteY12" fmla="*/ 515957 h 1256481"/>
                  <a:gd name="connsiteX13" fmla="*/ 916100 w 3348276"/>
                  <a:gd name="connsiteY13" fmla="*/ 522275 h 1256481"/>
                  <a:gd name="connsiteX14" fmla="*/ 1424308 w 3348276"/>
                  <a:gd name="connsiteY14" fmla="*/ 617037 h 1256481"/>
                  <a:gd name="connsiteX15" fmla="*/ 1455895 w 3348276"/>
                  <a:gd name="connsiteY15" fmla="*/ 665471 h 1256481"/>
                  <a:gd name="connsiteX16" fmla="*/ 1452386 w 3348276"/>
                  <a:gd name="connsiteY16" fmla="*/ 902027 h 1256481"/>
                  <a:gd name="connsiteX17" fmla="*/ 1461511 w 3348276"/>
                  <a:gd name="connsiteY17" fmla="*/ 1016444 h 1256481"/>
                  <a:gd name="connsiteX18" fmla="*/ 1513455 w 3348276"/>
                  <a:gd name="connsiteY18" fmla="*/ 1068388 h 1256481"/>
                  <a:gd name="connsiteX19" fmla="*/ 1783703 w 3348276"/>
                  <a:gd name="connsiteY19" fmla="*/ 1081023 h 1256481"/>
                  <a:gd name="connsiteX20" fmla="*/ 2018855 w 3348276"/>
                  <a:gd name="connsiteY20" fmla="*/ 1057859 h 1256481"/>
                  <a:gd name="connsiteX21" fmla="*/ 2119233 w 3348276"/>
                  <a:gd name="connsiteY21" fmla="*/ 977837 h 1256481"/>
                  <a:gd name="connsiteX22" fmla="*/ 2164158 w 3348276"/>
                  <a:gd name="connsiteY22" fmla="*/ 876757 h 1256481"/>
                  <a:gd name="connsiteX23" fmla="*/ 2157840 w 3348276"/>
                  <a:gd name="connsiteY23" fmla="*/ 666173 h 1256481"/>
                  <a:gd name="connsiteX24" fmla="*/ 2298229 w 3348276"/>
                  <a:gd name="connsiteY24" fmla="*/ 640903 h 1256481"/>
                  <a:gd name="connsiteX25" fmla="*/ 3091427 w 3348276"/>
                  <a:gd name="connsiteY25" fmla="*/ 380482 h 1256481"/>
                  <a:gd name="connsiteX26" fmla="*/ 3327982 w 3348276"/>
                  <a:gd name="connsiteY26" fmla="*/ 152350 h 1256481"/>
                  <a:gd name="connsiteX27" fmla="*/ 3350444 w 3348276"/>
                  <a:gd name="connsiteY27" fmla="*/ 179024 h 1256481"/>
                  <a:gd name="connsiteX28" fmla="*/ 3168640 w 3348276"/>
                  <a:gd name="connsiteY28" fmla="*/ 575623 h 1256481"/>
                  <a:gd name="connsiteX29" fmla="*/ 2818370 w 3348276"/>
                  <a:gd name="connsiteY29" fmla="*/ 931509 h 1256481"/>
                  <a:gd name="connsiteX30" fmla="*/ 2753089 w 3348276"/>
                  <a:gd name="connsiteY30" fmla="*/ 907642 h 1256481"/>
                  <a:gd name="connsiteX31" fmla="*/ 2710973 w 3348276"/>
                  <a:gd name="connsiteY31" fmla="*/ 727243 h 1256481"/>
                  <a:gd name="connsiteX32" fmla="*/ 2657625 w 3348276"/>
                  <a:gd name="connsiteY32" fmla="*/ 692145 h 1256481"/>
                  <a:gd name="connsiteX33" fmla="*/ 2540400 w 3348276"/>
                  <a:gd name="connsiteY33" fmla="*/ 708290 h 1256481"/>
                  <a:gd name="connsiteX34" fmla="*/ 2421069 w 3348276"/>
                  <a:gd name="connsiteY34" fmla="*/ 726541 h 1256481"/>
                  <a:gd name="connsiteX35" fmla="*/ 2268748 w 3348276"/>
                  <a:gd name="connsiteY35" fmla="*/ 769359 h 1256481"/>
                  <a:gd name="connsiteX36" fmla="*/ 2197149 w 3348276"/>
                  <a:gd name="connsiteY36" fmla="*/ 831130 h 1256481"/>
                  <a:gd name="connsiteX37" fmla="*/ 2185216 w 3348276"/>
                  <a:gd name="connsiteY37" fmla="*/ 869035 h 1256481"/>
                  <a:gd name="connsiteX38" fmla="*/ 2190130 w 3348276"/>
                  <a:gd name="connsiteY38" fmla="*/ 1170872 h 1256481"/>
                  <a:gd name="connsiteX39" fmla="*/ 2156436 w 3348276"/>
                  <a:gd name="connsiteY39" fmla="*/ 1198248 h 1256481"/>
                  <a:gd name="connsiteX40" fmla="*/ 1762645 w 3348276"/>
                  <a:gd name="connsiteY40" fmla="*/ 1257913 h 1256481"/>
                  <a:gd name="connsiteX41" fmla="*/ 1458703 w 3348276"/>
                  <a:gd name="connsiteY41" fmla="*/ 1228431 h 1256481"/>
                  <a:gd name="connsiteX42" fmla="*/ 1390614 w 3348276"/>
                  <a:gd name="connsiteY42" fmla="*/ 1137178 h 1256481"/>
                  <a:gd name="connsiteX43" fmla="*/ 1396932 w 3348276"/>
                  <a:gd name="connsiteY43" fmla="*/ 903431 h 1256481"/>
                  <a:gd name="connsiteX44" fmla="*/ 1335863 w 3348276"/>
                  <a:gd name="connsiteY44" fmla="*/ 824813 h 1256481"/>
                  <a:gd name="connsiteX45" fmla="*/ 1043854 w 3348276"/>
                  <a:gd name="connsiteY45" fmla="*/ 767955 h 1256481"/>
                  <a:gd name="connsiteX46" fmla="*/ 918908 w 3348276"/>
                  <a:gd name="connsiteY46" fmla="*/ 781292 h 1256481"/>
                  <a:gd name="connsiteX47" fmla="*/ 862752 w 3348276"/>
                  <a:gd name="connsiteY47" fmla="*/ 841659 h 1256481"/>
                  <a:gd name="connsiteX48" fmla="*/ 784836 w 3348276"/>
                  <a:gd name="connsiteY48" fmla="*/ 1042416 h 1256481"/>
                  <a:gd name="connsiteX49" fmla="*/ 751845 w 3348276"/>
                  <a:gd name="connsiteY49" fmla="*/ 1048031 h 1256481"/>
                  <a:gd name="connsiteX50" fmla="*/ 461239 w 3348276"/>
                  <a:gd name="connsiteY50" fmla="*/ 923787 h 1256481"/>
                  <a:gd name="connsiteX51" fmla="*/ 268205 w 3348276"/>
                  <a:gd name="connsiteY51" fmla="*/ 753916 h 1256481"/>
                  <a:gd name="connsiteX52" fmla="*/ 34457 w 3348276"/>
                  <a:gd name="connsiteY52" fmla="*/ 195870 h 1256481"/>
                  <a:gd name="connsiteX53" fmla="*/ 62 w 3348276"/>
                  <a:gd name="connsiteY53" fmla="*/ 27404 h 1256481"/>
                  <a:gd name="connsiteX54" fmla="*/ 18312 w 3348276"/>
                  <a:gd name="connsiteY54" fmla="*/ 28 h 12564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</a:cxnLst>
                <a:rect l="l" t="t" r="r" b="b"/>
                <a:pathLst>
                  <a:path w="3348276" h="1256481">
                    <a:moveTo>
                      <a:pt x="18312" y="28"/>
                    </a:moveTo>
                    <a:cubicBezTo>
                      <a:pt x="23928" y="11961"/>
                      <a:pt x="55515" y="75838"/>
                      <a:pt x="61131" y="84261"/>
                    </a:cubicBezTo>
                    <a:cubicBezTo>
                      <a:pt x="125008" y="182534"/>
                      <a:pt x="219771" y="244305"/>
                      <a:pt x="318745" y="299758"/>
                    </a:cubicBezTo>
                    <a:cubicBezTo>
                      <a:pt x="379814" y="334153"/>
                      <a:pt x="381218" y="332749"/>
                      <a:pt x="374198" y="402944"/>
                    </a:cubicBezTo>
                    <a:cubicBezTo>
                      <a:pt x="367179" y="472437"/>
                      <a:pt x="329976" y="647923"/>
                      <a:pt x="328572" y="668279"/>
                    </a:cubicBezTo>
                    <a:cubicBezTo>
                      <a:pt x="327870" y="682318"/>
                      <a:pt x="336293" y="688636"/>
                      <a:pt x="348226" y="694953"/>
                    </a:cubicBezTo>
                    <a:cubicBezTo>
                      <a:pt x="370689" y="706184"/>
                      <a:pt x="393853" y="717416"/>
                      <a:pt x="417017" y="725839"/>
                    </a:cubicBezTo>
                    <a:cubicBezTo>
                      <a:pt x="478086" y="747599"/>
                      <a:pt x="534944" y="777081"/>
                      <a:pt x="593205" y="803755"/>
                    </a:cubicBezTo>
                    <a:cubicBezTo>
                      <a:pt x="614965" y="813582"/>
                      <a:pt x="635322" y="817091"/>
                      <a:pt x="658486" y="812178"/>
                    </a:cubicBezTo>
                    <a:cubicBezTo>
                      <a:pt x="697795" y="807966"/>
                      <a:pt x="736402" y="803052"/>
                      <a:pt x="775711" y="798139"/>
                    </a:cubicBezTo>
                    <a:cubicBezTo>
                      <a:pt x="814318" y="793225"/>
                      <a:pt x="824145" y="785504"/>
                      <a:pt x="832568" y="746897"/>
                    </a:cubicBezTo>
                    <a:cubicBezTo>
                      <a:pt x="846607" y="679510"/>
                      <a:pt x="857838" y="612124"/>
                      <a:pt x="864156" y="544035"/>
                    </a:cubicBezTo>
                    <a:cubicBezTo>
                      <a:pt x="864858" y="534208"/>
                      <a:pt x="861348" y="523679"/>
                      <a:pt x="871175" y="515957"/>
                    </a:cubicBezTo>
                    <a:cubicBezTo>
                      <a:pt x="887320" y="506832"/>
                      <a:pt x="901359" y="518765"/>
                      <a:pt x="916100" y="522275"/>
                    </a:cubicBezTo>
                    <a:cubicBezTo>
                      <a:pt x="1083865" y="562286"/>
                      <a:pt x="1251629" y="600892"/>
                      <a:pt x="1424308" y="617037"/>
                    </a:cubicBezTo>
                    <a:cubicBezTo>
                      <a:pt x="1449578" y="619143"/>
                      <a:pt x="1458703" y="632480"/>
                      <a:pt x="1455895" y="665471"/>
                    </a:cubicBezTo>
                    <a:cubicBezTo>
                      <a:pt x="1449578" y="744089"/>
                      <a:pt x="1451684" y="823409"/>
                      <a:pt x="1452386" y="902027"/>
                    </a:cubicBezTo>
                    <a:cubicBezTo>
                      <a:pt x="1452386" y="939932"/>
                      <a:pt x="1453088" y="978539"/>
                      <a:pt x="1461511" y="1016444"/>
                    </a:cubicBezTo>
                    <a:cubicBezTo>
                      <a:pt x="1468530" y="1047330"/>
                      <a:pt x="1481867" y="1061369"/>
                      <a:pt x="1513455" y="1068388"/>
                    </a:cubicBezTo>
                    <a:cubicBezTo>
                      <a:pt x="1602602" y="1087340"/>
                      <a:pt x="1693153" y="1081023"/>
                      <a:pt x="1783703" y="1081023"/>
                    </a:cubicBezTo>
                    <a:cubicBezTo>
                      <a:pt x="1849686" y="1081023"/>
                      <a:pt x="2007624" y="1065580"/>
                      <a:pt x="2018855" y="1057859"/>
                    </a:cubicBezTo>
                    <a:cubicBezTo>
                      <a:pt x="2031490" y="1056455"/>
                      <a:pt x="2094665" y="996789"/>
                      <a:pt x="2119233" y="977837"/>
                    </a:cubicBezTo>
                    <a:cubicBezTo>
                      <a:pt x="2152225" y="951865"/>
                      <a:pt x="2163456" y="916768"/>
                      <a:pt x="2164158" y="876757"/>
                    </a:cubicBezTo>
                    <a:cubicBezTo>
                      <a:pt x="2166263" y="814284"/>
                      <a:pt x="2151523" y="678809"/>
                      <a:pt x="2157840" y="666173"/>
                    </a:cubicBezTo>
                    <a:cubicBezTo>
                      <a:pt x="2174687" y="647923"/>
                      <a:pt x="2265940" y="643711"/>
                      <a:pt x="2298229" y="640903"/>
                    </a:cubicBezTo>
                    <a:cubicBezTo>
                      <a:pt x="2754493" y="605104"/>
                      <a:pt x="3064753" y="408560"/>
                      <a:pt x="3091427" y="380482"/>
                    </a:cubicBezTo>
                    <a:cubicBezTo>
                      <a:pt x="3161621" y="325730"/>
                      <a:pt x="3265509" y="216227"/>
                      <a:pt x="3327982" y="152350"/>
                    </a:cubicBezTo>
                    <a:cubicBezTo>
                      <a:pt x="3349743" y="151648"/>
                      <a:pt x="3354656" y="155860"/>
                      <a:pt x="3350444" y="179024"/>
                    </a:cubicBezTo>
                    <a:cubicBezTo>
                      <a:pt x="3305520" y="361529"/>
                      <a:pt x="3210757" y="500514"/>
                      <a:pt x="3168640" y="575623"/>
                    </a:cubicBezTo>
                    <a:cubicBezTo>
                      <a:pt x="3050714" y="784802"/>
                      <a:pt x="2826091" y="927297"/>
                      <a:pt x="2818370" y="931509"/>
                    </a:cubicBezTo>
                    <a:cubicBezTo>
                      <a:pt x="2781167" y="953269"/>
                      <a:pt x="2767128" y="948355"/>
                      <a:pt x="2753089" y="907642"/>
                    </a:cubicBezTo>
                    <a:cubicBezTo>
                      <a:pt x="2739051" y="865526"/>
                      <a:pt x="2715886" y="743387"/>
                      <a:pt x="2710973" y="727243"/>
                    </a:cubicBezTo>
                    <a:cubicBezTo>
                      <a:pt x="2701145" y="695655"/>
                      <a:pt x="2689914" y="688636"/>
                      <a:pt x="2657625" y="692145"/>
                    </a:cubicBezTo>
                    <a:cubicBezTo>
                      <a:pt x="2618316" y="696357"/>
                      <a:pt x="2579709" y="704780"/>
                      <a:pt x="2540400" y="708290"/>
                    </a:cubicBezTo>
                    <a:cubicBezTo>
                      <a:pt x="2498985" y="711800"/>
                      <a:pt x="2474417" y="718819"/>
                      <a:pt x="2421069" y="726541"/>
                    </a:cubicBezTo>
                    <a:cubicBezTo>
                      <a:pt x="2348067" y="742685"/>
                      <a:pt x="2312268" y="733560"/>
                      <a:pt x="2268748" y="769359"/>
                    </a:cubicBezTo>
                    <a:cubicBezTo>
                      <a:pt x="2244180" y="789014"/>
                      <a:pt x="2221015" y="801649"/>
                      <a:pt x="2197149" y="831130"/>
                    </a:cubicBezTo>
                    <a:cubicBezTo>
                      <a:pt x="2191534" y="836044"/>
                      <a:pt x="2185216" y="855698"/>
                      <a:pt x="2185216" y="869035"/>
                    </a:cubicBezTo>
                    <a:cubicBezTo>
                      <a:pt x="2186620" y="969413"/>
                      <a:pt x="2188024" y="1069791"/>
                      <a:pt x="2190130" y="1170872"/>
                    </a:cubicBezTo>
                    <a:cubicBezTo>
                      <a:pt x="2185216" y="1187719"/>
                      <a:pt x="2171177" y="1193334"/>
                      <a:pt x="2156436" y="1198248"/>
                    </a:cubicBezTo>
                    <a:cubicBezTo>
                      <a:pt x="2054654" y="1234047"/>
                      <a:pt x="1836349" y="1255807"/>
                      <a:pt x="1762645" y="1257913"/>
                    </a:cubicBezTo>
                    <a:cubicBezTo>
                      <a:pt x="1660863" y="1260721"/>
                      <a:pt x="1558379" y="1259317"/>
                      <a:pt x="1458703" y="1228431"/>
                    </a:cubicBezTo>
                    <a:cubicBezTo>
                      <a:pt x="1401144" y="1210883"/>
                      <a:pt x="1392018" y="1196142"/>
                      <a:pt x="1390614" y="1137178"/>
                    </a:cubicBezTo>
                    <a:cubicBezTo>
                      <a:pt x="1388509" y="1059262"/>
                      <a:pt x="1400442" y="982048"/>
                      <a:pt x="1396932" y="903431"/>
                    </a:cubicBezTo>
                    <a:cubicBezTo>
                      <a:pt x="1394826" y="850083"/>
                      <a:pt x="1387105" y="836746"/>
                      <a:pt x="1335863" y="824813"/>
                    </a:cubicBezTo>
                    <a:cubicBezTo>
                      <a:pt x="1238994" y="803052"/>
                      <a:pt x="1140722" y="788312"/>
                      <a:pt x="1043854" y="767955"/>
                    </a:cubicBezTo>
                    <a:cubicBezTo>
                      <a:pt x="1020690" y="763042"/>
                      <a:pt x="939264" y="767253"/>
                      <a:pt x="918908" y="781292"/>
                    </a:cubicBezTo>
                    <a:cubicBezTo>
                      <a:pt x="890128" y="791822"/>
                      <a:pt x="875387" y="816390"/>
                      <a:pt x="862752" y="841659"/>
                    </a:cubicBezTo>
                    <a:cubicBezTo>
                      <a:pt x="829761" y="905537"/>
                      <a:pt x="806596" y="973625"/>
                      <a:pt x="784836" y="1042416"/>
                    </a:cubicBezTo>
                    <a:cubicBezTo>
                      <a:pt x="775711" y="1054349"/>
                      <a:pt x="763076" y="1052945"/>
                      <a:pt x="751845" y="1048031"/>
                    </a:cubicBezTo>
                    <a:cubicBezTo>
                      <a:pt x="651467" y="1005915"/>
                      <a:pt x="555300" y="972923"/>
                      <a:pt x="461239" y="923787"/>
                    </a:cubicBezTo>
                    <a:cubicBezTo>
                      <a:pt x="385430" y="883776"/>
                      <a:pt x="316639" y="822005"/>
                      <a:pt x="268205" y="753916"/>
                    </a:cubicBezTo>
                    <a:cubicBezTo>
                      <a:pt x="146768" y="584748"/>
                      <a:pt x="90613" y="393117"/>
                      <a:pt x="34457" y="195870"/>
                    </a:cubicBezTo>
                    <a:cubicBezTo>
                      <a:pt x="28140" y="174812"/>
                      <a:pt x="-1342" y="55481"/>
                      <a:pt x="62" y="27404"/>
                    </a:cubicBezTo>
                    <a:cubicBezTo>
                      <a:pt x="62" y="11961"/>
                      <a:pt x="-2044" y="-674"/>
                      <a:pt x="18312" y="28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701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7" name="Freeform: Shape 162">
                <a:extLst>
                  <a:ext uri="{FF2B5EF4-FFF2-40B4-BE49-F238E27FC236}">
                    <a16:creationId xmlns:a16="http://schemas.microsoft.com/office/drawing/2014/main" id="{07A84486-7742-4F34-92D2-E93C5DBC8344}"/>
                  </a:ext>
                </a:extLst>
              </p:cNvPr>
              <p:cNvSpPr/>
              <p:nvPr/>
            </p:nvSpPr>
            <p:spPr>
              <a:xfrm>
                <a:off x="6009661" y="4486976"/>
                <a:ext cx="863392" cy="533478"/>
              </a:xfrm>
              <a:custGeom>
                <a:avLst/>
                <a:gdLst>
                  <a:gd name="connsiteX0" fmla="*/ 867604 w 863392"/>
                  <a:gd name="connsiteY0" fmla="*/ 534737 h 533477"/>
                  <a:gd name="connsiteX1" fmla="*/ 519439 w 863392"/>
                  <a:gd name="connsiteY1" fmla="*/ 261680 h 533477"/>
                  <a:gd name="connsiteX2" fmla="*/ 277970 w 863392"/>
                  <a:gd name="connsiteY2" fmla="*/ 229391 h 533477"/>
                  <a:gd name="connsiteX3" fmla="*/ 0 w 863392"/>
                  <a:gd name="connsiteY3" fmla="*/ 316432 h 533477"/>
                  <a:gd name="connsiteX4" fmla="*/ 345357 w 863392"/>
                  <a:gd name="connsiteY4" fmla="*/ 14596 h 533477"/>
                  <a:gd name="connsiteX5" fmla="*/ 482236 w 863392"/>
                  <a:gd name="connsiteY5" fmla="*/ 28635 h 533477"/>
                  <a:gd name="connsiteX6" fmla="*/ 580508 w 863392"/>
                  <a:gd name="connsiteY6" fmla="*/ 128311 h 533477"/>
                  <a:gd name="connsiteX7" fmla="*/ 867604 w 863392"/>
                  <a:gd name="connsiteY7" fmla="*/ 534737 h 5334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63392" h="533477">
                    <a:moveTo>
                      <a:pt x="867604" y="534737"/>
                    </a:moveTo>
                    <a:cubicBezTo>
                      <a:pt x="734936" y="462436"/>
                      <a:pt x="631048" y="361357"/>
                      <a:pt x="519439" y="261680"/>
                    </a:cubicBezTo>
                    <a:cubicBezTo>
                      <a:pt x="475918" y="225179"/>
                      <a:pt x="414849" y="182361"/>
                      <a:pt x="277970" y="229391"/>
                    </a:cubicBezTo>
                    <a:cubicBezTo>
                      <a:pt x="247085" y="237112"/>
                      <a:pt x="86339" y="313624"/>
                      <a:pt x="0" y="316432"/>
                    </a:cubicBezTo>
                    <a:cubicBezTo>
                      <a:pt x="70896" y="248343"/>
                      <a:pt x="296923" y="37760"/>
                      <a:pt x="345357" y="14596"/>
                    </a:cubicBezTo>
                    <a:cubicBezTo>
                      <a:pt x="394493" y="-8568"/>
                      <a:pt x="439417" y="-4357"/>
                      <a:pt x="482236" y="28635"/>
                    </a:cubicBezTo>
                    <a:cubicBezTo>
                      <a:pt x="519439" y="57415"/>
                      <a:pt x="551027" y="91108"/>
                      <a:pt x="580508" y="128311"/>
                    </a:cubicBezTo>
                    <a:cubicBezTo>
                      <a:pt x="673867" y="245536"/>
                      <a:pt x="870412" y="516486"/>
                      <a:pt x="867604" y="534737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701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272960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그림 개체 틀 16">
            <a:extLst>
              <a:ext uri="{FF2B5EF4-FFF2-40B4-BE49-F238E27FC236}">
                <a16:creationId xmlns:a16="http://schemas.microsoft.com/office/drawing/2014/main" id="{03D7F991-EEA4-4850-953F-8BE8F0EBFC5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19" name="그림 개체 틀 18">
            <a:extLst>
              <a:ext uri="{FF2B5EF4-FFF2-40B4-BE49-F238E27FC236}">
                <a16:creationId xmlns:a16="http://schemas.microsoft.com/office/drawing/2014/main" id="{70261360-A57E-45F8-87AE-4A496D5AAA2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139E776-063C-4442-B55A-750C8BFA4CE5}"/>
              </a:ext>
            </a:extLst>
          </p:cNvPr>
          <p:cNvSpPr txBox="1"/>
          <p:nvPr/>
        </p:nvSpPr>
        <p:spPr>
          <a:xfrm>
            <a:off x="4539970" y="4756367"/>
            <a:ext cx="1589298" cy="147732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GB" altLang="ko-KR" dirty="0">
                <a:solidFill>
                  <a:schemeClr val="accent1"/>
                </a:solidFill>
                <a:cs typeface="Arial" pitchFamily="34" charset="0"/>
              </a:rPr>
              <a:t>ALLPPT Layout Clean Text Slide for your Presentation</a:t>
            </a:r>
            <a:endParaRPr lang="ko-KR" altLang="en-US" dirty="0"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EE1F5F8-09A2-405E-9537-6A7F57868ABC}"/>
              </a:ext>
            </a:extLst>
          </p:cNvPr>
          <p:cNvSpPr txBox="1"/>
          <p:nvPr/>
        </p:nvSpPr>
        <p:spPr>
          <a:xfrm>
            <a:off x="7015282" y="4233338"/>
            <a:ext cx="4694396" cy="861774"/>
          </a:xfrm>
          <a:prstGeom prst="rect">
            <a:avLst/>
          </a:prstGeom>
          <a:noFill/>
        </p:spPr>
        <p:txBody>
          <a:bodyPr wrap="square" lIns="48000" tIns="0" rIns="24000" bIns="0" rtlCol="0">
            <a:spAutoFit/>
          </a:bodyPr>
          <a:lstStyle/>
          <a:p>
            <a:r>
              <a:rPr lang="en-US" altLang="ko-KR" sz="2800" dirty="0">
                <a:solidFill>
                  <a:schemeClr val="tx1"/>
                </a:solidFill>
                <a:latin typeface="+mj-lt"/>
                <a:cs typeface="Arial" pitchFamily="34" charset="0"/>
              </a:rPr>
              <a:t>We Create</a:t>
            </a:r>
          </a:p>
          <a:p>
            <a:r>
              <a:rPr lang="en-US" altLang="ko-KR" sz="2800" dirty="0">
                <a:solidFill>
                  <a:schemeClr val="accent1"/>
                </a:solidFill>
                <a:latin typeface="+mj-lt"/>
                <a:cs typeface="Arial" pitchFamily="34" charset="0"/>
              </a:rPr>
              <a:t>Professional</a:t>
            </a:r>
            <a:r>
              <a:rPr lang="en-US" altLang="ko-KR" sz="2800" dirty="0">
                <a:solidFill>
                  <a:schemeClr val="tx1"/>
                </a:solidFill>
                <a:latin typeface="+mj-lt"/>
                <a:cs typeface="Arial" pitchFamily="34" charset="0"/>
              </a:rPr>
              <a:t> Presentation</a:t>
            </a:r>
            <a:endParaRPr lang="ko-KR" altLang="en-US" sz="2800" dirty="0">
              <a:solidFill>
                <a:schemeClr val="tx1"/>
              </a:solidFill>
              <a:latin typeface="+mj-lt"/>
              <a:cs typeface="Arial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B3C1765-B586-48B3-ADC0-CE4010AEEE8E}"/>
              </a:ext>
            </a:extLst>
          </p:cNvPr>
          <p:cNvSpPr txBox="1"/>
          <p:nvPr/>
        </p:nvSpPr>
        <p:spPr>
          <a:xfrm>
            <a:off x="7015282" y="5219469"/>
            <a:ext cx="469439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Get a modern PowerPoint  Presentation that is beautifully designed.  Easy to change colors, photos and Text. You can simply impress your audience and add a unique zing and appeal to your Presentations. Get a modern PowerPoint  Presentation that is beautifully designed. You can simply impress your audience and add a unique zing and appeal to your Presentations. </a:t>
            </a:r>
          </a:p>
        </p:txBody>
      </p:sp>
      <p:sp>
        <p:nvSpPr>
          <p:cNvPr id="24" name="Freeform: Shape 32">
            <a:extLst>
              <a:ext uri="{FF2B5EF4-FFF2-40B4-BE49-F238E27FC236}">
                <a16:creationId xmlns:a16="http://schemas.microsoft.com/office/drawing/2014/main" id="{B0F81374-9064-419A-9413-E0AA01E13CE4}"/>
              </a:ext>
            </a:extLst>
          </p:cNvPr>
          <p:cNvSpPr/>
          <p:nvPr/>
        </p:nvSpPr>
        <p:spPr>
          <a:xfrm>
            <a:off x="6486672" y="1445702"/>
            <a:ext cx="425726" cy="393733"/>
          </a:xfrm>
          <a:custGeom>
            <a:avLst/>
            <a:gdLst/>
            <a:ahLst/>
            <a:cxnLst/>
            <a:rect l="l" t="t" r="r" b="b"/>
            <a:pathLst>
              <a:path w="115863" h="107156">
                <a:moveTo>
                  <a:pt x="106040" y="0"/>
                </a:moveTo>
                <a:lnTo>
                  <a:pt x="115863" y="15627"/>
                </a:lnTo>
                <a:cubicBezTo>
                  <a:pt x="107677" y="19050"/>
                  <a:pt x="101650" y="24148"/>
                  <a:pt x="97780" y="30919"/>
                </a:cubicBezTo>
                <a:cubicBezTo>
                  <a:pt x="93911" y="37691"/>
                  <a:pt x="91753" y="47551"/>
                  <a:pt x="91306" y="60499"/>
                </a:cubicBezTo>
                <a:lnTo>
                  <a:pt x="112291" y="60499"/>
                </a:lnTo>
                <a:lnTo>
                  <a:pt x="112291" y="107156"/>
                </a:lnTo>
                <a:lnTo>
                  <a:pt x="69205" y="107156"/>
                </a:lnTo>
                <a:lnTo>
                  <a:pt x="69205" y="70321"/>
                </a:lnTo>
                <a:cubicBezTo>
                  <a:pt x="69205" y="50378"/>
                  <a:pt x="71587" y="35942"/>
                  <a:pt x="76349" y="27012"/>
                </a:cubicBezTo>
                <a:cubicBezTo>
                  <a:pt x="82600" y="15106"/>
                  <a:pt x="92497" y="6102"/>
                  <a:pt x="106040" y="0"/>
                </a:cubicBezTo>
                <a:close/>
                <a:moveTo>
                  <a:pt x="36835" y="0"/>
                </a:moveTo>
                <a:lnTo>
                  <a:pt x="46658" y="15627"/>
                </a:lnTo>
                <a:cubicBezTo>
                  <a:pt x="38472" y="19050"/>
                  <a:pt x="32445" y="24148"/>
                  <a:pt x="28575" y="30919"/>
                </a:cubicBezTo>
                <a:cubicBezTo>
                  <a:pt x="24706" y="37691"/>
                  <a:pt x="22548" y="47551"/>
                  <a:pt x="22101" y="60499"/>
                </a:cubicBezTo>
                <a:lnTo>
                  <a:pt x="43086" y="60499"/>
                </a:lnTo>
                <a:lnTo>
                  <a:pt x="43086" y="107156"/>
                </a:lnTo>
                <a:lnTo>
                  <a:pt x="0" y="107156"/>
                </a:lnTo>
                <a:lnTo>
                  <a:pt x="0" y="70321"/>
                </a:lnTo>
                <a:cubicBezTo>
                  <a:pt x="0" y="50378"/>
                  <a:pt x="2382" y="35942"/>
                  <a:pt x="7144" y="27012"/>
                </a:cubicBezTo>
                <a:cubicBezTo>
                  <a:pt x="13395" y="15106"/>
                  <a:pt x="23292" y="6102"/>
                  <a:pt x="36835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678598E-DE4C-46CD-A4A4-9E8BBE2BBEA6}"/>
              </a:ext>
            </a:extLst>
          </p:cNvPr>
          <p:cNvSpPr txBox="1"/>
          <p:nvPr/>
        </p:nvSpPr>
        <p:spPr>
          <a:xfrm>
            <a:off x="6363579" y="1963792"/>
            <a:ext cx="1552293" cy="1538883"/>
          </a:xfrm>
          <a:prstGeom prst="rect">
            <a:avLst/>
          </a:prstGeom>
          <a:noFill/>
        </p:spPr>
        <p:txBody>
          <a:bodyPr wrap="square" lIns="36000" tIns="0" rIns="36000" bIns="0" rtlCol="0" anchor="ctr">
            <a:spAutoFit/>
          </a:bodyPr>
          <a:lstStyle/>
          <a:p>
            <a:r>
              <a:rPr lang="en-US" altLang="ko-KR" sz="2000" dirty="0">
                <a:solidFill>
                  <a:schemeClr val="accent1"/>
                </a:solidFill>
              </a:rPr>
              <a:t>We Create Quality Professional </a:t>
            </a:r>
          </a:p>
          <a:p>
            <a:r>
              <a:rPr lang="en-US" altLang="ko-KR" sz="2000" dirty="0">
                <a:solidFill>
                  <a:schemeClr val="accent1"/>
                </a:solidFill>
              </a:rPr>
              <a:t>PPT Presentation</a:t>
            </a:r>
            <a:endParaRPr lang="ko-KR" altLang="en-US" sz="2000" dirty="0">
              <a:solidFill>
                <a:schemeClr val="accent1"/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A7A911B-6FFB-4FCB-91A5-DDD4616195C9}"/>
              </a:ext>
            </a:extLst>
          </p:cNvPr>
          <p:cNvSpPr txBox="1"/>
          <p:nvPr/>
        </p:nvSpPr>
        <p:spPr>
          <a:xfrm rot="16200000">
            <a:off x="-2762204" y="3105835"/>
            <a:ext cx="68580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600" b="1" dirty="0">
                <a:solidFill>
                  <a:schemeClr val="accent1"/>
                </a:solidFill>
                <a:latin typeface="+mj-lt"/>
                <a:cs typeface="Arial" pitchFamily="34" charset="0"/>
              </a:rPr>
              <a:t>Simple Portfolio </a:t>
            </a:r>
            <a:r>
              <a:rPr lang="en-US" altLang="ko-KR" sz="3600" b="1" dirty="0">
                <a:latin typeface="+mj-lt"/>
                <a:cs typeface="Arial" pitchFamily="34" charset="0"/>
              </a:rPr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36686700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3" name="Right Arrow 13">
            <a:extLst>
              <a:ext uri="{FF2B5EF4-FFF2-40B4-BE49-F238E27FC236}">
                <a16:creationId xmlns:a16="http://schemas.microsoft.com/office/drawing/2014/main" id="{3A7C639E-DA5C-459A-A993-2CF787563FB0}"/>
              </a:ext>
            </a:extLst>
          </p:cNvPr>
          <p:cNvSpPr/>
          <p:nvPr/>
        </p:nvSpPr>
        <p:spPr>
          <a:xfrm>
            <a:off x="8280526" y="1614144"/>
            <a:ext cx="3023867" cy="1837054"/>
          </a:xfrm>
          <a:custGeom>
            <a:avLst/>
            <a:gdLst/>
            <a:ahLst/>
            <a:cxnLst/>
            <a:rect l="l" t="t" r="r" b="b"/>
            <a:pathLst>
              <a:path w="2376000" h="1616709">
                <a:moveTo>
                  <a:pt x="2088000" y="0"/>
                </a:moveTo>
                <a:lnTo>
                  <a:pt x="2376000" y="360000"/>
                </a:lnTo>
                <a:lnTo>
                  <a:pt x="2088000" y="720000"/>
                </a:lnTo>
                <a:lnTo>
                  <a:pt x="2088000" y="540000"/>
                </a:lnTo>
                <a:lnTo>
                  <a:pt x="1800000" y="540000"/>
                </a:lnTo>
                <a:lnTo>
                  <a:pt x="1800000" y="1616709"/>
                </a:lnTo>
                <a:lnTo>
                  <a:pt x="0" y="1616709"/>
                </a:lnTo>
                <a:lnTo>
                  <a:pt x="0" y="176709"/>
                </a:lnTo>
                <a:lnTo>
                  <a:pt x="1800000" y="176709"/>
                </a:lnTo>
                <a:lnTo>
                  <a:pt x="1800000" y="180000"/>
                </a:lnTo>
                <a:lnTo>
                  <a:pt x="2088000" y="180000"/>
                </a:lnTo>
                <a:close/>
              </a:path>
            </a:pathLst>
          </a:custGeom>
          <a:solidFill>
            <a:schemeClr val="accent4"/>
          </a:solidFill>
          <a:ln w="63500"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4" name="Rectangle 10">
            <a:extLst>
              <a:ext uri="{FF2B5EF4-FFF2-40B4-BE49-F238E27FC236}">
                <a16:creationId xmlns:a16="http://schemas.microsoft.com/office/drawing/2014/main" id="{DFBB2C40-508B-4F65-A36B-F936A9B22ADA}"/>
              </a:ext>
            </a:extLst>
          </p:cNvPr>
          <p:cNvSpPr/>
          <p:nvPr/>
        </p:nvSpPr>
        <p:spPr>
          <a:xfrm>
            <a:off x="5878708" y="2456546"/>
            <a:ext cx="2929798" cy="1837051"/>
          </a:xfrm>
          <a:custGeom>
            <a:avLst/>
            <a:gdLst/>
            <a:ahLst/>
            <a:cxnLst/>
            <a:rect l="l" t="t" r="r" b="b"/>
            <a:pathLst>
              <a:path w="2302086" h="1616707">
                <a:moveTo>
                  <a:pt x="2014086" y="0"/>
                </a:moveTo>
                <a:lnTo>
                  <a:pt x="2302086" y="360000"/>
                </a:lnTo>
                <a:lnTo>
                  <a:pt x="2014086" y="720000"/>
                </a:lnTo>
                <a:lnTo>
                  <a:pt x="2014086" y="540000"/>
                </a:lnTo>
                <a:lnTo>
                  <a:pt x="1800000" y="540000"/>
                </a:lnTo>
                <a:lnTo>
                  <a:pt x="1800000" y="1616707"/>
                </a:lnTo>
                <a:lnTo>
                  <a:pt x="0" y="1616707"/>
                </a:lnTo>
                <a:lnTo>
                  <a:pt x="0" y="176707"/>
                </a:lnTo>
                <a:lnTo>
                  <a:pt x="1800000" y="176707"/>
                </a:lnTo>
                <a:lnTo>
                  <a:pt x="1800000" y="180000"/>
                </a:lnTo>
                <a:lnTo>
                  <a:pt x="2014086" y="180000"/>
                </a:lnTo>
                <a:close/>
              </a:path>
            </a:pathLst>
          </a:custGeom>
          <a:solidFill>
            <a:schemeClr val="accent3"/>
          </a:solidFill>
          <a:ln w="63500"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6144C27E-8DA5-4146-86D8-B22465576AD8}"/>
              </a:ext>
            </a:extLst>
          </p:cNvPr>
          <p:cNvSpPr/>
          <p:nvPr/>
        </p:nvSpPr>
        <p:spPr>
          <a:xfrm>
            <a:off x="3387711" y="3298944"/>
            <a:ext cx="3018977" cy="1837051"/>
          </a:xfrm>
          <a:custGeom>
            <a:avLst/>
            <a:gdLst/>
            <a:ahLst/>
            <a:cxnLst/>
            <a:rect l="l" t="t" r="r" b="b"/>
            <a:pathLst>
              <a:path w="2372158" h="1616707">
                <a:moveTo>
                  <a:pt x="2084158" y="0"/>
                </a:moveTo>
                <a:lnTo>
                  <a:pt x="2372158" y="360000"/>
                </a:lnTo>
                <a:lnTo>
                  <a:pt x="2084158" y="720000"/>
                </a:lnTo>
                <a:lnTo>
                  <a:pt x="2084158" y="540000"/>
                </a:lnTo>
                <a:lnTo>
                  <a:pt x="1800000" y="540000"/>
                </a:lnTo>
                <a:lnTo>
                  <a:pt x="1800000" y="1616707"/>
                </a:lnTo>
                <a:lnTo>
                  <a:pt x="0" y="1616707"/>
                </a:lnTo>
                <a:lnTo>
                  <a:pt x="0" y="176707"/>
                </a:lnTo>
                <a:lnTo>
                  <a:pt x="1800000" y="176707"/>
                </a:lnTo>
                <a:lnTo>
                  <a:pt x="1800000" y="180000"/>
                </a:lnTo>
                <a:lnTo>
                  <a:pt x="2084158" y="180000"/>
                </a:lnTo>
                <a:close/>
              </a:path>
            </a:pathLst>
          </a:custGeom>
          <a:solidFill>
            <a:schemeClr val="accent2"/>
          </a:solidFill>
          <a:ln w="63500"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6" name="Right Arrow 2">
            <a:extLst>
              <a:ext uri="{FF2B5EF4-FFF2-40B4-BE49-F238E27FC236}">
                <a16:creationId xmlns:a16="http://schemas.microsoft.com/office/drawing/2014/main" id="{0E23C9A9-8570-4954-BB97-CD2077E04A67}"/>
              </a:ext>
            </a:extLst>
          </p:cNvPr>
          <p:cNvSpPr/>
          <p:nvPr/>
        </p:nvSpPr>
        <p:spPr>
          <a:xfrm>
            <a:off x="976784" y="4141341"/>
            <a:ext cx="2938906" cy="1835319"/>
          </a:xfrm>
          <a:custGeom>
            <a:avLst/>
            <a:gdLst/>
            <a:ahLst/>
            <a:cxnLst/>
            <a:rect l="l" t="t" r="r" b="b"/>
            <a:pathLst>
              <a:path w="2309242" h="1615183">
                <a:moveTo>
                  <a:pt x="2021242" y="0"/>
                </a:moveTo>
                <a:lnTo>
                  <a:pt x="2309242" y="360000"/>
                </a:lnTo>
                <a:lnTo>
                  <a:pt x="2021242" y="720000"/>
                </a:lnTo>
                <a:lnTo>
                  <a:pt x="2021242" y="540000"/>
                </a:lnTo>
                <a:lnTo>
                  <a:pt x="1800000" y="540000"/>
                </a:lnTo>
                <a:lnTo>
                  <a:pt x="1800000" y="1615183"/>
                </a:lnTo>
                <a:lnTo>
                  <a:pt x="0" y="1615183"/>
                </a:lnTo>
                <a:lnTo>
                  <a:pt x="0" y="175183"/>
                </a:lnTo>
                <a:lnTo>
                  <a:pt x="1800000" y="175183"/>
                </a:lnTo>
                <a:lnTo>
                  <a:pt x="1800000" y="180000"/>
                </a:lnTo>
                <a:lnTo>
                  <a:pt x="2021242" y="180000"/>
                </a:lnTo>
                <a:close/>
              </a:path>
            </a:pathLst>
          </a:custGeom>
          <a:solidFill>
            <a:schemeClr val="accent1"/>
          </a:solidFill>
          <a:ln w="63500"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C067AED-F415-4B73-B65A-4A446DC4032B}"/>
              </a:ext>
            </a:extLst>
          </p:cNvPr>
          <p:cNvSpPr txBox="1"/>
          <p:nvPr/>
        </p:nvSpPr>
        <p:spPr>
          <a:xfrm>
            <a:off x="1117086" y="4518250"/>
            <a:ext cx="1437441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2000" b="1" dirty="0">
                <a:solidFill>
                  <a:schemeClr val="bg1"/>
                </a:solidFill>
                <a:cs typeface="Arial" pitchFamily="34" charset="0"/>
              </a:rPr>
              <a:t>Option A</a:t>
            </a:r>
            <a:endParaRPr lang="ko-KR" altLang="en-US" sz="2000" b="1" dirty="0"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8" name="Group 6">
            <a:extLst>
              <a:ext uri="{FF2B5EF4-FFF2-40B4-BE49-F238E27FC236}">
                <a16:creationId xmlns:a16="http://schemas.microsoft.com/office/drawing/2014/main" id="{97B1635A-8F7C-4ADA-8E24-6CE8146B0E45}"/>
              </a:ext>
            </a:extLst>
          </p:cNvPr>
          <p:cNvGrpSpPr/>
          <p:nvPr/>
        </p:nvGrpSpPr>
        <p:grpSpPr>
          <a:xfrm>
            <a:off x="993989" y="2683270"/>
            <a:ext cx="2215897" cy="1477328"/>
            <a:chOff x="2551706" y="4283314"/>
            <a:chExt cx="1480091" cy="1477328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D1E39D53-DC47-4FC7-B29B-952F1774E2D2}"/>
                </a:ext>
              </a:extLst>
            </p:cNvPr>
            <p:cNvSpPr txBox="1"/>
            <p:nvPr/>
          </p:nvSpPr>
          <p:spPr>
            <a:xfrm>
              <a:off x="2551706" y="4560313"/>
              <a:ext cx="1480091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I hope and I believe that this Template will your Time, Money and Reputation.</a:t>
              </a:r>
              <a:r>
                <a:rPr lang="en-US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 Get a modern PowerPoint  Presentation that is beautifully designed. </a:t>
              </a:r>
              <a:r>
                <a:rPr lang="ko-KR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9C52B2AB-F4E6-4F4F-994F-174175B6B311}"/>
                </a:ext>
              </a:extLst>
            </p:cNvPr>
            <p:cNvSpPr txBox="1"/>
            <p:nvPr/>
          </p:nvSpPr>
          <p:spPr>
            <a:xfrm>
              <a:off x="2551706" y="4283314"/>
              <a:ext cx="146750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4F117352-2891-4643-BDB6-824BA021CB84}"/>
              </a:ext>
            </a:extLst>
          </p:cNvPr>
          <p:cNvSpPr txBox="1"/>
          <p:nvPr/>
        </p:nvSpPr>
        <p:spPr>
          <a:xfrm>
            <a:off x="3559723" y="3680553"/>
            <a:ext cx="1437441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2000" b="1" dirty="0">
                <a:solidFill>
                  <a:schemeClr val="bg1"/>
                </a:solidFill>
                <a:cs typeface="Arial" pitchFamily="34" charset="0"/>
              </a:rPr>
              <a:t>Option B</a:t>
            </a:r>
            <a:endParaRPr lang="ko-KR" altLang="en-US" sz="2000" b="1" dirty="0"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12" name="Group 10">
            <a:extLst>
              <a:ext uri="{FF2B5EF4-FFF2-40B4-BE49-F238E27FC236}">
                <a16:creationId xmlns:a16="http://schemas.microsoft.com/office/drawing/2014/main" id="{1BAD3518-92BE-43EF-8CA3-8F7838232F79}"/>
              </a:ext>
            </a:extLst>
          </p:cNvPr>
          <p:cNvGrpSpPr/>
          <p:nvPr/>
        </p:nvGrpSpPr>
        <p:grpSpPr>
          <a:xfrm>
            <a:off x="3484986" y="1863767"/>
            <a:ext cx="2215897" cy="1477328"/>
            <a:chOff x="2551706" y="4283314"/>
            <a:chExt cx="1480091" cy="1477328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F421F0F-8206-424F-8E20-A04393F779FD}"/>
                </a:ext>
              </a:extLst>
            </p:cNvPr>
            <p:cNvSpPr txBox="1"/>
            <p:nvPr/>
          </p:nvSpPr>
          <p:spPr>
            <a:xfrm>
              <a:off x="2551706" y="4560313"/>
              <a:ext cx="1480091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I hope and I believe that this Template will your Time, Money and Reputation.</a:t>
              </a:r>
              <a:r>
                <a:rPr lang="en-US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 Get a modern PowerPoint  Presentation that is beautifully designed. </a:t>
              </a:r>
              <a:r>
                <a:rPr lang="ko-KR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D82D1BB-A196-418D-90D3-11CF32DFEF1D}"/>
                </a:ext>
              </a:extLst>
            </p:cNvPr>
            <p:cNvSpPr txBox="1"/>
            <p:nvPr/>
          </p:nvSpPr>
          <p:spPr>
            <a:xfrm>
              <a:off x="2551706" y="4283314"/>
              <a:ext cx="146750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DB077DD3-436C-4CA2-997A-9E772DF3A25D}"/>
              </a:ext>
            </a:extLst>
          </p:cNvPr>
          <p:cNvSpPr txBox="1"/>
          <p:nvPr/>
        </p:nvSpPr>
        <p:spPr>
          <a:xfrm>
            <a:off x="6002360" y="2842857"/>
            <a:ext cx="1437441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2000" b="1" dirty="0">
                <a:solidFill>
                  <a:schemeClr val="bg1"/>
                </a:solidFill>
                <a:cs typeface="Arial" pitchFamily="34" charset="0"/>
              </a:rPr>
              <a:t>Option C</a:t>
            </a:r>
            <a:endParaRPr lang="ko-KR" altLang="en-US" sz="2000" b="1" dirty="0"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16" name="Group 14">
            <a:extLst>
              <a:ext uri="{FF2B5EF4-FFF2-40B4-BE49-F238E27FC236}">
                <a16:creationId xmlns:a16="http://schemas.microsoft.com/office/drawing/2014/main" id="{BE6464BB-616D-4A8A-B554-751F97231214}"/>
              </a:ext>
            </a:extLst>
          </p:cNvPr>
          <p:cNvGrpSpPr/>
          <p:nvPr/>
        </p:nvGrpSpPr>
        <p:grpSpPr>
          <a:xfrm>
            <a:off x="6002360" y="4560242"/>
            <a:ext cx="2215897" cy="1477328"/>
            <a:chOff x="2551706" y="4283314"/>
            <a:chExt cx="1480091" cy="1477328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5C2A49CD-C229-4797-BE7E-87E8E8C9A9D9}"/>
                </a:ext>
              </a:extLst>
            </p:cNvPr>
            <p:cNvSpPr txBox="1"/>
            <p:nvPr/>
          </p:nvSpPr>
          <p:spPr>
            <a:xfrm>
              <a:off x="2551706" y="4560313"/>
              <a:ext cx="1480091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I hope and I believe that this Template will your Time, Money and Reputation.</a:t>
              </a:r>
              <a:r>
                <a:rPr lang="ko-KR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en-US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Get a modern PowerPoint  Presentation that is beautifully designed. </a:t>
              </a:r>
              <a:endPara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20EA4FD1-D1C1-405F-A046-EA1E10CF3A61}"/>
                </a:ext>
              </a:extLst>
            </p:cNvPr>
            <p:cNvSpPr txBox="1"/>
            <p:nvPr/>
          </p:nvSpPr>
          <p:spPr>
            <a:xfrm>
              <a:off x="2551706" y="4283314"/>
              <a:ext cx="146750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5D8654B6-4029-4B8E-BF03-25C943846885}"/>
              </a:ext>
            </a:extLst>
          </p:cNvPr>
          <p:cNvSpPr txBox="1"/>
          <p:nvPr/>
        </p:nvSpPr>
        <p:spPr>
          <a:xfrm>
            <a:off x="8444997" y="2005161"/>
            <a:ext cx="1437441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2000" b="1" dirty="0">
                <a:solidFill>
                  <a:schemeClr val="bg1"/>
                </a:solidFill>
                <a:cs typeface="Arial" pitchFamily="34" charset="0"/>
              </a:rPr>
              <a:t>Option D</a:t>
            </a:r>
            <a:endParaRPr lang="ko-KR" altLang="en-US" sz="2000" b="1" dirty="0"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20" name="Group 18">
            <a:extLst>
              <a:ext uri="{FF2B5EF4-FFF2-40B4-BE49-F238E27FC236}">
                <a16:creationId xmlns:a16="http://schemas.microsoft.com/office/drawing/2014/main" id="{CEDD6A2A-25FA-4F89-8D0D-B0EFFD4B368C}"/>
              </a:ext>
            </a:extLst>
          </p:cNvPr>
          <p:cNvGrpSpPr/>
          <p:nvPr/>
        </p:nvGrpSpPr>
        <p:grpSpPr>
          <a:xfrm>
            <a:off x="8451574" y="3640817"/>
            <a:ext cx="2215897" cy="1477328"/>
            <a:chOff x="2551706" y="4283314"/>
            <a:chExt cx="1480091" cy="1477328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4917AB40-BCEA-4B69-A708-4734C0D7915C}"/>
                </a:ext>
              </a:extLst>
            </p:cNvPr>
            <p:cNvSpPr txBox="1"/>
            <p:nvPr/>
          </p:nvSpPr>
          <p:spPr>
            <a:xfrm>
              <a:off x="2551706" y="4560313"/>
              <a:ext cx="1480091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I hope and I believe that this Template will your Time, Money and Reputation.</a:t>
              </a:r>
              <a:r>
                <a:rPr lang="ko-KR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en-US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Get a modern PowerPoint  Presentation that is beautifully designed. </a:t>
              </a:r>
              <a:endPara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A52F0790-38A4-4896-9D28-7BD0A8770C95}"/>
                </a:ext>
              </a:extLst>
            </p:cNvPr>
            <p:cNvSpPr txBox="1"/>
            <p:nvPr/>
          </p:nvSpPr>
          <p:spPr>
            <a:xfrm>
              <a:off x="2551706" y="4283314"/>
              <a:ext cx="146750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3" name="Graphic 2">
            <a:extLst>
              <a:ext uri="{FF2B5EF4-FFF2-40B4-BE49-F238E27FC236}">
                <a16:creationId xmlns:a16="http://schemas.microsoft.com/office/drawing/2014/main" id="{0FAB53F8-E52A-4DC7-A75A-9A50E50E7238}"/>
              </a:ext>
            </a:extLst>
          </p:cNvPr>
          <p:cNvGrpSpPr/>
          <p:nvPr/>
        </p:nvGrpSpPr>
        <p:grpSpPr>
          <a:xfrm rot="2700000">
            <a:off x="9452523" y="1985146"/>
            <a:ext cx="610364" cy="1553285"/>
            <a:chOff x="8225681" y="914515"/>
            <a:chExt cx="503291" cy="1280800"/>
          </a:xfrm>
          <a:solidFill>
            <a:schemeClr val="bg1"/>
          </a:solidFill>
        </p:grpSpPr>
        <p:sp>
          <p:nvSpPr>
            <p:cNvPr id="24" name="Freeform: Shape 19">
              <a:extLst>
                <a:ext uri="{FF2B5EF4-FFF2-40B4-BE49-F238E27FC236}">
                  <a16:creationId xmlns:a16="http://schemas.microsoft.com/office/drawing/2014/main" id="{BD1ADF6B-4BE9-43C8-84EB-746F9265AEA3}"/>
                </a:ext>
              </a:extLst>
            </p:cNvPr>
            <p:cNvSpPr/>
            <p:nvPr/>
          </p:nvSpPr>
          <p:spPr>
            <a:xfrm>
              <a:off x="8267148" y="1217493"/>
              <a:ext cx="229073" cy="916290"/>
            </a:xfrm>
            <a:custGeom>
              <a:avLst/>
              <a:gdLst>
                <a:gd name="connsiteX0" fmla="*/ 78587 w 229072"/>
                <a:gd name="connsiteY0" fmla="*/ 318361 h 916290"/>
                <a:gd name="connsiteX1" fmla="*/ 112363 w 229072"/>
                <a:gd name="connsiteY1" fmla="*/ 329731 h 916290"/>
                <a:gd name="connsiteX2" fmla="*/ 144132 w 229072"/>
                <a:gd name="connsiteY2" fmla="*/ 349796 h 916290"/>
                <a:gd name="connsiteX3" fmla="*/ 158010 w 229072"/>
                <a:gd name="connsiteY3" fmla="*/ 372703 h 916290"/>
                <a:gd name="connsiteX4" fmla="*/ 145637 w 229072"/>
                <a:gd name="connsiteY4" fmla="*/ 332741 h 916290"/>
                <a:gd name="connsiteX5" fmla="*/ 141958 w 229072"/>
                <a:gd name="connsiteY5" fmla="*/ 331904 h 916290"/>
                <a:gd name="connsiteX6" fmla="*/ 99655 w 229072"/>
                <a:gd name="connsiteY6" fmla="*/ 320534 h 916290"/>
                <a:gd name="connsiteX7" fmla="*/ 65879 w 229072"/>
                <a:gd name="connsiteY7" fmla="*/ 290437 h 916290"/>
                <a:gd name="connsiteX8" fmla="*/ 58188 w 229072"/>
                <a:gd name="connsiteY8" fmla="*/ 256327 h 916290"/>
                <a:gd name="connsiteX9" fmla="*/ 94137 w 229072"/>
                <a:gd name="connsiteY9" fmla="*/ 267697 h 916290"/>
                <a:gd name="connsiteX10" fmla="*/ 124067 w 229072"/>
                <a:gd name="connsiteY10" fmla="*/ 286926 h 916290"/>
                <a:gd name="connsiteX11" fmla="*/ 138781 w 229072"/>
                <a:gd name="connsiteY11" fmla="*/ 311171 h 916290"/>
                <a:gd name="connsiteX12" fmla="*/ 137778 w 229072"/>
                <a:gd name="connsiteY12" fmla="*/ 306656 h 916290"/>
                <a:gd name="connsiteX13" fmla="*/ 130421 w 229072"/>
                <a:gd name="connsiteY13" fmla="*/ 282411 h 916290"/>
                <a:gd name="connsiteX14" fmla="*/ 116877 w 229072"/>
                <a:gd name="connsiteY14" fmla="*/ 268366 h 916290"/>
                <a:gd name="connsiteX15" fmla="*/ 81931 w 229072"/>
                <a:gd name="connsiteY15" fmla="*/ 259839 h 916290"/>
                <a:gd name="connsiteX16" fmla="*/ 46483 w 229072"/>
                <a:gd name="connsiteY16" fmla="*/ 227902 h 916290"/>
                <a:gd name="connsiteX17" fmla="*/ 39628 w 229072"/>
                <a:gd name="connsiteY17" fmla="*/ 198808 h 916290"/>
                <a:gd name="connsiteX18" fmla="*/ 39628 w 229072"/>
                <a:gd name="connsiteY18" fmla="*/ 194126 h 916290"/>
                <a:gd name="connsiteX19" fmla="*/ 71732 w 229072"/>
                <a:gd name="connsiteY19" fmla="*/ 206165 h 916290"/>
                <a:gd name="connsiteX20" fmla="*/ 108015 w 229072"/>
                <a:gd name="connsiteY20" fmla="*/ 229909 h 916290"/>
                <a:gd name="connsiteX21" fmla="*/ 118716 w 229072"/>
                <a:gd name="connsiteY21" fmla="*/ 246295 h 916290"/>
                <a:gd name="connsiteX22" fmla="*/ 108015 w 229072"/>
                <a:gd name="connsiteY22" fmla="*/ 213355 h 916290"/>
                <a:gd name="connsiteX23" fmla="*/ 104671 w 229072"/>
                <a:gd name="connsiteY23" fmla="*/ 210847 h 916290"/>
                <a:gd name="connsiteX24" fmla="*/ 66883 w 229072"/>
                <a:gd name="connsiteY24" fmla="*/ 200146 h 916290"/>
                <a:gd name="connsiteX25" fmla="*/ 25583 w 229072"/>
                <a:gd name="connsiteY25" fmla="*/ 162357 h 916290"/>
                <a:gd name="connsiteX26" fmla="*/ 20399 w 229072"/>
                <a:gd name="connsiteY26" fmla="*/ 139283 h 916290"/>
                <a:gd name="connsiteX27" fmla="*/ 19730 w 229072"/>
                <a:gd name="connsiteY27" fmla="*/ 132762 h 916290"/>
                <a:gd name="connsiteX28" fmla="*/ 49326 w 229072"/>
                <a:gd name="connsiteY28" fmla="*/ 144801 h 916290"/>
                <a:gd name="connsiteX29" fmla="*/ 88787 w 229072"/>
                <a:gd name="connsiteY29" fmla="*/ 169380 h 916290"/>
                <a:gd name="connsiteX30" fmla="*/ 98986 w 229072"/>
                <a:gd name="connsiteY30" fmla="*/ 185766 h 916290"/>
                <a:gd name="connsiteX31" fmla="*/ 88954 w 229072"/>
                <a:gd name="connsiteY31" fmla="*/ 156171 h 916290"/>
                <a:gd name="connsiteX32" fmla="*/ 83938 w 229072"/>
                <a:gd name="connsiteY32" fmla="*/ 152325 h 916290"/>
                <a:gd name="connsiteX33" fmla="*/ 52336 w 229072"/>
                <a:gd name="connsiteY33" fmla="*/ 139784 h 916290"/>
                <a:gd name="connsiteX34" fmla="*/ 5685 w 229072"/>
                <a:gd name="connsiteY34" fmla="*/ 98986 h 916290"/>
                <a:gd name="connsiteX35" fmla="*/ 0 w 229072"/>
                <a:gd name="connsiteY35" fmla="*/ 74574 h 916290"/>
                <a:gd name="connsiteX36" fmla="*/ 30432 w 229072"/>
                <a:gd name="connsiteY36" fmla="*/ 84272 h 916290"/>
                <a:gd name="connsiteX37" fmla="*/ 76580 w 229072"/>
                <a:gd name="connsiteY37" fmla="*/ 124736 h 916290"/>
                <a:gd name="connsiteX38" fmla="*/ 80259 w 229072"/>
                <a:gd name="connsiteY38" fmla="*/ 129752 h 916290"/>
                <a:gd name="connsiteX39" fmla="*/ 70059 w 229072"/>
                <a:gd name="connsiteY39" fmla="*/ 100658 h 916290"/>
                <a:gd name="connsiteX40" fmla="*/ 67050 w 229072"/>
                <a:gd name="connsiteY40" fmla="*/ 97481 h 916290"/>
                <a:gd name="connsiteX41" fmla="*/ 61030 w 229072"/>
                <a:gd name="connsiteY41" fmla="*/ 93301 h 916290"/>
                <a:gd name="connsiteX42" fmla="*/ 32940 w 229072"/>
                <a:gd name="connsiteY42" fmla="*/ 25081 h 916290"/>
                <a:gd name="connsiteX43" fmla="*/ 38290 w 229072"/>
                <a:gd name="connsiteY43" fmla="*/ 0 h 916290"/>
                <a:gd name="connsiteX44" fmla="*/ 68220 w 229072"/>
                <a:gd name="connsiteY44" fmla="*/ 23074 h 916290"/>
                <a:gd name="connsiteX45" fmla="*/ 81597 w 229072"/>
                <a:gd name="connsiteY45" fmla="*/ 72902 h 916290"/>
                <a:gd name="connsiteX46" fmla="*/ 74908 w 229072"/>
                <a:gd name="connsiteY46" fmla="*/ 96144 h 916290"/>
                <a:gd name="connsiteX47" fmla="*/ 74741 w 229072"/>
                <a:gd name="connsiteY47" fmla="*/ 107346 h 916290"/>
                <a:gd name="connsiteX48" fmla="*/ 191786 w 229072"/>
                <a:gd name="connsiteY48" fmla="*/ 485901 h 916290"/>
                <a:gd name="connsiteX49" fmla="*/ 223555 w 229072"/>
                <a:gd name="connsiteY49" fmla="*/ 641403 h 916290"/>
                <a:gd name="connsiteX50" fmla="*/ 229407 w 229072"/>
                <a:gd name="connsiteY50" fmla="*/ 819143 h 916290"/>
                <a:gd name="connsiteX51" fmla="*/ 229073 w 229072"/>
                <a:gd name="connsiteY51" fmla="*/ 847903 h 916290"/>
                <a:gd name="connsiteX52" fmla="*/ 221548 w 229072"/>
                <a:gd name="connsiteY52" fmla="*/ 910271 h 916290"/>
                <a:gd name="connsiteX53" fmla="*/ 220712 w 229072"/>
                <a:gd name="connsiteY53" fmla="*/ 912946 h 916290"/>
                <a:gd name="connsiteX54" fmla="*/ 217535 w 229072"/>
                <a:gd name="connsiteY54" fmla="*/ 916792 h 916290"/>
                <a:gd name="connsiteX55" fmla="*/ 201818 w 229072"/>
                <a:gd name="connsiteY55" fmla="*/ 713804 h 916290"/>
                <a:gd name="connsiteX56" fmla="*/ 212018 w 229072"/>
                <a:gd name="connsiteY56" fmla="*/ 745740 h 916290"/>
                <a:gd name="connsiteX57" fmla="*/ 220378 w 229072"/>
                <a:gd name="connsiteY57" fmla="*/ 778512 h 916290"/>
                <a:gd name="connsiteX58" fmla="*/ 226732 w 229072"/>
                <a:gd name="connsiteY58" fmla="*/ 812121 h 916290"/>
                <a:gd name="connsiteX59" fmla="*/ 228404 w 229072"/>
                <a:gd name="connsiteY59" fmla="*/ 812121 h 916290"/>
                <a:gd name="connsiteX60" fmla="*/ 228404 w 229072"/>
                <a:gd name="connsiteY60" fmla="*/ 762293 h 916290"/>
                <a:gd name="connsiteX61" fmla="*/ 191117 w 229072"/>
                <a:gd name="connsiteY61" fmla="*/ 491921 h 916290"/>
                <a:gd name="connsiteX62" fmla="*/ 183593 w 229072"/>
                <a:gd name="connsiteY62" fmla="*/ 464165 h 916290"/>
                <a:gd name="connsiteX63" fmla="*/ 177908 w 229072"/>
                <a:gd name="connsiteY63" fmla="*/ 457476 h 916290"/>
                <a:gd name="connsiteX64" fmla="*/ 142460 w 229072"/>
                <a:gd name="connsiteY64" fmla="*/ 446775 h 916290"/>
                <a:gd name="connsiteX65" fmla="*/ 102330 w 229072"/>
                <a:gd name="connsiteY65" fmla="*/ 408485 h 916290"/>
                <a:gd name="connsiteX66" fmla="*/ 96311 w 229072"/>
                <a:gd name="connsiteY66" fmla="*/ 379391 h 916290"/>
                <a:gd name="connsiteX67" fmla="*/ 102665 w 229072"/>
                <a:gd name="connsiteY67" fmla="*/ 383237 h 916290"/>
                <a:gd name="connsiteX68" fmla="*/ 123064 w 229072"/>
                <a:gd name="connsiteY68" fmla="*/ 390427 h 916290"/>
                <a:gd name="connsiteX69" fmla="*/ 169046 w 229072"/>
                <a:gd name="connsiteY69" fmla="*/ 423032 h 916290"/>
                <a:gd name="connsiteX70" fmla="*/ 174396 w 229072"/>
                <a:gd name="connsiteY70" fmla="*/ 431894 h 916290"/>
                <a:gd name="connsiteX71" fmla="*/ 174062 w 229072"/>
                <a:gd name="connsiteY71" fmla="*/ 428717 h 916290"/>
                <a:gd name="connsiteX72" fmla="*/ 166705 w 229072"/>
                <a:gd name="connsiteY72" fmla="*/ 402131 h 916290"/>
                <a:gd name="connsiteX73" fmla="*/ 158177 w 229072"/>
                <a:gd name="connsiteY73" fmla="*/ 392768 h 916290"/>
                <a:gd name="connsiteX74" fmla="*/ 123398 w 229072"/>
                <a:gd name="connsiteY74" fmla="*/ 383738 h 916290"/>
                <a:gd name="connsiteX75" fmla="*/ 84105 w 229072"/>
                <a:gd name="connsiteY75" fmla="*/ 348792 h 916290"/>
                <a:gd name="connsiteX76" fmla="*/ 77082 w 229072"/>
                <a:gd name="connsiteY76" fmla="*/ 319364 h 916290"/>
                <a:gd name="connsiteX77" fmla="*/ 78587 w 229072"/>
                <a:gd name="connsiteY77" fmla="*/ 318361 h 916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</a:cxnLst>
              <a:rect l="l" t="t" r="r" b="b"/>
              <a:pathLst>
                <a:path w="229072" h="916290">
                  <a:moveTo>
                    <a:pt x="78587" y="318361"/>
                  </a:moveTo>
                  <a:cubicBezTo>
                    <a:pt x="88619" y="325885"/>
                    <a:pt x="100157" y="328226"/>
                    <a:pt x="112363" y="329731"/>
                  </a:cubicBezTo>
                  <a:cubicBezTo>
                    <a:pt x="125906" y="331403"/>
                    <a:pt x="136775" y="338258"/>
                    <a:pt x="144132" y="349796"/>
                  </a:cubicBezTo>
                  <a:cubicBezTo>
                    <a:pt x="148646" y="356818"/>
                    <a:pt x="152827" y="364175"/>
                    <a:pt x="158010" y="372703"/>
                  </a:cubicBezTo>
                  <a:cubicBezTo>
                    <a:pt x="153663" y="358490"/>
                    <a:pt x="149817" y="345615"/>
                    <a:pt x="145637" y="332741"/>
                  </a:cubicBezTo>
                  <a:cubicBezTo>
                    <a:pt x="145470" y="332072"/>
                    <a:pt x="143296" y="332239"/>
                    <a:pt x="141958" y="331904"/>
                  </a:cubicBezTo>
                  <a:cubicBezTo>
                    <a:pt x="127913" y="328059"/>
                    <a:pt x="113868" y="323711"/>
                    <a:pt x="99655" y="320534"/>
                  </a:cubicBezTo>
                  <a:cubicBezTo>
                    <a:pt x="82433" y="316856"/>
                    <a:pt x="70728" y="307325"/>
                    <a:pt x="65879" y="290437"/>
                  </a:cubicBezTo>
                  <a:cubicBezTo>
                    <a:pt x="62702" y="279402"/>
                    <a:pt x="60194" y="268032"/>
                    <a:pt x="58188" y="256327"/>
                  </a:cubicBezTo>
                  <a:cubicBezTo>
                    <a:pt x="69223" y="264186"/>
                    <a:pt x="81597" y="265858"/>
                    <a:pt x="94137" y="267697"/>
                  </a:cubicBezTo>
                  <a:cubicBezTo>
                    <a:pt x="106845" y="269537"/>
                    <a:pt x="117044" y="276058"/>
                    <a:pt x="124067" y="286926"/>
                  </a:cubicBezTo>
                  <a:cubicBezTo>
                    <a:pt x="129083" y="294617"/>
                    <a:pt x="133598" y="302643"/>
                    <a:pt x="138781" y="311171"/>
                  </a:cubicBezTo>
                  <a:cubicBezTo>
                    <a:pt x="138280" y="309164"/>
                    <a:pt x="138112" y="307994"/>
                    <a:pt x="137778" y="306656"/>
                  </a:cubicBezTo>
                  <a:cubicBezTo>
                    <a:pt x="135270" y="298630"/>
                    <a:pt x="132093" y="290605"/>
                    <a:pt x="130421" y="282411"/>
                  </a:cubicBezTo>
                  <a:cubicBezTo>
                    <a:pt x="128749" y="274385"/>
                    <a:pt x="124401" y="270205"/>
                    <a:pt x="116877" y="268366"/>
                  </a:cubicBezTo>
                  <a:cubicBezTo>
                    <a:pt x="105173" y="265524"/>
                    <a:pt x="93636" y="262012"/>
                    <a:pt x="81931" y="259839"/>
                  </a:cubicBezTo>
                  <a:cubicBezTo>
                    <a:pt x="63371" y="256327"/>
                    <a:pt x="51500" y="245960"/>
                    <a:pt x="46483" y="227902"/>
                  </a:cubicBezTo>
                  <a:cubicBezTo>
                    <a:pt x="43808" y="218371"/>
                    <a:pt x="41802" y="208506"/>
                    <a:pt x="39628" y="198808"/>
                  </a:cubicBezTo>
                  <a:cubicBezTo>
                    <a:pt x="39293" y="197638"/>
                    <a:pt x="39628" y="196300"/>
                    <a:pt x="39628" y="194126"/>
                  </a:cubicBezTo>
                  <a:cubicBezTo>
                    <a:pt x="49326" y="202487"/>
                    <a:pt x="60194" y="204995"/>
                    <a:pt x="71732" y="206165"/>
                  </a:cubicBezTo>
                  <a:cubicBezTo>
                    <a:pt x="87783" y="207837"/>
                    <a:pt x="99822" y="216030"/>
                    <a:pt x="108015" y="229909"/>
                  </a:cubicBezTo>
                  <a:cubicBezTo>
                    <a:pt x="111359" y="235426"/>
                    <a:pt x="114536" y="241111"/>
                    <a:pt x="118716" y="246295"/>
                  </a:cubicBezTo>
                  <a:cubicBezTo>
                    <a:pt x="115205" y="235259"/>
                    <a:pt x="111694" y="224224"/>
                    <a:pt x="108015" y="213355"/>
                  </a:cubicBezTo>
                  <a:cubicBezTo>
                    <a:pt x="107681" y="212352"/>
                    <a:pt x="106009" y="211349"/>
                    <a:pt x="104671" y="210847"/>
                  </a:cubicBezTo>
                  <a:cubicBezTo>
                    <a:pt x="92131" y="207169"/>
                    <a:pt x="79757" y="202152"/>
                    <a:pt x="66883" y="200146"/>
                  </a:cubicBezTo>
                  <a:cubicBezTo>
                    <a:pt x="44310" y="196467"/>
                    <a:pt x="30432" y="184596"/>
                    <a:pt x="25583" y="162357"/>
                  </a:cubicBezTo>
                  <a:cubicBezTo>
                    <a:pt x="23911" y="154666"/>
                    <a:pt x="22071" y="146974"/>
                    <a:pt x="20399" y="139283"/>
                  </a:cubicBezTo>
                  <a:cubicBezTo>
                    <a:pt x="20065" y="137611"/>
                    <a:pt x="20065" y="135771"/>
                    <a:pt x="19730" y="132762"/>
                  </a:cubicBezTo>
                  <a:cubicBezTo>
                    <a:pt x="28927" y="140788"/>
                    <a:pt x="38457" y="143965"/>
                    <a:pt x="49326" y="144801"/>
                  </a:cubicBezTo>
                  <a:cubicBezTo>
                    <a:pt x="66548" y="146306"/>
                    <a:pt x="79925" y="154164"/>
                    <a:pt x="88787" y="169380"/>
                  </a:cubicBezTo>
                  <a:cubicBezTo>
                    <a:pt x="91963" y="174898"/>
                    <a:pt x="95140" y="180416"/>
                    <a:pt x="98986" y="185766"/>
                  </a:cubicBezTo>
                  <a:cubicBezTo>
                    <a:pt x="95642" y="175901"/>
                    <a:pt x="92632" y="165869"/>
                    <a:pt x="88954" y="156171"/>
                  </a:cubicBezTo>
                  <a:cubicBezTo>
                    <a:pt x="88285" y="154499"/>
                    <a:pt x="85610" y="153663"/>
                    <a:pt x="83938" y="152325"/>
                  </a:cubicBezTo>
                  <a:cubicBezTo>
                    <a:pt x="74407" y="145469"/>
                    <a:pt x="64040" y="141122"/>
                    <a:pt x="52336" y="139784"/>
                  </a:cubicBezTo>
                  <a:cubicBezTo>
                    <a:pt x="27589" y="136942"/>
                    <a:pt x="11872" y="123398"/>
                    <a:pt x="5685" y="98986"/>
                  </a:cubicBezTo>
                  <a:cubicBezTo>
                    <a:pt x="3679" y="90626"/>
                    <a:pt x="1839" y="82265"/>
                    <a:pt x="0" y="74574"/>
                  </a:cubicBezTo>
                  <a:cubicBezTo>
                    <a:pt x="10200" y="77918"/>
                    <a:pt x="20232" y="81095"/>
                    <a:pt x="30432" y="84272"/>
                  </a:cubicBezTo>
                  <a:cubicBezTo>
                    <a:pt x="51834" y="90960"/>
                    <a:pt x="66381" y="105340"/>
                    <a:pt x="76580" y="124736"/>
                  </a:cubicBezTo>
                  <a:cubicBezTo>
                    <a:pt x="77584" y="126575"/>
                    <a:pt x="78420" y="128247"/>
                    <a:pt x="80259" y="129752"/>
                  </a:cubicBezTo>
                  <a:cubicBezTo>
                    <a:pt x="76915" y="120054"/>
                    <a:pt x="73571" y="110356"/>
                    <a:pt x="70059" y="100658"/>
                  </a:cubicBezTo>
                  <a:cubicBezTo>
                    <a:pt x="69558" y="99488"/>
                    <a:pt x="68220" y="98485"/>
                    <a:pt x="67050" y="97481"/>
                  </a:cubicBezTo>
                  <a:cubicBezTo>
                    <a:pt x="65043" y="95976"/>
                    <a:pt x="63037" y="94639"/>
                    <a:pt x="61030" y="93301"/>
                  </a:cubicBezTo>
                  <a:cubicBezTo>
                    <a:pt x="36618" y="76748"/>
                    <a:pt x="26920" y="54175"/>
                    <a:pt x="32940" y="25081"/>
                  </a:cubicBezTo>
                  <a:cubicBezTo>
                    <a:pt x="34612" y="16888"/>
                    <a:pt x="36451" y="8695"/>
                    <a:pt x="38290" y="0"/>
                  </a:cubicBezTo>
                  <a:cubicBezTo>
                    <a:pt x="49995" y="6521"/>
                    <a:pt x="59693" y="13878"/>
                    <a:pt x="68220" y="23074"/>
                  </a:cubicBezTo>
                  <a:cubicBezTo>
                    <a:pt x="81597" y="37454"/>
                    <a:pt x="86446" y="53840"/>
                    <a:pt x="81597" y="72902"/>
                  </a:cubicBezTo>
                  <a:cubicBezTo>
                    <a:pt x="79590" y="80761"/>
                    <a:pt x="77584" y="88619"/>
                    <a:pt x="74908" y="96144"/>
                  </a:cubicBezTo>
                  <a:cubicBezTo>
                    <a:pt x="73571" y="100157"/>
                    <a:pt x="73404" y="103333"/>
                    <a:pt x="74741" y="107346"/>
                  </a:cubicBezTo>
                  <a:cubicBezTo>
                    <a:pt x="117546" y="232417"/>
                    <a:pt x="158344" y="357989"/>
                    <a:pt x="191786" y="485901"/>
                  </a:cubicBezTo>
                  <a:cubicBezTo>
                    <a:pt x="205162" y="537067"/>
                    <a:pt x="217201" y="588733"/>
                    <a:pt x="223555" y="641403"/>
                  </a:cubicBezTo>
                  <a:cubicBezTo>
                    <a:pt x="230578" y="700427"/>
                    <a:pt x="232082" y="759785"/>
                    <a:pt x="229407" y="819143"/>
                  </a:cubicBezTo>
                  <a:cubicBezTo>
                    <a:pt x="228905" y="828674"/>
                    <a:pt x="228905" y="838372"/>
                    <a:pt x="229073" y="847903"/>
                  </a:cubicBezTo>
                  <a:cubicBezTo>
                    <a:pt x="229574" y="869138"/>
                    <a:pt x="227401" y="889872"/>
                    <a:pt x="221548" y="910271"/>
                  </a:cubicBezTo>
                  <a:cubicBezTo>
                    <a:pt x="221214" y="911107"/>
                    <a:pt x="221214" y="912110"/>
                    <a:pt x="220712" y="912946"/>
                  </a:cubicBezTo>
                  <a:cubicBezTo>
                    <a:pt x="219876" y="914284"/>
                    <a:pt x="219040" y="915622"/>
                    <a:pt x="217535" y="916792"/>
                  </a:cubicBezTo>
                  <a:cubicBezTo>
                    <a:pt x="219207" y="848572"/>
                    <a:pt x="213690" y="781020"/>
                    <a:pt x="201818" y="713804"/>
                  </a:cubicBezTo>
                  <a:cubicBezTo>
                    <a:pt x="205162" y="724505"/>
                    <a:pt x="208841" y="735039"/>
                    <a:pt x="212018" y="745740"/>
                  </a:cubicBezTo>
                  <a:cubicBezTo>
                    <a:pt x="215195" y="756608"/>
                    <a:pt x="218037" y="767477"/>
                    <a:pt x="220378" y="778512"/>
                  </a:cubicBezTo>
                  <a:cubicBezTo>
                    <a:pt x="222886" y="789548"/>
                    <a:pt x="224725" y="800918"/>
                    <a:pt x="226732" y="812121"/>
                  </a:cubicBezTo>
                  <a:cubicBezTo>
                    <a:pt x="227233" y="812121"/>
                    <a:pt x="227902" y="812121"/>
                    <a:pt x="228404" y="812121"/>
                  </a:cubicBezTo>
                  <a:cubicBezTo>
                    <a:pt x="228404" y="795567"/>
                    <a:pt x="228404" y="778847"/>
                    <a:pt x="228404" y="762293"/>
                  </a:cubicBezTo>
                  <a:cubicBezTo>
                    <a:pt x="228905" y="670330"/>
                    <a:pt x="215195" y="580373"/>
                    <a:pt x="191117" y="491921"/>
                  </a:cubicBezTo>
                  <a:cubicBezTo>
                    <a:pt x="188609" y="482725"/>
                    <a:pt x="186435" y="473361"/>
                    <a:pt x="183593" y="464165"/>
                  </a:cubicBezTo>
                  <a:cubicBezTo>
                    <a:pt x="182757" y="461489"/>
                    <a:pt x="180416" y="458312"/>
                    <a:pt x="177908" y="457476"/>
                  </a:cubicBezTo>
                  <a:cubicBezTo>
                    <a:pt x="166203" y="453463"/>
                    <a:pt x="154499" y="448949"/>
                    <a:pt x="142460" y="446775"/>
                  </a:cubicBezTo>
                  <a:cubicBezTo>
                    <a:pt x="120221" y="442762"/>
                    <a:pt x="106845" y="430556"/>
                    <a:pt x="102330" y="408485"/>
                  </a:cubicBezTo>
                  <a:cubicBezTo>
                    <a:pt x="100491" y="399121"/>
                    <a:pt x="98485" y="389758"/>
                    <a:pt x="96311" y="379391"/>
                  </a:cubicBezTo>
                  <a:cubicBezTo>
                    <a:pt x="99153" y="381063"/>
                    <a:pt x="100825" y="382401"/>
                    <a:pt x="102665" y="383237"/>
                  </a:cubicBezTo>
                  <a:cubicBezTo>
                    <a:pt x="109353" y="385912"/>
                    <a:pt x="116041" y="389758"/>
                    <a:pt x="123064" y="390427"/>
                  </a:cubicBezTo>
                  <a:cubicBezTo>
                    <a:pt x="144801" y="392600"/>
                    <a:pt x="159682" y="403636"/>
                    <a:pt x="169046" y="423032"/>
                  </a:cubicBezTo>
                  <a:cubicBezTo>
                    <a:pt x="170550" y="426042"/>
                    <a:pt x="172055" y="429051"/>
                    <a:pt x="174396" y="431894"/>
                  </a:cubicBezTo>
                  <a:cubicBezTo>
                    <a:pt x="174229" y="430891"/>
                    <a:pt x="174229" y="429720"/>
                    <a:pt x="174062" y="428717"/>
                  </a:cubicBezTo>
                  <a:cubicBezTo>
                    <a:pt x="171554" y="419855"/>
                    <a:pt x="168711" y="411160"/>
                    <a:pt x="166705" y="402131"/>
                  </a:cubicBezTo>
                  <a:cubicBezTo>
                    <a:pt x="165534" y="397115"/>
                    <a:pt x="163026" y="394105"/>
                    <a:pt x="158177" y="392768"/>
                  </a:cubicBezTo>
                  <a:cubicBezTo>
                    <a:pt x="146640" y="389591"/>
                    <a:pt x="135103" y="385745"/>
                    <a:pt x="123398" y="383738"/>
                  </a:cubicBezTo>
                  <a:cubicBezTo>
                    <a:pt x="102497" y="380227"/>
                    <a:pt x="89121" y="369359"/>
                    <a:pt x="84105" y="348792"/>
                  </a:cubicBezTo>
                  <a:cubicBezTo>
                    <a:pt x="81764" y="338927"/>
                    <a:pt x="79423" y="329229"/>
                    <a:pt x="77082" y="319364"/>
                  </a:cubicBezTo>
                  <a:cubicBezTo>
                    <a:pt x="77584" y="318862"/>
                    <a:pt x="78085" y="318695"/>
                    <a:pt x="78587" y="318361"/>
                  </a:cubicBezTo>
                  <a:close/>
                </a:path>
              </a:pathLst>
            </a:custGeom>
            <a:grpFill/>
            <a:ln w="16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0">
              <a:extLst>
                <a:ext uri="{FF2B5EF4-FFF2-40B4-BE49-F238E27FC236}">
                  <a16:creationId xmlns:a16="http://schemas.microsoft.com/office/drawing/2014/main" id="{4F8B5EE2-78C7-460C-925B-943D94E49A52}"/>
                </a:ext>
              </a:extLst>
            </p:cNvPr>
            <p:cNvSpPr/>
            <p:nvPr/>
          </p:nvSpPr>
          <p:spPr>
            <a:xfrm>
              <a:off x="8490034" y="914682"/>
              <a:ext cx="178911" cy="1279128"/>
            </a:xfrm>
            <a:custGeom>
              <a:avLst/>
              <a:gdLst>
                <a:gd name="connsiteX0" fmla="*/ 89957 w 178910"/>
                <a:gd name="connsiteY0" fmla="*/ 939699 h 1279127"/>
                <a:gd name="connsiteX1" fmla="*/ 89790 w 178910"/>
                <a:gd name="connsiteY1" fmla="*/ 989025 h 1279127"/>
                <a:gd name="connsiteX2" fmla="*/ 87951 w 178910"/>
                <a:gd name="connsiteY2" fmla="*/ 1038685 h 1279127"/>
                <a:gd name="connsiteX3" fmla="*/ 91127 w 178910"/>
                <a:gd name="connsiteY3" fmla="*/ 1027650 h 1279127"/>
                <a:gd name="connsiteX4" fmla="*/ 133096 w 178910"/>
                <a:gd name="connsiteY4" fmla="*/ 783863 h 1279127"/>
                <a:gd name="connsiteX5" fmla="*/ 143129 w 178910"/>
                <a:gd name="connsiteY5" fmla="*/ 578367 h 1279127"/>
                <a:gd name="connsiteX6" fmla="*/ 143129 w 178910"/>
                <a:gd name="connsiteY6" fmla="*/ 568836 h 1279127"/>
                <a:gd name="connsiteX7" fmla="*/ 141624 w 178910"/>
                <a:gd name="connsiteY7" fmla="*/ 573852 h 1279127"/>
                <a:gd name="connsiteX8" fmla="*/ 128749 w 178910"/>
                <a:gd name="connsiteY8" fmla="*/ 563151 h 1279127"/>
                <a:gd name="connsiteX9" fmla="*/ 95475 w 178910"/>
                <a:gd name="connsiteY9" fmla="*/ 543086 h 1279127"/>
                <a:gd name="connsiteX10" fmla="*/ 55847 w 178910"/>
                <a:gd name="connsiteY10" fmla="*/ 471522 h 1279127"/>
                <a:gd name="connsiteX11" fmla="*/ 59191 w 178910"/>
                <a:gd name="connsiteY11" fmla="*/ 435405 h 1279127"/>
                <a:gd name="connsiteX12" fmla="*/ 61866 w 178910"/>
                <a:gd name="connsiteY12" fmla="*/ 437579 h 1279127"/>
                <a:gd name="connsiteX13" fmla="*/ 96144 w 178910"/>
                <a:gd name="connsiteY13" fmla="*/ 463161 h 1279127"/>
                <a:gd name="connsiteX14" fmla="*/ 131257 w 178910"/>
                <a:gd name="connsiteY14" fmla="*/ 497104 h 1279127"/>
                <a:gd name="connsiteX15" fmla="*/ 139617 w 178910"/>
                <a:gd name="connsiteY15" fmla="*/ 527369 h 1279127"/>
                <a:gd name="connsiteX16" fmla="*/ 143296 w 178910"/>
                <a:gd name="connsiteY16" fmla="*/ 551446 h 1279127"/>
                <a:gd name="connsiteX17" fmla="*/ 143797 w 178910"/>
                <a:gd name="connsiteY17" fmla="*/ 546932 h 1279127"/>
                <a:gd name="connsiteX18" fmla="*/ 143965 w 178910"/>
                <a:gd name="connsiteY18" fmla="*/ 292778 h 1279127"/>
                <a:gd name="connsiteX19" fmla="*/ 141791 w 178910"/>
                <a:gd name="connsiteY19" fmla="*/ 152492 h 1279127"/>
                <a:gd name="connsiteX20" fmla="*/ 136775 w 178910"/>
                <a:gd name="connsiteY20" fmla="*/ 138112 h 1279127"/>
                <a:gd name="connsiteX21" fmla="*/ 116877 w 178910"/>
                <a:gd name="connsiteY21" fmla="*/ 106176 h 1279127"/>
                <a:gd name="connsiteX22" fmla="*/ 113199 w 178910"/>
                <a:gd name="connsiteY22" fmla="*/ 56349 h 1279127"/>
                <a:gd name="connsiteX23" fmla="*/ 139784 w 178910"/>
                <a:gd name="connsiteY23" fmla="*/ 2508 h 1279127"/>
                <a:gd name="connsiteX24" fmla="*/ 141122 w 178910"/>
                <a:gd name="connsiteY24" fmla="*/ 0 h 1279127"/>
                <a:gd name="connsiteX25" fmla="*/ 147142 w 178910"/>
                <a:gd name="connsiteY25" fmla="*/ 6521 h 1279127"/>
                <a:gd name="connsiteX26" fmla="*/ 176570 w 178910"/>
                <a:gd name="connsiteY26" fmla="*/ 57853 h 1279127"/>
                <a:gd name="connsiteX27" fmla="*/ 174229 w 178910"/>
                <a:gd name="connsiteY27" fmla="*/ 101327 h 1279127"/>
                <a:gd name="connsiteX28" fmla="*/ 146807 w 178910"/>
                <a:gd name="connsiteY28" fmla="*/ 145804 h 1279127"/>
                <a:gd name="connsiteX29" fmla="*/ 144299 w 178910"/>
                <a:gd name="connsiteY29" fmla="*/ 152659 h 1279127"/>
                <a:gd name="connsiteX30" fmla="*/ 146473 w 178910"/>
                <a:gd name="connsiteY30" fmla="*/ 521851 h 1279127"/>
                <a:gd name="connsiteX31" fmla="*/ 138447 w 178910"/>
                <a:gd name="connsiteY31" fmla="*/ 745406 h 1279127"/>
                <a:gd name="connsiteX32" fmla="*/ 86446 w 178910"/>
                <a:gd name="connsiteY32" fmla="*/ 1054068 h 1279127"/>
                <a:gd name="connsiteX33" fmla="*/ 77918 w 178910"/>
                <a:gd name="connsiteY33" fmla="*/ 1100050 h 1279127"/>
                <a:gd name="connsiteX34" fmla="*/ 45982 w 178910"/>
                <a:gd name="connsiteY34" fmla="*/ 1189840 h 1279127"/>
                <a:gd name="connsiteX35" fmla="*/ 3511 w 178910"/>
                <a:gd name="connsiteY35" fmla="*/ 1274781 h 1279127"/>
                <a:gd name="connsiteX36" fmla="*/ 0 w 178910"/>
                <a:gd name="connsiteY36" fmla="*/ 1280131 h 1279127"/>
                <a:gd name="connsiteX37" fmla="*/ 89957 w 178910"/>
                <a:gd name="connsiteY37" fmla="*/ 939699 h 12791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78910" h="1279127">
                  <a:moveTo>
                    <a:pt x="89957" y="939699"/>
                  </a:moveTo>
                  <a:cubicBezTo>
                    <a:pt x="89957" y="956086"/>
                    <a:pt x="90291" y="972639"/>
                    <a:pt x="89790" y="989025"/>
                  </a:cubicBezTo>
                  <a:cubicBezTo>
                    <a:pt x="89455" y="1005579"/>
                    <a:pt x="88285" y="1021965"/>
                    <a:pt x="87951" y="1038685"/>
                  </a:cubicBezTo>
                  <a:cubicBezTo>
                    <a:pt x="88954" y="1035007"/>
                    <a:pt x="90124" y="1031328"/>
                    <a:pt x="91127" y="1027650"/>
                  </a:cubicBezTo>
                  <a:cubicBezTo>
                    <a:pt x="113199" y="947725"/>
                    <a:pt x="128080" y="866630"/>
                    <a:pt x="133096" y="783863"/>
                  </a:cubicBezTo>
                  <a:cubicBezTo>
                    <a:pt x="137276" y="715476"/>
                    <a:pt x="139952" y="646921"/>
                    <a:pt x="143129" y="578367"/>
                  </a:cubicBezTo>
                  <a:cubicBezTo>
                    <a:pt x="143296" y="575691"/>
                    <a:pt x="143129" y="573183"/>
                    <a:pt x="143129" y="568836"/>
                  </a:cubicBezTo>
                  <a:cubicBezTo>
                    <a:pt x="142460" y="571344"/>
                    <a:pt x="142125" y="572347"/>
                    <a:pt x="141624" y="573852"/>
                  </a:cubicBezTo>
                  <a:cubicBezTo>
                    <a:pt x="137276" y="570173"/>
                    <a:pt x="133263" y="565993"/>
                    <a:pt x="128749" y="563151"/>
                  </a:cubicBezTo>
                  <a:cubicBezTo>
                    <a:pt x="117880" y="556128"/>
                    <a:pt x="107179" y="548437"/>
                    <a:pt x="95475" y="543086"/>
                  </a:cubicBezTo>
                  <a:cubicBezTo>
                    <a:pt x="64374" y="528706"/>
                    <a:pt x="52336" y="504796"/>
                    <a:pt x="55847" y="471522"/>
                  </a:cubicBezTo>
                  <a:cubicBezTo>
                    <a:pt x="57185" y="459817"/>
                    <a:pt x="58021" y="448113"/>
                    <a:pt x="59191" y="435405"/>
                  </a:cubicBezTo>
                  <a:cubicBezTo>
                    <a:pt x="60696" y="436576"/>
                    <a:pt x="61365" y="437077"/>
                    <a:pt x="61866" y="437579"/>
                  </a:cubicBezTo>
                  <a:cubicBezTo>
                    <a:pt x="71063" y="449116"/>
                    <a:pt x="82433" y="457476"/>
                    <a:pt x="96144" y="463161"/>
                  </a:cubicBezTo>
                  <a:cubicBezTo>
                    <a:pt x="112195" y="469682"/>
                    <a:pt x="125070" y="480384"/>
                    <a:pt x="131257" y="497104"/>
                  </a:cubicBezTo>
                  <a:cubicBezTo>
                    <a:pt x="134935" y="506969"/>
                    <a:pt x="137444" y="517169"/>
                    <a:pt x="139617" y="527369"/>
                  </a:cubicBezTo>
                  <a:cubicBezTo>
                    <a:pt x="141289" y="535227"/>
                    <a:pt x="141791" y="543253"/>
                    <a:pt x="143296" y="551446"/>
                  </a:cubicBezTo>
                  <a:cubicBezTo>
                    <a:pt x="143463" y="549941"/>
                    <a:pt x="143797" y="548437"/>
                    <a:pt x="143797" y="546932"/>
                  </a:cubicBezTo>
                  <a:cubicBezTo>
                    <a:pt x="143965" y="462158"/>
                    <a:pt x="144299" y="377385"/>
                    <a:pt x="143965" y="292778"/>
                  </a:cubicBezTo>
                  <a:cubicBezTo>
                    <a:pt x="143797" y="245960"/>
                    <a:pt x="142460" y="199310"/>
                    <a:pt x="141791" y="152492"/>
                  </a:cubicBezTo>
                  <a:cubicBezTo>
                    <a:pt x="141791" y="146974"/>
                    <a:pt x="139952" y="142794"/>
                    <a:pt x="136775" y="138112"/>
                  </a:cubicBezTo>
                  <a:cubicBezTo>
                    <a:pt x="129585" y="127913"/>
                    <a:pt x="122562" y="117379"/>
                    <a:pt x="116877" y="106176"/>
                  </a:cubicBezTo>
                  <a:cubicBezTo>
                    <a:pt x="108684" y="90291"/>
                    <a:pt x="107848" y="73404"/>
                    <a:pt x="113199" y="56349"/>
                  </a:cubicBezTo>
                  <a:cubicBezTo>
                    <a:pt x="119051" y="36953"/>
                    <a:pt x="128582" y="19229"/>
                    <a:pt x="139784" y="2508"/>
                  </a:cubicBezTo>
                  <a:cubicBezTo>
                    <a:pt x="140119" y="1839"/>
                    <a:pt x="140453" y="1170"/>
                    <a:pt x="141122" y="0"/>
                  </a:cubicBezTo>
                  <a:cubicBezTo>
                    <a:pt x="143630" y="2675"/>
                    <a:pt x="145469" y="4515"/>
                    <a:pt x="147142" y="6521"/>
                  </a:cubicBezTo>
                  <a:cubicBezTo>
                    <a:pt x="160518" y="21570"/>
                    <a:pt x="170550" y="38457"/>
                    <a:pt x="176570" y="57853"/>
                  </a:cubicBezTo>
                  <a:cubicBezTo>
                    <a:pt x="181252" y="72735"/>
                    <a:pt x="180416" y="86947"/>
                    <a:pt x="174229" y="101327"/>
                  </a:cubicBezTo>
                  <a:cubicBezTo>
                    <a:pt x="167206" y="117546"/>
                    <a:pt x="157676" y="131926"/>
                    <a:pt x="146807" y="145804"/>
                  </a:cubicBezTo>
                  <a:cubicBezTo>
                    <a:pt x="145302" y="147643"/>
                    <a:pt x="144132" y="150318"/>
                    <a:pt x="144299" y="152659"/>
                  </a:cubicBezTo>
                  <a:cubicBezTo>
                    <a:pt x="147142" y="275723"/>
                    <a:pt x="149148" y="398787"/>
                    <a:pt x="146473" y="521851"/>
                  </a:cubicBezTo>
                  <a:cubicBezTo>
                    <a:pt x="144968" y="596425"/>
                    <a:pt x="142125" y="670999"/>
                    <a:pt x="138447" y="745406"/>
                  </a:cubicBezTo>
                  <a:cubicBezTo>
                    <a:pt x="133263" y="850244"/>
                    <a:pt x="116376" y="953243"/>
                    <a:pt x="86446" y="1054068"/>
                  </a:cubicBezTo>
                  <a:cubicBezTo>
                    <a:pt x="82098" y="1068950"/>
                    <a:pt x="81095" y="1084667"/>
                    <a:pt x="77918" y="1100050"/>
                  </a:cubicBezTo>
                  <a:cubicBezTo>
                    <a:pt x="71397" y="1131485"/>
                    <a:pt x="63204" y="1162752"/>
                    <a:pt x="45982" y="1189840"/>
                  </a:cubicBezTo>
                  <a:cubicBezTo>
                    <a:pt x="28927" y="1216927"/>
                    <a:pt x="17055" y="1246188"/>
                    <a:pt x="3511" y="1274781"/>
                  </a:cubicBezTo>
                  <a:cubicBezTo>
                    <a:pt x="2675" y="1276620"/>
                    <a:pt x="1505" y="1278626"/>
                    <a:pt x="0" y="1280131"/>
                  </a:cubicBezTo>
                  <a:cubicBezTo>
                    <a:pt x="48323" y="1171280"/>
                    <a:pt x="74407" y="1056911"/>
                    <a:pt x="89957" y="939699"/>
                  </a:cubicBezTo>
                  <a:close/>
                </a:path>
              </a:pathLst>
            </a:custGeom>
            <a:grpFill/>
            <a:ln w="16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1">
              <a:extLst>
                <a:ext uri="{FF2B5EF4-FFF2-40B4-BE49-F238E27FC236}">
                  <a16:creationId xmlns:a16="http://schemas.microsoft.com/office/drawing/2014/main" id="{EC4C8DDA-8D33-4A6A-9B55-70C2DC4D599C}"/>
                </a:ext>
              </a:extLst>
            </p:cNvPr>
            <p:cNvSpPr/>
            <p:nvPr/>
          </p:nvSpPr>
          <p:spPr>
            <a:xfrm>
              <a:off x="8413788" y="1264478"/>
              <a:ext cx="170550" cy="576862"/>
            </a:xfrm>
            <a:custGeom>
              <a:avLst/>
              <a:gdLst>
                <a:gd name="connsiteX0" fmla="*/ 165367 w 170550"/>
                <a:gd name="connsiteY0" fmla="*/ 577363 h 576861"/>
                <a:gd name="connsiteX1" fmla="*/ 161521 w 170550"/>
                <a:gd name="connsiteY1" fmla="*/ 533388 h 576861"/>
                <a:gd name="connsiteX2" fmla="*/ 121392 w 170550"/>
                <a:gd name="connsiteY2" fmla="*/ 341937 h 576861"/>
                <a:gd name="connsiteX3" fmla="*/ 2675 w 170550"/>
                <a:gd name="connsiteY3" fmla="*/ 10868 h 576861"/>
                <a:gd name="connsiteX4" fmla="*/ 0 w 170550"/>
                <a:gd name="connsiteY4" fmla="*/ 0 h 576861"/>
                <a:gd name="connsiteX5" fmla="*/ 28759 w 170550"/>
                <a:gd name="connsiteY5" fmla="*/ 46316 h 576861"/>
                <a:gd name="connsiteX6" fmla="*/ 138280 w 170550"/>
                <a:gd name="connsiteY6" fmla="*/ 279903 h 576861"/>
                <a:gd name="connsiteX7" fmla="*/ 170216 w 170550"/>
                <a:gd name="connsiteY7" fmla="*/ 517838 h 576861"/>
                <a:gd name="connsiteX8" fmla="*/ 166538 w 170550"/>
                <a:gd name="connsiteY8" fmla="*/ 571845 h 576861"/>
                <a:gd name="connsiteX9" fmla="*/ 165367 w 170550"/>
                <a:gd name="connsiteY9" fmla="*/ 577363 h 5768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70550" h="576861">
                  <a:moveTo>
                    <a:pt x="165367" y="577363"/>
                  </a:moveTo>
                  <a:cubicBezTo>
                    <a:pt x="164029" y="561646"/>
                    <a:pt x="162692" y="547433"/>
                    <a:pt x="161521" y="533388"/>
                  </a:cubicBezTo>
                  <a:cubicBezTo>
                    <a:pt x="155836" y="468010"/>
                    <a:pt x="141122" y="404472"/>
                    <a:pt x="121392" y="341937"/>
                  </a:cubicBezTo>
                  <a:cubicBezTo>
                    <a:pt x="86278" y="229909"/>
                    <a:pt x="45146" y="120221"/>
                    <a:pt x="2675" y="10868"/>
                  </a:cubicBezTo>
                  <a:cubicBezTo>
                    <a:pt x="1338" y="7524"/>
                    <a:pt x="167" y="4013"/>
                    <a:pt x="0" y="0"/>
                  </a:cubicBezTo>
                  <a:cubicBezTo>
                    <a:pt x="9698" y="15383"/>
                    <a:pt x="19563" y="30766"/>
                    <a:pt x="28759" y="46316"/>
                  </a:cubicBezTo>
                  <a:cubicBezTo>
                    <a:pt x="73069" y="120556"/>
                    <a:pt x="110691" y="197805"/>
                    <a:pt x="138280" y="279903"/>
                  </a:cubicBezTo>
                  <a:cubicBezTo>
                    <a:pt x="164364" y="357153"/>
                    <a:pt x="176068" y="436241"/>
                    <a:pt x="170216" y="517838"/>
                  </a:cubicBezTo>
                  <a:cubicBezTo>
                    <a:pt x="168878" y="535896"/>
                    <a:pt x="167875" y="553787"/>
                    <a:pt x="166538" y="571845"/>
                  </a:cubicBezTo>
                  <a:cubicBezTo>
                    <a:pt x="166370" y="573016"/>
                    <a:pt x="165869" y="574521"/>
                    <a:pt x="165367" y="577363"/>
                  </a:cubicBezTo>
                  <a:close/>
                </a:path>
              </a:pathLst>
            </a:custGeom>
            <a:grpFill/>
            <a:ln w="16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2">
              <a:extLst>
                <a:ext uri="{FF2B5EF4-FFF2-40B4-BE49-F238E27FC236}">
                  <a16:creationId xmlns:a16="http://schemas.microsoft.com/office/drawing/2014/main" id="{658783BF-7BE9-41BF-BB7D-2F13C9AB45EE}"/>
                </a:ext>
              </a:extLst>
            </p:cNvPr>
            <p:cNvSpPr/>
            <p:nvPr/>
          </p:nvSpPr>
          <p:spPr>
            <a:xfrm>
              <a:off x="8225514" y="1558928"/>
              <a:ext cx="237433" cy="357821"/>
            </a:xfrm>
            <a:custGeom>
              <a:avLst/>
              <a:gdLst>
                <a:gd name="connsiteX0" fmla="*/ 238603 w 237432"/>
                <a:gd name="connsiteY0" fmla="*/ 358156 h 357821"/>
                <a:gd name="connsiteX1" fmla="*/ 212519 w 237432"/>
                <a:gd name="connsiteY1" fmla="*/ 300302 h 357821"/>
                <a:gd name="connsiteX2" fmla="*/ 135270 w 237432"/>
                <a:gd name="connsiteY2" fmla="*/ 177573 h 357821"/>
                <a:gd name="connsiteX3" fmla="*/ 2341 w 237432"/>
                <a:gd name="connsiteY3" fmla="*/ 4682 h 357821"/>
                <a:gd name="connsiteX4" fmla="*/ 0 w 237432"/>
                <a:gd name="connsiteY4" fmla="*/ 0 h 357821"/>
                <a:gd name="connsiteX5" fmla="*/ 22573 w 237432"/>
                <a:gd name="connsiteY5" fmla="*/ 19062 h 357821"/>
                <a:gd name="connsiteX6" fmla="*/ 135437 w 237432"/>
                <a:gd name="connsiteY6" fmla="*/ 135437 h 357821"/>
                <a:gd name="connsiteX7" fmla="*/ 236430 w 237432"/>
                <a:gd name="connsiteY7" fmla="*/ 347120 h 357821"/>
                <a:gd name="connsiteX8" fmla="*/ 238771 w 237432"/>
                <a:gd name="connsiteY8" fmla="*/ 357989 h 357821"/>
                <a:gd name="connsiteX9" fmla="*/ 238603 w 237432"/>
                <a:gd name="connsiteY9" fmla="*/ 358156 h 3578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37432" h="357821">
                  <a:moveTo>
                    <a:pt x="238603" y="358156"/>
                  </a:moveTo>
                  <a:cubicBezTo>
                    <a:pt x="229909" y="338927"/>
                    <a:pt x="221548" y="319364"/>
                    <a:pt x="212519" y="300302"/>
                  </a:cubicBezTo>
                  <a:cubicBezTo>
                    <a:pt x="191953" y="256160"/>
                    <a:pt x="164364" y="216198"/>
                    <a:pt x="135270" y="177573"/>
                  </a:cubicBezTo>
                  <a:cubicBezTo>
                    <a:pt x="91629" y="119552"/>
                    <a:pt x="46818" y="62368"/>
                    <a:pt x="2341" y="4682"/>
                  </a:cubicBezTo>
                  <a:cubicBezTo>
                    <a:pt x="1338" y="3344"/>
                    <a:pt x="334" y="2174"/>
                    <a:pt x="0" y="0"/>
                  </a:cubicBezTo>
                  <a:cubicBezTo>
                    <a:pt x="7524" y="6354"/>
                    <a:pt x="15049" y="12540"/>
                    <a:pt x="22573" y="19062"/>
                  </a:cubicBezTo>
                  <a:cubicBezTo>
                    <a:pt x="63371" y="54676"/>
                    <a:pt x="100993" y="93468"/>
                    <a:pt x="135437" y="135437"/>
                  </a:cubicBezTo>
                  <a:cubicBezTo>
                    <a:pt x="186602" y="197805"/>
                    <a:pt x="220712" y="268032"/>
                    <a:pt x="236430" y="347120"/>
                  </a:cubicBezTo>
                  <a:cubicBezTo>
                    <a:pt x="237099" y="350799"/>
                    <a:pt x="238102" y="354310"/>
                    <a:pt x="238771" y="357989"/>
                  </a:cubicBezTo>
                  <a:cubicBezTo>
                    <a:pt x="238771" y="357989"/>
                    <a:pt x="238771" y="358156"/>
                    <a:pt x="238603" y="358156"/>
                  </a:cubicBezTo>
                  <a:close/>
                </a:path>
              </a:pathLst>
            </a:custGeom>
            <a:grpFill/>
            <a:ln w="16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3">
              <a:extLst>
                <a:ext uri="{FF2B5EF4-FFF2-40B4-BE49-F238E27FC236}">
                  <a16:creationId xmlns:a16="http://schemas.microsoft.com/office/drawing/2014/main" id="{7B141776-CA1B-4399-B40D-5996AE307EF5}"/>
                </a:ext>
              </a:extLst>
            </p:cNvPr>
            <p:cNvSpPr/>
            <p:nvPr/>
          </p:nvSpPr>
          <p:spPr>
            <a:xfrm>
              <a:off x="8637762" y="1439208"/>
              <a:ext cx="86947" cy="137109"/>
            </a:xfrm>
            <a:custGeom>
              <a:avLst/>
              <a:gdLst>
                <a:gd name="connsiteX0" fmla="*/ 584 w 86947"/>
                <a:gd name="connsiteY0" fmla="*/ 137945 h 137109"/>
                <a:gd name="connsiteX1" fmla="*/ 3928 w 86947"/>
                <a:gd name="connsiteY1" fmla="*/ 87951 h 137109"/>
                <a:gd name="connsiteX2" fmla="*/ 5433 w 86947"/>
                <a:gd name="connsiteY2" fmla="*/ 81931 h 137109"/>
                <a:gd name="connsiteX3" fmla="*/ 55261 w 86947"/>
                <a:gd name="connsiteY3" fmla="*/ 24078 h 137109"/>
                <a:gd name="connsiteX4" fmla="*/ 80342 w 86947"/>
                <a:gd name="connsiteY4" fmla="*/ 5351 h 137109"/>
                <a:gd name="connsiteX5" fmla="*/ 85358 w 86947"/>
                <a:gd name="connsiteY5" fmla="*/ 0 h 137109"/>
                <a:gd name="connsiteX6" fmla="*/ 87531 w 86947"/>
                <a:gd name="connsiteY6" fmla="*/ 22238 h 137109"/>
                <a:gd name="connsiteX7" fmla="*/ 87197 w 86947"/>
                <a:gd name="connsiteY7" fmla="*/ 61030 h 137109"/>
                <a:gd name="connsiteX8" fmla="*/ 62785 w 86947"/>
                <a:gd name="connsiteY8" fmla="*/ 98485 h 137109"/>
                <a:gd name="connsiteX9" fmla="*/ 51080 w 86947"/>
                <a:gd name="connsiteY9" fmla="*/ 105173 h 137109"/>
                <a:gd name="connsiteX10" fmla="*/ 584 w 86947"/>
                <a:gd name="connsiteY10" fmla="*/ 137945 h 137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6947" h="137109">
                  <a:moveTo>
                    <a:pt x="584" y="137945"/>
                  </a:moveTo>
                  <a:cubicBezTo>
                    <a:pt x="-921" y="120054"/>
                    <a:pt x="584" y="104002"/>
                    <a:pt x="3928" y="87951"/>
                  </a:cubicBezTo>
                  <a:cubicBezTo>
                    <a:pt x="4430" y="85944"/>
                    <a:pt x="4931" y="83938"/>
                    <a:pt x="5433" y="81931"/>
                  </a:cubicBezTo>
                  <a:cubicBezTo>
                    <a:pt x="10951" y="53004"/>
                    <a:pt x="27504" y="33608"/>
                    <a:pt x="55261" y="24078"/>
                  </a:cubicBezTo>
                  <a:cubicBezTo>
                    <a:pt x="65460" y="20566"/>
                    <a:pt x="73152" y="13042"/>
                    <a:pt x="80342" y="5351"/>
                  </a:cubicBezTo>
                  <a:cubicBezTo>
                    <a:pt x="81679" y="3846"/>
                    <a:pt x="83017" y="2341"/>
                    <a:pt x="85358" y="0"/>
                  </a:cubicBezTo>
                  <a:cubicBezTo>
                    <a:pt x="86194" y="8193"/>
                    <a:pt x="87364" y="15216"/>
                    <a:pt x="87531" y="22238"/>
                  </a:cubicBezTo>
                  <a:cubicBezTo>
                    <a:pt x="87866" y="35113"/>
                    <a:pt x="88367" y="48155"/>
                    <a:pt x="87197" y="61030"/>
                  </a:cubicBezTo>
                  <a:cubicBezTo>
                    <a:pt x="85692" y="77249"/>
                    <a:pt x="76663" y="89623"/>
                    <a:pt x="62785" y="98485"/>
                  </a:cubicBezTo>
                  <a:cubicBezTo>
                    <a:pt x="58939" y="100825"/>
                    <a:pt x="55093" y="103166"/>
                    <a:pt x="51080" y="105173"/>
                  </a:cubicBezTo>
                  <a:cubicBezTo>
                    <a:pt x="33357" y="113700"/>
                    <a:pt x="15967" y="122897"/>
                    <a:pt x="584" y="137945"/>
                  </a:cubicBezTo>
                  <a:close/>
                </a:path>
              </a:pathLst>
            </a:custGeom>
            <a:grpFill/>
            <a:ln w="16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4">
              <a:extLst>
                <a:ext uri="{FF2B5EF4-FFF2-40B4-BE49-F238E27FC236}">
                  <a16:creationId xmlns:a16="http://schemas.microsoft.com/office/drawing/2014/main" id="{BF276245-A2E8-4477-B050-E052022FF13A}"/>
                </a:ext>
              </a:extLst>
            </p:cNvPr>
            <p:cNvSpPr/>
            <p:nvPr/>
          </p:nvSpPr>
          <p:spPr>
            <a:xfrm>
              <a:off x="8547210" y="1081888"/>
              <a:ext cx="85275" cy="138781"/>
            </a:xfrm>
            <a:custGeom>
              <a:avLst/>
              <a:gdLst>
                <a:gd name="connsiteX0" fmla="*/ 4356 w 85275"/>
                <a:gd name="connsiteY0" fmla="*/ 0 h 138781"/>
                <a:gd name="connsiteX1" fmla="*/ 32614 w 85275"/>
                <a:gd name="connsiteY1" fmla="*/ 24747 h 138781"/>
                <a:gd name="connsiteX2" fmla="*/ 39302 w 85275"/>
                <a:gd name="connsiteY2" fmla="*/ 27756 h 138781"/>
                <a:gd name="connsiteX3" fmla="*/ 79599 w 85275"/>
                <a:gd name="connsiteY3" fmla="*/ 75243 h 138781"/>
                <a:gd name="connsiteX4" fmla="*/ 86287 w 85275"/>
                <a:gd name="connsiteY4" fmla="*/ 132093 h 138781"/>
                <a:gd name="connsiteX5" fmla="*/ 85618 w 85275"/>
                <a:gd name="connsiteY5" fmla="*/ 139283 h 138781"/>
                <a:gd name="connsiteX6" fmla="*/ 82107 w 85275"/>
                <a:gd name="connsiteY6" fmla="*/ 136440 h 138781"/>
                <a:gd name="connsiteX7" fmla="*/ 49000 w 85275"/>
                <a:gd name="connsiteY7" fmla="*/ 113199 h 138781"/>
                <a:gd name="connsiteX8" fmla="*/ 28266 w 85275"/>
                <a:gd name="connsiteY8" fmla="*/ 101829 h 138781"/>
                <a:gd name="connsiteX9" fmla="*/ 9 w 85275"/>
                <a:gd name="connsiteY9" fmla="*/ 56683 h 138781"/>
                <a:gd name="connsiteX10" fmla="*/ 3353 w 85275"/>
                <a:gd name="connsiteY10" fmla="*/ 1672 h 138781"/>
                <a:gd name="connsiteX11" fmla="*/ 4356 w 85275"/>
                <a:gd name="connsiteY11" fmla="*/ 0 h 138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85275" h="138781">
                  <a:moveTo>
                    <a:pt x="4356" y="0"/>
                  </a:moveTo>
                  <a:cubicBezTo>
                    <a:pt x="11880" y="10868"/>
                    <a:pt x="20742" y="19563"/>
                    <a:pt x="32614" y="24747"/>
                  </a:cubicBezTo>
                  <a:cubicBezTo>
                    <a:pt x="34787" y="25750"/>
                    <a:pt x="37128" y="26753"/>
                    <a:pt x="39302" y="27756"/>
                  </a:cubicBezTo>
                  <a:cubicBezTo>
                    <a:pt x="60537" y="36953"/>
                    <a:pt x="73914" y="52503"/>
                    <a:pt x="79599" y="75243"/>
                  </a:cubicBezTo>
                  <a:cubicBezTo>
                    <a:pt x="84280" y="93970"/>
                    <a:pt x="87290" y="112697"/>
                    <a:pt x="86287" y="132093"/>
                  </a:cubicBezTo>
                  <a:cubicBezTo>
                    <a:pt x="86120" y="134267"/>
                    <a:pt x="85953" y="136440"/>
                    <a:pt x="85618" y="139283"/>
                  </a:cubicBezTo>
                  <a:cubicBezTo>
                    <a:pt x="84113" y="137945"/>
                    <a:pt x="83110" y="137109"/>
                    <a:pt x="82107" y="136440"/>
                  </a:cubicBezTo>
                  <a:cubicBezTo>
                    <a:pt x="71071" y="128582"/>
                    <a:pt x="60203" y="120723"/>
                    <a:pt x="49000" y="113199"/>
                  </a:cubicBezTo>
                  <a:cubicBezTo>
                    <a:pt x="42479" y="108851"/>
                    <a:pt x="35122" y="105674"/>
                    <a:pt x="28266" y="101829"/>
                  </a:cubicBezTo>
                  <a:cubicBezTo>
                    <a:pt x="10877" y="91796"/>
                    <a:pt x="176" y="76915"/>
                    <a:pt x="9" y="56683"/>
                  </a:cubicBezTo>
                  <a:cubicBezTo>
                    <a:pt x="-159" y="38290"/>
                    <a:pt x="2182" y="20065"/>
                    <a:pt x="3353" y="1672"/>
                  </a:cubicBezTo>
                  <a:cubicBezTo>
                    <a:pt x="3520" y="1170"/>
                    <a:pt x="4021" y="669"/>
                    <a:pt x="4356" y="0"/>
                  </a:cubicBezTo>
                  <a:close/>
                </a:path>
              </a:pathLst>
            </a:custGeom>
            <a:grpFill/>
            <a:ln w="16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5">
              <a:extLst>
                <a:ext uri="{FF2B5EF4-FFF2-40B4-BE49-F238E27FC236}">
                  <a16:creationId xmlns:a16="http://schemas.microsoft.com/office/drawing/2014/main" id="{F6CB8257-A756-4CC3-A47D-EEC06502BA22}"/>
                </a:ext>
              </a:extLst>
            </p:cNvPr>
            <p:cNvSpPr/>
            <p:nvPr/>
          </p:nvSpPr>
          <p:spPr>
            <a:xfrm>
              <a:off x="8545784" y="1260632"/>
              <a:ext cx="86947" cy="137109"/>
            </a:xfrm>
            <a:custGeom>
              <a:avLst/>
              <a:gdLst>
                <a:gd name="connsiteX0" fmla="*/ 5114 w 86947"/>
                <a:gd name="connsiteY0" fmla="*/ 0 h 137109"/>
                <a:gd name="connsiteX1" fmla="*/ 9963 w 86947"/>
                <a:gd name="connsiteY1" fmla="*/ 5351 h 137109"/>
                <a:gd name="connsiteX2" fmla="*/ 36381 w 86947"/>
                <a:gd name="connsiteY2" fmla="*/ 24914 h 137109"/>
                <a:gd name="connsiteX3" fmla="*/ 58285 w 86947"/>
                <a:gd name="connsiteY3" fmla="*/ 37454 h 137109"/>
                <a:gd name="connsiteX4" fmla="*/ 78684 w 86947"/>
                <a:gd name="connsiteY4" fmla="*/ 68387 h 137109"/>
                <a:gd name="connsiteX5" fmla="*/ 86878 w 86947"/>
                <a:gd name="connsiteY5" fmla="*/ 133431 h 137109"/>
                <a:gd name="connsiteX6" fmla="*/ 86376 w 86947"/>
                <a:gd name="connsiteY6" fmla="*/ 137945 h 137109"/>
                <a:gd name="connsiteX7" fmla="*/ 83366 w 86947"/>
                <a:gd name="connsiteY7" fmla="*/ 135437 h 137109"/>
                <a:gd name="connsiteX8" fmla="*/ 49925 w 86947"/>
                <a:gd name="connsiteY8" fmla="*/ 111861 h 137109"/>
                <a:gd name="connsiteX9" fmla="*/ 38053 w 86947"/>
                <a:gd name="connsiteY9" fmla="*/ 105507 h 137109"/>
                <a:gd name="connsiteX10" fmla="*/ 432 w 86947"/>
                <a:gd name="connsiteY10" fmla="*/ 37287 h 137109"/>
                <a:gd name="connsiteX11" fmla="*/ 3776 w 86947"/>
                <a:gd name="connsiteY11" fmla="*/ 334 h 137109"/>
                <a:gd name="connsiteX12" fmla="*/ 5114 w 86947"/>
                <a:gd name="connsiteY12" fmla="*/ 0 h 137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86947" h="137109">
                  <a:moveTo>
                    <a:pt x="5114" y="0"/>
                  </a:moveTo>
                  <a:cubicBezTo>
                    <a:pt x="6786" y="1839"/>
                    <a:pt x="8291" y="3511"/>
                    <a:pt x="9963" y="5351"/>
                  </a:cubicBezTo>
                  <a:cubicBezTo>
                    <a:pt x="17320" y="13711"/>
                    <a:pt x="26014" y="20399"/>
                    <a:pt x="36381" y="24914"/>
                  </a:cubicBezTo>
                  <a:cubicBezTo>
                    <a:pt x="44073" y="28258"/>
                    <a:pt x="51430" y="32605"/>
                    <a:pt x="58285" y="37454"/>
                  </a:cubicBezTo>
                  <a:cubicBezTo>
                    <a:pt x="68819" y="44978"/>
                    <a:pt x="75006" y="56014"/>
                    <a:pt x="78684" y="68387"/>
                  </a:cubicBezTo>
                  <a:cubicBezTo>
                    <a:pt x="85206" y="89623"/>
                    <a:pt x="88550" y="111192"/>
                    <a:pt x="86878" y="133431"/>
                  </a:cubicBezTo>
                  <a:cubicBezTo>
                    <a:pt x="86710" y="134601"/>
                    <a:pt x="86543" y="135939"/>
                    <a:pt x="86376" y="137945"/>
                  </a:cubicBezTo>
                  <a:cubicBezTo>
                    <a:pt x="85038" y="136775"/>
                    <a:pt x="84202" y="136106"/>
                    <a:pt x="83366" y="135437"/>
                  </a:cubicBezTo>
                  <a:cubicBezTo>
                    <a:pt x="72163" y="127578"/>
                    <a:pt x="61128" y="119552"/>
                    <a:pt x="49925" y="111861"/>
                  </a:cubicBezTo>
                  <a:cubicBezTo>
                    <a:pt x="46246" y="109353"/>
                    <a:pt x="42066" y="107514"/>
                    <a:pt x="38053" y="105507"/>
                  </a:cubicBezTo>
                  <a:cubicBezTo>
                    <a:pt x="8625" y="91963"/>
                    <a:pt x="-2411" y="68555"/>
                    <a:pt x="432" y="37287"/>
                  </a:cubicBezTo>
                  <a:cubicBezTo>
                    <a:pt x="1602" y="24914"/>
                    <a:pt x="2606" y="12708"/>
                    <a:pt x="3776" y="334"/>
                  </a:cubicBezTo>
                  <a:cubicBezTo>
                    <a:pt x="4110" y="167"/>
                    <a:pt x="4612" y="167"/>
                    <a:pt x="5114" y="0"/>
                  </a:cubicBezTo>
                  <a:close/>
                </a:path>
              </a:pathLst>
            </a:custGeom>
            <a:grpFill/>
            <a:ln w="16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26">
              <a:extLst>
                <a:ext uri="{FF2B5EF4-FFF2-40B4-BE49-F238E27FC236}">
                  <a16:creationId xmlns:a16="http://schemas.microsoft.com/office/drawing/2014/main" id="{88310340-2DE5-44AF-B9D1-72CB2660F791}"/>
                </a:ext>
              </a:extLst>
            </p:cNvPr>
            <p:cNvSpPr/>
            <p:nvPr/>
          </p:nvSpPr>
          <p:spPr>
            <a:xfrm>
              <a:off x="8546466" y="1169337"/>
              <a:ext cx="86947" cy="140453"/>
            </a:xfrm>
            <a:custGeom>
              <a:avLst/>
              <a:gdLst>
                <a:gd name="connsiteX0" fmla="*/ 86530 w 86947"/>
                <a:gd name="connsiteY0" fmla="*/ 140453 h 140453"/>
                <a:gd name="connsiteX1" fmla="*/ 82517 w 86947"/>
                <a:gd name="connsiteY1" fmla="*/ 137109 h 140453"/>
                <a:gd name="connsiteX2" fmla="*/ 48741 w 86947"/>
                <a:gd name="connsiteY2" fmla="*/ 113700 h 140453"/>
                <a:gd name="connsiteX3" fmla="*/ 28008 w 86947"/>
                <a:gd name="connsiteY3" fmla="*/ 102163 h 140453"/>
                <a:gd name="connsiteX4" fmla="*/ 586 w 86947"/>
                <a:gd name="connsiteY4" fmla="*/ 59358 h 140453"/>
                <a:gd name="connsiteX5" fmla="*/ 4264 w 86947"/>
                <a:gd name="connsiteY5" fmla="*/ 0 h 140453"/>
                <a:gd name="connsiteX6" fmla="*/ 8444 w 86947"/>
                <a:gd name="connsiteY6" fmla="*/ 6019 h 140453"/>
                <a:gd name="connsiteX7" fmla="*/ 33860 w 86947"/>
                <a:gd name="connsiteY7" fmla="*/ 25917 h 140453"/>
                <a:gd name="connsiteX8" fmla="*/ 82684 w 86947"/>
                <a:gd name="connsiteY8" fmla="*/ 85442 h 140453"/>
                <a:gd name="connsiteX9" fmla="*/ 86697 w 86947"/>
                <a:gd name="connsiteY9" fmla="*/ 135772 h 140453"/>
                <a:gd name="connsiteX10" fmla="*/ 86530 w 86947"/>
                <a:gd name="connsiteY10" fmla="*/ 140453 h 140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6947" h="140453">
                  <a:moveTo>
                    <a:pt x="86530" y="140453"/>
                  </a:moveTo>
                  <a:cubicBezTo>
                    <a:pt x="84691" y="138948"/>
                    <a:pt x="83687" y="137945"/>
                    <a:pt x="82517" y="137109"/>
                  </a:cubicBezTo>
                  <a:cubicBezTo>
                    <a:pt x="71314" y="129250"/>
                    <a:pt x="60278" y="121225"/>
                    <a:pt x="48741" y="113700"/>
                  </a:cubicBezTo>
                  <a:cubicBezTo>
                    <a:pt x="42220" y="109353"/>
                    <a:pt x="34863" y="106176"/>
                    <a:pt x="28008" y="102163"/>
                  </a:cubicBezTo>
                  <a:cubicBezTo>
                    <a:pt x="11789" y="92465"/>
                    <a:pt x="2258" y="78420"/>
                    <a:pt x="586" y="59358"/>
                  </a:cubicBezTo>
                  <a:cubicBezTo>
                    <a:pt x="-1253" y="39962"/>
                    <a:pt x="1589" y="20901"/>
                    <a:pt x="4264" y="0"/>
                  </a:cubicBezTo>
                  <a:cubicBezTo>
                    <a:pt x="6271" y="2843"/>
                    <a:pt x="7107" y="4515"/>
                    <a:pt x="8444" y="6019"/>
                  </a:cubicBezTo>
                  <a:cubicBezTo>
                    <a:pt x="15634" y="14213"/>
                    <a:pt x="23326" y="22071"/>
                    <a:pt x="33860" y="25917"/>
                  </a:cubicBezTo>
                  <a:cubicBezTo>
                    <a:pt x="61951" y="36117"/>
                    <a:pt x="77334" y="56349"/>
                    <a:pt x="82684" y="85442"/>
                  </a:cubicBezTo>
                  <a:cubicBezTo>
                    <a:pt x="85861" y="102163"/>
                    <a:pt x="87700" y="118884"/>
                    <a:pt x="86697" y="135772"/>
                  </a:cubicBezTo>
                  <a:cubicBezTo>
                    <a:pt x="86864" y="137276"/>
                    <a:pt x="86697" y="138447"/>
                    <a:pt x="86530" y="140453"/>
                  </a:cubicBezTo>
                  <a:close/>
                </a:path>
              </a:pathLst>
            </a:custGeom>
            <a:grpFill/>
            <a:ln w="16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27">
              <a:extLst>
                <a:ext uri="{FF2B5EF4-FFF2-40B4-BE49-F238E27FC236}">
                  <a16:creationId xmlns:a16="http://schemas.microsoft.com/office/drawing/2014/main" id="{81CAC6F2-DF2C-4924-9872-BEEBF4D98E03}"/>
                </a:ext>
              </a:extLst>
            </p:cNvPr>
            <p:cNvSpPr/>
            <p:nvPr/>
          </p:nvSpPr>
          <p:spPr>
            <a:xfrm>
              <a:off x="8544083" y="1438874"/>
              <a:ext cx="85275" cy="140453"/>
            </a:xfrm>
            <a:custGeom>
              <a:avLst/>
              <a:gdLst>
                <a:gd name="connsiteX0" fmla="*/ 84565 w 85275"/>
                <a:gd name="connsiteY0" fmla="*/ 140955 h 140453"/>
                <a:gd name="connsiteX1" fmla="*/ 39419 w 85275"/>
                <a:gd name="connsiteY1" fmla="*/ 108684 h 140453"/>
                <a:gd name="connsiteX2" fmla="*/ 36911 w 85275"/>
                <a:gd name="connsiteY2" fmla="*/ 107346 h 140453"/>
                <a:gd name="connsiteX3" fmla="*/ 460 w 85275"/>
                <a:gd name="connsiteY3" fmla="*/ 41467 h 140453"/>
                <a:gd name="connsiteX4" fmla="*/ 4975 w 85275"/>
                <a:gd name="connsiteY4" fmla="*/ 0 h 140453"/>
                <a:gd name="connsiteX5" fmla="*/ 9824 w 85275"/>
                <a:gd name="connsiteY5" fmla="*/ 5518 h 140453"/>
                <a:gd name="connsiteX6" fmla="*/ 32564 w 85275"/>
                <a:gd name="connsiteY6" fmla="*/ 24245 h 140453"/>
                <a:gd name="connsiteX7" fmla="*/ 83562 w 85275"/>
                <a:gd name="connsiteY7" fmla="*/ 93636 h 140453"/>
                <a:gd name="connsiteX8" fmla="*/ 84565 w 85275"/>
                <a:gd name="connsiteY8" fmla="*/ 140955 h 140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5275" h="140453">
                  <a:moveTo>
                    <a:pt x="84565" y="140955"/>
                  </a:moveTo>
                  <a:cubicBezTo>
                    <a:pt x="71021" y="126910"/>
                    <a:pt x="55638" y="117212"/>
                    <a:pt x="39419" y="108684"/>
                  </a:cubicBezTo>
                  <a:cubicBezTo>
                    <a:pt x="38583" y="108182"/>
                    <a:pt x="37747" y="107681"/>
                    <a:pt x="36911" y="107346"/>
                  </a:cubicBezTo>
                  <a:cubicBezTo>
                    <a:pt x="9155" y="93970"/>
                    <a:pt x="-2549" y="71731"/>
                    <a:pt x="460" y="41467"/>
                  </a:cubicBezTo>
                  <a:cubicBezTo>
                    <a:pt x="1798" y="28258"/>
                    <a:pt x="3303" y="15049"/>
                    <a:pt x="4975" y="0"/>
                  </a:cubicBezTo>
                  <a:cubicBezTo>
                    <a:pt x="7316" y="2842"/>
                    <a:pt x="8486" y="4347"/>
                    <a:pt x="9824" y="5518"/>
                  </a:cubicBezTo>
                  <a:cubicBezTo>
                    <a:pt x="17348" y="12039"/>
                    <a:pt x="23869" y="20734"/>
                    <a:pt x="32564" y="24245"/>
                  </a:cubicBezTo>
                  <a:cubicBezTo>
                    <a:pt x="64500" y="36953"/>
                    <a:pt x="79549" y="60863"/>
                    <a:pt x="83562" y="93636"/>
                  </a:cubicBezTo>
                  <a:cubicBezTo>
                    <a:pt x="85568" y="109018"/>
                    <a:pt x="87408" y="124401"/>
                    <a:pt x="84565" y="140955"/>
                  </a:cubicBezTo>
                  <a:close/>
                </a:path>
              </a:pathLst>
            </a:custGeom>
            <a:grpFill/>
            <a:ln w="16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28">
              <a:extLst>
                <a:ext uri="{FF2B5EF4-FFF2-40B4-BE49-F238E27FC236}">
                  <a16:creationId xmlns:a16="http://schemas.microsoft.com/office/drawing/2014/main" id="{A3DC0229-E116-4B9C-AF03-67C1F9C6DCAA}"/>
                </a:ext>
              </a:extLst>
            </p:cNvPr>
            <p:cNvSpPr/>
            <p:nvPr/>
          </p:nvSpPr>
          <p:spPr>
            <a:xfrm>
              <a:off x="8641397" y="1078544"/>
              <a:ext cx="85275" cy="138781"/>
            </a:xfrm>
            <a:custGeom>
              <a:avLst/>
              <a:gdLst>
                <a:gd name="connsiteX0" fmla="*/ 83897 w 85275"/>
                <a:gd name="connsiteY0" fmla="*/ 0 h 138781"/>
                <a:gd name="connsiteX1" fmla="*/ 85569 w 85275"/>
                <a:gd name="connsiteY1" fmla="*/ 58689 h 138781"/>
                <a:gd name="connsiteX2" fmla="*/ 64835 w 85275"/>
                <a:gd name="connsiteY2" fmla="*/ 96311 h 138781"/>
                <a:gd name="connsiteX3" fmla="*/ 53967 w 85275"/>
                <a:gd name="connsiteY3" fmla="*/ 103333 h 138781"/>
                <a:gd name="connsiteX4" fmla="*/ 1130 w 85275"/>
                <a:gd name="connsiteY4" fmla="*/ 139116 h 138781"/>
                <a:gd name="connsiteX5" fmla="*/ 126 w 85275"/>
                <a:gd name="connsiteY5" fmla="*/ 129752 h 138781"/>
                <a:gd name="connsiteX6" fmla="*/ 9323 w 85275"/>
                <a:gd name="connsiteY6" fmla="*/ 66046 h 138781"/>
                <a:gd name="connsiteX7" fmla="*/ 41259 w 85275"/>
                <a:gd name="connsiteY7" fmla="*/ 30097 h 138781"/>
                <a:gd name="connsiteX8" fmla="*/ 80720 w 85275"/>
                <a:gd name="connsiteY8" fmla="*/ 1170 h 138781"/>
                <a:gd name="connsiteX9" fmla="*/ 83897 w 85275"/>
                <a:gd name="connsiteY9" fmla="*/ 0 h 138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5275" h="138781">
                  <a:moveTo>
                    <a:pt x="83897" y="0"/>
                  </a:moveTo>
                  <a:cubicBezTo>
                    <a:pt x="84565" y="20065"/>
                    <a:pt x="86070" y="39461"/>
                    <a:pt x="85569" y="58689"/>
                  </a:cubicBezTo>
                  <a:cubicBezTo>
                    <a:pt x="85234" y="74240"/>
                    <a:pt x="77543" y="86947"/>
                    <a:pt x="64835" y="96311"/>
                  </a:cubicBezTo>
                  <a:cubicBezTo>
                    <a:pt x="61324" y="98819"/>
                    <a:pt x="57812" y="101327"/>
                    <a:pt x="53967" y="103333"/>
                  </a:cubicBezTo>
                  <a:cubicBezTo>
                    <a:pt x="35574" y="113366"/>
                    <a:pt x="16680" y="122729"/>
                    <a:pt x="1130" y="139116"/>
                  </a:cubicBezTo>
                  <a:cubicBezTo>
                    <a:pt x="628" y="135103"/>
                    <a:pt x="293" y="132427"/>
                    <a:pt x="126" y="129752"/>
                  </a:cubicBezTo>
                  <a:cubicBezTo>
                    <a:pt x="-710" y="108015"/>
                    <a:pt x="2634" y="86780"/>
                    <a:pt x="9323" y="66046"/>
                  </a:cubicBezTo>
                  <a:cubicBezTo>
                    <a:pt x="14840" y="49326"/>
                    <a:pt x="25709" y="37287"/>
                    <a:pt x="41259" y="30097"/>
                  </a:cubicBezTo>
                  <a:cubicBezTo>
                    <a:pt x="56475" y="23074"/>
                    <a:pt x="70520" y="14881"/>
                    <a:pt x="80720" y="1170"/>
                  </a:cubicBezTo>
                  <a:cubicBezTo>
                    <a:pt x="81054" y="1003"/>
                    <a:pt x="81723" y="836"/>
                    <a:pt x="83897" y="0"/>
                  </a:cubicBezTo>
                  <a:close/>
                </a:path>
              </a:pathLst>
            </a:custGeom>
            <a:grpFill/>
            <a:ln w="16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29">
              <a:extLst>
                <a:ext uri="{FF2B5EF4-FFF2-40B4-BE49-F238E27FC236}">
                  <a16:creationId xmlns:a16="http://schemas.microsoft.com/office/drawing/2014/main" id="{73989347-DB8D-482B-A576-34243568942B}"/>
                </a:ext>
              </a:extLst>
            </p:cNvPr>
            <p:cNvSpPr/>
            <p:nvPr/>
          </p:nvSpPr>
          <p:spPr>
            <a:xfrm>
              <a:off x="8641189" y="1167164"/>
              <a:ext cx="85275" cy="137109"/>
            </a:xfrm>
            <a:custGeom>
              <a:avLst/>
              <a:gdLst>
                <a:gd name="connsiteX0" fmla="*/ 0 w 85275"/>
                <a:gd name="connsiteY0" fmla="*/ 137276 h 137109"/>
                <a:gd name="connsiteX1" fmla="*/ 1839 w 85275"/>
                <a:gd name="connsiteY1" fmla="*/ 99822 h 137109"/>
                <a:gd name="connsiteX2" fmla="*/ 8360 w 85275"/>
                <a:gd name="connsiteY2" fmla="*/ 69558 h 137109"/>
                <a:gd name="connsiteX3" fmla="*/ 41300 w 85275"/>
                <a:gd name="connsiteY3" fmla="*/ 29596 h 137109"/>
                <a:gd name="connsiteX4" fmla="*/ 81262 w 85275"/>
                <a:gd name="connsiteY4" fmla="*/ 334 h 137109"/>
                <a:gd name="connsiteX5" fmla="*/ 82767 w 85275"/>
                <a:gd name="connsiteY5" fmla="*/ 0 h 137109"/>
                <a:gd name="connsiteX6" fmla="*/ 85610 w 85275"/>
                <a:gd name="connsiteY6" fmla="*/ 61365 h 137109"/>
                <a:gd name="connsiteX7" fmla="*/ 63037 w 85275"/>
                <a:gd name="connsiteY7" fmla="*/ 96980 h 137109"/>
                <a:gd name="connsiteX8" fmla="*/ 39795 w 85275"/>
                <a:gd name="connsiteY8" fmla="*/ 110691 h 137109"/>
                <a:gd name="connsiteX9" fmla="*/ 4013 w 85275"/>
                <a:gd name="connsiteY9" fmla="*/ 135939 h 137109"/>
                <a:gd name="connsiteX10" fmla="*/ 1839 w 85275"/>
                <a:gd name="connsiteY10" fmla="*/ 137611 h 137109"/>
                <a:gd name="connsiteX11" fmla="*/ 0 w 85275"/>
                <a:gd name="connsiteY11" fmla="*/ 137276 h 137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85275" h="137109">
                  <a:moveTo>
                    <a:pt x="0" y="137276"/>
                  </a:moveTo>
                  <a:cubicBezTo>
                    <a:pt x="502" y="124736"/>
                    <a:pt x="502" y="112195"/>
                    <a:pt x="1839" y="99822"/>
                  </a:cubicBezTo>
                  <a:cubicBezTo>
                    <a:pt x="3010" y="89623"/>
                    <a:pt x="5685" y="79590"/>
                    <a:pt x="8360" y="69558"/>
                  </a:cubicBezTo>
                  <a:cubicBezTo>
                    <a:pt x="13209" y="51165"/>
                    <a:pt x="24245" y="37454"/>
                    <a:pt x="41300" y="29596"/>
                  </a:cubicBezTo>
                  <a:cubicBezTo>
                    <a:pt x="56683" y="22573"/>
                    <a:pt x="70895" y="14213"/>
                    <a:pt x="81262" y="334"/>
                  </a:cubicBezTo>
                  <a:cubicBezTo>
                    <a:pt x="81429" y="167"/>
                    <a:pt x="81931" y="167"/>
                    <a:pt x="82767" y="0"/>
                  </a:cubicBezTo>
                  <a:cubicBezTo>
                    <a:pt x="84941" y="20399"/>
                    <a:pt x="88619" y="40798"/>
                    <a:pt x="85610" y="61365"/>
                  </a:cubicBezTo>
                  <a:cubicBezTo>
                    <a:pt x="83436" y="76413"/>
                    <a:pt x="75912" y="88619"/>
                    <a:pt x="63037" y="96980"/>
                  </a:cubicBezTo>
                  <a:cubicBezTo>
                    <a:pt x="55513" y="101996"/>
                    <a:pt x="47152" y="105674"/>
                    <a:pt x="39795" y="110691"/>
                  </a:cubicBezTo>
                  <a:cubicBezTo>
                    <a:pt x="27589" y="118716"/>
                    <a:pt x="15885" y="127411"/>
                    <a:pt x="4013" y="135939"/>
                  </a:cubicBezTo>
                  <a:cubicBezTo>
                    <a:pt x="3344" y="136440"/>
                    <a:pt x="2675" y="137109"/>
                    <a:pt x="1839" y="137611"/>
                  </a:cubicBezTo>
                  <a:cubicBezTo>
                    <a:pt x="1170" y="137444"/>
                    <a:pt x="669" y="137444"/>
                    <a:pt x="0" y="137276"/>
                  </a:cubicBezTo>
                  <a:close/>
                </a:path>
              </a:pathLst>
            </a:custGeom>
            <a:grpFill/>
            <a:ln w="16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0">
              <a:extLst>
                <a:ext uri="{FF2B5EF4-FFF2-40B4-BE49-F238E27FC236}">
                  <a16:creationId xmlns:a16="http://schemas.microsoft.com/office/drawing/2014/main" id="{F7B78360-8085-4C0D-877A-39021CD920EA}"/>
                </a:ext>
              </a:extLst>
            </p:cNvPr>
            <p:cNvSpPr/>
            <p:nvPr/>
          </p:nvSpPr>
          <p:spPr>
            <a:xfrm>
              <a:off x="8640748" y="1346910"/>
              <a:ext cx="85275" cy="138781"/>
            </a:xfrm>
            <a:custGeom>
              <a:avLst/>
              <a:gdLst>
                <a:gd name="connsiteX0" fmla="*/ 775 w 85275"/>
                <a:gd name="connsiteY0" fmla="*/ 138781 h 138781"/>
                <a:gd name="connsiteX1" fmla="*/ 12312 w 85275"/>
                <a:gd name="connsiteY1" fmla="*/ 58188 h 138781"/>
                <a:gd name="connsiteX2" fmla="*/ 42744 w 85275"/>
                <a:gd name="connsiteY2" fmla="*/ 28592 h 138781"/>
                <a:gd name="connsiteX3" fmla="*/ 82204 w 85275"/>
                <a:gd name="connsiteY3" fmla="*/ 0 h 138781"/>
                <a:gd name="connsiteX4" fmla="*/ 84545 w 85275"/>
                <a:gd name="connsiteY4" fmla="*/ 18393 h 138781"/>
                <a:gd name="connsiteX5" fmla="*/ 85381 w 85275"/>
                <a:gd name="connsiteY5" fmla="*/ 58857 h 138781"/>
                <a:gd name="connsiteX6" fmla="*/ 61972 w 85275"/>
                <a:gd name="connsiteY6" fmla="*/ 97481 h 138781"/>
                <a:gd name="connsiteX7" fmla="*/ 53278 w 85275"/>
                <a:gd name="connsiteY7" fmla="*/ 102832 h 138781"/>
                <a:gd name="connsiteX8" fmla="*/ 775 w 85275"/>
                <a:gd name="connsiteY8" fmla="*/ 138781 h 138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5275" h="138781">
                  <a:moveTo>
                    <a:pt x="775" y="138781"/>
                  </a:moveTo>
                  <a:cubicBezTo>
                    <a:pt x="-1733" y="109854"/>
                    <a:pt x="1778" y="83436"/>
                    <a:pt x="12312" y="58188"/>
                  </a:cubicBezTo>
                  <a:cubicBezTo>
                    <a:pt x="18164" y="44142"/>
                    <a:pt x="29200" y="34612"/>
                    <a:pt x="42744" y="28592"/>
                  </a:cubicBezTo>
                  <a:cubicBezTo>
                    <a:pt x="57792" y="21904"/>
                    <a:pt x="71336" y="13711"/>
                    <a:pt x="82204" y="0"/>
                  </a:cubicBezTo>
                  <a:cubicBezTo>
                    <a:pt x="83040" y="6187"/>
                    <a:pt x="84211" y="12206"/>
                    <a:pt x="84545" y="18393"/>
                  </a:cubicBezTo>
                  <a:cubicBezTo>
                    <a:pt x="85214" y="31936"/>
                    <a:pt x="86217" y="45480"/>
                    <a:pt x="85381" y="58857"/>
                  </a:cubicBezTo>
                  <a:cubicBezTo>
                    <a:pt x="84378" y="75410"/>
                    <a:pt x="75683" y="88118"/>
                    <a:pt x="61972" y="97481"/>
                  </a:cubicBezTo>
                  <a:cubicBezTo>
                    <a:pt x="59130" y="99321"/>
                    <a:pt x="56287" y="101160"/>
                    <a:pt x="53278" y="102832"/>
                  </a:cubicBezTo>
                  <a:cubicBezTo>
                    <a:pt x="35052" y="112864"/>
                    <a:pt x="16492" y="122228"/>
                    <a:pt x="775" y="138781"/>
                  </a:cubicBezTo>
                  <a:close/>
                </a:path>
              </a:pathLst>
            </a:custGeom>
            <a:grpFill/>
            <a:ln w="16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1">
              <a:extLst>
                <a:ext uri="{FF2B5EF4-FFF2-40B4-BE49-F238E27FC236}">
                  <a16:creationId xmlns:a16="http://schemas.microsoft.com/office/drawing/2014/main" id="{1474E3F1-BE27-455B-A555-327445C67E24}"/>
                </a:ext>
              </a:extLst>
            </p:cNvPr>
            <p:cNvSpPr/>
            <p:nvPr/>
          </p:nvSpPr>
          <p:spPr>
            <a:xfrm>
              <a:off x="8642307" y="1255783"/>
              <a:ext cx="85275" cy="138781"/>
            </a:xfrm>
            <a:custGeom>
              <a:avLst/>
              <a:gdLst>
                <a:gd name="connsiteX0" fmla="*/ 721 w 85275"/>
                <a:gd name="connsiteY0" fmla="*/ 139450 h 138781"/>
                <a:gd name="connsiteX1" fmla="*/ 7911 w 85275"/>
                <a:gd name="connsiteY1" fmla="*/ 70227 h 138781"/>
                <a:gd name="connsiteX2" fmla="*/ 41519 w 85275"/>
                <a:gd name="connsiteY2" fmla="*/ 30097 h 138781"/>
                <a:gd name="connsiteX3" fmla="*/ 81147 w 85275"/>
                <a:gd name="connsiteY3" fmla="*/ 0 h 138781"/>
                <a:gd name="connsiteX4" fmla="*/ 82485 w 85275"/>
                <a:gd name="connsiteY4" fmla="*/ 4515 h 138781"/>
                <a:gd name="connsiteX5" fmla="*/ 85996 w 85275"/>
                <a:gd name="connsiteY5" fmla="*/ 50998 h 138781"/>
                <a:gd name="connsiteX6" fmla="*/ 57571 w 85275"/>
                <a:gd name="connsiteY6" fmla="*/ 101327 h 138781"/>
                <a:gd name="connsiteX7" fmla="*/ 43860 w 85275"/>
                <a:gd name="connsiteY7" fmla="*/ 109018 h 138781"/>
                <a:gd name="connsiteX8" fmla="*/ 721 w 85275"/>
                <a:gd name="connsiteY8" fmla="*/ 139450 h 138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5275" h="138781">
                  <a:moveTo>
                    <a:pt x="721" y="139450"/>
                  </a:moveTo>
                  <a:cubicBezTo>
                    <a:pt x="-1453" y="114871"/>
                    <a:pt x="1389" y="92465"/>
                    <a:pt x="7911" y="70227"/>
                  </a:cubicBezTo>
                  <a:cubicBezTo>
                    <a:pt x="13261" y="51834"/>
                    <a:pt x="24297" y="38123"/>
                    <a:pt x="41519" y="30097"/>
                  </a:cubicBezTo>
                  <a:cubicBezTo>
                    <a:pt x="56735" y="23074"/>
                    <a:pt x="70947" y="15216"/>
                    <a:pt x="81147" y="0"/>
                  </a:cubicBezTo>
                  <a:cubicBezTo>
                    <a:pt x="81816" y="2174"/>
                    <a:pt x="82317" y="3344"/>
                    <a:pt x="82485" y="4515"/>
                  </a:cubicBezTo>
                  <a:cubicBezTo>
                    <a:pt x="83655" y="20065"/>
                    <a:pt x="85494" y="35448"/>
                    <a:pt x="85996" y="50998"/>
                  </a:cubicBezTo>
                  <a:cubicBezTo>
                    <a:pt x="86498" y="73069"/>
                    <a:pt x="76800" y="89957"/>
                    <a:pt x="57571" y="101327"/>
                  </a:cubicBezTo>
                  <a:cubicBezTo>
                    <a:pt x="53056" y="104002"/>
                    <a:pt x="48542" y="106510"/>
                    <a:pt x="43860" y="109018"/>
                  </a:cubicBezTo>
                  <a:cubicBezTo>
                    <a:pt x="28477" y="117044"/>
                    <a:pt x="13930" y="126241"/>
                    <a:pt x="721" y="139450"/>
                  </a:cubicBezTo>
                  <a:close/>
                </a:path>
              </a:pathLst>
            </a:custGeom>
            <a:grpFill/>
            <a:ln w="16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7" name="Freeform: Shape 32">
              <a:extLst>
                <a:ext uri="{FF2B5EF4-FFF2-40B4-BE49-F238E27FC236}">
                  <a16:creationId xmlns:a16="http://schemas.microsoft.com/office/drawing/2014/main" id="{C8A86786-1DB0-40AF-A7D7-0CD9DB9B8085}"/>
                </a:ext>
              </a:extLst>
            </p:cNvPr>
            <p:cNvSpPr/>
            <p:nvPr/>
          </p:nvSpPr>
          <p:spPr>
            <a:xfrm>
              <a:off x="8545875" y="994607"/>
              <a:ext cx="85275" cy="142125"/>
            </a:xfrm>
            <a:custGeom>
              <a:avLst/>
              <a:gdLst>
                <a:gd name="connsiteX0" fmla="*/ 83275 w 85275"/>
                <a:gd name="connsiteY0" fmla="*/ 143463 h 142125"/>
                <a:gd name="connsiteX1" fmla="*/ 38297 w 85275"/>
                <a:gd name="connsiteY1" fmla="*/ 106343 h 142125"/>
                <a:gd name="connsiteX2" fmla="*/ 6 w 85275"/>
                <a:gd name="connsiteY2" fmla="*/ 43306 h 142125"/>
                <a:gd name="connsiteX3" fmla="*/ 3350 w 85275"/>
                <a:gd name="connsiteY3" fmla="*/ 0 h 142125"/>
                <a:gd name="connsiteX4" fmla="*/ 35956 w 85275"/>
                <a:gd name="connsiteY4" fmla="*/ 25583 h 142125"/>
                <a:gd name="connsiteX5" fmla="*/ 82941 w 85275"/>
                <a:gd name="connsiteY5" fmla="*/ 104504 h 142125"/>
                <a:gd name="connsiteX6" fmla="*/ 85616 w 85275"/>
                <a:gd name="connsiteY6" fmla="*/ 142961 h 142125"/>
                <a:gd name="connsiteX7" fmla="*/ 83275 w 85275"/>
                <a:gd name="connsiteY7" fmla="*/ 143463 h 142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5275" h="142125">
                  <a:moveTo>
                    <a:pt x="83275" y="143463"/>
                  </a:moveTo>
                  <a:cubicBezTo>
                    <a:pt x="72239" y="126241"/>
                    <a:pt x="56355" y="115372"/>
                    <a:pt x="38297" y="106343"/>
                  </a:cubicBezTo>
                  <a:cubicBezTo>
                    <a:pt x="12547" y="93636"/>
                    <a:pt x="-328" y="72066"/>
                    <a:pt x="6" y="43306"/>
                  </a:cubicBezTo>
                  <a:cubicBezTo>
                    <a:pt x="174" y="28927"/>
                    <a:pt x="1678" y="14547"/>
                    <a:pt x="3350" y="0"/>
                  </a:cubicBezTo>
                  <a:cubicBezTo>
                    <a:pt x="12547" y="11203"/>
                    <a:pt x="24251" y="18225"/>
                    <a:pt x="35956" y="25583"/>
                  </a:cubicBezTo>
                  <a:cubicBezTo>
                    <a:pt x="64715" y="43975"/>
                    <a:pt x="78426" y="71731"/>
                    <a:pt x="82941" y="104504"/>
                  </a:cubicBezTo>
                  <a:cubicBezTo>
                    <a:pt x="84613" y="117212"/>
                    <a:pt x="84780" y="130086"/>
                    <a:pt x="85616" y="142961"/>
                  </a:cubicBezTo>
                  <a:cubicBezTo>
                    <a:pt x="84947" y="143129"/>
                    <a:pt x="84111" y="143296"/>
                    <a:pt x="83275" y="143463"/>
                  </a:cubicBezTo>
                  <a:close/>
                </a:path>
              </a:pathLst>
            </a:custGeom>
            <a:grpFill/>
            <a:ln w="16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3">
              <a:extLst>
                <a:ext uri="{FF2B5EF4-FFF2-40B4-BE49-F238E27FC236}">
                  <a16:creationId xmlns:a16="http://schemas.microsoft.com/office/drawing/2014/main" id="{195070A9-2E5A-4D58-98DF-3D6F8964EB9D}"/>
                </a:ext>
              </a:extLst>
            </p:cNvPr>
            <p:cNvSpPr/>
            <p:nvPr/>
          </p:nvSpPr>
          <p:spPr>
            <a:xfrm>
              <a:off x="8641442" y="989925"/>
              <a:ext cx="83603" cy="145469"/>
            </a:xfrm>
            <a:custGeom>
              <a:avLst/>
              <a:gdLst>
                <a:gd name="connsiteX0" fmla="*/ 248 w 83603"/>
                <a:gd name="connsiteY0" fmla="*/ 145469 h 145469"/>
                <a:gd name="connsiteX1" fmla="*/ 14628 w 83603"/>
                <a:gd name="connsiteY1" fmla="*/ 64040 h 145469"/>
                <a:gd name="connsiteX2" fmla="*/ 49072 w 83603"/>
                <a:gd name="connsiteY2" fmla="*/ 26251 h 145469"/>
                <a:gd name="connsiteX3" fmla="*/ 81510 w 83603"/>
                <a:gd name="connsiteY3" fmla="*/ 0 h 145469"/>
                <a:gd name="connsiteX4" fmla="*/ 82514 w 83603"/>
                <a:gd name="connsiteY4" fmla="*/ 10367 h 145469"/>
                <a:gd name="connsiteX5" fmla="*/ 84520 w 83603"/>
                <a:gd name="connsiteY5" fmla="*/ 43975 h 145469"/>
                <a:gd name="connsiteX6" fmla="*/ 45059 w 83603"/>
                <a:gd name="connsiteY6" fmla="*/ 108015 h 145469"/>
                <a:gd name="connsiteX7" fmla="*/ 10782 w 83603"/>
                <a:gd name="connsiteY7" fmla="*/ 132093 h 145469"/>
                <a:gd name="connsiteX8" fmla="*/ 248 w 83603"/>
                <a:gd name="connsiteY8" fmla="*/ 145469 h 1454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3603" h="145469">
                  <a:moveTo>
                    <a:pt x="248" y="145469"/>
                  </a:moveTo>
                  <a:cubicBezTo>
                    <a:pt x="-922" y="116208"/>
                    <a:pt x="1753" y="89288"/>
                    <a:pt x="14628" y="64040"/>
                  </a:cubicBezTo>
                  <a:cubicBezTo>
                    <a:pt x="22654" y="48323"/>
                    <a:pt x="34024" y="35448"/>
                    <a:pt x="49072" y="26251"/>
                  </a:cubicBezTo>
                  <a:cubicBezTo>
                    <a:pt x="60610" y="19229"/>
                    <a:pt x="71812" y="11872"/>
                    <a:pt x="81510" y="0"/>
                  </a:cubicBezTo>
                  <a:cubicBezTo>
                    <a:pt x="82012" y="4347"/>
                    <a:pt x="82346" y="7357"/>
                    <a:pt x="82514" y="10367"/>
                  </a:cubicBezTo>
                  <a:cubicBezTo>
                    <a:pt x="83182" y="21570"/>
                    <a:pt x="84353" y="32772"/>
                    <a:pt x="84520" y="43975"/>
                  </a:cubicBezTo>
                  <a:cubicBezTo>
                    <a:pt x="85022" y="73571"/>
                    <a:pt x="71478" y="94973"/>
                    <a:pt x="45059" y="108015"/>
                  </a:cubicBezTo>
                  <a:cubicBezTo>
                    <a:pt x="32352" y="114369"/>
                    <a:pt x="20313" y="121225"/>
                    <a:pt x="10782" y="132093"/>
                  </a:cubicBezTo>
                  <a:cubicBezTo>
                    <a:pt x="7772" y="136106"/>
                    <a:pt x="4596" y="140286"/>
                    <a:pt x="248" y="145469"/>
                  </a:cubicBezTo>
                  <a:close/>
                </a:path>
              </a:pathLst>
            </a:custGeom>
            <a:grpFill/>
            <a:ln w="16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4">
              <a:extLst>
                <a:ext uri="{FF2B5EF4-FFF2-40B4-BE49-F238E27FC236}">
                  <a16:creationId xmlns:a16="http://schemas.microsoft.com/office/drawing/2014/main" id="{0475E053-E083-464D-B1C2-CC961A57FBBC}"/>
                </a:ext>
              </a:extLst>
            </p:cNvPr>
            <p:cNvSpPr/>
            <p:nvPr/>
          </p:nvSpPr>
          <p:spPr>
            <a:xfrm>
              <a:off x="8446173" y="1559597"/>
              <a:ext cx="51834" cy="110356"/>
            </a:xfrm>
            <a:custGeom>
              <a:avLst/>
              <a:gdLst>
                <a:gd name="connsiteX0" fmla="*/ 8580 w 51833"/>
                <a:gd name="connsiteY0" fmla="*/ 111694 h 110356"/>
                <a:gd name="connsiteX1" fmla="*/ 387 w 51833"/>
                <a:gd name="connsiteY1" fmla="*/ 77082 h 110356"/>
                <a:gd name="connsiteX2" fmla="*/ 53 w 51833"/>
                <a:gd name="connsiteY2" fmla="*/ 64709 h 110356"/>
                <a:gd name="connsiteX3" fmla="*/ 16606 w 51833"/>
                <a:gd name="connsiteY3" fmla="*/ 27422 h 110356"/>
                <a:gd name="connsiteX4" fmla="*/ 36838 w 51833"/>
                <a:gd name="connsiteY4" fmla="*/ 0 h 110356"/>
                <a:gd name="connsiteX5" fmla="*/ 39179 w 51833"/>
                <a:gd name="connsiteY5" fmla="*/ 3679 h 110356"/>
                <a:gd name="connsiteX6" fmla="*/ 51051 w 51833"/>
                <a:gd name="connsiteY6" fmla="*/ 36451 h 110356"/>
                <a:gd name="connsiteX7" fmla="*/ 41854 w 51833"/>
                <a:gd name="connsiteY7" fmla="*/ 74072 h 110356"/>
                <a:gd name="connsiteX8" fmla="*/ 26137 w 51833"/>
                <a:gd name="connsiteY8" fmla="*/ 90124 h 110356"/>
                <a:gd name="connsiteX9" fmla="*/ 8580 w 51833"/>
                <a:gd name="connsiteY9" fmla="*/ 111694 h 1103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1833" h="110356">
                  <a:moveTo>
                    <a:pt x="8580" y="111694"/>
                  </a:moveTo>
                  <a:cubicBezTo>
                    <a:pt x="3899" y="100658"/>
                    <a:pt x="1558" y="89121"/>
                    <a:pt x="387" y="77082"/>
                  </a:cubicBezTo>
                  <a:cubicBezTo>
                    <a:pt x="53" y="72902"/>
                    <a:pt x="220" y="68889"/>
                    <a:pt x="53" y="64709"/>
                  </a:cubicBezTo>
                  <a:cubicBezTo>
                    <a:pt x="-616" y="49493"/>
                    <a:pt x="5069" y="37120"/>
                    <a:pt x="16606" y="27422"/>
                  </a:cubicBezTo>
                  <a:cubicBezTo>
                    <a:pt x="25468" y="20065"/>
                    <a:pt x="32658" y="11704"/>
                    <a:pt x="36838" y="0"/>
                  </a:cubicBezTo>
                  <a:cubicBezTo>
                    <a:pt x="37842" y="1672"/>
                    <a:pt x="38845" y="2508"/>
                    <a:pt x="39179" y="3679"/>
                  </a:cubicBezTo>
                  <a:cubicBezTo>
                    <a:pt x="43192" y="14547"/>
                    <a:pt x="47874" y="25248"/>
                    <a:pt x="51051" y="36451"/>
                  </a:cubicBezTo>
                  <a:cubicBezTo>
                    <a:pt x="55064" y="50496"/>
                    <a:pt x="51887" y="63204"/>
                    <a:pt x="41854" y="74072"/>
                  </a:cubicBezTo>
                  <a:cubicBezTo>
                    <a:pt x="36671" y="79590"/>
                    <a:pt x="30986" y="84606"/>
                    <a:pt x="26137" y="90124"/>
                  </a:cubicBezTo>
                  <a:cubicBezTo>
                    <a:pt x="19783" y="97147"/>
                    <a:pt x="14433" y="104337"/>
                    <a:pt x="8580" y="111694"/>
                  </a:cubicBezTo>
                  <a:close/>
                </a:path>
              </a:pathLst>
            </a:custGeom>
            <a:grpFill/>
            <a:ln w="16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5">
              <a:extLst>
                <a:ext uri="{FF2B5EF4-FFF2-40B4-BE49-F238E27FC236}">
                  <a16:creationId xmlns:a16="http://schemas.microsoft.com/office/drawing/2014/main" id="{A6CF49A1-CF6D-44DA-807D-2E5C85951AD6}"/>
                </a:ext>
              </a:extLst>
            </p:cNvPr>
            <p:cNvSpPr/>
            <p:nvPr/>
          </p:nvSpPr>
          <p:spPr>
            <a:xfrm>
              <a:off x="8388584" y="1370821"/>
              <a:ext cx="51834" cy="112028"/>
            </a:xfrm>
            <a:custGeom>
              <a:avLst/>
              <a:gdLst>
                <a:gd name="connsiteX0" fmla="*/ 36407 w 51833"/>
                <a:gd name="connsiteY0" fmla="*/ 0 h 112028"/>
                <a:gd name="connsiteX1" fmla="*/ 49114 w 51833"/>
                <a:gd name="connsiteY1" fmla="*/ 32772 h 112028"/>
                <a:gd name="connsiteX2" fmla="*/ 39249 w 51833"/>
                <a:gd name="connsiteY2" fmla="*/ 78420 h 112028"/>
                <a:gd name="connsiteX3" fmla="*/ 8818 w 51833"/>
                <a:gd name="connsiteY3" fmla="*/ 113366 h 112028"/>
                <a:gd name="connsiteX4" fmla="*/ 1628 w 51833"/>
                <a:gd name="connsiteY4" fmla="*/ 83770 h 112028"/>
                <a:gd name="connsiteX5" fmla="*/ 457 w 51833"/>
                <a:gd name="connsiteY5" fmla="*/ 73236 h 112028"/>
                <a:gd name="connsiteX6" fmla="*/ 19519 w 51833"/>
                <a:gd name="connsiteY6" fmla="*/ 25248 h 112028"/>
                <a:gd name="connsiteX7" fmla="*/ 33230 w 51833"/>
                <a:gd name="connsiteY7" fmla="*/ 6354 h 112028"/>
                <a:gd name="connsiteX8" fmla="*/ 36407 w 51833"/>
                <a:gd name="connsiteY8" fmla="*/ 0 h 1120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1833" h="112028">
                  <a:moveTo>
                    <a:pt x="36407" y="0"/>
                  </a:moveTo>
                  <a:cubicBezTo>
                    <a:pt x="40921" y="11537"/>
                    <a:pt x="45269" y="22071"/>
                    <a:pt x="49114" y="32772"/>
                  </a:cubicBezTo>
                  <a:cubicBezTo>
                    <a:pt x="55301" y="49995"/>
                    <a:pt x="51623" y="64876"/>
                    <a:pt x="39249" y="78420"/>
                  </a:cubicBezTo>
                  <a:cubicBezTo>
                    <a:pt x="29050" y="89455"/>
                    <a:pt x="19352" y="101160"/>
                    <a:pt x="8818" y="113366"/>
                  </a:cubicBezTo>
                  <a:cubicBezTo>
                    <a:pt x="6477" y="103835"/>
                    <a:pt x="3969" y="93803"/>
                    <a:pt x="1628" y="83770"/>
                  </a:cubicBezTo>
                  <a:cubicBezTo>
                    <a:pt x="792" y="80259"/>
                    <a:pt x="792" y="76748"/>
                    <a:pt x="457" y="73236"/>
                  </a:cubicBezTo>
                  <a:cubicBezTo>
                    <a:pt x="-1883" y="53840"/>
                    <a:pt x="4805" y="38290"/>
                    <a:pt x="19519" y="25248"/>
                  </a:cubicBezTo>
                  <a:cubicBezTo>
                    <a:pt x="25204" y="20232"/>
                    <a:pt x="28882" y="12875"/>
                    <a:pt x="33230" y="6354"/>
                  </a:cubicBezTo>
                  <a:cubicBezTo>
                    <a:pt x="34400" y="4682"/>
                    <a:pt x="35069" y="2675"/>
                    <a:pt x="36407" y="0"/>
                  </a:cubicBezTo>
                  <a:close/>
                </a:path>
              </a:pathLst>
            </a:custGeom>
            <a:grpFill/>
            <a:ln w="16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36">
              <a:extLst>
                <a:ext uri="{FF2B5EF4-FFF2-40B4-BE49-F238E27FC236}">
                  <a16:creationId xmlns:a16="http://schemas.microsoft.com/office/drawing/2014/main" id="{600B4F90-D786-4555-AAB1-C2D8C26A5200}"/>
                </a:ext>
              </a:extLst>
            </p:cNvPr>
            <p:cNvSpPr/>
            <p:nvPr/>
          </p:nvSpPr>
          <p:spPr>
            <a:xfrm>
              <a:off x="8427183" y="1493885"/>
              <a:ext cx="51834" cy="112028"/>
            </a:xfrm>
            <a:custGeom>
              <a:avLst/>
              <a:gdLst>
                <a:gd name="connsiteX0" fmla="*/ 9345 w 51833"/>
                <a:gd name="connsiteY0" fmla="*/ 113366 h 112028"/>
                <a:gd name="connsiteX1" fmla="*/ 483 w 51833"/>
                <a:gd name="connsiteY1" fmla="*/ 56850 h 112028"/>
                <a:gd name="connsiteX2" fmla="*/ 13860 w 51833"/>
                <a:gd name="connsiteY2" fmla="*/ 30933 h 112028"/>
                <a:gd name="connsiteX3" fmla="*/ 35262 w 51833"/>
                <a:gd name="connsiteY3" fmla="*/ 0 h 112028"/>
                <a:gd name="connsiteX4" fmla="*/ 51648 w 51833"/>
                <a:gd name="connsiteY4" fmla="*/ 45815 h 112028"/>
                <a:gd name="connsiteX5" fmla="*/ 43288 w 51833"/>
                <a:gd name="connsiteY5" fmla="*/ 73069 h 112028"/>
                <a:gd name="connsiteX6" fmla="*/ 30079 w 51833"/>
                <a:gd name="connsiteY6" fmla="*/ 87616 h 112028"/>
                <a:gd name="connsiteX7" fmla="*/ 9345 w 51833"/>
                <a:gd name="connsiteY7" fmla="*/ 113366 h 1120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1833" h="112028">
                  <a:moveTo>
                    <a:pt x="9345" y="113366"/>
                  </a:moveTo>
                  <a:cubicBezTo>
                    <a:pt x="2155" y="95308"/>
                    <a:pt x="-1356" y="76413"/>
                    <a:pt x="483" y="56850"/>
                  </a:cubicBezTo>
                  <a:cubicBezTo>
                    <a:pt x="1486" y="46483"/>
                    <a:pt x="6335" y="37789"/>
                    <a:pt x="13860" y="30933"/>
                  </a:cubicBezTo>
                  <a:cubicBezTo>
                    <a:pt x="22889" y="22573"/>
                    <a:pt x="31416" y="14045"/>
                    <a:pt x="35262" y="0"/>
                  </a:cubicBezTo>
                  <a:cubicBezTo>
                    <a:pt x="42619" y="15885"/>
                    <a:pt x="49809" y="29930"/>
                    <a:pt x="51648" y="45815"/>
                  </a:cubicBezTo>
                  <a:cubicBezTo>
                    <a:pt x="52819" y="56014"/>
                    <a:pt x="49809" y="65210"/>
                    <a:pt x="43288" y="73069"/>
                  </a:cubicBezTo>
                  <a:cubicBezTo>
                    <a:pt x="39108" y="78085"/>
                    <a:pt x="34259" y="82600"/>
                    <a:pt x="30079" y="87616"/>
                  </a:cubicBezTo>
                  <a:cubicBezTo>
                    <a:pt x="23223" y="95976"/>
                    <a:pt x="16535" y="104504"/>
                    <a:pt x="9345" y="113366"/>
                  </a:cubicBezTo>
                  <a:close/>
                </a:path>
              </a:pathLst>
            </a:custGeom>
            <a:grpFill/>
            <a:ln w="16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2" name="Freeform: Shape 37">
              <a:extLst>
                <a:ext uri="{FF2B5EF4-FFF2-40B4-BE49-F238E27FC236}">
                  <a16:creationId xmlns:a16="http://schemas.microsoft.com/office/drawing/2014/main" id="{ECEFC8CB-B3D5-49FC-8822-DDBDCA186AF9}"/>
                </a:ext>
              </a:extLst>
            </p:cNvPr>
            <p:cNvSpPr/>
            <p:nvPr/>
          </p:nvSpPr>
          <p:spPr>
            <a:xfrm>
              <a:off x="8408316" y="1434192"/>
              <a:ext cx="51834" cy="110356"/>
            </a:xfrm>
            <a:custGeom>
              <a:avLst/>
              <a:gdLst>
                <a:gd name="connsiteX0" fmla="*/ 35569 w 51833"/>
                <a:gd name="connsiteY0" fmla="*/ 0 h 110356"/>
                <a:gd name="connsiteX1" fmla="*/ 51621 w 51833"/>
                <a:gd name="connsiteY1" fmla="*/ 42972 h 110356"/>
                <a:gd name="connsiteX2" fmla="*/ 41087 w 51833"/>
                <a:gd name="connsiteY2" fmla="*/ 73905 h 110356"/>
                <a:gd name="connsiteX3" fmla="*/ 22193 w 51833"/>
                <a:gd name="connsiteY3" fmla="*/ 94639 h 110356"/>
                <a:gd name="connsiteX4" fmla="*/ 9987 w 51833"/>
                <a:gd name="connsiteY4" fmla="*/ 111861 h 110356"/>
                <a:gd name="connsiteX5" fmla="*/ 958 w 51833"/>
                <a:gd name="connsiteY5" fmla="*/ 77751 h 110356"/>
                <a:gd name="connsiteX6" fmla="*/ 122 w 51833"/>
                <a:gd name="connsiteY6" fmla="*/ 66046 h 110356"/>
                <a:gd name="connsiteX7" fmla="*/ 16174 w 51833"/>
                <a:gd name="connsiteY7" fmla="*/ 26920 h 110356"/>
                <a:gd name="connsiteX8" fmla="*/ 35569 w 51833"/>
                <a:gd name="connsiteY8" fmla="*/ 0 h 1103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1833" h="110356">
                  <a:moveTo>
                    <a:pt x="35569" y="0"/>
                  </a:moveTo>
                  <a:cubicBezTo>
                    <a:pt x="42592" y="13878"/>
                    <a:pt x="49615" y="27422"/>
                    <a:pt x="51621" y="42972"/>
                  </a:cubicBezTo>
                  <a:cubicBezTo>
                    <a:pt x="53126" y="54844"/>
                    <a:pt x="48946" y="65210"/>
                    <a:pt x="41087" y="73905"/>
                  </a:cubicBezTo>
                  <a:cubicBezTo>
                    <a:pt x="34901" y="80928"/>
                    <a:pt x="28212" y="87449"/>
                    <a:pt x="22193" y="94639"/>
                  </a:cubicBezTo>
                  <a:cubicBezTo>
                    <a:pt x="17846" y="99989"/>
                    <a:pt x="14167" y="105842"/>
                    <a:pt x="9987" y="111861"/>
                  </a:cubicBezTo>
                  <a:cubicBezTo>
                    <a:pt x="4971" y="100993"/>
                    <a:pt x="2463" y="89455"/>
                    <a:pt x="958" y="77751"/>
                  </a:cubicBezTo>
                  <a:cubicBezTo>
                    <a:pt x="456" y="73905"/>
                    <a:pt x="289" y="69892"/>
                    <a:pt x="122" y="66046"/>
                  </a:cubicBezTo>
                  <a:cubicBezTo>
                    <a:pt x="-881" y="50329"/>
                    <a:pt x="4302" y="37120"/>
                    <a:pt x="16174" y="26920"/>
                  </a:cubicBezTo>
                  <a:cubicBezTo>
                    <a:pt x="24701" y="19563"/>
                    <a:pt x="31389" y="11036"/>
                    <a:pt x="35569" y="0"/>
                  </a:cubicBezTo>
                  <a:close/>
                </a:path>
              </a:pathLst>
            </a:custGeom>
            <a:grpFill/>
            <a:ln w="16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38">
              <a:extLst>
                <a:ext uri="{FF2B5EF4-FFF2-40B4-BE49-F238E27FC236}">
                  <a16:creationId xmlns:a16="http://schemas.microsoft.com/office/drawing/2014/main" id="{A3CA0FAE-072F-46DA-B805-EC97DB694D7A}"/>
                </a:ext>
              </a:extLst>
            </p:cNvPr>
            <p:cNvSpPr/>
            <p:nvPr/>
          </p:nvSpPr>
          <p:spPr>
            <a:xfrm>
              <a:off x="8369115" y="1309456"/>
              <a:ext cx="51834" cy="113700"/>
            </a:xfrm>
            <a:custGeom>
              <a:avLst/>
              <a:gdLst>
                <a:gd name="connsiteX0" fmla="*/ 36312 w 51833"/>
                <a:gd name="connsiteY0" fmla="*/ 0 h 113700"/>
                <a:gd name="connsiteX1" fmla="*/ 50191 w 51833"/>
                <a:gd name="connsiteY1" fmla="*/ 37454 h 113700"/>
                <a:gd name="connsiteX2" fmla="*/ 40994 w 51833"/>
                <a:gd name="connsiteY2" fmla="*/ 76580 h 113700"/>
                <a:gd name="connsiteX3" fmla="*/ 19257 w 51833"/>
                <a:gd name="connsiteY3" fmla="*/ 100825 h 113700"/>
                <a:gd name="connsiteX4" fmla="*/ 10228 w 51833"/>
                <a:gd name="connsiteY4" fmla="*/ 114369 h 113700"/>
                <a:gd name="connsiteX5" fmla="*/ 697 w 51833"/>
                <a:gd name="connsiteY5" fmla="*/ 76915 h 113700"/>
                <a:gd name="connsiteX6" fmla="*/ 21598 w 51833"/>
                <a:gd name="connsiteY6" fmla="*/ 23576 h 113700"/>
                <a:gd name="connsiteX7" fmla="*/ 33135 w 51833"/>
                <a:gd name="connsiteY7" fmla="*/ 7190 h 113700"/>
                <a:gd name="connsiteX8" fmla="*/ 36312 w 51833"/>
                <a:gd name="connsiteY8" fmla="*/ 0 h 113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1833" h="113700">
                  <a:moveTo>
                    <a:pt x="36312" y="0"/>
                  </a:moveTo>
                  <a:cubicBezTo>
                    <a:pt x="41329" y="13377"/>
                    <a:pt x="46178" y="25248"/>
                    <a:pt x="50191" y="37454"/>
                  </a:cubicBezTo>
                  <a:cubicBezTo>
                    <a:pt x="54872" y="52168"/>
                    <a:pt x="51027" y="65210"/>
                    <a:pt x="40994" y="76580"/>
                  </a:cubicBezTo>
                  <a:cubicBezTo>
                    <a:pt x="33804" y="84606"/>
                    <a:pt x="26280" y="92632"/>
                    <a:pt x="19257" y="100825"/>
                  </a:cubicBezTo>
                  <a:cubicBezTo>
                    <a:pt x="15913" y="104838"/>
                    <a:pt x="13405" y="109520"/>
                    <a:pt x="10228" y="114369"/>
                  </a:cubicBezTo>
                  <a:cubicBezTo>
                    <a:pt x="4543" y="102163"/>
                    <a:pt x="2370" y="89623"/>
                    <a:pt x="697" y="76915"/>
                  </a:cubicBezTo>
                  <a:cubicBezTo>
                    <a:pt x="-2312" y="55178"/>
                    <a:pt x="4376" y="37621"/>
                    <a:pt x="21598" y="23576"/>
                  </a:cubicBezTo>
                  <a:cubicBezTo>
                    <a:pt x="26614" y="19563"/>
                    <a:pt x="29457" y="12875"/>
                    <a:pt x="33135" y="7190"/>
                  </a:cubicBezTo>
                  <a:cubicBezTo>
                    <a:pt x="34306" y="5518"/>
                    <a:pt x="34975" y="3344"/>
                    <a:pt x="36312" y="0"/>
                  </a:cubicBezTo>
                  <a:close/>
                </a:path>
              </a:pathLst>
            </a:custGeom>
            <a:grpFill/>
            <a:ln w="16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39">
              <a:extLst>
                <a:ext uri="{FF2B5EF4-FFF2-40B4-BE49-F238E27FC236}">
                  <a16:creationId xmlns:a16="http://schemas.microsoft.com/office/drawing/2014/main" id="{09B39708-9A23-4F68-866C-7B806FE51D67}"/>
                </a:ext>
              </a:extLst>
            </p:cNvPr>
            <p:cNvSpPr/>
            <p:nvPr/>
          </p:nvSpPr>
          <p:spPr>
            <a:xfrm>
              <a:off x="8352092" y="1251268"/>
              <a:ext cx="46818" cy="115372"/>
            </a:xfrm>
            <a:custGeom>
              <a:avLst/>
              <a:gdLst>
                <a:gd name="connsiteX0" fmla="*/ 9360 w 46817"/>
                <a:gd name="connsiteY0" fmla="*/ 116376 h 115372"/>
                <a:gd name="connsiteX1" fmla="*/ 21399 w 46817"/>
                <a:gd name="connsiteY1" fmla="*/ 18393 h 115372"/>
                <a:gd name="connsiteX2" fmla="*/ 34107 w 46817"/>
                <a:gd name="connsiteY2" fmla="*/ 0 h 115372"/>
                <a:gd name="connsiteX3" fmla="*/ 47651 w 46817"/>
                <a:gd name="connsiteY3" fmla="*/ 52336 h 115372"/>
                <a:gd name="connsiteX4" fmla="*/ 32937 w 46817"/>
                <a:gd name="connsiteY4" fmla="*/ 80092 h 115372"/>
                <a:gd name="connsiteX5" fmla="*/ 9360 w 46817"/>
                <a:gd name="connsiteY5" fmla="*/ 116376 h 1153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817" h="115372">
                  <a:moveTo>
                    <a:pt x="9360" y="116376"/>
                  </a:moveTo>
                  <a:cubicBezTo>
                    <a:pt x="-5019" y="81429"/>
                    <a:pt x="-4183" y="44477"/>
                    <a:pt x="21399" y="18393"/>
                  </a:cubicBezTo>
                  <a:cubicBezTo>
                    <a:pt x="26415" y="13377"/>
                    <a:pt x="29592" y="6521"/>
                    <a:pt x="34107" y="0"/>
                  </a:cubicBezTo>
                  <a:cubicBezTo>
                    <a:pt x="40795" y="16888"/>
                    <a:pt x="50326" y="32940"/>
                    <a:pt x="47651" y="52336"/>
                  </a:cubicBezTo>
                  <a:cubicBezTo>
                    <a:pt x="45979" y="63371"/>
                    <a:pt x="40962" y="72735"/>
                    <a:pt x="32937" y="80092"/>
                  </a:cubicBezTo>
                  <a:cubicBezTo>
                    <a:pt x="21901" y="89957"/>
                    <a:pt x="13541" y="101160"/>
                    <a:pt x="9360" y="116376"/>
                  </a:cubicBezTo>
                  <a:close/>
                </a:path>
              </a:pathLst>
            </a:custGeom>
            <a:grpFill/>
            <a:ln w="16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5" name="Group 40">
            <a:extLst>
              <a:ext uri="{FF2B5EF4-FFF2-40B4-BE49-F238E27FC236}">
                <a16:creationId xmlns:a16="http://schemas.microsoft.com/office/drawing/2014/main" id="{3778FE29-DB65-4A2B-8250-300AF86CA37C}"/>
              </a:ext>
            </a:extLst>
          </p:cNvPr>
          <p:cNvGrpSpPr/>
          <p:nvPr/>
        </p:nvGrpSpPr>
        <p:grpSpPr>
          <a:xfrm>
            <a:off x="6911809" y="3211685"/>
            <a:ext cx="1148418" cy="966761"/>
            <a:chOff x="7327693" y="2032295"/>
            <a:chExt cx="1968838" cy="1657407"/>
          </a:xfrm>
          <a:solidFill>
            <a:schemeClr val="bg1"/>
          </a:solidFill>
        </p:grpSpPr>
        <p:sp>
          <p:nvSpPr>
            <p:cNvPr id="46" name="Freeform: Shape 41">
              <a:extLst>
                <a:ext uri="{FF2B5EF4-FFF2-40B4-BE49-F238E27FC236}">
                  <a16:creationId xmlns:a16="http://schemas.microsoft.com/office/drawing/2014/main" id="{3FAB3256-27A1-48A4-848D-47D25276F8AB}"/>
                </a:ext>
              </a:extLst>
            </p:cNvPr>
            <p:cNvSpPr/>
            <p:nvPr/>
          </p:nvSpPr>
          <p:spPr>
            <a:xfrm rot="658315">
              <a:off x="7406694" y="3123625"/>
              <a:ext cx="1513029" cy="348081"/>
            </a:xfrm>
            <a:custGeom>
              <a:avLst/>
              <a:gdLst>
                <a:gd name="connsiteX0" fmla="*/ 1056006 w 3337030"/>
                <a:gd name="connsiteY0" fmla="*/ 752205 h 767703"/>
                <a:gd name="connsiteX1" fmla="*/ 1090584 w 3337030"/>
                <a:gd name="connsiteY1" fmla="*/ 761206 h 767703"/>
                <a:gd name="connsiteX2" fmla="*/ 1019927 w 3337030"/>
                <a:gd name="connsiteY2" fmla="*/ 761206 h 767703"/>
                <a:gd name="connsiteX3" fmla="*/ 1056006 w 3337030"/>
                <a:gd name="connsiteY3" fmla="*/ 752205 h 767703"/>
                <a:gd name="connsiteX4" fmla="*/ 932273 w 3337030"/>
                <a:gd name="connsiteY4" fmla="*/ 747038 h 767703"/>
                <a:gd name="connsiteX5" fmla="*/ 963934 w 3337030"/>
                <a:gd name="connsiteY5" fmla="*/ 758537 h 767703"/>
                <a:gd name="connsiteX6" fmla="*/ 902613 w 3337030"/>
                <a:gd name="connsiteY6" fmla="*/ 764536 h 767703"/>
                <a:gd name="connsiteX7" fmla="*/ 932273 w 3337030"/>
                <a:gd name="connsiteY7" fmla="*/ 747038 h 767703"/>
                <a:gd name="connsiteX8" fmla="*/ 1175312 w 3337030"/>
                <a:gd name="connsiteY8" fmla="*/ 744207 h 767703"/>
                <a:gd name="connsiteX9" fmla="*/ 1237887 w 3337030"/>
                <a:gd name="connsiteY9" fmla="*/ 758538 h 767703"/>
                <a:gd name="connsiteX10" fmla="*/ 1133235 w 3337030"/>
                <a:gd name="connsiteY10" fmla="*/ 763870 h 767703"/>
                <a:gd name="connsiteX11" fmla="*/ 1175312 w 3337030"/>
                <a:gd name="connsiteY11" fmla="*/ 744207 h 767703"/>
                <a:gd name="connsiteX12" fmla="*/ 1410395 w 3337030"/>
                <a:gd name="connsiteY12" fmla="*/ 722107 h 767703"/>
                <a:gd name="connsiteX13" fmla="*/ 1492507 w 3337030"/>
                <a:gd name="connsiteY13" fmla="*/ 736542 h 767703"/>
                <a:gd name="connsiteX14" fmla="*/ 1497840 w 3337030"/>
                <a:gd name="connsiteY14" fmla="*/ 745208 h 767703"/>
                <a:gd name="connsiteX15" fmla="*/ 1483175 w 3337030"/>
                <a:gd name="connsiteY15" fmla="*/ 759874 h 767703"/>
                <a:gd name="connsiteX16" fmla="*/ 1425851 w 3337030"/>
                <a:gd name="connsiteY16" fmla="*/ 767205 h 767703"/>
                <a:gd name="connsiteX17" fmla="*/ 1383858 w 3337030"/>
                <a:gd name="connsiteY17" fmla="*/ 763872 h 767703"/>
                <a:gd name="connsiteX18" fmla="*/ 1369195 w 3337030"/>
                <a:gd name="connsiteY18" fmla="*/ 748541 h 767703"/>
                <a:gd name="connsiteX19" fmla="*/ 1381858 w 3337030"/>
                <a:gd name="connsiteY19" fmla="*/ 729878 h 767703"/>
                <a:gd name="connsiteX20" fmla="*/ 1410395 w 3337030"/>
                <a:gd name="connsiteY20" fmla="*/ 722107 h 767703"/>
                <a:gd name="connsiteX21" fmla="*/ 1319309 w 3337030"/>
                <a:gd name="connsiteY21" fmla="*/ 721303 h 767703"/>
                <a:gd name="connsiteX22" fmla="*/ 1355865 w 3337030"/>
                <a:gd name="connsiteY22" fmla="*/ 751206 h 767703"/>
                <a:gd name="connsiteX23" fmla="*/ 1341866 w 3337030"/>
                <a:gd name="connsiteY23" fmla="*/ 764539 h 767703"/>
                <a:gd name="connsiteX24" fmla="*/ 1258548 w 3337030"/>
                <a:gd name="connsiteY24" fmla="*/ 763872 h 767703"/>
                <a:gd name="connsiteX25" fmla="*/ 1303875 w 3337030"/>
                <a:gd name="connsiteY25" fmla="*/ 723876 h 767703"/>
                <a:gd name="connsiteX26" fmla="*/ 1319309 w 3337030"/>
                <a:gd name="connsiteY26" fmla="*/ 721303 h 767703"/>
                <a:gd name="connsiteX27" fmla="*/ 1588951 w 3337030"/>
                <a:gd name="connsiteY27" fmla="*/ 714870 h 767703"/>
                <a:gd name="connsiteX28" fmla="*/ 1606490 w 3337030"/>
                <a:gd name="connsiteY28" fmla="*/ 724545 h 767703"/>
                <a:gd name="connsiteX29" fmla="*/ 1629822 w 3337030"/>
                <a:gd name="connsiteY29" fmla="*/ 721212 h 767703"/>
                <a:gd name="connsiteX30" fmla="*/ 1654484 w 3337030"/>
                <a:gd name="connsiteY30" fmla="*/ 729878 h 767703"/>
                <a:gd name="connsiteX31" fmla="*/ 1634485 w 3337030"/>
                <a:gd name="connsiteY31" fmla="*/ 754542 h 767703"/>
                <a:gd name="connsiteX32" fmla="*/ 1615822 w 3337030"/>
                <a:gd name="connsiteY32" fmla="*/ 754542 h 767703"/>
                <a:gd name="connsiteX33" fmla="*/ 1574495 w 3337030"/>
                <a:gd name="connsiteY33" fmla="*/ 761875 h 767703"/>
                <a:gd name="connsiteX34" fmla="*/ 1545166 w 3337030"/>
                <a:gd name="connsiteY34" fmla="*/ 765208 h 767703"/>
                <a:gd name="connsiteX35" fmla="*/ 1515171 w 3337030"/>
                <a:gd name="connsiteY35" fmla="*/ 748542 h 767703"/>
                <a:gd name="connsiteX36" fmla="*/ 1539834 w 3337030"/>
                <a:gd name="connsiteY36" fmla="*/ 729212 h 767703"/>
                <a:gd name="connsiteX37" fmla="*/ 1588951 w 3337030"/>
                <a:gd name="connsiteY37" fmla="*/ 714870 h 767703"/>
                <a:gd name="connsiteX38" fmla="*/ 1791789 w 3337030"/>
                <a:gd name="connsiteY38" fmla="*/ 707880 h 767703"/>
                <a:gd name="connsiteX39" fmla="*/ 1798455 w 3337030"/>
                <a:gd name="connsiteY39" fmla="*/ 722546 h 767703"/>
                <a:gd name="connsiteX40" fmla="*/ 1757128 w 3337030"/>
                <a:gd name="connsiteY40" fmla="*/ 747209 h 767703"/>
                <a:gd name="connsiteX41" fmla="*/ 1694472 w 3337030"/>
                <a:gd name="connsiteY41" fmla="*/ 751876 h 767703"/>
                <a:gd name="connsiteX42" fmla="*/ 1673810 w 3337030"/>
                <a:gd name="connsiteY42" fmla="*/ 741876 h 767703"/>
                <a:gd name="connsiteX43" fmla="*/ 1683140 w 3337030"/>
                <a:gd name="connsiteY43" fmla="*/ 718546 h 767703"/>
                <a:gd name="connsiteX44" fmla="*/ 1791789 w 3337030"/>
                <a:gd name="connsiteY44" fmla="*/ 707880 h 767703"/>
                <a:gd name="connsiteX45" fmla="*/ 1862445 w 3337030"/>
                <a:gd name="connsiteY45" fmla="*/ 689881 h 767703"/>
                <a:gd name="connsiteX46" fmla="*/ 1918436 w 3337030"/>
                <a:gd name="connsiteY46" fmla="*/ 699880 h 767703"/>
                <a:gd name="connsiteX47" fmla="*/ 1933768 w 3337030"/>
                <a:gd name="connsiteY47" fmla="*/ 711879 h 767703"/>
                <a:gd name="connsiteX48" fmla="*/ 1920436 w 3337030"/>
                <a:gd name="connsiteY48" fmla="*/ 721209 h 767703"/>
                <a:gd name="connsiteX49" fmla="*/ 1831116 w 3337030"/>
                <a:gd name="connsiteY49" fmla="*/ 742540 h 767703"/>
                <a:gd name="connsiteX50" fmla="*/ 1815118 w 3337030"/>
                <a:gd name="connsiteY50" fmla="*/ 728541 h 767703"/>
                <a:gd name="connsiteX51" fmla="*/ 1862445 w 3337030"/>
                <a:gd name="connsiteY51" fmla="*/ 689881 h 767703"/>
                <a:gd name="connsiteX52" fmla="*/ 2016752 w 3337030"/>
                <a:gd name="connsiteY52" fmla="*/ 675218 h 767703"/>
                <a:gd name="connsiteX53" fmla="*/ 2081740 w 3337030"/>
                <a:gd name="connsiteY53" fmla="*/ 684551 h 767703"/>
                <a:gd name="connsiteX54" fmla="*/ 1963761 w 3337030"/>
                <a:gd name="connsiteY54" fmla="*/ 716547 h 767703"/>
                <a:gd name="connsiteX55" fmla="*/ 1961761 w 3337030"/>
                <a:gd name="connsiteY55" fmla="*/ 699882 h 767703"/>
                <a:gd name="connsiteX56" fmla="*/ 2016752 w 3337030"/>
                <a:gd name="connsiteY56" fmla="*/ 675218 h 767703"/>
                <a:gd name="connsiteX57" fmla="*/ 2185308 w 3337030"/>
                <a:gd name="connsiteY57" fmla="*/ 649515 h 767703"/>
                <a:gd name="connsiteX58" fmla="*/ 2211055 w 3337030"/>
                <a:gd name="connsiteY58" fmla="*/ 655890 h 767703"/>
                <a:gd name="connsiteX59" fmla="*/ 2105070 w 3337030"/>
                <a:gd name="connsiteY59" fmla="*/ 685887 h 767703"/>
                <a:gd name="connsiteX60" fmla="*/ 2185308 w 3337030"/>
                <a:gd name="connsiteY60" fmla="*/ 649515 h 767703"/>
                <a:gd name="connsiteX61" fmla="*/ 829944 w 3337030"/>
                <a:gd name="connsiteY61" fmla="*/ 625176 h 767703"/>
                <a:gd name="connsiteX62" fmla="*/ 849951 w 3337030"/>
                <a:gd name="connsiteY62" fmla="*/ 625895 h 767703"/>
                <a:gd name="connsiteX63" fmla="*/ 861283 w 3337030"/>
                <a:gd name="connsiteY63" fmla="*/ 631228 h 767703"/>
                <a:gd name="connsiteX64" fmla="*/ 901277 w 3337030"/>
                <a:gd name="connsiteY64" fmla="*/ 649224 h 767703"/>
                <a:gd name="connsiteX65" fmla="*/ 907941 w 3337030"/>
                <a:gd name="connsiteY65" fmla="*/ 721212 h 767703"/>
                <a:gd name="connsiteX66" fmla="*/ 863950 w 3337030"/>
                <a:gd name="connsiteY66" fmla="*/ 748540 h 767703"/>
                <a:gd name="connsiteX67" fmla="*/ 781296 w 3337030"/>
                <a:gd name="connsiteY67" fmla="*/ 657889 h 767703"/>
                <a:gd name="connsiteX68" fmla="*/ 829944 w 3337030"/>
                <a:gd name="connsiteY68" fmla="*/ 625176 h 767703"/>
                <a:gd name="connsiteX69" fmla="*/ 704926 w 3337030"/>
                <a:gd name="connsiteY69" fmla="*/ 618562 h 767703"/>
                <a:gd name="connsiteX70" fmla="*/ 722642 w 3337030"/>
                <a:gd name="connsiteY70" fmla="*/ 621895 h 767703"/>
                <a:gd name="connsiteX71" fmla="*/ 766636 w 3337030"/>
                <a:gd name="connsiteY71" fmla="*/ 672552 h 767703"/>
                <a:gd name="connsiteX72" fmla="*/ 768636 w 3337030"/>
                <a:gd name="connsiteY72" fmla="*/ 693883 h 767703"/>
                <a:gd name="connsiteX73" fmla="*/ 732641 w 3337030"/>
                <a:gd name="connsiteY73" fmla="*/ 739874 h 767703"/>
                <a:gd name="connsiteX74" fmla="*/ 661984 w 3337030"/>
                <a:gd name="connsiteY74" fmla="*/ 696550 h 767703"/>
                <a:gd name="connsiteX75" fmla="*/ 662650 w 3337030"/>
                <a:gd name="connsiteY75" fmla="*/ 642557 h 767703"/>
                <a:gd name="connsiteX76" fmla="*/ 704926 w 3337030"/>
                <a:gd name="connsiteY76" fmla="*/ 618562 h 767703"/>
                <a:gd name="connsiteX77" fmla="*/ 981568 w 3337030"/>
                <a:gd name="connsiteY77" fmla="*/ 617894 h 767703"/>
                <a:gd name="connsiteX78" fmla="*/ 1030593 w 3337030"/>
                <a:gd name="connsiteY78" fmla="*/ 665886 h 767703"/>
                <a:gd name="connsiteX79" fmla="*/ 1037259 w 3337030"/>
                <a:gd name="connsiteY79" fmla="*/ 708546 h 767703"/>
                <a:gd name="connsiteX80" fmla="*/ 1006595 w 3337030"/>
                <a:gd name="connsiteY80" fmla="*/ 738541 h 767703"/>
                <a:gd name="connsiteX81" fmla="*/ 923276 w 3337030"/>
                <a:gd name="connsiteY81" fmla="*/ 693881 h 767703"/>
                <a:gd name="connsiteX82" fmla="*/ 951271 w 3337030"/>
                <a:gd name="connsiteY82" fmla="*/ 626559 h 767703"/>
                <a:gd name="connsiteX83" fmla="*/ 981568 w 3337030"/>
                <a:gd name="connsiteY83" fmla="*/ 617894 h 767703"/>
                <a:gd name="connsiteX84" fmla="*/ 1111244 w 3337030"/>
                <a:gd name="connsiteY84" fmla="*/ 613229 h 767703"/>
                <a:gd name="connsiteX85" fmla="*/ 1145905 w 3337030"/>
                <a:gd name="connsiteY85" fmla="*/ 643226 h 767703"/>
                <a:gd name="connsiteX86" fmla="*/ 1152570 w 3337030"/>
                <a:gd name="connsiteY86" fmla="*/ 691217 h 767703"/>
                <a:gd name="connsiteX87" fmla="*/ 1116575 w 3337030"/>
                <a:gd name="connsiteY87" fmla="*/ 737876 h 767703"/>
                <a:gd name="connsiteX88" fmla="*/ 1067250 w 3337030"/>
                <a:gd name="connsiteY88" fmla="*/ 712546 h 767703"/>
                <a:gd name="connsiteX89" fmla="*/ 1041254 w 3337030"/>
                <a:gd name="connsiteY89" fmla="*/ 657222 h 767703"/>
                <a:gd name="connsiteX90" fmla="*/ 1063250 w 3337030"/>
                <a:gd name="connsiteY90" fmla="*/ 621895 h 767703"/>
                <a:gd name="connsiteX91" fmla="*/ 1111244 w 3337030"/>
                <a:gd name="connsiteY91" fmla="*/ 613229 h 767703"/>
                <a:gd name="connsiteX92" fmla="*/ 456686 w 3337030"/>
                <a:gd name="connsiteY92" fmla="*/ 609896 h 767703"/>
                <a:gd name="connsiteX93" fmla="*/ 522011 w 3337030"/>
                <a:gd name="connsiteY93" fmla="*/ 679886 h 767703"/>
                <a:gd name="connsiteX94" fmla="*/ 494680 w 3337030"/>
                <a:gd name="connsiteY94" fmla="*/ 711214 h 767703"/>
                <a:gd name="connsiteX95" fmla="*/ 410028 w 3337030"/>
                <a:gd name="connsiteY95" fmla="*/ 646557 h 767703"/>
                <a:gd name="connsiteX96" fmla="*/ 456686 w 3337030"/>
                <a:gd name="connsiteY96" fmla="*/ 609896 h 767703"/>
                <a:gd name="connsiteX97" fmla="*/ 1232552 w 3337030"/>
                <a:gd name="connsiteY97" fmla="*/ 607232 h 767703"/>
                <a:gd name="connsiteX98" fmla="*/ 1283211 w 3337030"/>
                <a:gd name="connsiteY98" fmla="*/ 662556 h 767703"/>
                <a:gd name="connsiteX99" fmla="*/ 1284545 w 3337030"/>
                <a:gd name="connsiteY99" fmla="*/ 681886 h 767703"/>
                <a:gd name="connsiteX100" fmla="*/ 1249217 w 3337030"/>
                <a:gd name="connsiteY100" fmla="*/ 725213 h 767703"/>
                <a:gd name="connsiteX101" fmla="*/ 1161899 w 3337030"/>
                <a:gd name="connsiteY101" fmla="*/ 658557 h 767703"/>
                <a:gd name="connsiteX102" fmla="*/ 1189229 w 3337030"/>
                <a:gd name="connsiteY102" fmla="*/ 621229 h 767703"/>
                <a:gd name="connsiteX103" fmla="*/ 1232552 w 3337030"/>
                <a:gd name="connsiteY103" fmla="*/ 607232 h 767703"/>
                <a:gd name="connsiteX104" fmla="*/ 1380945 w 3337030"/>
                <a:gd name="connsiteY104" fmla="*/ 607209 h 767703"/>
                <a:gd name="connsiteX105" fmla="*/ 1413189 w 3337030"/>
                <a:gd name="connsiteY105" fmla="*/ 653889 h 767703"/>
                <a:gd name="connsiteX106" fmla="*/ 1374531 w 3337030"/>
                <a:gd name="connsiteY106" fmla="*/ 712548 h 767703"/>
                <a:gd name="connsiteX107" fmla="*/ 1291876 w 3337030"/>
                <a:gd name="connsiteY107" fmla="*/ 639225 h 767703"/>
                <a:gd name="connsiteX108" fmla="*/ 1350533 w 3337030"/>
                <a:gd name="connsiteY108" fmla="*/ 607897 h 767703"/>
                <a:gd name="connsiteX109" fmla="*/ 1380945 w 3337030"/>
                <a:gd name="connsiteY109" fmla="*/ 607209 h 767703"/>
                <a:gd name="connsiteX110" fmla="*/ 579999 w 3337030"/>
                <a:gd name="connsiteY110" fmla="*/ 604564 h 767703"/>
                <a:gd name="connsiteX111" fmla="*/ 599995 w 3337030"/>
                <a:gd name="connsiteY111" fmla="*/ 623227 h 767703"/>
                <a:gd name="connsiteX112" fmla="*/ 643989 w 3337030"/>
                <a:gd name="connsiteY112" fmla="*/ 704547 h 767703"/>
                <a:gd name="connsiteX113" fmla="*/ 624659 w 3337030"/>
                <a:gd name="connsiteY113" fmla="*/ 731209 h 767703"/>
                <a:gd name="connsiteX114" fmla="*/ 540005 w 3337030"/>
                <a:gd name="connsiteY114" fmla="*/ 637225 h 767703"/>
                <a:gd name="connsiteX115" fmla="*/ 558003 w 3337030"/>
                <a:gd name="connsiteY115" fmla="*/ 625893 h 767703"/>
                <a:gd name="connsiteX116" fmla="*/ 575999 w 3337030"/>
                <a:gd name="connsiteY116" fmla="*/ 608563 h 767703"/>
                <a:gd name="connsiteX117" fmla="*/ 579999 w 3337030"/>
                <a:gd name="connsiteY117" fmla="*/ 604564 h 767703"/>
                <a:gd name="connsiteX118" fmla="*/ 323294 w 3337030"/>
                <a:gd name="connsiteY118" fmla="*/ 601314 h 767703"/>
                <a:gd name="connsiteX119" fmla="*/ 353371 w 3337030"/>
                <a:gd name="connsiteY119" fmla="*/ 605897 h 767703"/>
                <a:gd name="connsiteX120" fmla="*/ 394697 w 3337030"/>
                <a:gd name="connsiteY120" fmla="*/ 657222 h 767703"/>
                <a:gd name="connsiteX121" fmla="*/ 426692 w 3337030"/>
                <a:gd name="connsiteY121" fmla="*/ 718548 h 767703"/>
                <a:gd name="connsiteX122" fmla="*/ 286049 w 3337030"/>
                <a:gd name="connsiteY122" fmla="*/ 657889 h 767703"/>
                <a:gd name="connsiteX123" fmla="*/ 268720 w 3337030"/>
                <a:gd name="connsiteY123" fmla="*/ 627893 h 767703"/>
                <a:gd name="connsiteX124" fmla="*/ 294715 w 3337030"/>
                <a:gd name="connsiteY124" fmla="*/ 609230 h 767703"/>
                <a:gd name="connsiteX125" fmla="*/ 323294 w 3337030"/>
                <a:gd name="connsiteY125" fmla="*/ 601314 h 767703"/>
                <a:gd name="connsiteX126" fmla="*/ 1648767 w 3337030"/>
                <a:gd name="connsiteY126" fmla="*/ 591232 h 767703"/>
                <a:gd name="connsiteX127" fmla="*/ 1674479 w 3337030"/>
                <a:gd name="connsiteY127" fmla="*/ 596565 h 767703"/>
                <a:gd name="connsiteX128" fmla="*/ 1718472 w 3337030"/>
                <a:gd name="connsiteY128" fmla="*/ 683884 h 767703"/>
                <a:gd name="connsiteX129" fmla="*/ 1709807 w 3337030"/>
                <a:gd name="connsiteY129" fmla="*/ 691217 h 767703"/>
                <a:gd name="connsiteX130" fmla="*/ 1641820 w 3337030"/>
                <a:gd name="connsiteY130" fmla="*/ 705216 h 767703"/>
                <a:gd name="connsiteX131" fmla="*/ 1571164 w 3337030"/>
                <a:gd name="connsiteY131" fmla="*/ 619227 h 767703"/>
                <a:gd name="connsiteX132" fmla="*/ 1576495 w 3337030"/>
                <a:gd name="connsiteY132" fmla="*/ 609230 h 767703"/>
                <a:gd name="connsiteX133" fmla="*/ 1648767 w 3337030"/>
                <a:gd name="connsiteY133" fmla="*/ 591232 h 767703"/>
                <a:gd name="connsiteX134" fmla="*/ 1480426 w 3337030"/>
                <a:gd name="connsiteY134" fmla="*/ 583322 h 767703"/>
                <a:gd name="connsiteX135" fmla="*/ 1506832 w 3337030"/>
                <a:gd name="connsiteY135" fmla="*/ 587297 h 767703"/>
                <a:gd name="connsiteX136" fmla="*/ 1557169 w 3337030"/>
                <a:gd name="connsiteY136" fmla="*/ 645224 h 767703"/>
                <a:gd name="connsiteX137" fmla="*/ 1563834 w 3337030"/>
                <a:gd name="connsiteY137" fmla="*/ 675219 h 767703"/>
                <a:gd name="connsiteX138" fmla="*/ 1538504 w 3337030"/>
                <a:gd name="connsiteY138" fmla="*/ 711213 h 767703"/>
                <a:gd name="connsiteX139" fmla="*/ 1498510 w 3337030"/>
                <a:gd name="connsiteY139" fmla="*/ 711213 h 767703"/>
                <a:gd name="connsiteX140" fmla="*/ 1427190 w 3337030"/>
                <a:gd name="connsiteY140" fmla="*/ 647224 h 767703"/>
                <a:gd name="connsiteX141" fmla="*/ 1445852 w 3337030"/>
                <a:gd name="connsiteY141" fmla="*/ 611230 h 767703"/>
                <a:gd name="connsiteX142" fmla="*/ 1464433 w 3337030"/>
                <a:gd name="connsiteY142" fmla="*/ 598982 h 767703"/>
                <a:gd name="connsiteX143" fmla="*/ 1479847 w 3337030"/>
                <a:gd name="connsiteY143" fmla="*/ 583235 h 767703"/>
                <a:gd name="connsiteX144" fmla="*/ 1480514 w 3337030"/>
                <a:gd name="connsiteY144" fmla="*/ 583235 h 767703"/>
                <a:gd name="connsiteX145" fmla="*/ 1480426 w 3337030"/>
                <a:gd name="connsiteY145" fmla="*/ 583322 h 767703"/>
                <a:gd name="connsiteX146" fmla="*/ 193764 w 3337030"/>
                <a:gd name="connsiteY146" fmla="*/ 573298 h 767703"/>
                <a:gd name="connsiteX147" fmla="*/ 200732 w 3337030"/>
                <a:gd name="connsiteY147" fmla="*/ 573902 h 767703"/>
                <a:gd name="connsiteX148" fmla="*/ 246726 w 3337030"/>
                <a:gd name="connsiteY148" fmla="*/ 617896 h 767703"/>
                <a:gd name="connsiteX149" fmla="*/ 210065 w 3337030"/>
                <a:gd name="connsiteY149" fmla="*/ 652558 h 767703"/>
                <a:gd name="connsiteX150" fmla="*/ 154072 w 3337030"/>
                <a:gd name="connsiteY150" fmla="*/ 631893 h 767703"/>
                <a:gd name="connsiteX151" fmla="*/ 140742 w 3337030"/>
                <a:gd name="connsiteY151" fmla="*/ 609230 h 767703"/>
                <a:gd name="connsiteX152" fmla="*/ 160071 w 3337030"/>
                <a:gd name="connsiteY152" fmla="*/ 593898 h 767703"/>
                <a:gd name="connsiteX153" fmla="*/ 174736 w 3337030"/>
                <a:gd name="connsiteY153" fmla="*/ 589232 h 767703"/>
                <a:gd name="connsiteX154" fmla="*/ 193764 w 3337030"/>
                <a:gd name="connsiteY154" fmla="*/ 573298 h 767703"/>
                <a:gd name="connsiteX155" fmla="*/ 1783125 w 3337030"/>
                <a:gd name="connsiteY155" fmla="*/ 571236 h 767703"/>
                <a:gd name="connsiteX156" fmla="*/ 1831785 w 3337030"/>
                <a:gd name="connsiteY156" fmla="*/ 586568 h 767703"/>
                <a:gd name="connsiteX157" fmla="*/ 1851114 w 3337030"/>
                <a:gd name="connsiteY157" fmla="*/ 624563 h 767703"/>
                <a:gd name="connsiteX158" fmla="*/ 1858447 w 3337030"/>
                <a:gd name="connsiteY158" fmla="*/ 640559 h 767703"/>
                <a:gd name="connsiteX159" fmla="*/ 1843784 w 3337030"/>
                <a:gd name="connsiteY159" fmla="*/ 677887 h 767703"/>
                <a:gd name="connsiteX160" fmla="*/ 1792457 w 3337030"/>
                <a:gd name="connsiteY160" fmla="*/ 687886 h 767703"/>
                <a:gd name="connsiteX161" fmla="*/ 1723134 w 3337030"/>
                <a:gd name="connsiteY161" fmla="*/ 607231 h 767703"/>
                <a:gd name="connsiteX162" fmla="*/ 1783125 w 3337030"/>
                <a:gd name="connsiteY162" fmla="*/ 571236 h 767703"/>
                <a:gd name="connsiteX163" fmla="*/ 1952428 w 3337030"/>
                <a:gd name="connsiteY163" fmla="*/ 563906 h 767703"/>
                <a:gd name="connsiteX164" fmla="*/ 1997088 w 3337030"/>
                <a:gd name="connsiteY164" fmla="*/ 625896 h 767703"/>
                <a:gd name="connsiteX165" fmla="*/ 1984423 w 3337030"/>
                <a:gd name="connsiteY165" fmla="*/ 667890 h 767703"/>
                <a:gd name="connsiteX166" fmla="*/ 1901104 w 3337030"/>
                <a:gd name="connsiteY166" fmla="*/ 677221 h 767703"/>
                <a:gd name="connsiteX167" fmla="*/ 1873776 w 3337030"/>
                <a:gd name="connsiteY167" fmla="*/ 599234 h 767703"/>
                <a:gd name="connsiteX168" fmla="*/ 1952428 w 3337030"/>
                <a:gd name="connsiteY168" fmla="*/ 563906 h 767703"/>
                <a:gd name="connsiteX169" fmla="*/ 2125068 w 3337030"/>
                <a:gd name="connsiteY169" fmla="*/ 551907 h 767703"/>
                <a:gd name="connsiteX170" fmla="*/ 2133734 w 3337030"/>
                <a:gd name="connsiteY170" fmla="*/ 563237 h 767703"/>
                <a:gd name="connsiteX171" fmla="*/ 2070410 w 3337030"/>
                <a:gd name="connsiteY171" fmla="*/ 656558 h 767703"/>
                <a:gd name="connsiteX172" fmla="*/ 2009085 w 3337030"/>
                <a:gd name="connsiteY172" fmla="*/ 591901 h 767703"/>
                <a:gd name="connsiteX173" fmla="*/ 2018417 w 3337030"/>
                <a:gd name="connsiteY173" fmla="*/ 569903 h 767703"/>
                <a:gd name="connsiteX174" fmla="*/ 2125068 w 3337030"/>
                <a:gd name="connsiteY174" fmla="*/ 551907 h 767703"/>
                <a:gd name="connsiteX175" fmla="*/ 42089 w 3337030"/>
                <a:gd name="connsiteY175" fmla="*/ 545908 h 767703"/>
                <a:gd name="connsiteX176" fmla="*/ 104079 w 3337030"/>
                <a:gd name="connsiteY176" fmla="*/ 592569 h 767703"/>
                <a:gd name="connsiteX177" fmla="*/ 121411 w 3337030"/>
                <a:gd name="connsiteY177" fmla="*/ 607899 h 767703"/>
                <a:gd name="connsiteX178" fmla="*/ 96749 w 3337030"/>
                <a:gd name="connsiteY178" fmla="*/ 625230 h 767703"/>
                <a:gd name="connsiteX179" fmla="*/ 42089 w 3337030"/>
                <a:gd name="connsiteY179" fmla="*/ 545908 h 767703"/>
                <a:gd name="connsiteX180" fmla="*/ 2219716 w 3337030"/>
                <a:gd name="connsiteY180" fmla="*/ 515246 h 767703"/>
                <a:gd name="connsiteX181" fmla="*/ 2286372 w 3337030"/>
                <a:gd name="connsiteY181" fmla="*/ 581235 h 767703"/>
                <a:gd name="connsiteX182" fmla="*/ 2231048 w 3337030"/>
                <a:gd name="connsiteY182" fmla="*/ 635225 h 767703"/>
                <a:gd name="connsiteX183" fmla="*/ 2157060 w 3337030"/>
                <a:gd name="connsiteY183" fmla="*/ 568569 h 767703"/>
                <a:gd name="connsiteX184" fmla="*/ 2219716 w 3337030"/>
                <a:gd name="connsiteY184" fmla="*/ 515246 h 767703"/>
                <a:gd name="connsiteX185" fmla="*/ 2385772 w 3337030"/>
                <a:gd name="connsiteY185" fmla="*/ 499081 h 767703"/>
                <a:gd name="connsiteX186" fmla="*/ 2417016 w 3337030"/>
                <a:gd name="connsiteY186" fmla="*/ 509247 h 767703"/>
                <a:gd name="connsiteX187" fmla="*/ 2431681 w 3337030"/>
                <a:gd name="connsiteY187" fmla="*/ 557239 h 767703"/>
                <a:gd name="connsiteX188" fmla="*/ 2376358 w 3337030"/>
                <a:gd name="connsiteY188" fmla="*/ 605899 h 767703"/>
                <a:gd name="connsiteX189" fmla="*/ 2323032 w 3337030"/>
                <a:gd name="connsiteY189" fmla="*/ 605899 h 767703"/>
                <a:gd name="connsiteX190" fmla="*/ 2303036 w 3337030"/>
                <a:gd name="connsiteY190" fmla="*/ 548575 h 767703"/>
                <a:gd name="connsiteX191" fmla="*/ 2353027 w 3337030"/>
                <a:gd name="connsiteY191" fmla="*/ 499914 h 767703"/>
                <a:gd name="connsiteX192" fmla="*/ 2385772 w 3337030"/>
                <a:gd name="connsiteY192" fmla="*/ 499081 h 767703"/>
                <a:gd name="connsiteX193" fmla="*/ 490014 w 3337030"/>
                <a:gd name="connsiteY193" fmla="*/ 495915 h 767703"/>
                <a:gd name="connsiteX194" fmla="*/ 526676 w 3337030"/>
                <a:gd name="connsiteY194" fmla="*/ 497248 h 767703"/>
                <a:gd name="connsiteX195" fmla="*/ 561337 w 3337030"/>
                <a:gd name="connsiteY195" fmla="*/ 543907 h 767703"/>
                <a:gd name="connsiteX196" fmla="*/ 580000 w 3337030"/>
                <a:gd name="connsiteY196" fmla="*/ 603899 h 767703"/>
                <a:gd name="connsiteX197" fmla="*/ 576000 w 3337030"/>
                <a:gd name="connsiteY197" fmla="*/ 607899 h 767703"/>
                <a:gd name="connsiteX198" fmla="*/ 524009 w 3337030"/>
                <a:gd name="connsiteY198" fmla="*/ 607232 h 767703"/>
                <a:gd name="connsiteX199" fmla="*/ 467352 w 3337030"/>
                <a:gd name="connsiteY199" fmla="*/ 509247 h 767703"/>
                <a:gd name="connsiteX200" fmla="*/ 490014 w 3337030"/>
                <a:gd name="connsiteY200" fmla="*/ 495915 h 767703"/>
                <a:gd name="connsiteX201" fmla="*/ 98748 w 3337030"/>
                <a:gd name="connsiteY201" fmla="*/ 495417 h 767703"/>
                <a:gd name="connsiteX202" fmla="*/ 126744 w 3337030"/>
                <a:gd name="connsiteY202" fmla="*/ 507247 h 767703"/>
                <a:gd name="connsiteX203" fmla="*/ 164738 w 3337030"/>
                <a:gd name="connsiteY203" fmla="*/ 515913 h 767703"/>
                <a:gd name="connsiteX204" fmla="*/ 190734 w 3337030"/>
                <a:gd name="connsiteY204" fmla="*/ 543909 h 767703"/>
                <a:gd name="connsiteX205" fmla="*/ 160738 w 3337030"/>
                <a:gd name="connsiteY205" fmla="*/ 575904 h 767703"/>
                <a:gd name="connsiteX206" fmla="*/ 58754 w 3337030"/>
                <a:gd name="connsiteY206" fmla="*/ 534576 h 767703"/>
                <a:gd name="connsiteX207" fmla="*/ 68753 w 3337030"/>
                <a:gd name="connsiteY207" fmla="*/ 502581 h 767703"/>
                <a:gd name="connsiteX208" fmla="*/ 98748 w 3337030"/>
                <a:gd name="connsiteY208" fmla="*/ 495417 h 767703"/>
                <a:gd name="connsiteX209" fmla="*/ 396031 w 3337030"/>
                <a:gd name="connsiteY209" fmla="*/ 493915 h 767703"/>
                <a:gd name="connsiteX210" fmla="*/ 435358 w 3337030"/>
                <a:gd name="connsiteY210" fmla="*/ 502581 h 767703"/>
                <a:gd name="connsiteX211" fmla="*/ 441358 w 3337030"/>
                <a:gd name="connsiteY211" fmla="*/ 503914 h 767703"/>
                <a:gd name="connsiteX212" fmla="*/ 450688 w 3337030"/>
                <a:gd name="connsiteY212" fmla="*/ 580568 h 767703"/>
                <a:gd name="connsiteX213" fmla="*/ 408696 w 3337030"/>
                <a:gd name="connsiteY213" fmla="*/ 601899 h 767703"/>
                <a:gd name="connsiteX214" fmla="*/ 325376 w 3337030"/>
                <a:gd name="connsiteY214" fmla="*/ 529243 h 767703"/>
                <a:gd name="connsiteX215" fmla="*/ 339375 w 3337030"/>
                <a:gd name="connsiteY215" fmla="*/ 505914 h 767703"/>
                <a:gd name="connsiteX216" fmla="*/ 396031 w 3337030"/>
                <a:gd name="connsiteY216" fmla="*/ 493915 h 767703"/>
                <a:gd name="connsiteX217" fmla="*/ 752877 w 3337030"/>
                <a:gd name="connsiteY217" fmla="*/ 489138 h 767703"/>
                <a:gd name="connsiteX218" fmla="*/ 821959 w 3337030"/>
                <a:gd name="connsiteY218" fmla="*/ 547908 h 767703"/>
                <a:gd name="connsiteX219" fmla="*/ 736640 w 3337030"/>
                <a:gd name="connsiteY219" fmla="*/ 611897 h 767703"/>
                <a:gd name="connsiteX220" fmla="*/ 723308 w 3337030"/>
                <a:gd name="connsiteY220" fmla="*/ 595901 h 767703"/>
                <a:gd name="connsiteX221" fmla="*/ 710644 w 3337030"/>
                <a:gd name="connsiteY221" fmla="*/ 520579 h 767703"/>
                <a:gd name="connsiteX222" fmla="*/ 721976 w 3337030"/>
                <a:gd name="connsiteY222" fmla="*/ 494584 h 767703"/>
                <a:gd name="connsiteX223" fmla="*/ 752877 w 3337030"/>
                <a:gd name="connsiteY223" fmla="*/ 489138 h 767703"/>
                <a:gd name="connsiteX224" fmla="*/ 644977 w 3337030"/>
                <a:gd name="connsiteY224" fmla="*/ 486105 h 767703"/>
                <a:gd name="connsiteX225" fmla="*/ 663318 w 3337030"/>
                <a:gd name="connsiteY225" fmla="*/ 493916 h 767703"/>
                <a:gd name="connsiteX226" fmla="*/ 700647 w 3337030"/>
                <a:gd name="connsiteY226" fmla="*/ 591234 h 767703"/>
                <a:gd name="connsiteX227" fmla="*/ 669984 w 3337030"/>
                <a:gd name="connsiteY227" fmla="*/ 618563 h 767703"/>
                <a:gd name="connsiteX228" fmla="*/ 587998 w 3337030"/>
                <a:gd name="connsiteY228" fmla="*/ 535910 h 767703"/>
                <a:gd name="connsiteX229" fmla="*/ 605328 w 3337030"/>
                <a:gd name="connsiteY229" fmla="*/ 497915 h 767703"/>
                <a:gd name="connsiteX230" fmla="*/ 644977 w 3337030"/>
                <a:gd name="connsiteY230" fmla="*/ 486105 h 767703"/>
                <a:gd name="connsiteX231" fmla="*/ 901946 w 3337030"/>
                <a:gd name="connsiteY231" fmla="*/ 477919 h 767703"/>
                <a:gd name="connsiteX232" fmla="*/ 969270 w 3337030"/>
                <a:gd name="connsiteY232" fmla="*/ 575237 h 767703"/>
                <a:gd name="connsiteX233" fmla="*/ 917279 w 3337030"/>
                <a:gd name="connsiteY233" fmla="*/ 619231 h 767703"/>
                <a:gd name="connsiteX234" fmla="*/ 834623 w 3337030"/>
                <a:gd name="connsiteY234" fmla="*/ 551908 h 767703"/>
                <a:gd name="connsiteX235" fmla="*/ 901946 w 3337030"/>
                <a:gd name="connsiteY235" fmla="*/ 477919 h 767703"/>
                <a:gd name="connsiteX236" fmla="*/ 1014146 w 3337030"/>
                <a:gd name="connsiteY236" fmla="*/ 468378 h 767703"/>
                <a:gd name="connsiteX237" fmla="*/ 1081915 w 3337030"/>
                <a:gd name="connsiteY237" fmla="*/ 515246 h 767703"/>
                <a:gd name="connsiteX238" fmla="*/ 1100580 w 3337030"/>
                <a:gd name="connsiteY238" fmla="*/ 576570 h 767703"/>
                <a:gd name="connsiteX239" fmla="*/ 1085248 w 3337030"/>
                <a:gd name="connsiteY239" fmla="*/ 601232 h 767703"/>
                <a:gd name="connsiteX240" fmla="*/ 1039922 w 3337030"/>
                <a:gd name="connsiteY240" fmla="*/ 607899 h 767703"/>
                <a:gd name="connsiteX241" fmla="*/ 1013260 w 3337030"/>
                <a:gd name="connsiteY241" fmla="*/ 601232 h 767703"/>
                <a:gd name="connsiteX242" fmla="*/ 975933 w 3337030"/>
                <a:gd name="connsiteY242" fmla="*/ 485918 h 767703"/>
                <a:gd name="connsiteX243" fmla="*/ 990598 w 3337030"/>
                <a:gd name="connsiteY243" fmla="*/ 471253 h 767703"/>
                <a:gd name="connsiteX244" fmla="*/ 1014146 w 3337030"/>
                <a:gd name="connsiteY244" fmla="*/ 468378 h 767703"/>
                <a:gd name="connsiteX245" fmla="*/ 1183231 w 3337030"/>
                <a:gd name="connsiteY245" fmla="*/ 467255 h 767703"/>
                <a:gd name="connsiteX246" fmla="*/ 1203225 w 3337030"/>
                <a:gd name="connsiteY246" fmla="*/ 483251 h 767703"/>
                <a:gd name="connsiteX247" fmla="*/ 1220553 w 3337030"/>
                <a:gd name="connsiteY247" fmla="*/ 570571 h 767703"/>
                <a:gd name="connsiteX248" fmla="*/ 1203225 w 3337030"/>
                <a:gd name="connsiteY248" fmla="*/ 597902 h 767703"/>
                <a:gd name="connsiteX249" fmla="*/ 1141238 w 3337030"/>
                <a:gd name="connsiteY249" fmla="*/ 595235 h 767703"/>
                <a:gd name="connsiteX250" fmla="*/ 1101244 w 3337030"/>
                <a:gd name="connsiteY250" fmla="*/ 493917 h 767703"/>
                <a:gd name="connsiteX251" fmla="*/ 1105910 w 3337030"/>
                <a:gd name="connsiteY251" fmla="*/ 484585 h 767703"/>
                <a:gd name="connsiteX252" fmla="*/ 1183231 w 3337030"/>
                <a:gd name="connsiteY252" fmla="*/ 467255 h 767703"/>
                <a:gd name="connsiteX253" fmla="*/ 2566327 w 3337030"/>
                <a:gd name="connsiteY253" fmla="*/ 465922 h 767703"/>
                <a:gd name="connsiteX254" fmla="*/ 2588325 w 3337030"/>
                <a:gd name="connsiteY254" fmla="*/ 487918 h 767703"/>
                <a:gd name="connsiteX255" fmla="*/ 2574326 w 3337030"/>
                <a:gd name="connsiteY255" fmla="*/ 520579 h 767703"/>
                <a:gd name="connsiteX256" fmla="*/ 2482340 w 3337030"/>
                <a:gd name="connsiteY256" fmla="*/ 555239 h 767703"/>
                <a:gd name="connsiteX257" fmla="*/ 2453012 w 3337030"/>
                <a:gd name="connsiteY257" fmla="*/ 546574 h 767703"/>
                <a:gd name="connsiteX258" fmla="*/ 2442346 w 3337030"/>
                <a:gd name="connsiteY258" fmla="*/ 499916 h 767703"/>
                <a:gd name="connsiteX259" fmla="*/ 2447679 w 3337030"/>
                <a:gd name="connsiteY259" fmla="*/ 497250 h 767703"/>
                <a:gd name="connsiteX260" fmla="*/ 2566327 w 3337030"/>
                <a:gd name="connsiteY260" fmla="*/ 465922 h 767703"/>
                <a:gd name="connsiteX261" fmla="*/ 1429190 w 3337030"/>
                <a:gd name="connsiteY261" fmla="*/ 456590 h 767703"/>
                <a:gd name="connsiteX262" fmla="*/ 1484515 w 3337030"/>
                <a:gd name="connsiteY262" fmla="*/ 571240 h 767703"/>
                <a:gd name="connsiteX263" fmla="*/ 1480515 w 3337030"/>
                <a:gd name="connsiteY263" fmla="*/ 583237 h 767703"/>
                <a:gd name="connsiteX264" fmla="*/ 1480515 w 3337030"/>
                <a:gd name="connsiteY264" fmla="*/ 582570 h 767703"/>
                <a:gd name="connsiteX265" fmla="*/ 1441187 w 3337030"/>
                <a:gd name="connsiteY265" fmla="*/ 591903 h 767703"/>
                <a:gd name="connsiteX266" fmla="*/ 1349868 w 3337030"/>
                <a:gd name="connsiteY266" fmla="*/ 533246 h 767703"/>
                <a:gd name="connsiteX267" fmla="*/ 1344535 w 3337030"/>
                <a:gd name="connsiteY267" fmla="*/ 485252 h 767703"/>
                <a:gd name="connsiteX268" fmla="*/ 1385863 w 3337030"/>
                <a:gd name="connsiteY268" fmla="*/ 467922 h 767703"/>
                <a:gd name="connsiteX269" fmla="*/ 1429190 w 3337030"/>
                <a:gd name="connsiteY269" fmla="*/ 456590 h 767703"/>
                <a:gd name="connsiteX270" fmla="*/ 1264549 w 3337030"/>
                <a:gd name="connsiteY270" fmla="*/ 452591 h 767703"/>
                <a:gd name="connsiteX271" fmla="*/ 1277214 w 3337030"/>
                <a:gd name="connsiteY271" fmla="*/ 457257 h 767703"/>
                <a:gd name="connsiteX272" fmla="*/ 1328539 w 3337030"/>
                <a:gd name="connsiteY272" fmla="*/ 554575 h 767703"/>
                <a:gd name="connsiteX273" fmla="*/ 1283211 w 3337030"/>
                <a:gd name="connsiteY273" fmla="*/ 597236 h 767703"/>
                <a:gd name="connsiteX274" fmla="*/ 1238553 w 3337030"/>
                <a:gd name="connsiteY274" fmla="*/ 561908 h 767703"/>
                <a:gd name="connsiteX275" fmla="*/ 1225220 w 3337030"/>
                <a:gd name="connsiteY275" fmla="*/ 524580 h 767703"/>
                <a:gd name="connsiteX276" fmla="*/ 1264549 w 3337030"/>
                <a:gd name="connsiteY276" fmla="*/ 452591 h 767703"/>
                <a:gd name="connsiteX277" fmla="*/ 50754 w 3337030"/>
                <a:gd name="connsiteY277" fmla="*/ 441925 h 767703"/>
                <a:gd name="connsiteX278" fmla="*/ 75416 w 3337030"/>
                <a:gd name="connsiteY278" fmla="*/ 449924 h 767703"/>
                <a:gd name="connsiteX279" fmla="*/ 87415 w 3337030"/>
                <a:gd name="connsiteY279" fmla="*/ 466587 h 767703"/>
                <a:gd name="connsiteX280" fmla="*/ 73417 w 3337030"/>
                <a:gd name="connsiteY280" fmla="*/ 477919 h 767703"/>
                <a:gd name="connsiteX281" fmla="*/ 43422 w 3337030"/>
                <a:gd name="connsiteY281" fmla="*/ 493248 h 767703"/>
                <a:gd name="connsiteX282" fmla="*/ 2764 w 3337030"/>
                <a:gd name="connsiteY282" fmla="*/ 483251 h 767703"/>
                <a:gd name="connsiteX283" fmla="*/ 25426 w 3337030"/>
                <a:gd name="connsiteY283" fmla="*/ 447924 h 767703"/>
                <a:gd name="connsiteX284" fmla="*/ 50754 w 3337030"/>
                <a:gd name="connsiteY284" fmla="*/ 441925 h 767703"/>
                <a:gd name="connsiteX285" fmla="*/ 1573664 w 3337030"/>
                <a:gd name="connsiteY285" fmla="*/ 431677 h 767703"/>
                <a:gd name="connsiteX286" fmla="*/ 1605824 w 3337030"/>
                <a:gd name="connsiteY286" fmla="*/ 443924 h 767703"/>
                <a:gd name="connsiteX287" fmla="*/ 1617156 w 3337030"/>
                <a:gd name="connsiteY287" fmla="*/ 487918 h 767703"/>
                <a:gd name="connsiteX288" fmla="*/ 1625154 w 3337030"/>
                <a:gd name="connsiteY288" fmla="*/ 550573 h 767703"/>
                <a:gd name="connsiteX289" fmla="*/ 1608491 w 3337030"/>
                <a:gd name="connsiteY289" fmla="*/ 583234 h 767703"/>
                <a:gd name="connsiteX290" fmla="*/ 1517173 w 3337030"/>
                <a:gd name="connsiteY290" fmla="*/ 551240 h 767703"/>
                <a:gd name="connsiteX291" fmla="*/ 1498509 w 3337030"/>
                <a:gd name="connsiteY291" fmla="*/ 509246 h 767703"/>
                <a:gd name="connsiteX292" fmla="*/ 1523174 w 3337030"/>
                <a:gd name="connsiteY292" fmla="*/ 454590 h 767703"/>
                <a:gd name="connsiteX293" fmla="*/ 1542502 w 3337030"/>
                <a:gd name="connsiteY293" fmla="*/ 445924 h 767703"/>
                <a:gd name="connsiteX294" fmla="*/ 1573664 w 3337030"/>
                <a:gd name="connsiteY294" fmla="*/ 431677 h 767703"/>
                <a:gd name="connsiteX295" fmla="*/ 2674308 w 3337030"/>
                <a:gd name="connsiteY295" fmla="*/ 427260 h 767703"/>
                <a:gd name="connsiteX296" fmla="*/ 2704303 w 3337030"/>
                <a:gd name="connsiteY296" fmla="*/ 437259 h 767703"/>
                <a:gd name="connsiteX297" fmla="*/ 2690305 w 3337030"/>
                <a:gd name="connsiteY297" fmla="*/ 461255 h 767703"/>
                <a:gd name="connsiteX298" fmla="*/ 2632314 w 3337030"/>
                <a:gd name="connsiteY298" fmla="*/ 493917 h 767703"/>
                <a:gd name="connsiteX299" fmla="*/ 2602319 w 3337030"/>
                <a:gd name="connsiteY299" fmla="*/ 478587 h 767703"/>
                <a:gd name="connsiteX300" fmla="*/ 2620315 w 3337030"/>
                <a:gd name="connsiteY300" fmla="*/ 447258 h 767703"/>
                <a:gd name="connsiteX301" fmla="*/ 2674308 w 3337030"/>
                <a:gd name="connsiteY301" fmla="*/ 427260 h 767703"/>
                <a:gd name="connsiteX302" fmla="*/ 1727353 w 3337030"/>
                <a:gd name="connsiteY302" fmla="*/ 424594 h 767703"/>
                <a:gd name="connsiteX303" fmla="*/ 1752464 w 3337030"/>
                <a:gd name="connsiteY303" fmla="*/ 430593 h 767703"/>
                <a:gd name="connsiteX304" fmla="*/ 1759130 w 3337030"/>
                <a:gd name="connsiteY304" fmla="*/ 446591 h 767703"/>
                <a:gd name="connsiteX305" fmla="*/ 1780459 w 3337030"/>
                <a:gd name="connsiteY305" fmla="*/ 538577 h 767703"/>
                <a:gd name="connsiteX306" fmla="*/ 1774462 w 3337030"/>
                <a:gd name="connsiteY306" fmla="*/ 555240 h 767703"/>
                <a:gd name="connsiteX307" fmla="*/ 1695806 w 3337030"/>
                <a:gd name="connsiteY307" fmla="*/ 576571 h 767703"/>
                <a:gd name="connsiteX308" fmla="*/ 1648482 w 3337030"/>
                <a:gd name="connsiteY308" fmla="*/ 539243 h 767703"/>
                <a:gd name="connsiteX309" fmla="*/ 1645151 w 3337030"/>
                <a:gd name="connsiteY309" fmla="*/ 496583 h 767703"/>
                <a:gd name="connsiteX310" fmla="*/ 1657148 w 3337030"/>
                <a:gd name="connsiteY310" fmla="*/ 442592 h 767703"/>
                <a:gd name="connsiteX311" fmla="*/ 1727353 w 3337030"/>
                <a:gd name="connsiteY311" fmla="*/ 424594 h 767703"/>
                <a:gd name="connsiteX312" fmla="*/ 215721 w 3337030"/>
                <a:gd name="connsiteY312" fmla="*/ 420877 h 767703"/>
                <a:gd name="connsiteX313" fmla="*/ 242061 w 3337030"/>
                <a:gd name="connsiteY313" fmla="*/ 456591 h 767703"/>
                <a:gd name="connsiteX314" fmla="*/ 285386 w 3337030"/>
                <a:gd name="connsiteY314" fmla="*/ 498583 h 767703"/>
                <a:gd name="connsiteX315" fmla="*/ 310050 w 3337030"/>
                <a:gd name="connsiteY315" fmla="*/ 530577 h 767703"/>
                <a:gd name="connsiteX316" fmla="*/ 312048 w 3337030"/>
                <a:gd name="connsiteY316" fmla="*/ 560574 h 767703"/>
                <a:gd name="connsiteX317" fmla="*/ 292718 w 3337030"/>
                <a:gd name="connsiteY317" fmla="*/ 591903 h 767703"/>
                <a:gd name="connsiteX318" fmla="*/ 206733 w 3337030"/>
                <a:gd name="connsiteY318" fmla="*/ 525247 h 767703"/>
                <a:gd name="connsiteX319" fmla="*/ 230729 w 3337030"/>
                <a:gd name="connsiteY319" fmla="*/ 493918 h 767703"/>
                <a:gd name="connsiteX320" fmla="*/ 166073 w 3337030"/>
                <a:gd name="connsiteY320" fmla="*/ 492585 h 767703"/>
                <a:gd name="connsiteX321" fmla="*/ 126745 w 3337030"/>
                <a:gd name="connsiteY321" fmla="*/ 489919 h 767703"/>
                <a:gd name="connsiteX322" fmla="*/ 106749 w 3337030"/>
                <a:gd name="connsiteY322" fmla="*/ 458591 h 767703"/>
                <a:gd name="connsiteX323" fmla="*/ 135411 w 3337030"/>
                <a:gd name="connsiteY323" fmla="*/ 431929 h 767703"/>
                <a:gd name="connsiteX324" fmla="*/ 198067 w 3337030"/>
                <a:gd name="connsiteY324" fmla="*/ 421263 h 767703"/>
                <a:gd name="connsiteX325" fmla="*/ 215721 w 3337030"/>
                <a:gd name="connsiteY325" fmla="*/ 420877 h 767703"/>
                <a:gd name="connsiteX326" fmla="*/ 2761959 w 3337030"/>
                <a:gd name="connsiteY326" fmla="*/ 411764 h 767703"/>
                <a:gd name="connsiteX327" fmla="*/ 2796953 w 3337030"/>
                <a:gd name="connsiteY327" fmla="*/ 416597 h 767703"/>
                <a:gd name="connsiteX328" fmla="*/ 2737629 w 3337030"/>
                <a:gd name="connsiteY328" fmla="*/ 443261 h 767703"/>
                <a:gd name="connsiteX329" fmla="*/ 2722297 w 3337030"/>
                <a:gd name="connsiteY329" fmla="*/ 436594 h 767703"/>
                <a:gd name="connsiteX330" fmla="*/ 2728963 w 3337030"/>
                <a:gd name="connsiteY330" fmla="*/ 417928 h 767703"/>
                <a:gd name="connsiteX331" fmla="*/ 2761959 w 3337030"/>
                <a:gd name="connsiteY331" fmla="*/ 411764 h 767703"/>
                <a:gd name="connsiteX332" fmla="*/ 1979759 w 3337030"/>
                <a:gd name="connsiteY332" fmla="*/ 405930 h 767703"/>
                <a:gd name="connsiteX333" fmla="*/ 1985758 w 3337030"/>
                <a:gd name="connsiteY333" fmla="*/ 406597 h 767703"/>
                <a:gd name="connsiteX334" fmla="*/ 2053082 w 3337030"/>
                <a:gd name="connsiteY334" fmla="*/ 469921 h 767703"/>
                <a:gd name="connsiteX335" fmla="*/ 2055081 w 3337030"/>
                <a:gd name="connsiteY335" fmla="*/ 481919 h 767703"/>
                <a:gd name="connsiteX336" fmla="*/ 2065078 w 3337030"/>
                <a:gd name="connsiteY336" fmla="*/ 531911 h 767703"/>
                <a:gd name="connsiteX337" fmla="*/ 1996422 w 3337030"/>
                <a:gd name="connsiteY337" fmla="*/ 551909 h 767703"/>
                <a:gd name="connsiteX338" fmla="*/ 1941098 w 3337030"/>
                <a:gd name="connsiteY338" fmla="*/ 518581 h 767703"/>
                <a:gd name="connsiteX339" fmla="*/ 1926433 w 3337030"/>
                <a:gd name="connsiteY339" fmla="*/ 468587 h 767703"/>
                <a:gd name="connsiteX340" fmla="*/ 1979759 w 3337030"/>
                <a:gd name="connsiteY340" fmla="*/ 405930 h 767703"/>
                <a:gd name="connsiteX341" fmla="*/ 1832680 w 3337030"/>
                <a:gd name="connsiteY341" fmla="*/ 402765 h 767703"/>
                <a:gd name="connsiteX342" fmla="*/ 1889107 w 3337030"/>
                <a:gd name="connsiteY342" fmla="*/ 419262 h 767703"/>
                <a:gd name="connsiteX343" fmla="*/ 1899773 w 3337030"/>
                <a:gd name="connsiteY343" fmla="*/ 428595 h 767703"/>
                <a:gd name="connsiteX344" fmla="*/ 1925102 w 3337030"/>
                <a:gd name="connsiteY344" fmla="*/ 528577 h 767703"/>
                <a:gd name="connsiteX345" fmla="*/ 1891107 w 3337030"/>
                <a:gd name="connsiteY345" fmla="*/ 559239 h 767703"/>
                <a:gd name="connsiteX346" fmla="*/ 1804455 w 3337030"/>
                <a:gd name="connsiteY346" fmla="*/ 537241 h 767703"/>
                <a:gd name="connsiteX347" fmla="*/ 1786456 w 3337030"/>
                <a:gd name="connsiteY347" fmla="*/ 435927 h 767703"/>
                <a:gd name="connsiteX348" fmla="*/ 1798455 w 3337030"/>
                <a:gd name="connsiteY348" fmla="*/ 420595 h 767703"/>
                <a:gd name="connsiteX349" fmla="*/ 1813121 w 3337030"/>
                <a:gd name="connsiteY349" fmla="*/ 417262 h 767703"/>
                <a:gd name="connsiteX350" fmla="*/ 1832680 w 3337030"/>
                <a:gd name="connsiteY350" fmla="*/ 402765 h 767703"/>
                <a:gd name="connsiteX351" fmla="*/ 321377 w 3337030"/>
                <a:gd name="connsiteY351" fmla="*/ 395934 h 767703"/>
                <a:gd name="connsiteX352" fmla="*/ 377368 w 3337030"/>
                <a:gd name="connsiteY352" fmla="*/ 467253 h 767703"/>
                <a:gd name="connsiteX353" fmla="*/ 323377 w 3337030"/>
                <a:gd name="connsiteY353" fmla="*/ 484585 h 767703"/>
                <a:gd name="connsiteX354" fmla="*/ 260053 w 3337030"/>
                <a:gd name="connsiteY354" fmla="*/ 439925 h 767703"/>
                <a:gd name="connsiteX355" fmla="*/ 321377 w 3337030"/>
                <a:gd name="connsiteY355" fmla="*/ 395934 h 767703"/>
                <a:gd name="connsiteX356" fmla="*/ 2135263 w 3337030"/>
                <a:gd name="connsiteY356" fmla="*/ 384800 h 767703"/>
                <a:gd name="connsiteX357" fmla="*/ 2157061 w 3337030"/>
                <a:gd name="connsiteY357" fmla="*/ 388602 h 767703"/>
                <a:gd name="connsiteX358" fmla="*/ 2205055 w 3337030"/>
                <a:gd name="connsiteY358" fmla="*/ 477921 h 767703"/>
                <a:gd name="connsiteX359" fmla="*/ 2177726 w 3337030"/>
                <a:gd name="connsiteY359" fmla="*/ 517915 h 767703"/>
                <a:gd name="connsiteX360" fmla="*/ 2115067 w 3337030"/>
                <a:gd name="connsiteY360" fmla="*/ 519248 h 767703"/>
                <a:gd name="connsiteX361" fmla="*/ 2065743 w 3337030"/>
                <a:gd name="connsiteY361" fmla="*/ 426596 h 767703"/>
                <a:gd name="connsiteX362" fmla="*/ 2075742 w 3337030"/>
                <a:gd name="connsiteY362" fmla="*/ 403267 h 767703"/>
                <a:gd name="connsiteX363" fmla="*/ 2135263 w 3337030"/>
                <a:gd name="connsiteY363" fmla="*/ 384800 h 767703"/>
                <a:gd name="connsiteX364" fmla="*/ 454020 w 3337030"/>
                <a:gd name="connsiteY364" fmla="*/ 379936 h 767703"/>
                <a:gd name="connsiteX365" fmla="*/ 490014 w 3337030"/>
                <a:gd name="connsiteY365" fmla="*/ 453259 h 767703"/>
                <a:gd name="connsiteX366" fmla="*/ 470683 w 3337030"/>
                <a:gd name="connsiteY366" fmla="*/ 483921 h 767703"/>
                <a:gd name="connsiteX367" fmla="*/ 392698 w 3337030"/>
                <a:gd name="connsiteY367" fmla="*/ 443260 h 767703"/>
                <a:gd name="connsiteX368" fmla="*/ 454020 w 3337030"/>
                <a:gd name="connsiteY368" fmla="*/ 379936 h 767703"/>
                <a:gd name="connsiteX369" fmla="*/ 2275458 w 3337030"/>
                <a:gd name="connsiteY369" fmla="*/ 354523 h 767703"/>
                <a:gd name="connsiteX370" fmla="*/ 2308369 w 3337030"/>
                <a:gd name="connsiteY370" fmla="*/ 357272 h 767703"/>
                <a:gd name="connsiteX371" fmla="*/ 2322367 w 3337030"/>
                <a:gd name="connsiteY371" fmla="*/ 377269 h 767703"/>
                <a:gd name="connsiteX372" fmla="*/ 2338366 w 3337030"/>
                <a:gd name="connsiteY372" fmla="*/ 448591 h 767703"/>
                <a:gd name="connsiteX373" fmla="*/ 2304371 w 3337030"/>
                <a:gd name="connsiteY373" fmla="*/ 503247 h 767703"/>
                <a:gd name="connsiteX374" fmla="*/ 2276374 w 3337030"/>
                <a:gd name="connsiteY374" fmla="*/ 508580 h 767703"/>
                <a:gd name="connsiteX375" fmla="*/ 2229049 w 3337030"/>
                <a:gd name="connsiteY375" fmla="*/ 479918 h 767703"/>
                <a:gd name="connsiteX376" fmla="*/ 2207719 w 3337030"/>
                <a:gd name="connsiteY376" fmla="*/ 413263 h 767703"/>
                <a:gd name="connsiteX377" fmla="*/ 2228382 w 3337030"/>
                <a:gd name="connsiteY377" fmla="*/ 373270 h 767703"/>
                <a:gd name="connsiteX378" fmla="*/ 2245045 w 3337030"/>
                <a:gd name="connsiteY378" fmla="*/ 367270 h 767703"/>
                <a:gd name="connsiteX379" fmla="*/ 2275458 w 3337030"/>
                <a:gd name="connsiteY379" fmla="*/ 354523 h 767703"/>
                <a:gd name="connsiteX380" fmla="*/ 2376106 w 3337030"/>
                <a:gd name="connsiteY380" fmla="*/ 348106 h 767703"/>
                <a:gd name="connsiteX381" fmla="*/ 2405018 w 3337030"/>
                <a:gd name="connsiteY381" fmla="*/ 348605 h 767703"/>
                <a:gd name="connsiteX382" fmla="*/ 2464344 w 3337030"/>
                <a:gd name="connsiteY382" fmla="*/ 358604 h 767703"/>
                <a:gd name="connsiteX383" fmla="*/ 2475007 w 3337030"/>
                <a:gd name="connsiteY383" fmla="*/ 371270 h 767703"/>
                <a:gd name="connsiteX384" fmla="*/ 2485006 w 3337030"/>
                <a:gd name="connsiteY384" fmla="*/ 443926 h 767703"/>
                <a:gd name="connsiteX385" fmla="*/ 2468343 w 3337030"/>
                <a:gd name="connsiteY385" fmla="*/ 470588 h 767703"/>
                <a:gd name="connsiteX386" fmla="*/ 2413017 w 3337030"/>
                <a:gd name="connsiteY386" fmla="*/ 482585 h 767703"/>
                <a:gd name="connsiteX387" fmla="*/ 2362359 w 3337030"/>
                <a:gd name="connsiteY387" fmla="*/ 451257 h 767703"/>
                <a:gd name="connsiteX388" fmla="*/ 2347694 w 3337030"/>
                <a:gd name="connsiteY388" fmla="*/ 407931 h 767703"/>
                <a:gd name="connsiteX389" fmla="*/ 2351693 w 3337030"/>
                <a:gd name="connsiteY389" fmla="*/ 362604 h 767703"/>
                <a:gd name="connsiteX390" fmla="*/ 2376106 w 3337030"/>
                <a:gd name="connsiteY390" fmla="*/ 348106 h 767703"/>
                <a:gd name="connsiteX391" fmla="*/ 695982 w 3337030"/>
                <a:gd name="connsiteY391" fmla="*/ 337276 h 767703"/>
                <a:gd name="connsiteX392" fmla="*/ 737976 w 3337030"/>
                <a:gd name="connsiteY392" fmla="*/ 375270 h 767703"/>
                <a:gd name="connsiteX393" fmla="*/ 743310 w 3337030"/>
                <a:gd name="connsiteY393" fmla="*/ 405265 h 767703"/>
                <a:gd name="connsiteX394" fmla="*/ 693983 w 3337030"/>
                <a:gd name="connsiteY394" fmla="*/ 477255 h 767703"/>
                <a:gd name="connsiteX395" fmla="*/ 632658 w 3337030"/>
                <a:gd name="connsiteY395" fmla="*/ 406598 h 767703"/>
                <a:gd name="connsiteX396" fmla="*/ 695982 w 3337030"/>
                <a:gd name="connsiteY396" fmla="*/ 337276 h 767703"/>
                <a:gd name="connsiteX397" fmla="*/ 283647 w 3337030"/>
                <a:gd name="connsiteY397" fmla="*/ 327069 h 767703"/>
                <a:gd name="connsiteX398" fmla="*/ 300050 w 3337030"/>
                <a:gd name="connsiteY398" fmla="*/ 361939 h 767703"/>
                <a:gd name="connsiteX399" fmla="*/ 238061 w 3337030"/>
                <a:gd name="connsiteY399" fmla="*/ 408599 h 767703"/>
                <a:gd name="connsiteX400" fmla="*/ 145407 w 3337030"/>
                <a:gd name="connsiteY400" fmla="*/ 417263 h 767703"/>
                <a:gd name="connsiteX401" fmla="*/ 88750 w 3337030"/>
                <a:gd name="connsiteY401" fmla="*/ 429262 h 767703"/>
                <a:gd name="connsiteX402" fmla="*/ 62088 w 3337030"/>
                <a:gd name="connsiteY402" fmla="*/ 408599 h 767703"/>
                <a:gd name="connsiteX403" fmla="*/ 85417 w 3337030"/>
                <a:gd name="connsiteY403" fmla="*/ 364605 h 767703"/>
                <a:gd name="connsiteX404" fmla="*/ 180735 w 3337030"/>
                <a:gd name="connsiteY404" fmla="*/ 357939 h 767703"/>
                <a:gd name="connsiteX405" fmla="*/ 181402 w 3337030"/>
                <a:gd name="connsiteY405" fmla="*/ 399267 h 767703"/>
                <a:gd name="connsiteX406" fmla="*/ 263389 w 3337030"/>
                <a:gd name="connsiteY406" fmla="*/ 331943 h 767703"/>
                <a:gd name="connsiteX407" fmla="*/ 283647 w 3337030"/>
                <a:gd name="connsiteY407" fmla="*/ 327069 h 767703"/>
                <a:gd name="connsiteX408" fmla="*/ 827876 w 3337030"/>
                <a:gd name="connsiteY408" fmla="*/ 316612 h 767703"/>
                <a:gd name="connsiteX409" fmla="*/ 864621 w 3337030"/>
                <a:gd name="connsiteY409" fmla="*/ 326610 h 767703"/>
                <a:gd name="connsiteX410" fmla="*/ 873285 w 3337030"/>
                <a:gd name="connsiteY410" fmla="*/ 370604 h 767703"/>
                <a:gd name="connsiteX411" fmla="*/ 881950 w 3337030"/>
                <a:gd name="connsiteY411" fmla="*/ 435926 h 767703"/>
                <a:gd name="connsiteX412" fmla="*/ 851289 w 3337030"/>
                <a:gd name="connsiteY412" fmla="*/ 483251 h 767703"/>
                <a:gd name="connsiteX413" fmla="*/ 817961 w 3337030"/>
                <a:gd name="connsiteY413" fmla="*/ 484584 h 767703"/>
                <a:gd name="connsiteX414" fmla="*/ 767971 w 3337030"/>
                <a:gd name="connsiteY414" fmla="*/ 440593 h 767703"/>
                <a:gd name="connsiteX415" fmla="*/ 760638 w 3337030"/>
                <a:gd name="connsiteY415" fmla="*/ 373937 h 767703"/>
                <a:gd name="connsiteX416" fmla="*/ 790633 w 3337030"/>
                <a:gd name="connsiteY416" fmla="*/ 324610 h 767703"/>
                <a:gd name="connsiteX417" fmla="*/ 827876 w 3337030"/>
                <a:gd name="connsiteY417" fmla="*/ 316612 h 767703"/>
                <a:gd name="connsiteX418" fmla="*/ 2545661 w 3337030"/>
                <a:gd name="connsiteY418" fmla="*/ 312616 h 767703"/>
                <a:gd name="connsiteX419" fmla="*/ 2598321 w 3337030"/>
                <a:gd name="connsiteY419" fmla="*/ 333279 h 767703"/>
                <a:gd name="connsiteX420" fmla="*/ 2629649 w 3337030"/>
                <a:gd name="connsiteY420" fmla="*/ 411934 h 767703"/>
                <a:gd name="connsiteX421" fmla="*/ 2542328 w 3337030"/>
                <a:gd name="connsiteY421" fmla="*/ 452593 h 767703"/>
                <a:gd name="connsiteX422" fmla="*/ 2488337 w 3337030"/>
                <a:gd name="connsiteY422" fmla="*/ 355275 h 767703"/>
                <a:gd name="connsiteX423" fmla="*/ 2545661 w 3337030"/>
                <a:gd name="connsiteY423" fmla="*/ 312616 h 767703"/>
                <a:gd name="connsiteX424" fmla="*/ 935224 w 3337030"/>
                <a:gd name="connsiteY424" fmla="*/ 306864 h 767703"/>
                <a:gd name="connsiteX425" fmla="*/ 971937 w 3337030"/>
                <a:gd name="connsiteY425" fmla="*/ 307947 h 767703"/>
                <a:gd name="connsiteX426" fmla="*/ 995933 w 3337030"/>
                <a:gd name="connsiteY426" fmla="*/ 333276 h 767703"/>
                <a:gd name="connsiteX427" fmla="*/ 1001933 w 3337030"/>
                <a:gd name="connsiteY427" fmla="*/ 443258 h 767703"/>
                <a:gd name="connsiteX428" fmla="*/ 1000599 w 3337030"/>
                <a:gd name="connsiteY428" fmla="*/ 454590 h 767703"/>
                <a:gd name="connsiteX429" fmla="*/ 900614 w 3337030"/>
                <a:gd name="connsiteY429" fmla="*/ 443258 h 767703"/>
                <a:gd name="connsiteX430" fmla="*/ 889949 w 3337030"/>
                <a:gd name="connsiteY430" fmla="*/ 388601 h 767703"/>
                <a:gd name="connsiteX431" fmla="*/ 935224 w 3337030"/>
                <a:gd name="connsiteY431" fmla="*/ 306864 h 767703"/>
                <a:gd name="connsiteX432" fmla="*/ 420025 w 3337030"/>
                <a:gd name="connsiteY432" fmla="*/ 295951 h 767703"/>
                <a:gd name="connsiteX433" fmla="*/ 421359 w 3337030"/>
                <a:gd name="connsiteY433" fmla="*/ 315947 h 767703"/>
                <a:gd name="connsiteX434" fmla="*/ 335374 w 3337030"/>
                <a:gd name="connsiteY434" fmla="*/ 383269 h 767703"/>
                <a:gd name="connsiteX435" fmla="*/ 331375 w 3337030"/>
                <a:gd name="connsiteY435" fmla="*/ 352607 h 767703"/>
                <a:gd name="connsiteX436" fmla="*/ 420025 w 3337030"/>
                <a:gd name="connsiteY436" fmla="*/ 295951 h 767703"/>
                <a:gd name="connsiteX437" fmla="*/ 2686970 w 3337030"/>
                <a:gd name="connsiteY437" fmla="*/ 291284 h 767703"/>
                <a:gd name="connsiteX438" fmla="*/ 2732963 w 3337030"/>
                <a:gd name="connsiteY438" fmla="*/ 298615 h 767703"/>
                <a:gd name="connsiteX439" fmla="*/ 2750293 w 3337030"/>
                <a:gd name="connsiteY439" fmla="*/ 369271 h 767703"/>
                <a:gd name="connsiteX440" fmla="*/ 2676973 w 3337030"/>
                <a:gd name="connsiteY440" fmla="*/ 407266 h 767703"/>
                <a:gd name="connsiteX441" fmla="*/ 2624314 w 3337030"/>
                <a:gd name="connsiteY441" fmla="*/ 335943 h 767703"/>
                <a:gd name="connsiteX442" fmla="*/ 2686970 w 3337030"/>
                <a:gd name="connsiteY442" fmla="*/ 291284 h 767703"/>
                <a:gd name="connsiteX443" fmla="*/ 1073658 w 3337030"/>
                <a:gd name="connsiteY443" fmla="*/ 286368 h 767703"/>
                <a:gd name="connsiteX444" fmla="*/ 1099247 w 3337030"/>
                <a:gd name="connsiteY444" fmla="*/ 288617 h 767703"/>
                <a:gd name="connsiteX445" fmla="*/ 1117910 w 3337030"/>
                <a:gd name="connsiteY445" fmla="*/ 311948 h 767703"/>
                <a:gd name="connsiteX446" fmla="*/ 1117243 w 3337030"/>
                <a:gd name="connsiteY446" fmla="*/ 345942 h 767703"/>
                <a:gd name="connsiteX447" fmla="*/ 1138574 w 3337030"/>
                <a:gd name="connsiteY447" fmla="*/ 439260 h 767703"/>
                <a:gd name="connsiteX448" fmla="*/ 1131908 w 3337030"/>
                <a:gd name="connsiteY448" fmla="*/ 457923 h 767703"/>
                <a:gd name="connsiteX449" fmla="*/ 1023926 w 3337030"/>
                <a:gd name="connsiteY449" fmla="*/ 409265 h 767703"/>
                <a:gd name="connsiteX450" fmla="*/ 1021259 w 3337030"/>
                <a:gd name="connsiteY450" fmla="*/ 330611 h 767703"/>
                <a:gd name="connsiteX451" fmla="*/ 1073658 w 3337030"/>
                <a:gd name="connsiteY451" fmla="*/ 286368 h 767703"/>
                <a:gd name="connsiteX452" fmla="*/ 2797619 w 3337030"/>
                <a:gd name="connsiteY452" fmla="*/ 273287 h 767703"/>
                <a:gd name="connsiteX453" fmla="*/ 2870940 w 3337030"/>
                <a:gd name="connsiteY453" fmla="*/ 326613 h 767703"/>
                <a:gd name="connsiteX454" fmla="*/ 2806949 w 3337030"/>
                <a:gd name="connsiteY454" fmla="*/ 384604 h 767703"/>
                <a:gd name="connsiteX455" fmla="*/ 2757625 w 3337030"/>
                <a:gd name="connsiteY455" fmla="*/ 305949 h 767703"/>
                <a:gd name="connsiteX456" fmla="*/ 2797619 w 3337030"/>
                <a:gd name="connsiteY456" fmla="*/ 273287 h 767703"/>
                <a:gd name="connsiteX457" fmla="*/ 1217890 w 3337030"/>
                <a:gd name="connsiteY457" fmla="*/ 264621 h 767703"/>
                <a:gd name="connsiteX458" fmla="*/ 1259883 w 3337030"/>
                <a:gd name="connsiteY458" fmla="*/ 316613 h 767703"/>
                <a:gd name="connsiteX459" fmla="*/ 1265883 w 3337030"/>
                <a:gd name="connsiteY459" fmla="*/ 361939 h 767703"/>
                <a:gd name="connsiteX460" fmla="*/ 1270549 w 3337030"/>
                <a:gd name="connsiteY460" fmla="*/ 402597 h 767703"/>
                <a:gd name="connsiteX461" fmla="*/ 1246554 w 3337030"/>
                <a:gd name="connsiteY461" fmla="*/ 448590 h 767703"/>
                <a:gd name="connsiteX462" fmla="*/ 1151238 w 3337030"/>
                <a:gd name="connsiteY462" fmla="*/ 426595 h 767703"/>
                <a:gd name="connsiteX463" fmla="*/ 1141239 w 3337030"/>
                <a:gd name="connsiteY463" fmla="*/ 306614 h 767703"/>
                <a:gd name="connsiteX464" fmla="*/ 1217890 w 3337030"/>
                <a:gd name="connsiteY464" fmla="*/ 264621 h 767703"/>
                <a:gd name="connsiteX465" fmla="*/ 2896269 w 3337030"/>
                <a:gd name="connsiteY465" fmla="*/ 263290 h 767703"/>
                <a:gd name="connsiteX466" fmla="*/ 2896066 w 3337030"/>
                <a:gd name="connsiteY466" fmla="*/ 263931 h 767703"/>
                <a:gd name="connsiteX467" fmla="*/ 2894935 w 3337030"/>
                <a:gd name="connsiteY467" fmla="*/ 263957 h 767703"/>
                <a:gd name="connsiteX468" fmla="*/ 2896269 w 3337030"/>
                <a:gd name="connsiteY468" fmla="*/ 263290 h 767703"/>
                <a:gd name="connsiteX469" fmla="*/ 2949427 w 3337030"/>
                <a:gd name="connsiteY469" fmla="*/ 262707 h 767703"/>
                <a:gd name="connsiteX470" fmla="*/ 3002918 w 3337030"/>
                <a:gd name="connsiteY470" fmla="*/ 271956 h 767703"/>
                <a:gd name="connsiteX471" fmla="*/ 2924931 w 3337030"/>
                <a:gd name="connsiteY471" fmla="*/ 356607 h 767703"/>
                <a:gd name="connsiteX472" fmla="*/ 2893602 w 3337030"/>
                <a:gd name="connsiteY472" fmla="*/ 335278 h 767703"/>
                <a:gd name="connsiteX473" fmla="*/ 2884936 w 3337030"/>
                <a:gd name="connsiteY473" fmla="*/ 299033 h 767703"/>
                <a:gd name="connsiteX474" fmla="*/ 2896066 w 3337030"/>
                <a:gd name="connsiteY474" fmla="*/ 263931 h 767703"/>
                <a:gd name="connsiteX475" fmla="*/ 2894711 w 3337030"/>
                <a:gd name="connsiteY475" fmla="*/ 262479 h 767703"/>
                <a:gd name="connsiteX476" fmla="*/ 2895603 w 3337030"/>
                <a:gd name="connsiteY476" fmla="*/ 262626 h 767703"/>
                <a:gd name="connsiteX477" fmla="*/ 2894270 w 3337030"/>
                <a:gd name="connsiteY477" fmla="*/ 263293 h 767703"/>
                <a:gd name="connsiteX478" fmla="*/ 1339703 w 3337030"/>
                <a:gd name="connsiteY478" fmla="*/ 256820 h 767703"/>
                <a:gd name="connsiteX479" fmla="*/ 1389195 w 3337030"/>
                <a:gd name="connsiteY479" fmla="*/ 317278 h 767703"/>
                <a:gd name="connsiteX480" fmla="*/ 1401192 w 3337030"/>
                <a:gd name="connsiteY480" fmla="*/ 421928 h 767703"/>
                <a:gd name="connsiteX481" fmla="*/ 1372530 w 3337030"/>
                <a:gd name="connsiteY481" fmla="*/ 454590 h 767703"/>
                <a:gd name="connsiteX482" fmla="*/ 1342535 w 3337030"/>
                <a:gd name="connsiteY482" fmla="*/ 460589 h 767703"/>
                <a:gd name="connsiteX483" fmla="*/ 1290545 w 3337030"/>
                <a:gd name="connsiteY483" fmla="*/ 425261 h 767703"/>
                <a:gd name="connsiteX484" fmla="*/ 1287878 w 3337030"/>
                <a:gd name="connsiteY484" fmla="*/ 281953 h 767703"/>
                <a:gd name="connsiteX485" fmla="*/ 1307208 w 3337030"/>
                <a:gd name="connsiteY485" fmla="*/ 261288 h 767703"/>
                <a:gd name="connsiteX486" fmla="*/ 1339703 w 3337030"/>
                <a:gd name="connsiteY486" fmla="*/ 256820 h 767703"/>
                <a:gd name="connsiteX487" fmla="*/ 3041596 w 3337030"/>
                <a:gd name="connsiteY487" fmla="*/ 239553 h 767703"/>
                <a:gd name="connsiteX488" fmla="*/ 3062239 w 3337030"/>
                <a:gd name="connsiteY488" fmla="*/ 247292 h 767703"/>
                <a:gd name="connsiteX489" fmla="*/ 3108899 w 3337030"/>
                <a:gd name="connsiteY489" fmla="*/ 254622 h 767703"/>
                <a:gd name="connsiteX490" fmla="*/ 3121565 w 3337030"/>
                <a:gd name="connsiteY490" fmla="*/ 259289 h 767703"/>
                <a:gd name="connsiteX491" fmla="*/ 3118898 w 3337030"/>
                <a:gd name="connsiteY491" fmla="*/ 273287 h 767703"/>
                <a:gd name="connsiteX492" fmla="*/ 3030910 w 3337030"/>
                <a:gd name="connsiteY492" fmla="*/ 312615 h 767703"/>
                <a:gd name="connsiteX493" fmla="*/ 3018913 w 3337030"/>
                <a:gd name="connsiteY493" fmla="*/ 279954 h 767703"/>
                <a:gd name="connsiteX494" fmla="*/ 3041596 w 3337030"/>
                <a:gd name="connsiteY494" fmla="*/ 239553 h 767703"/>
                <a:gd name="connsiteX495" fmla="*/ 565335 w 3337030"/>
                <a:gd name="connsiteY495" fmla="*/ 237293 h 767703"/>
                <a:gd name="connsiteX496" fmla="*/ 531341 w 3337030"/>
                <a:gd name="connsiteY496" fmla="*/ 344609 h 767703"/>
                <a:gd name="connsiteX497" fmla="*/ 479351 w 3337030"/>
                <a:gd name="connsiteY497" fmla="*/ 359272 h 767703"/>
                <a:gd name="connsiteX498" fmla="*/ 442023 w 3337030"/>
                <a:gd name="connsiteY498" fmla="*/ 352608 h 767703"/>
                <a:gd name="connsiteX499" fmla="*/ 459353 w 3337030"/>
                <a:gd name="connsiteY499" fmla="*/ 308614 h 767703"/>
                <a:gd name="connsiteX500" fmla="*/ 565335 w 3337030"/>
                <a:gd name="connsiteY500" fmla="*/ 237293 h 767703"/>
                <a:gd name="connsiteX501" fmla="*/ 1471338 w 3337030"/>
                <a:gd name="connsiteY501" fmla="*/ 235867 h 767703"/>
                <a:gd name="connsiteX502" fmla="*/ 1506510 w 3337030"/>
                <a:gd name="connsiteY502" fmla="*/ 243292 h 767703"/>
                <a:gd name="connsiteX503" fmla="*/ 1526505 w 3337030"/>
                <a:gd name="connsiteY503" fmla="*/ 274621 h 767703"/>
                <a:gd name="connsiteX504" fmla="*/ 1548504 w 3337030"/>
                <a:gd name="connsiteY504" fmla="*/ 381937 h 767703"/>
                <a:gd name="connsiteX505" fmla="*/ 1519839 w 3337030"/>
                <a:gd name="connsiteY505" fmla="*/ 433261 h 767703"/>
                <a:gd name="connsiteX506" fmla="*/ 1517175 w 3337030"/>
                <a:gd name="connsiteY506" fmla="*/ 433928 h 767703"/>
                <a:gd name="connsiteX507" fmla="*/ 1409858 w 3337030"/>
                <a:gd name="connsiteY507" fmla="*/ 357940 h 767703"/>
                <a:gd name="connsiteX508" fmla="*/ 1403192 w 3337030"/>
                <a:gd name="connsiteY508" fmla="*/ 307949 h 767703"/>
                <a:gd name="connsiteX509" fmla="*/ 1471338 w 3337030"/>
                <a:gd name="connsiteY509" fmla="*/ 235867 h 767703"/>
                <a:gd name="connsiteX510" fmla="*/ 1590495 w 3337030"/>
                <a:gd name="connsiteY510" fmla="*/ 215964 h 767703"/>
                <a:gd name="connsiteX511" fmla="*/ 1658486 w 3337030"/>
                <a:gd name="connsiteY511" fmla="*/ 253958 h 767703"/>
                <a:gd name="connsiteX512" fmla="*/ 1689144 w 3337030"/>
                <a:gd name="connsiteY512" fmla="*/ 399936 h 767703"/>
                <a:gd name="connsiteX513" fmla="*/ 1678479 w 3337030"/>
                <a:gd name="connsiteY513" fmla="*/ 418599 h 767703"/>
                <a:gd name="connsiteX514" fmla="*/ 1642486 w 3337030"/>
                <a:gd name="connsiteY514" fmla="*/ 421265 h 767703"/>
                <a:gd name="connsiteX515" fmla="*/ 1595161 w 3337030"/>
                <a:gd name="connsiteY515" fmla="*/ 423931 h 767703"/>
                <a:gd name="connsiteX516" fmla="*/ 1559167 w 3337030"/>
                <a:gd name="connsiteY516" fmla="*/ 369941 h 767703"/>
                <a:gd name="connsiteX517" fmla="*/ 1546501 w 3337030"/>
                <a:gd name="connsiteY517" fmla="*/ 269290 h 767703"/>
                <a:gd name="connsiteX518" fmla="*/ 1590495 w 3337030"/>
                <a:gd name="connsiteY518" fmla="*/ 215964 h 767703"/>
                <a:gd name="connsiteX519" fmla="*/ 670650 w 3337030"/>
                <a:gd name="connsiteY519" fmla="*/ 199299 h 767703"/>
                <a:gd name="connsiteX520" fmla="*/ 689315 w 3337030"/>
                <a:gd name="connsiteY520" fmla="*/ 217961 h 767703"/>
                <a:gd name="connsiteX521" fmla="*/ 677316 w 3337030"/>
                <a:gd name="connsiteY521" fmla="*/ 298615 h 767703"/>
                <a:gd name="connsiteX522" fmla="*/ 659987 w 3337030"/>
                <a:gd name="connsiteY522" fmla="*/ 330610 h 767703"/>
                <a:gd name="connsiteX523" fmla="*/ 617327 w 3337030"/>
                <a:gd name="connsiteY523" fmla="*/ 439925 h 767703"/>
                <a:gd name="connsiteX524" fmla="*/ 588665 w 3337030"/>
                <a:gd name="connsiteY524" fmla="*/ 477919 h 767703"/>
                <a:gd name="connsiteX525" fmla="*/ 579333 w 3337030"/>
                <a:gd name="connsiteY525" fmla="*/ 477919 h 767703"/>
                <a:gd name="connsiteX526" fmla="*/ 514678 w 3337030"/>
                <a:gd name="connsiteY526" fmla="*/ 469253 h 767703"/>
                <a:gd name="connsiteX527" fmla="*/ 504014 w 3337030"/>
                <a:gd name="connsiteY527" fmla="*/ 386599 h 767703"/>
                <a:gd name="connsiteX528" fmla="*/ 542006 w 3337030"/>
                <a:gd name="connsiteY528" fmla="*/ 362604 h 767703"/>
                <a:gd name="connsiteX529" fmla="*/ 607328 w 3337030"/>
                <a:gd name="connsiteY529" fmla="*/ 350605 h 767703"/>
                <a:gd name="connsiteX530" fmla="*/ 566003 w 3337030"/>
                <a:gd name="connsiteY530" fmla="*/ 293949 h 767703"/>
                <a:gd name="connsiteX531" fmla="*/ 670650 w 3337030"/>
                <a:gd name="connsiteY531" fmla="*/ 199299 h 767703"/>
                <a:gd name="connsiteX532" fmla="*/ 1740466 w 3337030"/>
                <a:gd name="connsiteY532" fmla="*/ 197302 h 767703"/>
                <a:gd name="connsiteX533" fmla="*/ 1813122 w 3337030"/>
                <a:gd name="connsiteY533" fmla="*/ 236629 h 767703"/>
                <a:gd name="connsiteX534" fmla="*/ 1829785 w 3337030"/>
                <a:gd name="connsiteY534" fmla="*/ 330614 h 767703"/>
                <a:gd name="connsiteX535" fmla="*/ 1793790 w 3337030"/>
                <a:gd name="connsiteY535" fmla="*/ 405933 h 767703"/>
                <a:gd name="connsiteX536" fmla="*/ 1721801 w 3337030"/>
                <a:gd name="connsiteY536" fmla="*/ 389270 h 767703"/>
                <a:gd name="connsiteX537" fmla="*/ 1679809 w 3337030"/>
                <a:gd name="connsiteY537" fmla="*/ 240627 h 767703"/>
                <a:gd name="connsiteX538" fmla="*/ 1740466 w 3337030"/>
                <a:gd name="connsiteY538" fmla="*/ 197302 h 767703"/>
                <a:gd name="connsiteX539" fmla="*/ 809293 w 3337030"/>
                <a:gd name="connsiteY539" fmla="*/ 180636 h 767703"/>
                <a:gd name="connsiteX540" fmla="*/ 801296 w 3337030"/>
                <a:gd name="connsiteY540" fmla="*/ 277288 h 767703"/>
                <a:gd name="connsiteX541" fmla="*/ 734639 w 3337030"/>
                <a:gd name="connsiteY541" fmla="*/ 325948 h 767703"/>
                <a:gd name="connsiteX542" fmla="*/ 699311 w 3337030"/>
                <a:gd name="connsiteY542" fmla="*/ 275288 h 767703"/>
                <a:gd name="connsiteX543" fmla="*/ 809293 w 3337030"/>
                <a:gd name="connsiteY543" fmla="*/ 180636 h 767703"/>
                <a:gd name="connsiteX544" fmla="*/ 1869777 w 3337030"/>
                <a:gd name="connsiteY544" fmla="*/ 176637 h 767703"/>
                <a:gd name="connsiteX545" fmla="*/ 1940433 w 3337030"/>
                <a:gd name="connsiteY545" fmla="*/ 215298 h 767703"/>
                <a:gd name="connsiteX546" fmla="*/ 1967762 w 3337030"/>
                <a:gd name="connsiteY546" fmla="*/ 370606 h 767703"/>
                <a:gd name="connsiteX547" fmla="*/ 1965096 w 3337030"/>
                <a:gd name="connsiteY547" fmla="*/ 383269 h 767703"/>
                <a:gd name="connsiteX548" fmla="*/ 1885109 w 3337030"/>
                <a:gd name="connsiteY548" fmla="*/ 394601 h 767703"/>
                <a:gd name="connsiteX549" fmla="*/ 1847781 w 3337030"/>
                <a:gd name="connsiteY549" fmla="*/ 338612 h 767703"/>
                <a:gd name="connsiteX550" fmla="*/ 1829116 w 3337030"/>
                <a:gd name="connsiteY550" fmla="*/ 229963 h 767703"/>
                <a:gd name="connsiteX551" fmla="*/ 1869777 w 3337030"/>
                <a:gd name="connsiteY551" fmla="*/ 176637 h 767703"/>
                <a:gd name="connsiteX552" fmla="*/ 2023083 w 3337030"/>
                <a:gd name="connsiteY552" fmla="*/ 172638 h 767703"/>
                <a:gd name="connsiteX553" fmla="*/ 2075740 w 3337030"/>
                <a:gd name="connsiteY553" fmla="*/ 223962 h 767703"/>
                <a:gd name="connsiteX554" fmla="*/ 2093071 w 3337030"/>
                <a:gd name="connsiteY554" fmla="*/ 341944 h 767703"/>
                <a:gd name="connsiteX555" fmla="*/ 2050411 w 3337030"/>
                <a:gd name="connsiteY555" fmla="*/ 383936 h 767703"/>
                <a:gd name="connsiteX556" fmla="*/ 2034415 w 3337030"/>
                <a:gd name="connsiteY556" fmla="*/ 386602 h 767703"/>
                <a:gd name="connsiteX557" fmla="*/ 1983089 w 3337030"/>
                <a:gd name="connsiteY557" fmla="*/ 354607 h 767703"/>
                <a:gd name="connsiteX558" fmla="*/ 1967093 w 3337030"/>
                <a:gd name="connsiteY558" fmla="*/ 230628 h 767703"/>
                <a:gd name="connsiteX559" fmla="*/ 2023083 w 3337030"/>
                <a:gd name="connsiteY559" fmla="*/ 172638 h 767703"/>
                <a:gd name="connsiteX560" fmla="*/ 877283 w 3337030"/>
                <a:gd name="connsiteY560" fmla="*/ 168637 h 767703"/>
                <a:gd name="connsiteX561" fmla="*/ 927941 w 3337030"/>
                <a:gd name="connsiteY561" fmla="*/ 218631 h 767703"/>
                <a:gd name="connsiteX562" fmla="*/ 923275 w 3337030"/>
                <a:gd name="connsiteY562" fmla="*/ 261289 h 767703"/>
                <a:gd name="connsiteX563" fmla="*/ 860618 w 3337030"/>
                <a:gd name="connsiteY563" fmla="*/ 301950 h 767703"/>
                <a:gd name="connsiteX564" fmla="*/ 851952 w 3337030"/>
                <a:gd name="connsiteY564" fmla="*/ 299950 h 767703"/>
                <a:gd name="connsiteX565" fmla="*/ 817291 w 3337030"/>
                <a:gd name="connsiteY565" fmla="*/ 250626 h 767703"/>
                <a:gd name="connsiteX566" fmla="*/ 857952 w 3337030"/>
                <a:gd name="connsiteY566" fmla="*/ 176636 h 767703"/>
                <a:gd name="connsiteX567" fmla="*/ 877283 w 3337030"/>
                <a:gd name="connsiteY567" fmla="*/ 168637 h 767703"/>
                <a:gd name="connsiteX568" fmla="*/ 2152394 w 3337030"/>
                <a:gd name="connsiteY568" fmla="*/ 156641 h 767703"/>
                <a:gd name="connsiteX569" fmla="*/ 2219715 w 3337030"/>
                <a:gd name="connsiteY569" fmla="*/ 204632 h 767703"/>
                <a:gd name="connsiteX570" fmla="*/ 2247044 w 3337030"/>
                <a:gd name="connsiteY570" fmla="*/ 301952 h 767703"/>
                <a:gd name="connsiteX571" fmla="*/ 2213716 w 3337030"/>
                <a:gd name="connsiteY571" fmla="*/ 355942 h 767703"/>
                <a:gd name="connsiteX572" fmla="*/ 2181722 w 3337030"/>
                <a:gd name="connsiteY572" fmla="*/ 365275 h 767703"/>
                <a:gd name="connsiteX573" fmla="*/ 2109067 w 3337030"/>
                <a:gd name="connsiteY573" fmla="*/ 327280 h 767703"/>
                <a:gd name="connsiteX574" fmla="*/ 2091071 w 3337030"/>
                <a:gd name="connsiteY574" fmla="*/ 224630 h 767703"/>
                <a:gd name="connsiteX575" fmla="*/ 2152394 w 3337030"/>
                <a:gd name="connsiteY575" fmla="*/ 156641 h 767703"/>
                <a:gd name="connsiteX576" fmla="*/ 984096 w 3337030"/>
                <a:gd name="connsiteY576" fmla="*/ 151392 h 767703"/>
                <a:gd name="connsiteX577" fmla="*/ 1009259 w 3337030"/>
                <a:gd name="connsiteY577" fmla="*/ 156641 h 767703"/>
                <a:gd name="connsiteX578" fmla="*/ 1048587 w 3337030"/>
                <a:gd name="connsiteY578" fmla="*/ 206635 h 767703"/>
                <a:gd name="connsiteX579" fmla="*/ 1043921 w 3337030"/>
                <a:gd name="connsiteY579" fmla="*/ 233297 h 767703"/>
                <a:gd name="connsiteX580" fmla="*/ 975931 w 3337030"/>
                <a:gd name="connsiteY580" fmla="*/ 299287 h 767703"/>
                <a:gd name="connsiteX581" fmla="*/ 934603 w 3337030"/>
                <a:gd name="connsiteY581" fmla="*/ 251293 h 767703"/>
                <a:gd name="connsiteX582" fmla="*/ 963932 w 3337030"/>
                <a:gd name="connsiteY582" fmla="*/ 166641 h 767703"/>
                <a:gd name="connsiteX583" fmla="*/ 984096 w 3337030"/>
                <a:gd name="connsiteY583" fmla="*/ 151392 h 767703"/>
                <a:gd name="connsiteX584" fmla="*/ 2317032 w 3337030"/>
                <a:gd name="connsiteY584" fmla="*/ 133977 h 767703"/>
                <a:gd name="connsiteX585" fmla="*/ 2364358 w 3337030"/>
                <a:gd name="connsiteY585" fmla="*/ 177970 h 767703"/>
                <a:gd name="connsiteX586" fmla="*/ 2384354 w 3337030"/>
                <a:gd name="connsiteY586" fmla="*/ 285952 h 767703"/>
                <a:gd name="connsiteX587" fmla="*/ 2351693 w 3337030"/>
                <a:gd name="connsiteY587" fmla="*/ 333278 h 767703"/>
                <a:gd name="connsiteX588" fmla="*/ 2327698 w 3337030"/>
                <a:gd name="connsiteY588" fmla="*/ 335945 h 767703"/>
                <a:gd name="connsiteX589" fmla="*/ 2267709 w 3337030"/>
                <a:gd name="connsiteY589" fmla="*/ 309949 h 767703"/>
                <a:gd name="connsiteX590" fmla="*/ 2233714 w 3337030"/>
                <a:gd name="connsiteY590" fmla="*/ 189301 h 767703"/>
                <a:gd name="connsiteX591" fmla="*/ 2258376 w 3337030"/>
                <a:gd name="connsiteY591" fmla="*/ 147975 h 767703"/>
                <a:gd name="connsiteX592" fmla="*/ 2317032 w 3337030"/>
                <a:gd name="connsiteY592" fmla="*/ 133977 h 767703"/>
                <a:gd name="connsiteX593" fmla="*/ 1111908 w 3337030"/>
                <a:gd name="connsiteY593" fmla="*/ 133310 h 767703"/>
                <a:gd name="connsiteX594" fmla="*/ 1165232 w 3337030"/>
                <a:gd name="connsiteY594" fmla="*/ 171971 h 767703"/>
                <a:gd name="connsiteX595" fmla="*/ 1167232 w 3337030"/>
                <a:gd name="connsiteY595" fmla="*/ 202633 h 767703"/>
                <a:gd name="connsiteX596" fmla="*/ 1093245 w 3337030"/>
                <a:gd name="connsiteY596" fmla="*/ 275955 h 767703"/>
                <a:gd name="connsiteX597" fmla="*/ 1061916 w 3337030"/>
                <a:gd name="connsiteY597" fmla="*/ 247293 h 767703"/>
                <a:gd name="connsiteX598" fmla="*/ 1067247 w 3337030"/>
                <a:gd name="connsiteY598" fmla="*/ 159307 h 767703"/>
                <a:gd name="connsiteX599" fmla="*/ 1111908 w 3337030"/>
                <a:gd name="connsiteY599" fmla="*/ 133310 h 767703"/>
                <a:gd name="connsiteX600" fmla="*/ 2973590 w 3337030"/>
                <a:gd name="connsiteY600" fmla="*/ 132644 h 767703"/>
                <a:gd name="connsiteX601" fmla="*/ 2979589 w 3337030"/>
                <a:gd name="connsiteY601" fmla="*/ 132644 h 767703"/>
                <a:gd name="connsiteX602" fmla="*/ 3032914 w 3337030"/>
                <a:gd name="connsiteY602" fmla="*/ 189301 h 767703"/>
                <a:gd name="connsiteX603" fmla="*/ 2964924 w 3337030"/>
                <a:gd name="connsiteY603" fmla="*/ 243961 h 767703"/>
                <a:gd name="connsiteX604" fmla="*/ 2938928 w 3337030"/>
                <a:gd name="connsiteY604" fmla="*/ 217963 h 767703"/>
                <a:gd name="connsiteX605" fmla="*/ 2934262 w 3337030"/>
                <a:gd name="connsiteY605" fmla="*/ 178638 h 767703"/>
                <a:gd name="connsiteX606" fmla="*/ 2973590 w 3337030"/>
                <a:gd name="connsiteY606" fmla="*/ 132644 h 767703"/>
                <a:gd name="connsiteX607" fmla="*/ 2454345 w 3337030"/>
                <a:gd name="connsiteY607" fmla="*/ 130979 h 767703"/>
                <a:gd name="connsiteX608" fmla="*/ 2494338 w 3337030"/>
                <a:gd name="connsiteY608" fmla="*/ 140643 h 767703"/>
                <a:gd name="connsiteX609" fmla="*/ 2500338 w 3337030"/>
                <a:gd name="connsiteY609" fmla="*/ 147309 h 767703"/>
                <a:gd name="connsiteX610" fmla="*/ 2525000 w 3337030"/>
                <a:gd name="connsiteY610" fmla="*/ 288620 h 767703"/>
                <a:gd name="connsiteX611" fmla="*/ 2447680 w 3337030"/>
                <a:gd name="connsiteY611" fmla="*/ 337944 h 767703"/>
                <a:gd name="connsiteX612" fmla="*/ 2401020 w 3337030"/>
                <a:gd name="connsiteY612" fmla="*/ 303283 h 767703"/>
                <a:gd name="connsiteX613" fmla="*/ 2385021 w 3337030"/>
                <a:gd name="connsiteY613" fmla="*/ 185303 h 767703"/>
                <a:gd name="connsiteX614" fmla="*/ 2414352 w 3337030"/>
                <a:gd name="connsiteY614" fmla="*/ 139310 h 767703"/>
                <a:gd name="connsiteX615" fmla="*/ 2454345 w 3337030"/>
                <a:gd name="connsiteY615" fmla="*/ 130979 h 767703"/>
                <a:gd name="connsiteX616" fmla="*/ 3321529 w 3337030"/>
                <a:gd name="connsiteY616" fmla="*/ 126646 h 767703"/>
                <a:gd name="connsiteX617" fmla="*/ 3336192 w 3337030"/>
                <a:gd name="connsiteY617" fmla="*/ 169972 h 767703"/>
                <a:gd name="connsiteX618" fmla="*/ 3326862 w 3337030"/>
                <a:gd name="connsiteY618" fmla="*/ 187301 h 767703"/>
                <a:gd name="connsiteX619" fmla="*/ 3318196 w 3337030"/>
                <a:gd name="connsiteY619" fmla="*/ 187968 h 767703"/>
                <a:gd name="connsiteX620" fmla="*/ 3316863 w 3337030"/>
                <a:gd name="connsiteY620" fmla="*/ 171972 h 767703"/>
                <a:gd name="connsiteX621" fmla="*/ 3321529 w 3337030"/>
                <a:gd name="connsiteY621" fmla="*/ 126646 h 767703"/>
                <a:gd name="connsiteX622" fmla="*/ 3179552 w 3337030"/>
                <a:gd name="connsiteY622" fmla="*/ 126645 h 767703"/>
                <a:gd name="connsiteX623" fmla="*/ 3206880 w 3337030"/>
                <a:gd name="connsiteY623" fmla="*/ 170638 h 767703"/>
                <a:gd name="connsiteX624" fmla="*/ 3153557 w 3337030"/>
                <a:gd name="connsiteY624" fmla="*/ 249959 h 767703"/>
                <a:gd name="connsiteX625" fmla="*/ 3172886 w 3337030"/>
                <a:gd name="connsiteY625" fmla="*/ 205965 h 767703"/>
                <a:gd name="connsiteX626" fmla="*/ 3170220 w 3337030"/>
                <a:gd name="connsiteY626" fmla="*/ 175304 h 767703"/>
                <a:gd name="connsiteX627" fmla="*/ 3179552 w 3337030"/>
                <a:gd name="connsiteY627" fmla="*/ 126645 h 767703"/>
                <a:gd name="connsiteX628" fmla="*/ 935769 w 3337030"/>
                <a:gd name="connsiteY628" fmla="*/ 123897 h 767703"/>
                <a:gd name="connsiteX629" fmla="*/ 945267 w 3337030"/>
                <a:gd name="connsiteY629" fmla="*/ 125980 h 767703"/>
                <a:gd name="connsiteX630" fmla="*/ 943933 w 3337030"/>
                <a:gd name="connsiteY630" fmla="*/ 148644 h 767703"/>
                <a:gd name="connsiteX631" fmla="*/ 925271 w 3337030"/>
                <a:gd name="connsiteY631" fmla="*/ 157977 h 767703"/>
                <a:gd name="connsiteX632" fmla="*/ 887944 w 3337030"/>
                <a:gd name="connsiteY632" fmla="*/ 150644 h 767703"/>
                <a:gd name="connsiteX633" fmla="*/ 925271 w 3337030"/>
                <a:gd name="connsiteY633" fmla="*/ 127312 h 767703"/>
                <a:gd name="connsiteX634" fmla="*/ 935769 w 3337030"/>
                <a:gd name="connsiteY634" fmla="*/ 123897 h 767703"/>
                <a:gd name="connsiteX635" fmla="*/ 3119898 w 3337030"/>
                <a:gd name="connsiteY635" fmla="*/ 123490 h 767703"/>
                <a:gd name="connsiteX636" fmla="*/ 3152893 w 3337030"/>
                <a:gd name="connsiteY636" fmla="*/ 176639 h 767703"/>
                <a:gd name="connsiteX637" fmla="*/ 3089569 w 3337030"/>
                <a:gd name="connsiteY637" fmla="*/ 235963 h 767703"/>
                <a:gd name="connsiteX638" fmla="*/ 3056241 w 3337030"/>
                <a:gd name="connsiteY638" fmla="*/ 206635 h 767703"/>
                <a:gd name="connsiteX639" fmla="*/ 3053575 w 3337030"/>
                <a:gd name="connsiteY639" fmla="*/ 188636 h 767703"/>
                <a:gd name="connsiteX640" fmla="*/ 3044909 w 3337030"/>
                <a:gd name="connsiteY640" fmla="*/ 139311 h 767703"/>
                <a:gd name="connsiteX641" fmla="*/ 3093569 w 3337030"/>
                <a:gd name="connsiteY641" fmla="*/ 127312 h 767703"/>
                <a:gd name="connsiteX642" fmla="*/ 3119898 w 3337030"/>
                <a:gd name="connsiteY642" fmla="*/ 123490 h 767703"/>
                <a:gd name="connsiteX643" fmla="*/ 1218367 w 3337030"/>
                <a:gd name="connsiteY643" fmla="*/ 123313 h 767703"/>
                <a:gd name="connsiteX644" fmla="*/ 1235885 w 3337030"/>
                <a:gd name="connsiteY644" fmla="*/ 130646 h 767703"/>
                <a:gd name="connsiteX645" fmla="*/ 1244551 w 3337030"/>
                <a:gd name="connsiteY645" fmla="*/ 131979 h 767703"/>
                <a:gd name="connsiteX646" fmla="*/ 1301875 w 3337030"/>
                <a:gd name="connsiteY646" fmla="*/ 196635 h 767703"/>
                <a:gd name="connsiteX647" fmla="*/ 1303208 w 3337030"/>
                <a:gd name="connsiteY647" fmla="*/ 217297 h 767703"/>
                <a:gd name="connsiteX648" fmla="*/ 1261883 w 3337030"/>
                <a:gd name="connsiteY648" fmla="*/ 252625 h 767703"/>
                <a:gd name="connsiteX649" fmla="*/ 1222554 w 3337030"/>
                <a:gd name="connsiteY649" fmla="*/ 246625 h 767703"/>
                <a:gd name="connsiteX650" fmla="*/ 1187227 w 3337030"/>
                <a:gd name="connsiteY650" fmla="*/ 207965 h 767703"/>
                <a:gd name="connsiteX651" fmla="*/ 1194560 w 3337030"/>
                <a:gd name="connsiteY651" fmla="*/ 153308 h 767703"/>
                <a:gd name="connsiteX652" fmla="*/ 1218367 w 3337030"/>
                <a:gd name="connsiteY652" fmla="*/ 123313 h 767703"/>
                <a:gd name="connsiteX653" fmla="*/ 2578875 w 3337030"/>
                <a:gd name="connsiteY653" fmla="*/ 119960 h 767703"/>
                <a:gd name="connsiteX654" fmla="*/ 2612984 w 3337030"/>
                <a:gd name="connsiteY654" fmla="*/ 128646 h 767703"/>
                <a:gd name="connsiteX655" fmla="*/ 2636982 w 3337030"/>
                <a:gd name="connsiteY655" fmla="*/ 161307 h 767703"/>
                <a:gd name="connsiteX656" fmla="*/ 2663644 w 3337030"/>
                <a:gd name="connsiteY656" fmla="*/ 267291 h 767703"/>
                <a:gd name="connsiteX657" fmla="*/ 2660311 w 3337030"/>
                <a:gd name="connsiteY657" fmla="*/ 288620 h 767703"/>
                <a:gd name="connsiteX658" fmla="*/ 2538330 w 3337030"/>
                <a:gd name="connsiteY658" fmla="*/ 241962 h 767703"/>
                <a:gd name="connsiteX659" fmla="*/ 2529664 w 3337030"/>
                <a:gd name="connsiteY659" fmla="*/ 184636 h 767703"/>
                <a:gd name="connsiteX660" fmla="*/ 2578875 w 3337030"/>
                <a:gd name="connsiteY660" fmla="*/ 119960 h 767703"/>
                <a:gd name="connsiteX661" fmla="*/ 2827947 w 3337030"/>
                <a:gd name="connsiteY661" fmla="*/ 116721 h 767703"/>
                <a:gd name="connsiteX662" fmla="*/ 2908933 w 3337030"/>
                <a:gd name="connsiteY662" fmla="*/ 157309 h 767703"/>
                <a:gd name="connsiteX663" fmla="*/ 2921349 w 3337030"/>
                <a:gd name="connsiteY663" fmla="*/ 213300 h 767703"/>
                <a:gd name="connsiteX664" fmla="*/ 2894711 w 3337030"/>
                <a:gd name="connsiteY664" fmla="*/ 262479 h 767703"/>
                <a:gd name="connsiteX665" fmla="*/ 2883938 w 3337030"/>
                <a:gd name="connsiteY665" fmla="*/ 260710 h 767703"/>
                <a:gd name="connsiteX666" fmla="*/ 2872272 w 3337030"/>
                <a:gd name="connsiteY666" fmla="*/ 263293 h 767703"/>
                <a:gd name="connsiteX667" fmla="*/ 2803618 w 3337030"/>
                <a:gd name="connsiteY667" fmla="*/ 222632 h 767703"/>
                <a:gd name="connsiteX668" fmla="*/ 2785619 w 3337030"/>
                <a:gd name="connsiteY668" fmla="*/ 155309 h 767703"/>
                <a:gd name="connsiteX669" fmla="*/ 2800285 w 3337030"/>
                <a:gd name="connsiteY669" fmla="*/ 123980 h 767703"/>
                <a:gd name="connsiteX670" fmla="*/ 2827947 w 3337030"/>
                <a:gd name="connsiteY670" fmla="*/ 116721 h 767703"/>
                <a:gd name="connsiteX671" fmla="*/ 3240209 w 3337030"/>
                <a:gd name="connsiteY671" fmla="*/ 115314 h 767703"/>
                <a:gd name="connsiteX672" fmla="*/ 3292201 w 3337030"/>
                <a:gd name="connsiteY672" fmla="*/ 148642 h 767703"/>
                <a:gd name="connsiteX673" fmla="*/ 3258872 w 3337030"/>
                <a:gd name="connsiteY673" fmla="*/ 212632 h 767703"/>
                <a:gd name="connsiteX674" fmla="*/ 3228877 w 3337030"/>
                <a:gd name="connsiteY674" fmla="*/ 223296 h 767703"/>
                <a:gd name="connsiteX675" fmla="*/ 3218213 w 3337030"/>
                <a:gd name="connsiteY675" fmla="*/ 140643 h 767703"/>
                <a:gd name="connsiteX676" fmla="*/ 3240209 w 3337030"/>
                <a:gd name="connsiteY676" fmla="*/ 115314 h 767703"/>
                <a:gd name="connsiteX677" fmla="*/ 2720964 w 3337030"/>
                <a:gd name="connsiteY677" fmla="*/ 113981 h 767703"/>
                <a:gd name="connsiteX678" fmla="*/ 2776289 w 3337030"/>
                <a:gd name="connsiteY678" fmla="*/ 157972 h 767703"/>
                <a:gd name="connsiteX679" fmla="*/ 2782953 w 3337030"/>
                <a:gd name="connsiteY679" fmla="*/ 221961 h 767703"/>
                <a:gd name="connsiteX680" fmla="*/ 2743628 w 3337030"/>
                <a:gd name="connsiteY680" fmla="*/ 271287 h 767703"/>
                <a:gd name="connsiteX681" fmla="*/ 2728296 w 3337030"/>
                <a:gd name="connsiteY681" fmla="*/ 271953 h 767703"/>
                <a:gd name="connsiteX682" fmla="*/ 2660974 w 3337030"/>
                <a:gd name="connsiteY682" fmla="*/ 216630 h 767703"/>
                <a:gd name="connsiteX683" fmla="*/ 2656975 w 3337030"/>
                <a:gd name="connsiteY683" fmla="*/ 195299 h 767703"/>
                <a:gd name="connsiteX684" fmla="*/ 2720964 w 3337030"/>
                <a:gd name="connsiteY684" fmla="*/ 113981 h 767703"/>
                <a:gd name="connsiteX685" fmla="*/ 1407762 w 3337030"/>
                <a:gd name="connsiteY685" fmla="*/ 104743 h 767703"/>
                <a:gd name="connsiteX686" fmla="*/ 1443851 w 3337030"/>
                <a:gd name="connsiteY686" fmla="*/ 170639 h 767703"/>
                <a:gd name="connsiteX687" fmla="*/ 1353199 w 3337030"/>
                <a:gd name="connsiteY687" fmla="*/ 241295 h 767703"/>
                <a:gd name="connsiteX688" fmla="*/ 1319871 w 3337030"/>
                <a:gd name="connsiteY688" fmla="*/ 190635 h 767703"/>
                <a:gd name="connsiteX689" fmla="*/ 1321871 w 3337030"/>
                <a:gd name="connsiteY689" fmla="*/ 159973 h 767703"/>
                <a:gd name="connsiteX690" fmla="*/ 1369862 w 3337030"/>
                <a:gd name="connsiteY690" fmla="*/ 107315 h 767703"/>
                <a:gd name="connsiteX691" fmla="*/ 1407762 w 3337030"/>
                <a:gd name="connsiteY691" fmla="*/ 104743 h 767703"/>
                <a:gd name="connsiteX692" fmla="*/ 1064582 w 3337030"/>
                <a:gd name="connsiteY692" fmla="*/ 98650 h 767703"/>
                <a:gd name="connsiteX693" fmla="*/ 1086578 w 3337030"/>
                <a:gd name="connsiteY693" fmla="*/ 106649 h 767703"/>
                <a:gd name="connsiteX694" fmla="*/ 1076579 w 3337030"/>
                <a:gd name="connsiteY694" fmla="*/ 122648 h 767703"/>
                <a:gd name="connsiteX695" fmla="*/ 1027921 w 3337030"/>
                <a:gd name="connsiteY695" fmla="*/ 134646 h 767703"/>
                <a:gd name="connsiteX696" fmla="*/ 990594 w 3337030"/>
                <a:gd name="connsiteY696" fmla="*/ 131313 h 767703"/>
                <a:gd name="connsiteX697" fmla="*/ 1064582 w 3337030"/>
                <a:gd name="connsiteY697" fmla="*/ 98650 h 767703"/>
                <a:gd name="connsiteX698" fmla="*/ 1164813 w 3337030"/>
                <a:gd name="connsiteY698" fmla="*/ 93318 h 767703"/>
                <a:gd name="connsiteX699" fmla="*/ 1207891 w 3337030"/>
                <a:gd name="connsiteY699" fmla="*/ 98651 h 767703"/>
                <a:gd name="connsiteX700" fmla="*/ 1129235 w 3337030"/>
                <a:gd name="connsiteY700" fmla="*/ 107982 h 767703"/>
                <a:gd name="connsiteX701" fmla="*/ 1164813 w 3337030"/>
                <a:gd name="connsiteY701" fmla="*/ 93318 h 767703"/>
                <a:gd name="connsiteX702" fmla="*/ 1529421 w 3337030"/>
                <a:gd name="connsiteY702" fmla="*/ 84903 h 767703"/>
                <a:gd name="connsiteX703" fmla="*/ 1564498 w 3337030"/>
                <a:gd name="connsiteY703" fmla="*/ 99985 h 767703"/>
                <a:gd name="connsiteX704" fmla="*/ 1573164 w 3337030"/>
                <a:gd name="connsiteY704" fmla="*/ 141311 h 767703"/>
                <a:gd name="connsiteX705" fmla="*/ 1566499 w 3337030"/>
                <a:gd name="connsiteY705" fmla="*/ 193304 h 767703"/>
                <a:gd name="connsiteX706" fmla="*/ 1509174 w 3337030"/>
                <a:gd name="connsiteY706" fmla="*/ 222632 h 767703"/>
                <a:gd name="connsiteX707" fmla="*/ 1500509 w 3337030"/>
                <a:gd name="connsiteY707" fmla="*/ 220633 h 767703"/>
                <a:gd name="connsiteX708" fmla="*/ 1461183 w 3337030"/>
                <a:gd name="connsiteY708" fmla="*/ 155309 h 767703"/>
                <a:gd name="connsiteX709" fmla="*/ 1467180 w 3337030"/>
                <a:gd name="connsiteY709" fmla="*/ 131980 h 767703"/>
                <a:gd name="connsiteX710" fmla="*/ 1491844 w 3337030"/>
                <a:gd name="connsiteY710" fmla="*/ 87320 h 767703"/>
                <a:gd name="connsiteX711" fmla="*/ 1529421 w 3337030"/>
                <a:gd name="connsiteY711" fmla="*/ 84903 h 767703"/>
                <a:gd name="connsiteX712" fmla="*/ 2489119 w 3337030"/>
                <a:gd name="connsiteY712" fmla="*/ 77550 h 767703"/>
                <a:gd name="connsiteX713" fmla="*/ 2556328 w 3337030"/>
                <a:gd name="connsiteY713" fmla="*/ 91986 h 767703"/>
                <a:gd name="connsiteX714" fmla="*/ 2468342 w 3337030"/>
                <a:gd name="connsiteY714" fmla="*/ 113983 h 767703"/>
                <a:gd name="connsiteX715" fmla="*/ 2453012 w 3337030"/>
                <a:gd name="connsiteY715" fmla="*/ 101319 h 767703"/>
                <a:gd name="connsiteX716" fmla="*/ 2465675 w 3337030"/>
                <a:gd name="connsiteY716" fmla="*/ 85986 h 767703"/>
                <a:gd name="connsiteX717" fmla="*/ 2489119 w 3337030"/>
                <a:gd name="connsiteY717" fmla="*/ 77550 h 767703"/>
                <a:gd name="connsiteX718" fmla="*/ 1654294 w 3337030"/>
                <a:gd name="connsiteY718" fmla="*/ 69040 h 767703"/>
                <a:gd name="connsiteX719" fmla="*/ 1704471 w 3337030"/>
                <a:gd name="connsiteY719" fmla="*/ 72654 h 767703"/>
                <a:gd name="connsiteX720" fmla="*/ 1710471 w 3337030"/>
                <a:gd name="connsiteY720" fmla="*/ 73987 h 767703"/>
                <a:gd name="connsiteX721" fmla="*/ 1745798 w 3337030"/>
                <a:gd name="connsiteY721" fmla="*/ 119980 h 767703"/>
                <a:gd name="connsiteX722" fmla="*/ 1744465 w 3337030"/>
                <a:gd name="connsiteY722" fmla="*/ 139976 h 767703"/>
                <a:gd name="connsiteX723" fmla="*/ 1711137 w 3337030"/>
                <a:gd name="connsiteY723" fmla="*/ 183303 h 767703"/>
                <a:gd name="connsiteX724" fmla="*/ 1617154 w 3337030"/>
                <a:gd name="connsiteY724" fmla="*/ 197299 h 767703"/>
                <a:gd name="connsiteX725" fmla="*/ 1588492 w 3337030"/>
                <a:gd name="connsiteY725" fmla="*/ 171304 h 767703"/>
                <a:gd name="connsiteX726" fmla="*/ 1654294 w 3337030"/>
                <a:gd name="connsiteY726" fmla="*/ 69040 h 767703"/>
                <a:gd name="connsiteX727" fmla="*/ 1362533 w 3337030"/>
                <a:gd name="connsiteY727" fmla="*/ 65324 h 767703"/>
                <a:gd name="connsiteX728" fmla="*/ 1225220 w 3337030"/>
                <a:gd name="connsiteY728" fmla="*/ 99320 h 767703"/>
                <a:gd name="connsiteX729" fmla="*/ 1362533 w 3337030"/>
                <a:gd name="connsiteY729" fmla="*/ 65324 h 767703"/>
                <a:gd name="connsiteX730" fmla="*/ 2318950 w 3337030"/>
                <a:gd name="connsiteY730" fmla="*/ 64323 h 767703"/>
                <a:gd name="connsiteX731" fmla="*/ 2339030 w 3337030"/>
                <a:gd name="connsiteY731" fmla="*/ 64655 h 767703"/>
                <a:gd name="connsiteX732" fmla="*/ 2418350 w 3337030"/>
                <a:gd name="connsiteY732" fmla="*/ 67321 h 767703"/>
                <a:gd name="connsiteX733" fmla="*/ 2439682 w 3337030"/>
                <a:gd name="connsiteY733" fmla="*/ 77987 h 767703"/>
                <a:gd name="connsiteX734" fmla="*/ 2433016 w 3337030"/>
                <a:gd name="connsiteY734" fmla="*/ 111314 h 767703"/>
                <a:gd name="connsiteX735" fmla="*/ 2371692 w 3337030"/>
                <a:gd name="connsiteY735" fmla="*/ 128646 h 767703"/>
                <a:gd name="connsiteX736" fmla="*/ 2324365 w 3337030"/>
                <a:gd name="connsiteY736" fmla="*/ 118647 h 767703"/>
                <a:gd name="connsiteX737" fmla="*/ 2306369 w 3337030"/>
                <a:gd name="connsiteY737" fmla="*/ 77987 h 767703"/>
                <a:gd name="connsiteX738" fmla="*/ 2318950 w 3337030"/>
                <a:gd name="connsiteY738" fmla="*/ 64323 h 767703"/>
                <a:gd name="connsiteX739" fmla="*/ 1843781 w 3337030"/>
                <a:gd name="connsiteY739" fmla="*/ 47992 h 767703"/>
                <a:gd name="connsiteX740" fmla="*/ 1875109 w 3337030"/>
                <a:gd name="connsiteY740" fmla="*/ 86653 h 767703"/>
                <a:gd name="connsiteX741" fmla="*/ 1871776 w 3337030"/>
                <a:gd name="connsiteY741" fmla="*/ 116648 h 767703"/>
                <a:gd name="connsiteX742" fmla="*/ 1784459 w 3337030"/>
                <a:gd name="connsiteY742" fmla="*/ 182638 h 767703"/>
                <a:gd name="connsiteX743" fmla="*/ 1757795 w 3337030"/>
                <a:gd name="connsiteY743" fmla="*/ 145977 h 767703"/>
                <a:gd name="connsiteX744" fmla="*/ 1843781 w 3337030"/>
                <a:gd name="connsiteY744" fmla="*/ 47992 h 767703"/>
                <a:gd name="connsiteX745" fmla="*/ 1470742 w 3337030"/>
                <a:gd name="connsiteY745" fmla="*/ 43555 h 767703"/>
                <a:gd name="connsiteX746" fmla="*/ 1495175 w 3337030"/>
                <a:gd name="connsiteY746" fmla="*/ 45992 h 767703"/>
                <a:gd name="connsiteX747" fmla="*/ 1498509 w 3337030"/>
                <a:gd name="connsiteY747" fmla="*/ 63989 h 767703"/>
                <a:gd name="connsiteX748" fmla="*/ 1411853 w 3337030"/>
                <a:gd name="connsiteY748" fmla="*/ 80655 h 767703"/>
                <a:gd name="connsiteX749" fmla="*/ 1403190 w 3337030"/>
                <a:gd name="connsiteY749" fmla="*/ 78655 h 767703"/>
                <a:gd name="connsiteX750" fmla="*/ 1395190 w 3337030"/>
                <a:gd name="connsiteY750" fmla="*/ 75989 h 767703"/>
                <a:gd name="connsiteX751" fmla="*/ 1470742 w 3337030"/>
                <a:gd name="connsiteY751" fmla="*/ 43555 h 767703"/>
                <a:gd name="connsiteX752" fmla="*/ 2200388 w 3337030"/>
                <a:gd name="connsiteY752" fmla="*/ 39326 h 767703"/>
                <a:gd name="connsiteX753" fmla="*/ 2257712 w 3337030"/>
                <a:gd name="connsiteY753" fmla="*/ 50659 h 767703"/>
                <a:gd name="connsiteX754" fmla="*/ 2291707 w 3337030"/>
                <a:gd name="connsiteY754" fmla="*/ 87987 h 767703"/>
                <a:gd name="connsiteX755" fmla="*/ 2270375 w 3337030"/>
                <a:gd name="connsiteY755" fmla="*/ 121981 h 767703"/>
                <a:gd name="connsiteX756" fmla="*/ 2242380 w 3337030"/>
                <a:gd name="connsiteY756" fmla="*/ 139311 h 767703"/>
                <a:gd name="connsiteX757" fmla="*/ 2192388 w 3337030"/>
                <a:gd name="connsiteY757" fmla="*/ 143311 h 767703"/>
                <a:gd name="connsiteX758" fmla="*/ 2174390 w 3337030"/>
                <a:gd name="connsiteY758" fmla="*/ 107316 h 767703"/>
                <a:gd name="connsiteX759" fmla="*/ 2176390 w 3337030"/>
                <a:gd name="connsiteY759" fmla="*/ 58656 h 767703"/>
                <a:gd name="connsiteX760" fmla="*/ 2200388 w 3337030"/>
                <a:gd name="connsiteY760" fmla="*/ 39326 h 767703"/>
                <a:gd name="connsiteX761" fmla="*/ 1933765 w 3337030"/>
                <a:gd name="connsiteY761" fmla="*/ 25328 h 767703"/>
                <a:gd name="connsiteX762" fmla="*/ 2003087 w 3337030"/>
                <a:gd name="connsiteY762" fmla="*/ 52658 h 767703"/>
                <a:gd name="connsiteX763" fmla="*/ 2001087 w 3337030"/>
                <a:gd name="connsiteY763" fmla="*/ 65988 h 767703"/>
                <a:gd name="connsiteX764" fmla="*/ 1998421 w 3337030"/>
                <a:gd name="connsiteY764" fmla="*/ 101982 h 767703"/>
                <a:gd name="connsiteX765" fmla="*/ 1971759 w 3337030"/>
                <a:gd name="connsiteY765" fmla="*/ 170637 h 767703"/>
                <a:gd name="connsiteX766" fmla="*/ 1927101 w 3337030"/>
                <a:gd name="connsiteY766" fmla="*/ 166637 h 767703"/>
                <a:gd name="connsiteX767" fmla="*/ 1917102 w 3337030"/>
                <a:gd name="connsiteY767" fmla="*/ 160638 h 767703"/>
                <a:gd name="connsiteX768" fmla="*/ 1885774 w 3337030"/>
                <a:gd name="connsiteY768" fmla="*/ 115980 h 767703"/>
                <a:gd name="connsiteX769" fmla="*/ 1893107 w 3337030"/>
                <a:gd name="connsiteY769" fmla="*/ 64655 h 767703"/>
                <a:gd name="connsiteX770" fmla="*/ 1933765 w 3337030"/>
                <a:gd name="connsiteY770" fmla="*/ 25328 h 767703"/>
                <a:gd name="connsiteX771" fmla="*/ 2063743 w 3337030"/>
                <a:gd name="connsiteY771" fmla="*/ 22664 h 767703"/>
                <a:gd name="connsiteX772" fmla="*/ 2094404 w 3337030"/>
                <a:gd name="connsiteY772" fmla="*/ 23331 h 767703"/>
                <a:gd name="connsiteX773" fmla="*/ 2151727 w 3337030"/>
                <a:gd name="connsiteY773" fmla="*/ 81321 h 767703"/>
                <a:gd name="connsiteX774" fmla="*/ 2043747 w 3337030"/>
                <a:gd name="connsiteY774" fmla="*/ 155977 h 767703"/>
                <a:gd name="connsiteX775" fmla="*/ 2029082 w 3337030"/>
                <a:gd name="connsiteY775" fmla="*/ 141978 h 767703"/>
                <a:gd name="connsiteX776" fmla="*/ 2028415 w 3337030"/>
                <a:gd name="connsiteY776" fmla="*/ 50659 h 767703"/>
                <a:gd name="connsiteX777" fmla="*/ 2063743 w 3337030"/>
                <a:gd name="connsiteY777" fmla="*/ 22664 h 767703"/>
                <a:gd name="connsiteX778" fmla="*/ 1654817 w 3337030"/>
                <a:gd name="connsiteY778" fmla="*/ 11748 h 767703"/>
                <a:gd name="connsiteX779" fmla="*/ 1662482 w 3337030"/>
                <a:gd name="connsiteY779" fmla="*/ 17998 h 767703"/>
                <a:gd name="connsiteX780" fmla="*/ 1648484 w 3337030"/>
                <a:gd name="connsiteY780" fmla="*/ 46659 h 767703"/>
                <a:gd name="connsiteX781" fmla="*/ 1608491 w 3337030"/>
                <a:gd name="connsiteY781" fmla="*/ 65988 h 767703"/>
                <a:gd name="connsiteX782" fmla="*/ 1529170 w 3337030"/>
                <a:gd name="connsiteY782" fmla="*/ 66655 h 767703"/>
                <a:gd name="connsiteX783" fmla="*/ 1625155 w 3337030"/>
                <a:gd name="connsiteY783" fmla="*/ 19998 h 767703"/>
                <a:gd name="connsiteX784" fmla="*/ 1643153 w 3337030"/>
                <a:gd name="connsiteY784" fmla="*/ 15998 h 767703"/>
                <a:gd name="connsiteX785" fmla="*/ 1654817 w 3337030"/>
                <a:gd name="connsiteY785" fmla="*/ 11748 h 767703"/>
                <a:gd name="connsiteX786" fmla="*/ 1794458 w 3337030"/>
                <a:gd name="connsiteY786" fmla="*/ 2668 h 767703"/>
                <a:gd name="connsiteX787" fmla="*/ 1806456 w 3337030"/>
                <a:gd name="connsiteY787" fmla="*/ 24663 h 767703"/>
                <a:gd name="connsiteX788" fmla="*/ 1747133 w 3337030"/>
                <a:gd name="connsiteY788" fmla="*/ 55324 h 767703"/>
                <a:gd name="connsiteX789" fmla="*/ 1700472 w 3337030"/>
                <a:gd name="connsiteY789" fmla="*/ 43992 h 767703"/>
                <a:gd name="connsiteX790" fmla="*/ 1794458 w 3337030"/>
                <a:gd name="connsiteY790" fmla="*/ 2668 h 767703"/>
                <a:gd name="connsiteX791" fmla="*/ 1935100 w 3337030"/>
                <a:gd name="connsiteY791" fmla="*/ 666 h 767703"/>
                <a:gd name="connsiteX792" fmla="*/ 1855111 w 3337030"/>
                <a:gd name="connsiteY792" fmla="*/ 21329 h 767703"/>
                <a:gd name="connsiteX793" fmla="*/ 1935100 w 3337030"/>
                <a:gd name="connsiteY793" fmla="*/ 666 h 7677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</a:cxnLst>
              <a:rect l="l" t="t" r="r" b="b"/>
              <a:pathLst>
                <a:path w="3337030" h="767703">
                  <a:moveTo>
                    <a:pt x="1056006" y="752205"/>
                  </a:moveTo>
                  <a:cubicBezTo>
                    <a:pt x="1067754" y="754206"/>
                    <a:pt x="1079252" y="759206"/>
                    <a:pt x="1090584" y="761206"/>
                  </a:cubicBezTo>
                  <a:cubicBezTo>
                    <a:pt x="1067921" y="761206"/>
                    <a:pt x="1044589" y="761206"/>
                    <a:pt x="1019927" y="761206"/>
                  </a:cubicBezTo>
                  <a:cubicBezTo>
                    <a:pt x="1032259" y="751205"/>
                    <a:pt x="1044257" y="750205"/>
                    <a:pt x="1056006" y="752205"/>
                  </a:cubicBezTo>
                  <a:close/>
                  <a:moveTo>
                    <a:pt x="932273" y="747038"/>
                  </a:moveTo>
                  <a:cubicBezTo>
                    <a:pt x="942772" y="749704"/>
                    <a:pt x="953603" y="757203"/>
                    <a:pt x="963934" y="758537"/>
                  </a:cubicBezTo>
                  <a:cubicBezTo>
                    <a:pt x="943939" y="769202"/>
                    <a:pt x="923941" y="766536"/>
                    <a:pt x="902613" y="764536"/>
                  </a:cubicBezTo>
                  <a:cubicBezTo>
                    <a:pt x="911610" y="746539"/>
                    <a:pt x="921775" y="744372"/>
                    <a:pt x="932273" y="747038"/>
                  </a:cubicBezTo>
                  <a:close/>
                  <a:moveTo>
                    <a:pt x="1175312" y="744207"/>
                  </a:moveTo>
                  <a:cubicBezTo>
                    <a:pt x="1192726" y="743207"/>
                    <a:pt x="1213556" y="747873"/>
                    <a:pt x="1237887" y="758538"/>
                  </a:cubicBezTo>
                  <a:cubicBezTo>
                    <a:pt x="1200558" y="772536"/>
                    <a:pt x="1167230" y="767203"/>
                    <a:pt x="1133235" y="763870"/>
                  </a:cubicBezTo>
                  <a:cubicBezTo>
                    <a:pt x="1143900" y="751872"/>
                    <a:pt x="1157898" y="745207"/>
                    <a:pt x="1175312" y="744207"/>
                  </a:cubicBezTo>
                  <a:close/>
                  <a:moveTo>
                    <a:pt x="1410395" y="722107"/>
                  </a:moveTo>
                  <a:cubicBezTo>
                    <a:pt x="1438516" y="718670"/>
                    <a:pt x="1465512" y="727044"/>
                    <a:pt x="1492507" y="736542"/>
                  </a:cubicBezTo>
                  <a:cubicBezTo>
                    <a:pt x="1497173" y="737875"/>
                    <a:pt x="1499173" y="741208"/>
                    <a:pt x="1497840" y="745208"/>
                  </a:cubicBezTo>
                  <a:cubicBezTo>
                    <a:pt x="1495840" y="752541"/>
                    <a:pt x="1490507" y="758541"/>
                    <a:pt x="1483175" y="759874"/>
                  </a:cubicBezTo>
                  <a:cubicBezTo>
                    <a:pt x="1464512" y="763208"/>
                    <a:pt x="1445183" y="765206"/>
                    <a:pt x="1425851" y="767205"/>
                  </a:cubicBezTo>
                  <a:cubicBezTo>
                    <a:pt x="1411855" y="765872"/>
                    <a:pt x="1397856" y="765206"/>
                    <a:pt x="1383858" y="763872"/>
                  </a:cubicBezTo>
                  <a:cubicBezTo>
                    <a:pt x="1375194" y="763208"/>
                    <a:pt x="1368528" y="759208"/>
                    <a:pt x="1369195" y="748541"/>
                  </a:cubicBezTo>
                  <a:cubicBezTo>
                    <a:pt x="1369861" y="739875"/>
                    <a:pt x="1372528" y="733875"/>
                    <a:pt x="1381858" y="729878"/>
                  </a:cubicBezTo>
                  <a:cubicBezTo>
                    <a:pt x="1391523" y="725711"/>
                    <a:pt x="1401022" y="723253"/>
                    <a:pt x="1410395" y="722107"/>
                  </a:cubicBezTo>
                  <a:close/>
                  <a:moveTo>
                    <a:pt x="1319309" y="721303"/>
                  </a:moveTo>
                  <a:cubicBezTo>
                    <a:pt x="1335618" y="722834"/>
                    <a:pt x="1352865" y="735708"/>
                    <a:pt x="1355865" y="751206"/>
                  </a:cubicBezTo>
                  <a:cubicBezTo>
                    <a:pt x="1358531" y="763872"/>
                    <a:pt x="1350532" y="764539"/>
                    <a:pt x="1341866" y="764539"/>
                  </a:cubicBezTo>
                  <a:cubicBezTo>
                    <a:pt x="1315871" y="763872"/>
                    <a:pt x="1289876" y="763872"/>
                    <a:pt x="1258548" y="763872"/>
                  </a:cubicBezTo>
                  <a:cubicBezTo>
                    <a:pt x="1272547" y="742541"/>
                    <a:pt x="1287210" y="731875"/>
                    <a:pt x="1303875" y="723876"/>
                  </a:cubicBezTo>
                  <a:cubicBezTo>
                    <a:pt x="1308540" y="721542"/>
                    <a:pt x="1313872" y="720792"/>
                    <a:pt x="1319309" y="721303"/>
                  </a:cubicBezTo>
                  <a:close/>
                  <a:moveTo>
                    <a:pt x="1588951" y="714870"/>
                  </a:moveTo>
                  <a:cubicBezTo>
                    <a:pt x="1594658" y="716213"/>
                    <a:pt x="1600491" y="719213"/>
                    <a:pt x="1606490" y="724545"/>
                  </a:cubicBezTo>
                  <a:cubicBezTo>
                    <a:pt x="1612490" y="729878"/>
                    <a:pt x="1621822" y="723212"/>
                    <a:pt x="1629822" y="721212"/>
                  </a:cubicBezTo>
                  <a:cubicBezTo>
                    <a:pt x="1639818" y="717879"/>
                    <a:pt x="1651817" y="715213"/>
                    <a:pt x="1654484" y="729878"/>
                  </a:cubicBezTo>
                  <a:cubicBezTo>
                    <a:pt x="1656483" y="743209"/>
                    <a:pt x="1650484" y="753875"/>
                    <a:pt x="1634485" y="754542"/>
                  </a:cubicBezTo>
                  <a:cubicBezTo>
                    <a:pt x="1627821" y="755209"/>
                    <a:pt x="1620489" y="754542"/>
                    <a:pt x="1615822" y="754542"/>
                  </a:cubicBezTo>
                  <a:cubicBezTo>
                    <a:pt x="1599824" y="753209"/>
                    <a:pt x="1586494" y="754542"/>
                    <a:pt x="1574495" y="761875"/>
                  </a:cubicBezTo>
                  <a:cubicBezTo>
                    <a:pt x="1565162" y="767875"/>
                    <a:pt x="1555165" y="768541"/>
                    <a:pt x="1545166" y="765208"/>
                  </a:cubicBezTo>
                  <a:cubicBezTo>
                    <a:pt x="1533834" y="761875"/>
                    <a:pt x="1517171" y="762542"/>
                    <a:pt x="1515171" y="748542"/>
                  </a:cubicBezTo>
                  <a:cubicBezTo>
                    <a:pt x="1513838" y="735878"/>
                    <a:pt x="1529836" y="733878"/>
                    <a:pt x="1539834" y="729212"/>
                  </a:cubicBezTo>
                  <a:cubicBezTo>
                    <a:pt x="1555832" y="721712"/>
                    <a:pt x="1571829" y="710839"/>
                    <a:pt x="1588951" y="714870"/>
                  </a:cubicBezTo>
                  <a:close/>
                  <a:moveTo>
                    <a:pt x="1791789" y="707880"/>
                  </a:moveTo>
                  <a:cubicBezTo>
                    <a:pt x="1803121" y="708547"/>
                    <a:pt x="1801788" y="715213"/>
                    <a:pt x="1798455" y="722546"/>
                  </a:cubicBezTo>
                  <a:cubicBezTo>
                    <a:pt x="1789789" y="739876"/>
                    <a:pt x="1777124" y="750543"/>
                    <a:pt x="1757128" y="747209"/>
                  </a:cubicBezTo>
                  <a:cubicBezTo>
                    <a:pt x="1735799" y="743210"/>
                    <a:pt x="1714468" y="743210"/>
                    <a:pt x="1694472" y="751876"/>
                  </a:cubicBezTo>
                  <a:cubicBezTo>
                    <a:pt x="1683806" y="755876"/>
                    <a:pt x="1675807" y="753209"/>
                    <a:pt x="1673810" y="741876"/>
                  </a:cubicBezTo>
                  <a:cubicBezTo>
                    <a:pt x="1671810" y="732544"/>
                    <a:pt x="1672476" y="721879"/>
                    <a:pt x="1683140" y="718546"/>
                  </a:cubicBezTo>
                  <a:cubicBezTo>
                    <a:pt x="1718467" y="709213"/>
                    <a:pt x="1755128" y="705880"/>
                    <a:pt x="1791789" y="707880"/>
                  </a:cubicBezTo>
                  <a:close/>
                  <a:moveTo>
                    <a:pt x="1862445" y="689881"/>
                  </a:moveTo>
                  <a:cubicBezTo>
                    <a:pt x="1880441" y="693214"/>
                    <a:pt x="1899106" y="696547"/>
                    <a:pt x="1918436" y="699880"/>
                  </a:cubicBezTo>
                  <a:cubicBezTo>
                    <a:pt x="1925769" y="701213"/>
                    <a:pt x="1933101" y="703213"/>
                    <a:pt x="1933768" y="711879"/>
                  </a:cubicBezTo>
                  <a:cubicBezTo>
                    <a:pt x="1933768" y="720542"/>
                    <a:pt x="1925102" y="719878"/>
                    <a:pt x="1920436" y="721209"/>
                  </a:cubicBezTo>
                  <a:cubicBezTo>
                    <a:pt x="1890440" y="728541"/>
                    <a:pt x="1860445" y="735207"/>
                    <a:pt x="1831116" y="742540"/>
                  </a:cubicBezTo>
                  <a:cubicBezTo>
                    <a:pt x="1818451" y="745873"/>
                    <a:pt x="1813785" y="739873"/>
                    <a:pt x="1815118" y="728541"/>
                  </a:cubicBezTo>
                  <a:cubicBezTo>
                    <a:pt x="1817118" y="702546"/>
                    <a:pt x="1835116" y="688548"/>
                    <a:pt x="1862445" y="689881"/>
                  </a:cubicBezTo>
                  <a:close/>
                  <a:moveTo>
                    <a:pt x="2016752" y="675218"/>
                  </a:moveTo>
                  <a:cubicBezTo>
                    <a:pt x="2035748" y="672718"/>
                    <a:pt x="2056411" y="675885"/>
                    <a:pt x="2081740" y="684551"/>
                  </a:cubicBezTo>
                  <a:cubicBezTo>
                    <a:pt x="2065077" y="704548"/>
                    <a:pt x="1987089" y="725878"/>
                    <a:pt x="1963761" y="716547"/>
                  </a:cubicBezTo>
                  <a:cubicBezTo>
                    <a:pt x="1953762" y="712548"/>
                    <a:pt x="1951095" y="707881"/>
                    <a:pt x="1961761" y="699882"/>
                  </a:cubicBezTo>
                  <a:cubicBezTo>
                    <a:pt x="1980424" y="685883"/>
                    <a:pt x="1997755" y="677718"/>
                    <a:pt x="2016752" y="675218"/>
                  </a:cubicBezTo>
                  <a:close/>
                  <a:moveTo>
                    <a:pt x="2185308" y="649515"/>
                  </a:moveTo>
                  <a:cubicBezTo>
                    <a:pt x="2194099" y="650098"/>
                    <a:pt x="2202722" y="652223"/>
                    <a:pt x="2211055" y="655890"/>
                  </a:cubicBezTo>
                  <a:cubicBezTo>
                    <a:pt x="2180393" y="686553"/>
                    <a:pt x="2141065" y="680553"/>
                    <a:pt x="2105070" y="685887"/>
                  </a:cubicBezTo>
                  <a:cubicBezTo>
                    <a:pt x="2131066" y="659889"/>
                    <a:pt x="2158937" y="647765"/>
                    <a:pt x="2185308" y="649515"/>
                  </a:cubicBezTo>
                  <a:close/>
                  <a:moveTo>
                    <a:pt x="829944" y="625176"/>
                  </a:moveTo>
                  <a:cubicBezTo>
                    <a:pt x="837287" y="623978"/>
                    <a:pt x="844286" y="624062"/>
                    <a:pt x="849951" y="625895"/>
                  </a:cubicBezTo>
                  <a:cubicBezTo>
                    <a:pt x="853951" y="627228"/>
                    <a:pt x="857950" y="628561"/>
                    <a:pt x="861283" y="631228"/>
                  </a:cubicBezTo>
                  <a:cubicBezTo>
                    <a:pt x="873947" y="639893"/>
                    <a:pt x="897277" y="635894"/>
                    <a:pt x="901277" y="649224"/>
                  </a:cubicBezTo>
                  <a:cubicBezTo>
                    <a:pt x="907941" y="671888"/>
                    <a:pt x="908608" y="697883"/>
                    <a:pt x="907941" y="721212"/>
                  </a:cubicBezTo>
                  <a:cubicBezTo>
                    <a:pt x="906608" y="739210"/>
                    <a:pt x="883279" y="749873"/>
                    <a:pt x="863950" y="748540"/>
                  </a:cubicBezTo>
                  <a:cubicBezTo>
                    <a:pt x="814624" y="747874"/>
                    <a:pt x="775963" y="704549"/>
                    <a:pt x="781296" y="657889"/>
                  </a:cubicBezTo>
                  <a:cubicBezTo>
                    <a:pt x="782796" y="643892"/>
                    <a:pt x="807917" y="628769"/>
                    <a:pt x="829944" y="625176"/>
                  </a:cubicBezTo>
                  <a:close/>
                  <a:moveTo>
                    <a:pt x="704926" y="618562"/>
                  </a:moveTo>
                  <a:cubicBezTo>
                    <a:pt x="710435" y="618271"/>
                    <a:pt x="716309" y="619229"/>
                    <a:pt x="722642" y="621895"/>
                  </a:cubicBezTo>
                  <a:cubicBezTo>
                    <a:pt x="745306" y="631227"/>
                    <a:pt x="769302" y="640558"/>
                    <a:pt x="766636" y="672552"/>
                  </a:cubicBezTo>
                  <a:cubicBezTo>
                    <a:pt x="765969" y="679218"/>
                    <a:pt x="767302" y="686551"/>
                    <a:pt x="768636" y="693883"/>
                  </a:cubicBezTo>
                  <a:cubicBezTo>
                    <a:pt x="777301" y="732544"/>
                    <a:pt x="771302" y="739874"/>
                    <a:pt x="732641" y="739874"/>
                  </a:cubicBezTo>
                  <a:cubicBezTo>
                    <a:pt x="700645" y="739874"/>
                    <a:pt x="673983" y="729877"/>
                    <a:pt x="661984" y="696550"/>
                  </a:cubicBezTo>
                  <a:cubicBezTo>
                    <a:pt x="655318" y="678552"/>
                    <a:pt x="644654" y="658556"/>
                    <a:pt x="662650" y="642557"/>
                  </a:cubicBezTo>
                  <a:cubicBezTo>
                    <a:pt x="675150" y="631560"/>
                    <a:pt x="688398" y="619437"/>
                    <a:pt x="704926" y="618562"/>
                  </a:cubicBezTo>
                  <a:close/>
                  <a:moveTo>
                    <a:pt x="981568" y="617894"/>
                  </a:moveTo>
                  <a:cubicBezTo>
                    <a:pt x="1007846" y="615144"/>
                    <a:pt x="1022594" y="630391"/>
                    <a:pt x="1030593" y="665886"/>
                  </a:cubicBezTo>
                  <a:cubicBezTo>
                    <a:pt x="1034593" y="679218"/>
                    <a:pt x="1038590" y="693214"/>
                    <a:pt x="1037259" y="708546"/>
                  </a:cubicBezTo>
                  <a:cubicBezTo>
                    <a:pt x="1041256" y="731875"/>
                    <a:pt x="1027926" y="738541"/>
                    <a:pt x="1006595" y="738541"/>
                  </a:cubicBezTo>
                  <a:cubicBezTo>
                    <a:pt x="963936" y="738541"/>
                    <a:pt x="935274" y="723209"/>
                    <a:pt x="923276" y="693881"/>
                  </a:cubicBezTo>
                  <a:cubicBezTo>
                    <a:pt x="911276" y="662553"/>
                    <a:pt x="920609" y="639224"/>
                    <a:pt x="951271" y="626559"/>
                  </a:cubicBezTo>
                  <a:cubicBezTo>
                    <a:pt x="962769" y="621727"/>
                    <a:pt x="972810" y="618810"/>
                    <a:pt x="981568" y="617894"/>
                  </a:cubicBezTo>
                  <a:close/>
                  <a:moveTo>
                    <a:pt x="1111244" y="613229"/>
                  </a:moveTo>
                  <a:cubicBezTo>
                    <a:pt x="1132573" y="611229"/>
                    <a:pt x="1147238" y="617895"/>
                    <a:pt x="1145905" y="643226"/>
                  </a:cubicBezTo>
                  <a:cubicBezTo>
                    <a:pt x="1144572" y="659222"/>
                    <a:pt x="1147903" y="675220"/>
                    <a:pt x="1152570" y="691217"/>
                  </a:cubicBezTo>
                  <a:cubicBezTo>
                    <a:pt x="1161235" y="725211"/>
                    <a:pt x="1150569" y="737876"/>
                    <a:pt x="1116575" y="737876"/>
                  </a:cubicBezTo>
                  <a:cubicBezTo>
                    <a:pt x="1095245" y="738543"/>
                    <a:pt x="1079249" y="730544"/>
                    <a:pt x="1067250" y="712546"/>
                  </a:cubicBezTo>
                  <a:cubicBezTo>
                    <a:pt x="1055918" y="695216"/>
                    <a:pt x="1047920" y="676554"/>
                    <a:pt x="1041254" y="657222"/>
                  </a:cubicBezTo>
                  <a:cubicBezTo>
                    <a:pt x="1033922" y="636560"/>
                    <a:pt x="1039254" y="623895"/>
                    <a:pt x="1063250" y="621895"/>
                  </a:cubicBezTo>
                  <a:cubicBezTo>
                    <a:pt x="1079249" y="620562"/>
                    <a:pt x="1095245" y="614562"/>
                    <a:pt x="1111244" y="613229"/>
                  </a:cubicBezTo>
                  <a:close/>
                  <a:moveTo>
                    <a:pt x="456686" y="609896"/>
                  </a:moveTo>
                  <a:cubicBezTo>
                    <a:pt x="499347" y="609896"/>
                    <a:pt x="522011" y="633894"/>
                    <a:pt x="522011" y="679886"/>
                  </a:cubicBezTo>
                  <a:cubicBezTo>
                    <a:pt x="524009" y="697217"/>
                    <a:pt x="519345" y="711881"/>
                    <a:pt x="494680" y="711214"/>
                  </a:cubicBezTo>
                  <a:cubicBezTo>
                    <a:pt x="449355" y="709881"/>
                    <a:pt x="410694" y="681219"/>
                    <a:pt x="410028" y="646557"/>
                  </a:cubicBezTo>
                  <a:cubicBezTo>
                    <a:pt x="409361" y="623228"/>
                    <a:pt x="427357" y="609229"/>
                    <a:pt x="456686" y="609896"/>
                  </a:cubicBezTo>
                  <a:close/>
                  <a:moveTo>
                    <a:pt x="1232552" y="607232"/>
                  </a:moveTo>
                  <a:cubicBezTo>
                    <a:pt x="1259214" y="600566"/>
                    <a:pt x="1283211" y="625228"/>
                    <a:pt x="1283211" y="662556"/>
                  </a:cubicBezTo>
                  <a:cubicBezTo>
                    <a:pt x="1283211" y="665223"/>
                    <a:pt x="1283211" y="673222"/>
                    <a:pt x="1284545" y="681886"/>
                  </a:cubicBezTo>
                  <a:cubicBezTo>
                    <a:pt x="1289211" y="718547"/>
                    <a:pt x="1286545" y="721880"/>
                    <a:pt x="1249217" y="725213"/>
                  </a:cubicBezTo>
                  <a:cubicBezTo>
                    <a:pt x="1195894" y="729880"/>
                    <a:pt x="1164566" y="705884"/>
                    <a:pt x="1161899" y="658557"/>
                  </a:cubicBezTo>
                  <a:cubicBezTo>
                    <a:pt x="1160566" y="638561"/>
                    <a:pt x="1167898" y="623895"/>
                    <a:pt x="1189229" y="621229"/>
                  </a:cubicBezTo>
                  <a:cubicBezTo>
                    <a:pt x="1205224" y="619229"/>
                    <a:pt x="1217888" y="610563"/>
                    <a:pt x="1232552" y="607232"/>
                  </a:cubicBezTo>
                  <a:close/>
                  <a:moveTo>
                    <a:pt x="1380945" y="607209"/>
                  </a:moveTo>
                  <a:cubicBezTo>
                    <a:pt x="1405191" y="610021"/>
                    <a:pt x="1412189" y="623894"/>
                    <a:pt x="1413189" y="653889"/>
                  </a:cubicBezTo>
                  <a:cubicBezTo>
                    <a:pt x="1414522" y="697883"/>
                    <a:pt x="1405859" y="711881"/>
                    <a:pt x="1374531" y="712548"/>
                  </a:cubicBezTo>
                  <a:cubicBezTo>
                    <a:pt x="1330537" y="713881"/>
                    <a:pt x="1291209" y="681886"/>
                    <a:pt x="1291876" y="639225"/>
                  </a:cubicBezTo>
                  <a:cubicBezTo>
                    <a:pt x="1292543" y="600564"/>
                    <a:pt x="1328537" y="609897"/>
                    <a:pt x="1350533" y="607897"/>
                  </a:cubicBezTo>
                  <a:cubicBezTo>
                    <a:pt x="1362864" y="606563"/>
                    <a:pt x="1372863" y="606272"/>
                    <a:pt x="1380945" y="607209"/>
                  </a:cubicBezTo>
                  <a:close/>
                  <a:moveTo>
                    <a:pt x="579999" y="604564"/>
                  </a:moveTo>
                  <a:cubicBezTo>
                    <a:pt x="586665" y="611230"/>
                    <a:pt x="591998" y="620560"/>
                    <a:pt x="599995" y="623227"/>
                  </a:cubicBezTo>
                  <a:cubicBezTo>
                    <a:pt x="639323" y="637225"/>
                    <a:pt x="635990" y="674552"/>
                    <a:pt x="643989" y="704547"/>
                  </a:cubicBezTo>
                  <a:cubicBezTo>
                    <a:pt x="647322" y="718546"/>
                    <a:pt x="638656" y="728542"/>
                    <a:pt x="624659" y="731209"/>
                  </a:cubicBezTo>
                  <a:cubicBezTo>
                    <a:pt x="568667" y="741208"/>
                    <a:pt x="524675" y="692548"/>
                    <a:pt x="540005" y="637225"/>
                  </a:cubicBezTo>
                  <a:cubicBezTo>
                    <a:pt x="542671" y="626559"/>
                    <a:pt x="549337" y="625226"/>
                    <a:pt x="558003" y="625893"/>
                  </a:cubicBezTo>
                  <a:cubicBezTo>
                    <a:pt x="570000" y="625893"/>
                    <a:pt x="578666" y="623227"/>
                    <a:pt x="575999" y="608563"/>
                  </a:cubicBezTo>
                  <a:cubicBezTo>
                    <a:pt x="577333" y="606564"/>
                    <a:pt x="578666" y="605897"/>
                    <a:pt x="579999" y="604564"/>
                  </a:cubicBezTo>
                  <a:close/>
                  <a:moveTo>
                    <a:pt x="323294" y="601314"/>
                  </a:moveTo>
                  <a:cubicBezTo>
                    <a:pt x="332875" y="599898"/>
                    <a:pt x="342706" y="600565"/>
                    <a:pt x="353371" y="605897"/>
                  </a:cubicBezTo>
                  <a:cubicBezTo>
                    <a:pt x="376035" y="617230"/>
                    <a:pt x="395364" y="625893"/>
                    <a:pt x="394697" y="657222"/>
                  </a:cubicBezTo>
                  <a:cubicBezTo>
                    <a:pt x="394031" y="680553"/>
                    <a:pt x="406696" y="701883"/>
                    <a:pt x="426692" y="718548"/>
                  </a:cubicBezTo>
                  <a:cubicBezTo>
                    <a:pt x="384699" y="683886"/>
                    <a:pt x="325376" y="695216"/>
                    <a:pt x="286049" y="657889"/>
                  </a:cubicBezTo>
                  <a:cubicBezTo>
                    <a:pt x="277386" y="649225"/>
                    <a:pt x="265387" y="642559"/>
                    <a:pt x="268720" y="627893"/>
                  </a:cubicBezTo>
                  <a:cubicBezTo>
                    <a:pt x="271386" y="615230"/>
                    <a:pt x="284049" y="612563"/>
                    <a:pt x="294715" y="609230"/>
                  </a:cubicBezTo>
                  <a:cubicBezTo>
                    <a:pt x="304380" y="606231"/>
                    <a:pt x="313712" y="602731"/>
                    <a:pt x="323294" y="601314"/>
                  </a:cubicBezTo>
                  <a:close/>
                  <a:moveTo>
                    <a:pt x="1648767" y="591232"/>
                  </a:moveTo>
                  <a:cubicBezTo>
                    <a:pt x="1656983" y="590358"/>
                    <a:pt x="1665482" y="591566"/>
                    <a:pt x="1674479" y="596565"/>
                  </a:cubicBezTo>
                  <a:cubicBezTo>
                    <a:pt x="1696475" y="608564"/>
                    <a:pt x="1724472" y="659222"/>
                    <a:pt x="1718472" y="683884"/>
                  </a:cubicBezTo>
                  <a:cubicBezTo>
                    <a:pt x="1717139" y="688550"/>
                    <a:pt x="1714473" y="690550"/>
                    <a:pt x="1709807" y="691217"/>
                  </a:cubicBezTo>
                  <a:cubicBezTo>
                    <a:pt x="1685811" y="695883"/>
                    <a:pt x="1661151" y="701216"/>
                    <a:pt x="1641820" y="705216"/>
                  </a:cubicBezTo>
                  <a:cubicBezTo>
                    <a:pt x="1592495" y="704549"/>
                    <a:pt x="1559833" y="661222"/>
                    <a:pt x="1571164" y="619227"/>
                  </a:cubicBezTo>
                  <a:cubicBezTo>
                    <a:pt x="1572497" y="615228"/>
                    <a:pt x="1575163" y="608564"/>
                    <a:pt x="1576495" y="609230"/>
                  </a:cubicBezTo>
                  <a:cubicBezTo>
                    <a:pt x="1601993" y="615228"/>
                    <a:pt x="1624114" y="593857"/>
                    <a:pt x="1648767" y="591232"/>
                  </a:cubicBezTo>
                  <a:close/>
                  <a:moveTo>
                    <a:pt x="1480426" y="583322"/>
                  </a:moveTo>
                  <a:lnTo>
                    <a:pt x="1506832" y="587297"/>
                  </a:lnTo>
                  <a:cubicBezTo>
                    <a:pt x="1532798" y="596483"/>
                    <a:pt x="1554169" y="619729"/>
                    <a:pt x="1557169" y="645224"/>
                  </a:cubicBezTo>
                  <a:cubicBezTo>
                    <a:pt x="1558501" y="655221"/>
                    <a:pt x="1559833" y="665887"/>
                    <a:pt x="1563834" y="675219"/>
                  </a:cubicBezTo>
                  <a:cubicBezTo>
                    <a:pt x="1573832" y="701214"/>
                    <a:pt x="1564500" y="711880"/>
                    <a:pt x="1538504" y="711213"/>
                  </a:cubicBezTo>
                  <a:cubicBezTo>
                    <a:pt x="1525173" y="711213"/>
                    <a:pt x="1511842" y="711213"/>
                    <a:pt x="1498510" y="711213"/>
                  </a:cubicBezTo>
                  <a:cubicBezTo>
                    <a:pt x="1447852" y="711880"/>
                    <a:pt x="1431853" y="697881"/>
                    <a:pt x="1427190" y="647224"/>
                  </a:cubicBezTo>
                  <a:cubicBezTo>
                    <a:pt x="1425857" y="631226"/>
                    <a:pt x="1434520" y="620560"/>
                    <a:pt x="1445852" y="611230"/>
                  </a:cubicBezTo>
                  <a:cubicBezTo>
                    <a:pt x="1451519" y="606564"/>
                    <a:pt x="1458184" y="603064"/>
                    <a:pt x="1464433" y="598982"/>
                  </a:cubicBezTo>
                  <a:close/>
                  <a:moveTo>
                    <a:pt x="1479847" y="583235"/>
                  </a:moveTo>
                  <a:cubicBezTo>
                    <a:pt x="1479847" y="583235"/>
                    <a:pt x="1480514" y="582568"/>
                    <a:pt x="1480514" y="583235"/>
                  </a:cubicBezTo>
                  <a:lnTo>
                    <a:pt x="1480426" y="583322"/>
                  </a:lnTo>
                  <a:close/>
                  <a:moveTo>
                    <a:pt x="193764" y="573298"/>
                  </a:moveTo>
                  <a:cubicBezTo>
                    <a:pt x="195816" y="572277"/>
                    <a:pt x="198066" y="572236"/>
                    <a:pt x="200732" y="573902"/>
                  </a:cubicBezTo>
                  <a:cubicBezTo>
                    <a:pt x="218730" y="585234"/>
                    <a:pt x="236060" y="598565"/>
                    <a:pt x="246726" y="617896"/>
                  </a:cubicBezTo>
                  <a:cubicBezTo>
                    <a:pt x="258056" y="637892"/>
                    <a:pt x="241393" y="654556"/>
                    <a:pt x="210065" y="652558"/>
                  </a:cubicBezTo>
                  <a:cubicBezTo>
                    <a:pt x="192733" y="650558"/>
                    <a:pt x="173403" y="640559"/>
                    <a:pt x="154072" y="631893"/>
                  </a:cubicBezTo>
                  <a:cubicBezTo>
                    <a:pt x="145408" y="627893"/>
                    <a:pt x="140075" y="619229"/>
                    <a:pt x="140742" y="609230"/>
                  </a:cubicBezTo>
                  <a:cubicBezTo>
                    <a:pt x="141408" y="597898"/>
                    <a:pt x="150741" y="595232"/>
                    <a:pt x="160071" y="593898"/>
                  </a:cubicBezTo>
                  <a:cubicBezTo>
                    <a:pt x="164737" y="593232"/>
                    <a:pt x="169404" y="589899"/>
                    <a:pt x="174736" y="589232"/>
                  </a:cubicBezTo>
                  <a:cubicBezTo>
                    <a:pt x="183236" y="588232"/>
                    <a:pt x="187609" y="576359"/>
                    <a:pt x="193764" y="573298"/>
                  </a:cubicBezTo>
                  <a:close/>
                  <a:moveTo>
                    <a:pt x="1783125" y="571236"/>
                  </a:moveTo>
                  <a:cubicBezTo>
                    <a:pt x="1801123" y="567237"/>
                    <a:pt x="1814453" y="584568"/>
                    <a:pt x="1831785" y="586568"/>
                  </a:cubicBezTo>
                  <a:cubicBezTo>
                    <a:pt x="1856447" y="589901"/>
                    <a:pt x="1851114" y="608564"/>
                    <a:pt x="1851114" y="624563"/>
                  </a:cubicBezTo>
                  <a:cubicBezTo>
                    <a:pt x="1851114" y="631229"/>
                    <a:pt x="1854447" y="635893"/>
                    <a:pt x="1858447" y="640559"/>
                  </a:cubicBezTo>
                  <a:cubicBezTo>
                    <a:pt x="1878443" y="667221"/>
                    <a:pt x="1877777" y="669888"/>
                    <a:pt x="1843784" y="677887"/>
                  </a:cubicBezTo>
                  <a:cubicBezTo>
                    <a:pt x="1824452" y="683220"/>
                    <a:pt x="1804456" y="685886"/>
                    <a:pt x="1792457" y="687886"/>
                  </a:cubicBezTo>
                  <a:cubicBezTo>
                    <a:pt x="1746463" y="687220"/>
                    <a:pt x="1707138" y="640559"/>
                    <a:pt x="1723134" y="607231"/>
                  </a:cubicBezTo>
                  <a:cubicBezTo>
                    <a:pt x="1732467" y="587901"/>
                    <a:pt x="1759129" y="575902"/>
                    <a:pt x="1783125" y="571236"/>
                  </a:cubicBezTo>
                  <a:close/>
                  <a:moveTo>
                    <a:pt x="1952428" y="563906"/>
                  </a:moveTo>
                  <a:cubicBezTo>
                    <a:pt x="1996421" y="577236"/>
                    <a:pt x="1996421" y="577236"/>
                    <a:pt x="1997088" y="625896"/>
                  </a:cubicBezTo>
                  <a:cubicBezTo>
                    <a:pt x="1995088" y="639895"/>
                    <a:pt x="2003754" y="660557"/>
                    <a:pt x="1984423" y="667890"/>
                  </a:cubicBezTo>
                  <a:cubicBezTo>
                    <a:pt x="1957761" y="677887"/>
                    <a:pt x="1930433" y="687220"/>
                    <a:pt x="1901104" y="677221"/>
                  </a:cubicBezTo>
                  <a:cubicBezTo>
                    <a:pt x="1891105" y="673888"/>
                    <a:pt x="1869776" y="607898"/>
                    <a:pt x="1873776" y="599234"/>
                  </a:cubicBezTo>
                  <a:cubicBezTo>
                    <a:pt x="1877776" y="589901"/>
                    <a:pt x="1942431" y="561239"/>
                    <a:pt x="1952428" y="563906"/>
                  </a:cubicBezTo>
                  <a:close/>
                  <a:moveTo>
                    <a:pt x="2125068" y="551907"/>
                  </a:moveTo>
                  <a:cubicBezTo>
                    <a:pt x="2131068" y="554573"/>
                    <a:pt x="2131734" y="558573"/>
                    <a:pt x="2133734" y="563237"/>
                  </a:cubicBezTo>
                  <a:cubicBezTo>
                    <a:pt x="2161729" y="630560"/>
                    <a:pt x="2144398" y="655891"/>
                    <a:pt x="2070410" y="656558"/>
                  </a:cubicBezTo>
                  <a:cubicBezTo>
                    <a:pt x="2032416" y="657225"/>
                    <a:pt x="2006420" y="629227"/>
                    <a:pt x="2009085" y="591901"/>
                  </a:cubicBezTo>
                  <a:cubicBezTo>
                    <a:pt x="2009751" y="583235"/>
                    <a:pt x="2012418" y="575903"/>
                    <a:pt x="2018417" y="569903"/>
                  </a:cubicBezTo>
                  <a:cubicBezTo>
                    <a:pt x="2033749" y="555907"/>
                    <a:pt x="2106405" y="543908"/>
                    <a:pt x="2125068" y="551907"/>
                  </a:cubicBezTo>
                  <a:close/>
                  <a:moveTo>
                    <a:pt x="42089" y="545908"/>
                  </a:moveTo>
                  <a:cubicBezTo>
                    <a:pt x="58754" y="567904"/>
                    <a:pt x="80750" y="581236"/>
                    <a:pt x="104079" y="592569"/>
                  </a:cubicBezTo>
                  <a:cubicBezTo>
                    <a:pt x="111412" y="596566"/>
                    <a:pt x="124744" y="593900"/>
                    <a:pt x="121411" y="607899"/>
                  </a:cubicBezTo>
                  <a:cubicBezTo>
                    <a:pt x="118745" y="620564"/>
                    <a:pt x="109412" y="625230"/>
                    <a:pt x="96749" y="625230"/>
                  </a:cubicBezTo>
                  <a:cubicBezTo>
                    <a:pt x="52088" y="626564"/>
                    <a:pt x="30092" y="595233"/>
                    <a:pt x="42089" y="545908"/>
                  </a:cubicBezTo>
                  <a:close/>
                  <a:moveTo>
                    <a:pt x="2219716" y="515246"/>
                  </a:moveTo>
                  <a:cubicBezTo>
                    <a:pt x="2270375" y="515912"/>
                    <a:pt x="2285705" y="530576"/>
                    <a:pt x="2286372" y="581235"/>
                  </a:cubicBezTo>
                  <a:cubicBezTo>
                    <a:pt x="2287038" y="615896"/>
                    <a:pt x="2267709" y="634558"/>
                    <a:pt x="2231048" y="635225"/>
                  </a:cubicBezTo>
                  <a:cubicBezTo>
                    <a:pt x="2191721" y="635891"/>
                    <a:pt x="2157727" y="604564"/>
                    <a:pt x="2157060" y="568569"/>
                  </a:cubicBezTo>
                  <a:cubicBezTo>
                    <a:pt x="2157060" y="547240"/>
                    <a:pt x="2194387" y="515246"/>
                    <a:pt x="2219716" y="515246"/>
                  </a:cubicBezTo>
                  <a:close/>
                  <a:moveTo>
                    <a:pt x="2385772" y="499081"/>
                  </a:moveTo>
                  <a:cubicBezTo>
                    <a:pt x="2397020" y="500748"/>
                    <a:pt x="2408018" y="504247"/>
                    <a:pt x="2417016" y="509247"/>
                  </a:cubicBezTo>
                  <a:cubicBezTo>
                    <a:pt x="2427682" y="515246"/>
                    <a:pt x="2431681" y="540575"/>
                    <a:pt x="2431681" y="557239"/>
                  </a:cubicBezTo>
                  <a:cubicBezTo>
                    <a:pt x="2432348" y="592567"/>
                    <a:pt x="2397020" y="593233"/>
                    <a:pt x="2376358" y="605899"/>
                  </a:cubicBezTo>
                  <a:cubicBezTo>
                    <a:pt x="2360359" y="615898"/>
                    <a:pt x="2339697" y="625228"/>
                    <a:pt x="2323032" y="605899"/>
                  </a:cubicBezTo>
                  <a:cubicBezTo>
                    <a:pt x="2309036" y="589900"/>
                    <a:pt x="2303703" y="569904"/>
                    <a:pt x="2303036" y="548575"/>
                  </a:cubicBezTo>
                  <a:cubicBezTo>
                    <a:pt x="2301703" y="514580"/>
                    <a:pt x="2329698" y="505247"/>
                    <a:pt x="2353027" y="499914"/>
                  </a:cubicBezTo>
                  <a:cubicBezTo>
                    <a:pt x="2363026" y="497581"/>
                    <a:pt x="2374524" y="497415"/>
                    <a:pt x="2385772" y="499081"/>
                  </a:cubicBezTo>
                  <a:close/>
                  <a:moveTo>
                    <a:pt x="490014" y="495915"/>
                  </a:moveTo>
                  <a:cubicBezTo>
                    <a:pt x="502013" y="495915"/>
                    <a:pt x="514677" y="495915"/>
                    <a:pt x="526676" y="497248"/>
                  </a:cubicBezTo>
                  <a:cubicBezTo>
                    <a:pt x="568003" y="501914"/>
                    <a:pt x="569337" y="502581"/>
                    <a:pt x="561337" y="543907"/>
                  </a:cubicBezTo>
                  <a:cubicBezTo>
                    <a:pt x="556671" y="567904"/>
                    <a:pt x="570003" y="585234"/>
                    <a:pt x="580000" y="603899"/>
                  </a:cubicBezTo>
                  <a:cubicBezTo>
                    <a:pt x="578667" y="605899"/>
                    <a:pt x="577334" y="606566"/>
                    <a:pt x="576000" y="607899"/>
                  </a:cubicBezTo>
                  <a:cubicBezTo>
                    <a:pt x="558671" y="603232"/>
                    <a:pt x="541341" y="607232"/>
                    <a:pt x="524009" y="607232"/>
                  </a:cubicBezTo>
                  <a:cubicBezTo>
                    <a:pt x="483348" y="607232"/>
                    <a:pt x="447354" y="544573"/>
                    <a:pt x="467352" y="509247"/>
                  </a:cubicBezTo>
                  <a:cubicBezTo>
                    <a:pt x="472018" y="500581"/>
                    <a:pt x="480682" y="496581"/>
                    <a:pt x="490014" y="495915"/>
                  </a:cubicBezTo>
                  <a:close/>
                  <a:moveTo>
                    <a:pt x="98748" y="495417"/>
                  </a:moveTo>
                  <a:cubicBezTo>
                    <a:pt x="108079" y="495917"/>
                    <a:pt x="117078" y="499582"/>
                    <a:pt x="126744" y="507247"/>
                  </a:cubicBezTo>
                  <a:cubicBezTo>
                    <a:pt x="136741" y="515247"/>
                    <a:pt x="150739" y="519246"/>
                    <a:pt x="164738" y="515913"/>
                  </a:cubicBezTo>
                  <a:cubicBezTo>
                    <a:pt x="190067" y="509914"/>
                    <a:pt x="189400" y="527246"/>
                    <a:pt x="190734" y="543909"/>
                  </a:cubicBezTo>
                  <a:cubicBezTo>
                    <a:pt x="192734" y="565240"/>
                    <a:pt x="176735" y="571238"/>
                    <a:pt x="160738" y="575904"/>
                  </a:cubicBezTo>
                  <a:cubicBezTo>
                    <a:pt x="130077" y="584570"/>
                    <a:pt x="75417" y="562574"/>
                    <a:pt x="58754" y="534576"/>
                  </a:cubicBezTo>
                  <a:cubicBezTo>
                    <a:pt x="50088" y="520580"/>
                    <a:pt x="48755" y="511914"/>
                    <a:pt x="68753" y="502581"/>
                  </a:cubicBezTo>
                  <a:cubicBezTo>
                    <a:pt x="79751" y="497583"/>
                    <a:pt x="89416" y="494917"/>
                    <a:pt x="98748" y="495417"/>
                  </a:cubicBezTo>
                  <a:close/>
                  <a:moveTo>
                    <a:pt x="396031" y="493915"/>
                  </a:moveTo>
                  <a:cubicBezTo>
                    <a:pt x="407363" y="496581"/>
                    <a:pt x="421360" y="499248"/>
                    <a:pt x="435358" y="502581"/>
                  </a:cubicBezTo>
                  <a:cubicBezTo>
                    <a:pt x="437358" y="503247"/>
                    <a:pt x="440691" y="503247"/>
                    <a:pt x="441358" y="503914"/>
                  </a:cubicBezTo>
                  <a:cubicBezTo>
                    <a:pt x="451354" y="528576"/>
                    <a:pt x="450688" y="555239"/>
                    <a:pt x="450688" y="580568"/>
                  </a:cubicBezTo>
                  <a:cubicBezTo>
                    <a:pt x="450688" y="599899"/>
                    <a:pt x="426692" y="602566"/>
                    <a:pt x="408696" y="601899"/>
                  </a:cubicBezTo>
                  <a:cubicBezTo>
                    <a:pt x="374702" y="599899"/>
                    <a:pt x="332042" y="562571"/>
                    <a:pt x="325376" y="529243"/>
                  </a:cubicBezTo>
                  <a:cubicBezTo>
                    <a:pt x="322710" y="516577"/>
                    <a:pt x="328709" y="509913"/>
                    <a:pt x="339375" y="505914"/>
                  </a:cubicBezTo>
                  <a:cubicBezTo>
                    <a:pt x="357371" y="499914"/>
                    <a:pt x="374702" y="495248"/>
                    <a:pt x="396031" y="493915"/>
                  </a:cubicBezTo>
                  <a:close/>
                  <a:moveTo>
                    <a:pt x="752877" y="489138"/>
                  </a:moveTo>
                  <a:cubicBezTo>
                    <a:pt x="785841" y="492044"/>
                    <a:pt x="820961" y="517914"/>
                    <a:pt x="821959" y="547908"/>
                  </a:cubicBezTo>
                  <a:cubicBezTo>
                    <a:pt x="824626" y="611897"/>
                    <a:pt x="786633" y="635894"/>
                    <a:pt x="736640" y="611897"/>
                  </a:cubicBezTo>
                  <a:cubicBezTo>
                    <a:pt x="729974" y="608566"/>
                    <a:pt x="724640" y="603900"/>
                    <a:pt x="723308" y="595901"/>
                  </a:cubicBezTo>
                  <a:cubicBezTo>
                    <a:pt x="719310" y="570572"/>
                    <a:pt x="713977" y="545908"/>
                    <a:pt x="710644" y="520579"/>
                  </a:cubicBezTo>
                  <a:cubicBezTo>
                    <a:pt x="709310" y="509916"/>
                    <a:pt x="710644" y="500583"/>
                    <a:pt x="721976" y="494584"/>
                  </a:cubicBezTo>
                  <a:cubicBezTo>
                    <a:pt x="731141" y="489752"/>
                    <a:pt x="741889" y="488169"/>
                    <a:pt x="752877" y="489138"/>
                  </a:cubicBezTo>
                  <a:close/>
                  <a:moveTo>
                    <a:pt x="644977" y="486105"/>
                  </a:moveTo>
                  <a:cubicBezTo>
                    <a:pt x="650320" y="486917"/>
                    <a:pt x="656319" y="489250"/>
                    <a:pt x="663318" y="493916"/>
                  </a:cubicBezTo>
                  <a:cubicBezTo>
                    <a:pt x="702646" y="521245"/>
                    <a:pt x="693981" y="557906"/>
                    <a:pt x="700647" y="591234"/>
                  </a:cubicBezTo>
                  <a:cubicBezTo>
                    <a:pt x="704646" y="609899"/>
                    <a:pt x="686650" y="616565"/>
                    <a:pt x="669984" y="618563"/>
                  </a:cubicBezTo>
                  <a:cubicBezTo>
                    <a:pt x="619326" y="624562"/>
                    <a:pt x="589996" y="595234"/>
                    <a:pt x="587998" y="535910"/>
                  </a:cubicBezTo>
                  <a:cubicBezTo>
                    <a:pt x="586665" y="519911"/>
                    <a:pt x="586665" y="502582"/>
                    <a:pt x="605328" y="497915"/>
                  </a:cubicBezTo>
                  <a:cubicBezTo>
                    <a:pt x="618825" y="494916"/>
                    <a:pt x="628949" y="483668"/>
                    <a:pt x="644977" y="486105"/>
                  </a:cubicBezTo>
                  <a:close/>
                  <a:moveTo>
                    <a:pt x="901946" y="477919"/>
                  </a:moveTo>
                  <a:cubicBezTo>
                    <a:pt x="933942" y="477252"/>
                    <a:pt x="968603" y="527246"/>
                    <a:pt x="969270" y="575237"/>
                  </a:cubicBezTo>
                  <a:cubicBezTo>
                    <a:pt x="969936" y="601901"/>
                    <a:pt x="949940" y="618565"/>
                    <a:pt x="917279" y="619231"/>
                  </a:cubicBezTo>
                  <a:cubicBezTo>
                    <a:pt x="865952" y="619231"/>
                    <a:pt x="835957" y="594569"/>
                    <a:pt x="834623" y="551908"/>
                  </a:cubicBezTo>
                  <a:cubicBezTo>
                    <a:pt x="833957" y="523246"/>
                    <a:pt x="874618" y="478586"/>
                    <a:pt x="901946" y="477919"/>
                  </a:cubicBezTo>
                  <a:close/>
                  <a:moveTo>
                    <a:pt x="1014146" y="468378"/>
                  </a:moveTo>
                  <a:cubicBezTo>
                    <a:pt x="1041797" y="472377"/>
                    <a:pt x="1077416" y="494748"/>
                    <a:pt x="1081915" y="515246"/>
                  </a:cubicBezTo>
                  <a:cubicBezTo>
                    <a:pt x="1086581" y="535909"/>
                    <a:pt x="1092581" y="557239"/>
                    <a:pt x="1100580" y="576570"/>
                  </a:cubicBezTo>
                  <a:cubicBezTo>
                    <a:pt x="1107911" y="594566"/>
                    <a:pt x="1102578" y="599899"/>
                    <a:pt x="1085248" y="601232"/>
                  </a:cubicBezTo>
                  <a:cubicBezTo>
                    <a:pt x="1069917" y="601899"/>
                    <a:pt x="1055254" y="605232"/>
                    <a:pt x="1039922" y="607899"/>
                  </a:cubicBezTo>
                  <a:cubicBezTo>
                    <a:pt x="1030592" y="607899"/>
                    <a:pt x="1021259" y="605232"/>
                    <a:pt x="1013260" y="601232"/>
                  </a:cubicBezTo>
                  <a:cubicBezTo>
                    <a:pt x="989931" y="589234"/>
                    <a:pt x="963270" y="508580"/>
                    <a:pt x="975933" y="485918"/>
                  </a:cubicBezTo>
                  <a:cubicBezTo>
                    <a:pt x="979266" y="479918"/>
                    <a:pt x="984599" y="474586"/>
                    <a:pt x="990598" y="471253"/>
                  </a:cubicBezTo>
                  <a:cubicBezTo>
                    <a:pt x="996597" y="467753"/>
                    <a:pt x="1004929" y="467045"/>
                    <a:pt x="1014146" y="468378"/>
                  </a:cubicBezTo>
                  <a:close/>
                  <a:moveTo>
                    <a:pt x="1183231" y="467255"/>
                  </a:moveTo>
                  <a:cubicBezTo>
                    <a:pt x="1193894" y="467255"/>
                    <a:pt x="1199891" y="473919"/>
                    <a:pt x="1203225" y="483251"/>
                  </a:cubicBezTo>
                  <a:cubicBezTo>
                    <a:pt x="1211889" y="511913"/>
                    <a:pt x="1217222" y="541242"/>
                    <a:pt x="1220553" y="570571"/>
                  </a:cubicBezTo>
                  <a:cubicBezTo>
                    <a:pt x="1222554" y="584569"/>
                    <a:pt x="1217887" y="593902"/>
                    <a:pt x="1203225" y="597902"/>
                  </a:cubicBezTo>
                  <a:cubicBezTo>
                    <a:pt x="1181897" y="603899"/>
                    <a:pt x="1160567" y="617898"/>
                    <a:pt x="1141238" y="595235"/>
                  </a:cubicBezTo>
                  <a:cubicBezTo>
                    <a:pt x="1115242" y="566573"/>
                    <a:pt x="1111909" y="528579"/>
                    <a:pt x="1101244" y="493917"/>
                  </a:cubicBezTo>
                  <a:cubicBezTo>
                    <a:pt x="1099911" y="489251"/>
                    <a:pt x="1101244" y="485251"/>
                    <a:pt x="1105910" y="484585"/>
                  </a:cubicBezTo>
                  <a:cubicBezTo>
                    <a:pt x="1131905" y="479252"/>
                    <a:pt x="1155901" y="466588"/>
                    <a:pt x="1183231" y="467255"/>
                  </a:cubicBezTo>
                  <a:close/>
                  <a:moveTo>
                    <a:pt x="2566327" y="465922"/>
                  </a:moveTo>
                  <a:cubicBezTo>
                    <a:pt x="2588991" y="463256"/>
                    <a:pt x="2588991" y="477919"/>
                    <a:pt x="2588325" y="487918"/>
                  </a:cubicBezTo>
                  <a:cubicBezTo>
                    <a:pt x="2589658" y="505247"/>
                    <a:pt x="2586991" y="515913"/>
                    <a:pt x="2574326" y="520579"/>
                  </a:cubicBezTo>
                  <a:cubicBezTo>
                    <a:pt x="2543664" y="532577"/>
                    <a:pt x="2513669" y="544574"/>
                    <a:pt x="2482340" y="555239"/>
                  </a:cubicBezTo>
                  <a:cubicBezTo>
                    <a:pt x="2471675" y="559239"/>
                    <a:pt x="2458343" y="559906"/>
                    <a:pt x="2453012" y="546574"/>
                  </a:cubicBezTo>
                  <a:cubicBezTo>
                    <a:pt x="2447679" y="531911"/>
                    <a:pt x="2445013" y="515246"/>
                    <a:pt x="2442346" y="499916"/>
                  </a:cubicBezTo>
                  <a:cubicBezTo>
                    <a:pt x="2442346" y="499250"/>
                    <a:pt x="2445679" y="497917"/>
                    <a:pt x="2447679" y="497250"/>
                  </a:cubicBezTo>
                  <a:cubicBezTo>
                    <a:pt x="2488340" y="489917"/>
                    <a:pt x="2524999" y="470586"/>
                    <a:pt x="2566327" y="465922"/>
                  </a:cubicBezTo>
                  <a:close/>
                  <a:moveTo>
                    <a:pt x="1429190" y="456590"/>
                  </a:moveTo>
                  <a:cubicBezTo>
                    <a:pt x="1476516" y="465256"/>
                    <a:pt x="1507177" y="527913"/>
                    <a:pt x="1484515" y="571240"/>
                  </a:cubicBezTo>
                  <a:cubicBezTo>
                    <a:pt x="1482515" y="575240"/>
                    <a:pt x="1475182" y="577238"/>
                    <a:pt x="1480515" y="583237"/>
                  </a:cubicBezTo>
                  <a:lnTo>
                    <a:pt x="1480515" y="582570"/>
                  </a:lnTo>
                  <a:cubicBezTo>
                    <a:pt x="1465850" y="578571"/>
                    <a:pt x="1453853" y="589237"/>
                    <a:pt x="1441187" y="591903"/>
                  </a:cubicBezTo>
                  <a:cubicBezTo>
                    <a:pt x="1389196" y="604568"/>
                    <a:pt x="1357868" y="585237"/>
                    <a:pt x="1349868" y="533246"/>
                  </a:cubicBezTo>
                  <a:cubicBezTo>
                    <a:pt x="1347202" y="517247"/>
                    <a:pt x="1340536" y="499917"/>
                    <a:pt x="1344535" y="485252"/>
                  </a:cubicBezTo>
                  <a:cubicBezTo>
                    <a:pt x="1349201" y="467256"/>
                    <a:pt x="1372530" y="475922"/>
                    <a:pt x="1385863" y="467922"/>
                  </a:cubicBezTo>
                  <a:cubicBezTo>
                    <a:pt x="1398527" y="460590"/>
                    <a:pt x="1411858" y="453257"/>
                    <a:pt x="1429190" y="456590"/>
                  </a:cubicBezTo>
                  <a:close/>
                  <a:moveTo>
                    <a:pt x="1264549" y="452591"/>
                  </a:moveTo>
                  <a:cubicBezTo>
                    <a:pt x="1271214" y="450591"/>
                    <a:pt x="1273214" y="455924"/>
                    <a:pt x="1277214" y="457257"/>
                  </a:cubicBezTo>
                  <a:cubicBezTo>
                    <a:pt x="1325206" y="473253"/>
                    <a:pt x="1337872" y="504582"/>
                    <a:pt x="1328539" y="554575"/>
                  </a:cubicBezTo>
                  <a:cubicBezTo>
                    <a:pt x="1321873" y="593903"/>
                    <a:pt x="1325872" y="597236"/>
                    <a:pt x="1283211" y="597236"/>
                  </a:cubicBezTo>
                  <a:cubicBezTo>
                    <a:pt x="1261215" y="598569"/>
                    <a:pt x="1243219" y="590570"/>
                    <a:pt x="1238553" y="561908"/>
                  </a:cubicBezTo>
                  <a:cubicBezTo>
                    <a:pt x="1236552" y="549242"/>
                    <a:pt x="1228553" y="537243"/>
                    <a:pt x="1225220" y="524580"/>
                  </a:cubicBezTo>
                  <a:cubicBezTo>
                    <a:pt x="1214557" y="485919"/>
                    <a:pt x="1227887" y="463256"/>
                    <a:pt x="1264549" y="452591"/>
                  </a:cubicBezTo>
                  <a:close/>
                  <a:moveTo>
                    <a:pt x="50754" y="441925"/>
                  </a:moveTo>
                  <a:cubicBezTo>
                    <a:pt x="58754" y="444591"/>
                    <a:pt x="68086" y="445258"/>
                    <a:pt x="75416" y="449924"/>
                  </a:cubicBezTo>
                  <a:cubicBezTo>
                    <a:pt x="80749" y="453257"/>
                    <a:pt x="86082" y="460587"/>
                    <a:pt x="87415" y="466587"/>
                  </a:cubicBezTo>
                  <a:cubicBezTo>
                    <a:pt x="90081" y="476585"/>
                    <a:pt x="78749" y="475252"/>
                    <a:pt x="73417" y="477919"/>
                  </a:cubicBezTo>
                  <a:cubicBezTo>
                    <a:pt x="63420" y="483251"/>
                    <a:pt x="53421" y="488584"/>
                    <a:pt x="43422" y="493248"/>
                  </a:cubicBezTo>
                  <a:cubicBezTo>
                    <a:pt x="26759" y="501247"/>
                    <a:pt x="11427" y="503247"/>
                    <a:pt x="2764" y="483251"/>
                  </a:cubicBezTo>
                  <a:cubicBezTo>
                    <a:pt x="-6569" y="461920"/>
                    <a:pt x="9428" y="453923"/>
                    <a:pt x="25426" y="447924"/>
                  </a:cubicBezTo>
                  <a:cubicBezTo>
                    <a:pt x="32758" y="444591"/>
                    <a:pt x="41422" y="443925"/>
                    <a:pt x="50754" y="441925"/>
                  </a:cubicBezTo>
                  <a:close/>
                  <a:moveTo>
                    <a:pt x="1573664" y="431677"/>
                  </a:moveTo>
                  <a:cubicBezTo>
                    <a:pt x="1584162" y="432927"/>
                    <a:pt x="1594827" y="438593"/>
                    <a:pt x="1605824" y="443924"/>
                  </a:cubicBezTo>
                  <a:cubicBezTo>
                    <a:pt x="1629820" y="455923"/>
                    <a:pt x="1611157" y="475252"/>
                    <a:pt x="1617156" y="487918"/>
                  </a:cubicBezTo>
                  <a:cubicBezTo>
                    <a:pt x="1615823" y="510580"/>
                    <a:pt x="1617156" y="530577"/>
                    <a:pt x="1625154" y="550573"/>
                  </a:cubicBezTo>
                  <a:cubicBezTo>
                    <a:pt x="1632486" y="567902"/>
                    <a:pt x="1624489" y="577235"/>
                    <a:pt x="1608491" y="583234"/>
                  </a:cubicBezTo>
                  <a:cubicBezTo>
                    <a:pt x="1571831" y="598566"/>
                    <a:pt x="1535836" y="586567"/>
                    <a:pt x="1517173" y="551240"/>
                  </a:cubicBezTo>
                  <a:cubicBezTo>
                    <a:pt x="1509842" y="537908"/>
                    <a:pt x="1503841" y="523911"/>
                    <a:pt x="1498509" y="509246"/>
                  </a:cubicBezTo>
                  <a:cubicBezTo>
                    <a:pt x="1489845" y="483918"/>
                    <a:pt x="1497842" y="465255"/>
                    <a:pt x="1523174" y="454590"/>
                  </a:cubicBezTo>
                  <a:cubicBezTo>
                    <a:pt x="1529836" y="451924"/>
                    <a:pt x="1538503" y="450590"/>
                    <a:pt x="1542502" y="445924"/>
                  </a:cubicBezTo>
                  <a:cubicBezTo>
                    <a:pt x="1552833" y="433593"/>
                    <a:pt x="1563165" y="430428"/>
                    <a:pt x="1573664" y="431677"/>
                  </a:cubicBezTo>
                  <a:close/>
                  <a:moveTo>
                    <a:pt x="2674308" y="427260"/>
                  </a:moveTo>
                  <a:cubicBezTo>
                    <a:pt x="2688972" y="429926"/>
                    <a:pt x="2700304" y="426593"/>
                    <a:pt x="2704303" y="437259"/>
                  </a:cubicBezTo>
                  <a:cubicBezTo>
                    <a:pt x="2708970" y="449924"/>
                    <a:pt x="2697637" y="454591"/>
                    <a:pt x="2690305" y="461255"/>
                  </a:cubicBezTo>
                  <a:cubicBezTo>
                    <a:pt x="2672975" y="475920"/>
                    <a:pt x="2654310" y="487919"/>
                    <a:pt x="2632314" y="493917"/>
                  </a:cubicBezTo>
                  <a:cubicBezTo>
                    <a:pt x="2617651" y="497916"/>
                    <a:pt x="2604985" y="495917"/>
                    <a:pt x="2602319" y="478587"/>
                  </a:cubicBezTo>
                  <a:cubicBezTo>
                    <a:pt x="2600319" y="464588"/>
                    <a:pt x="2598319" y="448591"/>
                    <a:pt x="2620315" y="447258"/>
                  </a:cubicBezTo>
                  <a:cubicBezTo>
                    <a:pt x="2642313" y="445925"/>
                    <a:pt x="2657643" y="423262"/>
                    <a:pt x="2674308" y="427260"/>
                  </a:cubicBezTo>
                  <a:close/>
                  <a:moveTo>
                    <a:pt x="1727353" y="424594"/>
                  </a:moveTo>
                  <a:cubicBezTo>
                    <a:pt x="1735591" y="425344"/>
                    <a:pt x="1743965" y="427260"/>
                    <a:pt x="1752464" y="430593"/>
                  </a:cubicBezTo>
                  <a:cubicBezTo>
                    <a:pt x="1759796" y="433259"/>
                    <a:pt x="1758463" y="440592"/>
                    <a:pt x="1759130" y="446591"/>
                  </a:cubicBezTo>
                  <a:cubicBezTo>
                    <a:pt x="1762463" y="477920"/>
                    <a:pt x="1765796" y="509915"/>
                    <a:pt x="1780459" y="538577"/>
                  </a:cubicBezTo>
                  <a:cubicBezTo>
                    <a:pt x="1784459" y="545909"/>
                    <a:pt x="1783792" y="551909"/>
                    <a:pt x="1774462" y="555240"/>
                  </a:cubicBezTo>
                  <a:cubicBezTo>
                    <a:pt x="1749131" y="564572"/>
                    <a:pt x="1723802" y="575238"/>
                    <a:pt x="1695806" y="576571"/>
                  </a:cubicBezTo>
                  <a:cubicBezTo>
                    <a:pt x="1668480" y="577904"/>
                    <a:pt x="1653148" y="565239"/>
                    <a:pt x="1648482" y="539243"/>
                  </a:cubicBezTo>
                  <a:cubicBezTo>
                    <a:pt x="1646484" y="525245"/>
                    <a:pt x="1645151" y="510581"/>
                    <a:pt x="1645151" y="496583"/>
                  </a:cubicBezTo>
                  <a:cubicBezTo>
                    <a:pt x="1645151" y="477920"/>
                    <a:pt x="1637819" y="453924"/>
                    <a:pt x="1657148" y="442592"/>
                  </a:cubicBezTo>
                  <a:cubicBezTo>
                    <a:pt x="1679142" y="430593"/>
                    <a:pt x="1702638" y="422345"/>
                    <a:pt x="1727353" y="424594"/>
                  </a:cubicBezTo>
                  <a:close/>
                  <a:moveTo>
                    <a:pt x="215721" y="420877"/>
                  </a:moveTo>
                  <a:cubicBezTo>
                    <a:pt x="231062" y="424720"/>
                    <a:pt x="239561" y="440092"/>
                    <a:pt x="242061" y="456591"/>
                  </a:cubicBezTo>
                  <a:cubicBezTo>
                    <a:pt x="246058" y="483919"/>
                    <a:pt x="259390" y="495918"/>
                    <a:pt x="285386" y="498583"/>
                  </a:cubicBezTo>
                  <a:cubicBezTo>
                    <a:pt x="303384" y="500582"/>
                    <a:pt x="312048" y="511248"/>
                    <a:pt x="310050" y="530577"/>
                  </a:cubicBezTo>
                  <a:cubicBezTo>
                    <a:pt x="309383" y="540576"/>
                    <a:pt x="306050" y="552575"/>
                    <a:pt x="312048" y="560574"/>
                  </a:cubicBezTo>
                  <a:cubicBezTo>
                    <a:pt x="334712" y="589903"/>
                    <a:pt x="310715" y="589903"/>
                    <a:pt x="292718" y="591903"/>
                  </a:cubicBezTo>
                  <a:cubicBezTo>
                    <a:pt x="244061" y="597233"/>
                    <a:pt x="215397" y="573238"/>
                    <a:pt x="206733" y="525247"/>
                  </a:cubicBezTo>
                  <a:cubicBezTo>
                    <a:pt x="204067" y="503915"/>
                    <a:pt x="226063" y="508582"/>
                    <a:pt x="230729" y="493918"/>
                  </a:cubicBezTo>
                  <a:cubicBezTo>
                    <a:pt x="208066" y="485253"/>
                    <a:pt x="186735" y="489252"/>
                    <a:pt x="166073" y="492585"/>
                  </a:cubicBezTo>
                  <a:cubicBezTo>
                    <a:pt x="152741" y="494585"/>
                    <a:pt x="139411" y="495918"/>
                    <a:pt x="126745" y="489919"/>
                  </a:cubicBezTo>
                  <a:cubicBezTo>
                    <a:pt x="114080" y="483919"/>
                    <a:pt x="104749" y="474587"/>
                    <a:pt x="106749" y="458591"/>
                  </a:cubicBezTo>
                  <a:cubicBezTo>
                    <a:pt x="108749" y="441926"/>
                    <a:pt x="119413" y="431929"/>
                    <a:pt x="135411" y="431929"/>
                  </a:cubicBezTo>
                  <a:cubicBezTo>
                    <a:pt x="157407" y="431929"/>
                    <a:pt x="177405" y="426596"/>
                    <a:pt x="198067" y="421263"/>
                  </a:cubicBezTo>
                  <a:cubicBezTo>
                    <a:pt x="204733" y="419596"/>
                    <a:pt x="210607" y="419596"/>
                    <a:pt x="215721" y="420877"/>
                  </a:cubicBezTo>
                  <a:close/>
                  <a:moveTo>
                    <a:pt x="2761959" y="411764"/>
                  </a:moveTo>
                  <a:cubicBezTo>
                    <a:pt x="2773291" y="411931"/>
                    <a:pt x="2784955" y="413931"/>
                    <a:pt x="2796953" y="416597"/>
                  </a:cubicBezTo>
                  <a:cubicBezTo>
                    <a:pt x="2776957" y="425261"/>
                    <a:pt x="2756959" y="433928"/>
                    <a:pt x="2737629" y="443261"/>
                  </a:cubicBezTo>
                  <a:cubicBezTo>
                    <a:pt x="2728963" y="447259"/>
                    <a:pt x="2724963" y="445927"/>
                    <a:pt x="2722297" y="436594"/>
                  </a:cubicBezTo>
                  <a:cubicBezTo>
                    <a:pt x="2719633" y="428595"/>
                    <a:pt x="2716966" y="422595"/>
                    <a:pt x="2728963" y="417928"/>
                  </a:cubicBezTo>
                  <a:cubicBezTo>
                    <a:pt x="2739629" y="413263"/>
                    <a:pt x="2750627" y="411597"/>
                    <a:pt x="2761959" y="411764"/>
                  </a:cubicBezTo>
                  <a:close/>
                  <a:moveTo>
                    <a:pt x="1979759" y="405930"/>
                  </a:moveTo>
                  <a:cubicBezTo>
                    <a:pt x="1981759" y="405930"/>
                    <a:pt x="1983759" y="405930"/>
                    <a:pt x="1985758" y="406597"/>
                  </a:cubicBezTo>
                  <a:cubicBezTo>
                    <a:pt x="2041749" y="409930"/>
                    <a:pt x="2044416" y="412597"/>
                    <a:pt x="2053082" y="469921"/>
                  </a:cubicBezTo>
                  <a:cubicBezTo>
                    <a:pt x="2053748" y="473920"/>
                    <a:pt x="2055081" y="477920"/>
                    <a:pt x="2055081" y="481919"/>
                  </a:cubicBezTo>
                  <a:cubicBezTo>
                    <a:pt x="2054415" y="499916"/>
                    <a:pt x="2081077" y="519914"/>
                    <a:pt x="2065078" y="531911"/>
                  </a:cubicBezTo>
                  <a:cubicBezTo>
                    <a:pt x="2047749" y="545243"/>
                    <a:pt x="2020420" y="547909"/>
                    <a:pt x="1996422" y="551909"/>
                  </a:cubicBezTo>
                  <a:cubicBezTo>
                    <a:pt x="1969760" y="556575"/>
                    <a:pt x="1950430" y="543243"/>
                    <a:pt x="1941098" y="518581"/>
                  </a:cubicBezTo>
                  <a:cubicBezTo>
                    <a:pt x="1934432" y="502582"/>
                    <a:pt x="1929766" y="485919"/>
                    <a:pt x="1926433" y="468587"/>
                  </a:cubicBezTo>
                  <a:cubicBezTo>
                    <a:pt x="1916436" y="420596"/>
                    <a:pt x="1931099" y="403931"/>
                    <a:pt x="1979759" y="405930"/>
                  </a:cubicBezTo>
                  <a:close/>
                  <a:moveTo>
                    <a:pt x="1832680" y="402765"/>
                  </a:moveTo>
                  <a:cubicBezTo>
                    <a:pt x="1851864" y="397766"/>
                    <a:pt x="1870111" y="416763"/>
                    <a:pt x="1889107" y="419262"/>
                  </a:cubicBezTo>
                  <a:cubicBezTo>
                    <a:pt x="1894440" y="419929"/>
                    <a:pt x="1898440" y="423262"/>
                    <a:pt x="1899773" y="428595"/>
                  </a:cubicBezTo>
                  <a:cubicBezTo>
                    <a:pt x="1911772" y="458589"/>
                    <a:pt x="1923102" y="487917"/>
                    <a:pt x="1925102" y="528577"/>
                  </a:cubicBezTo>
                  <a:cubicBezTo>
                    <a:pt x="1927102" y="545240"/>
                    <a:pt x="1913105" y="553906"/>
                    <a:pt x="1891107" y="559239"/>
                  </a:cubicBezTo>
                  <a:cubicBezTo>
                    <a:pt x="1844449" y="570569"/>
                    <a:pt x="1819118" y="565904"/>
                    <a:pt x="1804455" y="537241"/>
                  </a:cubicBezTo>
                  <a:cubicBezTo>
                    <a:pt x="1788456" y="505247"/>
                    <a:pt x="1788456" y="470586"/>
                    <a:pt x="1786456" y="435927"/>
                  </a:cubicBezTo>
                  <a:cubicBezTo>
                    <a:pt x="1785790" y="427928"/>
                    <a:pt x="1790456" y="422595"/>
                    <a:pt x="1798455" y="420595"/>
                  </a:cubicBezTo>
                  <a:cubicBezTo>
                    <a:pt x="1803121" y="419262"/>
                    <a:pt x="1810454" y="420595"/>
                    <a:pt x="1813121" y="417262"/>
                  </a:cubicBezTo>
                  <a:cubicBezTo>
                    <a:pt x="1819786" y="408764"/>
                    <a:pt x="1826285" y="404431"/>
                    <a:pt x="1832680" y="402765"/>
                  </a:cubicBezTo>
                  <a:close/>
                  <a:moveTo>
                    <a:pt x="321377" y="395934"/>
                  </a:moveTo>
                  <a:cubicBezTo>
                    <a:pt x="350706" y="396601"/>
                    <a:pt x="386700" y="435925"/>
                    <a:pt x="377368" y="467253"/>
                  </a:cubicBezTo>
                  <a:cubicBezTo>
                    <a:pt x="370704" y="489917"/>
                    <a:pt x="339376" y="477919"/>
                    <a:pt x="323377" y="484585"/>
                  </a:cubicBezTo>
                  <a:cubicBezTo>
                    <a:pt x="286716" y="484585"/>
                    <a:pt x="259387" y="463920"/>
                    <a:pt x="260053" y="439925"/>
                  </a:cubicBezTo>
                  <a:cubicBezTo>
                    <a:pt x="260720" y="416596"/>
                    <a:pt x="290715" y="395267"/>
                    <a:pt x="321377" y="395934"/>
                  </a:cubicBezTo>
                  <a:close/>
                  <a:moveTo>
                    <a:pt x="2135263" y="384800"/>
                  </a:moveTo>
                  <a:cubicBezTo>
                    <a:pt x="2142314" y="384935"/>
                    <a:pt x="2149563" y="386102"/>
                    <a:pt x="2157061" y="388602"/>
                  </a:cubicBezTo>
                  <a:cubicBezTo>
                    <a:pt x="2181057" y="397268"/>
                    <a:pt x="2204388" y="439926"/>
                    <a:pt x="2205055" y="477921"/>
                  </a:cubicBezTo>
                  <a:cubicBezTo>
                    <a:pt x="2205722" y="497919"/>
                    <a:pt x="2195056" y="510582"/>
                    <a:pt x="2177726" y="517915"/>
                  </a:cubicBezTo>
                  <a:cubicBezTo>
                    <a:pt x="2157061" y="526581"/>
                    <a:pt x="2135732" y="537911"/>
                    <a:pt x="2115067" y="519248"/>
                  </a:cubicBezTo>
                  <a:cubicBezTo>
                    <a:pt x="2087072" y="494586"/>
                    <a:pt x="2072409" y="462591"/>
                    <a:pt x="2065743" y="426596"/>
                  </a:cubicBezTo>
                  <a:cubicBezTo>
                    <a:pt x="2063743" y="417264"/>
                    <a:pt x="2066409" y="407931"/>
                    <a:pt x="2075742" y="403267"/>
                  </a:cubicBezTo>
                  <a:cubicBezTo>
                    <a:pt x="2094738" y="393268"/>
                    <a:pt x="2114110" y="384394"/>
                    <a:pt x="2135263" y="384800"/>
                  </a:cubicBezTo>
                  <a:close/>
                  <a:moveTo>
                    <a:pt x="454020" y="379936"/>
                  </a:moveTo>
                  <a:cubicBezTo>
                    <a:pt x="482015" y="379269"/>
                    <a:pt x="486681" y="389268"/>
                    <a:pt x="490014" y="453259"/>
                  </a:cubicBezTo>
                  <a:cubicBezTo>
                    <a:pt x="490681" y="467922"/>
                    <a:pt x="492680" y="482587"/>
                    <a:pt x="470683" y="483921"/>
                  </a:cubicBezTo>
                  <a:cubicBezTo>
                    <a:pt x="427358" y="486587"/>
                    <a:pt x="393364" y="469255"/>
                    <a:pt x="392698" y="443260"/>
                  </a:cubicBezTo>
                  <a:cubicBezTo>
                    <a:pt x="391364" y="409931"/>
                    <a:pt x="419359" y="381269"/>
                    <a:pt x="454020" y="379936"/>
                  </a:cubicBezTo>
                  <a:close/>
                  <a:moveTo>
                    <a:pt x="2275458" y="354523"/>
                  </a:moveTo>
                  <a:cubicBezTo>
                    <a:pt x="2286539" y="356772"/>
                    <a:pt x="2298037" y="361604"/>
                    <a:pt x="2308369" y="357272"/>
                  </a:cubicBezTo>
                  <a:cubicBezTo>
                    <a:pt x="2316368" y="353941"/>
                    <a:pt x="2321034" y="368604"/>
                    <a:pt x="2322367" y="377269"/>
                  </a:cubicBezTo>
                  <a:cubicBezTo>
                    <a:pt x="2326367" y="401265"/>
                    <a:pt x="2331700" y="425260"/>
                    <a:pt x="2338366" y="448591"/>
                  </a:cubicBezTo>
                  <a:cubicBezTo>
                    <a:pt x="2348363" y="481918"/>
                    <a:pt x="2338366" y="495248"/>
                    <a:pt x="2304371" y="503247"/>
                  </a:cubicBezTo>
                  <a:cubicBezTo>
                    <a:pt x="2293705" y="505913"/>
                    <a:pt x="2281706" y="507247"/>
                    <a:pt x="2276374" y="508580"/>
                  </a:cubicBezTo>
                  <a:cubicBezTo>
                    <a:pt x="2247712" y="509913"/>
                    <a:pt x="2233715" y="501247"/>
                    <a:pt x="2229049" y="479918"/>
                  </a:cubicBezTo>
                  <a:cubicBezTo>
                    <a:pt x="2224382" y="457254"/>
                    <a:pt x="2217716" y="434592"/>
                    <a:pt x="2207719" y="413263"/>
                  </a:cubicBezTo>
                  <a:cubicBezTo>
                    <a:pt x="2199720" y="394599"/>
                    <a:pt x="2201720" y="376603"/>
                    <a:pt x="2228382" y="373270"/>
                  </a:cubicBezTo>
                  <a:cubicBezTo>
                    <a:pt x="2234381" y="372603"/>
                    <a:pt x="2243045" y="371270"/>
                    <a:pt x="2245045" y="367270"/>
                  </a:cubicBezTo>
                  <a:cubicBezTo>
                    <a:pt x="2253711" y="352606"/>
                    <a:pt x="2264376" y="352273"/>
                    <a:pt x="2275458" y="354523"/>
                  </a:cubicBezTo>
                  <a:close/>
                  <a:moveTo>
                    <a:pt x="2376106" y="348106"/>
                  </a:moveTo>
                  <a:cubicBezTo>
                    <a:pt x="2385022" y="345273"/>
                    <a:pt x="2394686" y="344940"/>
                    <a:pt x="2405018" y="348605"/>
                  </a:cubicBezTo>
                  <a:cubicBezTo>
                    <a:pt x="2424349" y="355271"/>
                    <a:pt x="2443012" y="364604"/>
                    <a:pt x="2464344" y="358604"/>
                  </a:cubicBezTo>
                  <a:cubicBezTo>
                    <a:pt x="2476340" y="355271"/>
                    <a:pt x="2475007" y="364604"/>
                    <a:pt x="2475007" y="371270"/>
                  </a:cubicBezTo>
                  <a:cubicBezTo>
                    <a:pt x="2474341" y="395932"/>
                    <a:pt x="2477674" y="420595"/>
                    <a:pt x="2485006" y="443926"/>
                  </a:cubicBezTo>
                  <a:cubicBezTo>
                    <a:pt x="2490339" y="459922"/>
                    <a:pt x="2481007" y="467255"/>
                    <a:pt x="2468343" y="470588"/>
                  </a:cubicBezTo>
                  <a:cubicBezTo>
                    <a:pt x="2447678" y="475921"/>
                    <a:pt x="2427016" y="479921"/>
                    <a:pt x="2413017" y="482585"/>
                  </a:cubicBezTo>
                  <a:cubicBezTo>
                    <a:pt x="2383688" y="482585"/>
                    <a:pt x="2368358" y="474588"/>
                    <a:pt x="2362359" y="451257"/>
                  </a:cubicBezTo>
                  <a:cubicBezTo>
                    <a:pt x="2359026" y="436593"/>
                    <a:pt x="2353026" y="421928"/>
                    <a:pt x="2347694" y="407931"/>
                  </a:cubicBezTo>
                  <a:cubicBezTo>
                    <a:pt x="2342361" y="391933"/>
                    <a:pt x="2336363" y="375270"/>
                    <a:pt x="2351693" y="362604"/>
                  </a:cubicBezTo>
                  <a:cubicBezTo>
                    <a:pt x="2359026" y="356271"/>
                    <a:pt x="2367191" y="350939"/>
                    <a:pt x="2376106" y="348106"/>
                  </a:cubicBezTo>
                  <a:close/>
                  <a:moveTo>
                    <a:pt x="695982" y="337276"/>
                  </a:moveTo>
                  <a:cubicBezTo>
                    <a:pt x="719312" y="339275"/>
                    <a:pt x="737976" y="347275"/>
                    <a:pt x="737976" y="375270"/>
                  </a:cubicBezTo>
                  <a:cubicBezTo>
                    <a:pt x="737976" y="385267"/>
                    <a:pt x="741310" y="395266"/>
                    <a:pt x="743310" y="405265"/>
                  </a:cubicBezTo>
                  <a:cubicBezTo>
                    <a:pt x="754640" y="471922"/>
                    <a:pt x="754640" y="471922"/>
                    <a:pt x="693983" y="477255"/>
                  </a:cubicBezTo>
                  <a:cubicBezTo>
                    <a:pt x="651988" y="481921"/>
                    <a:pt x="632658" y="459256"/>
                    <a:pt x="632658" y="406598"/>
                  </a:cubicBezTo>
                  <a:cubicBezTo>
                    <a:pt x="632658" y="357272"/>
                    <a:pt x="654654" y="333276"/>
                    <a:pt x="695982" y="337276"/>
                  </a:cubicBezTo>
                  <a:close/>
                  <a:moveTo>
                    <a:pt x="283647" y="327069"/>
                  </a:moveTo>
                  <a:cubicBezTo>
                    <a:pt x="299800" y="325944"/>
                    <a:pt x="304050" y="336442"/>
                    <a:pt x="300050" y="361939"/>
                  </a:cubicBezTo>
                  <a:cubicBezTo>
                    <a:pt x="296051" y="387934"/>
                    <a:pt x="263389" y="415265"/>
                    <a:pt x="238061" y="408599"/>
                  </a:cubicBezTo>
                  <a:cubicBezTo>
                    <a:pt x="204733" y="399267"/>
                    <a:pt x="175404" y="407266"/>
                    <a:pt x="145407" y="417263"/>
                  </a:cubicBezTo>
                  <a:cubicBezTo>
                    <a:pt x="126744" y="423262"/>
                    <a:pt x="108748" y="429928"/>
                    <a:pt x="88750" y="429262"/>
                  </a:cubicBezTo>
                  <a:cubicBezTo>
                    <a:pt x="74754" y="429262"/>
                    <a:pt x="58755" y="427262"/>
                    <a:pt x="62088" y="408599"/>
                  </a:cubicBezTo>
                  <a:cubicBezTo>
                    <a:pt x="65421" y="392600"/>
                    <a:pt x="52756" y="366605"/>
                    <a:pt x="85417" y="364605"/>
                  </a:cubicBezTo>
                  <a:cubicBezTo>
                    <a:pt x="115412" y="363272"/>
                    <a:pt x="145407" y="344609"/>
                    <a:pt x="180735" y="357939"/>
                  </a:cubicBezTo>
                  <a:cubicBezTo>
                    <a:pt x="179402" y="369271"/>
                    <a:pt x="174071" y="380604"/>
                    <a:pt x="181402" y="399267"/>
                  </a:cubicBezTo>
                  <a:cubicBezTo>
                    <a:pt x="200733" y="363938"/>
                    <a:pt x="228728" y="343942"/>
                    <a:pt x="263389" y="331943"/>
                  </a:cubicBezTo>
                  <a:cubicBezTo>
                    <a:pt x="271555" y="329110"/>
                    <a:pt x="278262" y="327444"/>
                    <a:pt x="283647" y="327069"/>
                  </a:cubicBezTo>
                  <a:close/>
                  <a:moveTo>
                    <a:pt x="827876" y="316612"/>
                  </a:moveTo>
                  <a:cubicBezTo>
                    <a:pt x="840290" y="316445"/>
                    <a:pt x="852622" y="319278"/>
                    <a:pt x="864621" y="326610"/>
                  </a:cubicBezTo>
                  <a:cubicBezTo>
                    <a:pt x="883283" y="339275"/>
                    <a:pt x="871951" y="357272"/>
                    <a:pt x="873285" y="370604"/>
                  </a:cubicBezTo>
                  <a:cubicBezTo>
                    <a:pt x="871951" y="393933"/>
                    <a:pt x="876618" y="415262"/>
                    <a:pt x="881950" y="435926"/>
                  </a:cubicBezTo>
                  <a:cubicBezTo>
                    <a:pt x="889949" y="465255"/>
                    <a:pt x="881284" y="477920"/>
                    <a:pt x="851289" y="483251"/>
                  </a:cubicBezTo>
                  <a:cubicBezTo>
                    <a:pt x="840623" y="485251"/>
                    <a:pt x="828627" y="484584"/>
                    <a:pt x="817961" y="484584"/>
                  </a:cubicBezTo>
                  <a:cubicBezTo>
                    <a:pt x="788633" y="484584"/>
                    <a:pt x="769304" y="474587"/>
                    <a:pt x="767971" y="440593"/>
                  </a:cubicBezTo>
                  <a:cubicBezTo>
                    <a:pt x="767303" y="417928"/>
                    <a:pt x="758638" y="396599"/>
                    <a:pt x="760638" y="373937"/>
                  </a:cubicBezTo>
                  <a:cubicBezTo>
                    <a:pt x="761971" y="351939"/>
                    <a:pt x="768637" y="333276"/>
                    <a:pt x="790633" y="324610"/>
                  </a:cubicBezTo>
                  <a:cubicBezTo>
                    <a:pt x="802964" y="319944"/>
                    <a:pt x="815461" y="316778"/>
                    <a:pt x="827876" y="316612"/>
                  </a:cubicBezTo>
                  <a:close/>
                  <a:moveTo>
                    <a:pt x="2545661" y="312616"/>
                  </a:moveTo>
                  <a:cubicBezTo>
                    <a:pt x="2563659" y="318614"/>
                    <a:pt x="2588988" y="320613"/>
                    <a:pt x="2598321" y="333279"/>
                  </a:cubicBezTo>
                  <a:cubicBezTo>
                    <a:pt x="2614317" y="355941"/>
                    <a:pt x="2620317" y="385270"/>
                    <a:pt x="2629649" y="411934"/>
                  </a:cubicBezTo>
                  <a:cubicBezTo>
                    <a:pt x="2630983" y="418598"/>
                    <a:pt x="2557660" y="452593"/>
                    <a:pt x="2542328" y="452593"/>
                  </a:cubicBezTo>
                  <a:cubicBezTo>
                    <a:pt x="2513666" y="452593"/>
                    <a:pt x="2489004" y="408601"/>
                    <a:pt x="2488337" y="355275"/>
                  </a:cubicBezTo>
                  <a:cubicBezTo>
                    <a:pt x="2488337" y="351275"/>
                    <a:pt x="2540328" y="310616"/>
                    <a:pt x="2545661" y="312616"/>
                  </a:cubicBezTo>
                  <a:close/>
                  <a:moveTo>
                    <a:pt x="935224" y="306864"/>
                  </a:moveTo>
                  <a:cubicBezTo>
                    <a:pt x="945566" y="305031"/>
                    <a:pt x="957772" y="305448"/>
                    <a:pt x="971937" y="307947"/>
                  </a:cubicBezTo>
                  <a:cubicBezTo>
                    <a:pt x="986601" y="310614"/>
                    <a:pt x="996600" y="315947"/>
                    <a:pt x="995933" y="333276"/>
                  </a:cubicBezTo>
                  <a:cubicBezTo>
                    <a:pt x="995267" y="369937"/>
                    <a:pt x="996600" y="407264"/>
                    <a:pt x="1001933" y="443258"/>
                  </a:cubicBezTo>
                  <a:cubicBezTo>
                    <a:pt x="1002599" y="447257"/>
                    <a:pt x="1002599" y="451923"/>
                    <a:pt x="1000599" y="454590"/>
                  </a:cubicBezTo>
                  <a:cubicBezTo>
                    <a:pt x="983934" y="477918"/>
                    <a:pt x="913945" y="469919"/>
                    <a:pt x="900614" y="443258"/>
                  </a:cubicBezTo>
                  <a:cubicBezTo>
                    <a:pt x="891949" y="425262"/>
                    <a:pt x="890615" y="404597"/>
                    <a:pt x="889949" y="388601"/>
                  </a:cubicBezTo>
                  <a:cubicBezTo>
                    <a:pt x="889949" y="338110"/>
                    <a:pt x="904196" y="312363"/>
                    <a:pt x="935224" y="306864"/>
                  </a:cubicBezTo>
                  <a:close/>
                  <a:moveTo>
                    <a:pt x="420025" y="295951"/>
                  </a:moveTo>
                  <a:cubicBezTo>
                    <a:pt x="420692" y="303950"/>
                    <a:pt x="421359" y="309949"/>
                    <a:pt x="421359" y="315947"/>
                  </a:cubicBezTo>
                  <a:cubicBezTo>
                    <a:pt x="424691" y="383935"/>
                    <a:pt x="401363" y="402600"/>
                    <a:pt x="335374" y="383269"/>
                  </a:cubicBezTo>
                  <a:cubicBezTo>
                    <a:pt x="313377" y="376605"/>
                    <a:pt x="322709" y="363273"/>
                    <a:pt x="331375" y="352607"/>
                  </a:cubicBezTo>
                  <a:cubicBezTo>
                    <a:pt x="353370" y="324612"/>
                    <a:pt x="382698" y="307283"/>
                    <a:pt x="420025" y="295951"/>
                  </a:cubicBezTo>
                  <a:close/>
                  <a:moveTo>
                    <a:pt x="2686970" y="291284"/>
                  </a:moveTo>
                  <a:cubicBezTo>
                    <a:pt x="2702968" y="293951"/>
                    <a:pt x="2730297" y="292618"/>
                    <a:pt x="2732963" y="298615"/>
                  </a:cubicBezTo>
                  <a:cubicBezTo>
                    <a:pt x="2743629" y="319946"/>
                    <a:pt x="2746962" y="345275"/>
                    <a:pt x="2750293" y="369271"/>
                  </a:cubicBezTo>
                  <a:cubicBezTo>
                    <a:pt x="2753625" y="386603"/>
                    <a:pt x="2712301" y="406599"/>
                    <a:pt x="2676973" y="407266"/>
                  </a:cubicBezTo>
                  <a:cubicBezTo>
                    <a:pt x="2647645" y="407266"/>
                    <a:pt x="2626981" y="379270"/>
                    <a:pt x="2624314" y="335943"/>
                  </a:cubicBezTo>
                  <a:cubicBezTo>
                    <a:pt x="2623648" y="325946"/>
                    <a:pt x="2672974" y="288618"/>
                    <a:pt x="2686970" y="291284"/>
                  </a:cubicBezTo>
                  <a:close/>
                  <a:moveTo>
                    <a:pt x="1073658" y="286368"/>
                  </a:moveTo>
                  <a:cubicBezTo>
                    <a:pt x="1081666" y="285576"/>
                    <a:pt x="1090248" y="286284"/>
                    <a:pt x="1099247" y="288617"/>
                  </a:cubicBezTo>
                  <a:cubicBezTo>
                    <a:pt x="1111910" y="291950"/>
                    <a:pt x="1119243" y="297949"/>
                    <a:pt x="1117910" y="311948"/>
                  </a:cubicBezTo>
                  <a:cubicBezTo>
                    <a:pt x="1116577" y="323278"/>
                    <a:pt x="1117243" y="334610"/>
                    <a:pt x="1117243" y="345942"/>
                  </a:cubicBezTo>
                  <a:cubicBezTo>
                    <a:pt x="1116577" y="378604"/>
                    <a:pt x="1115910" y="411932"/>
                    <a:pt x="1138574" y="439260"/>
                  </a:cubicBezTo>
                  <a:cubicBezTo>
                    <a:pt x="1146571" y="449259"/>
                    <a:pt x="1139239" y="453257"/>
                    <a:pt x="1131908" y="457923"/>
                  </a:cubicBezTo>
                  <a:cubicBezTo>
                    <a:pt x="1083249" y="487918"/>
                    <a:pt x="1033925" y="465922"/>
                    <a:pt x="1023926" y="409265"/>
                  </a:cubicBezTo>
                  <a:cubicBezTo>
                    <a:pt x="1019260" y="383270"/>
                    <a:pt x="1011260" y="357273"/>
                    <a:pt x="1021259" y="330611"/>
                  </a:cubicBezTo>
                  <a:cubicBezTo>
                    <a:pt x="1030759" y="304615"/>
                    <a:pt x="1049630" y="288743"/>
                    <a:pt x="1073658" y="286368"/>
                  </a:cubicBezTo>
                  <a:close/>
                  <a:moveTo>
                    <a:pt x="2797619" y="273287"/>
                  </a:moveTo>
                  <a:cubicBezTo>
                    <a:pt x="2840278" y="272620"/>
                    <a:pt x="2872273" y="297951"/>
                    <a:pt x="2870940" y="326613"/>
                  </a:cubicBezTo>
                  <a:cubicBezTo>
                    <a:pt x="2870273" y="349943"/>
                    <a:pt x="2830947" y="385271"/>
                    <a:pt x="2806949" y="384604"/>
                  </a:cubicBezTo>
                  <a:cubicBezTo>
                    <a:pt x="2777621" y="383938"/>
                    <a:pt x="2755625" y="349276"/>
                    <a:pt x="2757625" y="305949"/>
                  </a:cubicBezTo>
                  <a:cubicBezTo>
                    <a:pt x="2758958" y="279953"/>
                    <a:pt x="2778954" y="273954"/>
                    <a:pt x="2797619" y="273287"/>
                  </a:cubicBezTo>
                  <a:close/>
                  <a:moveTo>
                    <a:pt x="1217890" y="264621"/>
                  </a:moveTo>
                  <a:cubicBezTo>
                    <a:pt x="1244553" y="270620"/>
                    <a:pt x="1259883" y="287285"/>
                    <a:pt x="1259883" y="316613"/>
                  </a:cubicBezTo>
                  <a:cubicBezTo>
                    <a:pt x="1259883" y="331943"/>
                    <a:pt x="1263883" y="346608"/>
                    <a:pt x="1265883" y="361939"/>
                  </a:cubicBezTo>
                  <a:cubicBezTo>
                    <a:pt x="1267216" y="375936"/>
                    <a:pt x="1269216" y="389934"/>
                    <a:pt x="1270549" y="402597"/>
                  </a:cubicBezTo>
                  <a:cubicBezTo>
                    <a:pt x="1268549" y="422595"/>
                    <a:pt x="1271216" y="441924"/>
                    <a:pt x="1246554" y="448590"/>
                  </a:cubicBezTo>
                  <a:cubicBezTo>
                    <a:pt x="1193898" y="461254"/>
                    <a:pt x="1163901" y="455923"/>
                    <a:pt x="1151238" y="426595"/>
                  </a:cubicBezTo>
                  <a:cubicBezTo>
                    <a:pt x="1134573" y="387934"/>
                    <a:pt x="1131240" y="347274"/>
                    <a:pt x="1141239" y="306614"/>
                  </a:cubicBezTo>
                  <a:cubicBezTo>
                    <a:pt x="1146572" y="284618"/>
                    <a:pt x="1191899" y="259290"/>
                    <a:pt x="1217890" y="264621"/>
                  </a:cubicBezTo>
                  <a:close/>
                  <a:moveTo>
                    <a:pt x="2896269" y="263290"/>
                  </a:moveTo>
                  <a:lnTo>
                    <a:pt x="2896066" y="263931"/>
                  </a:lnTo>
                  <a:lnTo>
                    <a:pt x="2894935" y="263957"/>
                  </a:lnTo>
                  <a:cubicBezTo>
                    <a:pt x="2894935" y="263957"/>
                    <a:pt x="2895602" y="262624"/>
                    <a:pt x="2896269" y="263290"/>
                  </a:cubicBezTo>
                  <a:close/>
                  <a:moveTo>
                    <a:pt x="2949427" y="262707"/>
                  </a:moveTo>
                  <a:cubicBezTo>
                    <a:pt x="2967424" y="264790"/>
                    <a:pt x="2985254" y="268623"/>
                    <a:pt x="3002918" y="271956"/>
                  </a:cubicBezTo>
                  <a:cubicBezTo>
                    <a:pt x="2996253" y="319280"/>
                    <a:pt x="2963592" y="354607"/>
                    <a:pt x="2924931" y="356607"/>
                  </a:cubicBezTo>
                  <a:cubicBezTo>
                    <a:pt x="2908932" y="357274"/>
                    <a:pt x="2896269" y="353274"/>
                    <a:pt x="2893602" y="335278"/>
                  </a:cubicBezTo>
                  <a:cubicBezTo>
                    <a:pt x="2891602" y="323280"/>
                    <a:pt x="2886603" y="311115"/>
                    <a:pt x="2884936" y="299033"/>
                  </a:cubicBezTo>
                  <a:lnTo>
                    <a:pt x="2896066" y="263931"/>
                  </a:lnTo>
                  <a:close/>
                  <a:moveTo>
                    <a:pt x="2894711" y="262479"/>
                  </a:moveTo>
                  <a:lnTo>
                    <a:pt x="2895603" y="262626"/>
                  </a:lnTo>
                  <a:lnTo>
                    <a:pt x="2894270" y="263293"/>
                  </a:lnTo>
                  <a:close/>
                  <a:moveTo>
                    <a:pt x="1339703" y="256820"/>
                  </a:moveTo>
                  <a:cubicBezTo>
                    <a:pt x="1368573" y="258789"/>
                    <a:pt x="1386195" y="279785"/>
                    <a:pt x="1389195" y="317278"/>
                  </a:cubicBezTo>
                  <a:cubicBezTo>
                    <a:pt x="1391195" y="350606"/>
                    <a:pt x="1396526" y="383934"/>
                    <a:pt x="1401192" y="421928"/>
                  </a:cubicBezTo>
                  <a:cubicBezTo>
                    <a:pt x="1411858" y="445259"/>
                    <a:pt x="1396526" y="452590"/>
                    <a:pt x="1372530" y="454590"/>
                  </a:cubicBezTo>
                  <a:cubicBezTo>
                    <a:pt x="1362531" y="455256"/>
                    <a:pt x="1352534" y="458589"/>
                    <a:pt x="1342535" y="460589"/>
                  </a:cubicBezTo>
                  <a:cubicBezTo>
                    <a:pt x="1314540" y="464589"/>
                    <a:pt x="1295875" y="451923"/>
                    <a:pt x="1290545" y="425261"/>
                  </a:cubicBezTo>
                  <a:cubicBezTo>
                    <a:pt x="1280545" y="377937"/>
                    <a:pt x="1282545" y="329944"/>
                    <a:pt x="1287878" y="281953"/>
                  </a:cubicBezTo>
                  <a:cubicBezTo>
                    <a:pt x="1289211" y="270620"/>
                    <a:pt x="1295210" y="265287"/>
                    <a:pt x="1307208" y="261288"/>
                  </a:cubicBezTo>
                  <a:cubicBezTo>
                    <a:pt x="1319206" y="257622"/>
                    <a:pt x="1330079" y="256164"/>
                    <a:pt x="1339703" y="256820"/>
                  </a:cubicBezTo>
                  <a:close/>
                  <a:moveTo>
                    <a:pt x="3041596" y="239553"/>
                  </a:moveTo>
                  <a:cubicBezTo>
                    <a:pt x="3047241" y="240501"/>
                    <a:pt x="3054073" y="243125"/>
                    <a:pt x="3062239" y="247292"/>
                  </a:cubicBezTo>
                  <a:cubicBezTo>
                    <a:pt x="3076904" y="254622"/>
                    <a:pt x="3090236" y="268621"/>
                    <a:pt x="3108899" y="254622"/>
                  </a:cubicBezTo>
                  <a:cubicBezTo>
                    <a:pt x="3112899" y="251291"/>
                    <a:pt x="3118898" y="254622"/>
                    <a:pt x="3121565" y="259289"/>
                  </a:cubicBezTo>
                  <a:cubicBezTo>
                    <a:pt x="3124896" y="264622"/>
                    <a:pt x="3122898" y="269288"/>
                    <a:pt x="3118898" y="273287"/>
                  </a:cubicBezTo>
                  <a:cubicBezTo>
                    <a:pt x="3092903" y="293950"/>
                    <a:pt x="3062239" y="307283"/>
                    <a:pt x="3030910" y="312615"/>
                  </a:cubicBezTo>
                  <a:cubicBezTo>
                    <a:pt x="3014247" y="315282"/>
                    <a:pt x="3025579" y="287951"/>
                    <a:pt x="3018913" y="279954"/>
                  </a:cubicBezTo>
                  <a:cubicBezTo>
                    <a:pt x="3018413" y="248958"/>
                    <a:pt x="3024662" y="236709"/>
                    <a:pt x="3041596" y="239553"/>
                  </a:cubicBezTo>
                  <a:close/>
                  <a:moveTo>
                    <a:pt x="565335" y="237293"/>
                  </a:moveTo>
                  <a:cubicBezTo>
                    <a:pt x="557336" y="276620"/>
                    <a:pt x="548006" y="311947"/>
                    <a:pt x="531341" y="344609"/>
                  </a:cubicBezTo>
                  <a:cubicBezTo>
                    <a:pt x="520676" y="365271"/>
                    <a:pt x="498680" y="364604"/>
                    <a:pt x="479351" y="359272"/>
                  </a:cubicBezTo>
                  <a:cubicBezTo>
                    <a:pt x="466685" y="355939"/>
                    <a:pt x="447356" y="366604"/>
                    <a:pt x="442023" y="352608"/>
                  </a:cubicBezTo>
                  <a:cubicBezTo>
                    <a:pt x="436691" y="337276"/>
                    <a:pt x="448689" y="321278"/>
                    <a:pt x="459353" y="308614"/>
                  </a:cubicBezTo>
                  <a:cubicBezTo>
                    <a:pt x="486015" y="274620"/>
                    <a:pt x="524009" y="255956"/>
                    <a:pt x="565335" y="237293"/>
                  </a:cubicBezTo>
                  <a:close/>
                  <a:moveTo>
                    <a:pt x="1471338" y="235867"/>
                  </a:moveTo>
                  <a:cubicBezTo>
                    <a:pt x="1483097" y="235169"/>
                    <a:pt x="1495178" y="237460"/>
                    <a:pt x="1506510" y="243292"/>
                  </a:cubicBezTo>
                  <a:cubicBezTo>
                    <a:pt x="1519839" y="249958"/>
                    <a:pt x="1526505" y="261289"/>
                    <a:pt x="1526505" y="274621"/>
                  </a:cubicBezTo>
                  <a:cubicBezTo>
                    <a:pt x="1526505" y="311948"/>
                    <a:pt x="1535838" y="347276"/>
                    <a:pt x="1548504" y="381937"/>
                  </a:cubicBezTo>
                  <a:cubicBezTo>
                    <a:pt x="1559834" y="411932"/>
                    <a:pt x="1551169" y="425262"/>
                    <a:pt x="1519839" y="433261"/>
                  </a:cubicBezTo>
                  <a:cubicBezTo>
                    <a:pt x="1519173" y="433261"/>
                    <a:pt x="1517842" y="433928"/>
                    <a:pt x="1517175" y="433928"/>
                  </a:cubicBezTo>
                  <a:cubicBezTo>
                    <a:pt x="1424521" y="455924"/>
                    <a:pt x="1420521" y="452593"/>
                    <a:pt x="1409858" y="357940"/>
                  </a:cubicBezTo>
                  <a:cubicBezTo>
                    <a:pt x="1407191" y="339277"/>
                    <a:pt x="1405192" y="321279"/>
                    <a:pt x="1403192" y="307949"/>
                  </a:cubicBezTo>
                  <a:cubicBezTo>
                    <a:pt x="1403692" y="266956"/>
                    <a:pt x="1436062" y="237960"/>
                    <a:pt x="1471338" y="235867"/>
                  </a:cubicBezTo>
                  <a:close/>
                  <a:moveTo>
                    <a:pt x="1590495" y="215964"/>
                  </a:moveTo>
                  <a:cubicBezTo>
                    <a:pt x="1623157" y="211298"/>
                    <a:pt x="1653819" y="226630"/>
                    <a:pt x="1658486" y="253958"/>
                  </a:cubicBezTo>
                  <a:cubicBezTo>
                    <a:pt x="1666482" y="303285"/>
                    <a:pt x="1665148" y="354609"/>
                    <a:pt x="1689144" y="399936"/>
                  </a:cubicBezTo>
                  <a:cubicBezTo>
                    <a:pt x="1694477" y="410599"/>
                    <a:pt x="1684478" y="413932"/>
                    <a:pt x="1678479" y="418599"/>
                  </a:cubicBezTo>
                  <a:cubicBezTo>
                    <a:pt x="1667149" y="425265"/>
                    <a:pt x="1655818" y="421265"/>
                    <a:pt x="1642486" y="421265"/>
                  </a:cubicBezTo>
                  <a:cubicBezTo>
                    <a:pt x="1627823" y="411933"/>
                    <a:pt x="1612492" y="435264"/>
                    <a:pt x="1595161" y="423931"/>
                  </a:cubicBezTo>
                  <a:cubicBezTo>
                    <a:pt x="1575163" y="411266"/>
                    <a:pt x="1561833" y="393936"/>
                    <a:pt x="1559167" y="369941"/>
                  </a:cubicBezTo>
                  <a:cubicBezTo>
                    <a:pt x="1555167" y="336613"/>
                    <a:pt x="1549835" y="303285"/>
                    <a:pt x="1546501" y="269290"/>
                  </a:cubicBezTo>
                  <a:cubicBezTo>
                    <a:pt x="1542502" y="235296"/>
                    <a:pt x="1554501" y="221964"/>
                    <a:pt x="1590495" y="215964"/>
                  </a:cubicBezTo>
                  <a:close/>
                  <a:moveTo>
                    <a:pt x="670650" y="199299"/>
                  </a:moveTo>
                  <a:cubicBezTo>
                    <a:pt x="687982" y="195299"/>
                    <a:pt x="697315" y="203298"/>
                    <a:pt x="689315" y="217961"/>
                  </a:cubicBezTo>
                  <a:cubicBezTo>
                    <a:pt x="674650" y="243959"/>
                    <a:pt x="680650" y="271954"/>
                    <a:pt x="677316" y="298615"/>
                  </a:cubicBezTo>
                  <a:cubicBezTo>
                    <a:pt x="675317" y="312614"/>
                    <a:pt x="671983" y="322611"/>
                    <a:pt x="659987" y="330610"/>
                  </a:cubicBezTo>
                  <a:cubicBezTo>
                    <a:pt x="615327" y="361938"/>
                    <a:pt x="605328" y="387933"/>
                    <a:pt x="617327" y="439925"/>
                  </a:cubicBezTo>
                  <a:cubicBezTo>
                    <a:pt x="625326" y="474586"/>
                    <a:pt x="623326" y="477252"/>
                    <a:pt x="588665" y="477919"/>
                  </a:cubicBezTo>
                  <a:cubicBezTo>
                    <a:pt x="585332" y="477919"/>
                    <a:pt x="581999" y="477252"/>
                    <a:pt x="579333" y="477919"/>
                  </a:cubicBezTo>
                  <a:cubicBezTo>
                    <a:pt x="556004" y="486582"/>
                    <a:pt x="532009" y="491915"/>
                    <a:pt x="514678" y="469253"/>
                  </a:cubicBezTo>
                  <a:cubicBezTo>
                    <a:pt x="496015" y="444591"/>
                    <a:pt x="500015" y="414594"/>
                    <a:pt x="504014" y="386599"/>
                  </a:cubicBezTo>
                  <a:cubicBezTo>
                    <a:pt x="506679" y="366604"/>
                    <a:pt x="525343" y="364604"/>
                    <a:pt x="542006" y="362604"/>
                  </a:cubicBezTo>
                  <a:cubicBezTo>
                    <a:pt x="563337" y="360604"/>
                    <a:pt x="585332" y="367937"/>
                    <a:pt x="607328" y="350605"/>
                  </a:cubicBezTo>
                  <a:cubicBezTo>
                    <a:pt x="556004" y="347939"/>
                    <a:pt x="554004" y="341942"/>
                    <a:pt x="566003" y="293949"/>
                  </a:cubicBezTo>
                  <a:cubicBezTo>
                    <a:pt x="580000" y="237293"/>
                    <a:pt x="617327" y="211298"/>
                    <a:pt x="670650" y="199299"/>
                  </a:cubicBezTo>
                  <a:close/>
                  <a:moveTo>
                    <a:pt x="1740466" y="197302"/>
                  </a:moveTo>
                  <a:cubicBezTo>
                    <a:pt x="1774461" y="195302"/>
                    <a:pt x="1807123" y="211298"/>
                    <a:pt x="1813122" y="236629"/>
                  </a:cubicBezTo>
                  <a:cubicBezTo>
                    <a:pt x="1821119" y="271957"/>
                    <a:pt x="1826452" y="308616"/>
                    <a:pt x="1829785" y="330614"/>
                  </a:cubicBezTo>
                  <a:cubicBezTo>
                    <a:pt x="1831785" y="373272"/>
                    <a:pt x="1821119" y="394603"/>
                    <a:pt x="1793790" y="405933"/>
                  </a:cubicBezTo>
                  <a:cubicBezTo>
                    <a:pt x="1765795" y="417266"/>
                    <a:pt x="1739133" y="411933"/>
                    <a:pt x="1721801" y="389270"/>
                  </a:cubicBezTo>
                  <a:cubicBezTo>
                    <a:pt x="1688473" y="345943"/>
                    <a:pt x="1673143" y="295952"/>
                    <a:pt x="1679809" y="240627"/>
                  </a:cubicBezTo>
                  <a:cubicBezTo>
                    <a:pt x="1684473" y="204634"/>
                    <a:pt x="1711804" y="199301"/>
                    <a:pt x="1740466" y="197302"/>
                  </a:cubicBezTo>
                  <a:close/>
                  <a:moveTo>
                    <a:pt x="809293" y="180636"/>
                  </a:moveTo>
                  <a:cubicBezTo>
                    <a:pt x="800630" y="214631"/>
                    <a:pt x="800630" y="245959"/>
                    <a:pt x="801296" y="277288"/>
                  </a:cubicBezTo>
                  <a:cubicBezTo>
                    <a:pt x="801296" y="299950"/>
                    <a:pt x="763968" y="327281"/>
                    <a:pt x="734639" y="325948"/>
                  </a:cubicBezTo>
                  <a:cubicBezTo>
                    <a:pt x="705311" y="325281"/>
                    <a:pt x="695978" y="311949"/>
                    <a:pt x="699311" y="275288"/>
                  </a:cubicBezTo>
                  <a:cubicBezTo>
                    <a:pt x="703311" y="225296"/>
                    <a:pt x="745970" y="187969"/>
                    <a:pt x="809293" y="180636"/>
                  </a:cubicBezTo>
                  <a:close/>
                  <a:moveTo>
                    <a:pt x="1869777" y="176637"/>
                  </a:moveTo>
                  <a:cubicBezTo>
                    <a:pt x="1903772" y="172640"/>
                    <a:pt x="1935100" y="189302"/>
                    <a:pt x="1940433" y="215298"/>
                  </a:cubicBezTo>
                  <a:cubicBezTo>
                    <a:pt x="1951099" y="266623"/>
                    <a:pt x="1962429" y="317947"/>
                    <a:pt x="1967762" y="370606"/>
                  </a:cubicBezTo>
                  <a:cubicBezTo>
                    <a:pt x="1968429" y="375270"/>
                    <a:pt x="1971762" y="381936"/>
                    <a:pt x="1965096" y="383269"/>
                  </a:cubicBezTo>
                  <a:cubicBezTo>
                    <a:pt x="1938433" y="387269"/>
                    <a:pt x="1913104" y="405933"/>
                    <a:pt x="1885109" y="394601"/>
                  </a:cubicBezTo>
                  <a:cubicBezTo>
                    <a:pt x="1861111" y="384602"/>
                    <a:pt x="1851781" y="363940"/>
                    <a:pt x="1847781" y="338612"/>
                  </a:cubicBezTo>
                  <a:cubicBezTo>
                    <a:pt x="1843115" y="301951"/>
                    <a:pt x="1835782" y="264624"/>
                    <a:pt x="1829116" y="229963"/>
                  </a:cubicBezTo>
                  <a:cubicBezTo>
                    <a:pt x="1828450" y="197302"/>
                    <a:pt x="1842448" y="179970"/>
                    <a:pt x="1869777" y="176637"/>
                  </a:cubicBezTo>
                  <a:close/>
                  <a:moveTo>
                    <a:pt x="2023083" y="172638"/>
                  </a:moveTo>
                  <a:cubicBezTo>
                    <a:pt x="2057744" y="170638"/>
                    <a:pt x="2075073" y="187301"/>
                    <a:pt x="2075740" y="223962"/>
                  </a:cubicBezTo>
                  <a:cubicBezTo>
                    <a:pt x="2077073" y="263956"/>
                    <a:pt x="2083072" y="303283"/>
                    <a:pt x="2093071" y="341944"/>
                  </a:cubicBezTo>
                  <a:cubicBezTo>
                    <a:pt x="2103737" y="379271"/>
                    <a:pt x="2099071" y="384602"/>
                    <a:pt x="2050411" y="383936"/>
                  </a:cubicBezTo>
                  <a:cubicBezTo>
                    <a:pt x="2050411" y="383936"/>
                    <a:pt x="2041745" y="384602"/>
                    <a:pt x="2034415" y="386602"/>
                  </a:cubicBezTo>
                  <a:cubicBezTo>
                    <a:pt x="2001754" y="393935"/>
                    <a:pt x="1985756" y="386602"/>
                    <a:pt x="1983089" y="354607"/>
                  </a:cubicBezTo>
                  <a:cubicBezTo>
                    <a:pt x="1979756" y="312615"/>
                    <a:pt x="1973757" y="271955"/>
                    <a:pt x="1967093" y="230628"/>
                  </a:cubicBezTo>
                  <a:cubicBezTo>
                    <a:pt x="1961760" y="197300"/>
                    <a:pt x="1986422" y="174637"/>
                    <a:pt x="2023083" y="172638"/>
                  </a:cubicBezTo>
                  <a:close/>
                  <a:moveTo>
                    <a:pt x="877283" y="168637"/>
                  </a:moveTo>
                  <a:cubicBezTo>
                    <a:pt x="915276" y="164638"/>
                    <a:pt x="931941" y="181303"/>
                    <a:pt x="927941" y="218631"/>
                  </a:cubicBezTo>
                  <a:cubicBezTo>
                    <a:pt x="926608" y="232627"/>
                    <a:pt x="925275" y="247293"/>
                    <a:pt x="923275" y="261289"/>
                  </a:cubicBezTo>
                  <a:cubicBezTo>
                    <a:pt x="919276" y="299284"/>
                    <a:pt x="895280" y="314616"/>
                    <a:pt x="860618" y="301950"/>
                  </a:cubicBezTo>
                  <a:cubicBezTo>
                    <a:pt x="857952" y="300617"/>
                    <a:pt x="854619" y="299950"/>
                    <a:pt x="851952" y="299950"/>
                  </a:cubicBezTo>
                  <a:cubicBezTo>
                    <a:pt x="815291" y="294617"/>
                    <a:pt x="815291" y="294617"/>
                    <a:pt x="817291" y="250626"/>
                  </a:cubicBezTo>
                  <a:cubicBezTo>
                    <a:pt x="816624" y="224628"/>
                    <a:pt x="823290" y="193966"/>
                    <a:pt x="857952" y="176636"/>
                  </a:cubicBezTo>
                  <a:cubicBezTo>
                    <a:pt x="863951" y="173303"/>
                    <a:pt x="870617" y="169970"/>
                    <a:pt x="877283" y="168637"/>
                  </a:cubicBezTo>
                  <a:close/>
                  <a:moveTo>
                    <a:pt x="2152394" y="156641"/>
                  </a:moveTo>
                  <a:cubicBezTo>
                    <a:pt x="2189054" y="156641"/>
                    <a:pt x="2208383" y="169306"/>
                    <a:pt x="2219715" y="204632"/>
                  </a:cubicBezTo>
                  <a:cubicBezTo>
                    <a:pt x="2230381" y="236629"/>
                    <a:pt x="2239711" y="269290"/>
                    <a:pt x="2247044" y="301952"/>
                  </a:cubicBezTo>
                  <a:cubicBezTo>
                    <a:pt x="2254376" y="332613"/>
                    <a:pt x="2245044" y="346610"/>
                    <a:pt x="2213716" y="355942"/>
                  </a:cubicBezTo>
                  <a:cubicBezTo>
                    <a:pt x="2203053" y="359275"/>
                    <a:pt x="2192387" y="361942"/>
                    <a:pt x="2181722" y="365275"/>
                  </a:cubicBezTo>
                  <a:cubicBezTo>
                    <a:pt x="2142395" y="378605"/>
                    <a:pt x="2118399" y="367274"/>
                    <a:pt x="2109067" y="327280"/>
                  </a:cubicBezTo>
                  <a:cubicBezTo>
                    <a:pt x="2101070" y="293286"/>
                    <a:pt x="2095071" y="259291"/>
                    <a:pt x="2091071" y="224630"/>
                  </a:cubicBezTo>
                  <a:cubicBezTo>
                    <a:pt x="2086405" y="183969"/>
                    <a:pt x="2112400" y="156641"/>
                    <a:pt x="2152394" y="156641"/>
                  </a:cubicBezTo>
                  <a:close/>
                  <a:moveTo>
                    <a:pt x="984096" y="151392"/>
                  </a:moveTo>
                  <a:cubicBezTo>
                    <a:pt x="991595" y="149475"/>
                    <a:pt x="999927" y="150975"/>
                    <a:pt x="1009259" y="156641"/>
                  </a:cubicBezTo>
                  <a:cubicBezTo>
                    <a:pt x="1028589" y="168640"/>
                    <a:pt x="1059250" y="171973"/>
                    <a:pt x="1048587" y="206635"/>
                  </a:cubicBezTo>
                  <a:cubicBezTo>
                    <a:pt x="1045920" y="215299"/>
                    <a:pt x="1043921" y="223965"/>
                    <a:pt x="1043921" y="233297"/>
                  </a:cubicBezTo>
                  <a:cubicBezTo>
                    <a:pt x="1045254" y="273291"/>
                    <a:pt x="1015925" y="301287"/>
                    <a:pt x="975931" y="299287"/>
                  </a:cubicBezTo>
                  <a:cubicBezTo>
                    <a:pt x="944602" y="298620"/>
                    <a:pt x="934603" y="287288"/>
                    <a:pt x="934603" y="251293"/>
                  </a:cubicBezTo>
                  <a:cubicBezTo>
                    <a:pt x="936603" y="223298"/>
                    <a:pt x="944602" y="193303"/>
                    <a:pt x="963932" y="166641"/>
                  </a:cubicBezTo>
                  <a:cubicBezTo>
                    <a:pt x="969931" y="158641"/>
                    <a:pt x="976597" y="153309"/>
                    <a:pt x="984096" y="151392"/>
                  </a:cubicBezTo>
                  <a:close/>
                  <a:moveTo>
                    <a:pt x="2317032" y="133977"/>
                  </a:moveTo>
                  <a:cubicBezTo>
                    <a:pt x="2355026" y="134643"/>
                    <a:pt x="2364358" y="143309"/>
                    <a:pt x="2364358" y="177970"/>
                  </a:cubicBezTo>
                  <a:cubicBezTo>
                    <a:pt x="2364358" y="215298"/>
                    <a:pt x="2371691" y="250624"/>
                    <a:pt x="2384354" y="285952"/>
                  </a:cubicBezTo>
                  <a:cubicBezTo>
                    <a:pt x="2397019" y="323279"/>
                    <a:pt x="2390353" y="331945"/>
                    <a:pt x="2351693" y="333278"/>
                  </a:cubicBezTo>
                  <a:cubicBezTo>
                    <a:pt x="2343696" y="333278"/>
                    <a:pt x="2333697" y="331945"/>
                    <a:pt x="2327698" y="335945"/>
                  </a:cubicBezTo>
                  <a:cubicBezTo>
                    <a:pt x="2295037" y="354607"/>
                    <a:pt x="2280372" y="334611"/>
                    <a:pt x="2267709" y="309949"/>
                  </a:cubicBezTo>
                  <a:cubicBezTo>
                    <a:pt x="2249044" y="271955"/>
                    <a:pt x="2241714" y="229961"/>
                    <a:pt x="2233714" y="189301"/>
                  </a:cubicBezTo>
                  <a:cubicBezTo>
                    <a:pt x="2229715" y="170638"/>
                    <a:pt x="2239714" y="155973"/>
                    <a:pt x="2258376" y="147975"/>
                  </a:cubicBezTo>
                  <a:cubicBezTo>
                    <a:pt x="2277708" y="139310"/>
                    <a:pt x="2299036" y="135310"/>
                    <a:pt x="2317032" y="133977"/>
                  </a:cubicBezTo>
                  <a:close/>
                  <a:moveTo>
                    <a:pt x="1111908" y="133310"/>
                  </a:moveTo>
                  <a:cubicBezTo>
                    <a:pt x="1133237" y="139309"/>
                    <a:pt x="1163899" y="135976"/>
                    <a:pt x="1165232" y="171971"/>
                  </a:cubicBezTo>
                  <a:cubicBezTo>
                    <a:pt x="1165899" y="181970"/>
                    <a:pt x="1166566" y="191969"/>
                    <a:pt x="1167232" y="202633"/>
                  </a:cubicBezTo>
                  <a:cubicBezTo>
                    <a:pt x="1169232" y="259959"/>
                    <a:pt x="1145236" y="283954"/>
                    <a:pt x="1093245" y="275955"/>
                  </a:cubicBezTo>
                  <a:cubicBezTo>
                    <a:pt x="1075913" y="273289"/>
                    <a:pt x="1063914" y="264623"/>
                    <a:pt x="1061916" y="247293"/>
                  </a:cubicBezTo>
                  <a:cubicBezTo>
                    <a:pt x="1058583" y="217965"/>
                    <a:pt x="1058583" y="187969"/>
                    <a:pt x="1067247" y="159307"/>
                  </a:cubicBezTo>
                  <a:cubicBezTo>
                    <a:pt x="1074580" y="136643"/>
                    <a:pt x="1090578" y="127312"/>
                    <a:pt x="1111908" y="133310"/>
                  </a:cubicBezTo>
                  <a:close/>
                  <a:moveTo>
                    <a:pt x="2973590" y="132644"/>
                  </a:moveTo>
                  <a:cubicBezTo>
                    <a:pt x="2975590" y="132644"/>
                    <a:pt x="2977590" y="132644"/>
                    <a:pt x="2979589" y="132644"/>
                  </a:cubicBezTo>
                  <a:cubicBezTo>
                    <a:pt x="3021582" y="132644"/>
                    <a:pt x="3034914" y="147307"/>
                    <a:pt x="3032914" y="189301"/>
                  </a:cubicBezTo>
                  <a:cubicBezTo>
                    <a:pt x="3031581" y="217297"/>
                    <a:pt x="2993586" y="247292"/>
                    <a:pt x="2964924" y="243961"/>
                  </a:cubicBezTo>
                  <a:cubicBezTo>
                    <a:pt x="2948927" y="241961"/>
                    <a:pt x="2941595" y="231962"/>
                    <a:pt x="2938928" y="217963"/>
                  </a:cubicBezTo>
                  <a:cubicBezTo>
                    <a:pt x="2936262" y="204633"/>
                    <a:pt x="2936262" y="191301"/>
                    <a:pt x="2934262" y="178638"/>
                  </a:cubicBezTo>
                  <a:cubicBezTo>
                    <a:pt x="2926929" y="132644"/>
                    <a:pt x="2926929" y="132644"/>
                    <a:pt x="2973590" y="132644"/>
                  </a:cubicBezTo>
                  <a:close/>
                  <a:moveTo>
                    <a:pt x="2454345" y="130979"/>
                  </a:moveTo>
                  <a:cubicBezTo>
                    <a:pt x="2467676" y="130479"/>
                    <a:pt x="2481007" y="132978"/>
                    <a:pt x="2494338" y="140643"/>
                  </a:cubicBezTo>
                  <a:cubicBezTo>
                    <a:pt x="2497005" y="141976"/>
                    <a:pt x="2499671" y="144642"/>
                    <a:pt x="2500338" y="147309"/>
                  </a:cubicBezTo>
                  <a:cubicBezTo>
                    <a:pt x="2509004" y="194635"/>
                    <a:pt x="2527000" y="239960"/>
                    <a:pt x="2525000" y="288620"/>
                  </a:cubicBezTo>
                  <a:cubicBezTo>
                    <a:pt x="2523000" y="319948"/>
                    <a:pt x="2492339" y="338611"/>
                    <a:pt x="2447680" y="337944"/>
                  </a:cubicBezTo>
                  <a:cubicBezTo>
                    <a:pt x="2425016" y="339944"/>
                    <a:pt x="2407019" y="327947"/>
                    <a:pt x="2401020" y="303283"/>
                  </a:cubicBezTo>
                  <a:cubicBezTo>
                    <a:pt x="2391687" y="264622"/>
                    <a:pt x="2383023" y="225297"/>
                    <a:pt x="2385021" y="185303"/>
                  </a:cubicBezTo>
                  <a:cubicBezTo>
                    <a:pt x="2385688" y="164640"/>
                    <a:pt x="2392354" y="146642"/>
                    <a:pt x="2414352" y="139310"/>
                  </a:cubicBezTo>
                  <a:cubicBezTo>
                    <a:pt x="2427683" y="134978"/>
                    <a:pt x="2441014" y="131479"/>
                    <a:pt x="2454345" y="130979"/>
                  </a:cubicBezTo>
                  <a:close/>
                  <a:moveTo>
                    <a:pt x="3321529" y="126646"/>
                  </a:moveTo>
                  <a:cubicBezTo>
                    <a:pt x="3333526" y="141309"/>
                    <a:pt x="3330193" y="157307"/>
                    <a:pt x="3336192" y="169972"/>
                  </a:cubicBezTo>
                  <a:cubicBezTo>
                    <a:pt x="3339525" y="177969"/>
                    <a:pt x="3332195" y="182635"/>
                    <a:pt x="3326862" y="187301"/>
                  </a:cubicBezTo>
                  <a:cubicBezTo>
                    <a:pt x="3324862" y="188635"/>
                    <a:pt x="3320196" y="189301"/>
                    <a:pt x="3318196" y="187968"/>
                  </a:cubicBezTo>
                  <a:cubicBezTo>
                    <a:pt x="3310863" y="183302"/>
                    <a:pt x="3316196" y="177303"/>
                    <a:pt x="3316863" y="171972"/>
                  </a:cubicBezTo>
                  <a:cubicBezTo>
                    <a:pt x="3318863" y="157974"/>
                    <a:pt x="3319529" y="143975"/>
                    <a:pt x="3321529" y="126646"/>
                  </a:cubicBezTo>
                  <a:close/>
                  <a:moveTo>
                    <a:pt x="3179552" y="126645"/>
                  </a:moveTo>
                  <a:cubicBezTo>
                    <a:pt x="3199550" y="123978"/>
                    <a:pt x="3203547" y="152642"/>
                    <a:pt x="3206880" y="170638"/>
                  </a:cubicBezTo>
                  <a:cubicBezTo>
                    <a:pt x="3216212" y="223297"/>
                    <a:pt x="3204216" y="243293"/>
                    <a:pt x="3153557" y="249959"/>
                  </a:cubicBezTo>
                  <a:cubicBezTo>
                    <a:pt x="3170220" y="236627"/>
                    <a:pt x="3174219" y="221964"/>
                    <a:pt x="3172886" y="205965"/>
                  </a:cubicBezTo>
                  <a:cubicBezTo>
                    <a:pt x="3172222" y="195966"/>
                    <a:pt x="3171553" y="185303"/>
                    <a:pt x="3170220" y="175304"/>
                  </a:cubicBezTo>
                  <a:cubicBezTo>
                    <a:pt x="3168222" y="157306"/>
                    <a:pt x="3162889" y="128644"/>
                    <a:pt x="3179552" y="126645"/>
                  </a:cubicBezTo>
                  <a:close/>
                  <a:moveTo>
                    <a:pt x="935769" y="123897"/>
                  </a:moveTo>
                  <a:cubicBezTo>
                    <a:pt x="939268" y="122980"/>
                    <a:pt x="942600" y="122980"/>
                    <a:pt x="945267" y="125980"/>
                  </a:cubicBezTo>
                  <a:cubicBezTo>
                    <a:pt x="951266" y="132645"/>
                    <a:pt x="945267" y="141311"/>
                    <a:pt x="943933" y="148644"/>
                  </a:cubicBezTo>
                  <a:cubicBezTo>
                    <a:pt x="941934" y="159310"/>
                    <a:pt x="933937" y="159310"/>
                    <a:pt x="925271" y="157977"/>
                  </a:cubicBezTo>
                  <a:cubicBezTo>
                    <a:pt x="913939" y="155977"/>
                    <a:pt x="903276" y="153310"/>
                    <a:pt x="887944" y="150644"/>
                  </a:cubicBezTo>
                  <a:cubicBezTo>
                    <a:pt x="899276" y="135311"/>
                    <a:pt x="911273" y="130645"/>
                    <a:pt x="925271" y="127312"/>
                  </a:cubicBezTo>
                  <a:cubicBezTo>
                    <a:pt x="928604" y="126646"/>
                    <a:pt x="932270" y="124813"/>
                    <a:pt x="935769" y="123897"/>
                  </a:cubicBezTo>
                  <a:close/>
                  <a:moveTo>
                    <a:pt x="3119898" y="123490"/>
                  </a:moveTo>
                  <a:cubicBezTo>
                    <a:pt x="3142519" y="125271"/>
                    <a:pt x="3153893" y="143644"/>
                    <a:pt x="3152893" y="176639"/>
                  </a:cubicBezTo>
                  <a:cubicBezTo>
                    <a:pt x="3151560" y="224631"/>
                    <a:pt x="3134228" y="239963"/>
                    <a:pt x="3089569" y="235963"/>
                  </a:cubicBezTo>
                  <a:cubicBezTo>
                    <a:pt x="3070238" y="233963"/>
                    <a:pt x="3059574" y="224631"/>
                    <a:pt x="3056241" y="206635"/>
                  </a:cubicBezTo>
                  <a:cubicBezTo>
                    <a:pt x="3054908" y="200635"/>
                    <a:pt x="3054241" y="194636"/>
                    <a:pt x="3053575" y="188636"/>
                  </a:cubicBezTo>
                  <a:cubicBezTo>
                    <a:pt x="3052908" y="171306"/>
                    <a:pt x="3036243" y="153308"/>
                    <a:pt x="3044909" y="139311"/>
                  </a:cubicBezTo>
                  <a:cubicBezTo>
                    <a:pt x="3054241" y="124646"/>
                    <a:pt x="3076904" y="131979"/>
                    <a:pt x="3093569" y="127312"/>
                  </a:cubicBezTo>
                  <a:cubicBezTo>
                    <a:pt x="3103567" y="124146"/>
                    <a:pt x="3112357" y="122896"/>
                    <a:pt x="3119898" y="123490"/>
                  </a:cubicBezTo>
                  <a:close/>
                  <a:moveTo>
                    <a:pt x="1218367" y="123313"/>
                  </a:moveTo>
                  <a:cubicBezTo>
                    <a:pt x="1223137" y="123730"/>
                    <a:pt x="1228886" y="125980"/>
                    <a:pt x="1235885" y="130646"/>
                  </a:cubicBezTo>
                  <a:cubicBezTo>
                    <a:pt x="1237885" y="131979"/>
                    <a:pt x="1241884" y="131979"/>
                    <a:pt x="1244551" y="131979"/>
                  </a:cubicBezTo>
                  <a:cubicBezTo>
                    <a:pt x="1298542" y="135310"/>
                    <a:pt x="1301875" y="138643"/>
                    <a:pt x="1301875" y="196635"/>
                  </a:cubicBezTo>
                  <a:cubicBezTo>
                    <a:pt x="1301875" y="198634"/>
                    <a:pt x="1301875" y="207965"/>
                    <a:pt x="1303208" y="217297"/>
                  </a:cubicBezTo>
                  <a:cubicBezTo>
                    <a:pt x="1305874" y="241292"/>
                    <a:pt x="1285212" y="258624"/>
                    <a:pt x="1261883" y="252625"/>
                  </a:cubicBezTo>
                  <a:cubicBezTo>
                    <a:pt x="1249217" y="249292"/>
                    <a:pt x="1235885" y="245959"/>
                    <a:pt x="1222554" y="246625"/>
                  </a:cubicBezTo>
                  <a:cubicBezTo>
                    <a:pt x="1194560" y="247292"/>
                    <a:pt x="1186561" y="231962"/>
                    <a:pt x="1187227" y="207965"/>
                  </a:cubicBezTo>
                  <a:cubicBezTo>
                    <a:pt x="1187894" y="189969"/>
                    <a:pt x="1189893" y="171304"/>
                    <a:pt x="1194560" y="153308"/>
                  </a:cubicBezTo>
                  <a:cubicBezTo>
                    <a:pt x="1198558" y="137311"/>
                    <a:pt x="1204057" y="122063"/>
                    <a:pt x="1218367" y="123313"/>
                  </a:cubicBezTo>
                  <a:close/>
                  <a:moveTo>
                    <a:pt x="2578875" y="119960"/>
                  </a:moveTo>
                  <a:cubicBezTo>
                    <a:pt x="2589029" y="120147"/>
                    <a:pt x="2600486" y="122980"/>
                    <a:pt x="2612984" y="128646"/>
                  </a:cubicBezTo>
                  <a:cubicBezTo>
                    <a:pt x="2626982" y="135312"/>
                    <a:pt x="2635648" y="144644"/>
                    <a:pt x="2636982" y="161307"/>
                  </a:cubicBezTo>
                  <a:cubicBezTo>
                    <a:pt x="2640315" y="197968"/>
                    <a:pt x="2644314" y="234629"/>
                    <a:pt x="2663644" y="267291"/>
                  </a:cubicBezTo>
                  <a:cubicBezTo>
                    <a:pt x="2667643" y="273957"/>
                    <a:pt x="2670310" y="281954"/>
                    <a:pt x="2660311" y="288620"/>
                  </a:cubicBezTo>
                  <a:cubicBezTo>
                    <a:pt x="2611651" y="323281"/>
                    <a:pt x="2550993" y="300619"/>
                    <a:pt x="2538330" y="241962"/>
                  </a:cubicBezTo>
                  <a:cubicBezTo>
                    <a:pt x="2534330" y="223297"/>
                    <a:pt x="2532331" y="203968"/>
                    <a:pt x="2529664" y="184636"/>
                  </a:cubicBezTo>
                  <a:cubicBezTo>
                    <a:pt x="2529664" y="142643"/>
                    <a:pt x="2548411" y="119398"/>
                    <a:pt x="2578875" y="119960"/>
                  </a:cubicBezTo>
                  <a:close/>
                  <a:moveTo>
                    <a:pt x="2827947" y="116721"/>
                  </a:moveTo>
                  <a:cubicBezTo>
                    <a:pt x="2859442" y="115814"/>
                    <a:pt x="2898436" y="132812"/>
                    <a:pt x="2908933" y="157309"/>
                  </a:cubicBezTo>
                  <a:cubicBezTo>
                    <a:pt x="2917266" y="176639"/>
                    <a:pt x="2922599" y="195469"/>
                    <a:pt x="2921349" y="213300"/>
                  </a:cubicBezTo>
                  <a:lnTo>
                    <a:pt x="2894711" y="262479"/>
                  </a:lnTo>
                  <a:lnTo>
                    <a:pt x="2883938" y="260710"/>
                  </a:lnTo>
                  <a:cubicBezTo>
                    <a:pt x="2880105" y="261626"/>
                    <a:pt x="2876272" y="263293"/>
                    <a:pt x="2872272" y="263293"/>
                  </a:cubicBezTo>
                  <a:cubicBezTo>
                    <a:pt x="2840277" y="264624"/>
                    <a:pt x="2816948" y="253294"/>
                    <a:pt x="2803618" y="222632"/>
                  </a:cubicBezTo>
                  <a:cubicBezTo>
                    <a:pt x="2794285" y="200634"/>
                    <a:pt x="2786953" y="178638"/>
                    <a:pt x="2785619" y="155309"/>
                  </a:cubicBezTo>
                  <a:cubicBezTo>
                    <a:pt x="2784953" y="141977"/>
                    <a:pt x="2788952" y="131311"/>
                    <a:pt x="2800285" y="123980"/>
                  </a:cubicBezTo>
                  <a:cubicBezTo>
                    <a:pt x="2807783" y="119314"/>
                    <a:pt x="2817449" y="117023"/>
                    <a:pt x="2827947" y="116721"/>
                  </a:cubicBezTo>
                  <a:close/>
                  <a:moveTo>
                    <a:pt x="3240209" y="115314"/>
                  </a:moveTo>
                  <a:cubicBezTo>
                    <a:pt x="3260872" y="119312"/>
                    <a:pt x="3286203" y="119978"/>
                    <a:pt x="3292201" y="148642"/>
                  </a:cubicBezTo>
                  <a:cubicBezTo>
                    <a:pt x="3298200" y="177971"/>
                    <a:pt x="3286203" y="199967"/>
                    <a:pt x="3258872" y="212632"/>
                  </a:cubicBezTo>
                  <a:cubicBezTo>
                    <a:pt x="3250208" y="216632"/>
                    <a:pt x="3240209" y="219296"/>
                    <a:pt x="3228877" y="223296"/>
                  </a:cubicBezTo>
                  <a:cubicBezTo>
                    <a:pt x="3228210" y="193301"/>
                    <a:pt x="3227543" y="166639"/>
                    <a:pt x="3218213" y="140643"/>
                  </a:cubicBezTo>
                  <a:cubicBezTo>
                    <a:pt x="3212213" y="123311"/>
                    <a:pt x="3222213" y="111314"/>
                    <a:pt x="3240209" y="115314"/>
                  </a:cubicBezTo>
                  <a:close/>
                  <a:moveTo>
                    <a:pt x="2720964" y="113981"/>
                  </a:moveTo>
                  <a:cubicBezTo>
                    <a:pt x="2759624" y="111981"/>
                    <a:pt x="2770290" y="119980"/>
                    <a:pt x="2776289" y="157972"/>
                  </a:cubicBezTo>
                  <a:cubicBezTo>
                    <a:pt x="2779620" y="179303"/>
                    <a:pt x="2779620" y="200632"/>
                    <a:pt x="2782953" y="221961"/>
                  </a:cubicBezTo>
                  <a:cubicBezTo>
                    <a:pt x="2788286" y="261288"/>
                    <a:pt x="2782953" y="269287"/>
                    <a:pt x="2743628" y="271287"/>
                  </a:cubicBezTo>
                  <a:cubicBezTo>
                    <a:pt x="2738962" y="271953"/>
                    <a:pt x="2733629" y="271953"/>
                    <a:pt x="2728296" y="271953"/>
                  </a:cubicBezTo>
                  <a:cubicBezTo>
                    <a:pt x="2677639" y="271287"/>
                    <a:pt x="2670973" y="266620"/>
                    <a:pt x="2660974" y="216630"/>
                  </a:cubicBezTo>
                  <a:cubicBezTo>
                    <a:pt x="2659641" y="209964"/>
                    <a:pt x="2658308" y="202632"/>
                    <a:pt x="2656975" y="195299"/>
                  </a:cubicBezTo>
                  <a:cubicBezTo>
                    <a:pt x="2644978" y="131310"/>
                    <a:pt x="2655642" y="117314"/>
                    <a:pt x="2720964" y="113981"/>
                  </a:cubicBezTo>
                  <a:close/>
                  <a:moveTo>
                    <a:pt x="1407762" y="104743"/>
                  </a:moveTo>
                  <a:cubicBezTo>
                    <a:pt x="1437226" y="106274"/>
                    <a:pt x="1443351" y="122146"/>
                    <a:pt x="1443851" y="170639"/>
                  </a:cubicBezTo>
                  <a:cubicBezTo>
                    <a:pt x="1444517" y="226630"/>
                    <a:pt x="1408523" y="246628"/>
                    <a:pt x="1353199" y="241295"/>
                  </a:cubicBezTo>
                  <a:cubicBezTo>
                    <a:pt x="1309206" y="237295"/>
                    <a:pt x="1319205" y="214631"/>
                    <a:pt x="1319871" y="190635"/>
                  </a:cubicBezTo>
                  <a:cubicBezTo>
                    <a:pt x="1320538" y="180636"/>
                    <a:pt x="1321871" y="169972"/>
                    <a:pt x="1321871" y="159973"/>
                  </a:cubicBezTo>
                  <a:cubicBezTo>
                    <a:pt x="1321205" y="126645"/>
                    <a:pt x="1335202" y="111315"/>
                    <a:pt x="1369862" y="107315"/>
                  </a:cubicBezTo>
                  <a:cubicBezTo>
                    <a:pt x="1385526" y="105316"/>
                    <a:pt x="1397941" y="104232"/>
                    <a:pt x="1407762" y="104743"/>
                  </a:cubicBezTo>
                  <a:close/>
                  <a:moveTo>
                    <a:pt x="1064582" y="98650"/>
                  </a:moveTo>
                  <a:cubicBezTo>
                    <a:pt x="1073246" y="97316"/>
                    <a:pt x="1081912" y="98650"/>
                    <a:pt x="1086578" y="106649"/>
                  </a:cubicBezTo>
                  <a:cubicBezTo>
                    <a:pt x="1091244" y="115315"/>
                    <a:pt x="1080578" y="117982"/>
                    <a:pt x="1076579" y="122648"/>
                  </a:cubicBezTo>
                  <a:cubicBezTo>
                    <a:pt x="1063249" y="139312"/>
                    <a:pt x="1049917" y="149312"/>
                    <a:pt x="1027921" y="134646"/>
                  </a:cubicBezTo>
                  <a:cubicBezTo>
                    <a:pt x="1019922" y="129313"/>
                    <a:pt x="1007257" y="132646"/>
                    <a:pt x="990594" y="131313"/>
                  </a:cubicBezTo>
                  <a:cubicBezTo>
                    <a:pt x="1016589" y="112649"/>
                    <a:pt x="1039251" y="102649"/>
                    <a:pt x="1064582" y="98650"/>
                  </a:cubicBezTo>
                  <a:close/>
                  <a:moveTo>
                    <a:pt x="1164813" y="93318"/>
                  </a:moveTo>
                  <a:cubicBezTo>
                    <a:pt x="1176395" y="91985"/>
                    <a:pt x="1189227" y="93985"/>
                    <a:pt x="1207891" y="98651"/>
                  </a:cubicBezTo>
                  <a:cubicBezTo>
                    <a:pt x="1189893" y="131313"/>
                    <a:pt x="1172563" y="133979"/>
                    <a:pt x="1129235" y="107982"/>
                  </a:cubicBezTo>
                  <a:cubicBezTo>
                    <a:pt x="1142900" y="99317"/>
                    <a:pt x="1153232" y="94651"/>
                    <a:pt x="1164813" y="93318"/>
                  </a:cubicBezTo>
                  <a:close/>
                  <a:moveTo>
                    <a:pt x="1529421" y="84903"/>
                  </a:moveTo>
                  <a:cubicBezTo>
                    <a:pt x="1541669" y="86986"/>
                    <a:pt x="1553500" y="91986"/>
                    <a:pt x="1564498" y="99985"/>
                  </a:cubicBezTo>
                  <a:cubicBezTo>
                    <a:pt x="1581163" y="111315"/>
                    <a:pt x="1568498" y="129980"/>
                    <a:pt x="1573164" y="141311"/>
                  </a:cubicBezTo>
                  <a:cubicBezTo>
                    <a:pt x="1572498" y="161975"/>
                    <a:pt x="1573831" y="178639"/>
                    <a:pt x="1566499" y="193304"/>
                  </a:cubicBezTo>
                  <a:cubicBezTo>
                    <a:pt x="1555167" y="217300"/>
                    <a:pt x="1539836" y="235298"/>
                    <a:pt x="1509174" y="222632"/>
                  </a:cubicBezTo>
                  <a:cubicBezTo>
                    <a:pt x="1506508" y="221299"/>
                    <a:pt x="1503175" y="221299"/>
                    <a:pt x="1500509" y="220633"/>
                  </a:cubicBezTo>
                  <a:cubicBezTo>
                    <a:pt x="1455850" y="213300"/>
                    <a:pt x="1447184" y="199303"/>
                    <a:pt x="1461183" y="155309"/>
                  </a:cubicBezTo>
                  <a:cubicBezTo>
                    <a:pt x="1463847" y="147310"/>
                    <a:pt x="1466513" y="139979"/>
                    <a:pt x="1467180" y="131980"/>
                  </a:cubicBezTo>
                  <a:cubicBezTo>
                    <a:pt x="1469179" y="113315"/>
                    <a:pt x="1469846" y="93319"/>
                    <a:pt x="1491844" y="87320"/>
                  </a:cubicBezTo>
                  <a:cubicBezTo>
                    <a:pt x="1504509" y="83653"/>
                    <a:pt x="1517173" y="82820"/>
                    <a:pt x="1529421" y="84903"/>
                  </a:cubicBezTo>
                  <a:close/>
                  <a:moveTo>
                    <a:pt x="2489119" y="77550"/>
                  </a:moveTo>
                  <a:cubicBezTo>
                    <a:pt x="2512085" y="74488"/>
                    <a:pt x="2533831" y="85486"/>
                    <a:pt x="2556328" y="91986"/>
                  </a:cubicBezTo>
                  <a:cubicBezTo>
                    <a:pt x="2532332" y="127982"/>
                    <a:pt x="2501670" y="125982"/>
                    <a:pt x="2468342" y="113983"/>
                  </a:cubicBezTo>
                  <a:cubicBezTo>
                    <a:pt x="2461676" y="111316"/>
                    <a:pt x="2454345" y="110650"/>
                    <a:pt x="2453012" y="101319"/>
                  </a:cubicBezTo>
                  <a:cubicBezTo>
                    <a:pt x="2451678" y="91986"/>
                    <a:pt x="2460342" y="89319"/>
                    <a:pt x="2465675" y="85986"/>
                  </a:cubicBezTo>
                  <a:cubicBezTo>
                    <a:pt x="2473674" y="81154"/>
                    <a:pt x="2481464" y="78571"/>
                    <a:pt x="2489119" y="77550"/>
                  </a:cubicBezTo>
                  <a:close/>
                  <a:moveTo>
                    <a:pt x="1654294" y="69040"/>
                  </a:moveTo>
                  <a:cubicBezTo>
                    <a:pt x="1669227" y="66613"/>
                    <a:pt x="1686141" y="67655"/>
                    <a:pt x="1704471" y="72654"/>
                  </a:cubicBezTo>
                  <a:cubicBezTo>
                    <a:pt x="1706471" y="73320"/>
                    <a:pt x="1708471" y="74654"/>
                    <a:pt x="1710471" y="73987"/>
                  </a:cubicBezTo>
                  <a:cubicBezTo>
                    <a:pt x="1746465" y="73987"/>
                    <a:pt x="1757795" y="90652"/>
                    <a:pt x="1745798" y="119980"/>
                  </a:cubicBezTo>
                  <a:cubicBezTo>
                    <a:pt x="1745131" y="129310"/>
                    <a:pt x="1744465" y="134643"/>
                    <a:pt x="1744465" y="139976"/>
                  </a:cubicBezTo>
                  <a:cubicBezTo>
                    <a:pt x="1745131" y="163971"/>
                    <a:pt x="1737132" y="175303"/>
                    <a:pt x="1711137" y="183303"/>
                  </a:cubicBezTo>
                  <a:cubicBezTo>
                    <a:pt x="1679809" y="192635"/>
                    <a:pt x="1649814" y="198632"/>
                    <a:pt x="1617154" y="197299"/>
                  </a:cubicBezTo>
                  <a:cubicBezTo>
                    <a:pt x="1597157" y="196632"/>
                    <a:pt x="1589825" y="189968"/>
                    <a:pt x="1588492" y="171304"/>
                  </a:cubicBezTo>
                  <a:cubicBezTo>
                    <a:pt x="1582494" y="114813"/>
                    <a:pt x="1609489" y="76320"/>
                    <a:pt x="1654294" y="69040"/>
                  </a:cubicBezTo>
                  <a:close/>
                  <a:moveTo>
                    <a:pt x="1362533" y="65324"/>
                  </a:moveTo>
                  <a:cubicBezTo>
                    <a:pt x="1337871" y="118650"/>
                    <a:pt x="1302543" y="127983"/>
                    <a:pt x="1225220" y="99320"/>
                  </a:cubicBezTo>
                  <a:cubicBezTo>
                    <a:pt x="1268548" y="65324"/>
                    <a:pt x="1316539" y="73990"/>
                    <a:pt x="1362533" y="65324"/>
                  </a:cubicBezTo>
                  <a:close/>
                  <a:moveTo>
                    <a:pt x="2318950" y="64323"/>
                  </a:moveTo>
                  <a:cubicBezTo>
                    <a:pt x="2324866" y="63156"/>
                    <a:pt x="2332031" y="64322"/>
                    <a:pt x="2339030" y="64655"/>
                  </a:cubicBezTo>
                  <a:cubicBezTo>
                    <a:pt x="2365693" y="65988"/>
                    <a:pt x="2391688" y="66655"/>
                    <a:pt x="2418350" y="67321"/>
                  </a:cubicBezTo>
                  <a:cubicBezTo>
                    <a:pt x="2427016" y="67321"/>
                    <a:pt x="2438348" y="63989"/>
                    <a:pt x="2439682" y="77987"/>
                  </a:cubicBezTo>
                  <a:cubicBezTo>
                    <a:pt x="2440348" y="89986"/>
                    <a:pt x="2447014" y="105982"/>
                    <a:pt x="2433016" y="111314"/>
                  </a:cubicBezTo>
                  <a:cubicBezTo>
                    <a:pt x="2412353" y="117980"/>
                    <a:pt x="2394355" y="131310"/>
                    <a:pt x="2371692" y="128646"/>
                  </a:cubicBezTo>
                  <a:cubicBezTo>
                    <a:pt x="2355027" y="129312"/>
                    <a:pt x="2339030" y="124646"/>
                    <a:pt x="2324365" y="118647"/>
                  </a:cubicBezTo>
                  <a:cubicBezTo>
                    <a:pt x="2306369" y="110648"/>
                    <a:pt x="2302369" y="95318"/>
                    <a:pt x="2306369" y="77987"/>
                  </a:cubicBezTo>
                  <a:cubicBezTo>
                    <a:pt x="2308369" y="68989"/>
                    <a:pt x="2313034" y="65489"/>
                    <a:pt x="2318950" y="64323"/>
                  </a:cubicBezTo>
                  <a:close/>
                  <a:moveTo>
                    <a:pt x="1843781" y="47992"/>
                  </a:moveTo>
                  <a:cubicBezTo>
                    <a:pt x="1867110" y="49325"/>
                    <a:pt x="1883775" y="57324"/>
                    <a:pt x="1875109" y="86653"/>
                  </a:cubicBezTo>
                  <a:cubicBezTo>
                    <a:pt x="1872443" y="95983"/>
                    <a:pt x="1872443" y="106649"/>
                    <a:pt x="1871776" y="116648"/>
                  </a:cubicBezTo>
                  <a:cubicBezTo>
                    <a:pt x="1869110" y="160640"/>
                    <a:pt x="1827117" y="190637"/>
                    <a:pt x="1784459" y="182638"/>
                  </a:cubicBezTo>
                  <a:cubicBezTo>
                    <a:pt x="1759128" y="177972"/>
                    <a:pt x="1754464" y="164640"/>
                    <a:pt x="1757795" y="145977"/>
                  </a:cubicBezTo>
                  <a:cubicBezTo>
                    <a:pt x="1758461" y="80653"/>
                    <a:pt x="1791122" y="44659"/>
                    <a:pt x="1843781" y="47992"/>
                  </a:cubicBezTo>
                  <a:close/>
                  <a:moveTo>
                    <a:pt x="1470742" y="43555"/>
                  </a:moveTo>
                  <a:cubicBezTo>
                    <a:pt x="1480011" y="42951"/>
                    <a:pt x="1488510" y="43659"/>
                    <a:pt x="1495175" y="45992"/>
                  </a:cubicBezTo>
                  <a:cubicBezTo>
                    <a:pt x="1507841" y="50659"/>
                    <a:pt x="1508507" y="53992"/>
                    <a:pt x="1498509" y="63989"/>
                  </a:cubicBezTo>
                  <a:cubicBezTo>
                    <a:pt x="1473179" y="89321"/>
                    <a:pt x="1447182" y="107318"/>
                    <a:pt x="1411853" y="80655"/>
                  </a:cubicBezTo>
                  <a:cubicBezTo>
                    <a:pt x="1409856" y="79322"/>
                    <a:pt x="1405856" y="79322"/>
                    <a:pt x="1403190" y="78655"/>
                  </a:cubicBezTo>
                  <a:cubicBezTo>
                    <a:pt x="1400523" y="77988"/>
                    <a:pt x="1397857" y="76655"/>
                    <a:pt x="1395190" y="75989"/>
                  </a:cubicBezTo>
                  <a:cubicBezTo>
                    <a:pt x="1408188" y="58991"/>
                    <a:pt x="1442933" y="45367"/>
                    <a:pt x="1470742" y="43555"/>
                  </a:cubicBezTo>
                  <a:close/>
                  <a:moveTo>
                    <a:pt x="2200388" y="39326"/>
                  </a:moveTo>
                  <a:cubicBezTo>
                    <a:pt x="2219717" y="42659"/>
                    <a:pt x="2238380" y="47992"/>
                    <a:pt x="2257712" y="50659"/>
                  </a:cubicBezTo>
                  <a:cubicBezTo>
                    <a:pt x="2283707" y="53325"/>
                    <a:pt x="2294373" y="67988"/>
                    <a:pt x="2291707" y="87987"/>
                  </a:cubicBezTo>
                  <a:cubicBezTo>
                    <a:pt x="2290373" y="107983"/>
                    <a:pt x="2294373" y="123979"/>
                    <a:pt x="2270375" y="121981"/>
                  </a:cubicBezTo>
                  <a:cubicBezTo>
                    <a:pt x="2259045" y="120648"/>
                    <a:pt x="2251046" y="131979"/>
                    <a:pt x="2242380" y="139311"/>
                  </a:cubicBezTo>
                  <a:cubicBezTo>
                    <a:pt x="2226383" y="153310"/>
                    <a:pt x="2211051" y="153977"/>
                    <a:pt x="2192388" y="143311"/>
                  </a:cubicBezTo>
                  <a:cubicBezTo>
                    <a:pt x="2176390" y="134645"/>
                    <a:pt x="2167726" y="127979"/>
                    <a:pt x="2174390" y="107316"/>
                  </a:cubicBezTo>
                  <a:cubicBezTo>
                    <a:pt x="2179056" y="92651"/>
                    <a:pt x="2175723" y="74654"/>
                    <a:pt x="2176390" y="58656"/>
                  </a:cubicBezTo>
                  <a:cubicBezTo>
                    <a:pt x="2176390" y="42659"/>
                    <a:pt x="2185056" y="36660"/>
                    <a:pt x="2200388" y="39326"/>
                  </a:cubicBezTo>
                  <a:close/>
                  <a:moveTo>
                    <a:pt x="1933765" y="25328"/>
                  </a:moveTo>
                  <a:cubicBezTo>
                    <a:pt x="1961096" y="23328"/>
                    <a:pt x="1983091" y="35327"/>
                    <a:pt x="2003087" y="52658"/>
                  </a:cubicBezTo>
                  <a:cubicBezTo>
                    <a:pt x="2008420" y="57322"/>
                    <a:pt x="2003754" y="61988"/>
                    <a:pt x="2001087" y="65988"/>
                  </a:cubicBezTo>
                  <a:cubicBezTo>
                    <a:pt x="1995088" y="77986"/>
                    <a:pt x="1994423" y="90650"/>
                    <a:pt x="1998421" y="101982"/>
                  </a:cubicBezTo>
                  <a:cubicBezTo>
                    <a:pt x="2011753" y="133976"/>
                    <a:pt x="2003754" y="155305"/>
                    <a:pt x="1971759" y="170637"/>
                  </a:cubicBezTo>
                  <a:cubicBezTo>
                    <a:pt x="1954430" y="179302"/>
                    <a:pt x="1940431" y="192632"/>
                    <a:pt x="1927101" y="166637"/>
                  </a:cubicBezTo>
                  <a:cubicBezTo>
                    <a:pt x="1925768" y="163304"/>
                    <a:pt x="1920435" y="159971"/>
                    <a:pt x="1917102" y="160638"/>
                  </a:cubicBezTo>
                  <a:cubicBezTo>
                    <a:pt x="1882441" y="163304"/>
                    <a:pt x="1885108" y="139975"/>
                    <a:pt x="1885774" y="115980"/>
                  </a:cubicBezTo>
                  <a:cubicBezTo>
                    <a:pt x="1888441" y="98649"/>
                    <a:pt x="1889774" y="81319"/>
                    <a:pt x="1893107" y="64655"/>
                  </a:cubicBezTo>
                  <a:cubicBezTo>
                    <a:pt x="1897104" y="42659"/>
                    <a:pt x="1910436" y="27327"/>
                    <a:pt x="1933765" y="25328"/>
                  </a:cubicBezTo>
                  <a:close/>
                  <a:moveTo>
                    <a:pt x="2063743" y="22664"/>
                  </a:moveTo>
                  <a:cubicBezTo>
                    <a:pt x="2073742" y="22664"/>
                    <a:pt x="2084407" y="22664"/>
                    <a:pt x="2094404" y="23331"/>
                  </a:cubicBezTo>
                  <a:cubicBezTo>
                    <a:pt x="2149063" y="25997"/>
                    <a:pt x="2149063" y="26664"/>
                    <a:pt x="2151727" y="81321"/>
                  </a:cubicBezTo>
                  <a:cubicBezTo>
                    <a:pt x="2154394" y="142645"/>
                    <a:pt x="2101737" y="178639"/>
                    <a:pt x="2043747" y="155977"/>
                  </a:cubicBezTo>
                  <a:cubicBezTo>
                    <a:pt x="2037081" y="153311"/>
                    <a:pt x="2029748" y="150644"/>
                    <a:pt x="2029082" y="141978"/>
                  </a:cubicBezTo>
                  <a:cubicBezTo>
                    <a:pt x="2027082" y="111316"/>
                    <a:pt x="2019749" y="80655"/>
                    <a:pt x="2028415" y="50659"/>
                  </a:cubicBezTo>
                  <a:cubicBezTo>
                    <a:pt x="2033748" y="33330"/>
                    <a:pt x="2043747" y="21997"/>
                    <a:pt x="2063743" y="22664"/>
                  </a:cubicBezTo>
                  <a:close/>
                  <a:moveTo>
                    <a:pt x="1654817" y="11748"/>
                  </a:moveTo>
                  <a:cubicBezTo>
                    <a:pt x="1658649" y="10665"/>
                    <a:pt x="1661816" y="11332"/>
                    <a:pt x="1662482" y="17998"/>
                  </a:cubicBezTo>
                  <a:cubicBezTo>
                    <a:pt x="1663149" y="27330"/>
                    <a:pt x="1665148" y="46659"/>
                    <a:pt x="1648484" y="46659"/>
                  </a:cubicBezTo>
                  <a:cubicBezTo>
                    <a:pt x="1631154" y="47326"/>
                    <a:pt x="1619155" y="55325"/>
                    <a:pt x="1608491" y="65988"/>
                  </a:cubicBezTo>
                  <a:cubicBezTo>
                    <a:pt x="1581827" y="93318"/>
                    <a:pt x="1557165" y="63988"/>
                    <a:pt x="1529170" y="66655"/>
                  </a:cubicBezTo>
                  <a:cubicBezTo>
                    <a:pt x="1554498" y="31994"/>
                    <a:pt x="1593160" y="32661"/>
                    <a:pt x="1625155" y="19998"/>
                  </a:cubicBezTo>
                  <a:cubicBezTo>
                    <a:pt x="1630488" y="17998"/>
                    <a:pt x="1637154" y="17331"/>
                    <a:pt x="1643153" y="15998"/>
                  </a:cubicBezTo>
                  <a:cubicBezTo>
                    <a:pt x="1646485" y="15665"/>
                    <a:pt x="1650984" y="12832"/>
                    <a:pt x="1654817" y="11748"/>
                  </a:cubicBezTo>
                  <a:close/>
                  <a:moveTo>
                    <a:pt x="1794458" y="2668"/>
                  </a:moveTo>
                  <a:cubicBezTo>
                    <a:pt x="1813123" y="2001"/>
                    <a:pt x="1809790" y="14665"/>
                    <a:pt x="1806456" y="24663"/>
                  </a:cubicBezTo>
                  <a:cubicBezTo>
                    <a:pt x="1799790" y="46659"/>
                    <a:pt x="1770462" y="61324"/>
                    <a:pt x="1747133" y="55324"/>
                  </a:cubicBezTo>
                  <a:cubicBezTo>
                    <a:pt x="1731801" y="51325"/>
                    <a:pt x="1717135" y="47992"/>
                    <a:pt x="1700472" y="43992"/>
                  </a:cubicBezTo>
                  <a:cubicBezTo>
                    <a:pt x="1729134" y="23997"/>
                    <a:pt x="1757130" y="3335"/>
                    <a:pt x="1794458" y="2668"/>
                  </a:cubicBezTo>
                  <a:close/>
                  <a:moveTo>
                    <a:pt x="1935100" y="666"/>
                  </a:moveTo>
                  <a:cubicBezTo>
                    <a:pt x="1889106" y="34661"/>
                    <a:pt x="1889106" y="34661"/>
                    <a:pt x="1855111" y="21329"/>
                  </a:cubicBezTo>
                  <a:cubicBezTo>
                    <a:pt x="1887773" y="0"/>
                    <a:pt x="1891106" y="-1333"/>
                    <a:pt x="1935100" y="666"/>
                  </a:cubicBezTo>
                  <a:close/>
                </a:path>
              </a:pathLst>
            </a:custGeom>
            <a:grpFill/>
            <a:ln w="33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42">
              <a:extLst>
                <a:ext uri="{FF2B5EF4-FFF2-40B4-BE49-F238E27FC236}">
                  <a16:creationId xmlns:a16="http://schemas.microsoft.com/office/drawing/2014/main" id="{7BA824B0-ED86-489B-B557-BD8AD19714E2}"/>
                </a:ext>
              </a:extLst>
            </p:cNvPr>
            <p:cNvSpPr/>
            <p:nvPr/>
          </p:nvSpPr>
          <p:spPr>
            <a:xfrm rot="658315">
              <a:off x="7660804" y="2032295"/>
              <a:ext cx="1158212" cy="1145714"/>
            </a:xfrm>
            <a:custGeom>
              <a:avLst/>
              <a:gdLst>
                <a:gd name="connsiteX0" fmla="*/ 41900 w 2554471"/>
                <a:gd name="connsiteY0" fmla="*/ 2487722 h 2526906"/>
                <a:gd name="connsiteX1" fmla="*/ 62657 w 2554471"/>
                <a:gd name="connsiteY1" fmla="*/ 2489576 h 2526906"/>
                <a:gd name="connsiteX2" fmla="*/ 71323 w 2554471"/>
                <a:gd name="connsiteY2" fmla="*/ 2494909 h 2526906"/>
                <a:gd name="connsiteX3" fmla="*/ 63990 w 2554471"/>
                <a:gd name="connsiteY3" fmla="*/ 2510907 h 2526906"/>
                <a:gd name="connsiteX4" fmla="*/ 0 w 2554471"/>
                <a:gd name="connsiteY4" fmla="*/ 2526906 h 2526906"/>
                <a:gd name="connsiteX5" fmla="*/ 41900 w 2554471"/>
                <a:gd name="connsiteY5" fmla="*/ 2487722 h 2526906"/>
                <a:gd name="connsiteX6" fmla="*/ 119313 w 2554471"/>
                <a:gd name="connsiteY6" fmla="*/ 2456248 h 2526906"/>
                <a:gd name="connsiteX7" fmla="*/ 141975 w 2554471"/>
                <a:gd name="connsiteY7" fmla="*/ 2490911 h 2526906"/>
                <a:gd name="connsiteX8" fmla="*/ 101982 w 2554471"/>
                <a:gd name="connsiteY8" fmla="*/ 2508241 h 2526906"/>
                <a:gd name="connsiteX9" fmla="*/ 76654 w 2554471"/>
                <a:gd name="connsiteY9" fmla="*/ 2490911 h 2526906"/>
                <a:gd name="connsiteX10" fmla="*/ 119313 w 2554471"/>
                <a:gd name="connsiteY10" fmla="*/ 2456248 h 2526906"/>
                <a:gd name="connsiteX11" fmla="*/ 218557 w 2554471"/>
                <a:gd name="connsiteY11" fmla="*/ 2369813 h 2526906"/>
                <a:gd name="connsiteX12" fmla="*/ 237960 w 2554471"/>
                <a:gd name="connsiteY12" fmla="*/ 2389592 h 2526906"/>
                <a:gd name="connsiteX13" fmla="*/ 239960 w 2554471"/>
                <a:gd name="connsiteY13" fmla="*/ 2418921 h 2526906"/>
                <a:gd name="connsiteX14" fmla="*/ 194633 w 2554471"/>
                <a:gd name="connsiteY14" fmla="*/ 2478245 h 2526906"/>
                <a:gd name="connsiteX15" fmla="*/ 173971 w 2554471"/>
                <a:gd name="connsiteY15" fmla="*/ 2486244 h 2526906"/>
                <a:gd name="connsiteX16" fmla="*/ 148640 w 2554471"/>
                <a:gd name="connsiteY16" fmla="*/ 2461580 h 2526906"/>
                <a:gd name="connsiteX17" fmla="*/ 197966 w 2554471"/>
                <a:gd name="connsiteY17" fmla="*/ 2371594 h 2526906"/>
                <a:gd name="connsiteX18" fmla="*/ 203299 w 2554471"/>
                <a:gd name="connsiteY18" fmla="*/ 2370261 h 2526906"/>
                <a:gd name="connsiteX19" fmla="*/ 218557 w 2554471"/>
                <a:gd name="connsiteY19" fmla="*/ 2369813 h 2526906"/>
                <a:gd name="connsiteX20" fmla="*/ 73322 w 2554471"/>
                <a:gd name="connsiteY20" fmla="*/ 2322270 h 2526906"/>
                <a:gd name="connsiteX21" fmla="*/ 137312 w 2554471"/>
                <a:gd name="connsiteY21" fmla="*/ 2386260 h 2526906"/>
                <a:gd name="connsiteX22" fmla="*/ 139978 w 2554471"/>
                <a:gd name="connsiteY22" fmla="*/ 2403592 h 2526906"/>
                <a:gd name="connsiteX23" fmla="*/ 75988 w 2554471"/>
                <a:gd name="connsiteY23" fmla="*/ 2464249 h 2526906"/>
                <a:gd name="connsiteX24" fmla="*/ 35327 w 2554471"/>
                <a:gd name="connsiteY24" fmla="*/ 2464916 h 2526906"/>
                <a:gd name="connsiteX25" fmla="*/ 31327 w 2554471"/>
                <a:gd name="connsiteY25" fmla="*/ 2430921 h 2526906"/>
                <a:gd name="connsiteX26" fmla="*/ 73322 w 2554471"/>
                <a:gd name="connsiteY26" fmla="*/ 2322270 h 2526906"/>
                <a:gd name="connsiteX27" fmla="*/ 296617 w 2554471"/>
                <a:gd name="connsiteY27" fmla="*/ 2296273 h 2526906"/>
                <a:gd name="connsiteX28" fmla="*/ 323946 w 2554471"/>
                <a:gd name="connsiteY28" fmla="*/ 2321602 h 2526906"/>
                <a:gd name="connsiteX29" fmla="*/ 267288 w 2554471"/>
                <a:gd name="connsiteY29" fmla="*/ 2385591 h 2526906"/>
                <a:gd name="connsiteX30" fmla="*/ 241959 w 2554471"/>
                <a:gd name="connsiteY30" fmla="*/ 2356929 h 2526906"/>
                <a:gd name="connsiteX31" fmla="*/ 296617 w 2554471"/>
                <a:gd name="connsiteY31" fmla="*/ 2296273 h 2526906"/>
                <a:gd name="connsiteX32" fmla="*/ 385267 w 2554471"/>
                <a:gd name="connsiteY32" fmla="*/ 2187627 h 2526906"/>
                <a:gd name="connsiteX33" fmla="*/ 399932 w 2554471"/>
                <a:gd name="connsiteY33" fmla="*/ 2188293 h 2526906"/>
                <a:gd name="connsiteX34" fmla="*/ 417262 w 2554471"/>
                <a:gd name="connsiteY34" fmla="*/ 2264281 h 2526906"/>
                <a:gd name="connsiteX35" fmla="*/ 377268 w 2554471"/>
                <a:gd name="connsiteY35" fmla="*/ 2301606 h 2526906"/>
                <a:gd name="connsiteX36" fmla="*/ 325278 w 2554471"/>
                <a:gd name="connsiteY36" fmla="*/ 2272945 h 2526906"/>
                <a:gd name="connsiteX37" fmla="*/ 385267 w 2554471"/>
                <a:gd name="connsiteY37" fmla="*/ 2187627 h 2526906"/>
                <a:gd name="connsiteX38" fmla="*/ 119313 w 2554471"/>
                <a:gd name="connsiteY38" fmla="*/ 2106306 h 2526906"/>
                <a:gd name="connsiteX39" fmla="*/ 101316 w 2554471"/>
                <a:gd name="connsiteY39" fmla="*/ 2198290 h 2526906"/>
                <a:gd name="connsiteX40" fmla="*/ 119313 w 2554471"/>
                <a:gd name="connsiteY40" fmla="*/ 2106306 h 2526906"/>
                <a:gd name="connsiteX41" fmla="*/ 205967 w 2554471"/>
                <a:gd name="connsiteY41" fmla="*/ 2104975 h 2526906"/>
                <a:gd name="connsiteX42" fmla="*/ 221963 w 2554471"/>
                <a:gd name="connsiteY42" fmla="*/ 2110974 h 2526906"/>
                <a:gd name="connsiteX43" fmla="*/ 307284 w 2554471"/>
                <a:gd name="connsiteY43" fmla="*/ 2194293 h 2526906"/>
                <a:gd name="connsiteX44" fmla="*/ 313284 w 2554471"/>
                <a:gd name="connsiteY44" fmla="*/ 2206959 h 2526906"/>
                <a:gd name="connsiteX45" fmla="*/ 272623 w 2554471"/>
                <a:gd name="connsiteY45" fmla="*/ 2279612 h 2526906"/>
                <a:gd name="connsiteX46" fmla="*/ 245961 w 2554471"/>
                <a:gd name="connsiteY46" fmla="*/ 2298943 h 2526906"/>
                <a:gd name="connsiteX47" fmla="*/ 177305 w 2554471"/>
                <a:gd name="connsiteY47" fmla="*/ 2363599 h 2526906"/>
                <a:gd name="connsiteX48" fmla="*/ 135978 w 2554471"/>
                <a:gd name="connsiteY48" fmla="*/ 2364266 h 2526906"/>
                <a:gd name="connsiteX49" fmla="*/ 99317 w 2554471"/>
                <a:gd name="connsiteY49" fmla="*/ 2331604 h 2526906"/>
                <a:gd name="connsiteX50" fmla="*/ 117315 w 2554471"/>
                <a:gd name="connsiteY50" fmla="*/ 2217622 h 2526906"/>
                <a:gd name="connsiteX51" fmla="*/ 149310 w 2554471"/>
                <a:gd name="connsiteY51" fmla="*/ 2223622 h 2526906"/>
                <a:gd name="connsiteX52" fmla="*/ 237962 w 2554471"/>
                <a:gd name="connsiteY52" fmla="*/ 2292944 h 2526906"/>
                <a:gd name="connsiteX53" fmla="*/ 213966 w 2554471"/>
                <a:gd name="connsiteY53" fmla="*/ 2255616 h 2526906"/>
                <a:gd name="connsiteX54" fmla="*/ 157307 w 2554471"/>
                <a:gd name="connsiteY54" fmla="*/ 2191627 h 2526906"/>
                <a:gd name="connsiteX55" fmla="*/ 205967 w 2554471"/>
                <a:gd name="connsiteY55" fmla="*/ 2104975 h 2526906"/>
                <a:gd name="connsiteX56" fmla="*/ 480502 w 2554471"/>
                <a:gd name="connsiteY56" fmla="*/ 2101057 h 2526906"/>
                <a:gd name="connsiteX57" fmla="*/ 513247 w 2554471"/>
                <a:gd name="connsiteY57" fmla="*/ 2124305 h 2526906"/>
                <a:gd name="connsiteX58" fmla="*/ 518413 w 2554471"/>
                <a:gd name="connsiteY58" fmla="*/ 2132969 h 2526906"/>
                <a:gd name="connsiteX59" fmla="*/ 527279 w 2554471"/>
                <a:gd name="connsiteY59" fmla="*/ 2135295 h 2526906"/>
                <a:gd name="connsiteX60" fmla="*/ 527912 w 2554471"/>
                <a:gd name="connsiteY60" fmla="*/ 2141301 h 2526906"/>
                <a:gd name="connsiteX61" fmla="*/ 533834 w 2554471"/>
                <a:gd name="connsiteY61" fmla="*/ 2141598 h 2526906"/>
                <a:gd name="connsiteX62" fmla="*/ 532910 w 2554471"/>
                <a:gd name="connsiteY62" fmla="*/ 2149384 h 2526906"/>
                <a:gd name="connsiteX63" fmla="*/ 539909 w 2554471"/>
                <a:gd name="connsiteY63" fmla="*/ 2154300 h 2526906"/>
                <a:gd name="connsiteX64" fmla="*/ 539242 w 2554471"/>
                <a:gd name="connsiteY64" fmla="*/ 2152967 h 2526906"/>
                <a:gd name="connsiteX65" fmla="*/ 573237 w 2554471"/>
                <a:gd name="connsiteY65" fmla="*/ 2183629 h 2526906"/>
                <a:gd name="connsiteX66" fmla="*/ 501248 w 2554471"/>
                <a:gd name="connsiteY66" fmla="*/ 2225621 h 2526906"/>
                <a:gd name="connsiteX67" fmla="*/ 441924 w 2554471"/>
                <a:gd name="connsiteY67" fmla="*/ 2224290 h 2526906"/>
                <a:gd name="connsiteX68" fmla="*/ 427927 w 2554471"/>
                <a:gd name="connsiteY68" fmla="*/ 2152967 h 2526906"/>
                <a:gd name="connsiteX69" fmla="*/ 447257 w 2554471"/>
                <a:gd name="connsiteY69" fmla="*/ 2122305 h 2526906"/>
                <a:gd name="connsiteX70" fmla="*/ 480502 w 2554471"/>
                <a:gd name="connsiteY70" fmla="*/ 2101057 h 2526906"/>
                <a:gd name="connsiteX71" fmla="*/ 291950 w 2554471"/>
                <a:gd name="connsiteY71" fmla="*/ 2024988 h 2526906"/>
                <a:gd name="connsiteX72" fmla="*/ 323279 w 2554471"/>
                <a:gd name="connsiteY72" fmla="*/ 2044317 h 2526906"/>
                <a:gd name="connsiteX73" fmla="*/ 355273 w 2554471"/>
                <a:gd name="connsiteY73" fmla="*/ 2066981 h 2526906"/>
                <a:gd name="connsiteX74" fmla="*/ 391268 w 2554471"/>
                <a:gd name="connsiteY74" fmla="*/ 2114972 h 2526906"/>
                <a:gd name="connsiteX75" fmla="*/ 409931 w 2554471"/>
                <a:gd name="connsiteY75" fmla="*/ 2133636 h 2526906"/>
                <a:gd name="connsiteX76" fmla="*/ 389268 w 2554471"/>
                <a:gd name="connsiteY76" fmla="*/ 2168964 h 2526906"/>
                <a:gd name="connsiteX77" fmla="*/ 343943 w 2554471"/>
                <a:gd name="connsiteY77" fmla="*/ 2188293 h 2526906"/>
                <a:gd name="connsiteX78" fmla="*/ 317946 w 2554471"/>
                <a:gd name="connsiteY78" fmla="*/ 2177628 h 2526906"/>
                <a:gd name="connsiteX79" fmla="*/ 259956 w 2554471"/>
                <a:gd name="connsiteY79" fmla="*/ 2123638 h 2526906"/>
                <a:gd name="connsiteX80" fmla="*/ 243959 w 2554471"/>
                <a:gd name="connsiteY80" fmla="*/ 2071645 h 2526906"/>
                <a:gd name="connsiteX81" fmla="*/ 291950 w 2554471"/>
                <a:gd name="connsiteY81" fmla="*/ 2024988 h 2526906"/>
                <a:gd name="connsiteX82" fmla="*/ 544146 w 2554471"/>
                <a:gd name="connsiteY82" fmla="*/ 2011530 h 2526906"/>
                <a:gd name="connsiteX83" fmla="*/ 589234 w 2554471"/>
                <a:gd name="connsiteY83" fmla="*/ 2039652 h 2526906"/>
                <a:gd name="connsiteX84" fmla="*/ 683218 w 2554471"/>
                <a:gd name="connsiteY84" fmla="*/ 2108308 h 2526906"/>
                <a:gd name="connsiteX85" fmla="*/ 551240 w 2554471"/>
                <a:gd name="connsiteY85" fmla="*/ 2152300 h 2526906"/>
                <a:gd name="connsiteX86" fmla="*/ 545157 w 2554471"/>
                <a:gd name="connsiteY86" fmla="*/ 2148718 h 2526906"/>
                <a:gd name="connsiteX87" fmla="*/ 540929 w 2554471"/>
                <a:gd name="connsiteY87" fmla="*/ 2150590 h 2526906"/>
                <a:gd name="connsiteX88" fmla="*/ 540578 w 2554471"/>
                <a:gd name="connsiteY88" fmla="*/ 2153634 h 2526906"/>
                <a:gd name="connsiteX89" fmla="*/ 533576 w 2554471"/>
                <a:gd name="connsiteY89" fmla="*/ 2148717 h 2526906"/>
                <a:gd name="connsiteX90" fmla="*/ 534418 w 2554471"/>
                <a:gd name="connsiteY90" fmla="*/ 2141627 h 2526906"/>
                <a:gd name="connsiteX91" fmla="*/ 533834 w 2554471"/>
                <a:gd name="connsiteY91" fmla="*/ 2141598 h 2526906"/>
                <a:gd name="connsiteX92" fmla="*/ 533909 w 2554471"/>
                <a:gd name="connsiteY92" fmla="*/ 2140968 h 2526906"/>
                <a:gd name="connsiteX93" fmla="*/ 534434 w 2554471"/>
                <a:gd name="connsiteY93" fmla="*/ 2141493 h 2526906"/>
                <a:gd name="connsiteX94" fmla="*/ 534501 w 2554471"/>
                <a:gd name="connsiteY94" fmla="*/ 2140932 h 2526906"/>
                <a:gd name="connsiteX95" fmla="*/ 528577 w 2554471"/>
                <a:gd name="connsiteY95" fmla="*/ 2140636 h 2526906"/>
                <a:gd name="connsiteX96" fmla="*/ 528035 w 2554471"/>
                <a:gd name="connsiteY96" fmla="*/ 2135493 h 2526906"/>
                <a:gd name="connsiteX97" fmla="*/ 527279 w 2554471"/>
                <a:gd name="connsiteY97" fmla="*/ 2135295 h 2526906"/>
                <a:gd name="connsiteX98" fmla="*/ 527245 w 2554471"/>
                <a:gd name="connsiteY98" fmla="*/ 2134969 h 2526906"/>
                <a:gd name="connsiteX99" fmla="*/ 528021 w 2554471"/>
                <a:gd name="connsiteY99" fmla="*/ 2135357 h 2526906"/>
                <a:gd name="connsiteX100" fmla="*/ 527910 w 2554471"/>
                <a:gd name="connsiteY100" fmla="*/ 2134305 h 2526906"/>
                <a:gd name="connsiteX101" fmla="*/ 527242 w 2554471"/>
                <a:gd name="connsiteY101" fmla="*/ 2133637 h 2526906"/>
                <a:gd name="connsiteX102" fmla="*/ 528545 w 2554471"/>
                <a:gd name="connsiteY102" fmla="*/ 2134822 h 2526906"/>
                <a:gd name="connsiteX103" fmla="*/ 528559 w 2554471"/>
                <a:gd name="connsiteY103" fmla="*/ 2134891 h 2526906"/>
                <a:gd name="connsiteX104" fmla="*/ 534570 w 2554471"/>
                <a:gd name="connsiteY104" fmla="*/ 2140355 h 2526906"/>
                <a:gd name="connsiteX105" fmla="*/ 534576 w 2554471"/>
                <a:gd name="connsiteY105" fmla="*/ 2140300 h 2526906"/>
                <a:gd name="connsiteX106" fmla="*/ 540884 w 2554471"/>
                <a:gd name="connsiteY106" fmla="*/ 2144504 h 2526906"/>
                <a:gd name="connsiteX107" fmla="*/ 540907 w 2554471"/>
                <a:gd name="connsiteY107" fmla="*/ 2144302 h 2526906"/>
                <a:gd name="connsiteX108" fmla="*/ 533908 w 2554471"/>
                <a:gd name="connsiteY108" fmla="*/ 2139636 h 2526906"/>
                <a:gd name="connsiteX109" fmla="*/ 534575 w 2554471"/>
                <a:gd name="connsiteY109" fmla="*/ 2140303 h 2526906"/>
                <a:gd name="connsiteX110" fmla="*/ 528545 w 2554471"/>
                <a:gd name="connsiteY110" fmla="*/ 2134822 h 2526906"/>
                <a:gd name="connsiteX111" fmla="*/ 524160 w 2554471"/>
                <a:gd name="connsiteY111" fmla="*/ 2112806 h 2526906"/>
                <a:gd name="connsiteX112" fmla="*/ 511246 w 2554471"/>
                <a:gd name="connsiteY112" fmla="*/ 2093642 h 2526906"/>
                <a:gd name="connsiteX113" fmla="*/ 526575 w 2554471"/>
                <a:gd name="connsiteY113" fmla="*/ 2018987 h 2526906"/>
                <a:gd name="connsiteX114" fmla="*/ 544146 w 2554471"/>
                <a:gd name="connsiteY114" fmla="*/ 2011530 h 2526906"/>
                <a:gd name="connsiteX115" fmla="*/ 880018 w 2554471"/>
                <a:gd name="connsiteY115" fmla="*/ 1983162 h 2526906"/>
                <a:gd name="connsiteX116" fmla="*/ 887184 w 2554471"/>
                <a:gd name="connsiteY116" fmla="*/ 1988327 h 2526906"/>
                <a:gd name="connsiteX117" fmla="*/ 885184 w 2554471"/>
                <a:gd name="connsiteY117" fmla="*/ 2000993 h 2526906"/>
                <a:gd name="connsiteX118" fmla="*/ 778533 w 2554471"/>
                <a:gd name="connsiteY118" fmla="*/ 2060984 h 2526906"/>
                <a:gd name="connsiteX119" fmla="*/ 835191 w 2554471"/>
                <a:gd name="connsiteY119" fmla="*/ 2008326 h 2526906"/>
                <a:gd name="connsiteX120" fmla="*/ 871852 w 2554471"/>
                <a:gd name="connsiteY120" fmla="*/ 1986994 h 2526906"/>
                <a:gd name="connsiteX121" fmla="*/ 880018 w 2554471"/>
                <a:gd name="connsiteY121" fmla="*/ 1983162 h 2526906"/>
                <a:gd name="connsiteX122" fmla="*/ 361604 w 2554471"/>
                <a:gd name="connsiteY122" fmla="*/ 1952750 h 2526906"/>
                <a:gd name="connsiteX123" fmla="*/ 386601 w 2554471"/>
                <a:gd name="connsiteY123" fmla="*/ 1963666 h 2526906"/>
                <a:gd name="connsiteX124" fmla="*/ 485252 w 2554471"/>
                <a:gd name="connsiteY124" fmla="*/ 2027656 h 2526906"/>
                <a:gd name="connsiteX125" fmla="*/ 490583 w 2554471"/>
                <a:gd name="connsiteY125" fmla="*/ 2036988 h 2526906"/>
                <a:gd name="connsiteX126" fmla="*/ 465254 w 2554471"/>
                <a:gd name="connsiteY126" fmla="*/ 2090312 h 2526906"/>
                <a:gd name="connsiteX127" fmla="*/ 393265 w 2554471"/>
                <a:gd name="connsiteY127" fmla="*/ 2092312 h 2526906"/>
                <a:gd name="connsiteX128" fmla="*/ 355939 w 2554471"/>
                <a:gd name="connsiteY128" fmla="*/ 2067650 h 2526906"/>
                <a:gd name="connsiteX129" fmla="*/ 325942 w 2554471"/>
                <a:gd name="connsiteY129" fmla="*/ 2014990 h 2526906"/>
                <a:gd name="connsiteX130" fmla="*/ 336608 w 2554471"/>
                <a:gd name="connsiteY130" fmla="*/ 1962332 h 2526906"/>
                <a:gd name="connsiteX131" fmla="*/ 361604 w 2554471"/>
                <a:gd name="connsiteY131" fmla="*/ 1952750 h 2526906"/>
                <a:gd name="connsiteX132" fmla="*/ 662220 w 2554471"/>
                <a:gd name="connsiteY132" fmla="*/ 1908423 h 2526906"/>
                <a:gd name="connsiteX133" fmla="*/ 691216 w 2554471"/>
                <a:gd name="connsiteY133" fmla="*/ 1939002 h 2526906"/>
                <a:gd name="connsiteX134" fmla="*/ 765868 w 2554471"/>
                <a:gd name="connsiteY134" fmla="*/ 2003658 h 2526906"/>
                <a:gd name="connsiteX135" fmla="*/ 773867 w 2554471"/>
                <a:gd name="connsiteY135" fmla="*/ 2021656 h 2526906"/>
                <a:gd name="connsiteX136" fmla="*/ 683883 w 2554471"/>
                <a:gd name="connsiteY136" fmla="*/ 2087645 h 2526906"/>
                <a:gd name="connsiteX137" fmla="*/ 651889 w 2554471"/>
                <a:gd name="connsiteY137" fmla="*/ 2078980 h 2526906"/>
                <a:gd name="connsiteX138" fmla="*/ 581234 w 2554471"/>
                <a:gd name="connsiteY138" fmla="*/ 1999658 h 2526906"/>
                <a:gd name="connsiteX139" fmla="*/ 591233 w 2554471"/>
                <a:gd name="connsiteY139" fmla="*/ 1947667 h 2526906"/>
                <a:gd name="connsiteX140" fmla="*/ 623227 w 2554471"/>
                <a:gd name="connsiteY140" fmla="*/ 1924338 h 2526906"/>
                <a:gd name="connsiteX141" fmla="*/ 662220 w 2554471"/>
                <a:gd name="connsiteY141" fmla="*/ 1908423 h 2526906"/>
                <a:gd name="connsiteX142" fmla="*/ 239292 w 2554471"/>
                <a:gd name="connsiteY142" fmla="*/ 1895674 h 2526906"/>
                <a:gd name="connsiteX143" fmla="*/ 298615 w 2554471"/>
                <a:gd name="connsiteY143" fmla="*/ 1948334 h 2526906"/>
                <a:gd name="connsiteX144" fmla="*/ 281286 w 2554471"/>
                <a:gd name="connsiteY144" fmla="*/ 2002991 h 2526906"/>
                <a:gd name="connsiteX145" fmla="*/ 224629 w 2554471"/>
                <a:gd name="connsiteY145" fmla="*/ 2062314 h 2526906"/>
                <a:gd name="connsiteX146" fmla="*/ 159306 w 2554471"/>
                <a:gd name="connsiteY146" fmla="*/ 2103642 h 2526906"/>
                <a:gd name="connsiteX147" fmla="*/ 133975 w 2554471"/>
                <a:gd name="connsiteY147" fmla="*/ 2061648 h 2526906"/>
                <a:gd name="connsiteX148" fmla="*/ 147974 w 2554471"/>
                <a:gd name="connsiteY148" fmla="*/ 2005657 h 2526906"/>
                <a:gd name="connsiteX149" fmla="*/ 175302 w 2554471"/>
                <a:gd name="connsiteY149" fmla="*/ 2000991 h 2526906"/>
                <a:gd name="connsiteX150" fmla="*/ 199298 w 2554471"/>
                <a:gd name="connsiteY150" fmla="*/ 2036319 h 2526906"/>
                <a:gd name="connsiteX151" fmla="*/ 217963 w 2554471"/>
                <a:gd name="connsiteY151" fmla="*/ 2047651 h 2526906"/>
                <a:gd name="connsiteX152" fmla="*/ 215963 w 2554471"/>
                <a:gd name="connsiteY152" fmla="*/ 2025653 h 2526906"/>
                <a:gd name="connsiteX153" fmla="*/ 194634 w 2554471"/>
                <a:gd name="connsiteY153" fmla="*/ 1999658 h 2526906"/>
                <a:gd name="connsiteX154" fmla="*/ 179969 w 2554471"/>
                <a:gd name="connsiteY154" fmla="*/ 1941001 h 2526906"/>
                <a:gd name="connsiteX155" fmla="*/ 239292 w 2554471"/>
                <a:gd name="connsiteY155" fmla="*/ 1895674 h 2526906"/>
                <a:gd name="connsiteX156" fmla="*/ 955838 w 2554471"/>
                <a:gd name="connsiteY156" fmla="*/ 1884345 h 2526906"/>
                <a:gd name="connsiteX157" fmla="*/ 1007829 w 2554471"/>
                <a:gd name="connsiteY157" fmla="*/ 1912342 h 2526906"/>
                <a:gd name="connsiteX158" fmla="*/ 999832 w 2554471"/>
                <a:gd name="connsiteY158" fmla="*/ 1924339 h 2526906"/>
                <a:gd name="connsiteX159" fmla="*/ 922510 w 2554471"/>
                <a:gd name="connsiteY159" fmla="*/ 1972998 h 2526906"/>
                <a:gd name="connsiteX160" fmla="*/ 897181 w 2554471"/>
                <a:gd name="connsiteY160" fmla="*/ 1968998 h 2526906"/>
                <a:gd name="connsiteX161" fmla="*/ 893848 w 2554471"/>
                <a:gd name="connsiteY161" fmla="*/ 1946336 h 2526906"/>
                <a:gd name="connsiteX162" fmla="*/ 955838 w 2554471"/>
                <a:gd name="connsiteY162" fmla="*/ 1884345 h 2526906"/>
                <a:gd name="connsiteX163" fmla="*/ 477919 w 2554471"/>
                <a:gd name="connsiteY163" fmla="*/ 1839018 h 2526906"/>
                <a:gd name="connsiteX164" fmla="*/ 492584 w 2554471"/>
                <a:gd name="connsiteY164" fmla="*/ 1850350 h 2526906"/>
                <a:gd name="connsiteX165" fmla="*/ 556573 w 2554471"/>
                <a:gd name="connsiteY165" fmla="*/ 1917006 h 2526906"/>
                <a:gd name="connsiteX166" fmla="*/ 572570 w 2554471"/>
                <a:gd name="connsiteY166" fmla="*/ 1943667 h 2526906"/>
                <a:gd name="connsiteX167" fmla="*/ 541242 w 2554471"/>
                <a:gd name="connsiteY167" fmla="*/ 1983661 h 2526906"/>
                <a:gd name="connsiteX168" fmla="*/ 515913 w 2554471"/>
                <a:gd name="connsiteY168" fmla="*/ 1992324 h 2526906"/>
                <a:gd name="connsiteX169" fmla="*/ 444591 w 2554471"/>
                <a:gd name="connsiteY169" fmla="*/ 1984992 h 2526906"/>
                <a:gd name="connsiteX170" fmla="*/ 402599 w 2554471"/>
                <a:gd name="connsiteY170" fmla="*/ 1944334 h 2526906"/>
                <a:gd name="connsiteX171" fmla="*/ 390600 w 2554471"/>
                <a:gd name="connsiteY171" fmla="*/ 1914339 h 2526906"/>
                <a:gd name="connsiteX172" fmla="*/ 477919 w 2554471"/>
                <a:gd name="connsiteY172" fmla="*/ 1839018 h 2526906"/>
                <a:gd name="connsiteX173" fmla="*/ 778284 w 2554471"/>
                <a:gd name="connsiteY173" fmla="*/ 1801191 h 2526906"/>
                <a:gd name="connsiteX174" fmla="*/ 800530 w 2554471"/>
                <a:gd name="connsiteY174" fmla="*/ 1820356 h 2526906"/>
                <a:gd name="connsiteX175" fmla="*/ 869853 w 2554471"/>
                <a:gd name="connsiteY175" fmla="*/ 1883012 h 2526906"/>
                <a:gd name="connsiteX176" fmla="*/ 884518 w 2554471"/>
                <a:gd name="connsiteY176" fmla="*/ 1936335 h 2526906"/>
                <a:gd name="connsiteX177" fmla="*/ 813196 w 2554471"/>
                <a:gd name="connsiteY177" fmla="*/ 1998991 h 2526906"/>
                <a:gd name="connsiteX178" fmla="*/ 778535 w 2554471"/>
                <a:gd name="connsiteY178" fmla="*/ 1986994 h 2526906"/>
                <a:gd name="connsiteX179" fmla="*/ 705879 w 2554471"/>
                <a:gd name="connsiteY179" fmla="*/ 1923005 h 2526906"/>
                <a:gd name="connsiteX180" fmla="*/ 720544 w 2554471"/>
                <a:gd name="connsiteY180" fmla="*/ 1823022 h 2526906"/>
                <a:gd name="connsiteX181" fmla="*/ 752539 w 2554471"/>
                <a:gd name="connsiteY181" fmla="*/ 1805024 h 2526906"/>
                <a:gd name="connsiteX182" fmla="*/ 778284 w 2554471"/>
                <a:gd name="connsiteY182" fmla="*/ 1801191 h 2526906"/>
                <a:gd name="connsiteX183" fmla="*/ 335944 w 2554471"/>
                <a:gd name="connsiteY183" fmla="*/ 1783695 h 2526906"/>
                <a:gd name="connsiteX184" fmla="*/ 405267 w 2554471"/>
                <a:gd name="connsiteY184" fmla="*/ 1846350 h 2526906"/>
                <a:gd name="connsiteX185" fmla="*/ 381936 w 2554471"/>
                <a:gd name="connsiteY185" fmla="*/ 1881011 h 2526906"/>
                <a:gd name="connsiteX186" fmla="*/ 343942 w 2554471"/>
                <a:gd name="connsiteY186" fmla="*/ 1931003 h 2526906"/>
                <a:gd name="connsiteX187" fmla="*/ 307280 w 2554471"/>
                <a:gd name="connsiteY187" fmla="*/ 1926337 h 2526906"/>
                <a:gd name="connsiteX188" fmla="*/ 287284 w 2554471"/>
                <a:gd name="connsiteY188" fmla="*/ 1899009 h 2526906"/>
                <a:gd name="connsiteX189" fmla="*/ 327279 w 2554471"/>
                <a:gd name="connsiteY189" fmla="*/ 1785028 h 2526906"/>
                <a:gd name="connsiteX190" fmla="*/ 335944 w 2554471"/>
                <a:gd name="connsiteY190" fmla="*/ 1783695 h 2526906"/>
                <a:gd name="connsiteX191" fmla="*/ 229961 w 2554471"/>
                <a:gd name="connsiteY191" fmla="*/ 1777696 h 2526906"/>
                <a:gd name="connsiteX192" fmla="*/ 255291 w 2554471"/>
                <a:gd name="connsiteY192" fmla="*/ 1806358 h 2526906"/>
                <a:gd name="connsiteX193" fmla="*/ 215965 w 2554471"/>
                <a:gd name="connsiteY193" fmla="*/ 1879681 h 2526906"/>
                <a:gd name="connsiteX194" fmla="*/ 189300 w 2554471"/>
                <a:gd name="connsiteY194" fmla="*/ 1876348 h 2526906"/>
                <a:gd name="connsiteX195" fmla="*/ 193966 w 2554471"/>
                <a:gd name="connsiteY195" fmla="*/ 1824356 h 2526906"/>
                <a:gd name="connsiteX196" fmla="*/ 229961 w 2554471"/>
                <a:gd name="connsiteY196" fmla="*/ 1777696 h 2526906"/>
                <a:gd name="connsiteX197" fmla="*/ 1351769 w 2554471"/>
                <a:gd name="connsiteY197" fmla="*/ 1729705 h 2526906"/>
                <a:gd name="connsiteX198" fmla="*/ 1286447 w 2554471"/>
                <a:gd name="connsiteY198" fmla="*/ 1782365 h 2526906"/>
                <a:gd name="connsiteX199" fmla="*/ 1351769 w 2554471"/>
                <a:gd name="connsiteY199" fmla="*/ 1729705 h 2526906"/>
                <a:gd name="connsiteX200" fmla="*/ 582815 w 2554471"/>
                <a:gd name="connsiteY200" fmla="*/ 1728285 h 2526906"/>
                <a:gd name="connsiteX201" fmla="*/ 629224 w 2554471"/>
                <a:gd name="connsiteY201" fmla="*/ 1755031 h 2526906"/>
                <a:gd name="connsiteX202" fmla="*/ 688548 w 2554471"/>
                <a:gd name="connsiteY202" fmla="*/ 1801691 h 2526906"/>
                <a:gd name="connsiteX203" fmla="*/ 691213 w 2554471"/>
                <a:gd name="connsiteY203" fmla="*/ 1823687 h 2526906"/>
                <a:gd name="connsiteX204" fmla="*/ 669884 w 2554471"/>
                <a:gd name="connsiteY204" fmla="*/ 1856348 h 2526906"/>
                <a:gd name="connsiteX205" fmla="*/ 596563 w 2554471"/>
                <a:gd name="connsiteY205" fmla="*/ 1906341 h 2526906"/>
                <a:gd name="connsiteX206" fmla="*/ 550572 w 2554471"/>
                <a:gd name="connsiteY206" fmla="*/ 1885010 h 2526906"/>
                <a:gd name="connsiteX207" fmla="*/ 521244 w 2554471"/>
                <a:gd name="connsiteY207" fmla="*/ 1849684 h 2526906"/>
                <a:gd name="connsiteX208" fmla="*/ 531907 w 2554471"/>
                <a:gd name="connsiteY208" fmla="*/ 1753031 h 2526906"/>
                <a:gd name="connsiteX209" fmla="*/ 582815 w 2554471"/>
                <a:gd name="connsiteY209" fmla="*/ 1728285 h 2526906"/>
                <a:gd name="connsiteX210" fmla="*/ 869186 w 2554471"/>
                <a:gd name="connsiteY210" fmla="*/ 1707707 h 2526906"/>
                <a:gd name="connsiteX211" fmla="*/ 910511 w 2554471"/>
                <a:gd name="connsiteY211" fmla="*/ 1741701 h 2526906"/>
                <a:gd name="connsiteX212" fmla="*/ 961836 w 2554471"/>
                <a:gd name="connsiteY212" fmla="*/ 1783694 h 2526906"/>
                <a:gd name="connsiteX213" fmla="*/ 1047154 w 2554471"/>
                <a:gd name="connsiteY213" fmla="*/ 1799693 h 2526906"/>
                <a:gd name="connsiteX214" fmla="*/ 1108477 w 2554471"/>
                <a:gd name="connsiteY214" fmla="*/ 1815689 h 2526906"/>
                <a:gd name="connsiteX215" fmla="*/ 1156469 w 2554471"/>
                <a:gd name="connsiteY215" fmla="*/ 1848350 h 2526906"/>
                <a:gd name="connsiteX216" fmla="*/ 1046488 w 2554471"/>
                <a:gd name="connsiteY216" fmla="*/ 1898342 h 2526906"/>
                <a:gd name="connsiteX217" fmla="*/ 985832 w 2554471"/>
                <a:gd name="connsiteY217" fmla="*/ 1869679 h 2526906"/>
                <a:gd name="connsiteX218" fmla="*/ 987831 w 2554471"/>
                <a:gd name="connsiteY218" fmla="*/ 1837020 h 2526906"/>
                <a:gd name="connsiteX219" fmla="*/ 988498 w 2554471"/>
                <a:gd name="connsiteY219" fmla="*/ 1815689 h 2526906"/>
                <a:gd name="connsiteX220" fmla="*/ 970502 w 2554471"/>
                <a:gd name="connsiteY220" fmla="*/ 1835687 h 2526906"/>
                <a:gd name="connsiteX221" fmla="*/ 871852 w 2554471"/>
                <a:gd name="connsiteY221" fmla="*/ 1861682 h 2526906"/>
                <a:gd name="connsiteX222" fmla="*/ 811861 w 2554471"/>
                <a:gd name="connsiteY222" fmla="*/ 1809690 h 2526906"/>
                <a:gd name="connsiteX223" fmla="*/ 801198 w 2554471"/>
                <a:gd name="connsiteY223" fmla="*/ 1751700 h 2526906"/>
                <a:gd name="connsiteX224" fmla="*/ 869186 w 2554471"/>
                <a:gd name="connsiteY224" fmla="*/ 1707707 h 2526906"/>
                <a:gd name="connsiteX225" fmla="*/ 1173134 w 2554471"/>
                <a:gd name="connsiteY225" fmla="*/ 1688961 h 2526906"/>
                <a:gd name="connsiteX226" fmla="*/ 1186465 w 2554471"/>
                <a:gd name="connsiteY226" fmla="*/ 1699044 h 2526906"/>
                <a:gd name="connsiteX227" fmla="*/ 1239125 w 2554471"/>
                <a:gd name="connsiteY227" fmla="*/ 1737703 h 2526906"/>
                <a:gd name="connsiteX228" fmla="*/ 1248455 w 2554471"/>
                <a:gd name="connsiteY228" fmla="*/ 1795029 h 2526906"/>
                <a:gd name="connsiteX229" fmla="*/ 1191131 w 2554471"/>
                <a:gd name="connsiteY229" fmla="*/ 1831690 h 2526906"/>
                <a:gd name="connsiteX230" fmla="*/ 1098480 w 2554471"/>
                <a:gd name="connsiteY230" fmla="*/ 1772364 h 2526906"/>
                <a:gd name="connsiteX231" fmla="*/ 1095147 w 2554471"/>
                <a:gd name="connsiteY231" fmla="*/ 1761034 h 2526906"/>
                <a:gd name="connsiteX232" fmla="*/ 1153804 w 2554471"/>
                <a:gd name="connsiteY232" fmla="*/ 1690378 h 2526906"/>
                <a:gd name="connsiteX233" fmla="*/ 1173134 w 2554471"/>
                <a:gd name="connsiteY233" fmla="*/ 1688961 h 2526906"/>
                <a:gd name="connsiteX234" fmla="*/ 771204 w 2554471"/>
                <a:gd name="connsiteY234" fmla="*/ 1673716 h 2526906"/>
                <a:gd name="connsiteX235" fmla="*/ 771870 w 2554471"/>
                <a:gd name="connsiteY235" fmla="*/ 1679713 h 2526906"/>
                <a:gd name="connsiteX236" fmla="*/ 771944 w 2554471"/>
                <a:gd name="connsiteY236" fmla="*/ 1679777 h 2526906"/>
                <a:gd name="connsiteX237" fmla="*/ 771869 w 2554471"/>
                <a:gd name="connsiteY237" fmla="*/ 1675713 h 2526906"/>
                <a:gd name="connsiteX238" fmla="*/ 774828 w 2554471"/>
                <a:gd name="connsiteY238" fmla="*/ 1674924 h 2526906"/>
                <a:gd name="connsiteX239" fmla="*/ 298700 w 2554471"/>
                <a:gd name="connsiteY239" fmla="*/ 1656632 h 2526906"/>
                <a:gd name="connsiteX240" fmla="*/ 316615 w 2554471"/>
                <a:gd name="connsiteY240" fmla="*/ 1660381 h 2526906"/>
                <a:gd name="connsiteX241" fmla="*/ 348610 w 2554471"/>
                <a:gd name="connsiteY241" fmla="*/ 1707041 h 2526906"/>
                <a:gd name="connsiteX242" fmla="*/ 280620 w 2554471"/>
                <a:gd name="connsiteY242" fmla="*/ 1784362 h 2526906"/>
                <a:gd name="connsiteX243" fmla="*/ 245292 w 2554471"/>
                <a:gd name="connsiteY243" fmla="*/ 1739035 h 2526906"/>
                <a:gd name="connsiteX244" fmla="*/ 283287 w 2554471"/>
                <a:gd name="connsiteY244" fmla="*/ 1666380 h 2526906"/>
                <a:gd name="connsiteX245" fmla="*/ 298700 w 2554471"/>
                <a:gd name="connsiteY245" fmla="*/ 1656632 h 2526906"/>
                <a:gd name="connsiteX246" fmla="*/ 1075151 w 2554471"/>
                <a:gd name="connsiteY246" fmla="*/ 1654385 h 2526906"/>
                <a:gd name="connsiteX247" fmla="*/ 1075151 w 2554471"/>
                <a:gd name="connsiteY247" fmla="*/ 1654502 h 2526906"/>
                <a:gd name="connsiteX248" fmla="*/ 1075192 w 2554471"/>
                <a:gd name="connsiteY248" fmla="*/ 1654427 h 2526906"/>
                <a:gd name="connsiteX249" fmla="*/ 1040881 w 2554471"/>
                <a:gd name="connsiteY249" fmla="*/ 1623903 h 2526906"/>
                <a:gd name="connsiteX250" fmla="*/ 1038617 w 2554471"/>
                <a:gd name="connsiteY250" fmla="*/ 1624199 h 2526906"/>
                <a:gd name="connsiteX251" fmla="*/ 1038657 w 2554471"/>
                <a:gd name="connsiteY251" fmla="*/ 1624256 h 2526906"/>
                <a:gd name="connsiteX252" fmla="*/ 1483496 w 2554471"/>
                <a:gd name="connsiteY252" fmla="*/ 1612223 h 2526906"/>
                <a:gd name="connsiteX253" fmla="*/ 1527740 w 2554471"/>
                <a:gd name="connsiteY253" fmla="*/ 1635053 h 2526906"/>
                <a:gd name="connsiteX254" fmla="*/ 1468416 w 2554471"/>
                <a:gd name="connsiteY254" fmla="*/ 1683713 h 2526906"/>
                <a:gd name="connsiteX255" fmla="*/ 1415092 w 2554471"/>
                <a:gd name="connsiteY255" fmla="*/ 1712375 h 2526906"/>
                <a:gd name="connsiteX256" fmla="*/ 1374432 w 2554471"/>
                <a:gd name="connsiteY256" fmla="*/ 1712375 h 2526906"/>
                <a:gd name="connsiteX257" fmla="*/ 1389097 w 2554471"/>
                <a:gd name="connsiteY257" fmla="*/ 1677047 h 2526906"/>
                <a:gd name="connsiteX258" fmla="*/ 1433755 w 2554471"/>
                <a:gd name="connsiteY258" fmla="*/ 1624389 h 2526906"/>
                <a:gd name="connsiteX259" fmla="*/ 1483496 w 2554471"/>
                <a:gd name="connsiteY259" fmla="*/ 1612223 h 2526906"/>
                <a:gd name="connsiteX260" fmla="*/ 1029878 w 2554471"/>
                <a:gd name="connsiteY260" fmla="*/ 1609661 h 2526906"/>
                <a:gd name="connsiteX261" fmla="*/ 1033659 w 2554471"/>
                <a:gd name="connsiteY261" fmla="*/ 1611142 h 2526906"/>
                <a:gd name="connsiteX262" fmla="*/ 1033971 w 2554471"/>
                <a:gd name="connsiteY262" fmla="*/ 1612041 h 2526906"/>
                <a:gd name="connsiteX263" fmla="*/ 1033656 w 2554471"/>
                <a:gd name="connsiteY263" fmla="*/ 1610976 h 2526906"/>
                <a:gd name="connsiteX264" fmla="*/ 1295780 w 2554471"/>
                <a:gd name="connsiteY264" fmla="*/ 1577730 h 2526906"/>
                <a:gd name="connsiteX265" fmla="*/ 1373099 w 2554471"/>
                <a:gd name="connsiteY265" fmla="*/ 1611724 h 2526906"/>
                <a:gd name="connsiteX266" fmla="*/ 1371765 w 2554471"/>
                <a:gd name="connsiteY266" fmla="*/ 1665049 h 2526906"/>
                <a:gd name="connsiteX267" fmla="*/ 1287114 w 2554471"/>
                <a:gd name="connsiteY267" fmla="*/ 1731704 h 2526906"/>
                <a:gd name="connsiteX268" fmla="*/ 1195130 w 2554471"/>
                <a:gd name="connsiteY268" fmla="*/ 1682378 h 2526906"/>
                <a:gd name="connsiteX269" fmla="*/ 1189131 w 2554471"/>
                <a:gd name="connsiteY269" fmla="*/ 1668382 h 2526906"/>
                <a:gd name="connsiteX270" fmla="*/ 1219126 w 2554471"/>
                <a:gd name="connsiteY270" fmla="*/ 1601727 h 2526906"/>
                <a:gd name="connsiteX271" fmla="*/ 1249120 w 2554471"/>
                <a:gd name="connsiteY271" fmla="*/ 1590395 h 2526906"/>
                <a:gd name="connsiteX272" fmla="*/ 1295780 w 2554471"/>
                <a:gd name="connsiteY272" fmla="*/ 1577730 h 2526906"/>
                <a:gd name="connsiteX273" fmla="*/ 526565 w 2554471"/>
                <a:gd name="connsiteY273" fmla="*/ 1569783 h 2526906"/>
                <a:gd name="connsiteX274" fmla="*/ 561902 w 2554471"/>
                <a:gd name="connsiteY274" fmla="*/ 1597059 h 2526906"/>
                <a:gd name="connsiteX275" fmla="*/ 579234 w 2554471"/>
                <a:gd name="connsiteY275" fmla="*/ 1619057 h 2526906"/>
                <a:gd name="connsiteX276" fmla="*/ 554572 w 2554471"/>
                <a:gd name="connsiteY276" fmla="*/ 1711707 h 2526906"/>
                <a:gd name="connsiteX277" fmla="*/ 490583 w 2554471"/>
                <a:gd name="connsiteY277" fmla="*/ 1787028 h 2526906"/>
                <a:gd name="connsiteX278" fmla="*/ 416594 w 2554471"/>
                <a:gd name="connsiteY278" fmla="*/ 1833685 h 2526906"/>
                <a:gd name="connsiteX279" fmla="*/ 398596 w 2554471"/>
                <a:gd name="connsiteY279" fmla="*/ 1825020 h 2526906"/>
                <a:gd name="connsiteX280" fmla="*/ 375934 w 2554471"/>
                <a:gd name="connsiteY280" fmla="*/ 1795692 h 2526906"/>
                <a:gd name="connsiteX281" fmla="*/ 415928 w 2554471"/>
                <a:gd name="connsiteY281" fmla="*/ 1686379 h 2526906"/>
                <a:gd name="connsiteX282" fmla="*/ 456588 w 2554471"/>
                <a:gd name="connsiteY282" fmla="*/ 1700375 h 2526906"/>
                <a:gd name="connsiteX283" fmla="*/ 498580 w 2554471"/>
                <a:gd name="connsiteY283" fmla="*/ 1751701 h 2526906"/>
                <a:gd name="connsiteX284" fmla="*/ 477917 w 2554471"/>
                <a:gd name="connsiteY284" fmla="*/ 1691709 h 2526906"/>
                <a:gd name="connsiteX285" fmla="*/ 446589 w 2554471"/>
                <a:gd name="connsiteY285" fmla="*/ 1637053 h 2526906"/>
                <a:gd name="connsiteX286" fmla="*/ 510578 w 2554471"/>
                <a:gd name="connsiteY286" fmla="*/ 1571731 h 2526906"/>
                <a:gd name="connsiteX287" fmla="*/ 526565 w 2554471"/>
                <a:gd name="connsiteY287" fmla="*/ 1569783 h 2526906"/>
                <a:gd name="connsiteX288" fmla="*/ 401267 w 2554471"/>
                <a:gd name="connsiteY288" fmla="*/ 1545068 h 2526906"/>
                <a:gd name="connsiteX289" fmla="*/ 434595 w 2554471"/>
                <a:gd name="connsiteY289" fmla="*/ 1588396 h 2526906"/>
                <a:gd name="connsiteX290" fmla="*/ 377271 w 2554471"/>
                <a:gd name="connsiteY290" fmla="*/ 1679048 h 2526906"/>
                <a:gd name="connsiteX291" fmla="*/ 350609 w 2554471"/>
                <a:gd name="connsiteY291" fmla="*/ 1671051 h 2526906"/>
                <a:gd name="connsiteX292" fmla="*/ 336610 w 2554471"/>
                <a:gd name="connsiteY292" fmla="*/ 1593728 h 2526906"/>
                <a:gd name="connsiteX293" fmla="*/ 401267 w 2554471"/>
                <a:gd name="connsiteY293" fmla="*/ 1545068 h 2526906"/>
                <a:gd name="connsiteX294" fmla="*/ 1545069 w 2554471"/>
                <a:gd name="connsiteY294" fmla="*/ 1523823 h 2526906"/>
                <a:gd name="connsiteX295" fmla="*/ 1574398 w 2554471"/>
                <a:gd name="connsiteY295" fmla="*/ 1529739 h 2526906"/>
                <a:gd name="connsiteX296" fmla="*/ 1597727 w 2554471"/>
                <a:gd name="connsiteY296" fmla="*/ 1543738 h 2526906"/>
                <a:gd name="connsiteX297" fmla="*/ 1620389 w 2554471"/>
                <a:gd name="connsiteY297" fmla="*/ 1558401 h 2526906"/>
                <a:gd name="connsiteX298" fmla="*/ 1595060 w 2554471"/>
                <a:gd name="connsiteY298" fmla="*/ 1586397 h 2526906"/>
                <a:gd name="connsiteX299" fmla="*/ 1491744 w 2554471"/>
                <a:gd name="connsiteY299" fmla="*/ 1587730 h 2526906"/>
                <a:gd name="connsiteX300" fmla="*/ 1521739 w 2554471"/>
                <a:gd name="connsiteY300" fmla="*/ 1542405 h 2526906"/>
                <a:gd name="connsiteX301" fmla="*/ 1545069 w 2554471"/>
                <a:gd name="connsiteY301" fmla="*/ 1523823 h 2526906"/>
                <a:gd name="connsiteX302" fmla="*/ 790449 w 2554471"/>
                <a:gd name="connsiteY302" fmla="*/ 1509825 h 2526906"/>
                <a:gd name="connsiteX303" fmla="*/ 832527 w 2554471"/>
                <a:gd name="connsiteY303" fmla="*/ 1526406 h 2526906"/>
                <a:gd name="connsiteX304" fmla="*/ 907180 w 2554471"/>
                <a:gd name="connsiteY304" fmla="*/ 1594395 h 2526906"/>
                <a:gd name="connsiteX305" fmla="*/ 907846 w 2554471"/>
                <a:gd name="connsiteY305" fmla="*/ 1613059 h 2526906"/>
                <a:gd name="connsiteX306" fmla="*/ 878518 w 2554471"/>
                <a:gd name="connsiteY306" fmla="*/ 1648385 h 2526906"/>
                <a:gd name="connsiteX307" fmla="*/ 781201 w 2554471"/>
                <a:gd name="connsiteY307" fmla="*/ 1677049 h 2526906"/>
                <a:gd name="connsiteX308" fmla="*/ 778913 w 2554471"/>
                <a:gd name="connsiteY308" fmla="*/ 1676286 h 2526906"/>
                <a:gd name="connsiteX309" fmla="*/ 781871 w 2554471"/>
                <a:gd name="connsiteY309" fmla="*/ 1679047 h 2526906"/>
                <a:gd name="connsiteX310" fmla="*/ 776537 w 2554471"/>
                <a:gd name="connsiteY310" fmla="*/ 1683714 h 2526906"/>
                <a:gd name="connsiteX311" fmla="*/ 776528 w 2554471"/>
                <a:gd name="connsiteY311" fmla="*/ 1683708 h 2526906"/>
                <a:gd name="connsiteX312" fmla="*/ 776534 w 2554471"/>
                <a:gd name="connsiteY312" fmla="*/ 1683713 h 2526906"/>
                <a:gd name="connsiteX313" fmla="*/ 768537 w 2554471"/>
                <a:gd name="connsiteY313" fmla="*/ 1756368 h 2526906"/>
                <a:gd name="connsiteX314" fmla="*/ 713878 w 2554471"/>
                <a:gd name="connsiteY314" fmla="*/ 1789029 h 2526906"/>
                <a:gd name="connsiteX315" fmla="*/ 688550 w 2554471"/>
                <a:gd name="connsiteY315" fmla="*/ 1778363 h 2526906"/>
                <a:gd name="connsiteX316" fmla="*/ 632559 w 2554471"/>
                <a:gd name="connsiteY316" fmla="*/ 1731039 h 2526906"/>
                <a:gd name="connsiteX317" fmla="*/ 609895 w 2554471"/>
                <a:gd name="connsiteY317" fmla="*/ 1673049 h 2526906"/>
                <a:gd name="connsiteX318" fmla="*/ 685217 w 2554471"/>
                <a:gd name="connsiteY318" fmla="*/ 1623056 h 2526906"/>
                <a:gd name="connsiteX319" fmla="*/ 734543 w 2554471"/>
                <a:gd name="connsiteY319" fmla="*/ 1647718 h 2526906"/>
                <a:gd name="connsiteX320" fmla="*/ 723877 w 2554471"/>
                <a:gd name="connsiteY320" fmla="*/ 1614390 h 2526906"/>
                <a:gd name="connsiteX321" fmla="*/ 739874 w 2554471"/>
                <a:gd name="connsiteY321" fmla="*/ 1535738 h 2526906"/>
                <a:gd name="connsiteX322" fmla="*/ 790449 w 2554471"/>
                <a:gd name="connsiteY322" fmla="*/ 1509825 h 2526906"/>
                <a:gd name="connsiteX323" fmla="*/ 1088481 w 2554471"/>
                <a:gd name="connsiteY323" fmla="*/ 1502410 h 2526906"/>
                <a:gd name="connsiteX324" fmla="*/ 1105143 w 2554471"/>
                <a:gd name="connsiteY324" fmla="*/ 1507743 h 2526906"/>
                <a:gd name="connsiteX325" fmla="*/ 1189795 w 2554471"/>
                <a:gd name="connsiteY325" fmla="*/ 1577065 h 2526906"/>
                <a:gd name="connsiteX326" fmla="*/ 1197794 w 2554471"/>
                <a:gd name="connsiteY326" fmla="*/ 1608394 h 2526906"/>
                <a:gd name="connsiteX327" fmla="*/ 1085148 w 2554471"/>
                <a:gd name="connsiteY327" fmla="*/ 1655718 h 2526906"/>
                <a:gd name="connsiteX328" fmla="*/ 1079732 w 2554471"/>
                <a:gd name="connsiteY328" fmla="*/ 1651719 h 2526906"/>
                <a:gd name="connsiteX329" fmla="*/ 1076732 w 2554471"/>
                <a:gd name="connsiteY329" fmla="*/ 1653747 h 2526906"/>
                <a:gd name="connsiteX330" fmla="*/ 1075818 w 2554471"/>
                <a:gd name="connsiteY330" fmla="*/ 1655052 h 2526906"/>
                <a:gd name="connsiteX331" fmla="*/ 1075408 w 2554471"/>
                <a:gd name="connsiteY331" fmla="*/ 1654642 h 2526906"/>
                <a:gd name="connsiteX332" fmla="*/ 1075151 w 2554471"/>
                <a:gd name="connsiteY332" fmla="*/ 1654816 h 2526906"/>
                <a:gd name="connsiteX333" fmla="*/ 1075151 w 2554471"/>
                <a:gd name="connsiteY333" fmla="*/ 1655051 h 2526906"/>
                <a:gd name="connsiteX334" fmla="*/ 1043156 w 2554471"/>
                <a:gd name="connsiteY334" fmla="*/ 1776363 h 2526906"/>
                <a:gd name="connsiteX335" fmla="*/ 983833 w 2554471"/>
                <a:gd name="connsiteY335" fmla="*/ 1774365 h 2526906"/>
                <a:gd name="connsiteX336" fmla="*/ 913177 w 2554471"/>
                <a:gd name="connsiteY336" fmla="*/ 1721706 h 2526906"/>
                <a:gd name="connsiteX337" fmla="*/ 912511 w 2554471"/>
                <a:gd name="connsiteY337" fmla="*/ 1653051 h 2526906"/>
                <a:gd name="connsiteX338" fmla="*/ 942506 w 2554471"/>
                <a:gd name="connsiteY338" fmla="*/ 1623056 h 2526906"/>
                <a:gd name="connsiteX339" fmla="*/ 990311 w 2554471"/>
                <a:gd name="connsiteY339" fmla="*/ 1597561 h 2526906"/>
                <a:gd name="connsiteX340" fmla="*/ 1010495 w 2554471"/>
                <a:gd name="connsiteY340" fmla="*/ 1606393 h 2526906"/>
                <a:gd name="connsiteX341" fmla="*/ 1015745 w 2554471"/>
                <a:gd name="connsiteY341" fmla="*/ 1608477 h 2526906"/>
                <a:gd name="connsiteX342" fmla="*/ 1020048 w 2554471"/>
                <a:gd name="connsiteY342" fmla="*/ 1605381 h 2526906"/>
                <a:gd name="connsiteX343" fmla="*/ 1005577 w 2554471"/>
                <a:gd name="connsiteY343" fmla="*/ 1572399 h 2526906"/>
                <a:gd name="connsiteX344" fmla="*/ 1015159 w 2554471"/>
                <a:gd name="connsiteY344" fmla="*/ 1536405 h 2526906"/>
                <a:gd name="connsiteX345" fmla="*/ 1088481 w 2554471"/>
                <a:gd name="connsiteY345" fmla="*/ 1502410 h 2526906"/>
                <a:gd name="connsiteX346" fmla="*/ 1383775 w 2554471"/>
                <a:gd name="connsiteY346" fmla="*/ 1473196 h 2526906"/>
                <a:gd name="connsiteX347" fmla="*/ 1450421 w 2554471"/>
                <a:gd name="connsiteY347" fmla="*/ 1504410 h 2526906"/>
                <a:gd name="connsiteX348" fmla="*/ 1489081 w 2554471"/>
                <a:gd name="connsiteY348" fmla="*/ 1521740 h 2526906"/>
                <a:gd name="connsiteX349" fmla="*/ 1500412 w 2554471"/>
                <a:gd name="connsiteY349" fmla="*/ 1534405 h 2526906"/>
                <a:gd name="connsiteX350" fmla="*/ 1438422 w 2554471"/>
                <a:gd name="connsiteY350" fmla="*/ 1598394 h 2526906"/>
                <a:gd name="connsiteX351" fmla="*/ 1323108 w 2554471"/>
                <a:gd name="connsiteY351" fmla="*/ 1561734 h 2526906"/>
                <a:gd name="connsiteX352" fmla="*/ 1314442 w 2554471"/>
                <a:gd name="connsiteY352" fmla="*/ 1549735 h 2526906"/>
                <a:gd name="connsiteX353" fmla="*/ 1356436 w 2554471"/>
                <a:gd name="connsiteY353" fmla="*/ 1483079 h 2526906"/>
                <a:gd name="connsiteX354" fmla="*/ 1383775 w 2554471"/>
                <a:gd name="connsiteY354" fmla="*/ 1473196 h 2526906"/>
                <a:gd name="connsiteX355" fmla="*/ 643889 w 2554471"/>
                <a:gd name="connsiteY355" fmla="*/ 1445088 h 2526906"/>
                <a:gd name="connsiteX356" fmla="*/ 677216 w 2554471"/>
                <a:gd name="connsiteY356" fmla="*/ 1463084 h 2526906"/>
                <a:gd name="connsiteX357" fmla="*/ 709211 w 2554471"/>
                <a:gd name="connsiteY357" fmla="*/ 1528407 h 2526906"/>
                <a:gd name="connsiteX358" fmla="*/ 675217 w 2554471"/>
                <a:gd name="connsiteY358" fmla="*/ 1587730 h 2526906"/>
                <a:gd name="connsiteX359" fmla="*/ 623226 w 2554471"/>
                <a:gd name="connsiteY359" fmla="*/ 1624391 h 2526906"/>
                <a:gd name="connsiteX360" fmla="*/ 601895 w 2554471"/>
                <a:gd name="connsiteY360" fmla="*/ 1620391 h 2526906"/>
                <a:gd name="connsiteX361" fmla="*/ 575234 w 2554471"/>
                <a:gd name="connsiteY361" fmla="*/ 1587063 h 2526906"/>
                <a:gd name="connsiteX362" fmla="*/ 555238 w 2554471"/>
                <a:gd name="connsiteY362" fmla="*/ 1501078 h 2526906"/>
                <a:gd name="connsiteX363" fmla="*/ 643889 w 2554471"/>
                <a:gd name="connsiteY363" fmla="*/ 1445088 h 2526906"/>
                <a:gd name="connsiteX364" fmla="*/ 512997 w 2554471"/>
                <a:gd name="connsiteY364" fmla="*/ 1416174 h 2526906"/>
                <a:gd name="connsiteX365" fmla="*/ 528577 w 2554471"/>
                <a:gd name="connsiteY365" fmla="*/ 1429756 h 2526906"/>
                <a:gd name="connsiteX366" fmla="*/ 544575 w 2554471"/>
                <a:gd name="connsiteY366" fmla="*/ 1490412 h 2526906"/>
                <a:gd name="connsiteX367" fmla="*/ 526577 w 2554471"/>
                <a:gd name="connsiteY367" fmla="*/ 1521739 h 2526906"/>
                <a:gd name="connsiteX368" fmla="*/ 471254 w 2554471"/>
                <a:gd name="connsiteY368" fmla="*/ 1573729 h 2526906"/>
                <a:gd name="connsiteX369" fmla="*/ 455922 w 2554471"/>
                <a:gd name="connsiteY369" fmla="*/ 1569063 h 2526906"/>
                <a:gd name="connsiteX370" fmla="*/ 431927 w 2554471"/>
                <a:gd name="connsiteY370" fmla="*/ 1505741 h 2526906"/>
                <a:gd name="connsiteX371" fmla="*/ 489917 w 2554471"/>
                <a:gd name="connsiteY371" fmla="*/ 1417090 h 2526906"/>
                <a:gd name="connsiteX372" fmla="*/ 512997 w 2554471"/>
                <a:gd name="connsiteY372" fmla="*/ 1416174 h 2526906"/>
                <a:gd name="connsiteX373" fmla="*/ 1667716 w 2554471"/>
                <a:gd name="connsiteY373" fmla="*/ 1405092 h 2526906"/>
                <a:gd name="connsiteX374" fmla="*/ 1729706 w 2554471"/>
                <a:gd name="connsiteY374" fmla="*/ 1435088 h 2526906"/>
                <a:gd name="connsiteX375" fmla="*/ 1707710 w 2554471"/>
                <a:gd name="connsiteY375" fmla="*/ 1489747 h 2526906"/>
                <a:gd name="connsiteX376" fmla="*/ 1627055 w 2554471"/>
                <a:gd name="connsiteY376" fmla="*/ 1513077 h 2526906"/>
                <a:gd name="connsiteX377" fmla="*/ 1605726 w 2554471"/>
                <a:gd name="connsiteY377" fmla="*/ 1513077 h 2526906"/>
                <a:gd name="connsiteX378" fmla="*/ 1587730 w 2554471"/>
                <a:gd name="connsiteY378" fmla="*/ 1477082 h 2526906"/>
                <a:gd name="connsiteX379" fmla="*/ 1667716 w 2554471"/>
                <a:gd name="connsiteY379" fmla="*/ 1405092 h 2526906"/>
                <a:gd name="connsiteX380" fmla="*/ 917177 w 2554471"/>
                <a:gd name="connsiteY380" fmla="*/ 1395762 h 2526906"/>
                <a:gd name="connsiteX381" fmla="*/ 949839 w 2554471"/>
                <a:gd name="connsiteY381" fmla="*/ 1416425 h 2526906"/>
                <a:gd name="connsiteX382" fmla="*/ 989166 w 2554471"/>
                <a:gd name="connsiteY382" fmla="*/ 1458418 h 2526906"/>
                <a:gd name="connsiteX383" fmla="*/ 993832 w 2554471"/>
                <a:gd name="connsiteY383" fmla="*/ 1521075 h 2526906"/>
                <a:gd name="connsiteX384" fmla="*/ 980500 w 2554471"/>
                <a:gd name="connsiteY384" fmla="*/ 1537740 h 2526906"/>
                <a:gd name="connsiteX385" fmla="*/ 876517 w 2554471"/>
                <a:gd name="connsiteY385" fmla="*/ 1549737 h 2526906"/>
                <a:gd name="connsiteX386" fmla="*/ 829859 w 2554471"/>
                <a:gd name="connsiteY386" fmla="*/ 1497079 h 2526906"/>
                <a:gd name="connsiteX387" fmla="*/ 824526 w 2554471"/>
                <a:gd name="connsiteY387" fmla="*/ 1483081 h 2526906"/>
                <a:gd name="connsiteX388" fmla="*/ 917177 w 2554471"/>
                <a:gd name="connsiteY388" fmla="*/ 1395762 h 2526906"/>
                <a:gd name="connsiteX389" fmla="*/ 1180706 w 2554471"/>
                <a:gd name="connsiteY389" fmla="*/ 1381681 h 2526906"/>
                <a:gd name="connsiteX390" fmla="*/ 1219794 w 2554471"/>
                <a:gd name="connsiteY390" fmla="*/ 1400428 h 2526906"/>
                <a:gd name="connsiteX391" fmla="*/ 1307112 w 2554471"/>
                <a:gd name="connsiteY391" fmla="*/ 1471082 h 2526906"/>
                <a:gd name="connsiteX392" fmla="*/ 1313778 w 2554471"/>
                <a:gd name="connsiteY392" fmla="*/ 1491078 h 2526906"/>
                <a:gd name="connsiteX393" fmla="*/ 1281117 w 2554471"/>
                <a:gd name="connsiteY393" fmla="*/ 1553067 h 2526906"/>
                <a:gd name="connsiteX394" fmla="*/ 1197129 w 2554471"/>
                <a:gd name="connsiteY394" fmla="*/ 1559067 h 2526906"/>
                <a:gd name="connsiteX395" fmla="*/ 1124476 w 2554471"/>
                <a:gd name="connsiteY395" fmla="*/ 1485079 h 2526906"/>
                <a:gd name="connsiteX396" fmla="*/ 1109144 w 2554471"/>
                <a:gd name="connsiteY396" fmla="*/ 1447752 h 2526906"/>
                <a:gd name="connsiteX397" fmla="*/ 1165801 w 2554471"/>
                <a:gd name="connsiteY397" fmla="*/ 1387096 h 2526906"/>
                <a:gd name="connsiteX398" fmla="*/ 1180706 w 2554471"/>
                <a:gd name="connsiteY398" fmla="*/ 1381681 h 2526906"/>
                <a:gd name="connsiteX399" fmla="*/ 750569 w 2554471"/>
                <a:gd name="connsiteY399" fmla="*/ 1346676 h 2526906"/>
                <a:gd name="connsiteX400" fmla="*/ 794531 w 2554471"/>
                <a:gd name="connsiteY400" fmla="*/ 1373766 h 2526906"/>
                <a:gd name="connsiteX401" fmla="*/ 798531 w 2554471"/>
                <a:gd name="connsiteY401" fmla="*/ 1444419 h 2526906"/>
                <a:gd name="connsiteX402" fmla="*/ 754539 w 2554471"/>
                <a:gd name="connsiteY402" fmla="*/ 1505077 h 2526906"/>
                <a:gd name="connsiteX403" fmla="*/ 707879 w 2554471"/>
                <a:gd name="connsiteY403" fmla="*/ 1491745 h 2526906"/>
                <a:gd name="connsiteX404" fmla="*/ 679883 w 2554471"/>
                <a:gd name="connsiteY404" fmla="*/ 1408427 h 2526906"/>
                <a:gd name="connsiteX405" fmla="*/ 730541 w 2554471"/>
                <a:gd name="connsiteY405" fmla="*/ 1351102 h 2526906"/>
                <a:gd name="connsiteX406" fmla="*/ 750569 w 2554471"/>
                <a:gd name="connsiteY406" fmla="*/ 1346676 h 2526906"/>
                <a:gd name="connsiteX407" fmla="*/ 595899 w 2554471"/>
                <a:gd name="connsiteY407" fmla="*/ 1293112 h 2526906"/>
                <a:gd name="connsiteX408" fmla="*/ 674555 w 2554471"/>
                <a:gd name="connsiteY408" fmla="*/ 1348436 h 2526906"/>
                <a:gd name="connsiteX409" fmla="*/ 649224 w 2554471"/>
                <a:gd name="connsiteY409" fmla="*/ 1418426 h 2526906"/>
                <a:gd name="connsiteX410" fmla="*/ 579236 w 2554471"/>
                <a:gd name="connsiteY410" fmla="*/ 1443755 h 2526906"/>
                <a:gd name="connsiteX411" fmla="*/ 527243 w 2554471"/>
                <a:gd name="connsiteY411" fmla="*/ 1364435 h 2526906"/>
                <a:gd name="connsiteX412" fmla="*/ 595899 w 2554471"/>
                <a:gd name="connsiteY412" fmla="*/ 1293112 h 2526906"/>
                <a:gd name="connsiteX413" fmla="*/ 1254453 w 2554471"/>
                <a:gd name="connsiteY413" fmla="*/ 1289113 h 2526906"/>
                <a:gd name="connsiteX414" fmla="*/ 1399096 w 2554471"/>
                <a:gd name="connsiteY414" fmla="*/ 1375098 h 2526906"/>
                <a:gd name="connsiteX415" fmla="*/ 1373767 w 2554471"/>
                <a:gd name="connsiteY415" fmla="*/ 1459753 h 2526906"/>
                <a:gd name="connsiteX416" fmla="*/ 1298445 w 2554471"/>
                <a:gd name="connsiteY416" fmla="*/ 1445087 h 2526906"/>
                <a:gd name="connsiteX417" fmla="*/ 1243788 w 2554471"/>
                <a:gd name="connsiteY417" fmla="*/ 1391763 h 2526906"/>
                <a:gd name="connsiteX418" fmla="*/ 1215126 w 2554471"/>
                <a:gd name="connsiteY418" fmla="*/ 1327774 h 2526906"/>
                <a:gd name="connsiteX419" fmla="*/ 1254453 w 2554471"/>
                <a:gd name="connsiteY419" fmla="*/ 1289113 h 2526906"/>
                <a:gd name="connsiteX420" fmla="*/ 1005830 w 2554471"/>
                <a:gd name="connsiteY420" fmla="*/ 1283113 h 2526906"/>
                <a:gd name="connsiteX421" fmla="*/ 1049821 w 2554471"/>
                <a:gd name="connsiteY421" fmla="*/ 1313775 h 2526906"/>
                <a:gd name="connsiteX422" fmla="*/ 1108480 w 2554471"/>
                <a:gd name="connsiteY422" fmla="*/ 1366432 h 2526906"/>
                <a:gd name="connsiteX423" fmla="*/ 1107814 w 2554471"/>
                <a:gd name="connsiteY423" fmla="*/ 1403093 h 2526906"/>
                <a:gd name="connsiteX424" fmla="*/ 1089815 w 2554471"/>
                <a:gd name="connsiteY424" fmla="*/ 1434422 h 2526906"/>
                <a:gd name="connsiteX425" fmla="*/ 1050488 w 2554471"/>
                <a:gd name="connsiteY425" fmla="*/ 1457753 h 2526906"/>
                <a:gd name="connsiteX426" fmla="*/ 963169 w 2554471"/>
                <a:gd name="connsiteY426" fmla="*/ 1401094 h 2526906"/>
                <a:gd name="connsiteX427" fmla="*/ 945838 w 2554471"/>
                <a:gd name="connsiteY427" fmla="*/ 1372432 h 2526906"/>
                <a:gd name="connsiteX428" fmla="*/ 953837 w 2554471"/>
                <a:gd name="connsiteY428" fmla="*/ 1320441 h 2526906"/>
                <a:gd name="connsiteX429" fmla="*/ 956503 w 2554471"/>
                <a:gd name="connsiteY429" fmla="*/ 1318441 h 2526906"/>
                <a:gd name="connsiteX430" fmla="*/ 1005830 w 2554471"/>
                <a:gd name="connsiteY430" fmla="*/ 1283113 h 2526906"/>
                <a:gd name="connsiteX431" fmla="*/ 1592645 w 2554471"/>
                <a:gd name="connsiteY431" fmla="*/ 1245285 h 2526906"/>
                <a:gd name="connsiteX432" fmla="*/ 1642387 w 2554471"/>
                <a:gd name="connsiteY432" fmla="*/ 1267117 h 2526906"/>
                <a:gd name="connsiteX433" fmla="*/ 1684381 w 2554471"/>
                <a:gd name="connsiteY433" fmla="*/ 1302442 h 2526906"/>
                <a:gd name="connsiteX434" fmla="*/ 1742371 w 2554471"/>
                <a:gd name="connsiteY434" fmla="*/ 1313107 h 2526906"/>
                <a:gd name="connsiteX435" fmla="*/ 1823025 w 2554471"/>
                <a:gd name="connsiteY435" fmla="*/ 1336436 h 2526906"/>
                <a:gd name="connsiteX436" fmla="*/ 1824358 w 2554471"/>
                <a:gd name="connsiteY436" fmla="*/ 1349768 h 2526906"/>
                <a:gd name="connsiteX437" fmla="*/ 1702377 w 2554471"/>
                <a:gd name="connsiteY437" fmla="*/ 1387762 h 2526906"/>
                <a:gd name="connsiteX438" fmla="*/ 1702377 w 2554471"/>
                <a:gd name="connsiteY438" fmla="*/ 1359767 h 2526906"/>
                <a:gd name="connsiteX439" fmla="*/ 1700379 w 2554471"/>
                <a:gd name="connsiteY439" fmla="*/ 1323106 h 2526906"/>
                <a:gd name="connsiteX440" fmla="*/ 1660385 w 2554471"/>
                <a:gd name="connsiteY440" fmla="*/ 1376430 h 2526906"/>
                <a:gd name="connsiteX441" fmla="*/ 1567734 w 2554471"/>
                <a:gd name="connsiteY441" fmla="*/ 1381762 h 2526906"/>
                <a:gd name="connsiteX442" fmla="*/ 1553736 w 2554471"/>
                <a:gd name="connsiteY442" fmla="*/ 1369764 h 2526906"/>
                <a:gd name="connsiteX443" fmla="*/ 1546403 w 2554471"/>
                <a:gd name="connsiteY443" fmla="*/ 1276447 h 2526906"/>
                <a:gd name="connsiteX444" fmla="*/ 1592645 w 2554471"/>
                <a:gd name="connsiteY444" fmla="*/ 1245285 h 2526906"/>
                <a:gd name="connsiteX445" fmla="*/ 1859850 w 2554471"/>
                <a:gd name="connsiteY445" fmla="*/ 1198878 h 2526906"/>
                <a:gd name="connsiteX446" fmla="*/ 1874347 w 2554471"/>
                <a:gd name="connsiteY446" fmla="*/ 1202461 h 2526906"/>
                <a:gd name="connsiteX447" fmla="*/ 1913008 w 2554471"/>
                <a:gd name="connsiteY447" fmla="*/ 1237123 h 2526906"/>
                <a:gd name="connsiteX448" fmla="*/ 1877013 w 2554471"/>
                <a:gd name="connsiteY448" fmla="*/ 1283114 h 2526906"/>
                <a:gd name="connsiteX449" fmla="*/ 1818356 w 2554471"/>
                <a:gd name="connsiteY449" fmla="*/ 1298446 h 2526906"/>
                <a:gd name="connsiteX450" fmla="*/ 1799026 w 2554471"/>
                <a:gd name="connsiteY450" fmla="*/ 1268451 h 2526906"/>
                <a:gd name="connsiteX451" fmla="*/ 1805690 w 2554471"/>
                <a:gd name="connsiteY451" fmla="*/ 1218458 h 2526906"/>
                <a:gd name="connsiteX452" fmla="*/ 1846351 w 2554471"/>
                <a:gd name="connsiteY452" fmla="*/ 1205794 h 2526906"/>
                <a:gd name="connsiteX453" fmla="*/ 1859850 w 2554471"/>
                <a:gd name="connsiteY453" fmla="*/ 1198878 h 2526906"/>
                <a:gd name="connsiteX454" fmla="*/ 1106947 w 2554471"/>
                <a:gd name="connsiteY454" fmla="*/ 1189774 h 2526906"/>
                <a:gd name="connsiteX455" fmla="*/ 1140471 w 2554471"/>
                <a:gd name="connsiteY455" fmla="*/ 1199793 h 2526906"/>
                <a:gd name="connsiteX456" fmla="*/ 1211126 w 2554471"/>
                <a:gd name="connsiteY456" fmla="*/ 1267116 h 2526906"/>
                <a:gd name="connsiteX457" fmla="*/ 1169799 w 2554471"/>
                <a:gd name="connsiteY457" fmla="*/ 1358436 h 2526906"/>
                <a:gd name="connsiteX458" fmla="*/ 1046488 w 2554471"/>
                <a:gd name="connsiteY458" fmla="*/ 1254452 h 2526906"/>
                <a:gd name="connsiteX459" fmla="*/ 1106947 w 2554471"/>
                <a:gd name="connsiteY459" fmla="*/ 1189774 h 2526906"/>
                <a:gd name="connsiteX460" fmla="*/ 1408345 w 2554471"/>
                <a:gd name="connsiteY460" fmla="*/ 1161551 h 2526906"/>
                <a:gd name="connsiteX461" fmla="*/ 1459087 w 2554471"/>
                <a:gd name="connsiteY461" fmla="*/ 1196460 h 2526906"/>
                <a:gd name="connsiteX462" fmla="*/ 1509744 w 2554471"/>
                <a:gd name="connsiteY462" fmla="*/ 1239121 h 2526906"/>
                <a:gd name="connsiteX463" fmla="*/ 1522409 w 2554471"/>
                <a:gd name="connsiteY463" fmla="*/ 1272449 h 2526906"/>
                <a:gd name="connsiteX464" fmla="*/ 1479749 w 2554471"/>
                <a:gd name="connsiteY464" fmla="*/ 1317109 h 2526906"/>
                <a:gd name="connsiteX465" fmla="*/ 1424425 w 2554471"/>
                <a:gd name="connsiteY465" fmla="*/ 1357103 h 2526906"/>
                <a:gd name="connsiteX466" fmla="*/ 1437755 w 2554471"/>
                <a:gd name="connsiteY466" fmla="*/ 1357769 h 2526906"/>
                <a:gd name="connsiteX467" fmla="*/ 1529740 w 2554471"/>
                <a:gd name="connsiteY467" fmla="*/ 1378432 h 2526906"/>
                <a:gd name="connsiteX468" fmla="*/ 1577066 w 2554471"/>
                <a:gd name="connsiteY468" fmla="*/ 1422425 h 2526906"/>
                <a:gd name="connsiteX469" fmla="*/ 1583066 w 2554471"/>
                <a:gd name="connsiteY469" fmla="*/ 1452420 h 2526906"/>
                <a:gd name="connsiteX470" fmla="*/ 1453754 w 2554471"/>
                <a:gd name="connsiteY470" fmla="*/ 1482415 h 2526906"/>
                <a:gd name="connsiteX471" fmla="*/ 1420426 w 2554471"/>
                <a:gd name="connsiteY471" fmla="*/ 1394428 h 2526906"/>
                <a:gd name="connsiteX472" fmla="*/ 1380432 w 2554471"/>
                <a:gd name="connsiteY472" fmla="*/ 1320442 h 2526906"/>
                <a:gd name="connsiteX473" fmla="*/ 1329108 w 2554471"/>
                <a:gd name="connsiteY473" fmla="*/ 1281781 h 2526906"/>
                <a:gd name="connsiteX474" fmla="*/ 1325108 w 2554471"/>
                <a:gd name="connsiteY474" fmla="*/ 1217125 h 2526906"/>
                <a:gd name="connsiteX475" fmla="*/ 1353104 w 2554471"/>
                <a:gd name="connsiteY475" fmla="*/ 1189130 h 2526906"/>
                <a:gd name="connsiteX476" fmla="*/ 1408345 w 2554471"/>
                <a:gd name="connsiteY476" fmla="*/ 1161551 h 2526906"/>
                <a:gd name="connsiteX477" fmla="*/ 724210 w 2554471"/>
                <a:gd name="connsiteY477" fmla="*/ 1150637 h 2526906"/>
                <a:gd name="connsiteX478" fmla="*/ 749874 w 2554471"/>
                <a:gd name="connsiteY478" fmla="*/ 1166468 h 2526906"/>
                <a:gd name="connsiteX479" fmla="*/ 774536 w 2554471"/>
                <a:gd name="connsiteY479" fmla="*/ 1201796 h 2526906"/>
                <a:gd name="connsiteX480" fmla="*/ 773869 w 2554471"/>
                <a:gd name="connsiteY480" fmla="*/ 1243790 h 2526906"/>
                <a:gd name="connsiteX481" fmla="*/ 754538 w 2554471"/>
                <a:gd name="connsiteY481" fmla="*/ 1291114 h 2526906"/>
                <a:gd name="connsiteX482" fmla="*/ 751873 w 2554471"/>
                <a:gd name="connsiteY482" fmla="*/ 1317110 h 2526906"/>
                <a:gd name="connsiteX483" fmla="*/ 697214 w 2554471"/>
                <a:gd name="connsiteY483" fmla="*/ 1329108 h 2526906"/>
                <a:gd name="connsiteX484" fmla="*/ 641890 w 2554471"/>
                <a:gd name="connsiteY484" fmla="*/ 1263786 h 2526906"/>
                <a:gd name="connsiteX485" fmla="*/ 637890 w 2554471"/>
                <a:gd name="connsiteY485" fmla="*/ 1239790 h 2526906"/>
                <a:gd name="connsiteX486" fmla="*/ 694547 w 2554471"/>
                <a:gd name="connsiteY486" fmla="*/ 1155802 h 2526906"/>
                <a:gd name="connsiteX487" fmla="*/ 724210 w 2554471"/>
                <a:gd name="connsiteY487" fmla="*/ 1150637 h 2526906"/>
                <a:gd name="connsiteX488" fmla="*/ 1875013 w 2554471"/>
                <a:gd name="connsiteY488" fmla="*/ 1138473 h 2526906"/>
                <a:gd name="connsiteX489" fmla="*/ 1875200 w 2554471"/>
                <a:gd name="connsiteY489" fmla="*/ 1139115 h 2526906"/>
                <a:gd name="connsiteX490" fmla="*/ 1875013 w 2554471"/>
                <a:gd name="connsiteY490" fmla="*/ 1139140 h 2526906"/>
                <a:gd name="connsiteX491" fmla="*/ 1875013 w 2554471"/>
                <a:gd name="connsiteY491" fmla="*/ 1138473 h 2526906"/>
                <a:gd name="connsiteX492" fmla="*/ 935735 w 2554471"/>
                <a:gd name="connsiteY492" fmla="*/ 1119183 h 2526906"/>
                <a:gd name="connsiteX493" fmla="*/ 995162 w 2554471"/>
                <a:gd name="connsiteY493" fmla="*/ 1151802 h 2526906"/>
                <a:gd name="connsiteX494" fmla="*/ 1015827 w 2554471"/>
                <a:gd name="connsiteY494" fmla="*/ 1182464 h 2526906"/>
                <a:gd name="connsiteX495" fmla="*/ 993829 w 2554471"/>
                <a:gd name="connsiteY495" fmla="*/ 1271117 h 2526906"/>
                <a:gd name="connsiteX496" fmla="*/ 955835 w 2554471"/>
                <a:gd name="connsiteY496" fmla="*/ 1290446 h 2526906"/>
                <a:gd name="connsiteX497" fmla="*/ 924507 w 2554471"/>
                <a:gd name="connsiteY497" fmla="*/ 1340439 h 2526906"/>
                <a:gd name="connsiteX498" fmla="*/ 892513 w 2554471"/>
                <a:gd name="connsiteY498" fmla="*/ 1373101 h 2526906"/>
                <a:gd name="connsiteX499" fmla="*/ 865184 w 2554471"/>
                <a:gd name="connsiteY499" fmla="*/ 1385764 h 2526906"/>
                <a:gd name="connsiteX500" fmla="*/ 814527 w 2554471"/>
                <a:gd name="connsiteY500" fmla="*/ 1378431 h 2526906"/>
                <a:gd name="connsiteX501" fmla="*/ 775200 w 2554471"/>
                <a:gd name="connsiteY501" fmla="*/ 1302445 h 2526906"/>
                <a:gd name="connsiteX502" fmla="*/ 802528 w 2554471"/>
                <a:gd name="connsiteY502" fmla="*/ 1235123 h 2526906"/>
                <a:gd name="connsiteX503" fmla="*/ 875183 w 2554471"/>
                <a:gd name="connsiteY503" fmla="*/ 1247120 h 2526906"/>
                <a:gd name="connsiteX504" fmla="*/ 917841 w 2554471"/>
                <a:gd name="connsiteY504" fmla="*/ 1281781 h 2526906"/>
                <a:gd name="connsiteX505" fmla="*/ 881182 w 2554471"/>
                <a:gd name="connsiteY505" fmla="*/ 1209128 h 2526906"/>
                <a:gd name="connsiteX506" fmla="*/ 913177 w 2554471"/>
                <a:gd name="connsiteY506" fmla="*/ 1125807 h 2526906"/>
                <a:gd name="connsiteX507" fmla="*/ 935735 w 2554471"/>
                <a:gd name="connsiteY507" fmla="*/ 1119183 h 2526906"/>
                <a:gd name="connsiteX508" fmla="*/ 1232290 w 2554471"/>
                <a:gd name="connsiteY508" fmla="*/ 1078650 h 2526906"/>
                <a:gd name="connsiteX509" fmla="*/ 1255121 w 2554471"/>
                <a:gd name="connsiteY509" fmla="*/ 1087149 h 2526906"/>
                <a:gd name="connsiteX510" fmla="*/ 1329774 w 2554471"/>
                <a:gd name="connsiteY510" fmla="*/ 1166467 h 2526906"/>
                <a:gd name="connsiteX511" fmla="*/ 1330440 w 2554471"/>
                <a:gd name="connsiteY511" fmla="*/ 1182466 h 2526906"/>
                <a:gd name="connsiteX512" fmla="*/ 1292448 w 2554471"/>
                <a:gd name="connsiteY512" fmla="*/ 1240455 h 2526906"/>
                <a:gd name="connsiteX513" fmla="*/ 1264451 w 2554471"/>
                <a:gd name="connsiteY513" fmla="*/ 1267783 h 2526906"/>
                <a:gd name="connsiteX514" fmla="*/ 1239122 w 2554471"/>
                <a:gd name="connsiteY514" fmla="*/ 1260451 h 2526906"/>
                <a:gd name="connsiteX515" fmla="*/ 1182465 w 2554471"/>
                <a:gd name="connsiteY515" fmla="*/ 1210460 h 2526906"/>
                <a:gd name="connsiteX516" fmla="*/ 1151137 w 2554471"/>
                <a:gd name="connsiteY516" fmla="*/ 1167134 h 2526906"/>
                <a:gd name="connsiteX517" fmla="*/ 1208461 w 2554471"/>
                <a:gd name="connsiteY517" fmla="*/ 1083149 h 2526906"/>
                <a:gd name="connsiteX518" fmla="*/ 1232290 w 2554471"/>
                <a:gd name="connsiteY518" fmla="*/ 1078650 h 2526906"/>
                <a:gd name="connsiteX519" fmla="*/ 819944 w 2554471"/>
                <a:gd name="connsiteY519" fmla="*/ 1051907 h 2526906"/>
                <a:gd name="connsiteX520" fmla="*/ 847190 w 2554471"/>
                <a:gd name="connsiteY520" fmla="*/ 1069821 h 2526906"/>
                <a:gd name="connsiteX521" fmla="*/ 869186 w 2554471"/>
                <a:gd name="connsiteY521" fmla="*/ 1095146 h 2526906"/>
                <a:gd name="connsiteX522" fmla="*/ 874519 w 2554471"/>
                <a:gd name="connsiteY522" fmla="*/ 1141805 h 2526906"/>
                <a:gd name="connsiteX523" fmla="*/ 852523 w 2554471"/>
                <a:gd name="connsiteY523" fmla="*/ 1195795 h 2526906"/>
                <a:gd name="connsiteX524" fmla="*/ 815195 w 2554471"/>
                <a:gd name="connsiteY524" fmla="*/ 1209127 h 2526906"/>
                <a:gd name="connsiteX525" fmla="*/ 743872 w 2554471"/>
                <a:gd name="connsiteY525" fmla="*/ 1109144 h 2526906"/>
                <a:gd name="connsiteX526" fmla="*/ 787199 w 2554471"/>
                <a:gd name="connsiteY526" fmla="*/ 1056489 h 2526906"/>
                <a:gd name="connsiteX527" fmla="*/ 819944 w 2554471"/>
                <a:gd name="connsiteY527" fmla="*/ 1051907 h 2526906"/>
                <a:gd name="connsiteX528" fmla="*/ 1809575 w 2554471"/>
                <a:gd name="connsiteY528" fmla="*/ 1026815 h 2526906"/>
                <a:gd name="connsiteX529" fmla="*/ 1822354 w 2554471"/>
                <a:gd name="connsiteY529" fmla="*/ 1034491 h 2526906"/>
                <a:gd name="connsiteX530" fmla="*/ 1876719 w 2554471"/>
                <a:gd name="connsiteY530" fmla="*/ 1102727 h 2526906"/>
                <a:gd name="connsiteX531" fmla="*/ 1880839 w 2554471"/>
                <a:gd name="connsiteY531" fmla="*/ 1132567 h 2526906"/>
                <a:gd name="connsiteX532" fmla="*/ 1874798 w 2554471"/>
                <a:gd name="connsiteY532" fmla="*/ 1138060 h 2526906"/>
                <a:gd name="connsiteX533" fmla="*/ 1875011 w 2554471"/>
                <a:gd name="connsiteY533" fmla="*/ 1137804 h 2526906"/>
                <a:gd name="connsiteX534" fmla="*/ 1874346 w 2554471"/>
                <a:gd name="connsiteY534" fmla="*/ 1138471 h 2526906"/>
                <a:gd name="connsiteX535" fmla="*/ 1874798 w 2554471"/>
                <a:gd name="connsiteY535" fmla="*/ 1138060 h 2526906"/>
                <a:gd name="connsiteX536" fmla="*/ 1874789 w 2554471"/>
                <a:gd name="connsiteY536" fmla="*/ 1138071 h 2526906"/>
                <a:gd name="connsiteX537" fmla="*/ 1880840 w 2554471"/>
                <a:gd name="connsiteY537" fmla="*/ 1132572 h 2526906"/>
                <a:gd name="connsiteX538" fmla="*/ 1880839 w 2554471"/>
                <a:gd name="connsiteY538" fmla="*/ 1132567 h 2526906"/>
                <a:gd name="connsiteX539" fmla="*/ 1881677 w 2554471"/>
                <a:gd name="connsiteY539" fmla="*/ 1131805 h 2526906"/>
                <a:gd name="connsiteX540" fmla="*/ 1881674 w 2554471"/>
                <a:gd name="connsiteY540" fmla="*/ 1131814 h 2526906"/>
                <a:gd name="connsiteX541" fmla="*/ 1881682 w 2554471"/>
                <a:gd name="connsiteY541" fmla="*/ 1131806 h 2526906"/>
                <a:gd name="connsiteX542" fmla="*/ 1881502 w 2554471"/>
                <a:gd name="connsiteY542" fmla="*/ 1133051 h 2526906"/>
                <a:gd name="connsiteX543" fmla="*/ 1895425 w 2554471"/>
                <a:gd name="connsiteY543" fmla="*/ 1111560 h 2526906"/>
                <a:gd name="connsiteX544" fmla="*/ 1912340 w 2554471"/>
                <a:gd name="connsiteY544" fmla="*/ 1091813 h 2526906"/>
                <a:gd name="connsiteX545" fmla="*/ 1937668 w 2554471"/>
                <a:gd name="connsiteY545" fmla="*/ 1079315 h 2526906"/>
                <a:gd name="connsiteX546" fmla="*/ 1966997 w 2554471"/>
                <a:gd name="connsiteY546" fmla="*/ 1091813 h 2526906"/>
                <a:gd name="connsiteX547" fmla="*/ 2002325 w 2554471"/>
                <a:gd name="connsiteY547" fmla="*/ 1126474 h 2526906"/>
                <a:gd name="connsiteX548" fmla="*/ 1958998 w 2554471"/>
                <a:gd name="connsiteY548" fmla="*/ 1165802 h 2526906"/>
                <a:gd name="connsiteX549" fmla="*/ 1929670 w 2554471"/>
                <a:gd name="connsiteY549" fmla="*/ 1174468 h 2526906"/>
                <a:gd name="connsiteX550" fmla="*/ 1878346 w 2554471"/>
                <a:gd name="connsiteY550" fmla="*/ 1177801 h 2526906"/>
                <a:gd name="connsiteX551" fmla="*/ 1878064 w 2554471"/>
                <a:gd name="connsiteY551" fmla="*/ 1148930 h 2526906"/>
                <a:gd name="connsiteX552" fmla="*/ 1875200 w 2554471"/>
                <a:gd name="connsiteY552" fmla="*/ 1139115 h 2526906"/>
                <a:gd name="connsiteX553" fmla="*/ 1881178 w 2554471"/>
                <a:gd name="connsiteY553" fmla="*/ 1138307 h 2526906"/>
                <a:gd name="connsiteX554" fmla="*/ 1882344 w 2554471"/>
                <a:gd name="connsiteY554" fmla="*/ 1132474 h 2526906"/>
                <a:gd name="connsiteX555" fmla="*/ 1881457 w 2554471"/>
                <a:gd name="connsiteY555" fmla="*/ 1133362 h 2526906"/>
                <a:gd name="connsiteX556" fmla="*/ 1880765 w 2554471"/>
                <a:gd name="connsiteY556" fmla="*/ 1138139 h 2526906"/>
                <a:gd name="connsiteX557" fmla="*/ 1874459 w 2554471"/>
                <a:gd name="connsiteY557" fmla="*/ 1138466 h 2526906"/>
                <a:gd name="connsiteX558" fmla="*/ 1851682 w 2554471"/>
                <a:gd name="connsiteY558" fmla="*/ 1165799 h 2526906"/>
                <a:gd name="connsiteX559" fmla="*/ 1753032 w 2554471"/>
                <a:gd name="connsiteY559" fmla="*/ 1172465 h 2526906"/>
                <a:gd name="connsiteX560" fmla="*/ 1725038 w 2554471"/>
                <a:gd name="connsiteY560" fmla="*/ 1144470 h 2526906"/>
                <a:gd name="connsiteX561" fmla="*/ 1778361 w 2554471"/>
                <a:gd name="connsiteY561" fmla="*/ 1207126 h 2526906"/>
                <a:gd name="connsiteX562" fmla="*/ 1791693 w 2554471"/>
                <a:gd name="connsiteY562" fmla="*/ 1243121 h 2526906"/>
                <a:gd name="connsiteX563" fmla="*/ 1736370 w 2554471"/>
                <a:gd name="connsiteY563" fmla="*/ 1298444 h 2526906"/>
                <a:gd name="connsiteX564" fmla="*/ 1707708 w 2554471"/>
                <a:gd name="connsiteY564" fmla="*/ 1293113 h 2526906"/>
                <a:gd name="connsiteX565" fmla="*/ 1631721 w 2554471"/>
                <a:gd name="connsiteY565" fmla="*/ 1241121 h 2526906"/>
                <a:gd name="connsiteX566" fmla="*/ 1629721 w 2554471"/>
                <a:gd name="connsiteY566" fmla="*/ 1207126 h 2526906"/>
                <a:gd name="connsiteX567" fmla="*/ 1719038 w 2554471"/>
                <a:gd name="connsiteY567" fmla="*/ 1114475 h 2526906"/>
                <a:gd name="connsiteX568" fmla="*/ 1745700 w 2554471"/>
                <a:gd name="connsiteY568" fmla="*/ 1058489 h 2526906"/>
                <a:gd name="connsiteX569" fmla="*/ 1760365 w 2554471"/>
                <a:gd name="connsiteY569" fmla="*/ 1043157 h 2526906"/>
                <a:gd name="connsiteX570" fmla="*/ 1772364 w 2554471"/>
                <a:gd name="connsiteY570" fmla="*/ 1041157 h 2526906"/>
                <a:gd name="connsiteX571" fmla="*/ 1809575 w 2554471"/>
                <a:gd name="connsiteY571" fmla="*/ 1026815 h 2526906"/>
                <a:gd name="connsiteX572" fmla="*/ 1040321 w 2554471"/>
                <a:gd name="connsiteY572" fmla="*/ 1005665 h 2526906"/>
                <a:gd name="connsiteX573" fmla="*/ 1080482 w 2554471"/>
                <a:gd name="connsiteY573" fmla="*/ 1021830 h 2526906"/>
                <a:gd name="connsiteX574" fmla="*/ 1103144 w 2554471"/>
                <a:gd name="connsiteY574" fmla="*/ 1050492 h 2526906"/>
                <a:gd name="connsiteX575" fmla="*/ 1161800 w 2554471"/>
                <a:gd name="connsiteY575" fmla="*/ 1093146 h 2526906"/>
                <a:gd name="connsiteX576" fmla="*/ 1127139 w 2554471"/>
                <a:gd name="connsiteY576" fmla="*/ 1135139 h 2526906"/>
                <a:gd name="connsiteX577" fmla="*/ 1037155 w 2554471"/>
                <a:gd name="connsiteY577" fmla="*/ 1161134 h 2526906"/>
                <a:gd name="connsiteX578" fmla="*/ 971167 w 2554471"/>
                <a:gd name="connsiteY578" fmla="*/ 1085816 h 2526906"/>
                <a:gd name="connsiteX579" fmla="*/ 993162 w 2554471"/>
                <a:gd name="connsiteY579" fmla="*/ 1020497 h 2526906"/>
                <a:gd name="connsiteX580" fmla="*/ 1040321 w 2554471"/>
                <a:gd name="connsiteY580" fmla="*/ 1005665 h 2526906"/>
                <a:gd name="connsiteX581" fmla="*/ 2040318 w 2554471"/>
                <a:gd name="connsiteY581" fmla="*/ 971837 h 2526906"/>
                <a:gd name="connsiteX582" fmla="*/ 2087643 w 2554471"/>
                <a:gd name="connsiteY582" fmla="*/ 1006497 h 2526906"/>
                <a:gd name="connsiteX583" fmla="*/ 2068313 w 2554471"/>
                <a:gd name="connsiteY583" fmla="*/ 1048491 h 2526906"/>
                <a:gd name="connsiteX584" fmla="*/ 2003658 w 2554471"/>
                <a:gd name="connsiteY584" fmla="*/ 1071152 h 2526906"/>
                <a:gd name="connsiteX585" fmla="*/ 1970330 w 2554471"/>
                <a:gd name="connsiteY585" fmla="*/ 1061821 h 2526906"/>
                <a:gd name="connsiteX586" fmla="*/ 1988326 w 2554471"/>
                <a:gd name="connsiteY586" fmla="*/ 1033825 h 2526906"/>
                <a:gd name="connsiteX587" fmla="*/ 2003658 w 2554471"/>
                <a:gd name="connsiteY587" fmla="*/ 1005164 h 2526906"/>
                <a:gd name="connsiteX588" fmla="*/ 2040318 w 2554471"/>
                <a:gd name="connsiteY588" fmla="*/ 971837 h 2526906"/>
                <a:gd name="connsiteX589" fmla="*/ 1337771 w 2554471"/>
                <a:gd name="connsiteY589" fmla="*/ 965171 h 2526906"/>
                <a:gd name="connsiteX590" fmla="*/ 1383764 w 2554471"/>
                <a:gd name="connsiteY590" fmla="*/ 986501 h 2526906"/>
                <a:gd name="connsiteX591" fmla="*/ 1418424 w 2554471"/>
                <a:gd name="connsiteY591" fmla="*/ 1029161 h 2526906"/>
                <a:gd name="connsiteX592" fmla="*/ 1409759 w 2554471"/>
                <a:gd name="connsiteY592" fmla="*/ 1118476 h 2526906"/>
                <a:gd name="connsiteX593" fmla="*/ 1323774 w 2554471"/>
                <a:gd name="connsiteY593" fmla="*/ 1111145 h 2526906"/>
                <a:gd name="connsiteX594" fmla="*/ 1278448 w 2554471"/>
                <a:gd name="connsiteY594" fmla="*/ 1050491 h 2526906"/>
                <a:gd name="connsiteX595" fmla="*/ 1337771 w 2554471"/>
                <a:gd name="connsiteY595" fmla="*/ 965171 h 2526906"/>
                <a:gd name="connsiteX596" fmla="*/ 1616725 w 2554471"/>
                <a:gd name="connsiteY596" fmla="*/ 956341 h 2526906"/>
                <a:gd name="connsiteX597" fmla="*/ 1667050 w 2554471"/>
                <a:gd name="connsiteY597" fmla="*/ 980504 h 2526906"/>
                <a:gd name="connsiteX598" fmla="*/ 1720373 w 2554471"/>
                <a:gd name="connsiteY598" fmla="*/ 1035161 h 2526906"/>
                <a:gd name="connsiteX599" fmla="*/ 1727706 w 2554471"/>
                <a:gd name="connsiteY599" fmla="*/ 1047827 h 2526906"/>
                <a:gd name="connsiteX600" fmla="*/ 1676380 w 2554471"/>
                <a:gd name="connsiteY600" fmla="*/ 1127809 h 2526906"/>
                <a:gd name="connsiteX601" fmla="*/ 1612391 w 2554471"/>
                <a:gd name="connsiteY601" fmla="*/ 1114479 h 2526906"/>
                <a:gd name="connsiteX602" fmla="*/ 1555735 w 2554471"/>
                <a:gd name="connsiteY602" fmla="*/ 1070489 h 2526906"/>
                <a:gd name="connsiteX603" fmla="*/ 1555735 w 2554471"/>
                <a:gd name="connsiteY603" fmla="*/ 1071153 h 2526906"/>
                <a:gd name="connsiteX604" fmla="*/ 1555736 w 2554471"/>
                <a:gd name="connsiteY604" fmla="*/ 1071154 h 2526906"/>
                <a:gd name="connsiteX605" fmla="*/ 1555735 w 2554471"/>
                <a:gd name="connsiteY605" fmla="*/ 1071154 h 2526906"/>
                <a:gd name="connsiteX606" fmla="*/ 1555735 w 2554471"/>
                <a:gd name="connsiteY606" fmla="*/ 1071155 h 2526906"/>
                <a:gd name="connsiteX607" fmla="*/ 1555734 w 2554471"/>
                <a:gd name="connsiteY607" fmla="*/ 1071154 h 2526906"/>
                <a:gd name="connsiteX608" fmla="*/ 1555651 w 2554471"/>
                <a:gd name="connsiteY608" fmla="*/ 1071161 h 2526906"/>
                <a:gd name="connsiteX609" fmla="*/ 1554318 w 2554471"/>
                <a:gd name="connsiteY609" fmla="*/ 1082003 h 2526906"/>
                <a:gd name="connsiteX610" fmla="*/ 1573066 w 2554471"/>
                <a:gd name="connsiteY610" fmla="*/ 1105812 h 2526906"/>
                <a:gd name="connsiteX611" fmla="*/ 1586396 w 2554471"/>
                <a:gd name="connsiteY611" fmla="*/ 1113811 h 2526906"/>
                <a:gd name="connsiteX612" fmla="*/ 1629056 w 2554471"/>
                <a:gd name="connsiteY612" fmla="*/ 1170468 h 2526906"/>
                <a:gd name="connsiteX613" fmla="*/ 1568399 w 2554471"/>
                <a:gd name="connsiteY613" fmla="*/ 1225125 h 2526906"/>
                <a:gd name="connsiteX614" fmla="*/ 1533738 w 2554471"/>
                <a:gd name="connsiteY614" fmla="*/ 1219793 h 2526906"/>
                <a:gd name="connsiteX615" fmla="*/ 1494411 w 2554471"/>
                <a:gd name="connsiteY615" fmla="*/ 1196464 h 2526906"/>
                <a:gd name="connsiteX616" fmla="*/ 1449086 w 2554471"/>
                <a:gd name="connsiteY616" fmla="*/ 1143806 h 2526906"/>
                <a:gd name="connsiteX617" fmla="*/ 1470415 w 2554471"/>
                <a:gd name="connsiteY617" fmla="*/ 1067821 h 2526906"/>
                <a:gd name="connsiteX618" fmla="*/ 1546404 w 2554471"/>
                <a:gd name="connsiteY618" fmla="*/ 1067821 h 2526906"/>
                <a:gd name="connsiteX619" fmla="*/ 1548831 w 2554471"/>
                <a:gd name="connsiteY619" fmla="*/ 1065798 h 2526906"/>
                <a:gd name="connsiteX620" fmla="*/ 1548153 w 2554471"/>
                <a:gd name="connsiteY620" fmla="*/ 1071404 h 2526906"/>
                <a:gd name="connsiteX621" fmla="*/ 1548206 w 2554471"/>
                <a:gd name="connsiteY621" fmla="*/ 1071397 h 2526906"/>
                <a:gd name="connsiteX622" fmla="*/ 1548915 w 2554471"/>
                <a:gd name="connsiteY622" fmla="*/ 1065729 h 2526906"/>
                <a:gd name="connsiteX623" fmla="*/ 1548831 w 2554471"/>
                <a:gd name="connsiteY623" fmla="*/ 1065798 h 2526906"/>
                <a:gd name="connsiteX624" fmla="*/ 1549070 w 2554471"/>
                <a:gd name="connsiteY624" fmla="*/ 1063822 h 2526906"/>
                <a:gd name="connsiteX625" fmla="*/ 1549554 w 2554471"/>
                <a:gd name="connsiteY625" fmla="*/ 1064064 h 2526906"/>
                <a:gd name="connsiteX626" fmla="*/ 1537561 w 2554471"/>
                <a:gd name="connsiteY626" fmla="*/ 1036035 h 2526906"/>
                <a:gd name="connsiteX627" fmla="*/ 1562401 w 2554471"/>
                <a:gd name="connsiteY627" fmla="*/ 977171 h 2526906"/>
                <a:gd name="connsiteX628" fmla="*/ 1616725 w 2554471"/>
                <a:gd name="connsiteY628" fmla="*/ 956341 h 2526906"/>
                <a:gd name="connsiteX629" fmla="*/ 917178 w 2554471"/>
                <a:gd name="connsiteY629" fmla="*/ 947173 h 2526906"/>
                <a:gd name="connsiteX630" fmla="*/ 979835 w 2554471"/>
                <a:gd name="connsiteY630" fmla="*/ 1008495 h 2526906"/>
                <a:gd name="connsiteX631" fmla="*/ 940507 w 2554471"/>
                <a:gd name="connsiteY631" fmla="*/ 1095143 h 2526906"/>
                <a:gd name="connsiteX632" fmla="*/ 890514 w 2554471"/>
                <a:gd name="connsiteY632" fmla="*/ 1091144 h 2526906"/>
                <a:gd name="connsiteX633" fmla="*/ 863185 w 2554471"/>
                <a:gd name="connsiteY633" fmla="*/ 1054488 h 2526906"/>
                <a:gd name="connsiteX634" fmla="*/ 846522 w 2554471"/>
                <a:gd name="connsiteY634" fmla="*/ 981834 h 2526906"/>
                <a:gd name="connsiteX635" fmla="*/ 917178 w 2554471"/>
                <a:gd name="connsiteY635" fmla="*/ 947173 h 2526906"/>
                <a:gd name="connsiteX636" fmla="*/ 1900175 w 2554471"/>
                <a:gd name="connsiteY636" fmla="*/ 940634 h 2526906"/>
                <a:gd name="connsiteX637" fmla="*/ 1918338 w 2554471"/>
                <a:gd name="connsiteY637" fmla="*/ 952508 h 2526906"/>
                <a:gd name="connsiteX638" fmla="*/ 1970997 w 2554471"/>
                <a:gd name="connsiteY638" fmla="*/ 987834 h 2526906"/>
                <a:gd name="connsiteX639" fmla="*/ 1983660 w 2554471"/>
                <a:gd name="connsiteY639" fmla="*/ 1000499 h 2526906"/>
                <a:gd name="connsiteX640" fmla="*/ 1896342 w 2554471"/>
                <a:gd name="connsiteY640" fmla="*/ 1075152 h 2526906"/>
                <a:gd name="connsiteX641" fmla="*/ 1824354 w 2554471"/>
                <a:gd name="connsiteY641" fmla="*/ 1011165 h 2526906"/>
                <a:gd name="connsiteX642" fmla="*/ 1839684 w 2554471"/>
                <a:gd name="connsiteY642" fmla="*/ 976504 h 2526906"/>
                <a:gd name="connsiteX643" fmla="*/ 1841684 w 2554471"/>
                <a:gd name="connsiteY643" fmla="*/ 948508 h 2526906"/>
                <a:gd name="connsiteX644" fmla="*/ 1900175 w 2554471"/>
                <a:gd name="connsiteY644" fmla="*/ 940634 h 2526906"/>
                <a:gd name="connsiteX645" fmla="*/ 1162770 w 2554471"/>
                <a:gd name="connsiteY645" fmla="*/ 898016 h 2526906"/>
                <a:gd name="connsiteX646" fmla="*/ 1229792 w 2554471"/>
                <a:gd name="connsiteY646" fmla="*/ 926512 h 2526906"/>
                <a:gd name="connsiteX647" fmla="*/ 1245122 w 2554471"/>
                <a:gd name="connsiteY647" fmla="*/ 1035826 h 2526906"/>
                <a:gd name="connsiteX648" fmla="*/ 1172466 w 2554471"/>
                <a:gd name="connsiteY648" fmla="*/ 1064490 h 2526906"/>
                <a:gd name="connsiteX649" fmla="*/ 1169133 w 2554471"/>
                <a:gd name="connsiteY649" fmla="*/ 1064490 h 2526906"/>
                <a:gd name="connsiteX650" fmla="*/ 1086481 w 2554471"/>
                <a:gd name="connsiteY650" fmla="*/ 983836 h 2526906"/>
                <a:gd name="connsiteX651" fmla="*/ 1139138 w 2554471"/>
                <a:gd name="connsiteY651" fmla="*/ 906514 h 2526906"/>
                <a:gd name="connsiteX652" fmla="*/ 1162770 w 2554471"/>
                <a:gd name="connsiteY652" fmla="*/ 898016 h 2526906"/>
                <a:gd name="connsiteX653" fmla="*/ 1420622 w 2554471"/>
                <a:gd name="connsiteY653" fmla="*/ 874989 h 2526906"/>
                <a:gd name="connsiteX654" fmla="*/ 1447085 w 2554471"/>
                <a:gd name="connsiteY654" fmla="*/ 879187 h 2526906"/>
                <a:gd name="connsiteX655" fmla="*/ 1541738 w 2554471"/>
                <a:gd name="connsiteY655" fmla="*/ 954506 h 2526906"/>
                <a:gd name="connsiteX656" fmla="*/ 1545069 w 2554471"/>
                <a:gd name="connsiteY656" fmla="*/ 958505 h 2526906"/>
                <a:gd name="connsiteX657" fmla="*/ 1466416 w 2554471"/>
                <a:gd name="connsiteY657" fmla="*/ 1031161 h 2526906"/>
                <a:gd name="connsiteX658" fmla="*/ 1373098 w 2554471"/>
                <a:gd name="connsiteY658" fmla="*/ 922511 h 2526906"/>
                <a:gd name="connsiteX659" fmla="*/ 1420622 w 2554471"/>
                <a:gd name="connsiteY659" fmla="*/ 874989 h 2526906"/>
                <a:gd name="connsiteX660" fmla="*/ 2126305 w 2554471"/>
                <a:gd name="connsiteY660" fmla="*/ 864521 h 2526906"/>
                <a:gd name="connsiteX661" fmla="*/ 2171632 w 2554471"/>
                <a:gd name="connsiteY661" fmla="*/ 900516 h 2526906"/>
                <a:gd name="connsiteX662" fmla="*/ 2129638 w 2554471"/>
                <a:gd name="connsiteY662" fmla="*/ 954507 h 2526906"/>
                <a:gd name="connsiteX663" fmla="*/ 2099643 w 2554471"/>
                <a:gd name="connsiteY663" fmla="*/ 959840 h 2526906"/>
                <a:gd name="connsiteX664" fmla="*/ 2063648 w 2554471"/>
                <a:gd name="connsiteY664" fmla="*/ 956507 h 2526906"/>
                <a:gd name="connsiteX665" fmla="*/ 2078313 w 2554471"/>
                <a:gd name="connsiteY665" fmla="*/ 933177 h 2526906"/>
                <a:gd name="connsiteX666" fmla="*/ 2090977 w 2554471"/>
                <a:gd name="connsiteY666" fmla="*/ 892517 h 2526906"/>
                <a:gd name="connsiteX667" fmla="*/ 2126305 w 2554471"/>
                <a:gd name="connsiteY667" fmla="*/ 864521 h 2526906"/>
                <a:gd name="connsiteX668" fmla="*/ 1722040 w 2554471"/>
                <a:gd name="connsiteY668" fmla="*/ 854439 h 2526906"/>
                <a:gd name="connsiteX669" fmla="*/ 1737703 w 2554471"/>
                <a:gd name="connsiteY669" fmla="*/ 863855 h 2526906"/>
                <a:gd name="connsiteX670" fmla="*/ 1803692 w 2554471"/>
                <a:gd name="connsiteY670" fmla="*/ 918512 h 2526906"/>
                <a:gd name="connsiteX671" fmla="*/ 1821023 w 2554471"/>
                <a:gd name="connsiteY671" fmla="*/ 947840 h 2526906"/>
                <a:gd name="connsiteX672" fmla="*/ 1741036 w 2554471"/>
                <a:gd name="connsiteY672" fmla="*/ 1009162 h 2526906"/>
                <a:gd name="connsiteX673" fmla="*/ 1672381 w 2554471"/>
                <a:gd name="connsiteY673" fmla="*/ 964505 h 2526906"/>
                <a:gd name="connsiteX674" fmla="*/ 1704376 w 2554471"/>
                <a:gd name="connsiteY674" fmla="*/ 856522 h 2526906"/>
                <a:gd name="connsiteX675" fmla="*/ 1722040 w 2554471"/>
                <a:gd name="connsiteY675" fmla="*/ 854439 h 2526906"/>
                <a:gd name="connsiteX676" fmla="*/ 1039155 w 2554471"/>
                <a:gd name="connsiteY676" fmla="*/ 808229 h 2526906"/>
                <a:gd name="connsiteX677" fmla="*/ 1081148 w 2554471"/>
                <a:gd name="connsiteY677" fmla="*/ 843192 h 2526906"/>
                <a:gd name="connsiteX678" fmla="*/ 1086481 w 2554471"/>
                <a:gd name="connsiteY678" fmla="*/ 918514 h 2526906"/>
                <a:gd name="connsiteX679" fmla="*/ 1081815 w 2554471"/>
                <a:gd name="connsiteY679" fmla="*/ 926513 h 2526906"/>
                <a:gd name="connsiteX680" fmla="*/ 1010493 w 2554471"/>
                <a:gd name="connsiteY680" fmla="*/ 985836 h 2526906"/>
                <a:gd name="connsiteX681" fmla="*/ 1001828 w 2554471"/>
                <a:gd name="connsiteY681" fmla="*/ 983836 h 2526906"/>
                <a:gd name="connsiteX682" fmla="*/ 950504 w 2554471"/>
                <a:gd name="connsiteY682" fmla="*/ 919847 h 2526906"/>
                <a:gd name="connsiteX683" fmla="*/ 941172 w 2554471"/>
                <a:gd name="connsiteY683" fmla="*/ 894518 h 2526906"/>
                <a:gd name="connsiteX684" fmla="*/ 1018493 w 2554471"/>
                <a:gd name="connsiteY684" fmla="*/ 810530 h 2526906"/>
                <a:gd name="connsiteX685" fmla="*/ 1039155 w 2554471"/>
                <a:gd name="connsiteY685" fmla="*/ 808229 h 2526906"/>
                <a:gd name="connsiteX686" fmla="*/ 1297029 w 2554471"/>
                <a:gd name="connsiteY686" fmla="*/ 795032 h 2526906"/>
                <a:gd name="connsiteX687" fmla="*/ 1325774 w 2554471"/>
                <a:gd name="connsiteY687" fmla="*/ 804530 h 2526906"/>
                <a:gd name="connsiteX688" fmla="*/ 1375767 w 2554471"/>
                <a:gd name="connsiteY688" fmla="*/ 854522 h 2526906"/>
                <a:gd name="connsiteX689" fmla="*/ 1379098 w 2554471"/>
                <a:gd name="connsiteY689" fmla="*/ 867852 h 2526906"/>
                <a:gd name="connsiteX690" fmla="*/ 1356436 w 2554471"/>
                <a:gd name="connsiteY690" fmla="*/ 933174 h 2526906"/>
                <a:gd name="connsiteX691" fmla="*/ 1346437 w 2554471"/>
                <a:gd name="connsiteY691" fmla="*/ 941173 h 2526906"/>
                <a:gd name="connsiteX692" fmla="*/ 1328440 w 2554471"/>
                <a:gd name="connsiteY692" fmla="*/ 940506 h 2526906"/>
                <a:gd name="connsiteX693" fmla="*/ 1281114 w 2554471"/>
                <a:gd name="connsiteY693" fmla="*/ 951172 h 2526906"/>
                <a:gd name="connsiteX694" fmla="*/ 1235788 w 2554471"/>
                <a:gd name="connsiteY694" fmla="*/ 854522 h 2526906"/>
                <a:gd name="connsiteX695" fmla="*/ 1267783 w 2554471"/>
                <a:gd name="connsiteY695" fmla="*/ 802530 h 2526906"/>
                <a:gd name="connsiteX696" fmla="*/ 1297029 w 2554471"/>
                <a:gd name="connsiteY696" fmla="*/ 795032 h 2526906"/>
                <a:gd name="connsiteX697" fmla="*/ 1533404 w 2554471"/>
                <a:gd name="connsiteY697" fmla="*/ 780452 h 2526906"/>
                <a:gd name="connsiteX698" fmla="*/ 1589728 w 2554471"/>
                <a:gd name="connsiteY698" fmla="*/ 812530 h 2526906"/>
                <a:gd name="connsiteX699" fmla="*/ 1627723 w 2554471"/>
                <a:gd name="connsiteY699" fmla="*/ 848523 h 2526906"/>
                <a:gd name="connsiteX700" fmla="*/ 1636388 w 2554471"/>
                <a:gd name="connsiteY700" fmla="*/ 874519 h 2526906"/>
                <a:gd name="connsiteX701" fmla="*/ 1587062 w 2554471"/>
                <a:gd name="connsiteY701" fmla="*/ 930510 h 2526906"/>
                <a:gd name="connsiteX702" fmla="*/ 1539071 w 2554471"/>
                <a:gd name="connsiteY702" fmla="*/ 923845 h 2526906"/>
                <a:gd name="connsiteX703" fmla="*/ 1471748 w 2554471"/>
                <a:gd name="connsiteY703" fmla="*/ 861189 h 2526906"/>
                <a:gd name="connsiteX704" fmla="*/ 1477081 w 2554471"/>
                <a:gd name="connsiteY704" fmla="*/ 807864 h 2526906"/>
                <a:gd name="connsiteX705" fmla="*/ 1533404 w 2554471"/>
                <a:gd name="connsiteY705" fmla="*/ 780452 h 2526906"/>
                <a:gd name="connsiteX706" fmla="*/ 2214956 w 2554471"/>
                <a:gd name="connsiteY706" fmla="*/ 757872 h 2526906"/>
                <a:gd name="connsiteX707" fmla="*/ 2243618 w 2554471"/>
                <a:gd name="connsiteY707" fmla="*/ 786533 h 2526906"/>
                <a:gd name="connsiteX708" fmla="*/ 2158298 w 2554471"/>
                <a:gd name="connsiteY708" fmla="*/ 849856 h 2526906"/>
                <a:gd name="connsiteX709" fmla="*/ 2151634 w 2554471"/>
                <a:gd name="connsiteY709" fmla="*/ 841192 h 2526906"/>
                <a:gd name="connsiteX710" fmla="*/ 2214956 w 2554471"/>
                <a:gd name="connsiteY710" fmla="*/ 757872 h 2526906"/>
                <a:gd name="connsiteX711" fmla="*/ 1827521 w 2554471"/>
                <a:gd name="connsiteY711" fmla="*/ 757206 h 2526906"/>
                <a:gd name="connsiteX712" fmla="*/ 1885011 w 2554471"/>
                <a:gd name="connsiteY712" fmla="*/ 793868 h 2526906"/>
                <a:gd name="connsiteX713" fmla="*/ 1937670 w 2554471"/>
                <a:gd name="connsiteY713" fmla="*/ 843859 h 2526906"/>
                <a:gd name="connsiteX714" fmla="*/ 1988993 w 2554471"/>
                <a:gd name="connsiteY714" fmla="*/ 836528 h 2526906"/>
                <a:gd name="connsiteX715" fmla="*/ 2013657 w 2554471"/>
                <a:gd name="connsiteY715" fmla="*/ 833195 h 2526906"/>
                <a:gd name="connsiteX716" fmla="*/ 2062981 w 2554471"/>
                <a:gd name="connsiteY716" fmla="*/ 894519 h 2526906"/>
                <a:gd name="connsiteX717" fmla="*/ 1986994 w 2554471"/>
                <a:gd name="connsiteY717" fmla="*/ 967174 h 2526906"/>
                <a:gd name="connsiteX718" fmla="*/ 1934337 w 2554471"/>
                <a:gd name="connsiteY718" fmla="*/ 937179 h 2526906"/>
                <a:gd name="connsiteX719" fmla="*/ 1924338 w 2554471"/>
                <a:gd name="connsiteY719" fmla="*/ 894519 h 2526906"/>
                <a:gd name="connsiteX720" fmla="*/ 1927671 w 2554471"/>
                <a:gd name="connsiteY720" fmla="*/ 853858 h 2526906"/>
                <a:gd name="connsiteX721" fmla="*/ 1896343 w 2554471"/>
                <a:gd name="connsiteY721" fmla="*/ 907848 h 2526906"/>
                <a:gd name="connsiteX722" fmla="*/ 1810358 w 2554471"/>
                <a:gd name="connsiteY722" fmla="*/ 900518 h 2526906"/>
                <a:gd name="connsiteX723" fmla="*/ 1759032 w 2554471"/>
                <a:gd name="connsiteY723" fmla="*/ 852525 h 2526906"/>
                <a:gd name="connsiteX724" fmla="*/ 1761032 w 2554471"/>
                <a:gd name="connsiteY724" fmla="*/ 774538 h 2526906"/>
                <a:gd name="connsiteX725" fmla="*/ 1827521 w 2554471"/>
                <a:gd name="connsiteY725" fmla="*/ 757206 h 2526906"/>
                <a:gd name="connsiteX726" fmla="*/ 2087645 w 2554471"/>
                <a:gd name="connsiteY726" fmla="*/ 740540 h 2526906"/>
                <a:gd name="connsiteX727" fmla="*/ 2140302 w 2554471"/>
                <a:gd name="connsiteY727" fmla="*/ 805196 h 2526906"/>
                <a:gd name="connsiteX728" fmla="*/ 2093644 w 2554471"/>
                <a:gd name="connsiteY728" fmla="*/ 856521 h 2526906"/>
                <a:gd name="connsiteX729" fmla="*/ 2047651 w 2554471"/>
                <a:gd name="connsiteY729" fmla="*/ 841857 h 2526906"/>
                <a:gd name="connsiteX730" fmla="*/ 2018323 w 2554471"/>
                <a:gd name="connsiteY730" fmla="*/ 752539 h 2526906"/>
                <a:gd name="connsiteX731" fmla="*/ 2024989 w 2554471"/>
                <a:gd name="connsiteY731" fmla="*/ 745873 h 2526906"/>
                <a:gd name="connsiteX732" fmla="*/ 2087645 w 2554471"/>
                <a:gd name="connsiteY732" fmla="*/ 740540 h 2526906"/>
                <a:gd name="connsiteX733" fmla="*/ 1146471 w 2554471"/>
                <a:gd name="connsiteY733" fmla="*/ 712965 h 2526906"/>
                <a:gd name="connsiteX734" fmla="*/ 1198462 w 2554471"/>
                <a:gd name="connsiteY734" fmla="*/ 736544 h 2526906"/>
                <a:gd name="connsiteX735" fmla="*/ 1208461 w 2554471"/>
                <a:gd name="connsiteY735" fmla="*/ 747875 h 2526906"/>
                <a:gd name="connsiteX736" fmla="*/ 1221125 w 2554471"/>
                <a:gd name="connsiteY736" fmla="*/ 829196 h 2526906"/>
                <a:gd name="connsiteX737" fmla="*/ 1213128 w 2554471"/>
                <a:gd name="connsiteY737" fmla="*/ 855191 h 2526906"/>
                <a:gd name="connsiteX738" fmla="*/ 1189797 w 2554471"/>
                <a:gd name="connsiteY738" fmla="*/ 871190 h 2526906"/>
                <a:gd name="connsiteX739" fmla="*/ 1097812 w 2554471"/>
                <a:gd name="connsiteY739" fmla="*/ 829196 h 2526906"/>
                <a:gd name="connsiteX740" fmla="*/ 1093812 w 2554471"/>
                <a:gd name="connsiteY740" fmla="*/ 824530 h 2526906"/>
                <a:gd name="connsiteX741" fmla="*/ 1088479 w 2554471"/>
                <a:gd name="connsiteY741" fmla="*/ 741875 h 2526906"/>
                <a:gd name="connsiteX742" fmla="*/ 1146471 w 2554471"/>
                <a:gd name="connsiteY742" fmla="*/ 712965 h 2526906"/>
                <a:gd name="connsiteX743" fmla="*/ 1411094 w 2554471"/>
                <a:gd name="connsiteY743" fmla="*/ 708549 h 2526906"/>
                <a:gd name="connsiteX744" fmla="*/ 1473084 w 2554471"/>
                <a:gd name="connsiteY744" fmla="*/ 771872 h 2526906"/>
                <a:gd name="connsiteX745" fmla="*/ 1452419 w 2554471"/>
                <a:gd name="connsiteY745" fmla="*/ 817197 h 2526906"/>
                <a:gd name="connsiteX746" fmla="*/ 1448420 w 2554471"/>
                <a:gd name="connsiteY746" fmla="*/ 853192 h 2526906"/>
                <a:gd name="connsiteX747" fmla="*/ 1375099 w 2554471"/>
                <a:gd name="connsiteY747" fmla="*/ 825863 h 2526906"/>
                <a:gd name="connsiteX748" fmla="*/ 1335772 w 2554471"/>
                <a:gd name="connsiteY748" fmla="*/ 783202 h 2526906"/>
                <a:gd name="connsiteX749" fmla="*/ 1334438 w 2554471"/>
                <a:gd name="connsiteY749" fmla="*/ 735211 h 2526906"/>
                <a:gd name="connsiteX750" fmla="*/ 1411094 w 2554471"/>
                <a:gd name="connsiteY750" fmla="*/ 708549 h 2526906"/>
                <a:gd name="connsiteX751" fmla="*/ 1620391 w 2554471"/>
                <a:gd name="connsiteY751" fmla="*/ 686551 h 2526906"/>
                <a:gd name="connsiteX752" fmla="*/ 1703044 w 2554471"/>
                <a:gd name="connsiteY752" fmla="*/ 733877 h 2526906"/>
                <a:gd name="connsiteX753" fmla="*/ 1731706 w 2554471"/>
                <a:gd name="connsiteY753" fmla="*/ 767871 h 2526906"/>
                <a:gd name="connsiteX754" fmla="*/ 1718376 w 2554471"/>
                <a:gd name="connsiteY754" fmla="*/ 825860 h 2526906"/>
                <a:gd name="connsiteX755" fmla="*/ 1691714 w 2554471"/>
                <a:gd name="connsiteY755" fmla="*/ 841857 h 2526906"/>
                <a:gd name="connsiteX756" fmla="*/ 1621058 w 2554471"/>
                <a:gd name="connsiteY756" fmla="*/ 805196 h 2526906"/>
                <a:gd name="connsiteX757" fmla="*/ 1585730 w 2554471"/>
                <a:gd name="connsiteY757" fmla="*/ 737874 h 2526906"/>
                <a:gd name="connsiteX758" fmla="*/ 1620391 w 2554471"/>
                <a:gd name="connsiteY758" fmla="*/ 686551 h 2526906"/>
                <a:gd name="connsiteX759" fmla="*/ 1892655 w 2554471"/>
                <a:gd name="connsiteY759" fmla="*/ 665253 h 2526906"/>
                <a:gd name="connsiteX760" fmla="*/ 1910341 w 2554471"/>
                <a:gd name="connsiteY760" fmla="*/ 666555 h 2526906"/>
                <a:gd name="connsiteX761" fmla="*/ 1972996 w 2554471"/>
                <a:gd name="connsiteY761" fmla="*/ 711879 h 2526906"/>
                <a:gd name="connsiteX762" fmla="*/ 2009657 w 2554471"/>
                <a:gd name="connsiteY762" fmla="*/ 753206 h 2526906"/>
                <a:gd name="connsiteX763" fmla="*/ 1969663 w 2554471"/>
                <a:gd name="connsiteY763" fmla="*/ 819195 h 2526906"/>
                <a:gd name="connsiteX764" fmla="*/ 1914340 w 2554471"/>
                <a:gd name="connsiteY764" fmla="*/ 797866 h 2526906"/>
                <a:gd name="connsiteX765" fmla="*/ 1875013 w 2554471"/>
                <a:gd name="connsiteY765" fmla="*/ 755872 h 2526906"/>
                <a:gd name="connsiteX766" fmla="*/ 1852349 w 2554471"/>
                <a:gd name="connsiteY766" fmla="*/ 697216 h 2526906"/>
                <a:gd name="connsiteX767" fmla="*/ 1892655 w 2554471"/>
                <a:gd name="connsiteY767" fmla="*/ 665253 h 2526906"/>
                <a:gd name="connsiteX768" fmla="*/ 2305525 w 2554471"/>
                <a:gd name="connsiteY768" fmla="*/ 657555 h 2526906"/>
                <a:gd name="connsiteX769" fmla="*/ 2316941 w 2554471"/>
                <a:gd name="connsiteY769" fmla="*/ 661887 h 2526906"/>
                <a:gd name="connsiteX770" fmla="*/ 2317607 w 2554471"/>
                <a:gd name="connsiteY770" fmla="*/ 683884 h 2526906"/>
                <a:gd name="connsiteX771" fmla="*/ 2244951 w 2554471"/>
                <a:gd name="connsiteY771" fmla="*/ 730542 h 2526906"/>
                <a:gd name="connsiteX772" fmla="*/ 2261614 w 2554471"/>
                <a:gd name="connsiteY772" fmla="*/ 689217 h 2526906"/>
                <a:gd name="connsiteX773" fmla="*/ 2293611 w 2554471"/>
                <a:gd name="connsiteY773" fmla="*/ 659221 h 2526906"/>
                <a:gd name="connsiteX774" fmla="*/ 2305525 w 2554471"/>
                <a:gd name="connsiteY774" fmla="*/ 657555 h 2526906"/>
                <a:gd name="connsiteX775" fmla="*/ 1736058 w 2554471"/>
                <a:gd name="connsiteY775" fmla="*/ 619124 h 2526906"/>
                <a:gd name="connsiteX776" fmla="*/ 1806359 w 2554471"/>
                <a:gd name="connsiteY776" fmla="*/ 678552 h 2526906"/>
                <a:gd name="connsiteX777" fmla="*/ 1821688 w 2554471"/>
                <a:gd name="connsiteY777" fmla="*/ 709213 h 2526906"/>
                <a:gd name="connsiteX778" fmla="*/ 1785694 w 2554471"/>
                <a:gd name="connsiteY778" fmla="*/ 741874 h 2526906"/>
                <a:gd name="connsiteX779" fmla="*/ 1759033 w 2554471"/>
                <a:gd name="connsiteY779" fmla="*/ 742541 h 2526906"/>
                <a:gd name="connsiteX780" fmla="*/ 1696377 w 2554471"/>
                <a:gd name="connsiteY780" fmla="*/ 627895 h 2526906"/>
                <a:gd name="connsiteX781" fmla="*/ 1736058 w 2554471"/>
                <a:gd name="connsiteY781" fmla="*/ 619124 h 2526906"/>
                <a:gd name="connsiteX782" fmla="*/ 2179836 w 2554471"/>
                <a:gd name="connsiteY782" fmla="*/ 617938 h 2526906"/>
                <a:gd name="connsiteX783" fmla="*/ 2185627 w 2554471"/>
                <a:gd name="connsiteY783" fmla="*/ 619228 h 2526906"/>
                <a:gd name="connsiteX784" fmla="*/ 2237620 w 2554471"/>
                <a:gd name="connsiteY784" fmla="*/ 687218 h 2526906"/>
                <a:gd name="connsiteX785" fmla="*/ 2163631 w 2554471"/>
                <a:gd name="connsiteY785" fmla="*/ 756541 h 2526906"/>
                <a:gd name="connsiteX786" fmla="*/ 2100974 w 2554471"/>
                <a:gd name="connsiteY786" fmla="*/ 693218 h 2526906"/>
                <a:gd name="connsiteX787" fmla="*/ 2104307 w 2554471"/>
                <a:gd name="connsiteY787" fmla="*/ 669888 h 2526906"/>
                <a:gd name="connsiteX788" fmla="*/ 2134302 w 2554471"/>
                <a:gd name="connsiteY788" fmla="*/ 645226 h 2526906"/>
                <a:gd name="connsiteX789" fmla="*/ 2156965 w 2554471"/>
                <a:gd name="connsiteY789" fmla="*/ 638560 h 2526906"/>
                <a:gd name="connsiteX790" fmla="*/ 2179836 w 2554471"/>
                <a:gd name="connsiteY790" fmla="*/ 617938 h 2526906"/>
                <a:gd name="connsiteX791" fmla="*/ 1272595 w 2554471"/>
                <a:gd name="connsiteY791" fmla="*/ 604867 h 2526906"/>
                <a:gd name="connsiteX792" fmla="*/ 1311778 w 2554471"/>
                <a:gd name="connsiteY792" fmla="*/ 635892 h 2526906"/>
                <a:gd name="connsiteX793" fmla="*/ 1330441 w 2554471"/>
                <a:gd name="connsiteY793" fmla="*/ 663890 h 2526906"/>
                <a:gd name="connsiteX794" fmla="*/ 1322442 w 2554471"/>
                <a:gd name="connsiteY794" fmla="*/ 715213 h 2526906"/>
                <a:gd name="connsiteX795" fmla="*/ 1301113 w 2554471"/>
                <a:gd name="connsiteY795" fmla="*/ 761874 h 2526906"/>
                <a:gd name="connsiteX796" fmla="*/ 1277783 w 2554471"/>
                <a:gd name="connsiteY796" fmla="*/ 782537 h 2526906"/>
                <a:gd name="connsiteX797" fmla="*/ 1199128 w 2554471"/>
                <a:gd name="connsiteY797" fmla="*/ 677886 h 2526906"/>
                <a:gd name="connsiteX798" fmla="*/ 1253786 w 2554471"/>
                <a:gd name="connsiteY798" fmla="*/ 605897 h 2526906"/>
                <a:gd name="connsiteX799" fmla="*/ 1272595 w 2554471"/>
                <a:gd name="connsiteY799" fmla="*/ 604867 h 2526906"/>
                <a:gd name="connsiteX800" fmla="*/ 1516576 w 2554471"/>
                <a:gd name="connsiteY800" fmla="*/ 602149 h 2526906"/>
                <a:gd name="connsiteX801" fmla="*/ 1539740 w 2554471"/>
                <a:gd name="connsiteY801" fmla="*/ 609897 h 2526906"/>
                <a:gd name="connsiteX802" fmla="*/ 1565069 w 2554471"/>
                <a:gd name="connsiteY802" fmla="*/ 631892 h 2526906"/>
                <a:gd name="connsiteX803" fmla="*/ 1573066 w 2554471"/>
                <a:gd name="connsiteY803" fmla="*/ 688551 h 2526906"/>
                <a:gd name="connsiteX804" fmla="*/ 1557070 w 2554471"/>
                <a:gd name="connsiteY804" fmla="*/ 734542 h 2526906"/>
                <a:gd name="connsiteX805" fmla="*/ 1523075 w 2554471"/>
                <a:gd name="connsiteY805" fmla="*/ 763870 h 2526906"/>
                <a:gd name="connsiteX806" fmla="*/ 1488413 w 2554471"/>
                <a:gd name="connsiteY806" fmla="*/ 745873 h 2526906"/>
                <a:gd name="connsiteX807" fmla="*/ 1479748 w 2554471"/>
                <a:gd name="connsiteY807" fmla="*/ 733208 h 2526906"/>
                <a:gd name="connsiteX808" fmla="*/ 1449752 w 2554471"/>
                <a:gd name="connsiteY808" fmla="*/ 691217 h 2526906"/>
                <a:gd name="connsiteX809" fmla="*/ 1494413 w 2554471"/>
                <a:gd name="connsiteY809" fmla="*/ 611897 h 2526906"/>
                <a:gd name="connsiteX810" fmla="*/ 1516576 w 2554471"/>
                <a:gd name="connsiteY810" fmla="*/ 602149 h 2526906"/>
                <a:gd name="connsiteX811" fmla="*/ 2024653 w 2554471"/>
                <a:gd name="connsiteY811" fmla="*/ 579486 h 2526906"/>
                <a:gd name="connsiteX812" fmla="*/ 2086309 w 2554471"/>
                <a:gd name="connsiteY812" fmla="*/ 636558 h 2526906"/>
                <a:gd name="connsiteX813" fmla="*/ 2090309 w 2554471"/>
                <a:gd name="connsiteY813" fmla="*/ 662555 h 2526906"/>
                <a:gd name="connsiteX814" fmla="*/ 2084310 w 2554471"/>
                <a:gd name="connsiteY814" fmla="*/ 692550 h 2526906"/>
                <a:gd name="connsiteX815" fmla="*/ 2008322 w 2554471"/>
                <a:gd name="connsiteY815" fmla="*/ 724545 h 2526906"/>
                <a:gd name="connsiteX816" fmla="*/ 1935001 w 2554471"/>
                <a:gd name="connsiteY816" fmla="*/ 647890 h 2526906"/>
                <a:gd name="connsiteX817" fmla="*/ 1945000 w 2554471"/>
                <a:gd name="connsiteY817" fmla="*/ 605897 h 2526906"/>
                <a:gd name="connsiteX818" fmla="*/ 2024653 w 2554471"/>
                <a:gd name="connsiteY818" fmla="*/ 579486 h 2526906"/>
                <a:gd name="connsiteX819" fmla="*/ 2369011 w 2554471"/>
                <a:gd name="connsiteY819" fmla="*/ 559571 h 2526906"/>
                <a:gd name="connsiteX820" fmla="*/ 2387591 w 2554471"/>
                <a:gd name="connsiteY820" fmla="*/ 563238 h 2526906"/>
                <a:gd name="connsiteX821" fmla="*/ 2392257 w 2554471"/>
                <a:gd name="connsiteY821" fmla="*/ 571903 h 2526906"/>
                <a:gd name="connsiteX822" fmla="*/ 2339599 w 2554471"/>
                <a:gd name="connsiteY822" fmla="*/ 616561 h 2526906"/>
                <a:gd name="connsiteX823" fmla="*/ 2333602 w 2554471"/>
                <a:gd name="connsiteY823" fmla="*/ 611230 h 2526906"/>
                <a:gd name="connsiteX824" fmla="*/ 2352931 w 2554471"/>
                <a:gd name="connsiteY824" fmla="*/ 565904 h 2526906"/>
                <a:gd name="connsiteX825" fmla="*/ 2369011 w 2554471"/>
                <a:gd name="connsiteY825" fmla="*/ 559571 h 2526906"/>
                <a:gd name="connsiteX826" fmla="*/ 1839019 w 2554471"/>
                <a:gd name="connsiteY826" fmla="*/ 545241 h 2526906"/>
                <a:gd name="connsiteX827" fmla="*/ 1911674 w 2554471"/>
                <a:gd name="connsiteY827" fmla="*/ 626563 h 2526906"/>
                <a:gd name="connsiteX828" fmla="*/ 1903009 w 2554471"/>
                <a:gd name="connsiteY828" fmla="*/ 641893 h 2526906"/>
                <a:gd name="connsiteX829" fmla="*/ 1851018 w 2554471"/>
                <a:gd name="connsiteY829" fmla="*/ 650559 h 2526906"/>
                <a:gd name="connsiteX830" fmla="*/ 1783696 w 2554471"/>
                <a:gd name="connsiteY830" fmla="*/ 587235 h 2526906"/>
                <a:gd name="connsiteX831" fmla="*/ 1839019 w 2554471"/>
                <a:gd name="connsiteY831" fmla="*/ 545241 h 2526906"/>
                <a:gd name="connsiteX832" fmla="*/ 1636303 w 2554471"/>
                <a:gd name="connsiteY832" fmla="*/ 527995 h 2526906"/>
                <a:gd name="connsiteX833" fmla="*/ 1678379 w 2554471"/>
                <a:gd name="connsiteY833" fmla="*/ 550574 h 2526906"/>
                <a:gd name="connsiteX834" fmla="*/ 1697043 w 2554471"/>
                <a:gd name="connsiteY834" fmla="*/ 627230 h 2526906"/>
                <a:gd name="connsiteX835" fmla="*/ 1679712 w 2554471"/>
                <a:gd name="connsiteY835" fmla="*/ 641893 h 2526906"/>
                <a:gd name="connsiteX836" fmla="*/ 1593727 w 2554471"/>
                <a:gd name="connsiteY836" fmla="*/ 640560 h 2526906"/>
                <a:gd name="connsiteX837" fmla="*/ 1575731 w 2554471"/>
                <a:gd name="connsiteY837" fmla="*/ 612565 h 2526906"/>
                <a:gd name="connsiteX838" fmla="*/ 1591727 w 2554471"/>
                <a:gd name="connsiteY838" fmla="*/ 537909 h 2526906"/>
                <a:gd name="connsiteX839" fmla="*/ 1636303 w 2554471"/>
                <a:gd name="connsiteY839" fmla="*/ 527995 h 2526906"/>
                <a:gd name="connsiteX840" fmla="*/ 2246950 w 2554471"/>
                <a:gd name="connsiteY840" fmla="*/ 523245 h 2526906"/>
                <a:gd name="connsiteX841" fmla="*/ 2312940 w 2554471"/>
                <a:gd name="connsiteY841" fmla="*/ 589234 h 2526906"/>
                <a:gd name="connsiteX842" fmla="*/ 2274945 w 2554471"/>
                <a:gd name="connsiteY842" fmla="*/ 642560 h 2526906"/>
                <a:gd name="connsiteX843" fmla="*/ 2220954 w 2554471"/>
                <a:gd name="connsiteY843" fmla="*/ 618564 h 2526906"/>
                <a:gd name="connsiteX844" fmla="*/ 2235619 w 2554471"/>
                <a:gd name="connsiteY844" fmla="*/ 527911 h 2526906"/>
                <a:gd name="connsiteX845" fmla="*/ 2246950 w 2554471"/>
                <a:gd name="connsiteY845" fmla="*/ 523245 h 2526906"/>
                <a:gd name="connsiteX846" fmla="*/ 1400012 w 2554471"/>
                <a:gd name="connsiteY846" fmla="*/ 519996 h 2526906"/>
                <a:gd name="connsiteX847" fmla="*/ 1431092 w 2554471"/>
                <a:gd name="connsiteY847" fmla="*/ 540576 h 2526906"/>
                <a:gd name="connsiteX848" fmla="*/ 1449755 w 2554471"/>
                <a:gd name="connsiteY848" fmla="*/ 564571 h 2526906"/>
                <a:gd name="connsiteX849" fmla="*/ 1443089 w 2554471"/>
                <a:gd name="connsiteY849" fmla="*/ 620564 h 2526906"/>
                <a:gd name="connsiteX850" fmla="*/ 1425092 w 2554471"/>
                <a:gd name="connsiteY850" fmla="*/ 657891 h 2526906"/>
                <a:gd name="connsiteX851" fmla="*/ 1381765 w 2554471"/>
                <a:gd name="connsiteY851" fmla="*/ 687220 h 2526906"/>
                <a:gd name="connsiteX852" fmla="*/ 1372432 w 2554471"/>
                <a:gd name="connsiteY852" fmla="*/ 685886 h 2526906"/>
                <a:gd name="connsiteX853" fmla="*/ 1317108 w 2554471"/>
                <a:gd name="connsiteY853" fmla="*/ 589235 h 2526906"/>
                <a:gd name="connsiteX854" fmla="*/ 1362435 w 2554471"/>
                <a:gd name="connsiteY854" fmla="*/ 523913 h 2526906"/>
                <a:gd name="connsiteX855" fmla="*/ 1400012 w 2554471"/>
                <a:gd name="connsiteY855" fmla="*/ 519996 h 2526906"/>
                <a:gd name="connsiteX856" fmla="*/ 2109340 w 2554471"/>
                <a:gd name="connsiteY856" fmla="*/ 481773 h 2526906"/>
                <a:gd name="connsiteX857" fmla="*/ 2136971 w 2554471"/>
                <a:gd name="connsiteY857" fmla="*/ 492584 h 2526906"/>
                <a:gd name="connsiteX858" fmla="*/ 2184298 w 2554471"/>
                <a:gd name="connsiteY858" fmla="*/ 550575 h 2526906"/>
                <a:gd name="connsiteX859" fmla="*/ 2170299 w 2554471"/>
                <a:gd name="connsiteY859" fmla="*/ 594569 h 2526906"/>
                <a:gd name="connsiteX860" fmla="*/ 2101643 w 2554471"/>
                <a:gd name="connsiteY860" fmla="*/ 609899 h 2526906"/>
                <a:gd name="connsiteX861" fmla="*/ 2042319 w 2554471"/>
                <a:gd name="connsiteY861" fmla="*/ 551908 h 2526906"/>
                <a:gd name="connsiteX862" fmla="*/ 2036319 w 2554471"/>
                <a:gd name="connsiteY862" fmla="*/ 526579 h 2526906"/>
                <a:gd name="connsiteX863" fmla="*/ 2109340 w 2554471"/>
                <a:gd name="connsiteY863" fmla="*/ 481773 h 2526906"/>
                <a:gd name="connsiteX864" fmla="*/ 2432253 w 2554471"/>
                <a:gd name="connsiteY864" fmla="*/ 463921 h 2526906"/>
                <a:gd name="connsiteX865" fmla="*/ 2440919 w 2554471"/>
                <a:gd name="connsiteY865" fmla="*/ 472587 h 2526906"/>
                <a:gd name="connsiteX866" fmla="*/ 2410256 w 2554471"/>
                <a:gd name="connsiteY866" fmla="*/ 517244 h 2526906"/>
                <a:gd name="connsiteX867" fmla="*/ 2402923 w 2554471"/>
                <a:gd name="connsiteY867" fmla="*/ 507914 h 2526906"/>
                <a:gd name="connsiteX868" fmla="*/ 2432253 w 2554471"/>
                <a:gd name="connsiteY868" fmla="*/ 463921 h 2526906"/>
                <a:gd name="connsiteX869" fmla="*/ 1749066 w 2554471"/>
                <a:gd name="connsiteY869" fmla="*/ 452581 h 2526906"/>
                <a:gd name="connsiteX870" fmla="*/ 1781030 w 2554471"/>
                <a:gd name="connsiteY870" fmla="*/ 475921 h 2526906"/>
                <a:gd name="connsiteX871" fmla="*/ 1781696 w 2554471"/>
                <a:gd name="connsiteY871" fmla="*/ 544578 h 2526906"/>
                <a:gd name="connsiteX872" fmla="*/ 1761699 w 2554471"/>
                <a:gd name="connsiteY872" fmla="*/ 578573 h 2526906"/>
                <a:gd name="connsiteX873" fmla="*/ 1749702 w 2554471"/>
                <a:gd name="connsiteY873" fmla="*/ 589903 h 2526906"/>
                <a:gd name="connsiteX874" fmla="*/ 1676381 w 2554471"/>
                <a:gd name="connsiteY874" fmla="*/ 515249 h 2526906"/>
                <a:gd name="connsiteX875" fmla="*/ 1735037 w 2554471"/>
                <a:gd name="connsiteY875" fmla="*/ 456590 h 2526906"/>
                <a:gd name="connsiteX876" fmla="*/ 1749066 w 2554471"/>
                <a:gd name="connsiteY876" fmla="*/ 452581 h 2526906"/>
                <a:gd name="connsiteX877" fmla="*/ 1971259 w 2554471"/>
                <a:gd name="connsiteY877" fmla="*/ 450122 h 2526906"/>
                <a:gd name="connsiteX878" fmla="*/ 2035655 w 2554471"/>
                <a:gd name="connsiteY878" fmla="*/ 474588 h 2526906"/>
                <a:gd name="connsiteX879" fmla="*/ 2036988 w 2554471"/>
                <a:gd name="connsiteY879" fmla="*/ 487252 h 2526906"/>
                <a:gd name="connsiteX880" fmla="*/ 2007660 w 2554471"/>
                <a:gd name="connsiteY880" fmla="*/ 535912 h 2526906"/>
                <a:gd name="connsiteX881" fmla="*/ 1893010 w 2554471"/>
                <a:gd name="connsiteY881" fmla="*/ 547242 h 2526906"/>
                <a:gd name="connsiteX882" fmla="*/ 1891676 w 2554471"/>
                <a:gd name="connsiteY882" fmla="*/ 521913 h 2526906"/>
                <a:gd name="connsiteX883" fmla="*/ 1947669 w 2554471"/>
                <a:gd name="connsiteY883" fmla="*/ 453923 h 2526906"/>
                <a:gd name="connsiteX884" fmla="*/ 1971259 w 2554471"/>
                <a:gd name="connsiteY884" fmla="*/ 450122 h 2526906"/>
                <a:gd name="connsiteX885" fmla="*/ 2318459 w 2554471"/>
                <a:gd name="connsiteY885" fmla="*/ 450006 h 2526906"/>
                <a:gd name="connsiteX886" fmla="*/ 2334936 w 2554471"/>
                <a:gd name="connsiteY886" fmla="*/ 455256 h 2526906"/>
                <a:gd name="connsiteX887" fmla="*/ 2359598 w 2554471"/>
                <a:gd name="connsiteY887" fmla="*/ 467921 h 2526906"/>
                <a:gd name="connsiteX888" fmla="*/ 2385594 w 2554471"/>
                <a:gd name="connsiteY888" fmla="*/ 501915 h 2526906"/>
                <a:gd name="connsiteX889" fmla="*/ 2344935 w 2554471"/>
                <a:gd name="connsiteY889" fmla="*/ 543240 h 2526906"/>
                <a:gd name="connsiteX890" fmla="*/ 2276279 w 2554471"/>
                <a:gd name="connsiteY890" fmla="*/ 473254 h 2526906"/>
                <a:gd name="connsiteX891" fmla="*/ 2318459 w 2554471"/>
                <a:gd name="connsiteY891" fmla="*/ 450006 h 2526906"/>
                <a:gd name="connsiteX892" fmla="*/ 1483996 w 2554471"/>
                <a:gd name="connsiteY892" fmla="*/ 439510 h 2526906"/>
                <a:gd name="connsiteX893" fmla="*/ 1543737 w 2554471"/>
                <a:gd name="connsiteY893" fmla="*/ 456590 h 2526906"/>
                <a:gd name="connsiteX894" fmla="*/ 1581728 w 2554471"/>
                <a:gd name="connsiteY894" fmla="*/ 508582 h 2526906"/>
                <a:gd name="connsiteX895" fmla="*/ 1577064 w 2554471"/>
                <a:gd name="connsiteY895" fmla="*/ 527913 h 2526906"/>
                <a:gd name="connsiteX896" fmla="*/ 1555733 w 2554471"/>
                <a:gd name="connsiteY896" fmla="*/ 560575 h 2526906"/>
                <a:gd name="connsiteX897" fmla="*/ 1536404 w 2554471"/>
                <a:gd name="connsiteY897" fmla="*/ 573905 h 2526906"/>
                <a:gd name="connsiteX898" fmla="*/ 1432422 w 2554471"/>
                <a:gd name="connsiteY898" fmla="*/ 507248 h 2526906"/>
                <a:gd name="connsiteX899" fmla="*/ 1431755 w 2554471"/>
                <a:gd name="connsiteY899" fmla="*/ 475920 h 2526906"/>
                <a:gd name="connsiteX900" fmla="*/ 1483996 w 2554471"/>
                <a:gd name="connsiteY900" fmla="*/ 439510 h 2526906"/>
                <a:gd name="connsiteX901" fmla="*/ 1860349 w 2554471"/>
                <a:gd name="connsiteY901" fmla="*/ 377271 h 2526906"/>
                <a:gd name="connsiteX902" fmla="*/ 1916340 w 2554471"/>
                <a:gd name="connsiteY902" fmla="*/ 425931 h 2526906"/>
                <a:gd name="connsiteX903" fmla="*/ 1899010 w 2554471"/>
                <a:gd name="connsiteY903" fmla="*/ 459260 h 2526906"/>
                <a:gd name="connsiteX904" fmla="*/ 1867682 w 2554471"/>
                <a:gd name="connsiteY904" fmla="*/ 511918 h 2526906"/>
                <a:gd name="connsiteX905" fmla="*/ 1849017 w 2554471"/>
                <a:gd name="connsiteY905" fmla="*/ 516584 h 2526906"/>
                <a:gd name="connsiteX906" fmla="*/ 1790360 w 2554471"/>
                <a:gd name="connsiteY906" fmla="*/ 451260 h 2526906"/>
                <a:gd name="connsiteX907" fmla="*/ 1788360 w 2554471"/>
                <a:gd name="connsiteY907" fmla="*/ 423265 h 2526906"/>
                <a:gd name="connsiteX908" fmla="*/ 1860349 w 2554471"/>
                <a:gd name="connsiteY908" fmla="*/ 377271 h 2526906"/>
                <a:gd name="connsiteX909" fmla="*/ 2394257 w 2554471"/>
                <a:gd name="connsiteY909" fmla="*/ 367272 h 2526906"/>
                <a:gd name="connsiteX910" fmla="*/ 2440917 w 2554471"/>
                <a:gd name="connsiteY910" fmla="*/ 397267 h 2526906"/>
                <a:gd name="connsiteX911" fmla="*/ 2380927 w 2554471"/>
                <a:gd name="connsiteY911" fmla="*/ 455923 h 2526906"/>
                <a:gd name="connsiteX912" fmla="*/ 2342267 w 2554471"/>
                <a:gd name="connsiteY912" fmla="*/ 427262 h 2526906"/>
                <a:gd name="connsiteX913" fmla="*/ 2394257 w 2554471"/>
                <a:gd name="connsiteY913" fmla="*/ 367272 h 2526906"/>
                <a:gd name="connsiteX914" fmla="*/ 1615048 w 2554471"/>
                <a:gd name="connsiteY914" fmla="*/ 352411 h 2526906"/>
                <a:gd name="connsiteX915" fmla="*/ 1650386 w 2554471"/>
                <a:gd name="connsiteY915" fmla="*/ 362607 h 2526906"/>
                <a:gd name="connsiteX916" fmla="*/ 1707043 w 2554471"/>
                <a:gd name="connsiteY916" fmla="*/ 429262 h 2526906"/>
                <a:gd name="connsiteX917" fmla="*/ 1697711 w 2554471"/>
                <a:gd name="connsiteY917" fmla="*/ 453924 h 2526906"/>
                <a:gd name="connsiteX918" fmla="*/ 1649053 w 2554471"/>
                <a:gd name="connsiteY918" fmla="*/ 493251 h 2526906"/>
                <a:gd name="connsiteX919" fmla="*/ 1597060 w 2554471"/>
                <a:gd name="connsiteY919" fmla="*/ 498583 h 2526906"/>
                <a:gd name="connsiteX920" fmla="*/ 1542403 w 2554471"/>
                <a:gd name="connsiteY920" fmla="*/ 411933 h 2526906"/>
                <a:gd name="connsiteX921" fmla="*/ 1615048 w 2554471"/>
                <a:gd name="connsiteY921" fmla="*/ 352411 h 2526906"/>
                <a:gd name="connsiteX922" fmla="*/ 2060149 w 2554471"/>
                <a:gd name="connsiteY922" fmla="*/ 352275 h 2526906"/>
                <a:gd name="connsiteX923" fmla="*/ 2096310 w 2554471"/>
                <a:gd name="connsiteY923" fmla="*/ 355940 h 2526906"/>
                <a:gd name="connsiteX924" fmla="*/ 2132971 w 2554471"/>
                <a:gd name="connsiteY924" fmla="*/ 387268 h 2526906"/>
                <a:gd name="connsiteX925" fmla="*/ 2124305 w 2554471"/>
                <a:gd name="connsiteY925" fmla="*/ 399267 h 2526906"/>
                <a:gd name="connsiteX926" fmla="*/ 2107642 w 2554471"/>
                <a:gd name="connsiteY926" fmla="*/ 430595 h 2526906"/>
                <a:gd name="connsiteX927" fmla="*/ 2068981 w 2554471"/>
                <a:gd name="connsiteY927" fmla="*/ 450594 h 2526906"/>
                <a:gd name="connsiteX928" fmla="*/ 2039652 w 2554471"/>
                <a:gd name="connsiteY928" fmla="*/ 429262 h 2526906"/>
                <a:gd name="connsiteX929" fmla="*/ 2028987 w 2554471"/>
                <a:gd name="connsiteY929" fmla="*/ 374605 h 2526906"/>
                <a:gd name="connsiteX930" fmla="*/ 2060149 w 2554471"/>
                <a:gd name="connsiteY930" fmla="*/ 352275 h 2526906"/>
                <a:gd name="connsiteX931" fmla="*/ 2500243 w 2554471"/>
                <a:gd name="connsiteY931" fmla="*/ 343276 h 2526906"/>
                <a:gd name="connsiteX932" fmla="*/ 2456914 w 2554471"/>
                <a:gd name="connsiteY932" fmla="*/ 421265 h 2526906"/>
                <a:gd name="connsiteX933" fmla="*/ 2500243 w 2554471"/>
                <a:gd name="connsiteY933" fmla="*/ 343276 h 2526906"/>
                <a:gd name="connsiteX934" fmla="*/ 2271613 w 2554471"/>
                <a:gd name="connsiteY934" fmla="*/ 319282 h 2526906"/>
                <a:gd name="connsiteX935" fmla="*/ 2339601 w 2554471"/>
                <a:gd name="connsiteY935" fmla="*/ 372606 h 2526906"/>
                <a:gd name="connsiteX936" fmla="*/ 2308273 w 2554471"/>
                <a:gd name="connsiteY936" fmla="*/ 426597 h 2526906"/>
                <a:gd name="connsiteX937" fmla="*/ 2262947 w 2554471"/>
                <a:gd name="connsiteY937" fmla="*/ 428597 h 2526906"/>
                <a:gd name="connsiteX938" fmla="*/ 2218287 w 2554471"/>
                <a:gd name="connsiteY938" fmla="*/ 371939 h 2526906"/>
                <a:gd name="connsiteX939" fmla="*/ 2271613 w 2554471"/>
                <a:gd name="connsiteY939" fmla="*/ 319282 h 2526906"/>
                <a:gd name="connsiteX940" fmla="*/ 1978327 w 2554471"/>
                <a:gd name="connsiteY940" fmla="*/ 293951 h 2526906"/>
                <a:gd name="connsiteX941" fmla="*/ 2027653 w 2554471"/>
                <a:gd name="connsiteY941" fmla="*/ 329945 h 2526906"/>
                <a:gd name="connsiteX942" fmla="*/ 2012988 w 2554471"/>
                <a:gd name="connsiteY942" fmla="*/ 364606 h 2526906"/>
                <a:gd name="connsiteX943" fmla="*/ 1997659 w 2554471"/>
                <a:gd name="connsiteY943" fmla="*/ 390601 h 2526906"/>
                <a:gd name="connsiteX944" fmla="*/ 1958331 w 2554471"/>
                <a:gd name="connsiteY944" fmla="*/ 423263 h 2526906"/>
                <a:gd name="connsiteX945" fmla="*/ 1923670 w 2554471"/>
                <a:gd name="connsiteY945" fmla="*/ 399267 h 2526906"/>
                <a:gd name="connsiteX946" fmla="*/ 1939669 w 2554471"/>
                <a:gd name="connsiteY946" fmla="*/ 311947 h 2526906"/>
                <a:gd name="connsiteX947" fmla="*/ 1978327 w 2554471"/>
                <a:gd name="connsiteY947" fmla="*/ 293951 h 2526906"/>
                <a:gd name="connsiteX948" fmla="*/ 1754368 w 2554471"/>
                <a:gd name="connsiteY948" fmla="*/ 283285 h 2526906"/>
                <a:gd name="connsiteX949" fmla="*/ 1827023 w 2554471"/>
                <a:gd name="connsiteY949" fmla="*/ 357941 h 2526906"/>
                <a:gd name="connsiteX950" fmla="*/ 1802359 w 2554471"/>
                <a:gd name="connsiteY950" fmla="*/ 381937 h 2526906"/>
                <a:gd name="connsiteX951" fmla="*/ 1757035 w 2554471"/>
                <a:gd name="connsiteY951" fmla="*/ 423264 h 2526906"/>
                <a:gd name="connsiteX952" fmla="*/ 1739037 w 2554471"/>
                <a:gd name="connsiteY952" fmla="*/ 426597 h 2526906"/>
                <a:gd name="connsiteX953" fmla="*/ 1709709 w 2554471"/>
                <a:gd name="connsiteY953" fmla="*/ 395936 h 2526906"/>
                <a:gd name="connsiteX954" fmla="*/ 1686380 w 2554471"/>
                <a:gd name="connsiteY954" fmla="*/ 363940 h 2526906"/>
                <a:gd name="connsiteX955" fmla="*/ 1701709 w 2554471"/>
                <a:gd name="connsiteY955" fmla="*/ 295951 h 2526906"/>
                <a:gd name="connsiteX956" fmla="*/ 1754368 w 2554471"/>
                <a:gd name="connsiteY956" fmla="*/ 283285 h 2526906"/>
                <a:gd name="connsiteX957" fmla="*/ 2169630 w 2554471"/>
                <a:gd name="connsiteY957" fmla="*/ 269290 h 2526906"/>
                <a:gd name="connsiteX958" fmla="*/ 2213624 w 2554471"/>
                <a:gd name="connsiteY958" fmla="*/ 297952 h 2526906"/>
                <a:gd name="connsiteX959" fmla="*/ 2206958 w 2554471"/>
                <a:gd name="connsiteY959" fmla="*/ 327280 h 2526906"/>
                <a:gd name="connsiteX960" fmla="*/ 2232287 w 2554471"/>
                <a:gd name="connsiteY960" fmla="*/ 429931 h 2526906"/>
                <a:gd name="connsiteX961" fmla="*/ 2242953 w 2554471"/>
                <a:gd name="connsiteY961" fmla="*/ 507253 h 2526906"/>
                <a:gd name="connsiteX962" fmla="*/ 2204958 w 2554471"/>
                <a:gd name="connsiteY962" fmla="*/ 516585 h 2526906"/>
                <a:gd name="connsiteX963" fmla="*/ 2140302 w 2554471"/>
                <a:gd name="connsiteY963" fmla="*/ 469925 h 2526906"/>
                <a:gd name="connsiteX964" fmla="*/ 2154299 w 2554471"/>
                <a:gd name="connsiteY964" fmla="*/ 406602 h 2526906"/>
                <a:gd name="connsiteX965" fmla="*/ 2173630 w 2554471"/>
                <a:gd name="connsiteY965" fmla="*/ 397936 h 2526906"/>
                <a:gd name="connsiteX966" fmla="*/ 2185627 w 2554471"/>
                <a:gd name="connsiteY966" fmla="*/ 385939 h 2526906"/>
                <a:gd name="connsiteX967" fmla="*/ 2170964 w 2554471"/>
                <a:gd name="connsiteY967" fmla="*/ 373274 h 2526906"/>
                <a:gd name="connsiteX968" fmla="*/ 2140302 w 2554471"/>
                <a:gd name="connsiteY968" fmla="*/ 359942 h 2526906"/>
                <a:gd name="connsiteX969" fmla="*/ 2114306 w 2554471"/>
                <a:gd name="connsiteY969" fmla="*/ 305951 h 2526906"/>
                <a:gd name="connsiteX970" fmla="*/ 2169630 w 2554471"/>
                <a:gd name="connsiteY970" fmla="*/ 269290 h 2526906"/>
                <a:gd name="connsiteX971" fmla="*/ 2510739 w 2554471"/>
                <a:gd name="connsiteY971" fmla="*/ 264621 h 2526906"/>
                <a:gd name="connsiteX972" fmla="*/ 2518903 w 2554471"/>
                <a:gd name="connsiteY972" fmla="*/ 271954 h 2526906"/>
                <a:gd name="connsiteX973" fmla="*/ 2510239 w 2554471"/>
                <a:gd name="connsiteY973" fmla="*/ 309948 h 2526906"/>
                <a:gd name="connsiteX974" fmla="*/ 2501573 w 2554471"/>
                <a:gd name="connsiteY974" fmla="*/ 267288 h 2526906"/>
                <a:gd name="connsiteX975" fmla="*/ 2510739 w 2554471"/>
                <a:gd name="connsiteY975" fmla="*/ 264621 h 2526906"/>
                <a:gd name="connsiteX976" fmla="*/ 2360931 w 2554471"/>
                <a:gd name="connsiteY976" fmla="*/ 239295 h 2526906"/>
                <a:gd name="connsiteX977" fmla="*/ 2443583 w 2554471"/>
                <a:gd name="connsiteY977" fmla="*/ 251960 h 2526906"/>
                <a:gd name="connsiteX978" fmla="*/ 2484244 w 2554471"/>
                <a:gd name="connsiteY978" fmla="*/ 299285 h 2526906"/>
                <a:gd name="connsiteX979" fmla="*/ 2466248 w 2554471"/>
                <a:gd name="connsiteY979" fmla="*/ 344611 h 2526906"/>
                <a:gd name="connsiteX980" fmla="*/ 2430920 w 2554471"/>
                <a:gd name="connsiteY980" fmla="*/ 357943 h 2526906"/>
                <a:gd name="connsiteX981" fmla="*/ 2414255 w 2554471"/>
                <a:gd name="connsiteY981" fmla="*/ 319282 h 2526906"/>
                <a:gd name="connsiteX982" fmla="*/ 2407589 w 2554471"/>
                <a:gd name="connsiteY982" fmla="*/ 262626 h 2526906"/>
                <a:gd name="connsiteX983" fmla="*/ 2406922 w 2554471"/>
                <a:gd name="connsiteY983" fmla="*/ 280622 h 2526906"/>
                <a:gd name="connsiteX984" fmla="*/ 2371595 w 2554471"/>
                <a:gd name="connsiteY984" fmla="*/ 343944 h 2526906"/>
                <a:gd name="connsiteX985" fmla="*/ 2284943 w 2554471"/>
                <a:gd name="connsiteY985" fmla="*/ 305951 h 2526906"/>
                <a:gd name="connsiteX986" fmla="*/ 2281610 w 2554471"/>
                <a:gd name="connsiteY986" fmla="*/ 291288 h 2526906"/>
                <a:gd name="connsiteX987" fmla="*/ 2360931 w 2554471"/>
                <a:gd name="connsiteY987" fmla="*/ 239295 h 2526906"/>
                <a:gd name="connsiteX988" fmla="*/ 2080313 w 2554471"/>
                <a:gd name="connsiteY988" fmla="*/ 214632 h 2526906"/>
                <a:gd name="connsiteX989" fmla="*/ 2130970 w 2554471"/>
                <a:gd name="connsiteY989" fmla="*/ 251293 h 2526906"/>
                <a:gd name="connsiteX990" fmla="*/ 2122971 w 2554471"/>
                <a:gd name="connsiteY990" fmla="*/ 266623 h 2526906"/>
                <a:gd name="connsiteX991" fmla="*/ 2092309 w 2554471"/>
                <a:gd name="connsiteY991" fmla="*/ 303285 h 2526906"/>
                <a:gd name="connsiteX992" fmla="*/ 2046318 w 2554471"/>
                <a:gd name="connsiteY992" fmla="*/ 315283 h 2526906"/>
                <a:gd name="connsiteX993" fmla="*/ 2015657 w 2554471"/>
                <a:gd name="connsiteY993" fmla="*/ 267290 h 2526906"/>
                <a:gd name="connsiteX994" fmla="*/ 2028987 w 2554471"/>
                <a:gd name="connsiteY994" fmla="*/ 230630 h 2526906"/>
                <a:gd name="connsiteX995" fmla="*/ 2080313 w 2554471"/>
                <a:gd name="connsiteY995" fmla="*/ 214632 h 2526906"/>
                <a:gd name="connsiteX996" fmla="*/ 1855851 w 2554471"/>
                <a:gd name="connsiteY996" fmla="*/ 197802 h 2526906"/>
                <a:gd name="connsiteX997" fmla="*/ 1895677 w 2554471"/>
                <a:gd name="connsiteY997" fmla="*/ 206634 h 2526906"/>
                <a:gd name="connsiteX998" fmla="*/ 1939671 w 2554471"/>
                <a:gd name="connsiteY998" fmla="*/ 273289 h 2526906"/>
                <a:gd name="connsiteX999" fmla="*/ 1923673 w 2554471"/>
                <a:gd name="connsiteY999" fmla="*/ 296618 h 2526906"/>
                <a:gd name="connsiteX1000" fmla="*/ 1882347 w 2554471"/>
                <a:gd name="connsiteY1000" fmla="*/ 344609 h 2526906"/>
                <a:gd name="connsiteX1001" fmla="*/ 1855683 w 2554471"/>
                <a:gd name="connsiteY1001" fmla="*/ 357274 h 2526906"/>
                <a:gd name="connsiteX1002" fmla="*/ 1794359 w 2554471"/>
                <a:gd name="connsiteY1002" fmla="*/ 258624 h 2526906"/>
                <a:gd name="connsiteX1003" fmla="*/ 1817024 w 2554471"/>
                <a:gd name="connsiteY1003" fmla="*/ 209967 h 2526906"/>
                <a:gd name="connsiteX1004" fmla="*/ 1855851 w 2554471"/>
                <a:gd name="connsiteY1004" fmla="*/ 197802 h 2526906"/>
                <a:gd name="connsiteX1005" fmla="*/ 2239618 w 2554471"/>
                <a:gd name="connsiteY1005" fmla="*/ 195966 h 2526906"/>
                <a:gd name="connsiteX1006" fmla="*/ 2291609 w 2554471"/>
                <a:gd name="connsiteY1006" fmla="*/ 233294 h 2526906"/>
                <a:gd name="connsiteX1007" fmla="*/ 2241616 w 2554471"/>
                <a:gd name="connsiteY1007" fmla="*/ 287284 h 2526906"/>
                <a:gd name="connsiteX1008" fmla="*/ 2194292 w 2554471"/>
                <a:gd name="connsiteY1008" fmla="*/ 234627 h 2526906"/>
                <a:gd name="connsiteX1009" fmla="*/ 2239618 w 2554471"/>
                <a:gd name="connsiteY1009" fmla="*/ 195966 h 2526906"/>
                <a:gd name="connsiteX1010" fmla="*/ 2163800 w 2554471"/>
                <a:gd name="connsiteY1010" fmla="*/ 154225 h 2526906"/>
                <a:gd name="connsiteX1011" fmla="*/ 2209626 w 2554471"/>
                <a:gd name="connsiteY1011" fmla="*/ 173972 h 2526906"/>
                <a:gd name="connsiteX1012" fmla="*/ 2218292 w 2554471"/>
                <a:gd name="connsiteY1012" fmla="*/ 183971 h 2526906"/>
                <a:gd name="connsiteX1013" fmla="*/ 2173631 w 2554471"/>
                <a:gd name="connsiteY1013" fmla="*/ 227297 h 2526906"/>
                <a:gd name="connsiteX1014" fmla="*/ 2147635 w 2554471"/>
                <a:gd name="connsiteY1014" fmla="*/ 233296 h 2526906"/>
                <a:gd name="connsiteX1015" fmla="*/ 2117640 w 2554471"/>
                <a:gd name="connsiteY1015" fmla="*/ 202634 h 2526906"/>
                <a:gd name="connsiteX1016" fmla="*/ 2118973 w 2554471"/>
                <a:gd name="connsiteY1016" fmla="*/ 177972 h 2526906"/>
                <a:gd name="connsiteX1017" fmla="*/ 2163800 w 2554471"/>
                <a:gd name="connsiteY1017" fmla="*/ 154225 h 2526906"/>
                <a:gd name="connsiteX1018" fmla="*/ 2529567 w 2554471"/>
                <a:gd name="connsiteY1018" fmla="*/ 147309 h 2526906"/>
                <a:gd name="connsiteX1019" fmla="*/ 2552230 w 2554471"/>
                <a:gd name="connsiteY1019" fmla="*/ 181304 h 2526906"/>
                <a:gd name="connsiteX1020" fmla="*/ 2520902 w 2554471"/>
                <a:gd name="connsiteY1020" fmla="*/ 239293 h 2526906"/>
                <a:gd name="connsiteX1021" fmla="*/ 2486241 w 2554471"/>
                <a:gd name="connsiteY1021" fmla="*/ 216631 h 2526906"/>
                <a:gd name="connsiteX1022" fmla="*/ 2529567 w 2554471"/>
                <a:gd name="connsiteY1022" fmla="*/ 147309 h 2526906"/>
                <a:gd name="connsiteX1023" fmla="*/ 2455903 w 2554471"/>
                <a:gd name="connsiteY1023" fmla="*/ 144092 h 2526906"/>
                <a:gd name="connsiteX1024" fmla="*/ 2476243 w 2554471"/>
                <a:gd name="connsiteY1024" fmla="*/ 169306 h 2526906"/>
                <a:gd name="connsiteX1025" fmla="*/ 2438915 w 2554471"/>
                <a:gd name="connsiteY1025" fmla="*/ 228630 h 2526906"/>
                <a:gd name="connsiteX1026" fmla="*/ 2378259 w 2554471"/>
                <a:gd name="connsiteY1026" fmla="*/ 196635 h 2526906"/>
                <a:gd name="connsiteX1027" fmla="*/ 2441582 w 2554471"/>
                <a:gd name="connsiteY1027" fmla="*/ 147977 h 2526906"/>
                <a:gd name="connsiteX1028" fmla="*/ 2455903 w 2554471"/>
                <a:gd name="connsiteY1028" fmla="*/ 144092 h 2526906"/>
                <a:gd name="connsiteX1029" fmla="*/ 1972330 w 2554471"/>
                <a:gd name="connsiteY1029" fmla="*/ 137978 h 2526906"/>
                <a:gd name="connsiteX1030" fmla="*/ 2038985 w 2554471"/>
                <a:gd name="connsiteY1030" fmla="*/ 185305 h 2526906"/>
                <a:gd name="connsiteX1031" fmla="*/ 2032320 w 2554471"/>
                <a:gd name="connsiteY1031" fmla="*/ 202635 h 2526906"/>
                <a:gd name="connsiteX1032" fmla="*/ 2000992 w 2554471"/>
                <a:gd name="connsiteY1032" fmla="*/ 253295 h 2526906"/>
                <a:gd name="connsiteX1033" fmla="*/ 1984329 w 2554471"/>
                <a:gd name="connsiteY1033" fmla="*/ 276624 h 2526906"/>
                <a:gd name="connsiteX1034" fmla="*/ 1959000 w 2554471"/>
                <a:gd name="connsiteY1034" fmla="*/ 262625 h 2526906"/>
                <a:gd name="connsiteX1035" fmla="*/ 1919673 w 2554471"/>
                <a:gd name="connsiteY1035" fmla="*/ 193969 h 2526906"/>
                <a:gd name="connsiteX1036" fmla="*/ 1972330 w 2554471"/>
                <a:gd name="connsiteY1036" fmla="*/ 137978 h 2526906"/>
                <a:gd name="connsiteX1037" fmla="*/ 2344934 w 2554471"/>
                <a:gd name="connsiteY1037" fmla="*/ 125314 h 2526906"/>
                <a:gd name="connsiteX1038" fmla="*/ 2355600 w 2554471"/>
                <a:gd name="connsiteY1038" fmla="*/ 130645 h 2526906"/>
                <a:gd name="connsiteX1039" fmla="*/ 2364263 w 2554471"/>
                <a:gd name="connsiteY1039" fmla="*/ 161973 h 2526906"/>
                <a:gd name="connsiteX1040" fmla="*/ 2330269 w 2554471"/>
                <a:gd name="connsiteY1040" fmla="*/ 215298 h 2526906"/>
                <a:gd name="connsiteX1041" fmla="*/ 2282945 w 2554471"/>
                <a:gd name="connsiteY1041" fmla="*/ 189969 h 2526906"/>
                <a:gd name="connsiteX1042" fmla="*/ 2292277 w 2554471"/>
                <a:gd name="connsiteY1042" fmla="*/ 150643 h 2526906"/>
                <a:gd name="connsiteX1043" fmla="*/ 2344934 w 2554471"/>
                <a:gd name="connsiteY1043" fmla="*/ 125314 h 2526906"/>
                <a:gd name="connsiteX1044" fmla="*/ 2110766 w 2554471"/>
                <a:gd name="connsiteY1044" fmla="*/ 98922 h 2526906"/>
                <a:gd name="connsiteX1045" fmla="*/ 2130971 w 2554471"/>
                <a:gd name="connsiteY1045" fmla="*/ 107316 h 2526906"/>
                <a:gd name="connsiteX1046" fmla="*/ 2144970 w 2554471"/>
                <a:gd name="connsiteY1046" fmla="*/ 119982 h 2526906"/>
                <a:gd name="connsiteX1047" fmla="*/ 2135637 w 2554471"/>
                <a:gd name="connsiteY1047" fmla="*/ 133311 h 2526906"/>
                <a:gd name="connsiteX1048" fmla="*/ 2091643 w 2554471"/>
                <a:gd name="connsiteY1048" fmla="*/ 179971 h 2526906"/>
                <a:gd name="connsiteX1049" fmla="*/ 2052317 w 2554471"/>
                <a:gd name="connsiteY1049" fmla="*/ 175305 h 2526906"/>
                <a:gd name="connsiteX1050" fmla="*/ 2043651 w 2554471"/>
                <a:gd name="connsiteY1050" fmla="*/ 133978 h 2526906"/>
                <a:gd name="connsiteX1051" fmla="*/ 2110766 w 2554471"/>
                <a:gd name="connsiteY1051" fmla="*/ 98922 h 2526906"/>
                <a:gd name="connsiteX1052" fmla="*/ 2263207 w 2554471"/>
                <a:gd name="connsiteY1052" fmla="*/ 86642 h 2526906"/>
                <a:gd name="connsiteX1053" fmla="*/ 2286276 w 2554471"/>
                <a:gd name="connsiteY1053" fmla="*/ 89318 h 2526906"/>
                <a:gd name="connsiteX1054" fmla="*/ 2300274 w 2554471"/>
                <a:gd name="connsiteY1054" fmla="*/ 105316 h 2526906"/>
                <a:gd name="connsiteX1055" fmla="*/ 2286942 w 2554471"/>
                <a:gd name="connsiteY1055" fmla="*/ 120646 h 2526906"/>
                <a:gd name="connsiteX1056" fmla="*/ 2256947 w 2554471"/>
                <a:gd name="connsiteY1056" fmla="*/ 154640 h 2526906"/>
                <a:gd name="connsiteX1057" fmla="*/ 2238285 w 2554471"/>
                <a:gd name="connsiteY1057" fmla="*/ 171305 h 2526906"/>
                <a:gd name="connsiteX1058" fmla="*/ 2207624 w 2554471"/>
                <a:gd name="connsiteY1058" fmla="*/ 133978 h 2526906"/>
                <a:gd name="connsiteX1059" fmla="*/ 2263207 w 2554471"/>
                <a:gd name="connsiteY1059" fmla="*/ 86642 h 2526906"/>
                <a:gd name="connsiteX1060" fmla="*/ 2494241 w 2554471"/>
                <a:gd name="connsiteY1060" fmla="*/ 74654 h 2526906"/>
                <a:gd name="connsiteX1061" fmla="*/ 2526902 w 2554471"/>
                <a:gd name="connsiteY1061" fmla="*/ 99983 h 2526906"/>
                <a:gd name="connsiteX1062" fmla="*/ 2493574 w 2554471"/>
                <a:gd name="connsiteY1062" fmla="*/ 135976 h 2526906"/>
                <a:gd name="connsiteX1063" fmla="*/ 2468911 w 2554471"/>
                <a:gd name="connsiteY1063" fmla="*/ 106648 h 2526906"/>
                <a:gd name="connsiteX1064" fmla="*/ 2494241 w 2554471"/>
                <a:gd name="connsiteY1064" fmla="*/ 74654 h 2526906"/>
                <a:gd name="connsiteX1065" fmla="*/ 2406924 w 2554471"/>
                <a:gd name="connsiteY1065" fmla="*/ 66656 h 2526906"/>
                <a:gd name="connsiteX1066" fmla="*/ 2443586 w 2554471"/>
                <a:gd name="connsiteY1066" fmla="*/ 107314 h 2526906"/>
                <a:gd name="connsiteX1067" fmla="*/ 2400925 w 2554471"/>
                <a:gd name="connsiteY1067" fmla="*/ 130644 h 2526906"/>
                <a:gd name="connsiteX1068" fmla="*/ 2372929 w 2554471"/>
                <a:gd name="connsiteY1068" fmla="*/ 107980 h 2526906"/>
                <a:gd name="connsiteX1069" fmla="*/ 2406924 w 2554471"/>
                <a:gd name="connsiteY1069" fmla="*/ 66656 h 2526906"/>
                <a:gd name="connsiteX1070" fmla="*/ 2211621 w 2554471"/>
                <a:gd name="connsiteY1070" fmla="*/ 47991 h 2526906"/>
                <a:gd name="connsiteX1071" fmla="*/ 2241616 w 2554471"/>
                <a:gd name="connsiteY1071" fmla="*/ 59990 h 2526906"/>
                <a:gd name="connsiteX1072" fmla="*/ 2225620 w 2554471"/>
                <a:gd name="connsiteY1072" fmla="*/ 81986 h 2526906"/>
                <a:gd name="connsiteX1073" fmla="*/ 2190292 w 2554471"/>
                <a:gd name="connsiteY1073" fmla="*/ 120647 h 2526906"/>
                <a:gd name="connsiteX1074" fmla="*/ 2162964 w 2554471"/>
                <a:gd name="connsiteY1074" fmla="*/ 116647 h 2526906"/>
                <a:gd name="connsiteX1075" fmla="*/ 2211621 w 2554471"/>
                <a:gd name="connsiteY1075" fmla="*/ 47991 h 2526906"/>
                <a:gd name="connsiteX1076" fmla="*/ 2352100 w 2554471"/>
                <a:gd name="connsiteY1076" fmla="*/ 32161 h 2526906"/>
                <a:gd name="connsiteX1077" fmla="*/ 2380928 w 2554471"/>
                <a:gd name="connsiteY1077" fmla="*/ 48660 h 2526906"/>
                <a:gd name="connsiteX1078" fmla="*/ 2345600 w 2554471"/>
                <a:gd name="connsiteY1078" fmla="*/ 99318 h 2526906"/>
                <a:gd name="connsiteX1079" fmla="*/ 2336269 w 2554471"/>
                <a:gd name="connsiteY1079" fmla="*/ 103318 h 2526906"/>
                <a:gd name="connsiteX1080" fmla="*/ 2308940 w 2554471"/>
                <a:gd name="connsiteY1080" fmla="*/ 71989 h 2526906"/>
                <a:gd name="connsiteX1081" fmla="*/ 2322270 w 2554471"/>
                <a:gd name="connsiteY1081" fmla="*/ 44660 h 2526906"/>
                <a:gd name="connsiteX1082" fmla="*/ 2352100 w 2554471"/>
                <a:gd name="connsiteY1082" fmla="*/ 32161 h 2526906"/>
                <a:gd name="connsiteX1083" fmla="*/ 2524236 w 2554471"/>
                <a:gd name="connsiteY1083" fmla="*/ 26662 h 2526906"/>
                <a:gd name="connsiteX1084" fmla="*/ 2553566 w 2554471"/>
                <a:gd name="connsiteY1084" fmla="*/ 55325 h 2526906"/>
                <a:gd name="connsiteX1085" fmla="*/ 2538234 w 2554471"/>
                <a:gd name="connsiteY1085" fmla="*/ 72658 h 2526906"/>
                <a:gd name="connsiteX1086" fmla="*/ 2514904 w 2554471"/>
                <a:gd name="connsiteY1086" fmla="*/ 39995 h 2526906"/>
                <a:gd name="connsiteX1087" fmla="*/ 2524236 w 2554471"/>
                <a:gd name="connsiteY1087" fmla="*/ 26662 h 2526906"/>
                <a:gd name="connsiteX1088" fmla="*/ 2296274 w 2554471"/>
                <a:gd name="connsiteY1088" fmla="*/ 11332 h 2526906"/>
                <a:gd name="connsiteX1089" fmla="*/ 2310271 w 2554471"/>
                <a:gd name="connsiteY1089" fmla="*/ 25998 h 2526906"/>
                <a:gd name="connsiteX1090" fmla="*/ 2251615 w 2554471"/>
                <a:gd name="connsiteY1090" fmla="*/ 35329 h 2526906"/>
                <a:gd name="connsiteX1091" fmla="*/ 2296274 w 2554471"/>
                <a:gd name="connsiteY1091" fmla="*/ 11332 h 2526906"/>
                <a:gd name="connsiteX1092" fmla="*/ 2424253 w 2554471"/>
                <a:gd name="connsiteY1092" fmla="*/ 0 h 2526906"/>
                <a:gd name="connsiteX1093" fmla="*/ 2432918 w 2554471"/>
                <a:gd name="connsiteY1093" fmla="*/ 19996 h 2526906"/>
                <a:gd name="connsiteX1094" fmla="*/ 2441584 w 2554471"/>
                <a:gd name="connsiteY1094" fmla="*/ 43327 h 2526906"/>
                <a:gd name="connsiteX1095" fmla="*/ 2459580 w 2554471"/>
                <a:gd name="connsiteY1095" fmla="*/ 30661 h 2526906"/>
                <a:gd name="connsiteX1096" fmla="*/ 2486244 w 2554471"/>
                <a:gd name="connsiteY1096" fmla="*/ 19329 h 2526906"/>
                <a:gd name="connsiteX1097" fmla="*/ 2486910 w 2554471"/>
                <a:gd name="connsiteY1097" fmla="*/ 49990 h 2526906"/>
                <a:gd name="connsiteX1098" fmla="*/ 2454914 w 2554471"/>
                <a:gd name="connsiteY1098" fmla="*/ 63989 h 2526906"/>
                <a:gd name="connsiteX1099" fmla="*/ 2416922 w 2554471"/>
                <a:gd name="connsiteY1099" fmla="*/ 47993 h 2526906"/>
                <a:gd name="connsiteX1100" fmla="*/ 2399591 w 2554471"/>
                <a:gd name="connsiteY1100" fmla="*/ 26662 h 2526906"/>
                <a:gd name="connsiteX1101" fmla="*/ 2424253 w 2554471"/>
                <a:gd name="connsiteY1101" fmla="*/ 0 h 25269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</a:cxnLst>
              <a:rect l="l" t="t" r="r" b="b"/>
              <a:pathLst>
                <a:path w="2554471" h="2526906">
                  <a:moveTo>
                    <a:pt x="41900" y="2487722"/>
                  </a:moveTo>
                  <a:cubicBezTo>
                    <a:pt x="48118" y="2487243"/>
                    <a:pt x="54992" y="2487909"/>
                    <a:pt x="62657" y="2489576"/>
                  </a:cubicBezTo>
                  <a:cubicBezTo>
                    <a:pt x="66657" y="2490243"/>
                    <a:pt x="71323" y="2489576"/>
                    <a:pt x="71323" y="2494909"/>
                  </a:cubicBezTo>
                  <a:cubicBezTo>
                    <a:pt x="71990" y="2501574"/>
                    <a:pt x="68657" y="2506907"/>
                    <a:pt x="63990" y="2510907"/>
                  </a:cubicBezTo>
                  <a:cubicBezTo>
                    <a:pt x="46660" y="2525573"/>
                    <a:pt x="24662" y="2524239"/>
                    <a:pt x="0" y="2526906"/>
                  </a:cubicBezTo>
                  <a:cubicBezTo>
                    <a:pt x="10499" y="2500908"/>
                    <a:pt x="23247" y="2489159"/>
                    <a:pt x="41900" y="2487722"/>
                  </a:cubicBezTo>
                  <a:close/>
                  <a:moveTo>
                    <a:pt x="119313" y="2456248"/>
                  </a:moveTo>
                  <a:cubicBezTo>
                    <a:pt x="135309" y="2456248"/>
                    <a:pt x="143975" y="2479578"/>
                    <a:pt x="141975" y="2490911"/>
                  </a:cubicBezTo>
                  <a:cubicBezTo>
                    <a:pt x="138642" y="2510241"/>
                    <a:pt x="113981" y="2500910"/>
                    <a:pt x="101982" y="2508241"/>
                  </a:cubicBezTo>
                  <a:cubicBezTo>
                    <a:pt x="85986" y="2508908"/>
                    <a:pt x="74654" y="2491577"/>
                    <a:pt x="76654" y="2490911"/>
                  </a:cubicBezTo>
                  <a:cubicBezTo>
                    <a:pt x="91983" y="2480245"/>
                    <a:pt x="100649" y="2456248"/>
                    <a:pt x="119313" y="2456248"/>
                  </a:cubicBezTo>
                  <a:close/>
                  <a:moveTo>
                    <a:pt x="218557" y="2369813"/>
                  </a:moveTo>
                  <a:cubicBezTo>
                    <a:pt x="230461" y="2372094"/>
                    <a:pt x="233460" y="2381593"/>
                    <a:pt x="237960" y="2389592"/>
                  </a:cubicBezTo>
                  <a:cubicBezTo>
                    <a:pt x="243291" y="2398923"/>
                    <a:pt x="249957" y="2406922"/>
                    <a:pt x="239960" y="2418921"/>
                  </a:cubicBezTo>
                  <a:cubicBezTo>
                    <a:pt x="223961" y="2437584"/>
                    <a:pt x="201966" y="2452249"/>
                    <a:pt x="194633" y="2478245"/>
                  </a:cubicBezTo>
                  <a:cubicBezTo>
                    <a:pt x="192634" y="2485578"/>
                    <a:pt x="181968" y="2489577"/>
                    <a:pt x="173971" y="2486244"/>
                  </a:cubicBezTo>
                  <a:cubicBezTo>
                    <a:pt x="161972" y="2482245"/>
                    <a:pt x="151973" y="2474245"/>
                    <a:pt x="148640" y="2461580"/>
                  </a:cubicBezTo>
                  <a:cubicBezTo>
                    <a:pt x="143974" y="2442250"/>
                    <a:pt x="179302" y="2378927"/>
                    <a:pt x="197966" y="2371594"/>
                  </a:cubicBezTo>
                  <a:cubicBezTo>
                    <a:pt x="201966" y="2370261"/>
                    <a:pt x="206632" y="2368928"/>
                    <a:pt x="203299" y="2370261"/>
                  </a:cubicBezTo>
                  <a:cubicBezTo>
                    <a:pt x="209631" y="2369094"/>
                    <a:pt x="214589" y="2369053"/>
                    <a:pt x="218557" y="2369813"/>
                  </a:cubicBezTo>
                  <a:close/>
                  <a:moveTo>
                    <a:pt x="73322" y="2322270"/>
                  </a:moveTo>
                  <a:cubicBezTo>
                    <a:pt x="95984" y="2344933"/>
                    <a:pt x="116647" y="2366264"/>
                    <a:pt x="137312" y="2386260"/>
                  </a:cubicBezTo>
                  <a:cubicBezTo>
                    <a:pt x="142643" y="2391593"/>
                    <a:pt x="147309" y="2396259"/>
                    <a:pt x="139978" y="2403592"/>
                  </a:cubicBezTo>
                  <a:cubicBezTo>
                    <a:pt x="119313" y="2424921"/>
                    <a:pt x="103317" y="2450250"/>
                    <a:pt x="75988" y="2464249"/>
                  </a:cubicBezTo>
                  <a:cubicBezTo>
                    <a:pt x="62656" y="2470915"/>
                    <a:pt x="47991" y="2474246"/>
                    <a:pt x="35327" y="2464916"/>
                  </a:cubicBezTo>
                  <a:cubicBezTo>
                    <a:pt x="23995" y="2456250"/>
                    <a:pt x="28661" y="2442251"/>
                    <a:pt x="31327" y="2430921"/>
                  </a:cubicBezTo>
                  <a:cubicBezTo>
                    <a:pt x="41327" y="2394259"/>
                    <a:pt x="57323" y="2360265"/>
                    <a:pt x="73322" y="2322270"/>
                  </a:cubicBezTo>
                  <a:close/>
                  <a:moveTo>
                    <a:pt x="296617" y="2296273"/>
                  </a:moveTo>
                  <a:cubicBezTo>
                    <a:pt x="310615" y="2298273"/>
                    <a:pt x="323946" y="2302272"/>
                    <a:pt x="323946" y="2321602"/>
                  </a:cubicBezTo>
                  <a:cubicBezTo>
                    <a:pt x="323946" y="2346932"/>
                    <a:pt x="288617" y="2387590"/>
                    <a:pt x="267288" y="2385591"/>
                  </a:cubicBezTo>
                  <a:cubicBezTo>
                    <a:pt x="249956" y="2384259"/>
                    <a:pt x="241959" y="2372927"/>
                    <a:pt x="241959" y="2356929"/>
                  </a:cubicBezTo>
                  <a:cubicBezTo>
                    <a:pt x="241292" y="2326934"/>
                    <a:pt x="269954" y="2295607"/>
                    <a:pt x="296617" y="2296273"/>
                  </a:cubicBezTo>
                  <a:close/>
                  <a:moveTo>
                    <a:pt x="385267" y="2187627"/>
                  </a:moveTo>
                  <a:cubicBezTo>
                    <a:pt x="390600" y="2185627"/>
                    <a:pt x="394599" y="2185627"/>
                    <a:pt x="399932" y="2188293"/>
                  </a:cubicBezTo>
                  <a:cubicBezTo>
                    <a:pt x="413929" y="2196959"/>
                    <a:pt x="426594" y="2250949"/>
                    <a:pt x="417262" y="2264281"/>
                  </a:cubicBezTo>
                  <a:cubicBezTo>
                    <a:pt x="406598" y="2279611"/>
                    <a:pt x="393266" y="2292276"/>
                    <a:pt x="377268" y="2301606"/>
                  </a:cubicBezTo>
                  <a:cubicBezTo>
                    <a:pt x="348606" y="2318938"/>
                    <a:pt x="325944" y="2305606"/>
                    <a:pt x="325278" y="2272945"/>
                  </a:cubicBezTo>
                  <a:cubicBezTo>
                    <a:pt x="325278" y="2250283"/>
                    <a:pt x="363272" y="2196292"/>
                    <a:pt x="385267" y="2187627"/>
                  </a:cubicBezTo>
                  <a:close/>
                  <a:moveTo>
                    <a:pt x="119313" y="2106306"/>
                  </a:moveTo>
                  <a:cubicBezTo>
                    <a:pt x="152643" y="2124968"/>
                    <a:pt x="148645" y="2151632"/>
                    <a:pt x="101316" y="2198290"/>
                  </a:cubicBezTo>
                  <a:cubicBezTo>
                    <a:pt x="107316" y="2167629"/>
                    <a:pt x="113315" y="2136967"/>
                    <a:pt x="119313" y="2106306"/>
                  </a:cubicBezTo>
                  <a:close/>
                  <a:moveTo>
                    <a:pt x="205967" y="2104975"/>
                  </a:moveTo>
                  <a:cubicBezTo>
                    <a:pt x="213299" y="2103642"/>
                    <a:pt x="217297" y="2106975"/>
                    <a:pt x="221963" y="2110974"/>
                  </a:cubicBezTo>
                  <a:cubicBezTo>
                    <a:pt x="250625" y="2138970"/>
                    <a:pt x="279289" y="2166298"/>
                    <a:pt x="307284" y="2194293"/>
                  </a:cubicBezTo>
                  <a:cubicBezTo>
                    <a:pt x="310617" y="2197626"/>
                    <a:pt x="314617" y="2204292"/>
                    <a:pt x="313284" y="2206959"/>
                  </a:cubicBezTo>
                  <a:cubicBezTo>
                    <a:pt x="299951" y="2231621"/>
                    <a:pt x="301285" y="2263616"/>
                    <a:pt x="272623" y="2279612"/>
                  </a:cubicBezTo>
                  <a:cubicBezTo>
                    <a:pt x="262624" y="2284945"/>
                    <a:pt x="247294" y="2290944"/>
                    <a:pt x="245961" y="2298943"/>
                  </a:cubicBezTo>
                  <a:cubicBezTo>
                    <a:pt x="237962" y="2338270"/>
                    <a:pt x="201301" y="2343603"/>
                    <a:pt x="177305" y="2363599"/>
                  </a:cubicBezTo>
                  <a:cubicBezTo>
                    <a:pt x="163306" y="2374931"/>
                    <a:pt x="149976" y="2376264"/>
                    <a:pt x="135978" y="2364266"/>
                  </a:cubicBezTo>
                  <a:cubicBezTo>
                    <a:pt x="123312" y="2353600"/>
                    <a:pt x="110649" y="2343603"/>
                    <a:pt x="99317" y="2331604"/>
                  </a:cubicBezTo>
                  <a:cubicBezTo>
                    <a:pt x="63989" y="2293610"/>
                    <a:pt x="72655" y="2242953"/>
                    <a:pt x="117315" y="2217622"/>
                  </a:cubicBezTo>
                  <a:cubicBezTo>
                    <a:pt x="129978" y="2210292"/>
                    <a:pt x="141311" y="2210958"/>
                    <a:pt x="149310" y="2223622"/>
                  </a:cubicBezTo>
                  <a:cubicBezTo>
                    <a:pt x="170639" y="2256283"/>
                    <a:pt x="204634" y="2270948"/>
                    <a:pt x="237962" y="2292944"/>
                  </a:cubicBezTo>
                  <a:cubicBezTo>
                    <a:pt x="239295" y="2270281"/>
                    <a:pt x="225963" y="2263616"/>
                    <a:pt x="213966" y="2255616"/>
                  </a:cubicBezTo>
                  <a:cubicBezTo>
                    <a:pt x="189302" y="2239620"/>
                    <a:pt x="163973" y="2224955"/>
                    <a:pt x="157307" y="2191627"/>
                  </a:cubicBezTo>
                  <a:cubicBezTo>
                    <a:pt x="150641" y="2158966"/>
                    <a:pt x="173972" y="2112306"/>
                    <a:pt x="205967" y="2104975"/>
                  </a:cubicBezTo>
                  <a:close/>
                  <a:moveTo>
                    <a:pt x="480502" y="2101057"/>
                  </a:moveTo>
                  <a:cubicBezTo>
                    <a:pt x="490750" y="2101474"/>
                    <a:pt x="500916" y="2109306"/>
                    <a:pt x="513247" y="2124305"/>
                  </a:cubicBezTo>
                  <a:cubicBezTo>
                    <a:pt x="515247" y="2126637"/>
                    <a:pt x="516413" y="2130303"/>
                    <a:pt x="518413" y="2132969"/>
                  </a:cubicBezTo>
                  <a:lnTo>
                    <a:pt x="527279" y="2135295"/>
                  </a:lnTo>
                  <a:lnTo>
                    <a:pt x="527912" y="2141301"/>
                  </a:lnTo>
                  <a:lnTo>
                    <a:pt x="533834" y="2141598"/>
                  </a:lnTo>
                  <a:lnTo>
                    <a:pt x="532910" y="2149384"/>
                  </a:lnTo>
                  <a:cubicBezTo>
                    <a:pt x="534576" y="2151301"/>
                    <a:pt x="537576" y="2152634"/>
                    <a:pt x="539909" y="2154300"/>
                  </a:cubicBezTo>
                  <a:lnTo>
                    <a:pt x="539242" y="2152967"/>
                  </a:lnTo>
                  <a:cubicBezTo>
                    <a:pt x="547908" y="2164297"/>
                    <a:pt x="557241" y="2174296"/>
                    <a:pt x="573237" y="2183629"/>
                  </a:cubicBezTo>
                  <a:cubicBezTo>
                    <a:pt x="547908" y="2198292"/>
                    <a:pt x="525246" y="2213624"/>
                    <a:pt x="501248" y="2225621"/>
                  </a:cubicBezTo>
                  <a:cubicBezTo>
                    <a:pt x="481918" y="2235620"/>
                    <a:pt x="459256" y="2245619"/>
                    <a:pt x="441924" y="2224290"/>
                  </a:cubicBezTo>
                  <a:cubicBezTo>
                    <a:pt x="425261" y="2204292"/>
                    <a:pt x="419928" y="2178296"/>
                    <a:pt x="427927" y="2152967"/>
                  </a:cubicBezTo>
                  <a:cubicBezTo>
                    <a:pt x="431258" y="2141635"/>
                    <a:pt x="439258" y="2131635"/>
                    <a:pt x="447257" y="2122305"/>
                  </a:cubicBezTo>
                  <a:cubicBezTo>
                    <a:pt x="459922" y="2107640"/>
                    <a:pt x="470253" y="2100640"/>
                    <a:pt x="480502" y="2101057"/>
                  </a:cubicBezTo>
                  <a:close/>
                  <a:moveTo>
                    <a:pt x="291950" y="2024988"/>
                  </a:moveTo>
                  <a:cubicBezTo>
                    <a:pt x="307949" y="2022988"/>
                    <a:pt x="317279" y="2031654"/>
                    <a:pt x="323279" y="2044317"/>
                  </a:cubicBezTo>
                  <a:cubicBezTo>
                    <a:pt x="331278" y="2058316"/>
                    <a:pt x="339944" y="2066981"/>
                    <a:pt x="355273" y="2066981"/>
                  </a:cubicBezTo>
                  <a:cubicBezTo>
                    <a:pt x="356607" y="2090977"/>
                    <a:pt x="373272" y="2103642"/>
                    <a:pt x="391268" y="2114972"/>
                  </a:cubicBezTo>
                  <a:cubicBezTo>
                    <a:pt x="398600" y="2119638"/>
                    <a:pt x="414597" y="2118305"/>
                    <a:pt x="409931" y="2133636"/>
                  </a:cubicBezTo>
                  <a:cubicBezTo>
                    <a:pt x="405933" y="2146300"/>
                    <a:pt x="406600" y="2162965"/>
                    <a:pt x="389268" y="2168964"/>
                  </a:cubicBezTo>
                  <a:cubicBezTo>
                    <a:pt x="373938" y="2174295"/>
                    <a:pt x="358606" y="2178961"/>
                    <a:pt x="343943" y="2188293"/>
                  </a:cubicBezTo>
                  <a:cubicBezTo>
                    <a:pt x="332611" y="2194959"/>
                    <a:pt x="324612" y="2184960"/>
                    <a:pt x="317946" y="2177628"/>
                  </a:cubicBezTo>
                  <a:cubicBezTo>
                    <a:pt x="299950" y="2158299"/>
                    <a:pt x="282618" y="2138967"/>
                    <a:pt x="259956" y="2123638"/>
                  </a:cubicBezTo>
                  <a:cubicBezTo>
                    <a:pt x="244626" y="2112972"/>
                    <a:pt x="237960" y="2090977"/>
                    <a:pt x="243959" y="2071645"/>
                  </a:cubicBezTo>
                  <a:cubicBezTo>
                    <a:pt x="251290" y="2048983"/>
                    <a:pt x="265288" y="2028988"/>
                    <a:pt x="291950" y="2024988"/>
                  </a:cubicBezTo>
                  <a:close/>
                  <a:moveTo>
                    <a:pt x="544146" y="2011530"/>
                  </a:moveTo>
                  <a:cubicBezTo>
                    <a:pt x="561613" y="2008156"/>
                    <a:pt x="578235" y="2017155"/>
                    <a:pt x="589234" y="2039652"/>
                  </a:cubicBezTo>
                  <a:cubicBezTo>
                    <a:pt x="608563" y="2079646"/>
                    <a:pt x="638558" y="2102975"/>
                    <a:pt x="683218" y="2108308"/>
                  </a:cubicBezTo>
                  <a:cubicBezTo>
                    <a:pt x="651224" y="2161632"/>
                    <a:pt x="601897" y="2176964"/>
                    <a:pt x="551240" y="2152300"/>
                  </a:cubicBezTo>
                  <a:cubicBezTo>
                    <a:pt x="549240" y="2151300"/>
                    <a:pt x="547240" y="2149467"/>
                    <a:pt x="545157" y="2148718"/>
                  </a:cubicBezTo>
                  <a:lnTo>
                    <a:pt x="540929" y="2150590"/>
                  </a:lnTo>
                  <a:lnTo>
                    <a:pt x="540578" y="2153634"/>
                  </a:lnTo>
                  <a:cubicBezTo>
                    <a:pt x="538244" y="2151967"/>
                    <a:pt x="535243" y="2150634"/>
                    <a:pt x="533576" y="2148717"/>
                  </a:cubicBezTo>
                  <a:lnTo>
                    <a:pt x="534418" y="2141627"/>
                  </a:lnTo>
                  <a:lnTo>
                    <a:pt x="533834" y="2141598"/>
                  </a:lnTo>
                  <a:lnTo>
                    <a:pt x="533909" y="2140968"/>
                  </a:lnTo>
                  <a:lnTo>
                    <a:pt x="534434" y="2141493"/>
                  </a:lnTo>
                  <a:lnTo>
                    <a:pt x="534501" y="2140932"/>
                  </a:lnTo>
                  <a:lnTo>
                    <a:pt x="528577" y="2140636"/>
                  </a:lnTo>
                  <a:lnTo>
                    <a:pt x="528035" y="2135493"/>
                  </a:lnTo>
                  <a:lnTo>
                    <a:pt x="527279" y="2135295"/>
                  </a:lnTo>
                  <a:lnTo>
                    <a:pt x="527245" y="2134969"/>
                  </a:lnTo>
                  <a:lnTo>
                    <a:pt x="528021" y="2135357"/>
                  </a:lnTo>
                  <a:lnTo>
                    <a:pt x="527910" y="2134305"/>
                  </a:lnTo>
                  <a:lnTo>
                    <a:pt x="527242" y="2133637"/>
                  </a:lnTo>
                  <a:lnTo>
                    <a:pt x="528545" y="2134822"/>
                  </a:lnTo>
                  <a:lnTo>
                    <a:pt x="528559" y="2134891"/>
                  </a:lnTo>
                  <a:lnTo>
                    <a:pt x="534570" y="2140355"/>
                  </a:lnTo>
                  <a:lnTo>
                    <a:pt x="534576" y="2140300"/>
                  </a:lnTo>
                  <a:lnTo>
                    <a:pt x="540884" y="2144504"/>
                  </a:lnTo>
                  <a:lnTo>
                    <a:pt x="540907" y="2144302"/>
                  </a:lnTo>
                  <a:cubicBezTo>
                    <a:pt x="539074" y="2142469"/>
                    <a:pt x="535908" y="2141303"/>
                    <a:pt x="533908" y="2139636"/>
                  </a:cubicBezTo>
                  <a:lnTo>
                    <a:pt x="534575" y="2140303"/>
                  </a:lnTo>
                  <a:lnTo>
                    <a:pt x="528545" y="2134822"/>
                  </a:lnTo>
                  <a:lnTo>
                    <a:pt x="524160" y="2112806"/>
                  </a:lnTo>
                  <a:cubicBezTo>
                    <a:pt x="520744" y="2106141"/>
                    <a:pt x="515912" y="2099975"/>
                    <a:pt x="511246" y="2093642"/>
                  </a:cubicBezTo>
                  <a:cubicBezTo>
                    <a:pt x="493249" y="2068980"/>
                    <a:pt x="500580" y="2036318"/>
                    <a:pt x="526575" y="2018987"/>
                  </a:cubicBezTo>
                  <a:cubicBezTo>
                    <a:pt x="532408" y="2015154"/>
                    <a:pt x="538324" y="2012655"/>
                    <a:pt x="544146" y="2011530"/>
                  </a:cubicBezTo>
                  <a:close/>
                  <a:moveTo>
                    <a:pt x="880018" y="1983162"/>
                  </a:moveTo>
                  <a:cubicBezTo>
                    <a:pt x="882518" y="1983495"/>
                    <a:pt x="884851" y="1985328"/>
                    <a:pt x="887184" y="1988327"/>
                  </a:cubicBezTo>
                  <a:cubicBezTo>
                    <a:pt x="891183" y="1992994"/>
                    <a:pt x="891183" y="1997660"/>
                    <a:pt x="885184" y="2000993"/>
                  </a:cubicBezTo>
                  <a:cubicBezTo>
                    <a:pt x="849856" y="2020323"/>
                    <a:pt x="822527" y="2054318"/>
                    <a:pt x="778533" y="2060984"/>
                  </a:cubicBezTo>
                  <a:cubicBezTo>
                    <a:pt x="782533" y="2025655"/>
                    <a:pt x="803862" y="2012325"/>
                    <a:pt x="835191" y="2008326"/>
                  </a:cubicBezTo>
                  <a:cubicBezTo>
                    <a:pt x="849189" y="2006326"/>
                    <a:pt x="861186" y="1996993"/>
                    <a:pt x="871852" y="1986994"/>
                  </a:cubicBezTo>
                  <a:cubicBezTo>
                    <a:pt x="874852" y="1983995"/>
                    <a:pt x="877518" y="1982829"/>
                    <a:pt x="880018" y="1983162"/>
                  </a:cubicBezTo>
                  <a:close/>
                  <a:moveTo>
                    <a:pt x="361604" y="1952750"/>
                  </a:moveTo>
                  <a:cubicBezTo>
                    <a:pt x="369770" y="1953833"/>
                    <a:pt x="377935" y="1958333"/>
                    <a:pt x="386601" y="1963666"/>
                  </a:cubicBezTo>
                  <a:cubicBezTo>
                    <a:pt x="419929" y="1984328"/>
                    <a:pt x="442592" y="2020990"/>
                    <a:pt x="485252" y="2027656"/>
                  </a:cubicBezTo>
                  <a:cubicBezTo>
                    <a:pt x="487252" y="2028322"/>
                    <a:pt x="491249" y="2036321"/>
                    <a:pt x="490583" y="2036988"/>
                  </a:cubicBezTo>
                  <a:cubicBezTo>
                    <a:pt x="474586" y="2050985"/>
                    <a:pt x="486585" y="2078314"/>
                    <a:pt x="465254" y="2090312"/>
                  </a:cubicBezTo>
                  <a:cubicBezTo>
                    <a:pt x="441258" y="2104311"/>
                    <a:pt x="417929" y="2108975"/>
                    <a:pt x="393265" y="2092312"/>
                  </a:cubicBezTo>
                  <a:cubicBezTo>
                    <a:pt x="380602" y="2083646"/>
                    <a:pt x="367936" y="2074981"/>
                    <a:pt x="355939" y="2067650"/>
                  </a:cubicBezTo>
                  <a:cubicBezTo>
                    <a:pt x="345940" y="2050318"/>
                    <a:pt x="335275" y="2032988"/>
                    <a:pt x="325942" y="2014990"/>
                  </a:cubicBezTo>
                  <a:cubicBezTo>
                    <a:pt x="315279" y="1994994"/>
                    <a:pt x="320612" y="1977662"/>
                    <a:pt x="336608" y="1962332"/>
                  </a:cubicBezTo>
                  <a:cubicBezTo>
                    <a:pt x="345274" y="1954000"/>
                    <a:pt x="353439" y="1951667"/>
                    <a:pt x="361604" y="1952750"/>
                  </a:cubicBezTo>
                  <a:close/>
                  <a:moveTo>
                    <a:pt x="662220" y="1908423"/>
                  </a:moveTo>
                  <a:cubicBezTo>
                    <a:pt x="671552" y="1910339"/>
                    <a:pt x="679217" y="1920004"/>
                    <a:pt x="691216" y="1939002"/>
                  </a:cubicBezTo>
                  <a:cubicBezTo>
                    <a:pt x="709878" y="1968330"/>
                    <a:pt x="745206" y="1976996"/>
                    <a:pt x="765868" y="2003658"/>
                  </a:cubicBezTo>
                  <a:cubicBezTo>
                    <a:pt x="770534" y="2010324"/>
                    <a:pt x="777200" y="2011657"/>
                    <a:pt x="773867" y="2021656"/>
                  </a:cubicBezTo>
                  <a:cubicBezTo>
                    <a:pt x="764535" y="2048318"/>
                    <a:pt x="712545" y="2087645"/>
                    <a:pt x="683883" y="2087645"/>
                  </a:cubicBezTo>
                  <a:cubicBezTo>
                    <a:pt x="672551" y="2086979"/>
                    <a:pt x="661888" y="2084979"/>
                    <a:pt x="651889" y="2078980"/>
                  </a:cubicBezTo>
                  <a:cubicBezTo>
                    <a:pt x="619894" y="2060315"/>
                    <a:pt x="601230" y="2028320"/>
                    <a:pt x="581234" y="1999658"/>
                  </a:cubicBezTo>
                  <a:cubicBezTo>
                    <a:pt x="571235" y="1984995"/>
                    <a:pt x="571901" y="1961664"/>
                    <a:pt x="591233" y="1947667"/>
                  </a:cubicBezTo>
                  <a:cubicBezTo>
                    <a:pt x="601896" y="1939668"/>
                    <a:pt x="611895" y="1931002"/>
                    <a:pt x="623227" y="1924338"/>
                  </a:cubicBezTo>
                  <a:cubicBezTo>
                    <a:pt x="641891" y="1912340"/>
                    <a:pt x="652888" y="1906507"/>
                    <a:pt x="662220" y="1908423"/>
                  </a:cubicBezTo>
                  <a:close/>
                  <a:moveTo>
                    <a:pt x="239292" y="1895674"/>
                  </a:moveTo>
                  <a:cubicBezTo>
                    <a:pt x="251291" y="1893010"/>
                    <a:pt x="293285" y="1931002"/>
                    <a:pt x="298615" y="1948334"/>
                  </a:cubicBezTo>
                  <a:cubicBezTo>
                    <a:pt x="305281" y="1969663"/>
                    <a:pt x="300615" y="1989661"/>
                    <a:pt x="281286" y="2002991"/>
                  </a:cubicBezTo>
                  <a:cubicBezTo>
                    <a:pt x="257957" y="2018989"/>
                    <a:pt x="235292" y="2030320"/>
                    <a:pt x="224629" y="2062314"/>
                  </a:cubicBezTo>
                  <a:cubicBezTo>
                    <a:pt x="217296" y="2083646"/>
                    <a:pt x="185968" y="2098309"/>
                    <a:pt x="159306" y="2103642"/>
                  </a:cubicBezTo>
                  <a:cubicBezTo>
                    <a:pt x="135308" y="2108308"/>
                    <a:pt x="133309" y="2087645"/>
                    <a:pt x="133975" y="2061648"/>
                  </a:cubicBezTo>
                  <a:cubicBezTo>
                    <a:pt x="137308" y="2047651"/>
                    <a:pt x="141974" y="2026320"/>
                    <a:pt x="147974" y="2005657"/>
                  </a:cubicBezTo>
                  <a:cubicBezTo>
                    <a:pt x="153307" y="1988994"/>
                    <a:pt x="164637" y="1988328"/>
                    <a:pt x="175302" y="2000991"/>
                  </a:cubicBezTo>
                  <a:cubicBezTo>
                    <a:pt x="184635" y="2011657"/>
                    <a:pt x="191301" y="2024322"/>
                    <a:pt x="199298" y="2036319"/>
                  </a:cubicBezTo>
                  <a:cubicBezTo>
                    <a:pt x="203964" y="2042985"/>
                    <a:pt x="209297" y="2052984"/>
                    <a:pt x="217963" y="2047651"/>
                  </a:cubicBezTo>
                  <a:cubicBezTo>
                    <a:pt x="225962" y="2042318"/>
                    <a:pt x="219963" y="2032319"/>
                    <a:pt x="215963" y="2025653"/>
                  </a:cubicBezTo>
                  <a:cubicBezTo>
                    <a:pt x="209297" y="2016323"/>
                    <a:pt x="201964" y="2007657"/>
                    <a:pt x="194634" y="1999658"/>
                  </a:cubicBezTo>
                  <a:cubicBezTo>
                    <a:pt x="179302" y="1982328"/>
                    <a:pt x="169303" y="1962997"/>
                    <a:pt x="179969" y="1941001"/>
                  </a:cubicBezTo>
                  <a:cubicBezTo>
                    <a:pt x="191967" y="1917672"/>
                    <a:pt x="213297" y="1902340"/>
                    <a:pt x="239292" y="1895674"/>
                  </a:cubicBezTo>
                  <a:close/>
                  <a:moveTo>
                    <a:pt x="955838" y="1884345"/>
                  </a:moveTo>
                  <a:cubicBezTo>
                    <a:pt x="970501" y="1883678"/>
                    <a:pt x="1006496" y="1899010"/>
                    <a:pt x="1007829" y="1912342"/>
                  </a:cubicBezTo>
                  <a:cubicBezTo>
                    <a:pt x="1008496" y="1918339"/>
                    <a:pt x="1003163" y="1921006"/>
                    <a:pt x="999832" y="1924339"/>
                  </a:cubicBezTo>
                  <a:cubicBezTo>
                    <a:pt x="976501" y="1945003"/>
                    <a:pt x="949172" y="1958999"/>
                    <a:pt x="922510" y="1972998"/>
                  </a:cubicBezTo>
                  <a:cubicBezTo>
                    <a:pt x="913844" y="1977664"/>
                    <a:pt x="904511" y="1976997"/>
                    <a:pt x="897181" y="1968998"/>
                  </a:cubicBezTo>
                  <a:cubicBezTo>
                    <a:pt x="890515" y="1962332"/>
                    <a:pt x="889182" y="1953000"/>
                    <a:pt x="893848" y="1946336"/>
                  </a:cubicBezTo>
                  <a:cubicBezTo>
                    <a:pt x="910511" y="1921672"/>
                    <a:pt x="916510" y="1887011"/>
                    <a:pt x="955838" y="1884345"/>
                  </a:cubicBezTo>
                  <a:close/>
                  <a:moveTo>
                    <a:pt x="477919" y="1839018"/>
                  </a:moveTo>
                  <a:cubicBezTo>
                    <a:pt x="485918" y="1841018"/>
                    <a:pt x="489251" y="1841685"/>
                    <a:pt x="492584" y="1850350"/>
                  </a:cubicBezTo>
                  <a:cubicBezTo>
                    <a:pt x="503916" y="1881678"/>
                    <a:pt x="526578" y="1903007"/>
                    <a:pt x="556573" y="1917006"/>
                  </a:cubicBezTo>
                  <a:cubicBezTo>
                    <a:pt x="568572" y="1922336"/>
                    <a:pt x="581902" y="1929669"/>
                    <a:pt x="572570" y="1943667"/>
                  </a:cubicBezTo>
                  <a:cubicBezTo>
                    <a:pt x="563239" y="1957664"/>
                    <a:pt x="569239" y="1983661"/>
                    <a:pt x="541242" y="1983661"/>
                  </a:cubicBezTo>
                  <a:cubicBezTo>
                    <a:pt x="532578" y="1983661"/>
                    <a:pt x="522579" y="1986992"/>
                    <a:pt x="515913" y="1992324"/>
                  </a:cubicBezTo>
                  <a:cubicBezTo>
                    <a:pt x="489251" y="2013655"/>
                    <a:pt x="466588" y="2004323"/>
                    <a:pt x="444591" y="1984992"/>
                  </a:cubicBezTo>
                  <a:cubicBezTo>
                    <a:pt x="429927" y="1972329"/>
                    <a:pt x="415929" y="1958330"/>
                    <a:pt x="402599" y="1944334"/>
                  </a:cubicBezTo>
                  <a:cubicBezTo>
                    <a:pt x="395266" y="1937001"/>
                    <a:pt x="390600" y="1926336"/>
                    <a:pt x="390600" y="1914339"/>
                  </a:cubicBezTo>
                  <a:cubicBezTo>
                    <a:pt x="391933" y="1880345"/>
                    <a:pt x="447924" y="1832352"/>
                    <a:pt x="477919" y="1839018"/>
                  </a:cubicBezTo>
                  <a:close/>
                  <a:moveTo>
                    <a:pt x="778284" y="1801191"/>
                  </a:moveTo>
                  <a:cubicBezTo>
                    <a:pt x="786366" y="1802525"/>
                    <a:pt x="793865" y="1807691"/>
                    <a:pt x="800530" y="1820356"/>
                  </a:cubicBezTo>
                  <a:cubicBezTo>
                    <a:pt x="815196" y="1847684"/>
                    <a:pt x="839858" y="1869680"/>
                    <a:pt x="869853" y="1883012"/>
                  </a:cubicBezTo>
                  <a:cubicBezTo>
                    <a:pt x="895848" y="1895008"/>
                    <a:pt x="900514" y="1911673"/>
                    <a:pt x="884518" y="1936335"/>
                  </a:cubicBezTo>
                  <a:cubicBezTo>
                    <a:pt x="865187" y="1966330"/>
                    <a:pt x="844524" y="1992992"/>
                    <a:pt x="813196" y="1998991"/>
                  </a:cubicBezTo>
                  <a:cubicBezTo>
                    <a:pt x="795198" y="1998991"/>
                    <a:pt x="786534" y="1994325"/>
                    <a:pt x="778535" y="1986994"/>
                  </a:cubicBezTo>
                  <a:cubicBezTo>
                    <a:pt x="753872" y="1965663"/>
                    <a:pt x="728542" y="1945667"/>
                    <a:pt x="705879" y="1923005"/>
                  </a:cubicBezTo>
                  <a:cubicBezTo>
                    <a:pt x="673884" y="1891011"/>
                    <a:pt x="681217" y="1846351"/>
                    <a:pt x="720544" y="1823022"/>
                  </a:cubicBezTo>
                  <a:cubicBezTo>
                    <a:pt x="731208" y="1817023"/>
                    <a:pt x="741207" y="1808357"/>
                    <a:pt x="752539" y="1805024"/>
                  </a:cubicBezTo>
                  <a:cubicBezTo>
                    <a:pt x="761537" y="1802358"/>
                    <a:pt x="770202" y="1799858"/>
                    <a:pt x="778284" y="1801191"/>
                  </a:cubicBezTo>
                  <a:close/>
                  <a:moveTo>
                    <a:pt x="335944" y="1783695"/>
                  </a:moveTo>
                  <a:cubicBezTo>
                    <a:pt x="359940" y="1805026"/>
                    <a:pt x="382603" y="1825688"/>
                    <a:pt x="405267" y="1846350"/>
                  </a:cubicBezTo>
                  <a:cubicBezTo>
                    <a:pt x="395268" y="1861015"/>
                    <a:pt x="385936" y="1869681"/>
                    <a:pt x="381936" y="1881011"/>
                  </a:cubicBezTo>
                  <a:cubicBezTo>
                    <a:pt x="374604" y="1902342"/>
                    <a:pt x="364606" y="1917672"/>
                    <a:pt x="343942" y="1931003"/>
                  </a:cubicBezTo>
                  <a:cubicBezTo>
                    <a:pt x="325279" y="1943002"/>
                    <a:pt x="317946" y="1940336"/>
                    <a:pt x="307280" y="1926337"/>
                  </a:cubicBezTo>
                  <a:cubicBezTo>
                    <a:pt x="300616" y="1917672"/>
                    <a:pt x="294617" y="1907675"/>
                    <a:pt x="287284" y="1899009"/>
                  </a:cubicBezTo>
                  <a:cubicBezTo>
                    <a:pt x="253956" y="1859015"/>
                    <a:pt x="275285" y="1797693"/>
                    <a:pt x="327279" y="1785028"/>
                  </a:cubicBezTo>
                  <a:cubicBezTo>
                    <a:pt x="329945" y="1784361"/>
                    <a:pt x="334611" y="1782361"/>
                    <a:pt x="335944" y="1783695"/>
                  </a:cubicBezTo>
                  <a:close/>
                  <a:moveTo>
                    <a:pt x="229961" y="1777696"/>
                  </a:moveTo>
                  <a:cubicBezTo>
                    <a:pt x="247293" y="1781029"/>
                    <a:pt x="252624" y="1794359"/>
                    <a:pt x="255291" y="1806358"/>
                  </a:cubicBezTo>
                  <a:cubicBezTo>
                    <a:pt x="259957" y="1825688"/>
                    <a:pt x="234628" y="1869682"/>
                    <a:pt x="215965" y="1879681"/>
                  </a:cubicBezTo>
                  <a:cubicBezTo>
                    <a:pt x="205965" y="1885014"/>
                    <a:pt x="195966" y="1887013"/>
                    <a:pt x="189300" y="1876348"/>
                  </a:cubicBezTo>
                  <a:cubicBezTo>
                    <a:pt x="177970" y="1858349"/>
                    <a:pt x="186634" y="1841020"/>
                    <a:pt x="193966" y="1824356"/>
                  </a:cubicBezTo>
                  <a:cubicBezTo>
                    <a:pt x="201299" y="1805691"/>
                    <a:pt x="212632" y="1789028"/>
                    <a:pt x="229961" y="1777696"/>
                  </a:cubicBezTo>
                  <a:close/>
                  <a:moveTo>
                    <a:pt x="1351769" y="1729705"/>
                  </a:moveTo>
                  <a:cubicBezTo>
                    <a:pt x="1343770" y="1770367"/>
                    <a:pt x="1304443" y="1762368"/>
                    <a:pt x="1286447" y="1782365"/>
                  </a:cubicBezTo>
                  <a:cubicBezTo>
                    <a:pt x="1292446" y="1747035"/>
                    <a:pt x="1324441" y="1745035"/>
                    <a:pt x="1351769" y="1729705"/>
                  </a:cubicBezTo>
                  <a:close/>
                  <a:moveTo>
                    <a:pt x="582815" y="1728285"/>
                  </a:moveTo>
                  <a:cubicBezTo>
                    <a:pt x="598063" y="1728535"/>
                    <a:pt x="612560" y="1737367"/>
                    <a:pt x="629224" y="1755031"/>
                  </a:cubicBezTo>
                  <a:cubicBezTo>
                    <a:pt x="646555" y="1773696"/>
                    <a:pt x="661885" y="1794359"/>
                    <a:pt x="688548" y="1801691"/>
                  </a:cubicBezTo>
                  <a:cubicBezTo>
                    <a:pt x="701878" y="1805024"/>
                    <a:pt x="701878" y="1815023"/>
                    <a:pt x="691213" y="1823687"/>
                  </a:cubicBezTo>
                  <a:cubicBezTo>
                    <a:pt x="680549" y="1832353"/>
                    <a:pt x="674550" y="1843685"/>
                    <a:pt x="669884" y="1856348"/>
                  </a:cubicBezTo>
                  <a:cubicBezTo>
                    <a:pt x="660552" y="1881013"/>
                    <a:pt x="625891" y="1905675"/>
                    <a:pt x="596563" y="1906341"/>
                  </a:cubicBezTo>
                  <a:cubicBezTo>
                    <a:pt x="580566" y="1906341"/>
                    <a:pt x="563902" y="1899009"/>
                    <a:pt x="550572" y="1885010"/>
                  </a:cubicBezTo>
                  <a:cubicBezTo>
                    <a:pt x="539906" y="1873680"/>
                    <a:pt x="530574" y="1861681"/>
                    <a:pt x="521244" y="1849684"/>
                  </a:cubicBezTo>
                  <a:cubicBezTo>
                    <a:pt x="491914" y="1813023"/>
                    <a:pt x="495246" y="1784362"/>
                    <a:pt x="531907" y="1753031"/>
                  </a:cubicBezTo>
                  <a:cubicBezTo>
                    <a:pt x="551571" y="1736367"/>
                    <a:pt x="567568" y="1728035"/>
                    <a:pt x="582815" y="1728285"/>
                  </a:cubicBezTo>
                  <a:close/>
                  <a:moveTo>
                    <a:pt x="869186" y="1707707"/>
                  </a:moveTo>
                  <a:cubicBezTo>
                    <a:pt x="889848" y="1709707"/>
                    <a:pt x="893181" y="1733037"/>
                    <a:pt x="910511" y="1741701"/>
                  </a:cubicBezTo>
                  <a:cubicBezTo>
                    <a:pt x="929842" y="1751700"/>
                    <a:pt x="947838" y="1764365"/>
                    <a:pt x="961836" y="1783694"/>
                  </a:cubicBezTo>
                  <a:cubicBezTo>
                    <a:pt x="979166" y="1809690"/>
                    <a:pt x="1017826" y="1815022"/>
                    <a:pt x="1047154" y="1799693"/>
                  </a:cubicBezTo>
                  <a:cubicBezTo>
                    <a:pt x="1085815" y="1779028"/>
                    <a:pt x="1086481" y="1779028"/>
                    <a:pt x="1108477" y="1815689"/>
                  </a:cubicBezTo>
                  <a:cubicBezTo>
                    <a:pt x="1117809" y="1833687"/>
                    <a:pt x="1138471" y="1836353"/>
                    <a:pt x="1156469" y="1848350"/>
                  </a:cubicBezTo>
                  <a:cubicBezTo>
                    <a:pt x="1123142" y="1876345"/>
                    <a:pt x="1083148" y="1885011"/>
                    <a:pt x="1046488" y="1898342"/>
                  </a:cubicBezTo>
                  <a:cubicBezTo>
                    <a:pt x="1020492" y="1907673"/>
                    <a:pt x="1005163" y="1881678"/>
                    <a:pt x="985832" y="1869679"/>
                  </a:cubicBezTo>
                  <a:cubicBezTo>
                    <a:pt x="970502" y="1860349"/>
                    <a:pt x="983832" y="1847683"/>
                    <a:pt x="987831" y="1837020"/>
                  </a:cubicBezTo>
                  <a:cubicBezTo>
                    <a:pt x="989831" y="1830354"/>
                    <a:pt x="993164" y="1823688"/>
                    <a:pt x="988498" y="1815689"/>
                  </a:cubicBezTo>
                  <a:cubicBezTo>
                    <a:pt x="975166" y="1815689"/>
                    <a:pt x="974500" y="1827021"/>
                    <a:pt x="970502" y="1835687"/>
                  </a:cubicBezTo>
                  <a:cubicBezTo>
                    <a:pt x="950504" y="1881011"/>
                    <a:pt x="911177" y="1891676"/>
                    <a:pt x="871852" y="1861682"/>
                  </a:cubicBezTo>
                  <a:cubicBezTo>
                    <a:pt x="850521" y="1845684"/>
                    <a:pt x="829859" y="1828354"/>
                    <a:pt x="811861" y="1809690"/>
                  </a:cubicBezTo>
                  <a:cubicBezTo>
                    <a:pt x="797198" y="1793693"/>
                    <a:pt x="789865" y="1771031"/>
                    <a:pt x="801198" y="1751700"/>
                  </a:cubicBezTo>
                  <a:cubicBezTo>
                    <a:pt x="815194" y="1726371"/>
                    <a:pt x="835858" y="1705040"/>
                    <a:pt x="869186" y="1707707"/>
                  </a:cubicBezTo>
                  <a:close/>
                  <a:moveTo>
                    <a:pt x="1173134" y="1688961"/>
                  </a:moveTo>
                  <a:cubicBezTo>
                    <a:pt x="1178966" y="1690211"/>
                    <a:pt x="1183799" y="1693378"/>
                    <a:pt x="1186465" y="1699044"/>
                  </a:cubicBezTo>
                  <a:cubicBezTo>
                    <a:pt x="1197797" y="1721706"/>
                    <a:pt x="1219127" y="1728372"/>
                    <a:pt x="1239125" y="1737703"/>
                  </a:cubicBezTo>
                  <a:cubicBezTo>
                    <a:pt x="1268453" y="1751702"/>
                    <a:pt x="1272453" y="1773031"/>
                    <a:pt x="1248455" y="1795029"/>
                  </a:cubicBezTo>
                  <a:cubicBezTo>
                    <a:pt x="1231792" y="1811025"/>
                    <a:pt x="1218460" y="1833023"/>
                    <a:pt x="1191131" y="1831690"/>
                  </a:cubicBezTo>
                  <a:cubicBezTo>
                    <a:pt x="1148471" y="1829690"/>
                    <a:pt x="1123809" y="1800362"/>
                    <a:pt x="1098480" y="1772364"/>
                  </a:cubicBezTo>
                  <a:cubicBezTo>
                    <a:pt x="1095814" y="1769698"/>
                    <a:pt x="1095147" y="1765034"/>
                    <a:pt x="1095147" y="1761034"/>
                  </a:cubicBezTo>
                  <a:cubicBezTo>
                    <a:pt x="1097147" y="1733705"/>
                    <a:pt x="1126475" y="1698377"/>
                    <a:pt x="1153804" y="1690378"/>
                  </a:cubicBezTo>
                  <a:cubicBezTo>
                    <a:pt x="1160470" y="1688378"/>
                    <a:pt x="1167302" y="1687712"/>
                    <a:pt x="1173134" y="1688961"/>
                  </a:cubicBezTo>
                  <a:close/>
                  <a:moveTo>
                    <a:pt x="771204" y="1673716"/>
                  </a:moveTo>
                  <a:cubicBezTo>
                    <a:pt x="769538" y="1676714"/>
                    <a:pt x="770370" y="1678380"/>
                    <a:pt x="771870" y="1679713"/>
                  </a:cubicBezTo>
                  <a:lnTo>
                    <a:pt x="771944" y="1679777"/>
                  </a:lnTo>
                  <a:lnTo>
                    <a:pt x="771869" y="1675713"/>
                  </a:lnTo>
                  <a:lnTo>
                    <a:pt x="774828" y="1674924"/>
                  </a:lnTo>
                  <a:close/>
                  <a:moveTo>
                    <a:pt x="298700" y="1656632"/>
                  </a:moveTo>
                  <a:cubicBezTo>
                    <a:pt x="304283" y="1655216"/>
                    <a:pt x="310282" y="1656049"/>
                    <a:pt x="316615" y="1660381"/>
                  </a:cubicBezTo>
                  <a:cubicBezTo>
                    <a:pt x="334611" y="1672380"/>
                    <a:pt x="345277" y="1689709"/>
                    <a:pt x="348610" y="1707041"/>
                  </a:cubicBezTo>
                  <a:cubicBezTo>
                    <a:pt x="344610" y="1742368"/>
                    <a:pt x="309282" y="1779695"/>
                    <a:pt x="280620" y="1784362"/>
                  </a:cubicBezTo>
                  <a:cubicBezTo>
                    <a:pt x="265288" y="1787026"/>
                    <a:pt x="240626" y="1757698"/>
                    <a:pt x="245292" y="1739035"/>
                  </a:cubicBezTo>
                  <a:cubicBezTo>
                    <a:pt x="251958" y="1712373"/>
                    <a:pt x="262622" y="1686376"/>
                    <a:pt x="283287" y="1666380"/>
                  </a:cubicBezTo>
                  <a:cubicBezTo>
                    <a:pt x="287952" y="1661714"/>
                    <a:pt x="293118" y="1658048"/>
                    <a:pt x="298700" y="1656632"/>
                  </a:cubicBezTo>
                  <a:close/>
                  <a:moveTo>
                    <a:pt x="1075151" y="1654385"/>
                  </a:moveTo>
                  <a:lnTo>
                    <a:pt x="1075151" y="1654502"/>
                  </a:lnTo>
                  <a:lnTo>
                    <a:pt x="1075192" y="1654427"/>
                  </a:lnTo>
                  <a:close/>
                  <a:moveTo>
                    <a:pt x="1040881" y="1623903"/>
                  </a:moveTo>
                  <a:lnTo>
                    <a:pt x="1038617" y="1624199"/>
                  </a:lnTo>
                  <a:lnTo>
                    <a:pt x="1038657" y="1624256"/>
                  </a:lnTo>
                  <a:close/>
                  <a:moveTo>
                    <a:pt x="1483496" y="1612223"/>
                  </a:moveTo>
                  <a:cubicBezTo>
                    <a:pt x="1498744" y="1613390"/>
                    <a:pt x="1513075" y="1620389"/>
                    <a:pt x="1527740" y="1635053"/>
                  </a:cubicBezTo>
                  <a:cubicBezTo>
                    <a:pt x="1507742" y="1651718"/>
                    <a:pt x="1487747" y="1667715"/>
                    <a:pt x="1468416" y="1683713"/>
                  </a:cubicBezTo>
                  <a:cubicBezTo>
                    <a:pt x="1452419" y="1697045"/>
                    <a:pt x="1435088" y="1707042"/>
                    <a:pt x="1415092" y="1712375"/>
                  </a:cubicBezTo>
                  <a:cubicBezTo>
                    <a:pt x="1401094" y="1716375"/>
                    <a:pt x="1383765" y="1723041"/>
                    <a:pt x="1374432" y="1712375"/>
                  </a:cubicBezTo>
                  <a:cubicBezTo>
                    <a:pt x="1362436" y="1698377"/>
                    <a:pt x="1381098" y="1687046"/>
                    <a:pt x="1389097" y="1677047"/>
                  </a:cubicBezTo>
                  <a:cubicBezTo>
                    <a:pt x="1403094" y="1659051"/>
                    <a:pt x="1407760" y="1637053"/>
                    <a:pt x="1433755" y="1624389"/>
                  </a:cubicBezTo>
                  <a:cubicBezTo>
                    <a:pt x="1452085" y="1615723"/>
                    <a:pt x="1468249" y="1611057"/>
                    <a:pt x="1483496" y="1612223"/>
                  </a:cubicBezTo>
                  <a:close/>
                  <a:moveTo>
                    <a:pt x="1029878" y="1609661"/>
                  </a:moveTo>
                  <a:lnTo>
                    <a:pt x="1033659" y="1611142"/>
                  </a:lnTo>
                  <a:lnTo>
                    <a:pt x="1033971" y="1612041"/>
                  </a:lnTo>
                  <a:lnTo>
                    <a:pt x="1033656" y="1610976"/>
                  </a:lnTo>
                  <a:close/>
                  <a:moveTo>
                    <a:pt x="1295780" y="1577730"/>
                  </a:moveTo>
                  <a:cubicBezTo>
                    <a:pt x="1325775" y="1574397"/>
                    <a:pt x="1351770" y="1591061"/>
                    <a:pt x="1373099" y="1611724"/>
                  </a:cubicBezTo>
                  <a:cubicBezTo>
                    <a:pt x="1392430" y="1629722"/>
                    <a:pt x="1379765" y="1647718"/>
                    <a:pt x="1371765" y="1665049"/>
                  </a:cubicBezTo>
                  <a:cubicBezTo>
                    <a:pt x="1355103" y="1699710"/>
                    <a:pt x="1315776" y="1731038"/>
                    <a:pt x="1287114" y="1731704"/>
                  </a:cubicBezTo>
                  <a:cubicBezTo>
                    <a:pt x="1253787" y="1726371"/>
                    <a:pt x="1222459" y="1708373"/>
                    <a:pt x="1195130" y="1682378"/>
                  </a:cubicBezTo>
                  <a:cubicBezTo>
                    <a:pt x="1191797" y="1679045"/>
                    <a:pt x="1189131" y="1673046"/>
                    <a:pt x="1189131" y="1668382"/>
                  </a:cubicBezTo>
                  <a:cubicBezTo>
                    <a:pt x="1191131" y="1643052"/>
                    <a:pt x="1214460" y="1627055"/>
                    <a:pt x="1219126" y="1601727"/>
                  </a:cubicBezTo>
                  <a:cubicBezTo>
                    <a:pt x="1221125" y="1591061"/>
                    <a:pt x="1238455" y="1593728"/>
                    <a:pt x="1249120" y="1590395"/>
                  </a:cubicBezTo>
                  <a:cubicBezTo>
                    <a:pt x="1264452" y="1585729"/>
                    <a:pt x="1281115" y="1579729"/>
                    <a:pt x="1295780" y="1577730"/>
                  </a:cubicBezTo>
                  <a:close/>
                  <a:moveTo>
                    <a:pt x="526565" y="1569783"/>
                  </a:moveTo>
                  <a:cubicBezTo>
                    <a:pt x="541156" y="1571939"/>
                    <a:pt x="551905" y="1585062"/>
                    <a:pt x="561902" y="1597059"/>
                  </a:cubicBezTo>
                  <a:cubicBezTo>
                    <a:pt x="567901" y="1604392"/>
                    <a:pt x="573234" y="1611724"/>
                    <a:pt x="579234" y="1619057"/>
                  </a:cubicBezTo>
                  <a:cubicBezTo>
                    <a:pt x="604562" y="1649718"/>
                    <a:pt x="591232" y="1695042"/>
                    <a:pt x="554572" y="1711707"/>
                  </a:cubicBezTo>
                  <a:cubicBezTo>
                    <a:pt x="521910" y="1726370"/>
                    <a:pt x="503912" y="1755032"/>
                    <a:pt x="490583" y="1787028"/>
                  </a:cubicBezTo>
                  <a:cubicBezTo>
                    <a:pt x="477251" y="1821022"/>
                    <a:pt x="439923" y="1815689"/>
                    <a:pt x="416594" y="1833685"/>
                  </a:cubicBezTo>
                  <a:cubicBezTo>
                    <a:pt x="411262" y="1837685"/>
                    <a:pt x="403262" y="1830353"/>
                    <a:pt x="398596" y="1825020"/>
                  </a:cubicBezTo>
                  <a:cubicBezTo>
                    <a:pt x="390599" y="1815689"/>
                    <a:pt x="382600" y="1806357"/>
                    <a:pt x="375934" y="1795692"/>
                  </a:cubicBezTo>
                  <a:cubicBezTo>
                    <a:pt x="344606" y="1745701"/>
                    <a:pt x="359938" y="1705708"/>
                    <a:pt x="415928" y="1686379"/>
                  </a:cubicBezTo>
                  <a:cubicBezTo>
                    <a:pt x="433257" y="1680379"/>
                    <a:pt x="445923" y="1689043"/>
                    <a:pt x="456588" y="1700375"/>
                  </a:cubicBezTo>
                  <a:cubicBezTo>
                    <a:pt x="469918" y="1715040"/>
                    <a:pt x="481917" y="1731703"/>
                    <a:pt x="498580" y="1751701"/>
                  </a:cubicBezTo>
                  <a:cubicBezTo>
                    <a:pt x="506579" y="1722371"/>
                    <a:pt x="502579" y="1704375"/>
                    <a:pt x="477917" y="1691709"/>
                  </a:cubicBezTo>
                  <a:cubicBezTo>
                    <a:pt x="457255" y="1681046"/>
                    <a:pt x="440590" y="1662381"/>
                    <a:pt x="446589" y="1637053"/>
                  </a:cubicBezTo>
                  <a:cubicBezTo>
                    <a:pt x="454588" y="1603725"/>
                    <a:pt x="479250" y="1583063"/>
                    <a:pt x="510578" y="1571731"/>
                  </a:cubicBezTo>
                  <a:cubicBezTo>
                    <a:pt x="516410" y="1569564"/>
                    <a:pt x="521701" y="1569064"/>
                    <a:pt x="526565" y="1569783"/>
                  </a:cubicBezTo>
                  <a:close/>
                  <a:moveTo>
                    <a:pt x="401267" y="1545068"/>
                  </a:moveTo>
                  <a:cubicBezTo>
                    <a:pt x="426596" y="1543735"/>
                    <a:pt x="438595" y="1559734"/>
                    <a:pt x="434595" y="1588396"/>
                  </a:cubicBezTo>
                  <a:cubicBezTo>
                    <a:pt x="445928" y="1634389"/>
                    <a:pt x="407266" y="1654385"/>
                    <a:pt x="377271" y="1679048"/>
                  </a:cubicBezTo>
                  <a:cubicBezTo>
                    <a:pt x="367938" y="1687047"/>
                    <a:pt x="357273" y="1679714"/>
                    <a:pt x="350609" y="1671051"/>
                  </a:cubicBezTo>
                  <a:cubicBezTo>
                    <a:pt x="331277" y="1648386"/>
                    <a:pt x="325944" y="1622390"/>
                    <a:pt x="336610" y="1593728"/>
                  </a:cubicBezTo>
                  <a:cubicBezTo>
                    <a:pt x="347942" y="1563733"/>
                    <a:pt x="370605" y="1547068"/>
                    <a:pt x="401267" y="1545068"/>
                  </a:cubicBezTo>
                  <a:close/>
                  <a:moveTo>
                    <a:pt x="1545069" y="1523823"/>
                  </a:moveTo>
                  <a:cubicBezTo>
                    <a:pt x="1553901" y="1521740"/>
                    <a:pt x="1563732" y="1523740"/>
                    <a:pt x="1574398" y="1529739"/>
                  </a:cubicBezTo>
                  <a:cubicBezTo>
                    <a:pt x="1582395" y="1534405"/>
                    <a:pt x="1591061" y="1537739"/>
                    <a:pt x="1597727" y="1543738"/>
                  </a:cubicBezTo>
                  <a:cubicBezTo>
                    <a:pt x="1605059" y="1549736"/>
                    <a:pt x="1621722" y="1545071"/>
                    <a:pt x="1620389" y="1558401"/>
                  </a:cubicBezTo>
                  <a:cubicBezTo>
                    <a:pt x="1619056" y="1571067"/>
                    <a:pt x="1609057" y="1582397"/>
                    <a:pt x="1595060" y="1586397"/>
                  </a:cubicBezTo>
                  <a:cubicBezTo>
                    <a:pt x="1561732" y="1597063"/>
                    <a:pt x="1528405" y="1601063"/>
                    <a:pt x="1491744" y="1587730"/>
                  </a:cubicBezTo>
                  <a:cubicBezTo>
                    <a:pt x="1502410" y="1571067"/>
                    <a:pt x="1511740" y="1556402"/>
                    <a:pt x="1521739" y="1542405"/>
                  </a:cubicBezTo>
                  <a:cubicBezTo>
                    <a:pt x="1528405" y="1532072"/>
                    <a:pt x="1536237" y="1525906"/>
                    <a:pt x="1545069" y="1523823"/>
                  </a:cubicBezTo>
                  <a:close/>
                  <a:moveTo>
                    <a:pt x="790449" y="1509825"/>
                  </a:moveTo>
                  <a:cubicBezTo>
                    <a:pt x="805530" y="1508242"/>
                    <a:pt x="819195" y="1513741"/>
                    <a:pt x="832527" y="1526406"/>
                  </a:cubicBezTo>
                  <a:cubicBezTo>
                    <a:pt x="857189" y="1549068"/>
                    <a:pt x="877185" y="1577065"/>
                    <a:pt x="907180" y="1594395"/>
                  </a:cubicBezTo>
                  <a:cubicBezTo>
                    <a:pt x="915845" y="1599727"/>
                    <a:pt x="916512" y="1605060"/>
                    <a:pt x="907846" y="1613059"/>
                  </a:cubicBezTo>
                  <a:cubicBezTo>
                    <a:pt x="896516" y="1623056"/>
                    <a:pt x="887850" y="1635722"/>
                    <a:pt x="878518" y="1648385"/>
                  </a:cubicBezTo>
                  <a:cubicBezTo>
                    <a:pt x="847856" y="1689045"/>
                    <a:pt x="829860" y="1695045"/>
                    <a:pt x="781201" y="1677049"/>
                  </a:cubicBezTo>
                  <a:lnTo>
                    <a:pt x="778913" y="1676286"/>
                  </a:lnTo>
                  <a:lnTo>
                    <a:pt x="781871" y="1679047"/>
                  </a:lnTo>
                  <a:cubicBezTo>
                    <a:pt x="779871" y="1679714"/>
                    <a:pt x="777870" y="1681714"/>
                    <a:pt x="776537" y="1683714"/>
                  </a:cubicBezTo>
                  <a:lnTo>
                    <a:pt x="776528" y="1683708"/>
                  </a:lnTo>
                  <a:lnTo>
                    <a:pt x="776534" y="1683713"/>
                  </a:lnTo>
                  <a:cubicBezTo>
                    <a:pt x="804530" y="1719707"/>
                    <a:pt x="803865" y="1723706"/>
                    <a:pt x="768537" y="1756368"/>
                  </a:cubicBezTo>
                  <a:cubicBezTo>
                    <a:pt x="752539" y="1771033"/>
                    <a:pt x="729877" y="1774366"/>
                    <a:pt x="713878" y="1789029"/>
                  </a:cubicBezTo>
                  <a:cubicBezTo>
                    <a:pt x="704548" y="1797695"/>
                    <a:pt x="695216" y="1785696"/>
                    <a:pt x="688550" y="1778363"/>
                  </a:cubicBezTo>
                  <a:cubicBezTo>
                    <a:pt x="672553" y="1759701"/>
                    <a:pt x="653888" y="1743704"/>
                    <a:pt x="632559" y="1731039"/>
                  </a:cubicBezTo>
                  <a:cubicBezTo>
                    <a:pt x="611228" y="1718374"/>
                    <a:pt x="595898" y="1701711"/>
                    <a:pt x="609895" y="1673049"/>
                  </a:cubicBezTo>
                  <a:cubicBezTo>
                    <a:pt x="628560" y="1636388"/>
                    <a:pt x="657888" y="1615057"/>
                    <a:pt x="685217" y="1623056"/>
                  </a:cubicBezTo>
                  <a:cubicBezTo>
                    <a:pt x="702548" y="1628389"/>
                    <a:pt x="719878" y="1636388"/>
                    <a:pt x="734543" y="1647718"/>
                  </a:cubicBezTo>
                  <a:cubicBezTo>
                    <a:pt x="741207" y="1633055"/>
                    <a:pt x="729210" y="1625056"/>
                    <a:pt x="723877" y="1614390"/>
                  </a:cubicBezTo>
                  <a:cubicBezTo>
                    <a:pt x="707212" y="1582396"/>
                    <a:pt x="711878" y="1559067"/>
                    <a:pt x="739874" y="1535738"/>
                  </a:cubicBezTo>
                  <a:cubicBezTo>
                    <a:pt x="758871" y="1520074"/>
                    <a:pt x="775368" y="1511409"/>
                    <a:pt x="790449" y="1509825"/>
                  </a:cubicBezTo>
                  <a:close/>
                  <a:moveTo>
                    <a:pt x="1088481" y="1502410"/>
                  </a:moveTo>
                  <a:cubicBezTo>
                    <a:pt x="1094478" y="1503077"/>
                    <a:pt x="1102477" y="1503743"/>
                    <a:pt x="1105143" y="1507743"/>
                  </a:cubicBezTo>
                  <a:cubicBezTo>
                    <a:pt x="1127806" y="1538405"/>
                    <a:pt x="1160467" y="1555068"/>
                    <a:pt x="1189795" y="1577065"/>
                  </a:cubicBezTo>
                  <a:cubicBezTo>
                    <a:pt x="1200460" y="1585063"/>
                    <a:pt x="1201793" y="1593728"/>
                    <a:pt x="1197794" y="1608394"/>
                  </a:cubicBezTo>
                  <a:cubicBezTo>
                    <a:pt x="1179798" y="1673050"/>
                    <a:pt x="1140471" y="1690379"/>
                    <a:pt x="1085148" y="1655718"/>
                  </a:cubicBezTo>
                  <a:cubicBezTo>
                    <a:pt x="1083482" y="1654718"/>
                    <a:pt x="1081648" y="1652552"/>
                    <a:pt x="1079732" y="1651719"/>
                  </a:cubicBezTo>
                  <a:lnTo>
                    <a:pt x="1076732" y="1653747"/>
                  </a:lnTo>
                  <a:lnTo>
                    <a:pt x="1075818" y="1655052"/>
                  </a:lnTo>
                  <a:lnTo>
                    <a:pt x="1075408" y="1654642"/>
                  </a:lnTo>
                  <a:lnTo>
                    <a:pt x="1075151" y="1654816"/>
                  </a:lnTo>
                  <a:lnTo>
                    <a:pt x="1075151" y="1655051"/>
                  </a:lnTo>
                  <a:cubicBezTo>
                    <a:pt x="1114479" y="1724372"/>
                    <a:pt x="1094483" y="1729039"/>
                    <a:pt x="1043156" y="1776363"/>
                  </a:cubicBezTo>
                  <a:cubicBezTo>
                    <a:pt x="1027160" y="1791028"/>
                    <a:pt x="999831" y="1791028"/>
                    <a:pt x="983833" y="1774365"/>
                  </a:cubicBezTo>
                  <a:cubicBezTo>
                    <a:pt x="963170" y="1751701"/>
                    <a:pt x="937173" y="1738371"/>
                    <a:pt x="913177" y="1721706"/>
                  </a:cubicBezTo>
                  <a:cubicBezTo>
                    <a:pt x="873850" y="1695044"/>
                    <a:pt x="873183" y="1678379"/>
                    <a:pt x="912511" y="1653051"/>
                  </a:cubicBezTo>
                  <a:cubicBezTo>
                    <a:pt x="925176" y="1645052"/>
                    <a:pt x="934507" y="1635055"/>
                    <a:pt x="942506" y="1623056"/>
                  </a:cubicBezTo>
                  <a:cubicBezTo>
                    <a:pt x="956005" y="1604060"/>
                    <a:pt x="971377" y="1593686"/>
                    <a:pt x="990311" y="1597561"/>
                  </a:cubicBezTo>
                  <a:cubicBezTo>
                    <a:pt x="996622" y="1598853"/>
                    <a:pt x="1003330" y="1601727"/>
                    <a:pt x="1010495" y="1606393"/>
                  </a:cubicBezTo>
                  <a:cubicBezTo>
                    <a:pt x="1012162" y="1607727"/>
                    <a:pt x="1013995" y="1608560"/>
                    <a:pt x="1015745" y="1608477"/>
                  </a:cubicBezTo>
                  <a:lnTo>
                    <a:pt x="1020048" y="1605381"/>
                  </a:lnTo>
                  <a:lnTo>
                    <a:pt x="1005577" y="1572399"/>
                  </a:lnTo>
                  <a:cubicBezTo>
                    <a:pt x="1003827" y="1560901"/>
                    <a:pt x="1006160" y="1549069"/>
                    <a:pt x="1015159" y="1536405"/>
                  </a:cubicBezTo>
                  <a:cubicBezTo>
                    <a:pt x="1033822" y="1510409"/>
                    <a:pt x="1057817" y="1499077"/>
                    <a:pt x="1088481" y="1502410"/>
                  </a:cubicBezTo>
                  <a:close/>
                  <a:moveTo>
                    <a:pt x="1383775" y="1473196"/>
                  </a:moveTo>
                  <a:cubicBezTo>
                    <a:pt x="1409177" y="1470665"/>
                    <a:pt x="1429424" y="1487912"/>
                    <a:pt x="1450421" y="1504410"/>
                  </a:cubicBezTo>
                  <a:cubicBezTo>
                    <a:pt x="1461753" y="1513076"/>
                    <a:pt x="1474416" y="1519740"/>
                    <a:pt x="1489081" y="1521740"/>
                  </a:cubicBezTo>
                  <a:cubicBezTo>
                    <a:pt x="1495747" y="1523073"/>
                    <a:pt x="1501745" y="1523740"/>
                    <a:pt x="1500412" y="1534405"/>
                  </a:cubicBezTo>
                  <a:cubicBezTo>
                    <a:pt x="1500412" y="1555068"/>
                    <a:pt x="1461086" y="1591062"/>
                    <a:pt x="1438422" y="1598394"/>
                  </a:cubicBezTo>
                  <a:cubicBezTo>
                    <a:pt x="1389764" y="1614391"/>
                    <a:pt x="1362435" y="1571066"/>
                    <a:pt x="1323108" y="1561734"/>
                  </a:cubicBezTo>
                  <a:cubicBezTo>
                    <a:pt x="1319108" y="1561067"/>
                    <a:pt x="1315775" y="1554401"/>
                    <a:pt x="1314442" y="1549735"/>
                  </a:cubicBezTo>
                  <a:cubicBezTo>
                    <a:pt x="1310443" y="1536405"/>
                    <a:pt x="1345104" y="1489745"/>
                    <a:pt x="1356436" y="1483079"/>
                  </a:cubicBezTo>
                  <a:cubicBezTo>
                    <a:pt x="1366268" y="1477081"/>
                    <a:pt x="1375308" y="1474039"/>
                    <a:pt x="1383775" y="1473196"/>
                  </a:cubicBezTo>
                  <a:close/>
                  <a:moveTo>
                    <a:pt x="643889" y="1445088"/>
                  </a:moveTo>
                  <a:cubicBezTo>
                    <a:pt x="659220" y="1443754"/>
                    <a:pt x="670550" y="1450418"/>
                    <a:pt x="677216" y="1463084"/>
                  </a:cubicBezTo>
                  <a:cubicBezTo>
                    <a:pt x="688548" y="1484413"/>
                    <a:pt x="704545" y="1505744"/>
                    <a:pt x="709211" y="1528407"/>
                  </a:cubicBezTo>
                  <a:cubicBezTo>
                    <a:pt x="713877" y="1553069"/>
                    <a:pt x="692548" y="1572400"/>
                    <a:pt x="675217" y="1587730"/>
                  </a:cubicBezTo>
                  <a:cubicBezTo>
                    <a:pt x="659220" y="1601729"/>
                    <a:pt x="637889" y="1609061"/>
                    <a:pt x="623226" y="1624391"/>
                  </a:cubicBezTo>
                  <a:cubicBezTo>
                    <a:pt x="613228" y="1634390"/>
                    <a:pt x="608561" y="1629057"/>
                    <a:pt x="601895" y="1620391"/>
                  </a:cubicBezTo>
                  <a:cubicBezTo>
                    <a:pt x="593232" y="1609061"/>
                    <a:pt x="584566" y="1597729"/>
                    <a:pt x="575234" y="1587063"/>
                  </a:cubicBezTo>
                  <a:cubicBezTo>
                    <a:pt x="553238" y="1561735"/>
                    <a:pt x="537907" y="1535073"/>
                    <a:pt x="555238" y="1501078"/>
                  </a:cubicBezTo>
                  <a:cubicBezTo>
                    <a:pt x="573901" y="1465084"/>
                    <a:pt x="605895" y="1450418"/>
                    <a:pt x="643889" y="1445088"/>
                  </a:cubicBezTo>
                  <a:close/>
                  <a:moveTo>
                    <a:pt x="512997" y="1416174"/>
                  </a:moveTo>
                  <a:cubicBezTo>
                    <a:pt x="519579" y="1418424"/>
                    <a:pt x="524911" y="1423090"/>
                    <a:pt x="528577" y="1429756"/>
                  </a:cubicBezTo>
                  <a:cubicBezTo>
                    <a:pt x="538576" y="1447752"/>
                    <a:pt x="568571" y="1462417"/>
                    <a:pt x="544575" y="1490412"/>
                  </a:cubicBezTo>
                  <a:cubicBezTo>
                    <a:pt x="536576" y="1499744"/>
                    <a:pt x="527911" y="1509074"/>
                    <a:pt x="526577" y="1521739"/>
                  </a:cubicBezTo>
                  <a:cubicBezTo>
                    <a:pt x="522578" y="1554400"/>
                    <a:pt x="491917" y="1559733"/>
                    <a:pt x="471254" y="1573729"/>
                  </a:cubicBezTo>
                  <a:cubicBezTo>
                    <a:pt x="465921" y="1577729"/>
                    <a:pt x="458589" y="1575729"/>
                    <a:pt x="455922" y="1569063"/>
                  </a:cubicBezTo>
                  <a:cubicBezTo>
                    <a:pt x="447259" y="1545068"/>
                    <a:pt x="433927" y="1523073"/>
                    <a:pt x="431927" y="1505741"/>
                  </a:cubicBezTo>
                  <a:cubicBezTo>
                    <a:pt x="433927" y="1456417"/>
                    <a:pt x="453256" y="1429756"/>
                    <a:pt x="489917" y="1417090"/>
                  </a:cubicBezTo>
                  <a:cubicBezTo>
                    <a:pt x="498583" y="1414091"/>
                    <a:pt x="506415" y="1413924"/>
                    <a:pt x="512997" y="1416174"/>
                  </a:cubicBezTo>
                  <a:close/>
                  <a:moveTo>
                    <a:pt x="1667716" y="1405092"/>
                  </a:moveTo>
                  <a:cubicBezTo>
                    <a:pt x="1697045" y="1399760"/>
                    <a:pt x="1719041" y="1413758"/>
                    <a:pt x="1729706" y="1435088"/>
                  </a:cubicBezTo>
                  <a:cubicBezTo>
                    <a:pt x="1739039" y="1453753"/>
                    <a:pt x="1726373" y="1475082"/>
                    <a:pt x="1707710" y="1489747"/>
                  </a:cubicBezTo>
                  <a:cubicBezTo>
                    <a:pt x="1683048" y="1507077"/>
                    <a:pt x="1657051" y="1514410"/>
                    <a:pt x="1627055" y="1513077"/>
                  </a:cubicBezTo>
                  <a:cubicBezTo>
                    <a:pt x="1619725" y="1513077"/>
                    <a:pt x="1612392" y="1513743"/>
                    <a:pt x="1605726" y="1513077"/>
                  </a:cubicBezTo>
                  <a:cubicBezTo>
                    <a:pt x="1579064" y="1509744"/>
                    <a:pt x="1572398" y="1498411"/>
                    <a:pt x="1587730" y="1477082"/>
                  </a:cubicBezTo>
                  <a:cubicBezTo>
                    <a:pt x="1609059" y="1447087"/>
                    <a:pt x="1625722" y="1413092"/>
                    <a:pt x="1667716" y="1405092"/>
                  </a:cubicBezTo>
                  <a:close/>
                  <a:moveTo>
                    <a:pt x="917177" y="1395762"/>
                  </a:moveTo>
                  <a:cubicBezTo>
                    <a:pt x="931843" y="1396429"/>
                    <a:pt x="944506" y="1397762"/>
                    <a:pt x="949839" y="1416425"/>
                  </a:cubicBezTo>
                  <a:cubicBezTo>
                    <a:pt x="955838" y="1436423"/>
                    <a:pt x="975168" y="1445086"/>
                    <a:pt x="989166" y="1458418"/>
                  </a:cubicBezTo>
                  <a:cubicBezTo>
                    <a:pt x="1013828" y="1480414"/>
                    <a:pt x="1015162" y="1495746"/>
                    <a:pt x="993832" y="1521075"/>
                  </a:cubicBezTo>
                  <a:cubicBezTo>
                    <a:pt x="989166" y="1526408"/>
                    <a:pt x="983833" y="1531740"/>
                    <a:pt x="980500" y="1537740"/>
                  </a:cubicBezTo>
                  <a:cubicBezTo>
                    <a:pt x="953172" y="1590397"/>
                    <a:pt x="915178" y="1581065"/>
                    <a:pt x="876517" y="1549737"/>
                  </a:cubicBezTo>
                  <a:cubicBezTo>
                    <a:pt x="858521" y="1535073"/>
                    <a:pt x="844522" y="1515075"/>
                    <a:pt x="829859" y="1497079"/>
                  </a:cubicBezTo>
                  <a:cubicBezTo>
                    <a:pt x="826526" y="1493746"/>
                    <a:pt x="825193" y="1487747"/>
                    <a:pt x="824526" y="1483081"/>
                  </a:cubicBezTo>
                  <a:cubicBezTo>
                    <a:pt x="824526" y="1451086"/>
                    <a:pt x="884516" y="1395095"/>
                    <a:pt x="917177" y="1395762"/>
                  </a:cubicBezTo>
                  <a:close/>
                  <a:moveTo>
                    <a:pt x="1180706" y="1381681"/>
                  </a:moveTo>
                  <a:cubicBezTo>
                    <a:pt x="1195047" y="1380056"/>
                    <a:pt x="1207795" y="1388929"/>
                    <a:pt x="1219794" y="1400428"/>
                  </a:cubicBezTo>
                  <a:cubicBezTo>
                    <a:pt x="1247122" y="1425756"/>
                    <a:pt x="1271784" y="1455751"/>
                    <a:pt x="1307112" y="1471082"/>
                  </a:cubicBezTo>
                  <a:cubicBezTo>
                    <a:pt x="1317778" y="1475747"/>
                    <a:pt x="1316445" y="1482413"/>
                    <a:pt x="1313778" y="1491078"/>
                  </a:cubicBezTo>
                  <a:cubicBezTo>
                    <a:pt x="1305112" y="1513074"/>
                    <a:pt x="1296447" y="1535071"/>
                    <a:pt x="1281117" y="1553067"/>
                  </a:cubicBezTo>
                  <a:cubicBezTo>
                    <a:pt x="1254455" y="1583729"/>
                    <a:pt x="1227791" y="1585728"/>
                    <a:pt x="1197129" y="1559067"/>
                  </a:cubicBezTo>
                  <a:cubicBezTo>
                    <a:pt x="1171134" y="1536405"/>
                    <a:pt x="1142472" y="1515740"/>
                    <a:pt x="1124476" y="1485079"/>
                  </a:cubicBezTo>
                  <a:cubicBezTo>
                    <a:pt x="1117143" y="1474415"/>
                    <a:pt x="1111144" y="1464417"/>
                    <a:pt x="1109144" y="1447752"/>
                  </a:cubicBezTo>
                  <a:cubicBezTo>
                    <a:pt x="1115143" y="1419090"/>
                    <a:pt x="1140472" y="1402427"/>
                    <a:pt x="1165801" y="1387096"/>
                  </a:cubicBezTo>
                  <a:cubicBezTo>
                    <a:pt x="1170967" y="1383930"/>
                    <a:pt x="1175925" y="1382222"/>
                    <a:pt x="1180706" y="1381681"/>
                  </a:cubicBezTo>
                  <a:close/>
                  <a:moveTo>
                    <a:pt x="750569" y="1346676"/>
                  </a:moveTo>
                  <a:cubicBezTo>
                    <a:pt x="769160" y="1346521"/>
                    <a:pt x="783534" y="1358268"/>
                    <a:pt x="794531" y="1373766"/>
                  </a:cubicBezTo>
                  <a:cubicBezTo>
                    <a:pt x="808530" y="1393762"/>
                    <a:pt x="829859" y="1415758"/>
                    <a:pt x="798531" y="1444419"/>
                  </a:cubicBezTo>
                  <a:cubicBezTo>
                    <a:pt x="781201" y="1460417"/>
                    <a:pt x="787201" y="1495078"/>
                    <a:pt x="754539" y="1505077"/>
                  </a:cubicBezTo>
                  <a:cubicBezTo>
                    <a:pt x="733208" y="1511074"/>
                    <a:pt x="719211" y="1511741"/>
                    <a:pt x="707879" y="1491745"/>
                  </a:cubicBezTo>
                  <a:cubicBezTo>
                    <a:pt x="692549" y="1463750"/>
                    <a:pt x="683883" y="1434422"/>
                    <a:pt x="679883" y="1408427"/>
                  </a:cubicBezTo>
                  <a:cubicBezTo>
                    <a:pt x="678550" y="1369100"/>
                    <a:pt x="705212" y="1361768"/>
                    <a:pt x="730541" y="1351102"/>
                  </a:cubicBezTo>
                  <a:cubicBezTo>
                    <a:pt x="737707" y="1348103"/>
                    <a:pt x="744372" y="1346728"/>
                    <a:pt x="750569" y="1346676"/>
                  </a:cubicBezTo>
                  <a:close/>
                  <a:moveTo>
                    <a:pt x="595899" y="1293112"/>
                  </a:moveTo>
                  <a:cubicBezTo>
                    <a:pt x="636560" y="1293112"/>
                    <a:pt x="678554" y="1320441"/>
                    <a:pt x="674555" y="1348436"/>
                  </a:cubicBezTo>
                  <a:cubicBezTo>
                    <a:pt x="671222" y="1373100"/>
                    <a:pt x="663222" y="1399096"/>
                    <a:pt x="649224" y="1418426"/>
                  </a:cubicBezTo>
                  <a:cubicBezTo>
                    <a:pt x="633894" y="1439757"/>
                    <a:pt x="601899" y="1430424"/>
                    <a:pt x="579236" y="1443755"/>
                  </a:cubicBezTo>
                  <a:cubicBezTo>
                    <a:pt x="567904" y="1450421"/>
                    <a:pt x="527243" y="1387764"/>
                    <a:pt x="527243" y="1364435"/>
                  </a:cubicBezTo>
                  <a:cubicBezTo>
                    <a:pt x="526576" y="1333773"/>
                    <a:pt x="565904" y="1293112"/>
                    <a:pt x="595899" y="1293112"/>
                  </a:cubicBezTo>
                  <a:close/>
                  <a:moveTo>
                    <a:pt x="1254453" y="1289113"/>
                  </a:moveTo>
                  <a:cubicBezTo>
                    <a:pt x="1319776" y="1289113"/>
                    <a:pt x="1365101" y="1323108"/>
                    <a:pt x="1399096" y="1375098"/>
                  </a:cubicBezTo>
                  <a:cubicBezTo>
                    <a:pt x="1407761" y="1388430"/>
                    <a:pt x="1388432" y="1449754"/>
                    <a:pt x="1373767" y="1459753"/>
                  </a:cubicBezTo>
                  <a:cubicBezTo>
                    <a:pt x="1352438" y="1475082"/>
                    <a:pt x="1320443" y="1467752"/>
                    <a:pt x="1298445" y="1445087"/>
                  </a:cubicBezTo>
                  <a:cubicBezTo>
                    <a:pt x="1281115" y="1426425"/>
                    <a:pt x="1262453" y="1409093"/>
                    <a:pt x="1243788" y="1391763"/>
                  </a:cubicBezTo>
                  <a:cubicBezTo>
                    <a:pt x="1225792" y="1375098"/>
                    <a:pt x="1215126" y="1355102"/>
                    <a:pt x="1215126" y="1327774"/>
                  </a:cubicBezTo>
                  <a:cubicBezTo>
                    <a:pt x="1215793" y="1305111"/>
                    <a:pt x="1227791" y="1289113"/>
                    <a:pt x="1254453" y="1289113"/>
                  </a:cubicBezTo>
                  <a:close/>
                  <a:moveTo>
                    <a:pt x="1005830" y="1283113"/>
                  </a:moveTo>
                  <a:cubicBezTo>
                    <a:pt x="1031159" y="1275781"/>
                    <a:pt x="1032492" y="1305776"/>
                    <a:pt x="1049821" y="1313775"/>
                  </a:cubicBezTo>
                  <a:cubicBezTo>
                    <a:pt x="1072486" y="1324441"/>
                    <a:pt x="1089815" y="1347770"/>
                    <a:pt x="1108480" y="1366432"/>
                  </a:cubicBezTo>
                  <a:cubicBezTo>
                    <a:pt x="1119810" y="1377765"/>
                    <a:pt x="1123143" y="1391097"/>
                    <a:pt x="1107814" y="1403093"/>
                  </a:cubicBezTo>
                  <a:cubicBezTo>
                    <a:pt x="1097815" y="1411093"/>
                    <a:pt x="1093148" y="1422425"/>
                    <a:pt x="1089815" y="1434422"/>
                  </a:cubicBezTo>
                  <a:cubicBezTo>
                    <a:pt x="1085816" y="1452420"/>
                    <a:pt x="1072486" y="1457753"/>
                    <a:pt x="1050488" y="1457753"/>
                  </a:cubicBezTo>
                  <a:cubicBezTo>
                    <a:pt x="1019826" y="1447087"/>
                    <a:pt x="981166" y="1441754"/>
                    <a:pt x="963169" y="1401094"/>
                  </a:cubicBezTo>
                  <a:cubicBezTo>
                    <a:pt x="958503" y="1391097"/>
                    <a:pt x="951171" y="1381764"/>
                    <a:pt x="945838" y="1372432"/>
                  </a:cubicBezTo>
                  <a:cubicBezTo>
                    <a:pt x="934508" y="1353102"/>
                    <a:pt x="937174" y="1335771"/>
                    <a:pt x="953837" y="1320441"/>
                  </a:cubicBezTo>
                  <a:cubicBezTo>
                    <a:pt x="954504" y="1319774"/>
                    <a:pt x="955170" y="1319108"/>
                    <a:pt x="956503" y="1318441"/>
                  </a:cubicBezTo>
                  <a:cubicBezTo>
                    <a:pt x="974502" y="1308442"/>
                    <a:pt x="985832" y="1289113"/>
                    <a:pt x="1005830" y="1283113"/>
                  </a:cubicBezTo>
                  <a:close/>
                  <a:moveTo>
                    <a:pt x="1592645" y="1245285"/>
                  </a:moveTo>
                  <a:cubicBezTo>
                    <a:pt x="1608226" y="1243786"/>
                    <a:pt x="1624390" y="1251118"/>
                    <a:pt x="1642387" y="1267117"/>
                  </a:cubicBezTo>
                  <a:cubicBezTo>
                    <a:pt x="1656386" y="1279113"/>
                    <a:pt x="1669716" y="1291778"/>
                    <a:pt x="1684381" y="1302442"/>
                  </a:cubicBezTo>
                  <a:cubicBezTo>
                    <a:pt x="1701710" y="1315107"/>
                    <a:pt x="1721708" y="1322440"/>
                    <a:pt x="1742371" y="1313107"/>
                  </a:cubicBezTo>
                  <a:cubicBezTo>
                    <a:pt x="1777032" y="1297778"/>
                    <a:pt x="1797696" y="1325106"/>
                    <a:pt x="1823025" y="1336436"/>
                  </a:cubicBezTo>
                  <a:cubicBezTo>
                    <a:pt x="1829024" y="1339102"/>
                    <a:pt x="1825691" y="1344435"/>
                    <a:pt x="1824358" y="1349768"/>
                  </a:cubicBezTo>
                  <a:cubicBezTo>
                    <a:pt x="1812359" y="1390428"/>
                    <a:pt x="1734374" y="1415090"/>
                    <a:pt x="1702377" y="1387762"/>
                  </a:cubicBezTo>
                  <a:cubicBezTo>
                    <a:pt x="1691713" y="1379096"/>
                    <a:pt x="1699046" y="1369097"/>
                    <a:pt x="1702377" y="1359767"/>
                  </a:cubicBezTo>
                  <a:cubicBezTo>
                    <a:pt x="1710376" y="1339769"/>
                    <a:pt x="1710376" y="1339769"/>
                    <a:pt x="1700379" y="1323106"/>
                  </a:cubicBezTo>
                  <a:cubicBezTo>
                    <a:pt x="1687047" y="1341102"/>
                    <a:pt x="1675048" y="1360433"/>
                    <a:pt x="1660385" y="1376430"/>
                  </a:cubicBezTo>
                  <a:cubicBezTo>
                    <a:pt x="1630390" y="1409757"/>
                    <a:pt x="1601062" y="1410424"/>
                    <a:pt x="1567734" y="1381762"/>
                  </a:cubicBezTo>
                  <a:cubicBezTo>
                    <a:pt x="1563068" y="1377763"/>
                    <a:pt x="1558402" y="1373763"/>
                    <a:pt x="1553736" y="1369764"/>
                  </a:cubicBezTo>
                  <a:cubicBezTo>
                    <a:pt x="1510409" y="1337103"/>
                    <a:pt x="1509075" y="1321773"/>
                    <a:pt x="1546403" y="1276447"/>
                  </a:cubicBezTo>
                  <a:cubicBezTo>
                    <a:pt x="1562067" y="1257117"/>
                    <a:pt x="1577064" y="1246785"/>
                    <a:pt x="1592645" y="1245285"/>
                  </a:cubicBezTo>
                  <a:close/>
                  <a:moveTo>
                    <a:pt x="1859850" y="1198878"/>
                  </a:moveTo>
                  <a:cubicBezTo>
                    <a:pt x="1864682" y="1198628"/>
                    <a:pt x="1869682" y="1200128"/>
                    <a:pt x="1874347" y="1202461"/>
                  </a:cubicBezTo>
                  <a:cubicBezTo>
                    <a:pt x="1890345" y="1210460"/>
                    <a:pt x="1913008" y="1215127"/>
                    <a:pt x="1913008" y="1237123"/>
                  </a:cubicBezTo>
                  <a:cubicBezTo>
                    <a:pt x="1913008" y="1258452"/>
                    <a:pt x="1896345" y="1275117"/>
                    <a:pt x="1877013" y="1283114"/>
                  </a:cubicBezTo>
                  <a:cubicBezTo>
                    <a:pt x="1858350" y="1291114"/>
                    <a:pt x="1838352" y="1295113"/>
                    <a:pt x="1818356" y="1298446"/>
                  </a:cubicBezTo>
                  <a:cubicBezTo>
                    <a:pt x="1797026" y="1301779"/>
                    <a:pt x="1787027" y="1286447"/>
                    <a:pt x="1799026" y="1268451"/>
                  </a:cubicBezTo>
                  <a:cubicBezTo>
                    <a:pt x="1809023" y="1252453"/>
                    <a:pt x="1813023" y="1237789"/>
                    <a:pt x="1805690" y="1218458"/>
                  </a:cubicBezTo>
                  <a:cubicBezTo>
                    <a:pt x="1822355" y="1215791"/>
                    <a:pt x="1837021" y="1217124"/>
                    <a:pt x="1846351" y="1205794"/>
                  </a:cubicBezTo>
                  <a:cubicBezTo>
                    <a:pt x="1850351" y="1201128"/>
                    <a:pt x="1855017" y="1199128"/>
                    <a:pt x="1859850" y="1198878"/>
                  </a:cubicBezTo>
                  <a:close/>
                  <a:moveTo>
                    <a:pt x="1106947" y="1189774"/>
                  </a:moveTo>
                  <a:cubicBezTo>
                    <a:pt x="1117851" y="1189961"/>
                    <a:pt x="1129307" y="1193128"/>
                    <a:pt x="1140471" y="1199793"/>
                  </a:cubicBezTo>
                  <a:cubicBezTo>
                    <a:pt x="1169133" y="1216458"/>
                    <a:pt x="1189797" y="1242453"/>
                    <a:pt x="1211126" y="1267116"/>
                  </a:cubicBezTo>
                  <a:cubicBezTo>
                    <a:pt x="1220458" y="1277781"/>
                    <a:pt x="1184465" y="1355769"/>
                    <a:pt x="1169799" y="1358436"/>
                  </a:cubicBezTo>
                  <a:cubicBezTo>
                    <a:pt x="1125142" y="1366433"/>
                    <a:pt x="1045821" y="1300444"/>
                    <a:pt x="1046488" y="1254452"/>
                  </a:cubicBezTo>
                  <a:cubicBezTo>
                    <a:pt x="1046488" y="1215458"/>
                    <a:pt x="1074234" y="1189212"/>
                    <a:pt x="1106947" y="1189774"/>
                  </a:cubicBezTo>
                  <a:close/>
                  <a:moveTo>
                    <a:pt x="1408345" y="1161551"/>
                  </a:moveTo>
                  <a:cubicBezTo>
                    <a:pt x="1424426" y="1162800"/>
                    <a:pt x="1439757" y="1174465"/>
                    <a:pt x="1459087" y="1196460"/>
                  </a:cubicBezTo>
                  <a:cubicBezTo>
                    <a:pt x="1473750" y="1213125"/>
                    <a:pt x="1486415" y="1231788"/>
                    <a:pt x="1509744" y="1239121"/>
                  </a:cubicBezTo>
                  <a:cubicBezTo>
                    <a:pt x="1524409" y="1243787"/>
                    <a:pt x="1527075" y="1258452"/>
                    <a:pt x="1522409" y="1272449"/>
                  </a:cubicBezTo>
                  <a:cubicBezTo>
                    <a:pt x="1515077" y="1293780"/>
                    <a:pt x="1501078" y="1309110"/>
                    <a:pt x="1479749" y="1317109"/>
                  </a:cubicBezTo>
                  <a:cubicBezTo>
                    <a:pt x="1457087" y="1325108"/>
                    <a:pt x="1437755" y="1335105"/>
                    <a:pt x="1424425" y="1357103"/>
                  </a:cubicBezTo>
                  <a:cubicBezTo>
                    <a:pt x="1430423" y="1357769"/>
                    <a:pt x="1435756" y="1359769"/>
                    <a:pt x="1437755" y="1357769"/>
                  </a:cubicBezTo>
                  <a:cubicBezTo>
                    <a:pt x="1477749" y="1325108"/>
                    <a:pt x="1503078" y="1355103"/>
                    <a:pt x="1529740" y="1378432"/>
                  </a:cubicBezTo>
                  <a:cubicBezTo>
                    <a:pt x="1545738" y="1392430"/>
                    <a:pt x="1560403" y="1407760"/>
                    <a:pt x="1577066" y="1422425"/>
                  </a:cubicBezTo>
                  <a:cubicBezTo>
                    <a:pt x="1587732" y="1431756"/>
                    <a:pt x="1587732" y="1440421"/>
                    <a:pt x="1583066" y="1452420"/>
                  </a:cubicBezTo>
                  <a:cubicBezTo>
                    <a:pt x="1561735" y="1505077"/>
                    <a:pt x="1500412" y="1512410"/>
                    <a:pt x="1453754" y="1482415"/>
                  </a:cubicBezTo>
                  <a:cubicBezTo>
                    <a:pt x="1414426" y="1457086"/>
                    <a:pt x="1415093" y="1433089"/>
                    <a:pt x="1420426" y="1394428"/>
                  </a:cubicBezTo>
                  <a:cubicBezTo>
                    <a:pt x="1424425" y="1366433"/>
                    <a:pt x="1404428" y="1339104"/>
                    <a:pt x="1380432" y="1320442"/>
                  </a:cubicBezTo>
                  <a:cubicBezTo>
                    <a:pt x="1363769" y="1307110"/>
                    <a:pt x="1345104" y="1295778"/>
                    <a:pt x="1329108" y="1281781"/>
                  </a:cubicBezTo>
                  <a:cubicBezTo>
                    <a:pt x="1302444" y="1259119"/>
                    <a:pt x="1302444" y="1242454"/>
                    <a:pt x="1325108" y="1217125"/>
                  </a:cubicBezTo>
                  <a:cubicBezTo>
                    <a:pt x="1333772" y="1207126"/>
                    <a:pt x="1343105" y="1197794"/>
                    <a:pt x="1353104" y="1189130"/>
                  </a:cubicBezTo>
                  <a:cubicBezTo>
                    <a:pt x="1375434" y="1169466"/>
                    <a:pt x="1392264" y="1160301"/>
                    <a:pt x="1408345" y="1161551"/>
                  </a:cubicBezTo>
                  <a:close/>
                  <a:moveTo>
                    <a:pt x="724210" y="1150637"/>
                  </a:moveTo>
                  <a:cubicBezTo>
                    <a:pt x="733543" y="1152637"/>
                    <a:pt x="742208" y="1158135"/>
                    <a:pt x="749874" y="1166468"/>
                  </a:cubicBezTo>
                  <a:cubicBezTo>
                    <a:pt x="759204" y="1177134"/>
                    <a:pt x="765204" y="1190464"/>
                    <a:pt x="774536" y="1201796"/>
                  </a:cubicBezTo>
                  <a:cubicBezTo>
                    <a:pt x="785866" y="1216459"/>
                    <a:pt x="788533" y="1228458"/>
                    <a:pt x="773869" y="1243790"/>
                  </a:cubicBezTo>
                  <a:cubicBezTo>
                    <a:pt x="761870" y="1255786"/>
                    <a:pt x="755204" y="1272451"/>
                    <a:pt x="754538" y="1291114"/>
                  </a:cubicBezTo>
                  <a:cubicBezTo>
                    <a:pt x="753873" y="1299780"/>
                    <a:pt x="765870" y="1314443"/>
                    <a:pt x="751873" y="1317110"/>
                  </a:cubicBezTo>
                  <a:cubicBezTo>
                    <a:pt x="733208" y="1320443"/>
                    <a:pt x="713212" y="1337774"/>
                    <a:pt x="697214" y="1329108"/>
                  </a:cubicBezTo>
                  <a:cubicBezTo>
                    <a:pt x="671885" y="1315110"/>
                    <a:pt x="647222" y="1296447"/>
                    <a:pt x="641890" y="1263786"/>
                  </a:cubicBezTo>
                  <a:cubicBezTo>
                    <a:pt x="639890" y="1256453"/>
                    <a:pt x="639223" y="1249120"/>
                    <a:pt x="637890" y="1239790"/>
                  </a:cubicBezTo>
                  <a:cubicBezTo>
                    <a:pt x="643223" y="1204462"/>
                    <a:pt x="661219" y="1174467"/>
                    <a:pt x="694547" y="1155802"/>
                  </a:cubicBezTo>
                  <a:cubicBezTo>
                    <a:pt x="704880" y="1150137"/>
                    <a:pt x="714878" y="1148637"/>
                    <a:pt x="724210" y="1150637"/>
                  </a:cubicBezTo>
                  <a:close/>
                  <a:moveTo>
                    <a:pt x="1875013" y="1138473"/>
                  </a:moveTo>
                  <a:lnTo>
                    <a:pt x="1875200" y="1139115"/>
                  </a:lnTo>
                  <a:lnTo>
                    <a:pt x="1875013" y="1139140"/>
                  </a:lnTo>
                  <a:cubicBezTo>
                    <a:pt x="1875013" y="1139140"/>
                    <a:pt x="1875013" y="1138473"/>
                    <a:pt x="1875013" y="1138473"/>
                  </a:cubicBezTo>
                  <a:close/>
                  <a:moveTo>
                    <a:pt x="935735" y="1119183"/>
                  </a:moveTo>
                  <a:cubicBezTo>
                    <a:pt x="957794" y="1116934"/>
                    <a:pt x="978166" y="1127806"/>
                    <a:pt x="995162" y="1151802"/>
                  </a:cubicBezTo>
                  <a:cubicBezTo>
                    <a:pt x="1002495" y="1161801"/>
                    <a:pt x="1008494" y="1172467"/>
                    <a:pt x="1015827" y="1182464"/>
                  </a:cubicBezTo>
                  <a:cubicBezTo>
                    <a:pt x="1036489" y="1209794"/>
                    <a:pt x="1025157" y="1255785"/>
                    <a:pt x="993829" y="1271117"/>
                  </a:cubicBezTo>
                  <a:cubicBezTo>
                    <a:pt x="981166" y="1277117"/>
                    <a:pt x="967834" y="1283114"/>
                    <a:pt x="955835" y="1290446"/>
                  </a:cubicBezTo>
                  <a:cubicBezTo>
                    <a:pt x="937172" y="1301779"/>
                    <a:pt x="926507" y="1319108"/>
                    <a:pt x="924507" y="1340439"/>
                  </a:cubicBezTo>
                  <a:cubicBezTo>
                    <a:pt x="922507" y="1359769"/>
                    <a:pt x="915843" y="1373767"/>
                    <a:pt x="892513" y="1373101"/>
                  </a:cubicBezTo>
                  <a:cubicBezTo>
                    <a:pt x="881849" y="1373101"/>
                    <a:pt x="872517" y="1377765"/>
                    <a:pt x="865184" y="1385764"/>
                  </a:cubicBezTo>
                  <a:cubicBezTo>
                    <a:pt x="844522" y="1407095"/>
                    <a:pt x="829190" y="1401762"/>
                    <a:pt x="814527" y="1378431"/>
                  </a:cubicBezTo>
                  <a:cubicBezTo>
                    <a:pt x="799195" y="1354436"/>
                    <a:pt x="783866" y="1329774"/>
                    <a:pt x="775200" y="1302445"/>
                  </a:cubicBezTo>
                  <a:cubicBezTo>
                    <a:pt x="766534" y="1272450"/>
                    <a:pt x="776533" y="1249786"/>
                    <a:pt x="802528" y="1235123"/>
                  </a:cubicBezTo>
                  <a:cubicBezTo>
                    <a:pt x="825857" y="1222458"/>
                    <a:pt x="857185" y="1227124"/>
                    <a:pt x="875183" y="1247120"/>
                  </a:cubicBezTo>
                  <a:cubicBezTo>
                    <a:pt x="887180" y="1258452"/>
                    <a:pt x="893846" y="1274450"/>
                    <a:pt x="917841" y="1281781"/>
                  </a:cubicBezTo>
                  <a:cubicBezTo>
                    <a:pt x="902511" y="1254452"/>
                    <a:pt x="887846" y="1233790"/>
                    <a:pt x="881182" y="1209128"/>
                  </a:cubicBezTo>
                  <a:cubicBezTo>
                    <a:pt x="869850" y="1171134"/>
                    <a:pt x="881182" y="1141139"/>
                    <a:pt x="913177" y="1125807"/>
                  </a:cubicBezTo>
                  <a:cubicBezTo>
                    <a:pt x="920842" y="1122141"/>
                    <a:pt x="928383" y="1119933"/>
                    <a:pt x="935735" y="1119183"/>
                  </a:cubicBezTo>
                  <a:close/>
                  <a:moveTo>
                    <a:pt x="1232290" y="1078650"/>
                  </a:moveTo>
                  <a:cubicBezTo>
                    <a:pt x="1240122" y="1079816"/>
                    <a:pt x="1247788" y="1083149"/>
                    <a:pt x="1255121" y="1087149"/>
                  </a:cubicBezTo>
                  <a:cubicBezTo>
                    <a:pt x="1287782" y="1105811"/>
                    <a:pt x="1310444" y="1135139"/>
                    <a:pt x="1329774" y="1166467"/>
                  </a:cubicBezTo>
                  <a:cubicBezTo>
                    <a:pt x="1333107" y="1171800"/>
                    <a:pt x="1337773" y="1177799"/>
                    <a:pt x="1330440" y="1182466"/>
                  </a:cubicBezTo>
                  <a:cubicBezTo>
                    <a:pt x="1308445" y="1195795"/>
                    <a:pt x="1303778" y="1220457"/>
                    <a:pt x="1292448" y="1240455"/>
                  </a:cubicBezTo>
                  <a:cubicBezTo>
                    <a:pt x="1285782" y="1252452"/>
                    <a:pt x="1276450" y="1261784"/>
                    <a:pt x="1264451" y="1267783"/>
                  </a:cubicBezTo>
                  <a:cubicBezTo>
                    <a:pt x="1253787" y="1273116"/>
                    <a:pt x="1244455" y="1272450"/>
                    <a:pt x="1239122" y="1260451"/>
                  </a:cubicBezTo>
                  <a:cubicBezTo>
                    <a:pt x="1227125" y="1235789"/>
                    <a:pt x="1205128" y="1223124"/>
                    <a:pt x="1182465" y="1210460"/>
                  </a:cubicBezTo>
                  <a:cubicBezTo>
                    <a:pt x="1165134" y="1202461"/>
                    <a:pt x="1150470" y="1191796"/>
                    <a:pt x="1151137" y="1167134"/>
                  </a:cubicBezTo>
                  <a:cubicBezTo>
                    <a:pt x="1158470" y="1133140"/>
                    <a:pt x="1175799" y="1102478"/>
                    <a:pt x="1208461" y="1083149"/>
                  </a:cubicBezTo>
                  <a:cubicBezTo>
                    <a:pt x="1216460" y="1078483"/>
                    <a:pt x="1224459" y="1077483"/>
                    <a:pt x="1232290" y="1078650"/>
                  </a:cubicBezTo>
                  <a:close/>
                  <a:moveTo>
                    <a:pt x="819944" y="1051907"/>
                  </a:moveTo>
                  <a:cubicBezTo>
                    <a:pt x="829859" y="1053823"/>
                    <a:pt x="838858" y="1059488"/>
                    <a:pt x="847190" y="1069821"/>
                  </a:cubicBezTo>
                  <a:cubicBezTo>
                    <a:pt x="853856" y="1078483"/>
                    <a:pt x="859853" y="1089147"/>
                    <a:pt x="869186" y="1095146"/>
                  </a:cubicBezTo>
                  <a:cubicBezTo>
                    <a:pt x="891182" y="1109144"/>
                    <a:pt x="887184" y="1125141"/>
                    <a:pt x="874519" y="1141805"/>
                  </a:cubicBezTo>
                  <a:cubicBezTo>
                    <a:pt x="862520" y="1157802"/>
                    <a:pt x="853856" y="1173133"/>
                    <a:pt x="852523" y="1195795"/>
                  </a:cubicBezTo>
                  <a:cubicBezTo>
                    <a:pt x="851856" y="1213125"/>
                    <a:pt x="831191" y="1213791"/>
                    <a:pt x="815195" y="1209127"/>
                  </a:cubicBezTo>
                  <a:cubicBezTo>
                    <a:pt x="783866" y="1199128"/>
                    <a:pt x="743872" y="1142472"/>
                    <a:pt x="743872" y="1109144"/>
                  </a:cubicBezTo>
                  <a:cubicBezTo>
                    <a:pt x="744539" y="1080483"/>
                    <a:pt x="761868" y="1065821"/>
                    <a:pt x="787199" y="1056489"/>
                  </a:cubicBezTo>
                  <a:cubicBezTo>
                    <a:pt x="799197" y="1051823"/>
                    <a:pt x="810029" y="1049991"/>
                    <a:pt x="819944" y="1051907"/>
                  </a:cubicBezTo>
                  <a:close/>
                  <a:moveTo>
                    <a:pt x="1809575" y="1026815"/>
                  </a:moveTo>
                  <a:cubicBezTo>
                    <a:pt x="1813773" y="1027409"/>
                    <a:pt x="1818022" y="1029659"/>
                    <a:pt x="1822354" y="1034491"/>
                  </a:cubicBezTo>
                  <a:cubicBezTo>
                    <a:pt x="1840850" y="1056487"/>
                    <a:pt x="1866471" y="1075106"/>
                    <a:pt x="1876719" y="1102727"/>
                  </a:cubicBezTo>
                  <a:lnTo>
                    <a:pt x="1880839" y="1132567"/>
                  </a:lnTo>
                  <a:lnTo>
                    <a:pt x="1874798" y="1138060"/>
                  </a:lnTo>
                  <a:lnTo>
                    <a:pt x="1875011" y="1137804"/>
                  </a:lnTo>
                  <a:cubicBezTo>
                    <a:pt x="1875011" y="1137804"/>
                    <a:pt x="1874346" y="1138471"/>
                    <a:pt x="1874346" y="1138471"/>
                  </a:cubicBezTo>
                  <a:lnTo>
                    <a:pt x="1874798" y="1138060"/>
                  </a:lnTo>
                  <a:lnTo>
                    <a:pt x="1874789" y="1138071"/>
                  </a:lnTo>
                  <a:lnTo>
                    <a:pt x="1880840" y="1132572"/>
                  </a:lnTo>
                  <a:lnTo>
                    <a:pt x="1880839" y="1132567"/>
                  </a:lnTo>
                  <a:lnTo>
                    <a:pt x="1881677" y="1131805"/>
                  </a:lnTo>
                  <a:lnTo>
                    <a:pt x="1881674" y="1131814"/>
                  </a:lnTo>
                  <a:lnTo>
                    <a:pt x="1881682" y="1131806"/>
                  </a:lnTo>
                  <a:lnTo>
                    <a:pt x="1881502" y="1133051"/>
                  </a:lnTo>
                  <a:lnTo>
                    <a:pt x="1895425" y="1111560"/>
                  </a:lnTo>
                  <a:cubicBezTo>
                    <a:pt x="1901175" y="1104811"/>
                    <a:pt x="1907341" y="1098479"/>
                    <a:pt x="1912340" y="1091813"/>
                  </a:cubicBezTo>
                  <a:cubicBezTo>
                    <a:pt x="1918672" y="1083148"/>
                    <a:pt x="1927837" y="1079149"/>
                    <a:pt x="1937668" y="1079315"/>
                  </a:cubicBezTo>
                  <a:cubicBezTo>
                    <a:pt x="1947500" y="1079482"/>
                    <a:pt x="1957998" y="1083815"/>
                    <a:pt x="1966997" y="1091813"/>
                  </a:cubicBezTo>
                  <a:cubicBezTo>
                    <a:pt x="1979662" y="1102479"/>
                    <a:pt x="2003658" y="1110478"/>
                    <a:pt x="2002325" y="1126474"/>
                  </a:cubicBezTo>
                  <a:cubicBezTo>
                    <a:pt x="2000325" y="1147137"/>
                    <a:pt x="1978329" y="1157803"/>
                    <a:pt x="1958998" y="1165802"/>
                  </a:cubicBezTo>
                  <a:cubicBezTo>
                    <a:pt x="1949666" y="1169802"/>
                    <a:pt x="1939669" y="1173135"/>
                    <a:pt x="1929670" y="1174468"/>
                  </a:cubicBezTo>
                  <a:cubicBezTo>
                    <a:pt x="1912340" y="1177134"/>
                    <a:pt x="1893009" y="1182465"/>
                    <a:pt x="1878346" y="1177801"/>
                  </a:cubicBezTo>
                  <a:cubicBezTo>
                    <a:pt x="1861848" y="1172302"/>
                    <a:pt x="1875720" y="1160053"/>
                    <a:pt x="1878064" y="1148930"/>
                  </a:cubicBezTo>
                  <a:lnTo>
                    <a:pt x="1875200" y="1139115"/>
                  </a:lnTo>
                  <a:lnTo>
                    <a:pt x="1881178" y="1138307"/>
                  </a:lnTo>
                  <a:cubicBezTo>
                    <a:pt x="1881844" y="1136640"/>
                    <a:pt x="1881678" y="1134140"/>
                    <a:pt x="1882344" y="1132474"/>
                  </a:cubicBezTo>
                  <a:lnTo>
                    <a:pt x="1881457" y="1133362"/>
                  </a:lnTo>
                  <a:lnTo>
                    <a:pt x="1880765" y="1138139"/>
                  </a:lnTo>
                  <a:lnTo>
                    <a:pt x="1874459" y="1138466"/>
                  </a:lnTo>
                  <a:lnTo>
                    <a:pt x="1851682" y="1165799"/>
                  </a:lnTo>
                  <a:cubicBezTo>
                    <a:pt x="1821687" y="1204460"/>
                    <a:pt x="1788360" y="1206460"/>
                    <a:pt x="1753032" y="1172465"/>
                  </a:cubicBezTo>
                  <a:cubicBezTo>
                    <a:pt x="1743700" y="1163133"/>
                    <a:pt x="1737703" y="1150469"/>
                    <a:pt x="1725038" y="1144470"/>
                  </a:cubicBezTo>
                  <a:cubicBezTo>
                    <a:pt x="1725038" y="1171799"/>
                    <a:pt x="1741036" y="1193796"/>
                    <a:pt x="1778361" y="1207126"/>
                  </a:cubicBezTo>
                  <a:cubicBezTo>
                    <a:pt x="1802358" y="1215792"/>
                    <a:pt x="1799025" y="1225124"/>
                    <a:pt x="1791693" y="1243121"/>
                  </a:cubicBezTo>
                  <a:cubicBezTo>
                    <a:pt x="1781027" y="1270449"/>
                    <a:pt x="1757032" y="1283114"/>
                    <a:pt x="1736370" y="1298444"/>
                  </a:cubicBezTo>
                  <a:cubicBezTo>
                    <a:pt x="1726371" y="1305777"/>
                    <a:pt x="1716372" y="1298444"/>
                    <a:pt x="1707708" y="1293113"/>
                  </a:cubicBezTo>
                  <a:cubicBezTo>
                    <a:pt x="1682378" y="1276448"/>
                    <a:pt x="1657716" y="1257786"/>
                    <a:pt x="1631721" y="1241121"/>
                  </a:cubicBezTo>
                  <a:cubicBezTo>
                    <a:pt x="1615056" y="1229789"/>
                    <a:pt x="1616389" y="1220458"/>
                    <a:pt x="1629721" y="1207126"/>
                  </a:cubicBezTo>
                  <a:cubicBezTo>
                    <a:pt x="1660382" y="1176465"/>
                    <a:pt x="1689044" y="1145137"/>
                    <a:pt x="1719038" y="1114475"/>
                  </a:cubicBezTo>
                  <a:cubicBezTo>
                    <a:pt x="1734370" y="1098477"/>
                    <a:pt x="1747033" y="1081814"/>
                    <a:pt x="1745700" y="1058489"/>
                  </a:cubicBezTo>
                  <a:cubicBezTo>
                    <a:pt x="1745033" y="1048489"/>
                    <a:pt x="1745700" y="1039824"/>
                    <a:pt x="1760365" y="1043157"/>
                  </a:cubicBezTo>
                  <a:cubicBezTo>
                    <a:pt x="1763698" y="1043823"/>
                    <a:pt x="1768364" y="1042490"/>
                    <a:pt x="1772364" y="1041157"/>
                  </a:cubicBezTo>
                  <a:cubicBezTo>
                    <a:pt x="1784861" y="1038157"/>
                    <a:pt x="1796984" y="1025035"/>
                    <a:pt x="1809575" y="1026815"/>
                  </a:cubicBezTo>
                  <a:close/>
                  <a:moveTo>
                    <a:pt x="1040321" y="1005665"/>
                  </a:moveTo>
                  <a:cubicBezTo>
                    <a:pt x="1055652" y="1005832"/>
                    <a:pt x="1069817" y="1011165"/>
                    <a:pt x="1080482" y="1021830"/>
                  </a:cubicBezTo>
                  <a:cubicBezTo>
                    <a:pt x="1089145" y="1030494"/>
                    <a:pt x="1095811" y="1040493"/>
                    <a:pt x="1103144" y="1050492"/>
                  </a:cubicBezTo>
                  <a:cubicBezTo>
                    <a:pt x="1116476" y="1069154"/>
                    <a:pt x="1129806" y="1087149"/>
                    <a:pt x="1161800" y="1093146"/>
                  </a:cubicBezTo>
                  <a:cubicBezTo>
                    <a:pt x="1143804" y="1107811"/>
                    <a:pt x="1134472" y="1120476"/>
                    <a:pt x="1127139" y="1135139"/>
                  </a:cubicBezTo>
                  <a:cubicBezTo>
                    <a:pt x="1109143" y="1169800"/>
                    <a:pt x="1069816" y="1181132"/>
                    <a:pt x="1037155" y="1161134"/>
                  </a:cubicBezTo>
                  <a:cubicBezTo>
                    <a:pt x="1007827" y="1143138"/>
                    <a:pt x="987165" y="1115810"/>
                    <a:pt x="971167" y="1085816"/>
                  </a:cubicBezTo>
                  <a:cubicBezTo>
                    <a:pt x="957835" y="1060488"/>
                    <a:pt x="967167" y="1037826"/>
                    <a:pt x="993162" y="1020497"/>
                  </a:cubicBezTo>
                  <a:cubicBezTo>
                    <a:pt x="1008493" y="1010498"/>
                    <a:pt x="1024990" y="1005498"/>
                    <a:pt x="1040321" y="1005665"/>
                  </a:cubicBezTo>
                  <a:close/>
                  <a:moveTo>
                    <a:pt x="2040318" y="971837"/>
                  </a:moveTo>
                  <a:cubicBezTo>
                    <a:pt x="2058315" y="974503"/>
                    <a:pt x="2079646" y="988499"/>
                    <a:pt x="2087643" y="1006497"/>
                  </a:cubicBezTo>
                  <a:cubicBezTo>
                    <a:pt x="2094309" y="1021827"/>
                    <a:pt x="2080979" y="1037158"/>
                    <a:pt x="2068313" y="1048491"/>
                  </a:cubicBezTo>
                  <a:cubicBezTo>
                    <a:pt x="2049649" y="1064486"/>
                    <a:pt x="2027653" y="1071152"/>
                    <a:pt x="2003658" y="1071152"/>
                  </a:cubicBezTo>
                  <a:cubicBezTo>
                    <a:pt x="1991659" y="1070486"/>
                    <a:pt x="1974996" y="1073817"/>
                    <a:pt x="1970330" y="1061821"/>
                  </a:cubicBezTo>
                  <a:cubicBezTo>
                    <a:pt x="1965664" y="1049824"/>
                    <a:pt x="1977663" y="1039158"/>
                    <a:pt x="1988326" y="1033825"/>
                  </a:cubicBezTo>
                  <a:cubicBezTo>
                    <a:pt x="2000325" y="1027826"/>
                    <a:pt x="2000991" y="1015829"/>
                    <a:pt x="2003658" y="1005164"/>
                  </a:cubicBezTo>
                  <a:cubicBezTo>
                    <a:pt x="2008991" y="985166"/>
                    <a:pt x="2028320" y="970503"/>
                    <a:pt x="2040318" y="971837"/>
                  </a:cubicBezTo>
                  <a:close/>
                  <a:moveTo>
                    <a:pt x="1337771" y="965171"/>
                  </a:moveTo>
                  <a:cubicBezTo>
                    <a:pt x="1356435" y="965171"/>
                    <a:pt x="1371765" y="973837"/>
                    <a:pt x="1383764" y="986501"/>
                  </a:cubicBezTo>
                  <a:cubicBezTo>
                    <a:pt x="1396429" y="999833"/>
                    <a:pt x="1407759" y="1014496"/>
                    <a:pt x="1418424" y="1029161"/>
                  </a:cubicBezTo>
                  <a:cubicBezTo>
                    <a:pt x="1449086" y="1071154"/>
                    <a:pt x="1447752" y="1082482"/>
                    <a:pt x="1409759" y="1118476"/>
                  </a:cubicBezTo>
                  <a:cubicBezTo>
                    <a:pt x="1387763" y="1139807"/>
                    <a:pt x="1356435" y="1137141"/>
                    <a:pt x="1323774" y="1111145"/>
                  </a:cubicBezTo>
                  <a:cubicBezTo>
                    <a:pt x="1303110" y="1095147"/>
                    <a:pt x="1288447" y="1074484"/>
                    <a:pt x="1278448" y="1050491"/>
                  </a:cubicBezTo>
                  <a:cubicBezTo>
                    <a:pt x="1263119" y="1011165"/>
                    <a:pt x="1295113" y="965171"/>
                    <a:pt x="1337771" y="965171"/>
                  </a:cubicBezTo>
                  <a:close/>
                  <a:moveTo>
                    <a:pt x="1616725" y="956341"/>
                  </a:moveTo>
                  <a:cubicBezTo>
                    <a:pt x="1634056" y="956841"/>
                    <a:pt x="1650720" y="964839"/>
                    <a:pt x="1667050" y="980504"/>
                  </a:cubicBezTo>
                  <a:cubicBezTo>
                    <a:pt x="1685046" y="998500"/>
                    <a:pt x="1699044" y="1020498"/>
                    <a:pt x="1720373" y="1035161"/>
                  </a:cubicBezTo>
                  <a:cubicBezTo>
                    <a:pt x="1725040" y="1038494"/>
                    <a:pt x="1726373" y="1042494"/>
                    <a:pt x="1727706" y="1047827"/>
                  </a:cubicBezTo>
                  <a:cubicBezTo>
                    <a:pt x="1733039" y="1073152"/>
                    <a:pt x="1711041" y="1109813"/>
                    <a:pt x="1676380" y="1127809"/>
                  </a:cubicBezTo>
                  <a:cubicBezTo>
                    <a:pt x="1652385" y="1140474"/>
                    <a:pt x="1631056" y="1132475"/>
                    <a:pt x="1612391" y="1114479"/>
                  </a:cubicBezTo>
                  <a:cubicBezTo>
                    <a:pt x="1595062" y="1097147"/>
                    <a:pt x="1581064" y="1076485"/>
                    <a:pt x="1555735" y="1070489"/>
                  </a:cubicBezTo>
                  <a:lnTo>
                    <a:pt x="1555735" y="1071153"/>
                  </a:lnTo>
                  <a:lnTo>
                    <a:pt x="1555736" y="1071154"/>
                  </a:lnTo>
                  <a:lnTo>
                    <a:pt x="1555735" y="1071154"/>
                  </a:lnTo>
                  <a:lnTo>
                    <a:pt x="1555735" y="1071155"/>
                  </a:lnTo>
                  <a:lnTo>
                    <a:pt x="1555734" y="1071154"/>
                  </a:lnTo>
                  <a:lnTo>
                    <a:pt x="1555651" y="1071161"/>
                  </a:lnTo>
                  <a:lnTo>
                    <a:pt x="1554318" y="1082003"/>
                  </a:lnTo>
                  <a:cubicBezTo>
                    <a:pt x="1556443" y="1091813"/>
                    <a:pt x="1567566" y="1097313"/>
                    <a:pt x="1573066" y="1105812"/>
                  </a:cubicBezTo>
                  <a:cubicBezTo>
                    <a:pt x="1575732" y="1109812"/>
                    <a:pt x="1581731" y="1111145"/>
                    <a:pt x="1586396" y="1113811"/>
                  </a:cubicBezTo>
                  <a:cubicBezTo>
                    <a:pt x="1608393" y="1127141"/>
                    <a:pt x="1635722" y="1138473"/>
                    <a:pt x="1629056" y="1170468"/>
                  </a:cubicBezTo>
                  <a:cubicBezTo>
                    <a:pt x="1623057" y="1201130"/>
                    <a:pt x="1596395" y="1215793"/>
                    <a:pt x="1568399" y="1225125"/>
                  </a:cubicBezTo>
                  <a:cubicBezTo>
                    <a:pt x="1555734" y="1229125"/>
                    <a:pt x="1544404" y="1227125"/>
                    <a:pt x="1533738" y="1219793"/>
                  </a:cubicBezTo>
                  <a:cubicBezTo>
                    <a:pt x="1521073" y="1211129"/>
                    <a:pt x="1508409" y="1201130"/>
                    <a:pt x="1494411" y="1196464"/>
                  </a:cubicBezTo>
                  <a:cubicBezTo>
                    <a:pt x="1467749" y="1187798"/>
                    <a:pt x="1457083" y="1169135"/>
                    <a:pt x="1449086" y="1143806"/>
                  </a:cubicBezTo>
                  <a:cubicBezTo>
                    <a:pt x="1439087" y="1112478"/>
                    <a:pt x="1443753" y="1087147"/>
                    <a:pt x="1470415" y="1067821"/>
                  </a:cubicBezTo>
                  <a:cubicBezTo>
                    <a:pt x="1495744" y="1049156"/>
                    <a:pt x="1521073" y="1040493"/>
                    <a:pt x="1546404" y="1067821"/>
                  </a:cubicBezTo>
                  <a:lnTo>
                    <a:pt x="1548831" y="1065798"/>
                  </a:lnTo>
                  <a:lnTo>
                    <a:pt x="1548153" y="1071404"/>
                  </a:lnTo>
                  <a:lnTo>
                    <a:pt x="1548206" y="1071397"/>
                  </a:lnTo>
                  <a:lnTo>
                    <a:pt x="1548915" y="1065729"/>
                  </a:lnTo>
                  <a:lnTo>
                    <a:pt x="1548831" y="1065798"/>
                  </a:lnTo>
                  <a:lnTo>
                    <a:pt x="1549070" y="1063822"/>
                  </a:lnTo>
                  <a:lnTo>
                    <a:pt x="1549554" y="1064064"/>
                  </a:lnTo>
                  <a:lnTo>
                    <a:pt x="1537561" y="1036035"/>
                  </a:lnTo>
                  <a:cubicBezTo>
                    <a:pt x="1530281" y="1011164"/>
                    <a:pt x="1537905" y="995668"/>
                    <a:pt x="1562401" y="977171"/>
                  </a:cubicBezTo>
                  <a:cubicBezTo>
                    <a:pt x="1581398" y="962840"/>
                    <a:pt x="1599395" y="955841"/>
                    <a:pt x="1616725" y="956341"/>
                  </a:cubicBezTo>
                  <a:close/>
                  <a:moveTo>
                    <a:pt x="917178" y="947173"/>
                  </a:moveTo>
                  <a:cubicBezTo>
                    <a:pt x="935174" y="947173"/>
                    <a:pt x="988499" y="999829"/>
                    <a:pt x="979835" y="1008495"/>
                  </a:cubicBezTo>
                  <a:cubicBezTo>
                    <a:pt x="955171" y="1033824"/>
                    <a:pt x="944507" y="1061152"/>
                    <a:pt x="940507" y="1095143"/>
                  </a:cubicBezTo>
                  <a:cubicBezTo>
                    <a:pt x="939174" y="1108475"/>
                    <a:pt x="901846" y="1105809"/>
                    <a:pt x="890514" y="1091144"/>
                  </a:cubicBezTo>
                  <a:cubicBezTo>
                    <a:pt x="881183" y="1079147"/>
                    <a:pt x="872518" y="1066485"/>
                    <a:pt x="863185" y="1054488"/>
                  </a:cubicBezTo>
                  <a:cubicBezTo>
                    <a:pt x="845855" y="1033157"/>
                    <a:pt x="831857" y="1010495"/>
                    <a:pt x="846522" y="981834"/>
                  </a:cubicBezTo>
                  <a:cubicBezTo>
                    <a:pt x="857186" y="961169"/>
                    <a:pt x="886514" y="946506"/>
                    <a:pt x="917178" y="947173"/>
                  </a:cubicBezTo>
                  <a:close/>
                  <a:moveTo>
                    <a:pt x="1900175" y="940634"/>
                  </a:moveTo>
                  <a:cubicBezTo>
                    <a:pt x="1906424" y="942009"/>
                    <a:pt x="1912506" y="945508"/>
                    <a:pt x="1918338" y="952508"/>
                  </a:cubicBezTo>
                  <a:cubicBezTo>
                    <a:pt x="1932336" y="969171"/>
                    <a:pt x="1950332" y="980503"/>
                    <a:pt x="1970997" y="987834"/>
                  </a:cubicBezTo>
                  <a:cubicBezTo>
                    <a:pt x="1976327" y="989834"/>
                    <a:pt x="1986326" y="988500"/>
                    <a:pt x="1983660" y="1000499"/>
                  </a:cubicBezTo>
                  <a:cubicBezTo>
                    <a:pt x="1980327" y="1022495"/>
                    <a:pt x="1917671" y="1076486"/>
                    <a:pt x="1896342" y="1075152"/>
                  </a:cubicBezTo>
                  <a:cubicBezTo>
                    <a:pt x="1889010" y="1074486"/>
                    <a:pt x="1827021" y="1018498"/>
                    <a:pt x="1824354" y="1011165"/>
                  </a:cubicBezTo>
                  <a:cubicBezTo>
                    <a:pt x="1819022" y="995167"/>
                    <a:pt x="1839684" y="991167"/>
                    <a:pt x="1839684" y="976504"/>
                  </a:cubicBezTo>
                  <a:cubicBezTo>
                    <a:pt x="1839684" y="967171"/>
                    <a:pt x="1832354" y="947175"/>
                    <a:pt x="1841684" y="948508"/>
                  </a:cubicBezTo>
                  <a:cubicBezTo>
                    <a:pt x="1861182" y="951508"/>
                    <a:pt x="1881428" y="936509"/>
                    <a:pt x="1900175" y="940634"/>
                  </a:cubicBezTo>
                  <a:close/>
                  <a:moveTo>
                    <a:pt x="1162770" y="898016"/>
                  </a:moveTo>
                  <a:cubicBezTo>
                    <a:pt x="1186048" y="894017"/>
                    <a:pt x="1208296" y="903516"/>
                    <a:pt x="1229792" y="926512"/>
                  </a:cubicBezTo>
                  <a:cubicBezTo>
                    <a:pt x="1263787" y="962506"/>
                    <a:pt x="1269117" y="999167"/>
                    <a:pt x="1245122" y="1035826"/>
                  </a:cubicBezTo>
                  <a:cubicBezTo>
                    <a:pt x="1239789" y="1044492"/>
                    <a:pt x="1189131" y="1064490"/>
                    <a:pt x="1172466" y="1064490"/>
                  </a:cubicBezTo>
                  <a:cubicBezTo>
                    <a:pt x="1171133" y="1064490"/>
                    <a:pt x="1170467" y="1064490"/>
                    <a:pt x="1169133" y="1064490"/>
                  </a:cubicBezTo>
                  <a:cubicBezTo>
                    <a:pt x="1139138" y="1062490"/>
                    <a:pt x="1094480" y="1019163"/>
                    <a:pt x="1086481" y="983836"/>
                  </a:cubicBezTo>
                  <a:cubicBezTo>
                    <a:pt x="1081815" y="963840"/>
                    <a:pt x="1109810" y="921846"/>
                    <a:pt x="1139138" y="906514"/>
                  </a:cubicBezTo>
                  <a:cubicBezTo>
                    <a:pt x="1147137" y="902182"/>
                    <a:pt x="1155011" y="899349"/>
                    <a:pt x="1162770" y="898016"/>
                  </a:cubicBezTo>
                  <a:close/>
                  <a:moveTo>
                    <a:pt x="1420622" y="874989"/>
                  </a:moveTo>
                  <a:cubicBezTo>
                    <a:pt x="1429089" y="874396"/>
                    <a:pt x="1438087" y="875688"/>
                    <a:pt x="1447085" y="879187"/>
                  </a:cubicBezTo>
                  <a:cubicBezTo>
                    <a:pt x="1486412" y="893850"/>
                    <a:pt x="1510410" y="929177"/>
                    <a:pt x="1541738" y="954506"/>
                  </a:cubicBezTo>
                  <a:cubicBezTo>
                    <a:pt x="1543071" y="955839"/>
                    <a:pt x="1545069" y="957172"/>
                    <a:pt x="1545069" y="958505"/>
                  </a:cubicBezTo>
                  <a:cubicBezTo>
                    <a:pt x="1547736" y="978503"/>
                    <a:pt x="1488412" y="1032493"/>
                    <a:pt x="1466416" y="1031161"/>
                  </a:cubicBezTo>
                  <a:cubicBezTo>
                    <a:pt x="1426422" y="1027827"/>
                    <a:pt x="1370432" y="963171"/>
                    <a:pt x="1373098" y="922511"/>
                  </a:cubicBezTo>
                  <a:cubicBezTo>
                    <a:pt x="1374598" y="895516"/>
                    <a:pt x="1395220" y="876770"/>
                    <a:pt x="1420622" y="874989"/>
                  </a:cubicBezTo>
                  <a:close/>
                  <a:moveTo>
                    <a:pt x="2126305" y="864521"/>
                  </a:moveTo>
                  <a:cubicBezTo>
                    <a:pt x="2147636" y="868521"/>
                    <a:pt x="2164966" y="877853"/>
                    <a:pt x="2171632" y="900516"/>
                  </a:cubicBezTo>
                  <a:cubicBezTo>
                    <a:pt x="2175632" y="913848"/>
                    <a:pt x="2146970" y="949841"/>
                    <a:pt x="2129638" y="954507"/>
                  </a:cubicBezTo>
                  <a:cubicBezTo>
                    <a:pt x="2119639" y="957173"/>
                    <a:pt x="2109642" y="957840"/>
                    <a:pt x="2099643" y="959840"/>
                  </a:cubicBezTo>
                  <a:cubicBezTo>
                    <a:pt x="2086977" y="961839"/>
                    <a:pt x="2073647" y="971839"/>
                    <a:pt x="2063648" y="956507"/>
                  </a:cubicBezTo>
                  <a:cubicBezTo>
                    <a:pt x="2052982" y="940510"/>
                    <a:pt x="2076313" y="943177"/>
                    <a:pt x="2078313" y="933177"/>
                  </a:cubicBezTo>
                  <a:cubicBezTo>
                    <a:pt x="2080980" y="919179"/>
                    <a:pt x="2086977" y="905849"/>
                    <a:pt x="2090977" y="892517"/>
                  </a:cubicBezTo>
                  <a:cubicBezTo>
                    <a:pt x="2095643" y="874520"/>
                    <a:pt x="2106975" y="864521"/>
                    <a:pt x="2126305" y="864521"/>
                  </a:cubicBezTo>
                  <a:close/>
                  <a:moveTo>
                    <a:pt x="1722040" y="854439"/>
                  </a:moveTo>
                  <a:cubicBezTo>
                    <a:pt x="1727539" y="855356"/>
                    <a:pt x="1732705" y="858189"/>
                    <a:pt x="1737703" y="863855"/>
                  </a:cubicBezTo>
                  <a:cubicBezTo>
                    <a:pt x="1756368" y="885851"/>
                    <a:pt x="1777697" y="904515"/>
                    <a:pt x="1803692" y="918512"/>
                  </a:cubicBezTo>
                  <a:cubicBezTo>
                    <a:pt x="1815024" y="925177"/>
                    <a:pt x="1823023" y="935177"/>
                    <a:pt x="1821023" y="947840"/>
                  </a:cubicBezTo>
                  <a:cubicBezTo>
                    <a:pt x="1821690" y="985833"/>
                    <a:pt x="1777697" y="1019161"/>
                    <a:pt x="1741036" y="1009162"/>
                  </a:cubicBezTo>
                  <a:cubicBezTo>
                    <a:pt x="1713708" y="1001831"/>
                    <a:pt x="1691046" y="986500"/>
                    <a:pt x="1672381" y="964505"/>
                  </a:cubicBezTo>
                  <a:cubicBezTo>
                    <a:pt x="1639054" y="925177"/>
                    <a:pt x="1655052" y="873187"/>
                    <a:pt x="1704376" y="856522"/>
                  </a:cubicBezTo>
                  <a:cubicBezTo>
                    <a:pt x="1710708" y="854523"/>
                    <a:pt x="1716541" y="853523"/>
                    <a:pt x="1722040" y="854439"/>
                  </a:cubicBezTo>
                  <a:close/>
                  <a:moveTo>
                    <a:pt x="1039155" y="808229"/>
                  </a:moveTo>
                  <a:cubicBezTo>
                    <a:pt x="1057277" y="811448"/>
                    <a:pt x="1068649" y="829194"/>
                    <a:pt x="1081148" y="843192"/>
                  </a:cubicBezTo>
                  <a:cubicBezTo>
                    <a:pt x="1101811" y="866523"/>
                    <a:pt x="1110476" y="891852"/>
                    <a:pt x="1086481" y="918514"/>
                  </a:cubicBezTo>
                  <a:cubicBezTo>
                    <a:pt x="1084481" y="920514"/>
                    <a:pt x="1082481" y="923847"/>
                    <a:pt x="1081815" y="926513"/>
                  </a:cubicBezTo>
                  <a:cubicBezTo>
                    <a:pt x="1077149" y="969839"/>
                    <a:pt x="1041821" y="975170"/>
                    <a:pt x="1010493" y="985836"/>
                  </a:cubicBezTo>
                  <a:cubicBezTo>
                    <a:pt x="1006494" y="987170"/>
                    <a:pt x="1003828" y="989836"/>
                    <a:pt x="1001828" y="983836"/>
                  </a:cubicBezTo>
                  <a:cubicBezTo>
                    <a:pt x="991829" y="957174"/>
                    <a:pt x="969833" y="939845"/>
                    <a:pt x="950504" y="919847"/>
                  </a:cubicBezTo>
                  <a:cubicBezTo>
                    <a:pt x="943838" y="913181"/>
                    <a:pt x="941172" y="904517"/>
                    <a:pt x="941172" y="894518"/>
                  </a:cubicBezTo>
                  <a:cubicBezTo>
                    <a:pt x="941172" y="865190"/>
                    <a:pt x="977166" y="825196"/>
                    <a:pt x="1018493" y="810530"/>
                  </a:cubicBezTo>
                  <a:cubicBezTo>
                    <a:pt x="1026325" y="807698"/>
                    <a:pt x="1033115" y="807156"/>
                    <a:pt x="1039155" y="808229"/>
                  </a:cubicBezTo>
                  <a:close/>
                  <a:moveTo>
                    <a:pt x="1297029" y="795032"/>
                  </a:moveTo>
                  <a:cubicBezTo>
                    <a:pt x="1306777" y="795366"/>
                    <a:pt x="1316443" y="798531"/>
                    <a:pt x="1325774" y="804530"/>
                  </a:cubicBezTo>
                  <a:cubicBezTo>
                    <a:pt x="1345770" y="817862"/>
                    <a:pt x="1359769" y="836524"/>
                    <a:pt x="1375767" y="854522"/>
                  </a:cubicBezTo>
                  <a:cubicBezTo>
                    <a:pt x="1379098" y="857855"/>
                    <a:pt x="1383765" y="861855"/>
                    <a:pt x="1379098" y="867852"/>
                  </a:cubicBezTo>
                  <a:cubicBezTo>
                    <a:pt x="1363102" y="887183"/>
                    <a:pt x="1356436" y="909179"/>
                    <a:pt x="1356436" y="933174"/>
                  </a:cubicBezTo>
                  <a:cubicBezTo>
                    <a:pt x="1356436" y="939840"/>
                    <a:pt x="1352436" y="941173"/>
                    <a:pt x="1346437" y="941173"/>
                  </a:cubicBezTo>
                  <a:cubicBezTo>
                    <a:pt x="1340439" y="940506"/>
                    <a:pt x="1334440" y="940506"/>
                    <a:pt x="1328440" y="940506"/>
                  </a:cubicBezTo>
                  <a:cubicBezTo>
                    <a:pt x="1311111" y="941173"/>
                    <a:pt x="1281114" y="952505"/>
                    <a:pt x="1281114" y="951172"/>
                  </a:cubicBezTo>
                  <a:cubicBezTo>
                    <a:pt x="1285780" y="909179"/>
                    <a:pt x="1233122" y="894516"/>
                    <a:pt x="1235788" y="854522"/>
                  </a:cubicBezTo>
                  <a:cubicBezTo>
                    <a:pt x="1237122" y="831193"/>
                    <a:pt x="1247787" y="813863"/>
                    <a:pt x="1267783" y="802530"/>
                  </a:cubicBezTo>
                  <a:cubicBezTo>
                    <a:pt x="1277448" y="797199"/>
                    <a:pt x="1287280" y="794699"/>
                    <a:pt x="1297029" y="795032"/>
                  </a:cubicBezTo>
                  <a:close/>
                  <a:moveTo>
                    <a:pt x="1533404" y="780452"/>
                  </a:moveTo>
                  <a:cubicBezTo>
                    <a:pt x="1553234" y="778869"/>
                    <a:pt x="1573064" y="787201"/>
                    <a:pt x="1589728" y="812530"/>
                  </a:cubicBezTo>
                  <a:cubicBezTo>
                    <a:pt x="1599727" y="827195"/>
                    <a:pt x="1624390" y="826528"/>
                    <a:pt x="1627723" y="848523"/>
                  </a:cubicBezTo>
                  <a:cubicBezTo>
                    <a:pt x="1629722" y="857856"/>
                    <a:pt x="1633722" y="865855"/>
                    <a:pt x="1636388" y="874519"/>
                  </a:cubicBezTo>
                  <a:cubicBezTo>
                    <a:pt x="1637722" y="909180"/>
                    <a:pt x="1607727" y="915845"/>
                    <a:pt x="1587062" y="930510"/>
                  </a:cubicBezTo>
                  <a:cubicBezTo>
                    <a:pt x="1569732" y="943174"/>
                    <a:pt x="1553734" y="934510"/>
                    <a:pt x="1539071" y="923845"/>
                  </a:cubicBezTo>
                  <a:cubicBezTo>
                    <a:pt x="1514407" y="905847"/>
                    <a:pt x="1492411" y="883851"/>
                    <a:pt x="1471748" y="861189"/>
                  </a:cubicBezTo>
                  <a:cubicBezTo>
                    <a:pt x="1454417" y="842525"/>
                    <a:pt x="1458416" y="823862"/>
                    <a:pt x="1477081" y="807864"/>
                  </a:cubicBezTo>
                  <a:cubicBezTo>
                    <a:pt x="1493745" y="793533"/>
                    <a:pt x="1513575" y="782035"/>
                    <a:pt x="1533404" y="780452"/>
                  </a:cubicBezTo>
                  <a:close/>
                  <a:moveTo>
                    <a:pt x="2214956" y="757872"/>
                  </a:moveTo>
                  <a:cubicBezTo>
                    <a:pt x="2236952" y="755205"/>
                    <a:pt x="2240285" y="773204"/>
                    <a:pt x="2243618" y="786533"/>
                  </a:cubicBezTo>
                  <a:cubicBezTo>
                    <a:pt x="2243618" y="820527"/>
                    <a:pt x="2186959" y="860521"/>
                    <a:pt x="2158298" y="849856"/>
                  </a:cubicBezTo>
                  <a:cubicBezTo>
                    <a:pt x="2153634" y="848522"/>
                    <a:pt x="2152300" y="845856"/>
                    <a:pt x="2151634" y="841192"/>
                  </a:cubicBezTo>
                  <a:cubicBezTo>
                    <a:pt x="2148301" y="813195"/>
                    <a:pt x="2186959" y="761205"/>
                    <a:pt x="2214956" y="757872"/>
                  </a:cubicBezTo>
                  <a:close/>
                  <a:moveTo>
                    <a:pt x="1827521" y="757206"/>
                  </a:moveTo>
                  <a:cubicBezTo>
                    <a:pt x="1849184" y="760539"/>
                    <a:pt x="1869347" y="772871"/>
                    <a:pt x="1885011" y="793868"/>
                  </a:cubicBezTo>
                  <a:cubicBezTo>
                    <a:pt x="1899676" y="813864"/>
                    <a:pt x="1913674" y="833862"/>
                    <a:pt x="1937670" y="843859"/>
                  </a:cubicBezTo>
                  <a:cubicBezTo>
                    <a:pt x="1956332" y="851858"/>
                    <a:pt x="1974330" y="857858"/>
                    <a:pt x="1988993" y="836528"/>
                  </a:cubicBezTo>
                  <a:cubicBezTo>
                    <a:pt x="1995659" y="827196"/>
                    <a:pt x="2005658" y="826529"/>
                    <a:pt x="2013657" y="833195"/>
                  </a:cubicBezTo>
                  <a:cubicBezTo>
                    <a:pt x="2033653" y="850525"/>
                    <a:pt x="2053649" y="869857"/>
                    <a:pt x="2062981" y="894519"/>
                  </a:cubicBezTo>
                  <a:cubicBezTo>
                    <a:pt x="2074313" y="925180"/>
                    <a:pt x="2019655" y="975838"/>
                    <a:pt x="1986994" y="967174"/>
                  </a:cubicBezTo>
                  <a:cubicBezTo>
                    <a:pt x="1966998" y="961841"/>
                    <a:pt x="1949666" y="950509"/>
                    <a:pt x="1934337" y="937179"/>
                  </a:cubicBezTo>
                  <a:cubicBezTo>
                    <a:pt x="1922338" y="926514"/>
                    <a:pt x="1913674" y="913181"/>
                    <a:pt x="1924338" y="894519"/>
                  </a:cubicBezTo>
                  <a:cubicBezTo>
                    <a:pt x="1929670" y="883186"/>
                    <a:pt x="1933003" y="869190"/>
                    <a:pt x="1927671" y="853858"/>
                  </a:cubicBezTo>
                  <a:cubicBezTo>
                    <a:pt x="1924338" y="875854"/>
                    <a:pt x="1912341" y="893185"/>
                    <a:pt x="1896343" y="907848"/>
                  </a:cubicBezTo>
                  <a:cubicBezTo>
                    <a:pt x="1867015" y="934513"/>
                    <a:pt x="1834354" y="931846"/>
                    <a:pt x="1810358" y="900518"/>
                  </a:cubicBezTo>
                  <a:cubicBezTo>
                    <a:pt x="1795693" y="881853"/>
                    <a:pt x="1777030" y="867190"/>
                    <a:pt x="1759032" y="852525"/>
                  </a:cubicBezTo>
                  <a:cubicBezTo>
                    <a:pt x="1726371" y="826529"/>
                    <a:pt x="1727038" y="798534"/>
                    <a:pt x="1761032" y="774538"/>
                  </a:cubicBezTo>
                  <a:cubicBezTo>
                    <a:pt x="1782696" y="759540"/>
                    <a:pt x="1805858" y="753874"/>
                    <a:pt x="1827521" y="757206"/>
                  </a:cubicBezTo>
                  <a:close/>
                  <a:moveTo>
                    <a:pt x="2087645" y="740540"/>
                  </a:moveTo>
                  <a:cubicBezTo>
                    <a:pt x="2096977" y="733208"/>
                    <a:pt x="2140968" y="783867"/>
                    <a:pt x="2140302" y="805196"/>
                  </a:cubicBezTo>
                  <a:cubicBezTo>
                    <a:pt x="2134302" y="826527"/>
                    <a:pt x="2115640" y="843856"/>
                    <a:pt x="2093644" y="856521"/>
                  </a:cubicBezTo>
                  <a:cubicBezTo>
                    <a:pt x="2074980" y="867185"/>
                    <a:pt x="2062983" y="849856"/>
                    <a:pt x="2047651" y="841857"/>
                  </a:cubicBezTo>
                  <a:cubicBezTo>
                    <a:pt x="2008324" y="821194"/>
                    <a:pt x="2033653" y="780534"/>
                    <a:pt x="2018323" y="752539"/>
                  </a:cubicBezTo>
                  <a:cubicBezTo>
                    <a:pt x="2016323" y="748539"/>
                    <a:pt x="2020323" y="744540"/>
                    <a:pt x="2024989" y="745873"/>
                  </a:cubicBezTo>
                  <a:cubicBezTo>
                    <a:pt x="2046318" y="751872"/>
                    <a:pt x="2065647" y="755205"/>
                    <a:pt x="2087645" y="740540"/>
                  </a:cubicBezTo>
                  <a:close/>
                  <a:moveTo>
                    <a:pt x="1146471" y="712965"/>
                  </a:moveTo>
                  <a:cubicBezTo>
                    <a:pt x="1164801" y="712049"/>
                    <a:pt x="1182132" y="719880"/>
                    <a:pt x="1198462" y="736544"/>
                  </a:cubicBezTo>
                  <a:cubicBezTo>
                    <a:pt x="1201795" y="739877"/>
                    <a:pt x="1204462" y="744542"/>
                    <a:pt x="1208461" y="747875"/>
                  </a:cubicBezTo>
                  <a:cubicBezTo>
                    <a:pt x="1236457" y="771206"/>
                    <a:pt x="1248455" y="796535"/>
                    <a:pt x="1221125" y="829196"/>
                  </a:cubicBezTo>
                  <a:cubicBezTo>
                    <a:pt x="1215794" y="835862"/>
                    <a:pt x="1212461" y="846526"/>
                    <a:pt x="1213128" y="855191"/>
                  </a:cubicBezTo>
                  <a:cubicBezTo>
                    <a:pt x="1214461" y="871190"/>
                    <a:pt x="1212461" y="880520"/>
                    <a:pt x="1189797" y="871190"/>
                  </a:cubicBezTo>
                  <a:cubicBezTo>
                    <a:pt x="1141139" y="901851"/>
                    <a:pt x="1120474" y="863190"/>
                    <a:pt x="1097812" y="829196"/>
                  </a:cubicBezTo>
                  <a:cubicBezTo>
                    <a:pt x="1096479" y="827196"/>
                    <a:pt x="1095145" y="825863"/>
                    <a:pt x="1093812" y="824530"/>
                  </a:cubicBezTo>
                  <a:cubicBezTo>
                    <a:pt x="1059818" y="784536"/>
                    <a:pt x="1059151" y="768539"/>
                    <a:pt x="1088479" y="741875"/>
                  </a:cubicBezTo>
                  <a:cubicBezTo>
                    <a:pt x="1108810" y="723546"/>
                    <a:pt x="1128140" y="713881"/>
                    <a:pt x="1146471" y="712965"/>
                  </a:cubicBezTo>
                  <a:close/>
                  <a:moveTo>
                    <a:pt x="1411094" y="708549"/>
                  </a:moveTo>
                  <a:cubicBezTo>
                    <a:pt x="1443089" y="717212"/>
                    <a:pt x="1463085" y="741877"/>
                    <a:pt x="1473084" y="771872"/>
                  </a:cubicBezTo>
                  <a:cubicBezTo>
                    <a:pt x="1479081" y="789868"/>
                    <a:pt x="1459085" y="801867"/>
                    <a:pt x="1452419" y="817197"/>
                  </a:cubicBezTo>
                  <a:cubicBezTo>
                    <a:pt x="1446420" y="829196"/>
                    <a:pt x="1440422" y="839195"/>
                    <a:pt x="1448420" y="853192"/>
                  </a:cubicBezTo>
                  <a:cubicBezTo>
                    <a:pt x="1414425" y="860524"/>
                    <a:pt x="1392429" y="850526"/>
                    <a:pt x="1375099" y="825863"/>
                  </a:cubicBezTo>
                  <a:cubicBezTo>
                    <a:pt x="1363767" y="810533"/>
                    <a:pt x="1349102" y="796534"/>
                    <a:pt x="1335772" y="783202"/>
                  </a:cubicBezTo>
                  <a:cubicBezTo>
                    <a:pt x="1319106" y="767206"/>
                    <a:pt x="1319773" y="751874"/>
                    <a:pt x="1334438" y="735211"/>
                  </a:cubicBezTo>
                  <a:cubicBezTo>
                    <a:pt x="1355101" y="711881"/>
                    <a:pt x="1380430" y="700549"/>
                    <a:pt x="1411094" y="708549"/>
                  </a:cubicBezTo>
                  <a:close/>
                  <a:moveTo>
                    <a:pt x="1620391" y="686551"/>
                  </a:moveTo>
                  <a:cubicBezTo>
                    <a:pt x="1657053" y="686551"/>
                    <a:pt x="1679715" y="709879"/>
                    <a:pt x="1703044" y="733877"/>
                  </a:cubicBezTo>
                  <a:cubicBezTo>
                    <a:pt x="1713710" y="745207"/>
                    <a:pt x="1733039" y="757872"/>
                    <a:pt x="1731706" y="767871"/>
                  </a:cubicBezTo>
                  <a:cubicBezTo>
                    <a:pt x="1729706" y="786534"/>
                    <a:pt x="1722376" y="805863"/>
                    <a:pt x="1718376" y="825860"/>
                  </a:cubicBezTo>
                  <a:cubicBezTo>
                    <a:pt x="1715710" y="838524"/>
                    <a:pt x="1699045" y="843857"/>
                    <a:pt x="1691714" y="841857"/>
                  </a:cubicBezTo>
                  <a:cubicBezTo>
                    <a:pt x="1665716" y="835857"/>
                    <a:pt x="1634388" y="841190"/>
                    <a:pt x="1621058" y="805196"/>
                  </a:cubicBezTo>
                  <a:cubicBezTo>
                    <a:pt x="1612392" y="781201"/>
                    <a:pt x="1595729" y="761205"/>
                    <a:pt x="1585730" y="737874"/>
                  </a:cubicBezTo>
                  <a:cubicBezTo>
                    <a:pt x="1571065" y="703880"/>
                    <a:pt x="1584397" y="686551"/>
                    <a:pt x="1620391" y="686551"/>
                  </a:cubicBezTo>
                  <a:close/>
                  <a:moveTo>
                    <a:pt x="1892655" y="665253"/>
                  </a:moveTo>
                  <a:cubicBezTo>
                    <a:pt x="1898384" y="664514"/>
                    <a:pt x="1904341" y="664889"/>
                    <a:pt x="1910341" y="666555"/>
                  </a:cubicBezTo>
                  <a:cubicBezTo>
                    <a:pt x="1935002" y="673219"/>
                    <a:pt x="1956998" y="691217"/>
                    <a:pt x="1972996" y="711879"/>
                  </a:cubicBezTo>
                  <a:cubicBezTo>
                    <a:pt x="1984993" y="728544"/>
                    <a:pt x="2012321" y="737208"/>
                    <a:pt x="2009657" y="753206"/>
                  </a:cubicBezTo>
                  <a:cubicBezTo>
                    <a:pt x="2005657" y="791200"/>
                    <a:pt x="1994992" y="810529"/>
                    <a:pt x="1969663" y="819195"/>
                  </a:cubicBezTo>
                  <a:cubicBezTo>
                    <a:pt x="1945666" y="827194"/>
                    <a:pt x="1927003" y="817195"/>
                    <a:pt x="1914340" y="797866"/>
                  </a:cubicBezTo>
                  <a:cubicBezTo>
                    <a:pt x="1903675" y="781201"/>
                    <a:pt x="1889010" y="769203"/>
                    <a:pt x="1875013" y="755872"/>
                  </a:cubicBezTo>
                  <a:cubicBezTo>
                    <a:pt x="1858348" y="741208"/>
                    <a:pt x="1841686" y="721879"/>
                    <a:pt x="1852349" y="697216"/>
                  </a:cubicBezTo>
                  <a:cubicBezTo>
                    <a:pt x="1860349" y="679718"/>
                    <a:pt x="1875470" y="667471"/>
                    <a:pt x="1892655" y="665253"/>
                  </a:cubicBezTo>
                  <a:close/>
                  <a:moveTo>
                    <a:pt x="2305525" y="657555"/>
                  </a:moveTo>
                  <a:cubicBezTo>
                    <a:pt x="2309442" y="657721"/>
                    <a:pt x="2313275" y="658888"/>
                    <a:pt x="2316941" y="661887"/>
                  </a:cubicBezTo>
                  <a:cubicBezTo>
                    <a:pt x="2325607" y="669218"/>
                    <a:pt x="2319607" y="676551"/>
                    <a:pt x="2317607" y="683884"/>
                  </a:cubicBezTo>
                  <a:cubicBezTo>
                    <a:pt x="2306275" y="721212"/>
                    <a:pt x="2293611" y="729876"/>
                    <a:pt x="2244951" y="730542"/>
                  </a:cubicBezTo>
                  <a:cubicBezTo>
                    <a:pt x="2250950" y="715212"/>
                    <a:pt x="2256283" y="701880"/>
                    <a:pt x="2261614" y="689217"/>
                  </a:cubicBezTo>
                  <a:cubicBezTo>
                    <a:pt x="2267614" y="674551"/>
                    <a:pt x="2278279" y="663885"/>
                    <a:pt x="2293611" y="659221"/>
                  </a:cubicBezTo>
                  <a:cubicBezTo>
                    <a:pt x="2297610" y="658221"/>
                    <a:pt x="2301609" y="657388"/>
                    <a:pt x="2305525" y="657555"/>
                  </a:cubicBezTo>
                  <a:close/>
                  <a:moveTo>
                    <a:pt x="1736058" y="619124"/>
                  </a:moveTo>
                  <a:cubicBezTo>
                    <a:pt x="1770365" y="615687"/>
                    <a:pt x="1789862" y="630060"/>
                    <a:pt x="1806359" y="678552"/>
                  </a:cubicBezTo>
                  <a:cubicBezTo>
                    <a:pt x="1810358" y="689884"/>
                    <a:pt x="1834354" y="690550"/>
                    <a:pt x="1821688" y="709213"/>
                  </a:cubicBezTo>
                  <a:cubicBezTo>
                    <a:pt x="1812358" y="722545"/>
                    <a:pt x="1801693" y="735208"/>
                    <a:pt x="1785694" y="741874"/>
                  </a:cubicBezTo>
                  <a:cubicBezTo>
                    <a:pt x="1777031" y="745207"/>
                    <a:pt x="1767698" y="745873"/>
                    <a:pt x="1759033" y="742541"/>
                  </a:cubicBezTo>
                  <a:cubicBezTo>
                    <a:pt x="1714375" y="726544"/>
                    <a:pt x="1685713" y="673219"/>
                    <a:pt x="1696377" y="627895"/>
                  </a:cubicBezTo>
                  <a:cubicBezTo>
                    <a:pt x="1711541" y="623395"/>
                    <a:pt x="1724622" y="620270"/>
                    <a:pt x="1736058" y="619124"/>
                  </a:cubicBezTo>
                  <a:close/>
                  <a:moveTo>
                    <a:pt x="2179836" y="617938"/>
                  </a:moveTo>
                  <a:cubicBezTo>
                    <a:pt x="2181877" y="616771"/>
                    <a:pt x="2183794" y="616896"/>
                    <a:pt x="2185627" y="619228"/>
                  </a:cubicBezTo>
                  <a:cubicBezTo>
                    <a:pt x="2202959" y="641893"/>
                    <a:pt x="2236954" y="651224"/>
                    <a:pt x="2237620" y="687218"/>
                  </a:cubicBezTo>
                  <a:cubicBezTo>
                    <a:pt x="2238287" y="713215"/>
                    <a:pt x="2194959" y="755874"/>
                    <a:pt x="2163631" y="756541"/>
                  </a:cubicBezTo>
                  <a:cubicBezTo>
                    <a:pt x="2128970" y="757874"/>
                    <a:pt x="2099641" y="730545"/>
                    <a:pt x="2100974" y="693218"/>
                  </a:cubicBezTo>
                  <a:cubicBezTo>
                    <a:pt x="2101641" y="687885"/>
                    <a:pt x="2103641" y="679221"/>
                    <a:pt x="2104307" y="669888"/>
                  </a:cubicBezTo>
                  <a:cubicBezTo>
                    <a:pt x="2106307" y="651890"/>
                    <a:pt x="2108971" y="636560"/>
                    <a:pt x="2134302" y="645226"/>
                  </a:cubicBezTo>
                  <a:cubicBezTo>
                    <a:pt x="2140302" y="647226"/>
                    <a:pt x="2149632" y="640560"/>
                    <a:pt x="2156965" y="638560"/>
                  </a:cubicBezTo>
                  <a:cubicBezTo>
                    <a:pt x="2166464" y="636560"/>
                    <a:pt x="2173712" y="621438"/>
                    <a:pt x="2179836" y="617938"/>
                  </a:cubicBezTo>
                  <a:close/>
                  <a:moveTo>
                    <a:pt x="1272595" y="604867"/>
                  </a:moveTo>
                  <a:cubicBezTo>
                    <a:pt x="1289405" y="607899"/>
                    <a:pt x="1300779" y="621896"/>
                    <a:pt x="1311778" y="635892"/>
                  </a:cubicBezTo>
                  <a:cubicBezTo>
                    <a:pt x="1318442" y="644558"/>
                    <a:pt x="1323775" y="654557"/>
                    <a:pt x="1330441" y="663890"/>
                  </a:cubicBezTo>
                  <a:cubicBezTo>
                    <a:pt x="1344440" y="683219"/>
                    <a:pt x="1349104" y="699215"/>
                    <a:pt x="1322442" y="715213"/>
                  </a:cubicBezTo>
                  <a:cubicBezTo>
                    <a:pt x="1307779" y="723879"/>
                    <a:pt x="1299113" y="741209"/>
                    <a:pt x="1301113" y="761874"/>
                  </a:cubicBezTo>
                  <a:cubicBezTo>
                    <a:pt x="1303112" y="777204"/>
                    <a:pt x="1295780" y="788536"/>
                    <a:pt x="1277783" y="782537"/>
                  </a:cubicBezTo>
                  <a:cubicBezTo>
                    <a:pt x="1254452" y="775870"/>
                    <a:pt x="1199128" y="700549"/>
                    <a:pt x="1199128" y="677886"/>
                  </a:cubicBezTo>
                  <a:cubicBezTo>
                    <a:pt x="1199128" y="651891"/>
                    <a:pt x="1227123" y="613230"/>
                    <a:pt x="1253786" y="605897"/>
                  </a:cubicBezTo>
                  <a:cubicBezTo>
                    <a:pt x="1260785" y="604065"/>
                    <a:pt x="1266992" y="603857"/>
                    <a:pt x="1272595" y="604867"/>
                  </a:cubicBezTo>
                  <a:close/>
                  <a:moveTo>
                    <a:pt x="1516576" y="602149"/>
                  </a:moveTo>
                  <a:cubicBezTo>
                    <a:pt x="1524241" y="602065"/>
                    <a:pt x="1532074" y="604897"/>
                    <a:pt x="1539740" y="609897"/>
                  </a:cubicBezTo>
                  <a:cubicBezTo>
                    <a:pt x="1549071" y="615896"/>
                    <a:pt x="1556403" y="624562"/>
                    <a:pt x="1565069" y="631892"/>
                  </a:cubicBezTo>
                  <a:cubicBezTo>
                    <a:pt x="1586398" y="648557"/>
                    <a:pt x="1589065" y="665887"/>
                    <a:pt x="1573066" y="688551"/>
                  </a:cubicBezTo>
                  <a:cubicBezTo>
                    <a:pt x="1563736" y="701880"/>
                    <a:pt x="1558403" y="717879"/>
                    <a:pt x="1557070" y="734542"/>
                  </a:cubicBezTo>
                  <a:cubicBezTo>
                    <a:pt x="1554403" y="763870"/>
                    <a:pt x="1554403" y="763870"/>
                    <a:pt x="1523075" y="763870"/>
                  </a:cubicBezTo>
                  <a:cubicBezTo>
                    <a:pt x="1508410" y="765869"/>
                    <a:pt x="1496413" y="759872"/>
                    <a:pt x="1488413" y="745873"/>
                  </a:cubicBezTo>
                  <a:cubicBezTo>
                    <a:pt x="1485747" y="741207"/>
                    <a:pt x="1482414" y="737874"/>
                    <a:pt x="1479748" y="733208"/>
                  </a:cubicBezTo>
                  <a:cubicBezTo>
                    <a:pt x="1470417" y="718545"/>
                    <a:pt x="1443753" y="713212"/>
                    <a:pt x="1449752" y="691217"/>
                  </a:cubicBezTo>
                  <a:cubicBezTo>
                    <a:pt x="1457752" y="661889"/>
                    <a:pt x="1471750" y="633892"/>
                    <a:pt x="1494413" y="611897"/>
                  </a:cubicBezTo>
                  <a:cubicBezTo>
                    <a:pt x="1501411" y="605232"/>
                    <a:pt x="1508910" y="602232"/>
                    <a:pt x="1516576" y="602149"/>
                  </a:cubicBezTo>
                  <a:close/>
                  <a:moveTo>
                    <a:pt x="2024653" y="579486"/>
                  </a:moveTo>
                  <a:cubicBezTo>
                    <a:pt x="2048316" y="584567"/>
                    <a:pt x="2068979" y="603564"/>
                    <a:pt x="2086309" y="636558"/>
                  </a:cubicBezTo>
                  <a:cubicBezTo>
                    <a:pt x="2090975" y="643224"/>
                    <a:pt x="2089642" y="651224"/>
                    <a:pt x="2090309" y="662555"/>
                  </a:cubicBezTo>
                  <a:cubicBezTo>
                    <a:pt x="2088976" y="670552"/>
                    <a:pt x="2087643" y="681884"/>
                    <a:pt x="2084310" y="692550"/>
                  </a:cubicBezTo>
                  <a:cubicBezTo>
                    <a:pt x="2074311" y="729877"/>
                    <a:pt x="2041650" y="743873"/>
                    <a:pt x="2008322" y="724545"/>
                  </a:cubicBezTo>
                  <a:cubicBezTo>
                    <a:pt x="1976994" y="705880"/>
                    <a:pt x="1953666" y="679218"/>
                    <a:pt x="1935001" y="647890"/>
                  </a:cubicBezTo>
                  <a:cubicBezTo>
                    <a:pt x="1925671" y="631894"/>
                    <a:pt x="1929004" y="617896"/>
                    <a:pt x="1945000" y="605897"/>
                  </a:cubicBezTo>
                  <a:cubicBezTo>
                    <a:pt x="1974328" y="583235"/>
                    <a:pt x="2000990" y="574403"/>
                    <a:pt x="2024653" y="579486"/>
                  </a:cubicBezTo>
                  <a:close/>
                  <a:moveTo>
                    <a:pt x="2369011" y="559571"/>
                  </a:moveTo>
                  <a:cubicBezTo>
                    <a:pt x="2375093" y="559738"/>
                    <a:pt x="2381592" y="561571"/>
                    <a:pt x="2387591" y="563238"/>
                  </a:cubicBezTo>
                  <a:cubicBezTo>
                    <a:pt x="2391591" y="563904"/>
                    <a:pt x="2393590" y="567237"/>
                    <a:pt x="2392257" y="571903"/>
                  </a:cubicBezTo>
                  <a:cubicBezTo>
                    <a:pt x="2390924" y="581900"/>
                    <a:pt x="2348264" y="618561"/>
                    <a:pt x="2339599" y="616561"/>
                  </a:cubicBezTo>
                  <a:cubicBezTo>
                    <a:pt x="2336932" y="615894"/>
                    <a:pt x="2334268" y="613228"/>
                    <a:pt x="2333602" y="611230"/>
                  </a:cubicBezTo>
                  <a:cubicBezTo>
                    <a:pt x="2330935" y="592566"/>
                    <a:pt x="2342265" y="577903"/>
                    <a:pt x="2352931" y="565904"/>
                  </a:cubicBezTo>
                  <a:cubicBezTo>
                    <a:pt x="2357263" y="560904"/>
                    <a:pt x="2362929" y="559405"/>
                    <a:pt x="2369011" y="559571"/>
                  </a:cubicBezTo>
                  <a:close/>
                  <a:moveTo>
                    <a:pt x="1839019" y="545241"/>
                  </a:moveTo>
                  <a:cubicBezTo>
                    <a:pt x="1869014" y="551907"/>
                    <a:pt x="1908341" y="595235"/>
                    <a:pt x="1911674" y="626563"/>
                  </a:cubicBezTo>
                  <a:cubicBezTo>
                    <a:pt x="1912341" y="633896"/>
                    <a:pt x="1913674" y="640560"/>
                    <a:pt x="1903009" y="641893"/>
                  </a:cubicBezTo>
                  <a:cubicBezTo>
                    <a:pt x="1884346" y="643893"/>
                    <a:pt x="1866348" y="647226"/>
                    <a:pt x="1851018" y="650559"/>
                  </a:cubicBezTo>
                  <a:cubicBezTo>
                    <a:pt x="1818357" y="649892"/>
                    <a:pt x="1784363" y="616564"/>
                    <a:pt x="1783696" y="587235"/>
                  </a:cubicBezTo>
                  <a:cubicBezTo>
                    <a:pt x="1783029" y="560573"/>
                    <a:pt x="1811024" y="538577"/>
                    <a:pt x="1839019" y="545241"/>
                  </a:cubicBezTo>
                  <a:close/>
                  <a:moveTo>
                    <a:pt x="1636303" y="527995"/>
                  </a:moveTo>
                  <a:cubicBezTo>
                    <a:pt x="1651550" y="530244"/>
                    <a:pt x="1666381" y="537910"/>
                    <a:pt x="1678379" y="550574"/>
                  </a:cubicBezTo>
                  <a:cubicBezTo>
                    <a:pt x="1699043" y="573237"/>
                    <a:pt x="1710375" y="597235"/>
                    <a:pt x="1697043" y="627230"/>
                  </a:cubicBezTo>
                  <a:cubicBezTo>
                    <a:pt x="1683711" y="622564"/>
                    <a:pt x="1684378" y="636561"/>
                    <a:pt x="1679712" y="641893"/>
                  </a:cubicBezTo>
                  <a:cubicBezTo>
                    <a:pt x="1655050" y="673222"/>
                    <a:pt x="1618389" y="673222"/>
                    <a:pt x="1593727" y="640560"/>
                  </a:cubicBezTo>
                  <a:cubicBezTo>
                    <a:pt x="1587061" y="631897"/>
                    <a:pt x="1580397" y="622564"/>
                    <a:pt x="1575731" y="612565"/>
                  </a:cubicBezTo>
                  <a:cubicBezTo>
                    <a:pt x="1563732" y="585903"/>
                    <a:pt x="1571731" y="551908"/>
                    <a:pt x="1591727" y="537909"/>
                  </a:cubicBezTo>
                  <a:cubicBezTo>
                    <a:pt x="1605392" y="528911"/>
                    <a:pt x="1621056" y="525745"/>
                    <a:pt x="1636303" y="527995"/>
                  </a:cubicBezTo>
                  <a:close/>
                  <a:moveTo>
                    <a:pt x="2246950" y="523245"/>
                  </a:moveTo>
                  <a:cubicBezTo>
                    <a:pt x="2264948" y="522578"/>
                    <a:pt x="2312940" y="569905"/>
                    <a:pt x="2312940" y="589234"/>
                  </a:cubicBezTo>
                  <a:cubicBezTo>
                    <a:pt x="2312940" y="615898"/>
                    <a:pt x="2298943" y="633894"/>
                    <a:pt x="2274945" y="642560"/>
                  </a:cubicBezTo>
                  <a:cubicBezTo>
                    <a:pt x="2249616" y="651892"/>
                    <a:pt x="2234286" y="637227"/>
                    <a:pt x="2220954" y="618564"/>
                  </a:cubicBezTo>
                  <a:cubicBezTo>
                    <a:pt x="2195625" y="583237"/>
                    <a:pt x="2201624" y="545909"/>
                    <a:pt x="2235619" y="527911"/>
                  </a:cubicBezTo>
                  <a:cubicBezTo>
                    <a:pt x="2238950" y="525911"/>
                    <a:pt x="2242950" y="523245"/>
                    <a:pt x="2246950" y="523245"/>
                  </a:cubicBezTo>
                  <a:close/>
                  <a:moveTo>
                    <a:pt x="1400012" y="519996"/>
                  </a:moveTo>
                  <a:cubicBezTo>
                    <a:pt x="1411427" y="522746"/>
                    <a:pt x="1421759" y="529578"/>
                    <a:pt x="1431092" y="540576"/>
                  </a:cubicBezTo>
                  <a:cubicBezTo>
                    <a:pt x="1437756" y="548575"/>
                    <a:pt x="1442422" y="557908"/>
                    <a:pt x="1449755" y="564571"/>
                  </a:cubicBezTo>
                  <a:cubicBezTo>
                    <a:pt x="1471751" y="586570"/>
                    <a:pt x="1476417" y="603899"/>
                    <a:pt x="1443089" y="620564"/>
                  </a:cubicBezTo>
                  <a:cubicBezTo>
                    <a:pt x="1429758" y="627230"/>
                    <a:pt x="1427759" y="643893"/>
                    <a:pt x="1425092" y="657891"/>
                  </a:cubicBezTo>
                  <a:cubicBezTo>
                    <a:pt x="1419759" y="679221"/>
                    <a:pt x="1405094" y="686553"/>
                    <a:pt x="1381765" y="687220"/>
                  </a:cubicBezTo>
                  <a:cubicBezTo>
                    <a:pt x="1380432" y="687220"/>
                    <a:pt x="1376432" y="686553"/>
                    <a:pt x="1372432" y="685886"/>
                  </a:cubicBezTo>
                  <a:cubicBezTo>
                    <a:pt x="1349770" y="679221"/>
                    <a:pt x="1319108" y="626563"/>
                    <a:pt x="1317108" y="589235"/>
                  </a:cubicBezTo>
                  <a:cubicBezTo>
                    <a:pt x="1315775" y="559907"/>
                    <a:pt x="1332440" y="535909"/>
                    <a:pt x="1362435" y="523913"/>
                  </a:cubicBezTo>
                  <a:cubicBezTo>
                    <a:pt x="1376099" y="518580"/>
                    <a:pt x="1388597" y="517247"/>
                    <a:pt x="1400012" y="519996"/>
                  </a:cubicBezTo>
                  <a:close/>
                  <a:moveTo>
                    <a:pt x="2109340" y="481773"/>
                  </a:moveTo>
                  <a:cubicBezTo>
                    <a:pt x="2119390" y="482794"/>
                    <a:pt x="2128972" y="486252"/>
                    <a:pt x="2136971" y="492584"/>
                  </a:cubicBezTo>
                  <a:cubicBezTo>
                    <a:pt x="2156300" y="507249"/>
                    <a:pt x="2177632" y="522579"/>
                    <a:pt x="2184298" y="550575"/>
                  </a:cubicBezTo>
                  <a:cubicBezTo>
                    <a:pt x="2179631" y="565240"/>
                    <a:pt x="2176965" y="580570"/>
                    <a:pt x="2170299" y="594569"/>
                  </a:cubicBezTo>
                  <a:cubicBezTo>
                    <a:pt x="2155634" y="624564"/>
                    <a:pt x="2127638" y="631230"/>
                    <a:pt x="2101643" y="609899"/>
                  </a:cubicBezTo>
                  <a:cubicBezTo>
                    <a:pt x="2080313" y="591902"/>
                    <a:pt x="2061648" y="571906"/>
                    <a:pt x="2042319" y="551908"/>
                  </a:cubicBezTo>
                  <a:cubicBezTo>
                    <a:pt x="2035653" y="545242"/>
                    <a:pt x="2033653" y="536578"/>
                    <a:pt x="2036319" y="526579"/>
                  </a:cubicBezTo>
                  <a:cubicBezTo>
                    <a:pt x="2044819" y="497583"/>
                    <a:pt x="2079188" y="478711"/>
                    <a:pt x="2109340" y="481773"/>
                  </a:cubicBezTo>
                  <a:close/>
                  <a:moveTo>
                    <a:pt x="2432253" y="463921"/>
                  </a:moveTo>
                  <a:cubicBezTo>
                    <a:pt x="2439586" y="462588"/>
                    <a:pt x="2440253" y="466587"/>
                    <a:pt x="2440919" y="472587"/>
                  </a:cubicBezTo>
                  <a:cubicBezTo>
                    <a:pt x="2442919" y="489249"/>
                    <a:pt x="2423587" y="517244"/>
                    <a:pt x="2410256" y="517244"/>
                  </a:cubicBezTo>
                  <a:cubicBezTo>
                    <a:pt x="2402923" y="517244"/>
                    <a:pt x="2402923" y="513911"/>
                    <a:pt x="2402923" y="507914"/>
                  </a:cubicBezTo>
                  <a:cubicBezTo>
                    <a:pt x="2404923" y="489916"/>
                    <a:pt x="2420254" y="465254"/>
                    <a:pt x="2432253" y="463921"/>
                  </a:cubicBezTo>
                  <a:close/>
                  <a:moveTo>
                    <a:pt x="1749066" y="452581"/>
                  </a:moveTo>
                  <a:cubicBezTo>
                    <a:pt x="1762157" y="452674"/>
                    <a:pt x="1772531" y="463923"/>
                    <a:pt x="1781030" y="475921"/>
                  </a:cubicBezTo>
                  <a:cubicBezTo>
                    <a:pt x="1796359" y="498584"/>
                    <a:pt x="1808358" y="520580"/>
                    <a:pt x="1781696" y="544578"/>
                  </a:cubicBezTo>
                  <a:cubicBezTo>
                    <a:pt x="1772364" y="552575"/>
                    <a:pt x="1768365" y="567241"/>
                    <a:pt x="1761699" y="578573"/>
                  </a:cubicBezTo>
                  <a:cubicBezTo>
                    <a:pt x="1759032" y="583239"/>
                    <a:pt x="1759032" y="591903"/>
                    <a:pt x="1749702" y="589903"/>
                  </a:cubicBezTo>
                  <a:cubicBezTo>
                    <a:pt x="1735703" y="588570"/>
                    <a:pt x="1673048" y="527912"/>
                    <a:pt x="1676381" y="515249"/>
                  </a:cubicBezTo>
                  <a:cubicBezTo>
                    <a:pt x="1685046" y="485918"/>
                    <a:pt x="1711041" y="470588"/>
                    <a:pt x="1735037" y="456590"/>
                  </a:cubicBezTo>
                  <a:cubicBezTo>
                    <a:pt x="1740036" y="453757"/>
                    <a:pt x="1744702" y="452549"/>
                    <a:pt x="1749066" y="452581"/>
                  </a:cubicBezTo>
                  <a:close/>
                  <a:moveTo>
                    <a:pt x="1971259" y="450122"/>
                  </a:moveTo>
                  <a:cubicBezTo>
                    <a:pt x="1996286" y="449841"/>
                    <a:pt x="2023656" y="459589"/>
                    <a:pt x="2035655" y="474588"/>
                  </a:cubicBezTo>
                  <a:cubicBezTo>
                    <a:pt x="2038988" y="478588"/>
                    <a:pt x="2042988" y="483919"/>
                    <a:pt x="2036988" y="487252"/>
                  </a:cubicBezTo>
                  <a:cubicBezTo>
                    <a:pt x="2016992" y="497250"/>
                    <a:pt x="2016992" y="519247"/>
                    <a:pt x="2007660" y="535912"/>
                  </a:cubicBezTo>
                  <a:cubicBezTo>
                    <a:pt x="1988995" y="569907"/>
                    <a:pt x="1919674" y="575906"/>
                    <a:pt x="1893010" y="547242"/>
                  </a:cubicBezTo>
                  <a:cubicBezTo>
                    <a:pt x="1885679" y="538578"/>
                    <a:pt x="1889677" y="530579"/>
                    <a:pt x="1891676" y="521913"/>
                  </a:cubicBezTo>
                  <a:cubicBezTo>
                    <a:pt x="1891010" y="491918"/>
                    <a:pt x="1912341" y="466589"/>
                    <a:pt x="1947669" y="453923"/>
                  </a:cubicBezTo>
                  <a:cubicBezTo>
                    <a:pt x="1954835" y="451424"/>
                    <a:pt x="1962916" y="450216"/>
                    <a:pt x="1971259" y="450122"/>
                  </a:cubicBezTo>
                  <a:close/>
                  <a:moveTo>
                    <a:pt x="2318459" y="450006"/>
                  </a:moveTo>
                  <a:cubicBezTo>
                    <a:pt x="2324146" y="450548"/>
                    <a:pt x="2329770" y="452256"/>
                    <a:pt x="2334936" y="455256"/>
                  </a:cubicBezTo>
                  <a:cubicBezTo>
                    <a:pt x="2342935" y="459922"/>
                    <a:pt x="2351599" y="463255"/>
                    <a:pt x="2359598" y="467921"/>
                  </a:cubicBezTo>
                  <a:cubicBezTo>
                    <a:pt x="2372264" y="475918"/>
                    <a:pt x="2394927" y="478585"/>
                    <a:pt x="2385594" y="501915"/>
                  </a:cubicBezTo>
                  <a:cubicBezTo>
                    <a:pt x="2376930" y="522578"/>
                    <a:pt x="2363598" y="541241"/>
                    <a:pt x="2344935" y="543240"/>
                  </a:cubicBezTo>
                  <a:cubicBezTo>
                    <a:pt x="2290275" y="543240"/>
                    <a:pt x="2259614" y="508579"/>
                    <a:pt x="2276279" y="473254"/>
                  </a:cubicBezTo>
                  <a:cubicBezTo>
                    <a:pt x="2283777" y="457256"/>
                    <a:pt x="2301399" y="448382"/>
                    <a:pt x="2318459" y="450006"/>
                  </a:cubicBezTo>
                  <a:close/>
                  <a:moveTo>
                    <a:pt x="1483996" y="439510"/>
                  </a:moveTo>
                  <a:cubicBezTo>
                    <a:pt x="1506075" y="435594"/>
                    <a:pt x="1529405" y="440593"/>
                    <a:pt x="1543737" y="456590"/>
                  </a:cubicBezTo>
                  <a:cubicBezTo>
                    <a:pt x="1557733" y="472587"/>
                    <a:pt x="1568398" y="491918"/>
                    <a:pt x="1581728" y="508582"/>
                  </a:cubicBezTo>
                  <a:cubicBezTo>
                    <a:pt x="1589061" y="517914"/>
                    <a:pt x="1585061" y="522580"/>
                    <a:pt x="1577064" y="527913"/>
                  </a:cubicBezTo>
                  <a:cubicBezTo>
                    <a:pt x="1566399" y="535912"/>
                    <a:pt x="1559733" y="547909"/>
                    <a:pt x="1555733" y="560575"/>
                  </a:cubicBezTo>
                  <a:cubicBezTo>
                    <a:pt x="1551734" y="571238"/>
                    <a:pt x="1553067" y="587904"/>
                    <a:pt x="1536404" y="573905"/>
                  </a:cubicBezTo>
                  <a:cubicBezTo>
                    <a:pt x="1475748" y="590570"/>
                    <a:pt x="1464416" y="533246"/>
                    <a:pt x="1432422" y="507248"/>
                  </a:cubicBezTo>
                  <a:cubicBezTo>
                    <a:pt x="1423090" y="499918"/>
                    <a:pt x="1426423" y="486586"/>
                    <a:pt x="1431755" y="475920"/>
                  </a:cubicBezTo>
                  <a:cubicBezTo>
                    <a:pt x="1441087" y="456257"/>
                    <a:pt x="1461916" y="443426"/>
                    <a:pt x="1483996" y="439510"/>
                  </a:cubicBezTo>
                  <a:close/>
                  <a:moveTo>
                    <a:pt x="1860349" y="377271"/>
                  </a:moveTo>
                  <a:cubicBezTo>
                    <a:pt x="1892344" y="379271"/>
                    <a:pt x="1903010" y="404600"/>
                    <a:pt x="1916340" y="425931"/>
                  </a:cubicBezTo>
                  <a:cubicBezTo>
                    <a:pt x="1927672" y="444594"/>
                    <a:pt x="1907010" y="449261"/>
                    <a:pt x="1899010" y="459260"/>
                  </a:cubicBezTo>
                  <a:cubicBezTo>
                    <a:pt x="1885678" y="475256"/>
                    <a:pt x="1866349" y="485922"/>
                    <a:pt x="1867682" y="511918"/>
                  </a:cubicBezTo>
                  <a:cubicBezTo>
                    <a:pt x="1868349" y="526581"/>
                    <a:pt x="1856350" y="524583"/>
                    <a:pt x="1849017" y="516584"/>
                  </a:cubicBezTo>
                  <a:cubicBezTo>
                    <a:pt x="1829021" y="495252"/>
                    <a:pt x="1809691" y="473256"/>
                    <a:pt x="1790360" y="451260"/>
                  </a:cubicBezTo>
                  <a:cubicBezTo>
                    <a:pt x="1783027" y="442595"/>
                    <a:pt x="1781027" y="432595"/>
                    <a:pt x="1788360" y="423265"/>
                  </a:cubicBezTo>
                  <a:cubicBezTo>
                    <a:pt x="1806358" y="397934"/>
                    <a:pt x="1833021" y="385270"/>
                    <a:pt x="1860349" y="377271"/>
                  </a:cubicBezTo>
                  <a:close/>
                  <a:moveTo>
                    <a:pt x="2394257" y="367272"/>
                  </a:moveTo>
                  <a:cubicBezTo>
                    <a:pt x="2411589" y="371936"/>
                    <a:pt x="2438250" y="371272"/>
                    <a:pt x="2440917" y="397267"/>
                  </a:cubicBezTo>
                  <a:cubicBezTo>
                    <a:pt x="2444250" y="428595"/>
                    <a:pt x="2417588" y="454590"/>
                    <a:pt x="2380927" y="455923"/>
                  </a:cubicBezTo>
                  <a:cubicBezTo>
                    <a:pt x="2364929" y="453923"/>
                    <a:pt x="2343600" y="454590"/>
                    <a:pt x="2342267" y="427262"/>
                  </a:cubicBezTo>
                  <a:cubicBezTo>
                    <a:pt x="2341600" y="404599"/>
                    <a:pt x="2375595" y="362606"/>
                    <a:pt x="2394257" y="367272"/>
                  </a:cubicBezTo>
                  <a:close/>
                  <a:moveTo>
                    <a:pt x="1615048" y="352411"/>
                  </a:moveTo>
                  <a:cubicBezTo>
                    <a:pt x="1627181" y="352859"/>
                    <a:pt x="1639388" y="356108"/>
                    <a:pt x="1650386" y="362607"/>
                  </a:cubicBezTo>
                  <a:cubicBezTo>
                    <a:pt x="1677048" y="377938"/>
                    <a:pt x="1691047" y="404600"/>
                    <a:pt x="1707043" y="429262"/>
                  </a:cubicBezTo>
                  <a:cubicBezTo>
                    <a:pt x="1713709" y="439261"/>
                    <a:pt x="1710376" y="451258"/>
                    <a:pt x="1697711" y="453924"/>
                  </a:cubicBezTo>
                  <a:cubicBezTo>
                    <a:pt x="1674382" y="459257"/>
                    <a:pt x="1662383" y="475922"/>
                    <a:pt x="1649053" y="493251"/>
                  </a:cubicBezTo>
                  <a:cubicBezTo>
                    <a:pt x="1633721" y="513915"/>
                    <a:pt x="1615725" y="515913"/>
                    <a:pt x="1597060" y="498583"/>
                  </a:cubicBezTo>
                  <a:cubicBezTo>
                    <a:pt x="1571065" y="473255"/>
                    <a:pt x="1548402" y="445260"/>
                    <a:pt x="1542403" y="411933"/>
                  </a:cubicBezTo>
                  <a:cubicBezTo>
                    <a:pt x="1542903" y="374938"/>
                    <a:pt x="1578648" y="351068"/>
                    <a:pt x="1615048" y="352411"/>
                  </a:cubicBezTo>
                  <a:close/>
                  <a:moveTo>
                    <a:pt x="2060149" y="352275"/>
                  </a:moveTo>
                  <a:cubicBezTo>
                    <a:pt x="2072147" y="348942"/>
                    <a:pt x="2084978" y="349941"/>
                    <a:pt x="2096310" y="355940"/>
                  </a:cubicBezTo>
                  <a:cubicBezTo>
                    <a:pt x="2110975" y="363939"/>
                    <a:pt x="2123639" y="373938"/>
                    <a:pt x="2132971" y="387268"/>
                  </a:cubicBezTo>
                  <a:cubicBezTo>
                    <a:pt x="2133638" y="394601"/>
                    <a:pt x="2128305" y="396600"/>
                    <a:pt x="2124305" y="399267"/>
                  </a:cubicBezTo>
                  <a:cubicBezTo>
                    <a:pt x="2114975" y="407266"/>
                    <a:pt x="2108309" y="417265"/>
                    <a:pt x="2107642" y="430595"/>
                  </a:cubicBezTo>
                  <a:cubicBezTo>
                    <a:pt x="2106309" y="457258"/>
                    <a:pt x="2090310" y="459258"/>
                    <a:pt x="2068981" y="450594"/>
                  </a:cubicBezTo>
                  <a:cubicBezTo>
                    <a:pt x="2057649" y="445927"/>
                    <a:pt x="2046985" y="438595"/>
                    <a:pt x="2039652" y="429262"/>
                  </a:cubicBezTo>
                  <a:cubicBezTo>
                    <a:pt x="2026320" y="413266"/>
                    <a:pt x="2012990" y="396600"/>
                    <a:pt x="2028987" y="374605"/>
                  </a:cubicBezTo>
                  <a:cubicBezTo>
                    <a:pt x="2036986" y="363273"/>
                    <a:pt x="2048151" y="355608"/>
                    <a:pt x="2060149" y="352275"/>
                  </a:cubicBezTo>
                  <a:close/>
                  <a:moveTo>
                    <a:pt x="2500243" y="343276"/>
                  </a:moveTo>
                  <a:cubicBezTo>
                    <a:pt x="2508907" y="383937"/>
                    <a:pt x="2490244" y="403267"/>
                    <a:pt x="2456914" y="421265"/>
                  </a:cubicBezTo>
                  <a:cubicBezTo>
                    <a:pt x="2465580" y="389937"/>
                    <a:pt x="2470913" y="361939"/>
                    <a:pt x="2500243" y="343276"/>
                  </a:cubicBezTo>
                  <a:close/>
                  <a:moveTo>
                    <a:pt x="2271613" y="319282"/>
                  </a:moveTo>
                  <a:cubicBezTo>
                    <a:pt x="2288276" y="321281"/>
                    <a:pt x="2339601" y="359940"/>
                    <a:pt x="2339601" y="372606"/>
                  </a:cubicBezTo>
                  <a:cubicBezTo>
                    <a:pt x="2338935" y="395269"/>
                    <a:pt x="2324936" y="411934"/>
                    <a:pt x="2308273" y="426597"/>
                  </a:cubicBezTo>
                  <a:cubicBezTo>
                    <a:pt x="2294275" y="439263"/>
                    <a:pt x="2277612" y="438596"/>
                    <a:pt x="2262947" y="428597"/>
                  </a:cubicBezTo>
                  <a:cubicBezTo>
                    <a:pt x="2241618" y="415267"/>
                    <a:pt x="2226953" y="395269"/>
                    <a:pt x="2218287" y="371939"/>
                  </a:cubicBezTo>
                  <a:cubicBezTo>
                    <a:pt x="2209623" y="350610"/>
                    <a:pt x="2245617" y="316615"/>
                    <a:pt x="2271613" y="319282"/>
                  </a:cubicBezTo>
                  <a:close/>
                  <a:moveTo>
                    <a:pt x="1978327" y="293951"/>
                  </a:moveTo>
                  <a:cubicBezTo>
                    <a:pt x="2003658" y="293951"/>
                    <a:pt x="2016321" y="310614"/>
                    <a:pt x="2027653" y="329945"/>
                  </a:cubicBezTo>
                  <a:cubicBezTo>
                    <a:pt x="2039650" y="349274"/>
                    <a:pt x="2019654" y="353941"/>
                    <a:pt x="2012988" y="364606"/>
                  </a:cubicBezTo>
                  <a:cubicBezTo>
                    <a:pt x="2007655" y="373272"/>
                    <a:pt x="1997659" y="381936"/>
                    <a:pt x="1997659" y="390601"/>
                  </a:cubicBezTo>
                  <a:cubicBezTo>
                    <a:pt x="1998325" y="419930"/>
                    <a:pt x="1976994" y="419263"/>
                    <a:pt x="1958331" y="423263"/>
                  </a:cubicBezTo>
                  <a:cubicBezTo>
                    <a:pt x="1937669" y="427929"/>
                    <a:pt x="1932336" y="411264"/>
                    <a:pt x="1923670" y="399267"/>
                  </a:cubicBezTo>
                  <a:cubicBezTo>
                    <a:pt x="1887676" y="347941"/>
                    <a:pt x="1888343" y="347941"/>
                    <a:pt x="1939669" y="311947"/>
                  </a:cubicBezTo>
                  <a:cubicBezTo>
                    <a:pt x="1966331" y="293951"/>
                    <a:pt x="1966331" y="293951"/>
                    <a:pt x="1978327" y="293951"/>
                  </a:cubicBezTo>
                  <a:close/>
                  <a:moveTo>
                    <a:pt x="1754368" y="283285"/>
                  </a:moveTo>
                  <a:cubicBezTo>
                    <a:pt x="1784363" y="283285"/>
                    <a:pt x="1828356" y="327946"/>
                    <a:pt x="1827023" y="357941"/>
                  </a:cubicBezTo>
                  <a:cubicBezTo>
                    <a:pt x="1826356" y="371940"/>
                    <a:pt x="1814357" y="378604"/>
                    <a:pt x="1802359" y="381937"/>
                  </a:cubicBezTo>
                  <a:cubicBezTo>
                    <a:pt x="1780363" y="388603"/>
                    <a:pt x="1763700" y="399935"/>
                    <a:pt x="1757035" y="423264"/>
                  </a:cubicBezTo>
                  <a:cubicBezTo>
                    <a:pt x="1753035" y="437263"/>
                    <a:pt x="1745703" y="430597"/>
                    <a:pt x="1739037" y="426597"/>
                  </a:cubicBezTo>
                  <a:cubicBezTo>
                    <a:pt x="1726373" y="419265"/>
                    <a:pt x="1718374" y="407268"/>
                    <a:pt x="1709709" y="395936"/>
                  </a:cubicBezTo>
                  <a:cubicBezTo>
                    <a:pt x="1701709" y="385270"/>
                    <a:pt x="1695046" y="373940"/>
                    <a:pt x="1686380" y="363940"/>
                  </a:cubicBezTo>
                  <a:cubicBezTo>
                    <a:pt x="1657052" y="329279"/>
                    <a:pt x="1659718" y="317280"/>
                    <a:pt x="1701709" y="295951"/>
                  </a:cubicBezTo>
                  <a:cubicBezTo>
                    <a:pt x="1718374" y="287285"/>
                    <a:pt x="1735704" y="281952"/>
                    <a:pt x="1754368" y="283285"/>
                  </a:cubicBezTo>
                  <a:close/>
                  <a:moveTo>
                    <a:pt x="2169630" y="269290"/>
                  </a:moveTo>
                  <a:cubicBezTo>
                    <a:pt x="2192293" y="266624"/>
                    <a:pt x="2201625" y="284622"/>
                    <a:pt x="2213624" y="297952"/>
                  </a:cubicBezTo>
                  <a:cubicBezTo>
                    <a:pt x="2225621" y="310617"/>
                    <a:pt x="2211625" y="318617"/>
                    <a:pt x="2206958" y="327280"/>
                  </a:cubicBezTo>
                  <a:cubicBezTo>
                    <a:pt x="2183627" y="369941"/>
                    <a:pt x="2190293" y="397936"/>
                    <a:pt x="2232287" y="429931"/>
                  </a:cubicBezTo>
                  <a:cubicBezTo>
                    <a:pt x="2268949" y="457259"/>
                    <a:pt x="2270948" y="473925"/>
                    <a:pt x="2242953" y="507253"/>
                  </a:cubicBezTo>
                  <a:cubicBezTo>
                    <a:pt x="2232287" y="519918"/>
                    <a:pt x="2219622" y="523915"/>
                    <a:pt x="2204958" y="516585"/>
                  </a:cubicBezTo>
                  <a:cubicBezTo>
                    <a:pt x="2180963" y="504586"/>
                    <a:pt x="2158298" y="489921"/>
                    <a:pt x="2140302" y="469925"/>
                  </a:cubicBezTo>
                  <a:cubicBezTo>
                    <a:pt x="2117637" y="444596"/>
                    <a:pt x="2122970" y="421932"/>
                    <a:pt x="2154299" y="406602"/>
                  </a:cubicBezTo>
                  <a:cubicBezTo>
                    <a:pt x="2160965" y="403269"/>
                    <a:pt x="2167631" y="401269"/>
                    <a:pt x="2173630" y="397936"/>
                  </a:cubicBezTo>
                  <a:cubicBezTo>
                    <a:pt x="2178296" y="395270"/>
                    <a:pt x="2186960" y="394603"/>
                    <a:pt x="2185627" y="385939"/>
                  </a:cubicBezTo>
                  <a:cubicBezTo>
                    <a:pt x="2184294" y="378607"/>
                    <a:pt x="2180296" y="373940"/>
                    <a:pt x="2170964" y="373274"/>
                  </a:cubicBezTo>
                  <a:cubicBezTo>
                    <a:pt x="2159631" y="372607"/>
                    <a:pt x="2149632" y="367274"/>
                    <a:pt x="2140302" y="359942"/>
                  </a:cubicBezTo>
                  <a:cubicBezTo>
                    <a:pt x="2122304" y="346612"/>
                    <a:pt x="2106307" y="329947"/>
                    <a:pt x="2114306" y="305951"/>
                  </a:cubicBezTo>
                  <a:cubicBezTo>
                    <a:pt x="2122970" y="282622"/>
                    <a:pt x="2144301" y="271956"/>
                    <a:pt x="2169630" y="269290"/>
                  </a:cubicBezTo>
                  <a:close/>
                  <a:moveTo>
                    <a:pt x="2510739" y="264621"/>
                  </a:moveTo>
                  <a:cubicBezTo>
                    <a:pt x="2513905" y="265788"/>
                    <a:pt x="2516904" y="268621"/>
                    <a:pt x="2518903" y="271954"/>
                  </a:cubicBezTo>
                  <a:cubicBezTo>
                    <a:pt x="2528902" y="287285"/>
                    <a:pt x="2530235" y="300617"/>
                    <a:pt x="2510239" y="309948"/>
                  </a:cubicBezTo>
                  <a:cubicBezTo>
                    <a:pt x="2506239" y="295951"/>
                    <a:pt x="2487574" y="284618"/>
                    <a:pt x="2501573" y="267288"/>
                  </a:cubicBezTo>
                  <a:cubicBezTo>
                    <a:pt x="2504239" y="263954"/>
                    <a:pt x="2507572" y="263455"/>
                    <a:pt x="2510739" y="264621"/>
                  </a:cubicBezTo>
                  <a:close/>
                  <a:moveTo>
                    <a:pt x="2360931" y="239295"/>
                  </a:moveTo>
                  <a:cubicBezTo>
                    <a:pt x="2388260" y="243294"/>
                    <a:pt x="2411589" y="265290"/>
                    <a:pt x="2443583" y="251960"/>
                  </a:cubicBezTo>
                  <a:cubicBezTo>
                    <a:pt x="2467581" y="242628"/>
                    <a:pt x="2491577" y="273956"/>
                    <a:pt x="2484244" y="299285"/>
                  </a:cubicBezTo>
                  <a:cubicBezTo>
                    <a:pt x="2479578" y="314616"/>
                    <a:pt x="2474245" y="330612"/>
                    <a:pt x="2466248" y="344611"/>
                  </a:cubicBezTo>
                  <a:cubicBezTo>
                    <a:pt x="2458915" y="357943"/>
                    <a:pt x="2448250" y="367273"/>
                    <a:pt x="2430920" y="357943"/>
                  </a:cubicBezTo>
                  <a:cubicBezTo>
                    <a:pt x="2416255" y="349277"/>
                    <a:pt x="2403589" y="339945"/>
                    <a:pt x="2414255" y="319282"/>
                  </a:cubicBezTo>
                  <a:cubicBezTo>
                    <a:pt x="2422921" y="302618"/>
                    <a:pt x="2426920" y="284621"/>
                    <a:pt x="2407589" y="262626"/>
                  </a:cubicBezTo>
                  <a:cubicBezTo>
                    <a:pt x="2406922" y="273289"/>
                    <a:pt x="2406922" y="276622"/>
                    <a:pt x="2406922" y="280622"/>
                  </a:cubicBezTo>
                  <a:cubicBezTo>
                    <a:pt x="2404923" y="307284"/>
                    <a:pt x="2405589" y="335279"/>
                    <a:pt x="2371595" y="343944"/>
                  </a:cubicBezTo>
                  <a:cubicBezTo>
                    <a:pt x="2350932" y="349277"/>
                    <a:pt x="2295608" y="324615"/>
                    <a:pt x="2284943" y="305951"/>
                  </a:cubicBezTo>
                  <a:cubicBezTo>
                    <a:pt x="2282943" y="301951"/>
                    <a:pt x="2280943" y="295954"/>
                    <a:pt x="2281610" y="291288"/>
                  </a:cubicBezTo>
                  <a:cubicBezTo>
                    <a:pt x="2284943" y="260626"/>
                    <a:pt x="2331603" y="234629"/>
                    <a:pt x="2360931" y="239295"/>
                  </a:cubicBezTo>
                  <a:close/>
                  <a:moveTo>
                    <a:pt x="2080313" y="214632"/>
                  </a:moveTo>
                  <a:cubicBezTo>
                    <a:pt x="2106974" y="214632"/>
                    <a:pt x="2118305" y="234628"/>
                    <a:pt x="2130970" y="251293"/>
                  </a:cubicBezTo>
                  <a:cubicBezTo>
                    <a:pt x="2138302" y="260626"/>
                    <a:pt x="2128970" y="263292"/>
                    <a:pt x="2122971" y="266623"/>
                  </a:cubicBezTo>
                  <a:cubicBezTo>
                    <a:pt x="2108308" y="275289"/>
                    <a:pt x="2097642" y="285955"/>
                    <a:pt x="2092309" y="303285"/>
                  </a:cubicBezTo>
                  <a:cubicBezTo>
                    <a:pt x="2085643" y="326616"/>
                    <a:pt x="2062315" y="333280"/>
                    <a:pt x="2046318" y="315283"/>
                  </a:cubicBezTo>
                  <a:cubicBezTo>
                    <a:pt x="2034320" y="301285"/>
                    <a:pt x="2026321" y="283288"/>
                    <a:pt x="2015657" y="267290"/>
                  </a:cubicBezTo>
                  <a:cubicBezTo>
                    <a:pt x="2006991" y="254626"/>
                    <a:pt x="2014990" y="238628"/>
                    <a:pt x="2028987" y="230630"/>
                  </a:cubicBezTo>
                  <a:cubicBezTo>
                    <a:pt x="2044985" y="221298"/>
                    <a:pt x="2062981" y="215965"/>
                    <a:pt x="2080313" y="214632"/>
                  </a:cubicBezTo>
                  <a:close/>
                  <a:moveTo>
                    <a:pt x="1855851" y="197802"/>
                  </a:moveTo>
                  <a:cubicBezTo>
                    <a:pt x="1869015" y="197468"/>
                    <a:pt x="1882346" y="200635"/>
                    <a:pt x="1895677" y="206634"/>
                  </a:cubicBezTo>
                  <a:cubicBezTo>
                    <a:pt x="1924339" y="219297"/>
                    <a:pt x="1929006" y="249292"/>
                    <a:pt x="1939671" y="273289"/>
                  </a:cubicBezTo>
                  <a:cubicBezTo>
                    <a:pt x="1944338" y="283286"/>
                    <a:pt x="1931672" y="291285"/>
                    <a:pt x="1923673" y="296618"/>
                  </a:cubicBezTo>
                  <a:cubicBezTo>
                    <a:pt x="1904343" y="307950"/>
                    <a:pt x="1891011" y="323946"/>
                    <a:pt x="1882347" y="344609"/>
                  </a:cubicBezTo>
                  <a:cubicBezTo>
                    <a:pt x="1877681" y="355941"/>
                    <a:pt x="1869015" y="370606"/>
                    <a:pt x="1855683" y="357274"/>
                  </a:cubicBezTo>
                  <a:cubicBezTo>
                    <a:pt x="1827021" y="327279"/>
                    <a:pt x="1807025" y="290619"/>
                    <a:pt x="1794359" y="258624"/>
                  </a:cubicBezTo>
                  <a:cubicBezTo>
                    <a:pt x="1793026" y="231962"/>
                    <a:pt x="1803025" y="219297"/>
                    <a:pt x="1817024" y="209967"/>
                  </a:cubicBezTo>
                  <a:cubicBezTo>
                    <a:pt x="1829689" y="201968"/>
                    <a:pt x="1842686" y="198135"/>
                    <a:pt x="1855851" y="197802"/>
                  </a:cubicBezTo>
                  <a:close/>
                  <a:moveTo>
                    <a:pt x="2239618" y="195966"/>
                  </a:moveTo>
                  <a:cubicBezTo>
                    <a:pt x="2252282" y="195966"/>
                    <a:pt x="2291609" y="223961"/>
                    <a:pt x="2291609" y="233294"/>
                  </a:cubicBezTo>
                  <a:cubicBezTo>
                    <a:pt x="2291609" y="241293"/>
                    <a:pt x="2248949" y="287284"/>
                    <a:pt x="2241616" y="287284"/>
                  </a:cubicBezTo>
                  <a:cubicBezTo>
                    <a:pt x="2228953" y="287284"/>
                    <a:pt x="2194959" y="249290"/>
                    <a:pt x="2194292" y="234627"/>
                  </a:cubicBezTo>
                  <a:cubicBezTo>
                    <a:pt x="2194292" y="218629"/>
                    <a:pt x="2219621" y="196633"/>
                    <a:pt x="2239618" y="195966"/>
                  </a:cubicBezTo>
                  <a:close/>
                  <a:moveTo>
                    <a:pt x="2163800" y="154225"/>
                  </a:moveTo>
                  <a:cubicBezTo>
                    <a:pt x="2180131" y="153475"/>
                    <a:pt x="2196628" y="159974"/>
                    <a:pt x="2209626" y="173972"/>
                  </a:cubicBezTo>
                  <a:cubicBezTo>
                    <a:pt x="2212292" y="176638"/>
                    <a:pt x="2214959" y="179971"/>
                    <a:pt x="2218292" y="183971"/>
                  </a:cubicBezTo>
                  <a:cubicBezTo>
                    <a:pt x="2197627" y="193302"/>
                    <a:pt x="2178297" y="201967"/>
                    <a:pt x="2173631" y="227297"/>
                  </a:cubicBezTo>
                  <a:cubicBezTo>
                    <a:pt x="2170965" y="241295"/>
                    <a:pt x="2158299" y="243295"/>
                    <a:pt x="2147635" y="233296"/>
                  </a:cubicBezTo>
                  <a:cubicBezTo>
                    <a:pt x="2136970" y="223963"/>
                    <a:pt x="2126971" y="213966"/>
                    <a:pt x="2117640" y="202634"/>
                  </a:cubicBezTo>
                  <a:cubicBezTo>
                    <a:pt x="2110974" y="194635"/>
                    <a:pt x="2111641" y="185969"/>
                    <a:pt x="2118973" y="177972"/>
                  </a:cubicBezTo>
                  <a:cubicBezTo>
                    <a:pt x="2131305" y="162974"/>
                    <a:pt x="2147469" y="154975"/>
                    <a:pt x="2163800" y="154225"/>
                  </a:cubicBezTo>
                  <a:close/>
                  <a:moveTo>
                    <a:pt x="2529567" y="147309"/>
                  </a:moveTo>
                  <a:cubicBezTo>
                    <a:pt x="2548230" y="147976"/>
                    <a:pt x="2552896" y="159975"/>
                    <a:pt x="2552230" y="181304"/>
                  </a:cubicBezTo>
                  <a:cubicBezTo>
                    <a:pt x="2537567" y="195302"/>
                    <a:pt x="2560229" y="234627"/>
                    <a:pt x="2520902" y="239293"/>
                  </a:cubicBezTo>
                  <a:cubicBezTo>
                    <a:pt x="2507570" y="240626"/>
                    <a:pt x="2484908" y="242626"/>
                    <a:pt x="2486241" y="216631"/>
                  </a:cubicBezTo>
                  <a:cubicBezTo>
                    <a:pt x="2487574" y="179304"/>
                    <a:pt x="2507570" y="147309"/>
                    <a:pt x="2529567" y="147309"/>
                  </a:cubicBezTo>
                  <a:close/>
                  <a:moveTo>
                    <a:pt x="2455903" y="144092"/>
                  </a:moveTo>
                  <a:cubicBezTo>
                    <a:pt x="2468119" y="144060"/>
                    <a:pt x="2474243" y="154809"/>
                    <a:pt x="2476243" y="169306"/>
                  </a:cubicBezTo>
                  <a:cubicBezTo>
                    <a:pt x="2481575" y="201301"/>
                    <a:pt x="2465579" y="225299"/>
                    <a:pt x="2438915" y="228630"/>
                  </a:cubicBezTo>
                  <a:cubicBezTo>
                    <a:pt x="2406921" y="232630"/>
                    <a:pt x="2380926" y="218633"/>
                    <a:pt x="2378259" y="196635"/>
                  </a:cubicBezTo>
                  <a:cubicBezTo>
                    <a:pt x="2376260" y="171973"/>
                    <a:pt x="2399590" y="153976"/>
                    <a:pt x="2441582" y="147977"/>
                  </a:cubicBezTo>
                  <a:cubicBezTo>
                    <a:pt x="2447081" y="145310"/>
                    <a:pt x="2451831" y="144102"/>
                    <a:pt x="2455903" y="144092"/>
                  </a:cubicBezTo>
                  <a:close/>
                  <a:moveTo>
                    <a:pt x="1972330" y="137978"/>
                  </a:moveTo>
                  <a:cubicBezTo>
                    <a:pt x="1996992" y="137978"/>
                    <a:pt x="2030986" y="162640"/>
                    <a:pt x="2038985" y="185305"/>
                  </a:cubicBezTo>
                  <a:cubicBezTo>
                    <a:pt x="2042318" y="194635"/>
                    <a:pt x="2037652" y="198635"/>
                    <a:pt x="2032320" y="202635"/>
                  </a:cubicBezTo>
                  <a:cubicBezTo>
                    <a:pt x="2014323" y="214634"/>
                    <a:pt x="2004991" y="231963"/>
                    <a:pt x="2000992" y="253295"/>
                  </a:cubicBezTo>
                  <a:cubicBezTo>
                    <a:pt x="1998992" y="262625"/>
                    <a:pt x="1996992" y="273957"/>
                    <a:pt x="1984329" y="276624"/>
                  </a:cubicBezTo>
                  <a:cubicBezTo>
                    <a:pt x="1972330" y="278624"/>
                    <a:pt x="1964331" y="271958"/>
                    <a:pt x="1959000" y="262625"/>
                  </a:cubicBezTo>
                  <a:cubicBezTo>
                    <a:pt x="1945002" y="239963"/>
                    <a:pt x="1930337" y="217967"/>
                    <a:pt x="1919673" y="193969"/>
                  </a:cubicBezTo>
                  <a:cubicBezTo>
                    <a:pt x="1908341" y="169973"/>
                    <a:pt x="1940335" y="137978"/>
                    <a:pt x="1972330" y="137978"/>
                  </a:cubicBezTo>
                  <a:close/>
                  <a:moveTo>
                    <a:pt x="2344934" y="125314"/>
                  </a:moveTo>
                  <a:cubicBezTo>
                    <a:pt x="2348934" y="125981"/>
                    <a:pt x="2352933" y="128645"/>
                    <a:pt x="2355600" y="130645"/>
                  </a:cubicBezTo>
                  <a:cubicBezTo>
                    <a:pt x="2365596" y="139310"/>
                    <a:pt x="2374929" y="151976"/>
                    <a:pt x="2364263" y="161973"/>
                  </a:cubicBezTo>
                  <a:cubicBezTo>
                    <a:pt x="2346934" y="176638"/>
                    <a:pt x="2372929" y="220631"/>
                    <a:pt x="2330269" y="215298"/>
                  </a:cubicBezTo>
                  <a:cubicBezTo>
                    <a:pt x="2307607" y="215965"/>
                    <a:pt x="2291611" y="207966"/>
                    <a:pt x="2282945" y="189969"/>
                  </a:cubicBezTo>
                  <a:cubicBezTo>
                    <a:pt x="2276279" y="175304"/>
                    <a:pt x="2280945" y="161306"/>
                    <a:pt x="2292277" y="150643"/>
                  </a:cubicBezTo>
                  <a:cubicBezTo>
                    <a:pt x="2306940" y="136644"/>
                    <a:pt x="2321605" y="121315"/>
                    <a:pt x="2344934" y="125314"/>
                  </a:cubicBezTo>
                  <a:close/>
                  <a:moveTo>
                    <a:pt x="2110766" y="98922"/>
                  </a:moveTo>
                  <a:cubicBezTo>
                    <a:pt x="2117723" y="100026"/>
                    <a:pt x="2124472" y="102817"/>
                    <a:pt x="2130971" y="107316"/>
                  </a:cubicBezTo>
                  <a:cubicBezTo>
                    <a:pt x="2136304" y="110649"/>
                    <a:pt x="2140303" y="115315"/>
                    <a:pt x="2144970" y="119982"/>
                  </a:cubicBezTo>
                  <a:cubicBezTo>
                    <a:pt x="2141636" y="124648"/>
                    <a:pt x="2138970" y="129312"/>
                    <a:pt x="2135637" y="133311"/>
                  </a:cubicBezTo>
                  <a:cubicBezTo>
                    <a:pt x="2120974" y="149310"/>
                    <a:pt x="2106975" y="164639"/>
                    <a:pt x="2091643" y="179971"/>
                  </a:cubicBezTo>
                  <a:cubicBezTo>
                    <a:pt x="2076980" y="195300"/>
                    <a:pt x="2062314" y="187970"/>
                    <a:pt x="2052317" y="175305"/>
                  </a:cubicBezTo>
                  <a:cubicBezTo>
                    <a:pt x="2042985" y="163973"/>
                    <a:pt x="2026986" y="152643"/>
                    <a:pt x="2043651" y="133978"/>
                  </a:cubicBezTo>
                  <a:cubicBezTo>
                    <a:pt x="2067148" y="107482"/>
                    <a:pt x="2089894" y="95610"/>
                    <a:pt x="2110766" y="98922"/>
                  </a:cubicBezTo>
                  <a:close/>
                  <a:moveTo>
                    <a:pt x="2263207" y="86642"/>
                  </a:moveTo>
                  <a:cubicBezTo>
                    <a:pt x="2271570" y="85444"/>
                    <a:pt x="2279610" y="86152"/>
                    <a:pt x="2286276" y="89318"/>
                  </a:cubicBezTo>
                  <a:cubicBezTo>
                    <a:pt x="2292275" y="92651"/>
                    <a:pt x="2300274" y="94651"/>
                    <a:pt x="2300274" y="105316"/>
                  </a:cubicBezTo>
                  <a:cubicBezTo>
                    <a:pt x="2296274" y="109982"/>
                    <a:pt x="2291608" y="115313"/>
                    <a:pt x="2286942" y="120646"/>
                  </a:cubicBezTo>
                  <a:cubicBezTo>
                    <a:pt x="2276279" y="131311"/>
                    <a:pt x="2262280" y="139977"/>
                    <a:pt x="2256947" y="154640"/>
                  </a:cubicBezTo>
                  <a:cubicBezTo>
                    <a:pt x="2253614" y="163972"/>
                    <a:pt x="2252281" y="178637"/>
                    <a:pt x="2238285" y="171305"/>
                  </a:cubicBezTo>
                  <a:cubicBezTo>
                    <a:pt x="2222953" y="163972"/>
                    <a:pt x="2205624" y="154640"/>
                    <a:pt x="2207624" y="133978"/>
                  </a:cubicBezTo>
                  <a:cubicBezTo>
                    <a:pt x="2210124" y="110982"/>
                    <a:pt x="2238118" y="90236"/>
                    <a:pt x="2263207" y="86642"/>
                  </a:cubicBezTo>
                  <a:close/>
                  <a:moveTo>
                    <a:pt x="2494241" y="74654"/>
                  </a:moveTo>
                  <a:cubicBezTo>
                    <a:pt x="2508904" y="75321"/>
                    <a:pt x="2520902" y="87319"/>
                    <a:pt x="2526902" y="99983"/>
                  </a:cubicBezTo>
                  <a:cubicBezTo>
                    <a:pt x="2522236" y="119314"/>
                    <a:pt x="2514903" y="135976"/>
                    <a:pt x="2493574" y="135976"/>
                  </a:cubicBezTo>
                  <a:cubicBezTo>
                    <a:pt x="2476243" y="135976"/>
                    <a:pt x="2469577" y="121313"/>
                    <a:pt x="2468911" y="106648"/>
                  </a:cubicBezTo>
                  <a:cubicBezTo>
                    <a:pt x="2467579" y="89986"/>
                    <a:pt x="2476243" y="74654"/>
                    <a:pt x="2494241" y="74654"/>
                  </a:cubicBezTo>
                  <a:close/>
                  <a:moveTo>
                    <a:pt x="2406924" y="66656"/>
                  </a:moveTo>
                  <a:cubicBezTo>
                    <a:pt x="2422254" y="62656"/>
                    <a:pt x="2444252" y="87985"/>
                    <a:pt x="2443586" y="107314"/>
                  </a:cubicBezTo>
                  <a:cubicBezTo>
                    <a:pt x="2442919" y="143308"/>
                    <a:pt x="2410924" y="117979"/>
                    <a:pt x="2400925" y="130644"/>
                  </a:cubicBezTo>
                  <a:cubicBezTo>
                    <a:pt x="2380928" y="133311"/>
                    <a:pt x="2372263" y="123312"/>
                    <a:pt x="2372929" y="107980"/>
                  </a:cubicBezTo>
                  <a:cubicBezTo>
                    <a:pt x="2373596" y="85985"/>
                    <a:pt x="2386926" y="71989"/>
                    <a:pt x="2406924" y="66656"/>
                  </a:cubicBezTo>
                  <a:close/>
                  <a:moveTo>
                    <a:pt x="2211621" y="47991"/>
                  </a:moveTo>
                  <a:cubicBezTo>
                    <a:pt x="2223620" y="47324"/>
                    <a:pt x="2236285" y="49324"/>
                    <a:pt x="2241616" y="59990"/>
                  </a:cubicBezTo>
                  <a:cubicBezTo>
                    <a:pt x="2247615" y="72655"/>
                    <a:pt x="2231619" y="75322"/>
                    <a:pt x="2225620" y="81986"/>
                  </a:cubicBezTo>
                  <a:cubicBezTo>
                    <a:pt x="2214288" y="95318"/>
                    <a:pt x="2202291" y="107317"/>
                    <a:pt x="2190292" y="120647"/>
                  </a:cubicBezTo>
                  <a:cubicBezTo>
                    <a:pt x="2179627" y="132646"/>
                    <a:pt x="2172296" y="132646"/>
                    <a:pt x="2162964" y="116647"/>
                  </a:cubicBezTo>
                  <a:cubicBezTo>
                    <a:pt x="2141633" y="75988"/>
                    <a:pt x="2159631" y="48657"/>
                    <a:pt x="2211621" y="47991"/>
                  </a:cubicBezTo>
                  <a:close/>
                  <a:moveTo>
                    <a:pt x="2352100" y="32161"/>
                  </a:moveTo>
                  <a:cubicBezTo>
                    <a:pt x="2361932" y="31995"/>
                    <a:pt x="2371596" y="36661"/>
                    <a:pt x="2380928" y="48660"/>
                  </a:cubicBezTo>
                  <a:cubicBezTo>
                    <a:pt x="2371597" y="67323"/>
                    <a:pt x="2337602" y="67990"/>
                    <a:pt x="2345600" y="99318"/>
                  </a:cubicBezTo>
                  <a:cubicBezTo>
                    <a:pt x="2346933" y="103318"/>
                    <a:pt x="2340269" y="104651"/>
                    <a:pt x="2336269" y="103318"/>
                  </a:cubicBezTo>
                  <a:cubicBezTo>
                    <a:pt x="2320937" y="97985"/>
                    <a:pt x="2314271" y="85321"/>
                    <a:pt x="2308940" y="71989"/>
                  </a:cubicBezTo>
                  <a:cubicBezTo>
                    <a:pt x="2303607" y="58657"/>
                    <a:pt x="2312938" y="51326"/>
                    <a:pt x="2322270" y="44660"/>
                  </a:cubicBezTo>
                  <a:cubicBezTo>
                    <a:pt x="2332270" y="37327"/>
                    <a:pt x="2342268" y="32328"/>
                    <a:pt x="2352100" y="32161"/>
                  </a:cubicBezTo>
                  <a:close/>
                  <a:moveTo>
                    <a:pt x="2524236" y="26662"/>
                  </a:moveTo>
                  <a:cubicBezTo>
                    <a:pt x="2543567" y="28662"/>
                    <a:pt x="2548900" y="42661"/>
                    <a:pt x="2553566" y="55325"/>
                  </a:cubicBezTo>
                  <a:cubicBezTo>
                    <a:pt x="2557566" y="66658"/>
                    <a:pt x="2547567" y="71991"/>
                    <a:pt x="2538234" y="72658"/>
                  </a:cubicBezTo>
                  <a:cubicBezTo>
                    <a:pt x="2514237" y="74658"/>
                    <a:pt x="2522237" y="51325"/>
                    <a:pt x="2514904" y="39995"/>
                  </a:cubicBezTo>
                  <a:cubicBezTo>
                    <a:pt x="2508237" y="30662"/>
                    <a:pt x="2520903" y="30662"/>
                    <a:pt x="2524236" y="26662"/>
                  </a:cubicBezTo>
                  <a:close/>
                  <a:moveTo>
                    <a:pt x="2296274" y="11332"/>
                  </a:moveTo>
                  <a:cubicBezTo>
                    <a:pt x="2306271" y="9999"/>
                    <a:pt x="2316270" y="12666"/>
                    <a:pt x="2310271" y="25998"/>
                  </a:cubicBezTo>
                  <a:cubicBezTo>
                    <a:pt x="2300941" y="46662"/>
                    <a:pt x="2270944" y="51329"/>
                    <a:pt x="2251615" y="35329"/>
                  </a:cubicBezTo>
                  <a:cubicBezTo>
                    <a:pt x="2265613" y="25332"/>
                    <a:pt x="2278943" y="13999"/>
                    <a:pt x="2296274" y="11332"/>
                  </a:cubicBezTo>
                  <a:close/>
                  <a:moveTo>
                    <a:pt x="2424253" y="0"/>
                  </a:moveTo>
                  <a:cubicBezTo>
                    <a:pt x="2439584" y="2667"/>
                    <a:pt x="2431585" y="13332"/>
                    <a:pt x="2432918" y="19996"/>
                  </a:cubicBezTo>
                  <a:cubicBezTo>
                    <a:pt x="2434252" y="28662"/>
                    <a:pt x="2430252" y="39994"/>
                    <a:pt x="2441584" y="43327"/>
                  </a:cubicBezTo>
                  <a:cubicBezTo>
                    <a:pt x="2452250" y="46660"/>
                    <a:pt x="2454249" y="35994"/>
                    <a:pt x="2459580" y="30661"/>
                  </a:cubicBezTo>
                  <a:cubicBezTo>
                    <a:pt x="2466913" y="23329"/>
                    <a:pt x="2473579" y="8666"/>
                    <a:pt x="2486244" y="19329"/>
                  </a:cubicBezTo>
                  <a:cubicBezTo>
                    <a:pt x="2494907" y="27328"/>
                    <a:pt x="2493574" y="41327"/>
                    <a:pt x="2486910" y="49990"/>
                  </a:cubicBezTo>
                  <a:cubicBezTo>
                    <a:pt x="2478911" y="59989"/>
                    <a:pt x="2462246" y="71321"/>
                    <a:pt x="2454914" y="63989"/>
                  </a:cubicBezTo>
                  <a:cubicBezTo>
                    <a:pt x="2442917" y="52657"/>
                    <a:pt x="2430919" y="50657"/>
                    <a:pt x="2416922" y="47993"/>
                  </a:cubicBezTo>
                  <a:cubicBezTo>
                    <a:pt x="2406257" y="45993"/>
                    <a:pt x="2396924" y="39994"/>
                    <a:pt x="2399591" y="26662"/>
                  </a:cubicBezTo>
                  <a:cubicBezTo>
                    <a:pt x="2401591" y="12666"/>
                    <a:pt x="2413589" y="6000"/>
                    <a:pt x="2424253" y="0"/>
                  </a:cubicBezTo>
                  <a:close/>
                </a:path>
              </a:pathLst>
            </a:custGeom>
            <a:grpFill/>
            <a:ln w="33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43">
              <a:extLst>
                <a:ext uri="{FF2B5EF4-FFF2-40B4-BE49-F238E27FC236}">
                  <a16:creationId xmlns:a16="http://schemas.microsoft.com/office/drawing/2014/main" id="{EAF31E7D-24B0-49E3-9109-8800240084A1}"/>
                </a:ext>
              </a:extLst>
            </p:cNvPr>
            <p:cNvSpPr/>
            <p:nvPr/>
          </p:nvSpPr>
          <p:spPr>
            <a:xfrm rot="658315">
              <a:off x="7327693" y="2151951"/>
              <a:ext cx="1968838" cy="1537751"/>
            </a:xfrm>
            <a:custGeom>
              <a:avLst/>
              <a:gdLst>
                <a:gd name="connsiteX0" fmla="*/ 121105 w 1968838"/>
                <a:gd name="connsiteY0" fmla="*/ 1379767 h 1537751"/>
                <a:gd name="connsiteX1" fmla="*/ 137727 w 1968838"/>
                <a:gd name="connsiteY1" fmla="*/ 1377349 h 1537751"/>
                <a:gd name="connsiteX2" fmla="*/ 216607 w 1968838"/>
                <a:gd name="connsiteY2" fmla="*/ 1376443 h 1537751"/>
                <a:gd name="connsiteX3" fmla="*/ 248037 w 1968838"/>
                <a:gd name="connsiteY3" fmla="*/ 1381581 h 1537751"/>
                <a:gd name="connsiteX4" fmla="*/ 304250 w 1968838"/>
                <a:gd name="connsiteY4" fmla="*/ 1366470 h 1537751"/>
                <a:gd name="connsiteX5" fmla="*/ 366206 w 1968838"/>
                <a:gd name="connsiteY5" fmla="*/ 1346221 h 1537751"/>
                <a:gd name="connsiteX6" fmla="*/ 407307 w 1968838"/>
                <a:gd name="connsiteY6" fmla="*/ 1346825 h 1537751"/>
                <a:gd name="connsiteX7" fmla="*/ 404588 w 1968838"/>
                <a:gd name="connsiteY7" fmla="*/ 1352568 h 1537751"/>
                <a:gd name="connsiteX8" fmla="*/ 292464 w 1968838"/>
                <a:gd name="connsiteY8" fmla="*/ 1408176 h 1537751"/>
                <a:gd name="connsiteX9" fmla="*/ 219931 w 1968838"/>
                <a:gd name="connsiteY9" fmla="*/ 1411803 h 1537751"/>
                <a:gd name="connsiteX10" fmla="*/ 166136 w 1968838"/>
                <a:gd name="connsiteY10" fmla="*/ 1393972 h 1537751"/>
                <a:gd name="connsiteX11" fmla="*/ 121105 w 1968838"/>
                <a:gd name="connsiteY11" fmla="*/ 1379767 h 1537751"/>
                <a:gd name="connsiteX12" fmla="*/ 257482 w 1968838"/>
                <a:gd name="connsiteY12" fmla="*/ 1316414 h 1537751"/>
                <a:gd name="connsiteX13" fmla="*/ 281887 w 1968838"/>
                <a:gd name="connsiteY13" fmla="*/ 1320834 h 1537751"/>
                <a:gd name="connsiteX14" fmla="*/ 316642 w 1968838"/>
                <a:gd name="connsiteY14" fmla="*/ 1330505 h 1537751"/>
                <a:gd name="connsiteX15" fmla="*/ 324198 w 1968838"/>
                <a:gd name="connsiteY15" fmla="*/ 1335945 h 1537751"/>
                <a:gd name="connsiteX16" fmla="*/ 318153 w 1968838"/>
                <a:gd name="connsiteY16" fmla="*/ 1342594 h 1537751"/>
                <a:gd name="connsiteX17" fmla="*/ 289140 w 1968838"/>
                <a:gd name="connsiteY17" fmla="*/ 1363749 h 1537751"/>
                <a:gd name="connsiteX18" fmla="*/ 249247 w 1968838"/>
                <a:gd name="connsiteY18" fmla="*/ 1373118 h 1537751"/>
                <a:gd name="connsiteX19" fmla="*/ 187291 w 1968838"/>
                <a:gd name="connsiteY19" fmla="*/ 1367980 h 1537751"/>
                <a:gd name="connsiteX20" fmla="*/ 186083 w 1968838"/>
                <a:gd name="connsiteY20" fmla="*/ 1366167 h 1537751"/>
                <a:gd name="connsiteX21" fmla="*/ 212980 w 1968838"/>
                <a:gd name="connsiteY21" fmla="*/ 1352869 h 1537751"/>
                <a:gd name="connsiteX22" fmla="*/ 239878 w 1968838"/>
                <a:gd name="connsiteY22" fmla="*/ 1333527 h 1537751"/>
                <a:gd name="connsiteX23" fmla="*/ 257482 w 1968838"/>
                <a:gd name="connsiteY23" fmla="*/ 1316414 h 1537751"/>
                <a:gd name="connsiteX24" fmla="*/ 209391 w 1968838"/>
                <a:gd name="connsiteY24" fmla="*/ 1299679 h 1537751"/>
                <a:gd name="connsiteX25" fmla="*/ 232625 w 1968838"/>
                <a:gd name="connsiteY25" fmla="*/ 1304817 h 1537751"/>
                <a:gd name="connsiteX26" fmla="*/ 234136 w 1968838"/>
                <a:gd name="connsiteY26" fmla="*/ 1314790 h 1537751"/>
                <a:gd name="connsiteX27" fmla="*/ 156767 w 1968838"/>
                <a:gd name="connsiteY27" fmla="*/ 1349244 h 1537751"/>
                <a:gd name="connsiteX28" fmla="*/ 112038 w 1968838"/>
                <a:gd name="connsiteY28" fmla="*/ 1349243 h 1537751"/>
                <a:gd name="connsiteX29" fmla="*/ 144981 w 1968838"/>
                <a:gd name="connsiteY29" fmla="*/ 1331714 h 1537751"/>
                <a:gd name="connsiteX30" fmla="*/ 186385 w 1968838"/>
                <a:gd name="connsiteY30" fmla="*/ 1307235 h 1537751"/>
                <a:gd name="connsiteX31" fmla="*/ 209391 w 1968838"/>
                <a:gd name="connsiteY31" fmla="*/ 1299679 h 1537751"/>
                <a:gd name="connsiteX32" fmla="*/ 1766990 w 1968838"/>
                <a:gd name="connsiteY32" fmla="*/ 983860 h 1537751"/>
                <a:gd name="connsiteX33" fmla="*/ 1779987 w 1968838"/>
                <a:gd name="connsiteY33" fmla="*/ 1064553 h 1537751"/>
                <a:gd name="connsiteX34" fmla="*/ 1778173 w 1968838"/>
                <a:gd name="connsiteY34" fmla="*/ 1066367 h 1537751"/>
                <a:gd name="connsiteX35" fmla="*/ 1760945 w 1968838"/>
                <a:gd name="connsiteY35" fmla="*/ 1008642 h 1537751"/>
                <a:gd name="connsiteX36" fmla="*/ 1766990 w 1968838"/>
                <a:gd name="connsiteY36" fmla="*/ 983860 h 1537751"/>
                <a:gd name="connsiteX37" fmla="*/ 1914200 w 1968838"/>
                <a:gd name="connsiteY37" fmla="*/ 943968 h 1537751"/>
                <a:gd name="connsiteX38" fmla="*/ 1914865 w 1968838"/>
                <a:gd name="connsiteY38" fmla="*/ 944632 h 1537751"/>
                <a:gd name="connsiteX39" fmla="*/ 1913869 w 1968838"/>
                <a:gd name="connsiteY39" fmla="*/ 944632 h 1537751"/>
                <a:gd name="connsiteX40" fmla="*/ 1817762 w 1968838"/>
                <a:gd name="connsiteY40" fmla="*/ 936715 h 1537751"/>
                <a:gd name="connsiteX41" fmla="*/ 1889086 w 1968838"/>
                <a:gd name="connsiteY41" fmla="*/ 926137 h 1537751"/>
                <a:gd name="connsiteX42" fmla="*/ 1904499 w 1968838"/>
                <a:gd name="connsiteY42" fmla="*/ 941550 h 1537751"/>
                <a:gd name="connsiteX43" fmla="*/ 1932304 w 1968838"/>
                <a:gd name="connsiteY43" fmla="*/ 1005016 h 1537751"/>
                <a:gd name="connsiteX44" fmla="*/ 1950135 w 1968838"/>
                <a:gd name="connsiteY44" fmla="*/ 1018616 h 1537751"/>
                <a:gd name="connsiteX45" fmla="*/ 1941370 w 1968838"/>
                <a:gd name="connsiteY45" fmla="*/ 999576 h 1537751"/>
                <a:gd name="connsiteX46" fmla="*/ 1919610 w 1968838"/>
                <a:gd name="connsiteY46" fmla="*/ 964217 h 1537751"/>
                <a:gd name="connsiteX47" fmla="*/ 1918704 w 1968838"/>
                <a:gd name="connsiteY47" fmla="*/ 946990 h 1537751"/>
                <a:gd name="connsiteX48" fmla="*/ 1960107 w 1968838"/>
                <a:gd name="connsiteY48" fmla="*/ 1009852 h 1537751"/>
                <a:gd name="connsiteX49" fmla="*/ 1927467 w 1968838"/>
                <a:gd name="connsiteY49" fmla="*/ 1059718 h 1537751"/>
                <a:gd name="connsiteX50" fmla="*/ 1890295 w 1968838"/>
                <a:gd name="connsiteY50" fmla="*/ 1064252 h 1537751"/>
                <a:gd name="connsiteX51" fmla="*/ 1868534 w 1968838"/>
                <a:gd name="connsiteY51" fmla="*/ 1053372 h 1537751"/>
                <a:gd name="connsiteX52" fmla="*/ 1845567 w 1968838"/>
                <a:gd name="connsiteY52" fmla="*/ 1017105 h 1537751"/>
                <a:gd name="connsiteX53" fmla="*/ 1811113 w 1968838"/>
                <a:gd name="connsiteY53" fmla="*/ 945479 h 1537751"/>
                <a:gd name="connsiteX54" fmla="*/ 1817762 w 1968838"/>
                <a:gd name="connsiteY54" fmla="*/ 936715 h 1537751"/>
                <a:gd name="connsiteX55" fmla="*/ 1130820 w 1968838"/>
                <a:gd name="connsiteY55" fmla="*/ 854208 h 1537751"/>
                <a:gd name="connsiteX56" fmla="*/ 1190357 w 1968838"/>
                <a:gd name="connsiteY56" fmla="*/ 842723 h 1537751"/>
                <a:gd name="connsiteX57" fmla="*/ 1254125 w 1968838"/>
                <a:gd name="connsiteY57" fmla="*/ 836680 h 1537751"/>
                <a:gd name="connsiteX58" fmla="*/ 1363830 w 1968838"/>
                <a:gd name="connsiteY58" fmla="*/ 840910 h 1537751"/>
                <a:gd name="connsiteX59" fmla="*/ 1546673 w 1968838"/>
                <a:gd name="connsiteY59" fmla="*/ 869923 h 1537751"/>
                <a:gd name="connsiteX60" fmla="*/ 1570548 w 1968838"/>
                <a:gd name="connsiteY60" fmla="*/ 877781 h 1537751"/>
                <a:gd name="connsiteX61" fmla="*/ 1704431 w 1968838"/>
                <a:gd name="connsiteY61" fmla="*/ 906492 h 1537751"/>
                <a:gd name="connsiteX62" fmla="*/ 1755506 w 1968838"/>
                <a:gd name="connsiteY62" fmla="*/ 908003 h 1537751"/>
                <a:gd name="connsiteX63" fmla="*/ 1800235 w 1968838"/>
                <a:gd name="connsiteY63" fmla="*/ 945175 h 1537751"/>
                <a:gd name="connsiteX64" fmla="*/ 1827435 w 1968838"/>
                <a:gd name="connsiteY64" fmla="*/ 1003201 h 1537751"/>
                <a:gd name="connsiteX65" fmla="*/ 1838919 w 1968838"/>
                <a:gd name="connsiteY65" fmla="*/ 1032517 h 1537751"/>
                <a:gd name="connsiteX66" fmla="*/ 1850403 w 1968838"/>
                <a:gd name="connsiteY66" fmla="*/ 1090846 h 1537751"/>
                <a:gd name="connsiteX67" fmla="*/ 1829853 w 1968838"/>
                <a:gd name="connsiteY67" fmla="*/ 1106259 h 1537751"/>
                <a:gd name="connsiteX68" fmla="*/ 1802048 w 1968838"/>
                <a:gd name="connsiteY68" fmla="*/ 1105957 h 1537751"/>
                <a:gd name="connsiteX69" fmla="*/ 1682974 w 1968838"/>
                <a:gd name="connsiteY69" fmla="*/ 1166098 h 1537751"/>
                <a:gd name="connsiteX70" fmla="*/ 1660005 w 1968838"/>
                <a:gd name="connsiteY70" fmla="*/ 1188462 h 1537751"/>
                <a:gd name="connsiteX71" fmla="*/ 1515847 w 1968838"/>
                <a:gd name="connsiteY71" fmla="*/ 1277616 h 1537751"/>
                <a:gd name="connsiteX72" fmla="*/ 1312755 w 1968838"/>
                <a:gd name="connsiteY72" fmla="*/ 1354380 h 1537751"/>
                <a:gd name="connsiteX73" fmla="*/ 1077931 w 1968838"/>
                <a:gd name="connsiteY73" fmla="*/ 1414522 h 1537751"/>
                <a:gd name="connsiteX74" fmla="*/ 876956 w 1968838"/>
                <a:gd name="connsiteY74" fmla="*/ 1445953 h 1537751"/>
                <a:gd name="connsiteX75" fmla="*/ 740655 w 1968838"/>
                <a:gd name="connsiteY75" fmla="*/ 1444442 h 1537751"/>
                <a:gd name="connsiteX76" fmla="*/ 537563 w 1968838"/>
                <a:gd name="connsiteY76" fmla="*/ 1418753 h 1537751"/>
                <a:gd name="connsiteX77" fmla="*/ 523057 w 1968838"/>
                <a:gd name="connsiteY77" fmla="*/ 1413615 h 1537751"/>
                <a:gd name="connsiteX78" fmla="*/ 592568 w 1968838"/>
                <a:gd name="connsiteY78" fmla="*/ 1396691 h 1537751"/>
                <a:gd name="connsiteX79" fmla="*/ 556604 w 1968838"/>
                <a:gd name="connsiteY79" fmla="*/ 1387322 h 1537751"/>
                <a:gd name="connsiteX80" fmla="*/ 490720 w 1968838"/>
                <a:gd name="connsiteY80" fmla="*/ 1404549 h 1537751"/>
                <a:gd name="connsiteX81" fmla="*/ 453547 w 1968838"/>
                <a:gd name="connsiteY81" fmla="*/ 1433864 h 1537751"/>
                <a:gd name="connsiteX82" fmla="*/ 364090 w 1968838"/>
                <a:gd name="connsiteY82" fmla="*/ 1475268 h 1537751"/>
                <a:gd name="connsiteX83" fmla="*/ 308784 w 1968838"/>
                <a:gd name="connsiteY83" fmla="*/ 1504281 h 1537751"/>
                <a:gd name="connsiteX84" fmla="*/ 286420 w 1968838"/>
                <a:gd name="connsiteY84" fmla="*/ 1525134 h 1537751"/>
                <a:gd name="connsiteX85" fmla="*/ 224464 w 1968838"/>
                <a:gd name="connsiteY85" fmla="*/ 1528156 h 1537751"/>
                <a:gd name="connsiteX86" fmla="*/ 206030 w 1968838"/>
                <a:gd name="connsiteY86" fmla="*/ 1518485 h 1537751"/>
                <a:gd name="connsiteX87" fmla="*/ 157977 w 1968838"/>
                <a:gd name="connsiteY87" fmla="*/ 1516974 h 1537751"/>
                <a:gd name="connsiteX88" fmla="*/ 101764 w 1968838"/>
                <a:gd name="connsiteY88" fmla="*/ 1510628 h 1537751"/>
                <a:gd name="connsiteX89" fmla="*/ 97533 w 1968838"/>
                <a:gd name="connsiteY89" fmla="*/ 1502770 h 1537751"/>
                <a:gd name="connsiteX90" fmla="*/ 105088 w 1968838"/>
                <a:gd name="connsiteY90" fmla="*/ 1500352 h 1537751"/>
                <a:gd name="connsiteX91" fmla="*/ 124128 w 1968838"/>
                <a:gd name="connsiteY91" fmla="*/ 1496424 h 1537751"/>
                <a:gd name="connsiteX92" fmla="*/ 196661 w 1968838"/>
                <a:gd name="connsiteY92" fmla="*/ 1499445 h 1537751"/>
                <a:gd name="connsiteX93" fmla="*/ 236856 w 1968838"/>
                <a:gd name="connsiteY93" fmla="*/ 1497935 h 1537751"/>
                <a:gd name="connsiteX94" fmla="*/ 293975 w 1968838"/>
                <a:gd name="connsiteY94" fmla="*/ 1454414 h 1537751"/>
                <a:gd name="connsiteX95" fmla="*/ 406703 w 1968838"/>
                <a:gd name="connsiteY95" fmla="*/ 1373420 h 1537751"/>
                <a:gd name="connsiteX96" fmla="*/ 508853 w 1968838"/>
                <a:gd name="connsiteY96" fmla="*/ 1350149 h 1537751"/>
                <a:gd name="connsiteX97" fmla="*/ 830716 w 1968838"/>
                <a:gd name="connsiteY97" fmla="*/ 1354682 h 1537751"/>
                <a:gd name="connsiteX98" fmla="*/ 1353556 w 1968838"/>
                <a:gd name="connsiteY98" fmla="*/ 1234702 h 1537751"/>
                <a:gd name="connsiteX99" fmla="*/ 1593215 w 1968838"/>
                <a:gd name="connsiteY99" fmla="*/ 1125298 h 1537751"/>
                <a:gd name="connsiteX100" fmla="*/ 1757623 w 1968838"/>
                <a:gd name="connsiteY100" fmla="*/ 1068481 h 1537751"/>
                <a:gd name="connsiteX101" fmla="*/ 1769107 w 1968838"/>
                <a:gd name="connsiteY101" fmla="*/ 1073317 h 1537751"/>
                <a:gd name="connsiteX102" fmla="*/ 1792377 w 1968838"/>
                <a:gd name="connsiteY102" fmla="*/ 1092357 h 1537751"/>
                <a:gd name="connsiteX103" fmla="*/ 1800840 w 1968838"/>
                <a:gd name="connsiteY103" fmla="*/ 1085405 h 1537751"/>
                <a:gd name="connsiteX104" fmla="*/ 1798422 w 1968838"/>
                <a:gd name="connsiteY104" fmla="*/ 1077548 h 1537751"/>
                <a:gd name="connsiteX105" fmla="*/ 1792074 w 1968838"/>
                <a:gd name="connsiteY105" fmla="*/ 1026170 h 1537751"/>
                <a:gd name="connsiteX106" fmla="*/ 1789053 w 1968838"/>
                <a:gd name="connsiteY106" fmla="*/ 988092 h 1537751"/>
                <a:gd name="connsiteX107" fmla="*/ 1770618 w 1968838"/>
                <a:gd name="connsiteY107" fmla="*/ 940038 h 1537751"/>
                <a:gd name="connsiteX108" fmla="*/ 1760343 w 1968838"/>
                <a:gd name="connsiteY108" fmla="*/ 927043 h 1537751"/>
                <a:gd name="connsiteX109" fmla="*/ 1751275 w 1968838"/>
                <a:gd name="connsiteY109" fmla="*/ 926136 h 1537751"/>
                <a:gd name="connsiteX110" fmla="*/ 1749462 w 1968838"/>
                <a:gd name="connsiteY110" fmla="*/ 933691 h 1537751"/>
                <a:gd name="connsiteX111" fmla="*/ 1748253 w 1968838"/>
                <a:gd name="connsiteY111" fmla="*/ 1009851 h 1537751"/>
                <a:gd name="connsiteX112" fmla="*/ 1749160 w 1968838"/>
                <a:gd name="connsiteY112" fmla="*/ 1034632 h 1537751"/>
                <a:gd name="connsiteX113" fmla="*/ 1737071 w 1968838"/>
                <a:gd name="connsiteY113" fmla="*/ 1051859 h 1537751"/>
                <a:gd name="connsiteX114" fmla="*/ 1688716 w 1968838"/>
                <a:gd name="connsiteY114" fmla="*/ 1064854 h 1537751"/>
                <a:gd name="connsiteX115" fmla="*/ 1668770 w 1968838"/>
                <a:gd name="connsiteY115" fmla="*/ 1055788 h 1537751"/>
                <a:gd name="connsiteX116" fmla="*/ 1635224 w 1968838"/>
                <a:gd name="connsiteY116" fmla="*/ 982349 h 1537751"/>
                <a:gd name="connsiteX117" fmla="*/ 1631597 w 1968838"/>
                <a:gd name="connsiteY117" fmla="*/ 969656 h 1537751"/>
                <a:gd name="connsiteX118" fmla="*/ 1644894 w 1968838"/>
                <a:gd name="connsiteY118" fmla="*/ 968145 h 1537751"/>
                <a:gd name="connsiteX119" fmla="*/ 1718635 w 1968838"/>
                <a:gd name="connsiteY119" fmla="*/ 970563 h 1537751"/>
                <a:gd name="connsiteX120" fmla="*/ 1737977 w 1968838"/>
                <a:gd name="connsiteY120" fmla="*/ 965122 h 1537751"/>
                <a:gd name="connsiteX121" fmla="*/ 1723471 w 1968838"/>
                <a:gd name="connsiteY121" fmla="*/ 960287 h 1537751"/>
                <a:gd name="connsiteX122" fmla="*/ 1603490 w 1968838"/>
                <a:gd name="connsiteY122" fmla="*/ 950011 h 1537751"/>
                <a:gd name="connsiteX123" fmla="*/ 1391333 w 1968838"/>
                <a:gd name="connsiteY123" fmla="*/ 902865 h 1537751"/>
                <a:gd name="connsiteX124" fmla="*/ 1220882 w 1968838"/>
                <a:gd name="connsiteY124" fmla="*/ 874759 h 1537751"/>
                <a:gd name="connsiteX125" fmla="*/ 1130820 w 1968838"/>
                <a:gd name="connsiteY125" fmla="*/ 854208 h 1537751"/>
                <a:gd name="connsiteX126" fmla="*/ 853685 w 1968838"/>
                <a:gd name="connsiteY126" fmla="*/ 865391 h 1537751"/>
                <a:gd name="connsiteX127" fmla="*/ 956137 w 1968838"/>
                <a:gd name="connsiteY127" fmla="*/ 859649 h 1537751"/>
                <a:gd name="connsiteX128" fmla="*/ 1075816 w 1968838"/>
                <a:gd name="connsiteY128" fmla="*/ 862671 h 1537751"/>
                <a:gd name="connsiteX129" fmla="*/ 1165272 w 1968838"/>
                <a:gd name="connsiteY129" fmla="*/ 874156 h 1537751"/>
                <a:gd name="connsiteX130" fmla="*/ 1298551 w 1968838"/>
                <a:gd name="connsiteY130" fmla="*/ 895310 h 1537751"/>
                <a:gd name="connsiteX131" fmla="*/ 1519775 w 1968838"/>
                <a:gd name="connsiteY131" fmla="*/ 945479 h 1537751"/>
                <a:gd name="connsiteX132" fmla="*/ 1594726 w 1968838"/>
                <a:gd name="connsiteY132" fmla="*/ 971470 h 1537751"/>
                <a:gd name="connsiteX133" fmla="*/ 1643383 w 1968838"/>
                <a:gd name="connsiteY133" fmla="*/ 1014083 h 1537751"/>
                <a:gd name="connsiteX134" fmla="*/ 1638850 w 1968838"/>
                <a:gd name="connsiteY134" fmla="*/ 1023754 h 1537751"/>
                <a:gd name="connsiteX135" fmla="*/ 1598353 w 1968838"/>
                <a:gd name="connsiteY135" fmla="*/ 1033123 h 1537751"/>
                <a:gd name="connsiteX136" fmla="*/ 1480789 w 1968838"/>
                <a:gd name="connsiteY136" fmla="*/ 1026172 h 1537751"/>
                <a:gd name="connsiteX137" fmla="*/ 1363829 w 1968838"/>
                <a:gd name="connsiteY137" fmla="*/ 1008643 h 1537751"/>
                <a:gd name="connsiteX138" fmla="*/ 1067051 w 1968838"/>
                <a:gd name="connsiteY138" fmla="*/ 943364 h 1537751"/>
                <a:gd name="connsiteX139" fmla="*/ 1017185 w 1968838"/>
                <a:gd name="connsiteY139" fmla="*/ 938226 h 1537751"/>
                <a:gd name="connsiteX140" fmla="*/ 700459 w 1968838"/>
                <a:gd name="connsiteY140" fmla="*/ 969354 h 1537751"/>
                <a:gd name="connsiteX141" fmla="*/ 620673 w 1968838"/>
                <a:gd name="connsiteY141" fmla="*/ 998065 h 1537751"/>
                <a:gd name="connsiteX142" fmla="*/ 650895 w 1968838"/>
                <a:gd name="connsiteY142" fmla="*/ 994137 h 1537751"/>
                <a:gd name="connsiteX143" fmla="*/ 707107 w 1968838"/>
                <a:gd name="connsiteY143" fmla="*/ 979026 h 1537751"/>
                <a:gd name="connsiteX144" fmla="*/ 931656 w 1968838"/>
                <a:gd name="connsiteY144" fmla="*/ 946990 h 1537751"/>
                <a:gd name="connsiteX145" fmla="*/ 1160739 w 1968838"/>
                <a:gd name="connsiteY145" fmla="*/ 972679 h 1537751"/>
                <a:gd name="connsiteX146" fmla="*/ 1357786 w 1968838"/>
                <a:gd name="connsiteY146" fmla="*/ 1017407 h 1537751"/>
                <a:gd name="connsiteX147" fmla="*/ 1365341 w 1968838"/>
                <a:gd name="connsiteY147" fmla="*/ 1018616 h 1537751"/>
                <a:gd name="connsiteX148" fmla="*/ 1226321 w 1968838"/>
                <a:gd name="connsiteY148" fmla="*/ 1000483 h 1537751"/>
                <a:gd name="connsiteX149" fmla="*/ 1096668 w 1968838"/>
                <a:gd name="connsiteY149" fmla="*/ 975097 h 1537751"/>
                <a:gd name="connsiteX150" fmla="*/ 913524 w 1968838"/>
                <a:gd name="connsiteY150" fmla="*/ 974190 h 1537751"/>
                <a:gd name="connsiteX151" fmla="*/ 664797 w 1968838"/>
                <a:gd name="connsiteY151" fmla="*/ 1014082 h 1537751"/>
                <a:gd name="connsiteX152" fmla="*/ 479235 w 1968838"/>
                <a:gd name="connsiteY152" fmla="*/ 1057602 h 1537751"/>
                <a:gd name="connsiteX153" fmla="*/ 329032 w 1968838"/>
                <a:gd name="connsiteY153" fmla="*/ 1104446 h 1537751"/>
                <a:gd name="connsiteX154" fmla="*/ 242899 w 1968838"/>
                <a:gd name="connsiteY154" fmla="*/ 1125602 h 1537751"/>
                <a:gd name="connsiteX155" fmla="*/ 160696 w 1968838"/>
                <a:gd name="connsiteY155" fmla="*/ 1116234 h 1537751"/>
                <a:gd name="connsiteX156" fmla="*/ 128056 w 1968838"/>
                <a:gd name="connsiteY156" fmla="*/ 1110189 h 1537751"/>
                <a:gd name="connsiteX157" fmla="*/ 33160 w 1968838"/>
                <a:gd name="connsiteY157" fmla="*/ 1110491 h 1537751"/>
                <a:gd name="connsiteX158" fmla="*/ 13818 w 1968838"/>
                <a:gd name="connsiteY158" fmla="*/ 1108980 h 1537751"/>
                <a:gd name="connsiteX159" fmla="*/ 218 w 1968838"/>
                <a:gd name="connsiteY159" fmla="*/ 1104748 h 1537751"/>
                <a:gd name="connsiteX160" fmla="*/ 10493 w 1968838"/>
                <a:gd name="connsiteY160" fmla="*/ 1091451 h 1537751"/>
                <a:gd name="connsiteX161" fmla="*/ 80608 w 1968838"/>
                <a:gd name="connsiteY161" fmla="*/ 1069389 h 1537751"/>
                <a:gd name="connsiteX162" fmla="*/ 169762 w 1968838"/>
                <a:gd name="connsiteY162" fmla="*/ 1077851 h 1537751"/>
                <a:gd name="connsiteX163" fmla="*/ 235646 w 1968838"/>
                <a:gd name="connsiteY163" fmla="*/ 1083594 h 1537751"/>
                <a:gd name="connsiteX164" fmla="*/ 298810 w 1968838"/>
                <a:gd name="connsiteY164" fmla="*/ 1074224 h 1537751"/>
                <a:gd name="connsiteX165" fmla="*/ 328428 w 1968838"/>
                <a:gd name="connsiteY165" fmla="*/ 1067576 h 1537751"/>
                <a:gd name="connsiteX166" fmla="*/ 434205 w 1968838"/>
                <a:gd name="connsiteY166" fmla="*/ 1024359 h 1537751"/>
                <a:gd name="connsiteX167" fmla="*/ 694112 w 1968838"/>
                <a:gd name="connsiteY167" fmla="*/ 912537 h 1537751"/>
                <a:gd name="connsiteX168" fmla="*/ 853685 w 1968838"/>
                <a:gd name="connsiteY168" fmla="*/ 865391 h 1537751"/>
                <a:gd name="connsiteX169" fmla="*/ 232323 w 1968838"/>
                <a:gd name="connsiteY169" fmla="*/ 787115 h 1537751"/>
                <a:gd name="connsiteX170" fmla="*/ 235647 w 1968838"/>
                <a:gd name="connsiteY170" fmla="*/ 788324 h 1537751"/>
                <a:gd name="connsiteX171" fmla="*/ 235345 w 1968838"/>
                <a:gd name="connsiteY171" fmla="*/ 892589 h 1537751"/>
                <a:gd name="connsiteX172" fmla="*/ 231718 w 1968838"/>
                <a:gd name="connsiteY172" fmla="*/ 946686 h 1537751"/>
                <a:gd name="connsiteX173" fmla="*/ 187896 w 1968838"/>
                <a:gd name="connsiteY173" fmla="*/ 1045210 h 1537751"/>
                <a:gd name="connsiteX174" fmla="*/ 144980 w 1968838"/>
                <a:gd name="connsiteY174" fmla="*/ 1045512 h 1537751"/>
                <a:gd name="connsiteX175" fmla="*/ 144376 w 1968838"/>
                <a:gd name="connsiteY175" fmla="*/ 1037050 h 1537751"/>
                <a:gd name="connsiteX176" fmla="*/ 203309 w 1968838"/>
                <a:gd name="connsiteY176" fmla="*/ 850581 h 1537751"/>
                <a:gd name="connsiteX177" fmla="*/ 232323 w 1968838"/>
                <a:gd name="connsiteY177" fmla="*/ 787115 h 1537751"/>
                <a:gd name="connsiteX178" fmla="*/ 1830152 w 1968838"/>
                <a:gd name="connsiteY178" fmla="*/ 357965 h 1537751"/>
                <a:gd name="connsiteX179" fmla="*/ 1873975 w 1968838"/>
                <a:gd name="connsiteY179" fmla="*/ 370053 h 1537751"/>
                <a:gd name="connsiteX180" fmla="*/ 1910544 w 1968838"/>
                <a:gd name="connsiteY180" fmla="*/ 434729 h 1537751"/>
                <a:gd name="connsiteX181" fmla="*/ 1902082 w 1968838"/>
                <a:gd name="connsiteY181" fmla="*/ 449236 h 1537751"/>
                <a:gd name="connsiteX182" fmla="*/ 1892713 w 1968838"/>
                <a:gd name="connsiteY182" fmla="*/ 437449 h 1537751"/>
                <a:gd name="connsiteX183" fmla="*/ 1843450 w 1968838"/>
                <a:gd name="connsiteY183" fmla="*/ 376401 h 1537751"/>
                <a:gd name="connsiteX184" fmla="*/ 1830152 w 1968838"/>
                <a:gd name="connsiteY184" fmla="*/ 357965 h 1537751"/>
                <a:gd name="connsiteX185" fmla="*/ 1536850 w 1968838"/>
                <a:gd name="connsiteY185" fmla="*/ 388186 h 1537751"/>
                <a:gd name="connsiteX186" fmla="*/ 1548787 w 1968838"/>
                <a:gd name="connsiteY186" fmla="*/ 388186 h 1537751"/>
                <a:gd name="connsiteX187" fmla="*/ 1494993 w 1968838"/>
                <a:gd name="connsiteY187" fmla="*/ 441074 h 1537751"/>
                <a:gd name="connsiteX188" fmla="*/ 1357181 w 1968838"/>
                <a:gd name="connsiteY188" fmla="*/ 571029 h 1537751"/>
                <a:gd name="connsiteX189" fmla="*/ 1078535 w 1968838"/>
                <a:gd name="connsiteY189" fmla="*/ 785000 h 1537751"/>
                <a:gd name="connsiteX190" fmla="*/ 1003282 w 1968838"/>
                <a:gd name="connsiteY190" fmla="*/ 824591 h 1537751"/>
                <a:gd name="connsiteX191" fmla="*/ 960065 w 1968838"/>
                <a:gd name="connsiteY191" fmla="*/ 834262 h 1537751"/>
                <a:gd name="connsiteX192" fmla="*/ 968829 w 1968838"/>
                <a:gd name="connsiteY192" fmla="*/ 826102 h 1537751"/>
                <a:gd name="connsiteX193" fmla="*/ 1282532 w 1968838"/>
                <a:gd name="connsiteY193" fmla="*/ 618478 h 1537751"/>
                <a:gd name="connsiteX194" fmla="*/ 1343279 w 1968838"/>
                <a:gd name="connsiteY194" fmla="*/ 563171 h 1537751"/>
                <a:gd name="connsiteX195" fmla="*/ 1354460 w 1968838"/>
                <a:gd name="connsiteY195" fmla="*/ 540505 h 1537751"/>
                <a:gd name="connsiteX196" fmla="*/ 1344185 w 1968838"/>
                <a:gd name="connsiteY196" fmla="*/ 545944 h 1537751"/>
                <a:gd name="connsiteX197" fmla="*/ 1130818 w 1968838"/>
                <a:gd name="connsiteY197" fmla="*/ 710352 h 1537751"/>
                <a:gd name="connsiteX198" fmla="*/ 937701 w 1968838"/>
                <a:gd name="connsiteY198" fmla="*/ 829728 h 1537751"/>
                <a:gd name="connsiteX199" fmla="*/ 913826 w 1968838"/>
                <a:gd name="connsiteY199" fmla="*/ 836075 h 1537751"/>
                <a:gd name="connsiteX200" fmla="*/ 758787 w 1968838"/>
                <a:gd name="connsiteY200" fmla="*/ 859648 h 1537751"/>
                <a:gd name="connsiteX201" fmla="*/ 635179 w 1968838"/>
                <a:gd name="connsiteY201" fmla="*/ 906190 h 1537751"/>
                <a:gd name="connsiteX202" fmla="*/ 611606 w 1968838"/>
                <a:gd name="connsiteY202" fmla="*/ 914954 h 1537751"/>
                <a:gd name="connsiteX203" fmla="*/ 481048 w 1968838"/>
                <a:gd name="connsiteY203" fmla="*/ 973283 h 1537751"/>
                <a:gd name="connsiteX204" fmla="*/ 416372 w 1968838"/>
                <a:gd name="connsiteY204" fmla="*/ 1002598 h 1537751"/>
                <a:gd name="connsiteX205" fmla="*/ 481652 w 1968838"/>
                <a:gd name="connsiteY205" fmla="*/ 951825 h 1537751"/>
                <a:gd name="connsiteX206" fmla="*/ 569598 w 1968838"/>
                <a:gd name="connsiteY206" fmla="*/ 898030 h 1537751"/>
                <a:gd name="connsiteX207" fmla="*/ 672957 w 1968838"/>
                <a:gd name="connsiteY207" fmla="*/ 840911 h 1537751"/>
                <a:gd name="connsiteX208" fmla="*/ 1066445 w 1968838"/>
                <a:gd name="connsiteY208" fmla="*/ 645677 h 1537751"/>
                <a:gd name="connsiteX209" fmla="*/ 1279813 w 1968838"/>
                <a:gd name="connsiteY209" fmla="*/ 514212 h 1537751"/>
                <a:gd name="connsiteX210" fmla="*/ 1393145 w 1968838"/>
                <a:gd name="connsiteY210" fmla="*/ 448932 h 1537751"/>
                <a:gd name="connsiteX211" fmla="*/ 1491366 w 1968838"/>
                <a:gd name="connsiteY211" fmla="*/ 410249 h 1537751"/>
                <a:gd name="connsiteX212" fmla="*/ 1527631 w 1968838"/>
                <a:gd name="connsiteY212" fmla="*/ 392720 h 1537751"/>
                <a:gd name="connsiteX213" fmla="*/ 1536850 w 1968838"/>
                <a:gd name="connsiteY213" fmla="*/ 388186 h 1537751"/>
                <a:gd name="connsiteX214" fmla="*/ 1568734 w 1968838"/>
                <a:gd name="connsiteY214" fmla="*/ 238890 h 1537751"/>
                <a:gd name="connsiteX215" fmla="*/ 1641266 w 1968838"/>
                <a:gd name="connsiteY215" fmla="*/ 260046 h 1537751"/>
                <a:gd name="connsiteX216" fmla="*/ 1600466 w 1968838"/>
                <a:gd name="connsiteY216" fmla="*/ 267601 h 1537751"/>
                <a:gd name="connsiteX217" fmla="*/ 1479881 w 1968838"/>
                <a:gd name="connsiteY217" fmla="*/ 299637 h 1537751"/>
                <a:gd name="connsiteX218" fmla="*/ 1383474 w 1968838"/>
                <a:gd name="connsiteY218" fmla="*/ 348899 h 1537751"/>
                <a:gd name="connsiteX219" fmla="*/ 1377430 w 1968838"/>
                <a:gd name="connsiteY219" fmla="*/ 354338 h 1537751"/>
                <a:gd name="connsiteX220" fmla="*/ 1403117 w 1968838"/>
                <a:gd name="connsiteY220" fmla="*/ 344365 h 1537751"/>
                <a:gd name="connsiteX221" fmla="*/ 1493179 w 1968838"/>
                <a:gd name="connsiteY221" fmla="*/ 305379 h 1537751"/>
                <a:gd name="connsiteX222" fmla="*/ 1534584 w 1968838"/>
                <a:gd name="connsiteY222" fmla="*/ 293592 h 1537751"/>
                <a:gd name="connsiteX223" fmla="*/ 1651845 w 1968838"/>
                <a:gd name="connsiteY223" fmla="*/ 276366 h 1537751"/>
                <a:gd name="connsiteX224" fmla="*/ 1688110 w 1968838"/>
                <a:gd name="connsiteY224" fmla="*/ 268508 h 1537751"/>
                <a:gd name="connsiteX225" fmla="*/ 1783007 w 1968838"/>
                <a:gd name="connsiteY225" fmla="*/ 270322 h 1537751"/>
                <a:gd name="connsiteX226" fmla="*/ 1807184 w 1968838"/>
                <a:gd name="connsiteY226" fmla="*/ 309307 h 1537751"/>
                <a:gd name="connsiteX227" fmla="*/ 1813229 w 1968838"/>
                <a:gd name="connsiteY227" fmla="*/ 342250 h 1537751"/>
                <a:gd name="connsiteX228" fmla="*/ 1804766 w 1968838"/>
                <a:gd name="connsiteY228" fmla="*/ 350410 h 1537751"/>
                <a:gd name="connsiteX229" fmla="*/ 1563898 w 1968838"/>
                <a:gd name="connsiteY229" fmla="*/ 354943 h 1537751"/>
                <a:gd name="connsiteX230" fmla="*/ 1473233 w 1968838"/>
                <a:gd name="connsiteY230" fmla="*/ 397555 h 1537751"/>
                <a:gd name="connsiteX231" fmla="*/ 1391936 w 1968838"/>
                <a:gd name="connsiteY231" fmla="*/ 437449 h 1537751"/>
                <a:gd name="connsiteX232" fmla="*/ 1302781 w 1968838"/>
                <a:gd name="connsiteY232" fmla="*/ 488524 h 1537751"/>
                <a:gd name="connsiteX233" fmla="*/ 1199120 w 1968838"/>
                <a:gd name="connsiteY233" fmla="*/ 559244 h 1537751"/>
                <a:gd name="connsiteX234" fmla="*/ 1070980 w 1968838"/>
                <a:gd name="connsiteY234" fmla="*/ 616061 h 1537751"/>
                <a:gd name="connsiteX235" fmla="*/ 1034108 w 1968838"/>
                <a:gd name="connsiteY235" fmla="*/ 628754 h 1537751"/>
                <a:gd name="connsiteX236" fmla="*/ 1025345 w 1968838"/>
                <a:gd name="connsiteY236" fmla="*/ 628149 h 1537751"/>
                <a:gd name="connsiteX237" fmla="*/ 1028668 w 1968838"/>
                <a:gd name="connsiteY237" fmla="*/ 621198 h 1537751"/>
                <a:gd name="connsiteX238" fmla="*/ 1146836 w 1968838"/>
                <a:gd name="connsiteY238" fmla="*/ 490640 h 1537751"/>
                <a:gd name="connsiteX239" fmla="*/ 1261075 w 1968838"/>
                <a:gd name="connsiteY239" fmla="*/ 346783 h 1537751"/>
                <a:gd name="connsiteX240" fmla="*/ 1285252 w 1968838"/>
                <a:gd name="connsiteY240" fmla="*/ 326836 h 1537751"/>
                <a:gd name="connsiteX241" fmla="*/ 1504966 w 1968838"/>
                <a:gd name="connsiteY241" fmla="*/ 254304 h 1537751"/>
                <a:gd name="connsiteX242" fmla="*/ 1568734 w 1968838"/>
                <a:gd name="connsiteY242" fmla="*/ 238890 h 1537751"/>
                <a:gd name="connsiteX243" fmla="*/ 368321 w 1968838"/>
                <a:gd name="connsiteY243" fmla="*/ 27942 h 1537751"/>
                <a:gd name="connsiteX244" fmla="*/ 450827 w 1968838"/>
                <a:gd name="connsiteY244" fmla="*/ 74484 h 1537751"/>
                <a:gd name="connsiteX245" fmla="*/ 468356 w 1968838"/>
                <a:gd name="connsiteY245" fmla="*/ 96243 h 1537751"/>
                <a:gd name="connsiteX246" fmla="*/ 484978 w 1968838"/>
                <a:gd name="connsiteY246" fmla="*/ 150945 h 1537751"/>
                <a:gd name="connsiteX247" fmla="*/ 500089 w 1968838"/>
                <a:gd name="connsiteY247" fmla="*/ 179656 h 1537751"/>
                <a:gd name="connsiteX248" fmla="*/ 497369 w 1968838"/>
                <a:gd name="connsiteY248" fmla="*/ 134625 h 1537751"/>
                <a:gd name="connsiteX249" fmla="*/ 491325 w 1968838"/>
                <a:gd name="connsiteY249" fmla="*/ 100474 h 1537751"/>
                <a:gd name="connsiteX250" fmla="*/ 500694 w 1968838"/>
                <a:gd name="connsiteY250" fmla="*/ 91710 h 1537751"/>
                <a:gd name="connsiteX251" fmla="*/ 572621 w 1968838"/>
                <a:gd name="connsiteY251" fmla="*/ 188722 h 1537751"/>
                <a:gd name="connsiteX252" fmla="*/ 550862 w 1968838"/>
                <a:gd name="connsiteY252" fmla="*/ 334695 h 1537751"/>
                <a:gd name="connsiteX253" fmla="*/ 550560 w 1968838"/>
                <a:gd name="connsiteY253" fmla="*/ 348295 h 1537751"/>
                <a:gd name="connsiteX254" fmla="*/ 555999 w 1968838"/>
                <a:gd name="connsiteY254" fmla="*/ 338925 h 1537751"/>
                <a:gd name="connsiteX255" fmla="*/ 580177 w 1968838"/>
                <a:gd name="connsiteY255" fmla="*/ 184794 h 1537751"/>
                <a:gd name="connsiteX256" fmla="*/ 564160 w 1968838"/>
                <a:gd name="connsiteY256" fmla="*/ 113772 h 1537751"/>
                <a:gd name="connsiteX257" fmla="*/ 568995 w 1968838"/>
                <a:gd name="connsiteY257" fmla="*/ 98359 h 1537751"/>
                <a:gd name="connsiteX258" fmla="*/ 632461 w 1968838"/>
                <a:gd name="connsiteY258" fmla="*/ 77204 h 1537751"/>
                <a:gd name="connsiteX259" fmla="*/ 680514 w 1968838"/>
                <a:gd name="connsiteY259" fmla="*/ 99265 h 1537751"/>
                <a:gd name="connsiteX260" fmla="*/ 726754 w 1968838"/>
                <a:gd name="connsiteY260" fmla="*/ 221362 h 1537751"/>
                <a:gd name="connsiteX261" fmla="*/ 726754 w 1968838"/>
                <a:gd name="connsiteY261" fmla="*/ 246446 h 1537751"/>
                <a:gd name="connsiteX262" fmla="*/ 717082 w 1968838"/>
                <a:gd name="connsiteY262" fmla="*/ 259140 h 1537751"/>
                <a:gd name="connsiteX263" fmla="*/ 684443 w 1968838"/>
                <a:gd name="connsiteY263" fmla="*/ 295406 h 1537751"/>
                <a:gd name="connsiteX264" fmla="*/ 669030 w 1968838"/>
                <a:gd name="connsiteY264" fmla="*/ 311121 h 1537751"/>
                <a:gd name="connsiteX265" fmla="*/ 630043 w 1968838"/>
                <a:gd name="connsiteY265" fmla="*/ 347086 h 1537751"/>
                <a:gd name="connsiteX266" fmla="*/ 620372 w 1968838"/>
                <a:gd name="connsiteY266" fmla="*/ 361894 h 1537751"/>
                <a:gd name="connsiteX267" fmla="*/ 554790 w 1968838"/>
                <a:gd name="connsiteY267" fmla="*/ 433218 h 1537751"/>
                <a:gd name="connsiteX268" fmla="*/ 550862 w 1968838"/>
                <a:gd name="connsiteY268" fmla="*/ 438960 h 1537751"/>
                <a:gd name="connsiteX269" fmla="*/ 511271 w 1968838"/>
                <a:gd name="connsiteY269" fmla="*/ 476737 h 1537751"/>
                <a:gd name="connsiteX270" fmla="*/ 497369 w 1968838"/>
                <a:gd name="connsiteY270" fmla="*/ 499102 h 1537751"/>
                <a:gd name="connsiteX271" fmla="*/ 474703 w 1968838"/>
                <a:gd name="connsiteY271" fmla="*/ 532647 h 1537751"/>
                <a:gd name="connsiteX272" fmla="*/ 451733 w 1968838"/>
                <a:gd name="connsiteY272" fmla="*/ 564381 h 1537751"/>
                <a:gd name="connsiteX273" fmla="*/ 445690 w 1968838"/>
                <a:gd name="connsiteY273" fmla="*/ 574355 h 1537751"/>
                <a:gd name="connsiteX274" fmla="*/ 407307 w 1968838"/>
                <a:gd name="connsiteY274" fmla="*/ 618781 h 1537751"/>
                <a:gd name="connsiteX275" fmla="*/ 405796 w 1968838"/>
                <a:gd name="connsiteY275" fmla="*/ 624220 h 1537751"/>
                <a:gd name="connsiteX276" fmla="*/ 394917 w 1968838"/>
                <a:gd name="connsiteY276" fmla="*/ 632683 h 1537751"/>
                <a:gd name="connsiteX277" fmla="*/ 391894 w 1968838"/>
                <a:gd name="connsiteY277" fmla="*/ 620895 h 1537751"/>
                <a:gd name="connsiteX278" fmla="*/ 454454 w 1968838"/>
                <a:gd name="connsiteY278" fmla="*/ 471297 h 1537751"/>
                <a:gd name="connsiteX279" fmla="*/ 467449 w 1968838"/>
                <a:gd name="connsiteY279" fmla="*/ 453165 h 1537751"/>
                <a:gd name="connsiteX280" fmla="*/ 468356 w 1968838"/>
                <a:gd name="connsiteY280" fmla="*/ 442888 h 1537751"/>
                <a:gd name="connsiteX281" fmla="*/ 458383 w 1968838"/>
                <a:gd name="connsiteY281" fmla="*/ 444097 h 1537751"/>
                <a:gd name="connsiteX282" fmla="*/ 433902 w 1968838"/>
                <a:gd name="connsiteY282" fmla="*/ 468578 h 1537751"/>
                <a:gd name="connsiteX283" fmla="*/ 371344 w 1968838"/>
                <a:gd name="connsiteY283" fmla="*/ 600043 h 1537751"/>
                <a:gd name="connsiteX284" fmla="*/ 302135 w 1968838"/>
                <a:gd name="connsiteY284" fmla="*/ 862973 h 1537751"/>
                <a:gd name="connsiteX285" fmla="*/ 249851 w 1968838"/>
                <a:gd name="connsiteY285" fmla="*/ 1046722 h 1537751"/>
                <a:gd name="connsiteX286" fmla="*/ 216909 w 1968838"/>
                <a:gd name="connsiteY286" fmla="*/ 1059114 h 1537751"/>
                <a:gd name="connsiteX287" fmla="*/ 215700 w 1968838"/>
                <a:gd name="connsiteY287" fmla="*/ 1050954 h 1537751"/>
                <a:gd name="connsiteX288" fmla="*/ 250455 w 1968838"/>
                <a:gd name="connsiteY288" fmla="*/ 867507 h 1537751"/>
                <a:gd name="connsiteX289" fmla="*/ 273424 w 1968838"/>
                <a:gd name="connsiteY289" fmla="*/ 545038 h 1537751"/>
                <a:gd name="connsiteX290" fmla="*/ 313921 w 1968838"/>
                <a:gd name="connsiteY290" fmla="*/ 409041 h 1537751"/>
                <a:gd name="connsiteX291" fmla="*/ 361672 w 1968838"/>
                <a:gd name="connsiteY291" fmla="*/ 308401 h 1537751"/>
                <a:gd name="connsiteX292" fmla="*/ 385850 w 1968838"/>
                <a:gd name="connsiteY292" fmla="*/ 69346 h 1537751"/>
                <a:gd name="connsiteX293" fmla="*/ 366810 w 1968838"/>
                <a:gd name="connsiteY293" fmla="*/ 29151 h 1537751"/>
                <a:gd name="connsiteX294" fmla="*/ 368321 w 1968838"/>
                <a:gd name="connsiteY294" fmla="*/ 27942 h 1537751"/>
                <a:gd name="connsiteX295" fmla="*/ 364693 w 1968838"/>
                <a:gd name="connsiteY295" fmla="*/ 25222 h 1537751"/>
                <a:gd name="connsiteX296" fmla="*/ 365358 w 1968838"/>
                <a:gd name="connsiteY296" fmla="*/ 25222 h 1537751"/>
                <a:gd name="connsiteX297" fmla="*/ 365029 w 1968838"/>
                <a:gd name="connsiteY297" fmla="*/ 25551 h 1537751"/>
                <a:gd name="connsiteX298" fmla="*/ 368019 w 1968838"/>
                <a:gd name="connsiteY298" fmla="*/ 27942 h 1537751"/>
                <a:gd name="connsiteX299" fmla="*/ 366507 w 1968838"/>
                <a:gd name="connsiteY299" fmla="*/ 29453 h 1537751"/>
                <a:gd name="connsiteX300" fmla="*/ 364996 w 1968838"/>
                <a:gd name="connsiteY300" fmla="*/ 25524 h 1537751"/>
                <a:gd name="connsiteX301" fmla="*/ 364996 w 1968838"/>
                <a:gd name="connsiteY301" fmla="*/ 25524 h 1537751"/>
                <a:gd name="connsiteX302" fmla="*/ 212678 w 1968838"/>
                <a:gd name="connsiteY302" fmla="*/ 10715 h 1537751"/>
                <a:gd name="connsiteX303" fmla="*/ 318756 w 1968838"/>
                <a:gd name="connsiteY303" fmla="*/ 1346 h 1537751"/>
                <a:gd name="connsiteX304" fmla="*/ 348072 w 1968838"/>
                <a:gd name="connsiteY304" fmla="*/ 29754 h 1537751"/>
                <a:gd name="connsiteX305" fmla="*/ 344445 w 1968838"/>
                <a:gd name="connsiteY305" fmla="*/ 176633 h 1537751"/>
                <a:gd name="connsiteX306" fmla="*/ 324499 w 1968838"/>
                <a:gd name="connsiteY306" fmla="*/ 190233 h 1537751"/>
                <a:gd name="connsiteX307" fmla="*/ 187896 w 1968838"/>
                <a:gd name="connsiteY307" fmla="*/ 266090 h 1537751"/>
                <a:gd name="connsiteX308" fmla="*/ 145586 w 1968838"/>
                <a:gd name="connsiteY308" fmla="*/ 287849 h 1537751"/>
                <a:gd name="connsiteX309" fmla="*/ 95417 w 1968838"/>
                <a:gd name="connsiteY309" fmla="*/ 321094 h 1537751"/>
                <a:gd name="connsiteX310" fmla="*/ 75470 w 1968838"/>
                <a:gd name="connsiteY310" fmla="*/ 359475 h 1537751"/>
                <a:gd name="connsiteX311" fmla="*/ 40715 w 1968838"/>
                <a:gd name="connsiteY311" fmla="*/ 403297 h 1537751"/>
                <a:gd name="connsiteX312" fmla="*/ 40413 w 1968838"/>
                <a:gd name="connsiteY312" fmla="*/ 380631 h 1537751"/>
                <a:gd name="connsiteX313" fmla="*/ 56431 w 1968838"/>
                <a:gd name="connsiteY313" fmla="*/ 283014 h 1537751"/>
                <a:gd name="connsiteX314" fmla="*/ 120803 w 1968838"/>
                <a:gd name="connsiteY314" fmla="*/ 182677 h 1537751"/>
                <a:gd name="connsiteX315" fmla="*/ 167043 w 1968838"/>
                <a:gd name="connsiteY315" fmla="*/ 102287 h 1537751"/>
                <a:gd name="connsiteX316" fmla="*/ 172785 w 1968838"/>
                <a:gd name="connsiteY316" fmla="*/ 55443 h 1537751"/>
                <a:gd name="connsiteX317" fmla="*/ 212678 w 1968838"/>
                <a:gd name="connsiteY317" fmla="*/ 10715 h 1537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</a:cxnLst>
              <a:rect l="l" t="t" r="r" b="b"/>
              <a:pathLst>
                <a:path w="1968838" h="1537751">
                  <a:moveTo>
                    <a:pt x="121105" y="1379767"/>
                  </a:moveTo>
                  <a:cubicBezTo>
                    <a:pt x="127754" y="1376443"/>
                    <a:pt x="132891" y="1377350"/>
                    <a:pt x="137727" y="1377349"/>
                  </a:cubicBezTo>
                  <a:cubicBezTo>
                    <a:pt x="164020" y="1377954"/>
                    <a:pt x="190313" y="1383092"/>
                    <a:pt x="216607" y="1376443"/>
                  </a:cubicBezTo>
                  <a:cubicBezTo>
                    <a:pt x="226882" y="1373723"/>
                    <a:pt x="237459" y="1379163"/>
                    <a:pt x="248037" y="1381581"/>
                  </a:cubicBezTo>
                  <a:cubicBezTo>
                    <a:pt x="269495" y="1386114"/>
                    <a:pt x="287628" y="1382487"/>
                    <a:pt x="304250" y="1366470"/>
                  </a:cubicBezTo>
                  <a:cubicBezTo>
                    <a:pt x="320873" y="1350150"/>
                    <a:pt x="340819" y="1340479"/>
                    <a:pt x="366206" y="1346221"/>
                  </a:cubicBezTo>
                  <a:cubicBezTo>
                    <a:pt x="378899" y="1348941"/>
                    <a:pt x="392801" y="1346825"/>
                    <a:pt x="407307" y="1346825"/>
                  </a:cubicBezTo>
                  <a:cubicBezTo>
                    <a:pt x="405796" y="1350150"/>
                    <a:pt x="405494" y="1351963"/>
                    <a:pt x="404588" y="1352568"/>
                  </a:cubicBezTo>
                  <a:cubicBezTo>
                    <a:pt x="367414" y="1371306"/>
                    <a:pt x="330241" y="1390647"/>
                    <a:pt x="292464" y="1408176"/>
                  </a:cubicBezTo>
                  <a:cubicBezTo>
                    <a:pt x="269193" y="1418753"/>
                    <a:pt x="244109" y="1414825"/>
                    <a:pt x="219931" y="1411803"/>
                  </a:cubicBezTo>
                  <a:cubicBezTo>
                    <a:pt x="200891" y="1409385"/>
                    <a:pt x="183362" y="1402131"/>
                    <a:pt x="166136" y="1393972"/>
                  </a:cubicBezTo>
                  <a:cubicBezTo>
                    <a:pt x="152536" y="1387020"/>
                    <a:pt x="138030" y="1382488"/>
                    <a:pt x="121105" y="1379767"/>
                  </a:cubicBezTo>
                  <a:close/>
                  <a:moveTo>
                    <a:pt x="257482" y="1316414"/>
                  </a:moveTo>
                  <a:cubicBezTo>
                    <a:pt x="264434" y="1314336"/>
                    <a:pt x="272518" y="1315847"/>
                    <a:pt x="281887" y="1320834"/>
                  </a:cubicBezTo>
                  <a:cubicBezTo>
                    <a:pt x="292767" y="1326576"/>
                    <a:pt x="305460" y="1326274"/>
                    <a:pt x="316642" y="1330505"/>
                  </a:cubicBezTo>
                  <a:cubicBezTo>
                    <a:pt x="319665" y="1331714"/>
                    <a:pt x="323594" y="1332017"/>
                    <a:pt x="324198" y="1335945"/>
                  </a:cubicBezTo>
                  <a:cubicBezTo>
                    <a:pt x="324803" y="1340176"/>
                    <a:pt x="320873" y="1341385"/>
                    <a:pt x="318153" y="1342594"/>
                  </a:cubicBezTo>
                  <a:cubicBezTo>
                    <a:pt x="306669" y="1347430"/>
                    <a:pt x="297905" y="1355590"/>
                    <a:pt x="289140" y="1363749"/>
                  </a:cubicBezTo>
                  <a:cubicBezTo>
                    <a:pt x="277958" y="1374328"/>
                    <a:pt x="264056" y="1378558"/>
                    <a:pt x="249247" y="1373118"/>
                  </a:cubicBezTo>
                  <a:cubicBezTo>
                    <a:pt x="228998" y="1365563"/>
                    <a:pt x="208145" y="1366469"/>
                    <a:pt x="187291" y="1367980"/>
                  </a:cubicBezTo>
                  <a:cubicBezTo>
                    <a:pt x="186989" y="1367074"/>
                    <a:pt x="186687" y="1366771"/>
                    <a:pt x="186083" y="1366167"/>
                  </a:cubicBezTo>
                  <a:cubicBezTo>
                    <a:pt x="193034" y="1357403"/>
                    <a:pt x="202705" y="1354683"/>
                    <a:pt x="212980" y="1352869"/>
                  </a:cubicBezTo>
                  <a:cubicBezTo>
                    <a:pt x="225069" y="1350754"/>
                    <a:pt x="234136" y="1345012"/>
                    <a:pt x="239878" y="1333527"/>
                  </a:cubicBezTo>
                  <a:cubicBezTo>
                    <a:pt x="244714" y="1324158"/>
                    <a:pt x="250531" y="1318492"/>
                    <a:pt x="257482" y="1316414"/>
                  </a:cubicBezTo>
                  <a:close/>
                  <a:moveTo>
                    <a:pt x="209391" y="1299679"/>
                  </a:moveTo>
                  <a:cubicBezTo>
                    <a:pt x="217060" y="1299754"/>
                    <a:pt x="224767" y="1301945"/>
                    <a:pt x="232625" y="1304817"/>
                  </a:cubicBezTo>
                  <a:cubicBezTo>
                    <a:pt x="239273" y="1307235"/>
                    <a:pt x="238971" y="1311767"/>
                    <a:pt x="234136" y="1314790"/>
                  </a:cubicBezTo>
                  <a:cubicBezTo>
                    <a:pt x="209958" y="1329599"/>
                    <a:pt x="187896" y="1349546"/>
                    <a:pt x="156767" y="1349244"/>
                  </a:cubicBezTo>
                  <a:cubicBezTo>
                    <a:pt x="141354" y="1348941"/>
                    <a:pt x="126243" y="1349243"/>
                    <a:pt x="112038" y="1349243"/>
                  </a:cubicBezTo>
                  <a:cubicBezTo>
                    <a:pt x="122314" y="1344710"/>
                    <a:pt x="131683" y="1335946"/>
                    <a:pt x="144981" y="1331714"/>
                  </a:cubicBezTo>
                  <a:cubicBezTo>
                    <a:pt x="159789" y="1326879"/>
                    <a:pt x="173389" y="1316603"/>
                    <a:pt x="186385" y="1307235"/>
                  </a:cubicBezTo>
                  <a:cubicBezTo>
                    <a:pt x="194091" y="1301643"/>
                    <a:pt x="201723" y="1299603"/>
                    <a:pt x="209391" y="1299679"/>
                  </a:cubicBezTo>
                  <a:close/>
                  <a:moveTo>
                    <a:pt x="1766990" y="983860"/>
                  </a:moveTo>
                  <a:cubicBezTo>
                    <a:pt x="1773338" y="1012873"/>
                    <a:pt x="1766083" y="1040677"/>
                    <a:pt x="1779987" y="1064553"/>
                  </a:cubicBezTo>
                  <a:cubicBezTo>
                    <a:pt x="1779382" y="1065158"/>
                    <a:pt x="1778778" y="1065762"/>
                    <a:pt x="1778173" y="1066367"/>
                  </a:cubicBezTo>
                  <a:cubicBezTo>
                    <a:pt x="1756413" y="1048838"/>
                    <a:pt x="1752484" y="1035238"/>
                    <a:pt x="1760945" y="1008642"/>
                  </a:cubicBezTo>
                  <a:cubicBezTo>
                    <a:pt x="1763061" y="1001691"/>
                    <a:pt x="1764270" y="994740"/>
                    <a:pt x="1766990" y="983860"/>
                  </a:cubicBezTo>
                  <a:close/>
                  <a:moveTo>
                    <a:pt x="1914200" y="943968"/>
                  </a:moveTo>
                  <a:lnTo>
                    <a:pt x="1914865" y="944632"/>
                  </a:lnTo>
                  <a:lnTo>
                    <a:pt x="1913869" y="944632"/>
                  </a:lnTo>
                  <a:close/>
                  <a:moveTo>
                    <a:pt x="1817762" y="936715"/>
                  </a:moveTo>
                  <a:cubicBezTo>
                    <a:pt x="1840731" y="929159"/>
                    <a:pt x="1864606" y="925532"/>
                    <a:pt x="1889086" y="926137"/>
                  </a:cubicBezTo>
                  <a:cubicBezTo>
                    <a:pt x="1898454" y="926439"/>
                    <a:pt x="1902383" y="933390"/>
                    <a:pt x="1904499" y="941550"/>
                  </a:cubicBezTo>
                  <a:cubicBezTo>
                    <a:pt x="1910543" y="964217"/>
                    <a:pt x="1919308" y="985674"/>
                    <a:pt x="1932304" y="1005016"/>
                  </a:cubicBezTo>
                  <a:cubicBezTo>
                    <a:pt x="1936837" y="1011666"/>
                    <a:pt x="1943485" y="1023452"/>
                    <a:pt x="1950135" y="1018616"/>
                  </a:cubicBezTo>
                  <a:cubicBezTo>
                    <a:pt x="1956784" y="1013780"/>
                    <a:pt x="1945601" y="1005621"/>
                    <a:pt x="1941370" y="999576"/>
                  </a:cubicBezTo>
                  <a:cubicBezTo>
                    <a:pt x="1933210" y="988092"/>
                    <a:pt x="1924446" y="977212"/>
                    <a:pt x="1919610" y="964217"/>
                  </a:cubicBezTo>
                  <a:cubicBezTo>
                    <a:pt x="1917797" y="959683"/>
                    <a:pt x="1914170" y="955150"/>
                    <a:pt x="1918704" y="946990"/>
                  </a:cubicBezTo>
                  <a:cubicBezTo>
                    <a:pt x="1933512" y="968749"/>
                    <a:pt x="1950739" y="986883"/>
                    <a:pt x="1960107" y="1009852"/>
                  </a:cubicBezTo>
                  <a:cubicBezTo>
                    <a:pt x="1976729" y="1050652"/>
                    <a:pt x="1971592" y="1058509"/>
                    <a:pt x="1927467" y="1059718"/>
                  </a:cubicBezTo>
                  <a:cubicBezTo>
                    <a:pt x="1914775" y="1060020"/>
                    <a:pt x="1902383" y="1060625"/>
                    <a:pt x="1890295" y="1064252"/>
                  </a:cubicBezTo>
                  <a:cubicBezTo>
                    <a:pt x="1879717" y="1067576"/>
                    <a:pt x="1871860" y="1064251"/>
                    <a:pt x="1868534" y="1053372"/>
                  </a:cubicBezTo>
                  <a:cubicBezTo>
                    <a:pt x="1864002" y="1039470"/>
                    <a:pt x="1855841" y="1027380"/>
                    <a:pt x="1845567" y="1017105"/>
                  </a:cubicBezTo>
                  <a:cubicBezTo>
                    <a:pt x="1825317" y="997159"/>
                    <a:pt x="1820181" y="970563"/>
                    <a:pt x="1811113" y="945479"/>
                  </a:cubicBezTo>
                  <a:cubicBezTo>
                    <a:pt x="1809300" y="940038"/>
                    <a:pt x="1813833" y="937924"/>
                    <a:pt x="1817762" y="936715"/>
                  </a:cubicBezTo>
                  <a:close/>
                  <a:moveTo>
                    <a:pt x="1130820" y="854208"/>
                  </a:moveTo>
                  <a:cubicBezTo>
                    <a:pt x="1150464" y="847257"/>
                    <a:pt x="1170108" y="843026"/>
                    <a:pt x="1190357" y="842723"/>
                  </a:cubicBezTo>
                  <a:cubicBezTo>
                    <a:pt x="1211814" y="842421"/>
                    <a:pt x="1232970" y="838492"/>
                    <a:pt x="1254125" y="836680"/>
                  </a:cubicBezTo>
                  <a:cubicBezTo>
                    <a:pt x="1290694" y="833657"/>
                    <a:pt x="1327263" y="837284"/>
                    <a:pt x="1363830" y="840910"/>
                  </a:cubicBezTo>
                  <a:cubicBezTo>
                    <a:pt x="1425483" y="847257"/>
                    <a:pt x="1485927" y="860252"/>
                    <a:pt x="1546673" y="869923"/>
                  </a:cubicBezTo>
                  <a:cubicBezTo>
                    <a:pt x="1555135" y="871132"/>
                    <a:pt x="1562691" y="874457"/>
                    <a:pt x="1570548" y="877781"/>
                  </a:cubicBezTo>
                  <a:cubicBezTo>
                    <a:pt x="1613161" y="895914"/>
                    <a:pt x="1657285" y="907701"/>
                    <a:pt x="1704431" y="906492"/>
                  </a:cubicBezTo>
                  <a:cubicBezTo>
                    <a:pt x="1721356" y="906189"/>
                    <a:pt x="1738280" y="908910"/>
                    <a:pt x="1755506" y="908003"/>
                  </a:cubicBezTo>
                  <a:cubicBezTo>
                    <a:pt x="1776661" y="906794"/>
                    <a:pt x="1795701" y="923114"/>
                    <a:pt x="1800235" y="945175"/>
                  </a:cubicBezTo>
                  <a:cubicBezTo>
                    <a:pt x="1804767" y="966936"/>
                    <a:pt x="1809906" y="987184"/>
                    <a:pt x="1827435" y="1003201"/>
                  </a:cubicBezTo>
                  <a:cubicBezTo>
                    <a:pt x="1835292" y="1010455"/>
                    <a:pt x="1835897" y="1022846"/>
                    <a:pt x="1838919" y="1032517"/>
                  </a:cubicBezTo>
                  <a:cubicBezTo>
                    <a:pt x="1844963" y="1051254"/>
                    <a:pt x="1848589" y="1071201"/>
                    <a:pt x="1850403" y="1090846"/>
                  </a:cubicBezTo>
                  <a:cubicBezTo>
                    <a:pt x="1851612" y="1102934"/>
                    <a:pt x="1840430" y="1106561"/>
                    <a:pt x="1829853" y="1106259"/>
                  </a:cubicBezTo>
                  <a:cubicBezTo>
                    <a:pt x="1820483" y="1105957"/>
                    <a:pt x="1811417" y="1105957"/>
                    <a:pt x="1802048" y="1105957"/>
                  </a:cubicBezTo>
                  <a:cubicBezTo>
                    <a:pt x="1751880" y="1105654"/>
                    <a:pt x="1718333" y="1137992"/>
                    <a:pt x="1682974" y="1166098"/>
                  </a:cubicBezTo>
                  <a:cubicBezTo>
                    <a:pt x="1674512" y="1172746"/>
                    <a:pt x="1667259" y="1180605"/>
                    <a:pt x="1660005" y="1188462"/>
                  </a:cubicBezTo>
                  <a:cubicBezTo>
                    <a:pt x="1620113" y="1231377"/>
                    <a:pt x="1570851" y="1260088"/>
                    <a:pt x="1515847" y="1277616"/>
                  </a:cubicBezTo>
                  <a:cubicBezTo>
                    <a:pt x="1446638" y="1299377"/>
                    <a:pt x="1380755" y="1329599"/>
                    <a:pt x="1312755" y="1354380"/>
                  </a:cubicBezTo>
                  <a:cubicBezTo>
                    <a:pt x="1236597" y="1382184"/>
                    <a:pt x="1157113" y="1397598"/>
                    <a:pt x="1077931" y="1414522"/>
                  </a:cubicBezTo>
                  <a:cubicBezTo>
                    <a:pt x="1011444" y="1428726"/>
                    <a:pt x="944350" y="1438699"/>
                    <a:pt x="876956" y="1445953"/>
                  </a:cubicBezTo>
                  <a:cubicBezTo>
                    <a:pt x="831623" y="1450789"/>
                    <a:pt x="785988" y="1448068"/>
                    <a:pt x="740655" y="1444442"/>
                  </a:cubicBezTo>
                  <a:cubicBezTo>
                    <a:pt x="672655" y="1439001"/>
                    <a:pt x="604657" y="1432353"/>
                    <a:pt x="537563" y="1418753"/>
                  </a:cubicBezTo>
                  <a:cubicBezTo>
                    <a:pt x="533333" y="1417847"/>
                    <a:pt x="528195" y="1419055"/>
                    <a:pt x="523057" y="1413615"/>
                  </a:cubicBezTo>
                  <a:cubicBezTo>
                    <a:pt x="543910" y="1399109"/>
                    <a:pt x="566576" y="1394877"/>
                    <a:pt x="592568" y="1396691"/>
                  </a:cubicBezTo>
                  <a:cubicBezTo>
                    <a:pt x="585012" y="1389136"/>
                    <a:pt x="571412" y="1384904"/>
                    <a:pt x="556604" y="1387322"/>
                  </a:cubicBezTo>
                  <a:cubicBezTo>
                    <a:pt x="534240" y="1390949"/>
                    <a:pt x="511573" y="1393971"/>
                    <a:pt x="490720" y="1404549"/>
                  </a:cubicBezTo>
                  <a:cubicBezTo>
                    <a:pt x="476214" y="1411802"/>
                    <a:pt x="465333" y="1423286"/>
                    <a:pt x="453547" y="1433864"/>
                  </a:cubicBezTo>
                  <a:cubicBezTo>
                    <a:pt x="427858" y="1457135"/>
                    <a:pt x="398846" y="1471641"/>
                    <a:pt x="364090" y="1475268"/>
                  </a:cubicBezTo>
                  <a:cubicBezTo>
                    <a:pt x="342028" y="1477686"/>
                    <a:pt x="323291" y="1487054"/>
                    <a:pt x="308784" y="1504281"/>
                  </a:cubicBezTo>
                  <a:cubicBezTo>
                    <a:pt x="302135" y="1512139"/>
                    <a:pt x="295184" y="1519392"/>
                    <a:pt x="286420" y="1525134"/>
                  </a:cubicBezTo>
                  <a:cubicBezTo>
                    <a:pt x="266473" y="1538432"/>
                    <a:pt x="245923" y="1543871"/>
                    <a:pt x="224464" y="1528156"/>
                  </a:cubicBezTo>
                  <a:cubicBezTo>
                    <a:pt x="219025" y="1524228"/>
                    <a:pt x="212073" y="1521810"/>
                    <a:pt x="206030" y="1518485"/>
                  </a:cubicBezTo>
                  <a:cubicBezTo>
                    <a:pt x="190314" y="1510326"/>
                    <a:pt x="174599" y="1509419"/>
                    <a:pt x="157977" y="1516974"/>
                  </a:cubicBezTo>
                  <a:cubicBezTo>
                    <a:pt x="138332" y="1526343"/>
                    <a:pt x="118689" y="1529365"/>
                    <a:pt x="101764" y="1510628"/>
                  </a:cubicBezTo>
                  <a:cubicBezTo>
                    <a:pt x="99648" y="1508512"/>
                    <a:pt x="95720" y="1506699"/>
                    <a:pt x="97533" y="1502770"/>
                  </a:cubicBezTo>
                  <a:cubicBezTo>
                    <a:pt x="98742" y="1500050"/>
                    <a:pt x="102369" y="1500654"/>
                    <a:pt x="105088" y="1500352"/>
                  </a:cubicBezTo>
                  <a:cubicBezTo>
                    <a:pt x="111435" y="1499144"/>
                    <a:pt x="118084" y="1498539"/>
                    <a:pt x="124128" y="1496424"/>
                  </a:cubicBezTo>
                  <a:cubicBezTo>
                    <a:pt x="148909" y="1487357"/>
                    <a:pt x="173088" y="1487054"/>
                    <a:pt x="196661" y="1499445"/>
                  </a:cubicBezTo>
                  <a:cubicBezTo>
                    <a:pt x="210562" y="1506699"/>
                    <a:pt x="223860" y="1503979"/>
                    <a:pt x="236856" y="1497935"/>
                  </a:cubicBezTo>
                  <a:cubicBezTo>
                    <a:pt x="259220" y="1487961"/>
                    <a:pt x="279469" y="1474059"/>
                    <a:pt x="293975" y="1454414"/>
                  </a:cubicBezTo>
                  <a:cubicBezTo>
                    <a:pt x="322686" y="1414824"/>
                    <a:pt x="364090" y="1392460"/>
                    <a:pt x="406703" y="1373420"/>
                  </a:cubicBezTo>
                  <a:cubicBezTo>
                    <a:pt x="438738" y="1358914"/>
                    <a:pt x="471982" y="1346221"/>
                    <a:pt x="508853" y="1350149"/>
                  </a:cubicBezTo>
                  <a:cubicBezTo>
                    <a:pt x="615839" y="1361332"/>
                    <a:pt x="723429" y="1353171"/>
                    <a:pt x="830716" y="1354682"/>
                  </a:cubicBezTo>
                  <a:cubicBezTo>
                    <a:pt x="1014767" y="1357403"/>
                    <a:pt x="1187033" y="1308443"/>
                    <a:pt x="1353556" y="1234702"/>
                  </a:cubicBezTo>
                  <a:cubicBezTo>
                    <a:pt x="1433945" y="1199039"/>
                    <a:pt x="1512523" y="1160356"/>
                    <a:pt x="1593215" y="1125298"/>
                  </a:cubicBezTo>
                  <a:cubicBezTo>
                    <a:pt x="1646405" y="1102330"/>
                    <a:pt x="1700804" y="1081476"/>
                    <a:pt x="1757623" y="1068481"/>
                  </a:cubicBezTo>
                  <a:cubicBezTo>
                    <a:pt x="1763968" y="1066970"/>
                    <a:pt x="1765782" y="1070294"/>
                    <a:pt x="1769107" y="1073317"/>
                  </a:cubicBezTo>
                  <a:cubicBezTo>
                    <a:pt x="1776057" y="1080570"/>
                    <a:pt x="1782102" y="1089032"/>
                    <a:pt x="1792377" y="1092357"/>
                  </a:cubicBezTo>
                  <a:cubicBezTo>
                    <a:pt x="1799631" y="1094774"/>
                    <a:pt x="1802049" y="1092357"/>
                    <a:pt x="1800840" y="1085405"/>
                  </a:cubicBezTo>
                  <a:cubicBezTo>
                    <a:pt x="1800538" y="1082685"/>
                    <a:pt x="1799630" y="1079965"/>
                    <a:pt x="1798422" y="1077548"/>
                  </a:cubicBezTo>
                  <a:cubicBezTo>
                    <a:pt x="1789959" y="1061228"/>
                    <a:pt x="1787542" y="1044001"/>
                    <a:pt x="1792074" y="1026170"/>
                  </a:cubicBezTo>
                  <a:cubicBezTo>
                    <a:pt x="1795399" y="1012873"/>
                    <a:pt x="1793284" y="1000784"/>
                    <a:pt x="1789053" y="988092"/>
                  </a:cubicBezTo>
                  <a:cubicBezTo>
                    <a:pt x="1783613" y="971771"/>
                    <a:pt x="1779080" y="955149"/>
                    <a:pt x="1770618" y="940038"/>
                  </a:cubicBezTo>
                  <a:cubicBezTo>
                    <a:pt x="1767898" y="935202"/>
                    <a:pt x="1765178" y="930367"/>
                    <a:pt x="1760343" y="927043"/>
                  </a:cubicBezTo>
                  <a:cubicBezTo>
                    <a:pt x="1757622" y="925230"/>
                    <a:pt x="1754600" y="923718"/>
                    <a:pt x="1751275" y="926136"/>
                  </a:cubicBezTo>
                  <a:cubicBezTo>
                    <a:pt x="1748857" y="927950"/>
                    <a:pt x="1748253" y="931274"/>
                    <a:pt x="1749462" y="933691"/>
                  </a:cubicBezTo>
                  <a:cubicBezTo>
                    <a:pt x="1761248" y="959380"/>
                    <a:pt x="1756111" y="984464"/>
                    <a:pt x="1748253" y="1009851"/>
                  </a:cubicBezTo>
                  <a:cubicBezTo>
                    <a:pt x="1745835" y="1018011"/>
                    <a:pt x="1747044" y="1026473"/>
                    <a:pt x="1749160" y="1034632"/>
                  </a:cubicBezTo>
                  <a:cubicBezTo>
                    <a:pt x="1751578" y="1044908"/>
                    <a:pt x="1748253" y="1050650"/>
                    <a:pt x="1737071" y="1051859"/>
                  </a:cubicBezTo>
                  <a:cubicBezTo>
                    <a:pt x="1720147" y="1053370"/>
                    <a:pt x="1704129" y="1058206"/>
                    <a:pt x="1688716" y="1064854"/>
                  </a:cubicBezTo>
                  <a:cubicBezTo>
                    <a:pt x="1678441" y="1069388"/>
                    <a:pt x="1669676" y="1066365"/>
                    <a:pt x="1668770" y="1055788"/>
                  </a:cubicBezTo>
                  <a:cubicBezTo>
                    <a:pt x="1666352" y="1027077"/>
                    <a:pt x="1651846" y="1004410"/>
                    <a:pt x="1635224" y="982349"/>
                  </a:cubicBezTo>
                  <a:cubicBezTo>
                    <a:pt x="1632504" y="978722"/>
                    <a:pt x="1628574" y="974189"/>
                    <a:pt x="1631597" y="969656"/>
                  </a:cubicBezTo>
                  <a:cubicBezTo>
                    <a:pt x="1634619" y="965727"/>
                    <a:pt x="1640361" y="967540"/>
                    <a:pt x="1644894" y="968145"/>
                  </a:cubicBezTo>
                  <a:cubicBezTo>
                    <a:pt x="1669373" y="972074"/>
                    <a:pt x="1694156" y="970563"/>
                    <a:pt x="1718635" y="970563"/>
                  </a:cubicBezTo>
                  <a:cubicBezTo>
                    <a:pt x="1725284" y="970865"/>
                    <a:pt x="1732235" y="971469"/>
                    <a:pt x="1737977" y="965122"/>
                  </a:cubicBezTo>
                  <a:cubicBezTo>
                    <a:pt x="1733747" y="959682"/>
                    <a:pt x="1728308" y="959380"/>
                    <a:pt x="1723471" y="960287"/>
                  </a:cubicBezTo>
                  <a:cubicBezTo>
                    <a:pt x="1682370" y="968145"/>
                    <a:pt x="1643383" y="956358"/>
                    <a:pt x="1603490" y="950011"/>
                  </a:cubicBezTo>
                  <a:cubicBezTo>
                    <a:pt x="1531563" y="939132"/>
                    <a:pt x="1462353" y="916465"/>
                    <a:pt x="1391333" y="902865"/>
                  </a:cubicBezTo>
                  <a:cubicBezTo>
                    <a:pt x="1334818" y="891985"/>
                    <a:pt x="1278303" y="881408"/>
                    <a:pt x="1220882" y="874759"/>
                  </a:cubicBezTo>
                  <a:cubicBezTo>
                    <a:pt x="1190055" y="871132"/>
                    <a:pt x="1162251" y="855719"/>
                    <a:pt x="1130820" y="854208"/>
                  </a:cubicBezTo>
                  <a:close/>
                  <a:moveTo>
                    <a:pt x="853685" y="865391"/>
                  </a:moveTo>
                  <a:cubicBezTo>
                    <a:pt x="887532" y="860858"/>
                    <a:pt x="921381" y="854814"/>
                    <a:pt x="956137" y="859649"/>
                  </a:cubicBezTo>
                  <a:cubicBezTo>
                    <a:pt x="995727" y="865089"/>
                    <a:pt x="1035922" y="862671"/>
                    <a:pt x="1075816" y="862671"/>
                  </a:cubicBezTo>
                  <a:cubicBezTo>
                    <a:pt x="1106340" y="862671"/>
                    <a:pt x="1135957" y="866298"/>
                    <a:pt x="1165272" y="874156"/>
                  </a:cubicBezTo>
                  <a:cubicBezTo>
                    <a:pt x="1208792" y="885942"/>
                    <a:pt x="1253822" y="889569"/>
                    <a:pt x="1298551" y="895310"/>
                  </a:cubicBezTo>
                  <a:cubicBezTo>
                    <a:pt x="1373803" y="904982"/>
                    <a:pt x="1446940" y="924928"/>
                    <a:pt x="1519775" y="945479"/>
                  </a:cubicBezTo>
                  <a:cubicBezTo>
                    <a:pt x="1545162" y="952732"/>
                    <a:pt x="1570245" y="961195"/>
                    <a:pt x="1594726" y="971470"/>
                  </a:cubicBezTo>
                  <a:cubicBezTo>
                    <a:pt x="1615880" y="980235"/>
                    <a:pt x="1629784" y="996857"/>
                    <a:pt x="1643383" y="1014083"/>
                  </a:cubicBezTo>
                  <a:cubicBezTo>
                    <a:pt x="1648520" y="1020430"/>
                    <a:pt x="1643383" y="1022243"/>
                    <a:pt x="1638850" y="1023754"/>
                  </a:cubicBezTo>
                  <a:cubicBezTo>
                    <a:pt x="1625854" y="1028589"/>
                    <a:pt x="1612254" y="1032216"/>
                    <a:pt x="1598353" y="1033123"/>
                  </a:cubicBezTo>
                  <a:cubicBezTo>
                    <a:pt x="1558761" y="1036145"/>
                    <a:pt x="1520077" y="1035843"/>
                    <a:pt x="1480789" y="1026172"/>
                  </a:cubicBezTo>
                  <a:cubicBezTo>
                    <a:pt x="1442709" y="1016803"/>
                    <a:pt x="1402515" y="1016803"/>
                    <a:pt x="1363829" y="1008643"/>
                  </a:cubicBezTo>
                  <a:cubicBezTo>
                    <a:pt x="1264702" y="988092"/>
                    <a:pt x="1165877" y="965124"/>
                    <a:pt x="1067051" y="943364"/>
                  </a:cubicBezTo>
                  <a:cubicBezTo>
                    <a:pt x="1050731" y="939737"/>
                    <a:pt x="1034108" y="938830"/>
                    <a:pt x="1017185" y="938226"/>
                  </a:cubicBezTo>
                  <a:cubicBezTo>
                    <a:pt x="910199" y="934599"/>
                    <a:pt x="804725" y="946990"/>
                    <a:pt x="700459" y="969354"/>
                  </a:cubicBezTo>
                  <a:cubicBezTo>
                    <a:pt x="672655" y="975399"/>
                    <a:pt x="646059" y="984767"/>
                    <a:pt x="620673" y="998065"/>
                  </a:cubicBezTo>
                  <a:cubicBezTo>
                    <a:pt x="630949" y="998367"/>
                    <a:pt x="641527" y="998367"/>
                    <a:pt x="650895" y="994137"/>
                  </a:cubicBezTo>
                  <a:cubicBezTo>
                    <a:pt x="668726" y="985674"/>
                    <a:pt x="687766" y="982047"/>
                    <a:pt x="707107" y="979026"/>
                  </a:cubicBezTo>
                  <a:cubicBezTo>
                    <a:pt x="781756" y="966936"/>
                    <a:pt x="856102" y="951524"/>
                    <a:pt x="931656" y="946990"/>
                  </a:cubicBezTo>
                  <a:cubicBezTo>
                    <a:pt x="1009629" y="942457"/>
                    <a:pt x="1085486" y="956661"/>
                    <a:pt x="1160739" y="972679"/>
                  </a:cubicBezTo>
                  <a:cubicBezTo>
                    <a:pt x="1226622" y="986883"/>
                    <a:pt x="1292204" y="1002598"/>
                    <a:pt x="1357786" y="1017407"/>
                  </a:cubicBezTo>
                  <a:cubicBezTo>
                    <a:pt x="1361110" y="1016803"/>
                    <a:pt x="1363225" y="1017710"/>
                    <a:pt x="1365341" y="1018616"/>
                  </a:cubicBezTo>
                  <a:cubicBezTo>
                    <a:pt x="1318497" y="1016803"/>
                    <a:pt x="1272559" y="1007434"/>
                    <a:pt x="1226321" y="1000483"/>
                  </a:cubicBezTo>
                  <a:cubicBezTo>
                    <a:pt x="1182801" y="993834"/>
                    <a:pt x="1139885" y="982652"/>
                    <a:pt x="1096668" y="975097"/>
                  </a:cubicBezTo>
                  <a:cubicBezTo>
                    <a:pt x="1036225" y="964822"/>
                    <a:pt x="974874" y="966030"/>
                    <a:pt x="913524" y="974190"/>
                  </a:cubicBezTo>
                  <a:cubicBezTo>
                    <a:pt x="830111" y="985372"/>
                    <a:pt x="747001" y="997460"/>
                    <a:pt x="664797" y="1014082"/>
                  </a:cubicBezTo>
                  <a:cubicBezTo>
                    <a:pt x="602540" y="1026777"/>
                    <a:pt x="540284" y="1038563"/>
                    <a:pt x="479235" y="1057602"/>
                  </a:cubicBezTo>
                  <a:cubicBezTo>
                    <a:pt x="429369" y="1073015"/>
                    <a:pt x="379502" y="1089940"/>
                    <a:pt x="329032" y="1104446"/>
                  </a:cubicBezTo>
                  <a:cubicBezTo>
                    <a:pt x="300624" y="1112909"/>
                    <a:pt x="272517" y="1122277"/>
                    <a:pt x="242899" y="1125602"/>
                  </a:cubicBezTo>
                  <a:cubicBezTo>
                    <a:pt x="214793" y="1128926"/>
                    <a:pt x="187291" y="1128020"/>
                    <a:pt x="160696" y="1116234"/>
                  </a:cubicBezTo>
                  <a:cubicBezTo>
                    <a:pt x="150421" y="1111700"/>
                    <a:pt x="139540" y="1109887"/>
                    <a:pt x="128056" y="1110189"/>
                  </a:cubicBezTo>
                  <a:cubicBezTo>
                    <a:pt x="96323" y="1110491"/>
                    <a:pt x="64892" y="1110491"/>
                    <a:pt x="33160" y="1110491"/>
                  </a:cubicBezTo>
                  <a:cubicBezTo>
                    <a:pt x="26813" y="1110491"/>
                    <a:pt x="20164" y="1110189"/>
                    <a:pt x="13818" y="1108980"/>
                  </a:cubicBezTo>
                  <a:cubicBezTo>
                    <a:pt x="8982" y="1108073"/>
                    <a:pt x="1427" y="1109886"/>
                    <a:pt x="218" y="1104748"/>
                  </a:cubicBezTo>
                  <a:cubicBezTo>
                    <a:pt x="-1293" y="1098402"/>
                    <a:pt x="5355" y="1094171"/>
                    <a:pt x="10493" y="1091451"/>
                  </a:cubicBezTo>
                  <a:cubicBezTo>
                    <a:pt x="32253" y="1079362"/>
                    <a:pt x="56430" y="1073620"/>
                    <a:pt x="80608" y="1069389"/>
                  </a:cubicBezTo>
                  <a:cubicBezTo>
                    <a:pt x="110830" y="1063949"/>
                    <a:pt x="140447" y="1067878"/>
                    <a:pt x="169762" y="1077851"/>
                  </a:cubicBezTo>
                  <a:cubicBezTo>
                    <a:pt x="190616" y="1084802"/>
                    <a:pt x="212678" y="1087522"/>
                    <a:pt x="235646" y="1083594"/>
                  </a:cubicBezTo>
                  <a:cubicBezTo>
                    <a:pt x="256500" y="1079967"/>
                    <a:pt x="277352" y="1075131"/>
                    <a:pt x="298810" y="1074224"/>
                  </a:cubicBezTo>
                  <a:cubicBezTo>
                    <a:pt x="308783" y="1073620"/>
                    <a:pt x="319361" y="1071202"/>
                    <a:pt x="328428" y="1067576"/>
                  </a:cubicBezTo>
                  <a:cubicBezTo>
                    <a:pt x="363485" y="1053069"/>
                    <a:pt x="399449" y="1040376"/>
                    <a:pt x="434205" y="1024359"/>
                  </a:cubicBezTo>
                  <a:cubicBezTo>
                    <a:pt x="519732" y="984767"/>
                    <a:pt x="607678" y="950315"/>
                    <a:pt x="694112" y="912537"/>
                  </a:cubicBezTo>
                  <a:cubicBezTo>
                    <a:pt x="745490" y="890173"/>
                    <a:pt x="798076" y="872644"/>
                    <a:pt x="853685" y="865391"/>
                  </a:cubicBezTo>
                  <a:close/>
                  <a:moveTo>
                    <a:pt x="232323" y="787115"/>
                  </a:moveTo>
                  <a:cubicBezTo>
                    <a:pt x="233532" y="787417"/>
                    <a:pt x="234740" y="787719"/>
                    <a:pt x="235647" y="788324"/>
                  </a:cubicBezTo>
                  <a:cubicBezTo>
                    <a:pt x="235648" y="823079"/>
                    <a:pt x="235949" y="857834"/>
                    <a:pt x="235345" y="892589"/>
                  </a:cubicBezTo>
                  <a:cubicBezTo>
                    <a:pt x="235043" y="910723"/>
                    <a:pt x="232020" y="928856"/>
                    <a:pt x="231718" y="946686"/>
                  </a:cubicBezTo>
                  <a:cubicBezTo>
                    <a:pt x="231114" y="985975"/>
                    <a:pt x="211470" y="1016500"/>
                    <a:pt x="187896" y="1045210"/>
                  </a:cubicBezTo>
                  <a:cubicBezTo>
                    <a:pt x="180643" y="1054276"/>
                    <a:pt x="154350" y="1053370"/>
                    <a:pt x="144980" y="1045512"/>
                  </a:cubicBezTo>
                  <a:cubicBezTo>
                    <a:pt x="141656" y="1042490"/>
                    <a:pt x="142563" y="1039468"/>
                    <a:pt x="144376" y="1037050"/>
                  </a:cubicBezTo>
                  <a:cubicBezTo>
                    <a:pt x="180341" y="979931"/>
                    <a:pt x="183665" y="912838"/>
                    <a:pt x="203309" y="850581"/>
                  </a:cubicBezTo>
                  <a:cubicBezTo>
                    <a:pt x="210261" y="827914"/>
                    <a:pt x="218420" y="806155"/>
                    <a:pt x="232323" y="787115"/>
                  </a:cubicBezTo>
                  <a:close/>
                  <a:moveTo>
                    <a:pt x="1830152" y="357965"/>
                  </a:moveTo>
                  <a:cubicBezTo>
                    <a:pt x="1846775" y="360685"/>
                    <a:pt x="1860677" y="364312"/>
                    <a:pt x="1873975" y="370053"/>
                  </a:cubicBezTo>
                  <a:cubicBezTo>
                    <a:pt x="1897851" y="380027"/>
                    <a:pt x="1913867" y="408739"/>
                    <a:pt x="1910544" y="434729"/>
                  </a:cubicBezTo>
                  <a:cubicBezTo>
                    <a:pt x="1909637" y="440773"/>
                    <a:pt x="1908731" y="448329"/>
                    <a:pt x="1902082" y="449236"/>
                  </a:cubicBezTo>
                  <a:cubicBezTo>
                    <a:pt x="1895130" y="450143"/>
                    <a:pt x="1894224" y="442284"/>
                    <a:pt x="1892713" y="437449"/>
                  </a:cubicBezTo>
                  <a:cubicBezTo>
                    <a:pt x="1884552" y="410551"/>
                    <a:pt x="1862491" y="394534"/>
                    <a:pt x="1843450" y="376401"/>
                  </a:cubicBezTo>
                  <a:cubicBezTo>
                    <a:pt x="1838615" y="371262"/>
                    <a:pt x="1832873" y="367031"/>
                    <a:pt x="1830152" y="357965"/>
                  </a:cubicBezTo>
                  <a:close/>
                  <a:moveTo>
                    <a:pt x="1536850" y="388186"/>
                  </a:moveTo>
                  <a:cubicBezTo>
                    <a:pt x="1540250" y="387204"/>
                    <a:pt x="1544103" y="386977"/>
                    <a:pt x="1548787" y="388186"/>
                  </a:cubicBezTo>
                  <a:cubicBezTo>
                    <a:pt x="1530956" y="406017"/>
                    <a:pt x="1514032" y="424755"/>
                    <a:pt x="1494993" y="441074"/>
                  </a:cubicBezTo>
                  <a:cubicBezTo>
                    <a:pt x="1446939" y="482177"/>
                    <a:pt x="1401909" y="526301"/>
                    <a:pt x="1357181" y="571029"/>
                  </a:cubicBezTo>
                  <a:cubicBezTo>
                    <a:pt x="1273767" y="654744"/>
                    <a:pt x="1182498" y="727880"/>
                    <a:pt x="1078535" y="785000"/>
                  </a:cubicBezTo>
                  <a:cubicBezTo>
                    <a:pt x="1053752" y="798600"/>
                    <a:pt x="1029575" y="813711"/>
                    <a:pt x="1003282" y="824591"/>
                  </a:cubicBezTo>
                  <a:cubicBezTo>
                    <a:pt x="989380" y="830332"/>
                    <a:pt x="975478" y="834564"/>
                    <a:pt x="960065" y="834262"/>
                  </a:cubicBezTo>
                  <a:cubicBezTo>
                    <a:pt x="960668" y="828520"/>
                    <a:pt x="965504" y="827916"/>
                    <a:pt x="968829" y="826102"/>
                  </a:cubicBezTo>
                  <a:cubicBezTo>
                    <a:pt x="1076721" y="762032"/>
                    <a:pt x="1181592" y="693126"/>
                    <a:pt x="1282532" y="618478"/>
                  </a:cubicBezTo>
                  <a:cubicBezTo>
                    <a:pt x="1304594" y="602158"/>
                    <a:pt x="1324239" y="582815"/>
                    <a:pt x="1343279" y="563171"/>
                  </a:cubicBezTo>
                  <a:cubicBezTo>
                    <a:pt x="1349323" y="556825"/>
                    <a:pt x="1354460" y="550176"/>
                    <a:pt x="1354460" y="540505"/>
                  </a:cubicBezTo>
                  <a:cubicBezTo>
                    <a:pt x="1348416" y="539598"/>
                    <a:pt x="1346604" y="543225"/>
                    <a:pt x="1344185" y="545944"/>
                  </a:cubicBezTo>
                  <a:cubicBezTo>
                    <a:pt x="1281626" y="611828"/>
                    <a:pt x="1208489" y="663811"/>
                    <a:pt x="1130818" y="710352"/>
                  </a:cubicBezTo>
                  <a:cubicBezTo>
                    <a:pt x="1065841" y="749338"/>
                    <a:pt x="1000260" y="787115"/>
                    <a:pt x="937701" y="829728"/>
                  </a:cubicBezTo>
                  <a:cubicBezTo>
                    <a:pt x="930448" y="834564"/>
                    <a:pt x="922287" y="835773"/>
                    <a:pt x="913826" y="836075"/>
                  </a:cubicBezTo>
                  <a:cubicBezTo>
                    <a:pt x="860936" y="836680"/>
                    <a:pt x="809862" y="845141"/>
                    <a:pt x="758787" y="859648"/>
                  </a:cubicBezTo>
                  <a:cubicBezTo>
                    <a:pt x="716174" y="871737"/>
                    <a:pt x="674770" y="886244"/>
                    <a:pt x="635179" y="906190"/>
                  </a:cubicBezTo>
                  <a:cubicBezTo>
                    <a:pt x="627624" y="909816"/>
                    <a:pt x="619766" y="912537"/>
                    <a:pt x="611606" y="914954"/>
                  </a:cubicBezTo>
                  <a:cubicBezTo>
                    <a:pt x="565064" y="927950"/>
                    <a:pt x="523056" y="950314"/>
                    <a:pt x="481048" y="973283"/>
                  </a:cubicBezTo>
                  <a:cubicBezTo>
                    <a:pt x="459892" y="985069"/>
                    <a:pt x="439341" y="996251"/>
                    <a:pt x="416372" y="1002598"/>
                  </a:cubicBezTo>
                  <a:cubicBezTo>
                    <a:pt x="436924" y="983860"/>
                    <a:pt x="457172" y="964821"/>
                    <a:pt x="481652" y="951825"/>
                  </a:cubicBezTo>
                  <a:cubicBezTo>
                    <a:pt x="512177" y="935807"/>
                    <a:pt x="540283" y="916163"/>
                    <a:pt x="569598" y="898030"/>
                  </a:cubicBezTo>
                  <a:cubicBezTo>
                    <a:pt x="603143" y="877177"/>
                    <a:pt x="637597" y="858440"/>
                    <a:pt x="672957" y="840911"/>
                  </a:cubicBezTo>
                  <a:cubicBezTo>
                    <a:pt x="803818" y="775329"/>
                    <a:pt x="934980" y="710654"/>
                    <a:pt x="1066445" y="645677"/>
                  </a:cubicBezTo>
                  <a:cubicBezTo>
                    <a:pt x="1141698" y="608504"/>
                    <a:pt x="1213325" y="565589"/>
                    <a:pt x="1279813" y="514212"/>
                  </a:cubicBezTo>
                  <a:cubicBezTo>
                    <a:pt x="1314568" y="487314"/>
                    <a:pt x="1352647" y="467066"/>
                    <a:pt x="1393145" y="448932"/>
                  </a:cubicBezTo>
                  <a:cubicBezTo>
                    <a:pt x="1425482" y="434426"/>
                    <a:pt x="1457820" y="420826"/>
                    <a:pt x="1491366" y="410249"/>
                  </a:cubicBezTo>
                  <a:cubicBezTo>
                    <a:pt x="1504361" y="406320"/>
                    <a:pt x="1516148" y="399972"/>
                    <a:pt x="1527631" y="392720"/>
                  </a:cubicBezTo>
                  <a:cubicBezTo>
                    <a:pt x="1530503" y="390906"/>
                    <a:pt x="1533450" y="389168"/>
                    <a:pt x="1536850" y="388186"/>
                  </a:cubicBezTo>
                  <a:close/>
                  <a:moveTo>
                    <a:pt x="1568734" y="238890"/>
                  </a:moveTo>
                  <a:cubicBezTo>
                    <a:pt x="1595632" y="233450"/>
                    <a:pt x="1618902" y="241611"/>
                    <a:pt x="1641266" y="260046"/>
                  </a:cubicBezTo>
                  <a:cubicBezTo>
                    <a:pt x="1626759" y="266090"/>
                    <a:pt x="1613462" y="266392"/>
                    <a:pt x="1600466" y="267601"/>
                  </a:cubicBezTo>
                  <a:cubicBezTo>
                    <a:pt x="1558459" y="271832"/>
                    <a:pt x="1518566" y="282410"/>
                    <a:pt x="1479881" y="299637"/>
                  </a:cubicBezTo>
                  <a:cubicBezTo>
                    <a:pt x="1446637" y="314445"/>
                    <a:pt x="1413696" y="328650"/>
                    <a:pt x="1383474" y="348899"/>
                  </a:cubicBezTo>
                  <a:cubicBezTo>
                    <a:pt x="1381358" y="350712"/>
                    <a:pt x="1379545" y="352827"/>
                    <a:pt x="1377430" y="354338"/>
                  </a:cubicBezTo>
                  <a:cubicBezTo>
                    <a:pt x="1387100" y="353734"/>
                    <a:pt x="1395864" y="350108"/>
                    <a:pt x="1403117" y="344365"/>
                  </a:cubicBezTo>
                  <a:cubicBezTo>
                    <a:pt x="1429713" y="323512"/>
                    <a:pt x="1462050" y="315655"/>
                    <a:pt x="1493179" y="305379"/>
                  </a:cubicBezTo>
                  <a:cubicBezTo>
                    <a:pt x="1506779" y="300846"/>
                    <a:pt x="1521285" y="298428"/>
                    <a:pt x="1534584" y="293592"/>
                  </a:cubicBezTo>
                  <a:cubicBezTo>
                    <a:pt x="1572663" y="280294"/>
                    <a:pt x="1611044" y="271228"/>
                    <a:pt x="1651845" y="276366"/>
                  </a:cubicBezTo>
                  <a:cubicBezTo>
                    <a:pt x="1664537" y="277877"/>
                    <a:pt x="1676021" y="273344"/>
                    <a:pt x="1688110" y="268508"/>
                  </a:cubicBezTo>
                  <a:cubicBezTo>
                    <a:pt x="1719541" y="256419"/>
                    <a:pt x="1751878" y="250979"/>
                    <a:pt x="1783007" y="270322"/>
                  </a:cubicBezTo>
                  <a:cubicBezTo>
                    <a:pt x="1797211" y="279086"/>
                    <a:pt x="1804766" y="292685"/>
                    <a:pt x="1807184" y="309307"/>
                  </a:cubicBezTo>
                  <a:cubicBezTo>
                    <a:pt x="1808998" y="320188"/>
                    <a:pt x="1810509" y="331370"/>
                    <a:pt x="1813229" y="342250"/>
                  </a:cubicBezTo>
                  <a:cubicBezTo>
                    <a:pt x="1815345" y="351015"/>
                    <a:pt x="1813833" y="352223"/>
                    <a:pt x="1804766" y="350410"/>
                  </a:cubicBezTo>
                  <a:cubicBezTo>
                    <a:pt x="1724074" y="334695"/>
                    <a:pt x="1643684" y="331068"/>
                    <a:pt x="1563898" y="354943"/>
                  </a:cubicBezTo>
                  <a:cubicBezTo>
                    <a:pt x="1531561" y="364614"/>
                    <a:pt x="1502246" y="380934"/>
                    <a:pt x="1473233" y="397555"/>
                  </a:cubicBezTo>
                  <a:cubicBezTo>
                    <a:pt x="1446939" y="412667"/>
                    <a:pt x="1420042" y="425965"/>
                    <a:pt x="1391936" y="437449"/>
                  </a:cubicBezTo>
                  <a:cubicBezTo>
                    <a:pt x="1359900" y="450142"/>
                    <a:pt x="1329981" y="467067"/>
                    <a:pt x="1302781" y="488524"/>
                  </a:cubicBezTo>
                  <a:cubicBezTo>
                    <a:pt x="1269839" y="514515"/>
                    <a:pt x="1234480" y="536577"/>
                    <a:pt x="1199120" y="559244"/>
                  </a:cubicBezTo>
                  <a:cubicBezTo>
                    <a:pt x="1159529" y="584630"/>
                    <a:pt x="1115708" y="601554"/>
                    <a:pt x="1070980" y="616061"/>
                  </a:cubicBezTo>
                  <a:cubicBezTo>
                    <a:pt x="1058589" y="619990"/>
                    <a:pt x="1046499" y="624523"/>
                    <a:pt x="1034108" y="628754"/>
                  </a:cubicBezTo>
                  <a:cubicBezTo>
                    <a:pt x="1031086" y="629661"/>
                    <a:pt x="1027460" y="632079"/>
                    <a:pt x="1025345" y="628149"/>
                  </a:cubicBezTo>
                  <a:cubicBezTo>
                    <a:pt x="1023833" y="625429"/>
                    <a:pt x="1026554" y="622709"/>
                    <a:pt x="1028668" y="621198"/>
                  </a:cubicBezTo>
                  <a:cubicBezTo>
                    <a:pt x="1077023" y="585839"/>
                    <a:pt x="1108454" y="535066"/>
                    <a:pt x="1146836" y="490640"/>
                  </a:cubicBezTo>
                  <a:cubicBezTo>
                    <a:pt x="1187031" y="444400"/>
                    <a:pt x="1228133" y="398764"/>
                    <a:pt x="1261075" y="346783"/>
                  </a:cubicBezTo>
                  <a:cubicBezTo>
                    <a:pt x="1266818" y="337414"/>
                    <a:pt x="1274675" y="329859"/>
                    <a:pt x="1285252" y="326836"/>
                  </a:cubicBezTo>
                  <a:cubicBezTo>
                    <a:pt x="1359296" y="305379"/>
                    <a:pt x="1430318" y="274553"/>
                    <a:pt x="1504966" y="254304"/>
                  </a:cubicBezTo>
                  <a:cubicBezTo>
                    <a:pt x="1526120" y="248561"/>
                    <a:pt x="1547276" y="243424"/>
                    <a:pt x="1568734" y="238890"/>
                  </a:cubicBezTo>
                  <a:close/>
                  <a:moveTo>
                    <a:pt x="368321" y="27942"/>
                  </a:moveTo>
                  <a:cubicBezTo>
                    <a:pt x="395823" y="43657"/>
                    <a:pt x="423023" y="59675"/>
                    <a:pt x="450827" y="74484"/>
                  </a:cubicBezTo>
                  <a:cubicBezTo>
                    <a:pt x="460196" y="79622"/>
                    <a:pt x="465636" y="85968"/>
                    <a:pt x="468356" y="96243"/>
                  </a:cubicBezTo>
                  <a:cubicBezTo>
                    <a:pt x="473494" y="114679"/>
                    <a:pt x="479236" y="132812"/>
                    <a:pt x="484978" y="150945"/>
                  </a:cubicBezTo>
                  <a:cubicBezTo>
                    <a:pt x="488000" y="160616"/>
                    <a:pt x="491325" y="170286"/>
                    <a:pt x="500089" y="179656"/>
                  </a:cubicBezTo>
                  <a:cubicBezTo>
                    <a:pt x="503414" y="163034"/>
                    <a:pt x="498880" y="148830"/>
                    <a:pt x="497369" y="134625"/>
                  </a:cubicBezTo>
                  <a:cubicBezTo>
                    <a:pt x="496160" y="123141"/>
                    <a:pt x="493138" y="111656"/>
                    <a:pt x="491325" y="100474"/>
                  </a:cubicBezTo>
                  <a:cubicBezTo>
                    <a:pt x="490116" y="92919"/>
                    <a:pt x="493137" y="90501"/>
                    <a:pt x="500694" y="91710"/>
                  </a:cubicBezTo>
                  <a:cubicBezTo>
                    <a:pt x="536959" y="98056"/>
                    <a:pt x="577155" y="151247"/>
                    <a:pt x="572621" y="188722"/>
                  </a:cubicBezTo>
                  <a:cubicBezTo>
                    <a:pt x="566577" y="237682"/>
                    <a:pt x="555999" y="285735"/>
                    <a:pt x="550862" y="334695"/>
                  </a:cubicBezTo>
                  <a:cubicBezTo>
                    <a:pt x="550560" y="339227"/>
                    <a:pt x="548747" y="343459"/>
                    <a:pt x="550560" y="348295"/>
                  </a:cubicBezTo>
                  <a:cubicBezTo>
                    <a:pt x="555999" y="346783"/>
                    <a:pt x="555697" y="342250"/>
                    <a:pt x="555999" y="338925"/>
                  </a:cubicBezTo>
                  <a:cubicBezTo>
                    <a:pt x="560231" y="286944"/>
                    <a:pt x="571413" y="236171"/>
                    <a:pt x="580177" y="184794"/>
                  </a:cubicBezTo>
                  <a:cubicBezTo>
                    <a:pt x="584710" y="158500"/>
                    <a:pt x="580177" y="134928"/>
                    <a:pt x="564160" y="113772"/>
                  </a:cubicBezTo>
                  <a:cubicBezTo>
                    <a:pt x="557813" y="105612"/>
                    <a:pt x="558719" y="101381"/>
                    <a:pt x="568995" y="98359"/>
                  </a:cubicBezTo>
                  <a:cubicBezTo>
                    <a:pt x="590453" y="92315"/>
                    <a:pt x="610098" y="80830"/>
                    <a:pt x="632461" y="77204"/>
                  </a:cubicBezTo>
                  <a:cubicBezTo>
                    <a:pt x="654524" y="73577"/>
                    <a:pt x="669634" y="79622"/>
                    <a:pt x="680514" y="99265"/>
                  </a:cubicBezTo>
                  <a:cubicBezTo>
                    <a:pt x="701669" y="137648"/>
                    <a:pt x="715873" y="179051"/>
                    <a:pt x="726754" y="221362"/>
                  </a:cubicBezTo>
                  <a:cubicBezTo>
                    <a:pt x="728869" y="229522"/>
                    <a:pt x="728265" y="237984"/>
                    <a:pt x="726754" y="246446"/>
                  </a:cubicBezTo>
                  <a:cubicBezTo>
                    <a:pt x="725545" y="252189"/>
                    <a:pt x="723429" y="257629"/>
                    <a:pt x="717082" y="259140"/>
                  </a:cubicBezTo>
                  <a:cubicBezTo>
                    <a:pt x="697741" y="263975"/>
                    <a:pt x="688976" y="278179"/>
                    <a:pt x="684443" y="295406"/>
                  </a:cubicBezTo>
                  <a:cubicBezTo>
                    <a:pt x="682025" y="303868"/>
                    <a:pt x="677794" y="308401"/>
                    <a:pt x="669030" y="311121"/>
                  </a:cubicBezTo>
                  <a:cubicBezTo>
                    <a:pt x="651199" y="317166"/>
                    <a:pt x="640017" y="331672"/>
                    <a:pt x="630043" y="347086"/>
                  </a:cubicBezTo>
                  <a:cubicBezTo>
                    <a:pt x="626718" y="352223"/>
                    <a:pt x="625813" y="358570"/>
                    <a:pt x="620372" y="361894"/>
                  </a:cubicBezTo>
                  <a:cubicBezTo>
                    <a:pt x="591964" y="379725"/>
                    <a:pt x="578969" y="411457"/>
                    <a:pt x="554790" y="433218"/>
                  </a:cubicBezTo>
                  <a:cubicBezTo>
                    <a:pt x="552977" y="434729"/>
                    <a:pt x="551466" y="436845"/>
                    <a:pt x="550862" y="438960"/>
                  </a:cubicBezTo>
                  <a:cubicBezTo>
                    <a:pt x="544818" y="458906"/>
                    <a:pt x="533031" y="472204"/>
                    <a:pt x="511271" y="476737"/>
                  </a:cubicBezTo>
                  <a:cubicBezTo>
                    <a:pt x="501298" y="478853"/>
                    <a:pt x="498276" y="489430"/>
                    <a:pt x="497369" y="499102"/>
                  </a:cubicBezTo>
                  <a:cubicBezTo>
                    <a:pt x="495858" y="514515"/>
                    <a:pt x="490418" y="525697"/>
                    <a:pt x="474703" y="532647"/>
                  </a:cubicBezTo>
                  <a:cubicBezTo>
                    <a:pt x="462311" y="538088"/>
                    <a:pt x="454756" y="550478"/>
                    <a:pt x="451733" y="564381"/>
                  </a:cubicBezTo>
                  <a:cubicBezTo>
                    <a:pt x="450827" y="568612"/>
                    <a:pt x="450524" y="573145"/>
                    <a:pt x="445690" y="574355"/>
                  </a:cubicBezTo>
                  <a:cubicBezTo>
                    <a:pt x="422418" y="580096"/>
                    <a:pt x="416072" y="600647"/>
                    <a:pt x="407307" y="618781"/>
                  </a:cubicBezTo>
                  <a:cubicBezTo>
                    <a:pt x="406400" y="620291"/>
                    <a:pt x="406401" y="622406"/>
                    <a:pt x="405796" y="624220"/>
                  </a:cubicBezTo>
                  <a:cubicBezTo>
                    <a:pt x="403983" y="629358"/>
                    <a:pt x="401263" y="634194"/>
                    <a:pt x="394917" y="632683"/>
                  </a:cubicBezTo>
                  <a:cubicBezTo>
                    <a:pt x="388267" y="630869"/>
                    <a:pt x="391290" y="625127"/>
                    <a:pt x="391894" y="620895"/>
                  </a:cubicBezTo>
                  <a:cubicBezTo>
                    <a:pt x="397335" y="564683"/>
                    <a:pt x="420000" y="515421"/>
                    <a:pt x="454454" y="471297"/>
                  </a:cubicBezTo>
                  <a:cubicBezTo>
                    <a:pt x="458987" y="465555"/>
                    <a:pt x="463218" y="459208"/>
                    <a:pt x="467449" y="453165"/>
                  </a:cubicBezTo>
                  <a:cubicBezTo>
                    <a:pt x="469263" y="450142"/>
                    <a:pt x="471680" y="446515"/>
                    <a:pt x="468356" y="442888"/>
                  </a:cubicBezTo>
                  <a:cubicBezTo>
                    <a:pt x="465031" y="439565"/>
                    <a:pt x="461405" y="441982"/>
                    <a:pt x="458383" y="444097"/>
                  </a:cubicBezTo>
                  <a:cubicBezTo>
                    <a:pt x="448409" y="450444"/>
                    <a:pt x="440552" y="458906"/>
                    <a:pt x="433902" y="468578"/>
                  </a:cubicBezTo>
                  <a:cubicBezTo>
                    <a:pt x="405494" y="508773"/>
                    <a:pt x="383432" y="551990"/>
                    <a:pt x="371344" y="600043"/>
                  </a:cubicBezTo>
                  <a:cubicBezTo>
                    <a:pt x="348979" y="687988"/>
                    <a:pt x="324500" y="775027"/>
                    <a:pt x="302135" y="862973"/>
                  </a:cubicBezTo>
                  <a:cubicBezTo>
                    <a:pt x="286419" y="924626"/>
                    <a:pt x="267682" y="985372"/>
                    <a:pt x="249851" y="1046722"/>
                  </a:cubicBezTo>
                  <a:cubicBezTo>
                    <a:pt x="246527" y="1058207"/>
                    <a:pt x="227487" y="1065158"/>
                    <a:pt x="216909" y="1059114"/>
                  </a:cubicBezTo>
                  <a:cubicBezTo>
                    <a:pt x="212678" y="1056695"/>
                    <a:pt x="214189" y="1053674"/>
                    <a:pt x="215700" y="1050954"/>
                  </a:cubicBezTo>
                  <a:cubicBezTo>
                    <a:pt x="245922" y="993230"/>
                    <a:pt x="246526" y="930066"/>
                    <a:pt x="250455" y="867507"/>
                  </a:cubicBezTo>
                  <a:cubicBezTo>
                    <a:pt x="257709" y="759916"/>
                    <a:pt x="261940" y="652326"/>
                    <a:pt x="273424" y="545038"/>
                  </a:cubicBezTo>
                  <a:cubicBezTo>
                    <a:pt x="278562" y="497591"/>
                    <a:pt x="296695" y="453467"/>
                    <a:pt x="313921" y="409041"/>
                  </a:cubicBezTo>
                  <a:cubicBezTo>
                    <a:pt x="327522" y="374285"/>
                    <a:pt x="345050" y="341645"/>
                    <a:pt x="361672" y="308401"/>
                  </a:cubicBezTo>
                  <a:cubicBezTo>
                    <a:pt x="399752" y="231939"/>
                    <a:pt x="404285" y="151852"/>
                    <a:pt x="385850" y="69346"/>
                  </a:cubicBezTo>
                  <a:cubicBezTo>
                    <a:pt x="382525" y="54537"/>
                    <a:pt x="372854" y="42751"/>
                    <a:pt x="366810" y="29151"/>
                  </a:cubicBezTo>
                  <a:cubicBezTo>
                    <a:pt x="367414" y="28849"/>
                    <a:pt x="367717" y="28244"/>
                    <a:pt x="368321" y="27942"/>
                  </a:cubicBezTo>
                  <a:close/>
                  <a:moveTo>
                    <a:pt x="364693" y="25222"/>
                  </a:moveTo>
                  <a:lnTo>
                    <a:pt x="365358" y="25222"/>
                  </a:lnTo>
                  <a:lnTo>
                    <a:pt x="365029" y="25551"/>
                  </a:lnTo>
                  <a:lnTo>
                    <a:pt x="368019" y="27942"/>
                  </a:lnTo>
                  <a:cubicBezTo>
                    <a:pt x="367414" y="28546"/>
                    <a:pt x="367112" y="28849"/>
                    <a:pt x="366507" y="29453"/>
                  </a:cubicBezTo>
                  <a:cubicBezTo>
                    <a:pt x="366205" y="27942"/>
                    <a:pt x="365601" y="26733"/>
                    <a:pt x="364996" y="25524"/>
                  </a:cubicBezTo>
                  <a:lnTo>
                    <a:pt x="364996" y="25524"/>
                  </a:lnTo>
                  <a:close/>
                  <a:moveTo>
                    <a:pt x="212678" y="10715"/>
                  </a:moveTo>
                  <a:cubicBezTo>
                    <a:pt x="247131" y="-770"/>
                    <a:pt x="282792" y="-1374"/>
                    <a:pt x="318756" y="1346"/>
                  </a:cubicBezTo>
                  <a:cubicBezTo>
                    <a:pt x="336587" y="2555"/>
                    <a:pt x="342028" y="17968"/>
                    <a:pt x="348072" y="29754"/>
                  </a:cubicBezTo>
                  <a:cubicBezTo>
                    <a:pt x="372249" y="79016"/>
                    <a:pt x="374969" y="128580"/>
                    <a:pt x="344445" y="176633"/>
                  </a:cubicBezTo>
                  <a:cubicBezTo>
                    <a:pt x="339610" y="184188"/>
                    <a:pt x="333565" y="189629"/>
                    <a:pt x="324499" y="190233"/>
                  </a:cubicBezTo>
                  <a:cubicBezTo>
                    <a:pt x="266171" y="192650"/>
                    <a:pt x="226277" y="227708"/>
                    <a:pt x="187896" y="266090"/>
                  </a:cubicBezTo>
                  <a:cubicBezTo>
                    <a:pt x="176109" y="278179"/>
                    <a:pt x="161603" y="286036"/>
                    <a:pt x="145586" y="287849"/>
                  </a:cubicBezTo>
                  <a:cubicBezTo>
                    <a:pt x="122616" y="290569"/>
                    <a:pt x="107203" y="301751"/>
                    <a:pt x="95417" y="321094"/>
                  </a:cubicBezTo>
                  <a:cubicBezTo>
                    <a:pt x="87862" y="333484"/>
                    <a:pt x="81213" y="346177"/>
                    <a:pt x="75470" y="359475"/>
                  </a:cubicBezTo>
                  <a:cubicBezTo>
                    <a:pt x="68217" y="376399"/>
                    <a:pt x="55222" y="389092"/>
                    <a:pt x="40715" y="403297"/>
                  </a:cubicBezTo>
                  <a:cubicBezTo>
                    <a:pt x="37693" y="393928"/>
                    <a:pt x="39204" y="387280"/>
                    <a:pt x="40413" y="380631"/>
                  </a:cubicBezTo>
                  <a:cubicBezTo>
                    <a:pt x="46759" y="348293"/>
                    <a:pt x="52804" y="315955"/>
                    <a:pt x="56431" y="283014"/>
                  </a:cubicBezTo>
                  <a:cubicBezTo>
                    <a:pt x="60964" y="239494"/>
                    <a:pt x="82421" y="205949"/>
                    <a:pt x="120803" y="182677"/>
                  </a:cubicBezTo>
                  <a:cubicBezTo>
                    <a:pt x="150118" y="164846"/>
                    <a:pt x="167345" y="137949"/>
                    <a:pt x="167043" y="102287"/>
                  </a:cubicBezTo>
                  <a:cubicBezTo>
                    <a:pt x="167043" y="86572"/>
                    <a:pt x="169158" y="70857"/>
                    <a:pt x="172785" y="55443"/>
                  </a:cubicBezTo>
                  <a:cubicBezTo>
                    <a:pt x="177923" y="33381"/>
                    <a:pt x="191221" y="17968"/>
                    <a:pt x="212678" y="10715"/>
                  </a:cubicBezTo>
                  <a:close/>
                </a:path>
              </a:pathLst>
            </a:custGeom>
            <a:grpFill/>
            <a:ln w="3307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</p:grpSp>
      <p:sp>
        <p:nvSpPr>
          <p:cNvPr id="49" name="Freeform: Shape 39">
            <a:extLst>
              <a:ext uri="{FF2B5EF4-FFF2-40B4-BE49-F238E27FC236}">
                <a16:creationId xmlns:a16="http://schemas.microsoft.com/office/drawing/2014/main" id="{5B5E88EA-3301-47B5-9F7D-9460C65AE62D}"/>
              </a:ext>
            </a:extLst>
          </p:cNvPr>
          <p:cNvSpPr/>
          <p:nvPr/>
        </p:nvSpPr>
        <p:spPr>
          <a:xfrm>
            <a:off x="4482522" y="4080663"/>
            <a:ext cx="936052" cy="883196"/>
          </a:xfrm>
          <a:custGeom>
            <a:avLst/>
            <a:gdLst>
              <a:gd name="connsiteX0" fmla="*/ 1676973 w 2854081"/>
              <a:gd name="connsiteY0" fmla="*/ 561676 h 2692920"/>
              <a:gd name="connsiteX1" fmla="*/ 1754732 w 2854081"/>
              <a:gd name="connsiteY1" fmla="*/ 565080 h 2692920"/>
              <a:gd name="connsiteX2" fmla="*/ 2033028 w 2854081"/>
              <a:gd name="connsiteY2" fmla="*/ 731279 h 2692920"/>
              <a:gd name="connsiteX3" fmla="*/ 2199678 w 2854081"/>
              <a:gd name="connsiteY3" fmla="*/ 1057982 h 2692920"/>
              <a:gd name="connsiteX4" fmla="*/ 2340548 w 2854081"/>
              <a:gd name="connsiteY4" fmla="*/ 1777331 h 2692920"/>
              <a:gd name="connsiteX5" fmla="*/ 2345944 w 2854081"/>
              <a:gd name="connsiteY5" fmla="*/ 1897222 h 2692920"/>
              <a:gd name="connsiteX6" fmla="*/ 2316571 w 2854081"/>
              <a:gd name="connsiteY6" fmla="*/ 2306050 h 2692920"/>
              <a:gd name="connsiteX7" fmla="*/ 1928722 w 2854081"/>
              <a:gd name="connsiteY7" fmla="*/ 2681308 h 2692920"/>
              <a:gd name="connsiteX8" fmla="*/ 1568449 w 2854081"/>
              <a:gd name="connsiteY8" fmla="*/ 2651335 h 2692920"/>
              <a:gd name="connsiteX9" fmla="*/ 1471937 w 2854081"/>
              <a:gd name="connsiteY9" fmla="*/ 2598584 h 2692920"/>
              <a:gd name="connsiteX10" fmla="*/ 1461747 w 2854081"/>
              <a:gd name="connsiteY10" fmla="*/ 2573406 h 2692920"/>
              <a:gd name="connsiteX11" fmla="*/ 1498313 w 2854081"/>
              <a:gd name="connsiteY11" fmla="*/ 2260490 h 2692920"/>
              <a:gd name="connsiteX12" fmla="*/ 1529484 w 2854081"/>
              <a:gd name="connsiteY12" fmla="*/ 2227522 h 2692920"/>
              <a:gd name="connsiteX13" fmla="*/ 1578210 w 2854081"/>
              <a:gd name="connsiteY13" fmla="*/ 2200882 h 2692920"/>
              <a:gd name="connsiteX14" fmla="*/ 1579185 w 2854081"/>
              <a:gd name="connsiteY14" fmla="*/ 2172764 h 2692920"/>
              <a:gd name="connsiteX15" fmla="*/ 1554701 w 2854081"/>
              <a:gd name="connsiteY15" fmla="*/ 2060903 h 2692920"/>
              <a:gd name="connsiteX16" fmla="*/ 1533961 w 2854081"/>
              <a:gd name="connsiteY16" fmla="*/ 1895209 h 2692920"/>
              <a:gd name="connsiteX17" fmla="*/ 1528568 w 2854081"/>
              <a:gd name="connsiteY17" fmla="*/ 1762553 h 2692920"/>
              <a:gd name="connsiteX18" fmla="*/ 1522142 w 2854081"/>
              <a:gd name="connsiteY18" fmla="*/ 1760471 h 2692920"/>
              <a:gd name="connsiteX19" fmla="*/ 1516898 w 2854081"/>
              <a:gd name="connsiteY19" fmla="*/ 1741364 h 2692920"/>
              <a:gd name="connsiteX20" fmla="*/ 1512701 w 2854081"/>
              <a:gd name="connsiteY20" fmla="*/ 1300163 h 2692920"/>
              <a:gd name="connsiteX21" fmla="*/ 1462347 w 2854081"/>
              <a:gd name="connsiteY21" fmla="*/ 719289 h 2692920"/>
              <a:gd name="connsiteX22" fmla="*/ 1444962 w 2854081"/>
              <a:gd name="connsiteY22" fmla="*/ 653949 h 2692920"/>
              <a:gd name="connsiteX23" fmla="*/ 1455752 w 2854081"/>
              <a:gd name="connsiteY23" fmla="*/ 626375 h 2692920"/>
              <a:gd name="connsiteX24" fmla="*/ 1676973 w 2854081"/>
              <a:gd name="connsiteY24" fmla="*/ 561676 h 2692920"/>
              <a:gd name="connsiteX25" fmla="*/ 1174608 w 2854081"/>
              <a:gd name="connsiteY25" fmla="*/ 536459 h 2692920"/>
              <a:gd name="connsiteX26" fmla="*/ 1387416 w 2854081"/>
              <a:gd name="connsiteY26" fmla="*/ 613189 h 2692920"/>
              <a:gd name="connsiteX27" fmla="*/ 1425781 w 2854081"/>
              <a:gd name="connsiteY27" fmla="*/ 673135 h 2692920"/>
              <a:gd name="connsiteX28" fmla="*/ 1465344 w 2854081"/>
              <a:gd name="connsiteY28" fmla="*/ 920109 h 2692920"/>
              <a:gd name="connsiteX29" fmla="*/ 1491720 w 2854081"/>
              <a:gd name="connsiteY29" fmla="*/ 1464417 h 2692920"/>
              <a:gd name="connsiteX30" fmla="*/ 1492319 w 2854081"/>
              <a:gd name="connsiteY30" fmla="*/ 1738968 h 2692920"/>
              <a:gd name="connsiteX31" fmla="*/ 1488021 w 2854081"/>
              <a:gd name="connsiteY31" fmla="*/ 1756865 h 2692920"/>
              <a:gd name="connsiteX32" fmla="*/ 1481497 w 2854081"/>
              <a:gd name="connsiteY32" fmla="*/ 1917350 h 2692920"/>
              <a:gd name="connsiteX33" fmla="*/ 1460757 w 2854081"/>
              <a:gd name="connsiteY33" fmla="*/ 2083044 h 2692920"/>
              <a:gd name="connsiteX34" fmla="*/ 1428792 w 2854081"/>
              <a:gd name="connsiteY34" fmla="*/ 2229084 h 2692920"/>
              <a:gd name="connsiteX35" fmla="*/ 1452756 w 2854081"/>
              <a:gd name="connsiteY35" fmla="*/ 2229921 h 2692920"/>
              <a:gd name="connsiteX36" fmla="*/ 1473737 w 2854081"/>
              <a:gd name="connsiteY36" fmla="*/ 2245507 h 2692920"/>
              <a:gd name="connsiteX37" fmla="*/ 1435971 w 2854081"/>
              <a:gd name="connsiteY37" fmla="*/ 2566214 h 2692920"/>
              <a:gd name="connsiteX38" fmla="*/ 1387416 w 2854081"/>
              <a:gd name="connsiteY38" fmla="*/ 2626759 h 2692920"/>
              <a:gd name="connsiteX39" fmla="*/ 762183 w 2854081"/>
              <a:gd name="connsiteY39" fmla="*/ 2488884 h 2692920"/>
              <a:gd name="connsiteX40" fmla="*/ 543381 w 2854081"/>
              <a:gd name="connsiteY40" fmla="*/ 2052483 h 2692920"/>
              <a:gd name="connsiteX41" fmla="*/ 493628 w 2854081"/>
              <a:gd name="connsiteY41" fmla="*/ 1372699 h 2692920"/>
              <a:gd name="connsiteX42" fmla="*/ 608122 w 2854081"/>
              <a:gd name="connsiteY42" fmla="*/ 891335 h 2692920"/>
              <a:gd name="connsiteX43" fmla="*/ 1174608 w 2854081"/>
              <a:gd name="connsiteY43" fmla="*/ 536459 h 2692920"/>
              <a:gd name="connsiteX44" fmla="*/ 2252335 w 2854081"/>
              <a:gd name="connsiteY44" fmla="*/ 524589 h 2692920"/>
              <a:gd name="connsiteX45" fmla="*/ 2353137 w 2854081"/>
              <a:gd name="connsiteY45" fmla="*/ 544849 h 2692920"/>
              <a:gd name="connsiteX46" fmla="*/ 2776952 w 2854081"/>
              <a:gd name="connsiteY46" fmla="*/ 963270 h 2692920"/>
              <a:gd name="connsiteX47" fmla="*/ 2849487 w 2854081"/>
              <a:gd name="connsiteY47" fmla="*/ 1322944 h 2692920"/>
              <a:gd name="connsiteX48" fmla="*/ 2776353 w 2854081"/>
              <a:gd name="connsiteY48" fmla="*/ 1991337 h 2692920"/>
              <a:gd name="connsiteX49" fmla="*/ 2393302 w 2854081"/>
              <a:gd name="connsiteY49" fmla="*/ 2424143 h 2692920"/>
              <a:gd name="connsiteX50" fmla="*/ 2294392 w 2854081"/>
              <a:gd name="connsiteY50" fmla="*/ 2455315 h 2692920"/>
              <a:gd name="connsiteX51" fmla="*/ 2339350 w 2854081"/>
              <a:gd name="connsiteY51" fmla="*/ 2304252 h 2692920"/>
              <a:gd name="connsiteX52" fmla="*/ 2367525 w 2854081"/>
              <a:gd name="connsiteY52" fmla="*/ 1834880 h 2692920"/>
              <a:gd name="connsiteX53" fmla="*/ 2308778 w 2854081"/>
              <a:gd name="connsiteY53" fmla="*/ 1335532 h 2692920"/>
              <a:gd name="connsiteX54" fmla="*/ 2103164 w 2854081"/>
              <a:gd name="connsiteY54" fmla="*/ 791826 h 2692920"/>
              <a:gd name="connsiteX55" fmla="*/ 1962891 w 2854081"/>
              <a:gd name="connsiteY55" fmla="*/ 626375 h 2692920"/>
              <a:gd name="connsiteX56" fmla="*/ 1965889 w 2854081"/>
              <a:gd name="connsiteY56" fmla="*/ 597001 h 2692920"/>
              <a:gd name="connsiteX57" fmla="*/ 2154118 w 2854081"/>
              <a:gd name="connsiteY57" fmla="*/ 527090 h 2692920"/>
              <a:gd name="connsiteX58" fmla="*/ 2252335 w 2854081"/>
              <a:gd name="connsiteY58" fmla="*/ 524589 h 2692920"/>
              <a:gd name="connsiteX59" fmla="*/ 790038 w 2854081"/>
              <a:gd name="connsiteY59" fmla="*/ 465000 h 2692920"/>
              <a:gd name="connsiteX60" fmla="*/ 887018 w 2854081"/>
              <a:gd name="connsiteY60" fmla="*/ 469541 h 2692920"/>
              <a:gd name="connsiteX61" fmla="*/ 1077495 w 2854081"/>
              <a:gd name="connsiteY61" fmla="*/ 511279 h 2692920"/>
              <a:gd name="connsiteX62" fmla="*/ 1082890 w 2854081"/>
              <a:gd name="connsiteY62" fmla="*/ 517275 h 2692920"/>
              <a:gd name="connsiteX63" fmla="*/ 759784 w 2854081"/>
              <a:gd name="connsiteY63" fmla="*/ 662941 h 2692920"/>
              <a:gd name="connsiteX64" fmla="*/ 524198 w 2854081"/>
              <a:gd name="connsiteY64" fmla="*/ 1041798 h 2692920"/>
              <a:gd name="connsiteX65" fmla="*/ 467250 w 2854081"/>
              <a:gd name="connsiteY65" fmla="*/ 1585505 h 2692920"/>
              <a:gd name="connsiteX66" fmla="*/ 503818 w 2854081"/>
              <a:gd name="connsiteY66" fmla="*/ 1979347 h 2692920"/>
              <a:gd name="connsiteX67" fmla="*/ 669266 w 2854081"/>
              <a:gd name="connsiteY67" fmla="*/ 2409156 h 2692920"/>
              <a:gd name="connsiteX68" fmla="*/ 673462 w 2854081"/>
              <a:gd name="connsiteY68" fmla="*/ 2418148 h 2692920"/>
              <a:gd name="connsiteX69" fmla="*/ 594934 w 2854081"/>
              <a:gd name="connsiteY69" fmla="*/ 2408557 h 2692920"/>
              <a:gd name="connsiteX70" fmla="*/ 173517 w 2854081"/>
              <a:gd name="connsiteY70" fmla="*/ 2099238 h 2692920"/>
              <a:gd name="connsiteX71" fmla="*/ 2073 w 2854081"/>
              <a:gd name="connsiteY71" fmla="*/ 1526158 h 2692920"/>
              <a:gd name="connsiteX72" fmla="*/ 132154 w 2854081"/>
              <a:gd name="connsiteY72" fmla="*/ 877546 h 2692920"/>
              <a:gd name="connsiteX73" fmla="*/ 692045 w 2854081"/>
              <a:gd name="connsiteY73" fmla="*/ 472315 h 2692920"/>
              <a:gd name="connsiteX74" fmla="*/ 790038 w 2854081"/>
              <a:gd name="connsiteY74" fmla="*/ 465000 h 2692920"/>
              <a:gd name="connsiteX75" fmla="*/ 1544698 w 2854081"/>
              <a:gd name="connsiteY75" fmla="*/ 18 h 2692920"/>
              <a:gd name="connsiteX76" fmla="*/ 1624202 w 2854081"/>
              <a:gd name="connsiteY76" fmla="*/ 35312 h 2692920"/>
              <a:gd name="connsiteX77" fmla="*/ 1690142 w 2854081"/>
              <a:gd name="connsiteY77" fmla="*/ 103650 h 2692920"/>
              <a:gd name="connsiteX78" fmla="*/ 1712920 w 2854081"/>
              <a:gd name="connsiteY78" fmla="*/ 168391 h 2692920"/>
              <a:gd name="connsiteX79" fmla="*/ 1686545 w 2854081"/>
              <a:gd name="connsiteY79" fmla="*/ 242725 h 2692920"/>
              <a:gd name="connsiteX80" fmla="*/ 1595428 w 2854081"/>
              <a:gd name="connsiteY80" fmla="*/ 349430 h 2692920"/>
              <a:gd name="connsiteX81" fmla="*/ 1522894 w 2854081"/>
              <a:gd name="connsiteY81" fmla="*/ 445342 h 2692920"/>
              <a:gd name="connsiteX82" fmla="*/ 1488123 w 2854081"/>
              <a:gd name="connsiteY82" fmla="*/ 558638 h 2692920"/>
              <a:gd name="connsiteX83" fmla="*/ 1467142 w 2854081"/>
              <a:gd name="connsiteY83" fmla="*/ 593406 h 2692920"/>
              <a:gd name="connsiteX84" fmla="*/ 1391010 w 2854081"/>
              <a:gd name="connsiteY84" fmla="*/ 586813 h 2692920"/>
              <a:gd name="connsiteX85" fmla="*/ 1313681 w 2854081"/>
              <a:gd name="connsiteY85" fmla="*/ 541254 h 2692920"/>
              <a:gd name="connsiteX86" fmla="*/ 1295698 w 2854081"/>
              <a:gd name="connsiteY86" fmla="*/ 517876 h 2692920"/>
              <a:gd name="connsiteX87" fmla="*/ 1301691 w 2854081"/>
              <a:gd name="connsiteY87" fmla="*/ 288282 h 2692920"/>
              <a:gd name="connsiteX88" fmla="*/ 1431175 w 2854081"/>
              <a:gd name="connsiteY88" fmla="*/ 56293 h 2692920"/>
              <a:gd name="connsiteX89" fmla="*/ 1462946 w 2854081"/>
              <a:gd name="connsiteY89" fmla="*/ 31717 h 2692920"/>
              <a:gd name="connsiteX90" fmla="*/ 1544698 w 2854081"/>
              <a:gd name="connsiteY90" fmla="*/ 18 h 2692920"/>
              <a:gd name="connsiteX0" fmla="*/ 1676973 w 2854081"/>
              <a:gd name="connsiteY0" fmla="*/ 561676 h 2692920"/>
              <a:gd name="connsiteX1" fmla="*/ 1754732 w 2854081"/>
              <a:gd name="connsiteY1" fmla="*/ 565080 h 2692920"/>
              <a:gd name="connsiteX2" fmla="*/ 2033028 w 2854081"/>
              <a:gd name="connsiteY2" fmla="*/ 731279 h 2692920"/>
              <a:gd name="connsiteX3" fmla="*/ 2199678 w 2854081"/>
              <a:gd name="connsiteY3" fmla="*/ 1057982 h 2692920"/>
              <a:gd name="connsiteX4" fmla="*/ 2340548 w 2854081"/>
              <a:gd name="connsiteY4" fmla="*/ 1777331 h 2692920"/>
              <a:gd name="connsiteX5" fmla="*/ 2345944 w 2854081"/>
              <a:gd name="connsiteY5" fmla="*/ 1897222 h 2692920"/>
              <a:gd name="connsiteX6" fmla="*/ 2316571 w 2854081"/>
              <a:gd name="connsiteY6" fmla="*/ 2306050 h 2692920"/>
              <a:gd name="connsiteX7" fmla="*/ 1928722 w 2854081"/>
              <a:gd name="connsiteY7" fmla="*/ 2681308 h 2692920"/>
              <a:gd name="connsiteX8" fmla="*/ 1568449 w 2854081"/>
              <a:gd name="connsiteY8" fmla="*/ 2651335 h 2692920"/>
              <a:gd name="connsiteX9" fmla="*/ 1471937 w 2854081"/>
              <a:gd name="connsiteY9" fmla="*/ 2598584 h 2692920"/>
              <a:gd name="connsiteX10" fmla="*/ 1461747 w 2854081"/>
              <a:gd name="connsiteY10" fmla="*/ 2573406 h 2692920"/>
              <a:gd name="connsiteX11" fmla="*/ 1498313 w 2854081"/>
              <a:gd name="connsiteY11" fmla="*/ 2260490 h 2692920"/>
              <a:gd name="connsiteX12" fmla="*/ 1529484 w 2854081"/>
              <a:gd name="connsiteY12" fmla="*/ 2227522 h 2692920"/>
              <a:gd name="connsiteX13" fmla="*/ 1578210 w 2854081"/>
              <a:gd name="connsiteY13" fmla="*/ 2200882 h 2692920"/>
              <a:gd name="connsiteX14" fmla="*/ 1579185 w 2854081"/>
              <a:gd name="connsiteY14" fmla="*/ 2172764 h 2692920"/>
              <a:gd name="connsiteX15" fmla="*/ 1554701 w 2854081"/>
              <a:gd name="connsiteY15" fmla="*/ 2060903 h 2692920"/>
              <a:gd name="connsiteX16" fmla="*/ 1533961 w 2854081"/>
              <a:gd name="connsiteY16" fmla="*/ 1895209 h 2692920"/>
              <a:gd name="connsiteX17" fmla="*/ 1528568 w 2854081"/>
              <a:gd name="connsiteY17" fmla="*/ 1762553 h 2692920"/>
              <a:gd name="connsiteX18" fmla="*/ 1522142 w 2854081"/>
              <a:gd name="connsiteY18" fmla="*/ 1760471 h 2692920"/>
              <a:gd name="connsiteX19" fmla="*/ 1516898 w 2854081"/>
              <a:gd name="connsiteY19" fmla="*/ 1741364 h 2692920"/>
              <a:gd name="connsiteX20" fmla="*/ 1512701 w 2854081"/>
              <a:gd name="connsiteY20" fmla="*/ 1300163 h 2692920"/>
              <a:gd name="connsiteX21" fmla="*/ 1462347 w 2854081"/>
              <a:gd name="connsiteY21" fmla="*/ 719289 h 2692920"/>
              <a:gd name="connsiteX22" fmla="*/ 1444962 w 2854081"/>
              <a:gd name="connsiteY22" fmla="*/ 653949 h 2692920"/>
              <a:gd name="connsiteX23" fmla="*/ 1455752 w 2854081"/>
              <a:gd name="connsiteY23" fmla="*/ 626375 h 2692920"/>
              <a:gd name="connsiteX24" fmla="*/ 1676973 w 2854081"/>
              <a:gd name="connsiteY24" fmla="*/ 561676 h 2692920"/>
              <a:gd name="connsiteX25" fmla="*/ 1174608 w 2854081"/>
              <a:gd name="connsiteY25" fmla="*/ 536459 h 2692920"/>
              <a:gd name="connsiteX26" fmla="*/ 1387416 w 2854081"/>
              <a:gd name="connsiteY26" fmla="*/ 613189 h 2692920"/>
              <a:gd name="connsiteX27" fmla="*/ 1425781 w 2854081"/>
              <a:gd name="connsiteY27" fmla="*/ 673135 h 2692920"/>
              <a:gd name="connsiteX28" fmla="*/ 1465344 w 2854081"/>
              <a:gd name="connsiteY28" fmla="*/ 920109 h 2692920"/>
              <a:gd name="connsiteX29" fmla="*/ 1491720 w 2854081"/>
              <a:gd name="connsiteY29" fmla="*/ 1464417 h 2692920"/>
              <a:gd name="connsiteX30" fmla="*/ 1492319 w 2854081"/>
              <a:gd name="connsiteY30" fmla="*/ 1738968 h 2692920"/>
              <a:gd name="connsiteX31" fmla="*/ 1488021 w 2854081"/>
              <a:gd name="connsiteY31" fmla="*/ 1756865 h 2692920"/>
              <a:gd name="connsiteX32" fmla="*/ 1481497 w 2854081"/>
              <a:gd name="connsiteY32" fmla="*/ 1917350 h 2692920"/>
              <a:gd name="connsiteX33" fmla="*/ 1460757 w 2854081"/>
              <a:gd name="connsiteY33" fmla="*/ 2083044 h 2692920"/>
              <a:gd name="connsiteX34" fmla="*/ 1452756 w 2854081"/>
              <a:gd name="connsiteY34" fmla="*/ 2229921 h 2692920"/>
              <a:gd name="connsiteX35" fmla="*/ 1473737 w 2854081"/>
              <a:gd name="connsiteY35" fmla="*/ 2245507 h 2692920"/>
              <a:gd name="connsiteX36" fmla="*/ 1435971 w 2854081"/>
              <a:gd name="connsiteY36" fmla="*/ 2566214 h 2692920"/>
              <a:gd name="connsiteX37" fmla="*/ 1387416 w 2854081"/>
              <a:gd name="connsiteY37" fmla="*/ 2626759 h 2692920"/>
              <a:gd name="connsiteX38" fmla="*/ 762183 w 2854081"/>
              <a:gd name="connsiteY38" fmla="*/ 2488884 h 2692920"/>
              <a:gd name="connsiteX39" fmla="*/ 543381 w 2854081"/>
              <a:gd name="connsiteY39" fmla="*/ 2052483 h 2692920"/>
              <a:gd name="connsiteX40" fmla="*/ 493628 w 2854081"/>
              <a:gd name="connsiteY40" fmla="*/ 1372699 h 2692920"/>
              <a:gd name="connsiteX41" fmla="*/ 608122 w 2854081"/>
              <a:gd name="connsiteY41" fmla="*/ 891335 h 2692920"/>
              <a:gd name="connsiteX42" fmla="*/ 1174608 w 2854081"/>
              <a:gd name="connsiteY42" fmla="*/ 536459 h 2692920"/>
              <a:gd name="connsiteX43" fmla="*/ 2252335 w 2854081"/>
              <a:gd name="connsiteY43" fmla="*/ 524589 h 2692920"/>
              <a:gd name="connsiteX44" fmla="*/ 2353137 w 2854081"/>
              <a:gd name="connsiteY44" fmla="*/ 544849 h 2692920"/>
              <a:gd name="connsiteX45" fmla="*/ 2776952 w 2854081"/>
              <a:gd name="connsiteY45" fmla="*/ 963270 h 2692920"/>
              <a:gd name="connsiteX46" fmla="*/ 2849487 w 2854081"/>
              <a:gd name="connsiteY46" fmla="*/ 1322944 h 2692920"/>
              <a:gd name="connsiteX47" fmla="*/ 2776353 w 2854081"/>
              <a:gd name="connsiteY47" fmla="*/ 1991337 h 2692920"/>
              <a:gd name="connsiteX48" fmla="*/ 2393302 w 2854081"/>
              <a:gd name="connsiteY48" fmla="*/ 2424143 h 2692920"/>
              <a:gd name="connsiteX49" fmla="*/ 2294392 w 2854081"/>
              <a:gd name="connsiteY49" fmla="*/ 2455315 h 2692920"/>
              <a:gd name="connsiteX50" fmla="*/ 2339350 w 2854081"/>
              <a:gd name="connsiteY50" fmla="*/ 2304252 h 2692920"/>
              <a:gd name="connsiteX51" fmla="*/ 2367525 w 2854081"/>
              <a:gd name="connsiteY51" fmla="*/ 1834880 h 2692920"/>
              <a:gd name="connsiteX52" fmla="*/ 2308778 w 2854081"/>
              <a:gd name="connsiteY52" fmla="*/ 1335532 h 2692920"/>
              <a:gd name="connsiteX53" fmla="*/ 2103164 w 2854081"/>
              <a:gd name="connsiteY53" fmla="*/ 791826 h 2692920"/>
              <a:gd name="connsiteX54" fmla="*/ 1962891 w 2854081"/>
              <a:gd name="connsiteY54" fmla="*/ 626375 h 2692920"/>
              <a:gd name="connsiteX55" fmla="*/ 1965889 w 2854081"/>
              <a:gd name="connsiteY55" fmla="*/ 597001 h 2692920"/>
              <a:gd name="connsiteX56" fmla="*/ 2154118 w 2854081"/>
              <a:gd name="connsiteY56" fmla="*/ 527090 h 2692920"/>
              <a:gd name="connsiteX57" fmla="*/ 2252335 w 2854081"/>
              <a:gd name="connsiteY57" fmla="*/ 524589 h 2692920"/>
              <a:gd name="connsiteX58" fmla="*/ 790038 w 2854081"/>
              <a:gd name="connsiteY58" fmla="*/ 465000 h 2692920"/>
              <a:gd name="connsiteX59" fmla="*/ 887018 w 2854081"/>
              <a:gd name="connsiteY59" fmla="*/ 469541 h 2692920"/>
              <a:gd name="connsiteX60" fmla="*/ 1077495 w 2854081"/>
              <a:gd name="connsiteY60" fmla="*/ 511279 h 2692920"/>
              <a:gd name="connsiteX61" fmla="*/ 1082890 w 2854081"/>
              <a:gd name="connsiteY61" fmla="*/ 517275 h 2692920"/>
              <a:gd name="connsiteX62" fmla="*/ 759784 w 2854081"/>
              <a:gd name="connsiteY62" fmla="*/ 662941 h 2692920"/>
              <a:gd name="connsiteX63" fmla="*/ 524198 w 2854081"/>
              <a:gd name="connsiteY63" fmla="*/ 1041798 h 2692920"/>
              <a:gd name="connsiteX64" fmla="*/ 467250 w 2854081"/>
              <a:gd name="connsiteY64" fmla="*/ 1585505 h 2692920"/>
              <a:gd name="connsiteX65" fmla="*/ 503818 w 2854081"/>
              <a:gd name="connsiteY65" fmla="*/ 1979347 h 2692920"/>
              <a:gd name="connsiteX66" fmla="*/ 669266 w 2854081"/>
              <a:gd name="connsiteY66" fmla="*/ 2409156 h 2692920"/>
              <a:gd name="connsiteX67" fmla="*/ 673462 w 2854081"/>
              <a:gd name="connsiteY67" fmla="*/ 2418148 h 2692920"/>
              <a:gd name="connsiteX68" fmla="*/ 594934 w 2854081"/>
              <a:gd name="connsiteY68" fmla="*/ 2408557 h 2692920"/>
              <a:gd name="connsiteX69" fmla="*/ 173517 w 2854081"/>
              <a:gd name="connsiteY69" fmla="*/ 2099238 h 2692920"/>
              <a:gd name="connsiteX70" fmla="*/ 2073 w 2854081"/>
              <a:gd name="connsiteY70" fmla="*/ 1526158 h 2692920"/>
              <a:gd name="connsiteX71" fmla="*/ 132154 w 2854081"/>
              <a:gd name="connsiteY71" fmla="*/ 877546 h 2692920"/>
              <a:gd name="connsiteX72" fmla="*/ 692045 w 2854081"/>
              <a:gd name="connsiteY72" fmla="*/ 472315 h 2692920"/>
              <a:gd name="connsiteX73" fmla="*/ 790038 w 2854081"/>
              <a:gd name="connsiteY73" fmla="*/ 465000 h 2692920"/>
              <a:gd name="connsiteX74" fmla="*/ 1544698 w 2854081"/>
              <a:gd name="connsiteY74" fmla="*/ 18 h 2692920"/>
              <a:gd name="connsiteX75" fmla="*/ 1624202 w 2854081"/>
              <a:gd name="connsiteY75" fmla="*/ 35312 h 2692920"/>
              <a:gd name="connsiteX76" fmla="*/ 1690142 w 2854081"/>
              <a:gd name="connsiteY76" fmla="*/ 103650 h 2692920"/>
              <a:gd name="connsiteX77" fmla="*/ 1712920 w 2854081"/>
              <a:gd name="connsiteY77" fmla="*/ 168391 h 2692920"/>
              <a:gd name="connsiteX78" fmla="*/ 1686545 w 2854081"/>
              <a:gd name="connsiteY78" fmla="*/ 242725 h 2692920"/>
              <a:gd name="connsiteX79" fmla="*/ 1595428 w 2854081"/>
              <a:gd name="connsiteY79" fmla="*/ 349430 h 2692920"/>
              <a:gd name="connsiteX80" fmla="*/ 1522894 w 2854081"/>
              <a:gd name="connsiteY80" fmla="*/ 445342 h 2692920"/>
              <a:gd name="connsiteX81" fmla="*/ 1488123 w 2854081"/>
              <a:gd name="connsiteY81" fmla="*/ 558638 h 2692920"/>
              <a:gd name="connsiteX82" fmla="*/ 1467142 w 2854081"/>
              <a:gd name="connsiteY82" fmla="*/ 593406 h 2692920"/>
              <a:gd name="connsiteX83" fmla="*/ 1391010 w 2854081"/>
              <a:gd name="connsiteY83" fmla="*/ 586813 h 2692920"/>
              <a:gd name="connsiteX84" fmla="*/ 1313681 w 2854081"/>
              <a:gd name="connsiteY84" fmla="*/ 541254 h 2692920"/>
              <a:gd name="connsiteX85" fmla="*/ 1295698 w 2854081"/>
              <a:gd name="connsiteY85" fmla="*/ 517876 h 2692920"/>
              <a:gd name="connsiteX86" fmla="*/ 1301691 w 2854081"/>
              <a:gd name="connsiteY86" fmla="*/ 288282 h 2692920"/>
              <a:gd name="connsiteX87" fmla="*/ 1431175 w 2854081"/>
              <a:gd name="connsiteY87" fmla="*/ 56293 h 2692920"/>
              <a:gd name="connsiteX88" fmla="*/ 1462946 w 2854081"/>
              <a:gd name="connsiteY88" fmla="*/ 31717 h 2692920"/>
              <a:gd name="connsiteX89" fmla="*/ 1544698 w 2854081"/>
              <a:gd name="connsiteY89" fmla="*/ 18 h 2692920"/>
              <a:gd name="connsiteX0" fmla="*/ 1676973 w 2854081"/>
              <a:gd name="connsiteY0" fmla="*/ 561676 h 2692920"/>
              <a:gd name="connsiteX1" fmla="*/ 1754732 w 2854081"/>
              <a:gd name="connsiteY1" fmla="*/ 565080 h 2692920"/>
              <a:gd name="connsiteX2" fmla="*/ 2033028 w 2854081"/>
              <a:gd name="connsiteY2" fmla="*/ 731279 h 2692920"/>
              <a:gd name="connsiteX3" fmla="*/ 2199678 w 2854081"/>
              <a:gd name="connsiteY3" fmla="*/ 1057982 h 2692920"/>
              <a:gd name="connsiteX4" fmla="*/ 2340548 w 2854081"/>
              <a:gd name="connsiteY4" fmla="*/ 1777331 h 2692920"/>
              <a:gd name="connsiteX5" fmla="*/ 2345944 w 2854081"/>
              <a:gd name="connsiteY5" fmla="*/ 1897222 h 2692920"/>
              <a:gd name="connsiteX6" fmla="*/ 2316571 w 2854081"/>
              <a:gd name="connsiteY6" fmla="*/ 2306050 h 2692920"/>
              <a:gd name="connsiteX7" fmla="*/ 1928722 w 2854081"/>
              <a:gd name="connsiteY7" fmla="*/ 2681308 h 2692920"/>
              <a:gd name="connsiteX8" fmla="*/ 1568449 w 2854081"/>
              <a:gd name="connsiteY8" fmla="*/ 2651335 h 2692920"/>
              <a:gd name="connsiteX9" fmla="*/ 1471937 w 2854081"/>
              <a:gd name="connsiteY9" fmla="*/ 2598584 h 2692920"/>
              <a:gd name="connsiteX10" fmla="*/ 1461747 w 2854081"/>
              <a:gd name="connsiteY10" fmla="*/ 2573406 h 2692920"/>
              <a:gd name="connsiteX11" fmla="*/ 1498313 w 2854081"/>
              <a:gd name="connsiteY11" fmla="*/ 2260490 h 2692920"/>
              <a:gd name="connsiteX12" fmla="*/ 1529484 w 2854081"/>
              <a:gd name="connsiteY12" fmla="*/ 2227522 h 2692920"/>
              <a:gd name="connsiteX13" fmla="*/ 1578210 w 2854081"/>
              <a:gd name="connsiteY13" fmla="*/ 2200882 h 2692920"/>
              <a:gd name="connsiteX14" fmla="*/ 1579185 w 2854081"/>
              <a:gd name="connsiteY14" fmla="*/ 2172764 h 2692920"/>
              <a:gd name="connsiteX15" fmla="*/ 1554701 w 2854081"/>
              <a:gd name="connsiteY15" fmla="*/ 2060903 h 2692920"/>
              <a:gd name="connsiteX16" fmla="*/ 1533961 w 2854081"/>
              <a:gd name="connsiteY16" fmla="*/ 1895209 h 2692920"/>
              <a:gd name="connsiteX17" fmla="*/ 1528568 w 2854081"/>
              <a:gd name="connsiteY17" fmla="*/ 1762553 h 2692920"/>
              <a:gd name="connsiteX18" fmla="*/ 1522142 w 2854081"/>
              <a:gd name="connsiteY18" fmla="*/ 1760471 h 2692920"/>
              <a:gd name="connsiteX19" fmla="*/ 1516898 w 2854081"/>
              <a:gd name="connsiteY19" fmla="*/ 1741364 h 2692920"/>
              <a:gd name="connsiteX20" fmla="*/ 1512701 w 2854081"/>
              <a:gd name="connsiteY20" fmla="*/ 1300163 h 2692920"/>
              <a:gd name="connsiteX21" fmla="*/ 1462347 w 2854081"/>
              <a:gd name="connsiteY21" fmla="*/ 719289 h 2692920"/>
              <a:gd name="connsiteX22" fmla="*/ 1444962 w 2854081"/>
              <a:gd name="connsiteY22" fmla="*/ 653949 h 2692920"/>
              <a:gd name="connsiteX23" fmla="*/ 1455752 w 2854081"/>
              <a:gd name="connsiteY23" fmla="*/ 626375 h 2692920"/>
              <a:gd name="connsiteX24" fmla="*/ 1676973 w 2854081"/>
              <a:gd name="connsiteY24" fmla="*/ 561676 h 2692920"/>
              <a:gd name="connsiteX25" fmla="*/ 1174608 w 2854081"/>
              <a:gd name="connsiteY25" fmla="*/ 536459 h 2692920"/>
              <a:gd name="connsiteX26" fmla="*/ 1387416 w 2854081"/>
              <a:gd name="connsiteY26" fmla="*/ 613189 h 2692920"/>
              <a:gd name="connsiteX27" fmla="*/ 1425781 w 2854081"/>
              <a:gd name="connsiteY27" fmla="*/ 673135 h 2692920"/>
              <a:gd name="connsiteX28" fmla="*/ 1465344 w 2854081"/>
              <a:gd name="connsiteY28" fmla="*/ 920109 h 2692920"/>
              <a:gd name="connsiteX29" fmla="*/ 1491720 w 2854081"/>
              <a:gd name="connsiteY29" fmla="*/ 1464417 h 2692920"/>
              <a:gd name="connsiteX30" fmla="*/ 1492319 w 2854081"/>
              <a:gd name="connsiteY30" fmla="*/ 1738968 h 2692920"/>
              <a:gd name="connsiteX31" fmla="*/ 1488021 w 2854081"/>
              <a:gd name="connsiteY31" fmla="*/ 1756865 h 2692920"/>
              <a:gd name="connsiteX32" fmla="*/ 1481497 w 2854081"/>
              <a:gd name="connsiteY32" fmla="*/ 1917350 h 2692920"/>
              <a:gd name="connsiteX33" fmla="*/ 1452756 w 2854081"/>
              <a:gd name="connsiteY33" fmla="*/ 2229921 h 2692920"/>
              <a:gd name="connsiteX34" fmla="*/ 1473737 w 2854081"/>
              <a:gd name="connsiteY34" fmla="*/ 2245507 h 2692920"/>
              <a:gd name="connsiteX35" fmla="*/ 1435971 w 2854081"/>
              <a:gd name="connsiteY35" fmla="*/ 2566214 h 2692920"/>
              <a:gd name="connsiteX36" fmla="*/ 1387416 w 2854081"/>
              <a:gd name="connsiteY36" fmla="*/ 2626759 h 2692920"/>
              <a:gd name="connsiteX37" fmla="*/ 762183 w 2854081"/>
              <a:gd name="connsiteY37" fmla="*/ 2488884 h 2692920"/>
              <a:gd name="connsiteX38" fmla="*/ 543381 w 2854081"/>
              <a:gd name="connsiteY38" fmla="*/ 2052483 h 2692920"/>
              <a:gd name="connsiteX39" fmla="*/ 493628 w 2854081"/>
              <a:gd name="connsiteY39" fmla="*/ 1372699 h 2692920"/>
              <a:gd name="connsiteX40" fmla="*/ 608122 w 2854081"/>
              <a:gd name="connsiteY40" fmla="*/ 891335 h 2692920"/>
              <a:gd name="connsiteX41" fmla="*/ 1174608 w 2854081"/>
              <a:gd name="connsiteY41" fmla="*/ 536459 h 2692920"/>
              <a:gd name="connsiteX42" fmla="*/ 2252335 w 2854081"/>
              <a:gd name="connsiteY42" fmla="*/ 524589 h 2692920"/>
              <a:gd name="connsiteX43" fmla="*/ 2353137 w 2854081"/>
              <a:gd name="connsiteY43" fmla="*/ 544849 h 2692920"/>
              <a:gd name="connsiteX44" fmla="*/ 2776952 w 2854081"/>
              <a:gd name="connsiteY44" fmla="*/ 963270 h 2692920"/>
              <a:gd name="connsiteX45" fmla="*/ 2849487 w 2854081"/>
              <a:gd name="connsiteY45" fmla="*/ 1322944 h 2692920"/>
              <a:gd name="connsiteX46" fmla="*/ 2776353 w 2854081"/>
              <a:gd name="connsiteY46" fmla="*/ 1991337 h 2692920"/>
              <a:gd name="connsiteX47" fmla="*/ 2393302 w 2854081"/>
              <a:gd name="connsiteY47" fmla="*/ 2424143 h 2692920"/>
              <a:gd name="connsiteX48" fmla="*/ 2294392 w 2854081"/>
              <a:gd name="connsiteY48" fmla="*/ 2455315 h 2692920"/>
              <a:gd name="connsiteX49" fmla="*/ 2339350 w 2854081"/>
              <a:gd name="connsiteY49" fmla="*/ 2304252 h 2692920"/>
              <a:gd name="connsiteX50" fmla="*/ 2367525 w 2854081"/>
              <a:gd name="connsiteY50" fmla="*/ 1834880 h 2692920"/>
              <a:gd name="connsiteX51" fmla="*/ 2308778 w 2854081"/>
              <a:gd name="connsiteY51" fmla="*/ 1335532 h 2692920"/>
              <a:gd name="connsiteX52" fmla="*/ 2103164 w 2854081"/>
              <a:gd name="connsiteY52" fmla="*/ 791826 h 2692920"/>
              <a:gd name="connsiteX53" fmla="*/ 1962891 w 2854081"/>
              <a:gd name="connsiteY53" fmla="*/ 626375 h 2692920"/>
              <a:gd name="connsiteX54" fmla="*/ 1965889 w 2854081"/>
              <a:gd name="connsiteY54" fmla="*/ 597001 h 2692920"/>
              <a:gd name="connsiteX55" fmla="*/ 2154118 w 2854081"/>
              <a:gd name="connsiteY55" fmla="*/ 527090 h 2692920"/>
              <a:gd name="connsiteX56" fmla="*/ 2252335 w 2854081"/>
              <a:gd name="connsiteY56" fmla="*/ 524589 h 2692920"/>
              <a:gd name="connsiteX57" fmla="*/ 790038 w 2854081"/>
              <a:gd name="connsiteY57" fmla="*/ 465000 h 2692920"/>
              <a:gd name="connsiteX58" fmla="*/ 887018 w 2854081"/>
              <a:gd name="connsiteY58" fmla="*/ 469541 h 2692920"/>
              <a:gd name="connsiteX59" fmla="*/ 1077495 w 2854081"/>
              <a:gd name="connsiteY59" fmla="*/ 511279 h 2692920"/>
              <a:gd name="connsiteX60" fmla="*/ 1082890 w 2854081"/>
              <a:gd name="connsiteY60" fmla="*/ 517275 h 2692920"/>
              <a:gd name="connsiteX61" fmla="*/ 759784 w 2854081"/>
              <a:gd name="connsiteY61" fmla="*/ 662941 h 2692920"/>
              <a:gd name="connsiteX62" fmla="*/ 524198 w 2854081"/>
              <a:gd name="connsiteY62" fmla="*/ 1041798 h 2692920"/>
              <a:gd name="connsiteX63" fmla="*/ 467250 w 2854081"/>
              <a:gd name="connsiteY63" fmla="*/ 1585505 h 2692920"/>
              <a:gd name="connsiteX64" fmla="*/ 503818 w 2854081"/>
              <a:gd name="connsiteY64" fmla="*/ 1979347 h 2692920"/>
              <a:gd name="connsiteX65" fmla="*/ 669266 w 2854081"/>
              <a:gd name="connsiteY65" fmla="*/ 2409156 h 2692920"/>
              <a:gd name="connsiteX66" fmla="*/ 673462 w 2854081"/>
              <a:gd name="connsiteY66" fmla="*/ 2418148 h 2692920"/>
              <a:gd name="connsiteX67" fmla="*/ 594934 w 2854081"/>
              <a:gd name="connsiteY67" fmla="*/ 2408557 h 2692920"/>
              <a:gd name="connsiteX68" fmla="*/ 173517 w 2854081"/>
              <a:gd name="connsiteY68" fmla="*/ 2099238 h 2692920"/>
              <a:gd name="connsiteX69" fmla="*/ 2073 w 2854081"/>
              <a:gd name="connsiteY69" fmla="*/ 1526158 h 2692920"/>
              <a:gd name="connsiteX70" fmla="*/ 132154 w 2854081"/>
              <a:gd name="connsiteY70" fmla="*/ 877546 h 2692920"/>
              <a:gd name="connsiteX71" fmla="*/ 692045 w 2854081"/>
              <a:gd name="connsiteY71" fmla="*/ 472315 h 2692920"/>
              <a:gd name="connsiteX72" fmla="*/ 790038 w 2854081"/>
              <a:gd name="connsiteY72" fmla="*/ 465000 h 2692920"/>
              <a:gd name="connsiteX73" fmla="*/ 1544698 w 2854081"/>
              <a:gd name="connsiteY73" fmla="*/ 18 h 2692920"/>
              <a:gd name="connsiteX74" fmla="*/ 1624202 w 2854081"/>
              <a:gd name="connsiteY74" fmla="*/ 35312 h 2692920"/>
              <a:gd name="connsiteX75" fmla="*/ 1690142 w 2854081"/>
              <a:gd name="connsiteY75" fmla="*/ 103650 h 2692920"/>
              <a:gd name="connsiteX76" fmla="*/ 1712920 w 2854081"/>
              <a:gd name="connsiteY76" fmla="*/ 168391 h 2692920"/>
              <a:gd name="connsiteX77" fmla="*/ 1686545 w 2854081"/>
              <a:gd name="connsiteY77" fmla="*/ 242725 h 2692920"/>
              <a:gd name="connsiteX78" fmla="*/ 1595428 w 2854081"/>
              <a:gd name="connsiteY78" fmla="*/ 349430 h 2692920"/>
              <a:gd name="connsiteX79" fmla="*/ 1522894 w 2854081"/>
              <a:gd name="connsiteY79" fmla="*/ 445342 h 2692920"/>
              <a:gd name="connsiteX80" fmla="*/ 1488123 w 2854081"/>
              <a:gd name="connsiteY80" fmla="*/ 558638 h 2692920"/>
              <a:gd name="connsiteX81" fmla="*/ 1467142 w 2854081"/>
              <a:gd name="connsiteY81" fmla="*/ 593406 h 2692920"/>
              <a:gd name="connsiteX82" fmla="*/ 1391010 w 2854081"/>
              <a:gd name="connsiteY82" fmla="*/ 586813 h 2692920"/>
              <a:gd name="connsiteX83" fmla="*/ 1313681 w 2854081"/>
              <a:gd name="connsiteY83" fmla="*/ 541254 h 2692920"/>
              <a:gd name="connsiteX84" fmla="*/ 1295698 w 2854081"/>
              <a:gd name="connsiteY84" fmla="*/ 517876 h 2692920"/>
              <a:gd name="connsiteX85" fmla="*/ 1301691 w 2854081"/>
              <a:gd name="connsiteY85" fmla="*/ 288282 h 2692920"/>
              <a:gd name="connsiteX86" fmla="*/ 1431175 w 2854081"/>
              <a:gd name="connsiteY86" fmla="*/ 56293 h 2692920"/>
              <a:gd name="connsiteX87" fmla="*/ 1462946 w 2854081"/>
              <a:gd name="connsiteY87" fmla="*/ 31717 h 2692920"/>
              <a:gd name="connsiteX88" fmla="*/ 1544698 w 2854081"/>
              <a:gd name="connsiteY88" fmla="*/ 18 h 2692920"/>
              <a:gd name="connsiteX0" fmla="*/ 1676973 w 2854081"/>
              <a:gd name="connsiteY0" fmla="*/ 561676 h 2692920"/>
              <a:gd name="connsiteX1" fmla="*/ 1754732 w 2854081"/>
              <a:gd name="connsiteY1" fmla="*/ 565080 h 2692920"/>
              <a:gd name="connsiteX2" fmla="*/ 2033028 w 2854081"/>
              <a:gd name="connsiteY2" fmla="*/ 731279 h 2692920"/>
              <a:gd name="connsiteX3" fmla="*/ 2199678 w 2854081"/>
              <a:gd name="connsiteY3" fmla="*/ 1057982 h 2692920"/>
              <a:gd name="connsiteX4" fmla="*/ 2340548 w 2854081"/>
              <a:gd name="connsiteY4" fmla="*/ 1777331 h 2692920"/>
              <a:gd name="connsiteX5" fmla="*/ 2345944 w 2854081"/>
              <a:gd name="connsiteY5" fmla="*/ 1897222 h 2692920"/>
              <a:gd name="connsiteX6" fmla="*/ 2316571 w 2854081"/>
              <a:gd name="connsiteY6" fmla="*/ 2306050 h 2692920"/>
              <a:gd name="connsiteX7" fmla="*/ 1928722 w 2854081"/>
              <a:gd name="connsiteY7" fmla="*/ 2681308 h 2692920"/>
              <a:gd name="connsiteX8" fmla="*/ 1568449 w 2854081"/>
              <a:gd name="connsiteY8" fmla="*/ 2651335 h 2692920"/>
              <a:gd name="connsiteX9" fmla="*/ 1471937 w 2854081"/>
              <a:gd name="connsiteY9" fmla="*/ 2598584 h 2692920"/>
              <a:gd name="connsiteX10" fmla="*/ 1461747 w 2854081"/>
              <a:gd name="connsiteY10" fmla="*/ 2573406 h 2692920"/>
              <a:gd name="connsiteX11" fmla="*/ 1498313 w 2854081"/>
              <a:gd name="connsiteY11" fmla="*/ 2260490 h 2692920"/>
              <a:gd name="connsiteX12" fmla="*/ 1529484 w 2854081"/>
              <a:gd name="connsiteY12" fmla="*/ 2227522 h 2692920"/>
              <a:gd name="connsiteX13" fmla="*/ 1578210 w 2854081"/>
              <a:gd name="connsiteY13" fmla="*/ 2200882 h 2692920"/>
              <a:gd name="connsiteX14" fmla="*/ 1579185 w 2854081"/>
              <a:gd name="connsiteY14" fmla="*/ 2172764 h 2692920"/>
              <a:gd name="connsiteX15" fmla="*/ 1554701 w 2854081"/>
              <a:gd name="connsiteY15" fmla="*/ 2060903 h 2692920"/>
              <a:gd name="connsiteX16" fmla="*/ 1533961 w 2854081"/>
              <a:gd name="connsiteY16" fmla="*/ 1895209 h 2692920"/>
              <a:gd name="connsiteX17" fmla="*/ 1528568 w 2854081"/>
              <a:gd name="connsiteY17" fmla="*/ 1762553 h 2692920"/>
              <a:gd name="connsiteX18" fmla="*/ 1522142 w 2854081"/>
              <a:gd name="connsiteY18" fmla="*/ 1760471 h 2692920"/>
              <a:gd name="connsiteX19" fmla="*/ 1516898 w 2854081"/>
              <a:gd name="connsiteY19" fmla="*/ 1741364 h 2692920"/>
              <a:gd name="connsiteX20" fmla="*/ 1512701 w 2854081"/>
              <a:gd name="connsiteY20" fmla="*/ 1300163 h 2692920"/>
              <a:gd name="connsiteX21" fmla="*/ 1462347 w 2854081"/>
              <a:gd name="connsiteY21" fmla="*/ 719289 h 2692920"/>
              <a:gd name="connsiteX22" fmla="*/ 1444962 w 2854081"/>
              <a:gd name="connsiteY22" fmla="*/ 653949 h 2692920"/>
              <a:gd name="connsiteX23" fmla="*/ 1455752 w 2854081"/>
              <a:gd name="connsiteY23" fmla="*/ 626375 h 2692920"/>
              <a:gd name="connsiteX24" fmla="*/ 1676973 w 2854081"/>
              <a:gd name="connsiteY24" fmla="*/ 561676 h 2692920"/>
              <a:gd name="connsiteX25" fmla="*/ 1174608 w 2854081"/>
              <a:gd name="connsiteY25" fmla="*/ 536459 h 2692920"/>
              <a:gd name="connsiteX26" fmla="*/ 1387416 w 2854081"/>
              <a:gd name="connsiteY26" fmla="*/ 613189 h 2692920"/>
              <a:gd name="connsiteX27" fmla="*/ 1425781 w 2854081"/>
              <a:gd name="connsiteY27" fmla="*/ 673135 h 2692920"/>
              <a:gd name="connsiteX28" fmla="*/ 1465344 w 2854081"/>
              <a:gd name="connsiteY28" fmla="*/ 920109 h 2692920"/>
              <a:gd name="connsiteX29" fmla="*/ 1491720 w 2854081"/>
              <a:gd name="connsiteY29" fmla="*/ 1464417 h 2692920"/>
              <a:gd name="connsiteX30" fmla="*/ 1492319 w 2854081"/>
              <a:gd name="connsiteY30" fmla="*/ 1738968 h 2692920"/>
              <a:gd name="connsiteX31" fmla="*/ 1488021 w 2854081"/>
              <a:gd name="connsiteY31" fmla="*/ 1756865 h 2692920"/>
              <a:gd name="connsiteX32" fmla="*/ 1481497 w 2854081"/>
              <a:gd name="connsiteY32" fmla="*/ 1917350 h 2692920"/>
              <a:gd name="connsiteX33" fmla="*/ 1473737 w 2854081"/>
              <a:gd name="connsiteY33" fmla="*/ 2245507 h 2692920"/>
              <a:gd name="connsiteX34" fmla="*/ 1435971 w 2854081"/>
              <a:gd name="connsiteY34" fmla="*/ 2566214 h 2692920"/>
              <a:gd name="connsiteX35" fmla="*/ 1387416 w 2854081"/>
              <a:gd name="connsiteY35" fmla="*/ 2626759 h 2692920"/>
              <a:gd name="connsiteX36" fmla="*/ 762183 w 2854081"/>
              <a:gd name="connsiteY36" fmla="*/ 2488884 h 2692920"/>
              <a:gd name="connsiteX37" fmla="*/ 543381 w 2854081"/>
              <a:gd name="connsiteY37" fmla="*/ 2052483 h 2692920"/>
              <a:gd name="connsiteX38" fmla="*/ 493628 w 2854081"/>
              <a:gd name="connsiteY38" fmla="*/ 1372699 h 2692920"/>
              <a:gd name="connsiteX39" fmla="*/ 608122 w 2854081"/>
              <a:gd name="connsiteY39" fmla="*/ 891335 h 2692920"/>
              <a:gd name="connsiteX40" fmla="*/ 1174608 w 2854081"/>
              <a:gd name="connsiteY40" fmla="*/ 536459 h 2692920"/>
              <a:gd name="connsiteX41" fmla="*/ 2252335 w 2854081"/>
              <a:gd name="connsiteY41" fmla="*/ 524589 h 2692920"/>
              <a:gd name="connsiteX42" fmla="*/ 2353137 w 2854081"/>
              <a:gd name="connsiteY42" fmla="*/ 544849 h 2692920"/>
              <a:gd name="connsiteX43" fmla="*/ 2776952 w 2854081"/>
              <a:gd name="connsiteY43" fmla="*/ 963270 h 2692920"/>
              <a:gd name="connsiteX44" fmla="*/ 2849487 w 2854081"/>
              <a:gd name="connsiteY44" fmla="*/ 1322944 h 2692920"/>
              <a:gd name="connsiteX45" fmla="*/ 2776353 w 2854081"/>
              <a:gd name="connsiteY45" fmla="*/ 1991337 h 2692920"/>
              <a:gd name="connsiteX46" fmla="*/ 2393302 w 2854081"/>
              <a:gd name="connsiteY46" fmla="*/ 2424143 h 2692920"/>
              <a:gd name="connsiteX47" fmla="*/ 2294392 w 2854081"/>
              <a:gd name="connsiteY47" fmla="*/ 2455315 h 2692920"/>
              <a:gd name="connsiteX48" fmla="*/ 2339350 w 2854081"/>
              <a:gd name="connsiteY48" fmla="*/ 2304252 h 2692920"/>
              <a:gd name="connsiteX49" fmla="*/ 2367525 w 2854081"/>
              <a:gd name="connsiteY49" fmla="*/ 1834880 h 2692920"/>
              <a:gd name="connsiteX50" fmla="*/ 2308778 w 2854081"/>
              <a:gd name="connsiteY50" fmla="*/ 1335532 h 2692920"/>
              <a:gd name="connsiteX51" fmla="*/ 2103164 w 2854081"/>
              <a:gd name="connsiteY51" fmla="*/ 791826 h 2692920"/>
              <a:gd name="connsiteX52" fmla="*/ 1962891 w 2854081"/>
              <a:gd name="connsiteY52" fmla="*/ 626375 h 2692920"/>
              <a:gd name="connsiteX53" fmla="*/ 1965889 w 2854081"/>
              <a:gd name="connsiteY53" fmla="*/ 597001 h 2692920"/>
              <a:gd name="connsiteX54" fmla="*/ 2154118 w 2854081"/>
              <a:gd name="connsiteY54" fmla="*/ 527090 h 2692920"/>
              <a:gd name="connsiteX55" fmla="*/ 2252335 w 2854081"/>
              <a:gd name="connsiteY55" fmla="*/ 524589 h 2692920"/>
              <a:gd name="connsiteX56" fmla="*/ 790038 w 2854081"/>
              <a:gd name="connsiteY56" fmla="*/ 465000 h 2692920"/>
              <a:gd name="connsiteX57" fmla="*/ 887018 w 2854081"/>
              <a:gd name="connsiteY57" fmla="*/ 469541 h 2692920"/>
              <a:gd name="connsiteX58" fmla="*/ 1077495 w 2854081"/>
              <a:gd name="connsiteY58" fmla="*/ 511279 h 2692920"/>
              <a:gd name="connsiteX59" fmla="*/ 1082890 w 2854081"/>
              <a:gd name="connsiteY59" fmla="*/ 517275 h 2692920"/>
              <a:gd name="connsiteX60" fmla="*/ 759784 w 2854081"/>
              <a:gd name="connsiteY60" fmla="*/ 662941 h 2692920"/>
              <a:gd name="connsiteX61" fmla="*/ 524198 w 2854081"/>
              <a:gd name="connsiteY61" fmla="*/ 1041798 h 2692920"/>
              <a:gd name="connsiteX62" fmla="*/ 467250 w 2854081"/>
              <a:gd name="connsiteY62" fmla="*/ 1585505 h 2692920"/>
              <a:gd name="connsiteX63" fmla="*/ 503818 w 2854081"/>
              <a:gd name="connsiteY63" fmla="*/ 1979347 h 2692920"/>
              <a:gd name="connsiteX64" fmla="*/ 669266 w 2854081"/>
              <a:gd name="connsiteY64" fmla="*/ 2409156 h 2692920"/>
              <a:gd name="connsiteX65" fmla="*/ 673462 w 2854081"/>
              <a:gd name="connsiteY65" fmla="*/ 2418148 h 2692920"/>
              <a:gd name="connsiteX66" fmla="*/ 594934 w 2854081"/>
              <a:gd name="connsiteY66" fmla="*/ 2408557 h 2692920"/>
              <a:gd name="connsiteX67" fmla="*/ 173517 w 2854081"/>
              <a:gd name="connsiteY67" fmla="*/ 2099238 h 2692920"/>
              <a:gd name="connsiteX68" fmla="*/ 2073 w 2854081"/>
              <a:gd name="connsiteY68" fmla="*/ 1526158 h 2692920"/>
              <a:gd name="connsiteX69" fmla="*/ 132154 w 2854081"/>
              <a:gd name="connsiteY69" fmla="*/ 877546 h 2692920"/>
              <a:gd name="connsiteX70" fmla="*/ 692045 w 2854081"/>
              <a:gd name="connsiteY70" fmla="*/ 472315 h 2692920"/>
              <a:gd name="connsiteX71" fmla="*/ 790038 w 2854081"/>
              <a:gd name="connsiteY71" fmla="*/ 465000 h 2692920"/>
              <a:gd name="connsiteX72" fmla="*/ 1544698 w 2854081"/>
              <a:gd name="connsiteY72" fmla="*/ 18 h 2692920"/>
              <a:gd name="connsiteX73" fmla="*/ 1624202 w 2854081"/>
              <a:gd name="connsiteY73" fmla="*/ 35312 h 2692920"/>
              <a:gd name="connsiteX74" fmla="*/ 1690142 w 2854081"/>
              <a:gd name="connsiteY74" fmla="*/ 103650 h 2692920"/>
              <a:gd name="connsiteX75" fmla="*/ 1712920 w 2854081"/>
              <a:gd name="connsiteY75" fmla="*/ 168391 h 2692920"/>
              <a:gd name="connsiteX76" fmla="*/ 1686545 w 2854081"/>
              <a:gd name="connsiteY76" fmla="*/ 242725 h 2692920"/>
              <a:gd name="connsiteX77" fmla="*/ 1595428 w 2854081"/>
              <a:gd name="connsiteY77" fmla="*/ 349430 h 2692920"/>
              <a:gd name="connsiteX78" fmla="*/ 1522894 w 2854081"/>
              <a:gd name="connsiteY78" fmla="*/ 445342 h 2692920"/>
              <a:gd name="connsiteX79" fmla="*/ 1488123 w 2854081"/>
              <a:gd name="connsiteY79" fmla="*/ 558638 h 2692920"/>
              <a:gd name="connsiteX80" fmla="*/ 1467142 w 2854081"/>
              <a:gd name="connsiteY80" fmla="*/ 593406 h 2692920"/>
              <a:gd name="connsiteX81" fmla="*/ 1391010 w 2854081"/>
              <a:gd name="connsiteY81" fmla="*/ 586813 h 2692920"/>
              <a:gd name="connsiteX82" fmla="*/ 1313681 w 2854081"/>
              <a:gd name="connsiteY82" fmla="*/ 541254 h 2692920"/>
              <a:gd name="connsiteX83" fmla="*/ 1295698 w 2854081"/>
              <a:gd name="connsiteY83" fmla="*/ 517876 h 2692920"/>
              <a:gd name="connsiteX84" fmla="*/ 1301691 w 2854081"/>
              <a:gd name="connsiteY84" fmla="*/ 288282 h 2692920"/>
              <a:gd name="connsiteX85" fmla="*/ 1431175 w 2854081"/>
              <a:gd name="connsiteY85" fmla="*/ 56293 h 2692920"/>
              <a:gd name="connsiteX86" fmla="*/ 1462946 w 2854081"/>
              <a:gd name="connsiteY86" fmla="*/ 31717 h 2692920"/>
              <a:gd name="connsiteX87" fmla="*/ 1544698 w 2854081"/>
              <a:gd name="connsiteY87" fmla="*/ 18 h 2692920"/>
              <a:gd name="connsiteX0" fmla="*/ 1676973 w 2854081"/>
              <a:gd name="connsiteY0" fmla="*/ 561676 h 2692920"/>
              <a:gd name="connsiteX1" fmla="*/ 1754732 w 2854081"/>
              <a:gd name="connsiteY1" fmla="*/ 565080 h 2692920"/>
              <a:gd name="connsiteX2" fmla="*/ 2033028 w 2854081"/>
              <a:gd name="connsiteY2" fmla="*/ 731279 h 2692920"/>
              <a:gd name="connsiteX3" fmla="*/ 2199678 w 2854081"/>
              <a:gd name="connsiteY3" fmla="*/ 1057982 h 2692920"/>
              <a:gd name="connsiteX4" fmla="*/ 2340548 w 2854081"/>
              <a:gd name="connsiteY4" fmla="*/ 1777331 h 2692920"/>
              <a:gd name="connsiteX5" fmla="*/ 2345944 w 2854081"/>
              <a:gd name="connsiteY5" fmla="*/ 1897222 h 2692920"/>
              <a:gd name="connsiteX6" fmla="*/ 2316571 w 2854081"/>
              <a:gd name="connsiteY6" fmla="*/ 2306050 h 2692920"/>
              <a:gd name="connsiteX7" fmla="*/ 1928722 w 2854081"/>
              <a:gd name="connsiteY7" fmla="*/ 2681308 h 2692920"/>
              <a:gd name="connsiteX8" fmla="*/ 1568449 w 2854081"/>
              <a:gd name="connsiteY8" fmla="*/ 2651335 h 2692920"/>
              <a:gd name="connsiteX9" fmla="*/ 1471937 w 2854081"/>
              <a:gd name="connsiteY9" fmla="*/ 2598584 h 2692920"/>
              <a:gd name="connsiteX10" fmla="*/ 1461747 w 2854081"/>
              <a:gd name="connsiteY10" fmla="*/ 2573406 h 2692920"/>
              <a:gd name="connsiteX11" fmla="*/ 1498313 w 2854081"/>
              <a:gd name="connsiteY11" fmla="*/ 2260490 h 2692920"/>
              <a:gd name="connsiteX12" fmla="*/ 1529484 w 2854081"/>
              <a:gd name="connsiteY12" fmla="*/ 2227522 h 2692920"/>
              <a:gd name="connsiteX13" fmla="*/ 1578210 w 2854081"/>
              <a:gd name="connsiteY13" fmla="*/ 2200882 h 2692920"/>
              <a:gd name="connsiteX14" fmla="*/ 1579185 w 2854081"/>
              <a:gd name="connsiteY14" fmla="*/ 2172764 h 2692920"/>
              <a:gd name="connsiteX15" fmla="*/ 1554701 w 2854081"/>
              <a:gd name="connsiteY15" fmla="*/ 2060903 h 2692920"/>
              <a:gd name="connsiteX16" fmla="*/ 1533961 w 2854081"/>
              <a:gd name="connsiteY16" fmla="*/ 1895209 h 2692920"/>
              <a:gd name="connsiteX17" fmla="*/ 1528568 w 2854081"/>
              <a:gd name="connsiteY17" fmla="*/ 1762553 h 2692920"/>
              <a:gd name="connsiteX18" fmla="*/ 1522142 w 2854081"/>
              <a:gd name="connsiteY18" fmla="*/ 1760471 h 2692920"/>
              <a:gd name="connsiteX19" fmla="*/ 1516898 w 2854081"/>
              <a:gd name="connsiteY19" fmla="*/ 1741364 h 2692920"/>
              <a:gd name="connsiteX20" fmla="*/ 1512701 w 2854081"/>
              <a:gd name="connsiteY20" fmla="*/ 1300163 h 2692920"/>
              <a:gd name="connsiteX21" fmla="*/ 1462347 w 2854081"/>
              <a:gd name="connsiteY21" fmla="*/ 719289 h 2692920"/>
              <a:gd name="connsiteX22" fmla="*/ 1444962 w 2854081"/>
              <a:gd name="connsiteY22" fmla="*/ 653949 h 2692920"/>
              <a:gd name="connsiteX23" fmla="*/ 1455752 w 2854081"/>
              <a:gd name="connsiteY23" fmla="*/ 626375 h 2692920"/>
              <a:gd name="connsiteX24" fmla="*/ 1676973 w 2854081"/>
              <a:gd name="connsiteY24" fmla="*/ 561676 h 2692920"/>
              <a:gd name="connsiteX25" fmla="*/ 1174608 w 2854081"/>
              <a:gd name="connsiteY25" fmla="*/ 536459 h 2692920"/>
              <a:gd name="connsiteX26" fmla="*/ 1387416 w 2854081"/>
              <a:gd name="connsiteY26" fmla="*/ 613189 h 2692920"/>
              <a:gd name="connsiteX27" fmla="*/ 1425781 w 2854081"/>
              <a:gd name="connsiteY27" fmla="*/ 673135 h 2692920"/>
              <a:gd name="connsiteX28" fmla="*/ 1465344 w 2854081"/>
              <a:gd name="connsiteY28" fmla="*/ 920109 h 2692920"/>
              <a:gd name="connsiteX29" fmla="*/ 1491720 w 2854081"/>
              <a:gd name="connsiteY29" fmla="*/ 1464417 h 2692920"/>
              <a:gd name="connsiteX30" fmla="*/ 1492319 w 2854081"/>
              <a:gd name="connsiteY30" fmla="*/ 1738968 h 2692920"/>
              <a:gd name="connsiteX31" fmla="*/ 1488021 w 2854081"/>
              <a:gd name="connsiteY31" fmla="*/ 1756865 h 2692920"/>
              <a:gd name="connsiteX32" fmla="*/ 1473737 w 2854081"/>
              <a:gd name="connsiteY32" fmla="*/ 2245507 h 2692920"/>
              <a:gd name="connsiteX33" fmla="*/ 1435971 w 2854081"/>
              <a:gd name="connsiteY33" fmla="*/ 2566214 h 2692920"/>
              <a:gd name="connsiteX34" fmla="*/ 1387416 w 2854081"/>
              <a:gd name="connsiteY34" fmla="*/ 2626759 h 2692920"/>
              <a:gd name="connsiteX35" fmla="*/ 762183 w 2854081"/>
              <a:gd name="connsiteY35" fmla="*/ 2488884 h 2692920"/>
              <a:gd name="connsiteX36" fmla="*/ 543381 w 2854081"/>
              <a:gd name="connsiteY36" fmla="*/ 2052483 h 2692920"/>
              <a:gd name="connsiteX37" fmla="*/ 493628 w 2854081"/>
              <a:gd name="connsiteY37" fmla="*/ 1372699 h 2692920"/>
              <a:gd name="connsiteX38" fmla="*/ 608122 w 2854081"/>
              <a:gd name="connsiteY38" fmla="*/ 891335 h 2692920"/>
              <a:gd name="connsiteX39" fmla="*/ 1174608 w 2854081"/>
              <a:gd name="connsiteY39" fmla="*/ 536459 h 2692920"/>
              <a:gd name="connsiteX40" fmla="*/ 2252335 w 2854081"/>
              <a:gd name="connsiteY40" fmla="*/ 524589 h 2692920"/>
              <a:gd name="connsiteX41" fmla="*/ 2353137 w 2854081"/>
              <a:gd name="connsiteY41" fmla="*/ 544849 h 2692920"/>
              <a:gd name="connsiteX42" fmla="*/ 2776952 w 2854081"/>
              <a:gd name="connsiteY42" fmla="*/ 963270 h 2692920"/>
              <a:gd name="connsiteX43" fmla="*/ 2849487 w 2854081"/>
              <a:gd name="connsiteY43" fmla="*/ 1322944 h 2692920"/>
              <a:gd name="connsiteX44" fmla="*/ 2776353 w 2854081"/>
              <a:gd name="connsiteY44" fmla="*/ 1991337 h 2692920"/>
              <a:gd name="connsiteX45" fmla="*/ 2393302 w 2854081"/>
              <a:gd name="connsiteY45" fmla="*/ 2424143 h 2692920"/>
              <a:gd name="connsiteX46" fmla="*/ 2294392 w 2854081"/>
              <a:gd name="connsiteY46" fmla="*/ 2455315 h 2692920"/>
              <a:gd name="connsiteX47" fmla="*/ 2339350 w 2854081"/>
              <a:gd name="connsiteY47" fmla="*/ 2304252 h 2692920"/>
              <a:gd name="connsiteX48" fmla="*/ 2367525 w 2854081"/>
              <a:gd name="connsiteY48" fmla="*/ 1834880 h 2692920"/>
              <a:gd name="connsiteX49" fmla="*/ 2308778 w 2854081"/>
              <a:gd name="connsiteY49" fmla="*/ 1335532 h 2692920"/>
              <a:gd name="connsiteX50" fmla="*/ 2103164 w 2854081"/>
              <a:gd name="connsiteY50" fmla="*/ 791826 h 2692920"/>
              <a:gd name="connsiteX51" fmla="*/ 1962891 w 2854081"/>
              <a:gd name="connsiteY51" fmla="*/ 626375 h 2692920"/>
              <a:gd name="connsiteX52" fmla="*/ 1965889 w 2854081"/>
              <a:gd name="connsiteY52" fmla="*/ 597001 h 2692920"/>
              <a:gd name="connsiteX53" fmla="*/ 2154118 w 2854081"/>
              <a:gd name="connsiteY53" fmla="*/ 527090 h 2692920"/>
              <a:gd name="connsiteX54" fmla="*/ 2252335 w 2854081"/>
              <a:gd name="connsiteY54" fmla="*/ 524589 h 2692920"/>
              <a:gd name="connsiteX55" fmla="*/ 790038 w 2854081"/>
              <a:gd name="connsiteY55" fmla="*/ 465000 h 2692920"/>
              <a:gd name="connsiteX56" fmla="*/ 887018 w 2854081"/>
              <a:gd name="connsiteY56" fmla="*/ 469541 h 2692920"/>
              <a:gd name="connsiteX57" fmla="*/ 1077495 w 2854081"/>
              <a:gd name="connsiteY57" fmla="*/ 511279 h 2692920"/>
              <a:gd name="connsiteX58" fmla="*/ 1082890 w 2854081"/>
              <a:gd name="connsiteY58" fmla="*/ 517275 h 2692920"/>
              <a:gd name="connsiteX59" fmla="*/ 759784 w 2854081"/>
              <a:gd name="connsiteY59" fmla="*/ 662941 h 2692920"/>
              <a:gd name="connsiteX60" fmla="*/ 524198 w 2854081"/>
              <a:gd name="connsiteY60" fmla="*/ 1041798 h 2692920"/>
              <a:gd name="connsiteX61" fmla="*/ 467250 w 2854081"/>
              <a:gd name="connsiteY61" fmla="*/ 1585505 h 2692920"/>
              <a:gd name="connsiteX62" fmla="*/ 503818 w 2854081"/>
              <a:gd name="connsiteY62" fmla="*/ 1979347 h 2692920"/>
              <a:gd name="connsiteX63" fmla="*/ 669266 w 2854081"/>
              <a:gd name="connsiteY63" fmla="*/ 2409156 h 2692920"/>
              <a:gd name="connsiteX64" fmla="*/ 673462 w 2854081"/>
              <a:gd name="connsiteY64" fmla="*/ 2418148 h 2692920"/>
              <a:gd name="connsiteX65" fmla="*/ 594934 w 2854081"/>
              <a:gd name="connsiteY65" fmla="*/ 2408557 h 2692920"/>
              <a:gd name="connsiteX66" fmla="*/ 173517 w 2854081"/>
              <a:gd name="connsiteY66" fmla="*/ 2099238 h 2692920"/>
              <a:gd name="connsiteX67" fmla="*/ 2073 w 2854081"/>
              <a:gd name="connsiteY67" fmla="*/ 1526158 h 2692920"/>
              <a:gd name="connsiteX68" fmla="*/ 132154 w 2854081"/>
              <a:gd name="connsiteY68" fmla="*/ 877546 h 2692920"/>
              <a:gd name="connsiteX69" fmla="*/ 692045 w 2854081"/>
              <a:gd name="connsiteY69" fmla="*/ 472315 h 2692920"/>
              <a:gd name="connsiteX70" fmla="*/ 790038 w 2854081"/>
              <a:gd name="connsiteY70" fmla="*/ 465000 h 2692920"/>
              <a:gd name="connsiteX71" fmla="*/ 1544698 w 2854081"/>
              <a:gd name="connsiteY71" fmla="*/ 18 h 2692920"/>
              <a:gd name="connsiteX72" fmla="*/ 1624202 w 2854081"/>
              <a:gd name="connsiteY72" fmla="*/ 35312 h 2692920"/>
              <a:gd name="connsiteX73" fmla="*/ 1690142 w 2854081"/>
              <a:gd name="connsiteY73" fmla="*/ 103650 h 2692920"/>
              <a:gd name="connsiteX74" fmla="*/ 1712920 w 2854081"/>
              <a:gd name="connsiteY74" fmla="*/ 168391 h 2692920"/>
              <a:gd name="connsiteX75" fmla="*/ 1686545 w 2854081"/>
              <a:gd name="connsiteY75" fmla="*/ 242725 h 2692920"/>
              <a:gd name="connsiteX76" fmla="*/ 1595428 w 2854081"/>
              <a:gd name="connsiteY76" fmla="*/ 349430 h 2692920"/>
              <a:gd name="connsiteX77" fmla="*/ 1522894 w 2854081"/>
              <a:gd name="connsiteY77" fmla="*/ 445342 h 2692920"/>
              <a:gd name="connsiteX78" fmla="*/ 1488123 w 2854081"/>
              <a:gd name="connsiteY78" fmla="*/ 558638 h 2692920"/>
              <a:gd name="connsiteX79" fmla="*/ 1467142 w 2854081"/>
              <a:gd name="connsiteY79" fmla="*/ 593406 h 2692920"/>
              <a:gd name="connsiteX80" fmla="*/ 1391010 w 2854081"/>
              <a:gd name="connsiteY80" fmla="*/ 586813 h 2692920"/>
              <a:gd name="connsiteX81" fmla="*/ 1313681 w 2854081"/>
              <a:gd name="connsiteY81" fmla="*/ 541254 h 2692920"/>
              <a:gd name="connsiteX82" fmla="*/ 1295698 w 2854081"/>
              <a:gd name="connsiteY82" fmla="*/ 517876 h 2692920"/>
              <a:gd name="connsiteX83" fmla="*/ 1301691 w 2854081"/>
              <a:gd name="connsiteY83" fmla="*/ 288282 h 2692920"/>
              <a:gd name="connsiteX84" fmla="*/ 1431175 w 2854081"/>
              <a:gd name="connsiteY84" fmla="*/ 56293 h 2692920"/>
              <a:gd name="connsiteX85" fmla="*/ 1462946 w 2854081"/>
              <a:gd name="connsiteY85" fmla="*/ 31717 h 2692920"/>
              <a:gd name="connsiteX86" fmla="*/ 1544698 w 2854081"/>
              <a:gd name="connsiteY86" fmla="*/ 18 h 2692920"/>
              <a:gd name="connsiteX0" fmla="*/ 1676973 w 2854081"/>
              <a:gd name="connsiteY0" fmla="*/ 561676 h 2692920"/>
              <a:gd name="connsiteX1" fmla="*/ 1754732 w 2854081"/>
              <a:gd name="connsiteY1" fmla="*/ 565080 h 2692920"/>
              <a:gd name="connsiteX2" fmla="*/ 2033028 w 2854081"/>
              <a:gd name="connsiteY2" fmla="*/ 731279 h 2692920"/>
              <a:gd name="connsiteX3" fmla="*/ 2199678 w 2854081"/>
              <a:gd name="connsiteY3" fmla="*/ 1057982 h 2692920"/>
              <a:gd name="connsiteX4" fmla="*/ 2340548 w 2854081"/>
              <a:gd name="connsiteY4" fmla="*/ 1777331 h 2692920"/>
              <a:gd name="connsiteX5" fmla="*/ 2345944 w 2854081"/>
              <a:gd name="connsiteY5" fmla="*/ 1897222 h 2692920"/>
              <a:gd name="connsiteX6" fmla="*/ 2316571 w 2854081"/>
              <a:gd name="connsiteY6" fmla="*/ 2306050 h 2692920"/>
              <a:gd name="connsiteX7" fmla="*/ 1928722 w 2854081"/>
              <a:gd name="connsiteY7" fmla="*/ 2681308 h 2692920"/>
              <a:gd name="connsiteX8" fmla="*/ 1568449 w 2854081"/>
              <a:gd name="connsiteY8" fmla="*/ 2651335 h 2692920"/>
              <a:gd name="connsiteX9" fmla="*/ 1471937 w 2854081"/>
              <a:gd name="connsiteY9" fmla="*/ 2598584 h 2692920"/>
              <a:gd name="connsiteX10" fmla="*/ 1461747 w 2854081"/>
              <a:gd name="connsiteY10" fmla="*/ 2573406 h 2692920"/>
              <a:gd name="connsiteX11" fmla="*/ 1498313 w 2854081"/>
              <a:gd name="connsiteY11" fmla="*/ 2260490 h 2692920"/>
              <a:gd name="connsiteX12" fmla="*/ 1529484 w 2854081"/>
              <a:gd name="connsiteY12" fmla="*/ 2227522 h 2692920"/>
              <a:gd name="connsiteX13" fmla="*/ 1578210 w 2854081"/>
              <a:gd name="connsiteY13" fmla="*/ 2200882 h 2692920"/>
              <a:gd name="connsiteX14" fmla="*/ 1579185 w 2854081"/>
              <a:gd name="connsiteY14" fmla="*/ 2172764 h 2692920"/>
              <a:gd name="connsiteX15" fmla="*/ 1554701 w 2854081"/>
              <a:gd name="connsiteY15" fmla="*/ 2060903 h 2692920"/>
              <a:gd name="connsiteX16" fmla="*/ 1533961 w 2854081"/>
              <a:gd name="connsiteY16" fmla="*/ 1895209 h 2692920"/>
              <a:gd name="connsiteX17" fmla="*/ 1528568 w 2854081"/>
              <a:gd name="connsiteY17" fmla="*/ 1762553 h 2692920"/>
              <a:gd name="connsiteX18" fmla="*/ 1522142 w 2854081"/>
              <a:gd name="connsiteY18" fmla="*/ 1760471 h 2692920"/>
              <a:gd name="connsiteX19" fmla="*/ 1516898 w 2854081"/>
              <a:gd name="connsiteY19" fmla="*/ 1741364 h 2692920"/>
              <a:gd name="connsiteX20" fmla="*/ 1512701 w 2854081"/>
              <a:gd name="connsiteY20" fmla="*/ 1300163 h 2692920"/>
              <a:gd name="connsiteX21" fmla="*/ 1462347 w 2854081"/>
              <a:gd name="connsiteY21" fmla="*/ 719289 h 2692920"/>
              <a:gd name="connsiteX22" fmla="*/ 1444962 w 2854081"/>
              <a:gd name="connsiteY22" fmla="*/ 653949 h 2692920"/>
              <a:gd name="connsiteX23" fmla="*/ 1455752 w 2854081"/>
              <a:gd name="connsiteY23" fmla="*/ 626375 h 2692920"/>
              <a:gd name="connsiteX24" fmla="*/ 1676973 w 2854081"/>
              <a:gd name="connsiteY24" fmla="*/ 561676 h 2692920"/>
              <a:gd name="connsiteX25" fmla="*/ 1174608 w 2854081"/>
              <a:gd name="connsiteY25" fmla="*/ 536459 h 2692920"/>
              <a:gd name="connsiteX26" fmla="*/ 1387416 w 2854081"/>
              <a:gd name="connsiteY26" fmla="*/ 613189 h 2692920"/>
              <a:gd name="connsiteX27" fmla="*/ 1425781 w 2854081"/>
              <a:gd name="connsiteY27" fmla="*/ 673135 h 2692920"/>
              <a:gd name="connsiteX28" fmla="*/ 1465344 w 2854081"/>
              <a:gd name="connsiteY28" fmla="*/ 920109 h 2692920"/>
              <a:gd name="connsiteX29" fmla="*/ 1491720 w 2854081"/>
              <a:gd name="connsiteY29" fmla="*/ 1464417 h 2692920"/>
              <a:gd name="connsiteX30" fmla="*/ 1492319 w 2854081"/>
              <a:gd name="connsiteY30" fmla="*/ 1738968 h 2692920"/>
              <a:gd name="connsiteX31" fmla="*/ 1473737 w 2854081"/>
              <a:gd name="connsiteY31" fmla="*/ 2245507 h 2692920"/>
              <a:gd name="connsiteX32" fmla="*/ 1435971 w 2854081"/>
              <a:gd name="connsiteY32" fmla="*/ 2566214 h 2692920"/>
              <a:gd name="connsiteX33" fmla="*/ 1387416 w 2854081"/>
              <a:gd name="connsiteY33" fmla="*/ 2626759 h 2692920"/>
              <a:gd name="connsiteX34" fmla="*/ 762183 w 2854081"/>
              <a:gd name="connsiteY34" fmla="*/ 2488884 h 2692920"/>
              <a:gd name="connsiteX35" fmla="*/ 543381 w 2854081"/>
              <a:gd name="connsiteY35" fmla="*/ 2052483 h 2692920"/>
              <a:gd name="connsiteX36" fmla="*/ 493628 w 2854081"/>
              <a:gd name="connsiteY36" fmla="*/ 1372699 h 2692920"/>
              <a:gd name="connsiteX37" fmla="*/ 608122 w 2854081"/>
              <a:gd name="connsiteY37" fmla="*/ 891335 h 2692920"/>
              <a:gd name="connsiteX38" fmla="*/ 1174608 w 2854081"/>
              <a:gd name="connsiteY38" fmla="*/ 536459 h 2692920"/>
              <a:gd name="connsiteX39" fmla="*/ 2252335 w 2854081"/>
              <a:gd name="connsiteY39" fmla="*/ 524589 h 2692920"/>
              <a:gd name="connsiteX40" fmla="*/ 2353137 w 2854081"/>
              <a:gd name="connsiteY40" fmla="*/ 544849 h 2692920"/>
              <a:gd name="connsiteX41" fmla="*/ 2776952 w 2854081"/>
              <a:gd name="connsiteY41" fmla="*/ 963270 h 2692920"/>
              <a:gd name="connsiteX42" fmla="*/ 2849487 w 2854081"/>
              <a:gd name="connsiteY42" fmla="*/ 1322944 h 2692920"/>
              <a:gd name="connsiteX43" fmla="*/ 2776353 w 2854081"/>
              <a:gd name="connsiteY43" fmla="*/ 1991337 h 2692920"/>
              <a:gd name="connsiteX44" fmla="*/ 2393302 w 2854081"/>
              <a:gd name="connsiteY44" fmla="*/ 2424143 h 2692920"/>
              <a:gd name="connsiteX45" fmla="*/ 2294392 w 2854081"/>
              <a:gd name="connsiteY45" fmla="*/ 2455315 h 2692920"/>
              <a:gd name="connsiteX46" fmla="*/ 2339350 w 2854081"/>
              <a:gd name="connsiteY46" fmla="*/ 2304252 h 2692920"/>
              <a:gd name="connsiteX47" fmla="*/ 2367525 w 2854081"/>
              <a:gd name="connsiteY47" fmla="*/ 1834880 h 2692920"/>
              <a:gd name="connsiteX48" fmla="*/ 2308778 w 2854081"/>
              <a:gd name="connsiteY48" fmla="*/ 1335532 h 2692920"/>
              <a:gd name="connsiteX49" fmla="*/ 2103164 w 2854081"/>
              <a:gd name="connsiteY49" fmla="*/ 791826 h 2692920"/>
              <a:gd name="connsiteX50" fmla="*/ 1962891 w 2854081"/>
              <a:gd name="connsiteY50" fmla="*/ 626375 h 2692920"/>
              <a:gd name="connsiteX51" fmla="*/ 1965889 w 2854081"/>
              <a:gd name="connsiteY51" fmla="*/ 597001 h 2692920"/>
              <a:gd name="connsiteX52" fmla="*/ 2154118 w 2854081"/>
              <a:gd name="connsiteY52" fmla="*/ 527090 h 2692920"/>
              <a:gd name="connsiteX53" fmla="*/ 2252335 w 2854081"/>
              <a:gd name="connsiteY53" fmla="*/ 524589 h 2692920"/>
              <a:gd name="connsiteX54" fmla="*/ 790038 w 2854081"/>
              <a:gd name="connsiteY54" fmla="*/ 465000 h 2692920"/>
              <a:gd name="connsiteX55" fmla="*/ 887018 w 2854081"/>
              <a:gd name="connsiteY55" fmla="*/ 469541 h 2692920"/>
              <a:gd name="connsiteX56" fmla="*/ 1077495 w 2854081"/>
              <a:gd name="connsiteY56" fmla="*/ 511279 h 2692920"/>
              <a:gd name="connsiteX57" fmla="*/ 1082890 w 2854081"/>
              <a:gd name="connsiteY57" fmla="*/ 517275 h 2692920"/>
              <a:gd name="connsiteX58" fmla="*/ 759784 w 2854081"/>
              <a:gd name="connsiteY58" fmla="*/ 662941 h 2692920"/>
              <a:gd name="connsiteX59" fmla="*/ 524198 w 2854081"/>
              <a:gd name="connsiteY59" fmla="*/ 1041798 h 2692920"/>
              <a:gd name="connsiteX60" fmla="*/ 467250 w 2854081"/>
              <a:gd name="connsiteY60" fmla="*/ 1585505 h 2692920"/>
              <a:gd name="connsiteX61" fmla="*/ 503818 w 2854081"/>
              <a:gd name="connsiteY61" fmla="*/ 1979347 h 2692920"/>
              <a:gd name="connsiteX62" fmla="*/ 669266 w 2854081"/>
              <a:gd name="connsiteY62" fmla="*/ 2409156 h 2692920"/>
              <a:gd name="connsiteX63" fmla="*/ 673462 w 2854081"/>
              <a:gd name="connsiteY63" fmla="*/ 2418148 h 2692920"/>
              <a:gd name="connsiteX64" fmla="*/ 594934 w 2854081"/>
              <a:gd name="connsiteY64" fmla="*/ 2408557 h 2692920"/>
              <a:gd name="connsiteX65" fmla="*/ 173517 w 2854081"/>
              <a:gd name="connsiteY65" fmla="*/ 2099238 h 2692920"/>
              <a:gd name="connsiteX66" fmla="*/ 2073 w 2854081"/>
              <a:gd name="connsiteY66" fmla="*/ 1526158 h 2692920"/>
              <a:gd name="connsiteX67" fmla="*/ 132154 w 2854081"/>
              <a:gd name="connsiteY67" fmla="*/ 877546 h 2692920"/>
              <a:gd name="connsiteX68" fmla="*/ 692045 w 2854081"/>
              <a:gd name="connsiteY68" fmla="*/ 472315 h 2692920"/>
              <a:gd name="connsiteX69" fmla="*/ 790038 w 2854081"/>
              <a:gd name="connsiteY69" fmla="*/ 465000 h 2692920"/>
              <a:gd name="connsiteX70" fmla="*/ 1544698 w 2854081"/>
              <a:gd name="connsiteY70" fmla="*/ 18 h 2692920"/>
              <a:gd name="connsiteX71" fmla="*/ 1624202 w 2854081"/>
              <a:gd name="connsiteY71" fmla="*/ 35312 h 2692920"/>
              <a:gd name="connsiteX72" fmla="*/ 1690142 w 2854081"/>
              <a:gd name="connsiteY72" fmla="*/ 103650 h 2692920"/>
              <a:gd name="connsiteX73" fmla="*/ 1712920 w 2854081"/>
              <a:gd name="connsiteY73" fmla="*/ 168391 h 2692920"/>
              <a:gd name="connsiteX74" fmla="*/ 1686545 w 2854081"/>
              <a:gd name="connsiteY74" fmla="*/ 242725 h 2692920"/>
              <a:gd name="connsiteX75" fmla="*/ 1595428 w 2854081"/>
              <a:gd name="connsiteY75" fmla="*/ 349430 h 2692920"/>
              <a:gd name="connsiteX76" fmla="*/ 1522894 w 2854081"/>
              <a:gd name="connsiteY76" fmla="*/ 445342 h 2692920"/>
              <a:gd name="connsiteX77" fmla="*/ 1488123 w 2854081"/>
              <a:gd name="connsiteY77" fmla="*/ 558638 h 2692920"/>
              <a:gd name="connsiteX78" fmla="*/ 1467142 w 2854081"/>
              <a:gd name="connsiteY78" fmla="*/ 593406 h 2692920"/>
              <a:gd name="connsiteX79" fmla="*/ 1391010 w 2854081"/>
              <a:gd name="connsiteY79" fmla="*/ 586813 h 2692920"/>
              <a:gd name="connsiteX80" fmla="*/ 1313681 w 2854081"/>
              <a:gd name="connsiteY80" fmla="*/ 541254 h 2692920"/>
              <a:gd name="connsiteX81" fmla="*/ 1295698 w 2854081"/>
              <a:gd name="connsiteY81" fmla="*/ 517876 h 2692920"/>
              <a:gd name="connsiteX82" fmla="*/ 1301691 w 2854081"/>
              <a:gd name="connsiteY82" fmla="*/ 288282 h 2692920"/>
              <a:gd name="connsiteX83" fmla="*/ 1431175 w 2854081"/>
              <a:gd name="connsiteY83" fmla="*/ 56293 h 2692920"/>
              <a:gd name="connsiteX84" fmla="*/ 1462946 w 2854081"/>
              <a:gd name="connsiteY84" fmla="*/ 31717 h 2692920"/>
              <a:gd name="connsiteX85" fmla="*/ 1544698 w 2854081"/>
              <a:gd name="connsiteY85" fmla="*/ 18 h 2692920"/>
              <a:gd name="connsiteX0" fmla="*/ 1676973 w 2854081"/>
              <a:gd name="connsiteY0" fmla="*/ 561676 h 2692920"/>
              <a:gd name="connsiteX1" fmla="*/ 1754732 w 2854081"/>
              <a:gd name="connsiteY1" fmla="*/ 565080 h 2692920"/>
              <a:gd name="connsiteX2" fmla="*/ 2033028 w 2854081"/>
              <a:gd name="connsiteY2" fmla="*/ 731279 h 2692920"/>
              <a:gd name="connsiteX3" fmla="*/ 2199678 w 2854081"/>
              <a:gd name="connsiteY3" fmla="*/ 1057982 h 2692920"/>
              <a:gd name="connsiteX4" fmla="*/ 2340548 w 2854081"/>
              <a:gd name="connsiteY4" fmla="*/ 1777331 h 2692920"/>
              <a:gd name="connsiteX5" fmla="*/ 2345944 w 2854081"/>
              <a:gd name="connsiteY5" fmla="*/ 1897222 h 2692920"/>
              <a:gd name="connsiteX6" fmla="*/ 2316571 w 2854081"/>
              <a:gd name="connsiteY6" fmla="*/ 2306050 h 2692920"/>
              <a:gd name="connsiteX7" fmla="*/ 1928722 w 2854081"/>
              <a:gd name="connsiteY7" fmla="*/ 2681308 h 2692920"/>
              <a:gd name="connsiteX8" fmla="*/ 1568449 w 2854081"/>
              <a:gd name="connsiteY8" fmla="*/ 2651335 h 2692920"/>
              <a:gd name="connsiteX9" fmla="*/ 1471937 w 2854081"/>
              <a:gd name="connsiteY9" fmla="*/ 2598584 h 2692920"/>
              <a:gd name="connsiteX10" fmla="*/ 1461747 w 2854081"/>
              <a:gd name="connsiteY10" fmla="*/ 2573406 h 2692920"/>
              <a:gd name="connsiteX11" fmla="*/ 1498313 w 2854081"/>
              <a:gd name="connsiteY11" fmla="*/ 2260490 h 2692920"/>
              <a:gd name="connsiteX12" fmla="*/ 1529484 w 2854081"/>
              <a:gd name="connsiteY12" fmla="*/ 2227522 h 2692920"/>
              <a:gd name="connsiteX13" fmla="*/ 1578210 w 2854081"/>
              <a:gd name="connsiteY13" fmla="*/ 2200882 h 2692920"/>
              <a:gd name="connsiteX14" fmla="*/ 1579185 w 2854081"/>
              <a:gd name="connsiteY14" fmla="*/ 2172764 h 2692920"/>
              <a:gd name="connsiteX15" fmla="*/ 1554701 w 2854081"/>
              <a:gd name="connsiteY15" fmla="*/ 2060903 h 2692920"/>
              <a:gd name="connsiteX16" fmla="*/ 1533961 w 2854081"/>
              <a:gd name="connsiteY16" fmla="*/ 1895209 h 2692920"/>
              <a:gd name="connsiteX17" fmla="*/ 1528568 w 2854081"/>
              <a:gd name="connsiteY17" fmla="*/ 1762553 h 2692920"/>
              <a:gd name="connsiteX18" fmla="*/ 1516898 w 2854081"/>
              <a:gd name="connsiteY18" fmla="*/ 1741364 h 2692920"/>
              <a:gd name="connsiteX19" fmla="*/ 1512701 w 2854081"/>
              <a:gd name="connsiteY19" fmla="*/ 1300163 h 2692920"/>
              <a:gd name="connsiteX20" fmla="*/ 1462347 w 2854081"/>
              <a:gd name="connsiteY20" fmla="*/ 719289 h 2692920"/>
              <a:gd name="connsiteX21" fmla="*/ 1444962 w 2854081"/>
              <a:gd name="connsiteY21" fmla="*/ 653949 h 2692920"/>
              <a:gd name="connsiteX22" fmla="*/ 1455752 w 2854081"/>
              <a:gd name="connsiteY22" fmla="*/ 626375 h 2692920"/>
              <a:gd name="connsiteX23" fmla="*/ 1676973 w 2854081"/>
              <a:gd name="connsiteY23" fmla="*/ 561676 h 2692920"/>
              <a:gd name="connsiteX24" fmla="*/ 1174608 w 2854081"/>
              <a:gd name="connsiteY24" fmla="*/ 536459 h 2692920"/>
              <a:gd name="connsiteX25" fmla="*/ 1387416 w 2854081"/>
              <a:gd name="connsiteY25" fmla="*/ 613189 h 2692920"/>
              <a:gd name="connsiteX26" fmla="*/ 1425781 w 2854081"/>
              <a:gd name="connsiteY26" fmla="*/ 673135 h 2692920"/>
              <a:gd name="connsiteX27" fmla="*/ 1465344 w 2854081"/>
              <a:gd name="connsiteY27" fmla="*/ 920109 h 2692920"/>
              <a:gd name="connsiteX28" fmla="*/ 1491720 w 2854081"/>
              <a:gd name="connsiteY28" fmla="*/ 1464417 h 2692920"/>
              <a:gd name="connsiteX29" fmla="*/ 1492319 w 2854081"/>
              <a:gd name="connsiteY29" fmla="*/ 1738968 h 2692920"/>
              <a:gd name="connsiteX30" fmla="*/ 1473737 w 2854081"/>
              <a:gd name="connsiteY30" fmla="*/ 2245507 h 2692920"/>
              <a:gd name="connsiteX31" fmla="*/ 1435971 w 2854081"/>
              <a:gd name="connsiteY31" fmla="*/ 2566214 h 2692920"/>
              <a:gd name="connsiteX32" fmla="*/ 1387416 w 2854081"/>
              <a:gd name="connsiteY32" fmla="*/ 2626759 h 2692920"/>
              <a:gd name="connsiteX33" fmla="*/ 762183 w 2854081"/>
              <a:gd name="connsiteY33" fmla="*/ 2488884 h 2692920"/>
              <a:gd name="connsiteX34" fmla="*/ 543381 w 2854081"/>
              <a:gd name="connsiteY34" fmla="*/ 2052483 h 2692920"/>
              <a:gd name="connsiteX35" fmla="*/ 493628 w 2854081"/>
              <a:gd name="connsiteY35" fmla="*/ 1372699 h 2692920"/>
              <a:gd name="connsiteX36" fmla="*/ 608122 w 2854081"/>
              <a:gd name="connsiteY36" fmla="*/ 891335 h 2692920"/>
              <a:gd name="connsiteX37" fmla="*/ 1174608 w 2854081"/>
              <a:gd name="connsiteY37" fmla="*/ 536459 h 2692920"/>
              <a:gd name="connsiteX38" fmla="*/ 2252335 w 2854081"/>
              <a:gd name="connsiteY38" fmla="*/ 524589 h 2692920"/>
              <a:gd name="connsiteX39" fmla="*/ 2353137 w 2854081"/>
              <a:gd name="connsiteY39" fmla="*/ 544849 h 2692920"/>
              <a:gd name="connsiteX40" fmla="*/ 2776952 w 2854081"/>
              <a:gd name="connsiteY40" fmla="*/ 963270 h 2692920"/>
              <a:gd name="connsiteX41" fmla="*/ 2849487 w 2854081"/>
              <a:gd name="connsiteY41" fmla="*/ 1322944 h 2692920"/>
              <a:gd name="connsiteX42" fmla="*/ 2776353 w 2854081"/>
              <a:gd name="connsiteY42" fmla="*/ 1991337 h 2692920"/>
              <a:gd name="connsiteX43" fmla="*/ 2393302 w 2854081"/>
              <a:gd name="connsiteY43" fmla="*/ 2424143 h 2692920"/>
              <a:gd name="connsiteX44" fmla="*/ 2294392 w 2854081"/>
              <a:gd name="connsiteY44" fmla="*/ 2455315 h 2692920"/>
              <a:gd name="connsiteX45" fmla="*/ 2339350 w 2854081"/>
              <a:gd name="connsiteY45" fmla="*/ 2304252 h 2692920"/>
              <a:gd name="connsiteX46" fmla="*/ 2367525 w 2854081"/>
              <a:gd name="connsiteY46" fmla="*/ 1834880 h 2692920"/>
              <a:gd name="connsiteX47" fmla="*/ 2308778 w 2854081"/>
              <a:gd name="connsiteY47" fmla="*/ 1335532 h 2692920"/>
              <a:gd name="connsiteX48" fmla="*/ 2103164 w 2854081"/>
              <a:gd name="connsiteY48" fmla="*/ 791826 h 2692920"/>
              <a:gd name="connsiteX49" fmla="*/ 1962891 w 2854081"/>
              <a:gd name="connsiteY49" fmla="*/ 626375 h 2692920"/>
              <a:gd name="connsiteX50" fmla="*/ 1965889 w 2854081"/>
              <a:gd name="connsiteY50" fmla="*/ 597001 h 2692920"/>
              <a:gd name="connsiteX51" fmla="*/ 2154118 w 2854081"/>
              <a:gd name="connsiteY51" fmla="*/ 527090 h 2692920"/>
              <a:gd name="connsiteX52" fmla="*/ 2252335 w 2854081"/>
              <a:gd name="connsiteY52" fmla="*/ 524589 h 2692920"/>
              <a:gd name="connsiteX53" fmla="*/ 790038 w 2854081"/>
              <a:gd name="connsiteY53" fmla="*/ 465000 h 2692920"/>
              <a:gd name="connsiteX54" fmla="*/ 887018 w 2854081"/>
              <a:gd name="connsiteY54" fmla="*/ 469541 h 2692920"/>
              <a:gd name="connsiteX55" fmla="*/ 1077495 w 2854081"/>
              <a:gd name="connsiteY55" fmla="*/ 511279 h 2692920"/>
              <a:gd name="connsiteX56" fmla="*/ 1082890 w 2854081"/>
              <a:gd name="connsiteY56" fmla="*/ 517275 h 2692920"/>
              <a:gd name="connsiteX57" fmla="*/ 759784 w 2854081"/>
              <a:gd name="connsiteY57" fmla="*/ 662941 h 2692920"/>
              <a:gd name="connsiteX58" fmla="*/ 524198 w 2854081"/>
              <a:gd name="connsiteY58" fmla="*/ 1041798 h 2692920"/>
              <a:gd name="connsiteX59" fmla="*/ 467250 w 2854081"/>
              <a:gd name="connsiteY59" fmla="*/ 1585505 h 2692920"/>
              <a:gd name="connsiteX60" fmla="*/ 503818 w 2854081"/>
              <a:gd name="connsiteY60" fmla="*/ 1979347 h 2692920"/>
              <a:gd name="connsiteX61" fmla="*/ 669266 w 2854081"/>
              <a:gd name="connsiteY61" fmla="*/ 2409156 h 2692920"/>
              <a:gd name="connsiteX62" fmla="*/ 673462 w 2854081"/>
              <a:gd name="connsiteY62" fmla="*/ 2418148 h 2692920"/>
              <a:gd name="connsiteX63" fmla="*/ 594934 w 2854081"/>
              <a:gd name="connsiteY63" fmla="*/ 2408557 h 2692920"/>
              <a:gd name="connsiteX64" fmla="*/ 173517 w 2854081"/>
              <a:gd name="connsiteY64" fmla="*/ 2099238 h 2692920"/>
              <a:gd name="connsiteX65" fmla="*/ 2073 w 2854081"/>
              <a:gd name="connsiteY65" fmla="*/ 1526158 h 2692920"/>
              <a:gd name="connsiteX66" fmla="*/ 132154 w 2854081"/>
              <a:gd name="connsiteY66" fmla="*/ 877546 h 2692920"/>
              <a:gd name="connsiteX67" fmla="*/ 692045 w 2854081"/>
              <a:gd name="connsiteY67" fmla="*/ 472315 h 2692920"/>
              <a:gd name="connsiteX68" fmla="*/ 790038 w 2854081"/>
              <a:gd name="connsiteY68" fmla="*/ 465000 h 2692920"/>
              <a:gd name="connsiteX69" fmla="*/ 1544698 w 2854081"/>
              <a:gd name="connsiteY69" fmla="*/ 18 h 2692920"/>
              <a:gd name="connsiteX70" fmla="*/ 1624202 w 2854081"/>
              <a:gd name="connsiteY70" fmla="*/ 35312 h 2692920"/>
              <a:gd name="connsiteX71" fmla="*/ 1690142 w 2854081"/>
              <a:gd name="connsiteY71" fmla="*/ 103650 h 2692920"/>
              <a:gd name="connsiteX72" fmla="*/ 1712920 w 2854081"/>
              <a:gd name="connsiteY72" fmla="*/ 168391 h 2692920"/>
              <a:gd name="connsiteX73" fmla="*/ 1686545 w 2854081"/>
              <a:gd name="connsiteY73" fmla="*/ 242725 h 2692920"/>
              <a:gd name="connsiteX74" fmla="*/ 1595428 w 2854081"/>
              <a:gd name="connsiteY74" fmla="*/ 349430 h 2692920"/>
              <a:gd name="connsiteX75" fmla="*/ 1522894 w 2854081"/>
              <a:gd name="connsiteY75" fmla="*/ 445342 h 2692920"/>
              <a:gd name="connsiteX76" fmla="*/ 1488123 w 2854081"/>
              <a:gd name="connsiteY76" fmla="*/ 558638 h 2692920"/>
              <a:gd name="connsiteX77" fmla="*/ 1467142 w 2854081"/>
              <a:gd name="connsiteY77" fmla="*/ 593406 h 2692920"/>
              <a:gd name="connsiteX78" fmla="*/ 1391010 w 2854081"/>
              <a:gd name="connsiteY78" fmla="*/ 586813 h 2692920"/>
              <a:gd name="connsiteX79" fmla="*/ 1313681 w 2854081"/>
              <a:gd name="connsiteY79" fmla="*/ 541254 h 2692920"/>
              <a:gd name="connsiteX80" fmla="*/ 1295698 w 2854081"/>
              <a:gd name="connsiteY80" fmla="*/ 517876 h 2692920"/>
              <a:gd name="connsiteX81" fmla="*/ 1301691 w 2854081"/>
              <a:gd name="connsiteY81" fmla="*/ 288282 h 2692920"/>
              <a:gd name="connsiteX82" fmla="*/ 1431175 w 2854081"/>
              <a:gd name="connsiteY82" fmla="*/ 56293 h 2692920"/>
              <a:gd name="connsiteX83" fmla="*/ 1462946 w 2854081"/>
              <a:gd name="connsiteY83" fmla="*/ 31717 h 2692920"/>
              <a:gd name="connsiteX84" fmla="*/ 1544698 w 2854081"/>
              <a:gd name="connsiteY84" fmla="*/ 18 h 2692920"/>
              <a:gd name="connsiteX0" fmla="*/ 1676973 w 2854081"/>
              <a:gd name="connsiteY0" fmla="*/ 561676 h 2692920"/>
              <a:gd name="connsiteX1" fmla="*/ 1754732 w 2854081"/>
              <a:gd name="connsiteY1" fmla="*/ 565080 h 2692920"/>
              <a:gd name="connsiteX2" fmla="*/ 2033028 w 2854081"/>
              <a:gd name="connsiteY2" fmla="*/ 731279 h 2692920"/>
              <a:gd name="connsiteX3" fmla="*/ 2199678 w 2854081"/>
              <a:gd name="connsiteY3" fmla="*/ 1057982 h 2692920"/>
              <a:gd name="connsiteX4" fmla="*/ 2340548 w 2854081"/>
              <a:gd name="connsiteY4" fmla="*/ 1777331 h 2692920"/>
              <a:gd name="connsiteX5" fmla="*/ 2345944 w 2854081"/>
              <a:gd name="connsiteY5" fmla="*/ 1897222 h 2692920"/>
              <a:gd name="connsiteX6" fmla="*/ 2316571 w 2854081"/>
              <a:gd name="connsiteY6" fmla="*/ 2306050 h 2692920"/>
              <a:gd name="connsiteX7" fmla="*/ 1928722 w 2854081"/>
              <a:gd name="connsiteY7" fmla="*/ 2681308 h 2692920"/>
              <a:gd name="connsiteX8" fmla="*/ 1568449 w 2854081"/>
              <a:gd name="connsiteY8" fmla="*/ 2651335 h 2692920"/>
              <a:gd name="connsiteX9" fmla="*/ 1471937 w 2854081"/>
              <a:gd name="connsiteY9" fmla="*/ 2598584 h 2692920"/>
              <a:gd name="connsiteX10" fmla="*/ 1461747 w 2854081"/>
              <a:gd name="connsiteY10" fmla="*/ 2573406 h 2692920"/>
              <a:gd name="connsiteX11" fmla="*/ 1498313 w 2854081"/>
              <a:gd name="connsiteY11" fmla="*/ 2260490 h 2692920"/>
              <a:gd name="connsiteX12" fmla="*/ 1529484 w 2854081"/>
              <a:gd name="connsiteY12" fmla="*/ 2227522 h 2692920"/>
              <a:gd name="connsiteX13" fmla="*/ 1578210 w 2854081"/>
              <a:gd name="connsiteY13" fmla="*/ 2200882 h 2692920"/>
              <a:gd name="connsiteX14" fmla="*/ 1579185 w 2854081"/>
              <a:gd name="connsiteY14" fmla="*/ 2172764 h 2692920"/>
              <a:gd name="connsiteX15" fmla="*/ 1554701 w 2854081"/>
              <a:gd name="connsiteY15" fmla="*/ 2060903 h 2692920"/>
              <a:gd name="connsiteX16" fmla="*/ 1533961 w 2854081"/>
              <a:gd name="connsiteY16" fmla="*/ 1895209 h 2692920"/>
              <a:gd name="connsiteX17" fmla="*/ 1516898 w 2854081"/>
              <a:gd name="connsiteY17" fmla="*/ 1741364 h 2692920"/>
              <a:gd name="connsiteX18" fmla="*/ 1512701 w 2854081"/>
              <a:gd name="connsiteY18" fmla="*/ 1300163 h 2692920"/>
              <a:gd name="connsiteX19" fmla="*/ 1462347 w 2854081"/>
              <a:gd name="connsiteY19" fmla="*/ 719289 h 2692920"/>
              <a:gd name="connsiteX20" fmla="*/ 1444962 w 2854081"/>
              <a:gd name="connsiteY20" fmla="*/ 653949 h 2692920"/>
              <a:gd name="connsiteX21" fmla="*/ 1455752 w 2854081"/>
              <a:gd name="connsiteY21" fmla="*/ 626375 h 2692920"/>
              <a:gd name="connsiteX22" fmla="*/ 1676973 w 2854081"/>
              <a:gd name="connsiteY22" fmla="*/ 561676 h 2692920"/>
              <a:gd name="connsiteX23" fmla="*/ 1174608 w 2854081"/>
              <a:gd name="connsiteY23" fmla="*/ 536459 h 2692920"/>
              <a:gd name="connsiteX24" fmla="*/ 1387416 w 2854081"/>
              <a:gd name="connsiteY24" fmla="*/ 613189 h 2692920"/>
              <a:gd name="connsiteX25" fmla="*/ 1425781 w 2854081"/>
              <a:gd name="connsiteY25" fmla="*/ 673135 h 2692920"/>
              <a:gd name="connsiteX26" fmla="*/ 1465344 w 2854081"/>
              <a:gd name="connsiteY26" fmla="*/ 920109 h 2692920"/>
              <a:gd name="connsiteX27" fmla="*/ 1491720 w 2854081"/>
              <a:gd name="connsiteY27" fmla="*/ 1464417 h 2692920"/>
              <a:gd name="connsiteX28" fmla="*/ 1492319 w 2854081"/>
              <a:gd name="connsiteY28" fmla="*/ 1738968 h 2692920"/>
              <a:gd name="connsiteX29" fmla="*/ 1473737 w 2854081"/>
              <a:gd name="connsiteY29" fmla="*/ 2245507 h 2692920"/>
              <a:gd name="connsiteX30" fmla="*/ 1435971 w 2854081"/>
              <a:gd name="connsiteY30" fmla="*/ 2566214 h 2692920"/>
              <a:gd name="connsiteX31" fmla="*/ 1387416 w 2854081"/>
              <a:gd name="connsiteY31" fmla="*/ 2626759 h 2692920"/>
              <a:gd name="connsiteX32" fmla="*/ 762183 w 2854081"/>
              <a:gd name="connsiteY32" fmla="*/ 2488884 h 2692920"/>
              <a:gd name="connsiteX33" fmla="*/ 543381 w 2854081"/>
              <a:gd name="connsiteY33" fmla="*/ 2052483 h 2692920"/>
              <a:gd name="connsiteX34" fmla="*/ 493628 w 2854081"/>
              <a:gd name="connsiteY34" fmla="*/ 1372699 h 2692920"/>
              <a:gd name="connsiteX35" fmla="*/ 608122 w 2854081"/>
              <a:gd name="connsiteY35" fmla="*/ 891335 h 2692920"/>
              <a:gd name="connsiteX36" fmla="*/ 1174608 w 2854081"/>
              <a:gd name="connsiteY36" fmla="*/ 536459 h 2692920"/>
              <a:gd name="connsiteX37" fmla="*/ 2252335 w 2854081"/>
              <a:gd name="connsiteY37" fmla="*/ 524589 h 2692920"/>
              <a:gd name="connsiteX38" fmla="*/ 2353137 w 2854081"/>
              <a:gd name="connsiteY38" fmla="*/ 544849 h 2692920"/>
              <a:gd name="connsiteX39" fmla="*/ 2776952 w 2854081"/>
              <a:gd name="connsiteY39" fmla="*/ 963270 h 2692920"/>
              <a:gd name="connsiteX40" fmla="*/ 2849487 w 2854081"/>
              <a:gd name="connsiteY40" fmla="*/ 1322944 h 2692920"/>
              <a:gd name="connsiteX41" fmla="*/ 2776353 w 2854081"/>
              <a:gd name="connsiteY41" fmla="*/ 1991337 h 2692920"/>
              <a:gd name="connsiteX42" fmla="*/ 2393302 w 2854081"/>
              <a:gd name="connsiteY42" fmla="*/ 2424143 h 2692920"/>
              <a:gd name="connsiteX43" fmla="*/ 2294392 w 2854081"/>
              <a:gd name="connsiteY43" fmla="*/ 2455315 h 2692920"/>
              <a:gd name="connsiteX44" fmla="*/ 2339350 w 2854081"/>
              <a:gd name="connsiteY44" fmla="*/ 2304252 h 2692920"/>
              <a:gd name="connsiteX45" fmla="*/ 2367525 w 2854081"/>
              <a:gd name="connsiteY45" fmla="*/ 1834880 h 2692920"/>
              <a:gd name="connsiteX46" fmla="*/ 2308778 w 2854081"/>
              <a:gd name="connsiteY46" fmla="*/ 1335532 h 2692920"/>
              <a:gd name="connsiteX47" fmla="*/ 2103164 w 2854081"/>
              <a:gd name="connsiteY47" fmla="*/ 791826 h 2692920"/>
              <a:gd name="connsiteX48" fmla="*/ 1962891 w 2854081"/>
              <a:gd name="connsiteY48" fmla="*/ 626375 h 2692920"/>
              <a:gd name="connsiteX49" fmla="*/ 1965889 w 2854081"/>
              <a:gd name="connsiteY49" fmla="*/ 597001 h 2692920"/>
              <a:gd name="connsiteX50" fmla="*/ 2154118 w 2854081"/>
              <a:gd name="connsiteY50" fmla="*/ 527090 h 2692920"/>
              <a:gd name="connsiteX51" fmla="*/ 2252335 w 2854081"/>
              <a:gd name="connsiteY51" fmla="*/ 524589 h 2692920"/>
              <a:gd name="connsiteX52" fmla="*/ 790038 w 2854081"/>
              <a:gd name="connsiteY52" fmla="*/ 465000 h 2692920"/>
              <a:gd name="connsiteX53" fmla="*/ 887018 w 2854081"/>
              <a:gd name="connsiteY53" fmla="*/ 469541 h 2692920"/>
              <a:gd name="connsiteX54" fmla="*/ 1077495 w 2854081"/>
              <a:gd name="connsiteY54" fmla="*/ 511279 h 2692920"/>
              <a:gd name="connsiteX55" fmla="*/ 1082890 w 2854081"/>
              <a:gd name="connsiteY55" fmla="*/ 517275 h 2692920"/>
              <a:gd name="connsiteX56" fmla="*/ 759784 w 2854081"/>
              <a:gd name="connsiteY56" fmla="*/ 662941 h 2692920"/>
              <a:gd name="connsiteX57" fmla="*/ 524198 w 2854081"/>
              <a:gd name="connsiteY57" fmla="*/ 1041798 h 2692920"/>
              <a:gd name="connsiteX58" fmla="*/ 467250 w 2854081"/>
              <a:gd name="connsiteY58" fmla="*/ 1585505 h 2692920"/>
              <a:gd name="connsiteX59" fmla="*/ 503818 w 2854081"/>
              <a:gd name="connsiteY59" fmla="*/ 1979347 h 2692920"/>
              <a:gd name="connsiteX60" fmla="*/ 669266 w 2854081"/>
              <a:gd name="connsiteY60" fmla="*/ 2409156 h 2692920"/>
              <a:gd name="connsiteX61" fmla="*/ 673462 w 2854081"/>
              <a:gd name="connsiteY61" fmla="*/ 2418148 h 2692920"/>
              <a:gd name="connsiteX62" fmla="*/ 594934 w 2854081"/>
              <a:gd name="connsiteY62" fmla="*/ 2408557 h 2692920"/>
              <a:gd name="connsiteX63" fmla="*/ 173517 w 2854081"/>
              <a:gd name="connsiteY63" fmla="*/ 2099238 h 2692920"/>
              <a:gd name="connsiteX64" fmla="*/ 2073 w 2854081"/>
              <a:gd name="connsiteY64" fmla="*/ 1526158 h 2692920"/>
              <a:gd name="connsiteX65" fmla="*/ 132154 w 2854081"/>
              <a:gd name="connsiteY65" fmla="*/ 877546 h 2692920"/>
              <a:gd name="connsiteX66" fmla="*/ 692045 w 2854081"/>
              <a:gd name="connsiteY66" fmla="*/ 472315 h 2692920"/>
              <a:gd name="connsiteX67" fmla="*/ 790038 w 2854081"/>
              <a:gd name="connsiteY67" fmla="*/ 465000 h 2692920"/>
              <a:gd name="connsiteX68" fmla="*/ 1544698 w 2854081"/>
              <a:gd name="connsiteY68" fmla="*/ 18 h 2692920"/>
              <a:gd name="connsiteX69" fmla="*/ 1624202 w 2854081"/>
              <a:gd name="connsiteY69" fmla="*/ 35312 h 2692920"/>
              <a:gd name="connsiteX70" fmla="*/ 1690142 w 2854081"/>
              <a:gd name="connsiteY70" fmla="*/ 103650 h 2692920"/>
              <a:gd name="connsiteX71" fmla="*/ 1712920 w 2854081"/>
              <a:gd name="connsiteY71" fmla="*/ 168391 h 2692920"/>
              <a:gd name="connsiteX72" fmla="*/ 1686545 w 2854081"/>
              <a:gd name="connsiteY72" fmla="*/ 242725 h 2692920"/>
              <a:gd name="connsiteX73" fmla="*/ 1595428 w 2854081"/>
              <a:gd name="connsiteY73" fmla="*/ 349430 h 2692920"/>
              <a:gd name="connsiteX74" fmla="*/ 1522894 w 2854081"/>
              <a:gd name="connsiteY74" fmla="*/ 445342 h 2692920"/>
              <a:gd name="connsiteX75" fmla="*/ 1488123 w 2854081"/>
              <a:gd name="connsiteY75" fmla="*/ 558638 h 2692920"/>
              <a:gd name="connsiteX76" fmla="*/ 1467142 w 2854081"/>
              <a:gd name="connsiteY76" fmla="*/ 593406 h 2692920"/>
              <a:gd name="connsiteX77" fmla="*/ 1391010 w 2854081"/>
              <a:gd name="connsiteY77" fmla="*/ 586813 h 2692920"/>
              <a:gd name="connsiteX78" fmla="*/ 1313681 w 2854081"/>
              <a:gd name="connsiteY78" fmla="*/ 541254 h 2692920"/>
              <a:gd name="connsiteX79" fmla="*/ 1295698 w 2854081"/>
              <a:gd name="connsiteY79" fmla="*/ 517876 h 2692920"/>
              <a:gd name="connsiteX80" fmla="*/ 1301691 w 2854081"/>
              <a:gd name="connsiteY80" fmla="*/ 288282 h 2692920"/>
              <a:gd name="connsiteX81" fmla="*/ 1431175 w 2854081"/>
              <a:gd name="connsiteY81" fmla="*/ 56293 h 2692920"/>
              <a:gd name="connsiteX82" fmla="*/ 1462946 w 2854081"/>
              <a:gd name="connsiteY82" fmla="*/ 31717 h 2692920"/>
              <a:gd name="connsiteX83" fmla="*/ 1544698 w 2854081"/>
              <a:gd name="connsiteY83" fmla="*/ 18 h 2692920"/>
              <a:gd name="connsiteX0" fmla="*/ 1676973 w 2854081"/>
              <a:gd name="connsiteY0" fmla="*/ 561676 h 2692920"/>
              <a:gd name="connsiteX1" fmla="*/ 1754732 w 2854081"/>
              <a:gd name="connsiteY1" fmla="*/ 565080 h 2692920"/>
              <a:gd name="connsiteX2" fmla="*/ 2033028 w 2854081"/>
              <a:gd name="connsiteY2" fmla="*/ 731279 h 2692920"/>
              <a:gd name="connsiteX3" fmla="*/ 2199678 w 2854081"/>
              <a:gd name="connsiteY3" fmla="*/ 1057982 h 2692920"/>
              <a:gd name="connsiteX4" fmla="*/ 2340548 w 2854081"/>
              <a:gd name="connsiteY4" fmla="*/ 1777331 h 2692920"/>
              <a:gd name="connsiteX5" fmla="*/ 2345944 w 2854081"/>
              <a:gd name="connsiteY5" fmla="*/ 1897222 h 2692920"/>
              <a:gd name="connsiteX6" fmla="*/ 2316571 w 2854081"/>
              <a:gd name="connsiteY6" fmla="*/ 2306050 h 2692920"/>
              <a:gd name="connsiteX7" fmla="*/ 1928722 w 2854081"/>
              <a:gd name="connsiteY7" fmla="*/ 2681308 h 2692920"/>
              <a:gd name="connsiteX8" fmla="*/ 1568449 w 2854081"/>
              <a:gd name="connsiteY8" fmla="*/ 2651335 h 2692920"/>
              <a:gd name="connsiteX9" fmla="*/ 1471937 w 2854081"/>
              <a:gd name="connsiteY9" fmla="*/ 2598584 h 2692920"/>
              <a:gd name="connsiteX10" fmla="*/ 1461747 w 2854081"/>
              <a:gd name="connsiteY10" fmla="*/ 2573406 h 2692920"/>
              <a:gd name="connsiteX11" fmla="*/ 1498313 w 2854081"/>
              <a:gd name="connsiteY11" fmla="*/ 2260490 h 2692920"/>
              <a:gd name="connsiteX12" fmla="*/ 1529484 w 2854081"/>
              <a:gd name="connsiteY12" fmla="*/ 2227522 h 2692920"/>
              <a:gd name="connsiteX13" fmla="*/ 1578210 w 2854081"/>
              <a:gd name="connsiteY13" fmla="*/ 2200882 h 2692920"/>
              <a:gd name="connsiteX14" fmla="*/ 1579185 w 2854081"/>
              <a:gd name="connsiteY14" fmla="*/ 2172764 h 2692920"/>
              <a:gd name="connsiteX15" fmla="*/ 1554701 w 2854081"/>
              <a:gd name="connsiteY15" fmla="*/ 2060903 h 2692920"/>
              <a:gd name="connsiteX16" fmla="*/ 1516898 w 2854081"/>
              <a:gd name="connsiteY16" fmla="*/ 1741364 h 2692920"/>
              <a:gd name="connsiteX17" fmla="*/ 1512701 w 2854081"/>
              <a:gd name="connsiteY17" fmla="*/ 1300163 h 2692920"/>
              <a:gd name="connsiteX18" fmla="*/ 1462347 w 2854081"/>
              <a:gd name="connsiteY18" fmla="*/ 719289 h 2692920"/>
              <a:gd name="connsiteX19" fmla="*/ 1444962 w 2854081"/>
              <a:gd name="connsiteY19" fmla="*/ 653949 h 2692920"/>
              <a:gd name="connsiteX20" fmla="*/ 1455752 w 2854081"/>
              <a:gd name="connsiteY20" fmla="*/ 626375 h 2692920"/>
              <a:gd name="connsiteX21" fmla="*/ 1676973 w 2854081"/>
              <a:gd name="connsiteY21" fmla="*/ 561676 h 2692920"/>
              <a:gd name="connsiteX22" fmla="*/ 1174608 w 2854081"/>
              <a:gd name="connsiteY22" fmla="*/ 536459 h 2692920"/>
              <a:gd name="connsiteX23" fmla="*/ 1387416 w 2854081"/>
              <a:gd name="connsiteY23" fmla="*/ 613189 h 2692920"/>
              <a:gd name="connsiteX24" fmla="*/ 1425781 w 2854081"/>
              <a:gd name="connsiteY24" fmla="*/ 673135 h 2692920"/>
              <a:gd name="connsiteX25" fmla="*/ 1465344 w 2854081"/>
              <a:gd name="connsiteY25" fmla="*/ 920109 h 2692920"/>
              <a:gd name="connsiteX26" fmla="*/ 1491720 w 2854081"/>
              <a:gd name="connsiteY26" fmla="*/ 1464417 h 2692920"/>
              <a:gd name="connsiteX27" fmla="*/ 1492319 w 2854081"/>
              <a:gd name="connsiteY27" fmla="*/ 1738968 h 2692920"/>
              <a:gd name="connsiteX28" fmla="*/ 1473737 w 2854081"/>
              <a:gd name="connsiteY28" fmla="*/ 2245507 h 2692920"/>
              <a:gd name="connsiteX29" fmla="*/ 1435971 w 2854081"/>
              <a:gd name="connsiteY29" fmla="*/ 2566214 h 2692920"/>
              <a:gd name="connsiteX30" fmla="*/ 1387416 w 2854081"/>
              <a:gd name="connsiteY30" fmla="*/ 2626759 h 2692920"/>
              <a:gd name="connsiteX31" fmla="*/ 762183 w 2854081"/>
              <a:gd name="connsiteY31" fmla="*/ 2488884 h 2692920"/>
              <a:gd name="connsiteX32" fmla="*/ 543381 w 2854081"/>
              <a:gd name="connsiteY32" fmla="*/ 2052483 h 2692920"/>
              <a:gd name="connsiteX33" fmla="*/ 493628 w 2854081"/>
              <a:gd name="connsiteY33" fmla="*/ 1372699 h 2692920"/>
              <a:gd name="connsiteX34" fmla="*/ 608122 w 2854081"/>
              <a:gd name="connsiteY34" fmla="*/ 891335 h 2692920"/>
              <a:gd name="connsiteX35" fmla="*/ 1174608 w 2854081"/>
              <a:gd name="connsiteY35" fmla="*/ 536459 h 2692920"/>
              <a:gd name="connsiteX36" fmla="*/ 2252335 w 2854081"/>
              <a:gd name="connsiteY36" fmla="*/ 524589 h 2692920"/>
              <a:gd name="connsiteX37" fmla="*/ 2353137 w 2854081"/>
              <a:gd name="connsiteY37" fmla="*/ 544849 h 2692920"/>
              <a:gd name="connsiteX38" fmla="*/ 2776952 w 2854081"/>
              <a:gd name="connsiteY38" fmla="*/ 963270 h 2692920"/>
              <a:gd name="connsiteX39" fmla="*/ 2849487 w 2854081"/>
              <a:gd name="connsiteY39" fmla="*/ 1322944 h 2692920"/>
              <a:gd name="connsiteX40" fmla="*/ 2776353 w 2854081"/>
              <a:gd name="connsiteY40" fmla="*/ 1991337 h 2692920"/>
              <a:gd name="connsiteX41" fmla="*/ 2393302 w 2854081"/>
              <a:gd name="connsiteY41" fmla="*/ 2424143 h 2692920"/>
              <a:gd name="connsiteX42" fmla="*/ 2294392 w 2854081"/>
              <a:gd name="connsiteY42" fmla="*/ 2455315 h 2692920"/>
              <a:gd name="connsiteX43" fmla="*/ 2339350 w 2854081"/>
              <a:gd name="connsiteY43" fmla="*/ 2304252 h 2692920"/>
              <a:gd name="connsiteX44" fmla="*/ 2367525 w 2854081"/>
              <a:gd name="connsiteY44" fmla="*/ 1834880 h 2692920"/>
              <a:gd name="connsiteX45" fmla="*/ 2308778 w 2854081"/>
              <a:gd name="connsiteY45" fmla="*/ 1335532 h 2692920"/>
              <a:gd name="connsiteX46" fmla="*/ 2103164 w 2854081"/>
              <a:gd name="connsiteY46" fmla="*/ 791826 h 2692920"/>
              <a:gd name="connsiteX47" fmla="*/ 1962891 w 2854081"/>
              <a:gd name="connsiteY47" fmla="*/ 626375 h 2692920"/>
              <a:gd name="connsiteX48" fmla="*/ 1965889 w 2854081"/>
              <a:gd name="connsiteY48" fmla="*/ 597001 h 2692920"/>
              <a:gd name="connsiteX49" fmla="*/ 2154118 w 2854081"/>
              <a:gd name="connsiteY49" fmla="*/ 527090 h 2692920"/>
              <a:gd name="connsiteX50" fmla="*/ 2252335 w 2854081"/>
              <a:gd name="connsiteY50" fmla="*/ 524589 h 2692920"/>
              <a:gd name="connsiteX51" fmla="*/ 790038 w 2854081"/>
              <a:gd name="connsiteY51" fmla="*/ 465000 h 2692920"/>
              <a:gd name="connsiteX52" fmla="*/ 887018 w 2854081"/>
              <a:gd name="connsiteY52" fmla="*/ 469541 h 2692920"/>
              <a:gd name="connsiteX53" fmla="*/ 1077495 w 2854081"/>
              <a:gd name="connsiteY53" fmla="*/ 511279 h 2692920"/>
              <a:gd name="connsiteX54" fmla="*/ 1082890 w 2854081"/>
              <a:gd name="connsiteY54" fmla="*/ 517275 h 2692920"/>
              <a:gd name="connsiteX55" fmla="*/ 759784 w 2854081"/>
              <a:gd name="connsiteY55" fmla="*/ 662941 h 2692920"/>
              <a:gd name="connsiteX56" fmla="*/ 524198 w 2854081"/>
              <a:gd name="connsiteY56" fmla="*/ 1041798 h 2692920"/>
              <a:gd name="connsiteX57" fmla="*/ 467250 w 2854081"/>
              <a:gd name="connsiteY57" fmla="*/ 1585505 h 2692920"/>
              <a:gd name="connsiteX58" fmla="*/ 503818 w 2854081"/>
              <a:gd name="connsiteY58" fmla="*/ 1979347 h 2692920"/>
              <a:gd name="connsiteX59" fmla="*/ 669266 w 2854081"/>
              <a:gd name="connsiteY59" fmla="*/ 2409156 h 2692920"/>
              <a:gd name="connsiteX60" fmla="*/ 673462 w 2854081"/>
              <a:gd name="connsiteY60" fmla="*/ 2418148 h 2692920"/>
              <a:gd name="connsiteX61" fmla="*/ 594934 w 2854081"/>
              <a:gd name="connsiteY61" fmla="*/ 2408557 h 2692920"/>
              <a:gd name="connsiteX62" fmla="*/ 173517 w 2854081"/>
              <a:gd name="connsiteY62" fmla="*/ 2099238 h 2692920"/>
              <a:gd name="connsiteX63" fmla="*/ 2073 w 2854081"/>
              <a:gd name="connsiteY63" fmla="*/ 1526158 h 2692920"/>
              <a:gd name="connsiteX64" fmla="*/ 132154 w 2854081"/>
              <a:gd name="connsiteY64" fmla="*/ 877546 h 2692920"/>
              <a:gd name="connsiteX65" fmla="*/ 692045 w 2854081"/>
              <a:gd name="connsiteY65" fmla="*/ 472315 h 2692920"/>
              <a:gd name="connsiteX66" fmla="*/ 790038 w 2854081"/>
              <a:gd name="connsiteY66" fmla="*/ 465000 h 2692920"/>
              <a:gd name="connsiteX67" fmla="*/ 1544698 w 2854081"/>
              <a:gd name="connsiteY67" fmla="*/ 18 h 2692920"/>
              <a:gd name="connsiteX68" fmla="*/ 1624202 w 2854081"/>
              <a:gd name="connsiteY68" fmla="*/ 35312 h 2692920"/>
              <a:gd name="connsiteX69" fmla="*/ 1690142 w 2854081"/>
              <a:gd name="connsiteY69" fmla="*/ 103650 h 2692920"/>
              <a:gd name="connsiteX70" fmla="*/ 1712920 w 2854081"/>
              <a:gd name="connsiteY70" fmla="*/ 168391 h 2692920"/>
              <a:gd name="connsiteX71" fmla="*/ 1686545 w 2854081"/>
              <a:gd name="connsiteY71" fmla="*/ 242725 h 2692920"/>
              <a:gd name="connsiteX72" fmla="*/ 1595428 w 2854081"/>
              <a:gd name="connsiteY72" fmla="*/ 349430 h 2692920"/>
              <a:gd name="connsiteX73" fmla="*/ 1522894 w 2854081"/>
              <a:gd name="connsiteY73" fmla="*/ 445342 h 2692920"/>
              <a:gd name="connsiteX74" fmla="*/ 1488123 w 2854081"/>
              <a:gd name="connsiteY74" fmla="*/ 558638 h 2692920"/>
              <a:gd name="connsiteX75" fmla="*/ 1467142 w 2854081"/>
              <a:gd name="connsiteY75" fmla="*/ 593406 h 2692920"/>
              <a:gd name="connsiteX76" fmla="*/ 1391010 w 2854081"/>
              <a:gd name="connsiteY76" fmla="*/ 586813 h 2692920"/>
              <a:gd name="connsiteX77" fmla="*/ 1313681 w 2854081"/>
              <a:gd name="connsiteY77" fmla="*/ 541254 h 2692920"/>
              <a:gd name="connsiteX78" fmla="*/ 1295698 w 2854081"/>
              <a:gd name="connsiteY78" fmla="*/ 517876 h 2692920"/>
              <a:gd name="connsiteX79" fmla="*/ 1301691 w 2854081"/>
              <a:gd name="connsiteY79" fmla="*/ 288282 h 2692920"/>
              <a:gd name="connsiteX80" fmla="*/ 1431175 w 2854081"/>
              <a:gd name="connsiteY80" fmla="*/ 56293 h 2692920"/>
              <a:gd name="connsiteX81" fmla="*/ 1462946 w 2854081"/>
              <a:gd name="connsiteY81" fmla="*/ 31717 h 2692920"/>
              <a:gd name="connsiteX82" fmla="*/ 1544698 w 2854081"/>
              <a:gd name="connsiteY82" fmla="*/ 18 h 2692920"/>
              <a:gd name="connsiteX0" fmla="*/ 1676973 w 2854081"/>
              <a:gd name="connsiteY0" fmla="*/ 561676 h 2692920"/>
              <a:gd name="connsiteX1" fmla="*/ 1754732 w 2854081"/>
              <a:gd name="connsiteY1" fmla="*/ 565080 h 2692920"/>
              <a:gd name="connsiteX2" fmla="*/ 2033028 w 2854081"/>
              <a:gd name="connsiteY2" fmla="*/ 731279 h 2692920"/>
              <a:gd name="connsiteX3" fmla="*/ 2199678 w 2854081"/>
              <a:gd name="connsiteY3" fmla="*/ 1057982 h 2692920"/>
              <a:gd name="connsiteX4" fmla="*/ 2340548 w 2854081"/>
              <a:gd name="connsiteY4" fmla="*/ 1777331 h 2692920"/>
              <a:gd name="connsiteX5" fmla="*/ 2345944 w 2854081"/>
              <a:gd name="connsiteY5" fmla="*/ 1897222 h 2692920"/>
              <a:gd name="connsiteX6" fmla="*/ 2316571 w 2854081"/>
              <a:gd name="connsiteY6" fmla="*/ 2306050 h 2692920"/>
              <a:gd name="connsiteX7" fmla="*/ 1928722 w 2854081"/>
              <a:gd name="connsiteY7" fmla="*/ 2681308 h 2692920"/>
              <a:gd name="connsiteX8" fmla="*/ 1568449 w 2854081"/>
              <a:gd name="connsiteY8" fmla="*/ 2651335 h 2692920"/>
              <a:gd name="connsiteX9" fmla="*/ 1471937 w 2854081"/>
              <a:gd name="connsiteY9" fmla="*/ 2598584 h 2692920"/>
              <a:gd name="connsiteX10" fmla="*/ 1461747 w 2854081"/>
              <a:gd name="connsiteY10" fmla="*/ 2573406 h 2692920"/>
              <a:gd name="connsiteX11" fmla="*/ 1498313 w 2854081"/>
              <a:gd name="connsiteY11" fmla="*/ 2260490 h 2692920"/>
              <a:gd name="connsiteX12" fmla="*/ 1529484 w 2854081"/>
              <a:gd name="connsiteY12" fmla="*/ 2227522 h 2692920"/>
              <a:gd name="connsiteX13" fmla="*/ 1578210 w 2854081"/>
              <a:gd name="connsiteY13" fmla="*/ 2200882 h 2692920"/>
              <a:gd name="connsiteX14" fmla="*/ 1579185 w 2854081"/>
              <a:gd name="connsiteY14" fmla="*/ 2172764 h 2692920"/>
              <a:gd name="connsiteX15" fmla="*/ 1516898 w 2854081"/>
              <a:gd name="connsiteY15" fmla="*/ 1741364 h 2692920"/>
              <a:gd name="connsiteX16" fmla="*/ 1512701 w 2854081"/>
              <a:gd name="connsiteY16" fmla="*/ 1300163 h 2692920"/>
              <a:gd name="connsiteX17" fmla="*/ 1462347 w 2854081"/>
              <a:gd name="connsiteY17" fmla="*/ 719289 h 2692920"/>
              <a:gd name="connsiteX18" fmla="*/ 1444962 w 2854081"/>
              <a:gd name="connsiteY18" fmla="*/ 653949 h 2692920"/>
              <a:gd name="connsiteX19" fmla="*/ 1455752 w 2854081"/>
              <a:gd name="connsiteY19" fmla="*/ 626375 h 2692920"/>
              <a:gd name="connsiteX20" fmla="*/ 1676973 w 2854081"/>
              <a:gd name="connsiteY20" fmla="*/ 561676 h 2692920"/>
              <a:gd name="connsiteX21" fmla="*/ 1174608 w 2854081"/>
              <a:gd name="connsiteY21" fmla="*/ 536459 h 2692920"/>
              <a:gd name="connsiteX22" fmla="*/ 1387416 w 2854081"/>
              <a:gd name="connsiteY22" fmla="*/ 613189 h 2692920"/>
              <a:gd name="connsiteX23" fmla="*/ 1425781 w 2854081"/>
              <a:gd name="connsiteY23" fmla="*/ 673135 h 2692920"/>
              <a:gd name="connsiteX24" fmla="*/ 1465344 w 2854081"/>
              <a:gd name="connsiteY24" fmla="*/ 920109 h 2692920"/>
              <a:gd name="connsiteX25" fmla="*/ 1491720 w 2854081"/>
              <a:gd name="connsiteY25" fmla="*/ 1464417 h 2692920"/>
              <a:gd name="connsiteX26" fmla="*/ 1492319 w 2854081"/>
              <a:gd name="connsiteY26" fmla="*/ 1738968 h 2692920"/>
              <a:gd name="connsiteX27" fmla="*/ 1473737 w 2854081"/>
              <a:gd name="connsiteY27" fmla="*/ 2245507 h 2692920"/>
              <a:gd name="connsiteX28" fmla="*/ 1435971 w 2854081"/>
              <a:gd name="connsiteY28" fmla="*/ 2566214 h 2692920"/>
              <a:gd name="connsiteX29" fmla="*/ 1387416 w 2854081"/>
              <a:gd name="connsiteY29" fmla="*/ 2626759 h 2692920"/>
              <a:gd name="connsiteX30" fmla="*/ 762183 w 2854081"/>
              <a:gd name="connsiteY30" fmla="*/ 2488884 h 2692920"/>
              <a:gd name="connsiteX31" fmla="*/ 543381 w 2854081"/>
              <a:gd name="connsiteY31" fmla="*/ 2052483 h 2692920"/>
              <a:gd name="connsiteX32" fmla="*/ 493628 w 2854081"/>
              <a:gd name="connsiteY32" fmla="*/ 1372699 h 2692920"/>
              <a:gd name="connsiteX33" fmla="*/ 608122 w 2854081"/>
              <a:gd name="connsiteY33" fmla="*/ 891335 h 2692920"/>
              <a:gd name="connsiteX34" fmla="*/ 1174608 w 2854081"/>
              <a:gd name="connsiteY34" fmla="*/ 536459 h 2692920"/>
              <a:gd name="connsiteX35" fmla="*/ 2252335 w 2854081"/>
              <a:gd name="connsiteY35" fmla="*/ 524589 h 2692920"/>
              <a:gd name="connsiteX36" fmla="*/ 2353137 w 2854081"/>
              <a:gd name="connsiteY36" fmla="*/ 544849 h 2692920"/>
              <a:gd name="connsiteX37" fmla="*/ 2776952 w 2854081"/>
              <a:gd name="connsiteY37" fmla="*/ 963270 h 2692920"/>
              <a:gd name="connsiteX38" fmla="*/ 2849487 w 2854081"/>
              <a:gd name="connsiteY38" fmla="*/ 1322944 h 2692920"/>
              <a:gd name="connsiteX39" fmla="*/ 2776353 w 2854081"/>
              <a:gd name="connsiteY39" fmla="*/ 1991337 h 2692920"/>
              <a:gd name="connsiteX40" fmla="*/ 2393302 w 2854081"/>
              <a:gd name="connsiteY40" fmla="*/ 2424143 h 2692920"/>
              <a:gd name="connsiteX41" fmla="*/ 2294392 w 2854081"/>
              <a:gd name="connsiteY41" fmla="*/ 2455315 h 2692920"/>
              <a:gd name="connsiteX42" fmla="*/ 2339350 w 2854081"/>
              <a:gd name="connsiteY42" fmla="*/ 2304252 h 2692920"/>
              <a:gd name="connsiteX43" fmla="*/ 2367525 w 2854081"/>
              <a:gd name="connsiteY43" fmla="*/ 1834880 h 2692920"/>
              <a:gd name="connsiteX44" fmla="*/ 2308778 w 2854081"/>
              <a:gd name="connsiteY44" fmla="*/ 1335532 h 2692920"/>
              <a:gd name="connsiteX45" fmla="*/ 2103164 w 2854081"/>
              <a:gd name="connsiteY45" fmla="*/ 791826 h 2692920"/>
              <a:gd name="connsiteX46" fmla="*/ 1962891 w 2854081"/>
              <a:gd name="connsiteY46" fmla="*/ 626375 h 2692920"/>
              <a:gd name="connsiteX47" fmla="*/ 1965889 w 2854081"/>
              <a:gd name="connsiteY47" fmla="*/ 597001 h 2692920"/>
              <a:gd name="connsiteX48" fmla="*/ 2154118 w 2854081"/>
              <a:gd name="connsiteY48" fmla="*/ 527090 h 2692920"/>
              <a:gd name="connsiteX49" fmla="*/ 2252335 w 2854081"/>
              <a:gd name="connsiteY49" fmla="*/ 524589 h 2692920"/>
              <a:gd name="connsiteX50" fmla="*/ 790038 w 2854081"/>
              <a:gd name="connsiteY50" fmla="*/ 465000 h 2692920"/>
              <a:gd name="connsiteX51" fmla="*/ 887018 w 2854081"/>
              <a:gd name="connsiteY51" fmla="*/ 469541 h 2692920"/>
              <a:gd name="connsiteX52" fmla="*/ 1077495 w 2854081"/>
              <a:gd name="connsiteY52" fmla="*/ 511279 h 2692920"/>
              <a:gd name="connsiteX53" fmla="*/ 1082890 w 2854081"/>
              <a:gd name="connsiteY53" fmla="*/ 517275 h 2692920"/>
              <a:gd name="connsiteX54" fmla="*/ 759784 w 2854081"/>
              <a:gd name="connsiteY54" fmla="*/ 662941 h 2692920"/>
              <a:gd name="connsiteX55" fmla="*/ 524198 w 2854081"/>
              <a:gd name="connsiteY55" fmla="*/ 1041798 h 2692920"/>
              <a:gd name="connsiteX56" fmla="*/ 467250 w 2854081"/>
              <a:gd name="connsiteY56" fmla="*/ 1585505 h 2692920"/>
              <a:gd name="connsiteX57" fmla="*/ 503818 w 2854081"/>
              <a:gd name="connsiteY57" fmla="*/ 1979347 h 2692920"/>
              <a:gd name="connsiteX58" fmla="*/ 669266 w 2854081"/>
              <a:gd name="connsiteY58" fmla="*/ 2409156 h 2692920"/>
              <a:gd name="connsiteX59" fmla="*/ 673462 w 2854081"/>
              <a:gd name="connsiteY59" fmla="*/ 2418148 h 2692920"/>
              <a:gd name="connsiteX60" fmla="*/ 594934 w 2854081"/>
              <a:gd name="connsiteY60" fmla="*/ 2408557 h 2692920"/>
              <a:gd name="connsiteX61" fmla="*/ 173517 w 2854081"/>
              <a:gd name="connsiteY61" fmla="*/ 2099238 h 2692920"/>
              <a:gd name="connsiteX62" fmla="*/ 2073 w 2854081"/>
              <a:gd name="connsiteY62" fmla="*/ 1526158 h 2692920"/>
              <a:gd name="connsiteX63" fmla="*/ 132154 w 2854081"/>
              <a:gd name="connsiteY63" fmla="*/ 877546 h 2692920"/>
              <a:gd name="connsiteX64" fmla="*/ 692045 w 2854081"/>
              <a:gd name="connsiteY64" fmla="*/ 472315 h 2692920"/>
              <a:gd name="connsiteX65" fmla="*/ 790038 w 2854081"/>
              <a:gd name="connsiteY65" fmla="*/ 465000 h 2692920"/>
              <a:gd name="connsiteX66" fmla="*/ 1544698 w 2854081"/>
              <a:gd name="connsiteY66" fmla="*/ 18 h 2692920"/>
              <a:gd name="connsiteX67" fmla="*/ 1624202 w 2854081"/>
              <a:gd name="connsiteY67" fmla="*/ 35312 h 2692920"/>
              <a:gd name="connsiteX68" fmla="*/ 1690142 w 2854081"/>
              <a:gd name="connsiteY68" fmla="*/ 103650 h 2692920"/>
              <a:gd name="connsiteX69" fmla="*/ 1712920 w 2854081"/>
              <a:gd name="connsiteY69" fmla="*/ 168391 h 2692920"/>
              <a:gd name="connsiteX70" fmla="*/ 1686545 w 2854081"/>
              <a:gd name="connsiteY70" fmla="*/ 242725 h 2692920"/>
              <a:gd name="connsiteX71" fmla="*/ 1595428 w 2854081"/>
              <a:gd name="connsiteY71" fmla="*/ 349430 h 2692920"/>
              <a:gd name="connsiteX72" fmla="*/ 1522894 w 2854081"/>
              <a:gd name="connsiteY72" fmla="*/ 445342 h 2692920"/>
              <a:gd name="connsiteX73" fmla="*/ 1488123 w 2854081"/>
              <a:gd name="connsiteY73" fmla="*/ 558638 h 2692920"/>
              <a:gd name="connsiteX74" fmla="*/ 1467142 w 2854081"/>
              <a:gd name="connsiteY74" fmla="*/ 593406 h 2692920"/>
              <a:gd name="connsiteX75" fmla="*/ 1391010 w 2854081"/>
              <a:gd name="connsiteY75" fmla="*/ 586813 h 2692920"/>
              <a:gd name="connsiteX76" fmla="*/ 1313681 w 2854081"/>
              <a:gd name="connsiteY76" fmla="*/ 541254 h 2692920"/>
              <a:gd name="connsiteX77" fmla="*/ 1295698 w 2854081"/>
              <a:gd name="connsiteY77" fmla="*/ 517876 h 2692920"/>
              <a:gd name="connsiteX78" fmla="*/ 1301691 w 2854081"/>
              <a:gd name="connsiteY78" fmla="*/ 288282 h 2692920"/>
              <a:gd name="connsiteX79" fmla="*/ 1431175 w 2854081"/>
              <a:gd name="connsiteY79" fmla="*/ 56293 h 2692920"/>
              <a:gd name="connsiteX80" fmla="*/ 1462946 w 2854081"/>
              <a:gd name="connsiteY80" fmla="*/ 31717 h 2692920"/>
              <a:gd name="connsiteX81" fmla="*/ 1544698 w 2854081"/>
              <a:gd name="connsiteY81" fmla="*/ 18 h 2692920"/>
              <a:gd name="connsiteX0" fmla="*/ 1676973 w 2854081"/>
              <a:gd name="connsiteY0" fmla="*/ 561676 h 2692920"/>
              <a:gd name="connsiteX1" fmla="*/ 1754732 w 2854081"/>
              <a:gd name="connsiteY1" fmla="*/ 565080 h 2692920"/>
              <a:gd name="connsiteX2" fmla="*/ 2033028 w 2854081"/>
              <a:gd name="connsiteY2" fmla="*/ 731279 h 2692920"/>
              <a:gd name="connsiteX3" fmla="*/ 2199678 w 2854081"/>
              <a:gd name="connsiteY3" fmla="*/ 1057982 h 2692920"/>
              <a:gd name="connsiteX4" fmla="*/ 2340548 w 2854081"/>
              <a:gd name="connsiteY4" fmla="*/ 1777331 h 2692920"/>
              <a:gd name="connsiteX5" fmla="*/ 2345944 w 2854081"/>
              <a:gd name="connsiteY5" fmla="*/ 1897222 h 2692920"/>
              <a:gd name="connsiteX6" fmla="*/ 2316571 w 2854081"/>
              <a:gd name="connsiteY6" fmla="*/ 2306050 h 2692920"/>
              <a:gd name="connsiteX7" fmla="*/ 1928722 w 2854081"/>
              <a:gd name="connsiteY7" fmla="*/ 2681308 h 2692920"/>
              <a:gd name="connsiteX8" fmla="*/ 1568449 w 2854081"/>
              <a:gd name="connsiteY8" fmla="*/ 2651335 h 2692920"/>
              <a:gd name="connsiteX9" fmla="*/ 1471937 w 2854081"/>
              <a:gd name="connsiteY9" fmla="*/ 2598584 h 2692920"/>
              <a:gd name="connsiteX10" fmla="*/ 1461747 w 2854081"/>
              <a:gd name="connsiteY10" fmla="*/ 2573406 h 2692920"/>
              <a:gd name="connsiteX11" fmla="*/ 1498313 w 2854081"/>
              <a:gd name="connsiteY11" fmla="*/ 2260490 h 2692920"/>
              <a:gd name="connsiteX12" fmla="*/ 1529484 w 2854081"/>
              <a:gd name="connsiteY12" fmla="*/ 2227522 h 2692920"/>
              <a:gd name="connsiteX13" fmla="*/ 1578210 w 2854081"/>
              <a:gd name="connsiteY13" fmla="*/ 2200882 h 2692920"/>
              <a:gd name="connsiteX14" fmla="*/ 1516898 w 2854081"/>
              <a:gd name="connsiteY14" fmla="*/ 1741364 h 2692920"/>
              <a:gd name="connsiteX15" fmla="*/ 1512701 w 2854081"/>
              <a:gd name="connsiteY15" fmla="*/ 1300163 h 2692920"/>
              <a:gd name="connsiteX16" fmla="*/ 1462347 w 2854081"/>
              <a:gd name="connsiteY16" fmla="*/ 719289 h 2692920"/>
              <a:gd name="connsiteX17" fmla="*/ 1444962 w 2854081"/>
              <a:gd name="connsiteY17" fmla="*/ 653949 h 2692920"/>
              <a:gd name="connsiteX18" fmla="*/ 1455752 w 2854081"/>
              <a:gd name="connsiteY18" fmla="*/ 626375 h 2692920"/>
              <a:gd name="connsiteX19" fmla="*/ 1676973 w 2854081"/>
              <a:gd name="connsiteY19" fmla="*/ 561676 h 2692920"/>
              <a:gd name="connsiteX20" fmla="*/ 1174608 w 2854081"/>
              <a:gd name="connsiteY20" fmla="*/ 536459 h 2692920"/>
              <a:gd name="connsiteX21" fmla="*/ 1387416 w 2854081"/>
              <a:gd name="connsiteY21" fmla="*/ 613189 h 2692920"/>
              <a:gd name="connsiteX22" fmla="*/ 1425781 w 2854081"/>
              <a:gd name="connsiteY22" fmla="*/ 673135 h 2692920"/>
              <a:gd name="connsiteX23" fmla="*/ 1465344 w 2854081"/>
              <a:gd name="connsiteY23" fmla="*/ 920109 h 2692920"/>
              <a:gd name="connsiteX24" fmla="*/ 1491720 w 2854081"/>
              <a:gd name="connsiteY24" fmla="*/ 1464417 h 2692920"/>
              <a:gd name="connsiteX25" fmla="*/ 1492319 w 2854081"/>
              <a:gd name="connsiteY25" fmla="*/ 1738968 h 2692920"/>
              <a:gd name="connsiteX26" fmla="*/ 1473737 w 2854081"/>
              <a:gd name="connsiteY26" fmla="*/ 2245507 h 2692920"/>
              <a:gd name="connsiteX27" fmla="*/ 1435971 w 2854081"/>
              <a:gd name="connsiteY27" fmla="*/ 2566214 h 2692920"/>
              <a:gd name="connsiteX28" fmla="*/ 1387416 w 2854081"/>
              <a:gd name="connsiteY28" fmla="*/ 2626759 h 2692920"/>
              <a:gd name="connsiteX29" fmla="*/ 762183 w 2854081"/>
              <a:gd name="connsiteY29" fmla="*/ 2488884 h 2692920"/>
              <a:gd name="connsiteX30" fmla="*/ 543381 w 2854081"/>
              <a:gd name="connsiteY30" fmla="*/ 2052483 h 2692920"/>
              <a:gd name="connsiteX31" fmla="*/ 493628 w 2854081"/>
              <a:gd name="connsiteY31" fmla="*/ 1372699 h 2692920"/>
              <a:gd name="connsiteX32" fmla="*/ 608122 w 2854081"/>
              <a:gd name="connsiteY32" fmla="*/ 891335 h 2692920"/>
              <a:gd name="connsiteX33" fmla="*/ 1174608 w 2854081"/>
              <a:gd name="connsiteY33" fmla="*/ 536459 h 2692920"/>
              <a:gd name="connsiteX34" fmla="*/ 2252335 w 2854081"/>
              <a:gd name="connsiteY34" fmla="*/ 524589 h 2692920"/>
              <a:gd name="connsiteX35" fmla="*/ 2353137 w 2854081"/>
              <a:gd name="connsiteY35" fmla="*/ 544849 h 2692920"/>
              <a:gd name="connsiteX36" fmla="*/ 2776952 w 2854081"/>
              <a:gd name="connsiteY36" fmla="*/ 963270 h 2692920"/>
              <a:gd name="connsiteX37" fmla="*/ 2849487 w 2854081"/>
              <a:gd name="connsiteY37" fmla="*/ 1322944 h 2692920"/>
              <a:gd name="connsiteX38" fmla="*/ 2776353 w 2854081"/>
              <a:gd name="connsiteY38" fmla="*/ 1991337 h 2692920"/>
              <a:gd name="connsiteX39" fmla="*/ 2393302 w 2854081"/>
              <a:gd name="connsiteY39" fmla="*/ 2424143 h 2692920"/>
              <a:gd name="connsiteX40" fmla="*/ 2294392 w 2854081"/>
              <a:gd name="connsiteY40" fmla="*/ 2455315 h 2692920"/>
              <a:gd name="connsiteX41" fmla="*/ 2339350 w 2854081"/>
              <a:gd name="connsiteY41" fmla="*/ 2304252 h 2692920"/>
              <a:gd name="connsiteX42" fmla="*/ 2367525 w 2854081"/>
              <a:gd name="connsiteY42" fmla="*/ 1834880 h 2692920"/>
              <a:gd name="connsiteX43" fmla="*/ 2308778 w 2854081"/>
              <a:gd name="connsiteY43" fmla="*/ 1335532 h 2692920"/>
              <a:gd name="connsiteX44" fmla="*/ 2103164 w 2854081"/>
              <a:gd name="connsiteY44" fmla="*/ 791826 h 2692920"/>
              <a:gd name="connsiteX45" fmla="*/ 1962891 w 2854081"/>
              <a:gd name="connsiteY45" fmla="*/ 626375 h 2692920"/>
              <a:gd name="connsiteX46" fmla="*/ 1965889 w 2854081"/>
              <a:gd name="connsiteY46" fmla="*/ 597001 h 2692920"/>
              <a:gd name="connsiteX47" fmla="*/ 2154118 w 2854081"/>
              <a:gd name="connsiteY47" fmla="*/ 527090 h 2692920"/>
              <a:gd name="connsiteX48" fmla="*/ 2252335 w 2854081"/>
              <a:gd name="connsiteY48" fmla="*/ 524589 h 2692920"/>
              <a:gd name="connsiteX49" fmla="*/ 790038 w 2854081"/>
              <a:gd name="connsiteY49" fmla="*/ 465000 h 2692920"/>
              <a:gd name="connsiteX50" fmla="*/ 887018 w 2854081"/>
              <a:gd name="connsiteY50" fmla="*/ 469541 h 2692920"/>
              <a:gd name="connsiteX51" fmla="*/ 1077495 w 2854081"/>
              <a:gd name="connsiteY51" fmla="*/ 511279 h 2692920"/>
              <a:gd name="connsiteX52" fmla="*/ 1082890 w 2854081"/>
              <a:gd name="connsiteY52" fmla="*/ 517275 h 2692920"/>
              <a:gd name="connsiteX53" fmla="*/ 759784 w 2854081"/>
              <a:gd name="connsiteY53" fmla="*/ 662941 h 2692920"/>
              <a:gd name="connsiteX54" fmla="*/ 524198 w 2854081"/>
              <a:gd name="connsiteY54" fmla="*/ 1041798 h 2692920"/>
              <a:gd name="connsiteX55" fmla="*/ 467250 w 2854081"/>
              <a:gd name="connsiteY55" fmla="*/ 1585505 h 2692920"/>
              <a:gd name="connsiteX56" fmla="*/ 503818 w 2854081"/>
              <a:gd name="connsiteY56" fmla="*/ 1979347 h 2692920"/>
              <a:gd name="connsiteX57" fmla="*/ 669266 w 2854081"/>
              <a:gd name="connsiteY57" fmla="*/ 2409156 h 2692920"/>
              <a:gd name="connsiteX58" fmla="*/ 673462 w 2854081"/>
              <a:gd name="connsiteY58" fmla="*/ 2418148 h 2692920"/>
              <a:gd name="connsiteX59" fmla="*/ 594934 w 2854081"/>
              <a:gd name="connsiteY59" fmla="*/ 2408557 h 2692920"/>
              <a:gd name="connsiteX60" fmla="*/ 173517 w 2854081"/>
              <a:gd name="connsiteY60" fmla="*/ 2099238 h 2692920"/>
              <a:gd name="connsiteX61" fmla="*/ 2073 w 2854081"/>
              <a:gd name="connsiteY61" fmla="*/ 1526158 h 2692920"/>
              <a:gd name="connsiteX62" fmla="*/ 132154 w 2854081"/>
              <a:gd name="connsiteY62" fmla="*/ 877546 h 2692920"/>
              <a:gd name="connsiteX63" fmla="*/ 692045 w 2854081"/>
              <a:gd name="connsiteY63" fmla="*/ 472315 h 2692920"/>
              <a:gd name="connsiteX64" fmla="*/ 790038 w 2854081"/>
              <a:gd name="connsiteY64" fmla="*/ 465000 h 2692920"/>
              <a:gd name="connsiteX65" fmla="*/ 1544698 w 2854081"/>
              <a:gd name="connsiteY65" fmla="*/ 18 h 2692920"/>
              <a:gd name="connsiteX66" fmla="*/ 1624202 w 2854081"/>
              <a:gd name="connsiteY66" fmla="*/ 35312 h 2692920"/>
              <a:gd name="connsiteX67" fmla="*/ 1690142 w 2854081"/>
              <a:gd name="connsiteY67" fmla="*/ 103650 h 2692920"/>
              <a:gd name="connsiteX68" fmla="*/ 1712920 w 2854081"/>
              <a:gd name="connsiteY68" fmla="*/ 168391 h 2692920"/>
              <a:gd name="connsiteX69" fmla="*/ 1686545 w 2854081"/>
              <a:gd name="connsiteY69" fmla="*/ 242725 h 2692920"/>
              <a:gd name="connsiteX70" fmla="*/ 1595428 w 2854081"/>
              <a:gd name="connsiteY70" fmla="*/ 349430 h 2692920"/>
              <a:gd name="connsiteX71" fmla="*/ 1522894 w 2854081"/>
              <a:gd name="connsiteY71" fmla="*/ 445342 h 2692920"/>
              <a:gd name="connsiteX72" fmla="*/ 1488123 w 2854081"/>
              <a:gd name="connsiteY72" fmla="*/ 558638 h 2692920"/>
              <a:gd name="connsiteX73" fmla="*/ 1467142 w 2854081"/>
              <a:gd name="connsiteY73" fmla="*/ 593406 h 2692920"/>
              <a:gd name="connsiteX74" fmla="*/ 1391010 w 2854081"/>
              <a:gd name="connsiteY74" fmla="*/ 586813 h 2692920"/>
              <a:gd name="connsiteX75" fmla="*/ 1313681 w 2854081"/>
              <a:gd name="connsiteY75" fmla="*/ 541254 h 2692920"/>
              <a:gd name="connsiteX76" fmla="*/ 1295698 w 2854081"/>
              <a:gd name="connsiteY76" fmla="*/ 517876 h 2692920"/>
              <a:gd name="connsiteX77" fmla="*/ 1301691 w 2854081"/>
              <a:gd name="connsiteY77" fmla="*/ 288282 h 2692920"/>
              <a:gd name="connsiteX78" fmla="*/ 1431175 w 2854081"/>
              <a:gd name="connsiteY78" fmla="*/ 56293 h 2692920"/>
              <a:gd name="connsiteX79" fmla="*/ 1462946 w 2854081"/>
              <a:gd name="connsiteY79" fmla="*/ 31717 h 2692920"/>
              <a:gd name="connsiteX80" fmla="*/ 1544698 w 2854081"/>
              <a:gd name="connsiteY80" fmla="*/ 18 h 2692920"/>
              <a:gd name="connsiteX0" fmla="*/ 1676973 w 2854081"/>
              <a:gd name="connsiteY0" fmla="*/ 561676 h 2692920"/>
              <a:gd name="connsiteX1" fmla="*/ 1754732 w 2854081"/>
              <a:gd name="connsiteY1" fmla="*/ 565080 h 2692920"/>
              <a:gd name="connsiteX2" fmla="*/ 2033028 w 2854081"/>
              <a:gd name="connsiteY2" fmla="*/ 731279 h 2692920"/>
              <a:gd name="connsiteX3" fmla="*/ 2199678 w 2854081"/>
              <a:gd name="connsiteY3" fmla="*/ 1057982 h 2692920"/>
              <a:gd name="connsiteX4" fmla="*/ 2340548 w 2854081"/>
              <a:gd name="connsiteY4" fmla="*/ 1777331 h 2692920"/>
              <a:gd name="connsiteX5" fmla="*/ 2345944 w 2854081"/>
              <a:gd name="connsiteY5" fmla="*/ 1897222 h 2692920"/>
              <a:gd name="connsiteX6" fmla="*/ 2316571 w 2854081"/>
              <a:gd name="connsiteY6" fmla="*/ 2306050 h 2692920"/>
              <a:gd name="connsiteX7" fmla="*/ 1928722 w 2854081"/>
              <a:gd name="connsiteY7" fmla="*/ 2681308 h 2692920"/>
              <a:gd name="connsiteX8" fmla="*/ 1568449 w 2854081"/>
              <a:gd name="connsiteY8" fmla="*/ 2651335 h 2692920"/>
              <a:gd name="connsiteX9" fmla="*/ 1471937 w 2854081"/>
              <a:gd name="connsiteY9" fmla="*/ 2598584 h 2692920"/>
              <a:gd name="connsiteX10" fmla="*/ 1461747 w 2854081"/>
              <a:gd name="connsiteY10" fmla="*/ 2573406 h 2692920"/>
              <a:gd name="connsiteX11" fmla="*/ 1498313 w 2854081"/>
              <a:gd name="connsiteY11" fmla="*/ 2260490 h 2692920"/>
              <a:gd name="connsiteX12" fmla="*/ 1529484 w 2854081"/>
              <a:gd name="connsiteY12" fmla="*/ 2227522 h 2692920"/>
              <a:gd name="connsiteX13" fmla="*/ 1516898 w 2854081"/>
              <a:gd name="connsiteY13" fmla="*/ 1741364 h 2692920"/>
              <a:gd name="connsiteX14" fmla="*/ 1512701 w 2854081"/>
              <a:gd name="connsiteY14" fmla="*/ 1300163 h 2692920"/>
              <a:gd name="connsiteX15" fmla="*/ 1462347 w 2854081"/>
              <a:gd name="connsiteY15" fmla="*/ 719289 h 2692920"/>
              <a:gd name="connsiteX16" fmla="*/ 1444962 w 2854081"/>
              <a:gd name="connsiteY16" fmla="*/ 653949 h 2692920"/>
              <a:gd name="connsiteX17" fmla="*/ 1455752 w 2854081"/>
              <a:gd name="connsiteY17" fmla="*/ 626375 h 2692920"/>
              <a:gd name="connsiteX18" fmla="*/ 1676973 w 2854081"/>
              <a:gd name="connsiteY18" fmla="*/ 561676 h 2692920"/>
              <a:gd name="connsiteX19" fmla="*/ 1174608 w 2854081"/>
              <a:gd name="connsiteY19" fmla="*/ 536459 h 2692920"/>
              <a:gd name="connsiteX20" fmla="*/ 1387416 w 2854081"/>
              <a:gd name="connsiteY20" fmla="*/ 613189 h 2692920"/>
              <a:gd name="connsiteX21" fmla="*/ 1425781 w 2854081"/>
              <a:gd name="connsiteY21" fmla="*/ 673135 h 2692920"/>
              <a:gd name="connsiteX22" fmla="*/ 1465344 w 2854081"/>
              <a:gd name="connsiteY22" fmla="*/ 920109 h 2692920"/>
              <a:gd name="connsiteX23" fmla="*/ 1491720 w 2854081"/>
              <a:gd name="connsiteY23" fmla="*/ 1464417 h 2692920"/>
              <a:gd name="connsiteX24" fmla="*/ 1492319 w 2854081"/>
              <a:gd name="connsiteY24" fmla="*/ 1738968 h 2692920"/>
              <a:gd name="connsiteX25" fmla="*/ 1473737 w 2854081"/>
              <a:gd name="connsiteY25" fmla="*/ 2245507 h 2692920"/>
              <a:gd name="connsiteX26" fmla="*/ 1435971 w 2854081"/>
              <a:gd name="connsiteY26" fmla="*/ 2566214 h 2692920"/>
              <a:gd name="connsiteX27" fmla="*/ 1387416 w 2854081"/>
              <a:gd name="connsiteY27" fmla="*/ 2626759 h 2692920"/>
              <a:gd name="connsiteX28" fmla="*/ 762183 w 2854081"/>
              <a:gd name="connsiteY28" fmla="*/ 2488884 h 2692920"/>
              <a:gd name="connsiteX29" fmla="*/ 543381 w 2854081"/>
              <a:gd name="connsiteY29" fmla="*/ 2052483 h 2692920"/>
              <a:gd name="connsiteX30" fmla="*/ 493628 w 2854081"/>
              <a:gd name="connsiteY30" fmla="*/ 1372699 h 2692920"/>
              <a:gd name="connsiteX31" fmla="*/ 608122 w 2854081"/>
              <a:gd name="connsiteY31" fmla="*/ 891335 h 2692920"/>
              <a:gd name="connsiteX32" fmla="*/ 1174608 w 2854081"/>
              <a:gd name="connsiteY32" fmla="*/ 536459 h 2692920"/>
              <a:gd name="connsiteX33" fmla="*/ 2252335 w 2854081"/>
              <a:gd name="connsiteY33" fmla="*/ 524589 h 2692920"/>
              <a:gd name="connsiteX34" fmla="*/ 2353137 w 2854081"/>
              <a:gd name="connsiteY34" fmla="*/ 544849 h 2692920"/>
              <a:gd name="connsiteX35" fmla="*/ 2776952 w 2854081"/>
              <a:gd name="connsiteY35" fmla="*/ 963270 h 2692920"/>
              <a:gd name="connsiteX36" fmla="*/ 2849487 w 2854081"/>
              <a:gd name="connsiteY36" fmla="*/ 1322944 h 2692920"/>
              <a:gd name="connsiteX37" fmla="*/ 2776353 w 2854081"/>
              <a:gd name="connsiteY37" fmla="*/ 1991337 h 2692920"/>
              <a:gd name="connsiteX38" fmla="*/ 2393302 w 2854081"/>
              <a:gd name="connsiteY38" fmla="*/ 2424143 h 2692920"/>
              <a:gd name="connsiteX39" fmla="*/ 2294392 w 2854081"/>
              <a:gd name="connsiteY39" fmla="*/ 2455315 h 2692920"/>
              <a:gd name="connsiteX40" fmla="*/ 2339350 w 2854081"/>
              <a:gd name="connsiteY40" fmla="*/ 2304252 h 2692920"/>
              <a:gd name="connsiteX41" fmla="*/ 2367525 w 2854081"/>
              <a:gd name="connsiteY41" fmla="*/ 1834880 h 2692920"/>
              <a:gd name="connsiteX42" fmla="*/ 2308778 w 2854081"/>
              <a:gd name="connsiteY42" fmla="*/ 1335532 h 2692920"/>
              <a:gd name="connsiteX43" fmla="*/ 2103164 w 2854081"/>
              <a:gd name="connsiteY43" fmla="*/ 791826 h 2692920"/>
              <a:gd name="connsiteX44" fmla="*/ 1962891 w 2854081"/>
              <a:gd name="connsiteY44" fmla="*/ 626375 h 2692920"/>
              <a:gd name="connsiteX45" fmla="*/ 1965889 w 2854081"/>
              <a:gd name="connsiteY45" fmla="*/ 597001 h 2692920"/>
              <a:gd name="connsiteX46" fmla="*/ 2154118 w 2854081"/>
              <a:gd name="connsiteY46" fmla="*/ 527090 h 2692920"/>
              <a:gd name="connsiteX47" fmla="*/ 2252335 w 2854081"/>
              <a:gd name="connsiteY47" fmla="*/ 524589 h 2692920"/>
              <a:gd name="connsiteX48" fmla="*/ 790038 w 2854081"/>
              <a:gd name="connsiteY48" fmla="*/ 465000 h 2692920"/>
              <a:gd name="connsiteX49" fmla="*/ 887018 w 2854081"/>
              <a:gd name="connsiteY49" fmla="*/ 469541 h 2692920"/>
              <a:gd name="connsiteX50" fmla="*/ 1077495 w 2854081"/>
              <a:gd name="connsiteY50" fmla="*/ 511279 h 2692920"/>
              <a:gd name="connsiteX51" fmla="*/ 1082890 w 2854081"/>
              <a:gd name="connsiteY51" fmla="*/ 517275 h 2692920"/>
              <a:gd name="connsiteX52" fmla="*/ 759784 w 2854081"/>
              <a:gd name="connsiteY52" fmla="*/ 662941 h 2692920"/>
              <a:gd name="connsiteX53" fmla="*/ 524198 w 2854081"/>
              <a:gd name="connsiteY53" fmla="*/ 1041798 h 2692920"/>
              <a:gd name="connsiteX54" fmla="*/ 467250 w 2854081"/>
              <a:gd name="connsiteY54" fmla="*/ 1585505 h 2692920"/>
              <a:gd name="connsiteX55" fmla="*/ 503818 w 2854081"/>
              <a:gd name="connsiteY55" fmla="*/ 1979347 h 2692920"/>
              <a:gd name="connsiteX56" fmla="*/ 669266 w 2854081"/>
              <a:gd name="connsiteY56" fmla="*/ 2409156 h 2692920"/>
              <a:gd name="connsiteX57" fmla="*/ 673462 w 2854081"/>
              <a:gd name="connsiteY57" fmla="*/ 2418148 h 2692920"/>
              <a:gd name="connsiteX58" fmla="*/ 594934 w 2854081"/>
              <a:gd name="connsiteY58" fmla="*/ 2408557 h 2692920"/>
              <a:gd name="connsiteX59" fmla="*/ 173517 w 2854081"/>
              <a:gd name="connsiteY59" fmla="*/ 2099238 h 2692920"/>
              <a:gd name="connsiteX60" fmla="*/ 2073 w 2854081"/>
              <a:gd name="connsiteY60" fmla="*/ 1526158 h 2692920"/>
              <a:gd name="connsiteX61" fmla="*/ 132154 w 2854081"/>
              <a:gd name="connsiteY61" fmla="*/ 877546 h 2692920"/>
              <a:gd name="connsiteX62" fmla="*/ 692045 w 2854081"/>
              <a:gd name="connsiteY62" fmla="*/ 472315 h 2692920"/>
              <a:gd name="connsiteX63" fmla="*/ 790038 w 2854081"/>
              <a:gd name="connsiteY63" fmla="*/ 465000 h 2692920"/>
              <a:gd name="connsiteX64" fmla="*/ 1544698 w 2854081"/>
              <a:gd name="connsiteY64" fmla="*/ 18 h 2692920"/>
              <a:gd name="connsiteX65" fmla="*/ 1624202 w 2854081"/>
              <a:gd name="connsiteY65" fmla="*/ 35312 h 2692920"/>
              <a:gd name="connsiteX66" fmla="*/ 1690142 w 2854081"/>
              <a:gd name="connsiteY66" fmla="*/ 103650 h 2692920"/>
              <a:gd name="connsiteX67" fmla="*/ 1712920 w 2854081"/>
              <a:gd name="connsiteY67" fmla="*/ 168391 h 2692920"/>
              <a:gd name="connsiteX68" fmla="*/ 1686545 w 2854081"/>
              <a:gd name="connsiteY68" fmla="*/ 242725 h 2692920"/>
              <a:gd name="connsiteX69" fmla="*/ 1595428 w 2854081"/>
              <a:gd name="connsiteY69" fmla="*/ 349430 h 2692920"/>
              <a:gd name="connsiteX70" fmla="*/ 1522894 w 2854081"/>
              <a:gd name="connsiteY70" fmla="*/ 445342 h 2692920"/>
              <a:gd name="connsiteX71" fmla="*/ 1488123 w 2854081"/>
              <a:gd name="connsiteY71" fmla="*/ 558638 h 2692920"/>
              <a:gd name="connsiteX72" fmla="*/ 1467142 w 2854081"/>
              <a:gd name="connsiteY72" fmla="*/ 593406 h 2692920"/>
              <a:gd name="connsiteX73" fmla="*/ 1391010 w 2854081"/>
              <a:gd name="connsiteY73" fmla="*/ 586813 h 2692920"/>
              <a:gd name="connsiteX74" fmla="*/ 1313681 w 2854081"/>
              <a:gd name="connsiteY74" fmla="*/ 541254 h 2692920"/>
              <a:gd name="connsiteX75" fmla="*/ 1295698 w 2854081"/>
              <a:gd name="connsiteY75" fmla="*/ 517876 h 2692920"/>
              <a:gd name="connsiteX76" fmla="*/ 1301691 w 2854081"/>
              <a:gd name="connsiteY76" fmla="*/ 288282 h 2692920"/>
              <a:gd name="connsiteX77" fmla="*/ 1431175 w 2854081"/>
              <a:gd name="connsiteY77" fmla="*/ 56293 h 2692920"/>
              <a:gd name="connsiteX78" fmla="*/ 1462946 w 2854081"/>
              <a:gd name="connsiteY78" fmla="*/ 31717 h 2692920"/>
              <a:gd name="connsiteX79" fmla="*/ 1544698 w 2854081"/>
              <a:gd name="connsiteY79" fmla="*/ 18 h 2692920"/>
              <a:gd name="connsiteX0" fmla="*/ 1676973 w 2854081"/>
              <a:gd name="connsiteY0" fmla="*/ 561676 h 2692920"/>
              <a:gd name="connsiteX1" fmla="*/ 1754732 w 2854081"/>
              <a:gd name="connsiteY1" fmla="*/ 565080 h 2692920"/>
              <a:gd name="connsiteX2" fmla="*/ 2033028 w 2854081"/>
              <a:gd name="connsiteY2" fmla="*/ 731279 h 2692920"/>
              <a:gd name="connsiteX3" fmla="*/ 2199678 w 2854081"/>
              <a:gd name="connsiteY3" fmla="*/ 1057982 h 2692920"/>
              <a:gd name="connsiteX4" fmla="*/ 2340548 w 2854081"/>
              <a:gd name="connsiteY4" fmla="*/ 1777331 h 2692920"/>
              <a:gd name="connsiteX5" fmla="*/ 2345944 w 2854081"/>
              <a:gd name="connsiteY5" fmla="*/ 1897222 h 2692920"/>
              <a:gd name="connsiteX6" fmla="*/ 2316571 w 2854081"/>
              <a:gd name="connsiteY6" fmla="*/ 2306050 h 2692920"/>
              <a:gd name="connsiteX7" fmla="*/ 1928722 w 2854081"/>
              <a:gd name="connsiteY7" fmla="*/ 2681308 h 2692920"/>
              <a:gd name="connsiteX8" fmla="*/ 1568449 w 2854081"/>
              <a:gd name="connsiteY8" fmla="*/ 2651335 h 2692920"/>
              <a:gd name="connsiteX9" fmla="*/ 1471937 w 2854081"/>
              <a:gd name="connsiteY9" fmla="*/ 2598584 h 2692920"/>
              <a:gd name="connsiteX10" fmla="*/ 1461747 w 2854081"/>
              <a:gd name="connsiteY10" fmla="*/ 2573406 h 2692920"/>
              <a:gd name="connsiteX11" fmla="*/ 1498313 w 2854081"/>
              <a:gd name="connsiteY11" fmla="*/ 2260490 h 2692920"/>
              <a:gd name="connsiteX12" fmla="*/ 1516898 w 2854081"/>
              <a:gd name="connsiteY12" fmla="*/ 1741364 h 2692920"/>
              <a:gd name="connsiteX13" fmla="*/ 1512701 w 2854081"/>
              <a:gd name="connsiteY13" fmla="*/ 1300163 h 2692920"/>
              <a:gd name="connsiteX14" fmla="*/ 1462347 w 2854081"/>
              <a:gd name="connsiteY14" fmla="*/ 719289 h 2692920"/>
              <a:gd name="connsiteX15" fmla="*/ 1444962 w 2854081"/>
              <a:gd name="connsiteY15" fmla="*/ 653949 h 2692920"/>
              <a:gd name="connsiteX16" fmla="*/ 1455752 w 2854081"/>
              <a:gd name="connsiteY16" fmla="*/ 626375 h 2692920"/>
              <a:gd name="connsiteX17" fmla="*/ 1676973 w 2854081"/>
              <a:gd name="connsiteY17" fmla="*/ 561676 h 2692920"/>
              <a:gd name="connsiteX18" fmla="*/ 1174608 w 2854081"/>
              <a:gd name="connsiteY18" fmla="*/ 536459 h 2692920"/>
              <a:gd name="connsiteX19" fmla="*/ 1387416 w 2854081"/>
              <a:gd name="connsiteY19" fmla="*/ 613189 h 2692920"/>
              <a:gd name="connsiteX20" fmla="*/ 1425781 w 2854081"/>
              <a:gd name="connsiteY20" fmla="*/ 673135 h 2692920"/>
              <a:gd name="connsiteX21" fmla="*/ 1465344 w 2854081"/>
              <a:gd name="connsiteY21" fmla="*/ 920109 h 2692920"/>
              <a:gd name="connsiteX22" fmla="*/ 1491720 w 2854081"/>
              <a:gd name="connsiteY22" fmla="*/ 1464417 h 2692920"/>
              <a:gd name="connsiteX23" fmla="*/ 1492319 w 2854081"/>
              <a:gd name="connsiteY23" fmla="*/ 1738968 h 2692920"/>
              <a:gd name="connsiteX24" fmla="*/ 1473737 w 2854081"/>
              <a:gd name="connsiteY24" fmla="*/ 2245507 h 2692920"/>
              <a:gd name="connsiteX25" fmla="*/ 1435971 w 2854081"/>
              <a:gd name="connsiteY25" fmla="*/ 2566214 h 2692920"/>
              <a:gd name="connsiteX26" fmla="*/ 1387416 w 2854081"/>
              <a:gd name="connsiteY26" fmla="*/ 2626759 h 2692920"/>
              <a:gd name="connsiteX27" fmla="*/ 762183 w 2854081"/>
              <a:gd name="connsiteY27" fmla="*/ 2488884 h 2692920"/>
              <a:gd name="connsiteX28" fmla="*/ 543381 w 2854081"/>
              <a:gd name="connsiteY28" fmla="*/ 2052483 h 2692920"/>
              <a:gd name="connsiteX29" fmla="*/ 493628 w 2854081"/>
              <a:gd name="connsiteY29" fmla="*/ 1372699 h 2692920"/>
              <a:gd name="connsiteX30" fmla="*/ 608122 w 2854081"/>
              <a:gd name="connsiteY30" fmla="*/ 891335 h 2692920"/>
              <a:gd name="connsiteX31" fmla="*/ 1174608 w 2854081"/>
              <a:gd name="connsiteY31" fmla="*/ 536459 h 2692920"/>
              <a:gd name="connsiteX32" fmla="*/ 2252335 w 2854081"/>
              <a:gd name="connsiteY32" fmla="*/ 524589 h 2692920"/>
              <a:gd name="connsiteX33" fmla="*/ 2353137 w 2854081"/>
              <a:gd name="connsiteY33" fmla="*/ 544849 h 2692920"/>
              <a:gd name="connsiteX34" fmla="*/ 2776952 w 2854081"/>
              <a:gd name="connsiteY34" fmla="*/ 963270 h 2692920"/>
              <a:gd name="connsiteX35" fmla="*/ 2849487 w 2854081"/>
              <a:gd name="connsiteY35" fmla="*/ 1322944 h 2692920"/>
              <a:gd name="connsiteX36" fmla="*/ 2776353 w 2854081"/>
              <a:gd name="connsiteY36" fmla="*/ 1991337 h 2692920"/>
              <a:gd name="connsiteX37" fmla="*/ 2393302 w 2854081"/>
              <a:gd name="connsiteY37" fmla="*/ 2424143 h 2692920"/>
              <a:gd name="connsiteX38" fmla="*/ 2294392 w 2854081"/>
              <a:gd name="connsiteY38" fmla="*/ 2455315 h 2692920"/>
              <a:gd name="connsiteX39" fmla="*/ 2339350 w 2854081"/>
              <a:gd name="connsiteY39" fmla="*/ 2304252 h 2692920"/>
              <a:gd name="connsiteX40" fmla="*/ 2367525 w 2854081"/>
              <a:gd name="connsiteY40" fmla="*/ 1834880 h 2692920"/>
              <a:gd name="connsiteX41" fmla="*/ 2308778 w 2854081"/>
              <a:gd name="connsiteY41" fmla="*/ 1335532 h 2692920"/>
              <a:gd name="connsiteX42" fmla="*/ 2103164 w 2854081"/>
              <a:gd name="connsiteY42" fmla="*/ 791826 h 2692920"/>
              <a:gd name="connsiteX43" fmla="*/ 1962891 w 2854081"/>
              <a:gd name="connsiteY43" fmla="*/ 626375 h 2692920"/>
              <a:gd name="connsiteX44" fmla="*/ 1965889 w 2854081"/>
              <a:gd name="connsiteY44" fmla="*/ 597001 h 2692920"/>
              <a:gd name="connsiteX45" fmla="*/ 2154118 w 2854081"/>
              <a:gd name="connsiteY45" fmla="*/ 527090 h 2692920"/>
              <a:gd name="connsiteX46" fmla="*/ 2252335 w 2854081"/>
              <a:gd name="connsiteY46" fmla="*/ 524589 h 2692920"/>
              <a:gd name="connsiteX47" fmla="*/ 790038 w 2854081"/>
              <a:gd name="connsiteY47" fmla="*/ 465000 h 2692920"/>
              <a:gd name="connsiteX48" fmla="*/ 887018 w 2854081"/>
              <a:gd name="connsiteY48" fmla="*/ 469541 h 2692920"/>
              <a:gd name="connsiteX49" fmla="*/ 1077495 w 2854081"/>
              <a:gd name="connsiteY49" fmla="*/ 511279 h 2692920"/>
              <a:gd name="connsiteX50" fmla="*/ 1082890 w 2854081"/>
              <a:gd name="connsiteY50" fmla="*/ 517275 h 2692920"/>
              <a:gd name="connsiteX51" fmla="*/ 759784 w 2854081"/>
              <a:gd name="connsiteY51" fmla="*/ 662941 h 2692920"/>
              <a:gd name="connsiteX52" fmla="*/ 524198 w 2854081"/>
              <a:gd name="connsiteY52" fmla="*/ 1041798 h 2692920"/>
              <a:gd name="connsiteX53" fmla="*/ 467250 w 2854081"/>
              <a:gd name="connsiteY53" fmla="*/ 1585505 h 2692920"/>
              <a:gd name="connsiteX54" fmla="*/ 503818 w 2854081"/>
              <a:gd name="connsiteY54" fmla="*/ 1979347 h 2692920"/>
              <a:gd name="connsiteX55" fmla="*/ 669266 w 2854081"/>
              <a:gd name="connsiteY55" fmla="*/ 2409156 h 2692920"/>
              <a:gd name="connsiteX56" fmla="*/ 673462 w 2854081"/>
              <a:gd name="connsiteY56" fmla="*/ 2418148 h 2692920"/>
              <a:gd name="connsiteX57" fmla="*/ 594934 w 2854081"/>
              <a:gd name="connsiteY57" fmla="*/ 2408557 h 2692920"/>
              <a:gd name="connsiteX58" fmla="*/ 173517 w 2854081"/>
              <a:gd name="connsiteY58" fmla="*/ 2099238 h 2692920"/>
              <a:gd name="connsiteX59" fmla="*/ 2073 w 2854081"/>
              <a:gd name="connsiteY59" fmla="*/ 1526158 h 2692920"/>
              <a:gd name="connsiteX60" fmla="*/ 132154 w 2854081"/>
              <a:gd name="connsiteY60" fmla="*/ 877546 h 2692920"/>
              <a:gd name="connsiteX61" fmla="*/ 692045 w 2854081"/>
              <a:gd name="connsiteY61" fmla="*/ 472315 h 2692920"/>
              <a:gd name="connsiteX62" fmla="*/ 790038 w 2854081"/>
              <a:gd name="connsiteY62" fmla="*/ 465000 h 2692920"/>
              <a:gd name="connsiteX63" fmla="*/ 1544698 w 2854081"/>
              <a:gd name="connsiteY63" fmla="*/ 18 h 2692920"/>
              <a:gd name="connsiteX64" fmla="*/ 1624202 w 2854081"/>
              <a:gd name="connsiteY64" fmla="*/ 35312 h 2692920"/>
              <a:gd name="connsiteX65" fmla="*/ 1690142 w 2854081"/>
              <a:gd name="connsiteY65" fmla="*/ 103650 h 2692920"/>
              <a:gd name="connsiteX66" fmla="*/ 1712920 w 2854081"/>
              <a:gd name="connsiteY66" fmla="*/ 168391 h 2692920"/>
              <a:gd name="connsiteX67" fmla="*/ 1686545 w 2854081"/>
              <a:gd name="connsiteY67" fmla="*/ 242725 h 2692920"/>
              <a:gd name="connsiteX68" fmla="*/ 1595428 w 2854081"/>
              <a:gd name="connsiteY68" fmla="*/ 349430 h 2692920"/>
              <a:gd name="connsiteX69" fmla="*/ 1522894 w 2854081"/>
              <a:gd name="connsiteY69" fmla="*/ 445342 h 2692920"/>
              <a:gd name="connsiteX70" fmla="*/ 1488123 w 2854081"/>
              <a:gd name="connsiteY70" fmla="*/ 558638 h 2692920"/>
              <a:gd name="connsiteX71" fmla="*/ 1467142 w 2854081"/>
              <a:gd name="connsiteY71" fmla="*/ 593406 h 2692920"/>
              <a:gd name="connsiteX72" fmla="*/ 1391010 w 2854081"/>
              <a:gd name="connsiteY72" fmla="*/ 586813 h 2692920"/>
              <a:gd name="connsiteX73" fmla="*/ 1313681 w 2854081"/>
              <a:gd name="connsiteY73" fmla="*/ 541254 h 2692920"/>
              <a:gd name="connsiteX74" fmla="*/ 1295698 w 2854081"/>
              <a:gd name="connsiteY74" fmla="*/ 517876 h 2692920"/>
              <a:gd name="connsiteX75" fmla="*/ 1301691 w 2854081"/>
              <a:gd name="connsiteY75" fmla="*/ 288282 h 2692920"/>
              <a:gd name="connsiteX76" fmla="*/ 1431175 w 2854081"/>
              <a:gd name="connsiteY76" fmla="*/ 56293 h 2692920"/>
              <a:gd name="connsiteX77" fmla="*/ 1462946 w 2854081"/>
              <a:gd name="connsiteY77" fmla="*/ 31717 h 2692920"/>
              <a:gd name="connsiteX78" fmla="*/ 1544698 w 2854081"/>
              <a:gd name="connsiteY78" fmla="*/ 18 h 2692920"/>
              <a:gd name="connsiteX0" fmla="*/ 1676973 w 2854081"/>
              <a:gd name="connsiteY0" fmla="*/ 561676 h 2692920"/>
              <a:gd name="connsiteX1" fmla="*/ 1754732 w 2854081"/>
              <a:gd name="connsiteY1" fmla="*/ 565080 h 2692920"/>
              <a:gd name="connsiteX2" fmla="*/ 2033028 w 2854081"/>
              <a:gd name="connsiteY2" fmla="*/ 731279 h 2692920"/>
              <a:gd name="connsiteX3" fmla="*/ 2199678 w 2854081"/>
              <a:gd name="connsiteY3" fmla="*/ 1057982 h 2692920"/>
              <a:gd name="connsiteX4" fmla="*/ 2340548 w 2854081"/>
              <a:gd name="connsiteY4" fmla="*/ 1777331 h 2692920"/>
              <a:gd name="connsiteX5" fmla="*/ 2345944 w 2854081"/>
              <a:gd name="connsiteY5" fmla="*/ 1897222 h 2692920"/>
              <a:gd name="connsiteX6" fmla="*/ 2316571 w 2854081"/>
              <a:gd name="connsiteY6" fmla="*/ 2306050 h 2692920"/>
              <a:gd name="connsiteX7" fmla="*/ 1928722 w 2854081"/>
              <a:gd name="connsiteY7" fmla="*/ 2681308 h 2692920"/>
              <a:gd name="connsiteX8" fmla="*/ 1568449 w 2854081"/>
              <a:gd name="connsiteY8" fmla="*/ 2651335 h 2692920"/>
              <a:gd name="connsiteX9" fmla="*/ 1471937 w 2854081"/>
              <a:gd name="connsiteY9" fmla="*/ 2598584 h 2692920"/>
              <a:gd name="connsiteX10" fmla="*/ 1461747 w 2854081"/>
              <a:gd name="connsiteY10" fmla="*/ 2573406 h 2692920"/>
              <a:gd name="connsiteX11" fmla="*/ 1498313 w 2854081"/>
              <a:gd name="connsiteY11" fmla="*/ 2260490 h 2692920"/>
              <a:gd name="connsiteX12" fmla="*/ 1516898 w 2854081"/>
              <a:gd name="connsiteY12" fmla="*/ 1741364 h 2692920"/>
              <a:gd name="connsiteX13" fmla="*/ 1512701 w 2854081"/>
              <a:gd name="connsiteY13" fmla="*/ 1300163 h 2692920"/>
              <a:gd name="connsiteX14" fmla="*/ 1462347 w 2854081"/>
              <a:gd name="connsiteY14" fmla="*/ 719289 h 2692920"/>
              <a:gd name="connsiteX15" fmla="*/ 1444962 w 2854081"/>
              <a:gd name="connsiteY15" fmla="*/ 653949 h 2692920"/>
              <a:gd name="connsiteX16" fmla="*/ 1455752 w 2854081"/>
              <a:gd name="connsiteY16" fmla="*/ 626375 h 2692920"/>
              <a:gd name="connsiteX17" fmla="*/ 1676973 w 2854081"/>
              <a:gd name="connsiteY17" fmla="*/ 561676 h 2692920"/>
              <a:gd name="connsiteX18" fmla="*/ 1174608 w 2854081"/>
              <a:gd name="connsiteY18" fmla="*/ 536459 h 2692920"/>
              <a:gd name="connsiteX19" fmla="*/ 1387416 w 2854081"/>
              <a:gd name="connsiteY19" fmla="*/ 613189 h 2692920"/>
              <a:gd name="connsiteX20" fmla="*/ 1425781 w 2854081"/>
              <a:gd name="connsiteY20" fmla="*/ 673135 h 2692920"/>
              <a:gd name="connsiteX21" fmla="*/ 1465344 w 2854081"/>
              <a:gd name="connsiteY21" fmla="*/ 920109 h 2692920"/>
              <a:gd name="connsiteX22" fmla="*/ 1491720 w 2854081"/>
              <a:gd name="connsiteY22" fmla="*/ 1464417 h 2692920"/>
              <a:gd name="connsiteX23" fmla="*/ 1492319 w 2854081"/>
              <a:gd name="connsiteY23" fmla="*/ 1738968 h 2692920"/>
              <a:gd name="connsiteX24" fmla="*/ 1473737 w 2854081"/>
              <a:gd name="connsiteY24" fmla="*/ 2245507 h 2692920"/>
              <a:gd name="connsiteX25" fmla="*/ 1435971 w 2854081"/>
              <a:gd name="connsiteY25" fmla="*/ 2566214 h 2692920"/>
              <a:gd name="connsiteX26" fmla="*/ 1387416 w 2854081"/>
              <a:gd name="connsiteY26" fmla="*/ 2626759 h 2692920"/>
              <a:gd name="connsiteX27" fmla="*/ 762183 w 2854081"/>
              <a:gd name="connsiteY27" fmla="*/ 2488884 h 2692920"/>
              <a:gd name="connsiteX28" fmla="*/ 543381 w 2854081"/>
              <a:gd name="connsiteY28" fmla="*/ 2052483 h 2692920"/>
              <a:gd name="connsiteX29" fmla="*/ 493628 w 2854081"/>
              <a:gd name="connsiteY29" fmla="*/ 1372699 h 2692920"/>
              <a:gd name="connsiteX30" fmla="*/ 608122 w 2854081"/>
              <a:gd name="connsiteY30" fmla="*/ 891335 h 2692920"/>
              <a:gd name="connsiteX31" fmla="*/ 1174608 w 2854081"/>
              <a:gd name="connsiteY31" fmla="*/ 536459 h 2692920"/>
              <a:gd name="connsiteX32" fmla="*/ 2252335 w 2854081"/>
              <a:gd name="connsiteY32" fmla="*/ 524589 h 2692920"/>
              <a:gd name="connsiteX33" fmla="*/ 2353137 w 2854081"/>
              <a:gd name="connsiteY33" fmla="*/ 544849 h 2692920"/>
              <a:gd name="connsiteX34" fmla="*/ 2776952 w 2854081"/>
              <a:gd name="connsiteY34" fmla="*/ 963270 h 2692920"/>
              <a:gd name="connsiteX35" fmla="*/ 2849487 w 2854081"/>
              <a:gd name="connsiteY35" fmla="*/ 1322944 h 2692920"/>
              <a:gd name="connsiteX36" fmla="*/ 2776353 w 2854081"/>
              <a:gd name="connsiteY36" fmla="*/ 1991337 h 2692920"/>
              <a:gd name="connsiteX37" fmla="*/ 2393302 w 2854081"/>
              <a:gd name="connsiteY37" fmla="*/ 2424143 h 2692920"/>
              <a:gd name="connsiteX38" fmla="*/ 2294392 w 2854081"/>
              <a:gd name="connsiteY38" fmla="*/ 2455315 h 2692920"/>
              <a:gd name="connsiteX39" fmla="*/ 2339350 w 2854081"/>
              <a:gd name="connsiteY39" fmla="*/ 2304252 h 2692920"/>
              <a:gd name="connsiteX40" fmla="*/ 2367525 w 2854081"/>
              <a:gd name="connsiteY40" fmla="*/ 1834880 h 2692920"/>
              <a:gd name="connsiteX41" fmla="*/ 2308778 w 2854081"/>
              <a:gd name="connsiteY41" fmla="*/ 1335532 h 2692920"/>
              <a:gd name="connsiteX42" fmla="*/ 2103164 w 2854081"/>
              <a:gd name="connsiteY42" fmla="*/ 791826 h 2692920"/>
              <a:gd name="connsiteX43" fmla="*/ 1962891 w 2854081"/>
              <a:gd name="connsiteY43" fmla="*/ 626375 h 2692920"/>
              <a:gd name="connsiteX44" fmla="*/ 1965889 w 2854081"/>
              <a:gd name="connsiteY44" fmla="*/ 597001 h 2692920"/>
              <a:gd name="connsiteX45" fmla="*/ 2154118 w 2854081"/>
              <a:gd name="connsiteY45" fmla="*/ 527090 h 2692920"/>
              <a:gd name="connsiteX46" fmla="*/ 2252335 w 2854081"/>
              <a:gd name="connsiteY46" fmla="*/ 524589 h 2692920"/>
              <a:gd name="connsiteX47" fmla="*/ 790038 w 2854081"/>
              <a:gd name="connsiteY47" fmla="*/ 465000 h 2692920"/>
              <a:gd name="connsiteX48" fmla="*/ 887018 w 2854081"/>
              <a:gd name="connsiteY48" fmla="*/ 469541 h 2692920"/>
              <a:gd name="connsiteX49" fmla="*/ 1077495 w 2854081"/>
              <a:gd name="connsiteY49" fmla="*/ 511279 h 2692920"/>
              <a:gd name="connsiteX50" fmla="*/ 1082890 w 2854081"/>
              <a:gd name="connsiteY50" fmla="*/ 517275 h 2692920"/>
              <a:gd name="connsiteX51" fmla="*/ 759784 w 2854081"/>
              <a:gd name="connsiteY51" fmla="*/ 662941 h 2692920"/>
              <a:gd name="connsiteX52" fmla="*/ 524198 w 2854081"/>
              <a:gd name="connsiteY52" fmla="*/ 1041798 h 2692920"/>
              <a:gd name="connsiteX53" fmla="*/ 467250 w 2854081"/>
              <a:gd name="connsiteY53" fmla="*/ 1585505 h 2692920"/>
              <a:gd name="connsiteX54" fmla="*/ 503818 w 2854081"/>
              <a:gd name="connsiteY54" fmla="*/ 1979347 h 2692920"/>
              <a:gd name="connsiteX55" fmla="*/ 669266 w 2854081"/>
              <a:gd name="connsiteY55" fmla="*/ 2409156 h 2692920"/>
              <a:gd name="connsiteX56" fmla="*/ 673462 w 2854081"/>
              <a:gd name="connsiteY56" fmla="*/ 2418148 h 2692920"/>
              <a:gd name="connsiteX57" fmla="*/ 594934 w 2854081"/>
              <a:gd name="connsiteY57" fmla="*/ 2408557 h 2692920"/>
              <a:gd name="connsiteX58" fmla="*/ 173517 w 2854081"/>
              <a:gd name="connsiteY58" fmla="*/ 2099238 h 2692920"/>
              <a:gd name="connsiteX59" fmla="*/ 2073 w 2854081"/>
              <a:gd name="connsiteY59" fmla="*/ 1526158 h 2692920"/>
              <a:gd name="connsiteX60" fmla="*/ 132154 w 2854081"/>
              <a:gd name="connsiteY60" fmla="*/ 877546 h 2692920"/>
              <a:gd name="connsiteX61" fmla="*/ 692045 w 2854081"/>
              <a:gd name="connsiteY61" fmla="*/ 472315 h 2692920"/>
              <a:gd name="connsiteX62" fmla="*/ 790038 w 2854081"/>
              <a:gd name="connsiteY62" fmla="*/ 465000 h 2692920"/>
              <a:gd name="connsiteX63" fmla="*/ 1544698 w 2854081"/>
              <a:gd name="connsiteY63" fmla="*/ 18 h 2692920"/>
              <a:gd name="connsiteX64" fmla="*/ 1624202 w 2854081"/>
              <a:gd name="connsiteY64" fmla="*/ 35312 h 2692920"/>
              <a:gd name="connsiteX65" fmla="*/ 1690142 w 2854081"/>
              <a:gd name="connsiteY65" fmla="*/ 103650 h 2692920"/>
              <a:gd name="connsiteX66" fmla="*/ 1712920 w 2854081"/>
              <a:gd name="connsiteY66" fmla="*/ 168391 h 2692920"/>
              <a:gd name="connsiteX67" fmla="*/ 1686545 w 2854081"/>
              <a:gd name="connsiteY67" fmla="*/ 242725 h 2692920"/>
              <a:gd name="connsiteX68" fmla="*/ 1595428 w 2854081"/>
              <a:gd name="connsiteY68" fmla="*/ 349430 h 2692920"/>
              <a:gd name="connsiteX69" fmla="*/ 1522894 w 2854081"/>
              <a:gd name="connsiteY69" fmla="*/ 445342 h 2692920"/>
              <a:gd name="connsiteX70" fmla="*/ 1488123 w 2854081"/>
              <a:gd name="connsiteY70" fmla="*/ 558638 h 2692920"/>
              <a:gd name="connsiteX71" fmla="*/ 1467142 w 2854081"/>
              <a:gd name="connsiteY71" fmla="*/ 593406 h 2692920"/>
              <a:gd name="connsiteX72" fmla="*/ 1391010 w 2854081"/>
              <a:gd name="connsiteY72" fmla="*/ 586813 h 2692920"/>
              <a:gd name="connsiteX73" fmla="*/ 1313681 w 2854081"/>
              <a:gd name="connsiteY73" fmla="*/ 541254 h 2692920"/>
              <a:gd name="connsiteX74" fmla="*/ 1295698 w 2854081"/>
              <a:gd name="connsiteY74" fmla="*/ 517876 h 2692920"/>
              <a:gd name="connsiteX75" fmla="*/ 1301691 w 2854081"/>
              <a:gd name="connsiteY75" fmla="*/ 288282 h 2692920"/>
              <a:gd name="connsiteX76" fmla="*/ 1431175 w 2854081"/>
              <a:gd name="connsiteY76" fmla="*/ 56293 h 2692920"/>
              <a:gd name="connsiteX77" fmla="*/ 1462946 w 2854081"/>
              <a:gd name="connsiteY77" fmla="*/ 31717 h 2692920"/>
              <a:gd name="connsiteX78" fmla="*/ 1544698 w 2854081"/>
              <a:gd name="connsiteY78" fmla="*/ 18 h 2692920"/>
              <a:gd name="connsiteX0" fmla="*/ 1676973 w 2854081"/>
              <a:gd name="connsiteY0" fmla="*/ 561676 h 2692920"/>
              <a:gd name="connsiteX1" fmla="*/ 1754732 w 2854081"/>
              <a:gd name="connsiteY1" fmla="*/ 565080 h 2692920"/>
              <a:gd name="connsiteX2" fmla="*/ 2033028 w 2854081"/>
              <a:gd name="connsiteY2" fmla="*/ 731279 h 2692920"/>
              <a:gd name="connsiteX3" fmla="*/ 2199678 w 2854081"/>
              <a:gd name="connsiteY3" fmla="*/ 1057982 h 2692920"/>
              <a:gd name="connsiteX4" fmla="*/ 2340548 w 2854081"/>
              <a:gd name="connsiteY4" fmla="*/ 1777331 h 2692920"/>
              <a:gd name="connsiteX5" fmla="*/ 2345944 w 2854081"/>
              <a:gd name="connsiteY5" fmla="*/ 1897222 h 2692920"/>
              <a:gd name="connsiteX6" fmla="*/ 2316571 w 2854081"/>
              <a:gd name="connsiteY6" fmla="*/ 2306050 h 2692920"/>
              <a:gd name="connsiteX7" fmla="*/ 1928722 w 2854081"/>
              <a:gd name="connsiteY7" fmla="*/ 2681308 h 2692920"/>
              <a:gd name="connsiteX8" fmla="*/ 1568449 w 2854081"/>
              <a:gd name="connsiteY8" fmla="*/ 2651335 h 2692920"/>
              <a:gd name="connsiteX9" fmla="*/ 1471937 w 2854081"/>
              <a:gd name="connsiteY9" fmla="*/ 2598584 h 2692920"/>
              <a:gd name="connsiteX10" fmla="*/ 1461747 w 2854081"/>
              <a:gd name="connsiteY10" fmla="*/ 2573406 h 2692920"/>
              <a:gd name="connsiteX11" fmla="*/ 1498313 w 2854081"/>
              <a:gd name="connsiteY11" fmla="*/ 2260490 h 2692920"/>
              <a:gd name="connsiteX12" fmla="*/ 1516898 w 2854081"/>
              <a:gd name="connsiteY12" fmla="*/ 1741364 h 2692920"/>
              <a:gd name="connsiteX13" fmla="*/ 1512701 w 2854081"/>
              <a:gd name="connsiteY13" fmla="*/ 1300163 h 2692920"/>
              <a:gd name="connsiteX14" fmla="*/ 1462347 w 2854081"/>
              <a:gd name="connsiteY14" fmla="*/ 719289 h 2692920"/>
              <a:gd name="connsiteX15" fmla="*/ 1444962 w 2854081"/>
              <a:gd name="connsiteY15" fmla="*/ 653949 h 2692920"/>
              <a:gd name="connsiteX16" fmla="*/ 1455752 w 2854081"/>
              <a:gd name="connsiteY16" fmla="*/ 626375 h 2692920"/>
              <a:gd name="connsiteX17" fmla="*/ 1676973 w 2854081"/>
              <a:gd name="connsiteY17" fmla="*/ 561676 h 2692920"/>
              <a:gd name="connsiteX18" fmla="*/ 1174608 w 2854081"/>
              <a:gd name="connsiteY18" fmla="*/ 536459 h 2692920"/>
              <a:gd name="connsiteX19" fmla="*/ 1387416 w 2854081"/>
              <a:gd name="connsiteY19" fmla="*/ 613189 h 2692920"/>
              <a:gd name="connsiteX20" fmla="*/ 1425781 w 2854081"/>
              <a:gd name="connsiteY20" fmla="*/ 673135 h 2692920"/>
              <a:gd name="connsiteX21" fmla="*/ 1465344 w 2854081"/>
              <a:gd name="connsiteY21" fmla="*/ 920109 h 2692920"/>
              <a:gd name="connsiteX22" fmla="*/ 1491720 w 2854081"/>
              <a:gd name="connsiteY22" fmla="*/ 1464417 h 2692920"/>
              <a:gd name="connsiteX23" fmla="*/ 1492319 w 2854081"/>
              <a:gd name="connsiteY23" fmla="*/ 1738968 h 2692920"/>
              <a:gd name="connsiteX24" fmla="*/ 1435971 w 2854081"/>
              <a:gd name="connsiteY24" fmla="*/ 2566214 h 2692920"/>
              <a:gd name="connsiteX25" fmla="*/ 1387416 w 2854081"/>
              <a:gd name="connsiteY25" fmla="*/ 2626759 h 2692920"/>
              <a:gd name="connsiteX26" fmla="*/ 762183 w 2854081"/>
              <a:gd name="connsiteY26" fmla="*/ 2488884 h 2692920"/>
              <a:gd name="connsiteX27" fmla="*/ 543381 w 2854081"/>
              <a:gd name="connsiteY27" fmla="*/ 2052483 h 2692920"/>
              <a:gd name="connsiteX28" fmla="*/ 493628 w 2854081"/>
              <a:gd name="connsiteY28" fmla="*/ 1372699 h 2692920"/>
              <a:gd name="connsiteX29" fmla="*/ 608122 w 2854081"/>
              <a:gd name="connsiteY29" fmla="*/ 891335 h 2692920"/>
              <a:gd name="connsiteX30" fmla="*/ 1174608 w 2854081"/>
              <a:gd name="connsiteY30" fmla="*/ 536459 h 2692920"/>
              <a:gd name="connsiteX31" fmla="*/ 2252335 w 2854081"/>
              <a:gd name="connsiteY31" fmla="*/ 524589 h 2692920"/>
              <a:gd name="connsiteX32" fmla="*/ 2353137 w 2854081"/>
              <a:gd name="connsiteY32" fmla="*/ 544849 h 2692920"/>
              <a:gd name="connsiteX33" fmla="*/ 2776952 w 2854081"/>
              <a:gd name="connsiteY33" fmla="*/ 963270 h 2692920"/>
              <a:gd name="connsiteX34" fmla="*/ 2849487 w 2854081"/>
              <a:gd name="connsiteY34" fmla="*/ 1322944 h 2692920"/>
              <a:gd name="connsiteX35" fmla="*/ 2776353 w 2854081"/>
              <a:gd name="connsiteY35" fmla="*/ 1991337 h 2692920"/>
              <a:gd name="connsiteX36" fmla="*/ 2393302 w 2854081"/>
              <a:gd name="connsiteY36" fmla="*/ 2424143 h 2692920"/>
              <a:gd name="connsiteX37" fmla="*/ 2294392 w 2854081"/>
              <a:gd name="connsiteY37" fmla="*/ 2455315 h 2692920"/>
              <a:gd name="connsiteX38" fmla="*/ 2339350 w 2854081"/>
              <a:gd name="connsiteY38" fmla="*/ 2304252 h 2692920"/>
              <a:gd name="connsiteX39" fmla="*/ 2367525 w 2854081"/>
              <a:gd name="connsiteY39" fmla="*/ 1834880 h 2692920"/>
              <a:gd name="connsiteX40" fmla="*/ 2308778 w 2854081"/>
              <a:gd name="connsiteY40" fmla="*/ 1335532 h 2692920"/>
              <a:gd name="connsiteX41" fmla="*/ 2103164 w 2854081"/>
              <a:gd name="connsiteY41" fmla="*/ 791826 h 2692920"/>
              <a:gd name="connsiteX42" fmla="*/ 1962891 w 2854081"/>
              <a:gd name="connsiteY42" fmla="*/ 626375 h 2692920"/>
              <a:gd name="connsiteX43" fmla="*/ 1965889 w 2854081"/>
              <a:gd name="connsiteY43" fmla="*/ 597001 h 2692920"/>
              <a:gd name="connsiteX44" fmla="*/ 2154118 w 2854081"/>
              <a:gd name="connsiteY44" fmla="*/ 527090 h 2692920"/>
              <a:gd name="connsiteX45" fmla="*/ 2252335 w 2854081"/>
              <a:gd name="connsiteY45" fmla="*/ 524589 h 2692920"/>
              <a:gd name="connsiteX46" fmla="*/ 790038 w 2854081"/>
              <a:gd name="connsiteY46" fmla="*/ 465000 h 2692920"/>
              <a:gd name="connsiteX47" fmla="*/ 887018 w 2854081"/>
              <a:gd name="connsiteY47" fmla="*/ 469541 h 2692920"/>
              <a:gd name="connsiteX48" fmla="*/ 1077495 w 2854081"/>
              <a:gd name="connsiteY48" fmla="*/ 511279 h 2692920"/>
              <a:gd name="connsiteX49" fmla="*/ 1082890 w 2854081"/>
              <a:gd name="connsiteY49" fmla="*/ 517275 h 2692920"/>
              <a:gd name="connsiteX50" fmla="*/ 759784 w 2854081"/>
              <a:gd name="connsiteY50" fmla="*/ 662941 h 2692920"/>
              <a:gd name="connsiteX51" fmla="*/ 524198 w 2854081"/>
              <a:gd name="connsiteY51" fmla="*/ 1041798 h 2692920"/>
              <a:gd name="connsiteX52" fmla="*/ 467250 w 2854081"/>
              <a:gd name="connsiteY52" fmla="*/ 1585505 h 2692920"/>
              <a:gd name="connsiteX53" fmla="*/ 503818 w 2854081"/>
              <a:gd name="connsiteY53" fmla="*/ 1979347 h 2692920"/>
              <a:gd name="connsiteX54" fmla="*/ 669266 w 2854081"/>
              <a:gd name="connsiteY54" fmla="*/ 2409156 h 2692920"/>
              <a:gd name="connsiteX55" fmla="*/ 673462 w 2854081"/>
              <a:gd name="connsiteY55" fmla="*/ 2418148 h 2692920"/>
              <a:gd name="connsiteX56" fmla="*/ 594934 w 2854081"/>
              <a:gd name="connsiteY56" fmla="*/ 2408557 h 2692920"/>
              <a:gd name="connsiteX57" fmla="*/ 173517 w 2854081"/>
              <a:gd name="connsiteY57" fmla="*/ 2099238 h 2692920"/>
              <a:gd name="connsiteX58" fmla="*/ 2073 w 2854081"/>
              <a:gd name="connsiteY58" fmla="*/ 1526158 h 2692920"/>
              <a:gd name="connsiteX59" fmla="*/ 132154 w 2854081"/>
              <a:gd name="connsiteY59" fmla="*/ 877546 h 2692920"/>
              <a:gd name="connsiteX60" fmla="*/ 692045 w 2854081"/>
              <a:gd name="connsiteY60" fmla="*/ 472315 h 2692920"/>
              <a:gd name="connsiteX61" fmla="*/ 790038 w 2854081"/>
              <a:gd name="connsiteY61" fmla="*/ 465000 h 2692920"/>
              <a:gd name="connsiteX62" fmla="*/ 1544698 w 2854081"/>
              <a:gd name="connsiteY62" fmla="*/ 18 h 2692920"/>
              <a:gd name="connsiteX63" fmla="*/ 1624202 w 2854081"/>
              <a:gd name="connsiteY63" fmla="*/ 35312 h 2692920"/>
              <a:gd name="connsiteX64" fmla="*/ 1690142 w 2854081"/>
              <a:gd name="connsiteY64" fmla="*/ 103650 h 2692920"/>
              <a:gd name="connsiteX65" fmla="*/ 1712920 w 2854081"/>
              <a:gd name="connsiteY65" fmla="*/ 168391 h 2692920"/>
              <a:gd name="connsiteX66" fmla="*/ 1686545 w 2854081"/>
              <a:gd name="connsiteY66" fmla="*/ 242725 h 2692920"/>
              <a:gd name="connsiteX67" fmla="*/ 1595428 w 2854081"/>
              <a:gd name="connsiteY67" fmla="*/ 349430 h 2692920"/>
              <a:gd name="connsiteX68" fmla="*/ 1522894 w 2854081"/>
              <a:gd name="connsiteY68" fmla="*/ 445342 h 2692920"/>
              <a:gd name="connsiteX69" fmla="*/ 1488123 w 2854081"/>
              <a:gd name="connsiteY69" fmla="*/ 558638 h 2692920"/>
              <a:gd name="connsiteX70" fmla="*/ 1467142 w 2854081"/>
              <a:gd name="connsiteY70" fmla="*/ 593406 h 2692920"/>
              <a:gd name="connsiteX71" fmla="*/ 1391010 w 2854081"/>
              <a:gd name="connsiteY71" fmla="*/ 586813 h 2692920"/>
              <a:gd name="connsiteX72" fmla="*/ 1313681 w 2854081"/>
              <a:gd name="connsiteY72" fmla="*/ 541254 h 2692920"/>
              <a:gd name="connsiteX73" fmla="*/ 1295698 w 2854081"/>
              <a:gd name="connsiteY73" fmla="*/ 517876 h 2692920"/>
              <a:gd name="connsiteX74" fmla="*/ 1301691 w 2854081"/>
              <a:gd name="connsiteY74" fmla="*/ 288282 h 2692920"/>
              <a:gd name="connsiteX75" fmla="*/ 1431175 w 2854081"/>
              <a:gd name="connsiteY75" fmla="*/ 56293 h 2692920"/>
              <a:gd name="connsiteX76" fmla="*/ 1462946 w 2854081"/>
              <a:gd name="connsiteY76" fmla="*/ 31717 h 2692920"/>
              <a:gd name="connsiteX77" fmla="*/ 1544698 w 2854081"/>
              <a:gd name="connsiteY77" fmla="*/ 18 h 2692920"/>
              <a:gd name="connsiteX0" fmla="*/ 1676973 w 2854081"/>
              <a:gd name="connsiteY0" fmla="*/ 561676 h 2692920"/>
              <a:gd name="connsiteX1" fmla="*/ 1754732 w 2854081"/>
              <a:gd name="connsiteY1" fmla="*/ 565080 h 2692920"/>
              <a:gd name="connsiteX2" fmla="*/ 2033028 w 2854081"/>
              <a:gd name="connsiteY2" fmla="*/ 731279 h 2692920"/>
              <a:gd name="connsiteX3" fmla="*/ 2199678 w 2854081"/>
              <a:gd name="connsiteY3" fmla="*/ 1057982 h 2692920"/>
              <a:gd name="connsiteX4" fmla="*/ 2340548 w 2854081"/>
              <a:gd name="connsiteY4" fmla="*/ 1777331 h 2692920"/>
              <a:gd name="connsiteX5" fmla="*/ 2345944 w 2854081"/>
              <a:gd name="connsiteY5" fmla="*/ 1897222 h 2692920"/>
              <a:gd name="connsiteX6" fmla="*/ 2316571 w 2854081"/>
              <a:gd name="connsiteY6" fmla="*/ 2306050 h 2692920"/>
              <a:gd name="connsiteX7" fmla="*/ 1928722 w 2854081"/>
              <a:gd name="connsiteY7" fmla="*/ 2681308 h 2692920"/>
              <a:gd name="connsiteX8" fmla="*/ 1568449 w 2854081"/>
              <a:gd name="connsiteY8" fmla="*/ 2651335 h 2692920"/>
              <a:gd name="connsiteX9" fmla="*/ 1471937 w 2854081"/>
              <a:gd name="connsiteY9" fmla="*/ 2598584 h 2692920"/>
              <a:gd name="connsiteX10" fmla="*/ 1461747 w 2854081"/>
              <a:gd name="connsiteY10" fmla="*/ 2573406 h 2692920"/>
              <a:gd name="connsiteX11" fmla="*/ 1516898 w 2854081"/>
              <a:gd name="connsiteY11" fmla="*/ 1741364 h 2692920"/>
              <a:gd name="connsiteX12" fmla="*/ 1512701 w 2854081"/>
              <a:gd name="connsiteY12" fmla="*/ 1300163 h 2692920"/>
              <a:gd name="connsiteX13" fmla="*/ 1462347 w 2854081"/>
              <a:gd name="connsiteY13" fmla="*/ 719289 h 2692920"/>
              <a:gd name="connsiteX14" fmla="*/ 1444962 w 2854081"/>
              <a:gd name="connsiteY14" fmla="*/ 653949 h 2692920"/>
              <a:gd name="connsiteX15" fmla="*/ 1455752 w 2854081"/>
              <a:gd name="connsiteY15" fmla="*/ 626375 h 2692920"/>
              <a:gd name="connsiteX16" fmla="*/ 1676973 w 2854081"/>
              <a:gd name="connsiteY16" fmla="*/ 561676 h 2692920"/>
              <a:gd name="connsiteX17" fmla="*/ 1174608 w 2854081"/>
              <a:gd name="connsiteY17" fmla="*/ 536459 h 2692920"/>
              <a:gd name="connsiteX18" fmla="*/ 1387416 w 2854081"/>
              <a:gd name="connsiteY18" fmla="*/ 613189 h 2692920"/>
              <a:gd name="connsiteX19" fmla="*/ 1425781 w 2854081"/>
              <a:gd name="connsiteY19" fmla="*/ 673135 h 2692920"/>
              <a:gd name="connsiteX20" fmla="*/ 1465344 w 2854081"/>
              <a:gd name="connsiteY20" fmla="*/ 920109 h 2692920"/>
              <a:gd name="connsiteX21" fmla="*/ 1491720 w 2854081"/>
              <a:gd name="connsiteY21" fmla="*/ 1464417 h 2692920"/>
              <a:gd name="connsiteX22" fmla="*/ 1492319 w 2854081"/>
              <a:gd name="connsiteY22" fmla="*/ 1738968 h 2692920"/>
              <a:gd name="connsiteX23" fmla="*/ 1435971 w 2854081"/>
              <a:gd name="connsiteY23" fmla="*/ 2566214 h 2692920"/>
              <a:gd name="connsiteX24" fmla="*/ 1387416 w 2854081"/>
              <a:gd name="connsiteY24" fmla="*/ 2626759 h 2692920"/>
              <a:gd name="connsiteX25" fmla="*/ 762183 w 2854081"/>
              <a:gd name="connsiteY25" fmla="*/ 2488884 h 2692920"/>
              <a:gd name="connsiteX26" fmla="*/ 543381 w 2854081"/>
              <a:gd name="connsiteY26" fmla="*/ 2052483 h 2692920"/>
              <a:gd name="connsiteX27" fmla="*/ 493628 w 2854081"/>
              <a:gd name="connsiteY27" fmla="*/ 1372699 h 2692920"/>
              <a:gd name="connsiteX28" fmla="*/ 608122 w 2854081"/>
              <a:gd name="connsiteY28" fmla="*/ 891335 h 2692920"/>
              <a:gd name="connsiteX29" fmla="*/ 1174608 w 2854081"/>
              <a:gd name="connsiteY29" fmla="*/ 536459 h 2692920"/>
              <a:gd name="connsiteX30" fmla="*/ 2252335 w 2854081"/>
              <a:gd name="connsiteY30" fmla="*/ 524589 h 2692920"/>
              <a:gd name="connsiteX31" fmla="*/ 2353137 w 2854081"/>
              <a:gd name="connsiteY31" fmla="*/ 544849 h 2692920"/>
              <a:gd name="connsiteX32" fmla="*/ 2776952 w 2854081"/>
              <a:gd name="connsiteY32" fmla="*/ 963270 h 2692920"/>
              <a:gd name="connsiteX33" fmla="*/ 2849487 w 2854081"/>
              <a:gd name="connsiteY33" fmla="*/ 1322944 h 2692920"/>
              <a:gd name="connsiteX34" fmla="*/ 2776353 w 2854081"/>
              <a:gd name="connsiteY34" fmla="*/ 1991337 h 2692920"/>
              <a:gd name="connsiteX35" fmla="*/ 2393302 w 2854081"/>
              <a:gd name="connsiteY35" fmla="*/ 2424143 h 2692920"/>
              <a:gd name="connsiteX36" fmla="*/ 2294392 w 2854081"/>
              <a:gd name="connsiteY36" fmla="*/ 2455315 h 2692920"/>
              <a:gd name="connsiteX37" fmla="*/ 2339350 w 2854081"/>
              <a:gd name="connsiteY37" fmla="*/ 2304252 h 2692920"/>
              <a:gd name="connsiteX38" fmla="*/ 2367525 w 2854081"/>
              <a:gd name="connsiteY38" fmla="*/ 1834880 h 2692920"/>
              <a:gd name="connsiteX39" fmla="*/ 2308778 w 2854081"/>
              <a:gd name="connsiteY39" fmla="*/ 1335532 h 2692920"/>
              <a:gd name="connsiteX40" fmla="*/ 2103164 w 2854081"/>
              <a:gd name="connsiteY40" fmla="*/ 791826 h 2692920"/>
              <a:gd name="connsiteX41" fmla="*/ 1962891 w 2854081"/>
              <a:gd name="connsiteY41" fmla="*/ 626375 h 2692920"/>
              <a:gd name="connsiteX42" fmla="*/ 1965889 w 2854081"/>
              <a:gd name="connsiteY42" fmla="*/ 597001 h 2692920"/>
              <a:gd name="connsiteX43" fmla="*/ 2154118 w 2854081"/>
              <a:gd name="connsiteY43" fmla="*/ 527090 h 2692920"/>
              <a:gd name="connsiteX44" fmla="*/ 2252335 w 2854081"/>
              <a:gd name="connsiteY44" fmla="*/ 524589 h 2692920"/>
              <a:gd name="connsiteX45" fmla="*/ 790038 w 2854081"/>
              <a:gd name="connsiteY45" fmla="*/ 465000 h 2692920"/>
              <a:gd name="connsiteX46" fmla="*/ 887018 w 2854081"/>
              <a:gd name="connsiteY46" fmla="*/ 469541 h 2692920"/>
              <a:gd name="connsiteX47" fmla="*/ 1077495 w 2854081"/>
              <a:gd name="connsiteY47" fmla="*/ 511279 h 2692920"/>
              <a:gd name="connsiteX48" fmla="*/ 1082890 w 2854081"/>
              <a:gd name="connsiteY48" fmla="*/ 517275 h 2692920"/>
              <a:gd name="connsiteX49" fmla="*/ 759784 w 2854081"/>
              <a:gd name="connsiteY49" fmla="*/ 662941 h 2692920"/>
              <a:gd name="connsiteX50" fmla="*/ 524198 w 2854081"/>
              <a:gd name="connsiteY50" fmla="*/ 1041798 h 2692920"/>
              <a:gd name="connsiteX51" fmla="*/ 467250 w 2854081"/>
              <a:gd name="connsiteY51" fmla="*/ 1585505 h 2692920"/>
              <a:gd name="connsiteX52" fmla="*/ 503818 w 2854081"/>
              <a:gd name="connsiteY52" fmla="*/ 1979347 h 2692920"/>
              <a:gd name="connsiteX53" fmla="*/ 669266 w 2854081"/>
              <a:gd name="connsiteY53" fmla="*/ 2409156 h 2692920"/>
              <a:gd name="connsiteX54" fmla="*/ 673462 w 2854081"/>
              <a:gd name="connsiteY54" fmla="*/ 2418148 h 2692920"/>
              <a:gd name="connsiteX55" fmla="*/ 594934 w 2854081"/>
              <a:gd name="connsiteY55" fmla="*/ 2408557 h 2692920"/>
              <a:gd name="connsiteX56" fmla="*/ 173517 w 2854081"/>
              <a:gd name="connsiteY56" fmla="*/ 2099238 h 2692920"/>
              <a:gd name="connsiteX57" fmla="*/ 2073 w 2854081"/>
              <a:gd name="connsiteY57" fmla="*/ 1526158 h 2692920"/>
              <a:gd name="connsiteX58" fmla="*/ 132154 w 2854081"/>
              <a:gd name="connsiteY58" fmla="*/ 877546 h 2692920"/>
              <a:gd name="connsiteX59" fmla="*/ 692045 w 2854081"/>
              <a:gd name="connsiteY59" fmla="*/ 472315 h 2692920"/>
              <a:gd name="connsiteX60" fmla="*/ 790038 w 2854081"/>
              <a:gd name="connsiteY60" fmla="*/ 465000 h 2692920"/>
              <a:gd name="connsiteX61" fmla="*/ 1544698 w 2854081"/>
              <a:gd name="connsiteY61" fmla="*/ 18 h 2692920"/>
              <a:gd name="connsiteX62" fmla="*/ 1624202 w 2854081"/>
              <a:gd name="connsiteY62" fmla="*/ 35312 h 2692920"/>
              <a:gd name="connsiteX63" fmla="*/ 1690142 w 2854081"/>
              <a:gd name="connsiteY63" fmla="*/ 103650 h 2692920"/>
              <a:gd name="connsiteX64" fmla="*/ 1712920 w 2854081"/>
              <a:gd name="connsiteY64" fmla="*/ 168391 h 2692920"/>
              <a:gd name="connsiteX65" fmla="*/ 1686545 w 2854081"/>
              <a:gd name="connsiteY65" fmla="*/ 242725 h 2692920"/>
              <a:gd name="connsiteX66" fmla="*/ 1595428 w 2854081"/>
              <a:gd name="connsiteY66" fmla="*/ 349430 h 2692920"/>
              <a:gd name="connsiteX67" fmla="*/ 1522894 w 2854081"/>
              <a:gd name="connsiteY67" fmla="*/ 445342 h 2692920"/>
              <a:gd name="connsiteX68" fmla="*/ 1488123 w 2854081"/>
              <a:gd name="connsiteY68" fmla="*/ 558638 h 2692920"/>
              <a:gd name="connsiteX69" fmla="*/ 1467142 w 2854081"/>
              <a:gd name="connsiteY69" fmla="*/ 593406 h 2692920"/>
              <a:gd name="connsiteX70" fmla="*/ 1391010 w 2854081"/>
              <a:gd name="connsiteY70" fmla="*/ 586813 h 2692920"/>
              <a:gd name="connsiteX71" fmla="*/ 1313681 w 2854081"/>
              <a:gd name="connsiteY71" fmla="*/ 541254 h 2692920"/>
              <a:gd name="connsiteX72" fmla="*/ 1295698 w 2854081"/>
              <a:gd name="connsiteY72" fmla="*/ 517876 h 2692920"/>
              <a:gd name="connsiteX73" fmla="*/ 1301691 w 2854081"/>
              <a:gd name="connsiteY73" fmla="*/ 288282 h 2692920"/>
              <a:gd name="connsiteX74" fmla="*/ 1431175 w 2854081"/>
              <a:gd name="connsiteY74" fmla="*/ 56293 h 2692920"/>
              <a:gd name="connsiteX75" fmla="*/ 1462946 w 2854081"/>
              <a:gd name="connsiteY75" fmla="*/ 31717 h 2692920"/>
              <a:gd name="connsiteX76" fmla="*/ 1544698 w 2854081"/>
              <a:gd name="connsiteY76" fmla="*/ 18 h 2692920"/>
              <a:gd name="connsiteX0" fmla="*/ 1676973 w 2854081"/>
              <a:gd name="connsiteY0" fmla="*/ 561676 h 2692920"/>
              <a:gd name="connsiteX1" fmla="*/ 1754732 w 2854081"/>
              <a:gd name="connsiteY1" fmla="*/ 565080 h 2692920"/>
              <a:gd name="connsiteX2" fmla="*/ 2033028 w 2854081"/>
              <a:gd name="connsiteY2" fmla="*/ 731279 h 2692920"/>
              <a:gd name="connsiteX3" fmla="*/ 2199678 w 2854081"/>
              <a:gd name="connsiteY3" fmla="*/ 1057982 h 2692920"/>
              <a:gd name="connsiteX4" fmla="*/ 2340548 w 2854081"/>
              <a:gd name="connsiteY4" fmla="*/ 1777331 h 2692920"/>
              <a:gd name="connsiteX5" fmla="*/ 2345944 w 2854081"/>
              <a:gd name="connsiteY5" fmla="*/ 1897222 h 2692920"/>
              <a:gd name="connsiteX6" fmla="*/ 2316571 w 2854081"/>
              <a:gd name="connsiteY6" fmla="*/ 2306050 h 2692920"/>
              <a:gd name="connsiteX7" fmla="*/ 1928722 w 2854081"/>
              <a:gd name="connsiteY7" fmla="*/ 2681308 h 2692920"/>
              <a:gd name="connsiteX8" fmla="*/ 1568449 w 2854081"/>
              <a:gd name="connsiteY8" fmla="*/ 2651335 h 2692920"/>
              <a:gd name="connsiteX9" fmla="*/ 1471937 w 2854081"/>
              <a:gd name="connsiteY9" fmla="*/ 2598584 h 2692920"/>
              <a:gd name="connsiteX10" fmla="*/ 1461747 w 2854081"/>
              <a:gd name="connsiteY10" fmla="*/ 2573406 h 2692920"/>
              <a:gd name="connsiteX11" fmla="*/ 1516898 w 2854081"/>
              <a:gd name="connsiteY11" fmla="*/ 1741364 h 2692920"/>
              <a:gd name="connsiteX12" fmla="*/ 1512701 w 2854081"/>
              <a:gd name="connsiteY12" fmla="*/ 1300163 h 2692920"/>
              <a:gd name="connsiteX13" fmla="*/ 1462347 w 2854081"/>
              <a:gd name="connsiteY13" fmla="*/ 719289 h 2692920"/>
              <a:gd name="connsiteX14" fmla="*/ 1444962 w 2854081"/>
              <a:gd name="connsiteY14" fmla="*/ 653949 h 2692920"/>
              <a:gd name="connsiteX15" fmla="*/ 1455752 w 2854081"/>
              <a:gd name="connsiteY15" fmla="*/ 626375 h 2692920"/>
              <a:gd name="connsiteX16" fmla="*/ 1676973 w 2854081"/>
              <a:gd name="connsiteY16" fmla="*/ 561676 h 2692920"/>
              <a:gd name="connsiteX17" fmla="*/ 1174608 w 2854081"/>
              <a:gd name="connsiteY17" fmla="*/ 536459 h 2692920"/>
              <a:gd name="connsiteX18" fmla="*/ 1387416 w 2854081"/>
              <a:gd name="connsiteY18" fmla="*/ 613189 h 2692920"/>
              <a:gd name="connsiteX19" fmla="*/ 1425781 w 2854081"/>
              <a:gd name="connsiteY19" fmla="*/ 673135 h 2692920"/>
              <a:gd name="connsiteX20" fmla="*/ 1465344 w 2854081"/>
              <a:gd name="connsiteY20" fmla="*/ 920109 h 2692920"/>
              <a:gd name="connsiteX21" fmla="*/ 1491720 w 2854081"/>
              <a:gd name="connsiteY21" fmla="*/ 1464417 h 2692920"/>
              <a:gd name="connsiteX22" fmla="*/ 1492319 w 2854081"/>
              <a:gd name="connsiteY22" fmla="*/ 1738968 h 2692920"/>
              <a:gd name="connsiteX23" fmla="*/ 1435971 w 2854081"/>
              <a:gd name="connsiteY23" fmla="*/ 2566214 h 2692920"/>
              <a:gd name="connsiteX24" fmla="*/ 1387416 w 2854081"/>
              <a:gd name="connsiteY24" fmla="*/ 2626759 h 2692920"/>
              <a:gd name="connsiteX25" fmla="*/ 762183 w 2854081"/>
              <a:gd name="connsiteY25" fmla="*/ 2488884 h 2692920"/>
              <a:gd name="connsiteX26" fmla="*/ 543381 w 2854081"/>
              <a:gd name="connsiteY26" fmla="*/ 2052483 h 2692920"/>
              <a:gd name="connsiteX27" fmla="*/ 493628 w 2854081"/>
              <a:gd name="connsiteY27" fmla="*/ 1372699 h 2692920"/>
              <a:gd name="connsiteX28" fmla="*/ 608122 w 2854081"/>
              <a:gd name="connsiteY28" fmla="*/ 891335 h 2692920"/>
              <a:gd name="connsiteX29" fmla="*/ 1174608 w 2854081"/>
              <a:gd name="connsiteY29" fmla="*/ 536459 h 2692920"/>
              <a:gd name="connsiteX30" fmla="*/ 2252335 w 2854081"/>
              <a:gd name="connsiteY30" fmla="*/ 524589 h 2692920"/>
              <a:gd name="connsiteX31" fmla="*/ 2353137 w 2854081"/>
              <a:gd name="connsiteY31" fmla="*/ 544849 h 2692920"/>
              <a:gd name="connsiteX32" fmla="*/ 2776952 w 2854081"/>
              <a:gd name="connsiteY32" fmla="*/ 963270 h 2692920"/>
              <a:gd name="connsiteX33" fmla="*/ 2849487 w 2854081"/>
              <a:gd name="connsiteY33" fmla="*/ 1322944 h 2692920"/>
              <a:gd name="connsiteX34" fmla="*/ 2776353 w 2854081"/>
              <a:gd name="connsiteY34" fmla="*/ 1991337 h 2692920"/>
              <a:gd name="connsiteX35" fmla="*/ 2393302 w 2854081"/>
              <a:gd name="connsiteY35" fmla="*/ 2424143 h 2692920"/>
              <a:gd name="connsiteX36" fmla="*/ 2294392 w 2854081"/>
              <a:gd name="connsiteY36" fmla="*/ 2455315 h 2692920"/>
              <a:gd name="connsiteX37" fmla="*/ 2339350 w 2854081"/>
              <a:gd name="connsiteY37" fmla="*/ 2304252 h 2692920"/>
              <a:gd name="connsiteX38" fmla="*/ 2367525 w 2854081"/>
              <a:gd name="connsiteY38" fmla="*/ 1834880 h 2692920"/>
              <a:gd name="connsiteX39" fmla="*/ 2308778 w 2854081"/>
              <a:gd name="connsiteY39" fmla="*/ 1335532 h 2692920"/>
              <a:gd name="connsiteX40" fmla="*/ 2103164 w 2854081"/>
              <a:gd name="connsiteY40" fmla="*/ 791826 h 2692920"/>
              <a:gd name="connsiteX41" fmla="*/ 1962891 w 2854081"/>
              <a:gd name="connsiteY41" fmla="*/ 626375 h 2692920"/>
              <a:gd name="connsiteX42" fmla="*/ 1965889 w 2854081"/>
              <a:gd name="connsiteY42" fmla="*/ 597001 h 2692920"/>
              <a:gd name="connsiteX43" fmla="*/ 2154118 w 2854081"/>
              <a:gd name="connsiteY43" fmla="*/ 527090 h 2692920"/>
              <a:gd name="connsiteX44" fmla="*/ 2252335 w 2854081"/>
              <a:gd name="connsiteY44" fmla="*/ 524589 h 2692920"/>
              <a:gd name="connsiteX45" fmla="*/ 790038 w 2854081"/>
              <a:gd name="connsiteY45" fmla="*/ 465000 h 2692920"/>
              <a:gd name="connsiteX46" fmla="*/ 887018 w 2854081"/>
              <a:gd name="connsiteY46" fmla="*/ 469541 h 2692920"/>
              <a:gd name="connsiteX47" fmla="*/ 1077495 w 2854081"/>
              <a:gd name="connsiteY47" fmla="*/ 511279 h 2692920"/>
              <a:gd name="connsiteX48" fmla="*/ 1082890 w 2854081"/>
              <a:gd name="connsiteY48" fmla="*/ 517275 h 2692920"/>
              <a:gd name="connsiteX49" fmla="*/ 759784 w 2854081"/>
              <a:gd name="connsiteY49" fmla="*/ 662941 h 2692920"/>
              <a:gd name="connsiteX50" fmla="*/ 524198 w 2854081"/>
              <a:gd name="connsiteY50" fmla="*/ 1041798 h 2692920"/>
              <a:gd name="connsiteX51" fmla="*/ 467250 w 2854081"/>
              <a:gd name="connsiteY51" fmla="*/ 1585505 h 2692920"/>
              <a:gd name="connsiteX52" fmla="*/ 503818 w 2854081"/>
              <a:gd name="connsiteY52" fmla="*/ 1979347 h 2692920"/>
              <a:gd name="connsiteX53" fmla="*/ 669266 w 2854081"/>
              <a:gd name="connsiteY53" fmla="*/ 2409156 h 2692920"/>
              <a:gd name="connsiteX54" fmla="*/ 673462 w 2854081"/>
              <a:gd name="connsiteY54" fmla="*/ 2418148 h 2692920"/>
              <a:gd name="connsiteX55" fmla="*/ 594934 w 2854081"/>
              <a:gd name="connsiteY55" fmla="*/ 2408557 h 2692920"/>
              <a:gd name="connsiteX56" fmla="*/ 173517 w 2854081"/>
              <a:gd name="connsiteY56" fmla="*/ 2099238 h 2692920"/>
              <a:gd name="connsiteX57" fmla="*/ 2073 w 2854081"/>
              <a:gd name="connsiteY57" fmla="*/ 1526158 h 2692920"/>
              <a:gd name="connsiteX58" fmla="*/ 132154 w 2854081"/>
              <a:gd name="connsiteY58" fmla="*/ 877546 h 2692920"/>
              <a:gd name="connsiteX59" fmla="*/ 692045 w 2854081"/>
              <a:gd name="connsiteY59" fmla="*/ 472315 h 2692920"/>
              <a:gd name="connsiteX60" fmla="*/ 790038 w 2854081"/>
              <a:gd name="connsiteY60" fmla="*/ 465000 h 2692920"/>
              <a:gd name="connsiteX61" fmla="*/ 1544698 w 2854081"/>
              <a:gd name="connsiteY61" fmla="*/ 18 h 2692920"/>
              <a:gd name="connsiteX62" fmla="*/ 1624202 w 2854081"/>
              <a:gd name="connsiteY62" fmla="*/ 35312 h 2692920"/>
              <a:gd name="connsiteX63" fmla="*/ 1690142 w 2854081"/>
              <a:gd name="connsiteY63" fmla="*/ 103650 h 2692920"/>
              <a:gd name="connsiteX64" fmla="*/ 1712920 w 2854081"/>
              <a:gd name="connsiteY64" fmla="*/ 168391 h 2692920"/>
              <a:gd name="connsiteX65" fmla="*/ 1686545 w 2854081"/>
              <a:gd name="connsiteY65" fmla="*/ 242725 h 2692920"/>
              <a:gd name="connsiteX66" fmla="*/ 1595428 w 2854081"/>
              <a:gd name="connsiteY66" fmla="*/ 349430 h 2692920"/>
              <a:gd name="connsiteX67" fmla="*/ 1522894 w 2854081"/>
              <a:gd name="connsiteY67" fmla="*/ 445342 h 2692920"/>
              <a:gd name="connsiteX68" fmla="*/ 1488123 w 2854081"/>
              <a:gd name="connsiteY68" fmla="*/ 558638 h 2692920"/>
              <a:gd name="connsiteX69" fmla="*/ 1467142 w 2854081"/>
              <a:gd name="connsiteY69" fmla="*/ 593406 h 2692920"/>
              <a:gd name="connsiteX70" fmla="*/ 1391010 w 2854081"/>
              <a:gd name="connsiteY70" fmla="*/ 586813 h 2692920"/>
              <a:gd name="connsiteX71" fmla="*/ 1313681 w 2854081"/>
              <a:gd name="connsiteY71" fmla="*/ 541254 h 2692920"/>
              <a:gd name="connsiteX72" fmla="*/ 1295698 w 2854081"/>
              <a:gd name="connsiteY72" fmla="*/ 517876 h 2692920"/>
              <a:gd name="connsiteX73" fmla="*/ 1301691 w 2854081"/>
              <a:gd name="connsiteY73" fmla="*/ 288282 h 2692920"/>
              <a:gd name="connsiteX74" fmla="*/ 1431175 w 2854081"/>
              <a:gd name="connsiteY74" fmla="*/ 56293 h 2692920"/>
              <a:gd name="connsiteX75" fmla="*/ 1462946 w 2854081"/>
              <a:gd name="connsiteY75" fmla="*/ 31717 h 2692920"/>
              <a:gd name="connsiteX76" fmla="*/ 1544698 w 2854081"/>
              <a:gd name="connsiteY76" fmla="*/ 18 h 2692920"/>
              <a:gd name="connsiteX0" fmla="*/ 1676973 w 2854081"/>
              <a:gd name="connsiteY0" fmla="*/ 561676 h 2692920"/>
              <a:gd name="connsiteX1" fmla="*/ 1754732 w 2854081"/>
              <a:gd name="connsiteY1" fmla="*/ 565080 h 2692920"/>
              <a:gd name="connsiteX2" fmla="*/ 2033028 w 2854081"/>
              <a:gd name="connsiteY2" fmla="*/ 731279 h 2692920"/>
              <a:gd name="connsiteX3" fmla="*/ 2199678 w 2854081"/>
              <a:gd name="connsiteY3" fmla="*/ 1057982 h 2692920"/>
              <a:gd name="connsiteX4" fmla="*/ 2340548 w 2854081"/>
              <a:gd name="connsiteY4" fmla="*/ 1777331 h 2692920"/>
              <a:gd name="connsiteX5" fmla="*/ 2345944 w 2854081"/>
              <a:gd name="connsiteY5" fmla="*/ 1897222 h 2692920"/>
              <a:gd name="connsiteX6" fmla="*/ 2316571 w 2854081"/>
              <a:gd name="connsiteY6" fmla="*/ 2306050 h 2692920"/>
              <a:gd name="connsiteX7" fmla="*/ 1928722 w 2854081"/>
              <a:gd name="connsiteY7" fmla="*/ 2681308 h 2692920"/>
              <a:gd name="connsiteX8" fmla="*/ 1568449 w 2854081"/>
              <a:gd name="connsiteY8" fmla="*/ 2651335 h 2692920"/>
              <a:gd name="connsiteX9" fmla="*/ 1471937 w 2854081"/>
              <a:gd name="connsiteY9" fmla="*/ 2598584 h 2692920"/>
              <a:gd name="connsiteX10" fmla="*/ 1461747 w 2854081"/>
              <a:gd name="connsiteY10" fmla="*/ 2573406 h 2692920"/>
              <a:gd name="connsiteX11" fmla="*/ 1516898 w 2854081"/>
              <a:gd name="connsiteY11" fmla="*/ 1741364 h 2692920"/>
              <a:gd name="connsiteX12" fmla="*/ 1512701 w 2854081"/>
              <a:gd name="connsiteY12" fmla="*/ 1300163 h 2692920"/>
              <a:gd name="connsiteX13" fmla="*/ 1462347 w 2854081"/>
              <a:gd name="connsiteY13" fmla="*/ 719289 h 2692920"/>
              <a:gd name="connsiteX14" fmla="*/ 1444962 w 2854081"/>
              <a:gd name="connsiteY14" fmla="*/ 653949 h 2692920"/>
              <a:gd name="connsiteX15" fmla="*/ 1455752 w 2854081"/>
              <a:gd name="connsiteY15" fmla="*/ 626375 h 2692920"/>
              <a:gd name="connsiteX16" fmla="*/ 1676973 w 2854081"/>
              <a:gd name="connsiteY16" fmla="*/ 561676 h 2692920"/>
              <a:gd name="connsiteX17" fmla="*/ 1174608 w 2854081"/>
              <a:gd name="connsiteY17" fmla="*/ 536459 h 2692920"/>
              <a:gd name="connsiteX18" fmla="*/ 1387416 w 2854081"/>
              <a:gd name="connsiteY18" fmla="*/ 613189 h 2692920"/>
              <a:gd name="connsiteX19" fmla="*/ 1425781 w 2854081"/>
              <a:gd name="connsiteY19" fmla="*/ 673135 h 2692920"/>
              <a:gd name="connsiteX20" fmla="*/ 1465344 w 2854081"/>
              <a:gd name="connsiteY20" fmla="*/ 920109 h 2692920"/>
              <a:gd name="connsiteX21" fmla="*/ 1491720 w 2854081"/>
              <a:gd name="connsiteY21" fmla="*/ 1464417 h 2692920"/>
              <a:gd name="connsiteX22" fmla="*/ 1492319 w 2854081"/>
              <a:gd name="connsiteY22" fmla="*/ 1738968 h 2692920"/>
              <a:gd name="connsiteX23" fmla="*/ 1435971 w 2854081"/>
              <a:gd name="connsiteY23" fmla="*/ 2566214 h 2692920"/>
              <a:gd name="connsiteX24" fmla="*/ 1387416 w 2854081"/>
              <a:gd name="connsiteY24" fmla="*/ 2626759 h 2692920"/>
              <a:gd name="connsiteX25" fmla="*/ 762183 w 2854081"/>
              <a:gd name="connsiteY25" fmla="*/ 2488884 h 2692920"/>
              <a:gd name="connsiteX26" fmla="*/ 543381 w 2854081"/>
              <a:gd name="connsiteY26" fmla="*/ 2052483 h 2692920"/>
              <a:gd name="connsiteX27" fmla="*/ 493628 w 2854081"/>
              <a:gd name="connsiteY27" fmla="*/ 1372699 h 2692920"/>
              <a:gd name="connsiteX28" fmla="*/ 608122 w 2854081"/>
              <a:gd name="connsiteY28" fmla="*/ 891335 h 2692920"/>
              <a:gd name="connsiteX29" fmla="*/ 1174608 w 2854081"/>
              <a:gd name="connsiteY29" fmla="*/ 536459 h 2692920"/>
              <a:gd name="connsiteX30" fmla="*/ 2252335 w 2854081"/>
              <a:gd name="connsiteY30" fmla="*/ 524589 h 2692920"/>
              <a:gd name="connsiteX31" fmla="*/ 2353137 w 2854081"/>
              <a:gd name="connsiteY31" fmla="*/ 544849 h 2692920"/>
              <a:gd name="connsiteX32" fmla="*/ 2776952 w 2854081"/>
              <a:gd name="connsiteY32" fmla="*/ 963270 h 2692920"/>
              <a:gd name="connsiteX33" fmla="*/ 2849487 w 2854081"/>
              <a:gd name="connsiteY33" fmla="*/ 1322944 h 2692920"/>
              <a:gd name="connsiteX34" fmla="*/ 2776353 w 2854081"/>
              <a:gd name="connsiteY34" fmla="*/ 1991337 h 2692920"/>
              <a:gd name="connsiteX35" fmla="*/ 2393302 w 2854081"/>
              <a:gd name="connsiteY35" fmla="*/ 2424143 h 2692920"/>
              <a:gd name="connsiteX36" fmla="*/ 2294392 w 2854081"/>
              <a:gd name="connsiteY36" fmla="*/ 2455315 h 2692920"/>
              <a:gd name="connsiteX37" fmla="*/ 2339350 w 2854081"/>
              <a:gd name="connsiteY37" fmla="*/ 2304252 h 2692920"/>
              <a:gd name="connsiteX38" fmla="*/ 2367525 w 2854081"/>
              <a:gd name="connsiteY38" fmla="*/ 1834880 h 2692920"/>
              <a:gd name="connsiteX39" fmla="*/ 2308778 w 2854081"/>
              <a:gd name="connsiteY39" fmla="*/ 1335532 h 2692920"/>
              <a:gd name="connsiteX40" fmla="*/ 2103164 w 2854081"/>
              <a:gd name="connsiteY40" fmla="*/ 791826 h 2692920"/>
              <a:gd name="connsiteX41" fmla="*/ 1962891 w 2854081"/>
              <a:gd name="connsiteY41" fmla="*/ 626375 h 2692920"/>
              <a:gd name="connsiteX42" fmla="*/ 1965889 w 2854081"/>
              <a:gd name="connsiteY42" fmla="*/ 597001 h 2692920"/>
              <a:gd name="connsiteX43" fmla="*/ 2154118 w 2854081"/>
              <a:gd name="connsiteY43" fmla="*/ 527090 h 2692920"/>
              <a:gd name="connsiteX44" fmla="*/ 2252335 w 2854081"/>
              <a:gd name="connsiteY44" fmla="*/ 524589 h 2692920"/>
              <a:gd name="connsiteX45" fmla="*/ 790038 w 2854081"/>
              <a:gd name="connsiteY45" fmla="*/ 465000 h 2692920"/>
              <a:gd name="connsiteX46" fmla="*/ 887018 w 2854081"/>
              <a:gd name="connsiteY46" fmla="*/ 469541 h 2692920"/>
              <a:gd name="connsiteX47" fmla="*/ 1077495 w 2854081"/>
              <a:gd name="connsiteY47" fmla="*/ 511279 h 2692920"/>
              <a:gd name="connsiteX48" fmla="*/ 1082890 w 2854081"/>
              <a:gd name="connsiteY48" fmla="*/ 517275 h 2692920"/>
              <a:gd name="connsiteX49" fmla="*/ 759784 w 2854081"/>
              <a:gd name="connsiteY49" fmla="*/ 662941 h 2692920"/>
              <a:gd name="connsiteX50" fmla="*/ 524198 w 2854081"/>
              <a:gd name="connsiteY50" fmla="*/ 1041798 h 2692920"/>
              <a:gd name="connsiteX51" fmla="*/ 467250 w 2854081"/>
              <a:gd name="connsiteY51" fmla="*/ 1585505 h 2692920"/>
              <a:gd name="connsiteX52" fmla="*/ 503818 w 2854081"/>
              <a:gd name="connsiteY52" fmla="*/ 1979347 h 2692920"/>
              <a:gd name="connsiteX53" fmla="*/ 669266 w 2854081"/>
              <a:gd name="connsiteY53" fmla="*/ 2409156 h 2692920"/>
              <a:gd name="connsiteX54" fmla="*/ 673462 w 2854081"/>
              <a:gd name="connsiteY54" fmla="*/ 2418148 h 2692920"/>
              <a:gd name="connsiteX55" fmla="*/ 594934 w 2854081"/>
              <a:gd name="connsiteY55" fmla="*/ 2408557 h 2692920"/>
              <a:gd name="connsiteX56" fmla="*/ 173517 w 2854081"/>
              <a:gd name="connsiteY56" fmla="*/ 2099238 h 2692920"/>
              <a:gd name="connsiteX57" fmla="*/ 2073 w 2854081"/>
              <a:gd name="connsiteY57" fmla="*/ 1526158 h 2692920"/>
              <a:gd name="connsiteX58" fmla="*/ 132154 w 2854081"/>
              <a:gd name="connsiteY58" fmla="*/ 877546 h 2692920"/>
              <a:gd name="connsiteX59" fmla="*/ 692045 w 2854081"/>
              <a:gd name="connsiteY59" fmla="*/ 472315 h 2692920"/>
              <a:gd name="connsiteX60" fmla="*/ 790038 w 2854081"/>
              <a:gd name="connsiteY60" fmla="*/ 465000 h 2692920"/>
              <a:gd name="connsiteX61" fmla="*/ 1544698 w 2854081"/>
              <a:gd name="connsiteY61" fmla="*/ 18 h 2692920"/>
              <a:gd name="connsiteX62" fmla="*/ 1624202 w 2854081"/>
              <a:gd name="connsiteY62" fmla="*/ 35312 h 2692920"/>
              <a:gd name="connsiteX63" fmla="*/ 1690142 w 2854081"/>
              <a:gd name="connsiteY63" fmla="*/ 103650 h 2692920"/>
              <a:gd name="connsiteX64" fmla="*/ 1712920 w 2854081"/>
              <a:gd name="connsiteY64" fmla="*/ 168391 h 2692920"/>
              <a:gd name="connsiteX65" fmla="*/ 1686545 w 2854081"/>
              <a:gd name="connsiteY65" fmla="*/ 242725 h 2692920"/>
              <a:gd name="connsiteX66" fmla="*/ 1595428 w 2854081"/>
              <a:gd name="connsiteY66" fmla="*/ 349430 h 2692920"/>
              <a:gd name="connsiteX67" fmla="*/ 1522894 w 2854081"/>
              <a:gd name="connsiteY67" fmla="*/ 445342 h 2692920"/>
              <a:gd name="connsiteX68" fmla="*/ 1488123 w 2854081"/>
              <a:gd name="connsiteY68" fmla="*/ 558638 h 2692920"/>
              <a:gd name="connsiteX69" fmla="*/ 1467142 w 2854081"/>
              <a:gd name="connsiteY69" fmla="*/ 593406 h 2692920"/>
              <a:gd name="connsiteX70" fmla="*/ 1391010 w 2854081"/>
              <a:gd name="connsiteY70" fmla="*/ 586813 h 2692920"/>
              <a:gd name="connsiteX71" fmla="*/ 1313681 w 2854081"/>
              <a:gd name="connsiteY71" fmla="*/ 541254 h 2692920"/>
              <a:gd name="connsiteX72" fmla="*/ 1295698 w 2854081"/>
              <a:gd name="connsiteY72" fmla="*/ 517876 h 2692920"/>
              <a:gd name="connsiteX73" fmla="*/ 1301691 w 2854081"/>
              <a:gd name="connsiteY73" fmla="*/ 288282 h 2692920"/>
              <a:gd name="connsiteX74" fmla="*/ 1431175 w 2854081"/>
              <a:gd name="connsiteY74" fmla="*/ 56293 h 2692920"/>
              <a:gd name="connsiteX75" fmla="*/ 1462946 w 2854081"/>
              <a:gd name="connsiteY75" fmla="*/ 31717 h 2692920"/>
              <a:gd name="connsiteX76" fmla="*/ 1544698 w 2854081"/>
              <a:gd name="connsiteY76" fmla="*/ 18 h 2692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</a:cxnLst>
            <a:rect l="l" t="t" r="r" b="b"/>
            <a:pathLst>
              <a:path w="2854081" h="2692920">
                <a:moveTo>
                  <a:pt x="1676973" y="561676"/>
                </a:moveTo>
                <a:cubicBezTo>
                  <a:pt x="1702888" y="560557"/>
                  <a:pt x="1728918" y="561634"/>
                  <a:pt x="1754732" y="565080"/>
                </a:cubicBezTo>
                <a:cubicBezTo>
                  <a:pt x="1857987" y="578867"/>
                  <a:pt x="1957798" y="630569"/>
                  <a:pt x="2033028" y="731279"/>
                </a:cubicBezTo>
                <a:cubicBezTo>
                  <a:pt x="2107360" y="830788"/>
                  <a:pt x="2155916" y="942888"/>
                  <a:pt x="2199678" y="1057982"/>
                </a:cubicBezTo>
                <a:cubicBezTo>
                  <a:pt x="2287197" y="1289971"/>
                  <a:pt x="2330957" y="1530354"/>
                  <a:pt x="2340548" y="1777331"/>
                </a:cubicBezTo>
                <a:cubicBezTo>
                  <a:pt x="2341748" y="1816894"/>
                  <a:pt x="2344145" y="1857057"/>
                  <a:pt x="2345944" y="1897222"/>
                </a:cubicBezTo>
                <a:cubicBezTo>
                  <a:pt x="2347143" y="2034497"/>
                  <a:pt x="2341748" y="2171171"/>
                  <a:pt x="2316571" y="2306050"/>
                </a:cubicBezTo>
                <a:cubicBezTo>
                  <a:pt x="2272210" y="2524851"/>
                  <a:pt x="2149323" y="2643544"/>
                  <a:pt x="1928722" y="2681308"/>
                </a:cubicBezTo>
                <a:cubicBezTo>
                  <a:pt x="1805835" y="2702289"/>
                  <a:pt x="1685344" y="2696295"/>
                  <a:pt x="1568449" y="2651335"/>
                </a:cubicBezTo>
                <a:cubicBezTo>
                  <a:pt x="1533680" y="2638147"/>
                  <a:pt x="1501311" y="2620763"/>
                  <a:pt x="1471937" y="2598584"/>
                </a:cubicBezTo>
                <a:cubicBezTo>
                  <a:pt x="1462946" y="2591991"/>
                  <a:pt x="1458750" y="2585995"/>
                  <a:pt x="1461747" y="2573406"/>
                </a:cubicBezTo>
                <a:cubicBezTo>
                  <a:pt x="1484634" y="2408984"/>
                  <a:pt x="1508406" y="1953571"/>
                  <a:pt x="1516898" y="1741364"/>
                </a:cubicBezTo>
                <a:cubicBezTo>
                  <a:pt x="1518695" y="1594496"/>
                  <a:pt x="1518096" y="1447031"/>
                  <a:pt x="1512701" y="1300163"/>
                </a:cubicBezTo>
                <a:cubicBezTo>
                  <a:pt x="1505507" y="1105940"/>
                  <a:pt x="1498912" y="911116"/>
                  <a:pt x="1462347" y="719289"/>
                </a:cubicBezTo>
                <a:cubicBezTo>
                  <a:pt x="1458150" y="697110"/>
                  <a:pt x="1452756" y="674930"/>
                  <a:pt x="1444962" y="653949"/>
                </a:cubicBezTo>
                <a:cubicBezTo>
                  <a:pt x="1440167" y="640162"/>
                  <a:pt x="1443163" y="633567"/>
                  <a:pt x="1455752" y="626375"/>
                </a:cubicBezTo>
                <a:cubicBezTo>
                  <a:pt x="1522516" y="588160"/>
                  <a:pt x="1599228" y="565034"/>
                  <a:pt x="1676973" y="561676"/>
                </a:cubicBezTo>
                <a:close/>
                <a:moveTo>
                  <a:pt x="1174608" y="536459"/>
                </a:moveTo>
                <a:cubicBezTo>
                  <a:pt x="1253737" y="533461"/>
                  <a:pt x="1325670" y="562235"/>
                  <a:pt x="1387416" y="613189"/>
                </a:cubicBezTo>
                <a:cubicBezTo>
                  <a:pt x="1407196" y="629373"/>
                  <a:pt x="1419186" y="649156"/>
                  <a:pt x="1425781" y="673135"/>
                </a:cubicBezTo>
                <a:cubicBezTo>
                  <a:pt x="1447960" y="754059"/>
                  <a:pt x="1457551" y="836786"/>
                  <a:pt x="1465344" y="920109"/>
                </a:cubicBezTo>
                <a:cubicBezTo>
                  <a:pt x="1482130" y="1089756"/>
                  <a:pt x="1486925" y="1260000"/>
                  <a:pt x="1491720" y="1464417"/>
                </a:cubicBezTo>
                <a:cubicBezTo>
                  <a:pt x="1491720" y="1533354"/>
                  <a:pt x="1491720" y="1636461"/>
                  <a:pt x="1492319" y="1738968"/>
                </a:cubicBezTo>
                <a:cubicBezTo>
                  <a:pt x="1473536" y="2014717"/>
                  <a:pt x="1470147" y="2358198"/>
                  <a:pt x="1435971" y="2566214"/>
                </a:cubicBezTo>
                <a:cubicBezTo>
                  <a:pt x="1429977" y="2594989"/>
                  <a:pt x="1416188" y="2613571"/>
                  <a:pt x="1387416" y="2626759"/>
                </a:cubicBezTo>
                <a:cubicBezTo>
                  <a:pt x="1170412" y="2725070"/>
                  <a:pt x="929431" y="2672318"/>
                  <a:pt x="762183" y="2488884"/>
                </a:cubicBezTo>
                <a:cubicBezTo>
                  <a:pt x="648287" y="2364198"/>
                  <a:pt x="582346" y="2214334"/>
                  <a:pt x="543381" y="2052483"/>
                </a:cubicBezTo>
                <a:cubicBezTo>
                  <a:pt x="489431" y="1828886"/>
                  <a:pt x="481638" y="1601093"/>
                  <a:pt x="493628" y="1372699"/>
                </a:cubicBezTo>
                <a:cubicBezTo>
                  <a:pt x="502619" y="1206050"/>
                  <a:pt x="529594" y="1041798"/>
                  <a:pt x="608122" y="891335"/>
                </a:cubicBezTo>
                <a:cubicBezTo>
                  <a:pt x="727414" y="663542"/>
                  <a:pt x="918642" y="545450"/>
                  <a:pt x="1174608" y="536459"/>
                </a:cubicBezTo>
                <a:close/>
                <a:moveTo>
                  <a:pt x="2252335" y="524589"/>
                </a:moveTo>
                <a:cubicBezTo>
                  <a:pt x="2285511" y="527503"/>
                  <a:pt x="2319118" y="534209"/>
                  <a:pt x="2353137" y="544849"/>
                </a:cubicBezTo>
                <a:cubicBezTo>
                  <a:pt x="2565345" y="611390"/>
                  <a:pt x="2702021" y="757057"/>
                  <a:pt x="2776952" y="963270"/>
                </a:cubicBezTo>
                <a:cubicBezTo>
                  <a:pt x="2819514" y="1079564"/>
                  <a:pt x="2841694" y="1200055"/>
                  <a:pt x="2849487" y="1322944"/>
                </a:cubicBezTo>
                <a:cubicBezTo>
                  <a:pt x="2864472" y="1550137"/>
                  <a:pt x="2843493" y="1773135"/>
                  <a:pt x="2776353" y="1991337"/>
                </a:cubicBezTo>
                <a:cubicBezTo>
                  <a:pt x="2714009" y="2193353"/>
                  <a:pt x="2591122" y="2342018"/>
                  <a:pt x="2393302" y="2424143"/>
                </a:cubicBezTo>
                <a:cubicBezTo>
                  <a:pt x="2362128" y="2437331"/>
                  <a:pt x="2330957" y="2448722"/>
                  <a:pt x="2294392" y="2455315"/>
                </a:cubicBezTo>
                <a:cubicBezTo>
                  <a:pt x="2314172" y="2403761"/>
                  <a:pt x="2329160" y="2354607"/>
                  <a:pt x="2339350" y="2304252"/>
                </a:cubicBezTo>
                <a:cubicBezTo>
                  <a:pt x="2369922" y="2148994"/>
                  <a:pt x="2374118" y="1991936"/>
                  <a:pt x="2367525" y="1834880"/>
                </a:cubicBezTo>
                <a:cubicBezTo>
                  <a:pt x="2360930" y="1667033"/>
                  <a:pt x="2349540" y="1499185"/>
                  <a:pt x="2308778" y="1335532"/>
                </a:cubicBezTo>
                <a:cubicBezTo>
                  <a:pt x="2261421" y="1146702"/>
                  <a:pt x="2203874" y="960871"/>
                  <a:pt x="2103164" y="791826"/>
                </a:cubicBezTo>
                <a:cubicBezTo>
                  <a:pt x="2065997" y="728882"/>
                  <a:pt x="2021638" y="671335"/>
                  <a:pt x="1962891" y="626375"/>
                </a:cubicBezTo>
                <a:cubicBezTo>
                  <a:pt x="1944308" y="611989"/>
                  <a:pt x="1950903" y="606594"/>
                  <a:pt x="1965889" y="597001"/>
                </a:cubicBezTo>
                <a:cubicBezTo>
                  <a:pt x="2026733" y="559834"/>
                  <a:pt x="2089526" y="536157"/>
                  <a:pt x="2154118" y="527090"/>
                </a:cubicBezTo>
                <a:cubicBezTo>
                  <a:pt x="2186414" y="522556"/>
                  <a:pt x="2219161" y="521677"/>
                  <a:pt x="2252335" y="524589"/>
                </a:cubicBezTo>
                <a:close/>
                <a:moveTo>
                  <a:pt x="790038" y="465000"/>
                </a:moveTo>
                <a:cubicBezTo>
                  <a:pt x="822540" y="464578"/>
                  <a:pt x="854873" y="466133"/>
                  <a:pt x="887018" y="469541"/>
                </a:cubicBezTo>
                <a:cubicBezTo>
                  <a:pt x="951311" y="476360"/>
                  <a:pt x="1014853" y="490598"/>
                  <a:pt x="1077495" y="511279"/>
                </a:cubicBezTo>
                <a:cubicBezTo>
                  <a:pt x="1079295" y="511878"/>
                  <a:pt x="1079894" y="513678"/>
                  <a:pt x="1082890" y="517275"/>
                </a:cubicBezTo>
                <a:cubicBezTo>
                  <a:pt x="962399" y="541252"/>
                  <a:pt x="853898" y="586811"/>
                  <a:pt x="759784" y="662941"/>
                </a:cubicBezTo>
                <a:cubicBezTo>
                  <a:pt x="637496" y="761851"/>
                  <a:pt x="566759" y="893732"/>
                  <a:pt x="524198" y="1041798"/>
                </a:cubicBezTo>
                <a:cubicBezTo>
                  <a:pt x="472644" y="1219236"/>
                  <a:pt x="462454" y="1402073"/>
                  <a:pt x="467250" y="1585505"/>
                </a:cubicBezTo>
                <a:cubicBezTo>
                  <a:pt x="470847" y="1717385"/>
                  <a:pt x="478640" y="1849266"/>
                  <a:pt x="503818" y="1979347"/>
                </a:cubicBezTo>
                <a:cubicBezTo>
                  <a:pt x="533189" y="2132209"/>
                  <a:pt x="582945" y="2277877"/>
                  <a:pt x="669266" y="2409156"/>
                </a:cubicBezTo>
                <a:cubicBezTo>
                  <a:pt x="670464" y="2410954"/>
                  <a:pt x="671066" y="2413352"/>
                  <a:pt x="673462" y="2418148"/>
                </a:cubicBezTo>
                <a:cubicBezTo>
                  <a:pt x="645888" y="2419947"/>
                  <a:pt x="620112" y="2413951"/>
                  <a:pt x="594934" y="2408557"/>
                </a:cubicBezTo>
                <a:cubicBezTo>
                  <a:pt x="407304" y="2369592"/>
                  <a:pt x="270628" y="2260490"/>
                  <a:pt x="173517" y="2099238"/>
                </a:cubicBezTo>
                <a:cubicBezTo>
                  <a:pt x="68012" y="1922999"/>
                  <a:pt x="12862" y="1730573"/>
                  <a:pt x="2073" y="1526158"/>
                </a:cubicBezTo>
                <a:cubicBezTo>
                  <a:pt x="-9917" y="1298965"/>
                  <a:pt x="29647" y="1081961"/>
                  <a:pt x="132154" y="877546"/>
                </a:cubicBezTo>
                <a:cubicBezTo>
                  <a:pt x="248448" y="646158"/>
                  <a:pt x="434279" y="508281"/>
                  <a:pt x="692045" y="472315"/>
                </a:cubicBezTo>
                <a:cubicBezTo>
                  <a:pt x="724866" y="467819"/>
                  <a:pt x="757537" y="465421"/>
                  <a:pt x="790038" y="465000"/>
                </a:cubicBezTo>
                <a:close/>
                <a:moveTo>
                  <a:pt x="1544698" y="18"/>
                </a:moveTo>
                <a:cubicBezTo>
                  <a:pt x="1569352" y="543"/>
                  <a:pt x="1593628" y="12231"/>
                  <a:pt x="1624202" y="35312"/>
                </a:cubicBezTo>
                <a:cubicBezTo>
                  <a:pt x="1649977" y="54495"/>
                  <a:pt x="1672158" y="76675"/>
                  <a:pt x="1690142" y="103650"/>
                </a:cubicBezTo>
                <a:cubicBezTo>
                  <a:pt x="1703330" y="124032"/>
                  <a:pt x="1711722" y="146211"/>
                  <a:pt x="1712920" y="168391"/>
                </a:cubicBezTo>
                <a:cubicBezTo>
                  <a:pt x="1712920" y="198363"/>
                  <a:pt x="1702131" y="221743"/>
                  <a:pt x="1686545" y="242725"/>
                </a:cubicBezTo>
                <a:cubicBezTo>
                  <a:pt x="1658369" y="280489"/>
                  <a:pt x="1626000" y="314058"/>
                  <a:pt x="1595428" y="349430"/>
                </a:cubicBezTo>
                <a:cubicBezTo>
                  <a:pt x="1569052" y="379401"/>
                  <a:pt x="1543875" y="410574"/>
                  <a:pt x="1522894" y="445342"/>
                </a:cubicBezTo>
                <a:cubicBezTo>
                  <a:pt x="1502512" y="480110"/>
                  <a:pt x="1486925" y="517277"/>
                  <a:pt x="1488123" y="558638"/>
                </a:cubicBezTo>
                <a:cubicBezTo>
                  <a:pt x="1488722" y="576621"/>
                  <a:pt x="1480330" y="583216"/>
                  <a:pt x="1467142" y="593406"/>
                </a:cubicBezTo>
                <a:cubicBezTo>
                  <a:pt x="1438368" y="614987"/>
                  <a:pt x="1416188" y="612590"/>
                  <a:pt x="1391010" y="586813"/>
                </a:cubicBezTo>
                <a:cubicBezTo>
                  <a:pt x="1370029" y="565233"/>
                  <a:pt x="1341856" y="552644"/>
                  <a:pt x="1313681" y="541254"/>
                </a:cubicBezTo>
                <a:cubicBezTo>
                  <a:pt x="1302292" y="536459"/>
                  <a:pt x="1296896" y="530465"/>
                  <a:pt x="1295698" y="517876"/>
                </a:cubicBezTo>
                <a:cubicBezTo>
                  <a:pt x="1288503" y="441146"/>
                  <a:pt x="1287904" y="364415"/>
                  <a:pt x="1301691" y="288282"/>
                </a:cubicBezTo>
                <a:cubicBezTo>
                  <a:pt x="1317877" y="195967"/>
                  <a:pt x="1362837" y="119835"/>
                  <a:pt x="1431175" y="56293"/>
                </a:cubicBezTo>
                <a:cubicBezTo>
                  <a:pt x="1440766" y="47301"/>
                  <a:pt x="1451555" y="38909"/>
                  <a:pt x="1462946" y="31717"/>
                </a:cubicBezTo>
                <a:cubicBezTo>
                  <a:pt x="1495018" y="10134"/>
                  <a:pt x="1520044" y="-506"/>
                  <a:pt x="1544698" y="1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50" name="Group 34">
            <a:extLst>
              <a:ext uri="{FF2B5EF4-FFF2-40B4-BE49-F238E27FC236}">
                <a16:creationId xmlns:a16="http://schemas.microsoft.com/office/drawing/2014/main" id="{DDCD17AE-57E6-467F-A206-53E78FAD6942}"/>
              </a:ext>
            </a:extLst>
          </p:cNvPr>
          <p:cNvGrpSpPr/>
          <p:nvPr/>
        </p:nvGrpSpPr>
        <p:grpSpPr>
          <a:xfrm>
            <a:off x="1661627" y="5049542"/>
            <a:ext cx="1492767" cy="672471"/>
            <a:chOff x="4482307" y="2759288"/>
            <a:chExt cx="2855168" cy="1286213"/>
          </a:xfrm>
          <a:solidFill>
            <a:schemeClr val="bg1"/>
          </a:solidFill>
        </p:grpSpPr>
        <p:sp>
          <p:nvSpPr>
            <p:cNvPr id="51" name="Freeform: Shape 35">
              <a:extLst>
                <a:ext uri="{FF2B5EF4-FFF2-40B4-BE49-F238E27FC236}">
                  <a16:creationId xmlns:a16="http://schemas.microsoft.com/office/drawing/2014/main" id="{375864BE-15DC-4ECD-BF76-17607487F956}"/>
                </a:ext>
              </a:extLst>
            </p:cNvPr>
            <p:cNvSpPr/>
            <p:nvPr/>
          </p:nvSpPr>
          <p:spPr>
            <a:xfrm>
              <a:off x="4707039" y="2759288"/>
              <a:ext cx="2591842" cy="1076137"/>
            </a:xfrm>
            <a:custGeom>
              <a:avLst/>
              <a:gdLst>
                <a:gd name="connsiteX0" fmla="*/ 2336846 w 2591842"/>
                <a:gd name="connsiteY0" fmla="*/ 379 h 1076137"/>
                <a:gd name="connsiteX1" fmla="*/ 2435935 w 2591842"/>
                <a:gd name="connsiteY1" fmla="*/ 72588 h 1076137"/>
                <a:gd name="connsiteX2" fmla="*/ 2469668 w 2591842"/>
                <a:gd name="connsiteY2" fmla="*/ 144270 h 1076137"/>
                <a:gd name="connsiteX3" fmla="*/ 2583516 w 2591842"/>
                <a:gd name="connsiteY3" fmla="*/ 287634 h 1076137"/>
                <a:gd name="connsiteX4" fmla="*/ 2402203 w 2591842"/>
                <a:gd name="connsiteY4" fmla="*/ 350883 h 1076137"/>
                <a:gd name="connsiteX5" fmla="*/ 2263055 w 2591842"/>
                <a:gd name="connsiteY5" fmla="*/ 443648 h 1076137"/>
                <a:gd name="connsiteX6" fmla="*/ 2262069 w 2591842"/>
                <a:gd name="connsiteY6" fmla="*/ 450670 h 1076137"/>
                <a:gd name="connsiteX7" fmla="*/ 2206528 w 2591842"/>
                <a:gd name="connsiteY7" fmla="*/ 608359 h 1076137"/>
                <a:gd name="connsiteX8" fmla="*/ 1870913 w 2591842"/>
                <a:gd name="connsiteY8" fmla="*/ 966506 h 1076137"/>
                <a:gd name="connsiteX9" fmla="*/ 2258839 w 2591842"/>
                <a:gd name="connsiteY9" fmla="*/ 654478 h 1076137"/>
                <a:gd name="connsiteX10" fmla="*/ 2347388 w 2591842"/>
                <a:gd name="connsiteY10" fmla="*/ 490031 h 1076137"/>
                <a:gd name="connsiteX11" fmla="*/ 2342035 w 2591842"/>
                <a:gd name="connsiteY11" fmla="*/ 480724 h 1076137"/>
                <a:gd name="connsiteX12" fmla="*/ 2347387 w 2591842"/>
                <a:gd name="connsiteY12" fmla="*/ 481597 h 1076137"/>
                <a:gd name="connsiteX13" fmla="*/ 2372686 w 2591842"/>
                <a:gd name="connsiteY13" fmla="*/ 536413 h 1076137"/>
                <a:gd name="connsiteX14" fmla="*/ 2048009 w 2591842"/>
                <a:gd name="connsiteY14" fmla="*/ 1076137 h 1076137"/>
                <a:gd name="connsiteX15" fmla="*/ 196926 w 2591842"/>
                <a:gd name="connsiteY15" fmla="*/ 1076137 h 1076137"/>
                <a:gd name="connsiteX16" fmla="*/ 57779 w 2591842"/>
                <a:gd name="connsiteY16" fmla="*/ 802058 h 1076137"/>
                <a:gd name="connsiteX17" fmla="*/ 955912 w 2591842"/>
                <a:gd name="connsiteY17" fmla="*/ 135837 h 1076137"/>
                <a:gd name="connsiteX18" fmla="*/ 1917032 w 2591842"/>
                <a:gd name="connsiteY18" fmla="*/ 169043 h 1076137"/>
                <a:gd name="connsiteX19" fmla="*/ 2045437 w 2591842"/>
                <a:gd name="connsiteY19" fmla="*/ 235700 h 1076137"/>
                <a:gd name="connsiteX20" fmla="*/ 1993259 w 2591842"/>
                <a:gd name="connsiteY20" fmla="*/ 257854 h 1076137"/>
                <a:gd name="connsiteX21" fmla="*/ 1807663 w 2591842"/>
                <a:gd name="connsiteY21" fmla="*/ 279200 h 1076137"/>
                <a:gd name="connsiteX22" fmla="*/ 1369137 w 2591842"/>
                <a:gd name="connsiteY22" fmla="*/ 481597 h 1076137"/>
                <a:gd name="connsiteX23" fmla="*/ 1369430 w 2591842"/>
                <a:gd name="connsiteY23" fmla="*/ 485604 h 1076137"/>
                <a:gd name="connsiteX24" fmla="*/ 1364922 w 2591842"/>
                <a:gd name="connsiteY24" fmla="*/ 481597 h 1076137"/>
                <a:gd name="connsiteX25" fmla="*/ 1196258 w 2591842"/>
                <a:gd name="connsiteY25" fmla="*/ 818924 h 1076137"/>
                <a:gd name="connsiteX26" fmla="*/ 1390221 w 2591842"/>
                <a:gd name="connsiteY26" fmla="*/ 506897 h 1076137"/>
                <a:gd name="connsiteX27" fmla="*/ 1387769 w 2591842"/>
                <a:gd name="connsiteY27" fmla="*/ 504095 h 1076137"/>
                <a:gd name="connsiteX28" fmla="*/ 1394437 w 2591842"/>
                <a:gd name="connsiteY28" fmla="*/ 502680 h 1076137"/>
                <a:gd name="connsiteX29" fmla="*/ 1744414 w 2591842"/>
                <a:gd name="connsiteY29" fmla="*/ 342449 h 1076137"/>
                <a:gd name="connsiteX30" fmla="*/ 2017727 w 2591842"/>
                <a:gd name="connsiteY30" fmla="*/ 306131 h 1076137"/>
                <a:gd name="connsiteX31" fmla="*/ 2052224 w 2591842"/>
                <a:gd name="connsiteY31" fmla="*/ 279201 h 1076137"/>
                <a:gd name="connsiteX32" fmla="*/ 2052226 w 2591842"/>
                <a:gd name="connsiteY32" fmla="*/ 279201 h 1076137"/>
                <a:gd name="connsiteX33" fmla="*/ 2263055 w 2591842"/>
                <a:gd name="connsiteY33" fmla="*/ 89454 h 1076137"/>
                <a:gd name="connsiteX34" fmla="*/ 2336846 w 2591842"/>
                <a:gd name="connsiteY34" fmla="*/ 379 h 10761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591842" h="1076137">
                  <a:moveTo>
                    <a:pt x="2336846" y="379"/>
                  </a:moveTo>
                  <a:cubicBezTo>
                    <a:pt x="2367416" y="-3311"/>
                    <a:pt x="2402203" y="19881"/>
                    <a:pt x="2435935" y="72588"/>
                  </a:cubicBezTo>
                  <a:cubicBezTo>
                    <a:pt x="2448585" y="93671"/>
                    <a:pt x="2452802" y="131620"/>
                    <a:pt x="2469668" y="144270"/>
                  </a:cubicBezTo>
                  <a:cubicBezTo>
                    <a:pt x="2520267" y="186436"/>
                    <a:pt x="2621465" y="190653"/>
                    <a:pt x="2583516" y="287634"/>
                  </a:cubicBezTo>
                  <a:cubicBezTo>
                    <a:pt x="2554000" y="371966"/>
                    <a:pt x="2473885" y="355100"/>
                    <a:pt x="2402203" y="350883"/>
                  </a:cubicBezTo>
                  <a:cubicBezTo>
                    <a:pt x="2334737" y="346666"/>
                    <a:pt x="2275705" y="367749"/>
                    <a:pt x="2263055" y="443648"/>
                  </a:cubicBezTo>
                  <a:lnTo>
                    <a:pt x="2262069" y="450670"/>
                  </a:lnTo>
                  <a:lnTo>
                    <a:pt x="2206528" y="608359"/>
                  </a:lnTo>
                  <a:cubicBezTo>
                    <a:pt x="2149208" y="768063"/>
                    <a:pt x="2076472" y="915907"/>
                    <a:pt x="1870913" y="966506"/>
                  </a:cubicBezTo>
                  <a:cubicBezTo>
                    <a:pt x="2090176" y="962289"/>
                    <a:pt x="2191374" y="831575"/>
                    <a:pt x="2258839" y="654478"/>
                  </a:cubicBezTo>
                  <a:cubicBezTo>
                    <a:pt x="2279922" y="595446"/>
                    <a:pt x="2246189" y="506897"/>
                    <a:pt x="2347388" y="490031"/>
                  </a:cubicBezTo>
                  <a:lnTo>
                    <a:pt x="2342035" y="480724"/>
                  </a:lnTo>
                  <a:lnTo>
                    <a:pt x="2347387" y="481597"/>
                  </a:lnTo>
                  <a:cubicBezTo>
                    <a:pt x="2355820" y="498464"/>
                    <a:pt x="2364253" y="519547"/>
                    <a:pt x="2372686" y="536413"/>
                  </a:cubicBezTo>
                  <a:cubicBezTo>
                    <a:pt x="2583516" y="970722"/>
                    <a:pt x="2524484" y="1076137"/>
                    <a:pt x="2048009" y="1076137"/>
                  </a:cubicBezTo>
                  <a:cubicBezTo>
                    <a:pt x="1432387" y="1076137"/>
                    <a:pt x="816765" y="1076137"/>
                    <a:pt x="196926" y="1076137"/>
                  </a:cubicBezTo>
                  <a:cubicBezTo>
                    <a:pt x="-5470" y="1076137"/>
                    <a:pt x="-51853" y="996021"/>
                    <a:pt x="57779" y="802058"/>
                  </a:cubicBezTo>
                  <a:cubicBezTo>
                    <a:pt x="260175" y="460514"/>
                    <a:pt x="572203" y="241252"/>
                    <a:pt x="955912" y="135837"/>
                  </a:cubicBezTo>
                  <a:cubicBezTo>
                    <a:pt x="1280590" y="43599"/>
                    <a:pt x="1608496" y="32069"/>
                    <a:pt x="1917032" y="169043"/>
                  </a:cubicBezTo>
                  <a:lnTo>
                    <a:pt x="2045437" y="235700"/>
                  </a:lnTo>
                  <a:lnTo>
                    <a:pt x="1993259" y="257854"/>
                  </a:lnTo>
                  <a:cubicBezTo>
                    <a:pt x="1932579" y="274457"/>
                    <a:pt x="1867750" y="269713"/>
                    <a:pt x="1807663" y="279200"/>
                  </a:cubicBezTo>
                  <a:cubicBezTo>
                    <a:pt x="1638999" y="300283"/>
                    <a:pt x="1482985" y="338233"/>
                    <a:pt x="1369137" y="481597"/>
                  </a:cubicBezTo>
                  <a:lnTo>
                    <a:pt x="1369430" y="485604"/>
                  </a:lnTo>
                  <a:lnTo>
                    <a:pt x="1364922" y="481597"/>
                  </a:lnTo>
                  <a:cubicBezTo>
                    <a:pt x="1263723" y="553279"/>
                    <a:pt x="1213124" y="650261"/>
                    <a:pt x="1196258" y="818924"/>
                  </a:cubicBezTo>
                  <a:cubicBezTo>
                    <a:pt x="1280590" y="688210"/>
                    <a:pt x="1335405" y="599662"/>
                    <a:pt x="1390221" y="506897"/>
                  </a:cubicBezTo>
                  <a:lnTo>
                    <a:pt x="1387769" y="504095"/>
                  </a:lnTo>
                  <a:lnTo>
                    <a:pt x="1394437" y="502680"/>
                  </a:lnTo>
                  <a:cubicBezTo>
                    <a:pt x="1499852" y="426781"/>
                    <a:pt x="1617916" y="376182"/>
                    <a:pt x="1744414" y="342449"/>
                  </a:cubicBezTo>
                  <a:cubicBezTo>
                    <a:pt x="1832963" y="316623"/>
                    <a:pt x="1934425" y="355363"/>
                    <a:pt x="2017727" y="306131"/>
                  </a:cubicBezTo>
                  <a:lnTo>
                    <a:pt x="2052224" y="279201"/>
                  </a:lnTo>
                  <a:lnTo>
                    <a:pt x="2052226" y="279201"/>
                  </a:lnTo>
                  <a:cubicBezTo>
                    <a:pt x="2178723" y="279201"/>
                    <a:pt x="2225106" y="203302"/>
                    <a:pt x="2263055" y="89454"/>
                  </a:cubicBezTo>
                  <a:cubicBezTo>
                    <a:pt x="2279922" y="34639"/>
                    <a:pt x="2306276" y="4068"/>
                    <a:pt x="2336846" y="379"/>
                  </a:cubicBezTo>
                  <a:close/>
                </a:path>
              </a:pathLst>
            </a:custGeom>
            <a:grpFill/>
            <a:ln w="4216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2" name="Freeform: Shape 36">
              <a:extLst>
                <a:ext uri="{FF2B5EF4-FFF2-40B4-BE49-F238E27FC236}">
                  <a16:creationId xmlns:a16="http://schemas.microsoft.com/office/drawing/2014/main" id="{9BD2DA9F-8B10-461E-B049-2F4210BA4ADC}"/>
                </a:ext>
              </a:extLst>
            </p:cNvPr>
            <p:cNvSpPr/>
            <p:nvPr/>
          </p:nvSpPr>
          <p:spPr>
            <a:xfrm>
              <a:off x="4482307" y="3914107"/>
              <a:ext cx="2855168" cy="131394"/>
            </a:xfrm>
            <a:custGeom>
              <a:avLst/>
              <a:gdLst>
                <a:gd name="connsiteX0" fmla="*/ 1433641 w 2855168"/>
                <a:gd name="connsiteY0" fmla="*/ 5650 h 131394"/>
                <a:gd name="connsiteX1" fmla="*/ 2715484 w 2855168"/>
                <a:gd name="connsiteY1" fmla="*/ 5650 h 131394"/>
                <a:gd name="connsiteX2" fmla="*/ 2854631 w 2855168"/>
                <a:gd name="connsiteY2" fmla="*/ 52032 h 131394"/>
                <a:gd name="connsiteX3" fmla="*/ 2715484 w 2855168"/>
                <a:gd name="connsiteY3" fmla="*/ 127931 h 131394"/>
                <a:gd name="connsiteX4" fmla="*/ 130714 w 2855168"/>
                <a:gd name="connsiteY4" fmla="*/ 127931 h 131394"/>
                <a:gd name="connsiteX5" fmla="*/ 0 w 2855168"/>
                <a:gd name="connsiteY5" fmla="*/ 68898 h 131394"/>
                <a:gd name="connsiteX6" fmla="*/ 130714 w 2855168"/>
                <a:gd name="connsiteY6" fmla="*/ 9866 h 131394"/>
                <a:gd name="connsiteX7" fmla="*/ 1433641 w 2855168"/>
                <a:gd name="connsiteY7" fmla="*/ 5650 h 131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855168" h="131394">
                  <a:moveTo>
                    <a:pt x="1433641" y="5650"/>
                  </a:moveTo>
                  <a:cubicBezTo>
                    <a:pt x="1859516" y="5650"/>
                    <a:pt x="2289608" y="5650"/>
                    <a:pt x="2715484" y="5650"/>
                  </a:cubicBezTo>
                  <a:cubicBezTo>
                    <a:pt x="2766083" y="5650"/>
                    <a:pt x="2850415" y="-23867"/>
                    <a:pt x="2854631" y="52032"/>
                  </a:cubicBezTo>
                  <a:cubicBezTo>
                    <a:pt x="2863065" y="149014"/>
                    <a:pt x="2770299" y="127931"/>
                    <a:pt x="2715484" y="127931"/>
                  </a:cubicBezTo>
                  <a:cubicBezTo>
                    <a:pt x="1855300" y="127931"/>
                    <a:pt x="990899" y="127931"/>
                    <a:pt x="130714" y="127931"/>
                  </a:cubicBezTo>
                  <a:cubicBezTo>
                    <a:pt x="75899" y="132147"/>
                    <a:pt x="0" y="144797"/>
                    <a:pt x="0" y="68898"/>
                  </a:cubicBezTo>
                  <a:cubicBezTo>
                    <a:pt x="0" y="-15433"/>
                    <a:pt x="80115" y="9866"/>
                    <a:pt x="130714" y="9866"/>
                  </a:cubicBezTo>
                  <a:cubicBezTo>
                    <a:pt x="565023" y="5650"/>
                    <a:pt x="999332" y="5650"/>
                    <a:pt x="1433641" y="5650"/>
                  </a:cubicBezTo>
                  <a:close/>
                </a:path>
              </a:pathLst>
            </a:custGeom>
            <a:grpFill/>
            <a:ln w="4216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5603533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3" name="Oval 6">
            <a:extLst>
              <a:ext uri="{FF2B5EF4-FFF2-40B4-BE49-F238E27FC236}">
                <a16:creationId xmlns:a16="http://schemas.microsoft.com/office/drawing/2014/main" id="{BEB6229B-DF71-4718-9039-E7468E4793DD}"/>
              </a:ext>
            </a:extLst>
          </p:cNvPr>
          <p:cNvSpPr/>
          <p:nvPr/>
        </p:nvSpPr>
        <p:spPr>
          <a:xfrm rot="16200000">
            <a:off x="8211212" y="2071001"/>
            <a:ext cx="1024460" cy="1657038"/>
          </a:xfrm>
          <a:custGeom>
            <a:avLst/>
            <a:gdLst/>
            <a:ahLst/>
            <a:cxnLst/>
            <a:rect l="l" t="t" r="r" b="b"/>
            <a:pathLst>
              <a:path w="890376" h="1440160">
                <a:moveTo>
                  <a:pt x="445188" y="0"/>
                </a:moveTo>
                <a:cubicBezTo>
                  <a:pt x="614149" y="0"/>
                  <a:pt x="769519" y="58193"/>
                  <a:pt x="890376" y="158114"/>
                </a:cubicBezTo>
                <a:cubicBezTo>
                  <a:pt x="722128" y="287532"/>
                  <a:pt x="615484" y="491352"/>
                  <a:pt x="615484" y="720080"/>
                </a:cubicBezTo>
                <a:cubicBezTo>
                  <a:pt x="615484" y="948808"/>
                  <a:pt x="722128" y="1152628"/>
                  <a:pt x="890376" y="1282046"/>
                </a:cubicBezTo>
                <a:cubicBezTo>
                  <a:pt x="769519" y="1381967"/>
                  <a:pt x="614149" y="1440160"/>
                  <a:pt x="445188" y="1440160"/>
                </a:cubicBezTo>
                <a:cubicBezTo>
                  <a:pt x="276227" y="1440160"/>
                  <a:pt x="120857" y="1381967"/>
                  <a:pt x="0" y="1282046"/>
                </a:cubicBezTo>
                <a:cubicBezTo>
                  <a:pt x="168248" y="1152628"/>
                  <a:pt x="274891" y="948808"/>
                  <a:pt x="274891" y="720080"/>
                </a:cubicBezTo>
                <a:cubicBezTo>
                  <a:pt x="274891" y="491352"/>
                  <a:pt x="168248" y="287532"/>
                  <a:pt x="0" y="158114"/>
                </a:cubicBezTo>
                <a:cubicBezTo>
                  <a:pt x="120857" y="58193"/>
                  <a:pt x="276227" y="0"/>
                  <a:pt x="44518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90500" sx="102000" sy="102000" algn="ctr" rotWithShape="0">
              <a:prstClr val="black">
                <a:alpha val="1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sp>
        <p:nvSpPr>
          <p:cNvPr id="4" name="Oval 6">
            <a:extLst>
              <a:ext uri="{FF2B5EF4-FFF2-40B4-BE49-F238E27FC236}">
                <a16:creationId xmlns:a16="http://schemas.microsoft.com/office/drawing/2014/main" id="{2E9253DC-B916-443F-9BF4-1A0647775824}"/>
              </a:ext>
            </a:extLst>
          </p:cNvPr>
          <p:cNvSpPr/>
          <p:nvPr/>
        </p:nvSpPr>
        <p:spPr>
          <a:xfrm rot="16200000">
            <a:off x="5583724" y="2071001"/>
            <a:ext cx="1024460" cy="1657038"/>
          </a:xfrm>
          <a:custGeom>
            <a:avLst/>
            <a:gdLst/>
            <a:ahLst/>
            <a:cxnLst/>
            <a:rect l="l" t="t" r="r" b="b"/>
            <a:pathLst>
              <a:path w="890376" h="1440160">
                <a:moveTo>
                  <a:pt x="445188" y="0"/>
                </a:moveTo>
                <a:cubicBezTo>
                  <a:pt x="614149" y="0"/>
                  <a:pt x="769519" y="58193"/>
                  <a:pt x="890376" y="158114"/>
                </a:cubicBezTo>
                <a:cubicBezTo>
                  <a:pt x="722128" y="287532"/>
                  <a:pt x="615484" y="491352"/>
                  <a:pt x="615484" y="720080"/>
                </a:cubicBezTo>
                <a:cubicBezTo>
                  <a:pt x="615484" y="948808"/>
                  <a:pt x="722128" y="1152628"/>
                  <a:pt x="890376" y="1282046"/>
                </a:cubicBezTo>
                <a:cubicBezTo>
                  <a:pt x="769519" y="1381967"/>
                  <a:pt x="614149" y="1440160"/>
                  <a:pt x="445188" y="1440160"/>
                </a:cubicBezTo>
                <a:cubicBezTo>
                  <a:pt x="276227" y="1440160"/>
                  <a:pt x="120857" y="1381967"/>
                  <a:pt x="0" y="1282046"/>
                </a:cubicBezTo>
                <a:cubicBezTo>
                  <a:pt x="168248" y="1152628"/>
                  <a:pt x="274891" y="948808"/>
                  <a:pt x="274891" y="720080"/>
                </a:cubicBezTo>
                <a:cubicBezTo>
                  <a:pt x="274891" y="491352"/>
                  <a:pt x="168248" y="287532"/>
                  <a:pt x="0" y="158114"/>
                </a:cubicBezTo>
                <a:cubicBezTo>
                  <a:pt x="120857" y="58193"/>
                  <a:pt x="276227" y="0"/>
                  <a:pt x="44518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90500" sx="102000" sy="102000" algn="ctr" rotWithShape="0">
              <a:prstClr val="black">
                <a:alpha val="1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sp>
        <p:nvSpPr>
          <p:cNvPr id="5" name="Oval 6">
            <a:extLst>
              <a:ext uri="{FF2B5EF4-FFF2-40B4-BE49-F238E27FC236}">
                <a16:creationId xmlns:a16="http://schemas.microsoft.com/office/drawing/2014/main" id="{BCD54FD1-2693-4DA8-9CA2-1D5F95DE415A}"/>
              </a:ext>
            </a:extLst>
          </p:cNvPr>
          <p:cNvSpPr/>
          <p:nvPr/>
        </p:nvSpPr>
        <p:spPr>
          <a:xfrm rot="16200000">
            <a:off x="2956237" y="2071001"/>
            <a:ext cx="1024460" cy="1657038"/>
          </a:xfrm>
          <a:custGeom>
            <a:avLst/>
            <a:gdLst/>
            <a:ahLst/>
            <a:cxnLst/>
            <a:rect l="l" t="t" r="r" b="b"/>
            <a:pathLst>
              <a:path w="890376" h="1440160">
                <a:moveTo>
                  <a:pt x="445188" y="0"/>
                </a:moveTo>
                <a:cubicBezTo>
                  <a:pt x="614149" y="0"/>
                  <a:pt x="769519" y="58193"/>
                  <a:pt x="890376" y="158114"/>
                </a:cubicBezTo>
                <a:cubicBezTo>
                  <a:pt x="722128" y="287532"/>
                  <a:pt x="615484" y="491352"/>
                  <a:pt x="615484" y="720080"/>
                </a:cubicBezTo>
                <a:cubicBezTo>
                  <a:pt x="615484" y="948808"/>
                  <a:pt x="722128" y="1152628"/>
                  <a:pt x="890376" y="1282046"/>
                </a:cubicBezTo>
                <a:cubicBezTo>
                  <a:pt x="769519" y="1381967"/>
                  <a:pt x="614149" y="1440160"/>
                  <a:pt x="445188" y="1440160"/>
                </a:cubicBezTo>
                <a:cubicBezTo>
                  <a:pt x="276227" y="1440160"/>
                  <a:pt x="120857" y="1381967"/>
                  <a:pt x="0" y="1282046"/>
                </a:cubicBezTo>
                <a:cubicBezTo>
                  <a:pt x="168248" y="1152628"/>
                  <a:pt x="274891" y="948808"/>
                  <a:pt x="274891" y="720080"/>
                </a:cubicBezTo>
                <a:cubicBezTo>
                  <a:pt x="274891" y="491352"/>
                  <a:pt x="168248" y="287532"/>
                  <a:pt x="0" y="158114"/>
                </a:cubicBezTo>
                <a:cubicBezTo>
                  <a:pt x="120857" y="58193"/>
                  <a:pt x="276227" y="0"/>
                  <a:pt x="44518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90500" sx="102000" sy="102000" algn="ctr" rotWithShape="0">
              <a:prstClr val="black">
                <a:alpha val="1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sp>
        <p:nvSpPr>
          <p:cNvPr id="6" name="Oval 9">
            <a:extLst>
              <a:ext uri="{FF2B5EF4-FFF2-40B4-BE49-F238E27FC236}">
                <a16:creationId xmlns:a16="http://schemas.microsoft.com/office/drawing/2014/main" id="{DA90A93B-AEF4-4868-93C9-8A66DBF3677A}"/>
              </a:ext>
            </a:extLst>
          </p:cNvPr>
          <p:cNvSpPr/>
          <p:nvPr/>
        </p:nvSpPr>
        <p:spPr>
          <a:xfrm>
            <a:off x="1284778" y="2029575"/>
            <a:ext cx="1739890" cy="173989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190500" sx="102000" sy="102000" algn="ctr" rotWithShape="0">
              <a:prstClr val="black">
                <a:alpha val="1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sp>
        <p:nvSpPr>
          <p:cNvPr id="7" name="Oval 3">
            <a:extLst>
              <a:ext uri="{FF2B5EF4-FFF2-40B4-BE49-F238E27FC236}">
                <a16:creationId xmlns:a16="http://schemas.microsoft.com/office/drawing/2014/main" id="{5BA41184-5C5B-4DCB-AEEE-DB3689A9F8F8}"/>
              </a:ext>
            </a:extLst>
          </p:cNvPr>
          <p:cNvSpPr/>
          <p:nvPr/>
        </p:nvSpPr>
        <p:spPr>
          <a:xfrm>
            <a:off x="1367630" y="2112427"/>
            <a:ext cx="1574186" cy="1574186"/>
          </a:xfrm>
          <a:custGeom>
            <a:avLst/>
            <a:gdLst/>
            <a:ahLst/>
            <a:cxnLst/>
            <a:rect l="l" t="t" r="r" b="b"/>
            <a:pathLst>
              <a:path w="1368152" h="1368152">
                <a:moveTo>
                  <a:pt x="684076" y="0"/>
                </a:moveTo>
                <a:cubicBezTo>
                  <a:pt x="1061881" y="0"/>
                  <a:pt x="1368152" y="306271"/>
                  <a:pt x="1368152" y="684076"/>
                </a:cubicBezTo>
                <a:lnTo>
                  <a:pt x="1359710" y="767824"/>
                </a:lnTo>
                <a:cubicBezTo>
                  <a:pt x="1086175" y="819898"/>
                  <a:pt x="877562" y="1054565"/>
                  <a:pt x="866904" y="1340297"/>
                </a:cubicBezTo>
                <a:cubicBezTo>
                  <a:pt x="809279" y="1359469"/>
                  <a:pt x="747692" y="1368152"/>
                  <a:pt x="684076" y="1368152"/>
                </a:cubicBezTo>
                <a:cubicBezTo>
                  <a:pt x="306271" y="1368152"/>
                  <a:pt x="0" y="1061881"/>
                  <a:pt x="0" y="684076"/>
                </a:cubicBezTo>
                <a:cubicBezTo>
                  <a:pt x="0" y="306271"/>
                  <a:pt x="306271" y="0"/>
                  <a:pt x="684076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25400" sx="102000" sy="102000" algn="ctr" rotWithShape="0">
              <a:prstClr val="black">
                <a:alpha val="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sp>
        <p:nvSpPr>
          <p:cNvPr id="8" name="Oval 12">
            <a:extLst>
              <a:ext uri="{FF2B5EF4-FFF2-40B4-BE49-F238E27FC236}">
                <a16:creationId xmlns:a16="http://schemas.microsoft.com/office/drawing/2014/main" id="{42BB4C50-64F3-41B9-A4AC-055C9F6932BC}"/>
              </a:ext>
            </a:extLst>
          </p:cNvPr>
          <p:cNvSpPr/>
          <p:nvPr/>
        </p:nvSpPr>
        <p:spPr>
          <a:xfrm>
            <a:off x="3912266" y="2029575"/>
            <a:ext cx="1739890" cy="173989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190500" sx="102000" sy="102000" algn="ctr" rotWithShape="0">
              <a:prstClr val="black">
                <a:alpha val="1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sp>
        <p:nvSpPr>
          <p:cNvPr id="9" name="Oval 3">
            <a:extLst>
              <a:ext uri="{FF2B5EF4-FFF2-40B4-BE49-F238E27FC236}">
                <a16:creationId xmlns:a16="http://schemas.microsoft.com/office/drawing/2014/main" id="{08913139-F2C1-43FD-B93C-D8CC1BBE0A17}"/>
              </a:ext>
            </a:extLst>
          </p:cNvPr>
          <p:cNvSpPr/>
          <p:nvPr/>
        </p:nvSpPr>
        <p:spPr>
          <a:xfrm>
            <a:off x="3995118" y="2112427"/>
            <a:ext cx="1574186" cy="1574186"/>
          </a:xfrm>
          <a:custGeom>
            <a:avLst/>
            <a:gdLst/>
            <a:ahLst/>
            <a:cxnLst/>
            <a:rect l="l" t="t" r="r" b="b"/>
            <a:pathLst>
              <a:path w="1368152" h="1368152">
                <a:moveTo>
                  <a:pt x="684076" y="0"/>
                </a:moveTo>
                <a:cubicBezTo>
                  <a:pt x="1061881" y="0"/>
                  <a:pt x="1368152" y="306271"/>
                  <a:pt x="1368152" y="684076"/>
                </a:cubicBezTo>
                <a:lnTo>
                  <a:pt x="1359710" y="767824"/>
                </a:lnTo>
                <a:cubicBezTo>
                  <a:pt x="1086175" y="819898"/>
                  <a:pt x="877562" y="1054565"/>
                  <a:pt x="866904" y="1340297"/>
                </a:cubicBezTo>
                <a:cubicBezTo>
                  <a:pt x="809279" y="1359469"/>
                  <a:pt x="747692" y="1368152"/>
                  <a:pt x="684076" y="1368152"/>
                </a:cubicBezTo>
                <a:cubicBezTo>
                  <a:pt x="306271" y="1368152"/>
                  <a:pt x="0" y="1061881"/>
                  <a:pt x="0" y="684076"/>
                </a:cubicBezTo>
                <a:cubicBezTo>
                  <a:pt x="0" y="306271"/>
                  <a:pt x="306271" y="0"/>
                  <a:pt x="684076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ffectLst>
            <a:outerShdw blurRad="25400" sx="102000" sy="102000" algn="ctr" rotWithShape="0">
              <a:prstClr val="black">
                <a:alpha val="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sp>
        <p:nvSpPr>
          <p:cNvPr id="10" name="Oval 15">
            <a:extLst>
              <a:ext uri="{FF2B5EF4-FFF2-40B4-BE49-F238E27FC236}">
                <a16:creationId xmlns:a16="http://schemas.microsoft.com/office/drawing/2014/main" id="{C9455FD6-D896-400F-B7A7-500201815CEB}"/>
              </a:ext>
            </a:extLst>
          </p:cNvPr>
          <p:cNvSpPr/>
          <p:nvPr/>
        </p:nvSpPr>
        <p:spPr>
          <a:xfrm>
            <a:off x="6539753" y="2029575"/>
            <a:ext cx="1739890" cy="173989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190500" sx="102000" sy="102000" algn="ctr" rotWithShape="0">
              <a:prstClr val="black">
                <a:alpha val="1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 dirty="0"/>
          </a:p>
        </p:txBody>
      </p:sp>
      <p:sp>
        <p:nvSpPr>
          <p:cNvPr id="11" name="Oval 3">
            <a:extLst>
              <a:ext uri="{FF2B5EF4-FFF2-40B4-BE49-F238E27FC236}">
                <a16:creationId xmlns:a16="http://schemas.microsoft.com/office/drawing/2014/main" id="{57E56620-9095-4CA2-B9F5-DCCAAC1CBF53}"/>
              </a:ext>
            </a:extLst>
          </p:cNvPr>
          <p:cNvSpPr/>
          <p:nvPr/>
        </p:nvSpPr>
        <p:spPr>
          <a:xfrm>
            <a:off x="6622605" y="2112427"/>
            <a:ext cx="1574186" cy="1574186"/>
          </a:xfrm>
          <a:custGeom>
            <a:avLst/>
            <a:gdLst/>
            <a:ahLst/>
            <a:cxnLst/>
            <a:rect l="l" t="t" r="r" b="b"/>
            <a:pathLst>
              <a:path w="1368152" h="1368152">
                <a:moveTo>
                  <a:pt x="684076" y="0"/>
                </a:moveTo>
                <a:cubicBezTo>
                  <a:pt x="1061881" y="0"/>
                  <a:pt x="1368152" y="306271"/>
                  <a:pt x="1368152" y="684076"/>
                </a:cubicBezTo>
                <a:lnTo>
                  <a:pt x="1359710" y="767824"/>
                </a:lnTo>
                <a:cubicBezTo>
                  <a:pt x="1086175" y="819898"/>
                  <a:pt x="877562" y="1054565"/>
                  <a:pt x="866904" y="1340297"/>
                </a:cubicBezTo>
                <a:cubicBezTo>
                  <a:pt x="809279" y="1359469"/>
                  <a:pt x="747692" y="1368152"/>
                  <a:pt x="684076" y="1368152"/>
                </a:cubicBezTo>
                <a:cubicBezTo>
                  <a:pt x="306271" y="1368152"/>
                  <a:pt x="0" y="1061881"/>
                  <a:pt x="0" y="684076"/>
                </a:cubicBezTo>
                <a:cubicBezTo>
                  <a:pt x="0" y="306271"/>
                  <a:pt x="306271" y="0"/>
                  <a:pt x="68407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25400" sx="102000" sy="102000" algn="ctr" rotWithShape="0">
              <a:prstClr val="black">
                <a:alpha val="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sp>
        <p:nvSpPr>
          <p:cNvPr id="12" name="Oval 18">
            <a:extLst>
              <a:ext uri="{FF2B5EF4-FFF2-40B4-BE49-F238E27FC236}">
                <a16:creationId xmlns:a16="http://schemas.microsoft.com/office/drawing/2014/main" id="{B9BC6E8F-5452-4370-87C5-C873D9247577}"/>
              </a:ext>
            </a:extLst>
          </p:cNvPr>
          <p:cNvSpPr/>
          <p:nvPr/>
        </p:nvSpPr>
        <p:spPr>
          <a:xfrm>
            <a:off x="9167239" y="2029575"/>
            <a:ext cx="1739890" cy="173989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190500" sx="102000" sy="102000" algn="ctr" rotWithShape="0">
              <a:prstClr val="black">
                <a:alpha val="1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sp>
        <p:nvSpPr>
          <p:cNvPr id="13" name="Oval 3">
            <a:extLst>
              <a:ext uri="{FF2B5EF4-FFF2-40B4-BE49-F238E27FC236}">
                <a16:creationId xmlns:a16="http://schemas.microsoft.com/office/drawing/2014/main" id="{9960DEE4-8A24-4FFA-9315-1781F77A2FBD}"/>
              </a:ext>
            </a:extLst>
          </p:cNvPr>
          <p:cNvSpPr/>
          <p:nvPr/>
        </p:nvSpPr>
        <p:spPr>
          <a:xfrm>
            <a:off x="9250091" y="2112427"/>
            <a:ext cx="1574186" cy="1574186"/>
          </a:xfrm>
          <a:custGeom>
            <a:avLst/>
            <a:gdLst/>
            <a:ahLst/>
            <a:cxnLst/>
            <a:rect l="l" t="t" r="r" b="b"/>
            <a:pathLst>
              <a:path w="1368152" h="1368152">
                <a:moveTo>
                  <a:pt x="684076" y="0"/>
                </a:moveTo>
                <a:cubicBezTo>
                  <a:pt x="1061881" y="0"/>
                  <a:pt x="1368152" y="306271"/>
                  <a:pt x="1368152" y="684076"/>
                </a:cubicBezTo>
                <a:lnTo>
                  <a:pt x="1359710" y="767824"/>
                </a:lnTo>
                <a:cubicBezTo>
                  <a:pt x="1086175" y="819898"/>
                  <a:pt x="877562" y="1054565"/>
                  <a:pt x="866904" y="1340297"/>
                </a:cubicBezTo>
                <a:cubicBezTo>
                  <a:pt x="809279" y="1359469"/>
                  <a:pt x="747692" y="1368152"/>
                  <a:pt x="684076" y="1368152"/>
                </a:cubicBezTo>
                <a:cubicBezTo>
                  <a:pt x="306271" y="1368152"/>
                  <a:pt x="0" y="1061881"/>
                  <a:pt x="0" y="684076"/>
                </a:cubicBezTo>
                <a:cubicBezTo>
                  <a:pt x="0" y="306271"/>
                  <a:pt x="306271" y="0"/>
                  <a:pt x="68407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25400" sx="102000" sy="102000" algn="ctr" rotWithShape="0">
              <a:prstClr val="black">
                <a:alpha val="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9CE00E3-57C9-4933-8CC4-02FDD9417217}"/>
              </a:ext>
            </a:extLst>
          </p:cNvPr>
          <p:cNvSpPr txBox="1"/>
          <p:nvPr/>
        </p:nvSpPr>
        <p:spPr>
          <a:xfrm>
            <a:off x="2391053" y="3168438"/>
            <a:ext cx="5055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</a:t>
            </a:r>
            <a:endParaRPr lang="ko-KR" altLang="en-US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C1A3000-CD4F-455A-BC20-DB8332A9D6C6}"/>
              </a:ext>
            </a:extLst>
          </p:cNvPr>
          <p:cNvSpPr txBox="1"/>
          <p:nvPr/>
        </p:nvSpPr>
        <p:spPr>
          <a:xfrm>
            <a:off x="5027246" y="3168438"/>
            <a:ext cx="5055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B</a:t>
            </a:r>
            <a:endParaRPr lang="ko-KR" altLang="en-US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6EF291E-2EB1-466A-9FCD-8908394F1F1D}"/>
              </a:ext>
            </a:extLst>
          </p:cNvPr>
          <p:cNvSpPr txBox="1"/>
          <p:nvPr/>
        </p:nvSpPr>
        <p:spPr>
          <a:xfrm>
            <a:off x="7663439" y="3168438"/>
            <a:ext cx="5055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</a:t>
            </a:r>
            <a:endParaRPr lang="ko-KR" altLang="en-US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A450AFC-89A1-4438-8628-50F26A9D0DFA}"/>
              </a:ext>
            </a:extLst>
          </p:cNvPr>
          <p:cNvSpPr txBox="1"/>
          <p:nvPr/>
        </p:nvSpPr>
        <p:spPr>
          <a:xfrm>
            <a:off x="10299631" y="3168438"/>
            <a:ext cx="5055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</a:t>
            </a:r>
            <a:endParaRPr lang="ko-KR" altLang="en-US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A841577-16C8-4B61-B6C4-792239A50D1F}"/>
              </a:ext>
            </a:extLst>
          </p:cNvPr>
          <p:cNvSpPr txBox="1"/>
          <p:nvPr/>
        </p:nvSpPr>
        <p:spPr>
          <a:xfrm>
            <a:off x="1574406" y="2472939"/>
            <a:ext cx="11606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>
                <a:solidFill>
                  <a:schemeClr val="bg1"/>
                </a:solidFill>
                <a:cs typeface="Arial" pitchFamily="34" charset="0"/>
              </a:rPr>
              <a:t>PowerPoint  Presentation</a:t>
            </a:r>
            <a:endParaRPr lang="ko-KR" altLang="en-US" sz="12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9" name="Rectangle 15">
            <a:extLst>
              <a:ext uri="{FF2B5EF4-FFF2-40B4-BE49-F238E27FC236}">
                <a16:creationId xmlns:a16="http://schemas.microsoft.com/office/drawing/2014/main" id="{D9485318-9DF9-4861-B513-95B64FAEE991}"/>
              </a:ext>
            </a:extLst>
          </p:cNvPr>
          <p:cNvSpPr/>
          <p:nvPr/>
        </p:nvSpPr>
        <p:spPr>
          <a:xfrm rot="14270044">
            <a:off x="1974209" y="2999479"/>
            <a:ext cx="361027" cy="376077"/>
          </a:xfrm>
          <a:custGeom>
            <a:avLst/>
            <a:gdLst/>
            <a:ahLst/>
            <a:cxnLst/>
            <a:rect l="l" t="t" r="r" b="b"/>
            <a:pathLst>
              <a:path w="4088964" h="4259405">
                <a:moveTo>
                  <a:pt x="1480605" y="2231940"/>
                </a:moveTo>
                <a:lnTo>
                  <a:pt x="1199818" y="2044620"/>
                </a:lnTo>
                <a:lnTo>
                  <a:pt x="761621" y="2687221"/>
                </a:lnTo>
                <a:cubicBezTo>
                  <a:pt x="501536" y="2652619"/>
                  <a:pt x="265323" y="2467912"/>
                  <a:pt x="39127" y="2272940"/>
                </a:cubicBezTo>
                <a:cubicBezTo>
                  <a:pt x="-80639" y="2070133"/>
                  <a:pt x="269496" y="1743507"/>
                  <a:pt x="374515" y="1494038"/>
                </a:cubicBezTo>
                <a:lnTo>
                  <a:pt x="93728" y="1306717"/>
                </a:lnTo>
                <a:lnTo>
                  <a:pt x="1091841" y="1312633"/>
                </a:lnTo>
                <a:close/>
                <a:moveTo>
                  <a:pt x="2759566" y="226796"/>
                </a:moveTo>
                <a:cubicBezTo>
                  <a:pt x="2331051" y="377379"/>
                  <a:pt x="2150002" y="492309"/>
                  <a:pt x="1991062" y="643648"/>
                </a:cubicBezTo>
                <a:lnTo>
                  <a:pt x="1463599" y="1446568"/>
                </a:lnTo>
                <a:lnTo>
                  <a:pt x="610317" y="909936"/>
                </a:lnTo>
                <a:cubicBezTo>
                  <a:pt x="810411" y="627556"/>
                  <a:pt x="1020899" y="239191"/>
                  <a:pt x="1244930" y="61882"/>
                </a:cubicBezTo>
                <a:cubicBezTo>
                  <a:pt x="1491876" y="-75367"/>
                  <a:pt x="1697752" y="31605"/>
                  <a:pt x="2759566" y="226796"/>
                </a:cubicBezTo>
                <a:close/>
                <a:moveTo>
                  <a:pt x="1722488" y="3820535"/>
                </a:moveTo>
                <a:cubicBezTo>
                  <a:pt x="1376925" y="3801485"/>
                  <a:pt x="936112" y="3830060"/>
                  <a:pt x="666750" y="3734810"/>
                </a:cubicBezTo>
                <a:cubicBezTo>
                  <a:pt x="419100" y="3598835"/>
                  <a:pt x="400050" y="3367610"/>
                  <a:pt x="0" y="2364860"/>
                </a:cubicBezTo>
                <a:cubicBezTo>
                  <a:pt x="355600" y="2647435"/>
                  <a:pt x="549276" y="2739510"/>
                  <a:pt x="762000" y="2793485"/>
                </a:cubicBezTo>
                <a:lnTo>
                  <a:pt x="1722487" y="2812535"/>
                </a:lnTo>
                <a:close/>
                <a:moveTo>
                  <a:pt x="3605396" y="869465"/>
                </a:moveTo>
                <a:lnTo>
                  <a:pt x="3069019" y="1711228"/>
                </a:lnTo>
                <a:lnTo>
                  <a:pt x="2083849" y="1550906"/>
                </a:lnTo>
                <a:lnTo>
                  <a:pt x="2391902" y="1412941"/>
                </a:lnTo>
                <a:lnTo>
                  <a:pt x="2081217" y="699900"/>
                </a:lnTo>
                <a:cubicBezTo>
                  <a:pt x="2248971" y="498156"/>
                  <a:pt x="2531081" y="396532"/>
                  <a:pt x="2816547" y="308854"/>
                </a:cubicBezTo>
                <a:cubicBezTo>
                  <a:pt x="3051986" y="315439"/>
                  <a:pt x="3142075" y="785719"/>
                  <a:pt x="3297344" y="1007430"/>
                </a:cubicBezTo>
                <a:close/>
                <a:moveTo>
                  <a:pt x="3222215" y="3788662"/>
                </a:moveTo>
                <a:cubicBezTo>
                  <a:pt x="3089072" y="3954283"/>
                  <a:pt x="2662122" y="3869088"/>
                  <a:pt x="2413930" y="3921936"/>
                </a:cubicBezTo>
                <a:lnTo>
                  <a:pt x="2420658" y="4259405"/>
                </a:lnTo>
                <a:lnTo>
                  <a:pt x="1855155" y="3436926"/>
                </a:lnTo>
                <a:lnTo>
                  <a:pt x="2387428" y="2592563"/>
                </a:lnTo>
                <a:lnTo>
                  <a:pt x="2394156" y="2930032"/>
                </a:lnTo>
                <a:lnTo>
                  <a:pt x="3171906" y="2922431"/>
                </a:lnTo>
                <a:cubicBezTo>
                  <a:pt x="3292132" y="3155642"/>
                  <a:pt x="3275533" y="3455038"/>
                  <a:pt x="3244786" y="3752078"/>
                </a:cubicBezTo>
                <a:cubicBezTo>
                  <a:pt x="3238662" y="3765464"/>
                  <a:pt x="3231091" y="3777620"/>
                  <a:pt x="3222215" y="3788662"/>
                </a:cubicBezTo>
                <a:close/>
                <a:moveTo>
                  <a:pt x="3948285" y="2834020"/>
                </a:moveTo>
                <a:cubicBezTo>
                  <a:pt x="3833022" y="3018741"/>
                  <a:pt x="3639730" y="3281008"/>
                  <a:pt x="3342579" y="3731662"/>
                </a:cubicBezTo>
                <a:cubicBezTo>
                  <a:pt x="3371271" y="3278367"/>
                  <a:pt x="3336159" y="3066813"/>
                  <a:pt x="3258895" y="2861397"/>
                </a:cubicBezTo>
                <a:lnTo>
                  <a:pt x="2725671" y="2062291"/>
                </a:lnTo>
                <a:lnTo>
                  <a:pt x="3552883" y="1486284"/>
                </a:lnTo>
                <a:cubicBezTo>
                  <a:pt x="3734716" y="1780754"/>
                  <a:pt x="4010062" y="2126176"/>
                  <a:pt x="4085819" y="2401657"/>
                </a:cubicBezTo>
                <a:cubicBezTo>
                  <a:pt x="4100783" y="2542124"/>
                  <a:pt x="4063549" y="2649298"/>
                  <a:pt x="3948285" y="283402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>
              <a:solidFill>
                <a:schemeClr val="bg1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7C82518-4CDD-4016-B712-D07F7ACD0891}"/>
              </a:ext>
            </a:extLst>
          </p:cNvPr>
          <p:cNvSpPr txBox="1"/>
          <p:nvPr/>
        </p:nvSpPr>
        <p:spPr>
          <a:xfrm>
            <a:off x="4201925" y="2472939"/>
            <a:ext cx="11606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>
                <a:solidFill>
                  <a:schemeClr val="bg1"/>
                </a:solidFill>
                <a:cs typeface="Arial" pitchFamily="34" charset="0"/>
              </a:rPr>
              <a:t>PowerPoint  Presentation</a:t>
            </a:r>
            <a:endParaRPr lang="ko-KR" altLang="en-US" sz="12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946C542-DC1D-4198-A046-FE991FCC93A0}"/>
              </a:ext>
            </a:extLst>
          </p:cNvPr>
          <p:cNvSpPr txBox="1"/>
          <p:nvPr/>
        </p:nvSpPr>
        <p:spPr>
          <a:xfrm>
            <a:off x="6829444" y="2472939"/>
            <a:ext cx="11606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>
                <a:solidFill>
                  <a:schemeClr val="bg1"/>
                </a:solidFill>
                <a:cs typeface="Arial" pitchFamily="34" charset="0"/>
              </a:rPr>
              <a:t>PowerPoint  Presentation</a:t>
            </a:r>
            <a:endParaRPr lang="ko-KR" altLang="en-US" sz="12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894C16F-9C91-48A0-93FB-6B3C866C1CE9}"/>
              </a:ext>
            </a:extLst>
          </p:cNvPr>
          <p:cNvSpPr txBox="1"/>
          <p:nvPr/>
        </p:nvSpPr>
        <p:spPr>
          <a:xfrm>
            <a:off x="9456963" y="2472939"/>
            <a:ext cx="11606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>
                <a:solidFill>
                  <a:schemeClr val="bg1"/>
                </a:solidFill>
                <a:cs typeface="Arial" pitchFamily="34" charset="0"/>
              </a:rPr>
              <a:t>PowerPoint  Presentation</a:t>
            </a:r>
            <a:endParaRPr lang="ko-KR" altLang="en-US" sz="12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3" name="Oval 21">
            <a:extLst>
              <a:ext uri="{FF2B5EF4-FFF2-40B4-BE49-F238E27FC236}">
                <a16:creationId xmlns:a16="http://schemas.microsoft.com/office/drawing/2014/main" id="{EB56B002-E9CA-4881-B303-58643254D086}"/>
              </a:ext>
            </a:extLst>
          </p:cNvPr>
          <p:cNvSpPr/>
          <p:nvPr/>
        </p:nvSpPr>
        <p:spPr>
          <a:xfrm rot="20700000">
            <a:off x="9811739" y="3042224"/>
            <a:ext cx="438548" cy="384356"/>
          </a:xfrm>
          <a:custGeom>
            <a:avLst/>
            <a:gdLst/>
            <a:ahLst/>
            <a:cxnLst/>
            <a:rect l="l" t="t" r="r" b="b"/>
            <a:pathLst>
              <a:path w="4088377" h="3321003">
                <a:moveTo>
                  <a:pt x="1365628" y="1622218"/>
                </a:moveTo>
                <a:cubicBezTo>
                  <a:pt x="1121373" y="1556771"/>
                  <a:pt x="870309" y="1701722"/>
                  <a:pt x="804861" y="1945977"/>
                </a:cubicBezTo>
                <a:cubicBezTo>
                  <a:pt x="739413" y="2190232"/>
                  <a:pt x="884365" y="2441296"/>
                  <a:pt x="1128620" y="2506744"/>
                </a:cubicBezTo>
                <a:cubicBezTo>
                  <a:pt x="1372875" y="2572191"/>
                  <a:pt x="1623939" y="2427240"/>
                  <a:pt x="1689387" y="2182985"/>
                </a:cubicBezTo>
                <a:cubicBezTo>
                  <a:pt x="1754835" y="1938730"/>
                  <a:pt x="1609883" y="1687666"/>
                  <a:pt x="1365628" y="1622218"/>
                </a:cubicBezTo>
                <a:close/>
                <a:moveTo>
                  <a:pt x="1447099" y="1318163"/>
                </a:moveTo>
                <a:cubicBezTo>
                  <a:pt x="1859279" y="1428606"/>
                  <a:pt x="2103885" y="1852277"/>
                  <a:pt x="1993442" y="2264456"/>
                </a:cubicBezTo>
                <a:cubicBezTo>
                  <a:pt x="1882999" y="2676636"/>
                  <a:pt x="1459328" y="2921242"/>
                  <a:pt x="1047149" y="2810799"/>
                </a:cubicBezTo>
                <a:cubicBezTo>
                  <a:pt x="634969" y="2700356"/>
                  <a:pt x="390363" y="2276685"/>
                  <a:pt x="500806" y="1864505"/>
                </a:cubicBezTo>
                <a:cubicBezTo>
                  <a:pt x="611249" y="1452326"/>
                  <a:pt x="1034920" y="1207720"/>
                  <a:pt x="1447099" y="1318163"/>
                </a:cubicBezTo>
                <a:close/>
                <a:moveTo>
                  <a:pt x="1476725" y="1207597"/>
                </a:moveTo>
                <a:cubicBezTo>
                  <a:pt x="1003481" y="1080792"/>
                  <a:pt x="517045" y="1361635"/>
                  <a:pt x="390240" y="1834879"/>
                </a:cubicBezTo>
                <a:cubicBezTo>
                  <a:pt x="263435" y="2308124"/>
                  <a:pt x="544279" y="2794559"/>
                  <a:pt x="1017523" y="2921365"/>
                </a:cubicBezTo>
                <a:cubicBezTo>
                  <a:pt x="1490767" y="3048170"/>
                  <a:pt x="1977202" y="2767326"/>
                  <a:pt x="2104008" y="2294082"/>
                </a:cubicBezTo>
                <a:cubicBezTo>
                  <a:pt x="2230813" y="1820838"/>
                  <a:pt x="1949969" y="1334403"/>
                  <a:pt x="1476725" y="1207597"/>
                </a:cubicBezTo>
                <a:close/>
                <a:moveTo>
                  <a:pt x="3290290" y="1590224"/>
                </a:moveTo>
                <a:cubicBezTo>
                  <a:pt x="3269727" y="1586016"/>
                  <a:pt x="3248437" y="1583806"/>
                  <a:pt x="3226630" y="1583806"/>
                </a:cubicBezTo>
                <a:cubicBezTo>
                  <a:pt x="3052179" y="1583806"/>
                  <a:pt x="2910758" y="1725227"/>
                  <a:pt x="2910758" y="1899678"/>
                </a:cubicBezTo>
                <a:cubicBezTo>
                  <a:pt x="2910758" y="2074130"/>
                  <a:pt x="3052179" y="2215551"/>
                  <a:pt x="3226630" y="2215550"/>
                </a:cubicBezTo>
                <a:cubicBezTo>
                  <a:pt x="3401082" y="2215551"/>
                  <a:pt x="3542503" y="2074130"/>
                  <a:pt x="3542502" y="1899678"/>
                </a:cubicBezTo>
                <a:cubicBezTo>
                  <a:pt x="3542503" y="1747033"/>
                  <a:pt x="3434228" y="1619677"/>
                  <a:pt x="3290290" y="1590224"/>
                </a:cubicBezTo>
                <a:close/>
                <a:moveTo>
                  <a:pt x="3334055" y="1377473"/>
                </a:moveTo>
                <a:cubicBezTo>
                  <a:pt x="3576950" y="1427177"/>
                  <a:pt x="3759665" y="1642090"/>
                  <a:pt x="3759665" y="1899678"/>
                </a:cubicBezTo>
                <a:cubicBezTo>
                  <a:pt x="3759665" y="2194064"/>
                  <a:pt x="3521017" y="2432713"/>
                  <a:pt x="3226630" y="2432713"/>
                </a:cubicBezTo>
                <a:cubicBezTo>
                  <a:pt x="2932244" y="2432712"/>
                  <a:pt x="2693596" y="2194065"/>
                  <a:pt x="2693596" y="1899678"/>
                </a:cubicBezTo>
                <a:cubicBezTo>
                  <a:pt x="2693596" y="1605292"/>
                  <a:pt x="2932244" y="1366644"/>
                  <a:pt x="3226630" y="1366644"/>
                </a:cubicBezTo>
                <a:cubicBezTo>
                  <a:pt x="3263429" y="1366644"/>
                  <a:pt x="3299356" y="1370373"/>
                  <a:pt x="3334055" y="1377473"/>
                </a:cubicBezTo>
                <a:close/>
                <a:moveTo>
                  <a:pt x="1391137" y="789478"/>
                </a:moveTo>
                <a:lnTo>
                  <a:pt x="1759910" y="888290"/>
                </a:lnTo>
                <a:lnTo>
                  <a:pt x="1754625" y="1202375"/>
                </a:lnTo>
                <a:lnTo>
                  <a:pt x="1744979" y="1199790"/>
                </a:lnTo>
                <a:cubicBezTo>
                  <a:pt x="1823578" y="1244024"/>
                  <a:pt x="1894617" y="1298265"/>
                  <a:pt x="1954704" y="1362586"/>
                </a:cubicBezTo>
                <a:lnTo>
                  <a:pt x="2234317" y="1293059"/>
                </a:lnTo>
                <a:lnTo>
                  <a:pt x="2413554" y="1630152"/>
                </a:lnTo>
                <a:lnTo>
                  <a:pt x="2214321" y="1809770"/>
                </a:lnTo>
                <a:cubicBezTo>
                  <a:pt x="2239296" y="1900740"/>
                  <a:pt x="2251067" y="1995997"/>
                  <a:pt x="2246841" y="2092825"/>
                </a:cubicBezTo>
                <a:lnTo>
                  <a:pt x="2495698" y="2230974"/>
                </a:lnTo>
                <a:lnTo>
                  <a:pt x="2396885" y="2599747"/>
                </a:lnTo>
                <a:lnTo>
                  <a:pt x="2094912" y="2594668"/>
                </a:lnTo>
                <a:cubicBezTo>
                  <a:pt x="2056732" y="2658461"/>
                  <a:pt x="2010475" y="2715996"/>
                  <a:pt x="1958644" y="2767359"/>
                </a:cubicBezTo>
                <a:lnTo>
                  <a:pt x="2057814" y="3026193"/>
                </a:lnTo>
                <a:lnTo>
                  <a:pt x="1745078" y="3245174"/>
                </a:lnTo>
                <a:lnTo>
                  <a:pt x="1507869" y="3039237"/>
                </a:lnTo>
                <a:lnTo>
                  <a:pt x="1536736" y="3019025"/>
                </a:lnTo>
                <a:cubicBezTo>
                  <a:pt x="1445878" y="3048429"/>
                  <a:pt x="1349798" y="3062567"/>
                  <a:pt x="1251837" y="3062021"/>
                </a:cubicBezTo>
                <a:lnTo>
                  <a:pt x="1108065" y="3321003"/>
                </a:lnTo>
                <a:lnTo>
                  <a:pt x="739291" y="3222191"/>
                </a:lnTo>
                <a:lnTo>
                  <a:pt x="744274" y="2926021"/>
                </a:lnTo>
                <a:cubicBezTo>
                  <a:pt x="666128" y="2881484"/>
                  <a:pt x="595548" y="2827017"/>
                  <a:pt x="535891" y="2762576"/>
                </a:cubicBezTo>
                <a:lnTo>
                  <a:pt x="540671" y="2772825"/>
                </a:lnTo>
                <a:lnTo>
                  <a:pt x="232276" y="2832568"/>
                </a:lnTo>
                <a:lnTo>
                  <a:pt x="70927" y="2486556"/>
                </a:lnTo>
                <a:lnTo>
                  <a:pt x="279495" y="2317444"/>
                </a:lnTo>
                <a:cubicBezTo>
                  <a:pt x="257233" y="2235849"/>
                  <a:pt x="245603" y="2150814"/>
                  <a:pt x="245586" y="2064274"/>
                </a:cubicBezTo>
                <a:lnTo>
                  <a:pt x="0" y="1927940"/>
                </a:lnTo>
                <a:lnTo>
                  <a:pt x="98812" y="1559167"/>
                </a:lnTo>
                <a:lnTo>
                  <a:pt x="380240" y="1563901"/>
                </a:lnTo>
                <a:cubicBezTo>
                  <a:pt x="418421" y="1496524"/>
                  <a:pt x="464524" y="1435092"/>
                  <a:pt x="516679" y="1380105"/>
                </a:cubicBezTo>
                <a:lnTo>
                  <a:pt x="422419" y="1089378"/>
                </a:lnTo>
                <a:lnTo>
                  <a:pt x="746189" y="887063"/>
                </a:lnTo>
                <a:lnTo>
                  <a:pt x="972292" y="1105134"/>
                </a:lnTo>
                <a:lnTo>
                  <a:pt x="970019" y="1106554"/>
                </a:lnTo>
                <a:cubicBezTo>
                  <a:pt x="1058903" y="1078586"/>
                  <a:pt x="1152743" y="1065659"/>
                  <a:pt x="1248316" y="1066709"/>
                </a:cubicBezTo>
                <a:lnTo>
                  <a:pt x="1238669" y="1064125"/>
                </a:lnTo>
                <a:close/>
                <a:moveTo>
                  <a:pt x="3349970" y="1300109"/>
                </a:moveTo>
                <a:cubicBezTo>
                  <a:pt x="3310130" y="1291957"/>
                  <a:pt x="3268880" y="1287676"/>
                  <a:pt x="3226630" y="1287676"/>
                </a:cubicBezTo>
                <a:cubicBezTo>
                  <a:pt x="2888631" y="1287676"/>
                  <a:pt x="2614628" y="1561679"/>
                  <a:pt x="2614628" y="1899678"/>
                </a:cubicBezTo>
                <a:cubicBezTo>
                  <a:pt x="2614628" y="2237678"/>
                  <a:pt x="2888630" y="2511680"/>
                  <a:pt x="3226630" y="2511681"/>
                </a:cubicBezTo>
                <a:cubicBezTo>
                  <a:pt x="3564630" y="2511681"/>
                  <a:pt x="3838633" y="2237678"/>
                  <a:pt x="3838633" y="1899678"/>
                </a:cubicBezTo>
                <a:cubicBezTo>
                  <a:pt x="3838632" y="1603928"/>
                  <a:pt x="3628849" y="1357176"/>
                  <a:pt x="3349970" y="1300109"/>
                </a:cubicBezTo>
                <a:close/>
                <a:moveTo>
                  <a:pt x="3358324" y="1024334"/>
                </a:moveTo>
                <a:lnTo>
                  <a:pt x="3410883" y="1234575"/>
                </a:lnTo>
                <a:lnTo>
                  <a:pt x="3403994" y="1234575"/>
                </a:lnTo>
                <a:cubicBezTo>
                  <a:pt x="3464268" y="1250018"/>
                  <a:pt x="3521292" y="1273478"/>
                  <a:pt x="3572818" y="1305612"/>
                </a:cubicBezTo>
                <a:lnTo>
                  <a:pt x="3746730" y="1209354"/>
                </a:lnTo>
                <a:lnTo>
                  <a:pt x="3926358" y="1401981"/>
                </a:lnTo>
                <a:lnTo>
                  <a:pt x="3825667" y="1557247"/>
                </a:lnTo>
                <a:cubicBezTo>
                  <a:pt x="3858552" y="1613408"/>
                  <a:pt x="3883404" y="1674784"/>
                  <a:pt x="3897877" y="1740062"/>
                </a:cubicBezTo>
                <a:lnTo>
                  <a:pt x="4088377" y="1787686"/>
                </a:lnTo>
                <a:lnTo>
                  <a:pt x="4088377" y="2051071"/>
                </a:lnTo>
                <a:lnTo>
                  <a:pt x="3886243" y="2101605"/>
                </a:lnTo>
                <a:cubicBezTo>
                  <a:pt x="3872191" y="2150933"/>
                  <a:pt x="3851639" y="2197531"/>
                  <a:pt x="3826272" y="2241013"/>
                </a:cubicBezTo>
                <a:lnTo>
                  <a:pt x="3938572" y="2395786"/>
                </a:lnTo>
                <a:lnTo>
                  <a:pt x="3769272" y="2597551"/>
                </a:lnTo>
                <a:lnTo>
                  <a:pt x="3574432" y="2502674"/>
                </a:lnTo>
                <a:lnTo>
                  <a:pt x="3590059" y="2484050"/>
                </a:lnTo>
                <a:cubicBezTo>
                  <a:pt x="3534764" y="2519868"/>
                  <a:pt x="3473263" y="2546445"/>
                  <a:pt x="3407886" y="2563572"/>
                </a:cubicBezTo>
                <a:lnTo>
                  <a:pt x="3358323" y="2761823"/>
                </a:lnTo>
                <a:lnTo>
                  <a:pt x="3094938" y="2761823"/>
                </a:lnTo>
                <a:lnTo>
                  <a:pt x="3045375" y="2563574"/>
                </a:lnTo>
                <a:cubicBezTo>
                  <a:pt x="2985349" y="2547848"/>
                  <a:pt x="2928591" y="2524155"/>
                  <a:pt x="2877330" y="2491865"/>
                </a:cubicBezTo>
                <a:lnTo>
                  <a:pt x="2882346" y="2497841"/>
                </a:lnTo>
                <a:lnTo>
                  <a:pt x="2687507" y="2592718"/>
                </a:lnTo>
                <a:lnTo>
                  <a:pt x="2518206" y="2390954"/>
                </a:lnTo>
                <a:lnTo>
                  <a:pt x="2626994" y="2241021"/>
                </a:lnTo>
                <a:cubicBezTo>
                  <a:pt x="2597591" y="2190623"/>
                  <a:pt x="2574657" y="2136035"/>
                  <a:pt x="2559194" y="2078370"/>
                </a:cubicBezTo>
                <a:lnTo>
                  <a:pt x="2371198" y="2031371"/>
                </a:lnTo>
                <a:lnTo>
                  <a:pt x="2371198" y="1767986"/>
                </a:lnTo>
                <a:lnTo>
                  <a:pt x="2559579" y="1720890"/>
                </a:lnTo>
                <a:cubicBezTo>
                  <a:pt x="2572992" y="1669175"/>
                  <a:pt x="2592745" y="1620006"/>
                  <a:pt x="2617681" y="1574051"/>
                </a:cubicBezTo>
                <a:lnTo>
                  <a:pt x="2502958" y="1397149"/>
                </a:lnTo>
                <a:lnTo>
                  <a:pt x="2682587" y="1204520"/>
                </a:lnTo>
                <a:lnTo>
                  <a:pt x="2872193" y="1309466"/>
                </a:lnTo>
                <a:lnTo>
                  <a:pt x="2870932" y="1310818"/>
                </a:lnTo>
                <a:cubicBezTo>
                  <a:pt x="2925169" y="1276310"/>
                  <a:pt x="2985393" y="1250941"/>
                  <a:pt x="3049268" y="1234575"/>
                </a:cubicBezTo>
                <a:lnTo>
                  <a:pt x="3042378" y="1234576"/>
                </a:lnTo>
                <a:lnTo>
                  <a:pt x="3094939" y="1024334"/>
                </a:lnTo>
                <a:close/>
                <a:moveTo>
                  <a:pt x="2786480" y="402820"/>
                </a:moveTo>
                <a:cubicBezTo>
                  <a:pt x="2745900" y="389943"/>
                  <a:pt x="2701172" y="388627"/>
                  <a:pt x="2657264" y="401580"/>
                </a:cubicBezTo>
                <a:cubicBezTo>
                  <a:pt x="2540176" y="436121"/>
                  <a:pt x="2473258" y="559041"/>
                  <a:pt x="2507800" y="676128"/>
                </a:cubicBezTo>
                <a:cubicBezTo>
                  <a:pt x="2542340" y="793216"/>
                  <a:pt x="2665260" y="860133"/>
                  <a:pt x="2782348" y="825592"/>
                </a:cubicBezTo>
                <a:cubicBezTo>
                  <a:pt x="2899435" y="791051"/>
                  <a:pt x="2966353" y="668132"/>
                  <a:pt x="2931812" y="551045"/>
                </a:cubicBezTo>
                <a:cubicBezTo>
                  <a:pt x="2910223" y="477864"/>
                  <a:pt x="2854113" y="424282"/>
                  <a:pt x="2786480" y="402820"/>
                </a:cubicBezTo>
                <a:close/>
                <a:moveTo>
                  <a:pt x="2932202" y="47278"/>
                </a:moveTo>
                <a:lnTo>
                  <a:pt x="3090904" y="140999"/>
                </a:lnTo>
                <a:lnTo>
                  <a:pt x="3054065" y="265147"/>
                </a:lnTo>
                <a:cubicBezTo>
                  <a:pt x="3087256" y="296329"/>
                  <a:pt x="3116089" y="332603"/>
                  <a:pt x="3138727" y="373550"/>
                </a:cubicBezTo>
                <a:lnTo>
                  <a:pt x="3276016" y="367796"/>
                </a:lnTo>
                <a:lnTo>
                  <a:pt x="3328165" y="544574"/>
                </a:lnTo>
                <a:lnTo>
                  <a:pt x="3202503" y="618514"/>
                </a:lnTo>
                <a:cubicBezTo>
                  <a:pt x="3202838" y="654403"/>
                  <a:pt x="3198271" y="689748"/>
                  <a:pt x="3189855" y="723955"/>
                </a:cubicBezTo>
                <a:lnTo>
                  <a:pt x="3295873" y="805599"/>
                </a:lnTo>
                <a:lnTo>
                  <a:pt x="3222192" y="974540"/>
                </a:lnTo>
                <a:lnTo>
                  <a:pt x="3072634" y="949439"/>
                </a:lnTo>
                <a:lnTo>
                  <a:pt x="3079435" y="933845"/>
                </a:lnTo>
                <a:cubicBezTo>
                  <a:pt x="3049413" y="968833"/>
                  <a:pt x="3013398" y="998848"/>
                  <a:pt x="2972910" y="1023288"/>
                </a:cubicBezTo>
                <a:lnTo>
                  <a:pt x="2978897" y="1166163"/>
                </a:lnTo>
                <a:lnTo>
                  <a:pt x="2802119" y="1218312"/>
                </a:lnTo>
                <a:lnTo>
                  <a:pt x="2729602" y="1095065"/>
                </a:lnTo>
                <a:cubicBezTo>
                  <a:pt x="2686199" y="1096396"/>
                  <a:pt x="2643414" y="1091732"/>
                  <a:pt x="2602615" y="1080209"/>
                </a:cubicBezTo>
                <a:lnTo>
                  <a:pt x="2607165" y="1083226"/>
                </a:lnTo>
                <a:lnTo>
                  <a:pt x="2495179" y="1185484"/>
                </a:lnTo>
                <a:lnTo>
                  <a:pt x="2341599" y="1083585"/>
                </a:lnTo>
                <a:lnTo>
                  <a:pt x="2384929" y="961414"/>
                </a:lnTo>
                <a:cubicBezTo>
                  <a:pt x="2355215" y="933409"/>
                  <a:pt x="2329015" y="901312"/>
                  <a:pt x="2307218" y="865670"/>
                </a:cubicBezTo>
                <a:lnTo>
                  <a:pt x="2171734" y="871348"/>
                </a:lnTo>
                <a:lnTo>
                  <a:pt x="2119584" y="694571"/>
                </a:lnTo>
                <a:lnTo>
                  <a:pt x="2236697" y="625662"/>
                </a:lnTo>
                <a:cubicBezTo>
                  <a:pt x="2235459" y="588297"/>
                  <a:pt x="2238982" y="551385"/>
                  <a:pt x="2246620" y="515603"/>
                </a:cubicBezTo>
                <a:lnTo>
                  <a:pt x="2134594" y="419585"/>
                </a:lnTo>
                <a:lnTo>
                  <a:pt x="2217016" y="254732"/>
                </a:lnTo>
                <a:lnTo>
                  <a:pt x="2365055" y="287627"/>
                </a:lnTo>
                <a:lnTo>
                  <a:pt x="2364476" y="288784"/>
                </a:lnTo>
                <a:cubicBezTo>
                  <a:pt x="2394046" y="254885"/>
                  <a:pt x="2429444" y="225933"/>
                  <a:pt x="2469075" y="202302"/>
                </a:cubicBezTo>
                <a:lnTo>
                  <a:pt x="2464452" y="203666"/>
                </a:lnTo>
                <a:lnTo>
                  <a:pt x="2458102" y="52150"/>
                </a:lnTo>
                <a:lnTo>
                  <a:pt x="2634880" y="0"/>
                </a:lnTo>
                <a:lnTo>
                  <a:pt x="2711784" y="130703"/>
                </a:lnTo>
                <a:lnTo>
                  <a:pt x="2707159" y="132067"/>
                </a:lnTo>
                <a:cubicBezTo>
                  <a:pt x="2750672" y="130497"/>
                  <a:pt x="2793590" y="134953"/>
                  <a:pt x="2834535" y="14631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/>
          </a:p>
        </p:txBody>
      </p:sp>
      <p:sp>
        <p:nvSpPr>
          <p:cNvPr id="24" name="Trapezoid 3">
            <a:extLst>
              <a:ext uri="{FF2B5EF4-FFF2-40B4-BE49-F238E27FC236}">
                <a16:creationId xmlns:a16="http://schemas.microsoft.com/office/drawing/2014/main" id="{6A0927C6-AA80-482E-B469-2F935A3DEFBA}"/>
              </a:ext>
            </a:extLst>
          </p:cNvPr>
          <p:cNvSpPr/>
          <p:nvPr/>
        </p:nvSpPr>
        <p:spPr>
          <a:xfrm>
            <a:off x="4628048" y="3011455"/>
            <a:ext cx="316346" cy="322413"/>
          </a:xfrm>
          <a:custGeom>
            <a:avLst/>
            <a:gdLst/>
            <a:ahLst/>
            <a:cxnLst/>
            <a:rect l="l" t="t" r="r" b="b"/>
            <a:pathLst>
              <a:path w="3890855" h="3965475">
                <a:moveTo>
                  <a:pt x="513635" y="2426125"/>
                </a:moveTo>
                <a:lnTo>
                  <a:pt x="1518439" y="2426125"/>
                </a:lnTo>
                <a:cubicBezTo>
                  <a:pt x="1550976" y="2510415"/>
                  <a:pt x="1581900" y="2596962"/>
                  <a:pt x="1610725" y="2683637"/>
                </a:cubicBezTo>
                <a:lnTo>
                  <a:pt x="901668" y="2683637"/>
                </a:lnTo>
                <a:lnTo>
                  <a:pt x="559881" y="3707964"/>
                </a:lnTo>
                <a:lnTo>
                  <a:pt x="1917114" y="3707964"/>
                </a:lnTo>
                <a:cubicBezTo>
                  <a:pt x="1925031" y="3729959"/>
                  <a:pt x="1931702" y="3744180"/>
                  <a:pt x="1936944" y="3749452"/>
                </a:cubicBezTo>
                <a:cubicBezTo>
                  <a:pt x="1940579" y="3743065"/>
                  <a:pt x="1945876" y="3728913"/>
                  <a:pt x="1952632" y="3707964"/>
                </a:cubicBezTo>
                <a:lnTo>
                  <a:pt x="3330974" y="3707964"/>
                </a:lnTo>
                <a:lnTo>
                  <a:pt x="2989187" y="2683637"/>
                </a:lnTo>
                <a:lnTo>
                  <a:pt x="2271337" y="2683637"/>
                </a:lnTo>
                <a:cubicBezTo>
                  <a:pt x="2301469" y="2597098"/>
                  <a:pt x="2333531" y="2510572"/>
                  <a:pt x="2366939" y="2426125"/>
                </a:cubicBezTo>
                <a:lnTo>
                  <a:pt x="3377220" y="2426125"/>
                </a:lnTo>
                <a:lnTo>
                  <a:pt x="3890855" y="3965475"/>
                </a:lnTo>
                <a:lnTo>
                  <a:pt x="0" y="3965475"/>
                </a:lnTo>
                <a:close/>
                <a:moveTo>
                  <a:pt x="1936944" y="620869"/>
                </a:moveTo>
                <a:cubicBezTo>
                  <a:pt x="1782578" y="620869"/>
                  <a:pt x="1657440" y="746006"/>
                  <a:pt x="1657440" y="900372"/>
                </a:cubicBezTo>
                <a:cubicBezTo>
                  <a:pt x="1657440" y="1054738"/>
                  <a:pt x="1782578" y="1179876"/>
                  <a:pt x="1936944" y="1179876"/>
                </a:cubicBezTo>
                <a:cubicBezTo>
                  <a:pt x="2091310" y="1179876"/>
                  <a:pt x="2216447" y="1054738"/>
                  <a:pt x="2216447" y="900372"/>
                </a:cubicBezTo>
                <a:cubicBezTo>
                  <a:pt x="2216447" y="746006"/>
                  <a:pt x="2091310" y="620869"/>
                  <a:pt x="1936944" y="620869"/>
                </a:cubicBezTo>
                <a:close/>
                <a:moveTo>
                  <a:pt x="1936944" y="0"/>
                </a:moveTo>
                <a:cubicBezTo>
                  <a:pt x="2169175" y="0"/>
                  <a:pt x="2401406" y="88593"/>
                  <a:pt x="2578592" y="265779"/>
                </a:cubicBezTo>
                <a:lnTo>
                  <a:pt x="2578592" y="265780"/>
                </a:lnTo>
                <a:cubicBezTo>
                  <a:pt x="2932964" y="620153"/>
                  <a:pt x="2888999" y="1155622"/>
                  <a:pt x="2578592" y="1549077"/>
                </a:cubicBezTo>
                <a:cubicBezTo>
                  <a:pt x="2248849" y="1967039"/>
                  <a:pt x="1976153" y="3125749"/>
                  <a:pt x="1936944" y="3194660"/>
                </a:cubicBezTo>
                <a:cubicBezTo>
                  <a:pt x="1883033" y="3140450"/>
                  <a:pt x="1647095" y="1944983"/>
                  <a:pt x="1295295" y="1549076"/>
                </a:cubicBezTo>
                <a:cubicBezTo>
                  <a:pt x="962406" y="1174450"/>
                  <a:pt x="940923" y="620152"/>
                  <a:pt x="1295295" y="265779"/>
                </a:cubicBezTo>
                <a:cubicBezTo>
                  <a:pt x="1472481" y="88593"/>
                  <a:pt x="1704713" y="0"/>
                  <a:pt x="193694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 dirty="0">
              <a:solidFill>
                <a:schemeClr val="tx1"/>
              </a:solidFill>
            </a:endParaRPr>
          </a:p>
        </p:txBody>
      </p:sp>
      <p:sp>
        <p:nvSpPr>
          <p:cNvPr id="25" name="Donut 15">
            <a:extLst>
              <a:ext uri="{FF2B5EF4-FFF2-40B4-BE49-F238E27FC236}">
                <a16:creationId xmlns:a16="http://schemas.microsoft.com/office/drawing/2014/main" id="{7BB85A4F-8295-4FC2-9AE6-D9E3A6DD8E82}"/>
              </a:ext>
            </a:extLst>
          </p:cNvPr>
          <p:cNvSpPr/>
          <p:nvPr/>
        </p:nvSpPr>
        <p:spPr>
          <a:xfrm>
            <a:off x="7241807" y="3017456"/>
            <a:ext cx="333838" cy="335242"/>
          </a:xfrm>
          <a:custGeom>
            <a:avLst/>
            <a:gdLst/>
            <a:ahLst/>
            <a:cxnLst/>
            <a:rect l="l" t="t" r="r" b="b"/>
            <a:pathLst>
              <a:path w="3821708" h="3795110">
                <a:moveTo>
                  <a:pt x="1910854" y="903842"/>
                </a:moveTo>
                <a:lnTo>
                  <a:pt x="1793831" y="1129420"/>
                </a:lnTo>
                <a:lnTo>
                  <a:pt x="1791613" y="1129420"/>
                </a:lnTo>
                <a:lnTo>
                  <a:pt x="1791892" y="1133157"/>
                </a:lnTo>
                <a:lnTo>
                  <a:pt x="1791613" y="1133695"/>
                </a:lnTo>
                <a:lnTo>
                  <a:pt x="1791933" y="1133695"/>
                </a:lnTo>
                <a:lnTo>
                  <a:pt x="1833002" y="1683464"/>
                </a:lnTo>
                <a:cubicBezTo>
                  <a:pt x="1744939" y="1714584"/>
                  <a:pt x="1682254" y="1798749"/>
                  <a:pt x="1682254" y="1897555"/>
                </a:cubicBezTo>
                <a:cubicBezTo>
                  <a:pt x="1682254" y="2023808"/>
                  <a:pt x="1784602" y="2126156"/>
                  <a:pt x="1910855" y="2126156"/>
                </a:cubicBezTo>
                <a:cubicBezTo>
                  <a:pt x="1975561" y="2126156"/>
                  <a:pt x="2033988" y="2099273"/>
                  <a:pt x="2075304" y="2055803"/>
                </a:cubicBezTo>
                <a:lnTo>
                  <a:pt x="2443125" y="2288080"/>
                </a:lnTo>
                <a:lnTo>
                  <a:pt x="2443003" y="2288309"/>
                </a:lnTo>
                <a:lnTo>
                  <a:pt x="2443494" y="2288314"/>
                </a:lnTo>
                <a:lnTo>
                  <a:pt x="2446061" y="2289935"/>
                </a:lnTo>
                <a:lnTo>
                  <a:pt x="2446904" y="2288348"/>
                </a:lnTo>
                <a:lnTo>
                  <a:pt x="2652725" y="2290436"/>
                </a:lnTo>
                <a:lnTo>
                  <a:pt x="2535900" y="2120971"/>
                </a:lnTo>
                <a:lnTo>
                  <a:pt x="2536744" y="2119385"/>
                </a:lnTo>
                <a:lnTo>
                  <a:pt x="2533964" y="2118163"/>
                </a:lnTo>
                <a:lnTo>
                  <a:pt x="2533686" y="2117759"/>
                </a:lnTo>
                <a:lnTo>
                  <a:pt x="2533565" y="2117988"/>
                </a:lnTo>
                <a:lnTo>
                  <a:pt x="2134900" y="1942755"/>
                </a:lnTo>
                <a:cubicBezTo>
                  <a:pt x="2137918" y="1928156"/>
                  <a:pt x="2139456" y="1913035"/>
                  <a:pt x="2139456" y="1897555"/>
                </a:cubicBezTo>
                <a:cubicBezTo>
                  <a:pt x="2139456" y="1798748"/>
                  <a:pt x="2076770" y="1714583"/>
                  <a:pt x="1988706" y="1683463"/>
                </a:cubicBezTo>
                <a:lnTo>
                  <a:pt x="2029775" y="1133695"/>
                </a:lnTo>
                <a:lnTo>
                  <a:pt x="2030094" y="1133695"/>
                </a:lnTo>
                <a:lnTo>
                  <a:pt x="2029815" y="1133157"/>
                </a:lnTo>
                <a:lnTo>
                  <a:pt x="2030094" y="1129420"/>
                </a:lnTo>
                <a:lnTo>
                  <a:pt x="2027877" y="1129420"/>
                </a:lnTo>
                <a:close/>
                <a:moveTo>
                  <a:pt x="1910854" y="565406"/>
                </a:moveTo>
                <a:cubicBezTo>
                  <a:pt x="2646579" y="565406"/>
                  <a:pt x="3243002" y="1161829"/>
                  <a:pt x="3243002" y="1897554"/>
                </a:cubicBezTo>
                <a:cubicBezTo>
                  <a:pt x="3243002" y="2633279"/>
                  <a:pt x="2646579" y="3229702"/>
                  <a:pt x="1910854" y="3229702"/>
                </a:cubicBezTo>
                <a:cubicBezTo>
                  <a:pt x="1175129" y="3229702"/>
                  <a:pt x="578706" y="2633279"/>
                  <a:pt x="578706" y="1897554"/>
                </a:cubicBezTo>
                <a:cubicBezTo>
                  <a:pt x="578706" y="1161829"/>
                  <a:pt x="1175129" y="565406"/>
                  <a:pt x="1910854" y="565406"/>
                </a:cubicBezTo>
                <a:close/>
                <a:moveTo>
                  <a:pt x="1766837" y="367010"/>
                </a:moveTo>
                <a:cubicBezTo>
                  <a:pt x="1050362" y="432397"/>
                  <a:pt x="475174" y="981146"/>
                  <a:pt x="377476" y="1681610"/>
                </a:cubicBezTo>
                <a:lnTo>
                  <a:pt x="426306" y="1681610"/>
                </a:lnTo>
                <a:cubicBezTo>
                  <a:pt x="510474" y="1681610"/>
                  <a:pt x="578706" y="1746088"/>
                  <a:pt x="578706" y="1825626"/>
                </a:cubicBezTo>
                <a:cubicBezTo>
                  <a:pt x="578706" y="1905164"/>
                  <a:pt x="510474" y="1969642"/>
                  <a:pt x="426306" y="1969642"/>
                </a:cubicBezTo>
                <a:lnTo>
                  <a:pt x="364094" y="1969642"/>
                </a:lnTo>
                <a:cubicBezTo>
                  <a:pt x="398055" y="2738400"/>
                  <a:pt x="1003246" y="3359660"/>
                  <a:pt x="1769417" y="3427809"/>
                </a:cubicBezTo>
                <a:lnTo>
                  <a:pt x="1769417" y="3382101"/>
                </a:lnTo>
                <a:cubicBezTo>
                  <a:pt x="1769417" y="3297933"/>
                  <a:pt x="1833895" y="3229701"/>
                  <a:pt x="1913433" y="3229701"/>
                </a:cubicBezTo>
                <a:cubicBezTo>
                  <a:pt x="1992971" y="3229701"/>
                  <a:pt x="2057449" y="3297933"/>
                  <a:pt x="2057449" y="3382101"/>
                </a:cubicBezTo>
                <a:lnTo>
                  <a:pt x="2057449" y="3427707"/>
                </a:lnTo>
                <a:cubicBezTo>
                  <a:pt x="2804164" y="3358467"/>
                  <a:pt x="3396856" y="2764020"/>
                  <a:pt x="3455018" y="2020616"/>
                </a:cubicBezTo>
                <a:lnTo>
                  <a:pt x="3395402" y="2020616"/>
                </a:lnTo>
                <a:cubicBezTo>
                  <a:pt x="3311234" y="2020616"/>
                  <a:pt x="3243002" y="1956138"/>
                  <a:pt x="3243002" y="1876600"/>
                </a:cubicBezTo>
                <a:cubicBezTo>
                  <a:pt x="3243002" y="1797062"/>
                  <a:pt x="3311234" y="1732584"/>
                  <a:pt x="3395402" y="1732584"/>
                </a:cubicBezTo>
                <a:lnTo>
                  <a:pt x="3451747" y="1732584"/>
                </a:lnTo>
                <a:cubicBezTo>
                  <a:pt x="3374444" y="1008025"/>
                  <a:pt x="2788738" y="434055"/>
                  <a:pt x="2054869" y="367632"/>
                </a:cubicBezTo>
                <a:lnTo>
                  <a:pt x="2054869" y="407296"/>
                </a:lnTo>
                <a:cubicBezTo>
                  <a:pt x="2054869" y="491464"/>
                  <a:pt x="1990391" y="559696"/>
                  <a:pt x="1910853" y="559696"/>
                </a:cubicBezTo>
                <a:cubicBezTo>
                  <a:pt x="1831315" y="559696"/>
                  <a:pt x="1766837" y="491464"/>
                  <a:pt x="1766837" y="407296"/>
                </a:cubicBezTo>
                <a:close/>
                <a:moveTo>
                  <a:pt x="1910854" y="0"/>
                </a:moveTo>
                <a:cubicBezTo>
                  <a:pt x="2966190" y="0"/>
                  <a:pt x="3821708" y="849564"/>
                  <a:pt x="3821708" y="1897555"/>
                </a:cubicBezTo>
                <a:cubicBezTo>
                  <a:pt x="3821708" y="2945546"/>
                  <a:pt x="2966190" y="3795110"/>
                  <a:pt x="1910854" y="3795110"/>
                </a:cubicBezTo>
                <a:cubicBezTo>
                  <a:pt x="855518" y="3795110"/>
                  <a:pt x="0" y="2945546"/>
                  <a:pt x="0" y="1897555"/>
                </a:cubicBezTo>
                <a:cubicBezTo>
                  <a:pt x="0" y="849564"/>
                  <a:pt x="855518" y="0"/>
                  <a:pt x="191085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>
              <a:solidFill>
                <a:schemeClr val="tx1"/>
              </a:solidFill>
            </a:endParaRPr>
          </a:p>
        </p:txBody>
      </p:sp>
      <p:grpSp>
        <p:nvGrpSpPr>
          <p:cNvPr id="26" name="Group 57">
            <a:extLst>
              <a:ext uri="{FF2B5EF4-FFF2-40B4-BE49-F238E27FC236}">
                <a16:creationId xmlns:a16="http://schemas.microsoft.com/office/drawing/2014/main" id="{5A8482B0-B763-4803-8D10-29FA9BB7414E}"/>
              </a:ext>
            </a:extLst>
          </p:cNvPr>
          <p:cNvGrpSpPr/>
          <p:nvPr/>
        </p:nvGrpSpPr>
        <p:grpSpPr>
          <a:xfrm>
            <a:off x="1220192" y="4127179"/>
            <a:ext cx="1869058" cy="1966089"/>
            <a:chOff x="-475010" y="943297"/>
            <a:chExt cx="3859356" cy="1966089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3704706C-1854-49D3-B416-13EF1882DA9A}"/>
                </a:ext>
              </a:extLst>
            </p:cNvPr>
            <p:cNvSpPr txBox="1"/>
            <p:nvPr/>
          </p:nvSpPr>
          <p:spPr>
            <a:xfrm>
              <a:off x="-475010" y="943297"/>
              <a:ext cx="3859356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b="1" dirty="0">
                  <a:solidFill>
                    <a:schemeClr val="accent4"/>
                  </a:solidFill>
                  <a:cs typeface="Arial" pitchFamily="34" charset="0"/>
                </a:rPr>
                <a:t>Content Here</a:t>
              </a:r>
              <a:endParaRPr lang="ko-KR" altLang="en-US" b="1" dirty="0">
                <a:solidFill>
                  <a:schemeClr val="accent4"/>
                </a:solidFill>
                <a:cs typeface="Arial" pitchFamily="34" charset="0"/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87E29DF9-00C9-4077-89C9-7CA2875C8DB0}"/>
                </a:ext>
              </a:extLst>
            </p:cNvPr>
            <p:cNvSpPr txBox="1"/>
            <p:nvPr/>
          </p:nvSpPr>
          <p:spPr>
            <a:xfrm>
              <a:off x="-460973" y="1339726"/>
              <a:ext cx="3845319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zing. I hope and I believe that this Template will your Time, Money and Reputation. Easy to change colors, photos and Text. </a:t>
              </a:r>
            </a:p>
          </p:txBody>
        </p:sp>
      </p:grpSp>
      <p:grpSp>
        <p:nvGrpSpPr>
          <p:cNvPr id="29" name="Group 60">
            <a:extLst>
              <a:ext uri="{FF2B5EF4-FFF2-40B4-BE49-F238E27FC236}">
                <a16:creationId xmlns:a16="http://schemas.microsoft.com/office/drawing/2014/main" id="{5595C140-558C-4D04-90D0-B286D2A0C931}"/>
              </a:ext>
            </a:extLst>
          </p:cNvPr>
          <p:cNvGrpSpPr/>
          <p:nvPr/>
        </p:nvGrpSpPr>
        <p:grpSpPr>
          <a:xfrm>
            <a:off x="3847682" y="4127179"/>
            <a:ext cx="1869058" cy="1966089"/>
            <a:chOff x="-475010" y="943297"/>
            <a:chExt cx="3859356" cy="1966089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842D5777-9059-4823-8F39-A9BBFD3D518D}"/>
                </a:ext>
              </a:extLst>
            </p:cNvPr>
            <p:cNvSpPr txBox="1"/>
            <p:nvPr/>
          </p:nvSpPr>
          <p:spPr>
            <a:xfrm>
              <a:off x="-475010" y="943297"/>
              <a:ext cx="3859356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b="1" dirty="0">
                  <a:solidFill>
                    <a:schemeClr val="accent3"/>
                  </a:solidFill>
                  <a:cs typeface="Arial" pitchFamily="34" charset="0"/>
                </a:rPr>
                <a:t>Content Here</a:t>
              </a:r>
              <a:endParaRPr lang="ko-KR" altLang="en-US" b="1" dirty="0">
                <a:solidFill>
                  <a:schemeClr val="accent3"/>
                </a:solidFill>
                <a:cs typeface="Arial" pitchFamily="34" charset="0"/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8BBE1CD5-54D5-41CC-813A-9C64EE08B2DD}"/>
                </a:ext>
              </a:extLst>
            </p:cNvPr>
            <p:cNvSpPr txBox="1"/>
            <p:nvPr/>
          </p:nvSpPr>
          <p:spPr>
            <a:xfrm>
              <a:off x="-460973" y="1339726"/>
              <a:ext cx="3845319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zing. I hope and I believe that this Template will your Time, Money and Reputation. Easy to change colors, photos and Text. </a:t>
              </a:r>
            </a:p>
          </p:txBody>
        </p:sp>
      </p:grpSp>
      <p:grpSp>
        <p:nvGrpSpPr>
          <p:cNvPr id="32" name="Group 63">
            <a:extLst>
              <a:ext uri="{FF2B5EF4-FFF2-40B4-BE49-F238E27FC236}">
                <a16:creationId xmlns:a16="http://schemas.microsoft.com/office/drawing/2014/main" id="{A85900B9-CA8D-4052-BFEB-0221273D80D4}"/>
              </a:ext>
            </a:extLst>
          </p:cNvPr>
          <p:cNvGrpSpPr/>
          <p:nvPr/>
        </p:nvGrpSpPr>
        <p:grpSpPr>
          <a:xfrm>
            <a:off x="6475172" y="4127179"/>
            <a:ext cx="1869058" cy="1966089"/>
            <a:chOff x="-475010" y="943297"/>
            <a:chExt cx="3859356" cy="1966089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05155B4B-C9FD-4ABC-BD8C-3877420F53C2}"/>
                </a:ext>
              </a:extLst>
            </p:cNvPr>
            <p:cNvSpPr txBox="1"/>
            <p:nvPr/>
          </p:nvSpPr>
          <p:spPr>
            <a:xfrm>
              <a:off x="-475010" y="943297"/>
              <a:ext cx="3859356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b="1" dirty="0">
                  <a:solidFill>
                    <a:schemeClr val="accent2"/>
                  </a:solidFill>
                  <a:cs typeface="Arial" pitchFamily="34" charset="0"/>
                </a:rPr>
                <a:t>Content Here</a:t>
              </a:r>
              <a:endParaRPr lang="ko-KR" altLang="en-US" b="1" dirty="0">
                <a:solidFill>
                  <a:schemeClr val="accent2"/>
                </a:solidFill>
                <a:cs typeface="Arial" pitchFamily="34" charset="0"/>
              </a:endParaRP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CF6D2E87-69C2-4816-9994-65F494196A86}"/>
                </a:ext>
              </a:extLst>
            </p:cNvPr>
            <p:cNvSpPr txBox="1"/>
            <p:nvPr/>
          </p:nvSpPr>
          <p:spPr>
            <a:xfrm>
              <a:off x="-460973" y="1339726"/>
              <a:ext cx="3845319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zing. I hope and I believe that this Template will your Time, Money and Reputation. Easy to change colors, photos and Text. </a:t>
              </a:r>
            </a:p>
          </p:txBody>
        </p:sp>
      </p:grpSp>
      <p:grpSp>
        <p:nvGrpSpPr>
          <p:cNvPr id="35" name="Group 66">
            <a:extLst>
              <a:ext uri="{FF2B5EF4-FFF2-40B4-BE49-F238E27FC236}">
                <a16:creationId xmlns:a16="http://schemas.microsoft.com/office/drawing/2014/main" id="{D1EF6094-E74C-4197-AEA7-075D0028BFDC}"/>
              </a:ext>
            </a:extLst>
          </p:cNvPr>
          <p:cNvGrpSpPr/>
          <p:nvPr/>
        </p:nvGrpSpPr>
        <p:grpSpPr>
          <a:xfrm>
            <a:off x="9102662" y="4127179"/>
            <a:ext cx="1869058" cy="1966089"/>
            <a:chOff x="-475010" y="943297"/>
            <a:chExt cx="3859356" cy="1966089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90DFADE4-D2D8-4002-ABB9-F5688D09AB69}"/>
                </a:ext>
              </a:extLst>
            </p:cNvPr>
            <p:cNvSpPr txBox="1"/>
            <p:nvPr/>
          </p:nvSpPr>
          <p:spPr>
            <a:xfrm>
              <a:off x="-475010" y="943297"/>
              <a:ext cx="3859356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b="1" dirty="0">
                  <a:solidFill>
                    <a:schemeClr val="accent1"/>
                  </a:solidFill>
                  <a:cs typeface="Arial" pitchFamily="34" charset="0"/>
                </a:rPr>
                <a:t>Content Here</a:t>
              </a:r>
              <a:endParaRPr lang="ko-KR" altLang="en-US" b="1" dirty="0">
                <a:solidFill>
                  <a:schemeClr val="accent1"/>
                </a:solidFill>
                <a:cs typeface="Arial" pitchFamily="34" charset="0"/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47A8B03F-5C60-4803-A32C-EE5CFF088872}"/>
                </a:ext>
              </a:extLst>
            </p:cNvPr>
            <p:cNvSpPr txBox="1"/>
            <p:nvPr/>
          </p:nvSpPr>
          <p:spPr>
            <a:xfrm>
              <a:off x="-460973" y="1339726"/>
              <a:ext cx="3845319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zing. I hope and I believe that this Template will your Time, Money and Reputation. Easy to change colors, photos and Text.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8460092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7">
            <a:extLst>
              <a:ext uri="{FF2B5EF4-FFF2-40B4-BE49-F238E27FC236}">
                <a16:creationId xmlns:a16="http://schemas.microsoft.com/office/drawing/2014/main" id="{C1790F2F-260D-40D7-BBA6-E6403552823E}"/>
              </a:ext>
            </a:extLst>
          </p:cNvPr>
          <p:cNvGrpSpPr/>
          <p:nvPr/>
        </p:nvGrpSpPr>
        <p:grpSpPr>
          <a:xfrm>
            <a:off x="4174405" y="1805679"/>
            <a:ext cx="2662240" cy="2576701"/>
            <a:chOff x="5507905" y="353326"/>
            <a:chExt cx="2662240" cy="257670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E42216D9-B0D0-4096-AD6D-24706F47514C}"/>
                </a:ext>
              </a:extLst>
            </p:cNvPr>
            <p:cNvSpPr txBox="1"/>
            <p:nvPr/>
          </p:nvSpPr>
          <p:spPr>
            <a:xfrm>
              <a:off x="5507906" y="353326"/>
              <a:ext cx="136207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b="1" dirty="0">
                  <a:solidFill>
                    <a:schemeClr val="accent2"/>
                  </a:solidFill>
                  <a:cs typeface="Arial" pitchFamily="34" charset="0"/>
                </a:rPr>
                <a:t>Your</a:t>
              </a:r>
            </a:p>
            <a:p>
              <a:r>
                <a:rPr lang="en-US" altLang="ko-KR" b="1" dirty="0">
                  <a:solidFill>
                    <a:schemeClr val="accent2"/>
                  </a:solidFill>
                  <a:cs typeface="Arial" pitchFamily="34" charset="0"/>
                </a:rPr>
                <a:t>Text Here</a:t>
              </a:r>
              <a:endParaRPr lang="ko-KR" altLang="en-US" b="1" dirty="0">
                <a:solidFill>
                  <a:schemeClr val="accent2"/>
                </a:solidFill>
                <a:cs typeface="Arial" pitchFamily="34" charset="0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2DC10A3C-49B6-45C7-B107-C0ECCA945A01}"/>
                </a:ext>
              </a:extLst>
            </p:cNvPr>
            <p:cNvSpPr txBox="1"/>
            <p:nvPr/>
          </p:nvSpPr>
          <p:spPr>
            <a:xfrm>
              <a:off x="6188945" y="996783"/>
              <a:ext cx="19812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cs typeface="Arial" pitchFamily="34" charset="0"/>
                </a:rPr>
                <a:t>Get a modern PowerPoint  Presentation that is beautifully designed. </a:t>
              </a:r>
              <a:r>
                <a:rPr lang="ko-KR" altLang="en-US" sz="1200" dirty="0">
                  <a:cs typeface="Arial" pitchFamily="34" charset="0"/>
                </a:rPr>
                <a:t>   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CC6ECE8D-E37C-4A41-AECE-76072F3D298D}"/>
                </a:ext>
              </a:extLst>
            </p:cNvPr>
            <p:cNvSpPr txBox="1"/>
            <p:nvPr/>
          </p:nvSpPr>
          <p:spPr>
            <a:xfrm>
              <a:off x="5507905" y="1640240"/>
              <a:ext cx="136207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b="1" dirty="0">
                  <a:solidFill>
                    <a:schemeClr val="accent1"/>
                  </a:solidFill>
                  <a:cs typeface="Arial" pitchFamily="34" charset="0"/>
                </a:rPr>
                <a:t>Your</a:t>
              </a:r>
            </a:p>
            <a:p>
              <a:r>
                <a:rPr lang="en-US" altLang="ko-KR" b="1" dirty="0">
                  <a:solidFill>
                    <a:schemeClr val="accent1"/>
                  </a:solidFill>
                  <a:cs typeface="Arial" pitchFamily="34" charset="0"/>
                </a:rPr>
                <a:t>Text Here</a:t>
              </a:r>
              <a:endParaRPr lang="ko-KR" altLang="en-US" b="1" dirty="0">
                <a:solidFill>
                  <a:schemeClr val="accent1"/>
                </a:solidFill>
                <a:cs typeface="Arial" pitchFamily="34" charset="0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6FCD1FD3-C132-4D2B-BEA4-9151F58102C6}"/>
                </a:ext>
              </a:extLst>
            </p:cNvPr>
            <p:cNvSpPr txBox="1"/>
            <p:nvPr/>
          </p:nvSpPr>
          <p:spPr>
            <a:xfrm>
              <a:off x="6188945" y="2283696"/>
              <a:ext cx="19812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cs typeface="Arial" pitchFamily="34" charset="0"/>
                </a:rPr>
                <a:t>Get a modern PowerPoint  Presentation that is beautifully designed. </a:t>
              </a:r>
              <a:r>
                <a:rPr lang="ko-KR" altLang="en-US" sz="1200" dirty="0">
                  <a:cs typeface="Arial" pitchFamily="34" charset="0"/>
                </a:rPr>
                <a:t>   </a:t>
              </a:r>
            </a:p>
          </p:txBody>
        </p:sp>
      </p:grpSp>
      <p:sp>
        <p:nvSpPr>
          <p:cNvPr id="7" name="Rectangle 8">
            <a:extLst>
              <a:ext uri="{FF2B5EF4-FFF2-40B4-BE49-F238E27FC236}">
                <a16:creationId xmlns:a16="http://schemas.microsoft.com/office/drawing/2014/main" id="{0874E27C-A841-4004-A959-01F93EF232EB}"/>
              </a:ext>
            </a:extLst>
          </p:cNvPr>
          <p:cNvSpPr/>
          <p:nvPr/>
        </p:nvSpPr>
        <p:spPr>
          <a:xfrm>
            <a:off x="6943027" y="1765292"/>
            <a:ext cx="66021" cy="26574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2"/>
              </a:solidFill>
            </a:endParaRPr>
          </a:p>
        </p:txBody>
      </p:sp>
      <p:grpSp>
        <p:nvGrpSpPr>
          <p:cNvPr id="8" name="Group 18">
            <a:extLst>
              <a:ext uri="{FF2B5EF4-FFF2-40B4-BE49-F238E27FC236}">
                <a16:creationId xmlns:a16="http://schemas.microsoft.com/office/drawing/2014/main" id="{CA9006E4-5E07-4374-8AE4-FE6E04BABC7E}"/>
              </a:ext>
            </a:extLst>
          </p:cNvPr>
          <p:cNvGrpSpPr/>
          <p:nvPr/>
        </p:nvGrpSpPr>
        <p:grpSpPr>
          <a:xfrm>
            <a:off x="7270148" y="1825315"/>
            <a:ext cx="3283552" cy="2537429"/>
            <a:chOff x="8908448" y="506479"/>
            <a:chExt cx="3283552" cy="2537429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F185265B-B86C-4996-B9F9-16B5C5179E6D}"/>
                </a:ext>
              </a:extLst>
            </p:cNvPr>
            <p:cNvSpPr txBox="1"/>
            <p:nvPr/>
          </p:nvSpPr>
          <p:spPr>
            <a:xfrm>
              <a:off x="8908448" y="506479"/>
              <a:ext cx="3283552" cy="2893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lnSpc>
                  <a:spcPct val="80000"/>
                </a:lnSpc>
                <a:buFont typeface="Wingdings" panose="05000000000000000000" pitchFamily="2" charset="2"/>
                <a:buChar char="ü"/>
              </a:pPr>
              <a:r>
                <a:rPr lang="en-US" altLang="ko-KR" sz="1600" dirty="0">
                  <a:cs typeface="Arial" pitchFamily="34" charset="0"/>
                </a:rPr>
                <a:t>Simple Portfolio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3D762751-B7BC-4BEA-93DD-5C2B400D62C4}"/>
                </a:ext>
              </a:extLst>
            </p:cNvPr>
            <p:cNvSpPr txBox="1"/>
            <p:nvPr/>
          </p:nvSpPr>
          <p:spPr>
            <a:xfrm>
              <a:off x="8908448" y="827639"/>
              <a:ext cx="3283552" cy="2893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lnSpc>
                  <a:spcPct val="80000"/>
                </a:lnSpc>
                <a:buFont typeface="Wingdings" panose="05000000000000000000" pitchFamily="2" charset="2"/>
                <a:buChar char="ü"/>
              </a:pPr>
              <a:r>
                <a:rPr lang="en-US" altLang="ko-KR" sz="1600" dirty="0">
                  <a:cs typeface="Arial" pitchFamily="34" charset="0"/>
                </a:rPr>
                <a:t>Presentation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89551A42-CE4C-47E9-9A2E-8732E133B217}"/>
                </a:ext>
              </a:extLst>
            </p:cNvPr>
            <p:cNvSpPr txBox="1"/>
            <p:nvPr/>
          </p:nvSpPr>
          <p:spPr>
            <a:xfrm>
              <a:off x="8908448" y="1791119"/>
              <a:ext cx="3283552" cy="2893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lnSpc>
                  <a:spcPct val="80000"/>
                </a:lnSpc>
                <a:buFont typeface="Wingdings" panose="05000000000000000000" pitchFamily="2" charset="2"/>
                <a:buChar char="ü"/>
              </a:pPr>
              <a:r>
                <a:rPr lang="en-US" altLang="ko-KR" sz="1600" dirty="0">
                  <a:cs typeface="Arial" pitchFamily="34" charset="0"/>
                </a:rPr>
                <a:t>Portfolio Presentation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2B7E9EE1-FCBF-4734-9973-85BB54C2F946}"/>
                </a:ext>
              </a:extLst>
            </p:cNvPr>
            <p:cNvSpPr txBox="1"/>
            <p:nvPr/>
          </p:nvSpPr>
          <p:spPr>
            <a:xfrm>
              <a:off x="8908448" y="1469959"/>
              <a:ext cx="3283552" cy="2893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lnSpc>
                  <a:spcPct val="80000"/>
                </a:lnSpc>
                <a:buFont typeface="Wingdings" panose="05000000000000000000" pitchFamily="2" charset="2"/>
                <a:buChar char="ü"/>
              </a:pPr>
              <a:r>
                <a:rPr lang="en-US" altLang="ko-KR" sz="1600" dirty="0">
                  <a:cs typeface="Arial" pitchFamily="34" charset="0"/>
                </a:rPr>
                <a:t>Simple Portfolio Presentation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CD7E6E84-F702-4320-B83F-E756F6CA93A9}"/>
                </a:ext>
              </a:extLst>
            </p:cNvPr>
            <p:cNvSpPr txBox="1"/>
            <p:nvPr/>
          </p:nvSpPr>
          <p:spPr>
            <a:xfrm>
              <a:off x="8908448" y="1148799"/>
              <a:ext cx="3283552" cy="2893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lnSpc>
                  <a:spcPct val="80000"/>
                </a:lnSpc>
                <a:buFont typeface="Wingdings" panose="05000000000000000000" pitchFamily="2" charset="2"/>
                <a:buChar char="ü"/>
              </a:pPr>
              <a:r>
                <a:rPr lang="en-US" altLang="ko-KR" sz="1600" dirty="0">
                  <a:cs typeface="Arial" pitchFamily="34" charset="0"/>
                </a:rPr>
                <a:t>Portfolio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153146B-6CAF-4408-8987-38F77BDF5803}"/>
                </a:ext>
              </a:extLst>
            </p:cNvPr>
            <p:cNvSpPr txBox="1"/>
            <p:nvPr/>
          </p:nvSpPr>
          <p:spPr>
            <a:xfrm>
              <a:off x="8908448" y="2112279"/>
              <a:ext cx="3283552" cy="2893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lnSpc>
                  <a:spcPct val="80000"/>
                </a:lnSpc>
                <a:buFont typeface="Wingdings" panose="05000000000000000000" pitchFamily="2" charset="2"/>
                <a:buChar char="ü"/>
              </a:pPr>
              <a:r>
                <a:rPr lang="en-US" altLang="ko-KR" sz="1600" dirty="0">
                  <a:cs typeface="Arial" pitchFamily="34" charset="0"/>
                </a:rPr>
                <a:t>Presentation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2C326414-5DB8-4398-9D81-327A9497CCE8}"/>
                </a:ext>
              </a:extLst>
            </p:cNvPr>
            <p:cNvSpPr txBox="1"/>
            <p:nvPr/>
          </p:nvSpPr>
          <p:spPr>
            <a:xfrm>
              <a:off x="8908448" y="2754598"/>
              <a:ext cx="3283552" cy="2893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lnSpc>
                  <a:spcPct val="80000"/>
                </a:lnSpc>
                <a:buFont typeface="Wingdings" panose="05000000000000000000" pitchFamily="2" charset="2"/>
                <a:buChar char="ü"/>
              </a:pPr>
              <a:r>
                <a:rPr lang="en-US" altLang="ko-KR" sz="1600" dirty="0">
                  <a:cs typeface="Arial" pitchFamily="34" charset="0"/>
                </a:rPr>
                <a:t>Simple Portfolio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F4A538D0-434F-4940-B3A0-6B9BD0146ADB}"/>
                </a:ext>
              </a:extLst>
            </p:cNvPr>
            <p:cNvSpPr txBox="1"/>
            <p:nvPr/>
          </p:nvSpPr>
          <p:spPr>
            <a:xfrm>
              <a:off x="8908448" y="2433439"/>
              <a:ext cx="3283552" cy="2893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lnSpc>
                  <a:spcPct val="80000"/>
                </a:lnSpc>
                <a:buFont typeface="Wingdings" panose="05000000000000000000" pitchFamily="2" charset="2"/>
                <a:buChar char="ü"/>
              </a:pPr>
              <a:r>
                <a:rPr lang="en-US" altLang="ko-KR" sz="1600" dirty="0">
                  <a:cs typeface="Arial" pitchFamily="34" charset="0"/>
                </a:rPr>
                <a:t>Portfolio Presentation</a:t>
              </a:r>
            </a:p>
          </p:txBody>
        </p:sp>
      </p:grpSp>
      <p:sp>
        <p:nvSpPr>
          <p:cNvPr id="17" name="직사각형 5">
            <a:extLst>
              <a:ext uri="{FF2B5EF4-FFF2-40B4-BE49-F238E27FC236}">
                <a16:creationId xmlns:a16="http://schemas.microsoft.com/office/drawing/2014/main" id="{38CB5C55-5C76-4540-9764-8CB15D2AC93D}"/>
              </a:ext>
            </a:extLst>
          </p:cNvPr>
          <p:cNvSpPr/>
          <p:nvPr/>
        </p:nvSpPr>
        <p:spPr>
          <a:xfrm>
            <a:off x="6636204" y="138335"/>
            <a:ext cx="4396803" cy="720638"/>
          </a:xfrm>
          <a:prstGeom prst="rect">
            <a:avLst/>
          </a:prstGeom>
          <a:noFill/>
        </p:spPr>
        <p:txBody>
          <a:bodyPr lIns="0" anchor="ctr"/>
          <a:lstStyle/>
          <a:p>
            <a:r>
              <a:rPr lang="en-US" altLang="ko-KR" sz="4000" b="1" dirty="0">
                <a:solidFill>
                  <a:schemeClr val="bg1"/>
                </a:solidFill>
                <a:latin typeface="+mj-lt"/>
              </a:rPr>
              <a:t>PORTFOLIO</a:t>
            </a:r>
          </a:p>
        </p:txBody>
      </p:sp>
      <p:sp>
        <p:nvSpPr>
          <p:cNvPr id="18" name="직사각형 6">
            <a:extLst>
              <a:ext uri="{FF2B5EF4-FFF2-40B4-BE49-F238E27FC236}">
                <a16:creationId xmlns:a16="http://schemas.microsoft.com/office/drawing/2014/main" id="{6CA61AC5-197F-40B6-9589-2CC7732F0259}"/>
              </a:ext>
            </a:extLst>
          </p:cNvPr>
          <p:cNvSpPr/>
          <p:nvPr/>
        </p:nvSpPr>
        <p:spPr>
          <a:xfrm>
            <a:off x="7795196" y="706925"/>
            <a:ext cx="4396804" cy="720638"/>
          </a:xfrm>
          <a:prstGeom prst="rect">
            <a:avLst/>
          </a:prstGeom>
          <a:noFill/>
        </p:spPr>
        <p:txBody>
          <a:bodyPr lIns="0" anchor="ctr"/>
          <a:lstStyle/>
          <a:p>
            <a:r>
              <a:rPr lang="en-US" altLang="ko-KR" sz="4000" b="1" dirty="0">
                <a:solidFill>
                  <a:schemeClr val="accent5"/>
                </a:solidFill>
                <a:latin typeface="+mj-lt"/>
              </a:rPr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140433950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grpSp>
        <p:nvGrpSpPr>
          <p:cNvPr id="3" name="Group 248">
            <a:extLst>
              <a:ext uri="{FF2B5EF4-FFF2-40B4-BE49-F238E27FC236}">
                <a16:creationId xmlns:a16="http://schemas.microsoft.com/office/drawing/2014/main" id="{1AB9D6C7-3A20-4D7B-B119-5881DB7DF675}"/>
              </a:ext>
            </a:extLst>
          </p:cNvPr>
          <p:cNvGrpSpPr/>
          <p:nvPr/>
        </p:nvGrpSpPr>
        <p:grpSpPr>
          <a:xfrm>
            <a:off x="8372477" y="1546069"/>
            <a:ext cx="3067047" cy="4918387"/>
            <a:chOff x="8324873" y="-548600"/>
            <a:chExt cx="1388358" cy="2015847"/>
          </a:xfrm>
        </p:grpSpPr>
        <p:sp>
          <p:nvSpPr>
            <p:cNvPr id="4" name="Freeform: Shape 249">
              <a:extLst>
                <a:ext uri="{FF2B5EF4-FFF2-40B4-BE49-F238E27FC236}">
                  <a16:creationId xmlns:a16="http://schemas.microsoft.com/office/drawing/2014/main" id="{08B708F8-D538-4464-8496-FC386E16F8DF}"/>
                </a:ext>
              </a:extLst>
            </p:cNvPr>
            <p:cNvSpPr/>
            <p:nvPr/>
          </p:nvSpPr>
          <p:spPr>
            <a:xfrm>
              <a:off x="8511724" y="1352744"/>
              <a:ext cx="81196" cy="60633"/>
            </a:xfrm>
            <a:custGeom>
              <a:avLst/>
              <a:gdLst>
                <a:gd name="connsiteX0" fmla="*/ 0 w 207122"/>
                <a:gd name="connsiteY0" fmla="*/ 0 h 154669"/>
                <a:gd name="connsiteX1" fmla="*/ 207123 w 207122"/>
                <a:gd name="connsiteY1" fmla="*/ 0 h 154669"/>
                <a:gd name="connsiteX2" fmla="*/ 203760 w 207122"/>
                <a:gd name="connsiteY2" fmla="*/ 154670 h 154669"/>
                <a:gd name="connsiteX3" fmla="*/ 0 w 207122"/>
                <a:gd name="connsiteY3" fmla="*/ 0 h 154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7122" h="154669">
                  <a:moveTo>
                    <a:pt x="0" y="0"/>
                  </a:moveTo>
                  <a:cubicBezTo>
                    <a:pt x="69265" y="0"/>
                    <a:pt x="137858" y="0"/>
                    <a:pt x="207123" y="0"/>
                  </a:cubicBezTo>
                  <a:cubicBezTo>
                    <a:pt x="205778" y="51781"/>
                    <a:pt x="204433" y="102889"/>
                    <a:pt x="203760" y="154670"/>
                  </a:cubicBezTo>
                  <a:cubicBezTo>
                    <a:pt x="135168" y="103561"/>
                    <a:pt x="65230" y="55143"/>
                    <a:pt x="0" y="0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67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" name="Freeform: Shape 250">
              <a:extLst>
                <a:ext uri="{FF2B5EF4-FFF2-40B4-BE49-F238E27FC236}">
                  <a16:creationId xmlns:a16="http://schemas.microsoft.com/office/drawing/2014/main" id="{299ADB1D-66B1-45F9-B4C1-A875C7DC6B7D}"/>
                </a:ext>
              </a:extLst>
            </p:cNvPr>
            <p:cNvSpPr/>
            <p:nvPr/>
          </p:nvSpPr>
          <p:spPr>
            <a:xfrm>
              <a:off x="8512515" y="531704"/>
              <a:ext cx="80142" cy="60633"/>
            </a:xfrm>
            <a:custGeom>
              <a:avLst/>
              <a:gdLst>
                <a:gd name="connsiteX0" fmla="*/ 204433 w 204432"/>
                <a:gd name="connsiteY0" fmla="*/ 0 h 154669"/>
                <a:gd name="connsiteX1" fmla="*/ 201743 w 204432"/>
                <a:gd name="connsiteY1" fmla="*/ 154670 h 154669"/>
                <a:gd name="connsiteX2" fmla="*/ 0 w 204432"/>
                <a:gd name="connsiteY2" fmla="*/ 1345 h 154669"/>
                <a:gd name="connsiteX3" fmla="*/ 204433 w 204432"/>
                <a:gd name="connsiteY3" fmla="*/ 0 h 154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4432" h="154669">
                  <a:moveTo>
                    <a:pt x="204433" y="0"/>
                  </a:moveTo>
                  <a:cubicBezTo>
                    <a:pt x="203761" y="51781"/>
                    <a:pt x="202415" y="102889"/>
                    <a:pt x="201743" y="154670"/>
                  </a:cubicBezTo>
                  <a:cubicBezTo>
                    <a:pt x="134495" y="103561"/>
                    <a:pt x="67248" y="52453"/>
                    <a:pt x="0" y="1345"/>
                  </a:cubicBezTo>
                  <a:cubicBezTo>
                    <a:pt x="67920" y="672"/>
                    <a:pt x="136513" y="0"/>
                    <a:pt x="204433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67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: Shape 256">
              <a:extLst>
                <a:ext uri="{FF2B5EF4-FFF2-40B4-BE49-F238E27FC236}">
                  <a16:creationId xmlns:a16="http://schemas.microsoft.com/office/drawing/2014/main" id="{B230C0A7-6DAB-4F43-A392-1D8398EA0C6A}"/>
                </a:ext>
              </a:extLst>
            </p:cNvPr>
            <p:cNvSpPr/>
            <p:nvPr/>
          </p:nvSpPr>
          <p:spPr>
            <a:xfrm>
              <a:off x="9441265" y="531967"/>
              <a:ext cx="79878" cy="60106"/>
            </a:xfrm>
            <a:custGeom>
              <a:avLst/>
              <a:gdLst>
                <a:gd name="connsiteX0" fmla="*/ 2017 w 203760"/>
                <a:gd name="connsiteY0" fmla="*/ 153325 h 153324"/>
                <a:gd name="connsiteX1" fmla="*/ 0 w 203760"/>
                <a:gd name="connsiteY1" fmla="*/ 0 h 153324"/>
                <a:gd name="connsiteX2" fmla="*/ 203760 w 203760"/>
                <a:gd name="connsiteY2" fmla="*/ 0 h 153324"/>
                <a:gd name="connsiteX3" fmla="*/ 2017 w 203760"/>
                <a:gd name="connsiteY3" fmla="*/ 153325 h 1533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3760" h="153324">
                  <a:moveTo>
                    <a:pt x="2017" y="153325"/>
                  </a:moveTo>
                  <a:cubicBezTo>
                    <a:pt x="1345" y="102216"/>
                    <a:pt x="672" y="51108"/>
                    <a:pt x="0" y="0"/>
                  </a:cubicBezTo>
                  <a:cubicBezTo>
                    <a:pt x="67920" y="0"/>
                    <a:pt x="135840" y="0"/>
                    <a:pt x="203760" y="0"/>
                  </a:cubicBezTo>
                  <a:cubicBezTo>
                    <a:pt x="139203" y="54471"/>
                    <a:pt x="69937" y="102216"/>
                    <a:pt x="2017" y="153325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67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: Shape 257">
              <a:extLst>
                <a:ext uri="{FF2B5EF4-FFF2-40B4-BE49-F238E27FC236}">
                  <a16:creationId xmlns:a16="http://schemas.microsoft.com/office/drawing/2014/main" id="{1D840740-D374-42D8-AF18-8783677ED072}"/>
                </a:ext>
              </a:extLst>
            </p:cNvPr>
            <p:cNvSpPr/>
            <p:nvPr/>
          </p:nvSpPr>
          <p:spPr>
            <a:xfrm>
              <a:off x="9441001" y="1353008"/>
              <a:ext cx="80405" cy="60370"/>
            </a:xfrm>
            <a:custGeom>
              <a:avLst/>
              <a:gdLst>
                <a:gd name="connsiteX0" fmla="*/ 0 w 205105"/>
                <a:gd name="connsiteY0" fmla="*/ 0 h 153997"/>
                <a:gd name="connsiteX1" fmla="*/ 205105 w 205105"/>
                <a:gd name="connsiteY1" fmla="*/ 0 h 153997"/>
                <a:gd name="connsiteX2" fmla="*/ 2690 w 205105"/>
                <a:gd name="connsiteY2" fmla="*/ 153997 h 153997"/>
                <a:gd name="connsiteX3" fmla="*/ 0 w 205105"/>
                <a:gd name="connsiteY3" fmla="*/ 0 h 153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5105" h="153997">
                  <a:moveTo>
                    <a:pt x="0" y="0"/>
                  </a:moveTo>
                  <a:cubicBezTo>
                    <a:pt x="68593" y="0"/>
                    <a:pt x="137185" y="0"/>
                    <a:pt x="205105" y="0"/>
                  </a:cubicBezTo>
                  <a:cubicBezTo>
                    <a:pt x="139875" y="54470"/>
                    <a:pt x="70610" y="103561"/>
                    <a:pt x="2690" y="153997"/>
                  </a:cubicBezTo>
                  <a:cubicBezTo>
                    <a:pt x="2018" y="102216"/>
                    <a:pt x="673" y="51108"/>
                    <a:pt x="0" y="0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67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: Shape 258">
              <a:extLst>
                <a:ext uri="{FF2B5EF4-FFF2-40B4-BE49-F238E27FC236}">
                  <a16:creationId xmlns:a16="http://schemas.microsoft.com/office/drawing/2014/main" id="{23A8D10E-5D7C-470E-B6A7-577422F68C10}"/>
                </a:ext>
              </a:extLst>
            </p:cNvPr>
            <p:cNvSpPr/>
            <p:nvPr/>
          </p:nvSpPr>
          <p:spPr>
            <a:xfrm>
              <a:off x="9441792" y="945231"/>
              <a:ext cx="78560" cy="59052"/>
            </a:xfrm>
            <a:custGeom>
              <a:avLst/>
              <a:gdLst>
                <a:gd name="connsiteX0" fmla="*/ 672 w 200397"/>
                <a:gd name="connsiteY0" fmla="*/ 150635 h 150634"/>
                <a:gd name="connsiteX1" fmla="*/ 0 w 200397"/>
                <a:gd name="connsiteY1" fmla="*/ 0 h 150634"/>
                <a:gd name="connsiteX2" fmla="*/ 200398 w 200397"/>
                <a:gd name="connsiteY2" fmla="*/ 0 h 150634"/>
                <a:gd name="connsiteX3" fmla="*/ 672 w 200397"/>
                <a:gd name="connsiteY3" fmla="*/ 150635 h 1506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0397" h="150634">
                  <a:moveTo>
                    <a:pt x="672" y="150635"/>
                  </a:moveTo>
                  <a:cubicBezTo>
                    <a:pt x="672" y="100199"/>
                    <a:pt x="0" y="50436"/>
                    <a:pt x="0" y="0"/>
                  </a:cubicBezTo>
                  <a:cubicBezTo>
                    <a:pt x="66575" y="0"/>
                    <a:pt x="133150" y="0"/>
                    <a:pt x="200398" y="0"/>
                  </a:cubicBezTo>
                  <a:cubicBezTo>
                    <a:pt x="135840" y="53126"/>
                    <a:pt x="68592" y="102217"/>
                    <a:pt x="672" y="150635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67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250">
              <a:extLst>
                <a:ext uri="{FF2B5EF4-FFF2-40B4-BE49-F238E27FC236}">
                  <a16:creationId xmlns:a16="http://schemas.microsoft.com/office/drawing/2014/main" id="{25D42AF5-11AC-47B9-969D-4C92ADF26D69}"/>
                </a:ext>
              </a:extLst>
            </p:cNvPr>
            <p:cNvSpPr/>
            <p:nvPr/>
          </p:nvSpPr>
          <p:spPr>
            <a:xfrm>
              <a:off x="8518978" y="945231"/>
              <a:ext cx="80142" cy="60633"/>
            </a:xfrm>
            <a:custGeom>
              <a:avLst/>
              <a:gdLst>
                <a:gd name="connsiteX0" fmla="*/ 204433 w 204432"/>
                <a:gd name="connsiteY0" fmla="*/ 0 h 154669"/>
                <a:gd name="connsiteX1" fmla="*/ 201743 w 204432"/>
                <a:gd name="connsiteY1" fmla="*/ 154670 h 154669"/>
                <a:gd name="connsiteX2" fmla="*/ 0 w 204432"/>
                <a:gd name="connsiteY2" fmla="*/ 1345 h 154669"/>
                <a:gd name="connsiteX3" fmla="*/ 204433 w 204432"/>
                <a:gd name="connsiteY3" fmla="*/ 0 h 154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4432" h="154669">
                  <a:moveTo>
                    <a:pt x="204433" y="0"/>
                  </a:moveTo>
                  <a:cubicBezTo>
                    <a:pt x="203761" y="51781"/>
                    <a:pt x="202415" y="102889"/>
                    <a:pt x="201743" y="154670"/>
                  </a:cubicBezTo>
                  <a:cubicBezTo>
                    <a:pt x="134495" y="103561"/>
                    <a:pt x="67248" y="52453"/>
                    <a:pt x="0" y="1345"/>
                  </a:cubicBezTo>
                  <a:cubicBezTo>
                    <a:pt x="67920" y="672"/>
                    <a:pt x="136513" y="0"/>
                    <a:pt x="204433" y="0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67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250">
              <a:extLst>
                <a:ext uri="{FF2B5EF4-FFF2-40B4-BE49-F238E27FC236}">
                  <a16:creationId xmlns:a16="http://schemas.microsoft.com/office/drawing/2014/main" id="{01A39E92-0A10-40C2-8FDC-85DA8861F427}"/>
                </a:ext>
              </a:extLst>
            </p:cNvPr>
            <p:cNvSpPr/>
            <p:nvPr/>
          </p:nvSpPr>
          <p:spPr>
            <a:xfrm>
              <a:off x="8508203" y="117888"/>
              <a:ext cx="80142" cy="60633"/>
            </a:xfrm>
            <a:custGeom>
              <a:avLst/>
              <a:gdLst>
                <a:gd name="connsiteX0" fmla="*/ 204433 w 204432"/>
                <a:gd name="connsiteY0" fmla="*/ 0 h 154669"/>
                <a:gd name="connsiteX1" fmla="*/ 201743 w 204432"/>
                <a:gd name="connsiteY1" fmla="*/ 154670 h 154669"/>
                <a:gd name="connsiteX2" fmla="*/ 0 w 204432"/>
                <a:gd name="connsiteY2" fmla="*/ 1345 h 154669"/>
                <a:gd name="connsiteX3" fmla="*/ 204433 w 204432"/>
                <a:gd name="connsiteY3" fmla="*/ 0 h 154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4432" h="154669">
                  <a:moveTo>
                    <a:pt x="204433" y="0"/>
                  </a:moveTo>
                  <a:cubicBezTo>
                    <a:pt x="203761" y="51781"/>
                    <a:pt x="202415" y="102889"/>
                    <a:pt x="201743" y="154670"/>
                  </a:cubicBezTo>
                  <a:cubicBezTo>
                    <a:pt x="134495" y="103561"/>
                    <a:pt x="67248" y="52453"/>
                    <a:pt x="0" y="1345"/>
                  </a:cubicBezTo>
                  <a:cubicBezTo>
                    <a:pt x="67920" y="672"/>
                    <a:pt x="136513" y="0"/>
                    <a:pt x="204433" y="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67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256">
              <a:extLst>
                <a:ext uri="{FF2B5EF4-FFF2-40B4-BE49-F238E27FC236}">
                  <a16:creationId xmlns:a16="http://schemas.microsoft.com/office/drawing/2014/main" id="{2A583A25-5B86-4458-8FC0-486756E7F840}"/>
                </a:ext>
              </a:extLst>
            </p:cNvPr>
            <p:cNvSpPr/>
            <p:nvPr/>
          </p:nvSpPr>
          <p:spPr>
            <a:xfrm>
              <a:off x="9436954" y="118150"/>
              <a:ext cx="79878" cy="60106"/>
            </a:xfrm>
            <a:custGeom>
              <a:avLst/>
              <a:gdLst>
                <a:gd name="connsiteX0" fmla="*/ 2017 w 203760"/>
                <a:gd name="connsiteY0" fmla="*/ 153325 h 153324"/>
                <a:gd name="connsiteX1" fmla="*/ 0 w 203760"/>
                <a:gd name="connsiteY1" fmla="*/ 0 h 153324"/>
                <a:gd name="connsiteX2" fmla="*/ 203760 w 203760"/>
                <a:gd name="connsiteY2" fmla="*/ 0 h 153324"/>
                <a:gd name="connsiteX3" fmla="*/ 2017 w 203760"/>
                <a:gd name="connsiteY3" fmla="*/ 153325 h 1533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3760" h="153324">
                  <a:moveTo>
                    <a:pt x="2017" y="153325"/>
                  </a:moveTo>
                  <a:cubicBezTo>
                    <a:pt x="1345" y="102216"/>
                    <a:pt x="672" y="51108"/>
                    <a:pt x="0" y="0"/>
                  </a:cubicBezTo>
                  <a:cubicBezTo>
                    <a:pt x="67920" y="0"/>
                    <a:pt x="135840" y="0"/>
                    <a:pt x="203760" y="0"/>
                  </a:cubicBezTo>
                  <a:cubicBezTo>
                    <a:pt x="139203" y="54471"/>
                    <a:pt x="69937" y="102216"/>
                    <a:pt x="2017" y="153325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67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Arrow: Pentagon 251">
              <a:extLst>
                <a:ext uri="{FF2B5EF4-FFF2-40B4-BE49-F238E27FC236}">
                  <a16:creationId xmlns:a16="http://schemas.microsoft.com/office/drawing/2014/main" id="{509B75F7-FE3B-4660-A6CA-1531E9C2D46E}"/>
                </a:ext>
              </a:extLst>
            </p:cNvPr>
            <p:cNvSpPr/>
            <p:nvPr/>
          </p:nvSpPr>
          <p:spPr>
            <a:xfrm>
              <a:off x="8324873" y="-548600"/>
              <a:ext cx="1388358" cy="2015847"/>
            </a:xfrm>
            <a:prstGeom prst="upArrow">
              <a:avLst>
                <a:gd name="adj1" fmla="val 62422"/>
                <a:gd name="adj2" fmla="val 21717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Freeform: Shape 252">
              <a:extLst>
                <a:ext uri="{FF2B5EF4-FFF2-40B4-BE49-F238E27FC236}">
                  <a16:creationId xmlns:a16="http://schemas.microsoft.com/office/drawing/2014/main" id="{871019D2-A25A-40EE-A0F3-EEA7E1413184}"/>
                </a:ext>
              </a:extLst>
            </p:cNvPr>
            <p:cNvSpPr/>
            <p:nvPr/>
          </p:nvSpPr>
          <p:spPr>
            <a:xfrm>
              <a:off x="8510372" y="632221"/>
              <a:ext cx="1013145" cy="314560"/>
            </a:xfrm>
            <a:custGeom>
              <a:avLst/>
              <a:gdLst>
                <a:gd name="connsiteX0" fmla="*/ 2375947 w 2584415"/>
                <a:gd name="connsiteY0" fmla="*/ 11434 h 802406"/>
                <a:gd name="connsiteX1" fmla="*/ 2557516 w 2584415"/>
                <a:gd name="connsiteY1" fmla="*/ 12779 h 802406"/>
                <a:gd name="connsiteX2" fmla="*/ 2584415 w 2584415"/>
                <a:gd name="connsiteY2" fmla="*/ 34970 h 802406"/>
                <a:gd name="connsiteX3" fmla="*/ 2583742 w 2584415"/>
                <a:gd name="connsiteY3" fmla="*/ 770660 h 802406"/>
                <a:gd name="connsiteX4" fmla="*/ 2576345 w 2584415"/>
                <a:gd name="connsiteY4" fmla="*/ 790834 h 802406"/>
                <a:gd name="connsiteX5" fmla="*/ 2471439 w 2584415"/>
                <a:gd name="connsiteY5" fmla="*/ 800921 h 802406"/>
                <a:gd name="connsiteX6" fmla="*/ 2381327 w 2584415"/>
                <a:gd name="connsiteY6" fmla="*/ 799576 h 802406"/>
                <a:gd name="connsiteX7" fmla="*/ 2368550 w 2584415"/>
                <a:gd name="connsiteY7" fmla="*/ 796886 h 802406"/>
                <a:gd name="connsiteX8" fmla="*/ 2324839 w 2584415"/>
                <a:gd name="connsiteY8" fmla="*/ 794196 h 802406"/>
                <a:gd name="connsiteX9" fmla="*/ 254284 w 2584415"/>
                <a:gd name="connsiteY9" fmla="*/ 794869 h 802406"/>
                <a:gd name="connsiteX10" fmla="*/ 63300 w 2584415"/>
                <a:gd name="connsiteY10" fmla="*/ 802266 h 802406"/>
                <a:gd name="connsiteX11" fmla="*/ 8157 w 2584415"/>
                <a:gd name="connsiteY11" fmla="*/ 791506 h 802406"/>
                <a:gd name="connsiteX12" fmla="*/ 1432 w 2584415"/>
                <a:gd name="connsiteY12" fmla="*/ 761245 h 802406"/>
                <a:gd name="connsiteX13" fmla="*/ 760 w 2584415"/>
                <a:gd name="connsiteY13" fmla="*/ 46402 h 802406"/>
                <a:gd name="connsiteX14" fmla="*/ 33711 w 2584415"/>
                <a:gd name="connsiteY14" fmla="*/ 12779 h 802406"/>
                <a:gd name="connsiteX15" fmla="*/ 207883 w 2584415"/>
                <a:gd name="connsiteY15" fmla="*/ 12106 h 802406"/>
                <a:gd name="connsiteX16" fmla="*/ 265716 w 2584415"/>
                <a:gd name="connsiteY16" fmla="*/ 674 h 802406"/>
                <a:gd name="connsiteX17" fmla="*/ 846736 w 2584415"/>
                <a:gd name="connsiteY17" fmla="*/ 674 h 802406"/>
                <a:gd name="connsiteX18" fmla="*/ 2311389 w 2584415"/>
                <a:gd name="connsiteY18" fmla="*/ 674 h 802406"/>
                <a:gd name="connsiteX19" fmla="*/ 2375947 w 2584415"/>
                <a:gd name="connsiteY19" fmla="*/ 11434 h 8024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584415" h="802406">
                  <a:moveTo>
                    <a:pt x="2375947" y="11434"/>
                  </a:moveTo>
                  <a:cubicBezTo>
                    <a:pt x="2436470" y="12106"/>
                    <a:pt x="2496993" y="12779"/>
                    <a:pt x="2557516" y="12779"/>
                  </a:cubicBezTo>
                  <a:cubicBezTo>
                    <a:pt x="2573655" y="12779"/>
                    <a:pt x="2584415" y="13451"/>
                    <a:pt x="2584415" y="34970"/>
                  </a:cubicBezTo>
                  <a:cubicBezTo>
                    <a:pt x="2583742" y="280424"/>
                    <a:pt x="2583742" y="525206"/>
                    <a:pt x="2583742" y="770660"/>
                  </a:cubicBezTo>
                  <a:cubicBezTo>
                    <a:pt x="2583742" y="778057"/>
                    <a:pt x="2587105" y="786799"/>
                    <a:pt x="2576345" y="790834"/>
                  </a:cubicBezTo>
                  <a:cubicBezTo>
                    <a:pt x="2542722" y="807646"/>
                    <a:pt x="2506408" y="800249"/>
                    <a:pt x="2471439" y="800921"/>
                  </a:cubicBezTo>
                  <a:cubicBezTo>
                    <a:pt x="2441177" y="801594"/>
                    <a:pt x="2411589" y="802938"/>
                    <a:pt x="2381327" y="799576"/>
                  </a:cubicBezTo>
                  <a:cubicBezTo>
                    <a:pt x="2377292" y="798904"/>
                    <a:pt x="2372585" y="798231"/>
                    <a:pt x="2368550" y="796886"/>
                  </a:cubicBezTo>
                  <a:cubicBezTo>
                    <a:pt x="2354428" y="792851"/>
                    <a:pt x="2339634" y="794196"/>
                    <a:pt x="2324839" y="794196"/>
                  </a:cubicBezTo>
                  <a:cubicBezTo>
                    <a:pt x="1634878" y="794196"/>
                    <a:pt x="944245" y="793524"/>
                    <a:pt x="254284" y="794869"/>
                  </a:cubicBezTo>
                  <a:cubicBezTo>
                    <a:pt x="191071" y="794869"/>
                    <a:pt x="127186" y="803611"/>
                    <a:pt x="63300" y="802266"/>
                  </a:cubicBezTo>
                  <a:cubicBezTo>
                    <a:pt x="43799" y="801594"/>
                    <a:pt x="24969" y="800249"/>
                    <a:pt x="8157" y="791506"/>
                  </a:cubicBezTo>
                  <a:cubicBezTo>
                    <a:pt x="-4620" y="783437"/>
                    <a:pt x="1432" y="771332"/>
                    <a:pt x="1432" y="761245"/>
                  </a:cubicBezTo>
                  <a:cubicBezTo>
                    <a:pt x="760" y="523188"/>
                    <a:pt x="1432" y="284459"/>
                    <a:pt x="760" y="46402"/>
                  </a:cubicBezTo>
                  <a:cubicBezTo>
                    <a:pt x="760" y="20848"/>
                    <a:pt x="6812" y="12106"/>
                    <a:pt x="33711" y="12779"/>
                  </a:cubicBezTo>
                  <a:cubicBezTo>
                    <a:pt x="91544" y="14796"/>
                    <a:pt x="150050" y="12106"/>
                    <a:pt x="207883" y="12106"/>
                  </a:cubicBezTo>
                  <a:cubicBezTo>
                    <a:pt x="225367" y="-2016"/>
                    <a:pt x="246214" y="674"/>
                    <a:pt x="265716" y="674"/>
                  </a:cubicBezTo>
                  <a:cubicBezTo>
                    <a:pt x="459389" y="674"/>
                    <a:pt x="653062" y="674"/>
                    <a:pt x="846736" y="674"/>
                  </a:cubicBezTo>
                  <a:cubicBezTo>
                    <a:pt x="1334953" y="674"/>
                    <a:pt x="1823172" y="674"/>
                    <a:pt x="2311389" y="674"/>
                  </a:cubicBezTo>
                  <a:cubicBezTo>
                    <a:pt x="2332909" y="674"/>
                    <a:pt x="2356445" y="-4033"/>
                    <a:pt x="2375947" y="11434"/>
                  </a:cubicBezTo>
                  <a:close/>
                </a:path>
              </a:pathLst>
            </a:custGeom>
            <a:solidFill>
              <a:schemeClr val="accent3"/>
            </a:solidFill>
            <a:ln w="67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253">
              <a:extLst>
                <a:ext uri="{FF2B5EF4-FFF2-40B4-BE49-F238E27FC236}">
                  <a16:creationId xmlns:a16="http://schemas.microsoft.com/office/drawing/2014/main" id="{03EC1881-D640-47D1-B552-61D12D19B020}"/>
                </a:ext>
              </a:extLst>
            </p:cNvPr>
            <p:cNvSpPr/>
            <p:nvPr/>
          </p:nvSpPr>
          <p:spPr>
            <a:xfrm>
              <a:off x="8510274" y="221095"/>
              <a:ext cx="1012715" cy="312308"/>
            </a:xfrm>
            <a:custGeom>
              <a:avLst/>
              <a:gdLst>
                <a:gd name="connsiteX0" fmla="*/ 2376196 w 2583318"/>
                <a:gd name="connsiteY0" fmla="*/ 9425 h 796661"/>
                <a:gd name="connsiteX1" fmla="*/ 2560454 w 2583318"/>
                <a:gd name="connsiteY1" fmla="*/ 10770 h 796661"/>
                <a:gd name="connsiteX2" fmla="*/ 2583319 w 2583318"/>
                <a:gd name="connsiteY2" fmla="*/ 32962 h 796661"/>
                <a:gd name="connsiteX3" fmla="*/ 2582646 w 2583318"/>
                <a:gd name="connsiteY3" fmla="*/ 771341 h 796661"/>
                <a:gd name="connsiteX4" fmla="*/ 2577939 w 2583318"/>
                <a:gd name="connsiteY4" fmla="*/ 786136 h 796661"/>
                <a:gd name="connsiteX5" fmla="*/ 2516744 w 2583318"/>
                <a:gd name="connsiteY5" fmla="*/ 796223 h 796661"/>
                <a:gd name="connsiteX6" fmla="*/ 2374178 w 2583318"/>
                <a:gd name="connsiteY6" fmla="*/ 795550 h 796661"/>
                <a:gd name="connsiteX7" fmla="*/ 2313656 w 2583318"/>
                <a:gd name="connsiteY7" fmla="*/ 796223 h 796661"/>
                <a:gd name="connsiteX8" fmla="*/ 250497 w 2583318"/>
                <a:gd name="connsiteY8" fmla="*/ 796223 h 796661"/>
                <a:gd name="connsiteX9" fmla="*/ 210149 w 2583318"/>
                <a:gd name="connsiteY9" fmla="*/ 795550 h 796661"/>
                <a:gd name="connsiteX10" fmla="*/ 50099 w 2583318"/>
                <a:gd name="connsiteY10" fmla="*/ 796223 h 796661"/>
                <a:gd name="connsiteX11" fmla="*/ 5043 w 2583318"/>
                <a:gd name="connsiteY11" fmla="*/ 786136 h 796661"/>
                <a:gd name="connsiteX12" fmla="*/ 1009 w 2583318"/>
                <a:gd name="connsiteY12" fmla="*/ 753857 h 796661"/>
                <a:gd name="connsiteX13" fmla="*/ 336 w 2583318"/>
                <a:gd name="connsiteY13" fmla="*/ 43049 h 796661"/>
                <a:gd name="connsiteX14" fmla="*/ 33288 w 2583318"/>
                <a:gd name="connsiteY14" fmla="*/ 9425 h 796661"/>
                <a:gd name="connsiteX15" fmla="*/ 207459 w 2583318"/>
                <a:gd name="connsiteY15" fmla="*/ 8753 h 796661"/>
                <a:gd name="connsiteX16" fmla="*/ 256550 w 2583318"/>
                <a:gd name="connsiteY16" fmla="*/ 11 h 796661"/>
                <a:gd name="connsiteX17" fmla="*/ 2331140 w 2583318"/>
                <a:gd name="connsiteY17" fmla="*/ 11 h 796661"/>
                <a:gd name="connsiteX18" fmla="*/ 2376196 w 2583318"/>
                <a:gd name="connsiteY18" fmla="*/ 9425 h 796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583318" h="796661">
                  <a:moveTo>
                    <a:pt x="2376196" y="9425"/>
                  </a:moveTo>
                  <a:cubicBezTo>
                    <a:pt x="2437391" y="10098"/>
                    <a:pt x="2499259" y="10770"/>
                    <a:pt x="2560454" y="10770"/>
                  </a:cubicBezTo>
                  <a:cubicBezTo>
                    <a:pt x="2577266" y="10770"/>
                    <a:pt x="2583319" y="14805"/>
                    <a:pt x="2583319" y="32962"/>
                  </a:cubicBezTo>
                  <a:cubicBezTo>
                    <a:pt x="2582646" y="279088"/>
                    <a:pt x="2582646" y="525215"/>
                    <a:pt x="2582646" y="771341"/>
                  </a:cubicBezTo>
                  <a:cubicBezTo>
                    <a:pt x="2582646" y="776721"/>
                    <a:pt x="2583319" y="782773"/>
                    <a:pt x="2577939" y="786136"/>
                  </a:cubicBezTo>
                  <a:cubicBezTo>
                    <a:pt x="2558437" y="796895"/>
                    <a:pt x="2537591" y="796895"/>
                    <a:pt x="2516744" y="796223"/>
                  </a:cubicBezTo>
                  <a:cubicBezTo>
                    <a:pt x="2468998" y="795550"/>
                    <a:pt x="2421924" y="797568"/>
                    <a:pt x="2374178" y="795550"/>
                  </a:cubicBezTo>
                  <a:cubicBezTo>
                    <a:pt x="2354004" y="797568"/>
                    <a:pt x="2333830" y="796223"/>
                    <a:pt x="2313656" y="796223"/>
                  </a:cubicBezTo>
                  <a:cubicBezTo>
                    <a:pt x="1625712" y="796223"/>
                    <a:pt x="938441" y="796223"/>
                    <a:pt x="250497" y="796223"/>
                  </a:cubicBezTo>
                  <a:cubicBezTo>
                    <a:pt x="237048" y="796223"/>
                    <a:pt x="223598" y="796223"/>
                    <a:pt x="210149" y="795550"/>
                  </a:cubicBezTo>
                  <a:cubicBezTo>
                    <a:pt x="157023" y="797568"/>
                    <a:pt x="103225" y="795550"/>
                    <a:pt x="50099" y="796223"/>
                  </a:cubicBezTo>
                  <a:cubicBezTo>
                    <a:pt x="33960" y="796223"/>
                    <a:pt x="19165" y="791515"/>
                    <a:pt x="5043" y="786136"/>
                  </a:cubicBezTo>
                  <a:cubicBezTo>
                    <a:pt x="-3026" y="776721"/>
                    <a:pt x="1009" y="764616"/>
                    <a:pt x="1009" y="753857"/>
                  </a:cubicBezTo>
                  <a:cubicBezTo>
                    <a:pt x="1009" y="517145"/>
                    <a:pt x="1009" y="279761"/>
                    <a:pt x="336" y="43049"/>
                  </a:cubicBezTo>
                  <a:cubicBezTo>
                    <a:pt x="336" y="17495"/>
                    <a:pt x="6388" y="8753"/>
                    <a:pt x="33288" y="9425"/>
                  </a:cubicBezTo>
                  <a:cubicBezTo>
                    <a:pt x="91121" y="11443"/>
                    <a:pt x="149626" y="9425"/>
                    <a:pt x="207459" y="8753"/>
                  </a:cubicBezTo>
                  <a:cubicBezTo>
                    <a:pt x="222926" y="-662"/>
                    <a:pt x="239738" y="11"/>
                    <a:pt x="256550" y="11"/>
                  </a:cubicBezTo>
                  <a:cubicBezTo>
                    <a:pt x="947856" y="11"/>
                    <a:pt x="1639162" y="11"/>
                    <a:pt x="2331140" y="11"/>
                  </a:cubicBezTo>
                  <a:cubicBezTo>
                    <a:pt x="2346607" y="683"/>
                    <a:pt x="2362074" y="11"/>
                    <a:pt x="2376196" y="9425"/>
                  </a:cubicBezTo>
                  <a:close/>
                </a:path>
              </a:pathLst>
            </a:custGeom>
            <a:solidFill>
              <a:schemeClr val="accent2"/>
            </a:solidFill>
            <a:ln w="67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254">
              <a:extLst>
                <a:ext uri="{FF2B5EF4-FFF2-40B4-BE49-F238E27FC236}">
                  <a16:creationId xmlns:a16="http://schemas.microsoft.com/office/drawing/2014/main" id="{14BFD45C-4B8F-423F-A8F6-3945B3AF70DA}"/>
                </a:ext>
              </a:extLst>
            </p:cNvPr>
            <p:cNvSpPr/>
            <p:nvPr/>
          </p:nvSpPr>
          <p:spPr>
            <a:xfrm>
              <a:off x="8510406" y="1045600"/>
              <a:ext cx="1012583" cy="312186"/>
            </a:xfrm>
            <a:custGeom>
              <a:avLst/>
              <a:gdLst>
                <a:gd name="connsiteX0" fmla="*/ 2373842 w 2582982"/>
                <a:gd name="connsiteY0" fmla="*/ 784162 h 796351"/>
                <a:gd name="connsiteX1" fmla="*/ 210485 w 2582982"/>
                <a:gd name="connsiteY1" fmla="*/ 784162 h 796351"/>
                <a:gd name="connsiteX2" fmla="*/ 199053 w 2582982"/>
                <a:gd name="connsiteY2" fmla="*/ 790886 h 796351"/>
                <a:gd name="connsiteX3" fmla="*/ 3362 w 2582982"/>
                <a:gd name="connsiteY3" fmla="*/ 784162 h 796351"/>
                <a:gd name="connsiteX4" fmla="*/ 673 w 2582982"/>
                <a:gd name="connsiteY4" fmla="*/ 754572 h 796351"/>
                <a:gd name="connsiteX5" fmla="*/ 0 w 2582982"/>
                <a:gd name="connsiteY5" fmla="*/ 43092 h 796351"/>
                <a:gd name="connsiteX6" fmla="*/ 32279 w 2582982"/>
                <a:gd name="connsiteY6" fmla="*/ 9468 h 796351"/>
                <a:gd name="connsiteX7" fmla="*/ 206450 w 2582982"/>
                <a:gd name="connsiteY7" fmla="*/ 9468 h 796351"/>
                <a:gd name="connsiteX8" fmla="*/ 254869 w 2582982"/>
                <a:gd name="connsiteY8" fmla="*/ 54 h 796351"/>
                <a:gd name="connsiteX9" fmla="*/ 2326769 w 2582982"/>
                <a:gd name="connsiteY9" fmla="*/ 54 h 796351"/>
                <a:gd name="connsiteX10" fmla="*/ 2375187 w 2582982"/>
                <a:gd name="connsiteY10" fmla="*/ 9468 h 796351"/>
                <a:gd name="connsiteX11" fmla="*/ 2556756 w 2582982"/>
                <a:gd name="connsiteY11" fmla="*/ 10141 h 796351"/>
                <a:gd name="connsiteX12" fmla="*/ 2582983 w 2582982"/>
                <a:gd name="connsiteY12" fmla="*/ 33005 h 796351"/>
                <a:gd name="connsiteX13" fmla="*/ 2582310 w 2582982"/>
                <a:gd name="connsiteY13" fmla="*/ 772729 h 796351"/>
                <a:gd name="connsiteX14" fmla="*/ 2578275 w 2582982"/>
                <a:gd name="connsiteY14" fmla="*/ 784834 h 796351"/>
                <a:gd name="connsiteX15" fmla="*/ 2373842 w 2582982"/>
                <a:gd name="connsiteY15" fmla="*/ 784162 h 7963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582982" h="796351">
                  <a:moveTo>
                    <a:pt x="2373842" y="784162"/>
                  </a:moveTo>
                  <a:cubicBezTo>
                    <a:pt x="1652948" y="784162"/>
                    <a:pt x="931380" y="784162"/>
                    <a:pt x="210485" y="784162"/>
                  </a:cubicBezTo>
                  <a:cubicBezTo>
                    <a:pt x="207123" y="786851"/>
                    <a:pt x="203088" y="790214"/>
                    <a:pt x="199053" y="790886"/>
                  </a:cubicBezTo>
                  <a:cubicBezTo>
                    <a:pt x="133823" y="794249"/>
                    <a:pt x="67920" y="803663"/>
                    <a:pt x="3362" y="784162"/>
                  </a:cubicBezTo>
                  <a:cubicBezTo>
                    <a:pt x="2690" y="774074"/>
                    <a:pt x="673" y="764660"/>
                    <a:pt x="673" y="754572"/>
                  </a:cubicBezTo>
                  <a:cubicBezTo>
                    <a:pt x="673" y="517188"/>
                    <a:pt x="673" y="280476"/>
                    <a:pt x="0" y="43092"/>
                  </a:cubicBezTo>
                  <a:cubicBezTo>
                    <a:pt x="0" y="17538"/>
                    <a:pt x="5380" y="8796"/>
                    <a:pt x="32279" y="9468"/>
                  </a:cubicBezTo>
                  <a:cubicBezTo>
                    <a:pt x="90112" y="11486"/>
                    <a:pt x="148617" y="9468"/>
                    <a:pt x="206450" y="9468"/>
                  </a:cubicBezTo>
                  <a:cubicBezTo>
                    <a:pt x="221245" y="-619"/>
                    <a:pt x="238057" y="54"/>
                    <a:pt x="254869" y="54"/>
                  </a:cubicBezTo>
                  <a:cubicBezTo>
                    <a:pt x="945502" y="54"/>
                    <a:pt x="1636136" y="54"/>
                    <a:pt x="2326769" y="54"/>
                  </a:cubicBezTo>
                  <a:cubicBezTo>
                    <a:pt x="2343581" y="54"/>
                    <a:pt x="2360393" y="-1291"/>
                    <a:pt x="2375187" y="9468"/>
                  </a:cubicBezTo>
                  <a:cubicBezTo>
                    <a:pt x="2435710" y="10141"/>
                    <a:pt x="2496233" y="10813"/>
                    <a:pt x="2556756" y="10141"/>
                  </a:cubicBezTo>
                  <a:cubicBezTo>
                    <a:pt x="2574241" y="10141"/>
                    <a:pt x="2582983" y="12158"/>
                    <a:pt x="2582983" y="33005"/>
                  </a:cubicBezTo>
                  <a:cubicBezTo>
                    <a:pt x="2582310" y="279804"/>
                    <a:pt x="2582310" y="525930"/>
                    <a:pt x="2582310" y="772729"/>
                  </a:cubicBezTo>
                  <a:cubicBezTo>
                    <a:pt x="2582310" y="776764"/>
                    <a:pt x="2579620" y="780799"/>
                    <a:pt x="2578275" y="784834"/>
                  </a:cubicBezTo>
                  <a:cubicBezTo>
                    <a:pt x="2511028" y="799628"/>
                    <a:pt x="2442435" y="800973"/>
                    <a:pt x="2373842" y="784162"/>
                  </a:cubicBezTo>
                  <a:close/>
                </a:path>
              </a:pathLst>
            </a:custGeom>
            <a:solidFill>
              <a:schemeClr val="accent4"/>
            </a:solidFill>
            <a:ln w="67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253">
              <a:extLst>
                <a:ext uri="{FF2B5EF4-FFF2-40B4-BE49-F238E27FC236}">
                  <a16:creationId xmlns:a16="http://schemas.microsoft.com/office/drawing/2014/main" id="{2A3EC596-898F-414E-B7C9-F9E5A292EE4A}"/>
                </a:ext>
              </a:extLst>
            </p:cNvPr>
            <p:cNvSpPr/>
            <p:nvPr/>
          </p:nvSpPr>
          <p:spPr>
            <a:xfrm>
              <a:off x="8505964" y="-190032"/>
              <a:ext cx="1012715" cy="312308"/>
            </a:xfrm>
            <a:custGeom>
              <a:avLst/>
              <a:gdLst>
                <a:gd name="connsiteX0" fmla="*/ 2376196 w 2583318"/>
                <a:gd name="connsiteY0" fmla="*/ 9425 h 796661"/>
                <a:gd name="connsiteX1" fmla="*/ 2560454 w 2583318"/>
                <a:gd name="connsiteY1" fmla="*/ 10770 h 796661"/>
                <a:gd name="connsiteX2" fmla="*/ 2583319 w 2583318"/>
                <a:gd name="connsiteY2" fmla="*/ 32962 h 796661"/>
                <a:gd name="connsiteX3" fmla="*/ 2582646 w 2583318"/>
                <a:gd name="connsiteY3" fmla="*/ 771341 h 796661"/>
                <a:gd name="connsiteX4" fmla="*/ 2577939 w 2583318"/>
                <a:gd name="connsiteY4" fmla="*/ 786136 h 796661"/>
                <a:gd name="connsiteX5" fmla="*/ 2516744 w 2583318"/>
                <a:gd name="connsiteY5" fmla="*/ 796223 h 796661"/>
                <a:gd name="connsiteX6" fmla="*/ 2374178 w 2583318"/>
                <a:gd name="connsiteY6" fmla="*/ 795550 h 796661"/>
                <a:gd name="connsiteX7" fmla="*/ 2313656 w 2583318"/>
                <a:gd name="connsiteY7" fmla="*/ 796223 h 796661"/>
                <a:gd name="connsiteX8" fmla="*/ 250497 w 2583318"/>
                <a:gd name="connsiteY8" fmla="*/ 796223 h 796661"/>
                <a:gd name="connsiteX9" fmla="*/ 210149 w 2583318"/>
                <a:gd name="connsiteY9" fmla="*/ 795550 h 796661"/>
                <a:gd name="connsiteX10" fmla="*/ 50099 w 2583318"/>
                <a:gd name="connsiteY10" fmla="*/ 796223 h 796661"/>
                <a:gd name="connsiteX11" fmla="*/ 5043 w 2583318"/>
                <a:gd name="connsiteY11" fmla="*/ 786136 h 796661"/>
                <a:gd name="connsiteX12" fmla="*/ 1009 w 2583318"/>
                <a:gd name="connsiteY12" fmla="*/ 753857 h 796661"/>
                <a:gd name="connsiteX13" fmla="*/ 336 w 2583318"/>
                <a:gd name="connsiteY13" fmla="*/ 43049 h 796661"/>
                <a:gd name="connsiteX14" fmla="*/ 33288 w 2583318"/>
                <a:gd name="connsiteY14" fmla="*/ 9425 h 796661"/>
                <a:gd name="connsiteX15" fmla="*/ 207459 w 2583318"/>
                <a:gd name="connsiteY15" fmla="*/ 8753 h 796661"/>
                <a:gd name="connsiteX16" fmla="*/ 256550 w 2583318"/>
                <a:gd name="connsiteY16" fmla="*/ 11 h 796661"/>
                <a:gd name="connsiteX17" fmla="*/ 2331140 w 2583318"/>
                <a:gd name="connsiteY17" fmla="*/ 11 h 796661"/>
                <a:gd name="connsiteX18" fmla="*/ 2376196 w 2583318"/>
                <a:gd name="connsiteY18" fmla="*/ 9425 h 796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583318" h="796661">
                  <a:moveTo>
                    <a:pt x="2376196" y="9425"/>
                  </a:moveTo>
                  <a:cubicBezTo>
                    <a:pt x="2437391" y="10098"/>
                    <a:pt x="2499259" y="10770"/>
                    <a:pt x="2560454" y="10770"/>
                  </a:cubicBezTo>
                  <a:cubicBezTo>
                    <a:pt x="2577266" y="10770"/>
                    <a:pt x="2583319" y="14805"/>
                    <a:pt x="2583319" y="32962"/>
                  </a:cubicBezTo>
                  <a:cubicBezTo>
                    <a:pt x="2582646" y="279088"/>
                    <a:pt x="2582646" y="525215"/>
                    <a:pt x="2582646" y="771341"/>
                  </a:cubicBezTo>
                  <a:cubicBezTo>
                    <a:pt x="2582646" y="776721"/>
                    <a:pt x="2583319" y="782773"/>
                    <a:pt x="2577939" y="786136"/>
                  </a:cubicBezTo>
                  <a:cubicBezTo>
                    <a:pt x="2558437" y="796895"/>
                    <a:pt x="2537591" y="796895"/>
                    <a:pt x="2516744" y="796223"/>
                  </a:cubicBezTo>
                  <a:cubicBezTo>
                    <a:pt x="2468998" y="795550"/>
                    <a:pt x="2421924" y="797568"/>
                    <a:pt x="2374178" y="795550"/>
                  </a:cubicBezTo>
                  <a:cubicBezTo>
                    <a:pt x="2354004" y="797568"/>
                    <a:pt x="2333830" y="796223"/>
                    <a:pt x="2313656" y="796223"/>
                  </a:cubicBezTo>
                  <a:cubicBezTo>
                    <a:pt x="1625712" y="796223"/>
                    <a:pt x="938441" y="796223"/>
                    <a:pt x="250497" y="796223"/>
                  </a:cubicBezTo>
                  <a:cubicBezTo>
                    <a:pt x="237048" y="796223"/>
                    <a:pt x="223598" y="796223"/>
                    <a:pt x="210149" y="795550"/>
                  </a:cubicBezTo>
                  <a:cubicBezTo>
                    <a:pt x="157023" y="797568"/>
                    <a:pt x="103225" y="795550"/>
                    <a:pt x="50099" y="796223"/>
                  </a:cubicBezTo>
                  <a:cubicBezTo>
                    <a:pt x="33960" y="796223"/>
                    <a:pt x="19165" y="791515"/>
                    <a:pt x="5043" y="786136"/>
                  </a:cubicBezTo>
                  <a:cubicBezTo>
                    <a:pt x="-3026" y="776721"/>
                    <a:pt x="1009" y="764616"/>
                    <a:pt x="1009" y="753857"/>
                  </a:cubicBezTo>
                  <a:cubicBezTo>
                    <a:pt x="1009" y="517145"/>
                    <a:pt x="1009" y="279761"/>
                    <a:pt x="336" y="43049"/>
                  </a:cubicBezTo>
                  <a:cubicBezTo>
                    <a:pt x="336" y="17495"/>
                    <a:pt x="6388" y="8753"/>
                    <a:pt x="33288" y="9425"/>
                  </a:cubicBezTo>
                  <a:cubicBezTo>
                    <a:pt x="91121" y="11443"/>
                    <a:pt x="149626" y="9425"/>
                    <a:pt x="207459" y="8753"/>
                  </a:cubicBezTo>
                  <a:cubicBezTo>
                    <a:pt x="222926" y="-662"/>
                    <a:pt x="239738" y="11"/>
                    <a:pt x="256550" y="11"/>
                  </a:cubicBezTo>
                  <a:cubicBezTo>
                    <a:pt x="947856" y="11"/>
                    <a:pt x="1639162" y="11"/>
                    <a:pt x="2331140" y="11"/>
                  </a:cubicBezTo>
                  <a:cubicBezTo>
                    <a:pt x="2346607" y="683"/>
                    <a:pt x="2362074" y="11"/>
                    <a:pt x="2376196" y="9425"/>
                  </a:cubicBezTo>
                  <a:close/>
                </a:path>
              </a:pathLst>
            </a:custGeom>
            <a:solidFill>
              <a:schemeClr val="accent1"/>
            </a:solidFill>
            <a:ln w="67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09CDCA4B-BACC-4B96-934A-3C318EFAFE22}"/>
              </a:ext>
            </a:extLst>
          </p:cNvPr>
          <p:cNvSpPr txBox="1"/>
          <p:nvPr/>
        </p:nvSpPr>
        <p:spPr>
          <a:xfrm>
            <a:off x="9135568" y="5563004"/>
            <a:ext cx="1540864" cy="5078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b="1" dirty="0">
                <a:solidFill>
                  <a:schemeClr val="bg1"/>
                </a:solidFill>
              </a:rPr>
              <a:t>Content  </a:t>
            </a:r>
            <a:r>
              <a:rPr lang="en-US" altLang="ko-KR" sz="2700" b="1" dirty="0">
                <a:solidFill>
                  <a:schemeClr val="bg1"/>
                </a:solidFill>
              </a:rPr>
              <a:t>D</a:t>
            </a:r>
            <a:endParaRPr lang="ko-KR" altLang="en-US" sz="2700" b="1" dirty="0">
              <a:solidFill>
                <a:schemeClr val="bg1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B0647DE-A746-477E-B5D6-82BE69E1582A}"/>
              </a:ext>
            </a:extLst>
          </p:cNvPr>
          <p:cNvSpPr txBox="1"/>
          <p:nvPr/>
        </p:nvSpPr>
        <p:spPr>
          <a:xfrm>
            <a:off x="9135568" y="4554681"/>
            <a:ext cx="1540864" cy="5078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b="1" dirty="0">
                <a:solidFill>
                  <a:schemeClr val="bg1"/>
                </a:solidFill>
              </a:rPr>
              <a:t>Content  </a:t>
            </a:r>
            <a:r>
              <a:rPr lang="en-US" altLang="ko-KR" sz="2700" b="1" dirty="0">
                <a:solidFill>
                  <a:schemeClr val="bg1"/>
                </a:solidFill>
              </a:rPr>
              <a:t>C</a:t>
            </a:r>
            <a:endParaRPr lang="ko-KR" altLang="en-US" sz="2700" b="1" dirty="0">
              <a:solidFill>
                <a:schemeClr val="bg1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583CCED-ADF2-4136-B562-D51ACE7EB53A}"/>
              </a:ext>
            </a:extLst>
          </p:cNvPr>
          <p:cNvSpPr txBox="1"/>
          <p:nvPr/>
        </p:nvSpPr>
        <p:spPr>
          <a:xfrm>
            <a:off x="9135568" y="3546359"/>
            <a:ext cx="1540864" cy="5078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b="1" dirty="0">
                <a:solidFill>
                  <a:schemeClr val="bg1"/>
                </a:solidFill>
              </a:rPr>
              <a:t>Content</a:t>
            </a:r>
            <a:r>
              <a:rPr lang="en-US" altLang="ko-KR" sz="1400" b="1" dirty="0">
                <a:solidFill>
                  <a:schemeClr val="bg1"/>
                </a:solidFill>
              </a:rPr>
              <a:t>  </a:t>
            </a:r>
            <a:r>
              <a:rPr lang="en-US" altLang="ko-KR" sz="2700" b="1" dirty="0">
                <a:solidFill>
                  <a:schemeClr val="bg1"/>
                </a:solidFill>
              </a:rPr>
              <a:t>B</a:t>
            </a:r>
            <a:endParaRPr lang="ko-KR" altLang="en-US" sz="2700" b="1" dirty="0">
              <a:solidFill>
                <a:schemeClr val="bg1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0AF523D-D43A-401D-8690-A2B2BEEA46FA}"/>
              </a:ext>
            </a:extLst>
          </p:cNvPr>
          <p:cNvSpPr txBox="1"/>
          <p:nvPr/>
        </p:nvSpPr>
        <p:spPr>
          <a:xfrm>
            <a:off x="9135568" y="2538037"/>
            <a:ext cx="1540864" cy="5078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b="1" dirty="0">
                <a:solidFill>
                  <a:schemeClr val="bg1"/>
                </a:solidFill>
              </a:rPr>
              <a:t>Content </a:t>
            </a:r>
            <a:r>
              <a:rPr lang="en-US" altLang="ko-KR" sz="1400" b="1" dirty="0">
                <a:solidFill>
                  <a:schemeClr val="bg1"/>
                </a:solidFill>
              </a:rPr>
              <a:t> </a:t>
            </a:r>
            <a:r>
              <a:rPr lang="en-US" altLang="ko-KR" sz="2700" b="1" dirty="0">
                <a:solidFill>
                  <a:schemeClr val="bg1"/>
                </a:solidFill>
              </a:rPr>
              <a:t>A</a:t>
            </a:r>
            <a:endParaRPr lang="ko-KR" altLang="en-US" sz="2700" b="1" dirty="0">
              <a:solidFill>
                <a:schemeClr val="bg1"/>
              </a:solidFill>
            </a:endParaRPr>
          </a:p>
        </p:txBody>
      </p:sp>
      <p:grpSp>
        <p:nvGrpSpPr>
          <p:cNvPr id="41" name="그룹 40">
            <a:extLst>
              <a:ext uri="{FF2B5EF4-FFF2-40B4-BE49-F238E27FC236}">
                <a16:creationId xmlns:a16="http://schemas.microsoft.com/office/drawing/2014/main" id="{1A91462D-508F-4115-B181-B6F57C292029}"/>
              </a:ext>
            </a:extLst>
          </p:cNvPr>
          <p:cNvGrpSpPr/>
          <p:nvPr/>
        </p:nvGrpSpPr>
        <p:grpSpPr>
          <a:xfrm>
            <a:off x="926562" y="2171468"/>
            <a:ext cx="4274543" cy="3980765"/>
            <a:chOff x="926562" y="2171468"/>
            <a:chExt cx="4274543" cy="3980765"/>
          </a:xfrm>
        </p:grpSpPr>
        <p:grpSp>
          <p:nvGrpSpPr>
            <p:cNvPr id="21" name="Group 73">
              <a:extLst>
                <a:ext uri="{FF2B5EF4-FFF2-40B4-BE49-F238E27FC236}">
                  <a16:creationId xmlns:a16="http://schemas.microsoft.com/office/drawing/2014/main" id="{4D357284-062E-4ED9-8242-7451627C3162}"/>
                </a:ext>
              </a:extLst>
            </p:cNvPr>
            <p:cNvGrpSpPr/>
            <p:nvPr/>
          </p:nvGrpSpPr>
          <p:grpSpPr>
            <a:xfrm>
              <a:off x="926562" y="2171468"/>
              <a:ext cx="4274543" cy="874400"/>
              <a:chOff x="6949899" y="3084922"/>
              <a:chExt cx="4274543" cy="874400"/>
            </a:xfrm>
          </p:grpSpPr>
          <p:sp>
            <p:nvSpPr>
              <p:cNvPr id="22" name="Rectangle 74">
                <a:extLst>
                  <a:ext uri="{FF2B5EF4-FFF2-40B4-BE49-F238E27FC236}">
                    <a16:creationId xmlns:a16="http://schemas.microsoft.com/office/drawing/2014/main" id="{926B6AB9-2058-46D0-A739-CB27185B44EC}"/>
                  </a:ext>
                </a:extLst>
              </p:cNvPr>
              <p:cNvSpPr/>
              <p:nvPr/>
            </p:nvSpPr>
            <p:spPr>
              <a:xfrm>
                <a:off x="6949899" y="3084922"/>
                <a:ext cx="2380055" cy="369332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</p:spPr>
            <p:txBody>
              <a:bodyPr wrap="none" anchor="ctr">
                <a:noAutofit/>
              </a:bodyPr>
              <a:lstStyle/>
              <a:p>
                <a:pPr algn="ctr"/>
                <a:r>
                  <a:rPr lang="en-US" altLang="ko-KR" sz="1600" b="1" dirty="0">
                    <a:solidFill>
                      <a:schemeClr val="bg1"/>
                    </a:solidFill>
                    <a:cs typeface="Arial" pitchFamily="34" charset="0"/>
                  </a:rPr>
                  <a:t>Modern  PowerPoint</a:t>
                </a:r>
                <a:endParaRPr lang="ko-KR" altLang="en-US" sz="1600" b="1" dirty="0">
                  <a:solidFill>
                    <a:schemeClr val="bg1"/>
                  </a:solidFill>
                  <a:cs typeface="Arial" pitchFamily="34" charset="0"/>
                </a:endParaRPr>
              </a:p>
            </p:txBody>
          </p:sp>
          <p:sp>
            <p:nvSpPr>
              <p:cNvPr id="23" name="직사각형 22">
                <a:extLst>
                  <a:ext uri="{FF2B5EF4-FFF2-40B4-BE49-F238E27FC236}">
                    <a16:creationId xmlns:a16="http://schemas.microsoft.com/office/drawing/2014/main" id="{9044833C-5E91-4F99-A292-F0C3534EA182}"/>
                  </a:ext>
                </a:extLst>
              </p:cNvPr>
              <p:cNvSpPr/>
              <p:nvPr/>
            </p:nvSpPr>
            <p:spPr>
              <a:xfrm>
                <a:off x="7308411" y="3497657"/>
                <a:ext cx="391603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ko-KR" sz="1200" dirty="0">
                    <a:solidFill>
                      <a:schemeClr val="tx1">
                        <a:lumMod val="90000"/>
                        <a:lumOff val="10000"/>
                      </a:schemeClr>
                    </a:solidFill>
                  </a:rPr>
                  <a:t>Example Text : Get a modern PowerPoint  Presentation that is beautifully designed.</a:t>
                </a:r>
              </a:p>
            </p:txBody>
          </p:sp>
        </p:grpSp>
        <p:grpSp>
          <p:nvGrpSpPr>
            <p:cNvPr id="24" name="Group 73">
              <a:extLst>
                <a:ext uri="{FF2B5EF4-FFF2-40B4-BE49-F238E27FC236}">
                  <a16:creationId xmlns:a16="http://schemas.microsoft.com/office/drawing/2014/main" id="{C3D7AD35-9483-4CAC-AC6D-67A9EA27BFE6}"/>
                </a:ext>
              </a:extLst>
            </p:cNvPr>
            <p:cNvGrpSpPr/>
            <p:nvPr/>
          </p:nvGrpSpPr>
          <p:grpSpPr>
            <a:xfrm>
              <a:off x="926562" y="3206923"/>
              <a:ext cx="4274543" cy="874400"/>
              <a:chOff x="6949899" y="3084922"/>
              <a:chExt cx="4274543" cy="874400"/>
            </a:xfrm>
          </p:grpSpPr>
          <p:sp>
            <p:nvSpPr>
              <p:cNvPr id="25" name="Rectangle 74">
                <a:extLst>
                  <a:ext uri="{FF2B5EF4-FFF2-40B4-BE49-F238E27FC236}">
                    <a16:creationId xmlns:a16="http://schemas.microsoft.com/office/drawing/2014/main" id="{F17112BB-0EBB-403C-9A1A-7B5DDD052679}"/>
                  </a:ext>
                </a:extLst>
              </p:cNvPr>
              <p:cNvSpPr/>
              <p:nvPr/>
            </p:nvSpPr>
            <p:spPr>
              <a:xfrm>
                <a:off x="6949899" y="3084922"/>
                <a:ext cx="2380055" cy="369332"/>
              </a:xfrm>
              <a:prstGeom prst="roundRect">
                <a:avLst>
                  <a:gd name="adj" fmla="val 50000"/>
                </a:avLst>
              </a:prstGeom>
              <a:solidFill>
                <a:schemeClr val="accent2"/>
              </a:solidFill>
            </p:spPr>
            <p:txBody>
              <a:bodyPr wrap="none" anchor="ctr">
                <a:noAutofit/>
              </a:bodyPr>
              <a:lstStyle/>
              <a:p>
                <a:pPr algn="ctr"/>
                <a:r>
                  <a:rPr lang="en-US" altLang="ko-KR" sz="1600" b="1" dirty="0">
                    <a:solidFill>
                      <a:schemeClr val="bg1"/>
                    </a:solidFill>
                    <a:cs typeface="Arial" pitchFamily="34" charset="0"/>
                  </a:rPr>
                  <a:t>Modern  PowerPoint</a:t>
                </a:r>
                <a:endParaRPr lang="ko-KR" altLang="en-US" sz="1600" b="1" dirty="0">
                  <a:solidFill>
                    <a:schemeClr val="bg1"/>
                  </a:solidFill>
                  <a:cs typeface="Arial" pitchFamily="34" charset="0"/>
                </a:endParaRPr>
              </a:p>
            </p:txBody>
          </p:sp>
          <p:sp>
            <p:nvSpPr>
              <p:cNvPr id="26" name="직사각형 22">
                <a:extLst>
                  <a:ext uri="{FF2B5EF4-FFF2-40B4-BE49-F238E27FC236}">
                    <a16:creationId xmlns:a16="http://schemas.microsoft.com/office/drawing/2014/main" id="{F6C11BA4-CFF5-44DA-93B5-B4DACF9843E1}"/>
                  </a:ext>
                </a:extLst>
              </p:cNvPr>
              <p:cNvSpPr/>
              <p:nvPr/>
            </p:nvSpPr>
            <p:spPr>
              <a:xfrm>
                <a:off x="7308411" y="3497657"/>
                <a:ext cx="391603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ko-KR" sz="1200" dirty="0">
                    <a:solidFill>
                      <a:schemeClr val="tx1">
                        <a:lumMod val="90000"/>
                        <a:lumOff val="10000"/>
                      </a:schemeClr>
                    </a:solidFill>
                  </a:rPr>
                  <a:t>Example Text : Get a modern PowerPoint  Presentation that is beautifully designed.</a:t>
                </a:r>
              </a:p>
            </p:txBody>
          </p:sp>
        </p:grpSp>
        <p:grpSp>
          <p:nvGrpSpPr>
            <p:cNvPr id="27" name="Group 73">
              <a:extLst>
                <a:ext uri="{FF2B5EF4-FFF2-40B4-BE49-F238E27FC236}">
                  <a16:creationId xmlns:a16="http://schemas.microsoft.com/office/drawing/2014/main" id="{C29DB8E8-BCD3-4214-8695-1449AE0F0803}"/>
                </a:ext>
              </a:extLst>
            </p:cNvPr>
            <p:cNvGrpSpPr/>
            <p:nvPr/>
          </p:nvGrpSpPr>
          <p:grpSpPr>
            <a:xfrm>
              <a:off x="926562" y="4242378"/>
              <a:ext cx="4274543" cy="874400"/>
              <a:chOff x="6949899" y="3084922"/>
              <a:chExt cx="4274543" cy="874400"/>
            </a:xfrm>
          </p:grpSpPr>
          <p:sp>
            <p:nvSpPr>
              <p:cNvPr id="28" name="Rectangle 74">
                <a:extLst>
                  <a:ext uri="{FF2B5EF4-FFF2-40B4-BE49-F238E27FC236}">
                    <a16:creationId xmlns:a16="http://schemas.microsoft.com/office/drawing/2014/main" id="{AD67F389-6E28-4EF5-B569-0974B80BD234}"/>
                  </a:ext>
                </a:extLst>
              </p:cNvPr>
              <p:cNvSpPr/>
              <p:nvPr/>
            </p:nvSpPr>
            <p:spPr>
              <a:xfrm>
                <a:off x="6949899" y="3084922"/>
                <a:ext cx="2380055" cy="369332"/>
              </a:xfrm>
              <a:prstGeom prst="roundRect">
                <a:avLst>
                  <a:gd name="adj" fmla="val 50000"/>
                </a:avLst>
              </a:prstGeom>
              <a:solidFill>
                <a:schemeClr val="accent3"/>
              </a:solidFill>
            </p:spPr>
            <p:txBody>
              <a:bodyPr wrap="none" anchor="ctr">
                <a:noAutofit/>
              </a:bodyPr>
              <a:lstStyle/>
              <a:p>
                <a:pPr algn="ctr"/>
                <a:r>
                  <a:rPr lang="en-US" altLang="ko-KR" sz="1600" b="1" dirty="0">
                    <a:solidFill>
                      <a:schemeClr val="bg1"/>
                    </a:solidFill>
                    <a:cs typeface="Arial" pitchFamily="34" charset="0"/>
                  </a:rPr>
                  <a:t>Modern  PowerPoint</a:t>
                </a:r>
                <a:endParaRPr lang="ko-KR" altLang="en-US" sz="1600" b="1" dirty="0">
                  <a:solidFill>
                    <a:schemeClr val="bg1"/>
                  </a:solidFill>
                  <a:cs typeface="Arial" pitchFamily="34" charset="0"/>
                </a:endParaRPr>
              </a:p>
            </p:txBody>
          </p:sp>
          <p:sp>
            <p:nvSpPr>
              <p:cNvPr id="29" name="직사각형 22">
                <a:extLst>
                  <a:ext uri="{FF2B5EF4-FFF2-40B4-BE49-F238E27FC236}">
                    <a16:creationId xmlns:a16="http://schemas.microsoft.com/office/drawing/2014/main" id="{E6AB37F9-C313-42AE-80C1-3403F13B88FF}"/>
                  </a:ext>
                </a:extLst>
              </p:cNvPr>
              <p:cNvSpPr/>
              <p:nvPr/>
            </p:nvSpPr>
            <p:spPr>
              <a:xfrm>
                <a:off x="7308411" y="3497657"/>
                <a:ext cx="391603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ko-KR" sz="1200" dirty="0">
                    <a:solidFill>
                      <a:schemeClr val="tx1">
                        <a:lumMod val="90000"/>
                        <a:lumOff val="10000"/>
                      </a:schemeClr>
                    </a:solidFill>
                  </a:rPr>
                  <a:t>Example Text : Get a modern PowerPoint  Presentation that is beautifully designed.</a:t>
                </a:r>
              </a:p>
            </p:txBody>
          </p:sp>
        </p:grpSp>
        <p:grpSp>
          <p:nvGrpSpPr>
            <p:cNvPr id="30" name="Group 73">
              <a:extLst>
                <a:ext uri="{FF2B5EF4-FFF2-40B4-BE49-F238E27FC236}">
                  <a16:creationId xmlns:a16="http://schemas.microsoft.com/office/drawing/2014/main" id="{5B2A39BA-834E-4E1A-8B5C-1A17CF3F21A7}"/>
                </a:ext>
              </a:extLst>
            </p:cNvPr>
            <p:cNvGrpSpPr/>
            <p:nvPr/>
          </p:nvGrpSpPr>
          <p:grpSpPr>
            <a:xfrm>
              <a:off x="926562" y="5277833"/>
              <a:ext cx="4274543" cy="874400"/>
              <a:chOff x="6949899" y="3084922"/>
              <a:chExt cx="4274543" cy="874400"/>
            </a:xfrm>
          </p:grpSpPr>
          <p:sp>
            <p:nvSpPr>
              <p:cNvPr id="31" name="Rectangle 74">
                <a:extLst>
                  <a:ext uri="{FF2B5EF4-FFF2-40B4-BE49-F238E27FC236}">
                    <a16:creationId xmlns:a16="http://schemas.microsoft.com/office/drawing/2014/main" id="{9A1ED529-D9CB-4F29-B052-D35EF36B1801}"/>
                  </a:ext>
                </a:extLst>
              </p:cNvPr>
              <p:cNvSpPr/>
              <p:nvPr/>
            </p:nvSpPr>
            <p:spPr>
              <a:xfrm>
                <a:off x="6949899" y="3084922"/>
                <a:ext cx="2380055" cy="369332"/>
              </a:xfrm>
              <a:prstGeom prst="roundRect">
                <a:avLst>
                  <a:gd name="adj" fmla="val 50000"/>
                </a:avLst>
              </a:prstGeom>
              <a:solidFill>
                <a:schemeClr val="accent4"/>
              </a:solidFill>
            </p:spPr>
            <p:txBody>
              <a:bodyPr wrap="none" anchor="ctr">
                <a:noAutofit/>
              </a:bodyPr>
              <a:lstStyle/>
              <a:p>
                <a:pPr algn="ctr"/>
                <a:r>
                  <a:rPr lang="en-US" altLang="ko-KR" sz="1600" b="1" dirty="0">
                    <a:solidFill>
                      <a:schemeClr val="bg1"/>
                    </a:solidFill>
                    <a:cs typeface="Arial" pitchFamily="34" charset="0"/>
                  </a:rPr>
                  <a:t>Modern  PowerPoint</a:t>
                </a:r>
                <a:endParaRPr lang="ko-KR" altLang="en-US" sz="1600" b="1" dirty="0">
                  <a:solidFill>
                    <a:schemeClr val="bg1"/>
                  </a:solidFill>
                  <a:cs typeface="Arial" pitchFamily="34" charset="0"/>
                </a:endParaRPr>
              </a:p>
            </p:txBody>
          </p:sp>
          <p:sp>
            <p:nvSpPr>
              <p:cNvPr id="32" name="직사각형 22">
                <a:extLst>
                  <a:ext uri="{FF2B5EF4-FFF2-40B4-BE49-F238E27FC236}">
                    <a16:creationId xmlns:a16="http://schemas.microsoft.com/office/drawing/2014/main" id="{7A84EA2E-BFBB-49FF-A11D-7E2B69CB86FD}"/>
                  </a:ext>
                </a:extLst>
              </p:cNvPr>
              <p:cNvSpPr/>
              <p:nvPr/>
            </p:nvSpPr>
            <p:spPr>
              <a:xfrm>
                <a:off x="7308411" y="3497657"/>
                <a:ext cx="391603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ko-KR" sz="1200" dirty="0">
                    <a:solidFill>
                      <a:schemeClr val="tx1">
                        <a:lumMod val="90000"/>
                        <a:lumOff val="10000"/>
                      </a:schemeClr>
                    </a:solidFill>
                  </a:rPr>
                  <a:t>Example Text : Get a modern PowerPoint  Presentation that is beautifully designed.</a:t>
                </a:r>
              </a:p>
            </p:txBody>
          </p:sp>
        </p:grpSp>
      </p:grpSp>
      <p:cxnSp>
        <p:nvCxnSpPr>
          <p:cNvPr id="33" name="직선 화살표 연결선 32">
            <a:extLst>
              <a:ext uri="{FF2B5EF4-FFF2-40B4-BE49-F238E27FC236}">
                <a16:creationId xmlns:a16="http://schemas.microsoft.com/office/drawing/2014/main" id="{9CDB739E-3F0A-4BAD-A251-ACBD10935439}"/>
              </a:ext>
            </a:extLst>
          </p:cNvPr>
          <p:cNvCxnSpPr>
            <a:cxnSpLocks/>
          </p:cNvCxnSpPr>
          <p:nvPr/>
        </p:nvCxnSpPr>
        <p:spPr>
          <a:xfrm flipH="1">
            <a:off x="5545095" y="2791952"/>
            <a:ext cx="3017880" cy="0"/>
          </a:xfrm>
          <a:prstGeom prst="straightConnector1">
            <a:avLst/>
          </a:prstGeom>
          <a:ln w="25400">
            <a:solidFill>
              <a:schemeClr val="tx1">
                <a:lumMod val="75000"/>
                <a:lumOff val="25000"/>
              </a:schemeClr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직선 화살표 연결선 33">
            <a:extLst>
              <a:ext uri="{FF2B5EF4-FFF2-40B4-BE49-F238E27FC236}">
                <a16:creationId xmlns:a16="http://schemas.microsoft.com/office/drawing/2014/main" id="{6886C571-2709-4DFE-9296-68367420C583}"/>
              </a:ext>
            </a:extLst>
          </p:cNvPr>
          <p:cNvCxnSpPr>
            <a:cxnSpLocks/>
          </p:cNvCxnSpPr>
          <p:nvPr/>
        </p:nvCxnSpPr>
        <p:spPr>
          <a:xfrm flipH="1">
            <a:off x="5545095" y="3800274"/>
            <a:ext cx="3017880" cy="0"/>
          </a:xfrm>
          <a:prstGeom prst="straightConnector1">
            <a:avLst/>
          </a:prstGeom>
          <a:ln w="25400">
            <a:solidFill>
              <a:schemeClr val="tx1">
                <a:lumMod val="75000"/>
                <a:lumOff val="25000"/>
              </a:schemeClr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직선 화살표 연결선 34">
            <a:extLst>
              <a:ext uri="{FF2B5EF4-FFF2-40B4-BE49-F238E27FC236}">
                <a16:creationId xmlns:a16="http://schemas.microsoft.com/office/drawing/2014/main" id="{EA3CC510-18A3-426E-A62D-15F78B904AE7}"/>
              </a:ext>
            </a:extLst>
          </p:cNvPr>
          <p:cNvCxnSpPr>
            <a:cxnSpLocks/>
          </p:cNvCxnSpPr>
          <p:nvPr/>
        </p:nvCxnSpPr>
        <p:spPr>
          <a:xfrm flipH="1">
            <a:off x="5545095" y="4808596"/>
            <a:ext cx="3017880" cy="0"/>
          </a:xfrm>
          <a:prstGeom prst="straightConnector1">
            <a:avLst/>
          </a:prstGeom>
          <a:ln w="25400">
            <a:solidFill>
              <a:schemeClr val="tx1">
                <a:lumMod val="75000"/>
                <a:lumOff val="25000"/>
              </a:schemeClr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직선 화살표 연결선 35">
            <a:extLst>
              <a:ext uri="{FF2B5EF4-FFF2-40B4-BE49-F238E27FC236}">
                <a16:creationId xmlns:a16="http://schemas.microsoft.com/office/drawing/2014/main" id="{8D2FAA0A-572A-4C80-AFA1-1911FC18DFDF}"/>
              </a:ext>
            </a:extLst>
          </p:cNvPr>
          <p:cNvCxnSpPr>
            <a:cxnSpLocks/>
          </p:cNvCxnSpPr>
          <p:nvPr/>
        </p:nvCxnSpPr>
        <p:spPr>
          <a:xfrm flipH="1">
            <a:off x="5545095" y="5816919"/>
            <a:ext cx="3017880" cy="0"/>
          </a:xfrm>
          <a:prstGeom prst="straightConnector1">
            <a:avLst/>
          </a:prstGeom>
          <a:ln w="25400">
            <a:solidFill>
              <a:schemeClr val="tx1">
                <a:lumMod val="75000"/>
                <a:lumOff val="25000"/>
              </a:schemeClr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FFAB1943-7BE1-43DD-A1A1-7A51699C54CA}"/>
              </a:ext>
            </a:extLst>
          </p:cNvPr>
          <p:cNvSpPr txBox="1"/>
          <p:nvPr/>
        </p:nvSpPr>
        <p:spPr>
          <a:xfrm>
            <a:off x="6106378" y="2485170"/>
            <a:ext cx="2104865" cy="26468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ko-KR" sz="1400" b="1" dirty="0">
                <a:solidFill>
                  <a:schemeClr val="accent1"/>
                </a:solidFill>
                <a:cs typeface="Arial" pitchFamily="34" charset="0"/>
              </a:rPr>
              <a:t>Portfolio Presentation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E2612EED-1BBA-46F4-81DF-182276EAD2B7}"/>
              </a:ext>
            </a:extLst>
          </p:cNvPr>
          <p:cNvSpPr txBox="1"/>
          <p:nvPr/>
        </p:nvSpPr>
        <p:spPr>
          <a:xfrm>
            <a:off x="6106378" y="3495054"/>
            <a:ext cx="2104865" cy="26468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ko-KR" sz="1400" b="1" dirty="0">
                <a:solidFill>
                  <a:schemeClr val="accent2"/>
                </a:solidFill>
                <a:cs typeface="Arial" pitchFamily="34" charset="0"/>
              </a:rPr>
              <a:t>Portfolio Presentation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3814F939-49A1-4895-BBCC-3AF946BEF1CE}"/>
              </a:ext>
            </a:extLst>
          </p:cNvPr>
          <p:cNvSpPr txBox="1"/>
          <p:nvPr/>
        </p:nvSpPr>
        <p:spPr>
          <a:xfrm>
            <a:off x="6106378" y="4504938"/>
            <a:ext cx="2104865" cy="26468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ko-KR" sz="1400" b="1" dirty="0">
                <a:solidFill>
                  <a:schemeClr val="accent3"/>
                </a:solidFill>
                <a:cs typeface="Arial" pitchFamily="34" charset="0"/>
              </a:rPr>
              <a:t>Portfolio Presentation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AFB4811C-5C09-4B1B-853E-2EA444A974DF}"/>
              </a:ext>
            </a:extLst>
          </p:cNvPr>
          <p:cNvSpPr txBox="1"/>
          <p:nvPr/>
        </p:nvSpPr>
        <p:spPr>
          <a:xfrm>
            <a:off x="6106378" y="5514821"/>
            <a:ext cx="2104865" cy="26468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ko-KR" sz="1400" b="1" dirty="0">
                <a:solidFill>
                  <a:schemeClr val="accent4"/>
                </a:solidFill>
                <a:cs typeface="Arial" pitchFamily="34" charset="0"/>
              </a:rPr>
              <a:t>Portfolio Presentation</a:t>
            </a:r>
          </a:p>
        </p:txBody>
      </p:sp>
    </p:spTree>
    <p:extLst>
      <p:ext uri="{BB962C8B-B14F-4D97-AF65-F5344CB8AC3E}">
        <p14:creationId xmlns:p14="http://schemas.microsoft.com/office/powerpoint/2010/main" val="6246955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3" name="사각형: 둥근 모서리 2">
            <a:extLst>
              <a:ext uri="{FF2B5EF4-FFF2-40B4-BE49-F238E27FC236}">
                <a16:creationId xmlns:a16="http://schemas.microsoft.com/office/drawing/2014/main" id="{6C2C001B-CAD8-4777-868E-B1F3C6257557}"/>
              </a:ext>
            </a:extLst>
          </p:cNvPr>
          <p:cNvSpPr/>
          <p:nvPr/>
        </p:nvSpPr>
        <p:spPr>
          <a:xfrm>
            <a:off x="695325" y="2454404"/>
            <a:ext cx="5400675" cy="2993895"/>
          </a:xfrm>
          <a:prstGeom prst="roundRect">
            <a:avLst>
              <a:gd name="adj" fmla="val 50000"/>
            </a:avLst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사각형: 둥근 모서리 3">
            <a:extLst>
              <a:ext uri="{FF2B5EF4-FFF2-40B4-BE49-F238E27FC236}">
                <a16:creationId xmlns:a16="http://schemas.microsoft.com/office/drawing/2014/main" id="{2CECAFA8-E651-448C-AEEC-95606AE650A7}"/>
              </a:ext>
            </a:extLst>
          </p:cNvPr>
          <p:cNvSpPr/>
          <p:nvPr/>
        </p:nvSpPr>
        <p:spPr>
          <a:xfrm>
            <a:off x="6110127" y="2454404"/>
            <a:ext cx="5400675" cy="2993895"/>
          </a:xfrm>
          <a:prstGeom prst="roundRect">
            <a:avLst>
              <a:gd name="adj" fmla="val 50000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타원 4">
            <a:extLst>
              <a:ext uri="{FF2B5EF4-FFF2-40B4-BE49-F238E27FC236}">
                <a16:creationId xmlns:a16="http://schemas.microsoft.com/office/drawing/2014/main" id="{19ACF8B8-E65B-417F-8625-969AF4FAF3CE}"/>
              </a:ext>
            </a:extLst>
          </p:cNvPr>
          <p:cNvSpPr/>
          <p:nvPr/>
        </p:nvSpPr>
        <p:spPr>
          <a:xfrm>
            <a:off x="4714723" y="2565248"/>
            <a:ext cx="2762552" cy="2762552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87000"/>
                </a:schemeClr>
              </a:gs>
              <a:gs pos="100000">
                <a:schemeClr val="bg1"/>
              </a:gs>
            </a:gsLst>
            <a:lin ang="8100000" scaled="1"/>
            <a:tileRect/>
          </a:gradFill>
          <a:ln w="635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8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자유형: 도형 5">
            <a:extLst>
              <a:ext uri="{FF2B5EF4-FFF2-40B4-BE49-F238E27FC236}">
                <a16:creationId xmlns:a16="http://schemas.microsoft.com/office/drawing/2014/main" id="{7F423E5D-19DC-4F89-A5D5-91743FB51FBE}"/>
              </a:ext>
            </a:extLst>
          </p:cNvPr>
          <p:cNvSpPr/>
          <p:nvPr/>
        </p:nvSpPr>
        <p:spPr>
          <a:xfrm>
            <a:off x="4371819" y="2208212"/>
            <a:ext cx="3462332" cy="1719263"/>
          </a:xfrm>
          <a:custGeom>
            <a:avLst/>
            <a:gdLst>
              <a:gd name="connsiteX0" fmla="*/ 1698089 w 3462332"/>
              <a:gd name="connsiteY0" fmla="*/ 196 h 1719263"/>
              <a:gd name="connsiteX1" fmla="*/ 2571320 w 3462332"/>
              <a:gd name="connsiteY1" fmla="*/ 220391 h 1719263"/>
              <a:gd name="connsiteX2" fmla="*/ 3462332 w 3462332"/>
              <a:gd name="connsiteY2" fmla="*/ 1714545 h 1719263"/>
              <a:gd name="connsiteX3" fmla="*/ 3117203 w 3462332"/>
              <a:gd name="connsiteY3" fmla="*/ 1719263 h 1719263"/>
              <a:gd name="connsiteX4" fmla="*/ 2403110 w 3462332"/>
              <a:gd name="connsiteY4" fmla="*/ 521789 h 1719263"/>
              <a:gd name="connsiteX5" fmla="*/ 1009039 w 3462332"/>
              <a:gd name="connsiteY5" fmla="*/ 542717 h 1719263"/>
              <a:gd name="connsiteX6" fmla="*/ 373567 w 3462332"/>
              <a:gd name="connsiteY6" fmla="*/ 1396540 h 1719263"/>
              <a:gd name="connsiteX7" fmla="*/ 345051 w 3462332"/>
              <a:gd name="connsiteY7" fmla="*/ 1551322 h 1719263"/>
              <a:gd name="connsiteX8" fmla="*/ 164390 w 3462332"/>
              <a:gd name="connsiteY8" fmla="*/ 1239837 h 1719263"/>
              <a:gd name="connsiteX9" fmla="*/ 0 w 3462332"/>
              <a:gd name="connsiteY9" fmla="*/ 1523268 h 1719263"/>
              <a:gd name="connsiteX10" fmla="*/ 38948 w 3462332"/>
              <a:gd name="connsiteY10" fmla="*/ 1311865 h 1719263"/>
              <a:gd name="connsiteX11" fmla="*/ 831861 w 3462332"/>
              <a:gd name="connsiteY11" fmla="*/ 246503 h 1719263"/>
              <a:gd name="connsiteX12" fmla="*/ 1698089 w 3462332"/>
              <a:gd name="connsiteY12" fmla="*/ 196 h 1719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62332" h="1719263">
                <a:moveTo>
                  <a:pt x="1698089" y="196"/>
                </a:moveTo>
                <a:cubicBezTo>
                  <a:pt x="1998425" y="-4313"/>
                  <a:pt x="2299928" y="68929"/>
                  <a:pt x="2571320" y="220391"/>
                </a:cubicBezTo>
                <a:cubicBezTo>
                  <a:pt x="3114105" y="523314"/>
                  <a:pt x="3453833" y="1093010"/>
                  <a:pt x="3462332" y="1714545"/>
                </a:cubicBezTo>
                <a:lnTo>
                  <a:pt x="3117203" y="1719263"/>
                </a:lnTo>
                <a:cubicBezTo>
                  <a:pt x="3110391" y="1221140"/>
                  <a:pt x="2838120" y="764564"/>
                  <a:pt x="2403110" y="521789"/>
                </a:cubicBezTo>
                <a:cubicBezTo>
                  <a:pt x="1968101" y="279014"/>
                  <a:pt x="1436565" y="286994"/>
                  <a:pt x="1009039" y="542717"/>
                </a:cubicBezTo>
                <a:cubicBezTo>
                  <a:pt x="688395" y="734509"/>
                  <a:pt x="462859" y="1043763"/>
                  <a:pt x="373567" y="1396540"/>
                </a:cubicBezTo>
                <a:lnTo>
                  <a:pt x="345051" y="1551322"/>
                </a:lnTo>
                <a:lnTo>
                  <a:pt x="164390" y="1239837"/>
                </a:lnTo>
                <a:lnTo>
                  <a:pt x="0" y="1523268"/>
                </a:lnTo>
                <a:lnTo>
                  <a:pt x="38948" y="1311865"/>
                </a:lnTo>
                <a:cubicBezTo>
                  <a:pt x="150362" y="871686"/>
                  <a:pt x="431775" y="485812"/>
                  <a:pt x="831861" y="246503"/>
                </a:cubicBezTo>
                <a:cubicBezTo>
                  <a:pt x="1098585" y="86964"/>
                  <a:pt x="1397753" y="4705"/>
                  <a:pt x="1698089" y="196"/>
                </a:cubicBezTo>
                <a:close/>
              </a:path>
            </a:pathLst>
          </a:cu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7" name="자유형: 도형 6">
            <a:extLst>
              <a:ext uri="{FF2B5EF4-FFF2-40B4-BE49-F238E27FC236}">
                <a16:creationId xmlns:a16="http://schemas.microsoft.com/office/drawing/2014/main" id="{4B30C8E3-3963-41C7-AF3D-FDF24C8CBF0D}"/>
              </a:ext>
            </a:extLst>
          </p:cNvPr>
          <p:cNvSpPr/>
          <p:nvPr/>
        </p:nvSpPr>
        <p:spPr>
          <a:xfrm rot="10800000">
            <a:off x="4217629" y="3448049"/>
            <a:ext cx="3606249" cy="2236788"/>
          </a:xfrm>
          <a:custGeom>
            <a:avLst/>
            <a:gdLst>
              <a:gd name="connsiteX0" fmla="*/ 3287669 w 3606249"/>
              <a:gd name="connsiteY0" fmla="*/ 2236788 h 2236788"/>
              <a:gd name="connsiteX1" fmla="*/ 2969090 w 3606249"/>
              <a:gd name="connsiteY1" fmla="*/ 1687513 h 2236788"/>
              <a:gd name="connsiteX2" fmla="*/ 3118347 w 3606249"/>
              <a:gd name="connsiteY2" fmla="*/ 1687513 h 2236788"/>
              <a:gd name="connsiteX3" fmla="*/ 3106006 w 3606249"/>
              <a:gd name="connsiteY3" fmla="*/ 1534090 h 2236788"/>
              <a:gd name="connsiteX4" fmla="*/ 2402325 w 3606249"/>
              <a:gd name="connsiteY4" fmla="*/ 519299 h 2236788"/>
              <a:gd name="connsiteX5" fmla="*/ 1003954 w 3606249"/>
              <a:gd name="connsiteY5" fmla="*/ 548015 h 2236788"/>
              <a:gd name="connsiteX6" fmla="*/ 373882 w 3606249"/>
              <a:gd name="connsiteY6" fmla="*/ 1410200 h 2236788"/>
              <a:gd name="connsiteX7" fmla="*/ 346482 w 3606249"/>
              <a:gd name="connsiteY7" fmla="*/ 1568059 h 2236788"/>
              <a:gd name="connsiteX8" fmla="*/ 168085 w 3606249"/>
              <a:gd name="connsiteY8" fmla="*/ 1260477 h 2236788"/>
              <a:gd name="connsiteX9" fmla="*/ 0 w 3606249"/>
              <a:gd name="connsiteY9" fmla="*/ 1550278 h 2236788"/>
              <a:gd name="connsiteX10" fmla="*/ 38423 w 3606249"/>
              <a:gd name="connsiteY10" fmla="*/ 1328910 h 2236788"/>
              <a:gd name="connsiteX11" fmla="*/ 824599 w 3606249"/>
              <a:gd name="connsiteY11" fmla="*/ 253114 h 2236788"/>
              <a:gd name="connsiteX12" fmla="*/ 2569423 w 3606249"/>
              <a:gd name="connsiteY12" fmla="*/ 217282 h 2236788"/>
              <a:gd name="connsiteX13" fmla="*/ 3447444 w 3606249"/>
              <a:gd name="connsiteY13" fmla="*/ 1483492 h 2236788"/>
              <a:gd name="connsiteX14" fmla="*/ 3463855 w 3606249"/>
              <a:gd name="connsiteY14" fmla="*/ 1687513 h 2236788"/>
              <a:gd name="connsiteX15" fmla="*/ 3606249 w 3606249"/>
              <a:gd name="connsiteY15" fmla="*/ 1687513 h 22367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606249" h="2236788">
                <a:moveTo>
                  <a:pt x="3287669" y="2236788"/>
                </a:moveTo>
                <a:lnTo>
                  <a:pt x="2969090" y="1687513"/>
                </a:lnTo>
                <a:lnTo>
                  <a:pt x="3118347" y="1687513"/>
                </a:lnTo>
                <a:lnTo>
                  <a:pt x="3106006" y="1534090"/>
                </a:lnTo>
                <a:cubicBezTo>
                  <a:pt x="3042954" y="1108195"/>
                  <a:pt x="2785141" y="731101"/>
                  <a:pt x="2402325" y="519299"/>
                </a:cubicBezTo>
                <a:cubicBezTo>
                  <a:pt x="1964821" y="277240"/>
                  <a:pt x="1431151" y="288199"/>
                  <a:pt x="1003954" y="548015"/>
                </a:cubicBezTo>
                <a:cubicBezTo>
                  <a:pt x="683557" y="742877"/>
                  <a:pt x="459905" y="1055306"/>
                  <a:pt x="373882" y="1410200"/>
                </a:cubicBezTo>
                <a:lnTo>
                  <a:pt x="346482" y="1568059"/>
                </a:lnTo>
                <a:lnTo>
                  <a:pt x="168085" y="1260477"/>
                </a:lnTo>
                <a:lnTo>
                  <a:pt x="0" y="1550278"/>
                </a:lnTo>
                <a:lnTo>
                  <a:pt x="38423" y="1328910"/>
                </a:lnTo>
                <a:cubicBezTo>
                  <a:pt x="145759" y="886089"/>
                  <a:pt x="424821" y="496254"/>
                  <a:pt x="824599" y="253114"/>
                </a:cubicBezTo>
                <a:cubicBezTo>
                  <a:pt x="1357637" y="-71073"/>
                  <a:pt x="2023526" y="-84748"/>
                  <a:pt x="2569423" y="217282"/>
                </a:cubicBezTo>
                <a:cubicBezTo>
                  <a:pt x="3047083" y="481559"/>
                  <a:pt x="3368771" y="952079"/>
                  <a:pt x="3447444" y="1483492"/>
                </a:cubicBezTo>
                <a:lnTo>
                  <a:pt x="3463855" y="1687513"/>
                </a:lnTo>
                <a:lnTo>
                  <a:pt x="3606249" y="1687513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8" name="이등변 삼각형 7">
            <a:extLst>
              <a:ext uri="{FF2B5EF4-FFF2-40B4-BE49-F238E27FC236}">
                <a16:creationId xmlns:a16="http://schemas.microsoft.com/office/drawing/2014/main" id="{2C20F9EB-B288-4D15-854D-49F8AB32C64A}"/>
              </a:ext>
            </a:extLst>
          </p:cNvPr>
          <p:cNvSpPr/>
          <p:nvPr/>
        </p:nvSpPr>
        <p:spPr>
          <a:xfrm rot="10800000">
            <a:off x="7337214" y="3875086"/>
            <a:ext cx="637159" cy="549275"/>
          </a:xfrm>
          <a:prstGeom prst="triangle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0" name="그룹 9">
            <a:extLst>
              <a:ext uri="{FF2B5EF4-FFF2-40B4-BE49-F238E27FC236}">
                <a16:creationId xmlns:a16="http://schemas.microsoft.com/office/drawing/2014/main" id="{0CE1C9AE-CDFA-4A30-9184-182BE24D4DE6}"/>
              </a:ext>
            </a:extLst>
          </p:cNvPr>
          <p:cNvGrpSpPr/>
          <p:nvPr/>
        </p:nvGrpSpPr>
        <p:grpSpPr>
          <a:xfrm>
            <a:off x="1319054" y="3119514"/>
            <a:ext cx="2753414" cy="1930375"/>
            <a:chOff x="1271802" y="2960374"/>
            <a:chExt cx="2753414" cy="1930375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A8B4C6B1-6DC0-4EBB-B024-CFC54E844A7E}"/>
                </a:ext>
              </a:extLst>
            </p:cNvPr>
            <p:cNvSpPr txBox="1"/>
            <p:nvPr/>
          </p:nvSpPr>
          <p:spPr>
            <a:xfrm>
              <a:off x="1271803" y="2960374"/>
              <a:ext cx="2753413" cy="83099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GB" altLang="ko-KR" sz="1600" dirty="0">
                  <a:solidFill>
                    <a:schemeClr val="accent1">
                      <a:lumMod val="75000"/>
                    </a:schemeClr>
                  </a:solidFill>
                  <a:cs typeface="Arial" pitchFamily="34" charset="0"/>
                </a:rPr>
                <a:t>L</a:t>
              </a:r>
              <a:r>
                <a:rPr lang="en-US" altLang="ko-KR" sz="1600" dirty="0">
                  <a:solidFill>
                    <a:schemeClr val="accent1">
                      <a:lumMod val="75000"/>
                    </a:schemeClr>
                  </a:solidFill>
                  <a:cs typeface="Arial" pitchFamily="34" charset="0"/>
                </a:rPr>
                <a:t>OREM IPSUM DOLOR SIT AMET, CU USU AGAM INTEGRE IMPEDIT.</a:t>
              </a:r>
              <a:endParaRPr lang="ko-KR" altLang="en-US" sz="1600" dirty="0">
                <a:solidFill>
                  <a:schemeClr val="accent1">
                    <a:lumMod val="7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465FF0D9-111B-4CAA-B825-5880C7D5E87C}"/>
                </a:ext>
              </a:extLst>
            </p:cNvPr>
            <p:cNvSpPr txBox="1"/>
            <p:nvPr/>
          </p:nvSpPr>
          <p:spPr>
            <a:xfrm>
              <a:off x="1271802" y="3875086"/>
              <a:ext cx="2753413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  <a:r>
                <a:rPr lang="en-US" altLang="ko-KR" sz="12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Get a modern PowerPoint  Presentation that is beautifully designed.</a:t>
              </a:r>
              <a:r>
                <a:rPr lang="en-US" altLang="ko-KR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rPr>
                <a:t>  </a:t>
              </a:r>
              <a:endPara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94D78FE2-07D6-4997-878E-D1D7978E3549}"/>
              </a:ext>
            </a:extLst>
          </p:cNvPr>
          <p:cNvGrpSpPr/>
          <p:nvPr/>
        </p:nvGrpSpPr>
        <p:grpSpPr>
          <a:xfrm>
            <a:off x="8119532" y="2852814"/>
            <a:ext cx="2753414" cy="1930375"/>
            <a:chOff x="1271802" y="2960374"/>
            <a:chExt cx="2753414" cy="1930375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3CBE25ED-CE0B-4071-99BB-F0A959D78B26}"/>
                </a:ext>
              </a:extLst>
            </p:cNvPr>
            <p:cNvSpPr txBox="1"/>
            <p:nvPr/>
          </p:nvSpPr>
          <p:spPr>
            <a:xfrm>
              <a:off x="1271803" y="2960374"/>
              <a:ext cx="2753413" cy="83099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/>
              <a:r>
                <a:rPr lang="en-GB" altLang="ko-KR" sz="1600" dirty="0">
                  <a:solidFill>
                    <a:schemeClr val="accent3">
                      <a:lumMod val="75000"/>
                    </a:schemeClr>
                  </a:solidFill>
                  <a:cs typeface="Arial" pitchFamily="34" charset="0"/>
                </a:rPr>
                <a:t>L</a:t>
              </a:r>
              <a:r>
                <a:rPr lang="en-US" altLang="ko-KR" sz="1600" dirty="0">
                  <a:solidFill>
                    <a:schemeClr val="accent3">
                      <a:lumMod val="75000"/>
                    </a:schemeClr>
                  </a:solidFill>
                  <a:cs typeface="Arial" pitchFamily="34" charset="0"/>
                </a:rPr>
                <a:t>OREM IPSUM DOLOR SIT AMET, CU USU AGAM INTEGRE IMPEDIT.</a:t>
              </a:r>
              <a:endParaRPr lang="ko-KR" altLang="en-US" sz="1600" dirty="0">
                <a:solidFill>
                  <a:schemeClr val="accent3">
                    <a:lumMod val="7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D0184332-6920-4966-8120-AAD1D01304DD}"/>
                </a:ext>
              </a:extLst>
            </p:cNvPr>
            <p:cNvSpPr txBox="1"/>
            <p:nvPr/>
          </p:nvSpPr>
          <p:spPr>
            <a:xfrm>
              <a:off x="1271802" y="3875086"/>
              <a:ext cx="2753413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  <a:r>
                <a:rPr lang="en-US" altLang="ko-KR" sz="12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Get a modern PowerPoint  Presentation that is beautifully designed.</a:t>
              </a:r>
              <a:r>
                <a:rPr lang="en-US" altLang="ko-KR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rPr>
                <a:t>  </a:t>
              </a:r>
              <a:endPara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FB3547A6-076E-4810-9C84-1451387392FA}"/>
              </a:ext>
            </a:extLst>
          </p:cNvPr>
          <p:cNvSpPr txBox="1"/>
          <p:nvPr/>
        </p:nvSpPr>
        <p:spPr>
          <a:xfrm>
            <a:off x="1992787" y="1956325"/>
            <a:ext cx="2520000" cy="103870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ko-KR" sz="4800" b="1" spc="300" dirty="0">
                <a:solidFill>
                  <a:schemeClr val="bg1"/>
                </a:solidFill>
              </a:rPr>
              <a:t>GOOD</a:t>
            </a:r>
            <a:endParaRPr lang="ko-KR" altLang="en-US" sz="4800" b="1" spc="300" dirty="0">
              <a:solidFill>
                <a:schemeClr val="bg1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14D68B7-DD35-470F-85C3-E0F4AC29C853}"/>
              </a:ext>
            </a:extLst>
          </p:cNvPr>
          <p:cNvSpPr txBox="1"/>
          <p:nvPr/>
        </p:nvSpPr>
        <p:spPr>
          <a:xfrm>
            <a:off x="7675339" y="4912070"/>
            <a:ext cx="2556000" cy="1038701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ko-KR" sz="4800" b="1" spc="600" dirty="0">
                <a:solidFill>
                  <a:schemeClr val="bg1"/>
                </a:solidFill>
              </a:rPr>
              <a:t>BAD</a:t>
            </a:r>
            <a:endParaRPr lang="ko-KR" altLang="en-US" sz="4800" b="1" spc="600" dirty="0">
              <a:solidFill>
                <a:schemeClr val="bg1"/>
              </a:solidFill>
            </a:endParaRPr>
          </a:p>
        </p:txBody>
      </p:sp>
      <p:grpSp>
        <p:nvGrpSpPr>
          <p:cNvPr id="19" name="Group 476">
            <a:extLst>
              <a:ext uri="{FF2B5EF4-FFF2-40B4-BE49-F238E27FC236}">
                <a16:creationId xmlns:a16="http://schemas.microsoft.com/office/drawing/2014/main" id="{7DED93D6-B1C7-40EA-B33A-B758087C22B2}"/>
              </a:ext>
            </a:extLst>
          </p:cNvPr>
          <p:cNvGrpSpPr/>
          <p:nvPr/>
        </p:nvGrpSpPr>
        <p:grpSpPr>
          <a:xfrm>
            <a:off x="5087109" y="3645572"/>
            <a:ext cx="2031995" cy="1112246"/>
            <a:chOff x="8045683" y="3213336"/>
            <a:chExt cx="2230923" cy="1221132"/>
          </a:xfrm>
        </p:grpSpPr>
        <p:sp>
          <p:nvSpPr>
            <p:cNvPr id="41" name="Oval 498">
              <a:extLst>
                <a:ext uri="{FF2B5EF4-FFF2-40B4-BE49-F238E27FC236}">
                  <a16:creationId xmlns:a16="http://schemas.microsoft.com/office/drawing/2014/main" id="{345C4DBD-6BEC-4087-8A95-DEB6E1D8BCED}"/>
                </a:ext>
              </a:extLst>
            </p:cNvPr>
            <p:cNvSpPr/>
            <p:nvPr/>
          </p:nvSpPr>
          <p:spPr>
            <a:xfrm>
              <a:off x="8045683" y="3566425"/>
              <a:ext cx="2230923" cy="86804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Oval 499">
              <a:extLst>
                <a:ext uri="{FF2B5EF4-FFF2-40B4-BE49-F238E27FC236}">
                  <a16:creationId xmlns:a16="http://schemas.microsoft.com/office/drawing/2014/main" id="{BDB70CE7-E4A5-461E-9892-A7B8BD9FF0F5}"/>
                </a:ext>
              </a:extLst>
            </p:cNvPr>
            <p:cNvSpPr/>
            <p:nvPr/>
          </p:nvSpPr>
          <p:spPr>
            <a:xfrm>
              <a:off x="8164171" y="3579121"/>
              <a:ext cx="2011237" cy="782564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Freeform: Shape 500">
              <a:extLst>
                <a:ext uri="{FF2B5EF4-FFF2-40B4-BE49-F238E27FC236}">
                  <a16:creationId xmlns:a16="http://schemas.microsoft.com/office/drawing/2014/main" id="{4E599D0F-7F35-47BA-A8D8-5CC7C37E4503}"/>
                </a:ext>
              </a:extLst>
            </p:cNvPr>
            <p:cNvSpPr/>
            <p:nvPr/>
          </p:nvSpPr>
          <p:spPr>
            <a:xfrm>
              <a:off x="9404815" y="3589991"/>
              <a:ext cx="689965" cy="413720"/>
            </a:xfrm>
            <a:custGeom>
              <a:avLst/>
              <a:gdLst>
                <a:gd name="connsiteX0" fmla="*/ 909995 w 977556"/>
                <a:gd name="connsiteY0" fmla="*/ 315657 h 586167"/>
                <a:gd name="connsiteX1" fmla="*/ 868085 w 977556"/>
                <a:gd name="connsiteY1" fmla="*/ 287082 h 586167"/>
                <a:gd name="connsiteX2" fmla="*/ 815697 w 977556"/>
                <a:gd name="connsiteY2" fmla="*/ 205167 h 586167"/>
                <a:gd name="connsiteX3" fmla="*/ 794742 w 977556"/>
                <a:gd name="connsiteY3" fmla="*/ 166115 h 586167"/>
                <a:gd name="connsiteX4" fmla="*/ 766167 w 977556"/>
                <a:gd name="connsiteY4" fmla="*/ 144207 h 586167"/>
                <a:gd name="connsiteX5" fmla="*/ 714732 w 977556"/>
                <a:gd name="connsiteY5" fmla="*/ 108012 h 586167"/>
                <a:gd name="connsiteX6" fmla="*/ 588050 w 977556"/>
                <a:gd name="connsiteY6" fmla="*/ 60387 h 586167"/>
                <a:gd name="connsiteX7" fmla="*/ 503277 w 977556"/>
                <a:gd name="connsiteY7" fmla="*/ 35622 h 586167"/>
                <a:gd name="connsiteX8" fmla="*/ 478512 w 977556"/>
                <a:gd name="connsiteY8" fmla="*/ 19430 h 586167"/>
                <a:gd name="connsiteX9" fmla="*/ 420410 w 977556"/>
                <a:gd name="connsiteY9" fmla="*/ 1332 h 586167"/>
                <a:gd name="connsiteX10" fmla="*/ 321350 w 977556"/>
                <a:gd name="connsiteY10" fmla="*/ 380 h 586167"/>
                <a:gd name="connsiteX11" fmla="*/ 192762 w 977556"/>
                <a:gd name="connsiteY11" fmla="*/ 38480 h 586167"/>
                <a:gd name="connsiteX12" fmla="*/ 142280 w 977556"/>
                <a:gd name="connsiteY12" fmla="*/ 70865 h 586167"/>
                <a:gd name="connsiteX13" fmla="*/ 104180 w 977556"/>
                <a:gd name="connsiteY13" fmla="*/ 76580 h 586167"/>
                <a:gd name="connsiteX14" fmla="*/ 3215 w 977556"/>
                <a:gd name="connsiteY14" fmla="*/ 117537 h 586167"/>
                <a:gd name="connsiteX15" fmla="*/ 357 w 977556"/>
                <a:gd name="connsiteY15" fmla="*/ 129920 h 586167"/>
                <a:gd name="connsiteX16" fmla="*/ 69890 w 977556"/>
                <a:gd name="connsiteY16" fmla="*/ 213740 h 586167"/>
                <a:gd name="connsiteX17" fmla="*/ 110847 w 977556"/>
                <a:gd name="connsiteY17" fmla="*/ 231837 h 586167"/>
                <a:gd name="connsiteX18" fmla="*/ 134660 w 977556"/>
                <a:gd name="connsiteY18" fmla="*/ 282320 h 586167"/>
                <a:gd name="connsiteX19" fmla="*/ 132755 w 977556"/>
                <a:gd name="connsiteY19" fmla="*/ 338517 h 586167"/>
                <a:gd name="connsiteX20" fmla="*/ 182285 w 977556"/>
                <a:gd name="connsiteY20" fmla="*/ 357567 h 586167"/>
                <a:gd name="connsiteX21" fmla="*/ 219432 w 977556"/>
                <a:gd name="connsiteY21" fmla="*/ 315657 h 586167"/>
                <a:gd name="connsiteX22" fmla="*/ 258485 w 977556"/>
                <a:gd name="connsiteY22" fmla="*/ 274700 h 586167"/>
                <a:gd name="connsiteX23" fmla="*/ 319445 w 977556"/>
                <a:gd name="connsiteY23" fmla="*/ 276605 h 586167"/>
                <a:gd name="connsiteX24" fmla="*/ 366117 w 977556"/>
                <a:gd name="connsiteY24" fmla="*/ 320420 h 586167"/>
                <a:gd name="connsiteX25" fmla="*/ 396597 w 977556"/>
                <a:gd name="connsiteY25" fmla="*/ 334707 h 586167"/>
                <a:gd name="connsiteX26" fmla="*/ 461367 w 977556"/>
                <a:gd name="connsiteY26" fmla="*/ 342327 h 586167"/>
                <a:gd name="connsiteX27" fmla="*/ 509945 w 977556"/>
                <a:gd name="connsiteY27" fmla="*/ 397572 h 586167"/>
                <a:gd name="connsiteX28" fmla="*/ 554712 w 977556"/>
                <a:gd name="connsiteY28" fmla="*/ 457580 h 586167"/>
                <a:gd name="connsiteX29" fmla="*/ 606147 w 977556"/>
                <a:gd name="connsiteY29" fmla="*/ 468057 h 586167"/>
                <a:gd name="connsiteX30" fmla="*/ 671870 w 977556"/>
                <a:gd name="connsiteY30" fmla="*/ 470915 h 586167"/>
                <a:gd name="connsiteX31" fmla="*/ 691872 w 977556"/>
                <a:gd name="connsiteY31" fmla="*/ 502347 h 586167"/>
                <a:gd name="connsiteX32" fmla="*/ 674727 w 977556"/>
                <a:gd name="connsiteY32" fmla="*/ 533780 h 586167"/>
                <a:gd name="connsiteX33" fmla="*/ 665202 w 977556"/>
                <a:gd name="connsiteY33" fmla="*/ 571880 h 586167"/>
                <a:gd name="connsiteX34" fmla="*/ 705207 w 977556"/>
                <a:gd name="connsiteY34" fmla="*/ 586167 h 586167"/>
                <a:gd name="connsiteX35" fmla="*/ 706160 w 977556"/>
                <a:gd name="connsiteY35" fmla="*/ 586167 h 586167"/>
                <a:gd name="connsiteX36" fmla="*/ 813792 w 977556"/>
                <a:gd name="connsiteY36" fmla="*/ 546162 h 586167"/>
                <a:gd name="connsiteX37" fmla="*/ 904280 w 977556"/>
                <a:gd name="connsiteY37" fmla="*/ 527112 h 586167"/>
                <a:gd name="connsiteX38" fmla="*/ 963335 w 977556"/>
                <a:gd name="connsiteY38" fmla="*/ 550925 h 586167"/>
                <a:gd name="connsiteX39" fmla="*/ 975717 w 977556"/>
                <a:gd name="connsiteY39" fmla="*/ 545210 h 586167"/>
                <a:gd name="connsiteX40" fmla="*/ 963335 w 977556"/>
                <a:gd name="connsiteY40" fmla="*/ 485202 h 586167"/>
                <a:gd name="connsiteX41" fmla="*/ 940475 w 977556"/>
                <a:gd name="connsiteY41" fmla="*/ 392810 h 586167"/>
                <a:gd name="connsiteX42" fmla="*/ 909995 w 977556"/>
                <a:gd name="connsiteY42" fmla="*/ 315657 h 586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977556" h="586167">
                  <a:moveTo>
                    <a:pt x="909995" y="315657"/>
                  </a:moveTo>
                  <a:cubicBezTo>
                    <a:pt x="896660" y="305180"/>
                    <a:pt x="881420" y="297560"/>
                    <a:pt x="868085" y="287082"/>
                  </a:cubicBezTo>
                  <a:cubicBezTo>
                    <a:pt x="841415" y="266127"/>
                    <a:pt x="818555" y="242315"/>
                    <a:pt x="815697" y="205167"/>
                  </a:cubicBezTo>
                  <a:cubicBezTo>
                    <a:pt x="814745" y="188975"/>
                    <a:pt x="806172" y="176592"/>
                    <a:pt x="794742" y="166115"/>
                  </a:cubicBezTo>
                  <a:cubicBezTo>
                    <a:pt x="785217" y="158495"/>
                    <a:pt x="775692" y="150875"/>
                    <a:pt x="766167" y="144207"/>
                  </a:cubicBezTo>
                  <a:cubicBezTo>
                    <a:pt x="749022" y="131825"/>
                    <a:pt x="729972" y="122300"/>
                    <a:pt x="714732" y="108012"/>
                  </a:cubicBezTo>
                  <a:cubicBezTo>
                    <a:pt x="678537" y="75627"/>
                    <a:pt x="638532" y="57530"/>
                    <a:pt x="588050" y="60387"/>
                  </a:cubicBezTo>
                  <a:cubicBezTo>
                    <a:pt x="557570" y="62292"/>
                    <a:pt x="528995" y="53720"/>
                    <a:pt x="503277" y="35622"/>
                  </a:cubicBezTo>
                  <a:cubicBezTo>
                    <a:pt x="495657" y="29907"/>
                    <a:pt x="487085" y="25145"/>
                    <a:pt x="478512" y="19430"/>
                  </a:cubicBezTo>
                  <a:cubicBezTo>
                    <a:pt x="461367" y="8000"/>
                    <a:pt x="441365" y="2285"/>
                    <a:pt x="420410" y="1332"/>
                  </a:cubicBezTo>
                  <a:cubicBezTo>
                    <a:pt x="387072" y="380"/>
                    <a:pt x="353735" y="2285"/>
                    <a:pt x="321350" y="380"/>
                  </a:cubicBezTo>
                  <a:cubicBezTo>
                    <a:pt x="273725" y="-2478"/>
                    <a:pt x="231815" y="10857"/>
                    <a:pt x="192762" y="38480"/>
                  </a:cubicBezTo>
                  <a:cubicBezTo>
                    <a:pt x="176570" y="49910"/>
                    <a:pt x="158472" y="59435"/>
                    <a:pt x="142280" y="70865"/>
                  </a:cubicBezTo>
                  <a:cubicBezTo>
                    <a:pt x="129897" y="78485"/>
                    <a:pt x="117515" y="80390"/>
                    <a:pt x="104180" y="76580"/>
                  </a:cubicBezTo>
                  <a:cubicBezTo>
                    <a:pt x="60365" y="66102"/>
                    <a:pt x="28932" y="84200"/>
                    <a:pt x="3215" y="117537"/>
                  </a:cubicBezTo>
                  <a:cubicBezTo>
                    <a:pt x="357" y="121347"/>
                    <a:pt x="-595" y="125157"/>
                    <a:pt x="357" y="129920"/>
                  </a:cubicBezTo>
                  <a:cubicBezTo>
                    <a:pt x="8930" y="169925"/>
                    <a:pt x="30837" y="198500"/>
                    <a:pt x="69890" y="213740"/>
                  </a:cubicBezTo>
                  <a:cubicBezTo>
                    <a:pt x="84177" y="219455"/>
                    <a:pt x="98465" y="224217"/>
                    <a:pt x="110847" y="231837"/>
                  </a:cubicBezTo>
                  <a:cubicBezTo>
                    <a:pt x="129897" y="244220"/>
                    <a:pt x="138470" y="260412"/>
                    <a:pt x="134660" y="282320"/>
                  </a:cubicBezTo>
                  <a:cubicBezTo>
                    <a:pt x="131802" y="300417"/>
                    <a:pt x="128945" y="319467"/>
                    <a:pt x="132755" y="338517"/>
                  </a:cubicBezTo>
                  <a:cubicBezTo>
                    <a:pt x="139422" y="368997"/>
                    <a:pt x="156567" y="375665"/>
                    <a:pt x="182285" y="357567"/>
                  </a:cubicBezTo>
                  <a:cubicBezTo>
                    <a:pt x="197525" y="346137"/>
                    <a:pt x="208002" y="330897"/>
                    <a:pt x="219432" y="315657"/>
                  </a:cubicBezTo>
                  <a:cubicBezTo>
                    <a:pt x="230862" y="301370"/>
                    <a:pt x="243245" y="286130"/>
                    <a:pt x="258485" y="274700"/>
                  </a:cubicBezTo>
                  <a:cubicBezTo>
                    <a:pt x="281345" y="257555"/>
                    <a:pt x="298490" y="258507"/>
                    <a:pt x="319445" y="276605"/>
                  </a:cubicBezTo>
                  <a:cubicBezTo>
                    <a:pt x="335637" y="290892"/>
                    <a:pt x="350877" y="305180"/>
                    <a:pt x="366117" y="320420"/>
                  </a:cubicBezTo>
                  <a:cubicBezTo>
                    <a:pt x="374690" y="328992"/>
                    <a:pt x="385167" y="333755"/>
                    <a:pt x="396597" y="334707"/>
                  </a:cubicBezTo>
                  <a:cubicBezTo>
                    <a:pt x="418505" y="337565"/>
                    <a:pt x="440412" y="337565"/>
                    <a:pt x="461367" y="342327"/>
                  </a:cubicBezTo>
                  <a:cubicBezTo>
                    <a:pt x="493752" y="349947"/>
                    <a:pt x="507087" y="365187"/>
                    <a:pt x="509945" y="397572"/>
                  </a:cubicBezTo>
                  <a:cubicBezTo>
                    <a:pt x="512802" y="427100"/>
                    <a:pt x="528042" y="446150"/>
                    <a:pt x="554712" y="457580"/>
                  </a:cubicBezTo>
                  <a:cubicBezTo>
                    <a:pt x="570905" y="465200"/>
                    <a:pt x="588050" y="467105"/>
                    <a:pt x="606147" y="468057"/>
                  </a:cubicBezTo>
                  <a:cubicBezTo>
                    <a:pt x="628055" y="469010"/>
                    <a:pt x="649962" y="469010"/>
                    <a:pt x="671870" y="470915"/>
                  </a:cubicBezTo>
                  <a:cubicBezTo>
                    <a:pt x="691872" y="472820"/>
                    <a:pt x="697587" y="483297"/>
                    <a:pt x="691872" y="502347"/>
                  </a:cubicBezTo>
                  <a:cubicBezTo>
                    <a:pt x="688062" y="513777"/>
                    <a:pt x="681395" y="524255"/>
                    <a:pt x="674727" y="533780"/>
                  </a:cubicBezTo>
                  <a:cubicBezTo>
                    <a:pt x="668060" y="545210"/>
                    <a:pt x="656630" y="557592"/>
                    <a:pt x="665202" y="571880"/>
                  </a:cubicBezTo>
                  <a:cubicBezTo>
                    <a:pt x="673775" y="586167"/>
                    <a:pt x="689967" y="586167"/>
                    <a:pt x="705207" y="586167"/>
                  </a:cubicBezTo>
                  <a:cubicBezTo>
                    <a:pt x="706160" y="586167"/>
                    <a:pt x="706160" y="586167"/>
                    <a:pt x="706160" y="586167"/>
                  </a:cubicBezTo>
                  <a:cubicBezTo>
                    <a:pt x="746165" y="584262"/>
                    <a:pt x="781407" y="568070"/>
                    <a:pt x="813792" y="546162"/>
                  </a:cubicBezTo>
                  <a:cubicBezTo>
                    <a:pt x="841415" y="527112"/>
                    <a:pt x="870942" y="520445"/>
                    <a:pt x="904280" y="527112"/>
                  </a:cubicBezTo>
                  <a:cubicBezTo>
                    <a:pt x="926187" y="530922"/>
                    <a:pt x="945237" y="539495"/>
                    <a:pt x="963335" y="550925"/>
                  </a:cubicBezTo>
                  <a:cubicBezTo>
                    <a:pt x="970955" y="555687"/>
                    <a:pt x="973812" y="553782"/>
                    <a:pt x="975717" y="545210"/>
                  </a:cubicBezTo>
                  <a:cubicBezTo>
                    <a:pt x="981432" y="523302"/>
                    <a:pt x="972860" y="503300"/>
                    <a:pt x="963335" y="485202"/>
                  </a:cubicBezTo>
                  <a:cubicBezTo>
                    <a:pt x="947142" y="453770"/>
                    <a:pt x="930950" y="422337"/>
                    <a:pt x="940475" y="392810"/>
                  </a:cubicBezTo>
                  <a:cubicBezTo>
                    <a:pt x="942380" y="359472"/>
                    <a:pt x="933807" y="332802"/>
                    <a:pt x="909995" y="315657"/>
                  </a:cubicBezTo>
                  <a:close/>
                </a:path>
              </a:pathLst>
            </a:custGeom>
            <a:solidFill>
              <a:srgbClr val="8BC53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501">
              <a:extLst>
                <a:ext uri="{FF2B5EF4-FFF2-40B4-BE49-F238E27FC236}">
                  <a16:creationId xmlns:a16="http://schemas.microsoft.com/office/drawing/2014/main" id="{7DDD571C-CA23-43A5-8EF2-4D6E3B3EDFE4}"/>
                </a:ext>
              </a:extLst>
            </p:cNvPr>
            <p:cNvSpPr/>
            <p:nvPr/>
          </p:nvSpPr>
          <p:spPr>
            <a:xfrm>
              <a:off x="9510310" y="3791200"/>
              <a:ext cx="354472" cy="462147"/>
            </a:xfrm>
            <a:custGeom>
              <a:avLst/>
              <a:gdLst>
                <a:gd name="connsiteX0" fmla="*/ 479140 w 502223"/>
                <a:gd name="connsiteY0" fmla="*/ 208236 h 654779"/>
                <a:gd name="connsiteX1" fmla="*/ 502000 w 502223"/>
                <a:gd name="connsiteY1" fmla="*/ 126321 h 654779"/>
                <a:gd name="connsiteX2" fmla="*/ 495332 w 502223"/>
                <a:gd name="connsiteY2" fmla="*/ 51074 h 654779"/>
                <a:gd name="connsiteX3" fmla="*/ 491523 w 502223"/>
                <a:gd name="connsiteY3" fmla="*/ 42501 h 654779"/>
                <a:gd name="connsiteX4" fmla="*/ 420085 w 502223"/>
                <a:gd name="connsiteY4" fmla="*/ 1544 h 654779"/>
                <a:gd name="connsiteX5" fmla="*/ 337217 w 502223"/>
                <a:gd name="connsiteY5" fmla="*/ 26309 h 654779"/>
                <a:gd name="connsiteX6" fmla="*/ 212440 w 502223"/>
                <a:gd name="connsiteY6" fmla="*/ 64409 h 654779"/>
                <a:gd name="connsiteX7" fmla="*/ 200057 w 502223"/>
                <a:gd name="connsiteY7" fmla="*/ 77744 h 654779"/>
                <a:gd name="connsiteX8" fmla="*/ 209582 w 502223"/>
                <a:gd name="connsiteY8" fmla="*/ 176804 h 654779"/>
                <a:gd name="connsiteX9" fmla="*/ 176245 w 502223"/>
                <a:gd name="connsiteY9" fmla="*/ 236811 h 654779"/>
                <a:gd name="connsiteX10" fmla="*/ 130525 w 502223"/>
                <a:gd name="connsiteY10" fmla="*/ 260624 h 654779"/>
                <a:gd name="connsiteX11" fmla="*/ 79090 w 502223"/>
                <a:gd name="connsiteY11" fmla="*/ 284436 h 654779"/>
                <a:gd name="connsiteX12" fmla="*/ 46705 w 502223"/>
                <a:gd name="connsiteY12" fmla="*/ 360636 h 654779"/>
                <a:gd name="connsiteX13" fmla="*/ 54325 w 502223"/>
                <a:gd name="connsiteY13" fmla="*/ 428264 h 654779"/>
                <a:gd name="connsiteX14" fmla="*/ 14320 w 502223"/>
                <a:gd name="connsiteY14" fmla="*/ 522561 h 654779"/>
                <a:gd name="connsiteX15" fmla="*/ 17177 w 502223"/>
                <a:gd name="connsiteY15" fmla="*/ 598761 h 654779"/>
                <a:gd name="connsiteX16" fmla="*/ 91472 w 502223"/>
                <a:gd name="connsiteY16" fmla="*/ 653054 h 654779"/>
                <a:gd name="connsiteX17" fmla="*/ 103855 w 502223"/>
                <a:gd name="connsiteY17" fmla="*/ 652101 h 654779"/>
                <a:gd name="connsiteX18" fmla="*/ 125762 w 502223"/>
                <a:gd name="connsiteY18" fmla="*/ 635909 h 654779"/>
                <a:gd name="connsiteX19" fmla="*/ 230537 w 502223"/>
                <a:gd name="connsiteY19" fmla="*/ 564471 h 654779"/>
                <a:gd name="connsiteX20" fmla="*/ 389605 w 502223"/>
                <a:gd name="connsiteY20" fmla="*/ 418739 h 654779"/>
                <a:gd name="connsiteX21" fmla="*/ 411512 w 502223"/>
                <a:gd name="connsiteY21" fmla="*/ 394926 h 654779"/>
                <a:gd name="connsiteX22" fmla="*/ 457232 w 502223"/>
                <a:gd name="connsiteY22" fmla="*/ 309201 h 654779"/>
                <a:gd name="connsiteX23" fmla="*/ 458185 w 502223"/>
                <a:gd name="connsiteY23" fmla="*/ 285389 h 654779"/>
                <a:gd name="connsiteX24" fmla="*/ 479140 w 502223"/>
                <a:gd name="connsiteY24" fmla="*/ 208236 h 654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502223" h="654779">
                  <a:moveTo>
                    <a:pt x="479140" y="208236"/>
                  </a:moveTo>
                  <a:cubicBezTo>
                    <a:pt x="493428" y="183471"/>
                    <a:pt x="503905" y="155849"/>
                    <a:pt x="502000" y="126321"/>
                  </a:cubicBezTo>
                  <a:cubicBezTo>
                    <a:pt x="502953" y="100604"/>
                    <a:pt x="494380" y="76791"/>
                    <a:pt x="495332" y="51074"/>
                  </a:cubicBezTo>
                  <a:cubicBezTo>
                    <a:pt x="495332" y="48216"/>
                    <a:pt x="494380" y="45359"/>
                    <a:pt x="491523" y="42501"/>
                  </a:cubicBezTo>
                  <a:cubicBezTo>
                    <a:pt x="471520" y="22499"/>
                    <a:pt x="446755" y="6306"/>
                    <a:pt x="420085" y="1544"/>
                  </a:cubicBezTo>
                  <a:cubicBezTo>
                    <a:pt x="393415" y="-3219"/>
                    <a:pt x="364840" y="2496"/>
                    <a:pt x="337217" y="26309"/>
                  </a:cubicBezTo>
                  <a:cubicBezTo>
                    <a:pt x="301975" y="56789"/>
                    <a:pt x="258160" y="67266"/>
                    <a:pt x="212440" y="64409"/>
                  </a:cubicBezTo>
                  <a:cubicBezTo>
                    <a:pt x="197200" y="63456"/>
                    <a:pt x="198152" y="63456"/>
                    <a:pt x="200057" y="77744"/>
                  </a:cubicBezTo>
                  <a:cubicBezTo>
                    <a:pt x="204820" y="111081"/>
                    <a:pt x="211487" y="143466"/>
                    <a:pt x="209582" y="176804"/>
                  </a:cubicBezTo>
                  <a:cubicBezTo>
                    <a:pt x="207677" y="202521"/>
                    <a:pt x="197200" y="222524"/>
                    <a:pt x="176245" y="236811"/>
                  </a:cubicBezTo>
                  <a:cubicBezTo>
                    <a:pt x="161957" y="247289"/>
                    <a:pt x="145765" y="254909"/>
                    <a:pt x="130525" y="260624"/>
                  </a:cubicBezTo>
                  <a:cubicBezTo>
                    <a:pt x="113380" y="267291"/>
                    <a:pt x="95282" y="274911"/>
                    <a:pt x="79090" y="284436"/>
                  </a:cubicBezTo>
                  <a:cubicBezTo>
                    <a:pt x="43847" y="304439"/>
                    <a:pt x="37180" y="321584"/>
                    <a:pt x="46705" y="360636"/>
                  </a:cubicBezTo>
                  <a:cubicBezTo>
                    <a:pt x="52420" y="382544"/>
                    <a:pt x="58135" y="404451"/>
                    <a:pt x="54325" y="428264"/>
                  </a:cubicBezTo>
                  <a:cubicBezTo>
                    <a:pt x="49562" y="463506"/>
                    <a:pt x="34322" y="493986"/>
                    <a:pt x="14320" y="522561"/>
                  </a:cubicBezTo>
                  <a:cubicBezTo>
                    <a:pt x="-5683" y="551136"/>
                    <a:pt x="-4730" y="572091"/>
                    <a:pt x="17177" y="598761"/>
                  </a:cubicBezTo>
                  <a:cubicBezTo>
                    <a:pt x="37180" y="623526"/>
                    <a:pt x="63850" y="638766"/>
                    <a:pt x="91472" y="653054"/>
                  </a:cubicBezTo>
                  <a:cubicBezTo>
                    <a:pt x="96235" y="655911"/>
                    <a:pt x="100045" y="654959"/>
                    <a:pt x="103855" y="652101"/>
                  </a:cubicBezTo>
                  <a:cubicBezTo>
                    <a:pt x="111475" y="647339"/>
                    <a:pt x="119095" y="642576"/>
                    <a:pt x="125762" y="635909"/>
                  </a:cubicBezTo>
                  <a:cubicBezTo>
                    <a:pt x="157195" y="607334"/>
                    <a:pt x="192437" y="582569"/>
                    <a:pt x="230537" y="564471"/>
                  </a:cubicBezTo>
                  <a:cubicBezTo>
                    <a:pt x="299117" y="532086"/>
                    <a:pt x="349600" y="481604"/>
                    <a:pt x="389605" y="418739"/>
                  </a:cubicBezTo>
                  <a:cubicBezTo>
                    <a:pt x="395320" y="409214"/>
                    <a:pt x="402940" y="401594"/>
                    <a:pt x="411512" y="394926"/>
                  </a:cubicBezTo>
                  <a:cubicBezTo>
                    <a:pt x="440087" y="373971"/>
                    <a:pt x="459137" y="347301"/>
                    <a:pt x="457232" y="309201"/>
                  </a:cubicBezTo>
                  <a:cubicBezTo>
                    <a:pt x="456280" y="301581"/>
                    <a:pt x="458185" y="293009"/>
                    <a:pt x="458185" y="285389"/>
                  </a:cubicBezTo>
                  <a:cubicBezTo>
                    <a:pt x="459137" y="258719"/>
                    <a:pt x="464853" y="233001"/>
                    <a:pt x="479140" y="208236"/>
                  </a:cubicBezTo>
                  <a:close/>
                </a:path>
              </a:pathLst>
            </a:custGeom>
            <a:solidFill>
              <a:srgbClr val="8BC53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502">
              <a:extLst>
                <a:ext uri="{FF2B5EF4-FFF2-40B4-BE49-F238E27FC236}">
                  <a16:creationId xmlns:a16="http://schemas.microsoft.com/office/drawing/2014/main" id="{08E531F7-19F0-41E1-B8F0-7A923407C3B2}"/>
                </a:ext>
              </a:extLst>
            </p:cNvPr>
            <p:cNvSpPr/>
            <p:nvPr/>
          </p:nvSpPr>
          <p:spPr>
            <a:xfrm>
              <a:off x="8730495" y="3843184"/>
              <a:ext cx="398168" cy="464302"/>
            </a:xfrm>
            <a:custGeom>
              <a:avLst/>
              <a:gdLst>
                <a:gd name="connsiteX0" fmla="*/ 261436 w 564133"/>
                <a:gd name="connsiteY0" fmla="*/ 56197 h 657832"/>
                <a:gd name="connsiteX1" fmla="*/ 250006 w 564133"/>
                <a:gd name="connsiteY1" fmla="*/ 0 h 657832"/>
                <a:gd name="connsiteX2" fmla="*/ 162376 w 564133"/>
                <a:gd name="connsiteY2" fmla="*/ 66675 h 657832"/>
                <a:gd name="connsiteX3" fmla="*/ 89033 w 564133"/>
                <a:gd name="connsiteY3" fmla="*/ 161925 h 657832"/>
                <a:gd name="connsiteX4" fmla="*/ 57601 w 564133"/>
                <a:gd name="connsiteY4" fmla="*/ 196215 h 657832"/>
                <a:gd name="connsiteX5" fmla="*/ 36646 w 564133"/>
                <a:gd name="connsiteY5" fmla="*/ 233363 h 657832"/>
                <a:gd name="connsiteX6" fmla="*/ 1403 w 564133"/>
                <a:gd name="connsiteY6" fmla="*/ 389573 h 657832"/>
                <a:gd name="connsiteX7" fmla="*/ 5213 w 564133"/>
                <a:gd name="connsiteY7" fmla="*/ 453390 h 657832"/>
                <a:gd name="connsiteX8" fmla="*/ 17596 w 564133"/>
                <a:gd name="connsiteY8" fmla="*/ 464820 h 657832"/>
                <a:gd name="connsiteX9" fmla="*/ 127133 w 564133"/>
                <a:gd name="connsiteY9" fmla="*/ 486728 h 657832"/>
                <a:gd name="connsiteX10" fmla="*/ 220478 w 564133"/>
                <a:gd name="connsiteY10" fmla="*/ 579120 h 657832"/>
                <a:gd name="connsiteX11" fmla="*/ 231908 w 564133"/>
                <a:gd name="connsiteY11" fmla="*/ 605790 h 657832"/>
                <a:gd name="connsiteX12" fmla="*/ 265246 w 564133"/>
                <a:gd name="connsiteY12" fmla="*/ 650557 h 657832"/>
                <a:gd name="connsiteX13" fmla="*/ 306203 w 564133"/>
                <a:gd name="connsiteY13" fmla="*/ 643890 h 657832"/>
                <a:gd name="connsiteX14" fmla="*/ 315728 w 564133"/>
                <a:gd name="connsiteY14" fmla="*/ 625793 h 657832"/>
                <a:gd name="connsiteX15" fmla="*/ 344303 w 564133"/>
                <a:gd name="connsiteY15" fmla="*/ 546735 h 657832"/>
                <a:gd name="connsiteX16" fmla="*/ 412883 w 564133"/>
                <a:gd name="connsiteY16" fmla="*/ 511492 h 657832"/>
                <a:gd name="connsiteX17" fmla="*/ 434791 w 564133"/>
                <a:gd name="connsiteY17" fmla="*/ 517207 h 657832"/>
                <a:gd name="connsiteX18" fmla="*/ 563378 w 564133"/>
                <a:gd name="connsiteY18" fmla="*/ 373380 h 657832"/>
                <a:gd name="connsiteX19" fmla="*/ 504323 w 564133"/>
                <a:gd name="connsiteY19" fmla="*/ 250507 h 657832"/>
                <a:gd name="connsiteX20" fmla="*/ 490036 w 564133"/>
                <a:gd name="connsiteY20" fmla="*/ 249555 h 657832"/>
                <a:gd name="connsiteX21" fmla="*/ 385261 w 564133"/>
                <a:gd name="connsiteY21" fmla="*/ 239077 h 657832"/>
                <a:gd name="connsiteX22" fmla="*/ 369068 w 564133"/>
                <a:gd name="connsiteY22" fmla="*/ 198120 h 657832"/>
                <a:gd name="connsiteX23" fmla="*/ 367163 w 564133"/>
                <a:gd name="connsiteY23" fmla="*/ 177165 h 657832"/>
                <a:gd name="connsiteX24" fmla="*/ 321443 w 564133"/>
                <a:gd name="connsiteY24" fmla="*/ 102870 h 657832"/>
                <a:gd name="connsiteX25" fmla="*/ 261436 w 564133"/>
                <a:gd name="connsiteY25" fmla="*/ 56197 h 6578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564133" h="657832">
                  <a:moveTo>
                    <a:pt x="261436" y="56197"/>
                  </a:moveTo>
                  <a:cubicBezTo>
                    <a:pt x="253816" y="38100"/>
                    <a:pt x="251911" y="19050"/>
                    <a:pt x="250006" y="0"/>
                  </a:cubicBezTo>
                  <a:cubicBezTo>
                    <a:pt x="212858" y="12382"/>
                    <a:pt x="179521" y="30480"/>
                    <a:pt x="162376" y="66675"/>
                  </a:cubicBezTo>
                  <a:cubicBezTo>
                    <a:pt x="144278" y="103822"/>
                    <a:pt x="119513" y="134302"/>
                    <a:pt x="89033" y="161925"/>
                  </a:cubicBezTo>
                  <a:cubicBezTo>
                    <a:pt x="77603" y="172402"/>
                    <a:pt x="68078" y="184785"/>
                    <a:pt x="57601" y="196215"/>
                  </a:cubicBezTo>
                  <a:cubicBezTo>
                    <a:pt x="48076" y="206692"/>
                    <a:pt x="41408" y="219075"/>
                    <a:pt x="36646" y="233363"/>
                  </a:cubicBezTo>
                  <a:cubicBezTo>
                    <a:pt x="19501" y="283845"/>
                    <a:pt x="7118" y="336232"/>
                    <a:pt x="1403" y="389573"/>
                  </a:cubicBezTo>
                  <a:cubicBezTo>
                    <a:pt x="-502" y="410528"/>
                    <a:pt x="-1454" y="432435"/>
                    <a:pt x="5213" y="453390"/>
                  </a:cubicBezTo>
                  <a:cubicBezTo>
                    <a:pt x="7118" y="460057"/>
                    <a:pt x="9976" y="463867"/>
                    <a:pt x="17596" y="464820"/>
                  </a:cubicBezTo>
                  <a:cubicBezTo>
                    <a:pt x="54743" y="466725"/>
                    <a:pt x="91891" y="473392"/>
                    <a:pt x="127133" y="486728"/>
                  </a:cubicBezTo>
                  <a:cubicBezTo>
                    <a:pt x="171901" y="502920"/>
                    <a:pt x="209048" y="527685"/>
                    <a:pt x="220478" y="579120"/>
                  </a:cubicBezTo>
                  <a:cubicBezTo>
                    <a:pt x="222383" y="588645"/>
                    <a:pt x="226193" y="598170"/>
                    <a:pt x="231908" y="605790"/>
                  </a:cubicBezTo>
                  <a:cubicBezTo>
                    <a:pt x="241433" y="621030"/>
                    <a:pt x="250006" y="639128"/>
                    <a:pt x="265246" y="650557"/>
                  </a:cubicBezTo>
                  <a:cubicBezTo>
                    <a:pt x="281438" y="661988"/>
                    <a:pt x="295726" y="660082"/>
                    <a:pt x="306203" y="643890"/>
                  </a:cubicBezTo>
                  <a:cubicBezTo>
                    <a:pt x="310013" y="638175"/>
                    <a:pt x="312871" y="632460"/>
                    <a:pt x="315728" y="625793"/>
                  </a:cubicBezTo>
                  <a:cubicBezTo>
                    <a:pt x="328111" y="601028"/>
                    <a:pt x="335731" y="573405"/>
                    <a:pt x="344303" y="546735"/>
                  </a:cubicBezTo>
                  <a:cubicBezTo>
                    <a:pt x="356686" y="507682"/>
                    <a:pt x="374783" y="498157"/>
                    <a:pt x="412883" y="511492"/>
                  </a:cubicBezTo>
                  <a:cubicBezTo>
                    <a:pt x="420503" y="514350"/>
                    <a:pt x="427171" y="517207"/>
                    <a:pt x="434791" y="517207"/>
                  </a:cubicBezTo>
                  <a:cubicBezTo>
                    <a:pt x="506228" y="521970"/>
                    <a:pt x="571951" y="452438"/>
                    <a:pt x="563378" y="373380"/>
                  </a:cubicBezTo>
                  <a:cubicBezTo>
                    <a:pt x="557663" y="325755"/>
                    <a:pt x="532898" y="287655"/>
                    <a:pt x="504323" y="250507"/>
                  </a:cubicBezTo>
                  <a:cubicBezTo>
                    <a:pt x="498608" y="243840"/>
                    <a:pt x="496703" y="242888"/>
                    <a:pt x="490036" y="249555"/>
                  </a:cubicBezTo>
                  <a:cubicBezTo>
                    <a:pt x="455746" y="283845"/>
                    <a:pt x="412883" y="279082"/>
                    <a:pt x="385261" y="239077"/>
                  </a:cubicBezTo>
                  <a:cubicBezTo>
                    <a:pt x="376688" y="226695"/>
                    <a:pt x="371926" y="213360"/>
                    <a:pt x="369068" y="198120"/>
                  </a:cubicBezTo>
                  <a:cubicBezTo>
                    <a:pt x="368116" y="191452"/>
                    <a:pt x="364306" y="184785"/>
                    <a:pt x="367163" y="177165"/>
                  </a:cubicBezTo>
                  <a:cubicBezTo>
                    <a:pt x="378593" y="139065"/>
                    <a:pt x="360496" y="110490"/>
                    <a:pt x="321443" y="102870"/>
                  </a:cubicBezTo>
                  <a:cubicBezTo>
                    <a:pt x="292868" y="99060"/>
                    <a:pt x="272866" y="82867"/>
                    <a:pt x="261436" y="56197"/>
                  </a:cubicBezTo>
                  <a:close/>
                </a:path>
              </a:pathLst>
            </a:custGeom>
            <a:solidFill>
              <a:srgbClr val="8BC53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503">
              <a:extLst>
                <a:ext uri="{FF2B5EF4-FFF2-40B4-BE49-F238E27FC236}">
                  <a16:creationId xmlns:a16="http://schemas.microsoft.com/office/drawing/2014/main" id="{EBD8F32E-9762-4745-A945-33A1D5463978}"/>
                </a:ext>
              </a:extLst>
            </p:cNvPr>
            <p:cNvSpPr/>
            <p:nvPr/>
          </p:nvSpPr>
          <p:spPr>
            <a:xfrm>
              <a:off x="9262192" y="3930846"/>
              <a:ext cx="325894" cy="330194"/>
            </a:xfrm>
            <a:custGeom>
              <a:avLst/>
              <a:gdLst>
                <a:gd name="connsiteX0" fmla="*/ 338788 w 418090"/>
                <a:gd name="connsiteY0" fmla="*/ 461010 h 467825"/>
                <a:gd name="connsiteX1" fmla="*/ 348313 w 418090"/>
                <a:gd name="connsiteY1" fmla="*/ 467678 h 467825"/>
                <a:gd name="connsiteX2" fmla="*/ 416893 w 418090"/>
                <a:gd name="connsiteY2" fmla="*/ 373380 h 467825"/>
                <a:gd name="connsiteX3" fmla="*/ 405463 w 418090"/>
                <a:gd name="connsiteY3" fmla="*/ 308610 h 467825"/>
                <a:gd name="connsiteX4" fmla="*/ 393081 w 418090"/>
                <a:gd name="connsiteY4" fmla="*/ 291465 h 467825"/>
                <a:gd name="connsiteX5" fmla="*/ 377841 w 418090"/>
                <a:gd name="connsiteY5" fmla="*/ 243840 h 467825"/>
                <a:gd name="connsiteX6" fmla="*/ 396891 w 418090"/>
                <a:gd name="connsiteY6" fmla="*/ 214313 h 467825"/>
                <a:gd name="connsiteX7" fmla="*/ 390223 w 418090"/>
                <a:gd name="connsiteY7" fmla="*/ 189548 h 467825"/>
                <a:gd name="connsiteX8" fmla="*/ 352123 w 418090"/>
                <a:gd name="connsiteY8" fmla="*/ 182880 h 467825"/>
                <a:gd name="connsiteX9" fmla="*/ 257826 w 418090"/>
                <a:gd name="connsiteY9" fmla="*/ 159067 h 467825"/>
                <a:gd name="connsiteX10" fmla="*/ 220678 w 418090"/>
                <a:gd name="connsiteY10" fmla="*/ 101917 h 467825"/>
                <a:gd name="connsiteX11" fmla="*/ 195913 w 418090"/>
                <a:gd name="connsiteY11" fmla="*/ 70485 h 467825"/>
                <a:gd name="connsiteX12" fmla="*/ 174958 w 418090"/>
                <a:gd name="connsiteY12" fmla="*/ 65723 h 467825"/>
                <a:gd name="connsiteX13" fmla="*/ 66373 w 418090"/>
                <a:gd name="connsiteY13" fmla="*/ 9525 h 467825"/>
                <a:gd name="connsiteX14" fmla="*/ 45418 w 418090"/>
                <a:gd name="connsiteY14" fmla="*/ 0 h 467825"/>
                <a:gd name="connsiteX15" fmla="*/ 39703 w 418090"/>
                <a:gd name="connsiteY15" fmla="*/ 1905 h 467825"/>
                <a:gd name="connsiteX16" fmla="*/ 1603 w 418090"/>
                <a:gd name="connsiteY16" fmla="*/ 34290 h 467825"/>
                <a:gd name="connsiteX17" fmla="*/ 4461 w 418090"/>
                <a:gd name="connsiteY17" fmla="*/ 43815 h 467825"/>
                <a:gd name="connsiteX18" fmla="*/ 90186 w 418090"/>
                <a:gd name="connsiteY18" fmla="*/ 239077 h 467825"/>
                <a:gd name="connsiteX19" fmla="*/ 144478 w 418090"/>
                <a:gd name="connsiteY19" fmla="*/ 297180 h 467825"/>
                <a:gd name="connsiteX20" fmla="*/ 213058 w 418090"/>
                <a:gd name="connsiteY20" fmla="*/ 313373 h 467825"/>
                <a:gd name="connsiteX21" fmla="*/ 305451 w 418090"/>
                <a:gd name="connsiteY21" fmla="*/ 393382 h 467825"/>
                <a:gd name="connsiteX22" fmla="*/ 338788 w 418090"/>
                <a:gd name="connsiteY22" fmla="*/ 461010 h 467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18090" h="467825">
                  <a:moveTo>
                    <a:pt x="338788" y="461010"/>
                  </a:moveTo>
                  <a:cubicBezTo>
                    <a:pt x="340693" y="464820"/>
                    <a:pt x="341646" y="468630"/>
                    <a:pt x="348313" y="467678"/>
                  </a:cubicBezTo>
                  <a:cubicBezTo>
                    <a:pt x="402606" y="457200"/>
                    <a:pt x="423561" y="427673"/>
                    <a:pt x="416893" y="373380"/>
                  </a:cubicBezTo>
                  <a:cubicBezTo>
                    <a:pt x="414036" y="351473"/>
                    <a:pt x="408321" y="330517"/>
                    <a:pt x="405463" y="308610"/>
                  </a:cubicBezTo>
                  <a:cubicBezTo>
                    <a:pt x="404511" y="300990"/>
                    <a:pt x="400701" y="295275"/>
                    <a:pt x="393081" y="291465"/>
                  </a:cubicBezTo>
                  <a:cubicBezTo>
                    <a:pt x="373078" y="280035"/>
                    <a:pt x="368316" y="264795"/>
                    <a:pt x="377841" y="243840"/>
                  </a:cubicBezTo>
                  <a:cubicBezTo>
                    <a:pt x="382603" y="233363"/>
                    <a:pt x="387366" y="222885"/>
                    <a:pt x="396891" y="214313"/>
                  </a:cubicBezTo>
                  <a:cubicBezTo>
                    <a:pt x="410226" y="202882"/>
                    <a:pt x="408321" y="194310"/>
                    <a:pt x="390223" y="189548"/>
                  </a:cubicBezTo>
                  <a:cubicBezTo>
                    <a:pt x="377841" y="186690"/>
                    <a:pt x="365458" y="184785"/>
                    <a:pt x="352123" y="182880"/>
                  </a:cubicBezTo>
                  <a:cubicBezTo>
                    <a:pt x="319738" y="178117"/>
                    <a:pt x="287353" y="174307"/>
                    <a:pt x="257826" y="159067"/>
                  </a:cubicBezTo>
                  <a:cubicBezTo>
                    <a:pt x="234013" y="146685"/>
                    <a:pt x="221631" y="128588"/>
                    <a:pt x="220678" y="101917"/>
                  </a:cubicBezTo>
                  <a:cubicBezTo>
                    <a:pt x="219726" y="82867"/>
                    <a:pt x="214011" y="75248"/>
                    <a:pt x="195913" y="70485"/>
                  </a:cubicBezTo>
                  <a:cubicBezTo>
                    <a:pt x="189246" y="68580"/>
                    <a:pt x="181626" y="66675"/>
                    <a:pt x="174958" y="65723"/>
                  </a:cubicBezTo>
                  <a:cubicBezTo>
                    <a:pt x="133048" y="58102"/>
                    <a:pt x="95901" y="40957"/>
                    <a:pt x="66373" y="9525"/>
                  </a:cubicBezTo>
                  <a:cubicBezTo>
                    <a:pt x="60658" y="3810"/>
                    <a:pt x="54943" y="0"/>
                    <a:pt x="45418" y="0"/>
                  </a:cubicBezTo>
                  <a:cubicBezTo>
                    <a:pt x="43513" y="952"/>
                    <a:pt x="40656" y="952"/>
                    <a:pt x="39703" y="1905"/>
                  </a:cubicBezTo>
                  <a:cubicBezTo>
                    <a:pt x="22558" y="7620"/>
                    <a:pt x="13033" y="21907"/>
                    <a:pt x="1603" y="34290"/>
                  </a:cubicBezTo>
                  <a:cubicBezTo>
                    <a:pt x="-2207" y="38100"/>
                    <a:pt x="1603" y="40957"/>
                    <a:pt x="4461" y="43815"/>
                  </a:cubicBezTo>
                  <a:cubicBezTo>
                    <a:pt x="52086" y="100013"/>
                    <a:pt x="74946" y="168592"/>
                    <a:pt x="90186" y="239077"/>
                  </a:cubicBezTo>
                  <a:cubicBezTo>
                    <a:pt x="96853" y="271463"/>
                    <a:pt x="114951" y="289560"/>
                    <a:pt x="144478" y="297180"/>
                  </a:cubicBezTo>
                  <a:cubicBezTo>
                    <a:pt x="167338" y="302895"/>
                    <a:pt x="190198" y="307657"/>
                    <a:pt x="213058" y="313373"/>
                  </a:cubicBezTo>
                  <a:cubicBezTo>
                    <a:pt x="257826" y="323850"/>
                    <a:pt x="290211" y="348615"/>
                    <a:pt x="305451" y="393382"/>
                  </a:cubicBezTo>
                  <a:cubicBezTo>
                    <a:pt x="314976" y="416242"/>
                    <a:pt x="326406" y="439103"/>
                    <a:pt x="338788" y="461010"/>
                  </a:cubicBezTo>
                  <a:close/>
                </a:path>
              </a:pathLst>
            </a:custGeom>
            <a:solidFill>
              <a:srgbClr val="8BC53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504">
              <a:extLst>
                <a:ext uri="{FF2B5EF4-FFF2-40B4-BE49-F238E27FC236}">
                  <a16:creationId xmlns:a16="http://schemas.microsoft.com/office/drawing/2014/main" id="{040A9A5F-BB4A-48AD-AD2E-74A93987F2D8}"/>
                </a:ext>
              </a:extLst>
            </p:cNvPr>
            <p:cNvSpPr/>
            <p:nvPr/>
          </p:nvSpPr>
          <p:spPr>
            <a:xfrm>
              <a:off x="8187328" y="3826118"/>
              <a:ext cx="564629" cy="428539"/>
            </a:xfrm>
            <a:custGeom>
              <a:avLst/>
              <a:gdLst>
                <a:gd name="connsiteX0" fmla="*/ 51313 w 799978"/>
                <a:gd name="connsiteY0" fmla="*/ 255958 h 607162"/>
                <a:gd name="connsiteX1" fmla="*/ 101796 w 799978"/>
                <a:gd name="connsiteY1" fmla="*/ 312155 h 607162"/>
                <a:gd name="connsiteX2" fmla="*/ 161803 w 799978"/>
                <a:gd name="connsiteY2" fmla="*/ 394070 h 607162"/>
                <a:gd name="connsiteX3" fmla="*/ 213238 w 799978"/>
                <a:gd name="connsiteY3" fmla="*/ 453125 h 607162"/>
                <a:gd name="connsiteX4" fmla="*/ 259911 w 799978"/>
                <a:gd name="connsiteY4" fmla="*/ 472175 h 607162"/>
                <a:gd name="connsiteX5" fmla="*/ 286581 w 799978"/>
                <a:gd name="connsiteY5" fmla="*/ 492178 h 607162"/>
                <a:gd name="connsiteX6" fmla="*/ 329443 w 799978"/>
                <a:gd name="connsiteY6" fmla="*/ 543613 h 607162"/>
                <a:gd name="connsiteX7" fmla="*/ 392308 w 799978"/>
                <a:gd name="connsiteY7" fmla="*/ 565520 h 607162"/>
                <a:gd name="connsiteX8" fmla="*/ 486606 w 799978"/>
                <a:gd name="connsiteY8" fmla="*/ 581713 h 607162"/>
                <a:gd name="connsiteX9" fmla="*/ 560901 w 799978"/>
                <a:gd name="connsiteY9" fmla="*/ 589333 h 607162"/>
                <a:gd name="connsiteX10" fmla="*/ 713301 w 799978"/>
                <a:gd name="connsiteY10" fmla="*/ 602668 h 607162"/>
                <a:gd name="connsiteX11" fmla="*/ 799978 w 799978"/>
                <a:gd name="connsiteY11" fmla="*/ 586475 h 607162"/>
                <a:gd name="connsiteX12" fmla="*/ 714253 w 799978"/>
                <a:gd name="connsiteY12" fmla="*/ 475985 h 607162"/>
                <a:gd name="connsiteX13" fmla="*/ 675201 w 799978"/>
                <a:gd name="connsiteY13" fmla="*/ 348350 h 607162"/>
                <a:gd name="connsiteX14" fmla="*/ 649483 w 799978"/>
                <a:gd name="connsiteY14" fmla="*/ 257863 h 607162"/>
                <a:gd name="connsiteX15" fmla="*/ 603763 w 799978"/>
                <a:gd name="connsiteY15" fmla="*/ 239765 h 607162"/>
                <a:gd name="connsiteX16" fmla="*/ 534231 w 799978"/>
                <a:gd name="connsiteY16" fmla="*/ 242623 h 607162"/>
                <a:gd name="connsiteX17" fmla="*/ 480891 w 799978"/>
                <a:gd name="connsiteY17" fmla="*/ 210238 h 607162"/>
                <a:gd name="connsiteX18" fmla="*/ 431361 w 799978"/>
                <a:gd name="connsiteY18" fmla="*/ 174043 h 607162"/>
                <a:gd name="connsiteX19" fmla="*/ 376116 w 799978"/>
                <a:gd name="connsiteY19" fmla="*/ 165470 h 607162"/>
                <a:gd name="connsiteX20" fmla="*/ 301821 w 799978"/>
                <a:gd name="connsiteY20" fmla="*/ 194045 h 607162"/>
                <a:gd name="connsiteX21" fmla="*/ 234193 w 799978"/>
                <a:gd name="connsiteY21" fmla="*/ 188330 h 607162"/>
                <a:gd name="connsiteX22" fmla="*/ 191331 w 799978"/>
                <a:gd name="connsiteY22" fmla="*/ 135943 h 607162"/>
                <a:gd name="connsiteX23" fmla="*/ 164661 w 799978"/>
                <a:gd name="connsiteY23" fmla="*/ 83555 h 607162"/>
                <a:gd name="connsiteX24" fmla="*/ 69411 w 799978"/>
                <a:gd name="connsiteY24" fmla="*/ 9260 h 607162"/>
                <a:gd name="connsiteX25" fmla="*/ 17023 w 799978"/>
                <a:gd name="connsiteY25" fmla="*/ 688 h 607162"/>
                <a:gd name="connsiteX26" fmla="*/ 8451 w 799978"/>
                <a:gd name="connsiteY26" fmla="*/ 4498 h 607162"/>
                <a:gd name="connsiteX27" fmla="*/ 831 w 799978"/>
                <a:gd name="connsiteY27" fmla="*/ 73078 h 607162"/>
                <a:gd name="connsiteX28" fmla="*/ 51313 w 799978"/>
                <a:gd name="connsiteY28" fmla="*/ 255958 h 6071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799978" h="607162">
                  <a:moveTo>
                    <a:pt x="51313" y="255958"/>
                  </a:moveTo>
                  <a:cubicBezTo>
                    <a:pt x="62743" y="278818"/>
                    <a:pt x="78936" y="297868"/>
                    <a:pt x="101796" y="312155"/>
                  </a:cubicBezTo>
                  <a:cubicBezTo>
                    <a:pt x="133228" y="330253"/>
                    <a:pt x="155136" y="357875"/>
                    <a:pt x="161803" y="394070"/>
                  </a:cubicBezTo>
                  <a:cubicBezTo>
                    <a:pt x="167518" y="425503"/>
                    <a:pt x="184663" y="442648"/>
                    <a:pt x="213238" y="453125"/>
                  </a:cubicBezTo>
                  <a:cubicBezTo>
                    <a:pt x="229431" y="458840"/>
                    <a:pt x="245623" y="463603"/>
                    <a:pt x="259911" y="472175"/>
                  </a:cubicBezTo>
                  <a:cubicBezTo>
                    <a:pt x="269436" y="477890"/>
                    <a:pt x="282771" y="478843"/>
                    <a:pt x="286581" y="492178"/>
                  </a:cubicBezTo>
                  <a:cubicBezTo>
                    <a:pt x="293248" y="515038"/>
                    <a:pt x="307536" y="532183"/>
                    <a:pt x="329443" y="543613"/>
                  </a:cubicBezTo>
                  <a:cubicBezTo>
                    <a:pt x="349446" y="554090"/>
                    <a:pt x="370401" y="560758"/>
                    <a:pt x="392308" y="565520"/>
                  </a:cubicBezTo>
                  <a:cubicBezTo>
                    <a:pt x="423741" y="573140"/>
                    <a:pt x="455173" y="575998"/>
                    <a:pt x="486606" y="581713"/>
                  </a:cubicBezTo>
                  <a:cubicBezTo>
                    <a:pt x="511371" y="586475"/>
                    <a:pt x="536136" y="591238"/>
                    <a:pt x="560901" y="589333"/>
                  </a:cubicBezTo>
                  <a:cubicBezTo>
                    <a:pt x="612336" y="585523"/>
                    <a:pt x="662818" y="587428"/>
                    <a:pt x="713301" y="602668"/>
                  </a:cubicBezTo>
                  <a:cubicBezTo>
                    <a:pt x="742828" y="612193"/>
                    <a:pt x="772356" y="606478"/>
                    <a:pt x="799978" y="586475"/>
                  </a:cubicBezTo>
                  <a:cubicBezTo>
                    <a:pt x="759021" y="557900"/>
                    <a:pt x="733303" y="518848"/>
                    <a:pt x="714253" y="475985"/>
                  </a:cubicBezTo>
                  <a:cubicBezTo>
                    <a:pt x="696156" y="435028"/>
                    <a:pt x="685678" y="391213"/>
                    <a:pt x="675201" y="348350"/>
                  </a:cubicBezTo>
                  <a:cubicBezTo>
                    <a:pt x="667581" y="317870"/>
                    <a:pt x="662818" y="286438"/>
                    <a:pt x="649483" y="257863"/>
                  </a:cubicBezTo>
                  <a:cubicBezTo>
                    <a:pt x="638053" y="235003"/>
                    <a:pt x="627576" y="231193"/>
                    <a:pt x="603763" y="239765"/>
                  </a:cubicBezTo>
                  <a:cubicBezTo>
                    <a:pt x="580903" y="248338"/>
                    <a:pt x="558043" y="250243"/>
                    <a:pt x="534231" y="242623"/>
                  </a:cubicBezTo>
                  <a:cubicBezTo>
                    <a:pt x="514228" y="235955"/>
                    <a:pt x="497083" y="223573"/>
                    <a:pt x="480891" y="210238"/>
                  </a:cubicBezTo>
                  <a:cubicBezTo>
                    <a:pt x="464698" y="197855"/>
                    <a:pt x="449458" y="183568"/>
                    <a:pt x="431361" y="174043"/>
                  </a:cubicBezTo>
                  <a:cubicBezTo>
                    <a:pt x="414216" y="164518"/>
                    <a:pt x="395166" y="158803"/>
                    <a:pt x="376116" y="165470"/>
                  </a:cubicBezTo>
                  <a:cubicBezTo>
                    <a:pt x="351351" y="174043"/>
                    <a:pt x="325633" y="182615"/>
                    <a:pt x="301821" y="194045"/>
                  </a:cubicBezTo>
                  <a:cubicBezTo>
                    <a:pt x="277056" y="205475"/>
                    <a:pt x="255148" y="203570"/>
                    <a:pt x="234193" y="188330"/>
                  </a:cubicBezTo>
                  <a:cubicBezTo>
                    <a:pt x="215143" y="174995"/>
                    <a:pt x="201808" y="155945"/>
                    <a:pt x="191331" y="135943"/>
                  </a:cubicBezTo>
                  <a:cubicBezTo>
                    <a:pt x="181806" y="118798"/>
                    <a:pt x="174186" y="100700"/>
                    <a:pt x="164661" y="83555"/>
                  </a:cubicBezTo>
                  <a:cubicBezTo>
                    <a:pt x="143706" y="45455"/>
                    <a:pt x="110368" y="22595"/>
                    <a:pt x="69411" y="9260"/>
                  </a:cubicBezTo>
                  <a:cubicBezTo>
                    <a:pt x="53218" y="4498"/>
                    <a:pt x="36073" y="-2170"/>
                    <a:pt x="17023" y="688"/>
                  </a:cubicBezTo>
                  <a:cubicBezTo>
                    <a:pt x="14166" y="1640"/>
                    <a:pt x="8451" y="-1217"/>
                    <a:pt x="8451" y="4498"/>
                  </a:cubicBezTo>
                  <a:cubicBezTo>
                    <a:pt x="7498" y="27358"/>
                    <a:pt x="-2979" y="50218"/>
                    <a:pt x="831" y="73078"/>
                  </a:cubicBezTo>
                  <a:cubicBezTo>
                    <a:pt x="8451" y="134990"/>
                    <a:pt x="21786" y="197855"/>
                    <a:pt x="51313" y="255958"/>
                  </a:cubicBezTo>
                  <a:close/>
                </a:path>
              </a:pathLst>
            </a:custGeom>
            <a:solidFill>
              <a:srgbClr val="8BC53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505">
              <a:extLst>
                <a:ext uri="{FF2B5EF4-FFF2-40B4-BE49-F238E27FC236}">
                  <a16:creationId xmlns:a16="http://schemas.microsoft.com/office/drawing/2014/main" id="{4A3A6F2F-8493-4F49-AFF2-9FE7F830BF97}"/>
                </a:ext>
              </a:extLst>
            </p:cNvPr>
            <p:cNvSpPr/>
            <p:nvPr/>
          </p:nvSpPr>
          <p:spPr>
            <a:xfrm rot="10553612">
              <a:off x="8883522" y="3864372"/>
              <a:ext cx="689965" cy="413720"/>
            </a:xfrm>
            <a:custGeom>
              <a:avLst/>
              <a:gdLst>
                <a:gd name="connsiteX0" fmla="*/ 909995 w 977556"/>
                <a:gd name="connsiteY0" fmla="*/ 315657 h 586167"/>
                <a:gd name="connsiteX1" fmla="*/ 868085 w 977556"/>
                <a:gd name="connsiteY1" fmla="*/ 287082 h 586167"/>
                <a:gd name="connsiteX2" fmla="*/ 815697 w 977556"/>
                <a:gd name="connsiteY2" fmla="*/ 205167 h 586167"/>
                <a:gd name="connsiteX3" fmla="*/ 794742 w 977556"/>
                <a:gd name="connsiteY3" fmla="*/ 166115 h 586167"/>
                <a:gd name="connsiteX4" fmla="*/ 766167 w 977556"/>
                <a:gd name="connsiteY4" fmla="*/ 144207 h 586167"/>
                <a:gd name="connsiteX5" fmla="*/ 714732 w 977556"/>
                <a:gd name="connsiteY5" fmla="*/ 108012 h 586167"/>
                <a:gd name="connsiteX6" fmla="*/ 588050 w 977556"/>
                <a:gd name="connsiteY6" fmla="*/ 60387 h 586167"/>
                <a:gd name="connsiteX7" fmla="*/ 503277 w 977556"/>
                <a:gd name="connsiteY7" fmla="*/ 35622 h 586167"/>
                <a:gd name="connsiteX8" fmla="*/ 478512 w 977556"/>
                <a:gd name="connsiteY8" fmla="*/ 19430 h 586167"/>
                <a:gd name="connsiteX9" fmla="*/ 420410 w 977556"/>
                <a:gd name="connsiteY9" fmla="*/ 1332 h 586167"/>
                <a:gd name="connsiteX10" fmla="*/ 321350 w 977556"/>
                <a:gd name="connsiteY10" fmla="*/ 380 h 586167"/>
                <a:gd name="connsiteX11" fmla="*/ 192762 w 977556"/>
                <a:gd name="connsiteY11" fmla="*/ 38480 h 586167"/>
                <a:gd name="connsiteX12" fmla="*/ 142280 w 977556"/>
                <a:gd name="connsiteY12" fmla="*/ 70865 h 586167"/>
                <a:gd name="connsiteX13" fmla="*/ 104180 w 977556"/>
                <a:gd name="connsiteY13" fmla="*/ 76580 h 586167"/>
                <a:gd name="connsiteX14" fmla="*/ 3215 w 977556"/>
                <a:gd name="connsiteY14" fmla="*/ 117537 h 586167"/>
                <a:gd name="connsiteX15" fmla="*/ 357 w 977556"/>
                <a:gd name="connsiteY15" fmla="*/ 129920 h 586167"/>
                <a:gd name="connsiteX16" fmla="*/ 69890 w 977556"/>
                <a:gd name="connsiteY16" fmla="*/ 213740 h 586167"/>
                <a:gd name="connsiteX17" fmla="*/ 110847 w 977556"/>
                <a:gd name="connsiteY17" fmla="*/ 231837 h 586167"/>
                <a:gd name="connsiteX18" fmla="*/ 134660 w 977556"/>
                <a:gd name="connsiteY18" fmla="*/ 282320 h 586167"/>
                <a:gd name="connsiteX19" fmla="*/ 132755 w 977556"/>
                <a:gd name="connsiteY19" fmla="*/ 338517 h 586167"/>
                <a:gd name="connsiteX20" fmla="*/ 182285 w 977556"/>
                <a:gd name="connsiteY20" fmla="*/ 357567 h 586167"/>
                <a:gd name="connsiteX21" fmla="*/ 219432 w 977556"/>
                <a:gd name="connsiteY21" fmla="*/ 315657 h 586167"/>
                <a:gd name="connsiteX22" fmla="*/ 258485 w 977556"/>
                <a:gd name="connsiteY22" fmla="*/ 274700 h 586167"/>
                <a:gd name="connsiteX23" fmla="*/ 319445 w 977556"/>
                <a:gd name="connsiteY23" fmla="*/ 276605 h 586167"/>
                <a:gd name="connsiteX24" fmla="*/ 366117 w 977556"/>
                <a:gd name="connsiteY24" fmla="*/ 320420 h 586167"/>
                <a:gd name="connsiteX25" fmla="*/ 396597 w 977556"/>
                <a:gd name="connsiteY25" fmla="*/ 334707 h 586167"/>
                <a:gd name="connsiteX26" fmla="*/ 461367 w 977556"/>
                <a:gd name="connsiteY26" fmla="*/ 342327 h 586167"/>
                <a:gd name="connsiteX27" fmla="*/ 509945 w 977556"/>
                <a:gd name="connsiteY27" fmla="*/ 397572 h 586167"/>
                <a:gd name="connsiteX28" fmla="*/ 554712 w 977556"/>
                <a:gd name="connsiteY28" fmla="*/ 457580 h 586167"/>
                <a:gd name="connsiteX29" fmla="*/ 606147 w 977556"/>
                <a:gd name="connsiteY29" fmla="*/ 468057 h 586167"/>
                <a:gd name="connsiteX30" fmla="*/ 671870 w 977556"/>
                <a:gd name="connsiteY30" fmla="*/ 470915 h 586167"/>
                <a:gd name="connsiteX31" fmla="*/ 691872 w 977556"/>
                <a:gd name="connsiteY31" fmla="*/ 502347 h 586167"/>
                <a:gd name="connsiteX32" fmla="*/ 674727 w 977556"/>
                <a:gd name="connsiteY32" fmla="*/ 533780 h 586167"/>
                <a:gd name="connsiteX33" fmla="*/ 665202 w 977556"/>
                <a:gd name="connsiteY33" fmla="*/ 571880 h 586167"/>
                <a:gd name="connsiteX34" fmla="*/ 705207 w 977556"/>
                <a:gd name="connsiteY34" fmla="*/ 586167 h 586167"/>
                <a:gd name="connsiteX35" fmla="*/ 706160 w 977556"/>
                <a:gd name="connsiteY35" fmla="*/ 586167 h 586167"/>
                <a:gd name="connsiteX36" fmla="*/ 813792 w 977556"/>
                <a:gd name="connsiteY36" fmla="*/ 546162 h 586167"/>
                <a:gd name="connsiteX37" fmla="*/ 904280 w 977556"/>
                <a:gd name="connsiteY37" fmla="*/ 527112 h 586167"/>
                <a:gd name="connsiteX38" fmla="*/ 963335 w 977556"/>
                <a:gd name="connsiteY38" fmla="*/ 550925 h 586167"/>
                <a:gd name="connsiteX39" fmla="*/ 975717 w 977556"/>
                <a:gd name="connsiteY39" fmla="*/ 545210 h 586167"/>
                <a:gd name="connsiteX40" fmla="*/ 963335 w 977556"/>
                <a:gd name="connsiteY40" fmla="*/ 485202 h 586167"/>
                <a:gd name="connsiteX41" fmla="*/ 940475 w 977556"/>
                <a:gd name="connsiteY41" fmla="*/ 392810 h 586167"/>
                <a:gd name="connsiteX42" fmla="*/ 909995 w 977556"/>
                <a:gd name="connsiteY42" fmla="*/ 315657 h 586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977556" h="586167">
                  <a:moveTo>
                    <a:pt x="909995" y="315657"/>
                  </a:moveTo>
                  <a:cubicBezTo>
                    <a:pt x="896660" y="305180"/>
                    <a:pt x="881420" y="297560"/>
                    <a:pt x="868085" y="287082"/>
                  </a:cubicBezTo>
                  <a:cubicBezTo>
                    <a:pt x="841415" y="266127"/>
                    <a:pt x="818555" y="242315"/>
                    <a:pt x="815697" y="205167"/>
                  </a:cubicBezTo>
                  <a:cubicBezTo>
                    <a:pt x="814745" y="188975"/>
                    <a:pt x="806172" y="176592"/>
                    <a:pt x="794742" y="166115"/>
                  </a:cubicBezTo>
                  <a:cubicBezTo>
                    <a:pt x="785217" y="158495"/>
                    <a:pt x="775692" y="150875"/>
                    <a:pt x="766167" y="144207"/>
                  </a:cubicBezTo>
                  <a:cubicBezTo>
                    <a:pt x="749022" y="131825"/>
                    <a:pt x="729972" y="122300"/>
                    <a:pt x="714732" y="108012"/>
                  </a:cubicBezTo>
                  <a:cubicBezTo>
                    <a:pt x="678537" y="75627"/>
                    <a:pt x="638532" y="57530"/>
                    <a:pt x="588050" y="60387"/>
                  </a:cubicBezTo>
                  <a:cubicBezTo>
                    <a:pt x="557570" y="62292"/>
                    <a:pt x="528995" y="53720"/>
                    <a:pt x="503277" y="35622"/>
                  </a:cubicBezTo>
                  <a:cubicBezTo>
                    <a:pt x="495657" y="29907"/>
                    <a:pt x="487085" y="25145"/>
                    <a:pt x="478512" y="19430"/>
                  </a:cubicBezTo>
                  <a:cubicBezTo>
                    <a:pt x="461367" y="8000"/>
                    <a:pt x="441365" y="2285"/>
                    <a:pt x="420410" y="1332"/>
                  </a:cubicBezTo>
                  <a:cubicBezTo>
                    <a:pt x="387072" y="380"/>
                    <a:pt x="353735" y="2285"/>
                    <a:pt x="321350" y="380"/>
                  </a:cubicBezTo>
                  <a:cubicBezTo>
                    <a:pt x="273725" y="-2478"/>
                    <a:pt x="231815" y="10857"/>
                    <a:pt x="192762" y="38480"/>
                  </a:cubicBezTo>
                  <a:cubicBezTo>
                    <a:pt x="176570" y="49910"/>
                    <a:pt x="158472" y="59435"/>
                    <a:pt x="142280" y="70865"/>
                  </a:cubicBezTo>
                  <a:cubicBezTo>
                    <a:pt x="129897" y="78485"/>
                    <a:pt x="117515" y="80390"/>
                    <a:pt x="104180" y="76580"/>
                  </a:cubicBezTo>
                  <a:cubicBezTo>
                    <a:pt x="60365" y="66102"/>
                    <a:pt x="28932" y="84200"/>
                    <a:pt x="3215" y="117537"/>
                  </a:cubicBezTo>
                  <a:cubicBezTo>
                    <a:pt x="357" y="121347"/>
                    <a:pt x="-595" y="125157"/>
                    <a:pt x="357" y="129920"/>
                  </a:cubicBezTo>
                  <a:cubicBezTo>
                    <a:pt x="8930" y="169925"/>
                    <a:pt x="30837" y="198500"/>
                    <a:pt x="69890" y="213740"/>
                  </a:cubicBezTo>
                  <a:cubicBezTo>
                    <a:pt x="84177" y="219455"/>
                    <a:pt x="98465" y="224217"/>
                    <a:pt x="110847" y="231837"/>
                  </a:cubicBezTo>
                  <a:cubicBezTo>
                    <a:pt x="129897" y="244220"/>
                    <a:pt x="138470" y="260412"/>
                    <a:pt x="134660" y="282320"/>
                  </a:cubicBezTo>
                  <a:cubicBezTo>
                    <a:pt x="131802" y="300417"/>
                    <a:pt x="128945" y="319467"/>
                    <a:pt x="132755" y="338517"/>
                  </a:cubicBezTo>
                  <a:cubicBezTo>
                    <a:pt x="139422" y="368997"/>
                    <a:pt x="156567" y="375665"/>
                    <a:pt x="182285" y="357567"/>
                  </a:cubicBezTo>
                  <a:cubicBezTo>
                    <a:pt x="197525" y="346137"/>
                    <a:pt x="208002" y="330897"/>
                    <a:pt x="219432" y="315657"/>
                  </a:cubicBezTo>
                  <a:cubicBezTo>
                    <a:pt x="230862" y="301370"/>
                    <a:pt x="243245" y="286130"/>
                    <a:pt x="258485" y="274700"/>
                  </a:cubicBezTo>
                  <a:cubicBezTo>
                    <a:pt x="281345" y="257555"/>
                    <a:pt x="298490" y="258507"/>
                    <a:pt x="319445" y="276605"/>
                  </a:cubicBezTo>
                  <a:cubicBezTo>
                    <a:pt x="335637" y="290892"/>
                    <a:pt x="350877" y="305180"/>
                    <a:pt x="366117" y="320420"/>
                  </a:cubicBezTo>
                  <a:cubicBezTo>
                    <a:pt x="374690" y="328992"/>
                    <a:pt x="385167" y="333755"/>
                    <a:pt x="396597" y="334707"/>
                  </a:cubicBezTo>
                  <a:cubicBezTo>
                    <a:pt x="418505" y="337565"/>
                    <a:pt x="440412" y="337565"/>
                    <a:pt x="461367" y="342327"/>
                  </a:cubicBezTo>
                  <a:cubicBezTo>
                    <a:pt x="493752" y="349947"/>
                    <a:pt x="507087" y="365187"/>
                    <a:pt x="509945" y="397572"/>
                  </a:cubicBezTo>
                  <a:cubicBezTo>
                    <a:pt x="512802" y="427100"/>
                    <a:pt x="528042" y="446150"/>
                    <a:pt x="554712" y="457580"/>
                  </a:cubicBezTo>
                  <a:cubicBezTo>
                    <a:pt x="570905" y="465200"/>
                    <a:pt x="588050" y="467105"/>
                    <a:pt x="606147" y="468057"/>
                  </a:cubicBezTo>
                  <a:cubicBezTo>
                    <a:pt x="628055" y="469010"/>
                    <a:pt x="649962" y="469010"/>
                    <a:pt x="671870" y="470915"/>
                  </a:cubicBezTo>
                  <a:cubicBezTo>
                    <a:pt x="691872" y="472820"/>
                    <a:pt x="697587" y="483297"/>
                    <a:pt x="691872" y="502347"/>
                  </a:cubicBezTo>
                  <a:cubicBezTo>
                    <a:pt x="688062" y="513777"/>
                    <a:pt x="681395" y="524255"/>
                    <a:pt x="674727" y="533780"/>
                  </a:cubicBezTo>
                  <a:cubicBezTo>
                    <a:pt x="668060" y="545210"/>
                    <a:pt x="656630" y="557592"/>
                    <a:pt x="665202" y="571880"/>
                  </a:cubicBezTo>
                  <a:cubicBezTo>
                    <a:pt x="673775" y="586167"/>
                    <a:pt x="689967" y="586167"/>
                    <a:pt x="705207" y="586167"/>
                  </a:cubicBezTo>
                  <a:cubicBezTo>
                    <a:pt x="706160" y="586167"/>
                    <a:pt x="706160" y="586167"/>
                    <a:pt x="706160" y="586167"/>
                  </a:cubicBezTo>
                  <a:cubicBezTo>
                    <a:pt x="746165" y="584262"/>
                    <a:pt x="781407" y="568070"/>
                    <a:pt x="813792" y="546162"/>
                  </a:cubicBezTo>
                  <a:cubicBezTo>
                    <a:pt x="841415" y="527112"/>
                    <a:pt x="870942" y="520445"/>
                    <a:pt x="904280" y="527112"/>
                  </a:cubicBezTo>
                  <a:cubicBezTo>
                    <a:pt x="926187" y="530922"/>
                    <a:pt x="945237" y="539495"/>
                    <a:pt x="963335" y="550925"/>
                  </a:cubicBezTo>
                  <a:cubicBezTo>
                    <a:pt x="970955" y="555687"/>
                    <a:pt x="973812" y="553782"/>
                    <a:pt x="975717" y="545210"/>
                  </a:cubicBezTo>
                  <a:cubicBezTo>
                    <a:pt x="981432" y="523302"/>
                    <a:pt x="972860" y="503300"/>
                    <a:pt x="963335" y="485202"/>
                  </a:cubicBezTo>
                  <a:cubicBezTo>
                    <a:pt x="947142" y="453770"/>
                    <a:pt x="930950" y="422337"/>
                    <a:pt x="940475" y="392810"/>
                  </a:cubicBezTo>
                  <a:cubicBezTo>
                    <a:pt x="942380" y="359472"/>
                    <a:pt x="933807" y="332802"/>
                    <a:pt x="909995" y="315657"/>
                  </a:cubicBezTo>
                  <a:close/>
                </a:path>
              </a:pathLst>
            </a:custGeom>
            <a:solidFill>
              <a:srgbClr val="00B0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506">
              <a:extLst>
                <a:ext uri="{FF2B5EF4-FFF2-40B4-BE49-F238E27FC236}">
                  <a16:creationId xmlns:a16="http://schemas.microsoft.com/office/drawing/2014/main" id="{7BB6B060-F93C-47EE-A028-30CBAD8B3DCA}"/>
                </a:ext>
              </a:extLst>
            </p:cNvPr>
            <p:cNvSpPr/>
            <p:nvPr/>
          </p:nvSpPr>
          <p:spPr>
            <a:xfrm>
              <a:off x="8194157" y="3717983"/>
              <a:ext cx="332281" cy="313954"/>
            </a:xfrm>
            <a:custGeom>
              <a:avLst/>
              <a:gdLst>
                <a:gd name="connsiteX0" fmla="*/ 440055 w 470783"/>
                <a:gd name="connsiteY0" fmla="*/ 224790 h 444817"/>
                <a:gd name="connsiteX1" fmla="*/ 470535 w 470783"/>
                <a:gd name="connsiteY1" fmla="*/ 201930 h 444817"/>
                <a:gd name="connsiteX2" fmla="*/ 458153 w 470783"/>
                <a:gd name="connsiteY2" fmla="*/ 162877 h 444817"/>
                <a:gd name="connsiteX3" fmla="*/ 410528 w 470783"/>
                <a:gd name="connsiteY3" fmla="*/ 90488 h 444817"/>
                <a:gd name="connsiteX4" fmla="*/ 328613 w 470783"/>
                <a:gd name="connsiteY4" fmla="*/ 64770 h 444817"/>
                <a:gd name="connsiteX5" fmla="*/ 255270 w 470783"/>
                <a:gd name="connsiteY5" fmla="*/ 30480 h 444817"/>
                <a:gd name="connsiteX6" fmla="*/ 236220 w 470783"/>
                <a:gd name="connsiteY6" fmla="*/ 0 h 444817"/>
                <a:gd name="connsiteX7" fmla="*/ 153353 w 470783"/>
                <a:gd name="connsiteY7" fmla="*/ 84773 h 444817"/>
                <a:gd name="connsiteX8" fmla="*/ 71438 w 470783"/>
                <a:gd name="connsiteY8" fmla="*/ 94298 h 444817"/>
                <a:gd name="connsiteX9" fmla="*/ 34290 w 470783"/>
                <a:gd name="connsiteY9" fmla="*/ 107632 h 444817"/>
                <a:gd name="connsiteX10" fmla="*/ 0 w 470783"/>
                <a:gd name="connsiteY10" fmla="*/ 187642 h 444817"/>
                <a:gd name="connsiteX11" fmla="*/ 13335 w 470783"/>
                <a:gd name="connsiteY11" fmla="*/ 182880 h 444817"/>
                <a:gd name="connsiteX12" fmla="*/ 140018 w 470783"/>
                <a:gd name="connsiteY12" fmla="*/ 205740 h 444817"/>
                <a:gd name="connsiteX13" fmla="*/ 170498 w 470783"/>
                <a:gd name="connsiteY13" fmla="*/ 230505 h 444817"/>
                <a:gd name="connsiteX14" fmla="*/ 260033 w 470783"/>
                <a:gd name="connsiteY14" fmla="*/ 240030 h 444817"/>
                <a:gd name="connsiteX15" fmla="*/ 277178 w 470783"/>
                <a:gd name="connsiteY15" fmla="*/ 232410 h 444817"/>
                <a:gd name="connsiteX16" fmla="*/ 344805 w 470783"/>
                <a:gd name="connsiteY16" fmla="*/ 262890 h 444817"/>
                <a:gd name="connsiteX17" fmla="*/ 371475 w 470783"/>
                <a:gd name="connsiteY17" fmla="*/ 377190 h 444817"/>
                <a:gd name="connsiteX18" fmla="*/ 391478 w 470783"/>
                <a:gd name="connsiteY18" fmla="*/ 444818 h 444817"/>
                <a:gd name="connsiteX19" fmla="*/ 417195 w 470783"/>
                <a:gd name="connsiteY19" fmla="*/ 322898 h 444817"/>
                <a:gd name="connsiteX20" fmla="*/ 410528 w 470783"/>
                <a:gd name="connsiteY20" fmla="*/ 280988 h 444817"/>
                <a:gd name="connsiteX21" fmla="*/ 440055 w 470783"/>
                <a:gd name="connsiteY21" fmla="*/ 224790 h 4448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70783" h="444817">
                  <a:moveTo>
                    <a:pt x="440055" y="224790"/>
                  </a:moveTo>
                  <a:cubicBezTo>
                    <a:pt x="450533" y="217170"/>
                    <a:pt x="468630" y="215265"/>
                    <a:pt x="470535" y="201930"/>
                  </a:cubicBezTo>
                  <a:cubicBezTo>
                    <a:pt x="472440" y="189548"/>
                    <a:pt x="462915" y="176213"/>
                    <a:pt x="458153" y="162877"/>
                  </a:cubicBezTo>
                  <a:cubicBezTo>
                    <a:pt x="448628" y="134302"/>
                    <a:pt x="434340" y="109538"/>
                    <a:pt x="410528" y="90488"/>
                  </a:cubicBezTo>
                  <a:cubicBezTo>
                    <a:pt x="386715" y="71438"/>
                    <a:pt x="358140" y="68580"/>
                    <a:pt x="328613" y="64770"/>
                  </a:cubicBezTo>
                  <a:cubicBezTo>
                    <a:pt x="300038" y="60960"/>
                    <a:pt x="272415" y="56198"/>
                    <a:pt x="255270" y="30480"/>
                  </a:cubicBezTo>
                  <a:cubicBezTo>
                    <a:pt x="248603" y="20955"/>
                    <a:pt x="242888" y="10477"/>
                    <a:pt x="236220" y="0"/>
                  </a:cubicBezTo>
                  <a:cubicBezTo>
                    <a:pt x="217170" y="38100"/>
                    <a:pt x="190500" y="67627"/>
                    <a:pt x="153353" y="84773"/>
                  </a:cubicBezTo>
                  <a:cubicBezTo>
                    <a:pt x="127635" y="97155"/>
                    <a:pt x="100965" y="108585"/>
                    <a:pt x="71438" y="94298"/>
                  </a:cubicBezTo>
                  <a:cubicBezTo>
                    <a:pt x="53340" y="85725"/>
                    <a:pt x="43815" y="89535"/>
                    <a:pt x="34290" y="107632"/>
                  </a:cubicBezTo>
                  <a:cubicBezTo>
                    <a:pt x="20003" y="132398"/>
                    <a:pt x="13335" y="160020"/>
                    <a:pt x="0" y="187642"/>
                  </a:cubicBezTo>
                  <a:cubicBezTo>
                    <a:pt x="6668" y="185738"/>
                    <a:pt x="9525" y="184785"/>
                    <a:pt x="13335" y="182880"/>
                  </a:cubicBezTo>
                  <a:cubicBezTo>
                    <a:pt x="60008" y="166688"/>
                    <a:pt x="102870" y="170498"/>
                    <a:pt x="140018" y="205740"/>
                  </a:cubicBezTo>
                  <a:cubicBezTo>
                    <a:pt x="149543" y="214313"/>
                    <a:pt x="160020" y="222885"/>
                    <a:pt x="170498" y="230505"/>
                  </a:cubicBezTo>
                  <a:cubicBezTo>
                    <a:pt x="198120" y="252413"/>
                    <a:pt x="228600" y="254317"/>
                    <a:pt x="260033" y="240030"/>
                  </a:cubicBezTo>
                  <a:cubicBezTo>
                    <a:pt x="265748" y="237173"/>
                    <a:pt x="271463" y="234315"/>
                    <a:pt x="277178" y="232410"/>
                  </a:cubicBezTo>
                  <a:cubicBezTo>
                    <a:pt x="317183" y="213360"/>
                    <a:pt x="333375" y="220980"/>
                    <a:pt x="344805" y="262890"/>
                  </a:cubicBezTo>
                  <a:cubicBezTo>
                    <a:pt x="354330" y="300990"/>
                    <a:pt x="362903" y="339090"/>
                    <a:pt x="371475" y="377190"/>
                  </a:cubicBezTo>
                  <a:cubicBezTo>
                    <a:pt x="377190" y="400050"/>
                    <a:pt x="382905" y="422910"/>
                    <a:pt x="391478" y="444818"/>
                  </a:cubicBezTo>
                  <a:cubicBezTo>
                    <a:pt x="432435" y="409575"/>
                    <a:pt x="431483" y="365760"/>
                    <a:pt x="417195" y="322898"/>
                  </a:cubicBezTo>
                  <a:cubicBezTo>
                    <a:pt x="412433" y="308610"/>
                    <a:pt x="409575" y="294323"/>
                    <a:pt x="410528" y="280988"/>
                  </a:cubicBezTo>
                  <a:cubicBezTo>
                    <a:pt x="409575" y="258127"/>
                    <a:pt x="421958" y="239077"/>
                    <a:pt x="440055" y="224790"/>
                  </a:cubicBezTo>
                  <a:close/>
                </a:path>
              </a:pathLst>
            </a:custGeom>
            <a:solidFill>
              <a:srgbClr val="00B0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507">
              <a:extLst>
                <a:ext uri="{FF2B5EF4-FFF2-40B4-BE49-F238E27FC236}">
                  <a16:creationId xmlns:a16="http://schemas.microsoft.com/office/drawing/2014/main" id="{1E8637D5-ED40-4F1C-A9E6-289A153E94BE}"/>
                </a:ext>
              </a:extLst>
            </p:cNvPr>
            <p:cNvSpPr/>
            <p:nvPr/>
          </p:nvSpPr>
          <p:spPr>
            <a:xfrm rot="4735433">
              <a:off x="8456309" y="3864070"/>
              <a:ext cx="354472" cy="462147"/>
            </a:xfrm>
            <a:custGeom>
              <a:avLst/>
              <a:gdLst>
                <a:gd name="connsiteX0" fmla="*/ 479140 w 502223"/>
                <a:gd name="connsiteY0" fmla="*/ 208236 h 654779"/>
                <a:gd name="connsiteX1" fmla="*/ 502000 w 502223"/>
                <a:gd name="connsiteY1" fmla="*/ 126321 h 654779"/>
                <a:gd name="connsiteX2" fmla="*/ 495332 w 502223"/>
                <a:gd name="connsiteY2" fmla="*/ 51074 h 654779"/>
                <a:gd name="connsiteX3" fmla="*/ 491523 w 502223"/>
                <a:gd name="connsiteY3" fmla="*/ 42501 h 654779"/>
                <a:gd name="connsiteX4" fmla="*/ 420085 w 502223"/>
                <a:gd name="connsiteY4" fmla="*/ 1544 h 654779"/>
                <a:gd name="connsiteX5" fmla="*/ 337217 w 502223"/>
                <a:gd name="connsiteY5" fmla="*/ 26309 h 654779"/>
                <a:gd name="connsiteX6" fmla="*/ 212440 w 502223"/>
                <a:gd name="connsiteY6" fmla="*/ 64409 h 654779"/>
                <a:gd name="connsiteX7" fmla="*/ 200057 w 502223"/>
                <a:gd name="connsiteY7" fmla="*/ 77744 h 654779"/>
                <a:gd name="connsiteX8" fmla="*/ 209582 w 502223"/>
                <a:gd name="connsiteY8" fmla="*/ 176804 h 654779"/>
                <a:gd name="connsiteX9" fmla="*/ 176245 w 502223"/>
                <a:gd name="connsiteY9" fmla="*/ 236811 h 654779"/>
                <a:gd name="connsiteX10" fmla="*/ 130525 w 502223"/>
                <a:gd name="connsiteY10" fmla="*/ 260624 h 654779"/>
                <a:gd name="connsiteX11" fmla="*/ 79090 w 502223"/>
                <a:gd name="connsiteY11" fmla="*/ 284436 h 654779"/>
                <a:gd name="connsiteX12" fmla="*/ 46705 w 502223"/>
                <a:gd name="connsiteY12" fmla="*/ 360636 h 654779"/>
                <a:gd name="connsiteX13" fmla="*/ 54325 w 502223"/>
                <a:gd name="connsiteY13" fmla="*/ 428264 h 654779"/>
                <a:gd name="connsiteX14" fmla="*/ 14320 w 502223"/>
                <a:gd name="connsiteY14" fmla="*/ 522561 h 654779"/>
                <a:gd name="connsiteX15" fmla="*/ 17177 w 502223"/>
                <a:gd name="connsiteY15" fmla="*/ 598761 h 654779"/>
                <a:gd name="connsiteX16" fmla="*/ 91472 w 502223"/>
                <a:gd name="connsiteY16" fmla="*/ 653054 h 654779"/>
                <a:gd name="connsiteX17" fmla="*/ 103855 w 502223"/>
                <a:gd name="connsiteY17" fmla="*/ 652101 h 654779"/>
                <a:gd name="connsiteX18" fmla="*/ 125762 w 502223"/>
                <a:gd name="connsiteY18" fmla="*/ 635909 h 654779"/>
                <a:gd name="connsiteX19" fmla="*/ 230537 w 502223"/>
                <a:gd name="connsiteY19" fmla="*/ 564471 h 654779"/>
                <a:gd name="connsiteX20" fmla="*/ 389605 w 502223"/>
                <a:gd name="connsiteY20" fmla="*/ 418739 h 654779"/>
                <a:gd name="connsiteX21" fmla="*/ 411512 w 502223"/>
                <a:gd name="connsiteY21" fmla="*/ 394926 h 654779"/>
                <a:gd name="connsiteX22" fmla="*/ 457232 w 502223"/>
                <a:gd name="connsiteY22" fmla="*/ 309201 h 654779"/>
                <a:gd name="connsiteX23" fmla="*/ 458185 w 502223"/>
                <a:gd name="connsiteY23" fmla="*/ 285389 h 654779"/>
                <a:gd name="connsiteX24" fmla="*/ 479140 w 502223"/>
                <a:gd name="connsiteY24" fmla="*/ 208236 h 654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502223" h="654779">
                  <a:moveTo>
                    <a:pt x="479140" y="208236"/>
                  </a:moveTo>
                  <a:cubicBezTo>
                    <a:pt x="493428" y="183471"/>
                    <a:pt x="503905" y="155849"/>
                    <a:pt x="502000" y="126321"/>
                  </a:cubicBezTo>
                  <a:cubicBezTo>
                    <a:pt x="502953" y="100604"/>
                    <a:pt x="494380" y="76791"/>
                    <a:pt x="495332" y="51074"/>
                  </a:cubicBezTo>
                  <a:cubicBezTo>
                    <a:pt x="495332" y="48216"/>
                    <a:pt x="494380" y="45359"/>
                    <a:pt x="491523" y="42501"/>
                  </a:cubicBezTo>
                  <a:cubicBezTo>
                    <a:pt x="471520" y="22499"/>
                    <a:pt x="446755" y="6306"/>
                    <a:pt x="420085" y="1544"/>
                  </a:cubicBezTo>
                  <a:cubicBezTo>
                    <a:pt x="393415" y="-3219"/>
                    <a:pt x="364840" y="2496"/>
                    <a:pt x="337217" y="26309"/>
                  </a:cubicBezTo>
                  <a:cubicBezTo>
                    <a:pt x="301975" y="56789"/>
                    <a:pt x="258160" y="67266"/>
                    <a:pt x="212440" y="64409"/>
                  </a:cubicBezTo>
                  <a:cubicBezTo>
                    <a:pt x="197200" y="63456"/>
                    <a:pt x="198152" y="63456"/>
                    <a:pt x="200057" y="77744"/>
                  </a:cubicBezTo>
                  <a:cubicBezTo>
                    <a:pt x="204820" y="111081"/>
                    <a:pt x="211487" y="143466"/>
                    <a:pt x="209582" y="176804"/>
                  </a:cubicBezTo>
                  <a:cubicBezTo>
                    <a:pt x="207677" y="202521"/>
                    <a:pt x="197200" y="222524"/>
                    <a:pt x="176245" y="236811"/>
                  </a:cubicBezTo>
                  <a:cubicBezTo>
                    <a:pt x="161957" y="247289"/>
                    <a:pt x="145765" y="254909"/>
                    <a:pt x="130525" y="260624"/>
                  </a:cubicBezTo>
                  <a:cubicBezTo>
                    <a:pt x="113380" y="267291"/>
                    <a:pt x="95282" y="274911"/>
                    <a:pt x="79090" y="284436"/>
                  </a:cubicBezTo>
                  <a:cubicBezTo>
                    <a:pt x="43847" y="304439"/>
                    <a:pt x="37180" y="321584"/>
                    <a:pt x="46705" y="360636"/>
                  </a:cubicBezTo>
                  <a:cubicBezTo>
                    <a:pt x="52420" y="382544"/>
                    <a:pt x="58135" y="404451"/>
                    <a:pt x="54325" y="428264"/>
                  </a:cubicBezTo>
                  <a:cubicBezTo>
                    <a:pt x="49562" y="463506"/>
                    <a:pt x="34322" y="493986"/>
                    <a:pt x="14320" y="522561"/>
                  </a:cubicBezTo>
                  <a:cubicBezTo>
                    <a:pt x="-5683" y="551136"/>
                    <a:pt x="-4730" y="572091"/>
                    <a:pt x="17177" y="598761"/>
                  </a:cubicBezTo>
                  <a:cubicBezTo>
                    <a:pt x="37180" y="623526"/>
                    <a:pt x="63850" y="638766"/>
                    <a:pt x="91472" y="653054"/>
                  </a:cubicBezTo>
                  <a:cubicBezTo>
                    <a:pt x="96235" y="655911"/>
                    <a:pt x="100045" y="654959"/>
                    <a:pt x="103855" y="652101"/>
                  </a:cubicBezTo>
                  <a:cubicBezTo>
                    <a:pt x="111475" y="647339"/>
                    <a:pt x="119095" y="642576"/>
                    <a:pt x="125762" y="635909"/>
                  </a:cubicBezTo>
                  <a:cubicBezTo>
                    <a:pt x="157195" y="607334"/>
                    <a:pt x="192437" y="582569"/>
                    <a:pt x="230537" y="564471"/>
                  </a:cubicBezTo>
                  <a:cubicBezTo>
                    <a:pt x="299117" y="532086"/>
                    <a:pt x="349600" y="481604"/>
                    <a:pt x="389605" y="418739"/>
                  </a:cubicBezTo>
                  <a:cubicBezTo>
                    <a:pt x="395320" y="409214"/>
                    <a:pt x="402940" y="401594"/>
                    <a:pt x="411512" y="394926"/>
                  </a:cubicBezTo>
                  <a:cubicBezTo>
                    <a:pt x="440087" y="373971"/>
                    <a:pt x="459137" y="347301"/>
                    <a:pt x="457232" y="309201"/>
                  </a:cubicBezTo>
                  <a:cubicBezTo>
                    <a:pt x="456280" y="301581"/>
                    <a:pt x="458185" y="293009"/>
                    <a:pt x="458185" y="285389"/>
                  </a:cubicBezTo>
                  <a:cubicBezTo>
                    <a:pt x="459137" y="258719"/>
                    <a:pt x="464853" y="233001"/>
                    <a:pt x="479140" y="208236"/>
                  </a:cubicBezTo>
                  <a:close/>
                </a:path>
              </a:pathLst>
            </a:custGeom>
            <a:solidFill>
              <a:srgbClr val="00B0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: Shape 508">
              <a:extLst>
                <a:ext uri="{FF2B5EF4-FFF2-40B4-BE49-F238E27FC236}">
                  <a16:creationId xmlns:a16="http://schemas.microsoft.com/office/drawing/2014/main" id="{B1FAC93B-664A-4159-B388-1E720CBDF801}"/>
                </a:ext>
              </a:extLst>
            </p:cNvPr>
            <p:cNvSpPr/>
            <p:nvPr/>
          </p:nvSpPr>
          <p:spPr>
            <a:xfrm rot="17768057">
              <a:off x="9689499" y="3875507"/>
              <a:ext cx="295090" cy="330194"/>
            </a:xfrm>
            <a:custGeom>
              <a:avLst/>
              <a:gdLst>
                <a:gd name="connsiteX0" fmla="*/ 338788 w 418090"/>
                <a:gd name="connsiteY0" fmla="*/ 461010 h 467825"/>
                <a:gd name="connsiteX1" fmla="*/ 348313 w 418090"/>
                <a:gd name="connsiteY1" fmla="*/ 467678 h 467825"/>
                <a:gd name="connsiteX2" fmla="*/ 416893 w 418090"/>
                <a:gd name="connsiteY2" fmla="*/ 373380 h 467825"/>
                <a:gd name="connsiteX3" fmla="*/ 405463 w 418090"/>
                <a:gd name="connsiteY3" fmla="*/ 308610 h 467825"/>
                <a:gd name="connsiteX4" fmla="*/ 393081 w 418090"/>
                <a:gd name="connsiteY4" fmla="*/ 291465 h 467825"/>
                <a:gd name="connsiteX5" fmla="*/ 377841 w 418090"/>
                <a:gd name="connsiteY5" fmla="*/ 243840 h 467825"/>
                <a:gd name="connsiteX6" fmla="*/ 396891 w 418090"/>
                <a:gd name="connsiteY6" fmla="*/ 214313 h 467825"/>
                <a:gd name="connsiteX7" fmla="*/ 390223 w 418090"/>
                <a:gd name="connsiteY7" fmla="*/ 189548 h 467825"/>
                <a:gd name="connsiteX8" fmla="*/ 352123 w 418090"/>
                <a:gd name="connsiteY8" fmla="*/ 182880 h 467825"/>
                <a:gd name="connsiteX9" fmla="*/ 257826 w 418090"/>
                <a:gd name="connsiteY9" fmla="*/ 159067 h 467825"/>
                <a:gd name="connsiteX10" fmla="*/ 220678 w 418090"/>
                <a:gd name="connsiteY10" fmla="*/ 101917 h 467825"/>
                <a:gd name="connsiteX11" fmla="*/ 195913 w 418090"/>
                <a:gd name="connsiteY11" fmla="*/ 70485 h 467825"/>
                <a:gd name="connsiteX12" fmla="*/ 174958 w 418090"/>
                <a:gd name="connsiteY12" fmla="*/ 65723 h 467825"/>
                <a:gd name="connsiteX13" fmla="*/ 66373 w 418090"/>
                <a:gd name="connsiteY13" fmla="*/ 9525 h 467825"/>
                <a:gd name="connsiteX14" fmla="*/ 45418 w 418090"/>
                <a:gd name="connsiteY14" fmla="*/ 0 h 467825"/>
                <a:gd name="connsiteX15" fmla="*/ 39703 w 418090"/>
                <a:gd name="connsiteY15" fmla="*/ 1905 h 467825"/>
                <a:gd name="connsiteX16" fmla="*/ 1603 w 418090"/>
                <a:gd name="connsiteY16" fmla="*/ 34290 h 467825"/>
                <a:gd name="connsiteX17" fmla="*/ 4461 w 418090"/>
                <a:gd name="connsiteY17" fmla="*/ 43815 h 467825"/>
                <a:gd name="connsiteX18" fmla="*/ 90186 w 418090"/>
                <a:gd name="connsiteY18" fmla="*/ 239077 h 467825"/>
                <a:gd name="connsiteX19" fmla="*/ 144478 w 418090"/>
                <a:gd name="connsiteY19" fmla="*/ 297180 h 467825"/>
                <a:gd name="connsiteX20" fmla="*/ 213058 w 418090"/>
                <a:gd name="connsiteY20" fmla="*/ 313373 h 467825"/>
                <a:gd name="connsiteX21" fmla="*/ 305451 w 418090"/>
                <a:gd name="connsiteY21" fmla="*/ 393382 h 467825"/>
                <a:gd name="connsiteX22" fmla="*/ 338788 w 418090"/>
                <a:gd name="connsiteY22" fmla="*/ 461010 h 467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18090" h="467825">
                  <a:moveTo>
                    <a:pt x="338788" y="461010"/>
                  </a:moveTo>
                  <a:cubicBezTo>
                    <a:pt x="340693" y="464820"/>
                    <a:pt x="341646" y="468630"/>
                    <a:pt x="348313" y="467678"/>
                  </a:cubicBezTo>
                  <a:cubicBezTo>
                    <a:pt x="402606" y="457200"/>
                    <a:pt x="423561" y="427673"/>
                    <a:pt x="416893" y="373380"/>
                  </a:cubicBezTo>
                  <a:cubicBezTo>
                    <a:pt x="414036" y="351473"/>
                    <a:pt x="408321" y="330517"/>
                    <a:pt x="405463" y="308610"/>
                  </a:cubicBezTo>
                  <a:cubicBezTo>
                    <a:pt x="404511" y="300990"/>
                    <a:pt x="400701" y="295275"/>
                    <a:pt x="393081" y="291465"/>
                  </a:cubicBezTo>
                  <a:cubicBezTo>
                    <a:pt x="373078" y="280035"/>
                    <a:pt x="368316" y="264795"/>
                    <a:pt x="377841" y="243840"/>
                  </a:cubicBezTo>
                  <a:cubicBezTo>
                    <a:pt x="382603" y="233363"/>
                    <a:pt x="387366" y="222885"/>
                    <a:pt x="396891" y="214313"/>
                  </a:cubicBezTo>
                  <a:cubicBezTo>
                    <a:pt x="410226" y="202882"/>
                    <a:pt x="408321" y="194310"/>
                    <a:pt x="390223" y="189548"/>
                  </a:cubicBezTo>
                  <a:cubicBezTo>
                    <a:pt x="377841" y="186690"/>
                    <a:pt x="365458" y="184785"/>
                    <a:pt x="352123" y="182880"/>
                  </a:cubicBezTo>
                  <a:cubicBezTo>
                    <a:pt x="319738" y="178117"/>
                    <a:pt x="287353" y="174307"/>
                    <a:pt x="257826" y="159067"/>
                  </a:cubicBezTo>
                  <a:cubicBezTo>
                    <a:pt x="234013" y="146685"/>
                    <a:pt x="221631" y="128588"/>
                    <a:pt x="220678" y="101917"/>
                  </a:cubicBezTo>
                  <a:cubicBezTo>
                    <a:pt x="219726" y="82867"/>
                    <a:pt x="214011" y="75248"/>
                    <a:pt x="195913" y="70485"/>
                  </a:cubicBezTo>
                  <a:cubicBezTo>
                    <a:pt x="189246" y="68580"/>
                    <a:pt x="181626" y="66675"/>
                    <a:pt x="174958" y="65723"/>
                  </a:cubicBezTo>
                  <a:cubicBezTo>
                    <a:pt x="133048" y="58102"/>
                    <a:pt x="95901" y="40957"/>
                    <a:pt x="66373" y="9525"/>
                  </a:cubicBezTo>
                  <a:cubicBezTo>
                    <a:pt x="60658" y="3810"/>
                    <a:pt x="54943" y="0"/>
                    <a:pt x="45418" y="0"/>
                  </a:cubicBezTo>
                  <a:cubicBezTo>
                    <a:pt x="43513" y="952"/>
                    <a:pt x="40656" y="952"/>
                    <a:pt x="39703" y="1905"/>
                  </a:cubicBezTo>
                  <a:cubicBezTo>
                    <a:pt x="22558" y="7620"/>
                    <a:pt x="13033" y="21907"/>
                    <a:pt x="1603" y="34290"/>
                  </a:cubicBezTo>
                  <a:cubicBezTo>
                    <a:pt x="-2207" y="38100"/>
                    <a:pt x="1603" y="40957"/>
                    <a:pt x="4461" y="43815"/>
                  </a:cubicBezTo>
                  <a:cubicBezTo>
                    <a:pt x="52086" y="100013"/>
                    <a:pt x="74946" y="168592"/>
                    <a:pt x="90186" y="239077"/>
                  </a:cubicBezTo>
                  <a:cubicBezTo>
                    <a:pt x="96853" y="271463"/>
                    <a:pt x="114951" y="289560"/>
                    <a:pt x="144478" y="297180"/>
                  </a:cubicBezTo>
                  <a:cubicBezTo>
                    <a:pt x="167338" y="302895"/>
                    <a:pt x="190198" y="307657"/>
                    <a:pt x="213058" y="313373"/>
                  </a:cubicBezTo>
                  <a:cubicBezTo>
                    <a:pt x="257826" y="323850"/>
                    <a:pt x="290211" y="348615"/>
                    <a:pt x="305451" y="393382"/>
                  </a:cubicBezTo>
                  <a:cubicBezTo>
                    <a:pt x="314976" y="416242"/>
                    <a:pt x="326406" y="439103"/>
                    <a:pt x="338788" y="461010"/>
                  </a:cubicBezTo>
                  <a:close/>
                </a:path>
              </a:pathLst>
            </a:custGeom>
            <a:solidFill>
              <a:srgbClr val="00B0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: Shape 509">
              <a:extLst>
                <a:ext uri="{FF2B5EF4-FFF2-40B4-BE49-F238E27FC236}">
                  <a16:creationId xmlns:a16="http://schemas.microsoft.com/office/drawing/2014/main" id="{79AA5AF5-25F5-44A9-95E7-FACE3404B4D0}"/>
                </a:ext>
              </a:extLst>
            </p:cNvPr>
            <p:cNvSpPr/>
            <p:nvPr/>
          </p:nvSpPr>
          <p:spPr>
            <a:xfrm>
              <a:off x="8294668" y="3542336"/>
              <a:ext cx="620514" cy="407233"/>
            </a:xfrm>
            <a:custGeom>
              <a:avLst/>
              <a:gdLst>
                <a:gd name="connsiteX0" fmla="*/ 7620 w 879157"/>
                <a:gd name="connsiteY0" fmla="*/ 531495 h 576976"/>
                <a:gd name="connsiteX1" fmla="*/ 127635 w 879157"/>
                <a:gd name="connsiteY1" fmla="*/ 575310 h 576976"/>
                <a:gd name="connsiteX2" fmla="*/ 140017 w 879157"/>
                <a:gd name="connsiteY2" fmla="*/ 574358 h 576976"/>
                <a:gd name="connsiteX3" fmla="*/ 215265 w 879157"/>
                <a:gd name="connsiteY3" fmla="*/ 481965 h 576976"/>
                <a:gd name="connsiteX4" fmla="*/ 213360 w 879157"/>
                <a:gd name="connsiteY4" fmla="*/ 473393 h 576976"/>
                <a:gd name="connsiteX5" fmla="*/ 80963 w 879157"/>
                <a:gd name="connsiteY5" fmla="*/ 407670 h 576976"/>
                <a:gd name="connsiteX6" fmla="*/ 82867 w 879157"/>
                <a:gd name="connsiteY6" fmla="*/ 404813 h 576976"/>
                <a:gd name="connsiteX7" fmla="*/ 77153 w 879157"/>
                <a:gd name="connsiteY7" fmla="*/ 403860 h 576976"/>
                <a:gd name="connsiteX8" fmla="*/ 77153 w 879157"/>
                <a:gd name="connsiteY8" fmla="*/ 403860 h 576976"/>
                <a:gd name="connsiteX9" fmla="*/ 82867 w 879157"/>
                <a:gd name="connsiteY9" fmla="*/ 404813 h 576976"/>
                <a:gd name="connsiteX10" fmla="*/ 237173 w 879157"/>
                <a:gd name="connsiteY10" fmla="*/ 430530 h 576976"/>
                <a:gd name="connsiteX11" fmla="*/ 335280 w 879157"/>
                <a:gd name="connsiteY11" fmla="*/ 393383 h 576976"/>
                <a:gd name="connsiteX12" fmla="*/ 431483 w 879157"/>
                <a:gd name="connsiteY12" fmla="*/ 289560 h 576976"/>
                <a:gd name="connsiteX13" fmla="*/ 435293 w 879157"/>
                <a:gd name="connsiteY13" fmla="*/ 271463 h 576976"/>
                <a:gd name="connsiteX14" fmla="*/ 424815 w 879157"/>
                <a:gd name="connsiteY14" fmla="*/ 213360 h 576976"/>
                <a:gd name="connsiteX15" fmla="*/ 445770 w 879157"/>
                <a:gd name="connsiteY15" fmla="*/ 70485 h 576976"/>
                <a:gd name="connsiteX16" fmla="*/ 470535 w 879157"/>
                <a:gd name="connsiteY16" fmla="*/ 236220 h 576976"/>
                <a:gd name="connsiteX17" fmla="*/ 535305 w 879157"/>
                <a:gd name="connsiteY17" fmla="*/ 101918 h 576976"/>
                <a:gd name="connsiteX18" fmla="*/ 451485 w 879157"/>
                <a:gd name="connsiteY18" fmla="*/ 327660 h 576976"/>
                <a:gd name="connsiteX19" fmla="*/ 472440 w 879157"/>
                <a:gd name="connsiteY19" fmla="*/ 330518 h 576976"/>
                <a:gd name="connsiteX20" fmla="*/ 535305 w 879157"/>
                <a:gd name="connsiteY20" fmla="*/ 305753 h 576976"/>
                <a:gd name="connsiteX21" fmla="*/ 601980 w 879157"/>
                <a:gd name="connsiteY21" fmla="*/ 266700 h 576976"/>
                <a:gd name="connsiteX22" fmla="*/ 610552 w 879157"/>
                <a:gd name="connsiteY22" fmla="*/ 259080 h 576976"/>
                <a:gd name="connsiteX23" fmla="*/ 665798 w 879157"/>
                <a:gd name="connsiteY23" fmla="*/ 208598 h 576976"/>
                <a:gd name="connsiteX24" fmla="*/ 879158 w 879157"/>
                <a:gd name="connsiteY24" fmla="*/ 81915 h 576976"/>
                <a:gd name="connsiteX25" fmla="*/ 817245 w 879157"/>
                <a:gd name="connsiteY25" fmla="*/ 46673 h 576976"/>
                <a:gd name="connsiteX26" fmla="*/ 741998 w 879157"/>
                <a:gd name="connsiteY26" fmla="*/ 63818 h 576976"/>
                <a:gd name="connsiteX27" fmla="*/ 650558 w 879157"/>
                <a:gd name="connsiteY27" fmla="*/ 71438 h 576976"/>
                <a:gd name="connsiteX28" fmla="*/ 545783 w 879157"/>
                <a:gd name="connsiteY28" fmla="*/ 30480 h 576976"/>
                <a:gd name="connsiteX29" fmla="*/ 483870 w 879157"/>
                <a:gd name="connsiteY29" fmla="*/ 6668 h 576976"/>
                <a:gd name="connsiteX30" fmla="*/ 441008 w 879157"/>
                <a:gd name="connsiteY30" fmla="*/ 0 h 576976"/>
                <a:gd name="connsiteX31" fmla="*/ 362903 w 879157"/>
                <a:gd name="connsiteY31" fmla="*/ 67628 h 576976"/>
                <a:gd name="connsiteX32" fmla="*/ 331470 w 879157"/>
                <a:gd name="connsiteY32" fmla="*/ 134303 h 576976"/>
                <a:gd name="connsiteX33" fmla="*/ 260985 w 879157"/>
                <a:gd name="connsiteY33" fmla="*/ 170498 h 576976"/>
                <a:gd name="connsiteX34" fmla="*/ 200025 w 879157"/>
                <a:gd name="connsiteY34" fmla="*/ 163830 h 576976"/>
                <a:gd name="connsiteX35" fmla="*/ 89535 w 879157"/>
                <a:gd name="connsiteY35" fmla="*/ 188595 h 576976"/>
                <a:gd name="connsiteX36" fmla="*/ 32385 w 879157"/>
                <a:gd name="connsiteY36" fmla="*/ 287655 h 576976"/>
                <a:gd name="connsiteX37" fmla="*/ 13335 w 879157"/>
                <a:gd name="connsiteY37" fmla="*/ 422910 h 576976"/>
                <a:gd name="connsiteX38" fmla="*/ 0 w 879157"/>
                <a:gd name="connsiteY38" fmla="*/ 518160 h 576976"/>
                <a:gd name="connsiteX39" fmla="*/ 7620 w 879157"/>
                <a:gd name="connsiteY39" fmla="*/ 531495 h 5769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879157" h="576976">
                  <a:moveTo>
                    <a:pt x="7620" y="531495"/>
                  </a:moveTo>
                  <a:cubicBezTo>
                    <a:pt x="48578" y="543878"/>
                    <a:pt x="87630" y="560070"/>
                    <a:pt x="127635" y="575310"/>
                  </a:cubicBezTo>
                  <a:cubicBezTo>
                    <a:pt x="132398" y="577215"/>
                    <a:pt x="135255" y="578168"/>
                    <a:pt x="140017" y="574358"/>
                  </a:cubicBezTo>
                  <a:cubicBezTo>
                    <a:pt x="168592" y="546735"/>
                    <a:pt x="195262" y="516255"/>
                    <a:pt x="215265" y="481965"/>
                  </a:cubicBezTo>
                  <a:cubicBezTo>
                    <a:pt x="217170" y="479108"/>
                    <a:pt x="220980" y="475298"/>
                    <a:pt x="213360" y="473393"/>
                  </a:cubicBezTo>
                  <a:cubicBezTo>
                    <a:pt x="163830" y="461963"/>
                    <a:pt x="122873" y="434340"/>
                    <a:pt x="80963" y="407670"/>
                  </a:cubicBezTo>
                  <a:cubicBezTo>
                    <a:pt x="81915" y="406718"/>
                    <a:pt x="82867" y="405765"/>
                    <a:pt x="82867" y="404813"/>
                  </a:cubicBezTo>
                  <a:lnTo>
                    <a:pt x="77153" y="403860"/>
                  </a:lnTo>
                  <a:lnTo>
                    <a:pt x="77153" y="403860"/>
                  </a:lnTo>
                  <a:cubicBezTo>
                    <a:pt x="79057" y="401955"/>
                    <a:pt x="80963" y="402908"/>
                    <a:pt x="82867" y="404813"/>
                  </a:cubicBezTo>
                  <a:cubicBezTo>
                    <a:pt x="133350" y="420053"/>
                    <a:pt x="183833" y="427673"/>
                    <a:pt x="237173" y="430530"/>
                  </a:cubicBezTo>
                  <a:cubicBezTo>
                    <a:pt x="276225" y="432435"/>
                    <a:pt x="307658" y="418148"/>
                    <a:pt x="335280" y="393383"/>
                  </a:cubicBezTo>
                  <a:cubicBezTo>
                    <a:pt x="370523" y="361950"/>
                    <a:pt x="402908" y="327660"/>
                    <a:pt x="431483" y="289560"/>
                  </a:cubicBezTo>
                  <a:cubicBezTo>
                    <a:pt x="436245" y="283845"/>
                    <a:pt x="437198" y="278130"/>
                    <a:pt x="435293" y="271463"/>
                  </a:cubicBezTo>
                  <a:cubicBezTo>
                    <a:pt x="430530" y="252413"/>
                    <a:pt x="425768" y="233363"/>
                    <a:pt x="424815" y="213360"/>
                  </a:cubicBezTo>
                  <a:cubicBezTo>
                    <a:pt x="421958" y="163830"/>
                    <a:pt x="430530" y="117158"/>
                    <a:pt x="445770" y="70485"/>
                  </a:cubicBezTo>
                  <a:cubicBezTo>
                    <a:pt x="444818" y="126683"/>
                    <a:pt x="453390" y="181928"/>
                    <a:pt x="470535" y="236220"/>
                  </a:cubicBezTo>
                  <a:cubicBezTo>
                    <a:pt x="501015" y="194310"/>
                    <a:pt x="523875" y="150495"/>
                    <a:pt x="535305" y="101918"/>
                  </a:cubicBezTo>
                  <a:cubicBezTo>
                    <a:pt x="548640" y="192405"/>
                    <a:pt x="501968" y="260033"/>
                    <a:pt x="451485" y="327660"/>
                  </a:cubicBezTo>
                  <a:cubicBezTo>
                    <a:pt x="459105" y="328613"/>
                    <a:pt x="465773" y="329565"/>
                    <a:pt x="472440" y="330518"/>
                  </a:cubicBezTo>
                  <a:cubicBezTo>
                    <a:pt x="497205" y="331470"/>
                    <a:pt x="516255" y="320040"/>
                    <a:pt x="535305" y="305753"/>
                  </a:cubicBezTo>
                  <a:cubicBezTo>
                    <a:pt x="556260" y="290513"/>
                    <a:pt x="576263" y="273368"/>
                    <a:pt x="601980" y="266700"/>
                  </a:cubicBezTo>
                  <a:cubicBezTo>
                    <a:pt x="606743" y="265748"/>
                    <a:pt x="607695" y="261938"/>
                    <a:pt x="610552" y="259080"/>
                  </a:cubicBezTo>
                  <a:cubicBezTo>
                    <a:pt x="627698" y="240983"/>
                    <a:pt x="645795" y="223838"/>
                    <a:pt x="665798" y="208598"/>
                  </a:cubicBezTo>
                  <a:cubicBezTo>
                    <a:pt x="731520" y="158115"/>
                    <a:pt x="804863" y="119063"/>
                    <a:pt x="879158" y="81915"/>
                  </a:cubicBezTo>
                  <a:cubicBezTo>
                    <a:pt x="865823" y="57150"/>
                    <a:pt x="842963" y="49530"/>
                    <a:pt x="817245" y="46673"/>
                  </a:cubicBezTo>
                  <a:cubicBezTo>
                    <a:pt x="790575" y="43815"/>
                    <a:pt x="766763" y="55245"/>
                    <a:pt x="741998" y="63818"/>
                  </a:cubicBezTo>
                  <a:cubicBezTo>
                    <a:pt x="712470" y="75248"/>
                    <a:pt x="681990" y="82868"/>
                    <a:pt x="650558" y="71438"/>
                  </a:cubicBezTo>
                  <a:cubicBezTo>
                    <a:pt x="615315" y="60008"/>
                    <a:pt x="580073" y="46673"/>
                    <a:pt x="545783" y="30480"/>
                  </a:cubicBezTo>
                  <a:cubicBezTo>
                    <a:pt x="525780" y="20955"/>
                    <a:pt x="504825" y="12383"/>
                    <a:pt x="483870" y="6668"/>
                  </a:cubicBezTo>
                  <a:cubicBezTo>
                    <a:pt x="466725" y="2858"/>
                    <a:pt x="453390" y="0"/>
                    <a:pt x="441008" y="0"/>
                  </a:cubicBezTo>
                  <a:cubicBezTo>
                    <a:pt x="403860" y="0"/>
                    <a:pt x="381000" y="20955"/>
                    <a:pt x="362903" y="67628"/>
                  </a:cubicBezTo>
                  <a:cubicBezTo>
                    <a:pt x="354330" y="90488"/>
                    <a:pt x="346710" y="114300"/>
                    <a:pt x="331470" y="134303"/>
                  </a:cubicBezTo>
                  <a:cubicBezTo>
                    <a:pt x="314325" y="158115"/>
                    <a:pt x="291465" y="171450"/>
                    <a:pt x="260985" y="170498"/>
                  </a:cubicBezTo>
                  <a:cubicBezTo>
                    <a:pt x="240030" y="169545"/>
                    <a:pt x="220028" y="165735"/>
                    <a:pt x="200025" y="163830"/>
                  </a:cubicBezTo>
                  <a:cubicBezTo>
                    <a:pt x="160020" y="159068"/>
                    <a:pt x="121920" y="160973"/>
                    <a:pt x="89535" y="188595"/>
                  </a:cubicBezTo>
                  <a:cubicBezTo>
                    <a:pt x="58103" y="215265"/>
                    <a:pt x="40957" y="248603"/>
                    <a:pt x="32385" y="287655"/>
                  </a:cubicBezTo>
                  <a:cubicBezTo>
                    <a:pt x="22860" y="332423"/>
                    <a:pt x="21907" y="378143"/>
                    <a:pt x="13335" y="422910"/>
                  </a:cubicBezTo>
                  <a:cubicBezTo>
                    <a:pt x="7620" y="454343"/>
                    <a:pt x="2857" y="485775"/>
                    <a:pt x="0" y="518160"/>
                  </a:cubicBezTo>
                  <a:cubicBezTo>
                    <a:pt x="953" y="523875"/>
                    <a:pt x="-953" y="529590"/>
                    <a:pt x="7620" y="531495"/>
                  </a:cubicBezTo>
                  <a:close/>
                </a:path>
              </a:pathLst>
            </a:custGeom>
            <a:solidFill>
              <a:srgbClr val="00B0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53" name="Graphic 782">
              <a:extLst>
                <a:ext uri="{FF2B5EF4-FFF2-40B4-BE49-F238E27FC236}">
                  <a16:creationId xmlns:a16="http://schemas.microsoft.com/office/drawing/2014/main" id="{49F9E322-FDC2-449B-B493-B0F22BE1FAF1}"/>
                </a:ext>
              </a:extLst>
            </p:cNvPr>
            <p:cNvGrpSpPr/>
            <p:nvPr/>
          </p:nvGrpSpPr>
          <p:grpSpPr>
            <a:xfrm>
              <a:off x="8341216" y="3213336"/>
              <a:ext cx="1850851" cy="875513"/>
              <a:chOff x="709612" y="881062"/>
              <a:chExt cx="10772775" cy="5095875"/>
            </a:xfrm>
          </p:grpSpPr>
          <p:sp>
            <p:nvSpPr>
              <p:cNvPr id="69" name="Freeform: Shape 526">
                <a:extLst>
                  <a:ext uri="{FF2B5EF4-FFF2-40B4-BE49-F238E27FC236}">
                    <a16:creationId xmlns:a16="http://schemas.microsoft.com/office/drawing/2014/main" id="{546B64EC-50CA-4537-8316-2F6D484941FF}"/>
                  </a:ext>
                </a:extLst>
              </p:cNvPr>
              <p:cNvSpPr/>
              <p:nvPr/>
            </p:nvSpPr>
            <p:spPr>
              <a:xfrm>
                <a:off x="710031" y="880581"/>
                <a:ext cx="10774398" cy="5097496"/>
              </a:xfrm>
              <a:custGeom>
                <a:avLst/>
                <a:gdLst>
                  <a:gd name="connsiteX0" fmla="*/ 10688535 w 10774398"/>
                  <a:gd name="connsiteY0" fmla="*/ 2280766 h 5097496"/>
                  <a:gd name="connsiteX1" fmla="*/ 10658056 w 10774398"/>
                  <a:gd name="connsiteY1" fmla="*/ 2211233 h 5097496"/>
                  <a:gd name="connsiteX2" fmla="*/ 10658056 w 10774398"/>
                  <a:gd name="connsiteY2" fmla="*/ 1826423 h 5097496"/>
                  <a:gd name="connsiteX3" fmla="*/ 10513276 w 10774398"/>
                  <a:gd name="connsiteY3" fmla="*/ 1534006 h 5097496"/>
                  <a:gd name="connsiteX4" fmla="*/ 10402785 w 10774398"/>
                  <a:gd name="connsiteY4" fmla="*/ 1138718 h 5097496"/>
                  <a:gd name="connsiteX5" fmla="*/ 10239908 w 10774398"/>
                  <a:gd name="connsiteY5" fmla="*/ 744383 h 5097496"/>
                  <a:gd name="connsiteX6" fmla="*/ 9949395 w 10774398"/>
                  <a:gd name="connsiteY6" fmla="*/ 688186 h 5097496"/>
                  <a:gd name="connsiteX7" fmla="*/ 9692220 w 10774398"/>
                  <a:gd name="connsiteY7" fmla="*/ 771053 h 5097496"/>
                  <a:gd name="connsiteX8" fmla="*/ 9742703 w 10774398"/>
                  <a:gd name="connsiteY8" fmla="*/ 643418 h 5097496"/>
                  <a:gd name="connsiteX9" fmla="*/ 9689363 w 10774398"/>
                  <a:gd name="connsiteY9" fmla="*/ 330998 h 5097496"/>
                  <a:gd name="connsiteX10" fmla="*/ 9448381 w 10774398"/>
                  <a:gd name="connsiteY10" fmla="*/ 320521 h 5097496"/>
                  <a:gd name="connsiteX11" fmla="*/ 9126436 w 10774398"/>
                  <a:gd name="connsiteY11" fmla="*/ 505306 h 5097496"/>
                  <a:gd name="connsiteX12" fmla="*/ 8502548 w 10774398"/>
                  <a:gd name="connsiteY12" fmla="*/ 899641 h 5097496"/>
                  <a:gd name="connsiteX13" fmla="*/ 7882471 w 10774398"/>
                  <a:gd name="connsiteY13" fmla="*/ 1299691 h 5097496"/>
                  <a:gd name="connsiteX14" fmla="*/ 7698638 w 10774398"/>
                  <a:gd name="connsiteY14" fmla="*/ 1164436 h 5097496"/>
                  <a:gd name="connsiteX15" fmla="*/ 7479563 w 10774398"/>
                  <a:gd name="connsiteY15" fmla="*/ 883448 h 5097496"/>
                  <a:gd name="connsiteX16" fmla="*/ 6760426 w 10774398"/>
                  <a:gd name="connsiteY16" fmla="*/ 258608 h 5097496"/>
                  <a:gd name="connsiteX17" fmla="*/ 5886983 w 10774398"/>
                  <a:gd name="connsiteY17" fmla="*/ 50011 h 5097496"/>
                  <a:gd name="connsiteX18" fmla="*/ 4813516 w 10774398"/>
                  <a:gd name="connsiteY18" fmla="*/ 481 h 5097496"/>
                  <a:gd name="connsiteX19" fmla="*/ 3823868 w 10774398"/>
                  <a:gd name="connsiteY19" fmla="*/ 152881 h 5097496"/>
                  <a:gd name="connsiteX20" fmla="*/ 1815046 w 10774398"/>
                  <a:gd name="connsiteY20" fmla="*/ 1336838 h 5097496"/>
                  <a:gd name="connsiteX21" fmla="*/ 1281646 w 10774398"/>
                  <a:gd name="connsiteY21" fmla="*/ 1926436 h 5097496"/>
                  <a:gd name="connsiteX22" fmla="*/ 1282598 w 10774398"/>
                  <a:gd name="connsiteY22" fmla="*/ 1934056 h 5097496"/>
                  <a:gd name="connsiteX23" fmla="*/ 1134008 w 10774398"/>
                  <a:gd name="connsiteY23" fmla="*/ 2170276 h 5097496"/>
                  <a:gd name="connsiteX24" fmla="*/ 953986 w 10774398"/>
                  <a:gd name="connsiteY24" fmla="*/ 2450311 h 5097496"/>
                  <a:gd name="connsiteX25" fmla="*/ 586321 w 10774398"/>
                  <a:gd name="connsiteY25" fmla="*/ 3554258 h 5097496"/>
                  <a:gd name="connsiteX26" fmla="*/ 566318 w 10774398"/>
                  <a:gd name="connsiteY26" fmla="*/ 3827626 h 5097496"/>
                  <a:gd name="connsiteX27" fmla="*/ 447256 w 10774398"/>
                  <a:gd name="connsiteY27" fmla="*/ 4036223 h 5097496"/>
                  <a:gd name="connsiteX28" fmla="*/ 24346 w 10774398"/>
                  <a:gd name="connsiteY28" fmla="*/ 4509616 h 5097496"/>
                  <a:gd name="connsiteX29" fmla="*/ 148171 w 10774398"/>
                  <a:gd name="connsiteY29" fmla="*/ 4879186 h 5097496"/>
                  <a:gd name="connsiteX30" fmla="*/ 909218 w 10774398"/>
                  <a:gd name="connsiteY30" fmla="*/ 5001106 h 5097496"/>
                  <a:gd name="connsiteX31" fmla="*/ 1658836 w 10774398"/>
                  <a:gd name="connsiteY31" fmla="*/ 4841086 h 5097496"/>
                  <a:gd name="connsiteX32" fmla="*/ 2049361 w 10774398"/>
                  <a:gd name="connsiteY32" fmla="*/ 4997296 h 5097496"/>
                  <a:gd name="connsiteX33" fmla="*/ 2862796 w 10774398"/>
                  <a:gd name="connsiteY33" fmla="*/ 5080163 h 5097496"/>
                  <a:gd name="connsiteX34" fmla="*/ 3389528 w 10774398"/>
                  <a:gd name="connsiteY34" fmla="*/ 4881091 h 5097496"/>
                  <a:gd name="connsiteX35" fmla="*/ 4171531 w 10774398"/>
                  <a:gd name="connsiteY35" fmla="*/ 4682971 h 5097496"/>
                  <a:gd name="connsiteX36" fmla="*/ 4742078 w 10774398"/>
                  <a:gd name="connsiteY36" fmla="*/ 4801081 h 5097496"/>
                  <a:gd name="connsiteX37" fmla="*/ 5238331 w 10774398"/>
                  <a:gd name="connsiteY37" fmla="*/ 4750599 h 5097496"/>
                  <a:gd name="connsiteX38" fmla="*/ 5489791 w 10774398"/>
                  <a:gd name="connsiteY38" fmla="*/ 4823941 h 5097496"/>
                  <a:gd name="connsiteX39" fmla="*/ 5649811 w 10774398"/>
                  <a:gd name="connsiteY39" fmla="*/ 4922049 h 5097496"/>
                  <a:gd name="connsiteX40" fmla="*/ 5885079 w 10774398"/>
                  <a:gd name="connsiteY40" fmla="*/ 4925858 h 5097496"/>
                  <a:gd name="connsiteX41" fmla="*/ 7731976 w 10774398"/>
                  <a:gd name="connsiteY41" fmla="*/ 4925858 h 5097496"/>
                  <a:gd name="connsiteX42" fmla="*/ 8235848 w 10774398"/>
                  <a:gd name="connsiteY42" fmla="*/ 4949671 h 5097496"/>
                  <a:gd name="connsiteX43" fmla="*/ 8714003 w 10774398"/>
                  <a:gd name="connsiteY43" fmla="*/ 4928716 h 5097496"/>
                  <a:gd name="connsiteX44" fmla="*/ 9124531 w 10774398"/>
                  <a:gd name="connsiteY44" fmla="*/ 4414366 h 5097496"/>
                  <a:gd name="connsiteX45" fmla="*/ 8740673 w 10774398"/>
                  <a:gd name="connsiteY45" fmla="*/ 3912398 h 5097496"/>
                  <a:gd name="connsiteX46" fmla="*/ 8389200 w 10774398"/>
                  <a:gd name="connsiteY46" fmla="*/ 3399001 h 5097496"/>
                  <a:gd name="connsiteX47" fmla="*/ 8584463 w 10774398"/>
                  <a:gd name="connsiteY47" fmla="*/ 3058958 h 5097496"/>
                  <a:gd name="connsiteX48" fmla="*/ 8770200 w 10774398"/>
                  <a:gd name="connsiteY48" fmla="*/ 2981806 h 5097496"/>
                  <a:gd name="connsiteX49" fmla="*/ 9053093 w 10774398"/>
                  <a:gd name="connsiteY49" fmla="*/ 2906558 h 5097496"/>
                  <a:gd name="connsiteX50" fmla="*/ 9395993 w 10774398"/>
                  <a:gd name="connsiteY50" fmla="*/ 2822738 h 5097496"/>
                  <a:gd name="connsiteX51" fmla="*/ 9959873 w 10774398"/>
                  <a:gd name="connsiteY51" fmla="*/ 3037051 h 5097496"/>
                  <a:gd name="connsiteX52" fmla="*/ 10251339 w 10774398"/>
                  <a:gd name="connsiteY52" fmla="*/ 3095153 h 5097496"/>
                  <a:gd name="connsiteX53" fmla="*/ 10765689 w 10774398"/>
                  <a:gd name="connsiteY53" fmla="*/ 2601758 h 5097496"/>
                  <a:gd name="connsiteX54" fmla="*/ 10688535 w 10774398"/>
                  <a:gd name="connsiteY54" fmla="*/ 2280766 h 5097496"/>
                  <a:gd name="connsiteX55" fmla="*/ 7149046 w 10774398"/>
                  <a:gd name="connsiteY55" fmla="*/ 595793 h 5097496"/>
                  <a:gd name="connsiteX56" fmla="*/ 7145236 w 10774398"/>
                  <a:gd name="connsiteY56" fmla="*/ 599603 h 5097496"/>
                  <a:gd name="connsiteX57" fmla="*/ 7139521 w 10774398"/>
                  <a:gd name="connsiteY57" fmla="*/ 591031 h 5097496"/>
                  <a:gd name="connsiteX58" fmla="*/ 7149046 w 10774398"/>
                  <a:gd name="connsiteY58" fmla="*/ 595793 h 5097496"/>
                  <a:gd name="connsiteX59" fmla="*/ 6769951 w 10774398"/>
                  <a:gd name="connsiteY59" fmla="*/ 544358 h 5097496"/>
                  <a:gd name="connsiteX60" fmla="*/ 6769951 w 10774398"/>
                  <a:gd name="connsiteY60" fmla="*/ 544358 h 5097496"/>
                  <a:gd name="connsiteX61" fmla="*/ 6769951 w 10774398"/>
                  <a:gd name="connsiteY61" fmla="*/ 544358 h 5097496"/>
                  <a:gd name="connsiteX62" fmla="*/ 6769951 w 10774398"/>
                  <a:gd name="connsiteY62" fmla="*/ 544358 h 5097496"/>
                  <a:gd name="connsiteX63" fmla="*/ 6769951 w 10774398"/>
                  <a:gd name="connsiteY63" fmla="*/ 544358 h 5097496"/>
                  <a:gd name="connsiteX64" fmla="*/ 6769951 w 10774398"/>
                  <a:gd name="connsiteY64" fmla="*/ 544358 h 5097496"/>
                  <a:gd name="connsiteX65" fmla="*/ 6049861 w 10774398"/>
                  <a:gd name="connsiteY65" fmla="*/ 180503 h 5097496"/>
                  <a:gd name="connsiteX66" fmla="*/ 6049861 w 10774398"/>
                  <a:gd name="connsiteY66" fmla="*/ 180503 h 5097496"/>
                  <a:gd name="connsiteX67" fmla="*/ 6049861 w 10774398"/>
                  <a:gd name="connsiteY67" fmla="*/ 180503 h 5097496"/>
                  <a:gd name="connsiteX68" fmla="*/ 6049861 w 10774398"/>
                  <a:gd name="connsiteY68" fmla="*/ 180503 h 5097496"/>
                  <a:gd name="connsiteX69" fmla="*/ 6027001 w 10774398"/>
                  <a:gd name="connsiteY69" fmla="*/ 183361 h 5097496"/>
                  <a:gd name="connsiteX70" fmla="*/ 6027001 w 10774398"/>
                  <a:gd name="connsiteY70" fmla="*/ 183361 h 5097496"/>
                  <a:gd name="connsiteX71" fmla="*/ 6025096 w 10774398"/>
                  <a:gd name="connsiteY71" fmla="*/ 183361 h 5097496"/>
                  <a:gd name="connsiteX72" fmla="*/ 6027001 w 10774398"/>
                  <a:gd name="connsiteY72" fmla="*/ 183361 h 5097496"/>
                  <a:gd name="connsiteX73" fmla="*/ 4803038 w 10774398"/>
                  <a:gd name="connsiteY73" fmla="*/ 58583 h 5097496"/>
                  <a:gd name="connsiteX74" fmla="*/ 4808753 w 10774398"/>
                  <a:gd name="connsiteY74" fmla="*/ 58583 h 5097496"/>
                  <a:gd name="connsiteX75" fmla="*/ 4803038 w 10774398"/>
                  <a:gd name="connsiteY75" fmla="*/ 61441 h 5097496"/>
                  <a:gd name="connsiteX76" fmla="*/ 4803038 w 10774398"/>
                  <a:gd name="connsiteY76" fmla="*/ 58583 h 5097496"/>
                  <a:gd name="connsiteX77" fmla="*/ 3474301 w 10774398"/>
                  <a:gd name="connsiteY77" fmla="*/ 296708 h 5097496"/>
                  <a:gd name="connsiteX78" fmla="*/ 3474301 w 10774398"/>
                  <a:gd name="connsiteY78" fmla="*/ 296708 h 5097496"/>
                  <a:gd name="connsiteX79" fmla="*/ 3474301 w 10774398"/>
                  <a:gd name="connsiteY79" fmla="*/ 296708 h 5097496"/>
                  <a:gd name="connsiteX80" fmla="*/ 3474301 w 10774398"/>
                  <a:gd name="connsiteY80" fmla="*/ 296708 h 5097496"/>
                  <a:gd name="connsiteX81" fmla="*/ 3474301 w 10774398"/>
                  <a:gd name="connsiteY81" fmla="*/ 296708 h 5097496"/>
                  <a:gd name="connsiteX82" fmla="*/ 3104731 w 10774398"/>
                  <a:gd name="connsiteY82" fmla="*/ 456728 h 5097496"/>
                  <a:gd name="connsiteX83" fmla="*/ 3099968 w 10774398"/>
                  <a:gd name="connsiteY83" fmla="*/ 459586 h 5097496"/>
                  <a:gd name="connsiteX84" fmla="*/ 3099016 w 10774398"/>
                  <a:gd name="connsiteY84" fmla="*/ 459586 h 5097496"/>
                  <a:gd name="connsiteX85" fmla="*/ 3104731 w 10774398"/>
                  <a:gd name="connsiteY85" fmla="*/ 456728 h 5097496"/>
                  <a:gd name="connsiteX86" fmla="*/ 2638006 w 10774398"/>
                  <a:gd name="connsiteY86" fmla="*/ 745336 h 5097496"/>
                  <a:gd name="connsiteX87" fmla="*/ 2637053 w 10774398"/>
                  <a:gd name="connsiteY87" fmla="*/ 746288 h 5097496"/>
                  <a:gd name="connsiteX88" fmla="*/ 2637053 w 10774398"/>
                  <a:gd name="connsiteY88" fmla="*/ 745336 h 5097496"/>
                  <a:gd name="connsiteX89" fmla="*/ 2638006 w 10774398"/>
                  <a:gd name="connsiteY89" fmla="*/ 745336 h 5097496"/>
                  <a:gd name="connsiteX90" fmla="*/ 684428 w 10774398"/>
                  <a:gd name="connsiteY90" fmla="*/ 3258983 h 5097496"/>
                  <a:gd name="connsiteX91" fmla="*/ 684428 w 10774398"/>
                  <a:gd name="connsiteY91" fmla="*/ 3258983 h 5097496"/>
                  <a:gd name="connsiteX92" fmla="*/ 684428 w 10774398"/>
                  <a:gd name="connsiteY92" fmla="*/ 3258983 h 5097496"/>
                  <a:gd name="connsiteX93" fmla="*/ 684428 w 10774398"/>
                  <a:gd name="connsiteY93" fmla="*/ 3258983 h 5097496"/>
                  <a:gd name="connsiteX94" fmla="*/ 616801 w 10774398"/>
                  <a:gd name="connsiteY94" fmla="*/ 3449483 h 5097496"/>
                  <a:gd name="connsiteX95" fmla="*/ 616801 w 10774398"/>
                  <a:gd name="connsiteY95" fmla="*/ 3449483 h 5097496"/>
                  <a:gd name="connsiteX96" fmla="*/ 616801 w 10774398"/>
                  <a:gd name="connsiteY96" fmla="*/ 3449483 h 5097496"/>
                  <a:gd name="connsiteX97" fmla="*/ 616801 w 10774398"/>
                  <a:gd name="connsiteY97" fmla="*/ 3449483 h 5097496"/>
                  <a:gd name="connsiteX98" fmla="*/ 605371 w 10774398"/>
                  <a:gd name="connsiteY98" fmla="*/ 3810481 h 5097496"/>
                  <a:gd name="connsiteX99" fmla="*/ 605371 w 10774398"/>
                  <a:gd name="connsiteY99" fmla="*/ 3811433 h 5097496"/>
                  <a:gd name="connsiteX100" fmla="*/ 609181 w 10774398"/>
                  <a:gd name="connsiteY100" fmla="*/ 3810481 h 5097496"/>
                  <a:gd name="connsiteX101" fmla="*/ 608228 w 10774398"/>
                  <a:gd name="connsiteY101" fmla="*/ 3813338 h 5097496"/>
                  <a:gd name="connsiteX102" fmla="*/ 605371 w 10774398"/>
                  <a:gd name="connsiteY102" fmla="*/ 3811433 h 5097496"/>
                  <a:gd name="connsiteX103" fmla="*/ 605371 w 10774398"/>
                  <a:gd name="connsiteY103" fmla="*/ 3810481 h 5097496"/>
                  <a:gd name="connsiteX104" fmla="*/ 605371 w 10774398"/>
                  <a:gd name="connsiteY104" fmla="*/ 3810481 h 5097496"/>
                  <a:gd name="connsiteX105" fmla="*/ 1701698 w 10774398"/>
                  <a:gd name="connsiteY105" fmla="*/ 4805844 h 5097496"/>
                  <a:gd name="connsiteX106" fmla="*/ 1706461 w 10774398"/>
                  <a:gd name="connsiteY106" fmla="*/ 4806796 h 5097496"/>
                  <a:gd name="connsiteX107" fmla="*/ 1715033 w 10774398"/>
                  <a:gd name="connsiteY107" fmla="*/ 4810606 h 5097496"/>
                  <a:gd name="connsiteX108" fmla="*/ 1701698 w 10774398"/>
                  <a:gd name="connsiteY108" fmla="*/ 4805844 h 5097496"/>
                  <a:gd name="connsiteX109" fmla="*/ 4550626 w 10774398"/>
                  <a:gd name="connsiteY109" fmla="*/ 4796319 h 5097496"/>
                  <a:gd name="connsiteX110" fmla="*/ 4548721 w 10774398"/>
                  <a:gd name="connsiteY110" fmla="*/ 4796319 h 5097496"/>
                  <a:gd name="connsiteX111" fmla="*/ 4550626 w 10774398"/>
                  <a:gd name="connsiteY111" fmla="*/ 4796319 h 5097496"/>
                  <a:gd name="connsiteX112" fmla="*/ 4550626 w 10774398"/>
                  <a:gd name="connsiteY112" fmla="*/ 4796319 h 5097496"/>
                  <a:gd name="connsiteX113" fmla="*/ 5526938 w 10774398"/>
                  <a:gd name="connsiteY113" fmla="*/ 4767744 h 5097496"/>
                  <a:gd name="connsiteX114" fmla="*/ 5526938 w 10774398"/>
                  <a:gd name="connsiteY114" fmla="*/ 4766791 h 5097496"/>
                  <a:gd name="connsiteX115" fmla="*/ 5526938 w 10774398"/>
                  <a:gd name="connsiteY115" fmla="*/ 4767744 h 5097496"/>
                  <a:gd name="connsiteX116" fmla="*/ 5526938 w 10774398"/>
                  <a:gd name="connsiteY116" fmla="*/ 4767744 h 5097496"/>
                  <a:gd name="connsiteX117" fmla="*/ 5540273 w 10774398"/>
                  <a:gd name="connsiteY117" fmla="*/ 4661063 h 5097496"/>
                  <a:gd name="connsiteX118" fmla="*/ 5539321 w 10774398"/>
                  <a:gd name="connsiteY118" fmla="*/ 4660111 h 5097496"/>
                  <a:gd name="connsiteX119" fmla="*/ 5540273 w 10774398"/>
                  <a:gd name="connsiteY119" fmla="*/ 4660111 h 5097496"/>
                  <a:gd name="connsiteX120" fmla="*/ 5540273 w 10774398"/>
                  <a:gd name="connsiteY120" fmla="*/ 4661063 h 5097496"/>
                  <a:gd name="connsiteX121" fmla="*/ 5540273 w 10774398"/>
                  <a:gd name="connsiteY121" fmla="*/ 4661063 h 5097496"/>
                  <a:gd name="connsiteX122" fmla="*/ 5540273 w 10774398"/>
                  <a:gd name="connsiteY122" fmla="*/ 4661063 h 5097496"/>
                  <a:gd name="connsiteX123" fmla="*/ 5903176 w 10774398"/>
                  <a:gd name="connsiteY123" fmla="*/ 4887758 h 5097496"/>
                  <a:gd name="connsiteX124" fmla="*/ 5903176 w 10774398"/>
                  <a:gd name="connsiteY124" fmla="*/ 4887758 h 5097496"/>
                  <a:gd name="connsiteX125" fmla="*/ 5904129 w 10774398"/>
                  <a:gd name="connsiteY125" fmla="*/ 4887758 h 5097496"/>
                  <a:gd name="connsiteX126" fmla="*/ 5904129 w 10774398"/>
                  <a:gd name="connsiteY126" fmla="*/ 4888711 h 5097496"/>
                  <a:gd name="connsiteX127" fmla="*/ 5903176 w 10774398"/>
                  <a:gd name="connsiteY127" fmla="*/ 4887758 h 5097496"/>
                  <a:gd name="connsiteX128" fmla="*/ 6241313 w 10774398"/>
                  <a:gd name="connsiteY128" fmla="*/ 4900141 h 5097496"/>
                  <a:gd name="connsiteX129" fmla="*/ 6243218 w 10774398"/>
                  <a:gd name="connsiteY129" fmla="*/ 4900141 h 5097496"/>
                  <a:gd name="connsiteX130" fmla="*/ 6241313 w 10774398"/>
                  <a:gd name="connsiteY130" fmla="*/ 4900141 h 5097496"/>
                  <a:gd name="connsiteX131" fmla="*/ 6440386 w 10774398"/>
                  <a:gd name="connsiteY131" fmla="*/ 4880138 h 5097496"/>
                  <a:gd name="connsiteX132" fmla="*/ 6441338 w 10774398"/>
                  <a:gd name="connsiteY132" fmla="*/ 4880138 h 5097496"/>
                  <a:gd name="connsiteX133" fmla="*/ 6440386 w 10774398"/>
                  <a:gd name="connsiteY133" fmla="*/ 4880138 h 5097496"/>
                  <a:gd name="connsiteX134" fmla="*/ 8655900 w 10774398"/>
                  <a:gd name="connsiteY134" fmla="*/ 4211484 h 5097496"/>
                  <a:gd name="connsiteX135" fmla="*/ 8655900 w 10774398"/>
                  <a:gd name="connsiteY135" fmla="*/ 4211484 h 5097496"/>
                  <a:gd name="connsiteX136" fmla="*/ 8653995 w 10774398"/>
                  <a:gd name="connsiteY136" fmla="*/ 4211484 h 5097496"/>
                  <a:gd name="connsiteX137" fmla="*/ 8655900 w 10774398"/>
                  <a:gd name="connsiteY137" fmla="*/ 4211484 h 5097496"/>
                  <a:gd name="connsiteX138" fmla="*/ 10617098 w 10774398"/>
                  <a:gd name="connsiteY138" fmla="*/ 1927388 h 5097496"/>
                  <a:gd name="connsiteX139" fmla="*/ 10618051 w 10774398"/>
                  <a:gd name="connsiteY139" fmla="*/ 1925483 h 5097496"/>
                  <a:gd name="connsiteX140" fmla="*/ 10619003 w 10774398"/>
                  <a:gd name="connsiteY140" fmla="*/ 1926436 h 5097496"/>
                  <a:gd name="connsiteX141" fmla="*/ 10616145 w 10774398"/>
                  <a:gd name="connsiteY141" fmla="*/ 1930246 h 5097496"/>
                  <a:gd name="connsiteX142" fmla="*/ 10617098 w 10774398"/>
                  <a:gd name="connsiteY142" fmla="*/ 1927388 h 5097496"/>
                  <a:gd name="connsiteX143" fmla="*/ 10617098 w 10774398"/>
                  <a:gd name="connsiteY143" fmla="*/ 1959773 h 5097496"/>
                  <a:gd name="connsiteX144" fmla="*/ 10617098 w 10774398"/>
                  <a:gd name="connsiteY144" fmla="*/ 1955011 h 5097496"/>
                  <a:gd name="connsiteX145" fmla="*/ 10618051 w 10774398"/>
                  <a:gd name="connsiteY145" fmla="*/ 1956916 h 5097496"/>
                  <a:gd name="connsiteX146" fmla="*/ 10617098 w 10774398"/>
                  <a:gd name="connsiteY146" fmla="*/ 1959773 h 50974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</a:cxnLst>
                <a:rect l="l" t="t" r="r" b="b"/>
                <a:pathLst>
                  <a:path w="10774398" h="5097496">
                    <a:moveTo>
                      <a:pt x="10688535" y="2280766"/>
                    </a:moveTo>
                    <a:cubicBezTo>
                      <a:pt x="10678058" y="2259811"/>
                      <a:pt x="10667581" y="2236951"/>
                      <a:pt x="10658056" y="2211233"/>
                    </a:cubicBezTo>
                    <a:cubicBezTo>
                      <a:pt x="10609478" y="2082646"/>
                      <a:pt x="10646626" y="1956916"/>
                      <a:pt x="10658056" y="1826423"/>
                    </a:cubicBezTo>
                    <a:cubicBezTo>
                      <a:pt x="10673295" y="1657831"/>
                      <a:pt x="10639006" y="1632113"/>
                      <a:pt x="10513276" y="1534006"/>
                    </a:cubicBezTo>
                    <a:cubicBezTo>
                      <a:pt x="10396118" y="1442566"/>
                      <a:pt x="10397070" y="1273973"/>
                      <a:pt x="10402785" y="1138718"/>
                    </a:cubicBezTo>
                    <a:cubicBezTo>
                      <a:pt x="10408501" y="986318"/>
                      <a:pt x="10372306" y="835823"/>
                      <a:pt x="10239908" y="744383"/>
                    </a:cubicBezTo>
                    <a:cubicBezTo>
                      <a:pt x="10151326" y="683423"/>
                      <a:pt x="10052266" y="673898"/>
                      <a:pt x="9949395" y="688186"/>
                    </a:cubicBezTo>
                    <a:cubicBezTo>
                      <a:pt x="9909391" y="693901"/>
                      <a:pt x="9698888" y="731048"/>
                      <a:pt x="9692220" y="771053"/>
                    </a:cubicBezTo>
                    <a:cubicBezTo>
                      <a:pt x="9700793" y="721523"/>
                      <a:pt x="9718891" y="681518"/>
                      <a:pt x="9742703" y="643418"/>
                    </a:cubicBezTo>
                    <a:cubicBezTo>
                      <a:pt x="9814141" y="527213"/>
                      <a:pt x="9837001" y="403388"/>
                      <a:pt x="9689363" y="330998"/>
                    </a:cubicBezTo>
                    <a:cubicBezTo>
                      <a:pt x="9615068" y="294803"/>
                      <a:pt x="9527438" y="297661"/>
                      <a:pt x="9448381" y="320521"/>
                    </a:cubicBezTo>
                    <a:cubicBezTo>
                      <a:pt x="9321698" y="357668"/>
                      <a:pt x="9232163" y="433868"/>
                      <a:pt x="9126436" y="505306"/>
                    </a:cubicBezTo>
                    <a:cubicBezTo>
                      <a:pt x="8922600" y="642466"/>
                      <a:pt x="8712098" y="770101"/>
                      <a:pt x="8502548" y="899641"/>
                    </a:cubicBezTo>
                    <a:cubicBezTo>
                      <a:pt x="8304429" y="1021561"/>
                      <a:pt x="8094879" y="1211108"/>
                      <a:pt x="7882471" y="1299691"/>
                    </a:cubicBezTo>
                    <a:cubicBezTo>
                      <a:pt x="7774838" y="1344458"/>
                      <a:pt x="7767218" y="1258733"/>
                      <a:pt x="7698638" y="1164436"/>
                    </a:cubicBezTo>
                    <a:cubicBezTo>
                      <a:pt x="7629106" y="1068233"/>
                      <a:pt x="7555763" y="974888"/>
                      <a:pt x="7479563" y="883448"/>
                    </a:cubicBezTo>
                    <a:cubicBezTo>
                      <a:pt x="7273823" y="639608"/>
                      <a:pt x="7054748" y="392911"/>
                      <a:pt x="6760426" y="258608"/>
                    </a:cubicBezTo>
                    <a:cubicBezTo>
                      <a:pt x="6483248" y="131926"/>
                      <a:pt x="6187973" y="78586"/>
                      <a:pt x="5886983" y="50011"/>
                    </a:cubicBezTo>
                    <a:cubicBezTo>
                      <a:pt x="5529796" y="15721"/>
                      <a:pt x="5172608" y="-3329"/>
                      <a:pt x="4813516" y="481"/>
                    </a:cubicBezTo>
                    <a:cubicBezTo>
                      <a:pt x="4477283" y="4291"/>
                      <a:pt x="4146766" y="50963"/>
                      <a:pt x="3823868" y="152881"/>
                    </a:cubicBezTo>
                    <a:cubicBezTo>
                      <a:pt x="3064726" y="392911"/>
                      <a:pt x="2412263" y="817726"/>
                      <a:pt x="1815046" y="1336838"/>
                    </a:cubicBezTo>
                    <a:cubicBezTo>
                      <a:pt x="1614068" y="1512098"/>
                      <a:pt x="1434998" y="1708313"/>
                      <a:pt x="1281646" y="1926436"/>
                    </a:cubicBezTo>
                    <a:cubicBezTo>
                      <a:pt x="1282598" y="1928341"/>
                      <a:pt x="1283551" y="1931198"/>
                      <a:pt x="1282598" y="1934056"/>
                    </a:cubicBezTo>
                    <a:cubicBezTo>
                      <a:pt x="1207351" y="2044546"/>
                      <a:pt x="1181633" y="2108363"/>
                      <a:pt x="1134008" y="2170276"/>
                    </a:cubicBezTo>
                    <a:cubicBezTo>
                      <a:pt x="1065428" y="2258858"/>
                      <a:pt x="1008278" y="2351251"/>
                      <a:pt x="953986" y="2450311"/>
                    </a:cubicBezTo>
                    <a:cubicBezTo>
                      <a:pt x="768248" y="2791306"/>
                      <a:pt x="638708" y="3167543"/>
                      <a:pt x="586321" y="3554258"/>
                    </a:cubicBezTo>
                    <a:cubicBezTo>
                      <a:pt x="599656" y="3645698"/>
                      <a:pt x="594893" y="3739996"/>
                      <a:pt x="566318" y="3827626"/>
                    </a:cubicBezTo>
                    <a:cubicBezTo>
                      <a:pt x="540601" y="3904778"/>
                      <a:pt x="497738" y="3974311"/>
                      <a:pt x="447256" y="4036223"/>
                    </a:cubicBezTo>
                    <a:cubicBezTo>
                      <a:pt x="314858" y="4198149"/>
                      <a:pt x="111023" y="4312449"/>
                      <a:pt x="24346" y="4509616"/>
                    </a:cubicBezTo>
                    <a:cubicBezTo>
                      <a:pt x="-40424" y="4656301"/>
                      <a:pt x="31966" y="4786794"/>
                      <a:pt x="148171" y="4879186"/>
                    </a:cubicBezTo>
                    <a:cubicBezTo>
                      <a:pt x="372961" y="5058256"/>
                      <a:pt x="640613" y="5062066"/>
                      <a:pt x="909218" y="5001106"/>
                    </a:cubicBezTo>
                    <a:cubicBezTo>
                      <a:pt x="1148296" y="4947766"/>
                      <a:pt x="1406423" y="4795366"/>
                      <a:pt x="1658836" y="4841086"/>
                    </a:cubicBezTo>
                    <a:cubicBezTo>
                      <a:pt x="1790281" y="4864899"/>
                      <a:pt x="1918868" y="4953481"/>
                      <a:pt x="2049361" y="4997296"/>
                    </a:cubicBezTo>
                    <a:cubicBezTo>
                      <a:pt x="2304631" y="5083021"/>
                      <a:pt x="2589428" y="5123026"/>
                      <a:pt x="2862796" y="5080163"/>
                    </a:cubicBezTo>
                    <a:cubicBezTo>
                      <a:pt x="3051391" y="5050636"/>
                      <a:pt x="3222841" y="4970626"/>
                      <a:pt x="3389528" y="4881091"/>
                    </a:cubicBezTo>
                    <a:cubicBezTo>
                      <a:pt x="3587648" y="4774411"/>
                      <a:pt x="3943883" y="4568671"/>
                      <a:pt x="4171531" y="4682971"/>
                    </a:cubicBezTo>
                    <a:cubicBezTo>
                      <a:pt x="4364888" y="4779174"/>
                      <a:pt x="4516336" y="4865851"/>
                      <a:pt x="4742078" y="4801081"/>
                    </a:cubicBezTo>
                    <a:cubicBezTo>
                      <a:pt x="4887811" y="4759171"/>
                      <a:pt x="5082121" y="4736311"/>
                      <a:pt x="5238331" y="4750599"/>
                    </a:cubicBezTo>
                    <a:cubicBezTo>
                      <a:pt x="5325961" y="4758219"/>
                      <a:pt x="5411686" y="4781078"/>
                      <a:pt x="5489791" y="4823941"/>
                    </a:cubicBezTo>
                    <a:cubicBezTo>
                      <a:pt x="5543131" y="4853469"/>
                      <a:pt x="5590756" y="4903951"/>
                      <a:pt x="5649811" y="4922049"/>
                    </a:cubicBezTo>
                    <a:cubicBezTo>
                      <a:pt x="5720296" y="4943004"/>
                      <a:pt x="5811736" y="4926811"/>
                      <a:pt x="5885079" y="4925858"/>
                    </a:cubicBezTo>
                    <a:cubicBezTo>
                      <a:pt x="6500393" y="4921096"/>
                      <a:pt x="7115708" y="4932526"/>
                      <a:pt x="7731976" y="4925858"/>
                    </a:cubicBezTo>
                    <a:cubicBezTo>
                      <a:pt x="7898663" y="4923954"/>
                      <a:pt x="8071066" y="4923001"/>
                      <a:pt x="8235848" y="4949671"/>
                    </a:cubicBezTo>
                    <a:cubicBezTo>
                      <a:pt x="8403488" y="4976341"/>
                      <a:pt x="8550173" y="4997296"/>
                      <a:pt x="8714003" y="4928716"/>
                    </a:cubicBezTo>
                    <a:cubicBezTo>
                      <a:pt x="8914028" y="4843944"/>
                      <a:pt x="9085478" y="4627726"/>
                      <a:pt x="9124531" y="4414366"/>
                    </a:cubicBezTo>
                    <a:cubicBezTo>
                      <a:pt x="9180728" y="4104803"/>
                      <a:pt x="8944508" y="4058131"/>
                      <a:pt x="8740673" y="3912398"/>
                    </a:cubicBezTo>
                    <a:cubicBezTo>
                      <a:pt x="8577795" y="3796193"/>
                      <a:pt x="8382533" y="3618076"/>
                      <a:pt x="8389200" y="3399001"/>
                    </a:cubicBezTo>
                    <a:cubicBezTo>
                      <a:pt x="8393011" y="3262793"/>
                      <a:pt x="8475878" y="3136111"/>
                      <a:pt x="8584463" y="3058958"/>
                    </a:cubicBezTo>
                    <a:cubicBezTo>
                      <a:pt x="8637803" y="3020858"/>
                      <a:pt x="8704478" y="2987521"/>
                      <a:pt x="8770200" y="2981806"/>
                    </a:cubicBezTo>
                    <a:cubicBezTo>
                      <a:pt x="8903550" y="2970376"/>
                      <a:pt x="8932125" y="2968471"/>
                      <a:pt x="9053093" y="2906558"/>
                    </a:cubicBezTo>
                    <a:cubicBezTo>
                      <a:pt x="9158820" y="2852266"/>
                      <a:pt x="9276931" y="2822738"/>
                      <a:pt x="9395993" y="2822738"/>
                    </a:cubicBezTo>
                    <a:cubicBezTo>
                      <a:pt x="9613163" y="2822738"/>
                      <a:pt x="9779851" y="2933228"/>
                      <a:pt x="9959873" y="3037051"/>
                    </a:cubicBezTo>
                    <a:cubicBezTo>
                      <a:pt x="10051314" y="3089438"/>
                      <a:pt x="10149420" y="3111346"/>
                      <a:pt x="10251339" y="3095153"/>
                    </a:cubicBezTo>
                    <a:cubicBezTo>
                      <a:pt x="10502798" y="3055148"/>
                      <a:pt x="10714253" y="2850361"/>
                      <a:pt x="10765689" y="2601758"/>
                    </a:cubicBezTo>
                    <a:cubicBezTo>
                      <a:pt x="10796168" y="2456026"/>
                      <a:pt x="10740923" y="2386493"/>
                      <a:pt x="10688535" y="2280766"/>
                    </a:cubicBezTo>
                    <a:close/>
                    <a:moveTo>
                      <a:pt x="7149046" y="595793"/>
                    </a:moveTo>
                    <a:cubicBezTo>
                      <a:pt x="7148093" y="596746"/>
                      <a:pt x="7146188" y="598651"/>
                      <a:pt x="7145236" y="599603"/>
                    </a:cubicBezTo>
                    <a:cubicBezTo>
                      <a:pt x="7143331" y="596746"/>
                      <a:pt x="7141426" y="593888"/>
                      <a:pt x="7139521" y="591031"/>
                    </a:cubicBezTo>
                    <a:cubicBezTo>
                      <a:pt x="7143331" y="592936"/>
                      <a:pt x="7146188" y="593888"/>
                      <a:pt x="7149046" y="595793"/>
                    </a:cubicBezTo>
                    <a:close/>
                    <a:moveTo>
                      <a:pt x="6769951" y="544358"/>
                    </a:moveTo>
                    <a:cubicBezTo>
                      <a:pt x="6769951" y="544358"/>
                      <a:pt x="6769951" y="544358"/>
                      <a:pt x="6769951" y="544358"/>
                    </a:cubicBezTo>
                    <a:cubicBezTo>
                      <a:pt x="6769951" y="544358"/>
                      <a:pt x="6769951" y="544358"/>
                      <a:pt x="6769951" y="544358"/>
                    </a:cubicBezTo>
                    <a:cubicBezTo>
                      <a:pt x="6769951" y="544358"/>
                      <a:pt x="6769951" y="544358"/>
                      <a:pt x="6769951" y="544358"/>
                    </a:cubicBezTo>
                    <a:cubicBezTo>
                      <a:pt x="6769951" y="544358"/>
                      <a:pt x="6769951" y="544358"/>
                      <a:pt x="6769951" y="544358"/>
                    </a:cubicBezTo>
                    <a:cubicBezTo>
                      <a:pt x="6769951" y="544358"/>
                      <a:pt x="6769951" y="544358"/>
                      <a:pt x="6769951" y="544358"/>
                    </a:cubicBezTo>
                    <a:close/>
                    <a:moveTo>
                      <a:pt x="6049861" y="180503"/>
                    </a:moveTo>
                    <a:cubicBezTo>
                      <a:pt x="6049861" y="181456"/>
                      <a:pt x="6050813" y="181456"/>
                      <a:pt x="6049861" y="180503"/>
                    </a:cubicBezTo>
                    <a:cubicBezTo>
                      <a:pt x="6050813" y="181456"/>
                      <a:pt x="6049861" y="181456"/>
                      <a:pt x="6049861" y="180503"/>
                    </a:cubicBezTo>
                    <a:cubicBezTo>
                      <a:pt x="6049861" y="180503"/>
                      <a:pt x="6049861" y="180503"/>
                      <a:pt x="6049861" y="180503"/>
                    </a:cubicBezTo>
                    <a:close/>
                    <a:moveTo>
                      <a:pt x="6027001" y="183361"/>
                    </a:moveTo>
                    <a:cubicBezTo>
                      <a:pt x="6027001" y="183361"/>
                      <a:pt x="6027001" y="183361"/>
                      <a:pt x="6027001" y="183361"/>
                    </a:cubicBezTo>
                    <a:cubicBezTo>
                      <a:pt x="6026048" y="184313"/>
                      <a:pt x="6026048" y="183361"/>
                      <a:pt x="6025096" y="183361"/>
                    </a:cubicBezTo>
                    <a:cubicBezTo>
                      <a:pt x="6026048" y="183361"/>
                      <a:pt x="6027001" y="183361"/>
                      <a:pt x="6027001" y="183361"/>
                    </a:cubicBezTo>
                    <a:close/>
                    <a:moveTo>
                      <a:pt x="4803038" y="58583"/>
                    </a:moveTo>
                    <a:cubicBezTo>
                      <a:pt x="4804943" y="58583"/>
                      <a:pt x="4806848" y="58583"/>
                      <a:pt x="4808753" y="58583"/>
                    </a:cubicBezTo>
                    <a:cubicBezTo>
                      <a:pt x="4806848" y="59536"/>
                      <a:pt x="4804943" y="60488"/>
                      <a:pt x="4803038" y="61441"/>
                    </a:cubicBezTo>
                    <a:cubicBezTo>
                      <a:pt x="4802086" y="60488"/>
                      <a:pt x="4802086" y="59536"/>
                      <a:pt x="4803038" y="58583"/>
                    </a:cubicBezTo>
                    <a:close/>
                    <a:moveTo>
                      <a:pt x="3474301" y="296708"/>
                    </a:moveTo>
                    <a:cubicBezTo>
                      <a:pt x="3475253" y="296708"/>
                      <a:pt x="3475253" y="296708"/>
                      <a:pt x="3474301" y="296708"/>
                    </a:cubicBezTo>
                    <a:cubicBezTo>
                      <a:pt x="3475253" y="296708"/>
                      <a:pt x="3474301" y="296708"/>
                      <a:pt x="3474301" y="296708"/>
                    </a:cubicBezTo>
                    <a:cubicBezTo>
                      <a:pt x="3474301" y="296708"/>
                      <a:pt x="3474301" y="296708"/>
                      <a:pt x="3474301" y="296708"/>
                    </a:cubicBezTo>
                    <a:cubicBezTo>
                      <a:pt x="3474301" y="296708"/>
                      <a:pt x="3474301" y="296708"/>
                      <a:pt x="3474301" y="296708"/>
                    </a:cubicBezTo>
                    <a:close/>
                    <a:moveTo>
                      <a:pt x="3104731" y="456728"/>
                    </a:moveTo>
                    <a:cubicBezTo>
                      <a:pt x="3102826" y="457681"/>
                      <a:pt x="3100921" y="458633"/>
                      <a:pt x="3099968" y="459586"/>
                    </a:cubicBezTo>
                    <a:cubicBezTo>
                      <a:pt x="3099968" y="459586"/>
                      <a:pt x="3099016" y="459586"/>
                      <a:pt x="3099016" y="459586"/>
                    </a:cubicBezTo>
                    <a:cubicBezTo>
                      <a:pt x="3100921" y="458633"/>
                      <a:pt x="3102826" y="457681"/>
                      <a:pt x="3104731" y="456728"/>
                    </a:cubicBezTo>
                    <a:close/>
                    <a:moveTo>
                      <a:pt x="2638006" y="745336"/>
                    </a:moveTo>
                    <a:cubicBezTo>
                      <a:pt x="2638006" y="745336"/>
                      <a:pt x="2637053" y="746288"/>
                      <a:pt x="2637053" y="746288"/>
                    </a:cubicBezTo>
                    <a:cubicBezTo>
                      <a:pt x="2637053" y="746288"/>
                      <a:pt x="2637053" y="746288"/>
                      <a:pt x="2637053" y="745336"/>
                    </a:cubicBezTo>
                    <a:cubicBezTo>
                      <a:pt x="2637053" y="745336"/>
                      <a:pt x="2638006" y="745336"/>
                      <a:pt x="2638006" y="745336"/>
                    </a:cubicBezTo>
                    <a:close/>
                    <a:moveTo>
                      <a:pt x="684428" y="3258983"/>
                    </a:moveTo>
                    <a:cubicBezTo>
                      <a:pt x="684428" y="3259936"/>
                      <a:pt x="684428" y="3259936"/>
                      <a:pt x="684428" y="3258983"/>
                    </a:cubicBezTo>
                    <a:cubicBezTo>
                      <a:pt x="684428" y="3259936"/>
                      <a:pt x="684428" y="3259936"/>
                      <a:pt x="684428" y="3258983"/>
                    </a:cubicBezTo>
                    <a:cubicBezTo>
                      <a:pt x="684428" y="3258983"/>
                      <a:pt x="684428" y="3258983"/>
                      <a:pt x="684428" y="3258983"/>
                    </a:cubicBezTo>
                    <a:close/>
                    <a:moveTo>
                      <a:pt x="616801" y="3449483"/>
                    </a:moveTo>
                    <a:cubicBezTo>
                      <a:pt x="616801" y="3449483"/>
                      <a:pt x="616801" y="3449483"/>
                      <a:pt x="616801" y="3449483"/>
                    </a:cubicBezTo>
                    <a:cubicBezTo>
                      <a:pt x="616801" y="3449483"/>
                      <a:pt x="616801" y="3449483"/>
                      <a:pt x="616801" y="3449483"/>
                    </a:cubicBezTo>
                    <a:cubicBezTo>
                      <a:pt x="616801" y="3449483"/>
                      <a:pt x="616801" y="3449483"/>
                      <a:pt x="616801" y="3449483"/>
                    </a:cubicBezTo>
                    <a:close/>
                    <a:moveTo>
                      <a:pt x="605371" y="3810481"/>
                    </a:moveTo>
                    <a:cubicBezTo>
                      <a:pt x="605371" y="3810481"/>
                      <a:pt x="605371" y="3811433"/>
                      <a:pt x="605371" y="3811433"/>
                    </a:cubicBezTo>
                    <a:lnTo>
                      <a:pt x="609181" y="3810481"/>
                    </a:lnTo>
                    <a:cubicBezTo>
                      <a:pt x="609181" y="3811433"/>
                      <a:pt x="608228" y="3812386"/>
                      <a:pt x="608228" y="3813338"/>
                    </a:cubicBezTo>
                    <a:cubicBezTo>
                      <a:pt x="607276" y="3812386"/>
                      <a:pt x="606323" y="3811433"/>
                      <a:pt x="605371" y="3811433"/>
                    </a:cubicBezTo>
                    <a:cubicBezTo>
                      <a:pt x="605371" y="3811433"/>
                      <a:pt x="605371" y="3811433"/>
                      <a:pt x="605371" y="3810481"/>
                    </a:cubicBezTo>
                    <a:cubicBezTo>
                      <a:pt x="605371" y="3811433"/>
                      <a:pt x="605371" y="3811433"/>
                      <a:pt x="605371" y="3810481"/>
                    </a:cubicBezTo>
                    <a:close/>
                    <a:moveTo>
                      <a:pt x="1701698" y="4805844"/>
                    </a:moveTo>
                    <a:cubicBezTo>
                      <a:pt x="1703603" y="4805844"/>
                      <a:pt x="1705508" y="4805844"/>
                      <a:pt x="1706461" y="4806796"/>
                    </a:cubicBezTo>
                    <a:cubicBezTo>
                      <a:pt x="1709318" y="4807749"/>
                      <a:pt x="1712176" y="4809653"/>
                      <a:pt x="1715033" y="4810606"/>
                    </a:cubicBezTo>
                    <a:cubicBezTo>
                      <a:pt x="1710271" y="4809653"/>
                      <a:pt x="1706461" y="4807749"/>
                      <a:pt x="1701698" y="4805844"/>
                    </a:cubicBezTo>
                    <a:close/>
                    <a:moveTo>
                      <a:pt x="4550626" y="4796319"/>
                    </a:moveTo>
                    <a:cubicBezTo>
                      <a:pt x="4549673" y="4796319"/>
                      <a:pt x="4549673" y="4796319"/>
                      <a:pt x="4548721" y="4796319"/>
                    </a:cubicBezTo>
                    <a:cubicBezTo>
                      <a:pt x="4549673" y="4796319"/>
                      <a:pt x="4550626" y="4796319"/>
                      <a:pt x="4550626" y="4796319"/>
                    </a:cubicBezTo>
                    <a:cubicBezTo>
                      <a:pt x="4550626" y="4796319"/>
                      <a:pt x="4550626" y="4796319"/>
                      <a:pt x="4550626" y="4796319"/>
                    </a:cubicBezTo>
                    <a:close/>
                    <a:moveTo>
                      <a:pt x="5526938" y="4767744"/>
                    </a:moveTo>
                    <a:cubicBezTo>
                      <a:pt x="5526938" y="4767744"/>
                      <a:pt x="5526938" y="4766791"/>
                      <a:pt x="5526938" y="4766791"/>
                    </a:cubicBezTo>
                    <a:cubicBezTo>
                      <a:pt x="5526938" y="4766791"/>
                      <a:pt x="5527891" y="4766791"/>
                      <a:pt x="5526938" y="4767744"/>
                    </a:cubicBezTo>
                    <a:cubicBezTo>
                      <a:pt x="5527891" y="4767744"/>
                      <a:pt x="5526938" y="4767744"/>
                      <a:pt x="5526938" y="4767744"/>
                    </a:cubicBezTo>
                    <a:close/>
                    <a:moveTo>
                      <a:pt x="5540273" y="4661063"/>
                    </a:moveTo>
                    <a:cubicBezTo>
                      <a:pt x="5540273" y="4661063"/>
                      <a:pt x="5539321" y="4660111"/>
                      <a:pt x="5539321" y="4660111"/>
                    </a:cubicBezTo>
                    <a:cubicBezTo>
                      <a:pt x="5539321" y="4660111"/>
                      <a:pt x="5540273" y="4660111"/>
                      <a:pt x="5540273" y="4660111"/>
                    </a:cubicBezTo>
                    <a:cubicBezTo>
                      <a:pt x="5540273" y="4661063"/>
                      <a:pt x="5540273" y="4661063"/>
                      <a:pt x="5540273" y="4661063"/>
                    </a:cubicBezTo>
                    <a:cubicBezTo>
                      <a:pt x="5540273" y="4661063"/>
                      <a:pt x="5540273" y="4661063"/>
                      <a:pt x="5540273" y="4661063"/>
                    </a:cubicBezTo>
                    <a:cubicBezTo>
                      <a:pt x="5540273" y="4661063"/>
                      <a:pt x="5540273" y="4661063"/>
                      <a:pt x="5540273" y="4661063"/>
                    </a:cubicBezTo>
                    <a:close/>
                    <a:moveTo>
                      <a:pt x="5903176" y="4887758"/>
                    </a:moveTo>
                    <a:cubicBezTo>
                      <a:pt x="5903176" y="4887758"/>
                      <a:pt x="5903176" y="4887758"/>
                      <a:pt x="5903176" y="4887758"/>
                    </a:cubicBezTo>
                    <a:cubicBezTo>
                      <a:pt x="5903176" y="4887758"/>
                      <a:pt x="5904129" y="4887758"/>
                      <a:pt x="5904129" y="4887758"/>
                    </a:cubicBezTo>
                    <a:cubicBezTo>
                      <a:pt x="5904129" y="4887758"/>
                      <a:pt x="5904129" y="4888711"/>
                      <a:pt x="5904129" y="4888711"/>
                    </a:cubicBezTo>
                    <a:cubicBezTo>
                      <a:pt x="5904129" y="4888711"/>
                      <a:pt x="5904129" y="4888711"/>
                      <a:pt x="5903176" y="4887758"/>
                    </a:cubicBezTo>
                    <a:close/>
                    <a:moveTo>
                      <a:pt x="6241313" y="4900141"/>
                    </a:moveTo>
                    <a:cubicBezTo>
                      <a:pt x="6241313" y="4898236"/>
                      <a:pt x="6242266" y="4899188"/>
                      <a:pt x="6243218" y="4900141"/>
                    </a:cubicBezTo>
                    <a:cubicBezTo>
                      <a:pt x="6242266" y="4900141"/>
                      <a:pt x="6241313" y="4900141"/>
                      <a:pt x="6241313" y="4900141"/>
                    </a:cubicBezTo>
                    <a:close/>
                    <a:moveTo>
                      <a:pt x="6440386" y="4880138"/>
                    </a:moveTo>
                    <a:cubicBezTo>
                      <a:pt x="6439433" y="4877281"/>
                      <a:pt x="6441338" y="4878233"/>
                      <a:pt x="6441338" y="4880138"/>
                    </a:cubicBezTo>
                    <a:cubicBezTo>
                      <a:pt x="6441338" y="4880138"/>
                      <a:pt x="6441338" y="4880138"/>
                      <a:pt x="6440386" y="4880138"/>
                    </a:cubicBezTo>
                    <a:close/>
                    <a:moveTo>
                      <a:pt x="8655900" y="4211484"/>
                    </a:moveTo>
                    <a:cubicBezTo>
                      <a:pt x="8655900" y="4211484"/>
                      <a:pt x="8654948" y="4212436"/>
                      <a:pt x="8655900" y="4211484"/>
                    </a:cubicBezTo>
                    <a:cubicBezTo>
                      <a:pt x="8654948" y="4211484"/>
                      <a:pt x="8654948" y="4211484"/>
                      <a:pt x="8653995" y="4211484"/>
                    </a:cubicBezTo>
                    <a:cubicBezTo>
                      <a:pt x="8654948" y="4211484"/>
                      <a:pt x="8655900" y="4211484"/>
                      <a:pt x="8655900" y="4211484"/>
                    </a:cubicBezTo>
                    <a:close/>
                    <a:moveTo>
                      <a:pt x="10617098" y="1927388"/>
                    </a:moveTo>
                    <a:cubicBezTo>
                      <a:pt x="10617098" y="1926436"/>
                      <a:pt x="10618051" y="1925483"/>
                      <a:pt x="10618051" y="1925483"/>
                    </a:cubicBezTo>
                    <a:cubicBezTo>
                      <a:pt x="10618051" y="1925483"/>
                      <a:pt x="10619003" y="1926436"/>
                      <a:pt x="10619003" y="1926436"/>
                    </a:cubicBezTo>
                    <a:cubicBezTo>
                      <a:pt x="10618051" y="1927388"/>
                      <a:pt x="10617098" y="1928341"/>
                      <a:pt x="10616145" y="1930246"/>
                    </a:cubicBezTo>
                    <a:cubicBezTo>
                      <a:pt x="10617098" y="1929293"/>
                      <a:pt x="10617098" y="1928341"/>
                      <a:pt x="10617098" y="1927388"/>
                    </a:cubicBezTo>
                    <a:close/>
                    <a:moveTo>
                      <a:pt x="10617098" y="1959773"/>
                    </a:moveTo>
                    <a:cubicBezTo>
                      <a:pt x="10617098" y="1957868"/>
                      <a:pt x="10617098" y="1956916"/>
                      <a:pt x="10617098" y="1955011"/>
                    </a:cubicBezTo>
                    <a:cubicBezTo>
                      <a:pt x="10617098" y="1955963"/>
                      <a:pt x="10618051" y="1955963"/>
                      <a:pt x="10618051" y="1956916"/>
                    </a:cubicBezTo>
                    <a:cubicBezTo>
                      <a:pt x="10618051" y="1956916"/>
                      <a:pt x="10618051" y="1958821"/>
                      <a:pt x="10617098" y="1959773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grpSp>
            <p:nvGrpSpPr>
              <p:cNvPr id="70" name="Graphic 782">
                <a:extLst>
                  <a:ext uri="{FF2B5EF4-FFF2-40B4-BE49-F238E27FC236}">
                    <a16:creationId xmlns:a16="http://schemas.microsoft.com/office/drawing/2014/main" id="{A3DC06C3-4EA9-45CA-8007-889186C0CC5F}"/>
                  </a:ext>
                </a:extLst>
              </p:cNvPr>
              <p:cNvGrpSpPr/>
              <p:nvPr/>
            </p:nvGrpSpPr>
            <p:grpSpPr>
              <a:xfrm>
                <a:off x="739405" y="930325"/>
                <a:ext cx="9067641" cy="5008511"/>
                <a:chOff x="739405" y="930325"/>
                <a:chExt cx="9067641" cy="5008511"/>
              </a:xfrm>
              <a:solidFill>
                <a:srgbClr val="C1823B"/>
              </a:solidFill>
            </p:grpSpPr>
            <p:sp>
              <p:nvSpPr>
                <p:cNvPr id="74" name="Freeform: Shape 531">
                  <a:extLst>
                    <a:ext uri="{FF2B5EF4-FFF2-40B4-BE49-F238E27FC236}">
                      <a16:creationId xmlns:a16="http://schemas.microsoft.com/office/drawing/2014/main" id="{5E10328F-1131-47BF-AEE4-E56237540631}"/>
                    </a:ext>
                  </a:extLst>
                </p:cNvPr>
                <p:cNvSpPr/>
                <p:nvPr/>
              </p:nvSpPr>
              <p:spPr>
                <a:xfrm>
                  <a:off x="8752522" y="2859404"/>
                  <a:ext cx="191452" cy="163470"/>
                </a:xfrm>
                <a:custGeom>
                  <a:avLst/>
                  <a:gdLst>
                    <a:gd name="connsiteX0" fmla="*/ 56197 w 191452"/>
                    <a:gd name="connsiteY0" fmla="*/ 154305 h 163470"/>
                    <a:gd name="connsiteX1" fmla="*/ 191452 w 191452"/>
                    <a:gd name="connsiteY1" fmla="*/ 158115 h 163470"/>
                    <a:gd name="connsiteX2" fmla="*/ 0 w 191452"/>
                    <a:gd name="connsiteY2" fmla="*/ 0 h 163470"/>
                    <a:gd name="connsiteX3" fmla="*/ 6667 w 191452"/>
                    <a:gd name="connsiteY3" fmla="*/ 33338 h 163470"/>
                    <a:gd name="connsiteX4" fmla="*/ 56197 w 191452"/>
                    <a:gd name="connsiteY4" fmla="*/ 154305 h 1634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91452" h="163470">
                      <a:moveTo>
                        <a:pt x="56197" y="154305"/>
                      </a:moveTo>
                      <a:cubicBezTo>
                        <a:pt x="93345" y="172403"/>
                        <a:pt x="145732" y="158115"/>
                        <a:pt x="191452" y="158115"/>
                      </a:cubicBezTo>
                      <a:cubicBezTo>
                        <a:pt x="116205" y="118110"/>
                        <a:pt x="56197" y="61913"/>
                        <a:pt x="0" y="0"/>
                      </a:cubicBezTo>
                      <a:cubicBezTo>
                        <a:pt x="0" y="13335"/>
                        <a:pt x="1905" y="23813"/>
                        <a:pt x="6667" y="33338"/>
                      </a:cubicBezTo>
                      <a:cubicBezTo>
                        <a:pt x="24765" y="74295"/>
                        <a:pt x="17145" y="135255"/>
                        <a:pt x="56197" y="154305"/>
                      </a:cubicBezTo>
                      <a:close/>
                    </a:path>
                  </a:pathLst>
                </a:custGeom>
                <a:solidFill>
                  <a:srgbClr val="C1823B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5" name="Freeform: Shape 532">
                  <a:extLst>
                    <a:ext uri="{FF2B5EF4-FFF2-40B4-BE49-F238E27FC236}">
                      <a16:creationId xmlns:a16="http://schemas.microsoft.com/office/drawing/2014/main" id="{8813119D-9A4B-4B63-A5E2-D47A66D22856}"/>
                    </a:ext>
                  </a:extLst>
                </p:cNvPr>
                <p:cNvSpPr/>
                <p:nvPr/>
              </p:nvSpPr>
              <p:spPr>
                <a:xfrm>
                  <a:off x="5782915" y="3010800"/>
                  <a:ext cx="4024131" cy="2806368"/>
                </a:xfrm>
                <a:custGeom>
                  <a:avLst/>
                  <a:gdLst>
                    <a:gd name="connsiteX0" fmla="*/ 4004974 w 4024131"/>
                    <a:gd name="connsiteY0" fmla="*/ 2111744 h 2806368"/>
                    <a:gd name="connsiteX1" fmla="*/ 3940204 w 4024131"/>
                    <a:gd name="connsiteY1" fmla="*/ 1979346 h 2806368"/>
                    <a:gd name="connsiteX2" fmla="*/ 3856384 w 4024131"/>
                    <a:gd name="connsiteY2" fmla="*/ 1945056 h 2806368"/>
                    <a:gd name="connsiteX3" fmla="*/ 3747799 w 4024131"/>
                    <a:gd name="connsiteY3" fmla="*/ 1897431 h 2806368"/>
                    <a:gd name="connsiteX4" fmla="*/ 3550632 w 4024131"/>
                    <a:gd name="connsiteY4" fmla="*/ 1765986 h 2806368"/>
                    <a:gd name="connsiteX5" fmla="*/ 3262024 w 4024131"/>
                    <a:gd name="connsiteY5" fmla="*/ 1324027 h 2806368"/>
                    <a:gd name="connsiteX6" fmla="*/ 3262977 w 4024131"/>
                    <a:gd name="connsiteY6" fmla="*/ 1322121 h 2806368"/>
                    <a:gd name="connsiteX7" fmla="*/ 3262977 w 4024131"/>
                    <a:gd name="connsiteY7" fmla="*/ 1261161 h 2806368"/>
                    <a:gd name="connsiteX8" fmla="*/ 3118197 w 4024131"/>
                    <a:gd name="connsiteY8" fmla="*/ 1525956 h 2806368"/>
                    <a:gd name="connsiteX9" fmla="*/ 2901027 w 4024131"/>
                    <a:gd name="connsiteY9" fmla="*/ 1814564 h 2806368"/>
                    <a:gd name="connsiteX10" fmla="*/ 2550507 w 4024131"/>
                    <a:gd name="connsiteY10" fmla="*/ 1994586 h 2806368"/>
                    <a:gd name="connsiteX11" fmla="*/ 2043777 w 4024131"/>
                    <a:gd name="connsiteY11" fmla="*/ 2136509 h 2806368"/>
                    <a:gd name="connsiteX12" fmla="*/ 1589434 w 4024131"/>
                    <a:gd name="connsiteY12" fmla="*/ 2143177 h 2806368"/>
                    <a:gd name="connsiteX13" fmla="*/ 1480849 w 4024131"/>
                    <a:gd name="connsiteY13" fmla="*/ 2147939 h 2806368"/>
                    <a:gd name="connsiteX14" fmla="*/ 1448464 w 4024131"/>
                    <a:gd name="connsiteY14" fmla="*/ 2147939 h 2806368"/>
                    <a:gd name="connsiteX15" fmla="*/ 1557049 w 4024131"/>
                    <a:gd name="connsiteY15" fmla="*/ 2130794 h 2806368"/>
                    <a:gd name="connsiteX16" fmla="*/ 1706591 w 4024131"/>
                    <a:gd name="connsiteY16" fmla="*/ 2126031 h 2806368"/>
                    <a:gd name="connsiteX17" fmla="*/ 2157124 w 4024131"/>
                    <a:gd name="connsiteY17" fmla="*/ 2079359 h 2806368"/>
                    <a:gd name="connsiteX18" fmla="*/ 2591464 w 4024131"/>
                    <a:gd name="connsiteY18" fmla="*/ 1929817 h 2806368"/>
                    <a:gd name="connsiteX19" fmla="*/ 2962939 w 4024131"/>
                    <a:gd name="connsiteY19" fmla="*/ 1645971 h 2806368"/>
                    <a:gd name="connsiteX20" fmla="*/ 3130579 w 4024131"/>
                    <a:gd name="connsiteY20" fmla="*/ 1338314 h 2806368"/>
                    <a:gd name="connsiteX21" fmla="*/ 3292504 w 4024131"/>
                    <a:gd name="connsiteY21" fmla="*/ 1068756 h 2806368"/>
                    <a:gd name="connsiteX22" fmla="*/ 3448714 w 4024131"/>
                    <a:gd name="connsiteY22" fmla="*/ 927786 h 2806368"/>
                    <a:gd name="connsiteX23" fmla="*/ 3585874 w 4024131"/>
                    <a:gd name="connsiteY23" fmla="*/ 823011 h 2806368"/>
                    <a:gd name="connsiteX24" fmla="*/ 3557299 w 4024131"/>
                    <a:gd name="connsiteY24" fmla="*/ 727761 h 2806368"/>
                    <a:gd name="connsiteX25" fmla="*/ 3507769 w 4024131"/>
                    <a:gd name="connsiteY25" fmla="*/ 578219 h 2806368"/>
                    <a:gd name="connsiteX26" fmla="*/ 3470622 w 4024131"/>
                    <a:gd name="connsiteY26" fmla="*/ 161976 h 2806368"/>
                    <a:gd name="connsiteX27" fmla="*/ 3463002 w 4024131"/>
                    <a:gd name="connsiteY27" fmla="*/ 61011 h 2806368"/>
                    <a:gd name="connsiteX28" fmla="*/ 3364894 w 4024131"/>
                    <a:gd name="connsiteY28" fmla="*/ 55296 h 2806368"/>
                    <a:gd name="connsiteX29" fmla="*/ 1925666 w 4024131"/>
                    <a:gd name="connsiteY29" fmla="*/ 1004 h 2806368"/>
                    <a:gd name="connsiteX30" fmla="*/ 1788507 w 4024131"/>
                    <a:gd name="connsiteY30" fmla="*/ 10529 h 2806368"/>
                    <a:gd name="connsiteX31" fmla="*/ 1540857 w 4024131"/>
                    <a:gd name="connsiteY31" fmla="*/ 18149 h 2806368"/>
                    <a:gd name="connsiteX32" fmla="*/ 1281777 w 4024131"/>
                    <a:gd name="connsiteY32" fmla="*/ 53391 h 2806368"/>
                    <a:gd name="connsiteX33" fmla="*/ 705514 w 4024131"/>
                    <a:gd name="connsiteY33" fmla="*/ 215316 h 2806368"/>
                    <a:gd name="connsiteX34" fmla="*/ 433099 w 4024131"/>
                    <a:gd name="connsiteY34" fmla="*/ 341999 h 2806368"/>
                    <a:gd name="connsiteX35" fmla="*/ 172114 w 4024131"/>
                    <a:gd name="connsiteY35" fmla="*/ 533451 h 2806368"/>
                    <a:gd name="connsiteX36" fmla="*/ 23524 w 4024131"/>
                    <a:gd name="connsiteY36" fmla="*/ 864921 h 2806368"/>
                    <a:gd name="connsiteX37" fmla="*/ 5427 w 4024131"/>
                    <a:gd name="connsiteY37" fmla="*/ 1040181 h 2806368"/>
                    <a:gd name="connsiteX38" fmla="*/ 101629 w 4024131"/>
                    <a:gd name="connsiteY38" fmla="*/ 1421181 h 2806368"/>
                    <a:gd name="connsiteX39" fmla="*/ 272127 w 4024131"/>
                    <a:gd name="connsiteY39" fmla="*/ 1783131 h 2806368"/>
                    <a:gd name="connsiteX40" fmla="*/ 435004 w 4024131"/>
                    <a:gd name="connsiteY40" fmla="*/ 2123174 h 2806368"/>
                    <a:gd name="connsiteX41" fmla="*/ 459769 w 4024131"/>
                    <a:gd name="connsiteY41" fmla="*/ 2433689 h 2806368"/>
                    <a:gd name="connsiteX42" fmla="*/ 475961 w 4024131"/>
                    <a:gd name="connsiteY42" fmla="*/ 2587042 h 2806368"/>
                    <a:gd name="connsiteX43" fmla="*/ 614074 w 4024131"/>
                    <a:gd name="connsiteY43" fmla="*/ 2768017 h 2806368"/>
                    <a:gd name="connsiteX44" fmla="*/ 731232 w 4024131"/>
                    <a:gd name="connsiteY44" fmla="*/ 2769922 h 2806368"/>
                    <a:gd name="connsiteX45" fmla="*/ 1096991 w 4024131"/>
                    <a:gd name="connsiteY45" fmla="*/ 2751824 h 2806368"/>
                    <a:gd name="connsiteX46" fmla="*/ 1047461 w 4024131"/>
                    <a:gd name="connsiteY46" fmla="*/ 2748967 h 2806368"/>
                    <a:gd name="connsiteX47" fmla="*/ 1846609 w 4024131"/>
                    <a:gd name="connsiteY47" fmla="*/ 2746109 h 2806368"/>
                    <a:gd name="connsiteX48" fmla="*/ 1846609 w 4024131"/>
                    <a:gd name="connsiteY48" fmla="*/ 2747062 h 2806368"/>
                    <a:gd name="connsiteX49" fmla="*/ 2351434 w 4024131"/>
                    <a:gd name="connsiteY49" fmla="*/ 2747062 h 2806368"/>
                    <a:gd name="connsiteX50" fmla="*/ 2897216 w 4024131"/>
                    <a:gd name="connsiteY50" fmla="*/ 2748014 h 2806368"/>
                    <a:gd name="connsiteX51" fmla="*/ 3124864 w 4024131"/>
                    <a:gd name="connsiteY51" fmla="*/ 2747062 h 2806368"/>
                    <a:gd name="connsiteX52" fmla="*/ 3242974 w 4024131"/>
                    <a:gd name="connsiteY52" fmla="*/ 2788019 h 2806368"/>
                    <a:gd name="connsiteX53" fmla="*/ 3372514 w 4024131"/>
                    <a:gd name="connsiteY53" fmla="*/ 2806117 h 2806368"/>
                    <a:gd name="connsiteX54" fmla="*/ 3827809 w 4024131"/>
                    <a:gd name="connsiteY54" fmla="*/ 2634667 h 2806368"/>
                    <a:gd name="connsiteX55" fmla="*/ 4004974 w 4024131"/>
                    <a:gd name="connsiteY55" fmla="*/ 2111744 h 2806368"/>
                    <a:gd name="connsiteX56" fmla="*/ 45432 w 4024131"/>
                    <a:gd name="connsiteY56" fmla="*/ 903021 h 2806368"/>
                    <a:gd name="connsiteX57" fmla="*/ 43527 w 4024131"/>
                    <a:gd name="connsiteY57" fmla="*/ 902069 h 2806368"/>
                    <a:gd name="connsiteX58" fmla="*/ 43527 w 4024131"/>
                    <a:gd name="connsiteY58" fmla="*/ 902069 h 2806368"/>
                    <a:gd name="connsiteX59" fmla="*/ 44479 w 4024131"/>
                    <a:gd name="connsiteY59" fmla="*/ 903021 h 2806368"/>
                    <a:gd name="connsiteX60" fmla="*/ 45432 w 4024131"/>
                    <a:gd name="connsiteY60" fmla="*/ 903021 h 2806368"/>
                    <a:gd name="connsiteX61" fmla="*/ 1995199 w 4024131"/>
                    <a:gd name="connsiteY61" fmla="*/ 2150796 h 2806368"/>
                    <a:gd name="connsiteX62" fmla="*/ 1995199 w 4024131"/>
                    <a:gd name="connsiteY62" fmla="*/ 2154606 h 2806368"/>
                    <a:gd name="connsiteX63" fmla="*/ 1992341 w 4024131"/>
                    <a:gd name="connsiteY63" fmla="*/ 2150796 h 2806368"/>
                    <a:gd name="connsiteX64" fmla="*/ 1995199 w 4024131"/>
                    <a:gd name="connsiteY64" fmla="*/ 2150796 h 2806368"/>
                    <a:gd name="connsiteX65" fmla="*/ 1438939 w 4024131"/>
                    <a:gd name="connsiteY65" fmla="*/ 2161274 h 2806368"/>
                    <a:gd name="connsiteX66" fmla="*/ 1439891 w 4024131"/>
                    <a:gd name="connsiteY66" fmla="*/ 2162227 h 2806368"/>
                    <a:gd name="connsiteX67" fmla="*/ 1438939 w 4024131"/>
                    <a:gd name="connsiteY67" fmla="*/ 2161274 h 2806368"/>
                    <a:gd name="connsiteX68" fmla="*/ 1438939 w 4024131"/>
                    <a:gd name="connsiteY68" fmla="*/ 2161274 h 2806368"/>
                    <a:gd name="connsiteX69" fmla="*/ 2948652 w 4024131"/>
                    <a:gd name="connsiteY69" fmla="*/ 99111 h 2806368"/>
                    <a:gd name="connsiteX70" fmla="*/ 2957224 w 4024131"/>
                    <a:gd name="connsiteY70" fmla="*/ 99111 h 2806368"/>
                    <a:gd name="connsiteX71" fmla="*/ 2956272 w 4024131"/>
                    <a:gd name="connsiteY71" fmla="*/ 101969 h 2806368"/>
                    <a:gd name="connsiteX72" fmla="*/ 2952461 w 4024131"/>
                    <a:gd name="connsiteY72" fmla="*/ 101969 h 2806368"/>
                    <a:gd name="connsiteX73" fmla="*/ 2947699 w 4024131"/>
                    <a:gd name="connsiteY73" fmla="*/ 99111 h 2806368"/>
                    <a:gd name="connsiteX74" fmla="*/ 2943889 w 4024131"/>
                    <a:gd name="connsiteY74" fmla="*/ 98159 h 2806368"/>
                    <a:gd name="connsiteX75" fmla="*/ 2948652 w 4024131"/>
                    <a:gd name="connsiteY75" fmla="*/ 99111 h 2806368"/>
                    <a:gd name="connsiteX76" fmla="*/ 1943764 w 4024131"/>
                    <a:gd name="connsiteY76" fmla="*/ 30531 h 2806368"/>
                    <a:gd name="connsiteX77" fmla="*/ 1948527 w 4024131"/>
                    <a:gd name="connsiteY77" fmla="*/ 30531 h 2806368"/>
                    <a:gd name="connsiteX78" fmla="*/ 1934239 w 4024131"/>
                    <a:gd name="connsiteY78" fmla="*/ 32436 h 2806368"/>
                    <a:gd name="connsiteX79" fmla="*/ 1943764 w 4024131"/>
                    <a:gd name="connsiteY79" fmla="*/ 30531 h 2806368"/>
                    <a:gd name="connsiteX80" fmla="*/ 1424652 w 4024131"/>
                    <a:gd name="connsiteY80" fmla="*/ 50534 h 2806368"/>
                    <a:gd name="connsiteX81" fmla="*/ 1424652 w 4024131"/>
                    <a:gd name="connsiteY81" fmla="*/ 51486 h 2806368"/>
                    <a:gd name="connsiteX82" fmla="*/ 1424652 w 4024131"/>
                    <a:gd name="connsiteY82" fmla="*/ 51486 h 2806368"/>
                    <a:gd name="connsiteX83" fmla="*/ 1424652 w 4024131"/>
                    <a:gd name="connsiteY83" fmla="*/ 51486 h 2806368"/>
                    <a:gd name="connsiteX84" fmla="*/ 1424652 w 4024131"/>
                    <a:gd name="connsiteY84" fmla="*/ 52439 h 2806368"/>
                    <a:gd name="connsiteX85" fmla="*/ 1423699 w 4024131"/>
                    <a:gd name="connsiteY85" fmla="*/ 52439 h 2806368"/>
                    <a:gd name="connsiteX86" fmla="*/ 1424652 w 4024131"/>
                    <a:gd name="connsiteY86" fmla="*/ 51486 h 2806368"/>
                    <a:gd name="connsiteX87" fmla="*/ 1424652 w 4024131"/>
                    <a:gd name="connsiteY87" fmla="*/ 51486 h 2806368"/>
                    <a:gd name="connsiteX88" fmla="*/ 1424652 w 4024131"/>
                    <a:gd name="connsiteY88" fmla="*/ 50534 h 2806368"/>
                    <a:gd name="connsiteX89" fmla="*/ 1281777 w 4024131"/>
                    <a:gd name="connsiteY89" fmla="*/ 66726 h 2806368"/>
                    <a:gd name="connsiteX90" fmla="*/ 1282729 w 4024131"/>
                    <a:gd name="connsiteY90" fmla="*/ 66726 h 2806368"/>
                    <a:gd name="connsiteX91" fmla="*/ 1281777 w 4024131"/>
                    <a:gd name="connsiteY91" fmla="*/ 66726 h 2806368"/>
                    <a:gd name="connsiteX92" fmla="*/ 1281777 w 4024131"/>
                    <a:gd name="connsiteY92" fmla="*/ 66726 h 2806368"/>
                    <a:gd name="connsiteX93" fmla="*/ 455007 w 4024131"/>
                    <a:gd name="connsiteY93" fmla="*/ 2161274 h 2806368"/>
                    <a:gd name="connsiteX94" fmla="*/ 454054 w 4024131"/>
                    <a:gd name="connsiteY94" fmla="*/ 2163179 h 2806368"/>
                    <a:gd name="connsiteX95" fmla="*/ 454054 w 4024131"/>
                    <a:gd name="connsiteY95" fmla="*/ 2161274 h 2806368"/>
                    <a:gd name="connsiteX96" fmla="*/ 455007 w 4024131"/>
                    <a:gd name="connsiteY96" fmla="*/ 2161274 h 2806368"/>
                    <a:gd name="connsiteX97" fmla="*/ 455007 w 4024131"/>
                    <a:gd name="connsiteY97" fmla="*/ 2161274 h 2806368"/>
                    <a:gd name="connsiteX98" fmla="*/ 1300827 w 4024131"/>
                    <a:gd name="connsiteY98" fmla="*/ 2739442 h 2806368"/>
                    <a:gd name="connsiteX99" fmla="*/ 1298922 w 4024131"/>
                    <a:gd name="connsiteY99" fmla="*/ 2739442 h 2806368"/>
                    <a:gd name="connsiteX100" fmla="*/ 1302732 w 4024131"/>
                    <a:gd name="connsiteY100" fmla="*/ 2739442 h 2806368"/>
                    <a:gd name="connsiteX101" fmla="*/ 1300827 w 4024131"/>
                    <a:gd name="connsiteY101" fmla="*/ 2739442 h 2806368"/>
                    <a:gd name="connsiteX102" fmla="*/ 2347624 w 4024131"/>
                    <a:gd name="connsiteY102" fmla="*/ 2739442 h 2806368"/>
                    <a:gd name="connsiteX103" fmla="*/ 2347624 w 4024131"/>
                    <a:gd name="connsiteY103" fmla="*/ 2740394 h 2806368"/>
                    <a:gd name="connsiteX104" fmla="*/ 2309524 w 4024131"/>
                    <a:gd name="connsiteY104" fmla="*/ 2740394 h 2806368"/>
                    <a:gd name="connsiteX105" fmla="*/ 2347624 w 4024131"/>
                    <a:gd name="connsiteY105" fmla="*/ 2736584 h 2806368"/>
                    <a:gd name="connsiteX106" fmla="*/ 2356197 w 4024131"/>
                    <a:gd name="connsiteY106" fmla="*/ 2733727 h 2806368"/>
                    <a:gd name="connsiteX107" fmla="*/ 2347624 w 4024131"/>
                    <a:gd name="connsiteY107" fmla="*/ 2739442 h 2806368"/>
                    <a:gd name="connsiteX108" fmla="*/ 2473354 w 4024131"/>
                    <a:gd name="connsiteY108" fmla="*/ 2727059 h 2806368"/>
                    <a:gd name="connsiteX109" fmla="*/ 2473354 w 4024131"/>
                    <a:gd name="connsiteY109" fmla="*/ 2727059 h 2806368"/>
                    <a:gd name="connsiteX110" fmla="*/ 2473354 w 4024131"/>
                    <a:gd name="connsiteY110" fmla="*/ 2727059 h 2806368"/>
                    <a:gd name="connsiteX111" fmla="*/ 2473354 w 4024131"/>
                    <a:gd name="connsiteY111" fmla="*/ 2727059 h 28063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</a:cxnLst>
                  <a:rect l="l" t="t" r="r" b="b"/>
                  <a:pathLst>
                    <a:path w="4024131" h="2806368">
                      <a:moveTo>
                        <a:pt x="4004974" y="2111744"/>
                      </a:moveTo>
                      <a:cubicBezTo>
                        <a:pt x="3993544" y="2062214"/>
                        <a:pt x="3974494" y="2017446"/>
                        <a:pt x="3940204" y="1979346"/>
                      </a:cubicBezTo>
                      <a:cubicBezTo>
                        <a:pt x="3925916" y="1963154"/>
                        <a:pt x="3878291" y="1953629"/>
                        <a:pt x="3856384" y="1945056"/>
                      </a:cubicBezTo>
                      <a:cubicBezTo>
                        <a:pt x="3819236" y="1931721"/>
                        <a:pt x="3783041" y="1915529"/>
                        <a:pt x="3747799" y="1897431"/>
                      </a:cubicBezTo>
                      <a:cubicBezTo>
                        <a:pt x="3677314" y="1861236"/>
                        <a:pt x="3610639" y="1817421"/>
                        <a:pt x="3550632" y="1765986"/>
                      </a:cubicBezTo>
                      <a:cubicBezTo>
                        <a:pt x="3422044" y="1657402"/>
                        <a:pt x="3281074" y="1496429"/>
                        <a:pt x="3262024" y="1324027"/>
                      </a:cubicBezTo>
                      <a:lnTo>
                        <a:pt x="3262977" y="1322121"/>
                      </a:lnTo>
                      <a:cubicBezTo>
                        <a:pt x="3262977" y="1301167"/>
                        <a:pt x="3262977" y="1281164"/>
                        <a:pt x="3262977" y="1261161"/>
                      </a:cubicBezTo>
                      <a:cubicBezTo>
                        <a:pt x="3209636" y="1348792"/>
                        <a:pt x="3159154" y="1435469"/>
                        <a:pt x="3118197" y="1525956"/>
                      </a:cubicBezTo>
                      <a:cubicBezTo>
                        <a:pt x="3067714" y="1636446"/>
                        <a:pt x="2995324" y="1736459"/>
                        <a:pt x="2901027" y="1814564"/>
                      </a:cubicBezTo>
                      <a:cubicBezTo>
                        <a:pt x="2797204" y="1901242"/>
                        <a:pt x="2674332" y="1946009"/>
                        <a:pt x="2550507" y="1994586"/>
                      </a:cubicBezTo>
                      <a:cubicBezTo>
                        <a:pt x="2382866" y="2058404"/>
                        <a:pt x="2223799" y="2116506"/>
                        <a:pt x="2043777" y="2136509"/>
                      </a:cubicBezTo>
                      <a:cubicBezTo>
                        <a:pt x="1893282" y="2153654"/>
                        <a:pt x="1740882" y="2143177"/>
                        <a:pt x="1589434" y="2143177"/>
                      </a:cubicBezTo>
                      <a:cubicBezTo>
                        <a:pt x="1553239" y="2143177"/>
                        <a:pt x="1516091" y="2136509"/>
                        <a:pt x="1480849" y="2147939"/>
                      </a:cubicBezTo>
                      <a:cubicBezTo>
                        <a:pt x="1480849" y="2147939"/>
                        <a:pt x="1448464" y="2147939"/>
                        <a:pt x="1448464" y="2147939"/>
                      </a:cubicBezTo>
                      <a:cubicBezTo>
                        <a:pt x="1466561" y="2120317"/>
                        <a:pt x="1529427" y="2131746"/>
                        <a:pt x="1557049" y="2130794"/>
                      </a:cubicBezTo>
                      <a:cubicBezTo>
                        <a:pt x="1606579" y="2128889"/>
                        <a:pt x="1657061" y="2127937"/>
                        <a:pt x="1706591" y="2126031"/>
                      </a:cubicBezTo>
                      <a:cubicBezTo>
                        <a:pt x="1859944" y="2126031"/>
                        <a:pt x="2008534" y="2117459"/>
                        <a:pt x="2157124" y="2079359"/>
                      </a:cubicBezTo>
                      <a:cubicBezTo>
                        <a:pt x="2305714" y="2042211"/>
                        <a:pt x="2448589" y="1985061"/>
                        <a:pt x="2591464" y="1929817"/>
                      </a:cubicBezTo>
                      <a:cubicBezTo>
                        <a:pt x="2743864" y="1872667"/>
                        <a:pt x="2869594" y="1781227"/>
                        <a:pt x="2962939" y="1645971"/>
                      </a:cubicBezTo>
                      <a:cubicBezTo>
                        <a:pt x="3029614" y="1549769"/>
                        <a:pt x="3080097" y="1444042"/>
                        <a:pt x="3130579" y="1338314"/>
                      </a:cubicBezTo>
                      <a:cubicBezTo>
                        <a:pt x="3175347" y="1244969"/>
                        <a:pt x="3213447" y="1140194"/>
                        <a:pt x="3292504" y="1068756"/>
                      </a:cubicBezTo>
                      <a:cubicBezTo>
                        <a:pt x="3343939" y="1022084"/>
                        <a:pt x="3396327" y="971601"/>
                        <a:pt x="3448714" y="927786"/>
                      </a:cubicBezTo>
                      <a:cubicBezTo>
                        <a:pt x="3493482" y="890639"/>
                        <a:pt x="3541107" y="859206"/>
                        <a:pt x="3585874" y="823011"/>
                      </a:cubicBezTo>
                      <a:cubicBezTo>
                        <a:pt x="3619211" y="795389"/>
                        <a:pt x="3570634" y="760146"/>
                        <a:pt x="3557299" y="727761"/>
                      </a:cubicBezTo>
                      <a:cubicBezTo>
                        <a:pt x="3537297" y="679184"/>
                        <a:pt x="3520152" y="628701"/>
                        <a:pt x="3507769" y="578219"/>
                      </a:cubicBezTo>
                      <a:cubicBezTo>
                        <a:pt x="3474432" y="442964"/>
                        <a:pt x="3475384" y="301041"/>
                        <a:pt x="3470622" y="161976"/>
                      </a:cubicBezTo>
                      <a:cubicBezTo>
                        <a:pt x="3469669" y="137211"/>
                        <a:pt x="3479194" y="82919"/>
                        <a:pt x="3463002" y="61011"/>
                      </a:cubicBezTo>
                      <a:cubicBezTo>
                        <a:pt x="3442999" y="33389"/>
                        <a:pt x="3392516" y="49581"/>
                        <a:pt x="3364894" y="55296"/>
                      </a:cubicBezTo>
                      <a:cubicBezTo>
                        <a:pt x="2885786" y="150546"/>
                        <a:pt x="2406679" y="-14236"/>
                        <a:pt x="1925666" y="1004"/>
                      </a:cubicBezTo>
                      <a:cubicBezTo>
                        <a:pt x="1879947" y="2909"/>
                        <a:pt x="1834227" y="5766"/>
                        <a:pt x="1788507" y="10529"/>
                      </a:cubicBezTo>
                      <a:cubicBezTo>
                        <a:pt x="1707544" y="19101"/>
                        <a:pt x="1622772" y="10529"/>
                        <a:pt x="1540857" y="18149"/>
                      </a:cubicBezTo>
                      <a:cubicBezTo>
                        <a:pt x="1454179" y="25769"/>
                        <a:pt x="1367502" y="38151"/>
                        <a:pt x="1281777" y="53391"/>
                      </a:cubicBezTo>
                      <a:cubicBezTo>
                        <a:pt x="1084609" y="88634"/>
                        <a:pt x="892204" y="143879"/>
                        <a:pt x="705514" y="215316"/>
                      </a:cubicBezTo>
                      <a:cubicBezTo>
                        <a:pt x="610264" y="227699"/>
                        <a:pt x="513109" y="293421"/>
                        <a:pt x="433099" y="341999"/>
                      </a:cubicBezTo>
                      <a:cubicBezTo>
                        <a:pt x="340707" y="398196"/>
                        <a:pt x="254029" y="462014"/>
                        <a:pt x="172114" y="533451"/>
                      </a:cubicBezTo>
                      <a:cubicBezTo>
                        <a:pt x="85436" y="609651"/>
                        <a:pt x="3521" y="744906"/>
                        <a:pt x="23524" y="864921"/>
                      </a:cubicBezTo>
                      <a:cubicBezTo>
                        <a:pt x="-6004" y="916356"/>
                        <a:pt x="-2193" y="981126"/>
                        <a:pt x="5427" y="1040181"/>
                      </a:cubicBezTo>
                      <a:cubicBezTo>
                        <a:pt x="22571" y="1169721"/>
                        <a:pt x="54957" y="1298309"/>
                        <a:pt x="101629" y="1421181"/>
                      </a:cubicBezTo>
                      <a:cubicBezTo>
                        <a:pt x="148302" y="1545959"/>
                        <a:pt x="209261" y="1665974"/>
                        <a:pt x="272127" y="1783131"/>
                      </a:cubicBezTo>
                      <a:cubicBezTo>
                        <a:pt x="331182" y="1893621"/>
                        <a:pt x="398809" y="2002206"/>
                        <a:pt x="435004" y="2123174"/>
                      </a:cubicBezTo>
                      <a:cubicBezTo>
                        <a:pt x="463579" y="2217471"/>
                        <a:pt x="453102" y="2335581"/>
                        <a:pt x="459769" y="2433689"/>
                      </a:cubicBezTo>
                      <a:cubicBezTo>
                        <a:pt x="458816" y="2485124"/>
                        <a:pt x="464532" y="2536559"/>
                        <a:pt x="475961" y="2587042"/>
                      </a:cubicBezTo>
                      <a:cubicBezTo>
                        <a:pt x="494059" y="2666099"/>
                        <a:pt x="524539" y="2748014"/>
                        <a:pt x="614074" y="2768017"/>
                      </a:cubicBezTo>
                      <a:cubicBezTo>
                        <a:pt x="652174" y="2776589"/>
                        <a:pt x="692179" y="2773731"/>
                        <a:pt x="731232" y="2769922"/>
                      </a:cubicBezTo>
                      <a:cubicBezTo>
                        <a:pt x="853152" y="2759444"/>
                        <a:pt x="975071" y="2759444"/>
                        <a:pt x="1096991" y="2751824"/>
                      </a:cubicBezTo>
                      <a:cubicBezTo>
                        <a:pt x="1080799" y="2750872"/>
                        <a:pt x="1064607" y="2749919"/>
                        <a:pt x="1047461" y="2748967"/>
                      </a:cubicBezTo>
                      <a:cubicBezTo>
                        <a:pt x="1314161" y="2748014"/>
                        <a:pt x="1579909" y="2747062"/>
                        <a:pt x="1846609" y="2746109"/>
                      </a:cubicBezTo>
                      <a:lnTo>
                        <a:pt x="1846609" y="2747062"/>
                      </a:lnTo>
                      <a:cubicBezTo>
                        <a:pt x="2015202" y="2747062"/>
                        <a:pt x="2182841" y="2747062"/>
                        <a:pt x="2351434" y="2747062"/>
                      </a:cubicBezTo>
                      <a:cubicBezTo>
                        <a:pt x="2533361" y="2747062"/>
                        <a:pt x="2715289" y="2748014"/>
                        <a:pt x="2897216" y="2748014"/>
                      </a:cubicBezTo>
                      <a:cubicBezTo>
                        <a:pt x="2968654" y="2748014"/>
                        <a:pt x="3055332" y="2733727"/>
                        <a:pt x="3124864" y="2747062"/>
                      </a:cubicBezTo>
                      <a:cubicBezTo>
                        <a:pt x="3164869" y="2754681"/>
                        <a:pt x="3202969" y="2777542"/>
                        <a:pt x="3242974" y="2788019"/>
                      </a:cubicBezTo>
                      <a:cubicBezTo>
                        <a:pt x="3284884" y="2798497"/>
                        <a:pt x="3328699" y="2804212"/>
                        <a:pt x="3372514" y="2806117"/>
                      </a:cubicBezTo>
                      <a:cubicBezTo>
                        <a:pt x="3539202" y="2810879"/>
                        <a:pt x="3705889" y="2748014"/>
                        <a:pt x="3827809" y="2634667"/>
                      </a:cubicBezTo>
                      <a:cubicBezTo>
                        <a:pt x="3956397" y="2513699"/>
                        <a:pt x="4070697" y="2292719"/>
                        <a:pt x="4004974" y="2111744"/>
                      </a:cubicBezTo>
                      <a:close/>
                      <a:moveTo>
                        <a:pt x="45432" y="903021"/>
                      </a:moveTo>
                      <a:lnTo>
                        <a:pt x="43527" y="902069"/>
                      </a:lnTo>
                      <a:lnTo>
                        <a:pt x="43527" y="902069"/>
                      </a:lnTo>
                      <a:lnTo>
                        <a:pt x="44479" y="903021"/>
                      </a:lnTo>
                      <a:cubicBezTo>
                        <a:pt x="47336" y="901117"/>
                        <a:pt x="46384" y="902069"/>
                        <a:pt x="45432" y="903021"/>
                      </a:cubicBezTo>
                      <a:close/>
                      <a:moveTo>
                        <a:pt x="1995199" y="2150796"/>
                      </a:moveTo>
                      <a:lnTo>
                        <a:pt x="1995199" y="2154606"/>
                      </a:lnTo>
                      <a:lnTo>
                        <a:pt x="1992341" y="2150796"/>
                      </a:lnTo>
                      <a:lnTo>
                        <a:pt x="1995199" y="2150796"/>
                      </a:lnTo>
                      <a:close/>
                      <a:moveTo>
                        <a:pt x="1438939" y="2161274"/>
                      </a:moveTo>
                      <a:lnTo>
                        <a:pt x="1439891" y="2162227"/>
                      </a:lnTo>
                      <a:lnTo>
                        <a:pt x="1438939" y="2161274"/>
                      </a:lnTo>
                      <a:lnTo>
                        <a:pt x="1438939" y="2161274"/>
                      </a:lnTo>
                      <a:close/>
                      <a:moveTo>
                        <a:pt x="2948652" y="99111"/>
                      </a:moveTo>
                      <a:lnTo>
                        <a:pt x="2957224" y="99111"/>
                      </a:lnTo>
                      <a:lnTo>
                        <a:pt x="2956272" y="101969"/>
                      </a:lnTo>
                      <a:cubicBezTo>
                        <a:pt x="2955319" y="101969"/>
                        <a:pt x="2953414" y="101969"/>
                        <a:pt x="2952461" y="101969"/>
                      </a:cubicBezTo>
                      <a:lnTo>
                        <a:pt x="2947699" y="99111"/>
                      </a:lnTo>
                      <a:lnTo>
                        <a:pt x="2943889" y="98159"/>
                      </a:lnTo>
                      <a:lnTo>
                        <a:pt x="2948652" y="99111"/>
                      </a:lnTo>
                      <a:close/>
                      <a:moveTo>
                        <a:pt x="1943764" y="30531"/>
                      </a:moveTo>
                      <a:lnTo>
                        <a:pt x="1948527" y="30531"/>
                      </a:lnTo>
                      <a:lnTo>
                        <a:pt x="1934239" y="32436"/>
                      </a:lnTo>
                      <a:lnTo>
                        <a:pt x="1943764" y="30531"/>
                      </a:lnTo>
                      <a:close/>
                      <a:moveTo>
                        <a:pt x="1424652" y="50534"/>
                      </a:moveTo>
                      <a:lnTo>
                        <a:pt x="1424652" y="51486"/>
                      </a:lnTo>
                      <a:cubicBezTo>
                        <a:pt x="1424652" y="51486"/>
                        <a:pt x="1424652" y="51486"/>
                        <a:pt x="1424652" y="51486"/>
                      </a:cubicBezTo>
                      <a:lnTo>
                        <a:pt x="1424652" y="51486"/>
                      </a:lnTo>
                      <a:lnTo>
                        <a:pt x="1424652" y="52439"/>
                      </a:lnTo>
                      <a:lnTo>
                        <a:pt x="1423699" y="52439"/>
                      </a:lnTo>
                      <a:lnTo>
                        <a:pt x="1424652" y="51486"/>
                      </a:lnTo>
                      <a:lnTo>
                        <a:pt x="1424652" y="51486"/>
                      </a:lnTo>
                      <a:cubicBezTo>
                        <a:pt x="1422747" y="48629"/>
                        <a:pt x="1423699" y="49581"/>
                        <a:pt x="1424652" y="50534"/>
                      </a:cubicBezTo>
                      <a:close/>
                      <a:moveTo>
                        <a:pt x="1281777" y="66726"/>
                      </a:moveTo>
                      <a:lnTo>
                        <a:pt x="1282729" y="66726"/>
                      </a:lnTo>
                      <a:lnTo>
                        <a:pt x="1281777" y="66726"/>
                      </a:lnTo>
                      <a:lnTo>
                        <a:pt x="1281777" y="66726"/>
                      </a:lnTo>
                      <a:close/>
                      <a:moveTo>
                        <a:pt x="455007" y="2161274"/>
                      </a:moveTo>
                      <a:lnTo>
                        <a:pt x="454054" y="2163179"/>
                      </a:lnTo>
                      <a:lnTo>
                        <a:pt x="454054" y="2161274"/>
                      </a:lnTo>
                      <a:lnTo>
                        <a:pt x="455007" y="2161274"/>
                      </a:lnTo>
                      <a:lnTo>
                        <a:pt x="455007" y="2161274"/>
                      </a:lnTo>
                      <a:close/>
                      <a:moveTo>
                        <a:pt x="1300827" y="2739442"/>
                      </a:moveTo>
                      <a:lnTo>
                        <a:pt x="1298922" y="2739442"/>
                      </a:lnTo>
                      <a:lnTo>
                        <a:pt x="1302732" y="2739442"/>
                      </a:lnTo>
                      <a:lnTo>
                        <a:pt x="1300827" y="2739442"/>
                      </a:lnTo>
                      <a:close/>
                      <a:moveTo>
                        <a:pt x="2347624" y="2739442"/>
                      </a:moveTo>
                      <a:lnTo>
                        <a:pt x="2347624" y="2740394"/>
                      </a:lnTo>
                      <a:lnTo>
                        <a:pt x="2309524" y="2740394"/>
                      </a:lnTo>
                      <a:lnTo>
                        <a:pt x="2347624" y="2736584"/>
                      </a:lnTo>
                      <a:lnTo>
                        <a:pt x="2356197" y="2733727"/>
                      </a:lnTo>
                      <a:lnTo>
                        <a:pt x="2347624" y="2739442"/>
                      </a:lnTo>
                      <a:close/>
                      <a:moveTo>
                        <a:pt x="2473354" y="2727059"/>
                      </a:moveTo>
                      <a:lnTo>
                        <a:pt x="2473354" y="2727059"/>
                      </a:lnTo>
                      <a:lnTo>
                        <a:pt x="2473354" y="2727059"/>
                      </a:lnTo>
                      <a:lnTo>
                        <a:pt x="2473354" y="2727059"/>
                      </a:lnTo>
                      <a:close/>
                    </a:path>
                  </a:pathLst>
                </a:custGeom>
                <a:solidFill>
                  <a:srgbClr val="C1823B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6" name="Freeform: Shape 533">
                  <a:extLst>
                    <a:ext uri="{FF2B5EF4-FFF2-40B4-BE49-F238E27FC236}">
                      <a16:creationId xmlns:a16="http://schemas.microsoft.com/office/drawing/2014/main" id="{21D9EE94-7FA8-49D4-9DE3-1192518465A3}"/>
                    </a:ext>
                  </a:extLst>
                </p:cNvPr>
                <p:cNvSpPr/>
                <p:nvPr/>
              </p:nvSpPr>
              <p:spPr>
                <a:xfrm>
                  <a:off x="739405" y="930325"/>
                  <a:ext cx="8011039" cy="5008511"/>
                </a:xfrm>
                <a:custGeom>
                  <a:avLst/>
                  <a:gdLst>
                    <a:gd name="connsiteX0" fmla="*/ 5467084 w 8011039"/>
                    <a:gd name="connsiteY0" fmla="*/ 4679899 h 5008511"/>
                    <a:gd name="connsiteX1" fmla="*/ 5386121 w 8011039"/>
                    <a:gd name="connsiteY1" fmla="*/ 4080777 h 5008511"/>
                    <a:gd name="connsiteX2" fmla="*/ 5333734 w 8011039"/>
                    <a:gd name="connsiteY2" fmla="*/ 3982669 h 5008511"/>
                    <a:gd name="connsiteX3" fmla="*/ 5218482 w 8011039"/>
                    <a:gd name="connsiteY3" fmla="*/ 3761689 h 5008511"/>
                    <a:gd name="connsiteX4" fmla="*/ 5027029 w 8011039"/>
                    <a:gd name="connsiteY4" fmla="*/ 3249244 h 5008511"/>
                    <a:gd name="connsiteX5" fmla="*/ 5046079 w 8011039"/>
                    <a:gd name="connsiteY5" fmla="*/ 2824429 h 5008511"/>
                    <a:gd name="connsiteX6" fmla="*/ 5129899 w 8011039"/>
                    <a:gd name="connsiteY6" fmla="*/ 2645359 h 5008511"/>
                    <a:gd name="connsiteX7" fmla="*/ 5274679 w 8011039"/>
                    <a:gd name="connsiteY7" fmla="*/ 2517724 h 5008511"/>
                    <a:gd name="connsiteX8" fmla="*/ 5483277 w 8011039"/>
                    <a:gd name="connsiteY8" fmla="*/ 2384374 h 5008511"/>
                    <a:gd name="connsiteX9" fmla="*/ 6823444 w 8011039"/>
                    <a:gd name="connsiteY9" fmla="*/ 2056714 h 5008511"/>
                    <a:gd name="connsiteX10" fmla="*/ 6933934 w 8011039"/>
                    <a:gd name="connsiteY10" fmla="*/ 2058619 h 5008511"/>
                    <a:gd name="connsiteX11" fmla="*/ 7279692 w 8011039"/>
                    <a:gd name="connsiteY11" fmla="*/ 2068144 h 5008511"/>
                    <a:gd name="connsiteX12" fmla="*/ 7937869 w 8011039"/>
                    <a:gd name="connsiteY12" fmla="*/ 2111959 h 5008511"/>
                    <a:gd name="connsiteX13" fmla="*/ 8007402 w 8011039"/>
                    <a:gd name="connsiteY13" fmla="*/ 2111007 h 5008511"/>
                    <a:gd name="connsiteX14" fmla="*/ 7978827 w 8011039"/>
                    <a:gd name="connsiteY14" fmla="*/ 2005279 h 5008511"/>
                    <a:gd name="connsiteX15" fmla="*/ 7909294 w 8011039"/>
                    <a:gd name="connsiteY15" fmla="*/ 1796682 h 5008511"/>
                    <a:gd name="connsiteX16" fmla="*/ 7804519 w 8011039"/>
                    <a:gd name="connsiteY16" fmla="*/ 1545222 h 5008511"/>
                    <a:gd name="connsiteX17" fmla="*/ 7744512 w 8011039"/>
                    <a:gd name="connsiteY17" fmla="*/ 1422349 h 5008511"/>
                    <a:gd name="connsiteX18" fmla="*/ 7745464 w 8011039"/>
                    <a:gd name="connsiteY18" fmla="*/ 1328052 h 5008511"/>
                    <a:gd name="connsiteX19" fmla="*/ 7674979 w 8011039"/>
                    <a:gd name="connsiteY19" fmla="*/ 1184224 h 5008511"/>
                    <a:gd name="connsiteX20" fmla="*/ 7558774 w 8011039"/>
                    <a:gd name="connsiteY20" fmla="*/ 1026109 h 5008511"/>
                    <a:gd name="connsiteX21" fmla="*/ 7299694 w 8011039"/>
                    <a:gd name="connsiteY21" fmla="*/ 721309 h 5008511"/>
                    <a:gd name="connsiteX22" fmla="*/ 7049187 w 8011039"/>
                    <a:gd name="connsiteY22" fmla="*/ 474612 h 5008511"/>
                    <a:gd name="connsiteX23" fmla="*/ 6916789 w 8011039"/>
                    <a:gd name="connsiteY23" fmla="*/ 359359 h 5008511"/>
                    <a:gd name="connsiteX24" fmla="*/ 6784392 w 8011039"/>
                    <a:gd name="connsiteY24" fmla="*/ 286969 h 5008511"/>
                    <a:gd name="connsiteX25" fmla="*/ 6562459 w 8011039"/>
                    <a:gd name="connsiteY25" fmla="*/ 190767 h 5008511"/>
                    <a:gd name="connsiteX26" fmla="*/ 6447207 w 8011039"/>
                    <a:gd name="connsiteY26" fmla="*/ 154572 h 5008511"/>
                    <a:gd name="connsiteX27" fmla="*/ 6335764 w 8011039"/>
                    <a:gd name="connsiteY27" fmla="*/ 126949 h 5008511"/>
                    <a:gd name="connsiteX28" fmla="*/ 6332907 w 8011039"/>
                    <a:gd name="connsiteY28" fmla="*/ 127902 h 5008511"/>
                    <a:gd name="connsiteX29" fmla="*/ 5055604 w 8011039"/>
                    <a:gd name="connsiteY29" fmla="*/ 267 h 5008511"/>
                    <a:gd name="connsiteX30" fmla="*/ 4857484 w 8011039"/>
                    <a:gd name="connsiteY30" fmla="*/ 1219 h 5008511"/>
                    <a:gd name="connsiteX31" fmla="*/ 4134537 w 8011039"/>
                    <a:gd name="connsiteY31" fmla="*/ 63132 h 5008511"/>
                    <a:gd name="connsiteX32" fmla="*/ 3442069 w 8011039"/>
                    <a:gd name="connsiteY32" fmla="*/ 272682 h 5008511"/>
                    <a:gd name="connsiteX33" fmla="*/ 3378251 w 8011039"/>
                    <a:gd name="connsiteY33" fmla="*/ 298399 h 5008511"/>
                    <a:gd name="connsiteX34" fmla="*/ 2205724 w 8011039"/>
                    <a:gd name="connsiteY34" fmla="*/ 1008964 h 5008511"/>
                    <a:gd name="connsiteX35" fmla="*/ 1992364 w 8011039"/>
                    <a:gd name="connsiteY35" fmla="*/ 1167079 h 5008511"/>
                    <a:gd name="connsiteX36" fmla="*/ 1601839 w 8011039"/>
                    <a:gd name="connsiteY36" fmla="*/ 1517599 h 5008511"/>
                    <a:gd name="connsiteX37" fmla="*/ 1427532 w 8011039"/>
                    <a:gd name="connsiteY37" fmla="*/ 1714767 h 5008511"/>
                    <a:gd name="connsiteX38" fmla="*/ 1348474 w 8011039"/>
                    <a:gd name="connsiteY38" fmla="*/ 1814779 h 5008511"/>
                    <a:gd name="connsiteX39" fmla="*/ 1276084 w 8011039"/>
                    <a:gd name="connsiteY39" fmla="*/ 1911934 h 5008511"/>
                    <a:gd name="connsiteX40" fmla="*/ 1274179 w 8011039"/>
                    <a:gd name="connsiteY40" fmla="*/ 1920507 h 5008511"/>
                    <a:gd name="connsiteX41" fmla="*/ 1274179 w 8011039"/>
                    <a:gd name="connsiteY41" fmla="*/ 1920507 h 5008511"/>
                    <a:gd name="connsiteX42" fmla="*/ 1219886 w 8011039"/>
                    <a:gd name="connsiteY42" fmla="*/ 2007184 h 5008511"/>
                    <a:gd name="connsiteX43" fmla="*/ 1000811 w 8011039"/>
                    <a:gd name="connsiteY43" fmla="*/ 2341512 h 5008511"/>
                    <a:gd name="connsiteX44" fmla="*/ 781736 w 8011039"/>
                    <a:gd name="connsiteY44" fmla="*/ 2797759 h 5008511"/>
                    <a:gd name="connsiteX45" fmla="*/ 781736 w 8011039"/>
                    <a:gd name="connsiteY45" fmla="*/ 2805379 h 5008511"/>
                    <a:gd name="connsiteX46" fmla="*/ 635052 w 8011039"/>
                    <a:gd name="connsiteY46" fmla="*/ 3263532 h 5008511"/>
                    <a:gd name="connsiteX47" fmla="*/ 591236 w 8011039"/>
                    <a:gd name="connsiteY47" fmla="*/ 3514992 h 5008511"/>
                    <a:gd name="connsiteX48" fmla="*/ 581711 w 8011039"/>
                    <a:gd name="connsiteY48" fmla="*/ 3649294 h 5008511"/>
                    <a:gd name="connsiteX49" fmla="*/ 578854 w 8011039"/>
                    <a:gd name="connsiteY49" fmla="*/ 3770262 h 5008511"/>
                    <a:gd name="connsiteX50" fmla="*/ 453124 w 8011039"/>
                    <a:gd name="connsiteY50" fmla="*/ 3976002 h 5008511"/>
                    <a:gd name="connsiteX51" fmla="*/ 220714 w 8011039"/>
                    <a:gd name="connsiteY51" fmla="*/ 4226509 h 5008511"/>
                    <a:gd name="connsiteX52" fmla="*/ 193091 w 8011039"/>
                    <a:gd name="connsiteY52" fmla="*/ 4262705 h 5008511"/>
                    <a:gd name="connsiteX53" fmla="*/ 191186 w 8011039"/>
                    <a:gd name="connsiteY53" fmla="*/ 4263657 h 5008511"/>
                    <a:gd name="connsiteX54" fmla="*/ 121654 w 8011039"/>
                    <a:gd name="connsiteY54" fmla="*/ 4344619 h 5008511"/>
                    <a:gd name="connsiteX55" fmla="*/ 16879 w 8011039"/>
                    <a:gd name="connsiteY55" fmla="*/ 4510355 h 5008511"/>
                    <a:gd name="connsiteX56" fmla="*/ 38786 w 8011039"/>
                    <a:gd name="connsiteY56" fmla="*/ 4703712 h 5008511"/>
                    <a:gd name="connsiteX57" fmla="*/ 251194 w 8011039"/>
                    <a:gd name="connsiteY57" fmla="*/ 4870399 h 5008511"/>
                    <a:gd name="connsiteX58" fmla="*/ 517894 w 8011039"/>
                    <a:gd name="connsiteY58" fmla="*/ 4963744 h 5008511"/>
                    <a:gd name="connsiteX59" fmla="*/ 501701 w 8011039"/>
                    <a:gd name="connsiteY59" fmla="*/ 4964697 h 5008511"/>
                    <a:gd name="connsiteX60" fmla="*/ 637909 w 8011039"/>
                    <a:gd name="connsiteY60" fmla="*/ 4963744 h 5008511"/>
                    <a:gd name="connsiteX61" fmla="*/ 616954 w 8011039"/>
                    <a:gd name="connsiteY61" fmla="*/ 4971364 h 5008511"/>
                    <a:gd name="connsiteX62" fmla="*/ 930327 w 8011039"/>
                    <a:gd name="connsiteY62" fmla="*/ 4893260 h 5008511"/>
                    <a:gd name="connsiteX63" fmla="*/ 1156069 w 8011039"/>
                    <a:gd name="connsiteY63" fmla="*/ 4814202 h 5008511"/>
                    <a:gd name="connsiteX64" fmla="*/ 1273227 w 8011039"/>
                    <a:gd name="connsiteY64" fmla="*/ 4778007 h 5008511"/>
                    <a:gd name="connsiteX65" fmla="*/ 1360857 w 8011039"/>
                    <a:gd name="connsiteY65" fmla="*/ 4739907 h 5008511"/>
                    <a:gd name="connsiteX66" fmla="*/ 1284657 w 8011039"/>
                    <a:gd name="connsiteY66" fmla="*/ 4724667 h 5008511"/>
                    <a:gd name="connsiteX67" fmla="*/ 1231316 w 8011039"/>
                    <a:gd name="connsiteY67" fmla="*/ 4670374 h 5008511"/>
                    <a:gd name="connsiteX68" fmla="*/ 1307516 w 8011039"/>
                    <a:gd name="connsiteY68" fmla="*/ 4236034 h 5008511"/>
                    <a:gd name="connsiteX69" fmla="*/ 1447534 w 8011039"/>
                    <a:gd name="connsiteY69" fmla="*/ 3965524 h 5008511"/>
                    <a:gd name="connsiteX70" fmla="*/ 1573264 w 8011039"/>
                    <a:gd name="connsiteY70" fmla="*/ 3714064 h 5008511"/>
                    <a:gd name="connsiteX71" fmla="*/ 1573264 w 8011039"/>
                    <a:gd name="connsiteY71" fmla="*/ 3713112 h 5008511"/>
                    <a:gd name="connsiteX72" fmla="*/ 1574216 w 8011039"/>
                    <a:gd name="connsiteY72" fmla="*/ 3714064 h 5008511"/>
                    <a:gd name="connsiteX73" fmla="*/ 1618984 w 8011039"/>
                    <a:gd name="connsiteY73" fmla="*/ 3577857 h 5008511"/>
                    <a:gd name="connsiteX74" fmla="*/ 1724711 w 8011039"/>
                    <a:gd name="connsiteY74" fmla="*/ 3352114 h 5008511"/>
                    <a:gd name="connsiteX75" fmla="*/ 1855204 w 8011039"/>
                    <a:gd name="connsiteY75" fmla="*/ 3145422 h 5008511"/>
                    <a:gd name="connsiteX76" fmla="*/ 1857109 w 8011039"/>
                    <a:gd name="connsiteY76" fmla="*/ 3143517 h 5008511"/>
                    <a:gd name="connsiteX77" fmla="*/ 1923784 w 8011039"/>
                    <a:gd name="connsiteY77" fmla="*/ 3035884 h 5008511"/>
                    <a:gd name="connsiteX78" fmla="*/ 1923784 w 8011039"/>
                    <a:gd name="connsiteY78" fmla="*/ 3054934 h 5008511"/>
                    <a:gd name="connsiteX79" fmla="*/ 2265732 w 8011039"/>
                    <a:gd name="connsiteY79" fmla="*/ 2785377 h 5008511"/>
                    <a:gd name="connsiteX80" fmla="*/ 2380984 w 8011039"/>
                    <a:gd name="connsiteY80" fmla="*/ 2742514 h 5008511"/>
                    <a:gd name="connsiteX81" fmla="*/ 2950579 w 8011039"/>
                    <a:gd name="connsiteY81" fmla="*/ 2721559 h 5008511"/>
                    <a:gd name="connsiteX82" fmla="*/ 3155367 w 8011039"/>
                    <a:gd name="connsiteY82" fmla="*/ 2739657 h 5008511"/>
                    <a:gd name="connsiteX83" fmla="*/ 3509697 w 8011039"/>
                    <a:gd name="connsiteY83" fmla="*/ 2721559 h 5008511"/>
                    <a:gd name="connsiteX84" fmla="*/ 3949751 w 8011039"/>
                    <a:gd name="connsiteY84" fmla="*/ 2499627 h 5008511"/>
                    <a:gd name="connsiteX85" fmla="*/ 4077387 w 8011039"/>
                    <a:gd name="connsiteY85" fmla="*/ 2436762 h 5008511"/>
                    <a:gd name="connsiteX86" fmla="*/ 4095484 w 8011039"/>
                    <a:gd name="connsiteY86" fmla="*/ 2437714 h 5008511"/>
                    <a:gd name="connsiteX87" fmla="*/ 4114534 w 8011039"/>
                    <a:gd name="connsiteY87" fmla="*/ 2428189 h 5008511"/>
                    <a:gd name="connsiteX88" fmla="*/ 4321227 w 8011039"/>
                    <a:gd name="connsiteY88" fmla="*/ 2416759 h 5008511"/>
                    <a:gd name="connsiteX89" fmla="*/ 4389807 w 8011039"/>
                    <a:gd name="connsiteY89" fmla="*/ 2737752 h 5008511"/>
                    <a:gd name="connsiteX90" fmla="*/ 4211689 w 8011039"/>
                    <a:gd name="connsiteY90" fmla="*/ 3135897 h 5008511"/>
                    <a:gd name="connsiteX91" fmla="*/ 4085007 w 8011039"/>
                    <a:gd name="connsiteY91" fmla="*/ 3249244 h 5008511"/>
                    <a:gd name="connsiteX92" fmla="*/ 3359201 w 8011039"/>
                    <a:gd name="connsiteY92" fmla="*/ 3475939 h 5008511"/>
                    <a:gd name="connsiteX93" fmla="*/ 2842947 w 8011039"/>
                    <a:gd name="connsiteY93" fmla="*/ 3693109 h 5008511"/>
                    <a:gd name="connsiteX94" fmla="*/ 2833422 w 8011039"/>
                    <a:gd name="connsiteY94" fmla="*/ 3695014 h 5008511"/>
                    <a:gd name="connsiteX95" fmla="*/ 2923909 w 8011039"/>
                    <a:gd name="connsiteY95" fmla="*/ 3711207 h 5008511"/>
                    <a:gd name="connsiteX96" fmla="*/ 3033447 w 8011039"/>
                    <a:gd name="connsiteY96" fmla="*/ 3732162 h 5008511"/>
                    <a:gd name="connsiteX97" fmla="*/ 3300147 w 8011039"/>
                    <a:gd name="connsiteY97" fmla="*/ 3770262 h 5008511"/>
                    <a:gd name="connsiteX98" fmla="*/ 3509697 w 8011039"/>
                    <a:gd name="connsiteY98" fmla="*/ 3848367 h 5008511"/>
                    <a:gd name="connsiteX99" fmla="*/ 3527794 w 8011039"/>
                    <a:gd name="connsiteY99" fmla="*/ 4056012 h 5008511"/>
                    <a:gd name="connsiteX100" fmla="*/ 3470644 w 8011039"/>
                    <a:gd name="connsiteY100" fmla="*/ 4072204 h 5008511"/>
                    <a:gd name="connsiteX101" fmla="*/ 3485884 w 8011039"/>
                    <a:gd name="connsiteY101" fmla="*/ 4036962 h 5008511"/>
                    <a:gd name="connsiteX102" fmla="*/ 3497314 w 8011039"/>
                    <a:gd name="connsiteY102" fmla="*/ 3908374 h 5008511"/>
                    <a:gd name="connsiteX103" fmla="*/ 3317292 w 8011039"/>
                    <a:gd name="connsiteY103" fmla="*/ 3797884 h 5008511"/>
                    <a:gd name="connsiteX104" fmla="*/ 2990584 w 8011039"/>
                    <a:gd name="connsiteY104" fmla="*/ 3755022 h 5008511"/>
                    <a:gd name="connsiteX105" fmla="*/ 2921051 w 8011039"/>
                    <a:gd name="connsiteY105" fmla="*/ 3740734 h 5008511"/>
                    <a:gd name="connsiteX106" fmla="*/ 2798179 w 8011039"/>
                    <a:gd name="connsiteY106" fmla="*/ 3715969 h 5008511"/>
                    <a:gd name="connsiteX107" fmla="*/ 2694357 w 8011039"/>
                    <a:gd name="connsiteY107" fmla="*/ 3687394 h 5008511"/>
                    <a:gd name="connsiteX108" fmla="*/ 3083929 w 8011039"/>
                    <a:gd name="connsiteY108" fmla="*/ 3546424 h 5008511"/>
                    <a:gd name="connsiteX109" fmla="*/ 3538272 w 8011039"/>
                    <a:gd name="connsiteY109" fmla="*/ 3400692 h 5008511"/>
                    <a:gd name="connsiteX110" fmla="*/ 3965944 w 8011039"/>
                    <a:gd name="connsiteY110" fmla="*/ 3269247 h 5008511"/>
                    <a:gd name="connsiteX111" fmla="*/ 3974517 w 8011039"/>
                    <a:gd name="connsiteY111" fmla="*/ 3266389 h 5008511"/>
                    <a:gd name="connsiteX112" fmla="*/ 4050717 w 8011039"/>
                    <a:gd name="connsiteY112" fmla="*/ 3216859 h 5008511"/>
                    <a:gd name="connsiteX113" fmla="*/ 4339324 w 8011039"/>
                    <a:gd name="connsiteY113" fmla="*/ 2630119 h 5008511"/>
                    <a:gd name="connsiteX114" fmla="*/ 4332657 w 8011039"/>
                    <a:gd name="connsiteY114" fmla="*/ 2503437 h 5008511"/>
                    <a:gd name="connsiteX115" fmla="*/ 4017379 w 8011039"/>
                    <a:gd name="connsiteY115" fmla="*/ 2501532 h 5008511"/>
                    <a:gd name="connsiteX116" fmla="*/ 3956419 w 8011039"/>
                    <a:gd name="connsiteY116" fmla="*/ 2538679 h 5008511"/>
                    <a:gd name="connsiteX117" fmla="*/ 3953562 w 8011039"/>
                    <a:gd name="connsiteY117" fmla="*/ 2539632 h 5008511"/>
                    <a:gd name="connsiteX118" fmla="*/ 3794494 w 8011039"/>
                    <a:gd name="connsiteY118" fmla="*/ 2639644 h 5008511"/>
                    <a:gd name="connsiteX119" fmla="*/ 3603042 w 8011039"/>
                    <a:gd name="connsiteY119" fmla="*/ 2725369 h 5008511"/>
                    <a:gd name="connsiteX120" fmla="*/ 3055354 w 8011039"/>
                    <a:gd name="connsiteY120" fmla="*/ 2772042 h 5008511"/>
                    <a:gd name="connsiteX121" fmla="*/ 2718169 w 8011039"/>
                    <a:gd name="connsiteY121" fmla="*/ 2772042 h 5008511"/>
                    <a:gd name="connsiteX122" fmla="*/ 2226679 w 8011039"/>
                    <a:gd name="connsiteY122" fmla="*/ 2843479 h 5008511"/>
                    <a:gd name="connsiteX123" fmla="*/ 1974266 w 8011039"/>
                    <a:gd name="connsiteY123" fmla="*/ 3062554 h 5008511"/>
                    <a:gd name="connsiteX124" fmla="*/ 1885684 w 8011039"/>
                    <a:gd name="connsiteY124" fmla="*/ 3193047 h 5008511"/>
                    <a:gd name="connsiteX125" fmla="*/ 1831391 w 8011039"/>
                    <a:gd name="connsiteY125" fmla="*/ 3270199 h 5008511"/>
                    <a:gd name="connsiteX126" fmla="*/ 1782814 w 8011039"/>
                    <a:gd name="connsiteY126" fmla="*/ 3353067 h 5008511"/>
                    <a:gd name="connsiteX127" fmla="*/ 1709472 w 8011039"/>
                    <a:gd name="connsiteY127" fmla="*/ 3512134 h 5008511"/>
                    <a:gd name="connsiteX128" fmla="*/ 1504684 w 8011039"/>
                    <a:gd name="connsiteY128" fmla="*/ 3986479 h 5008511"/>
                    <a:gd name="connsiteX129" fmla="*/ 1259891 w 8011039"/>
                    <a:gd name="connsiteY129" fmla="*/ 4511307 h 5008511"/>
                    <a:gd name="connsiteX130" fmla="*/ 1313232 w 8011039"/>
                    <a:gd name="connsiteY130" fmla="*/ 4698949 h 5008511"/>
                    <a:gd name="connsiteX131" fmla="*/ 1509447 w 8011039"/>
                    <a:gd name="connsiteY131" fmla="*/ 4732287 h 5008511"/>
                    <a:gd name="connsiteX132" fmla="*/ 1814247 w 8011039"/>
                    <a:gd name="connsiteY132" fmla="*/ 4804677 h 5008511"/>
                    <a:gd name="connsiteX133" fmla="*/ 1952359 w 8011039"/>
                    <a:gd name="connsiteY133" fmla="*/ 4872305 h 5008511"/>
                    <a:gd name="connsiteX134" fmla="*/ 2188579 w 8011039"/>
                    <a:gd name="connsiteY134" fmla="*/ 4940885 h 5008511"/>
                    <a:gd name="connsiteX135" fmla="*/ 2419084 w 8011039"/>
                    <a:gd name="connsiteY135" fmla="*/ 5002797 h 5008511"/>
                    <a:gd name="connsiteX136" fmla="*/ 2422894 w 8011039"/>
                    <a:gd name="connsiteY136" fmla="*/ 5002797 h 5008511"/>
                    <a:gd name="connsiteX137" fmla="*/ 2447659 w 8011039"/>
                    <a:gd name="connsiteY137" fmla="*/ 5008512 h 5008511"/>
                    <a:gd name="connsiteX138" fmla="*/ 2473376 w 8011039"/>
                    <a:gd name="connsiteY138" fmla="*/ 5007560 h 5008511"/>
                    <a:gd name="connsiteX139" fmla="*/ 2480044 w 8011039"/>
                    <a:gd name="connsiteY139" fmla="*/ 5008512 h 5008511"/>
                    <a:gd name="connsiteX140" fmla="*/ 3014397 w 8011039"/>
                    <a:gd name="connsiteY140" fmla="*/ 4955172 h 5008511"/>
                    <a:gd name="connsiteX141" fmla="*/ 3248712 w 8011039"/>
                    <a:gd name="connsiteY141" fmla="*/ 4857064 h 5008511"/>
                    <a:gd name="connsiteX142" fmla="*/ 3420162 w 8011039"/>
                    <a:gd name="connsiteY142" fmla="*/ 4763719 h 5008511"/>
                    <a:gd name="connsiteX143" fmla="*/ 3712579 w 8011039"/>
                    <a:gd name="connsiteY143" fmla="*/ 4617034 h 5008511"/>
                    <a:gd name="connsiteX144" fmla="*/ 4057384 w 8011039"/>
                    <a:gd name="connsiteY144" fmla="*/ 4448442 h 5008511"/>
                    <a:gd name="connsiteX145" fmla="*/ 4175494 w 8011039"/>
                    <a:gd name="connsiteY145" fmla="*/ 4114114 h 5008511"/>
                    <a:gd name="connsiteX146" fmla="*/ 4165017 w 8011039"/>
                    <a:gd name="connsiteY146" fmla="*/ 4132212 h 5008511"/>
                    <a:gd name="connsiteX147" fmla="*/ 4192639 w 8011039"/>
                    <a:gd name="connsiteY147" fmla="*/ 4049344 h 5008511"/>
                    <a:gd name="connsiteX148" fmla="*/ 4250742 w 8011039"/>
                    <a:gd name="connsiteY148" fmla="*/ 4196030 h 5008511"/>
                    <a:gd name="connsiteX149" fmla="*/ 3984994 w 8011039"/>
                    <a:gd name="connsiteY149" fmla="*/ 4562742 h 5008511"/>
                    <a:gd name="connsiteX150" fmla="*/ 4108819 w 8011039"/>
                    <a:gd name="connsiteY150" fmla="*/ 4579887 h 5008511"/>
                    <a:gd name="connsiteX151" fmla="*/ 4240264 w 8011039"/>
                    <a:gd name="connsiteY151" fmla="*/ 4661802 h 5008511"/>
                    <a:gd name="connsiteX152" fmla="*/ 4446004 w 8011039"/>
                    <a:gd name="connsiteY152" fmla="*/ 4728477 h 5008511"/>
                    <a:gd name="connsiteX153" fmla="*/ 4592689 w 8011039"/>
                    <a:gd name="connsiteY153" fmla="*/ 4732287 h 5008511"/>
                    <a:gd name="connsiteX154" fmla="*/ 5037507 w 8011039"/>
                    <a:gd name="connsiteY154" fmla="*/ 4664659 h 5008511"/>
                    <a:gd name="connsiteX155" fmla="*/ 5188954 w 8011039"/>
                    <a:gd name="connsiteY155" fmla="*/ 4659897 h 5008511"/>
                    <a:gd name="connsiteX156" fmla="*/ 5340402 w 8011039"/>
                    <a:gd name="connsiteY156" fmla="*/ 4684662 h 5008511"/>
                    <a:gd name="connsiteX157" fmla="*/ 5468989 w 8011039"/>
                    <a:gd name="connsiteY157" fmla="*/ 4741812 h 5008511"/>
                    <a:gd name="connsiteX158" fmla="*/ 5467084 w 8011039"/>
                    <a:gd name="connsiteY158" fmla="*/ 4679899 h 5008511"/>
                    <a:gd name="connsiteX159" fmla="*/ 7821664 w 8011039"/>
                    <a:gd name="connsiteY159" fmla="*/ 2089099 h 5008511"/>
                    <a:gd name="connsiteX160" fmla="*/ 7822617 w 8011039"/>
                    <a:gd name="connsiteY160" fmla="*/ 2090052 h 5008511"/>
                    <a:gd name="connsiteX161" fmla="*/ 7820712 w 8011039"/>
                    <a:gd name="connsiteY161" fmla="*/ 2090052 h 5008511"/>
                    <a:gd name="connsiteX162" fmla="*/ 7821664 w 8011039"/>
                    <a:gd name="connsiteY162" fmla="*/ 2089099 h 5008511"/>
                    <a:gd name="connsiteX163" fmla="*/ 582664 w 8011039"/>
                    <a:gd name="connsiteY163" fmla="*/ 3768357 h 5008511"/>
                    <a:gd name="connsiteX164" fmla="*/ 582664 w 8011039"/>
                    <a:gd name="connsiteY164" fmla="*/ 3766452 h 5008511"/>
                    <a:gd name="connsiteX165" fmla="*/ 582664 w 8011039"/>
                    <a:gd name="connsiteY165" fmla="*/ 3768357 h 5008511"/>
                    <a:gd name="connsiteX166" fmla="*/ 582664 w 8011039"/>
                    <a:gd name="connsiteY166" fmla="*/ 3768357 h 5008511"/>
                    <a:gd name="connsiteX167" fmla="*/ 1230364 w 8011039"/>
                    <a:gd name="connsiteY167" fmla="*/ 4683709 h 5008511"/>
                    <a:gd name="connsiteX168" fmla="*/ 1233222 w 8011039"/>
                    <a:gd name="connsiteY168" fmla="*/ 4683709 h 5008511"/>
                    <a:gd name="connsiteX169" fmla="*/ 1230364 w 8011039"/>
                    <a:gd name="connsiteY169" fmla="*/ 4683709 h 5008511"/>
                    <a:gd name="connsiteX170" fmla="*/ 1230364 w 8011039"/>
                    <a:gd name="connsiteY170" fmla="*/ 4683709 h 5008511"/>
                    <a:gd name="connsiteX171" fmla="*/ 1230364 w 8011039"/>
                    <a:gd name="connsiteY171" fmla="*/ 4683709 h 5008511"/>
                    <a:gd name="connsiteX172" fmla="*/ 1230364 w 8011039"/>
                    <a:gd name="connsiteY172" fmla="*/ 4683709 h 5008511"/>
                    <a:gd name="connsiteX173" fmla="*/ 1185597 w 8011039"/>
                    <a:gd name="connsiteY173" fmla="*/ 4466540 h 5008511"/>
                    <a:gd name="connsiteX174" fmla="*/ 1183692 w 8011039"/>
                    <a:gd name="connsiteY174" fmla="*/ 4463682 h 5008511"/>
                    <a:gd name="connsiteX175" fmla="*/ 1185597 w 8011039"/>
                    <a:gd name="connsiteY175" fmla="*/ 4465587 h 5008511"/>
                    <a:gd name="connsiteX176" fmla="*/ 1185597 w 8011039"/>
                    <a:gd name="connsiteY176" fmla="*/ 4466540 h 5008511"/>
                    <a:gd name="connsiteX177" fmla="*/ 2932482 w 8011039"/>
                    <a:gd name="connsiteY177" fmla="*/ 3699777 h 5008511"/>
                    <a:gd name="connsiteX178" fmla="*/ 2932482 w 8011039"/>
                    <a:gd name="connsiteY178" fmla="*/ 3699777 h 5008511"/>
                    <a:gd name="connsiteX179" fmla="*/ 2934387 w 8011039"/>
                    <a:gd name="connsiteY179" fmla="*/ 3700729 h 5008511"/>
                    <a:gd name="connsiteX180" fmla="*/ 2932482 w 8011039"/>
                    <a:gd name="connsiteY180" fmla="*/ 3699777 h 5008511"/>
                    <a:gd name="connsiteX181" fmla="*/ 3076309 w 8011039"/>
                    <a:gd name="connsiteY181" fmla="*/ 3721684 h 5008511"/>
                    <a:gd name="connsiteX182" fmla="*/ 3076309 w 8011039"/>
                    <a:gd name="connsiteY182" fmla="*/ 3721684 h 5008511"/>
                    <a:gd name="connsiteX183" fmla="*/ 3076309 w 8011039"/>
                    <a:gd name="connsiteY183" fmla="*/ 3721684 h 5008511"/>
                    <a:gd name="connsiteX184" fmla="*/ 3076309 w 8011039"/>
                    <a:gd name="connsiteY184" fmla="*/ 3721684 h 5008511"/>
                    <a:gd name="connsiteX185" fmla="*/ 3316339 w 8011039"/>
                    <a:gd name="connsiteY185" fmla="*/ 3749307 h 5008511"/>
                    <a:gd name="connsiteX186" fmla="*/ 3316339 w 8011039"/>
                    <a:gd name="connsiteY186" fmla="*/ 3749307 h 5008511"/>
                    <a:gd name="connsiteX187" fmla="*/ 3316339 w 8011039"/>
                    <a:gd name="connsiteY187" fmla="*/ 3749307 h 5008511"/>
                    <a:gd name="connsiteX188" fmla="*/ 3316339 w 8011039"/>
                    <a:gd name="connsiteY188" fmla="*/ 3749307 h 5008511"/>
                    <a:gd name="connsiteX189" fmla="*/ 3343009 w 8011039"/>
                    <a:gd name="connsiteY189" fmla="*/ 3571189 h 5008511"/>
                    <a:gd name="connsiteX190" fmla="*/ 3343009 w 8011039"/>
                    <a:gd name="connsiteY190" fmla="*/ 3571189 h 5008511"/>
                    <a:gd name="connsiteX191" fmla="*/ 3343009 w 8011039"/>
                    <a:gd name="connsiteY191" fmla="*/ 3572142 h 5008511"/>
                    <a:gd name="connsiteX192" fmla="*/ 3343009 w 8011039"/>
                    <a:gd name="connsiteY192" fmla="*/ 3571189 h 5008511"/>
                    <a:gd name="connsiteX193" fmla="*/ 3326817 w 8011039"/>
                    <a:gd name="connsiteY193" fmla="*/ 3579762 h 5008511"/>
                    <a:gd name="connsiteX194" fmla="*/ 3324912 w 8011039"/>
                    <a:gd name="connsiteY194" fmla="*/ 3580714 h 5008511"/>
                    <a:gd name="connsiteX195" fmla="*/ 3326817 w 8011039"/>
                    <a:gd name="connsiteY195" fmla="*/ 3577857 h 5008511"/>
                    <a:gd name="connsiteX196" fmla="*/ 3330626 w 8011039"/>
                    <a:gd name="connsiteY196" fmla="*/ 3578809 h 5008511"/>
                    <a:gd name="connsiteX197" fmla="*/ 3326817 w 8011039"/>
                    <a:gd name="connsiteY197" fmla="*/ 3579762 h 5008511"/>
                    <a:gd name="connsiteX198" fmla="*/ 3335389 w 8011039"/>
                    <a:gd name="connsiteY198" fmla="*/ 3757879 h 5008511"/>
                    <a:gd name="connsiteX199" fmla="*/ 3339199 w 8011039"/>
                    <a:gd name="connsiteY199" fmla="*/ 3756927 h 5008511"/>
                    <a:gd name="connsiteX200" fmla="*/ 3343962 w 8011039"/>
                    <a:gd name="connsiteY200" fmla="*/ 3758832 h 5008511"/>
                    <a:gd name="connsiteX201" fmla="*/ 3335389 w 8011039"/>
                    <a:gd name="connsiteY201" fmla="*/ 3757879 h 5008511"/>
                    <a:gd name="connsiteX202" fmla="*/ 3382062 w 8011039"/>
                    <a:gd name="connsiteY202" fmla="*/ 3471177 h 5008511"/>
                    <a:gd name="connsiteX203" fmla="*/ 3375394 w 8011039"/>
                    <a:gd name="connsiteY203" fmla="*/ 3476892 h 5008511"/>
                    <a:gd name="connsiteX204" fmla="*/ 3375394 w 8011039"/>
                    <a:gd name="connsiteY204" fmla="*/ 3476892 h 5008511"/>
                    <a:gd name="connsiteX205" fmla="*/ 3382062 w 8011039"/>
                    <a:gd name="connsiteY205" fmla="*/ 3471177 h 5008511"/>
                    <a:gd name="connsiteX206" fmla="*/ 3382062 w 8011039"/>
                    <a:gd name="connsiteY206" fmla="*/ 3471177 h 5008511"/>
                    <a:gd name="connsiteX207" fmla="*/ 1297039 w 8011039"/>
                    <a:gd name="connsiteY207" fmla="*/ 4444632 h 5008511"/>
                    <a:gd name="connsiteX208" fmla="*/ 1297039 w 8011039"/>
                    <a:gd name="connsiteY208" fmla="*/ 4444632 h 5008511"/>
                    <a:gd name="connsiteX209" fmla="*/ 1297991 w 8011039"/>
                    <a:gd name="connsiteY209" fmla="*/ 4442727 h 5008511"/>
                    <a:gd name="connsiteX210" fmla="*/ 1297039 w 8011039"/>
                    <a:gd name="connsiteY210" fmla="*/ 4444632 h 5008511"/>
                    <a:gd name="connsiteX211" fmla="*/ 2798179 w 8011039"/>
                    <a:gd name="connsiteY211" fmla="*/ 3758832 h 5008511"/>
                    <a:gd name="connsiteX212" fmla="*/ 2798179 w 8011039"/>
                    <a:gd name="connsiteY212" fmla="*/ 3758832 h 5008511"/>
                    <a:gd name="connsiteX213" fmla="*/ 2798179 w 8011039"/>
                    <a:gd name="connsiteY213" fmla="*/ 3758832 h 5008511"/>
                    <a:gd name="connsiteX214" fmla="*/ 2798179 w 8011039"/>
                    <a:gd name="connsiteY214" fmla="*/ 3758832 h 5008511"/>
                    <a:gd name="connsiteX215" fmla="*/ 3589707 w 8011039"/>
                    <a:gd name="connsiteY215" fmla="*/ 3375927 h 5008511"/>
                    <a:gd name="connsiteX216" fmla="*/ 3591612 w 8011039"/>
                    <a:gd name="connsiteY216" fmla="*/ 3374022 h 5008511"/>
                    <a:gd name="connsiteX217" fmla="*/ 3594469 w 8011039"/>
                    <a:gd name="connsiteY217" fmla="*/ 3374022 h 5008511"/>
                    <a:gd name="connsiteX218" fmla="*/ 3589707 w 8011039"/>
                    <a:gd name="connsiteY218" fmla="*/ 3375927 h 5008511"/>
                    <a:gd name="connsiteX219" fmla="*/ 3670669 w 8011039"/>
                    <a:gd name="connsiteY219" fmla="*/ 3357829 h 5008511"/>
                    <a:gd name="connsiteX220" fmla="*/ 3670669 w 8011039"/>
                    <a:gd name="connsiteY220" fmla="*/ 3357829 h 5008511"/>
                    <a:gd name="connsiteX221" fmla="*/ 3670669 w 8011039"/>
                    <a:gd name="connsiteY221" fmla="*/ 3357829 h 5008511"/>
                    <a:gd name="connsiteX222" fmla="*/ 3670669 w 8011039"/>
                    <a:gd name="connsiteY222" fmla="*/ 3357829 h 5008511"/>
                    <a:gd name="connsiteX223" fmla="*/ 3335389 w 8011039"/>
                    <a:gd name="connsiteY223" fmla="*/ 2786329 h 5008511"/>
                    <a:gd name="connsiteX224" fmla="*/ 3335389 w 8011039"/>
                    <a:gd name="connsiteY224" fmla="*/ 2786329 h 5008511"/>
                    <a:gd name="connsiteX225" fmla="*/ 3335389 w 8011039"/>
                    <a:gd name="connsiteY225" fmla="*/ 2786329 h 5008511"/>
                    <a:gd name="connsiteX226" fmla="*/ 3340151 w 8011039"/>
                    <a:gd name="connsiteY226" fmla="*/ 2787282 h 5008511"/>
                    <a:gd name="connsiteX227" fmla="*/ 3338247 w 8011039"/>
                    <a:gd name="connsiteY227" fmla="*/ 2787282 h 5008511"/>
                    <a:gd name="connsiteX228" fmla="*/ 3335389 w 8011039"/>
                    <a:gd name="connsiteY228" fmla="*/ 2787282 h 5008511"/>
                    <a:gd name="connsiteX229" fmla="*/ 3334437 w 8011039"/>
                    <a:gd name="connsiteY229" fmla="*/ 2785377 h 5008511"/>
                    <a:gd name="connsiteX230" fmla="*/ 3335389 w 8011039"/>
                    <a:gd name="connsiteY230" fmla="*/ 2786329 h 5008511"/>
                    <a:gd name="connsiteX231" fmla="*/ 2982964 w 8011039"/>
                    <a:gd name="connsiteY231" fmla="*/ 2833954 h 5008511"/>
                    <a:gd name="connsiteX232" fmla="*/ 2982964 w 8011039"/>
                    <a:gd name="connsiteY232" fmla="*/ 2833954 h 5008511"/>
                    <a:gd name="connsiteX233" fmla="*/ 2982964 w 8011039"/>
                    <a:gd name="connsiteY233" fmla="*/ 2833954 h 5008511"/>
                    <a:gd name="connsiteX234" fmla="*/ 2982964 w 8011039"/>
                    <a:gd name="connsiteY234" fmla="*/ 2833954 h 5008511"/>
                    <a:gd name="connsiteX235" fmla="*/ 2982964 w 8011039"/>
                    <a:gd name="connsiteY235" fmla="*/ 2833954 h 5008511"/>
                    <a:gd name="connsiteX236" fmla="*/ 2982964 w 8011039"/>
                    <a:gd name="connsiteY236" fmla="*/ 2833954 h 5008511"/>
                    <a:gd name="connsiteX237" fmla="*/ 2365744 w 8011039"/>
                    <a:gd name="connsiteY237" fmla="*/ 2796807 h 5008511"/>
                    <a:gd name="connsiteX238" fmla="*/ 2365744 w 8011039"/>
                    <a:gd name="connsiteY238" fmla="*/ 2796807 h 5008511"/>
                    <a:gd name="connsiteX239" fmla="*/ 2365744 w 8011039"/>
                    <a:gd name="connsiteY239" fmla="*/ 2796807 h 5008511"/>
                    <a:gd name="connsiteX240" fmla="*/ 2365744 w 8011039"/>
                    <a:gd name="connsiteY240" fmla="*/ 2796807 h 5008511"/>
                    <a:gd name="connsiteX241" fmla="*/ 1754239 w 8011039"/>
                    <a:gd name="connsiteY241" fmla="*/ 3480702 h 5008511"/>
                    <a:gd name="connsiteX242" fmla="*/ 1755191 w 8011039"/>
                    <a:gd name="connsiteY242" fmla="*/ 3482607 h 5008511"/>
                    <a:gd name="connsiteX243" fmla="*/ 1754239 w 8011039"/>
                    <a:gd name="connsiteY243" fmla="*/ 3482607 h 5008511"/>
                    <a:gd name="connsiteX244" fmla="*/ 1754239 w 8011039"/>
                    <a:gd name="connsiteY244" fmla="*/ 3480702 h 5008511"/>
                    <a:gd name="connsiteX245" fmla="*/ 3583039 w 8011039"/>
                    <a:gd name="connsiteY245" fmla="*/ 3927424 h 5008511"/>
                    <a:gd name="connsiteX246" fmla="*/ 3583039 w 8011039"/>
                    <a:gd name="connsiteY246" fmla="*/ 3920757 h 5008511"/>
                    <a:gd name="connsiteX247" fmla="*/ 3582087 w 8011039"/>
                    <a:gd name="connsiteY247" fmla="*/ 3918852 h 5008511"/>
                    <a:gd name="connsiteX248" fmla="*/ 3583992 w 8011039"/>
                    <a:gd name="connsiteY248" fmla="*/ 3920757 h 5008511"/>
                    <a:gd name="connsiteX249" fmla="*/ 3585897 w 8011039"/>
                    <a:gd name="connsiteY249" fmla="*/ 3925519 h 5008511"/>
                    <a:gd name="connsiteX250" fmla="*/ 3583039 w 8011039"/>
                    <a:gd name="connsiteY250" fmla="*/ 3927424 h 5008511"/>
                    <a:gd name="connsiteX251" fmla="*/ 3603994 w 8011039"/>
                    <a:gd name="connsiteY251" fmla="*/ 3494989 h 5008511"/>
                    <a:gd name="connsiteX252" fmla="*/ 3603042 w 8011039"/>
                    <a:gd name="connsiteY252" fmla="*/ 3494037 h 5008511"/>
                    <a:gd name="connsiteX253" fmla="*/ 3600184 w 8011039"/>
                    <a:gd name="connsiteY253" fmla="*/ 3494037 h 5008511"/>
                    <a:gd name="connsiteX254" fmla="*/ 3602089 w 8011039"/>
                    <a:gd name="connsiteY254" fmla="*/ 3493084 h 5008511"/>
                    <a:gd name="connsiteX255" fmla="*/ 3604947 w 8011039"/>
                    <a:gd name="connsiteY255" fmla="*/ 3492132 h 5008511"/>
                    <a:gd name="connsiteX256" fmla="*/ 3603994 w 8011039"/>
                    <a:gd name="connsiteY256" fmla="*/ 3494989 h 5008511"/>
                    <a:gd name="connsiteX257" fmla="*/ 4162159 w 8011039"/>
                    <a:gd name="connsiteY257" fmla="*/ 4158882 h 5008511"/>
                    <a:gd name="connsiteX258" fmla="*/ 4162159 w 8011039"/>
                    <a:gd name="connsiteY258" fmla="*/ 4158882 h 5008511"/>
                    <a:gd name="connsiteX259" fmla="*/ 4162159 w 8011039"/>
                    <a:gd name="connsiteY259" fmla="*/ 4158882 h 5008511"/>
                    <a:gd name="connsiteX260" fmla="*/ 4162159 w 8011039"/>
                    <a:gd name="connsiteY260" fmla="*/ 4158882 h 5008511"/>
                    <a:gd name="connsiteX261" fmla="*/ 4230739 w 8011039"/>
                    <a:gd name="connsiteY261" fmla="*/ 4321759 h 5008511"/>
                    <a:gd name="connsiteX262" fmla="*/ 4230739 w 8011039"/>
                    <a:gd name="connsiteY262" fmla="*/ 4321759 h 5008511"/>
                    <a:gd name="connsiteX263" fmla="*/ 4231692 w 8011039"/>
                    <a:gd name="connsiteY263" fmla="*/ 4321759 h 5008511"/>
                    <a:gd name="connsiteX264" fmla="*/ 4230739 w 8011039"/>
                    <a:gd name="connsiteY264" fmla="*/ 4321759 h 5008511"/>
                    <a:gd name="connsiteX265" fmla="*/ 4249789 w 8011039"/>
                    <a:gd name="connsiteY265" fmla="*/ 4282707 h 5008511"/>
                    <a:gd name="connsiteX266" fmla="*/ 4249789 w 8011039"/>
                    <a:gd name="connsiteY266" fmla="*/ 4263657 h 5008511"/>
                    <a:gd name="connsiteX267" fmla="*/ 4252647 w 8011039"/>
                    <a:gd name="connsiteY267" fmla="*/ 4282707 h 5008511"/>
                    <a:gd name="connsiteX268" fmla="*/ 4249789 w 8011039"/>
                    <a:gd name="connsiteY268" fmla="*/ 4282707 h 5008511"/>
                    <a:gd name="connsiteX269" fmla="*/ 4336467 w 8011039"/>
                    <a:gd name="connsiteY269" fmla="*/ 2958732 h 5008511"/>
                    <a:gd name="connsiteX270" fmla="*/ 4335514 w 8011039"/>
                    <a:gd name="connsiteY270" fmla="*/ 2960637 h 5008511"/>
                    <a:gd name="connsiteX271" fmla="*/ 4335514 w 8011039"/>
                    <a:gd name="connsiteY271" fmla="*/ 2957779 h 5008511"/>
                    <a:gd name="connsiteX272" fmla="*/ 4334562 w 8011039"/>
                    <a:gd name="connsiteY272" fmla="*/ 2954922 h 5008511"/>
                    <a:gd name="connsiteX273" fmla="*/ 4337419 w 8011039"/>
                    <a:gd name="connsiteY273" fmla="*/ 2956827 h 5008511"/>
                    <a:gd name="connsiteX274" fmla="*/ 4336467 w 8011039"/>
                    <a:gd name="connsiteY274" fmla="*/ 2958732 h 5008511"/>
                    <a:gd name="connsiteX275" fmla="*/ 6435777 w 8011039"/>
                    <a:gd name="connsiteY275" fmla="*/ 2061477 h 5008511"/>
                    <a:gd name="connsiteX276" fmla="*/ 6437682 w 8011039"/>
                    <a:gd name="connsiteY276" fmla="*/ 2058619 h 5008511"/>
                    <a:gd name="connsiteX277" fmla="*/ 6438634 w 8011039"/>
                    <a:gd name="connsiteY277" fmla="*/ 2058619 h 5008511"/>
                    <a:gd name="connsiteX278" fmla="*/ 6437682 w 8011039"/>
                    <a:gd name="connsiteY278" fmla="*/ 2060524 h 5008511"/>
                    <a:gd name="connsiteX279" fmla="*/ 6435777 w 8011039"/>
                    <a:gd name="connsiteY279" fmla="*/ 2061477 h 5008511"/>
                    <a:gd name="connsiteX280" fmla="*/ 6577699 w 8011039"/>
                    <a:gd name="connsiteY280" fmla="*/ 2042427 h 5008511"/>
                    <a:gd name="connsiteX281" fmla="*/ 6577699 w 8011039"/>
                    <a:gd name="connsiteY281" fmla="*/ 2042427 h 5008511"/>
                    <a:gd name="connsiteX282" fmla="*/ 6579604 w 8011039"/>
                    <a:gd name="connsiteY282" fmla="*/ 2042427 h 5008511"/>
                    <a:gd name="connsiteX283" fmla="*/ 6577699 w 8011039"/>
                    <a:gd name="connsiteY283" fmla="*/ 2042427 h 5008511"/>
                    <a:gd name="connsiteX284" fmla="*/ 6934887 w 8011039"/>
                    <a:gd name="connsiteY284" fmla="*/ 2024329 h 5008511"/>
                    <a:gd name="connsiteX285" fmla="*/ 6933934 w 8011039"/>
                    <a:gd name="connsiteY285" fmla="*/ 2024329 h 5008511"/>
                    <a:gd name="connsiteX286" fmla="*/ 6935839 w 8011039"/>
                    <a:gd name="connsiteY286" fmla="*/ 2023377 h 5008511"/>
                    <a:gd name="connsiteX287" fmla="*/ 6936792 w 8011039"/>
                    <a:gd name="connsiteY287" fmla="*/ 2024329 h 5008511"/>
                    <a:gd name="connsiteX288" fmla="*/ 6934887 w 8011039"/>
                    <a:gd name="connsiteY288" fmla="*/ 2024329 h 5008511"/>
                    <a:gd name="connsiteX289" fmla="*/ 7401612 w 8011039"/>
                    <a:gd name="connsiteY289" fmla="*/ 2042427 h 5008511"/>
                    <a:gd name="connsiteX290" fmla="*/ 7398754 w 8011039"/>
                    <a:gd name="connsiteY290" fmla="*/ 2042427 h 5008511"/>
                    <a:gd name="connsiteX291" fmla="*/ 7398754 w 8011039"/>
                    <a:gd name="connsiteY291" fmla="*/ 2039569 h 5008511"/>
                    <a:gd name="connsiteX292" fmla="*/ 7401612 w 8011039"/>
                    <a:gd name="connsiteY292" fmla="*/ 2042427 h 5008511"/>
                    <a:gd name="connsiteX293" fmla="*/ 7401612 w 8011039"/>
                    <a:gd name="connsiteY293" fmla="*/ 2042427 h 5008511"/>
                    <a:gd name="connsiteX294" fmla="*/ 7114909 w 8011039"/>
                    <a:gd name="connsiteY294" fmla="*/ 548907 h 5008511"/>
                    <a:gd name="connsiteX295" fmla="*/ 7111099 w 8011039"/>
                    <a:gd name="connsiteY295" fmla="*/ 555574 h 5008511"/>
                    <a:gd name="connsiteX296" fmla="*/ 7105384 w 8011039"/>
                    <a:gd name="connsiteY296" fmla="*/ 542239 h 5008511"/>
                    <a:gd name="connsiteX297" fmla="*/ 7114909 w 8011039"/>
                    <a:gd name="connsiteY297" fmla="*/ 548907 h 5008511"/>
                    <a:gd name="connsiteX298" fmla="*/ 5638534 w 8011039"/>
                    <a:gd name="connsiteY298" fmla="*/ 40272 h 5008511"/>
                    <a:gd name="connsiteX299" fmla="*/ 5638534 w 8011039"/>
                    <a:gd name="connsiteY299" fmla="*/ 40272 h 5008511"/>
                    <a:gd name="connsiteX300" fmla="*/ 5647107 w 8011039"/>
                    <a:gd name="connsiteY300" fmla="*/ 36462 h 5008511"/>
                    <a:gd name="connsiteX301" fmla="*/ 5639487 w 8011039"/>
                    <a:gd name="connsiteY301" fmla="*/ 40272 h 5008511"/>
                    <a:gd name="connsiteX302" fmla="*/ 5638534 w 8011039"/>
                    <a:gd name="connsiteY302" fmla="*/ 40272 h 5008511"/>
                    <a:gd name="connsiteX303" fmla="*/ 5638534 w 8011039"/>
                    <a:gd name="connsiteY303" fmla="*/ 40272 h 5008511"/>
                    <a:gd name="connsiteX304" fmla="*/ 4766044 w 8011039"/>
                    <a:gd name="connsiteY304" fmla="*/ 11697 h 5008511"/>
                    <a:gd name="connsiteX305" fmla="*/ 4772712 w 8011039"/>
                    <a:gd name="connsiteY305" fmla="*/ 11697 h 5008511"/>
                    <a:gd name="connsiteX306" fmla="*/ 4765092 w 8011039"/>
                    <a:gd name="connsiteY306" fmla="*/ 14554 h 5008511"/>
                    <a:gd name="connsiteX307" fmla="*/ 4766044 w 8011039"/>
                    <a:gd name="connsiteY307" fmla="*/ 11697 h 5008511"/>
                    <a:gd name="connsiteX308" fmla="*/ 2973439 w 8011039"/>
                    <a:gd name="connsiteY308" fmla="*/ 505092 h 5008511"/>
                    <a:gd name="connsiteX309" fmla="*/ 2975344 w 8011039"/>
                    <a:gd name="connsiteY309" fmla="*/ 506997 h 5008511"/>
                    <a:gd name="connsiteX310" fmla="*/ 2973439 w 8011039"/>
                    <a:gd name="connsiteY310" fmla="*/ 507949 h 5008511"/>
                    <a:gd name="connsiteX311" fmla="*/ 2973439 w 8011039"/>
                    <a:gd name="connsiteY311" fmla="*/ 505092 h 5008511"/>
                    <a:gd name="connsiteX312" fmla="*/ 2382889 w 8011039"/>
                    <a:gd name="connsiteY312" fmla="*/ 2729179 h 5008511"/>
                    <a:gd name="connsiteX313" fmla="*/ 2382889 w 8011039"/>
                    <a:gd name="connsiteY313" fmla="*/ 2729179 h 5008511"/>
                    <a:gd name="connsiteX314" fmla="*/ 2379079 w 8011039"/>
                    <a:gd name="connsiteY314" fmla="*/ 2730132 h 5008511"/>
                    <a:gd name="connsiteX315" fmla="*/ 2382889 w 8011039"/>
                    <a:gd name="connsiteY315" fmla="*/ 2728227 h 5008511"/>
                    <a:gd name="connsiteX316" fmla="*/ 2384794 w 8011039"/>
                    <a:gd name="connsiteY316" fmla="*/ 2728227 h 5008511"/>
                    <a:gd name="connsiteX317" fmla="*/ 2382889 w 8011039"/>
                    <a:gd name="connsiteY317" fmla="*/ 2729179 h 5008511"/>
                    <a:gd name="connsiteX318" fmla="*/ 2504809 w 8011039"/>
                    <a:gd name="connsiteY318" fmla="*/ 2718702 h 5008511"/>
                    <a:gd name="connsiteX319" fmla="*/ 2504809 w 8011039"/>
                    <a:gd name="connsiteY319" fmla="*/ 2718702 h 5008511"/>
                    <a:gd name="connsiteX320" fmla="*/ 2504809 w 8011039"/>
                    <a:gd name="connsiteY320" fmla="*/ 2718702 h 5008511"/>
                    <a:gd name="connsiteX321" fmla="*/ 2504809 w 8011039"/>
                    <a:gd name="connsiteY321" fmla="*/ 2718702 h 5008511"/>
                    <a:gd name="connsiteX322" fmla="*/ 5432794 w 8011039"/>
                    <a:gd name="connsiteY322" fmla="*/ 4363669 h 5008511"/>
                    <a:gd name="connsiteX323" fmla="*/ 5432794 w 8011039"/>
                    <a:gd name="connsiteY323" fmla="*/ 4360812 h 5008511"/>
                    <a:gd name="connsiteX324" fmla="*/ 5432794 w 8011039"/>
                    <a:gd name="connsiteY324" fmla="*/ 4360812 h 5008511"/>
                    <a:gd name="connsiteX325" fmla="*/ 5432794 w 8011039"/>
                    <a:gd name="connsiteY325" fmla="*/ 4363669 h 50085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  <a:cxn ang="0">
                      <a:pos x="connsiteX191" y="connsiteY191"/>
                    </a:cxn>
                    <a:cxn ang="0">
                      <a:pos x="connsiteX192" y="connsiteY192"/>
                    </a:cxn>
                    <a:cxn ang="0">
                      <a:pos x="connsiteX193" y="connsiteY193"/>
                    </a:cxn>
                    <a:cxn ang="0">
                      <a:pos x="connsiteX194" y="connsiteY194"/>
                    </a:cxn>
                    <a:cxn ang="0">
                      <a:pos x="connsiteX195" y="connsiteY195"/>
                    </a:cxn>
                    <a:cxn ang="0">
                      <a:pos x="connsiteX196" y="connsiteY196"/>
                    </a:cxn>
                    <a:cxn ang="0">
                      <a:pos x="connsiteX197" y="connsiteY197"/>
                    </a:cxn>
                    <a:cxn ang="0">
                      <a:pos x="connsiteX198" y="connsiteY198"/>
                    </a:cxn>
                    <a:cxn ang="0">
                      <a:pos x="connsiteX199" y="connsiteY199"/>
                    </a:cxn>
                    <a:cxn ang="0">
                      <a:pos x="connsiteX200" y="connsiteY200"/>
                    </a:cxn>
                    <a:cxn ang="0">
                      <a:pos x="connsiteX201" y="connsiteY201"/>
                    </a:cxn>
                    <a:cxn ang="0">
                      <a:pos x="connsiteX202" y="connsiteY202"/>
                    </a:cxn>
                    <a:cxn ang="0">
                      <a:pos x="connsiteX203" y="connsiteY203"/>
                    </a:cxn>
                    <a:cxn ang="0">
                      <a:pos x="connsiteX204" y="connsiteY204"/>
                    </a:cxn>
                    <a:cxn ang="0">
                      <a:pos x="connsiteX205" y="connsiteY205"/>
                    </a:cxn>
                    <a:cxn ang="0">
                      <a:pos x="connsiteX206" y="connsiteY206"/>
                    </a:cxn>
                    <a:cxn ang="0">
                      <a:pos x="connsiteX207" y="connsiteY207"/>
                    </a:cxn>
                    <a:cxn ang="0">
                      <a:pos x="connsiteX208" y="connsiteY208"/>
                    </a:cxn>
                    <a:cxn ang="0">
                      <a:pos x="connsiteX209" y="connsiteY209"/>
                    </a:cxn>
                    <a:cxn ang="0">
                      <a:pos x="connsiteX210" y="connsiteY210"/>
                    </a:cxn>
                    <a:cxn ang="0">
                      <a:pos x="connsiteX211" y="connsiteY211"/>
                    </a:cxn>
                    <a:cxn ang="0">
                      <a:pos x="connsiteX212" y="connsiteY212"/>
                    </a:cxn>
                    <a:cxn ang="0">
                      <a:pos x="connsiteX213" y="connsiteY213"/>
                    </a:cxn>
                    <a:cxn ang="0">
                      <a:pos x="connsiteX214" y="connsiteY214"/>
                    </a:cxn>
                    <a:cxn ang="0">
                      <a:pos x="connsiteX215" y="connsiteY215"/>
                    </a:cxn>
                    <a:cxn ang="0">
                      <a:pos x="connsiteX216" y="connsiteY216"/>
                    </a:cxn>
                    <a:cxn ang="0">
                      <a:pos x="connsiteX217" y="connsiteY217"/>
                    </a:cxn>
                    <a:cxn ang="0">
                      <a:pos x="connsiteX218" y="connsiteY218"/>
                    </a:cxn>
                    <a:cxn ang="0">
                      <a:pos x="connsiteX219" y="connsiteY219"/>
                    </a:cxn>
                    <a:cxn ang="0">
                      <a:pos x="connsiteX220" y="connsiteY220"/>
                    </a:cxn>
                    <a:cxn ang="0">
                      <a:pos x="connsiteX221" y="connsiteY221"/>
                    </a:cxn>
                    <a:cxn ang="0">
                      <a:pos x="connsiteX222" y="connsiteY222"/>
                    </a:cxn>
                    <a:cxn ang="0">
                      <a:pos x="connsiteX223" y="connsiteY223"/>
                    </a:cxn>
                    <a:cxn ang="0">
                      <a:pos x="connsiteX224" y="connsiteY224"/>
                    </a:cxn>
                    <a:cxn ang="0">
                      <a:pos x="connsiteX225" y="connsiteY225"/>
                    </a:cxn>
                    <a:cxn ang="0">
                      <a:pos x="connsiteX226" y="connsiteY226"/>
                    </a:cxn>
                    <a:cxn ang="0">
                      <a:pos x="connsiteX227" y="connsiteY227"/>
                    </a:cxn>
                    <a:cxn ang="0">
                      <a:pos x="connsiteX228" y="connsiteY228"/>
                    </a:cxn>
                    <a:cxn ang="0">
                      <a:pos x="connsiteX229" y="connsiteY229"/>
                    </a:cxn>
                    <a:cxn ang="0">
                      <a:pos x="connsiteX230" y="connsiteY230"/>
                    </a:cxn>
                    <a:cxn ang="0">
                      <a:pos x="connsiteX231" y="connsiteY231"/>
                    </a:cxn>
                    <a:cxn ang="0">
                      <a:pos x="connsiteX232" y="connsiteY232"/>
                    </a:cxn>
                    <a:cxn ang="0">
                      <a:pos x="connsiteX233" y="connsiteY233"/>
                    </a:cxn>
                    <a:cxn ang="0">
                      <a:pos x="connsiteX234" y="connsiteY234"/>
                    </a:cxn>
                    <a:cxn ang="0">
                      <a:pos x="connsiteX235" y="connsiteY235"/>
                    </a:cxn>
                    <a:cxn ang="0">
                      <a:pos x="connsiteX236" y="connsiteY236"/>
                    </a:cxn>
                    <a:cxn ang="0">
                      <a:pos x="connsiteX237" y="connsiteY237"/>
                    </a:cxn>
                    <a:cxn ang="0">
                      <a:pos x="connsiteX238" y="connsiteY238"/>
                    </a:cxn>
                    <a:cxn ang="0">
                      <a:pos x="connsiteX239" y="connsiteY239"/>
                    </a:cxn>
                    <a:cxn ang="0">
                      <a:pos x="connsiteX240" y="connsiteY240"/>
                    </a:cxn>
                    <a:cxn ang="0">
                      <a:pos x="connsiteX241" y="connsiteY241"/>
                    </a:cxn>
                    <a:cxn ang="0">
                      <a:pos x="connsiteX242" y="connsiteY242"/>
                    </a:cxn>
                    <a:cxn ang="0">
                      <a:pos x="connsiteX243" y="connsiteY243"/>
                    </a:cxn>
                    <a:cxn ang="0">
                      <a:pos x="connsiteX244" y="connsiteY244"/>
                    </a:cxn>
                    <a:cxn ang="0">
                      <a:pos x="connsiteX245" y="connsiteY245"/>
                    </a:cxn>
                    <a:cxn ang="0">
                      <a:pos x="connsiteX246" y="connsiteY246"/>
                    </a:cxn>
                    <a:cxn ang="0">
                      <a:pos x="connsiteX247" y="connsiteY247"/>
                    </a:cxn>
                    <a:cxn ang="0">
                      <a:pos x="connsiteX248" y="connsiteY248"/>
                    </a:cxn>
                    <a:cxn ang="0">
                      <a:pos x="connsiteX249" y="connsiteY249"/>
                    </a:cxn>
                    <a:cxn ang="0">
                      <a:pos x="connsiteX250" y="connsiteY250"/>
                    </a:cxn>
                    <a:cxn ang="0">
                      <a:pos x="connsiteX251" y="connsiteY251"/>
                    </a:cxn>
                    <a:cxn ang="0">
                      <a:pos x="connsiteX252" y="connsiteY252"/>
                    </a:cxn>
                    <a:cxn ang="0">
                      <a:pos x="connsiteX253" y="connsiteY253"/>
                    </a:cxn>
                    <a:cxn ang="0">
                      <a:pos x="connsiteX254" y="connsiteY254"/>
                    </a:cxn>
                    <a:cxn ang="0">
                      <a:pos x="connsiteX255" y="connsiteY255"/>
                    </a:cxn>
                    <a:cxn ang="0">
                      <a:pos x="connsiteX256" y="connsiteY256"/>
                    </a:cxn>
                    <a:cxn ang="0">
                      <a:pos x="connsiteX257" y="connsiteY257"/>
                    </a:cxn>
                    <a:cxn ang="0">
                      <a:pos x="connsiteX258" y="connsiteY258"/>
                    </a:cxn>
                    <a:cxn ang="0">
                      <a:pos x="connsiteX259" y="connsiteY259"/>
                    </a:cxn>
                    <a:cxn ang="0">
                      <a:pos x="connsiteX260" y="connsiteY260"/>
                    </a:cxn>
                    <a:cxn ang="0">
                      <a:pos x="connsiteX261" y="connsiteY261"/>
                    </a:cxn>
                    <a:cxn ang="0">
                      <a:pos x="connsiteX262" y="connsiteY262"/>
                    </a:cxn>
                    <a:cxn ang="0">
                      <a:pos x="connsiteX263" y="connsiteY263"/>
                    </a:cxn>
                    <a:cxn ang="0">
                      <a:pos x="connsiteX264" y="connsiteY264"/>
                    </a:cxn>
                    <a:cxn ang="0">
                      <a:pos x="connsiteX265" y="connsiteY265"/>
                    </a:cxn>
                    <a:cxn ang="0">
                      <a:pos x="connsiteX266" y="connsiteY266"/>
                    </a:cxn>
                    <a:cxn ang="0">
                      <a:pos x="connsiteX267" y="connsiteY267"/>
                    </a:cxn>
                    <a:cxn ang="0">
                      <a:pos x="connsiteX268" y="connsiteY268"/>
                    </a:cxn>
                    <a:cxn ang="0">
                      <a:pos x="connsiteX269" y="connsiteY269"/>
                    </a:cxn>
                    <a:cxn ang="0">
                      <a:pos x="connsiteX270" y="connsiteY270"/>
                    </a:cxn>
                    <a:cxn ang="0">
                      <a:pos x="connsiteX271" y="connsiteY271"/>
                    </a:cxn>
                    <a:cxn ang="0">
                      <a:pos x="connsiteX272" y="connsiteY272"/>
                    </a:cxn>
                    <a:cxn ang="0">
                      <a:pos x="connsiteX273" y="connsiteY273"/>
                    </a:cxn>
                    <a:cxn ang="0">
                      <a:pos x="connsiteX274" y="connsiteY274"/>
                    </a:cxn>
                    <a:cxn ang="0">
                      <a:pos x="connsiteX275" y="connsiteY275"/>
                    </a:cxn>
                    <a:cxn ang="0">
                      <a:pos x="connsiteX276" y="connsiteY276"/>
                    </a:cxn>
                    <a:cxn ang="0">
                      <a:pos x="connsiteX277" y="connsiteY277"/>
                    </a:cxn>
                    <a:cxn ang="0">
                      <a:pos x="connsiteX278" y="connsiteY278"/>
                    </a:cxn>
                    <a:cxn ang="0">
                      <a:pos x="connsiteX279" y="connsiteY279"/>
                    </a:cxn>
                    <a:cxn ang="0">
                      <a:pos x="connsiteX280" y="connsiteY280"/>
                    </a:cxn>
                    <a:cxn ang="0">
                      <a:pos x="connsiteX281" y="connsiteY281"/>
                    </a:cxn>
                    <a:cxn ang="0">
                      <a:pos x="connsiteX282" y="connsiteY282"/>
                    </a:cxn>
                    <a:cxn ang="0">
                      <a:pos x="connsiteX283" y="connsiteY283"/>
                    </a:cxn>
                    <a:cxn ang="0">
                      <a:pos x="connsiteX284" y="connsiteY284"/>
                    </a:cxn>
                    <a:cxn ang="0">
                      <a:pos x="connsiteX285" y="connsiteY285"/>
                    </a:cxn>
                    <a:cxn ang="0">
                      <a:pos x="connsiteX286" y="connsiteY286"/>
                    </a:cxn>
                    <a:cxn ang="0">
                      <a:pos x="connsiteX287" y="connsiteY287"/>
                    </a:cxn>
                    <a:cxn ang="0">
                      <a:pos x="connsiteX288" y="connsiteY288"/>
                    </a:cxn>
                    <a:cxn ang="0">
                      <a:pos x="connsiteX289" y="connsiteY289"/>
                    </a:cxn>
                    <a:cxn ang="0">
                      <a:pos x="connsiteX290" y="connsiteY290"/>
                    </a:cxn>
                    <a:cxn ang="0">
                      <a:pos x="connsiteX291" y="connsiteY291"/>
                    </a:cxn>
                    <a:cxn ang="0">
                      <a:pos x="connsiteX292" y="connsiteY292"/>
                    </a:cxn>
                    <a:cxn ang="0">
                      <a:pos x="connsiteX293" y="connsiteY293"/>
                    </a:cxn>
                    <a:cxn ang="0">
                      <a:pos x="connsiteX294" y="connsiteY294"/>
                    </a:cxn>
                    <a:cxn ang="0">
                      <a:pos x="connsiteX295" y="connsiteY295"/>
                    </a:cxn>
                    <a:cxn ang="0">
                      <a:pos x="connsiteX296" y="connsiteY296"/>
                    </a:cxn>
                    <a:cxn ang="0">
                      <a:pos x="connsiteX297" y="connsiteY297"/>
                    </a:cxn>
                    <a:cxn ang="0">
                      <a:pos x="connsiteX298" y="connsiteY298"/>
                    </a:cxn>
                    <a:cxn ang="0">
                      <a:pos x="connsiteX299" y="connsiteY299"/>
                    </a:cxn>
                    <a:cxn ang="0">
                      <a:pos x="connsiteX300" y="connsiteY300"/>
                    </a:cxn>
                    <a:cxn ang="0">
                      <a:pos x="connsiteX301" y="connsiteY301"/>
                    </a:cxn>
                    <a:cxn ang="0">
                      <a:pos x="connsiteX302" y="connsiteY302"/>
                    </a:cxn>
                    <a:cxn ang="0">
                      <a:pos x="connsiteX303" y="connsiteY303"/>
                    </a:cxn>
                    <a:cxn ang="0">
                      <a:pos x="connsiteX304" y="connsiteY304"/>
                    </a:cxn>
                    <a:cxn ang="0">
                      <a:pos x="connsiteX305" y="connsiteY305"/>
                    </a:cxn>
                    <a:cxn ang="0">
                      <a:pos x="connsiteX306" y="connsiteY306"/>
                    </a:cxn>
                    <a:cxn ang="0">
                      <a:pos x="connsiteX307" y="connsiteY307"/>
                    </a:cxn>
                    <a:cxn ang="0">
                      <a:pos x="connsiteX308" y="connsiteY308"/>
                    </a:cxn>
                    <a:cxn ang="0">
                      <a:pos x="connsiteX309" y="connsiteY309"/>
                    </a:cxn>
                    <a:cxn ang="0">
                      <a:pos x="connsiteX310" y="connsiteY310"/>
                    </a:cxn>
                    <a:cxn ang="0">
                      <a:pos x="connsiteX311" y="connsiteY311"/>
                    </a:cxn>
                    <a:cxn ang="0">
                      <a:pos x="connsiteX312" y="connsiteY312"/>
                    </a:cxn>
                    <a:cxn ang="0">
                      <a:pos x="connsiteX313" y="connsiteY313"/>
                    </a:cxn>
                    <a:cxn ang="0">
                      <a:pos x="connsiteX314" y="connsiteY314"/>
                    </a:cxn>
                    <a:cxn ang="0">
                      <a:pos x="connsiteX315" y="connsiteY315"/>
                    </a:cxn>
                    <a:cxn ang="0">
                      <a:pos x="connsiteX316" y="connsiteY316"/>
                    </a:cxn>
                    <a:cxn ang="0">
                      <a:pos x="connsiteX317" y="connsiteY317"/>
                    </a:cxn>
                    <a:cxn ang="0">
                      <a:pos x="connsiteX318" y="connsiteY318"/>
                    </a:cxn>
                    <a:cxn ang="0">
                      <a:pos x="connsiteX319" y="connsiteY319"/>
                    </a:cxn>
                    <a:cxn ang="0">
                      <a:pos x="connsiteX320" y="connsiteY320"/>
                    </a:cxn>
                    <a:cxn ang="0">
                      <a:pos x="connsiteX321" y="connsiteY321"/>
                    </a:cxn>
                    <a:cxn ang="0">
                      <a:pos x="connsiteX322" y="connsiteY322"/>
                    </a:cxn>
                    <a:cxn ang="0">
                      <a:pos x="connsiteX323" y="connsiteY323"/>
                    </a:cxn>
                    <a:cxn ang="0">
                      <a:pos x="connsiteX324" y="connsiteY324"/>
                    </a:cxn>
                    <a:cxn ang="0">
                      <a:pos x="connsiteX325" y="connsiteY325"/>
                    </a:cxn>
                  </a:cxnLst>
                  <a:rect l="l" t="t" r="r" b="b"/>
                  <a:pathLst>
                    <a:path w="8011039" h="5008511">
                      <a:moveTo>
                        <a:pt x="5467084" y="4679899"/>
                      </a:moveTo>
                      <a:cubicBezTo>
                        <a:pt x="5460417" y="4479874"/>
                        <a:pt x="5465179" y="4269372"/>
                        <a:pt x="5386121" y="4080777"/>
                      </a:cubicBezTo>
                      <a:cubicBezTo>
                        <a:pt x="5371834" y="4046487"/>
                        <a:pt x="5352784" y="4015054"/>
                        <a:pt x="5333734" y="3982669"/>
                      </a:cubicBezTo>
                      <a:cubicBezTo>
                        <a:pt x="5292777" y="3910279"/>
                        <a:pt x="5254677" y="3835984"/>
                        <a:pt x="5218482" y="3761689"/>
                      </a:cubicBezTo>
                      <a:cubicBezTo>
                        <a:pt x="5139424" y="3596907"/>
                        <a:pt x="5054652" y="3433077"/>
                        <a:pt x="5027029" y="3249244"/>
                      </a:cubicBezTo>
                      <a:cubicBezTo>
                        <a:pt x="5005121" y="3108274"/>
                        <a:pt x="5011789" y="2962542"/>
                        <a:pt x="5046079" y="2824429"/>
                      </a:cubicBezTo>
                      <a:cubicBezTo>
                        <a:pt x="5063224" y="2754897"/>
                        <a:pt x="5084179" y="2700604"/>
                        <a:pt x="5129899" y="2645359"/>
                      </a:cubicBezTo>
                      <a:cubicBezTo>
                        <a:pt x="5170857" y="2594877"/>
                        <a:pt x="5221339" y="2552967"/>
                        <a:pt x="5274679" y="2517724"/>
                      </a:cubicBezTo>
                      <a:cubicBezTo>
                        <a:pt x="5342307" y="2470099"/>
                        <a:pt x="5410887" y="2425332"/>
                        <a:pt x="5483277" y="2384374"/>
                      </a:cubicBezTo>
                      <a:cubicBezTo>
                        <a:pt x="5889042" y="2154822"/>
                        <a:pt x="6359577" y="2051952"/>
                        <a:pt x="6823444" y="2056714"/>
                      </a:cubicBezTo>
                      <a:cubicBezTo>
                        <a:pt x="6860592" y="2056714"/>
                        <a:pt x="6896787" y="2057667"/>
                        <a:pt x="6933934" y="2058619"/>
                      </a:cubicBezTo>
                      <a:cubicBezTo>
                        <a:pt x="7049187" y="2060524"/>
                        <a:pt x="7164439" y="2063382"/>
                        <a:pt x="7279692" y="2068144"/>
                      </a:cubicBezTo>
                      <a:cubicBezTo>
                        <a:pt x="7499719" y="2076717"/>
                        <a:pt x="7718794" y="2099577"/>
                        <a:pt x="7937869" y="2111959"/>
                      </a:cubicBezTo>
                      <a:cubicBezTo>
                        <a:pt x="7955014" y="2112912"/>
                        <a:pt x="7995971" y="2128152"/>
                        <a:pt x="8007402" y="2111007"/>
                      </a:cubicBezTo>
                      <a:cubicBezTo>
                        <a:pt x="8022642" y="2089099"/>
                        <a:pt x="7985494" y="2027187"/>
                        <a:pt x="7978827" y="2005279"/>
                      </a:cubicBezTo>
                      <a:cubicBezTo>
                        <a:pt x="7957871" y="1934794"/>
                        <a:pt x="7934059" y="1865262"/>
                        <a:pt x="7909294" y="1796682"/>
                      </a:cubicBezTo>
                      <a:cubicBezTo>
                        <a:pt x="7877862" y="1710957"/>
                        <a:pt x="7842619" y="1627137"/>
                        <a:pt x="7804519" y="1545222"/>
                      </a:cubicBezTo>
                      <a:cubicBezTo>
                        <a:pt x="7785469" y="1504264"/>
                        <a:pt x="7767371" y="1462354"/>
                        <a:pt x="7744512" y="1422349"/>
                      </a:cubicBezTo>
                      <a:cubicBezTo>
                        <a:pt x="7720699" y="1380439"/>
                        <a:pt x="7732129" y="1372819"/>
                        <a:pt x="7745464" y="1328052"/>
                      </a:cubicBezTo>
                      <a:cubicBezTo>
                        <a:pt x="7759752" y="1279474"/>
                        <a:pt x="7699744" y="1221372"/>
                        <a:pt x="7674979" y="1184224"/>
                      </a:cubicBezTo>
                      <a:cubicBezTo>
                        <a:pt x="7637832" y="1130884"/>
                        <a:pt x="7598779" y="1077544"/>
                        <a:pt x="7558774" y="1026109"/>
                      </a:cubicBezTo>
                      <a:cubicBezTo>
                        <a:pt x="7477812" y="920382"/>
                        <a:pt x="7391134" y="818464"/>
                        <a:pt x="7299694" y="721309"/>
                      </a:cubicBezTo>
                      <a:cubicBezTo>
                        <a:pt x="7219684" y="635584"/>
                        <a:pt x="7135864" y="552717"/>
                        <a:pt x="7049187" y="474612"/>
                      </a:cubicBezTo>
                      <a:cubicBezTo>
                        <a:pt x="7006324" y="435559"/>
                        <a:pt x="6963462" y="395554"/>
                        <a:pt x="6916789" y="359359"/>
                      </a:cubicBezTo>
                      <a:cubicBezTo>
                        <a:pt x="6878689" y="329832"/>
                        <a:pt x="6828207" y="309829"/>
                        <a:pt x="6784392" y="286969"/>
                      </a:cubicBezTo>
                      <a:cubicBezTo>
                        <a:pt x="6712954" y="249822"/>
                        <a:pt x="6638659" y="217437"/>
                        <a:pt x="6562459" y="190767"/>
                      </a:cubicBezTo>
                      <a:cubicBezTo>
                        <a:pt x="6524359" y="177432"/>
                        <a:pt x="6486259" y="165049"/>
                        <a:pt x="6447207" y="154572"/>
                      </a:cubicBezTo>
                      <a:cubicBezTo>
                        <a:pt x="6420537" y="146952"/>
                        <a:pt x="6362434" y="120282"/>
                        <a:pt x="6335764" y="126949"/>
                      </a:cubicBezTo>
                      <a:cubicBezTo>
                        <a:pt x="6335764" y="126949"/>
                        <a:pt x="6332907" y="127902"/>
                        <a:pt x="6332907" y="127902"/>
                      </a:cubicBezTo>
                      <a:cubicBezTo>
                        <a:pt x="5911902" y="45034"/>
                        <a:pt x="5485182" y="6934"/>
                        <a:pt x="5055604" y="267"/>
                      </a:cubicBezTo>
                      <a:cubicBezTo>
                        <a:pt x="4989882" y="-686"/>
                        <a:pt x="4923207" y="1219"/>
                        <a:pt x="4857484" y="1219"/>
                      </a:cubicBezTo>
                      <a:cubicBezTo>
                        <a:pt x="4613644" y="3124"/>
                        <a:pt x="4374567" y="16459"/>
                        <a:pt x="4134537" y="63132"/>
                      </a:cubicBezTo>
                      <a:cubicBezTo>
                        <a:pt x="3894507" y="109804"/>
                        <a:pt x="3673526" y="198387"/>
                        <a:pt x="3442069" y="272682"/>
                      </a:cubicBezTo>
                      <a:cubicBezTo>
                        <a:pt x="3420162" y="279349"/>
                        <a:pt x="3400159" y="289827"/>
                        <a:pt x="3378251" y="298399"/>
                      </a:cubicBezTo>
                      <a:cubicBezTo>
                        <a:pt x="2951532" y="468897"/>
                        <a:pt x="2557197" y="712737"/>
                        <a:pt x="2205724" y="1008964"/>
                      </a:cubicBezTo>
                      <a:cubicBezTo>
                        <a:pt x="2138097" y="1065162"/>
                        <a:pt x="2062849" y="1112787"/>
                        <a:pt x="1992364" y="1167079"/>
                      </a:cubicBezTo>
                      <a:cubicBezTo>
                        <a:pt x="1853299" y="1273759"/>
                        <a:pt x="1722807" y="1390917"/>
                        <a:pt x="1601839" y="1517599"/>
                      </a:cubicBezTo>
                      <a:cubicBezTo>
                        <a:pt x="1540879" y="1581417"/>
                        <a:pt x="1482777" y="1647139"/>
                        <a:pt x="1427532" y="1714767"/>
                      </a:cubicBezTo>
                      <a:cubicBezTo>
                        <a:pt x="1400861" y="1747152"/>
                        <a:pt x="1374191" y="1780489"/>
                        <a:pt x="1348474" y="1814779"/>
                      </a:cubicBezTo>
                      <a:cubicBezTo>
                        <a:pt x="1333234" y="1834782"/>
                        <a:pt x="1276084" y="1890027"/>
                        <a:pt x="1276084" y="1911934"/>
                      </a:cubicBezTo>
                      <a:cubicBezTo>
                        <a:pt x="1276084" y="1914792"/>
                        <a:pt x="1275132" y="1917649"/>
                        <a:pt x="1274179" y="1920507"/>
                      </a:cubicBezTo>
                      <a:lnTo>
                        <a:pt x="1274179" y="1920507"/>
                      </a:lnTo>
                      <a:cubicBezTo>
                        <a:pt x="1274179" y="1920507"/>
                        <a:pt x="1219886" y="2007184"/>
                        <a:pt x="1219886" y="2007184"/>
                      </a:cubicBezTo>
                      <a:lnTo>
                        <a:pt x="1000811" y="2341512"/>
                      </a:lnTo>
                      <a:cubicBezTo>
                        <a:pt x="921754" y="2490102"/>
                        <a:pt x="847459" y="2641549"/>
                        <a:pt x="781736" y="2797759"/>
                      </a:cubicBezTo>
                      <a:cubicBezTo>
                        <a:pt x="781736" y="2797759"/>
                        <a:pt x="781736" y="2805379"/>
                        <a:pt x="781736" y="2805379"/>
                      </a:cubicBezTo>
                      <a:cubicBezTo>
                        <a:pt x="719824" y="2952064"/>
                        <a:pt x="675056" y="3109227"/>
                        <a:pt x="635052" y="3263532"/>
                      </a:cubicBezTo>
                      <a:cubicBezTo>
                        <a:pt x="613144" y="3346399"/>
                        <a:pt x="599809" y="3430219"/>
                        <a:pt x="591236" y="3514992"/>
                      </a:cubicBezTo>
                      <a:cubicBezTo>
                        <a:pt x="586474" y="3559759"/>
                        <a:pt x="583617" y="3604527"/>
                        <a:pt x="581711" y="3649294"/>
                      </a:cubicBezTo>
                      <a:cubicBezTo>
                        <a:pt x="579806" y="3686442"/>
                        <a:pt x="587427" y="3735019"/>
                        <a:pt x="578854" y="3770262"/>
                      </a:cubicBezTo>
                      <a:cubicBezTo>
                        <a:pt x="561709" y="3840747"/>
                        <a:pt x="495986" y="3918852"/>
                        <a:pt x="453124" y="3976002"/>
                      </a:cubicBezTo>
                      <a:cubicBezTo>
                        <a:pt x="384544" y="4066489"/>
                        <a:pt x="302629" y="4148404"/>
                        <a:pt x="220714" y="4226509"/>
                      </a:cubicBezTo>
                      <a:lnTo>
                        <a:pt x="193091" y="4262705"/>
                      </a:lnTo>
                      <a:cubicBezTo>
                        <a:pt x="193091" y="4262705"/>
                        <a:pt x="191186" y="4263657"/>
                        <a:pt x="191186" y="4263657"/>
                      </a:cubicBezTo>
                      <a:cubicBezTo>
                        <a:pt x="163564" y="4277944"/>
                        <a:pt x="139751" y="4320807"/>
                        <a:pt x="121654" y="4344619"/>
                      </a:cubicBezTo>
                      <a:cubicBezTo>
                        <a:pt x="81649" y="4397959"/>
                        <a:pt x="40691" y="4447490"/>
                        <a:pt x="16879" y="4510355"/>
                      </a:cubicBezTo>
                      <a:cubicBezTo>
                        <a:pt x="-8839" y="4577982"/>
                        <a:pt x="-7886" y="4645609"/>
                        <a:pt x="38786" y="4703712"/>
                      </a:cubicBezTo>
                      <a:cubicBezTo>
                        <a:pt x="95936" y="4775149"/>
                        <a:pt x="171184" y="4827537"/>
                        <a:pt x="251194" y="4870399"/>
                      </a:cubicBezTo>
                      <a:cubicBezTo>
                        <a:pt x="336919" y="4916119"/>
                        <a:pt x="424549" y="4940885"/>
                        <a:pt x="517894" y="4963744"/>
                      </a:cubicBezTo>
                      <a:cubicBezTo>
                        <a:pt x="512179" y="4963744"/>
                        <a:pt x="506464" y="4964697"/>
                        <a:pt x="501701" y="4964697"/>
                      </a:cubicBezTo>
                      <a:cubicBezTo>
                        <a:pt x="547421" y="4964697"/>
                        <a:pt x="592189" y="4963744"/>
                        <a:pt x="637909" y="4963744"/>
                      </a:cubicBezTo>
                      <a:cubicBezTo>
                        <a:pt x="631242" y="4966602"/>
                        <a:pt x="624574" y="4969460"/>
                        <a:pt x="616954" y="4971364"/>
                      </a:cubicBezTo>
                      <a:cubicBezTo>
                        <a:pt x="714109" y="4932312"/>
                        <a:pt x="829361" y="4918024"/>
                        <a:pt x="930327" y="4893260"/>
                      </a:cubicBezTo>
                      <a:cubicBezTo>
                        <a:pt x="1008431" y="4874210"/>
                        <a:pt x="1081774" y="4841824"/>
                        <a:pt x="1156069" y="4814202"/>
                      </a:cubicBezTo>
                      <a:cubicBezTo>
                        <a:pt x="1194169" y="4799915"/>
                        <a:pt x="1233222" y="4787532"/>
                        <a:pt x="1273227" y="4778007"/>
                      </a:cubicBezTo>
                      <a:cubicBezTo>
                        <a:pt x="1298944" y="4772292"/>
                        <a:pt x="1359904" y="4777055"/>
                        <a:pt x="1360857" y="4739907"/>
                      </a:cubicBezTo>
                      <a:cubicBezTo>
                        <a:pt x="1360857" y="4749432"/>
                        <a:pt x="1291324" y="4728477"/>
                        <a:pt x="1284657" y="4724667"/>
                      </a:cubicBezTo>
                      <a:cubicBezTo>
                        <a:pt x="1260844" y="4712284"/>
                        <a:pt x="1244652" y="4693234"/>
                        <a:pt x="1231316" y="4670374"/>
                      </a:cubicBezTo>
                      <a:cubicBezTo>
                        <a:pt x="1142734" y="4522737"/>
                        <a:pt x="1241794" y="4369384"/>
                        <a:pt x="1307516" y="4236034"/>
                      </a:cubicBezTo>
                      <a:cubicBezTo>
                        <a:pt x="1352284" y="4144594"/>
                        <a:pt x="1398957" y="4054107"/>
                        <a:pt x="1447534" y="3965524"/>
                      </a:cubicBezTo>
                      <a:cubicBezTo>
                        <a:pt x="1493254" y="3881704"/>
                        <a:pt x="1543736" y="3804552"/>
                        <a:pt x="1573264" y="3714064"/>
                      </a:cubicBezTo>
                      <a:cubicBezTo>
                        <a:pt x="1573264" y="3714064"/>
                        <a:pt x="1573264" y="3713112"/>
                        <a:pt x="1573264" y="3713112"/>
                      </a:cubicBezTo>
                      <a:lnTo>
                        <a:pt x="1574216" y="3714064"/>
                      </a:lnTo>
                      <a:cubicBezTo>
                        <a:pt x="1595172" y="3671202"/>
                        <a:pt x="1610411" y="3625482"/>
                        <a:pt x="1618984" y="3577857"/>
                      </a:cubicBezTo>
                      <a:lnTo>
                        <a:pt x="1724711" y="3352114"/>
                      </a:lnTo>
                      <a:lnTo>
                        <a:pt x="1855204" y="3145422"/>
                      </a:lnTo>
                      <a:cubicBezTo>
                        <a:pt x="1855204" y="3145422"/>
                        <a:pt x="1857109" y="3143517"/>
                        <a:pt x="1857109" y="3143517"/>
                      </a:cubicBezTo>
                      <a:cubicBezTo>
                        <a:pt x="1879016" y="3113989"/>
                        <a:pt x="1925689" y="3074937"/>
                        <a:pt x="1923784" y="3035884"/>
                      </a:cubicBezTo>
                      <a:cubicBezTo>
                        <a:pt x="1923784" y="3042552"/>
                        <a:pt x="1923784" y="3048267"/>
                        <a:pt x="1923784" y="3054934"/>
                      </a:cubicBezTo>
                      <a:cubicBezTo>
                        <a:pt x="2019034" y="2943492"/>
                        <a:pt x="2128572" y="2836812"/>
                        <a:pt x="2265732" y="2785377"/>
                      </a:cubicBezTo>
                      <a:cubicBezTo>
                        <a:pt x="2303832" y="2771089"/>
                        <a:pt x="2342884" y="2756802"/>
                        <a:pt x="2380984" y="2742514"/>
                      </a:cubicBezTo>
                      <a:cubicBezTo>
                        <a:pt x="2572437" y="2727274"/>
                        <a:pt x="2759126" y="2712034"/>
                        <a:pt x="2950579" y="2721559"/>
                      </a:cubicBezTo>
                      <a:cubicBezTo>
                        <a:pt x="3019159" y="2726322"/>
                        <a:pt x="3088692" y="2725369"/>
                        <a:pt x="3155367" y="2739657"/>
                      </a:cubicBezTo>
                      <a:cubicBezTo>
                        <a:pt x="3272524" y="2763469"/>
                        <a:pt x="3395397" y="2754897"/>
                        <a:pt x="3509697" y="2721559"/>
                      </a:cubicBezTo>
                      <a:cubicBezTo>
                        <a:pt x="3670669" y="2674887"/>
                        <a:pt x="3803067" y="2574874"/>
                        <a:pt x="3949751" y="2499627"/>
                      </a:cubicBezTo>
                      <a:cubicBezTo>
                        <a:pt x="3949751" y="2499627"/>
                        <a:pt x="4077387" y="2436762"/>
                        <a:pt x="4077387" y="2436762"/>
                      </a:cubicBezTo>
                      <a:lnTo>
                        <a:pt x="4095484" y="2437714"/>
                      </a:lnTo>
                      <a:cubicBezTo>
                        <a:pt x="4102151" y="2436762"/>
                        <a:pt x="4108819" y="2434857"/>
                        <a:pt x="4114534" y="2428189"/>
                      </a:cubicBezTo>
                      <a:cubicBezTo>
                        <a:pt x="4183114" y="2419617"/>
                        <a:pt x="4251694" y="2402472"/>
                        <a:pt x="4321227" y="2416759"/>
                      </a:cubicBezTo>
                      <a:cubicBezTo>
                        <a:pt x="4456482" y="2444382"/>
                        <a:pt x="4408857" y="2651074"/>
                        <a:pt x="4389807" y="2737752"/>
                      </a:cubicBezTo>
                      <a:cubicBezTo>
                        <a:pt x="4359327" y="2878722"/>
                        <a:pt x="4301224" y="3021597"/>
                        <a:pt x="4211689" y="3135897"/>
                      </a:cubicBezTo>
                      <a:cubicBezTo>
                        <a:pt x="4177399" y="3179712"/>
                        <a:pt x="4130726" y="3216859"/>
                        <a:pt x="4085007" y="3249244"/>
                      </a:cubicBezTo>
                      <a:cubicBezTo>
                        <a:pt x="3874504" y="3396882"/>
                        <a:pt x="3598279" y="3398787"/>
                        <a:pt x="3359201" y="3475939"/>
                      </a:cubicBezTo>
                      <a:cubicBezTo>
                        <a:pt x="3181084" y="3533089"/>
                        <a:pt x="3008682" y="3605479"/>
                        <a:pt x="2842947" y="3693109"/>
                      </a:cubicBezTo>
                      <a:cubicBezTo>
                        <a:pt x="2840089" y="3694062"/>
                        <a:pt x="2837232" y="3694062"/>
                        <a:pt x="2833422" y="3695014"/>
                      </a:cubicBezTo>
                      <a:cubicBezTo>
                        <a:pt x="2857234" y="3690252"/>
                        <a:pt x="2899144" y="3706444"/>
                        <a:pt x="2923909" y="3711207"/>
                      </a:cubicBezTo>
                      <a:cubicBezTo>
                        <a:pt x="2960104" y="3718827"/>
                        <a:pt x="2996299" y="3727399"/>
                        <a:pt x="3033447" y="3732162"/>
                      </a:cubicBezTo>
                      <a:cubicBezTo>
                        <a:pt x="3122029" y="3744544"/>
                        <a:pt x="3210612" y="3757879"/>
                        <a:pt x="3300147" y="3770262"/>
                      </a:cubicBezTo>
                      <a:cubicBezTo>
                        <a:pt x="3379204" y="3781692"/>
                        <a:pt x="3448737" y="3792169"/>
                        <a:pt x="3509697" y="3848367"/>
                      </a:cubicBezTo>
                      <a:cubicBezTo>
                        <a:pt x="3560179" y="3912184"/>
                        <a:pt x="3587801" y="3984574"/>
                        <a:pt x="3527794" y="4056012"/>
                      </a:cubicBezTo>
                      <a:cubicBezTo>
                        <a:pt x="3518269" y="4059822"/>
                        <a:pt x="3479217" y="4086492"/>
                        <a:pt x="3470644" y="4072204"/>
                      </a:cubicBezTo>
                      <a:cubicBezTo>
                        <a:pt x="3463024" y="4057917"/>
                        <a:pt x="3485884" y="4049344"/>
                        <a:pt x="3485884" y="4036962"/>
                      </a:cubicBezTo>
                      <a:cubicBezTo>
                        <a:pt x="3505887" y="3996957"/>
                        <a:pt x="3512554" y="3951237"/>
                        <a:pt x="3497314" y="3908374"/>
                      </a:cubicBezTo>
                      <a:cubicBezTo>
                        <a:pt x="3469692" y="3828364"/>
                        <a:pt x="3394444" y="3802647"/>
                        <a:pt x="3317292" y="3797884"/>
                      </a:cubicBezTo>
                      <a:cubicBezTo>
                        <a:pt x="3208707" y="3792169"/>
                        <a:pt x="3099169" y="3770262"/>
                        <a:pt x="2990584" y="3755022"/>
                      </a:cubicBezTo>
                      <a:cubicBezTo>
                        <a:pt x="2952484" y="3750259"/>
                        <a:pt x="2906764" y="3750259"/>
                        <a:pt x="2921051" y="3740734"/>
                      </a:cubicBezTo>
                      <a:cubicBezTo>
                        <a:pt x="2907717" y="3750259"/>
                        <a:pt x="2816276" y="3719779"/>
                        <a:pt x="2798179" y="3715969"/>
                      </a:cubicBezTo>
                      <a:cubicBezTo>
                        <a:pt x="2773414" y="3711207"/>
                        <a:pt x="2705787" y="3709302"/>
                        <a:pt x="2694357" y="3687394"/>
                      </a:cubicBezTo>
                      <a:cubicBezTo>
                        <a:pt x="2712454" y="3721684"/>
                        <a:pt x="3049639" y="3559759"/>
                        <a:pt x="3083929" y="3546424"/>
                      </a:cubicBezTo>
                      <a:cubicBezTo>
                        <a:pt x="3231567" y="3489274"/>
                        <a:pt x="3383967" y="3435934"/>
                        <a:pt x="3538272" y="3400692"/>
                      </a:cubicBezTo>
                      <a:cubicBezTo>
                        <a:pt x="3685909" y="3367354"/>
                        <a:pt x="3828784" y="3338779"/>
                        <a:pt x="3965944" y="3269247"/>
                      </a:cubicBezTo>
                      <a:cubicBezTo>
                        <a:pt x="3965944" y="3269247"/>
                        <a:pt x="3974517" y="3266389"/>
                        <a:pt x="3974517" y="3266389"/>
                      </a:cubicBezTo>
                      <a:cubicBezTo>
                        <a:pt x="4000234" y="3249244"/>
                        <a:pt x="4024999" y="3233052"/>
                        <a:pt x="4050717" y="3216859"/>
                      </a:cubicBezTo>
                      <a:cubicBezTo>
                        <a:pt x="4235502" y="3099702"/>
                        <a:pt x="4311702" y="2833954"/>
                        <a:pt x="4339324" y="2630119"/>
                      </a:cubicBezTo>
                      <a:cubicBezTo>
                        <a:pt x="4345039" y="2587257"/>
                        <a:pt x="4348849" y="2542489"/>
                        <a:pt x="4332657" y="2503437"/>
                      </a:cubicBezTo>
                      <a:cubicBezTo>
                        <a:pt x="4280269" y="2370087"/>
                        <a:pt x="4102151" y="2455812"/>
                        <a:pt x="4017379" y="2501532"/>
                      </a:cubicBezTo>
                      <a:lnTo>
                        <a:pt x="3956419" y="2538679"/>
                      </a:lnTo>
                      <a:cubicBezTo>
                        <a:pt x="3956419" y="2538679"/>
                        <a:pt x="3953562" y="2539632"/>
                        <a:pt x="3953562" y="2539632"/>
                      </a:cubicBezTo>
                      <a:cubicBezTo>
                        <a:pt x="3896412" y="2557729"/>
                        <a:pt x="3846882" y="2609164"/>
                        <a:pt x="3794494" y="2639644"/>
                      </a:cubicBezTo>
                      <a:cubicBezTo>
                        <a:pt x="3733534" y="2674887"/>
                        <a:pt x="3669717" y="2703462"/>
                        <a:pt x="3603042" y="2725369"/>
                      </a:cubicBezTo>
                      <a:cubicBezTo>
                        <a:pt x="3422067" y="2785377"/>
                        <a:pt x="3242044" y="2772042"/>
                        <a:pt x="3055354" y="2772042"/>
                      </a:cubicBezTo>
                      <a:cubicBezTo>
                        <a:pt x="2942959" y="2772042"/>
                        <a:pt x="2830564" y="2772042"/>
                        <a:pt x="2718169" y="2772042"/>
                      </a:cubicBezTo>
                      <a:cubicBezTo>
                        <a:pt x="2543862" y="2772042"/>
                        <a:pt x="2388604" y="2760612"/>
                        <a:pt x="2226679" y="2843479"/>
                      </a:cubicBezTo>
                      <a:cubicBezTo>
                        <a:pt x="2126667" y="2894914"/>
                        <a:pt x="2039989" y="2971114"/>
                        <a:pt x="1974266" y="3062554"/>
                      </a:cubicBezTo>
                      <a:cubicBezTo>
                        <a:pt x="1942834" y="3106369"/>
                        <a:pt x="1921879" y="3153994"/>
                        <a:pt x="1885684" y="3193047"/>
                      </a:cubicBezTo>
                      <a:cubicBezTo>
                        <a:pt x="1863777" y="3216859"/>
                        <a:pt x="1849489" y="3242577"/>
                        <a:pt x="1831391" y="3270199"/>
                      </a:cubicBezTo>
                      <a:cubicBezTo>
                        <a:pt x="1814247" y="3296869"/>
                        <a:pt x="1798054" y="3325444"/>
                        <a:pt x="1782814" y="3353067"/>
                      </a:cubicBezTo>
                      <a:cubicBezTo>
                        <a:pt x="1754239" y="3404502"/>
                        <a:pt x="1732332" y="3456889"/>
                        <a:pt x="1709472" y="3512134"/>
                      </a:cubicBezTo>
                      <a:cubicBezTo>
                        <a:pt x="1644702" y="3670249"/>
                        <a:pt x="1589457" y="3837889"/>
                        <a:pt x="1504684" y="3986479"/>
                      </a:cubicBezTo>
                      <a:cubicBezTo>
                        <a:pt x="1407529" y="4156977"/>
                        <a:pt x="1296086" y="4314140"/>
                        <a:pt x="1259891" y="4511307"/>
                      </a:cubicBezTo>
                      <a:cubicBezTo>
                        <a:pt x="1244652" y="4579887"/>
                        <a:pt x="1257986" y="4652277"/>
                        <a:pt x="1313232" y="4698949"/>
                      </a:cubicBezTo>
                      <a:cubicBezTo>
                        <a:pt x="1371334" y="4747527"/>
                        <a:pt x="1438961" y="4727524"/>
                        <a:pt x="1509447" y="4732287"/>
                      </a:cubicBezTo>
                      <a:cubicBezTo>
                        <a:pt x="1614222" y="4739907"/>
                        <a:pt x="1717091" y="4764672"/>
                        <a:pt x="1814247" y="4804677"/>
                      </a:cubicBezTo>
                      <a:cubicBezTo>
                        <a:pt x="1860919" y="4823727"/>
                        <a:pt x="1904734" y="4857064"/>
                        <a:pt x="1952359" y="4872305"/>
                      </a:cubicBezTo>
                      <a:cubicBezTo>
                        <a:pt x="2030464" y="4897069"/>
                        <a:pt x="2109522" y="4919930"/>
                        <a:pt x="2188579" y="4940885"/>
                      </a:cubicBezTo>
                      <a:cubicBezTo>
                        <a:pt x="2262874" y="4960887"/>
                        <a:pt x="2342884" y="4995177"/>
                        <a:pt x="2419084" y="5002797"/>
                      </a:cubicBezTo>
                      <a:cubicBezTo>
                        <a:pt x="2419084" y="5002797"/>
                        <a:pt x="2422894" y="5002797"/>
                        <a:pt x="2422894" y="5002797"/>
                      </a:cubicBezTo>
                      <a:lnTo>
                        <a:pt x="2447659" y="5008512"/>
                      </a:lnTo>
                      <a:lnTo>
                        <a:pt x="2473376" y="5007560"/>
                      </a:lnTo>
                      <a:cubicBezTo>
                        <a:pt x="2473376" y="5007560"/>
                        <a:pt x="2480044" y="5008512"/>
                        <a:pt x="2480044" y="5008512"/>
                      </a:cubicBezTo>
                      <a:cubicBezTo>
                        <a:pt x="2661972" y="5008512"/>
                        <a:pt x="2837232" y="5000892"/>
                        <a:pt x="3014397" y="4955172"/>
                      </a:cubicBezTo>
                      <a:cubicBezTo>
                        <a:pt x="3092501" y="4922787"/>
                        <a:pt x="3170607" y="4889449"/>
                        <a:pt x="3248712" y="4857064"/>
                      </a:cubicBezTo>
                      <a:cubicBezTo>
                        <a:pt x="3307767" y="4832299"/>
                        <a:pt x="3363964" y="4794199"/>
                        <a:pt x="3420162" y="4763719"/>
                      </a:cubicBezTo>
                      <a:cubicBezTo>
                        <a:pt x="3515412" y="4711332"/>
                        <a:pt x="3607804" y="4647515"/>
                        <a:pt x="3712579" y="4617034"/>
                      </a:cubicBezTo>
                      <a:cubicBezTo>
                        <a:pt x="3839262" y="4580840"/>
                        <a:pt x="3964039" y="4547502"/>
                        <a:pt x="4057384" y="4448442"/>
                      </a:cubicBezTo>
                      <a:cubicBezTo>
                        <a:pt x="4140251" y="4359859"/>
                        <a:pt x="4187876" y="4236034"/>
                        <a:pt x="4175494" y="4114114"/>
                      </a:cubicBezTo>
                      <a:cubicBezTo>
                        <a:pt x="4171684" y="4119829"/>
                        <a:pt x="4168826" y="4126497"/>
                        <a:pt x="4165017" y="4132212"/>
                      </a:cubicBezTo>
                      <a:cubicBezTo>
                        <a:pt x="4168826" y="4114114"/>
                        <a:pt x="4167874" y="4052202"/>
                        <a:pt x="4192639" y="4049344"/>
                      </a:cubicBezTo>
                      <a:cubicBezTo>
                        <a:pt x="4225977" y="4046487"/>
                        <a:pt x="4244074" y="4171264"/>
                        <a:pt x="4250742" y="4196030"/>
                      </a:cubicBezTo>
                      <a:cubicBezTo>
                        <a:pt x="4222167" y="4349382"/>
                        <a:pt x="4122154" y="4487494"/>
                        <a:pt x="3984994" y="4562742"/>
                      </a:cubicBezTo>
                      <a:cubicBezTo>
                        <a:pt x="4013569" y="4547502"/>
                        <a:pt x="4082149" y="4568457"/>
                        <a:pt x="4108819" y="4579887"/>
                      </a:cubicBezTo>
                      <a:cubicBezTo>
                        <a:pt x="4156444" y="4600842"/>
                        <a:pt x="4197402" y="4632274"/>
                        <a:pt x="4240264" y="4661802"/>
                      </a:cubicBezTo>
                      <a:cubicBezTo>
                        <a:pt x="4301224" y="4703712"/>
                        <a:pt x="4372662" y="4741812"/>
                        <a:pt x="4446004" y="4728477"/>
                      </a:cubicBezTo>
                      <a:cubicBezTo>
                        <a:pt x="4494582" y="4729430"/>
                        <a:pt x="4544112" y="4731334"/>
                        <a:pt x="4592689" y="4732287"/>
                      </a:cubicBezTo>
                      <a:cubicBezTo>
                        <a:pt x="4740327" y="4711332"/>
                        <a:pt x="4888917" y="4678947"/>
                        <a:pt x="5037507" y="4664659"/>
                      </a:cubicBezTo>
                      <a:cubicBezTo>
                        <a:pt x="5087989" y="4659897"/>
                        <a:pt x="5138471" y="4657040"/>
                        <a:pt x="5188954" y="4659897"/>
                      </a:cubicBezTo>
                      <a:cubicBezTo>
                        <a:pt x="5240389" y="4662755"/>
                        <a:pt x="5290871" y="4670374"/>
                        <a:pt x="5340402" y="4684662"/>
                      </a:cubicBezTo>
                      <a:cubicBezTo>
                        <a:pt x="5387074" y="4697997"/>
                        <a:pt x="5425174" y="4724667"/>
                        <a:pt x="5468989" y="4741812"/>
                      </a:cubicBezTo>
                      <a:cubicBezTo>
                        <a:pt x="5480419" y="4741812"/>
                        <a:pt x="5469942" y="4687519"/>
                        <a:pt x="5467084" y="4679899"/>
                      </a:cubicBezTo>
                      <a:close/>
                      <a:moveTo>
                        <a:pt x="7821664" y="2089099"/>
                      </a:moveTo>
                      <a:lnTo>
                        <a:pt x="7822617" y="2090052"/>
                      </a:lnTo>
                      <a:lnTo>
                        <a:pt x="7820712" y="2090052"/>
                      </a:lnTo>
                      <a:lnTo>
                        <a:pt x="7821664" y="2089099"/>
                      </a:lnTo>
                      <a:close/>
                      <a:moveTo>
                        <a:pt x="582664" y="3768357"/>
                      </a:moveTo>
                      <a:lnTo>
                        <a:pt x="582664" y="3766452"/>
                      </a:lnTo>
                      <a:lnTo>
                        <a:pt x="582664" y="3768357"/>
                      </a:lnTo>
                      <a:lnTo>
                        <a:pt x="582664" y="3768357"/>
                      </a:lnTo>
                      <a:close/>
                      <a:moveTo>
                        <a:pt x="1230364" y="4683709"/>
                      </a:moveTo>
                      <a:lnTo>
                        <a:pt x="1233222" y="4683709"/>
                      </a:lnTo>
                      <a:lnTo>
                        <a:pt x="1230364" y="4683709"/>
                      </a:lnTo>
                      <a:lnTo>
                        <a:pt x="1230364" y="4683709"/>
                      </a:lnTo>
                      <a:lnTo>
                        <a:pt x="1230364" y="4683709"/>
                      </a:lnTo>
                      <a:lnTo>
                        <a:pt x="1230364" y="4683709"/>
                      </a:lnTo>
                      <a:close/>
                      <a:moveTo>
                        <a:pt x="1185597" y="4466540"/>
                      </a:moveTo>
                      <a:lnTo>
                        <a:pt x="1183692" y="4463682"/>
                      </a:lnTo>
                      <a:lnTo>
                        <a:pt x="1185597" y="4465587"/>
                      </a:lnTo>
                      <a:lnTo>
                        <a:pt x="1185597" y="4466540"/>
                      </a:lnTo>
                      <a:close/>
                      <a:moveTo>
                        <a:pt x="2932482" y="3699777"/>
                      </a:moveTo>
                      <a:lnTo>
                        <a:pt x="2932482" y="3699777"/>
                      </a:lnTo>
                      <a:lnTo>
                        <a:pt x="2934387" y="3700729"/>
                      </a:lnTo>
                      <a:lnTo>
                        <a:pt x="2932482" y="3699777"/>
                      </a:lnTo>
                      <a:close/>
                      <a:moveTo>
                        <a:pt x="3076309" y="3721684"/>
                      </a:moveTo>
                      <a:lnTo>
                        <a:pt x="3076309" y="3721684"/>
                      </a:lnTo>
                      <a:lnTo>
                        <a:pt x="3076309" y="3721684"/>
                      </a:lnTo>
                      <a:lnTo>
                        <a:pt x="3076309" y="3721684"/>
                      </a:lnTo>
                      <a:close/>
                      <a:moveTo>
                        <a:pt x="3316339" y="3749307"/>
                      </a:moveTo>
                      <a:lnTo>
                        <a:pt x="3316339" y="3749307"/>
                      </a:lnTo>
                      <a:lnTo>
                        <a:pt x="3316339" y="3749307"/>
                      </a:lnTo>
                      <a:lnTo>
                        <a:pt x="3316339" y="3749307"/>
                      </a:lnTo>
                      <a:close/>
                      <a:moveTo>
                        <a:pt x="3343009" y="3571189"/>
                      </a:moveTo>
                      <a:lnTo>
                        <a:pt x="3343009" y="3571189"/>
                      </a:lnTo>
                      <a:lnTo>
                        <a:pt x="3343009" y="3572142"/>
                      </a:lnTo>
                      <a:lnTo>
                        <a:pt x="3343009" y="3571189"/>
                      </a:lnTo>
                      <a:close/>
                      <a:moveTo>
                        <a:pt x="3326817" y="3579762"/>
                      </a:moveTo>
                      <a:lnTo>
                        <a:pt x="3324912" y="3580714"/>
                      </a:lnTo>
                      <a:lnTo>
                        <a:pt x="3326817" y="3577857"/>
                      </a:lnTo>
                      <a:lnTo>
                        <a:pt x="3330626" y="3578809"/>
                      </a:lnTo>
                      <a:lnTo>
                        <a:pt x="3326817" y="3579762"/>
                      </a:lnTo>
                      <a:close/>
                      <a:moveTo>
                        <a:pt x="3335389" y="3757879"/>
                      </a:moveTo>
                      <a:lnTo>
                        <a:pt x="3339199" y="3756927"/>
                      </a:lnTo>
                      <a:lnTo>
                        <a:pt x="3343962" y="3758832"/>
                      </a:lnTo>
                      <a:lnTo>
                        <a:pt x="3335389" y="3757879"/>
                      </a:lnTo>
                      <a:close/>
                      <a:moveTo>
                        <a:pt x="3382062" y="3471177"/>
                      </a:moveTo>
                      <a:cubicBezTo>
                        <a:pt x="3381109" y="3474987"/>
                        <a:pt x="3378251" y="3476892"/>
                        <a:pt x="3375394" y="3476892"/>
                      </a:cubicBezTo>
                      <a:lnTo>
                        <a:pt x="3375394" y="3476892"/>
                      </a:lnTo>
                      <a:lnTo>
                        <a:pt x="3382062" y="3471177"/>
                      </a:lnTo>
                      <a:lnTo>
                        <a:pt x="3382062" y="3471177"/>
                      </a:lnTo>
                      <a:close/>
                      <a:moveTo>
                        <a:pt x="1297039" y="4444632"/>
                      </a:moveTo>
                      <a:lnTo>
                        <a:pt x="1297039" y="4444632"/>
                      </a:lnTo>
                      <a:lnTo>
                        <a:pt x="1297991" y="4442727"/>
                      </a:lnTo>
                      <a:lnTo>
                        <a:pt x="1297039" y="4444632"/>
                      </a:lnTo>
                      <a:close/>
                      <a:moveTo>
                        <a:pt x="2798179" y="3758832"/>
                      </a:moveTo>
                      <a:lnTo>
                        <a:pt x="2798179" y="3758832"/>
                      </a:lnTo>
                      <a:lnTo>
                        <a:pt x="2798179" y="3758832"/>
                      </a:lnTo>
                      <a:lnTo>
                        <a:pt x="2798179" y="3758832"/>
                      </a:lnTo>
                      <a:close/>
                      <a:moveTo>
                        <a:pt x="3589707" y="3375927"/>
                      </a:moveTo>
                      <a:lnTo>
                        <a:pt x="3591612" y="3374022"/>
                      </a:lnTo>
                      <a:lnTo>
                        <a:pt x="3594469" y="3374022"/>
                      </a:lnTo>
                      <a:lnTo>
                        <a:pt x="3589707" y="3375927"/>
                      </a:lnTo>
                      <a:close/>
                      <a:moveTo>
                        <a:pt x="3670669" y="3357829"/>
                      </a:moveTo>
                      <a:lnTo>
                        <a:pt x="3670669" y="3357829"/>
                      </a:lnTo>
                      <a:lnTo>
                        <a:pt x="3670669" y="3357829"/>
                      </a:lnTo>
                      <a:lnTo>
                        <a:pt x="3670669" y="3357829"/>
                      </a:lnTo>
                      <a:close/>
                      <a:moveTo>
                        <a:pt x="3335389" y="2786329"/>
                      </a:moveTo>
                      <a:lnTo>
                        <a:pt x="3335389" y="2786329"/>
                      </a:lnTo>
                      <a:lnTo>
                        <a:pt x="3335389" y="2786329"/>
                      </a:lnTo>
                      <a:lnTo>
                        <a:pt x="3340151" y="2787282"/>
                      </a:lnTo>
                      <a:lnTo>
                        <a:pt x="3338247" y="2787282"/>
                      </a:lnTo>
                      <a:cubicBezTo>
                        <a:pt x="3337294" y="2788234"/>
                        <a:pt x="3336342" y="2788234"/>
                        <a:pt x="3335389" y="2787282"/>
                      </a:cubicBezTo>
                      <a:lnTo>
                        <a:pt x="3334437" y="2785377"/>
                      </a:lnTo>
                      <a:lnTo>
                        <a:pt x="3335389" y="2786329"/>
                      </a:lnTo>
                      <a:close/>
                      <a:moveTo>
                        <a:pt x="2982964" y="2833954"/>
                      </a:moveTo>
                      <a:lnTo>
                        <a:pt x="2982964" y="2833954"/>
                      </a:lnTo>
                      <a:lnTo>
                        <a:pt x="2982964" y="2833954"/>
                      </a:lnTo>
                      <a:lnTo>
                        <a:pt x="2982964" y="2833954"/>
                      </a:lnTo>
                      <a:lnTo>
                        <a:pt x="2982964" y="2833954"/>
                      </a:lnTo>
                      <a:lnTo>
                        <a:pt x="2982964" y="2833954"/>
                      </a:lnTo>
                      <a:close/>
                      <a:moveTo>
                        <a:pt x="2365744" y="2796807"/>
                      </a:moveTo>
                      <a:lnTo>
                        <a:pt x="2365744" y="2796807"/>
                      </a:lnTo>
                      <a:lnTo>
                        <a:pt x="2365744" y="2796807"/>
                      </a:lnTo>
                      <a:lnTo>
                        <a:pt x="2365744" y="2796807"/>
                      </a:lnTo>
                      <a:close/>
                      <a:moveTo>
                        <a:pt x="1754239" y="3480702"/>
                      </a:moveTo>
                      <a:lnTo>
                        <a:pt x="1755191" y="3482607"/>
                      </a:lnTo>
                      <a:lnTo>
                        <a:pt x="1754239" y="3482607"/>
                      </a:lnTo>
                      <a:lnTo>
                        <a:pt x="1754239" y="3480702"/>
                      </a:lnTo>
                      <a:close/>
                      <a:moveTo>
                        <a:pt x="3583039" y="3927424"/>
                      </a:moveTo>
                      <a:lnTo>
                        <a:pt x="3583039" y="3920757"/>
                      </a:lnTo>
                      <a:lnTo>
                        <a:pt x="3582087" y="3918852"/>
                      </a:lnTo>
                      <a:lnTo>
                        <a:pt x="3583992" y="3920757"/>
                      </a:lnTo>
                      <a:lnTo>
                        <a:pt x="3585897" y="3925519"/>
                      </a:lnTo>
                      <a:lnTo>
                        <a:pt x="3583039" y="3927424"/>
                      </a:lnTo>
                      <a:close/>
                      <a:moveTo>
                        <a:pt x="3603994" y="3494989"/>
                      </a:moveTo>
                      <a:lnTo>
                        <a:pt x="3603042" y="3494037"/>
                      </a:lnTo>
                      <a:lnTo>
                        <a:pt x="3600184" y="3494037"/>
                      </a:lnTo>
                      <a:lnTo>
                        <a:pt x="3602089" y="3493084"/>
                      </a:lnTo>
                      <a:lnTo>
                        <a:pt x="3604947" y="3492132"/>
                      </a:lnTo>
                      <a:lnTo>
                        <a:pt x="3603994" y="3494989"/>
                      </a:lnTo>
                      <a:close/>
                      <a:moveTo>
                        <a:pt x="4162159" y="4158882"/>
                      </a:moveTo>
                      <a:lnTo>
                        <a:pt x="4162159" y="4158882"/>
                      </a:lnTo>
                      <a:lnTo>
                        <a:pt x="4162159" y="4158882"/>
                      </a:lnTo>
                      <a:lnTo>
                        <a:pt x="4162159" y="4158882"/>
                      </a:lnTo>
                      <a:close/>
                      <a:moveTo>
                        <a:pt x="4230739" y="4321759"/>
                      </a:moveTo>
                      <a:lnTo>
                        <a:pt x="4230739" y="4321759"/>
                      </a:lnTo>
                      <a:lnTo>
                        <a:pt x="4231692" y="4321759"/>
                      </a:lnTo>
                      <a:lnTo>
                        <a:pt x="4230739" y="4321759"/>
                      </a:lnTo>
                      <a:close/>
                      <a:moveTo>
                        <a:pt x="4249789" y="4282707"/>
                      </a:moveTo>
                      <a:lnTo>
                        <a:pt x="4249789" y="4263657"/>
                      </a:lnTo>
                      <a:lnTo>
                        <a:pt x="4252647" y="4282707"/>
                      </a:lnTo>
                      <a:lnTo>
                        <a:pt x="4249789" y="4282707"/>
                      </a:lnTo>
                      <a:close/>
                      <a:moveTo>
                        <a:pt x="4336467" y="2958732"/>
                      </a:moveTo>
                      <a:lnTo>
                        <a:pt x="4335514" y="2960637"/>
                      </a:lnTo>
                      <a:lnTo>
                        <a:pt x="4335514" y="2957779"/>
                      </a:lnTo>
                      <a:lnTo>
                        <a:pt x="4334562" y="2954922"/>
                      </a:lnTo>
                      <a:lnTo>
                        <a:pt x="4337419" y="2956827"/>
                      </a:lnTo>
                      <a:lnTo>
                        <a:pt x="4336467" y="2958732"/>
                      </a:lnTo>
                      <a:close/>
                      <a:moveTo>
                        <a:pt x="6435777" y="2061477"/>
                      </a:moveTo>
                      <a:lnTo>
                        <a:pt x="6437682" y="2058619"/>
                      </a:lnTo>
                      <a:lnTo>
                        <a:pt x="6438634" y="2058619"/>
                      </a:lnTo>
                      <a:lnTo>
                        <a:pt x="6437682" y="2060524"/>
                      </a:lnTo>
                      <a:cubicBezTo>
                        <a:pt x="6437682" y="2064334"/>
                        <a:pt x="6436729" y="2063382"/>
                        <a:pt x="6435777" y="2061477"/>
                      </a:cubicBezTo>
                      <a:close/>
                      <a:moveTo>
                        <a:pt x="6577699" y="2042427"/>
                      </a:moveTo>
                      <a:lnTo>
                        <a:pt x="6577699" y="2042427"/>
                      </a:lnTo>
                      <a:lnTo>
                        <a:pt x="6579604" y="2042427"/>
                      </a:lnTo>
                      <a:lnTo>
                        <a:pt x="6577699" y="2042427"/>
                      </a:lnTo>
                      <a:close/>
                      <a:moveTo>
                        <a:pt x="6934887" y="2024329"/>
                      </a:moveTo>
                      <a:lnTo>
                        <a:pt x="6933934" y="2024329"/>
                      </a:lnTo>
                      <a:lnTo>
                        <a:pt x="6935839" y="2023377"/>
                      </a:lnTo>
                      <a:lnTo>
                        <a:pt x="6936792" y="2024329"/>
                      </a:lnTo>
                      <a:lnTo>
                        <a:pt x="6934887" y="2024329"/>
                      </a:lnTo>
                      <a:close/>
                      <a:moveTo>
                        <a:pt x="7401612" y="2042427"/>
                      </a:moveTo>
                      <a:lnTo>
                        <a:pt x="7398754" y="2042427"/>
                      </a:lnTo>
                      <a:lnTo>
                        <a:pt x="7398754" y="2039569"/>
                      </a:lnTo>
                      <a:lnTo>
                        <a:pt x="7401612" y="2042427"/>
                      </a:lnTo>
                      <a:lnTo>
                        <a:pt x="7401612" y="2042427"/>
                      </a:lnTo>
                      <a:close/>
                      <a:moveTo>
                        <a:pt x="7114909" y="548907"/>
                      </a:moveTo>
                      <a:lnTo>
                        <a:pt x="7111099" y="555574"/>
                      </a:lnTo>
                      <a:lnTo>
                        <a:pt x="7105384" y="542239"/>
                      </a:lnTo>
                      <a:lnTo>
                        <a:pt x="7114909" y="548907"/>
                      </a:lnTo>
                      <a:close/>
                      <a:moveTo>
                        <a:pt x="5638534" y="40272"/>
                      </a:moveTo>
                      <a:lnTo>
                        <a:pt x="5638534" y="40272"/>
                      </a:lnTo>
                      <a:lnTo>
                        <a:pt x="5647107" y="36462"/>
                      </a:lnTo>
                      <a:lnTo>
                        <a:pt x="5639487" y="40272"/>
                      </a:lnTo>
                      <a:lnTo>
                        <a:pt x="5638534" y="40272"/>
                      </a:lnTo>
                      <a:lnTo>
                        <a:pt x="5638534" y="40272"/>
                      </a:lnTo>
                      <a:close/>
                      <a:moveTo>
                        <a:pt x="4766044" y="11697"/>
                      </a:moveTo>
                      <a:lnTo>
                        <a:pt x="4772712" y="11697"/>
                      </a:lnTo>
                      <a:lnTo>
                        <a:pt x="4765092" y="14554"/>
                      </a:lnTo>
                      <a:lnTo>
                        <a:pt x="4766044" y="11697"/>
                      </a:lnTo>
                      <a:close/>
                      <a:moveTo>
                        <a:pt x="2973439" y="505092"/>
                      </a:moveTo>
                      <a:lnTo>
                        <a:pt x="2975344" y="506997"/>
                      </a:lnTo>
                      <a:lnTo>
                        <a:pt x="2973439" y="507949"/>
                      </a:lnTo>
                      <a:lnTo>
                        <a:pt x="2973439" y="505092"/>
                      </a:lnTo>
                      <a:close/>
                      <a:moveTo>
                        <a:pt x="2382889" y="2729179"/>
                      </a:moveTo>
                      <a:lnTo>
                        <a:pt x="2382889" y="2729179"/>
                      </a:lnTo>
                      <a:lnTo>
                        <a:pt x="2379079" y="2730132"/>
                      </a:lnTo>
                      <a:lnTo>
                        <a:pt x="2382889" y="2728227"/>
                      </a:lnTo>
                      <a:lnTo>
                        <a:pt x="2384794" y="2728227"/>
                      </a:lnTo>
                      <a:lnTo>
                        <a:pt x="2382889" y="2729179"/>
                      </a:lnTo>
                      <a:close/>
                      <a:moveTo>
                        <a:pt x="2504809" y="2718702"/>
                      </a:moveTo>
                      <a:lnTo>
                        <a:pt x="2504809" y="2718702"/>
                      </a:lnTo>
                      <a:lnTo>
                        <a:pt x="2504809" y="2718702"/>
                      </a:lnTo>
                      <a:lnTo>
                        <a:pt x="2504809" y="2718702"/>
                      </a:lnTo>
                      <a:close/>
                      <a:moveTo>
                        <a:pt x="5432794" y="4363669"/>
                      </a:moveTo>
                      <a:lnTo>
                        <a:pt x="5432794" y="4360812"/>
                      </a:lnTo>
                      <a:lnTo>
                        <a:pt x="5432794" y="4360812"/>
                      </a:lnTo>
                      <a:lnTo>
                        <a:pt x="5432794" y="4363669"/>
                      </a:lnTo>
                      <a:close/>
                    </a:path>
                  </a:pathLst>
                </a:custGeom>
                <a:solidFill>
                  <a:srgbClr val="C1823B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71" name="Graphic 782">
                <a:extLst>
                  <a:ext uri="{FF2B5EF4-FFF2-40B4-BE49-F238E27FC236}">
                    <a16:creationId xmlns:a16="http://schemas.microsoft.com/office/drawing/2014/main" id="{FDA1B2C4-86EE-45AA-B2E7-27D368DC3851}"/>
                  </a:ext>
                </a:extLst>
              </p:cNvPr>
              <p:cNvGrpSpPr/>
              <p:nvPr/>
            </p:nvGrpSpPr>
            <p:grpSpPr>
              <a:xfrm>
                <a:off x="8521990" y="1255064"/>
                <a:ext cx="2930744" cy="2687376"/>
                <a:chOff x="8521990" y="1255064"/>
                <a:chExt cx="2930744" cy="2687376"/>
              </a:xfrm>
              <a:solidFill>
                <a:srgbClr val="DCDCDC"/>
              </a:solidFill>
            </p:grpSpPr>
            <p:sp>
              <p:nvSpPr>
                <p:cNvPr id="72" name="Freeform: Shape 529">
                  <a:extLst>
                    <a:ext uri="{FF2B5EF4-FFF2-40B4-BE49-F238E27FC236}">
                      <a16:creationId xmlns:a16="http://schemas.microsoft.com/office/drawing/2014/main" id="{C4D9CA2A-66B1-4289-8CA9-E26F1D21EBC0}"/>
                    </a:ext>
                  </a:extLst>
                </p:cNvPr>
                <p:cNvSpPr/>
                <p:nvPr/>
              </p:nvSpPr>
              <p:spPr>
                <a:xfrm>
                  <a:off x="9296399" y="1625530"/>
                  <a:ext cx="2156335" cy="2316910"/>
                </a:xfrm>
                <a:custGeom>
                  <a:avLst/>
                  <a:gdLst>
                    <a:gd name="connsiteX0" fmla="*/ 2145030 w 2156335"/>
                    <a:gd name="connsiteY0" fmla="*/ 1714886 h 2316910"/>
                    <a:gd name="connsiteX1" fmla="*/ 2064067 w 2156335"/>
                    <a:gd name="connsiteY1" fmla="*/ 1547246 h 2316910"/>
                    <a:gd name="connsiteX2" fmla="*/ 1996440 w 2156335"/>
                    <a:gd name="connsiteY2" fmla="*/ 1250066 h 2316910"/>
                    <a:gd name="connsiteX3" fmla="*/ 2027873 w 2156335"/>
                    <a:gd name="connsiteY3" fmla="*/ 1088141 h 2316910"/>
                    <a:gd name="connsiteX4" fmla="*/ 2031683 w 2156335"/>
                    <a:gd name="connsiteY4" fmla="*/ 933836 h 2316910"/>
                    <a:gd name="connsiteX5" fmla="*/ 2031683 w 2156335"/>
                    <a:gd name="connsiteY5" fmla="*/ 965269 h 2316910"/>
                    <a:gd name="connsiteX6" fmla="*/ 2011680 w 2156335"/>
                    <a:gd name="connsiteY6" fmla="*/ 906214 h 2316910"/>
                    <a:gd name="connsiteX7" fmla="*/ 1953577 w 2156335"/>
                    <a:gd name="connsiteY7" fmla="*/ 874781 h 2316910"/>
                    <a:gd name="connsiteX8" fmla="*/ 1770698 w 2156335"/>
                    <a:gd name="connsiteY8" fmla="*/ 491876 h 2316910"/>
                    <a:gd name="connsiteX9" fmla="*/ 1584008 w 2156335"/>
                    <a:gd name="connsiteY9" fmla="*/ 27056 h 2316910"/>
                    <a:gd name="connsiteX10" fmla="*/ 1256348 w 2156335"/>
                    <a:gd name="connsiteY10" fmla="*/ 28009 h 2316910"/>
                    <a:gd name="connsiteX11" fmla="*/ 1125855 w 2156335"/>
                    <a:gd name="connsiteY11" fmla="*/ 89921 h 2316910"/>
                    <a:gd name="connsiteX12" fmla="*/ 1126807 w 2156335"/>
                    <a:gd name="connsiteY12" fmla="*/ 172789 h 2316910"/>
                    <a:gd name="connsiteX13" fmla="*/ 1160145 w 2156335"/>
                    <a:gd name="connsiteY13" fmla="*/ 229939 h 2316910"/>
                    <a:gd name="connsiteX14" fmla="*/ 1305877 w 2156335"/>
                    <a:gd name="connsiteY14" fmla="*/ 371861 h 2316910"/>
                    <a:gd name="connsiteX15" fmla="*/ 1503046 w 2156335"/>
                    <a:gd name="connsiteY15" fmla="*/ 534739 h 2316910"/>
                    <a:gd name="connsiteX16" fmla="*/ 1594485 w 2156335"/>
                    <a:gd name="connsiteY16" fmla="*/ 803344 h 2316910"/>
                    <a:gd name="connsiteX17" fmla="*/ 1593533 w 2156335"/>
                    <a:gd name="connsiteY17" fmla="*/ 810964 h 2316910"/>
                    <a:gd name="connsiteX18" fmla="*/ 1591627 w 2156335"/>
                    <a:gd name="connsiteY18" fmla="*/ 811916 h 2316910"/>
                    <a:gd name="connsiteX19" fmla="*/ 1588771 w 2156335"/>
                    <a:gd name="connsiteY19" fmla="*/ 820489 h 2316910"/>
                    <a:gd name="connsiteX20" fmla="*/ 1588771 w 2156335"/>
                    <a:gd name="connsiteY20" fmla="*/ 823346 h 2316910"/>
                    <a:gd name="connsiteX21" fmla="*/ 1533525 w 2156335"/>
                    <a:gd name="connsiteY21" fmla="*/ 1038611 h 2316910"/>
                    <a:gd name="connsiteX22" fmla="*/ 1391602 w 2156335"/>
                    <a:gd name="connsiteY22" fmla="*/ 1243399 h 2316910"/>
                    <a:gd name="connsiteX23" fmla="*/ 858202 w 2156335"/>
                    <a:gd name="connsiteY23" fmla="*/ 1353889 h 2316910"/>
                    <a:gd name="connsiteX24" fmla="*/ 424815 w 2156335"/>
                    <a:gd name="connsiteY24" fmla="*/ 1320551 h 2316910"/>
                    <a:gd name="connsiteX25" fmla="*/ 207645 w 2156335"/>
                    <a:gd name="connsiteY25" fmla="*/ 1321504 h 2316910"/>
                    <a:gd name="connsiteX26" fmla="*/ 23813 w 2156335"/>
                    <a:gd name="connsiteY26" fmla="*/ 1381511 h 2316910"/>
                    <a:gd name="connsiteX27" fmla="*/ 4763 w 2156335"/>
                    <a:gd name="connsiteY27" fmla="*/ 1507241 h 2316910"/>
                    <a:gd name="connsiteX28" fmla="*/ 3810 w 2156335"/>
                    <a:gd name="connsiteY28" fmla="*/ 1732984 h 2316910"/>
                    <a:gd name="connsiteX29" fmla="*/ 65723 w 2156335"/>
                    <a:gd name="connsiteY29" fmla="*/ 2026354 h 2316910"/>
                    <a:gd name="connsiteX30" fmla="*/ 269557 w 2156335"/>
                    <a:gd name="connsiteY30" fmla="*/ 2201614 h 2316910"/>
                    <a:gd name="connsiteX31" fmla="*/ 621982 w 2156335"/>
                    <a:gd name="connsiteY31" fmla="*/ 2066359 h 2316910"/>
                    <a:gd name="connsiteX32" fmla="*/ 838200 w 2156335"/>
                    <a:gd name="connsiteY32" fmla="*/ 2042546 h 2316910"/>
                    <a:gd name="connsiteX33" fmla="*/ 1303021 w 2156335"/>
                    <a:gd name="connsiteY33" fmla="*/ 2206376 h 2316910"/>
                    <a:gd name="connsiteX34" fmla="*/ 1644967 w 2156335"/>
                    <a:gd name="connsiteY34" fmla="*/ 2314961 h 2316910"/>
                    <a:gd name="connsiteX35" fmla="*/ 2030730 w 2156335"/>
                    <a:gd name="connsiteY35" fmla="*/ 2097791 h 2316910"/>
                    <a:gd name="connsiteX36" fmla="*/ 2091690 w 2156335"/>
                    <a:gd name="connsiteY36" fmla="*/ 2007304 h 2316910"/>
                    <a:gd name="connsiteX37" fmla="*/ 2133600 w 2156335"/>
                    <a:gd name="connsiteY37" fmla="*/ 1892051 h 2316910"/>
                    <a:gd name="connsiteX38" fmla="*/ 2145030 w 2156335"/>
                    <a:gd name="connsiteY38" fmla="*/ 1714886 h 2316910"/>
                    <a:gd name="connsiteX39" fmla="*/ 2013585 w 2156335"/>
                    <a:gd name="connsiteY39" fmla="*/ 953839 h 2316910"/>
                    <a:gd name="connsiteX40" fmla="*/ 2013585 w 2156335"/>
                    <a:gd name="connsiteY40" fmla="*/ 953839 h 2316910"/>
                    <a:gd name="connsiteX41" fmla="*/ 2012633 w 2156335"/>
                    <a:gd name="connsiteY41" fmla="*/ 954791 h 2316910"/>
                    <a:gd name="connsiteX42" fmla="*/ 2013585 w 2156335"/>
                    <a:gd name="connsiteY42" fmla="*/ 953839 h 2316910"/>
                    <a:gd name="connsiteX43" fmla="*/ 2011680 w 2156335"/>
                    <a:gd name="connsiteY43" fmla="*/ 1001464 h 2316910"/>
                    <a:gd name="connsiteX44" fmla="*/ 2011680 w 2156335"/>
                    <a:gd name="connsiteY44" fmla="*/ 1001464 h 2316910"/>
                    <a:gd name="connsiteX45" fmla="*/ 2011680 w 2156335"/>
                    <a:gd name="connsiteY45" fmla="*/ 1001464 h 2316910"/>
                    <a:gd name="connsiteX46" fmla="*/ 2011680 w 2156335"/>
                    <a:gd name="connsiteY46" fmla="*/ 1001464 h 2316910"/>
                    <a:gd name="connsiteX47" fmla="*/ 2011680 w 2156335"/>
                    <a:gd name="connsiteY47" fmla="*/ 1001464 h 2316910"/>
                    <a:gd name="connsiteX48" fmla="*/ 18098 w 2156335"/>
                    <a:gd name="connsiteY48" fmla="*/ 1516766 h 2316910"/>
                    <a:gd name="connsiteX49" fmla="*/ 18098 w 2156335"/>
                    <a:gd name="connsiteY49" fmla="*/ 1516766 h 2316910"/>
                    <a:gd name="connsiteX50" fmla="*/ 18098 w 2156335"/>
                    <a:gd name="connsiteY50" fmla="*/ 1516766 h 2316910"/>
                    <a:gd name="connsiteX51" fmla="*/ 18098 w 2156335"/>
                    <a:gd name="connsiteY51" fmla="*/ 1516766 h 2316910"/>
                    <a:gd name="connsiteX52" fmla="*/ 772477 w 2156335"/>
                    <a:gd name="connsiteY52" fmla="*/ 1361509 h 2316910"/>
                    <a:gd name="connsiteX53" fmla="*/ 772477 w 2156335"/>
                    <a:gd name="connsiteY53" fmla="*/ 1361509 h 2316910"/>
                    <a:gd name="connsiteX54" fmla="*/ 769620 w 2156335"/>
                    <a:gd name="connsiteY54" fmla="*/ 1355794 h 2316910"/>
                    <a:gd name="connsiteX55" fmla="*/ 772477 w 2156335"/>
                    <a:gd name="connsiteY55" fmla="*/ 1355794 h 2316910"/>
                    <a:gd name="connsiteX56" fmla="*/ 772477 w 2156335"/>
                    <a:gd name="connsiteY56" fmla="*/ 1361509 h 2316910"/>
                    <a:gd name="connsiteX57" fmla="*/ 782002 w 2156335"/>
                    <a:gd name="connsiteY57" fmla="*/ 2031116 h 2316910"/>
                    <a:gd name="connsiteX58" fmla="*/ 780098 w 2156335"/>
                    <a:gd name="connsiteY58" fmla="*/ 2030164 h 2316910"/>
                    <a:gd name="connsiteX59" fmla="*/ 781050 w 2156335"/>
                    <a:gd name="connsiteY59" fmla="*/ 2030164 h 2316910"/>
                    <a:gd name="connsiteX60" fmla="*/ 780098 w 2156335"/>
                    <a:gd name="connsiteY60" fmla="*/ 2028259 h 2316910"/>
                    <a:gd name="connsiteX61" fmla="*/ 782955 w 2156335"/>
                    <a:gd name="connsiteY61" fmla="*/ 2031116 h 2316910"/>
                    <a:gd name="connsiteX62" fmla="*/ 782002 w 2156335"/>
                    <a:gd name="connsiteY62" fmla="*/ 2031116 h 2316910"/>
                    <a:gd name="connsiteX63" fmla="*/ 835343 w 2156335"/>
                    <a:gd name="connsiteY63" fmla="*/ 2031116 h 2316910"/>
                    <a:gd name="connsiteX64" fmla="*/ 838200 w 2156335"/>
                    <a:gd name="connsiteY64" fmla="*/ 2030164 h 2316910"/>
                    <a:gd name="connsiteX65" fmla="*/ 839152 w 2156335"/>
                    <a:gd name="connsiteY65" fmla="*/ 2031116 h 2316910"/>
                    <a:gd name="connsiteX66" fmla="*/ 835343 w 2156335"/>
                    <a:gd name="connsiteY66" fmla="*/ 2031116 h 2316910"/>
                    <a:gd name="connsiteX67" fmla="*/ 1024890 w 2156335"/>
                    <a:gd name="connsiteY67" fmla="*/ 1367224 h 2316910"/>
                    <a:gd name="connsiteX68" fmla="*/ 1024890 w 2156335"/>
                    <a:gd name="connsiteY68" fmla="*/ 1364366 h 2316910"/>
                    <a:gd name="connsiteX69" fmla="*/ 1028700 w 2156335"/>
                    <a:gd name="connsiteY69" fmla="*/ 1364366 h 2316910"/>
                    <a:gd name="connsiteX70" fmla="*/ 1024890 w 2156335"/>
                    <a:gd name="connsiteY70" fmla="*/ 1367224 h 2316910"/>
                    <a:gd name="connsiteX71" fmla="*/ 1078230 w 2156335"/>
                    <a:gd name="connsiteY71" fmla="*/ 1366271 h 2316910"/>
                    <a:gd name="connsiteX72" fmla="*/ 1077277 w 2156335"/>
                    <a:gd name="connsiteY72" fmla="*/ 1364366 h 2316910"/>
                    <a:gd name="connsiteX73" fmla="*/ 1080135 w 2156335"/>
                    <a:gd name="connsiteY73" fmla="*/ 1364366 h 2316910"/>
                    <a:gd name="connsiteX74" fmla="*/ 1078230 w 2156335"/>
                    <a:gd name="connsiteY74" fmla="*/ 1366271 h 2316910"/>
                    <a:gd name="connsiteX75" fmla="*/ 1174433 w 2156335"/>
                    <a:gd name="connsiteY75" fmla="*/ 1353889 h 2316910"/>
                    <a:gd name="connsiteX76" fmla="*/ 1174433 w 2156335"/>
                    <a:gd name="connsiteY76" fmla="*/ 1353889 h 2316910"/>
                    <a:gd name="connsiteX77" fmla="*/ 1179196 w 2156335"/>
                    <a:gd name="connsiteY77" fmla="*/ 1348174 h 2316910"/>
                    <a:gd name="connsiteX78" fmla="*/ 1174433 w 2156335"/>
                    <a:gd name="connsiteY78" fmla="*/ 1353889 h 2316910"/>
                    <a:gd name="connsiteX79" fmla="*/ 1658302 w 2156335"/>
                    <a:gd name="connsiteY79" fmla="*/ 2306389 h 2316910"/>
                    <a:gd name="connsiteX80" fmla="*/ 1658302 w 2156335"/>
                    <a:gd name="connsiteY80" fmla="*/ 2306389 h 2316910"/>
                    <a:gd name="connsiteX81" fmla="*/ 1659255 w 2156335"/>
                    <a:gd name="connsiteY81" fmla="*/ 2306389 h 2316910"/>
                    <a:gd name="connsiteX82" fmla="*/ 1658302 w 2156335"/>
                    <a:gd name="connsiteY82" fmla="*/ 2306389 h 2316910"/>
                    <a:gd name="connsiteX83" fmla="*/ 1994535 w 2156335"/>
                    <a:gd name="connsiteY83" fmla="*/ 1398656 h 2316910"/>
                    <a:gd name="connsiteX84" fmla="*/ 1992630 w 2156335"/>
                    <a:gd name="connsiteY84" fmla="*/ 1397704 h 2316910"/>
                    <a:gd name="connsiteX85" fmla="*/ 1992630 w 2156335"/>
                    <a:gd name="connsiteY85" fmla="*/ 1392941 h 2316910"/>
                    <a:gd name="connsiteX86" fmla="*/ 1992630 w 2156335"/>
                    <a:gd name="connsiteY86" fmla="*/ 1394846 h 2316910"/>
                    <a:gd name="connsiteX87" fmla="*/ 1994535 w 2156335"/>
                    <a:gd name="connsiteY87" fmla="*/ 1396751 h 2316910"/>
                    <a:gd name="connsiteX88" fmla="*/ 1994535 w 2156335"/>
                    <a:gd name="connsiteY88" fmla="*/ 1398656 h 2316910"/>
                    <a:gd name="connsiteX89" fmla="*/ 2137410 w 2156335"/>
                    <a:gd name="connsiteY89" fmla="*/ 1850141 h 2316910"/>
                    <a:gd name="connsiteX90" fmla="*/ 2137410 w 2156335"/>
                    <a:gd name="connsiteY90" fmla="*/ 1850141 h 2316910"/>
                    <a:gd name="connsiteX91" fmla="*/ 2137410 w 2156335"/>
                    <a:gd name="connsiteY91" fmla="*/ 1850141 h 2316910"/>
                    <a:gd name="connsiteX92" fmla="*/ 2134552 w 2156335"/>
                    <a:gd name="connsiteY92" fmla="*/ 1851094 h 2316910"/>
                    <a:gd name="connsiteX93" fmla="*/ 2137410 w 2156335"/>
                    <a:gd name="connsiteY93" fmla="*/ 1846331 h 2316910"/>
                    <a:gd name="connsiteX94" fmla="*/ 2137410 w 2156335"/>
                    <a:gd name="connsiteY94" fmla="*/ 1850141 h 2316910"/>
                    <a:gd name="connsiteX95" fmla="*/ 2145983 w 2156335"/>
                    <a:gd name="connsiteY95" fmla="*/ 1748224 h 2316910"/>
                    <a:gd name="connsiteX96" fmla="*/ 2145983 w 2156335"/>
                    <a:gd name="connsiteY96" fmla="*/ 1745366 h 2316910"/>
                    <a:gd name="connsiteX97" fmla="*/ 2145983 w 2156335"/>
                    <a:gd name="connsiteY97" fmla="*/ 1745366 h 2316910"/>
                    <a:gd name="connsiteX98" fmla="*/ 2145983 w 2156335"/>
                    <a:gd name="connsiteY98" fmla="*/ 1745366 h 2316910"/>
                    <a:gd name="connsiteX99" fmla="*/ 2145983 w 2156335"/>
                    <a:gd name="connsiteY99" fmla="*/ 1748224 h 2316910"/>
                    <a:gd name="connsiteX100" fmla="*/ 2145983 w 2156335"/>
                    <a:gd name="connsiteY100" fmla="*/ 1748224 h 23169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</a:cxnLst>
                  <a:rect l="l" t="t" r="r" b="b"/>
                  <a:pathLst>
                    <a:path w="2156335" h="2316910">
                      <a:moveTo>
                        <a:pt x="2145030" y="1714886"/>
                      </a:moveTo>
                      <a:cubicBezTo>
                        <a:pt x="2128838" y="1658689"/>
                        <a:pt x="2096452" y="1605349"/>
                        <a:pt x="2064067" y="1547246"/>
                      </a:cubicBezTo>
                      <a:cubicBezTo>
                        <a:pt x="2013585" y="1456759"/>
                        <a:pt x="1991677" y="1352936"/>
                        <a:pt x="1996440" y="1250066"/>
                      </a:cubicBezTo>
                      <a:cubicBezTo>
                        <a:pt x="1999298" y="1194821"/>
                        <a:pt x="2016442" y="1142434"/>
                        <a:pt x="2027873" y="1088141"/>
                      </a:cubicBezTo>
                      <a:cubicBezTo>
                        <a:pt x="2039302" y="1035754"/>
                        <a:pt x="2034540" y="986224"/>
                        <a:pt x="2031683" y="933836"/>
                      </a:cubicBezTo>
                      <a:cubicBezTo>
                        <a:pt x="2031683" y="944314"/>
                        <a:pt x="2031683" y="954791"/>
                        <a:pt x="2031683" y="965269"/>
                      </a:cubicBezTo>
                      <a:cubicBezTo>
                        <a:pt x="2039302" y="944314"/>
                        <a:pt x="2028825" y="920501"/>
                        <a:pt x="2011680" y="906214"/>
                      </a:cubicBezTo>
                      <a:cubicBezTo>
                        <a:pt x="1994535" y="891926"/>
                        <a:pt x="1973580" y="884306"/>
                        <a:pt x="1953577" y="874781"/>
                      </a:cubicBezTo>
                      <a:cubicBezTo>
                        <a:pt x="1808798" y="804296"/>
                        <a:pt x="1773555" y="639514"/>
                        <a:pt x="1770698" y="491876"/>
                      </a:cubicBezTo>
                      <a:cubicBezTo>
                        <a:pt x="1766888" y="315664"/>
                        <a:pt x="1778317" y="98494"/>
                        <a:pt x="1584008" y="27056"/>
                      </a:cubicBezTo>
                      <a:cubicBezTo>
                        <a:pt x="1479233" y="-11044"/>
                        <a:pt x="1361123" y="-7234"/>
                        <a:pt x="1256348" y="28009"/>
                      </a:cubicBezTo>
                      <a:cubicBezTo>
                        <a:pt x="1217296" y="41344"/>
                        <a:pt x="1155382" y="60394"/>
                        <a:pt x="1125855" y="89921"/>
                      </a:cubicBezTo>
                      <a:cubicBezTo>
                        <a:pt x="1099185" y="115639"/>
                        <a:pt x="1113473" y="141356"/>
                        <a:pt x="1126807" y="172789"/>
                      </a:cubicBezTo>
                      <a:cubicBezTo>
                        <a:pt x="1135380" y="192791"/>
                        <a:pt x="1147763" y="211841"/>
                        <a:pt x="1160145" y="229939"/>
                      </a:cubicBezTo>
                      <a:cubicBezTo>
                        <a:pt x="1199198" y="286136"/>
                        <a:pt x="1252538" y="329951"/>
                        <a:pt x="1305877" y="371861"/>
                      </a:cubicBezTo>
                      <a:cubicBezTo>
                        <a:pt x="1372552" y="424249"/>
                        <a:pt x="1443038" y="472826"/>
                        <a:pt x="1503046" y="534739"/>
                      </a:cubicBezTo>
                      <a:cubicBezTo>
                        <a:pt x="1576388" y="609986"/>
                        <a:pt x="1619250" y="694759"/>
                        <a:pt x="1594485" y="803344"/>
                      </a:cubicBezTo>
                      <a:lnTo>
                        <a:pt x="1593533" y="810964"/>
                      </a:lnTo>
                      <a:lnTo>
                        <a:pt x="1591627" y="811916"/>
                      </a:lnTo>
                      <a:cubicBezTo>
                        <a:pt x="1590675" y="814774"/>
                        <a:pt x="1589723" y="817631"/>
                        <a:pt x="1588771" y="820489"/>
                      </a:cubicBezTo>
                      <a:cubicBezTo>
                        <a:pt x="1588771" y="820489"/>
                        <a:pt x="1588771" y="823346"/>
                        <a:pt x="1588771" y="823346"/>
                      </a:cubicBezTo>
                      <a:cubicBezTo>
                        <a:pt x="1560196" y="893831"/>
                        <a:pt x="1559242" y="967174"/>
                        <a:pt x="1533525" y="1038611"/>
                      </a:cubicBezTo>
                      <a:cubicBezTo>
                        <a:pt x="1504950" y="1117669"/>
                        <a:pt x="1455421" y="1189106"/>
                        <a:pt x="1391602" y="1243399"/>
                      </a:cubicBezTo>
                      <a:cubicBezTo>
                        <a:pt x="1252538" y="1360556"/>
                        <a:pt x="1031557" y="1374844"/>
                        <a:pt x="858202" y="1353889"/>
                      </a:cubicBezTo>
                      <a:cubicBezTo>
                        <a:pt x="714375" y="1336744"/>
                        <a:pt x="569595" y="1324361"/>
                        <a:pt x="424815" y="1320551"/>
                      </a:cubicBezTo>
                      <a:cubicBezTo>
                        <a:pt x="352425" y="1318646"/>
                        <a:pt x="279082" y="1316741"/>
                        <a:pt x="207645" y="1321504"/>
                      </a:cubicBezTo>
                      <a:cubicBezTo>
                        <a:pt x="146685" y="1326266"/>
                        <a:pt x="80963" y="1357699"/>
                        <a:pt x="23813" y="1381511"/>
                      </a:cubicBezTo>
                      <a:cubicBezTo>
                        <a:pt x="-14288" y="1396751"/>
                        <a:pt x="4763" y="1478666"/>
                        <a:pt x="4763" y="1507241"/>
                      </a:cubicBezTo>
                      <a:cubicBezTo>
                        <a:pt x="5715" y="1582489"/>
                        <a:pt x="-2857" y="1656784"/>
                        <a:pt x="3810" y="1732984"/>
                      </a:cubicBezTo>
                      <a:cubicBezTo>
                        <a:pt x="12382" y="1832996"/>
                        <a:pt x="33338" y="1932056"/>
                        <a:pt x="65723" y="2026354"/>
                      </a:cubicBezTo>
                      <a:cubicBezTo>
                        <a:pt x="100013" y="2126366"/>
                        <a:pt x="147638" y="2220664"/>
                        <a:pt x="269557" y="2201614"/>
                      </a:cubicBezTo>
                      <a:cubicBezTo>
                        <a:pt x="395288" y="2181611"/>
                        <a:pt x="501968" y="2103506"/>
                        <a:pt x="621982" y="2066359"/>
                      </a:cubicBezTo>
                      <a:cubicBezTo>
                        <a:pt x="691515" y="2044451"/>
                        <a:pt x="764857" y="2036831"/>
                        <a:pt x="838200" y="2042546"/>
                      </a:cubicBezTo>
                      <a:cubicBezTo>
                        <a:pt x="995363" y="2054929"/>
                        <a:pt x="1167765" y="2130176"/>
                        <a:pt x="1303021" y="2206376"/>
                      </a:cubicBezTo>
                      <a:cubicBezTo>
                        <a:pt x="1413510" y="2271146"/>
                        <a:pt x="1513523" y="2328296"/>
                        <a:pt x="1644967" y="2314961"/>
                      </a:cubicBezTo>
                      <a:cubicBezTo>
                        <a:pt x="1796415" y="2299721"/>
                        <a:pt x="1940242" y="2220664"/>
                        <a:pt x="2030730" y="2097791"/>
                      </a:cubicBezTo>
                      <a:cubicBezTo>
                        <a:pt x="2057400" y="2071121"/>
                        <a:pt x="2078355" y="2040641"/>
                        <a:pt x="2091690" y="2007304"/>
                      </a:cubicBezTo>
                      <a:cubicBezTo>
                        <a:pt x="2107883" y="1965394"/>
                        <a:pt x="2125027" y="1936819"/>
                        <a:pt x="2133600" y="1892051"/>
                      </a:cubicBezTo>
                      <a:cubicBezTo>
                        <a:pt x="2162175" y="1825376"/>
                        <a:pt x="2161223" y="1769179"/>
                        <a:pt x="2145030" y="1714886"/>
                      </a:cubicBezTo>
                      <a:close/>
                      <a:moveTo>
                        <a:pt x="2013585" y="953839"/>
                      </a:moveTo>
                      <a:lnTo>
                        <a:pt x="2013585" y="953839"/>
                      </a:lnTo>
                      <a:lnTo>
                        <a:pt x="2012633" y="954791"/>
                      </a:lnTo>
                      <a:lnTo>
                        <a:pt x="2013585" y="953839"/>
                      </a:lnTo>
                      <a:close/>
                      <a:moveTo>
                        <a:pt x="2011680" y="1001464"/>
                      </a:moveTo>
                      <a:lnTo>
                        <a:pt x="2011680" y="1001464"/>
                      </a:lnTo>
                      <a:lnTo>
                        <a:pt x="2011680" y="1001464"/>
                      </a:lnTo>
                      <a:lnTo>
                        <a:pt x="2011680" y="1001464"/>
                      </a:lnTo>
                      <a:lnTo>
                        <a:pt x="2011680" y="1001464"/>
                      </a:lnTo>
                      <a:close/>
                      <a:moveTo>
                        <a:pt x="18098" y="1516766"/>
                      </a:moveTo>
                      <a:lnTo>
                        <a:pt x="18098" y="1516766"/>
                      </a:lnTo>
                      <a:lnTo>
                        <a:pt x="18098" y="1516766"/>
                      </a:lnTo>
                      <a:lnTo>
                        <a:pt x="18098" y="1516766"/>
                      </a:lnTo>
                      <a:close/>
                      <a:moveTo>
                        <a:pt x="772477" y="1361509"/>
                      </a:moveTo>
                      <a:lnTo>
                        <a:pt x="772477" y="1361509"/>
                      </a:lnTo>
                      <a:lnTo>
                        <a:pt x="769620" y="1355794"/>
                      </a:lnTo>
                      <a:lnTo>
                        <a:pt x="772477" y="1355794"/>
                      </a:lnTo>
                      <a:lnTo>
                        <a:pt x="772477" y="1361509"/>
                      </a:lnTo>
                      <a:close/>
                      <a:moveTo>
                        <a:pt x="782002" y="2031116"/>
                      </a:moveTo>
                      <a:lnTo>
                        <a:pt x="780098" y="2030164"/>
                      </a:lnTo>
                      <a:lnTo>
                        <a:pt x="781050" y="2030164"/>
                      </a:lnTo>
                      <a:lnTo>
                        <a:pt x="780098" y="2028259"/>
                      </a:lnTo>
                      <a:lnTo>
                        <a:pt x="782955" y="2031116"/>
                      </a:lnTo>
                      <a:lnTo>
                        <a:pt x="782002" y="2031116"/>
                      </a:lnTo>
                      <a:close/>
                      <a:moveTo>
                        <a:pt x="835343" y="2031116"/>
                      </a:moveTo>
                      <a:lnTo>
                        <a:pt x="838200" y="2030164"/>
                      </a:lnTo>
                      <a:lnTo>
                        <a:pt x="839152" y="2031116"/>
                      </a:lnTo>
                      <a:lnTo>
                        <a:pt x="835343" y="2031116"/>
                      </a:lnTo>
                      <a:close/>
                      <a:moveTo>
                        <a:pt x="1024890" y="1367224"/>
                      </a:moveTo>
                      <a:lnTo>
                        <a:pt x="1024890" y="1364366"/>
                      </a:lnTo>
                      <a:lnTo>
                        <a:pt x="1028700" y="1364366"/>
                      </a:lnTo>
                      <a:lnTo>
                        <a:pt x="1024890" y="1367224"/>
                      </a:lnTo>
                      <a:close/>
                      <a:moveTo>
                        <a:pt x="1078230" y="1366271"/>
                      </a:moveTo>
                      <a:lnTo>
                        <a:pt x="1077277" y="1364366"/>
                      </a:lnTo>
                      <a:lnTo>
                        <a:pt x="1080135" y="1364366"/>
                      </a:lnTo>
                      <a:lnTo>
                        <a:pt x="1078230" y="1366271"/>
                      </a:lnTo>
                      <a:close/>
                      <a:moveTo>
                        <a:pt x="1174433" y="1353889"/>
                      </a:moveTo>
                      <a:lnTo>
                        <a:pt x="1174433" y="1353889"/>
                      </a:lnTo>
                      <a:lnTo>
                        <a:pt x="1179196" y="1348174"/>
                      </a:lnTo>
                      <a:lnTo>
                        <a:pt x="1174433" y="1353889"/>
                      </a:lnTo>
                      <a:close/>
                      <a:moveTo>
                        <a:pt x="1658302" y="2306389"/>
                      </a:moveTo>
                      <a:lnTo>
                        <a:pt x="1658302" y="2306389"/>
                      </a:lnTo>
                      <a:lnTo>
                        <a:pt x="1659255" y="2306389"/>
                      </a:lnTo>
                      <a:lnTo>
                        <a:pt x="1658302" y="2306389"/>
                      </a:lnTo>
                      <a:close/>
                      <a:moveTo>
                        <a:pt x="1994535" y="1398656"/>
                      </a:moveTo>
                      <a:lnTo>
                        <a:pt x="1992630" y="1397704"/>
                      </a:lnTo>
                      <a:lnTo>
                        <a:pt x="1992630" y="1392941"/>
                      </a:lnTo>
                      <a:lnTo>
                        <a:pt x="1992630" y="1394846"/>
                      </a:lnTo>
                      <a:cubicBezTo>
                        <a:pt x="1993583" y="1395799"/>
                        <a:pt x="1993583" y="1396751"/>
                        <a:pt x="1994535" y="1396751"/>
                      </a:cubicBezTo>
                      <a:cubicBezTo>
                        <a:pt x="1997392" y="1395799"/>
                        <a:pt x="1996440" y="1397704"/>
                        <a:pt x="1994535" y="1398656"/>
                      </a:cubicBezTo>
                      <a:close/>
                      <a:moveTo>
                        <a:pt x="2137410" y="1850141"/>
                      </a:moveTo>
                      <a:lnTo>
                        <a:pt x="2137410" y="1850141"/>
                      </a:lnTo>
                      <a:lnTo>
                        <a:pt x="2137410" y="1850141"/>
                      </a:lnTo>
                      <a:lnTo>
                        <a:pt x="2134552" y="1851094"/>
                      </a:lnTo>
                      <a:lnTo>
                        <a:pt x="2137410" y="1846331"/>
                      </a:lnTo>
                      <a:lnTo>
                        <a:pt x="2137410" y="1850141"/>
                      </a:lnTo>
                      <a:close/>
                      <a:moveTo>
                        <a:pt x="2145983" y="1748224"/>
                      </a:moveTo>
                      <a:lnTo>
                        <a:pt x="2145983" y="1745366"/>
                      </a:lnTo>
                      <a:lnTo>
                        <a:pt x="2145983" y="1745366"/>
                      </a:lnTo>
                      <a:lnTo>
                        <a:pt x="2145983" y="1745366"/>
                      </a:lnTo>
                      <a:lnTo>
                        <a:pt x="2145983" y="1748224"/>
                      </a:lnTo>
                      <a:lnTo>
                        <a:pt x="2145983" y="1748224"/>
                      </a:lnTo>
                      <a:close/>
                    </a:path>
                  </a:pathLst>
                </a:custGeom>
                <a:solidFill>
                  <a:srgbClr val="DCDCDC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3" name="Freeform: Shape 530">
                  <a:extLst>
                    <a:ext uri="{FF2B5EF4-FFF2-40B4-BE49-F238E27FC236}">
                      <a16:creationId xmlns:a16="http://schemas.microsoft.com/office/drawing/2014/main" id="{8D9FCD30-A351-4BE9-A30B-CA7CE8FA5DF6}"/>
                    </a:ext>
                  </a:extLst>
                </p:cNvPr>
                <p:cNvSpPr/>
                <p:nvPr/>
              </p:nvSpPr>
              <p:spPr>
                <a:xfrm>
                  <a:off x="8521990" y="1255064"/>
                  <a:ext cx="2328824" cy="1763872"/>
                </a:xfrm>
                <a:custGeom>
                  <a:avLst/>
                  <a:gdLst>
                    <a:gd name="connsiteX0" fmla="*/ 790602 w 2328824"/>
                    <a:gd name="connsiteY0" fmla="*/ 1707210 h 1763872"/>
                    <a:gd name="connsiteX1" fmla="*/ 952527 w 2328824"/>
                    <a:gd name="connsiteY1" fmla="*/ 1659585 h 1763872"/>
                    <a:gd name="connsiteX2" fmla="*/ 1423061 w 2328824"/>
                    <a:gd name="connsiteY2" fmla="*/ 1662442 h 1763872"/>
                    <a:gd name="connsiteX3" fmla="*/ 1817397 w 2328824"/>
                    <a:gd name="connsiteY3" fmla="*/ 1675777 h 1763872"/>
                    <a:gd name="connsiteX4" fmla="*/ 2145057 w 2328824"/>
                    <a:gd name="connsiteY4" fmla="*/ 1572907 h 1763872"/>
                    <a:gd name="connsiteX5" fmla="*/ 2266024 w 2328824"/>
                    <a:gd name="connsiteY5" fmla="*/ 1382407 h 1763872"/>
                    <a:gd name="connsiteX6" fmla="*/ 2286026 w 2328824"/>
                    <a:gd name="connsiteY6" fmla="*/ 1251915 h 1763872"/>
                    <a:gd name="connsiteX7" fmla="*/ 2326984 w 2328824"/>
                    <a:gd name="connsiteY7" fmla="*/ 1085227 h 1763872"/>
                    <a:gd name="connsiteX8" fmla="*/ 2055522 w 2328824"/>
                    <a:gd name="connsiteY8" fmla="*/ 778522 h 1763872"/>
                    <a:gd name="connsiteX9" fmla="*/ 1905027 w 2328824"/>
                    <a:gd name="connsiteY9" fmla="*/ 654697 h 1763872"/>
                    <a:gd name="connsiteX10" fmla="*/ 1817397 w 2328824"/>
                    <a:gd name="connsiteY10" fmla="*/ 469912 h 1763872"/>
                    <a:gd name="connsiteX11" fmla="*/ 1840257 w 2328824"/>
                    <a:gd name="connsiteY11" fmla="*/ 353707 h 1763872"/>
                    <a:gd name="connsiteX12" fmla="*/ 1869784 w 2328824"/>
                    <a:gd name="connsiteY12" fmla="*/ 247980 h 1763872"/>
                    <a:gd name="connsiteX13" fmla="*/ 1907884 w 2328824"/>
                    <a:gd name="connsiteY13" fmla="*/ 140347 h 1763872"/>
                    <a:gd name="connsiteX14" fmla="*/ 1780249 w 2328824"/>
                    <a:gd name="connsiteY14" fmla="*/ 330 h 1763872"/>
                    <a:gd name="connsiteX15" fmla="*/ 1630707 w 2328824"/>
                    <a:gd name="connsiteY15" fmla="*/ 30810 h 1763872"/>
                    <a:gd name="connsiteX16" fmla="*/ 1431634 w 2328824"/>
                    <a:gd name="connsiteY16" fmla="*/ 114630 h 1763872"/>
                    <a:gd name="connsiteX17" fmla="*/ 1283997 w 2328824"/>
                    <a:gd name="connsiteY17" fmla="*/ 213690 h 1763872"/>
                    <a:gd name="connsiteX18" fmla="*/ 229579 w 2328824"/>
                    <a:gd name="connsiteY18" fmla="*/ 883297 h 1763872"/>
                    <a:gd name="connsiteX19" fmla="*/ 228627 w 2328824"/>
                    <a:gd name="connsiteY19" fmla="*/ 883297 h 1763872"/>
                    <a:gd name="connsiteX20" fmla="*/ 43841 w 2328824"/>
                    <a:gd name="connsiteY20" fmla="*/ 1009980 h 1763872"/>
                    <a:gd name="connsiteX21" fmla="*/ 27 w 2328824"/>
                    <a:gd name="connsiteY21" fmla="*/ 1066177 h 1763872"/>
                    <a:gd name="connsiteX22" fmla="*/ 41936 w 2328824"/>
                    <a:gd name="connsiteY22" fmla="*/ 1127137 h 1763872"/>
                    <a:gd name="connsiteX23" fmla="*/ 73369 w 2328824"/>
                    <a:gd name="connsiteY23" fmla="*/ 1208100 h 1763872"/>
                    <a:gd name="connsiteX24" fmla="*/ 160047 w 2328824"/>
                    <a:gd name="connsiteY24" fmla="*/ 1394790 h 1763872"/>
                    <a:gd name="connsiteX25" fmla="*/ 321972 w 2328824"/>
                    <a:gd name="connsiteY25" fmla="*/ 1662442 h 1763872"/>
                    <a:gd name="connsiteX26" fmla="*/ 465799 w 2328824"/>
                    <a:gd name="connsiteY26" fmla="*/ 1753882 h 1763872"/>
                    <a:gd name="connsiteX27" fmla="*/ 790602 w 2328824"/>
                    <a:gd name="connsiteY27" fmla="*/ 1707210 h 1763872"/>
                    <a:gd name="connsiteX28" fmla="*/ 2060284 w 2328824"/>
                    <a:gd name="connsiteY28" fmla="*/ 786142 h 1763872"/>
                    <a:gd name="connsiteX29" fmla="*/ 2058380 w 2328824"/>
                    <a:gd name="connsiteY29" fmla="*/ 788047 h 1763872"/>
                    <a:gd name="connsiteX30" fmla="*/ 2058380 w 2328824"/>
                    <a:gd name="connsiteY30" fmla="*/ 788047 h 1763872"/>
                    <a:gd name="connsiteX31" fmla="*/ 2060284 w 2328824"/>
                    <a:gd name="connsiteY31" fmla="*/ 786142 h 1763872"/>
                    <a:gd name="connsiteX32" fmla="*/ 524854 w 2328824"/>
                    <a:gd name="connsiteY32" fmla="*/ 1753882 h 1763872"/>
                    <a:gd name="connsiteX33" fmla="*/ 524854 w 2328824"/>
                    <a:gd name="connsiteY33" fmla="*/ 1753882 h 1763872"/>
                    <a:gd name="connsiteX34" fmla="*/ 524854 w 2328824"/>
                    <a:gd name="connsiteY34" fmla="*/ 1753882 h 1763872"/>
                    <a:gd name="connsiteX35" fmla="*/ 524854 w 2328824"/>
                    <a:gd name="connsiteY35" fmla="*/ 1753882 h 1763872"/>
                    <a:gd name="connsiteX36" fmla="*/ 1279234 w 2328824"/>
                    <a:gd name="connsiteY36" fmla="*/ 1641487 h 1763872"/>
                    <a:gd name="connsiteX37" fmla="*/ 1279234 w 2328824"/>
                    <a:gd name="connsiteY37" fmla="*/ 1639582 h 1763872"/>
                    <a:gd name="connsiteX38" fmla="*/ 1279234 w 2328824"/>
                    <a:gd name="connsiteY38" fmla="*/ 1639582 h 1763872"/>
                    <a:gd name="connsiteX39" fmla="*/ 1279234 w 2328824"/>
                    <a:gd name="connsiteY39" fmla="*/ 1641487 h 1763872"/>
                    <a:gd name="connsiteX40" fmla="*/ 1473544 w 2328824"/>
                    <a:gd name="connsiteY40" fmla="*/ 1650060 h 1763872"/>
                    <a:gd name="connsiteX41" fmla="*/ 1478307 w 2328824"/>
                    <a:gd name="connsiteY41" fmla="*/ 1647202 h 1763872"/>
                    <a:gd name="connsiteX42" fmla="*/ 1480211 w 2328824"/>
                    <a:gd name="connsiteY42" fmla="*/ 1650060 h 1763872"/>
                    <a:gd name="connsiteX43" fmla="*/ 1473544 w 2328824"/>
                    <a:gd name="connsiteY43" fmla="*/ 1650060 h 17638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</a:cxnLst>
                  <a:rect l="l" t="t" r="r" b="b"/>
                  <a:pathLst>
                    <a:path w="2328824" h="1763872">
                      <a:moveTo>
                        <a:pt x="790602" y="1707210"/>
                      </a:moveTo>
                      <a:cubicBezTo>
                        <a:pt x="844894" y="1688160"/>
                        <a:pt x="899186" y="1670062"/>
                        <a:pt x="952527" y="1659585"/>
                      </a:cubicBezTo>
                      <a:cubicBezTo>
                        <a:pt x="1113499" y="1630057"/>
                        <a:pt x="1262089" y="1643392"/>
                        <a:pt x="1423061" y="1662442"/>
                      </a:cubicBezTo>
                      <a:cubicBezTo>
                        <a:pt x="1553554" y="1678635"/>
                        <a:pt x="1685952" y="1684350"/>
                        <a:pt x="1817397" y="1675777"/>
                      </a:cubicBezTo>
                      <a:cubicBezTo>
                        <a:pt x="1932649" y="1669110"/>
                        <a:pt x="2055522" y="1652917"/>
                        <a:pt x="2145057" y="1572907"/>
                      </a:cubicBezTo>
                      <a:cubicBezTo>
                        <a:pt x="2202207" y="1522425"/>
                        <a:pt x="2244117" y="1455750"/>
                        <a:pt x="2266024" y="1382407"/>
                      </a:cubicBezTo>
                      <a:cubicBezTo>
                        <a:pt x="2278407" y="1340497"/>
                        <a:pt x="2271739" y="1292872"/>
                        <a:pt x="2286026" y="1251915"/>
                      </a:cubicBezTo>
                      <a:cubicBezTo>
                        <a:pt x="2306982" y="1192860"/>
                        <a:pt x="2336509" y="1152855"/>
                        <a:pt x="2326984" y="1085227"/>
                      </a:cubicBezTo>
                      <a:cubicBezTo>
                        <a:pt x="2306982" y="944257"/>
                        <a:pt x="2162201" y="853770"/>
                        <a:pt x="2055522" y="778522"/>
                      </a:cubicBezTo>
                      <a:cubicBezTo>
                        <a:pt x="1998372" y="738517"/>
                        <a:pt x="1948842" y="709942"/>
                        <a:pt x="1905027" y="654697"/>
                      </a:cubicBezTo>
                      <a:cubicBezTo>
                        <a:pt x="1862164" y="601357"/>
                        <a:pt x="1823111" y="540397"/>
                        <a:pt x="1817397" y="469912"/>
                      </a:cubicBezTo>
                      <a:cubicBezTo>
                        <a:pt x="1813586" y="428955"/>
                        <a:pt x="1824064" y="390855"/>
                        <a:pt x="1840257" y="353707"/>
                      </a:cubicBezTo>
                      <a:cubicBezTo>
                        <a:pt x="1856449" y="319417"/>
                        <a:pt x="1858354" y="285127"/>
                        <a:pt x="1869784" y="247980"/>
                      </a:cubicBezTo>
                      <a:cubicBezTo>
                        <a:pt x="1880261" y="211785"/>
                        <a:pt x="1895502" y="175590"/>
                        <a:pt x="1907884" y="140347"/>
                      </a:cubicBezTo>
                      <a:cubicBezTo>
                        <a:pt x="1936459" y="58432"/>
                        <a:pt x="1851686" y="4140"/>
                        <a:pt x="1780249" y="330"/>
                      </a:cubicBezTo>
                      <a:cubicBezTo>
                        <a:pt x="1728814" y="-2528"/>
                        <a:pt x="1679284" y="13665"/>
                        <a:pt x="1630707" y="30810"/>
                      </a:cubicBezTo>
                      <a:cubicBezTo>
                        <a:pt x="1559269" y="57480"/>
                        <a:pt x="1494499" y="72720"/>
                        <a:pt x="1431634" y="114630"/>
                      </a:cubicBezTo>
                      <a:cubicBezTo>
                        <a:pt x="1382104" y="147967"/>
                        <a:pt x="1333527" y="180352"/>
                        <a:pt x="1283997" y="213690"/>
                      </a:cubicBezTo>
                      <a:cubicBezTo>
                        <a:pt x="940144" y="445147"/>
                        <a:pt x="575336" y="653745"/>
                        <a:pt x="229579" y="883297"/>
                      </a:cubicBezTo>
                      <a:lnTo>
                        <a:pt x="228627" y="883297"/>
                      </a:lnTo>
                      <a:cubicBezTo>
                        <a:pt x="166714" y="925207"/>
                        <a:pt x="104802" y="967117"/>
                        <a:pt x="43841" y="1009980"/>
                      </a:cubicBezTo>
                      <a:cubicBezTo>
                        <a:pt x="23839" y="1024267"/>
                        <a:pt x="-926" y="1038555"/>
                        <a:pt x="27" y="1066177"/>
                      </a:cubicBezTo>
                      <a:cubicBezTo>
                        <a:pt x="979" y="1096657"/>
                        <a:pt x="26697" y="1106182"/>
                        <a:pt x="41936" y="1127137"/>
                      </a:cubicBezTo>
                      <a:cubicBezTo>
                        <a:pt x="58129" y="1148092"/>
                        <a:pt x="63844" y="1181430"/>
                        <a:pt x="73369" y="1208100"/>
                      </a:cubicBezTo>
                      <a:cubicBezTo>
                        <a:pt x="98134" y="1271917"/>
                        <a:pt x="128614" y="1333830"/>
                        <a:pt x="160047" y="1394790"/>
                      </a:cubicBezTo>
                      <a:cubicBezTo>
                        <a:pt x="208624" y="1490040"/>
                        <a:pt x="247677" y="1585290"/>
                        <a:pt x="321972" y="1662442"/>
                      </a:cubicBezTo>
                      <a:cubicBezTo>
                        <a:pt x="361977" y="1704352"/>
                        <a:pt x="409602" y="1739595"/>
                        <a:pt x="465799" y="1753882"/>
                      </a:cubicBezTo>
                      <a:cubicBezTo>
                        <a:pt x="574384" y="1782457"/>
                        <a:pt x="682969" y="1744357"/>
                        <a:pt x="790602" y="1707210"/>
                      </a:cubicBezTo>
                      <a:close/>
                      <a:moveTo>
                        <a:pt x="2060284" y="786142"/>
                      </a:moveTo>
                      <a:cubicBezTo>
                        <a:pt x="2059332" y="787095"/>
                        <a:pt x="2058380" y="788047"/>
                        <a:pt x="2058380" y="788047"/>
                      </a:cubicBezTo>
                      <a:lnTo>
                        <a:pt x="2058380" y="788047"/>
                      </a:lnTo>
                      <a:lnTo>
                        <a:pt x="2060284" y="786142"/>
                      </a:lnTo>
                      <a:close/>
                      <a:moveTo>
                        <a:pt x="524854" y="1753882"/>
                      </a:moveTo>
                      <a:lnTo>
                        <a:pt x="524854" y="1753882"/>
                      </a:lnTo>
                      <a:lnTo>
                        <a:pt x="524854" y="1753882"/>
                      </a:lnTo>
                      <a:lnTo>
                        <a:pt x="524854" y="1753882"/>
                      </a:lnTo>
                      <a:close/>
                      <a:moveTo>
                        <a:pt x="1279234" y="1641487"/>
                      </a:moveTo>
                      <a:lnTo>
                        <a:pt x="1279234" y="1639582"/>
                      </a:lnTo>
                      <a:lnTo>
                        <a:pt x="1279234" y="1639582"/>
                      </a:lnTo>
                      <a:lnTo>
                        <a:pt x="1279234" y="1641487"/>
                      </a:lnTo>
                      <a:close/>
                      <a:moveTo>
                        <a:pt x="1473544" y="1650060"/>
                      </a:moveTo>
                      <a:lnTo>
                        <a:pt x="1478307" y="1647202"/>
                      </a:lnTo>
                      <a:lnTo>
                        <a:pt x="1480211" y="1650060"/>
                      </a:lnTo>
                      <a:lnTo>
                        <a:pt x="1473544" y="1650060"/>
                      </a:lnTo>
                      <a:close/>
                    </a:path>
                  </a:pathLst>
                </a:custGeom>
                <a:solidFill>
                  <a:srgbClr val="DCDCDC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</p:grpSp>
        <p:grpSp>
          <p:nvGrpSpPr>
            <p:cNvPr id="54" name="Group 511">
              <a:extLst>
                <a:ext uri="{FF2B5EF4-FFF2-40B4-BE49-F238E27FC236}">
                  <a16:creationId xmlns:a16="http://schemas.microsoft.com/office/drawing/2014/main" id="{F38C5F90-1982-4D6E-AF40-934BDD2B6F3C}"/>
                </a:ext>
              </a:extLst>
            </p:cNvPr>
            <p:cNvGrpSpPr/>
            <p:nvPr/>
          </p:nvGrpSpPr>
          <p:grpSpPr>
            <a:xfrm>
              <a:off x="8464525" y="3937646"/>
              <a:ext cx="222011" cy="209822"/>
              <a:chOff x="11031777" y="1768147"/>
              <a:chExt cx="222011" cy="209822"/>
            </a:xfrm>
          </p:grpSpPr>
          <p:sp>
            <p:nvSpPr>
              <p:cNvPr id="67" name="Freeform: Shape 524">
                <a:extLst>
                  <a:ext uri="{FF2B5EF4-FFF2-40B4-BE49-F238E27FC236}">
                    <a16:creationId xmlns:a16="http://schemas.microsoft.com/office/drawing/2014/main" id="{75F6EF56-5C98-4138-AE6C-41EB2C1DE0C8}"/>
                  </a:ext>
                </a:extLst>
              </p:cNvPr>
              <p:cNvSpPr/>
              <p:nvPr/>
            </p:nvSpPr>
            <p:spPr>
              <a:xfrm>
                <a:off x="11031777" y="1768147"/>
                <a:ext cx="219814" cy="209822"/>
              </a:xfrm>
              <a:custGeom>
                <a:avLst/>
                <a:gdLst>
                  <a:gd name="connsiteX0" fmla="*/ 743709 w 838200"/>
                  <a:gd name="connsiteY0" fmla="*/ 89099 h 800100"/>
                  <a:gd name="connsiteX1" fmla="*/ 482724 w 838200"/>
                  <a:gd name="connsiteY1" fmla="*/ 74811 h 800100"/>
                  <a:gd name="connsiteX2" fmla="*/ 425574 w 838200"/>
                  <a:gd name="connsiteY2" fmla="*/ 65286 h 800100"/>
                  <a:gd name="connsiteX3" fmla="*/ 181734 w 838200"/>
                  <a:gd name="connsiteY3" fmla="*/ 29091 h 800100"/>
                  <a:gd name="connsiteX4" fmla="*/ 1711 w 838200"/>
                  <a:gd name="connsiteY4" fmla="*/ 402471 h 800100"/>
                  <a:gd name="connsiteX5" fmla="*/ 459864 w 838200"/>
                  <a:gd name="connsiteY5" fmla="*/ 800616 h 800100"/>
                  <a:gd name="connsiteX6" fmla="*/ 846579 w 838200"/>
                  <a:gd name="connsiteY6" fmla="*/ 332939 h 800100"/>
                  <a:gd name="connsiteX7" fmla="*/ 743709 w 838200"/>
                  <a:gd name="connsiteY7" fmla="*/ 89099 h 800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38200" h="800100">
                    <a:moveTo>
                      <a:pt x="743709" y="89099"/>
                    </a:moveTo>
                    <a:cubicBezTo>
                      <a:pt x="609406" y="16709"/>
                      <a:pt x="581784" y="78621"/>
                      <a:pt x="482724" y="74811"/>
                    </a:cubicBezTo>
                    <a:lnTo>
                      <a:pt x="425574" y="65286"/>
                    </a:lnTo>
                    <a:cubicBezTo>
                      <a:pt x="332229" y="36711"/>
                      <a:pt x="336039" y="-42346"/>
                      <a:pt x="181734" y="29091"/>
                    </a:cubicBezTo>
                    <a:cubicBezTo>
                      <a:pt x="43621" y="112911"/>
                      <a:pt x="-10671" y="252929"/>
                      <a:pt x="1711" y="402471"/>
                    </a:cubicBezTo>
                    <a:cubicBezTo>
                      <a:pt x="21714" y="641549"/>
                      <a:pt x="226501" y="819666"/>
                      <a:pt x="459864" y="800616"/>
                    </a:cubicBezTo>
                    <a:cubicBezTo>
                      <a:pt x="693226" y="781566"/>
                      <a:pt x="853246" y="589161"/>
                      <a:pt x="846579" y="332939"/>
                    </a:cubicBezTo>
                    <a:cubicBezTo>
                      <a:pt x="842769" y="193874"/>
                      <a:pt x="808479" y="132914"/>
                      <a:pt x="743709" y="8909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68" name="Freeform: Shape 525">
                <a:extLst>
                  <a:ext uri="{FF2B5EF4-FFF2-40B4-BE49-F238E27FC236}">
                    <a16:creationId xmlns:a16="http://schemas.microsoft.com/office/drawing/2014/main" id="{F7E9AF48-3D24-4501-AFB4-6434A8C57B20}"/>
                  </a:ext>
                </a:extLst>
              </p:cNvPr>
              <p:cNvSpPr/>
              <p:nvPr/>
            </p:nvSpPr>
            <p:spPr>
              <a:xfrm>
                <a:off x="11138885" y="1784518"/>
                <a:ext cx="114903" cy="192337"/>
              </a:xfrm>
              <a:custGeom>
                <a:avLst/>
                <a:gdLst>
                  <a:gd name="connsiteX0" fmla="*/ 431482 w 438150"/>
                  <a:gd name="connsiteY0" fmla="*/ 417195 h 733425"/>
                  <a:gd name="connsiteX1" fmla="*/ 140970 w 438150"/>
                  <a:gd name="connsiteY1" fmla="*/ 722947 h 733425"/>
                  <a:gd name="connsiteX2" fmla="*/ 0 w 438150"/>
                  <a:gd name="connsiteY2" fmla="*/ 737235 h 733425"/>
                  <a:gd name="connsiteX3" fmla="*/ 261938 w 438150"/>
                  <a:gd name="connsiteY3" fmla="*/ 367665 h 733425"/>
                  <a:gd name="connsiteX4" fmla="*/ 293370 w 438150"/>
                  <a:gd name="connsiteY4" fmla="*/ 134302 h 733425"/>
                  <a:gd name="connsiteX5" fmla="*/ 275273 w 438150"/>
                  <a:gd name="connsiteY5" fmla="*/ 0 h 733425"/>
                  <a:gd name="connsiteX6" fmla="*/ 340995 w 438150"/>
                  <a:gd name="connsiteY6" fmla="*/ 30480 h 733425"/>
                  <a:gd name="connsiteX7" fmla="*/ 431482 w 438150"/>
                  <a:gd name="connsiteY7" fmla="*/ 417195 h 733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38150" h="733425">
                    <a:moveTo>
                      <a:pt x="431482" y="417195"/>
                    </a:moveTo>
                    <a:cubicBezTo>
                      <a:pt x="388620" y="569595"/>
                      <a:pt x="294323" y="675322"/>
                      <a:pt x="140970" y="722947"/>
                    </a:cubicBezTo>
                    <a:cubicBezTo>
                      <a:pt x="95250" y="737235"/>
                      <a:pt x="47625" y="740093"/>
                      <a:pt x="0" y="737235"/>
                    </a:cubicBezTo>
                    <a:cubicBezTo>
                      <a:pt x="145733" y="653415"/>
                      <a:pt x="222885" y="531495"/>
                      <a:pt x="261938" y="367665"/>
                    </a:cubicBezTo>
                    <a:cubicBezTo>
                      <a:pt x="280988" y="287655"/>
                      <a:pt x="292417" y="220980"/>
                      <a:pt x="293370" y="134302"/>
                    </a:cubicBezTo>
                    <a:cubicBezTo>
                      <a:pt x="294323" y="105727"/>
                      <a:pt x="292417" y="80010"/>
                      <a:pt x="275273" y="0"/>
                    </a:cubicBezTo>
                    <a:cubicBezTo>
                      <a:pt x="291465" y="6667"/>
                      <a:pt x="324803" y="23813"/>
                      <a:pt x="340995" y="30480"/>
                    </a:cubicBezTo>
                    <a:cubicBezTo>
                      <a:pt x="408623" y="71438"/>
                      <a:pt x="463867" y="185738"/>
                      <a:pt x="431482" y="417195"/>
                    </a:cubicBezTo>
                    <a:close/>
                  </a:path>
                </a:pathLst>
              </a:custGeom>
              <a:solidFill>
                <a:srgbClr val="CD4E4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55" name="Group 512">
              <a:extLst>
                <a:ext uri="{FF2B5EF4-FFF2-40B4-BE49-F238E27FC236}">
                  <a16:creationId xmlns:a16="http://schemas.microsoft.com/office/drawing/2014/main" id="{725F10D9-B9EC-4106-B41D-D67E0AD00755}"/>
                </a:ext>
              </a:extLst>
            </p:cNvPr>
            <p:cNvGrpSpPr/>
            <p:nvPr/>
          </p:nvGrpSpPr>
          <p:grpSpPr>
            <a:xfrm>
              <a:off x="9539835" y="3916367"/>
              <a:ext cx="222164" cy="204826"/>
              <a:chOff x="11300396" y="1777955"/>
              <a:chExt cx="222164" cy="204826"/>
            </a:xfrm>
          </p:grpSpPr>
          <p:sp>
            <p:nvSpPr>
              <p:cNvPr id="65" name="Freeform: Shape 522">
                <a:extLst>
                  <a:ext uri="{FF2B5EF4-FFF2-40B4-BE49-F238E27FC236}">
                    <a16:creationId xmlns:a16="http://schemas.microsoft.com/office/drawing/2014/main" id="{1CAF5D3E-69B8-484E-9712-B8D237EA1565}"/>
                  </a:ext>
                </a:extLst>
              </p:cNvPr>
              <p:cNvSpPr/>
              <p:nvPr/>
            </p:nvSpPr>
            <p:spPr>
              <a:xfrm>
                <a:off x="11300396" y="1777955"/>
                <a:ext cx="219814" cy="204826"/>
              </a:xfrm>
              <a:custGeom>
                <a:avLst/>
                <a:gdLst>
                  <a:gd name="connsiteX0" fmla="*/ 677615 w 838200"/>
                  <a:gd name="connsiteY0" fmla="*/ 13598 h 781050"/>
                  <a:gd name="connsiteX1" fmla="*/ 420440 w 838200"/>
                  <a:gd name="connsiteY1" fmla="*/ 56461 h 781050"/>
                  <a:gd name="connsiteX2" fmla="*/ 362338 w 838200"/>
                  <a:gd name="connsiteY2" fmla="*/ 60271 h 781050"/>
                  <a:gd name="connsiteX3" fmla="*/ 116593 w 838200"/>
                  <a:gd name="connsiteY3" fmla="*/ 78368 h 781050"/>
                  <a:gd name="connsiteX4" fmla="*/ 21343 w 838200"/>
                  <a:gd name="connsiteY4" fmla="*/ 481276 h 781050"/>
                  <a:gd name="connsiteX5" fmla="*/ 554743 w 838200"/>
                  <a:gd name="connsiteY5" fmla="*/ 770836 h 781050"/>
                  <a:gd name="connsiteX6" fmla="*/ 830968 w 838200"/>
                  <a:gd name="connsiteY6" fmla="*/ 230768 h 781050"/>
                  <a:gd name="connsiteX7" fmla="*/ 677615 w 838200"/>
                  <a:gd name="connsiteY7" fmla="*/ 13598 h 781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38200" h="781050">
                    <a:moveTo>
                      <a:pt x="677615" y="13598"/>
                    </a:moveTo>
                    <a:cubicBezTo>
                      <a:pt x="530931" y="-28312"/>
                      <a:pt x="517595" y="38363"/>
                      <a:pt x="420440" y="56461"/>
                    </a:cubicBezTo>
                    <a:lnTo>
                      <a:pt x="362338" y="60271"/>
                    </a:lnTo>
                    <a:cubicBezTo>
                      <a:pt x="264231" y="52651"/>
                      <a:pt x="251848" y="-25454"/>
                      <a:pt x="116593" y="78368"/>
                    </a:cubicBezTo>
                    <a:cubicBezTo>
                      <a:pt x="-565" y="189811"/>
                      <a:pt x="-23425" y="338401"/>
                      <a:pt x="21343" y="481276"/>
                    </a:cubicBezTo>
                    <a:cubicBezTo>
                      <a:pt x="91828" y="709876"/>
                      <a:pt x="330906" y="839416"/>
                      <a:pt x="554743" y="770836"/>
                    </a:cubicBezTo>
                    <a:cubicBezTo>
                      <a:pt x="778581" y="702256"/>
                      <a:pt x="892881" y="479371"/>
                      <a:pt x="830968" y="230768"/>
                    </a:cubicBezTo>
                    <a:cubicBezTo>
                      <a:pt x="796678" y="94561"/>
                      <a:pt x="750006" y="42173"/>
                      <a:pt x="677615" y="13598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6" name="Freeform: Shape 523">
                <a:extLst>
                  <a:ext uri="{FF2B5EF4-FFF2-40B4-BE49-F238E27FC236}">
                    <a16:creationId xmlns:a16="http://schemas.microsoft.com/office/drawing/2014/main" id="{D4EA94A8-6375-4959-8207-9526C35CDD12}"/>
                  </a:ext>
                </a:extLst>
              </p:cNvPr>
              <p:cNvSpPr/>
              <p:nvPr/>
            </p:nvSpPr>
            <p:spPr>
              <a:xfrm>
                <a:off x="11432636" y="1778273"/>
                <a:ext cx="89924" cy="202328"/>
              </a:xfrm>
              <a:custGeom>
                <a:avLst/>
                <a:gdLst>
                  <a:gd name="connsiteX0" fmla="*/ 351472 w 342900"/>
                  <a:gd name="connsiteY0" fmla="*/ 373380 h 771525"/>
                  <a:gd name="connsiteX1" fmla="*/ 134303 w 342900"/>
                  <a:gd name="connsiteY1" fmla="*/ 735330 h 771525"/>
                  <a:gd name="connsiteX2" fmla="*/ 0 w 342900"/>
                  <a:gd name="connsiteY2" fmla="*/ 780097 h 771525"/>
                  <a:gd name="connsiteX3" fmla="*/ 175260 w 342900"/>
                  <a:gd name="connsiteY3" fmla="*/ 361950 h 771525"/>
                  <a:gd name="connsiteX4" fmla="*/ 155258 w 342900"/>
                  <a:gd name="connsiteY4" fmla="*/ 126682 h 771525"/>
                  <a:gd name="connsiteX5" fmla="*/ 108585 w 342900"/>
                  <a:gd name="connsiteY5" fmla="*/ 0 h 771525"/>
                  <a:gd name="connsiteX6" fmla="*/ 179070 w 342900"/>
                  <a:gd name="connsiteY6" fmla="*/ 15240 h 771525"/>
                  <a:gd name="connsiteX7" fmla="*/ 351472 w 342900"/>
                  <a:gd name="connsiteY7" fmla="*/ 373380 h 771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42900" h="771525">
                    <a:moveTo>
                      <a:pt x="351472" y="373380"/>
                    </a:moveTo>
                    <a:cubicBezTo>
                      <a:pt x="341947" y="531495"/>
                      <a:pt x="274320" y="655320"/>
                      <a:pt x="134303" y="735330"/>
                    </a:cubicBezTo>
                    <a:cubicBezTo>
                      <a:pt x="92392" y="759143"/>
                      <a:pt x="46672" y="772477"/>
                      <a:pt x="0" y="780097"/>
                    </a:cubicBezTo>
                    <a:cubicBezTo>
                      <a:pt x="124778" y="666750"/>
                      <a:pt x="173355" y="530543"/>
                      <a:pt x="175260" y="361950"/>
                    </a:cubicBezTo>
                    <a:cubicBezTo>
                      <a:pt x="176213" y="280035"/>
                      <a:pt x="172403" y="211455"/>
                      <a:pt x="155258" y="126682"/>
                    </a:cubicBezTo>
                    <a:cubicBezTo>
                      <a:pt x="149542" y="99060"/>
                      <a:pt x="141922" y="74295"/>
                      <a:pt x="108585" y="0"/>
                    </a:cubicBezTo>
                    <a:cubicBezTo>
                      <a:pt x="125730" y="3810"/>
                      <a:pt x="162878" y="12382"/>
                      <a:pt x="179070" y="15240"/>
                    </a:cubicBezTo>
                    <a:cubicBezTo>
                      <a:pt x="254317" y="40957"/>
                      <a:pt x="332422" y="140017"/>
                      <a:pt x="351472" y="373380"/>
                    </a:cubicBezTo>
                    <a:close/>
                  </a:path>
                </a:pathLst>
              </a:custGeom>
              <a:solidFill>
                <a:srgbClr val="CD4E4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56" name="Group 513">
              <a:extLst>
                <a:ext uri="{FF2B5EF4-FFF2-40B4-BE49-F238E27FC236}">
                  <a16:creationId xmlns:a16="http://schemas.microsoft.com/office/drawing/2014/main" id="{31C3F408-F64B-48F2-BC8F-802AD3F640A6}"/>
                </a:ext>
              </a:extLst>
            </p:cNvPr>
            <p:cNvGrpSpPr/>
            <p:nvPr/>
          </p:nvGrpSpPr>
          <p:grpSpPr>
            <a:xfrm>
              <a:off x="9283024" y="4032168"/>
              <a:ext cx="162467" cy="156806"/>
              <a:chOff x="11200978" y="1652691"/>
              <a:chExt cx="162467" cy="156806"/>
            </a:xfrm>
          </p:grpSpPr>
          <p:sp>
            <p:nvSpPr>
              <p:cNvPr id="63" name="Freeform: Shape 520">
                <a:extLst>
                  <a:ext uri="{FF2B5EF4-FFF2-40B4-BE49-F238E27FC236}">
                    <a16:creationId xmlns:a16="http://schemas.microsoft.com/office/drawing/2014/main" id="{D3ED49EF-CAB9-49C5-ABAD-552DB8500E84}"/>
                  </a:ext>
                </a:extLst>
              </p:cNvPr>
              <p:cNvSpPr/>
              <p:nvPr/>
            </p:nvSpPr>
            <p:spPr>
              <a:xfrm>
                <a:off x="11200978" y="1652691"/>
                <a:ext cx="162362" cy="154869"/>
              </a:xfrm>
              <a:custGeom>
                <a:avLst/>
                <a:gdLst>
                  <a:gd name="connsiteX0" fmla="*/ 569039 w 619125"/>
                  <a:gd name="connsiteY0" fmla="*/ 109306 h 590550"/>
                  <a:gd name="connsiteX1" fmla="*/ 381397 w 619125"/>
                  <a:gd name="connsiteY1" fmla="*/ 74063 h 590550"/>
                  <a:gd name="connsiteX2" fmla="*/ 340439 w 619125"/>
                  <a:gd name="connsiteY2" fmla="*/ 61681 h 590550"/>
                  <a:gd name="connsiteX3" fmla="*/ 167084 w 619125"/>
                  <a:gd name="connsiteY3" fmla="*/ 12151 h 590550"/>
                  <a:gd name="connsiteX4" fmla="*/ 397 w 619125"/>
                  <a:gd name="connsiteY4" fmla="*/ 265516 h 590550"/>
                  <a:gd name="connsiteX5" fmla="*/ 294719 w 619125"/>
                  <a:gd name="connsiteY5" fmla="*/ 597938 h 590550"/>
                  <a:gd name="connsiteX6" fmla="*/ 620474 w 619125"/>
                  <a:gd name="connsiteY6" fmla="*/ 295996 h 590550"/>
                  <a:gd name="connsiteX7" fmla="*/ 569039 w 619125"/>
                  <a:gd name="connsiteY7" fmla="*/ 109306 h 5905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19125" h="590550">
                    <a:moveTo>
                      <a:pt x="569039" y="109306"/>
                    </a:moveTo>
                    <a:cubicBezTo>
                      <a:pt x="478552" y="43583"/>
                      <a:pt x="451882" y="86446"/>
                      <a:pt x="381397" y="74063"/>
                    </a:cubicBezTo>
                    <a:lnTo>
                      <a:pt x="340439" y="61681"/>
                    </a:lnTo>
                    <a:cubicBezTo>
                      <a:pt x="274717" y="32153"/>
                      <a:pt x="285194" y="-24997"/>
                      <a:pt x="167084" y="12151"/>
                    </a:cubicBezTo>
                    <a:cubicBezTo>
                      <a:pt x="58499" y="59776"/>
                      <a:pt x="6112" y="155978"/>
                      <a:pt x="397" y="265516"/>
                    </a:cubicBezTo>
                    <a:cubicBezTo>
                      <a:pt x="-8176" y="440776"/>
                      <a:pt x="123269" y="589366"/>
                      <a:pt x="294719" y="597938"/>
                    </a:cubicBezTo>
                    <a:cubicBezTo>
                      <a:pt x="466169" y="606511"/>
                      <a:pt x="600472" y="481733"/>
                      <a:pt x="620474" y="295996"/>
                    </a:cubicBezTo>
                    <a:cubicBezTo>
                      <a:pt x="630952" y="195031"/>
                      <a:pt x="611902" y="147406"/>
                      <a:pt x="569039" y="109306"/>
                    </a:cubicBezTo>
                    <a:close/>
                  </a:path>
                </a:pathLst>
              </a:custGeom>
              <a:solidFill>
                <a:srgbClr val="ED7D3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4" name="Freeform: Shape 521">
                <a:extLst>
                  <a:ext uri="{FF2B5EF4-FFF2-40B4-BE49-F238E27FC236}">
                    <a16:creationId xmlns:a16="http://schemas.microsoft.com/office/drawing/2014/main" id="{2B1C223D-B69A-475C-9BDF-D713EC4B78FE}"/>
                  </a:ext>
                </a:extLst>
              </p:cNvPr>
              <p:cNvSpPr/>
              <p:nvPr/>
            </p:nvSpPr>
            <p:spPr>
              <a:xfrm>
                <a:off x="11268525" y="1674611"/>
                <a:ext cx="94920" cy="134886"/>
              </a:xfrm>
              <a:custGeom>
                <a:avLst/>
                <a:gdLst>
                  <a:gd name="connsiteX0" fmla="*/ 343852 w 361950"/>
                  <a:gd name="connsiteY0" fmla="*/ 318135 h 514350"/>
                  <a:gd name="connsiteX1" fmla="*/ 103822 w 361950"/>
                  <a:gd name="connsiteY1" fmla="*/ 512445 h 514350"/>
                  <a:gd name="connsiteX2" fmla="*/ 0 w 361950"/>
                  <a:gd name="connsiteY2" fmla="*/ 509588 h 514350"/>
                  <a:gd name="connsiteX3" fmla="*/ 225742 w 361950"/>
                  <a:gd name="connsiteY3" fmla="*/ 265748 h 514350"/>
                  <a:gd name="connsiteX4" fmla="*/ 271463 w 361950"/>
                  <a:gd name="connsiteY4" fmla="*/ 99060 h 514350"/>
                  <a:gd name="connsiteX5" fmla="*/ 271463 w 361950"/>
                  <a:gd name="connsiteY5" fmla="*/ 0 h 514350"/>
                  <a:gd name="connsiteX6" fmla="*/ 316230 w 361950"/>
                  <a:gd name="connsiteY6" fmla="*/ 28575 h 514350"/>
                  <a:gd name="connsiteX7" fmla="*/ 343852 w 361950"/>
                  <a:gd name="connsiteY7" fmla="*/ 318135 h 5143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61950" h="514350">
                    <a:moveTo>
                      <a:pt x="343852" y="318135"/>
                    </a:moveTo>
                    <a:cubicBezTo>
                      <a:pt x="298132" y="424815"/>
                      <a:pt x="220027" y="492443"/>
                      <a:pt x="103822" y="512445"/>
                    </a:cubicBezTo>
                    <a:cubicBezTo>
                      <a:pt x="69532" y="518160"/>
                      <a:pt x="34290" y="516255"/>
                      <a:pt x="0" y="509588"/>
                    </a:cubicBezTo>
                    <a:cubicBezTo>
                      <a:pt x="114300" y="462915"/>
                      <a:pt x="181927" y="381000"/>
                      <a:pt x="225742" y="265748"/>
                    </a:cubicBezTo>
                    <a:cubicBezTo>
                      <a:pt x="246697" y="209550"/>
                      <a:pt x="261938" y="161925"/>
                      <a:pt x="271463" y="99060"/>
                    </a:cubicBezTo>
                    <a:cubicBezTo>
                      <a:pt x="274320" y="78105"/>
                      <a:pt x="275272" y="60008"/>
                      <a:pt x="271463" y="0"/>
                    </a:cubicBezTo>
                    <a:cubicBezTo>
                      <a:pt x="281940" y="6668"/>
                      <a:pt x="305753" y="21908"/>
                      <a:pt x="316230" y="28575"/>
                    </a:cubicBezTo>
                    <a:cubicBezTo>
                      <a:pt x="360045" y="65723"/>
                      <a:pt x="389572" y="153352"/>
                      <a:pt x="343852" y="318135"/>
                    </a:cubicBezTo>
                    <a:close/>
                  </a:path>
                </a:pathLst>
              </a:custGeom>
              <a:solidFill>
                <a:srgbClr val="CD4E4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57" name="Group 514">
              <a:extLst>
                <a:ext uri="{FF2B5EF4-FFF2-40B4-BE49-F238E27FC236}">
                  <a16:creationId xmlns:a16="http://schemas.microsoft.com/office/drawing/2014/main" id="{98AF1042-F624-44F6-8766-B860947610DC}"/>
                </a:ext>
              </a:extLst>
            </p:cNvPr>
            <p:cNvGrpSpPr/>
            <p:nvPr/>
          </p:nvGrpSpPr>
          <p:grpSpPr>
            <a:xfrm>
              <a:off x="9789449" y="3902402"/>
              <a:ext cx="222164" cy="204826"/>
              <a:chOff x="11300396" y="1777955"/>
              <a:chExt cx="222164" cy="204826"/>
            </a:xfrm>
          </p:grpSpPr>
          <p:sp>
            <p:nvSpPr>
              <p:cNvPr id="61" name="Freeform: Shape 518">
                <a:extLst>
                  <a:ext uri="{FF2B5EF4-FFF2-40B4-BE49-F238E27FC236}">
                    <a16:creationId xmlns:a16="http://schemas.microsoft.com/office/drawing/2014/main" id="{53608F74-D6D5-45BD-AFAF-AF5A6C45A9D6}"/>
                  </a:ext>
                </a:extLst>
              </p:cNvPr>
              <p:cNvSpPr/>
              <p:nvPr/>
            </p:nvSpPr>
            <p:spPr>
              <a:xfrm>
                <a:off x="11300396" y="1777955"/>
                <a:ext cx="219814" cy="204826"/>
              </a:xfrm>
              <a:custGeom>
                <a:avLst/>
                <a:gdLst>
                  <a:gd name="connsiteX0" fmla="*/ 677615 w 838200"/>
                  <a:gd name="connsiteY0" fmla="*/ 13598 h 781050"/>
                  <a:gd name="connsiteX1" fmla="*/ 420440 w 838200"/>
                  <a:gd name="connsiteY1" fmla="*/ 56461 h 781050"/>
                  <a:gd name="connsiteX2" fmla="*/ 362338 w 838200"/>
                  <a:gd name="connsiteY2" fmla="*/ 60271 h 781050"/>
                  <a:gd name="connsiteX3" fmla="*/ 116593 w 838200"/>
                  <a:gd name="connsiteY3" fmla="*/ 78368 h 781050"/>
                  <a:gd name="connsiteX4" fmla="*/ 21343 w 838200"/>
                  <a:gd name="connsiteY4" fmla="*/ 481276 h 781050"/>
                  <a:gd name="connsiteX5" fmla="*/ 554743 w 838200"/>
                  <a:gd name="connsiteY5" fmla="*/ 770836 h 781050"/>
                  <a:gd name="connsiteX6" fmla="*/ 830968 w 838200"/>
                  <a:gd name="connsiteY6" fmla="*/ 230768 h 781050"/>
                  <a:gd name="connsiteX7" fmla="*/ 677615 w 838200"/>
                  <a:gd name="connsiteY7" fmla="*/ 13598 h 781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38200" h="781050">
                    <a:moveTo>
                      <a:pt x="677615" y="13598"/>
                    </a:moveTo>
                    <a:cubicBezTo>
                      <a:pt x="530931" y="-28312"/>
                      <a:pt x="517595" y="38363"/>
                      <a:pt x="420440" y="56461"/>
                    </a:cubicBezTo>
                    <a:lnTo>
                      <a:pt x="362338" y="60271"/>
                    </a:lnTo>
                    <a:cubicBezTo>
                      <a:pt x="264231" y="52651"/>
                      <a:pt x="251848" y="-25454"/>
                      <a:pt x="116593" y="78368"/>
                    </a:cubicBezTo>
                    <a:cubicBezTo>
                      <a:pt x="-565" y="189811"/>
                      <a:pt x="-23425" y="338401"/>
                      <a:pt x="21343" y="481276"/>
                    </a:cubicBezTo>
                    <a:cubicBezTo>
                      <a:pt x="91828" y="709876"/>
                      <a:pt x="330906" y="839416"/>
                      <a:pt x="554743" y="770836"/>
                    </a:cubicBezTo>
                    <a:cubicBezTo>
                      <a:pt x="778581" y="702256"/>
                      <a:pt x="892881" y="479371"/>
                      <a:pt x="830968" y="230768"/>
                    </a:cubicBezTo>
                    <a:cubicBezTo>
                      <a:pt x="796678" y="94561"/>
                      <a:pt x="750006" y="42173"/>
                      <a:pt x="677615" y="13598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2" name="Freeform: Shape 519">
                <a:extLst>
                  <a:ext uri="{FF2B5EF4-FFF2-40B4-BE49-F238E27FC236}">
                    <a16:creationId xmlns:a16="http://schemas.microsoft.com/office/drawing/2014/main" id="{37F765B3-4740-46E5-A339-67E78ECBA256}"/>
                  </a:ext>
                </a:extLst>
              </p:cNvPr>
              <p:cNvSpPr/>
              <p:nvPr/>
            </p:nvSpPr>
            <p:spPr>
              <a:xfrm>
                <a:off x="11432636" y="1778273"/>
                <a:ext cx="89924" cy="202328"/>
              </a:xfrm>
              <a:custGeom>
                <a:avLst/>
                <a:gdLst>
                  <a:gd name="connsiteX0" fmla="*/ 351472 w 342900"/>
                  <a:gd name="connsiteY0" fmla="*/ 373380 h 771525"/>
                  <a:gd name="connsiteX1" fmla="*/ 134303 w 342900"/>
                  <a:gd name="connsiteY1" fmla="*/ 735330 h 771525"/>
                  <a:gd name="connsiteX2" fmla="*/ 0 w 342900"/>
                  <a:gd name="connsiteY2" fmla="*/ 780097 h 771525"/>
                  <a:gd name="connsiteX3" fmla="*/ 175260 w 342900"/>
                  <a:gd name="connsiteY3" fmla="*/ 361950 h 771525"/>
                  <a:gd name="connsiteX4" fmla="*/ 155258 w 342900"/>
                  <a:gd name="connsiteY4" fmla="*/ 126682 h 771525"/>
                  <a:gd name="connsiteX5" fmla="*/ 108585 w 342900"/>
                  <a:gd name="connsiteY5" fmla="*/ 0 h 771525"/>
                  <a:gd name="connsiteX6" fmla="*/ 179070 w 342900"/>
                  <a:gd name="connsiteY6" fmla="*/ 15240 h 771525"/>
                  <a:gd name="connsiteX7" fmla="*/ 351472 w 342900"/>
                  <a:gd name="connsiteY7" fmla="*/ 373380 h 771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42900" h="771525">
                    <a:moveTo>
                      <a:pt x="351472" y="373380"/>
                    </a:moveTo>
                    <a:cubicBezTo>
                      <a:pt x="341947" y="531495"/>
                      <a:pt x="274320" y="655320"/>
                      <a:pt x="134303" y="735330"/>
                    </a:cubicBezTo>
                    <a:cubicBezTo>
                      <a:pt x="92392" y="759143"/>
                      <a:pt x="46672" y="772477"/>
                      <a:pt x="0" y="780097"/>
                    </a:cubicBezTo>
                    <a:cubicBezTo>
                      <a:pt x="124778" y="666750"/>
                      <a:pt x="173355" y="530543"/>
                      <a:pt x="175260" y="361950"/>
                    </a:cubicBezTo>
                    <a:cubicBezTo>
                      <a:pt x="176213" y="280035"/>
                      <a:pt x="172403" y="211455"/>
                      <a:pt x="155258" y="126682"/>
                    </a:cubicBezTo>
                    <a:cubicBezTo>
                      <a:pt x="149542" y="99060"/>
                      <a:pt x="141922" y="74295"/>
                      <a:pt x="108585" y="0"/>
                    </a:cubicBezTo>
                    <a:cubicBezTo>
                      <a:pt x="125730" y="3810"/>
                      <a:pt x="162878" y="12382"/>
                      <a:pt x="179070" y="15240"/>
                    </a:cubicBezTo>
                    <a:cubicBezTo>
                      <a:pt x="254317" y="40957"/>
                      <a:pt x="332422" y="140017"/>
                      <a:pt x="351472" y="373380"/>
                    </a:cubicBezTo>
                    <a:close/>
                  </a:path>
                </a:pathLst>
              </a:custGeom>
              <a:solidFill>
                <a:srgbClr val="CD4E4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58" name="Group 515">
              <a:extLst>
                <a:ext uri="{FF2B5EF4-FFF2-40B4-BE49-F238E27FC236}">
                  <a16:creationId xmlns:a16="http://schemas.microsoft.com/office/drawing/2014/main" id="{D36D8A9C-6FA5-4FB7-BBB4-D70941A922BE}"/>
                </a:ext>
              </a:extLst>
            </p:cNvPr>
            <p:cNvGrpSpPr/>
            <p:nvPr/>
          </p:nvGrpSpPr>
          <p:grpSpPr>
            <a:xfrm>
              <a:off x="8717052" y="3970825"/>
              <a:ext cx="194966" cy="179751"/>
              <a:chOff x="11300396" y="1777955"/>
              <a:chExt cx="222164" cy="204826"/>
            </a:xfrm>
          </p:grpSpPr>
          <p:sp>
            <p:nvSpPr>
              <p:cNvPr id="59" name="Freeform: Shape 516">
                <a:extLst>
                  <a:ext uri="{FF2B5EF4-FFF2-40B4-BE49-F238E27FC236}">
                    <a16:creationId xmlns:a16="http://schemas.microsoft.com/office/drawing/2014/main" id="{95B3AF20-2BBC-489F-9C33-23C49492051F}"/>
                  </a:ext>
                </a:extLst>
              </p:cNvPr>
              <p:cNvSpPr/>
              <p:nvPr/>
            </p:nvSpPr>
            <p:spPr>
              <a:xfrm>
                <a:off x="11300396" y="1777955"/>
                <a:ext cx="219814" cy="204826"/>
              </a:xfrm>
              <a:custGeom>
                <a:avLst/>
                <a:gdLst>
                  <a:gd name="connsiteX0" fmla="*/ 677615 w 838200"/>
                  <a:gd name="connsiteY0" fmla="*/ 13598 h 781050"/>
                  <a:gd name="connsiteX1" fmla="*/ 420440 w 838200"/>
                  <a:gd name="connsiteY1" fmla="*/ 56461 h 781050"/>
                  <a:gd name="connsiteX2" fmla="*/ 362338 w 838200"/>
                  <a:gd name="connsiteY2" fmla="*/ 60271 h 781050"/>
                  <a:gd name="connsiteX3" fmla="*/ 116593 w 838200"/>
                  <a:gd name="connsiteY3" fmla="*/ 78368 h 781050"/>
                  <a:gd name="connsiteX4" fmla="*/ 21343 w 838200"/>
                  <a:gd name="connsiteY4" fmla="*/ 481276 h 781050"/>
                  <a:gd name="connsiteX5" fmla="*/ 554743 w 838200"/>
                  <a:gd name="connsiteY5" fmla="*/ 770836 h 781050"/>
                  <a:gd name="connsiteX6" fmla="*/ 830968 w 838200"/>
                  <a:gd name="connsiteY6" fmla="*/ 230768 h 781050"/>
                  <a:gd name="connsiteX7" fmla="*/ 677615 w 838200"/>
                  <a:gd name="connsiteY7" fmla="*/ 13598 h 781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38200" h="781050">
                    <a:moveTo>
                      <a:pt x="677615" y="13598"/>
                    </a:moveTo>
                    <a:cubicBezTo>
                      <a:pt x="530931" y="-28312"/>
                      <a:pt x="517595" y="38363"/>
                      <a:pt x="420440" y="56461"/>
                    </a:cubicBezTo>
                    <a:lnTo>
                      <a:pt x="362338" y="60271"/>
                    </a:lnTo>
                    <a:cubicBezTo>
                      <a:pt x="264231" y="52651"/>
                      <a:pt x="251848" y="-25454"/>
                      <a:pt x="116593" y="78368"/>
                    </a:cubicBezTo>
                    <a:cubicBezTo>
                      <a:pt x="-565" y="189811"/>
                      <a:pt x="-23425" y="338401"/>
                      <a:pt x="21343" y="481276"/>
                    </a:cubicBezTo>
                    <a:cubicBezTo>
                      <a:pt x="91828" y="709876"/>
                      <a:pt x="330906" y="839416"/>
                      <a:pt x="554743" y="770836"/>
                    </a:cubicBezTo>
                    <a:cubicBezTo>
                      <a:pt x="778581" y="702256"/>
                      <a:pt x="892881" y="479371"/>
                      <a:pt x="830968" y="230768"/>
                    </a:cubicBezTo>
                    <a:cubicBezTo>
                      <a:pt x="796678" y="94561"/>
                      <a:pt x="750006" y="42173"/>
                      <a:pt x="677615" y="13598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0" name="Freeform: Shape 517">
                <a:extLst>
                  <a:ext uri="{FF2B5EF4-FFF2-40B4-BE49-F238E27FC236}">
                    <a16:creationId xmlns:a16="http://schemas.microsoft.com/office/drawing/2014/main" id="{D2D0B503-54A4-45BA-AD97-12E86C544D74}"/>
                  </a:ext>
                </a:extLst>
              </p:cNvPr>
              <p:cNvSpPr/>
              <p:nvPr/>
            </p:nvSpPr>
            <p:spPr>
              <a:xfrm>
                <a:off x="11432636" y="1778273"/>
                <a:ext cx="89924" cy="202328"/>
              </a:xfrm>
              <a:custGeom>
                <a:avLst/>
                <a:gdLst>
                  <a:gd name="connsiteX0" fmla="*/ 351472 w 342900"/>
                  <a:gd name="connsiteY0" fmla="*/ 373380 h 771525"/>
                  <a:gd name="connsiteX1" fmla="*/ 134303 w 342900"/>
                  <a:gd name="connsiteY1" fmla="*/ 735330 h 771525"/>
                  <a:gd name="connsiteX2" fmla="*/ 0 w 342900"/>
                  <a:gd name="connsiteY2" fmla="*/ 780097 h 771525"/>
                  <a:gd name="connsiteX3" fmla="*/ 175260 w 342900"/>
                  <a:gd name="connsiteY3" fmla="*/ 361950 h 771525"/>
                  <a:gd name="connsiteX4" fmla="*/ 155258 w 342900"/>
                  <a:gd name="connsiteY4" fmla="*/ 126682 h 771525"/>
                  <a:gd name="connsiteX5" fmla="*/ 108585 w 342900"/>
                  <a:gd name="connsiteY5" fmla="*/ 0 h 771525"/>
                  <a:gd name="connsiteX6" fmla="*/ 179070 w 342900"/>
                  <a:gd name="connsiteY6" fmla="*/ 15240 h 771525"/>
                  <a:gd name="connsiteX7" fmla="*/ 351472 w 342900"/>
                  <a:gd name="connsiteY7" fmla="*/ 373380 h 771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42900" h="771525">
                    <a:moveTo>
                      <a:pt x="351472" y="373380"/>
                    </a:moveTo>
                    <a:cubicBezTo>
                      <a:pt x="341947" y="531495"/>
                      <a:pt x="274320" y="655320"/>
                      <a:pt x="134303" y="735330"/>
                    </a:cubicBezTo>
                    <a:cubicBezTo>
                      <a:pt x="92392" y="759143"/>
                      <a:pt x="46672" y="772477"/>
                      <a:pt x="0" y="780097"/>
                    </a:cubicBezTo>
                    <a:cubicBezTo>
                      <a:pt x="124778" y="666750"/>
                      <a:pt x="173355" y="530543"/>
                      <a:pt x="175260" y="361950"/>
                    </a:cubicBezTo>
                    <a:cubicBezTo>
                      <a:pt x="176213" y="280035"/>
                      <a:pt x="172403" y="211455"/>
                      <a:pt x="155258" y="126682"/>
                    </a:cubicBezTo>
                    <a:cubicBezTo>
                      <a:pt x="149542" y="99060"/>
                      <a:pt x="141922" y="74295"/>
                      <a:pt x="108585" y="0"/>
                    </a:cubicBezTo>
                    <a:cubicBezTo>
                      <a:pt x="125730" y="3810"/>
                      <a:pt x="162878" y="12382"/>
                      <a:pt x="179070" y="15240"/>
                    </a:cubicBezTo>
                    <a:cubicBezTo>
                      <a:pt x="254317" y="40957"/>
                      <a:pt x="332422" y="140017"/>
                      <a:pt x="351472" y="373380"/>
                    </a:cubicBezTo>
                    <a:close/>
                  </a:path>
                </a:pathLst>
              </a:custGeom>
              <a:solidFill>
                <a:srgbClr val="CD4E4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  <p:grpSp>
        <p:nvGrpSpPr>
          <p:cNvPr id="77" name="그룹 76">
            <a:extLst>
              <a:ext uri="{FF2B5EF4-FFF2-40B4-BE49-F238E27FC236}">
                <a16:creationId xmlns:a16="http://schemas.microsoft.com/office/drawing/2014/main" id="{C85757E4-BDFE-42C2-8827-1D45F5B254A4}"/>
              </a:ext>
            </a:extLst>
          </p:cNvPr>
          <p:cNvGrpSpPr/>
          <p:nvPr/>
        </p:nvGrpSpPr>
        <p:grpSpPr>
          <a:xfrm>
            <a:off x="5828685" y="2789707"/>
            <a:ext cx="652147" cy="363549"/>
            <a:chOff x="5346432" y="2817354"/>
            <a:chExt cx="652147" cy="363549"/>
          </a:xfrm>
        </p:grpSpPr>
        <p:sp>
          <p:nvSpPr>
            <p:cNvPr id="27" name="Freeform: Shape 484">
              <a:extLst>
                <a:ext uri="{FF2B5EF4-FFF2-40B4-BE49-F238E27FC236}">
                  <a16:creationId xmlns:a16="http://schemas.microsoft.com/office/drawing/2014/main" id="{16D053B9-1D7A-4F65-8E6A-94A5749CF932}"/>
                </a:ext>
              </a:extLst>
            </p:cNvPr>
            <p:cNvSpPr/>
            <p:nvPr/>
          </p:nvSpPr>
          <p:spPr>
            <a:xfrm>
              <a:off x="5346432" y="2817354"/>
              <a:ext cx="188114" cy="270923"/>
            </a:xfrm>
            <a:custGeom>
              <a:avLst/>
              <a:gdLst>
                <a:gd name="connsiteX0" fmla="*/ 72682 w 414388"/>
                <a:gd name="connsiteY0" fmla="*/ 197513 h 596805"/>
                <a:gd name="connsiteX1" fmla="*/ 130774 w 414388"/>
                <a:gd name="connsiteY1" fmla="*/ 141643 h 596805"/>
                <a:gd name="connsiteX2" fmla="*/ 131726 w 414388"/>
                <a:gd name="connsiteY2" fmla="*/ 134342 h 596805"/>
                <a:gd name="connsiteX3" fmla="*/ 99347 w 414388"/>
                <a:gd name="connsiteY3" fmla="*/ 122279 h 596805"/>
                <a:gd name="connsiteX4" fmla="*/ 89824 w 414388"/>
                <a:gd name="connsiteY4" fmla="*/ 134659 h 596805"/>
                <a:gd name="connsiteX5" fmla="*/ 81253 w 414388"/>
                <a:gd name="connsiteY5" fmla="*/ 147992 h 596805"/>
                <a:gd name="connsiteX6" fmla="*/ 52683 w 414388"/>
                <a:gd name="connsiteY6" fmla="*/ 156563 h 596805"/>
                <a:gd name="connsiteX7" fmla="*/ 41573 w 414388"/>
                <a:gd name="connsiteY7" fmla="*/ 134024 h 596805"/>
                <a:gd name="connsiteX8" fmla="*/ 94585 w 414388"/>
                <a:gd name="connsiteY8" fmla="*/ 55299 h 596805"/>
                <a:gd name="connsiteX9" fmla="*/ 142519 w 414388"/>
                <a:gd name="connsiteY9" fmla="*/ 74345 h 596805"/>
                <a:gd name="connsiteX10" fmla="*/ 148868 w 414388"/>
                <a:gd name="connsiteY10" fmla="*/ 92122 h 596805"/>
                <a:gd name="connsiteX11" fmla="*/ 146963 w 414388"/>
                <a:gd name="connsiteY11" fmla="*/ 293697 h 596805"/>
                <a:gd name="connsiteX12" fmla="*/ 138710 w 414388"/>
                <a:gd name="connsiteY12" fmla="*/ 301316 h 596805"/>
                <a:gd name="connsiteX13" fmla="*/ 126647 w 414388"/>
                <a:gd name="connsiteY13" fmla="*/ 318775 h 596805"/>
                <a:gd name="connsiteX14" fmla="*/ 118711 w 414388"/>
                <a:gd name="connsiteY14" fmla="*/ 408294 h 596805"/>
                <a:gd name="connsiteX15" fmla="*/ 90776 w 414388"/>
                <a:gd name="connsiteY15" fmla="*/ 507336 h 596805"/>
                <a:gd name="connsiteX16" fmla="*/ 102839 w 414388"/>
                <a:gd name="connsiteY16" fmla="*/ 526700 h 596805"/>
                <a:gd name="connsiteX17" fmla="*/ 110458 w 414388"/>
                <a:gd name="connsiteY17" fmla="*/ 528604 h 596805"/>
                <a:gd name="connsiteX18" fmla="*/ 132361 w 414388"/>
                <a:gd name="connsiteY18" fmla="*/ 514954 h 596805"/>
                <a:gd name="connsiteX19" fmla="*/ 173946 w 414388"/>
                <a:gd name="connsiteY19" fmla="*/ 352107 h 596805"/>
                <a:gd name="connsiteX20" fmla="*/ 188231 w 414388"/>
                <a:gd name="connsiteY20" fmla="*/ 338457 h 596805"/>
                <a:gd name="connsiteX21" fmla="*/ 259338 w 414388"/>
                <a:gd name="connsiteY21" fmla="*/ 331473 h 596805"/>
                <a:gd name="connsiteX22" fmla="*/ 274575 w 414388"/>
                <a:gd name="connsiteY22" fmla="*/ 343218 h 596805"/>
                <a:gd name="connsiteX23" fmla="*/ 367585 w 414388"/>
                <a:gd name="connsiteY23" fmla="*/ 577490 h 596805"/>
                <a:gd name="connsiteX24" fmla="*/ 406630 w 414388"/>
                <a:gd name="connsiteY24" fmla="*/ 586061 h 596805"/>
                <a:gd name="connsiteX25" fmla="*/ 410122 w 414388"/>
                <a:gd name="connsiteY25" fmla="*/ 566380 h 596805"/>
                <a:gd name="connsiteX26" fmla="*/ 317112 w 414388"/>
                <a:gd name="connsiteY26" fmla="*/ 345758 h 596805"/>
                <a:gd name="connsiteX27" fmla="*/ 334571 w 414388"/>
                <a:gd name="connsiteY27" fmla="*/ 316871 h 596805"/>
                <a:gd name="connsiteX28" fmla="*/ 353618 w 414388"/>
                <a:gd name="connsiteY28" fmla="*/ 286079 h 596805"/>
                <a:gd name="connsiteX29" fmla="*/ 335206 w 414388"/>
                <a:gd name="connsiteY29" fmla="*/ 275603 h 596805"/>
                <a:gd name="connsiteX30" fmla="*/ 318382 w 414388"/>
                <a:gd name="connsiteY30" fmla="*/ 280365 h 596805"/>
                <a:gd name="connsiteX31" fmla="*/ 304732 w 414388"/>
                <a:gd name="connsiteY31" fmla="*/ 270524 h 596805"/>
                <a:gd name="connsiteX32" fmla="*/ 333936 w 414388"/>
                <a:gd name="connsiteY32" fmla="*/ 68314 h 596805"/>
                <a:gd name="connsiteX33" fmla="*/ 342825 w 414388"/>
                <a:gd name="connsiteY33" fmla="*/ 49902 h 596805"/>
                <a:gd name="connsiteX34" fmla="*/ 354253 w 414388"/>
                <a:gd name="connsiteY34" fmla="*/ 42919 h 596805"/>
                <a:gd name="connsiteX35" fmla="*/ 359967 w 414388"/>
                <a:gd name="connsiteY35" fmla="*/ 54346 h 596805"/>
                <a:gd name="connsiteX36" fmla="*/ 352348 w 414388"/>
                <a:gd name="connsiteY36" fmla="*/ 89582 h 596805"/>
                <a:gd name="connsiteX37" fmla="*/ 361871 w 414388"/>
                <a:gd name="connsiteY37" fmla="*/ 127041 h 596805"/>
                <a:gd name="connsiteX38" fmla="*/ 365681 w 414388"/>
                <a:gd name="connsiteY38" fmla="*/ 129898 h 596805"/>
                <a:gd name="connsiteX39" fmla="*/ 376156 w 414388"/>
                <a:gd name="connsiteY39" fmla="*/ 128628 h 596805"/>
                <a:gd name="connsiteX40" fmla="*/ 390441 w 414388"/>
                <a:gd name="connsiteY40" fmla="*/ 21333 h 596805"/>
                <a:gd name="connsiteX41" fmla="*/ 348221 w 414388"/>
                <a:gd name="connsiteY41" fmla="*/ 699 h 596805"/>
                <a:gd name="connsiteX42" fmla="*/ 313303 w 414388"/>
                <a:gd name="connsiteY42" fmla="*/ 17841 h 596805"/>
                <a:gd name="connsiteX43" fmla="*/ 279654 w 414388"/>
                <a:gd name="connsiteY43" fmla="*/ 78155 h 596805"/>
                <a:gd name="connsiteX44" fmla="*/ 264417 w 414388"/>
                <a:gd name="connsiteY44" fmla="*/ 219416 h 596805"/>
                <a:gd name="connsiteX45" fmla="*/ 264734 w 414388"/>
                <a:gd name="connsiteY45" fmla="*/ 276556 h 596805"/>
                <a:gd name="connsiteX46" fmla="*/ 253624 w 414388"/>
                <a:gd name="connsiteY46" fmla="*/ 291158 h 596805"/>
                <a:gd name="connsiteX47" fmla="*/ 199976 w 414388"/>
                <a:gd name="connsiteY47" fmla="*/ 296872 h 596805"/>
                <a:gd name="connsiteX48" fmla="*/ 188548 w 414388"/>
                <a:gd name="connsiteY48" fmla="*/ 284492 h 596805"/>
                <a:gd name="connsiteX49" fmla="*/ 197437 w 414388"/>
                <a:gd name="connsiteY49" fmla="*/ 129898 h 596805"/>
                <a:gd name="connsiteX50" fmla="*/ 171089 w 414388"/>
                <a:gd name="connsiteY50" fmla="*/ 38157 h 596805"/>
                <a:gd name="connsiteX51" fmla="*/ 113315 w 414388"/>
                <a:gd name="connsiteY51" fmla="*/ 9270 h 596805"/>
                <a:gd name="connsiteX52" fmla="*/ 1258 w 414388"/>
                <a:gd name="connsiteY52" fmla="*/ 152118 h 596805"/>
                <a:gd name="connsiteX53" fmla="*/ 72682 w 414388"/>
                <a:gd name="connsiteY53" fmla="*/ 197513 h 5968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</a:cxnLst>
              <a:rect l="l" t="t" r="r" b="b"/>
              <a:pathLst>
                <a:path w="414388" h="596805">
                  <a:moveTo>
                    <a:pt x="72682" y="197513"/>
                  </a:moveTo>
                  <a:cubicBezTo>
                    <a:pt x="100617" y="187989"/>
                    <a:pt x="117124" y="166086"/>
                    <a:pt x="130774" y="141643"/>
                  </a:cubicBezTo>
                  <a:cubicBezTo>
                    <a:pt x="132044" y="139421"/>
                    <a:pt x="133948" y="135612"/>
                    <a:pt x="131726" y="134342"/>
                  </a:cubicBezTo>
                  <a:cubicBezTo>
                    <a:pt x="121251" y="129580"/>
                    <a:pt x="110458" y="124501"/>
                    <a:pt x="99347" y="122279"/>
                  </a:cubicBezTo>
                  <a:cubicBezTo>
                    <a:pt x="92046" y="120692"/>
                    <a:pt x="92998" y="130532"/>
                    <a:pt x="89824" y="134659"/>
                  </a:cubicBezTo>
                  <a:cubicBezTo>
                    <a:pt x="86649" y="138786"/>
                    <a:pt x="84427" y="143865"/>
                    <a:pt x="81253" y="147992"/>
                  </a:cubicBezTo>
                  <a:cubicBezTo>
                    <a:pt x="73952" y="157198"/>
                    <a:pt x="63794" y="160372"/>
                    <a:pt x="52683" y="156563"/>
                  </a:cubicBezTo>
                  <a:cubicBezTo>
                    <a:pt x="42525" y="153071"/>
                    <a:pt x="41890" y="143230"/>
                    <a:pt x="41573" y="134024"/>
                  </a:cubicBezTo>
                  <a:cubicBezTo>
                    <a:pt x="41255" y="103550"/>
                    <a:pt x="66651" y="66092"/>
                    <a:pt x="94585" y="55299"/>
                  </a:cubicBezTo>
                  <a:cubicBezTo>
                    <a:pt x="117441" y="46410"/>
                    <a:pt x="132361" y="52442"/>
                    <a:pt x="142519" y="74345"/>
                  </a:cubicBezTo>
                  <a:cubicBezTo>
                    <a:pt x="145059" y="80059"/>
                    <a:pt x="147598" y="86091"/>
                    <a:pt x="148868" y="92122"/>
                  </a:cubicBezTo>
                  <a:cubicBezTo>
                    <a:pt x="163153" y="159420"/>
                    <a:pt x="158391" y="226717"/>
                    <a:pt x="146963" y="293697"/>
                  </a:cubicBezTo>
                  <a:cubicBezTo>
                    <a:pt x="146011" y="298777"/>
                    <a:pt x="143789" y="301633"/>
                    <a:pt x="138710" y="301316"/>
                  </a:cubicBezTo>
                  <a:cubicBezTo>
                    <a:pt x="125377" y="300999"/>
                    <a:pt x="123790" y="309252"/>
                    <a:pt x="126647" y="318775"/>
                  </a:cubicBezTo>
                  <a:cubicBezTo>
                    <a:pt x="136488" y="349885"/>
                    <a:pt x="127282" y="379089"/>
                    <a:pt x="118711" y="408294"/>
                  </a:cubicBezTo>
                  <a:cubicBezTo>
                    <a:pt x="109188" y="441308"/>
                    <a:pt x="100934" y="474639"/>
                    <a:pt x="90776" y="507336"/>
                  </a:cubicBezTo>
                  <a:cubicBezTo>
                    <a:pt x="86649" y="520351"/>
                    <a:pt x="89506" y="525747"/>
                    <a:pt x="102839" y="526700"/>
                  </a:cubicBezTo>
                  <a:cubicBezTo>
                    <a:pt x="105379" y="526700"/>
                    <a:pt x="108235" y="527652"/>
                    <a:pt x="110458" y="528604"/>
                  </a:cubicBezTo>
                  <a:cubicBezTo>
                    <a:pt x="124425" y="534318"/>
                    <a:pt x="129187" y="528604"/>
                    <a:pt x="132361" y="514954"/>
                  </a:cubicBezTo>
                  <a:cubicBezTo>
                    <a:pt x="145694" y="460672"/>
                    <a:pt x="160296" y="406389"/>
                    <a:pt x="173946" y="352107"/>
                  </a:cubicBezTo>
                  <a:cubicBezTo>
                    <a:pt x="175851" y="343853"/>
                    <a:pt x="178707" y="339092"/>
                    <a:pt x="188231" y="338457"/>
                  </a:cubicBezTo>
                  <a:cubicBezTo>
                    <a:pt x="212039" y="336870"/>
                    <a:pt x="235530" y="334647"/>
                    <a:pt x="259338" y="331473"/>
                  </a:cubicBezTo>
                  <a:cubicBezTo>
                    <a:pt x="269178" y="330203"/>
                    <a:pt x="272670" y="332743"/>
                    <a:pt x="274575" y="343218"/>
                  </a:cubicBezTo>
                  <a:cubicBezTo>
                    <a:pt x="289812" y="427340"/>
                    <a:pt x="322191" y="505114"/>
                    <a:pt x="367585" y="577490"/>
                  </a:cubicBezTo>
                  <a:cubicBezTo>
                    <a:pt x="382822" y="601933"/>
                    <a:pt x="382822" y="601298"/>
                    <a:pt x="406630" y="586061"/>
                  </a:cubicBezTo>
                  <a:cubicBezTo>
                    <a:pt x="416471" y="580030"/>
                    <a:pt x="416154" y="575268"/>
                    <a:pt x="410122" y="566380"/>
                  </a:cubicBezTo>
                  <a:cubicBezTo>
                    <a:pt x="364728" y="498765"/>
                    <a:pt x="333302" y="425436"/>
                    <a:pt x="317112" y="345758"/>
                  </a:cubicBezTo>
                  <a:cubicBezTo>
                    <a:pt x="312350" y="322267"/>
                    <a:pt x="312033" y="322267"/>
                    <a:pt x="334571" y="316871"/>
                  </a:cubicBezTo>
                  <a:cubicBezTo>
                    <a:pt x="360284" y="310839"/>
                    <a:pt x="359332" y="310839"/>
                    <a:pt x="353618" y="286079"/>
                  </a:cubicBezTo>
                  <a:cubicBezTo>
                    <a:pt x="350761" y="274016"/>
                    <a:pt x="345999" y="271477"/>
                    <a:pt x="335206" y="275603"/>
                  </a:cubicBezTo>
                  <a:cubicBezTo>
                    <a:pt x="329810" y="277825"/>
                    <a:pt x="323778" y="278460"/>
                    <a:pt x="318382" y="280365"/>
                  </a:cubicBezTo>
                  <a:cubicBezTo>
                    <a:pt x="308858" y="283539"/>
                    <a:pt x="306002" y="281000"/>
                    <a:pt x="304732" y="270524"/>
                  </a:cubicBezTo>
                  <a:cubicBezTo>
                    <a:pt x="298066" y="200687"/>
                    <a:pt x="309176" y="133707"/>
                    <a:pt x="333936" y="68314"/>
                  </a:cubicBezTo>
                  <a:cubicBezTo>
                    <a:pt x="336476" y="61965"/>
                    <a:pt x="339650" y="55616"/>
                    <a:pt x="342825" y="49902"/>
                  </a:cubicBezTo>
                  <a:cubicBezTo>
                    <a:pt x="345047" y="45458"/>
                    <a:pt x="348539" y="41966"/>
                    <a:pt x="354253" y="42919"/>
                  </a:cubicBezTo>
                  <a:cubicBezTo>
                    <a:pt x="360919" y="44188"/>
                    <a:pt x="359649" y="49585"/>
                    <a:pt x="359967" y="54346"/>
                  </a:cubicBezTo>
                  <a:cubicBezTo>
                    <a:pt x="360919" y="66727"/>
                    <a:pt x="358379" y="78472"/>
                    <a:pt x="352348" y="89582"/>
                  </a:cubicBezTo>
                  <a:cubicBezTo>
                    <a:pt x="340285" y="112121"/>
                    <a:pt x="340285" y="112121"/>
                    <a:pt x="361871" y="127041"/>
                  </a:cubicBezTo>
                  <a:cubicBezTo>
                    <a:pt x="363141" y="127993"/>
                    <a:pt x="364411" y="128628"/>
                    <a:pt x="365681" y="129898"/>
                  </a:cubicBezTo>
                  <a:cubicBezTo>
                    <a:pt x="369807" y="133389"/>
                    <a:pt x="372664" y="132755"/>
                    <a:pt x="376156" y="128628"/>
                  </a:cubicBezTo>
                  <a:cubicBezTo>
                    <a:pt x="399647" y="104185"/>
                    <a:pt x="406948" y="50537"/>
                    <a:pt x="390441" y="21333"/>
                  </a:cubicBezTo>
                  <a:cubicBezTo>
                    <a:pt x="380283" y="3556"/>
                    <a:pt x="368537" y="-2158"/>
                    <a:pt x="348221" y="699"/>
                  </a:cubicBezTo>
                  <a:cubicBezTo>
                    <a:pt x="334571" y="2603"/>
                    <a:pt x="323143" y="8317"/>
                    <a:pt x="313303" y="17841"/>
                  </a:cubicBezTo>
                  <a:cubicBezTo>
                    <a:pt x="296161" y="34665"/>
                    <a:pt x="286320" y="55616"/>
                    <a:pt x="279654" y="78155"/>
                  </a:cubicBezTo>
                  <a:cubicBezTo>
                    <a:pt x="266321" y="124184"/>
                    <a:pt x="262195" y="171482"/>
                    <a:pt x="264417" y="219416"/>
                  </a:cubicBezTo>
                  <a:cubicBezTo>
                    <a:pt x="264417" y="238463"/>
                    <a:pt x="264099" y="257509"/>
                    <a:pt x="264734" y="276556"/>
                  </a:cubicBezTo>
                  <a:cubicBezTo>
                    <a:pt x="265052" y="285127"/>
                    <a:pt x="263782" y="290523"/>
                    <a:pt x="253624" y="291158"/>
                  </a:cubicBezTo>
                  <a:cubicBezTo>
                    <a:pt x="235847" y="292428"/>
                    <a:pt x="217753" y="294967"/>
                    <a:pt x="199976" y="296872"/>
                  </a:cubicBezTo>
                  <a:cubicBezTo>
                    <a:pt x="190135" y="298142"/>
                    <a:pt x="186644" y="294332"/>
                    <a:pt x="188548" y="284492"/>
                  </a:cubicBezTo>
                  <a:cubicBezTo>
                    <a:pt x="198706" y="233384"/>
                    <a:pt x="201246" y="181958"/>
                    <a:pt x="197437" y="129898"/>
                  </a:cubicBezTo>
                  <a:cubicBezTo>
                    <a:pt x="194897" y="97519"/>
                    <a:pt x="189501" y="65774"/>
                    <a:pt x="171089" y="38157"/>
                  </a:cubicBezTo>
                  <a:cubicBezTo>
                    <a:pt x="157439" y="17206"/>
                    <a:pt x="138075" y="7365"/>
                    <a:pt x="113315" y="9270"/>
                  </a:cubicBezTo>
                  <a:cubicBezTo>
                    <a:pt x="47287" y="14349"/>
                    <a:pt x="-9218" y="86091"/>
                    <a:pt x="1258" y="152118"/>
                  </a:cubicBezTo>
                  <a:cubicBezTo>
                    <a:pt x="7607" y="191164"/>
                    <a:pt x="36494" y="209893"/>
                    <a:pt x="72682" y="197513"/>
                  </a:cubicBezTo>
                  <a:close/>
                </a:path>
              </a:pathLst>
            </a:custGeom>
            <a:solidFill>
              <a:srgbClr val="C35A00"/>
            </a:solidFill>
            <a:ln w="317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490">
              <a:extLst>
                <a:ext uri="{FF2B5EF4-FFF2-40B4-BE49-F238E27FC236}">
                  <a16:creationId xmlns:a16="http://schemas.microsoft.com/office/drawing/2014/main" id="{5E82BA3D-F8BB-4D1D-B6B6-17A6C7E9DE4C}"/>
                </a:ext>
              </a:extLst>
            </p:cNvPr>
            <p:cNvSpPr/>
            <p:nvPr/>
          </p:nvSpPr>
          <p:spPr>
            <a:xfrm>
              <a:off x="5893570" y="2947030"/>
              <a:ext cx="105009" cy="232200"/>
            </a:xfrm>
            <a:custGeom>
              <a:avLst/>
              <a:gdLst>
                <a:gd name="connsiteX0" fmla="*/ 36234 w 231319"/>
                <a:gd name="connsiteY0" fmla="*/ 93431 h 511503"/>
                <a:gd name="connsiteX1" fmla="*/ 42900 w 231319"/>
                <a:gd name="connsiteY1" fmla="*/ 79146 h 511503"/>
                <a:gd name="connsiteX2" fmla="*/ 47027 w 231319"/>
                <a:gd name="connsiteY2" fmla="*/ 48672 h 511503"/>
                <a:gd name="connsiteX3" fmla="*/ 60042 w 231319"/>
                <a:gd name="connsiteY3" fmla="*/ 41688 h 511503"/>
                <a:gd name="connsiteX4" fmla="*/ 71470 w 231319"/>
                <a:gd name="connsiteY4" fmla="*/ 51529 h 511503"/>
                <a:gd name="connsiteX5" fmla="*/ 74645 w 231319"/>
                <a:gd name="connsiteY5" fmla="*/ 70258 h 511503"/>
                <a:gd name="connsiteX6" fmla="*/ 66074 w 231319"/>
                <a:gd name="connsiteY6" fmla="*/ 126445 h 511503"/>
                <a:gd name="connsiteX7" fmla="*/ 55915 w 231319"/>
                <a:gd name="connsiteY7" fmla="*/ 220408 h 511503"/>
                <a:gd name="connsiteX8" fmla="*/ 158449 w 231319"/>
                <a:gd name="connsiteY8" fmla="*/ 287705 h 511503"/>
                <a:gd name="connsiteX9" fmla="*/ 172734 w 231319"/>
                <a:gd name="connsiteY9" fmla="*/ 295006 h 511503"/>
                <a:gd name="connsiteX10" fmla="*/ 179083 w 231319"/>
                <a:gd name="connsiteY10" fmla="*/ 433411 h 511503"/>
                <a:gd name="connsiteX11" fmla="*/ 149243 w 231319"/>
                <a:gd name="connsiteY11" fmla="*/ 464838 h 511503"/>
                <a:gd name="connsiteX12" fmla="*/ 99722 w 231319"/>
                <a:gd name="connsiteY12" fmla="*/ 460076 h 511503"/>
                <a:gd name="connsiteX13" fmla="*/ 87025 w 231319"/>
                <a:gd name="connsiteY13" fmla="*/ 415317 h 511503"/>
                <a:gd name="connsiteX14" fmla="*/ 107658 w 231319"/>
                <a:gd name="connsiteY14" fmla="*/ 408968 h 511503"/>
                <a:gd name="connsiteX15" fmla="*/ 136863 w 231319"/>
                <a:gd name="connsiteY15" fmla="*/ 404841 h 511503"/>
                <a:gd name="connsiteX16" fmla="*/ 139403 w 231319"/>
                <a:gd name="connsiteY16" fmla="*/ 388969 h 511503"/>
                <a:gd name="connsiteX17" fmla="*/ 65439 w 231319"/>
                <a:gd name="connsiteY17" fmla="*/ 375002 h 511503"/>
                <a:gd name="connsiteX18" fmla="*/ 44488 w 231319"/>
                <a:gd name="connsiteY18" fmla="*/ 418174 h 511503"/>
                <a:gd name="connsiteX19" fmla="*/ 123848 w 231319"/>
                <a:gd name="connsiteY19" fmla="*/ 511501 h 511503"/>
                <a:gd name="connsiteX20" fmla="*/ 224477 w 231319"/>
                <a:gd name="connsiteY20" fmla="*/ 427379 h 511503"/>
                <a:gd name="connsiteX21" fmla="*/ 207335 w 231319"/>
                <a:gd name="connsiteY21" fmla="*/ 260088 h 511503"/>
                <a:gd name="connsiteX22" fmla="*/ 203843 w 231319"/>
                <a:gd name="connsiteY22" fmla="*/ 238819 h 511503"/>
                <a:gd name="connsiteX23" fmla="*/ 219398 w 231319"/>
                <a:gd name="connsiteY23" fmla="*/ 106446 h 511503"/>
                <a:gd name="connsiteX24" fmla="*/ 215588 w 231319"/>
                <a:gd name="connsiteY24" fmla="*/ 40736 h 511503"/>
                <a:gd name="connsiteX25" fmla="*/ 189558 w 231319"/>
                <a:gd name="connsiteY25" fmla="*/ 20737 h 511503"/>
                <a:gd name="connsiteX26" fmla="*/ 174321 w 231319"/>
                <a:gd name="connsiteY26" fmla="*/ 41371 h 511503"/>
                <a:gd name="connsiteX27" fmla="*/ 178765 w 231319"/>
                <a:gd name="connsiteY27" fmla="*/ 155332 h 511503"/>
                <a:gd name="connsiteX28" fmla="*/ 159719 w 231319"/>
                <a:gd name="connsiteY28" fmla="*/ 234692 h 511503"/>
                <a:gd name="connsiteX29" fmla="*/ 130514 w 231319"/>
                <a:gd name="connsiteY29" fmla="*/ 252787 h 511503"/>
                <a:gd name="connsiteX30" fmla="*/ 102897 w 231319"/>
                <a:gd name="connsiteY30" fmla="*/ 231518 h 511503"/>
                <a:gd name="connsiteX31" fmla="*/ 94643 w 231319"/>
                <a:gd name="connsiteY31" fmla="*/ 193108 h 511503"/>
                <a:gd name="connsiteX32" fmla="*/ 105436 w 231319"/>
                <a:gd name="connsiteY32" fmla="*/ 132476 h 511503"/>
                <a:gd name="connsiteX33" fmla="*/ 112738 w 231319"/>
                <a:gd name="connsiteY33" fmla="*/ 48354 h 511503"/>
                <a:gd name="connsiteX34" fmla="*/ 71787 w 231319"/>
                <a:gd name="connsiteY34" fmla="*/ 2008 h 511503"/>
                <a:gd name="connsiteX35" fmla="*/ 14648 w 231319"/>
                <a:gd name="connsiteY35" fmla="*/ 20737 h 511503"/>
                <a:gd name="connsiteX36" fmla="*/ 681 w 231319"/>
                <a:gd name="connsiteY36" fmla="*/ 72480 h 511503"/>
                <a:gd name="connsiteX37" fmla="*/ 36234 w 231319"/>
                <a:gd name="connsiteY37" fmla="*/ 93431 h 5115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231319" h="511503">
                  <a:moveTo>
                    <a:pt x="36234" y="93431"/>
                  </a:moveTo>
                  <a:cubicBezTo>
                    <a:pt x="44170" y="90256"/>
                    <a:pt x="45123" y="86130"/>
                    <a:pt x="42900" y="79146"/>
                  </a:cubicBezTo>
                  <a:cubicBezTo>
                    <a:pt x="39726" y="68353"/>
                    <a:pt x="41313" y="58195"/>
                    <a:pt x="47027" y="48672"/>
                  </a:cubicBezTo>
                  <a:cubicBezTo>
                    <a:pt x="49884" y="43910"/>
                    <a:pt x="54011" y="40736"/>
                    <a:pt x="60042" y="41688"/>
                  </a:cubicBezTo>
                  <a:cubicBezTo>
                    <a:pt x="65756" y="42640"/>
                    <a:pt x="69883" y="45815"/>
                    <a:pt x="71470" y="51529"/>
                  </a:cubicBezTo>
                  <a:cubicBezTo>
                    <a:pt x="73057" y="57560"/>
                    <a:pt x="74327" y="63909"/>
                    <a:pt x="74645" y="70258"/>
                  </a:cubicBezTo>
                  <a:cubicBezTo>
                    <a:pt x="75597" y="89622"/>
                    <a:pt x="71787" y="108033"/>
                    <a:pt x="66074" y="126445"/>
                  </a:cubicBezTo>
                  <a:cubicBezTo>
                    <a:pt x="56550" y="157237"/>
                    <a:pt x="53059" y="188346"/>
                    <a:pt x="55915" y="220408"/>
                  </a:cubicBezTo>
                  <a:cubicBezTo>
                    <a:pt x="61629" y="280721"/>
                    <a:pt x="101944" y="307704"/>
                    <a:pt x="158449" y="287705"/>
                  </a:cubicBezTo>
                  <a:cubicBezTo>
                    <a:pt x="167655" y="284531"/>
                    <a:pt x="170195" y="289610"/>
                    <a:pt x="172734" y="295006"/>
                  </a:cubicBezTo>
                  <a:cubicBezTo>
                    <a:pt x="193368" y="340400"/>
                    <a:pt x="196859" y="386430"/>
                    <a:pt x="179083" y="433411"/>
                  </a:cubicBezTo>
                  <a:cubicBezTo>
                    <a:pt x="173686" y="447696"/>
                    <a:pt x="163528" y="458489"/>
                    <a:pt x="149243" y="464838"/>
                  </a:cubicBezTo>
                  <a:cubicBezTo>
                    <a:pt x="132101" y="472456"/>
                    <a:pt x="114960" y="471821"/>
                    <a:pt x="99722" y="460076"/>
                  </a:cubicBezTo>
                  <a:cubicBezTo>
                    <a:pt x="85120" y="448648"/>
                    <a:pt x="83533" y="432459"/>
                    <a:pt x="87025" y="415317"/>
                  </a:cubicBezTo>
                  <a:cubicBezTo>
                    <a:pt x="89882" y="401349"/>
                    <a:pt x="97500" y="398810"/>
                    <a:pt x="107658" y="408968"/>
                  </a:cubicBezTo>
                  <a:cubicBezTo>
                    <a:pt x="119404" y="421031"/>
                    <a:pt x="127340" y="407063"/>
                    <a:pt x="136863" y="404841"/>
                  </a:cubicBezTo>
                  <a:cubicBezTo>
                    <a:pt x="145751" y="402936"/>
                    <a:pt x="141625" y="394683"/>
                    <a:pt x="139403" y="388969"/>
                  </a:cubicBezTo>
                  <a:cubicBezTo>
                    <a:pt x="129562" y="362304"/>
                    <a:pt x="88929" y="354685"/>
                    <a:pt x="65439" y="375002"/>
                  </a:cubicBezTo>
                  <a:cubicBezTo>
                    <a:pt x="52106" y="386430"/>
                    <a:pt x="46710" y="401349"/>
                    <a:pt x="44488" y="418174"/>
                  </a:cubicBezTo>
                  <a:cubicBezTo>
                    <a:pt x="36869" y="471504"/>
                    <a:pt x="70518" y="511184"/>
                    <a:pt x="123848" y="511501"/>
                  </a:cubicBezTo>
                  <a:cubicBezTo>
                    <a:pt x="173369" y="511819"/>
                    <a:pt x="211462" y="481027"/>
                    <a:pt x="224477" y="427379"/>
                  </a:cubicBezTo>
                  <a:cubicBezTo>
                    <a:pt x="238444" y="369923"/>
                    <a:pt x="230191" y="314053"/>
                    <a:pt x="207335" y="260088"/>
                  </a:cubicBezTo>
                  <a:cubicBezTo>
                    <a:pt x="204478" y="253422"/>
                    <a:pt x="201304" y="247073"/>
                    <a:pt x="203843" y="238819"/>
                  </a:cubicBezTo>
                  <a:cubicBezTo>
                    <a:pt x="216541" y="196917"/>
                    <a:pt x="219398" y="153745"/>
                    <a:pt x="219398" y="106446"/>
                  </a:cubicBezTo>
                  <a:cubicBezTo>
                    <a:pt x="218446" y="87082"/>
                    <a:pt x="219080" y="63909"/>
                    <a:pt x="215588" y="40736"/>
                  </a:cubicBezTo>
                  <a:cubicBezTo>
                    <a:pt x="212414" y="18832"/>
                    <a:pt x="212731" y="20102"/>
                    <a:pt x="189558" y="20737"/>
                  </a:cubicBezTo>
                  <a:cubicBezTo>
                    <a:pt x="173051" y="21054"/>
                    <a:pt x="172099" y="28355"/>
                    <a:pt x="174321" y="41371"/>
                  </a:cubicBezTo>
                  <a:cubicBezTo>
                    <a:pt x="180670" y="79146"/>
                    <a:pt x="181622" y="117239"/>
                    <a:pt x="178765" y="155332"/>
                  </a:cubicBezTo>
                  <a:cubicBezTo>
                    <a:pt x="176861" y="182632"/>
                    <a:pt x="174004" y="210249"/>
                    <a:pt x="159719" y="234692"/>
                  </a:cubicBezTo>
                  <a:cubicBezTo>
                    <a:pt x="153370" y="245803"/>
                    <a:pt x="144482" y="254056"/>
                    <a:pt x="130514" y="252787"/>
                  </a:cubicBezTo>
                  <a:cubicBezTo>
                    <a:pt x="116864" y="251834"/>
                    <a:pt x="108611" y="243581"/>
                    <a:pt x="102897" y="231518"/>
                  </a:cubicBezTo>
                  <a:cubicBezTo>
                    <a:pt x="97183" y="219455"/>
                    <a:pt x="94643" y="206440"/>
                    <a:pt x="94643" y="193108"/>
                  </a:cubicBezTo>
                  <a:cubicBezTo>
                    <a:pt x="94326" y="172156"/>
                    <a:pt x="99088" y="152158"/>
                    <a:pt x="105436" y="132476"/>
                  </a:cubicBezTo>
                  <a:cubicBezTo>
                    <a:pt x="114642" y="105176"/>
                    <a:pt x="119721" y="76924"/>
                    <a:pt x="112738" y="48354"/>
                  </a:cubicBezTo>
                  <a:cubicBezTo>
                    <a:pt x="107341" y="26133"/>
                    <a:pt x="95596" y="8357"/>
                    <a:pt x="71787" y="2008"/>
                  </a:cubicBezTo>
                  <a:cubicBezTo>
                    <a:pt x="48932" y="-4024"/>
                    <a:pt x="30203" y="3912"/>
                    <a:pt x="14648" y="20737"/>
                  </a:cubicBezTo>
                  <a:cubicBezTo>
                    <a:pt x="1315" y="35657"/>
                    <a:pt x="-1541" y="53116"/>
                    <a:pt x="681" y="72480"/>
                  </a:cubicBezTo>
                  <a:cubicBezTo>
                    <a:pt x="5125" y="107081"/>
                    <a:pt x="4490" y="106446"/>
                    <a:pt x="36234" y="93431"/>
                  </a:cubicBezTo>
                  <a:close/>
                </a:path>
              </a:pathLst>
            </a:custGeom>
            <a:solidFill>
              <a:srgbClr val="C35A00"/>
            </a:solidFill>
            <a:ln w="317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491">
              <a:extLst>
                <a:ext uri="{FF2B5EF4-FFF2-40B4-BE49-F238E27FC236}">
                  <a16:creationId xmlns:a16="http://schemas.microsoft.com/office/drawing/2014/main" id="{3BB4062A-770B-4DAC-AE8D-689855B8638E}"/>
                </a:ext>
              </a:extLst>
            </p:cNvPr>
            <p:cNvSpPr/>
            <p:nvPr/>
          </p:nvSpPr>
          <p:spPr>
            <a:xfrm>
              <a:off x="5789107" y="2947708"/>
              <a:ext cx="96793" cy="233169"/>
            </a:xfrm>
            <a:custGeom>
              <a:avLst/>
              <a:gdLst>
                <a:gd name="connsiteX0" fmla="*/ 21603 w 213220"/>
                <a:gd name="connsiteY0" fmla="*/ 297957 h 513639"/>
                <a:gd name="connsiteX1" fmla="*/ 21920 w 213220"/>
                <a:gd name="connsiteY1" fmla="*/ 495406 h 513639"/>
                <a:gd name="connsiteX2" fmla="*/ 23825 w 213220"/>
                <a:gd name="connsiteY2" fmla="*/ 504929 h 513639"/>
                <a:gd name="connsiteX3" fmla="*/ 66997 w 213220"/>
                <a:gd name="connsiteY3" fmla="*/ 489692 h 513639"/>
                <a:gd name="connsiteX4" fmla="*/ 62553 w 213220"/>
                <a:gd name="connsiteY4" fmla="*/ 308750 h 513639"/>
                <a:gd name="connsiteX5" fmla="*/ 41601 w 213220"/>
                <a:gd name="connsiteY5" fmla="*/ 196376 h 513639"/>
                <a:gd name="connsiteX6" fmla="*/ 68584 w 213220"/>
                <a:gd name="connsiteY6" fmla="*/ 66542 h 513639"/>
                <a:gd name="connsiteX7" fmla="*/ 157785 w 213220"/>
                <a:gd name="connsiteY7" fmla="*/ 69717 h 513639"/>
                <a:gd name="connsiteX8" fmla="*/ 170483 w 213220"/>
                <a:gd name="connsiteY8" fmla="*/ 110349 h 513639"/>
                <a:gd name="connsiteX9" fmla="*/ 154611 w 213220"/>
                <a:gd name="connsiteY9" fmla="*/ 220184 h 513639"/>
                <a:gd name="connsiteX10" fmla="*/ 129215 w 213220"/>
                <a:gd name="connsiteY10" fmla="*/ 235739 h 513639"/>
                <a:gd name="connsiteX11" fmla="*/ 109851 w 213220"/>
                <a:gd name="connsiteY11" fmla="*/ 215105 h 513639"/>
                <a:gd name="connsiteX12" fmla="*/ 126041 w 213220"/>
                <a:gd name="connsiteY12" fmla="*/ 144633 h 513639"/>
                <a:gd name="connsiteX13" fmla="*/ 123184 w 213220"/>
                <a:gd name="connsiteY13" fmla="*/ 119238 h 513639"/>
                <a:gd name="connsiteX14" fmla="*/ 115883 w 213220"/>
                <a:gd name="connsiteY14" fmla="*/ 113206 h 513639"/>
                <a:gd name="connsiteX15" fmla="*/ 95566 w 213220"/>
                <a:gd name="connsiteY15" fmla="*/ 114476 h 513639"/>
                <a:gd name="connsiteX16" fmla="*/ 70806 w 213220"/>
                <a:gd name="connsiteY16" fmla="*/ 228120 h 513639"/>
                <a:gd name="connsiteX17" fmla="*/ 151119 w 213220"/>
                <a:gd name="connsiteY17" fmla="*/ 270340 h 513639"/>
                <a:gd name="connsiteX18" fmla="*/ 198418 w 213220"/>
                <a:gd name="connsiteY18" fmla="*/ 220501 h 513639"/>
                <a:gd name="connsiteX19" fmla="*/ 203814 w 213220"/>
                <a:gd name="connsiteY19" fmla="*/ 72574 h 513639"/>
                <a:gd name="connsiteX20" fmla="*/ 127311 w 213220"/>
                <a:gd name="connsiteY20" fmla="*/ 1149 h 513639"/>
                <a:gd name="connsiteX21" fmla="*/ 23825 w 213220"/>
                <a:gd name="connsiteY21" fmla="*/ 52892 h 513639"/>
                <a:gd name="connsiteX22" fmla="*/ 334 w 213220"/>
                <a:gd name="connsiteY22" fmla="*/ 161457 h 513639"/>
                <a:gd name="connsiteX23" fmla="*/ 21603 w 213220"/>
                <a:gd name="connsiteY23" fmla="*/ 297957 h 513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13220" h="513639">
                  <a:moveTo>
                    <a:pt x="21603" y="297957"/>
                  </a:moveTo>
                  <a:cubicBezTo>
                    <a:pt x="32713" y="363668"/>
                    <a:pt x="44141" y="429695"/>
                    <a:pt x="21920" y="495406"/>
                  </a:cubicBezTo>
                  <a:cubicBezTo>
                    <a:pt x="20650" y="499215"/>
                    <a:pt x="20015" y="502072"/>
                    <a:pt x="23825" y="504929"/>
                  </a:cubicBezTo>
                  <a:cubicBezTo>
                    <a:pt x="45411" y="520484"/>
                    <a:pt x="61283" y="515087"/>
                    <a:pt x="66997" y="489692"/>
                  </a:cubicBezTo>
                  <a:cubicBezTo>
                    <a:pt x="80647" y="429060"/>
                    <a:pt x="73980" y="369064"/>
                    <a:pt x="62553" y="308750"/>
                  </a:cubicBezTo>
                  <a:cubicBezTo>
                    <a:pt x="54299" y="264626"/>
                    <a:pt x="41919" y="221136"/>
                    <a:pt x="41601" y="196376"/>
                  </a:cubicBezTo>
                  <a:cubicBezTo>
                    <a:pt x="41601" y="130665"/>
                    <a:pt x="51125" y="90985"/>
                    <a:pt x="68584" y="66542"/>
                  </a:cubicBezTo>
                  <a:cubicBezTo>
                    <a:pt x="92392" y="33211"/>
                    <a:pt x="136199" y="34798"/>
                    <a:pt x="157785" y="69717"/>
                  </a:cubicBezTo>
                  <a:cubicBezTo>
                    <a:pt x="165404" y="82097"/>
                    <a:pt x="169213" y="96064"/>
                    <a:pt x="170483" y="110349"/>
                  </a:cubicBezTo>
                  <a:cubicBezTo>
                    <a:pt x="174292" y="148125"/>
                    <a:pt x="172705" y="185583"/>
                    <a:pt x="154611" y="220184"/>
                  </a:cubicBezTo>
                  <a:cubicBezTo>
                    <a:pt x="149532" y="230025"/>
                    <a:pt x="141596" y="237326"/>
                    <a:pt x="129215" y="235739"/>
                  </a:cubicBezTo>
                  <a:cubicBezTo>
                    <a:pt x="117470" y="234151"/>
                    <a:pt x="113026" y="224628"/>
                    <a:pt x="109851" y="215105"/>
                  </a:cubicBezTo>
                  <a:cubicBezTo>
                    <a:pt x="100646" y="188440"/>
                    <a:pt x="107312" y="164314"/>
                    <a:pt x="126041" y="144633"/>
                  </a:cubicBezTo>
                  <a:cubicBezTo>
                    <a:pt x="137151" y="132888"/>
                    <a:pt x="133977" y="126539"/>
                    <a:pt x="123184" y="119238"/>
                  </a:cubicBezTo>
                  <a:cubicBezTo>
                    <a:pt x="120644" y="117333"/>
                    <a:pt x="117787" y="115746"/>
                    <a:pt x="115883" y="113206"/>
                  </a:cubicBezTo>
                  <a:cubicBezTo>
                    <a:pt x="108264" y="103683"/>
                    <a:pt x="102233" y="106540"/>
                    <a:pt x="95566" y="114476"/>
                  </a:cubicBezTo>
                  <a:cubicBezTo>
                    <a:pt x="66679" y="147807"/>
                    <a:pt x="57791" y="185900"/>
                    <a:pt x="70806" y="228120"/>
                  </a:cubicBezTo>
                  <a:cubicBezTo>
                    <a:pt x="81917" y="264308"/>
                    <a:pt x="114613" y="281133"/>
                    <a:pt x="151119" y="270340"/>
                  </a:cubicBezTo>
                  <a:cubicBezTo>
                    <a:pt x="176197" y="262721"/>
                    <a:pt x="190482" y="243675"/>
                    <a:pt x="198418" y="220501"/>
                  </a:cubicBezTo>
                  <a:cubicBezTo>
                    <a:pt x="215559" y="171933"/>
                    <a:pt x="218416" y="122094"/>
                    <a:pt x="203814" y="72574"/>
                  </a:cubicBezTo>
                  <a:cubicBezTo>
                    <a:pt x="192386" y="34481"/>
                    <a:pt x="169213" y="6863"/>
                    <a:pt x="127311" y="1149"/>
                  </a:cubicBezTo>
                  <a:cubicBezTo>
                    <a:pt x="81599" y="-4882"/>
                    <a:pt x="46681" y="12895"/>
                    <a:pt x="23825" y="52892"/>
                  </a:cubicBezTo>
                  <a:cubicBezTo>
                    <a:pt x="4461" y="86541"/>
                    <a:pt x="-1571" y="123364"/>
                    <a:pt x="334" y="161457"/>
                  </a:cubicBezTo>
                  <a:cubicBezTo>
                    <a:pt x="2556" y="207804"/>
                    <a:pt x="13984" y="252563"/>
                    <a:pt x="21603" y="297957"/>
                  </a:cubicBezTo>
                  <a:close/>
                </a:path>
              </a:pathLst>
            </a:custGeom>
            <a:solidFill>
              <a:srgbClr val="C35A00"/>
            </a:solidFill>
            <a:ln w="317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492">
              <a:extLst>
                <a:ext uri="{FF2B5EF4-FFF2-40B4-BE49-F238E27FC236}">
                  <a16:creationId xmlns:a16="http://schemas.microsoft.com/office/drawing/2014/main" id="{578D83CE-29E8-4C88-8A94-2BF7A02A3EA5}"/>
                </a:ext>
              </a:extLst>
            </p:cNvPr>
            <p:cNvSpPr/>
            <p:nvPr/>
          </p:nvSpPr>
          <p:spPr>
            <a:xfrm>
              <a:off x="5684977" y="2947996"/>
              <a:ext cx="97161" cy="232907"/>
            </a:xfrm>
            <a:custGeom>
              <a:avLst/>
              <a:gdLst>
                <a:gd name="connsiteX0" fmla="*/ 28143 w 214032"/>
                <a:gd name="connsiteY0" fmla="*/ 331288 h 513060"/>
                <a:gd name="connsiteX1" fmla="*/ 27826 w 214032"/>
                <a:gd name="connsiteY1" fmla="*/ 477629 h 513060"/>
                <a:gd name="connsiteX2" fmla="*/ 45920 w 214032"/>
                <a:gd name="connsiteY2" fmla="*/ 511278 h 513060"/>
                <a:gd name="connsiteX3" fmla="*/ 64967 w 214032"/>
                <a:gd name="connsiteY3" fmla="*/ 501754 h 513060"/>
                <a:gd name="connsiteX4" fmla="*/ 72268 w 214032"/>
                <a:gd name="connsiteY4" fmla="*/ 361763 h 513060"/>
                <a:gd name="connsiteX5" fmla="*/ 44968 w 214032"/>
                <a:gd name="connsiteY5" fmla="*/ 204312 h 513060"/>
                <a:gd name="connsiteX6" fmla="*/ 67188 w 214032"/>
                <a:gd name="connsiteY6" fmla="*/ 70669 h 513060"/>
                <a:gd name="connsiteX7" fmla="*/ 114805 w 214032"/>
                <a:gd name="connsiteY7" fmla="*/ 42416 h 513060"/>
                <a:gd name="connsiteX8" fmla="*/ 162738 w 214032"/>
                <a:gd name="connsiteY8" fmla="*/ 76383 h 513060"/>
                <a:gd name="connsiteX9" fmla="*/ 173214 w 214032"/>
                <a:gd name="connsiteY9" fmla="*/ 136697 h 513060"/>
                <a:gd name="connsiteX10" fmla="*/ 154802 w 214032"/>
                <a:gd name="connsiteY10" fmla="*/ 222406 h 513060"/>
                <a:gd name="connsiteX11" fmla="*/ 131629 w 214032"/>
                <a:gd name="connsiteY11" fmla="*/ 235738 h 513060"/>
                <a:gd name="connsiteX12" fmla="*/ 112900 w 214032"/>
                <a:gd name="connsiteY12" fmla="*/ 218279 h 513060"/>
                <a:gd name="connsiteX13" fmla="*/ 128137 w 214032"/>
                <a:gd name="connsiteY13" fmla="*/ 143363 h 513060"/>
                <a:gd name="connsiteX14" fmla="*/ 125915 w 214032"/>
                <a:gd name="connsiteY14" fmla="*/ 120190 h 513060"/>
                <a:gd name="connsiteX15" fmla="*/ 119884 w 214032"/>
                <a:gd name="connsiteY15" fmla="*/ 115111 h 513060"/>
                <a:gd name="connsiteX16" fmla="*/ 93536 w 214032"/>
                <a:gd name="connsiteY16" fmla="*/ 117333 h 513060"/>
                <a:gd name="connsiteX17" fmla="*/ 72585 w 214032"/>
                <a:gd name="connsiteY17" fmla="*/ 230659 h 513060"/>
                <a:gd name="connsiteX18" fmla="*/ 148454 w 214032"/>
                <a:gd name="connsiteY18" fmla="*/ 270657 h 513060"/>
                <a:gd name="connsiteX19" fmla="*/ 198927 w 214032"/>
                <a:gd name="connsiteY19" fmla="*/ 220501 h 513060"/>
                <a:gd name="connsiteX20" fmla="*/ 203371 w 214032"/>
                <a:gd name="connsiteY20" fmla="*/ 69716 h 513060"/>
                <a:gd name="connsiteX21" fmla="*/ 128137 w 214032"/>
                <a:gd name="connsiteY21" fmla="*/ 1149 h 513060"/>
                <a:gd name="connsiteX22" fmla="*/ 26874 w 214032"/>
                <a:gd name="connsiteY22" fmla="*/ 48765 h 513060"/>
                <a:gd name="connsiteX23" fmla="*/ 2430 w 214032"/>
                <a:gd name="connsiteY23" fmla="*/ 181773 h 513060"/>
                <a:gd name="connsiteX24" fmla="*/ 28143 w 214032"/>
                <a:gd name="connsiteY24" fmla="*/ 331288 h 5130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14032" h="513060">
                  <a:moveTo>
                    <a:pt x="28143" y="331288"/>
                  </a:moveTo>
                  <a:cubicBezTo>
                    <a:pt x="36079" y="379857"/>
                    <a:pt x="40841" y="428743"/>
                    <a:pt x="27826" y="477629"/>
                  </a:cubicBezTo>
                  <a:cubicBezTo>
                    <a:pt x="20842" y="503342"/>
                    <a:pt x="21477" y="502707"/>
                    <a:pt x="45920" y="511278"/>
                  </a:cubicBezTo>
                  <a:cubicBezTo>
                    <a:pt x="57030" y="515087"/>
                    <a:pt x="61792" y="513182"/>
                    <a:pt x="64967" y="501754"/>
                  </a:cubicBezTo>
                  <a:cubicBezTo>
                    <a:pt x="78616" y="455725"/>
                    <a:pt x="78934" y="408744"/>
                    <a:pt x="72268" y="361763"/>
                  </a:cubicBezTo>
                  <a:cubicBezTo>
                    <a:pt x="64967" y="309067"/>
                    <a:pt x="52269" y="257007"/>
                    <a:pt x="44968" y="204312"/>
                  </a:cubicBezTo>
                  <a:cubicBezTo>
                    <a:pt x="38301" y="157965"/>
                    <a:pt x="43380" y="112254"/>
                    <a:pt x="67188" y="70669"/>
                  </a:cubicBezTo>
                  <a:cubicBezTo>
                    <a:pt x="77664" y="52575"/>
                    <a:pt x="92584" y="40829"/>
                    <a:pt x="114805" y="42416"/>
                  </a:cubicBezTo>
                  <a:cubicBezTo>
                    <a:pt x="137661" y="44004"/>
                    <a:pt x="152898" y="56384"/>
                    <a:pt x="162738" y="76383"/>
                  </a:cubicBezTo>
                  <a:cubicBezTo>
                    <a:pt x="171944" y="95429"/>
                    <a:pt x="173849" y="115745"/>
                    <a:pt x="173214" y="136697"/>
                  </a:cubicBezTo>
                  <a:cubicBezTo>
                    <a:pt x="172897" y="166536"/>
                    <a:pt x="170675" y="196058"/>
                    <a:pt x="154802" y="222406"/>
                  </a:cubicBezTo>
                  <a:cubicBezTo>
                    <a:pt x="149723" y="230977"/>
                    <a:pt x="142740" y="237326"/>
                    <a:pt x="131629" y="235738"/>
                  </a:cubicBezTo>
                  <a:cubicBezTo>
                    <a:pt x="121154" y="234469"/>
                    <a:pt x="116392" y="226850"/>
                    <a:pt x="112900" y="218279"/>
                  </a:cubicBezTo>
                  <a:cubicBezTo>
                    <a:pt x="101472" y="190027"/>
                    <a:pt x="109091" y="164949"/>
                    <a:pt x="128137" y="143363"/>
                  </a:cubicBezTo>
                  <a:cubicBezTo>
                    <a:pt x="137343" y="133205"/>
                    <a:pt x="137026" y="127173"/>
                    <a:pt x="125915" y="120190"/>
                  </a:cubicBezTo>
                  <a:cubicBezTo>
                    <a:pt x="123693" y="118920"/>
                    <a:pt x="121471" y="117015"/>
                    <a:pt x="119884" y="115111"/>
                  </a:cubicBezTo>
                  <a:cubicBezTo>
                    <a:pt x="110043" y="102413"/>
                    <a:pt x="101790" y="106857"/>
                    <a:pt x="93536" y="117333"/>
                  </a:cubicBezTo>
                  <a:cubicBezTo>
                    <a:pt x="66871" y="151616"/>
                    <a:pt x="58935" y="189709"/>
                    <a:pt x="72585" y="230659"/>
                  </a:cubicBezTo>
                  <a:cubicBezTo>
                    <a:pt x="83695" y="264308"/>
                    <a:pt x="113852" y="278910"/>
                    <a:pt x="148454" y="270657"/>
                  </a:cubicBezTo>
                  <a:cubicBezTo>
                    <a:pt x="175436" y="264308"/>
                    <a:pt x="190356" y="244627"/>
                    <a:pt x="198927" y="220501"/>
                  </a:cubicBezTo>
                  <a:cubicBezTo>
                    <a:pt x="216704" y="170980"/>
                    <a:pt x="219560" y="120190"/>
                    <a:pt x="203371" y="69716"/>
                  </a:cubicBezTo>
                  <a:cubicBezTo>
                    <a:pt x="191626" y="33211"/>
                    <a:pt x="168452" y="6546"/>
                    <a:pt x="128137" y="1149"/>
                  </a:cubicBezTo>
                  <a:cubicBezTo>
                    <a:pt x="84648" y="-4565"/>
                    <a:pt x="50047" y="10990"/>
                    <a:pt x="26874" y="48765"/>
                  </a:cubicBezTo>
                  <a:cubicBezTo>
                    <a:pt x="1478" y="89715"/>
                    <a:pt x="-3918" y="135109"/>
                    <a:pt x="2430" y="181773"/>
                  </a:cubicBezTo>
                  <a:cubicBezTo>
                    <a:pt x="10367" y="231294"/>
                    <a:pt x="20207" y="281133"/>
                    <a:pt x="28143" y="331288"/>
                  </a:cubicBezTo>
                  <a:close/>
                </a:path>
              </a:pathLst>
            </a:custGeom>
            <a:solidFill>
              <a:srgbClr val="C35A00"/>
            </a:solidFill>
            <a:ln w="317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493">
              <a:extLst>
                <a:ext uri="{FF2B5EF4-FFF2-40B4-BE49-F238E27FC236}">
                  <a16:creationId xmlns:a16="http://schemas.microsoft.com/office/drawing/2014/main" id="{E7289228-8BFF-4EDD-A7B8-AA0594FCC6CB}"/>
                </a:ext>
              </a:extLst>
            </p:cNvPr>
            <p:cNvSpPr/>
            <p:nvPr/>
          </p:nvSpPr>
          <p:spPr>
            <a:xfrm>
              <a:off x="5535470" y="2949009"/>
              <a:ext cx="142185" cy="125566"/>
            </a:xfrm>
            <a:custGeom>
              <a:avLst/>
              <a:gdLst>
                <a:gd name="connsiteX0" fmla="*/ 162893 w 313213"/>
                <a:gd name="connsiteY0" fmla="*/ 238586 h 276605"/>
                <a:gd name="connsiteX1" fmla="*/ 179400 w 313213"/>
                <a:gd name="connsiteY1" fmla="*/ 211921 h 276605"/>
                <a:gd name="connsiteX2" fmla="*/ 193367 w 313213"/>
                <a:gd name="connsiteY2" fmla="*/ 238269 h 276605"/>
                <a:gd name="connsiteX3" fmla="*/ 286695 w 313213"/>
                <a:gd name="connsiteY3" fmla="*/ 249062 h 276605"/>
                <a:gd name="connsiteX4" fmla="*/ 304155 w 313213"/>
                <a:gd name="connsiteY4" fmla="*/ 139862 h 276605"/>
                <a:gd name="connsiteX5" fmla="*/ 225112 w 313213"/>
                <a:gd name="connsiteY5" fmla="*/ 133830 h 276605"/>
                <a:gd name="connsiteX6" fmla="*/ 221302 w 313213"/>
                <a:gd name="connsiteY6" fmla="*/ 156051 h 276605"/>
                <a:gd name="connsiteX7" fmla="*/ 255903 w 313213"/>
                <a:gd name="connsiteY7" fmla="*/ 159543 h 276605"/>
                <a:gd name="connsiteX8" fmla="*/ 270506 w 313213"/>
                <a:gd name="connsiteY8" fmla="*/ 162717 h 276605"/>
                <a:gd name="connsiteX9" fmla="*/ 260983 w 313213"/>
                <a:gd name="connsiteY9" fmla="*/ 215095 h 276605"/>
                <a:gd name="connsiteX10" fmla="*/ 225429 w 313213"/>
                <a:gd name="connsiteY10" fmla="*/ 214460 h 276605"/>
                <a:gd name="connsiteX11" fmla="*/ 213366 w 313213"/>
                <a:gd name="connsiteY11" fmla="*/ 188748 h 276605"/>
                <a:gd name="connsiteX12" fmla="*/ 203526 w 313213"/>
                <a:gd name="connsiteY12" fmla="*/ 107165 h 276605"/>
                <a:gd name="connsiteX13" fmla="*/ 203526 w 313213"/>
                <a:gd name="connsiteY13" fmla="*/ 8123 h 276605"/>
                <a:gd name="connsiteX14" fmla="*/ 172099 w 313213"/>
                <a:gd name="connsiteY14" fmla="*/ 13837 h 276605"/>
                <a:gd name="connsiteX15" fmla="*/ 57502 w 313213"/>
                <a:gd name="connsiteY15" fmla="*/ 21773 h 276605"/>
                <a:gd name="connsiteX16" fmla="*/ 23219 w 313213"/>
                <a:gd name="connsiteY16" fmla="*/ 236999 h 276605"/>
                <a:gd name="connsiteX17" fmla="*/ 162893 w 313213"/>
                <a:gd name="connsiteY17" fmla="*/ 238586 h 276605"/>
                <a:gd name="connsiteX18" fmla="*/ 75279 w 313213"/>
                <a:gd name="connsiteY18" fmla="*/ 61454 h 276605"/>
                <a:gd name="connsiteX19" fmla="*/ 152100 w 313213"/>
                <a:gd name="connsiteY19" fmla="*/ 46534 h 276605"/>
                <a:gd name="connsiteX20" fmla="*/ 162576 w 313213"/>
                <a:gd name="connsiteY20" fmla="*/ 60501 h 276605"/>
                <a:gd name="connsiteX21" fmla="*/ 165750 w 313213"/>
                <a:gd name="connsiteY21" fmla="*/ 97959 h 276605"/>
                <a:gd name="connsiteX22" fmla="*/ 134641 w 313213"/>
                <a:gd name="connsiteY22" fmla="*/ 207477 h 276605"/>
                <a:gd name="connsiteX23" fmla="*/ 90516 w 313213"/>
                <a:gd name="connsiteY23" fmla="*/ 232872 h 276605"/>
                <a:gd name="connsiteX24" fmla="*/ 49884 w 313213"/>
                <a:gd name="connsiteY24" fmla="*/ 194462 h 276605"/>
                <a:gd name="connsiteX25" fmla="*/ 75279 w 313213"/>
                <a:gd name="connsiteY25" fmla="*/ 61454 h 2766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313213" h="276605">
                  <a:moveTo>
                    <a:pt x="162893" y="238586"/>
                  </a:moveTo>
                  <a:cubicBezTo>
                    <a:pt x="168607" y="230015"/>
                    <a:pt x="173686" y="221127"/>
                    <a:pt x="179400" y="211921"/>
                  </a:cubicBezTo>
                  <a:cubicBezTo>
                    <a:pt x="184479" y="221444"/>
                    <a:pt x="187971" y="230332"/>
                    <a:pt x="193367" y="238269"/>
                  </a:cubicBezTo>
                  <a:cubicBezTo>
                    <a:pt x="215906" y="271917"/>
                    <a:pt x="258126" y="276362"/>
                    <a:pt x="286695" y="249062"/>
                  </a:cubicBezTo>
                  <a:cubicBezTo>
                    <a:pt x="313360" y="223349"/>
                    <a:pt x="321296" y="172558"/>
                    <a:pt x="304155" y="139862"/>
                  </a:cubicBezTo>
                  <a:cubicBezTo>
                    <a:pt x="287965" y="109070"/>
                    <a:pt x="245428" y="105895"/>
                    <a:pt x="225112" y="133830"/>
                  </a:cubicBezTo>
                  <a:cubicBezTo>
                    <a:pt x="220667" y="139862"/>
                    <a:pt x="212731" y="147480"/>
                    <a:pt x="221302" y="156051"/>
                  </a:cubicBezTo>
                  <a:cubicBezTo>
                    <a:pt x="231143" y="165257"/>
                    <a:pt x="248920" y="166844"/>
                    <a:pt x="255903" y="159543"/>
                  </a:cubicBezTo>
                  <a:cubicBezTo>
                    <a:pt x="263205" y="151924"/>
                    <a:pt x="267966" y="153829"/>
                    <a:pt x="270506" y="162717"/>
                  </a:cubicBezTo>
                  <a:cubicBezTo>
                    <a:pt x="276220" y="181764"/>
                    <a:pt x="273363" y="199541"/>
                    <a:pt x="260983" y="215095"/>
                  </a:cubicBezTo>
                  <a:cubicBezTo>
                    <a:pt x="251142" y="227476"/>
                    <a:pt x="235905" y="226841"/>
                    <a:pt x="225429" y="214460"/>
                  </a:cubicBezTo>
                  <a:cubicBezTo>
                    <a:pt x="219080" y="206842"/>
                    <a:pt x="215906" y="197953"/>
                    <a:pt x="213366" y="188748"/>
                  </a:cubicBezTo>
                  <a:cubicBezTo>
                    <a:pt x="206065" y="162083"/>
                    <a:pt x="203843" y="134783"/>
                    <a:pt x="203526" y="107165"/>
                  </a:cubicBezTo>
                  <a:cubicBezTo>
                    <a:pt x="203208" y="74469"/>
                    <a:pt x="203526" y="41772"/>
                    <a:pt x="203526" y="8123"/>
                  </a:cubicBezTo>
                  <a:cubicBezTo>
                    <a:pt x="191780" y="7806"/>
                    <a:pt x="186066" y="23043"/>
                    <a:pt x="172099" y="13837"/>
                  </a:cubicBezTo>
                  <a:cubicBezTo>
                    <a:pt x="138768" y="-7749"/>
                    <a:pt x="89564" y="-3305"/>
                    <a:pt x="57502" y="21773"/>
                  </a:cubicBezTo>
                  <a:cubicBezTo>
                    <a:pt x="-1859" y="68437"/>
                    <a:pt x="-18684" y="174463"/>
                    <a:pt x="23219" y="236999"/>
                  </a:cubicBezTo>
                  <a:cubicBezTo>
                    <a:pt x="58455" y="289059"/>
                    <a:pt x="127340" y="290012"/>
                    <a:pt x="162893" y="238586"/>
                  </a:cubicBezTo>
                  <a:close/>
                  <a:moveTo>
                    <a:pt x="75279" y="61454"/>
                  </a:moveTo>
                  <a:cubicBezTo>
                    <a:pt x="97818" y="39868"/>
                    <a:pt x="124165" y="38598"/>
                    <a:pt x="152100" y="46534"/>
                  </a:cubicBezTo>
                  <a:cubicBezTo>
                    <a:pt x="159084" y="48438"/>
                    <a:pt x="162258" y="53200"/>
                    <a:pt x="162576" y="60501"/>
                  </a:cubicBezTo>
                  <a:cubicBezTo>
                    <a:pt x="163210" y="74786"/>
                    <a:pt x="164798" y="89071"/>
                    <a:pt x="165750" y="97959"/>
                  </a:cubicBezTo>
                  <a:cubicBezTo>
                    <a:pt x="165115" y="141131"/>
                    <a:pt x="159719" y="177320"/>
                    <a:pt x="134641" y="207477"/>
                  </a:cubicBezTo>
                  <a:cubicBezTo>
                    <a:pt x="123530" y="221127"/>
                    <a:pt x="112102" y="236999"/>
                    <a:pt x="90516" y="232872"/>
                  </a:cubicBezTo>
                  <a:cubicBezTo>
                    <a:pt x="68930" y="229063"/>
                    <a:pt x="57502" y="213508"/>
                    <a:pt x="49884" y="194462"/>
                  </a:cubicBezTo>
                  <a:cubicBezTo>
                    <a:pt x="32742" y="151290"/>
                    <a:pt x="44487" y="90976"/>
                    <a:pt x="75279" y="61454"/>
                  </a:cubicBezTo>
                  <a:close/>
                </a:path>
              </a:pathLst>
            </a:custGeom>
            <a:solidFill>
              <a:srgbClr val="C35A00"/>
            </a:solidFill>
            <a:ln w="317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78" name="그룹 77">
            <a:extLst>
              <a:ext uri="{FF2B5EF4-FFF2-40B4-BE49-F238E27FC236}">
                <a16:creationId xmlns:a16="http://schemas.microsoft.com/office/drawing/2014/main" id="{26D04842-BE55-405C-B8D7-5FC60F08F9B4}"/>
              </a:ext>
            </a:extLst>
          </p:cNvPr>
          <p:cNvGrpSpPr/>
          <p:nvPr/>
        </p:nvGrpSpPr>
        <p:grpSpPr>
          <a:xfrm>
            <a:off x="5252522" y="3096790"/>
            <a:ext cx="1933705" cy="479415"/>
            <a:chOff x="5271838" y="3097368"/>
            <a:chExt cx="1933705" cy="479415"/>
          </a:xfrm>
        </p:grpSpPr>
        <p:sp>
          <p:nvSpPr>
            <p:cNvPr id="22" name="Freeform: Shape 479">
              <a:extLst>
                <a:ext uri="{FF2B5EF4-FFF2-40B4-BE49-F238E27FC236}">
                  <a16:creationId xmlns:a16="http://schemas.microsoft.com/office/drawing/2014/main" id="{9293C441-AF1B-46D8-A02B-95972C9CC948}"/>
                </a:ext>
              </a:extLst>
            </p:cNvPr>
            <p:cNvSpPr/>
            <p:nvPr/>
          </p:nvSpPr>
          <p:spPr>
            <a:xfrm>
              <a:off x="6026593" y="3097425"/>
              <a:ext cx="184739" cy="476940"/>
            </a:xfrm>
            <a:custGeom>
              <a:avLst/>
              <a:gdLst>
                <a:gd name="connsiteX0" fmla="*/ 265077 w 406954"/>
                <a:gd name="connsiteY0" fmla="*/ 882701 h 1050631"/>
                <a:gd name="connsiteX1" fmla="*/ 272379 w 406954"/>
                <a:gd name="connsiteY1" fmla="*/ 912223 h 1050631"/>
                <a:gd name="connsiteX2" fmla="*/ 293012 w 406954"/>
                <a:gd name="connsiteY2" fmla="*/ 924286 h 1050631"/>
                <a:gd name="connsiteX3" fmla="*/ 306980 w 406954"/>
                <a:gd name="connsiteY3" fmla="*/ 920159 h 1050631"/>
                <a:gd name="connsiteX4" fmla="*/ 326661 w 406954"/>
                <a:gd name="connsiteY4" fmla="*/ 906826 h 1050631"/>
                <a:gd name="connsiteX5" fmla="*/ 348565 w 406954"/>
                <a:gd name="connsiteY5" fmla="*/ 923016 h 1050631"/>
                <a:gd name="connsiteX6" fmla="*/ 328883 w 406954"/>
                <a:gd name="connsiteY6" fmla="*/ 988409 h 1050631"/>
                <a:gd name="connsiteX7" fmla="*/ 255237 w 406954"/>
                <a:gd name="connsiteY7" fmla="*/ 974442 h 1050631"/>
                <a:gd name="connsiteX8" fmla="*/ 236190 w 406954"/>
                <a:gd name="connsiteY8" fmla="*/ 924286 h 1050631"/>
                <a:gd name="connsiteX9" fmla="*/ 216826 w 406954"/>
                <a:gd name="connsiteY9" fmla="*/ 779850 h 1050631"/>
                <a:gd name="connsiteX10" fmla="*/ 139688 w 406954"/>
                <a:gd name="connsiteY10" fmla="*/ 635097 h 1050631"/>
                <a:gd name="connsiteX11" fmla="*/ 182225 w 406954"/>
                <a:gd name="connsiteY11" fmla="*/ 628430 h 1050631"/>
                <a:gd name="connsiteX12" fmla="*/ 286981 w 406954"/>
                <a:gd name="connsiteY12" fmla="*/ 410348 h 1050631"/>
                <a:gd name="connsiteX13" fmla="*/ 235873 w 406954"/>
                <a:gd name="connsiteY13" fmla="*/ 372890 h 1050631"/>
                <a:gd name="connsiteX14" fmla="*/ 167623 w 406954"/>
                <a:gd name="connsiteY14" fmla="*/ 397650 h 1050631"/>
                <a:gd name="connsiteX15" fmla="*/ 92072 w 406954"/>
                <a:gd name="connsiteY15" fmla="*/ 500819 h 1050631"/>
                <a:gd name="connsiteX16" fmla="*/ 63185 w 406954"/>
                <a:gd name="connsiteY16" fmla="*/ 545261 h 1050631"/>
                <a:gd name="connsiteX17" fmla="*/ 57788 w 406954"/>
                <a:gd name="connsiteY17" fmla="*/ 483042 h 1050631"/>
                <a:gd name="connsiteX18" fmla="*/ 80644 w 406954"/>
                <a:gd name="connsiteY18" fmla="*/ 421141 h 1050631"/>
                <a:gd name="connsiteX19" fmla="*/ 82866 w 406954"/>
                <a:gd name="connsiteY19" fmla="*/ 418919 h 1050631"/>
                <a:gd name="connsiteX20" fmla="*/ 168258 w 406954"/>
                <a:gd name="connsiteY20" fmla="*/ 80526 h 1050631"/>
                <a:gd name="connsiteX21" fmla="*/ 140005 w 406954"/>
                <a:gd name="connsiteY21" fmla="*/ 22752 h 1050631"/>
                <a:gd name="connsiteX22" fmla="*/ 46677 w 406954"/>
                <a:gd name="connsiteY22" fmla="*/ 33545 h 1050631"/>
                <a:gd name="connsiteX23" fmla="*/ 26996 w 406954"/>
                <a:gd name="connsiteY23" fmla="*/ 86875 h 1050631"/>
                <a:gd name="connsiteX24" fmla="*/ 14 w 406954"/>
                <a:gd name="connsiteY24" fmla="*/ 357653 h 1050631"/>
                <a:gd name="connsiteX25" fmla="*/ 27949 w 406954"/>
                <a:gd name="connsiteY25" fmla="*/ 727472 h 1050631"/>
                <a:gd name="connsiteX26" fmla="*/ 50170 w 406954"/>
                <a:gd name="connsiteY26" fmla="*/ 745566 h 1050631"/>
                <a:gd name="connsiteX27" fmla="*/ 69216 w 406954"/>
                <a:gd name="connsiteY27" fmla="*/ 744931 h 1050631"/>
                <a:gd name="connsiteX28" fmla="*/ 84136 w 406954"/>
                <a:gd name="connsiteY28" fmla="*/ 728107 h 1050631"/>
                <a:gd name="connsiteX29" fmla="*/ 75565 w 406954"/>
                <a:gd name="connsiteY29" fmla="*/ 641128 h 1050631"/>
                <a:gd name="connsiteX30" fmla="*/ 144767 w 406954"/>
                <a:gd name="connsiteY30" fmla="*/ 710648 h 1050631"/>
                <a:gd name="connsiteX31" fmla="*/ 176194 w 406954"/>
                <a:gd name="connsiteY31" fmla="*/ 866829 h 1050631"/>
                <a:gd name="connsiteX32" fmla="*/ 192701 w 406954"/>
                <a:gd name="connsiteY32" fmla="*/ 966823 h 1050631"/>
                <a:gd name="connsiteX33" fmla="*/ 304123 w 406954"/>
                <a:gd name="connsiteY33" fmla="*/ 1050628 h 1050631"/>
                <a:gd name="connsiteX34" fmla="*/ 391102 w 406954"/>
                <a:gd name="connsiteY34" fmla="*/ 1000154 h 1050631"/>
                <a:gd name="connsiteX35" fmla="*/ 392689 w 406954"/>
                <a:gd name="connsiteY35" fmla="*/ 889367 h 1050631"/>
                <a:gd name="connsiteX36" fmla="*/ 265077 w 406954"/>
                <a:gd name="connsiteY36" fmla="*/ 882701 h 1050631"/>
                <a:gd name="connsiteX37" fmla="*/ 55883 w 406954"/>
                <a:gd name="connsiteY37" fmla="*/ 296069 h 1050631"/>
                <a:gd name="connsiteX38" fmla="*/ 74295 w 406954"/>
                <a:gd name="connsiteY38" fmla="*/ 121159 h 1050631"/>
                <a:gd name="connsiteX39" fmla="*/ 82866 w 406954"/>
                <a:gd name="connsiteY39" fmla="*/ 85923 h 1050631"/>
                <a:gd name="connsiteX40" fmla="*/ 92706 w 406954"/>
                <a:gd name="connsiteY40" fmla="*/ 74812 h 1050631"/>
                <a:gd name="connsiteX41" fmla="*/ 105404 w 406954"/>
                <a:gd name="connsiteY41" fmla="*/ 83066 h 1050631"/>
                <a:gd name="connsiteX42" fmla="*/ 119372 w 406954"/>
                <a:gd name="connsiteY42" fmla="*/ 127825 h 1050631"/>
                <a:gd name="connsiteX43" fmla="*/ 70168 w 406954"/>
                <a:gd name="connsiteY43" fmla="*/ 349716 h 1050631"/>
                <a:gd name="connsiteX44" fmla="*/ 55249 w 406954"/>
                <a:gd name="connsiteY44" fmla="*/ 369398 h 1050631"/>
                <a:gd name="connsiteX45" fmla="*/ 55883 w 406954"/>
                <a:gd name="connsiteY45" fmla="*/ 296069 h 1050631"/>
                <a:gd name="connsiteX46" fmla="*/ 123181 w 406954"/>
                <a:gd name="connsiteY46" fmla="*/ 597004 h 1050631"/>
                <a:gd name="connsiteX47" fmla="*/ 89850 w 406954"/>
                <a:gd name="connsiteY47" fmla="*/ 587480 h 1050631"/>
                <a:gd name="connsiteX48" fmla="*/ 104452 w 406954"/>
                <a:gd name="connsiteY48" fmla="*/ 563355 h 1050631"/>
                <a:gd name="connsiteX49" fmla="*/ 175559 w 406954"/>
                <a:gd name="connsiteY49" fmla="*/ 462408 h 1050631"/>
                <a:gd name="connsiteX50" fmla="*/ 194288 w 406954"/>
                <a:gd name="connsiteY50" fmla="*/ 443044 h 1050631"/>
                <a:gd name="connsiteX51" fmla="*/ 230794 w 406954"/>
                <a:gd name="connsiteY51" fmla="*/ 435108 h 1050631"/>
                <a:gd name="connsiteX52" fmla="*/ 244126 w 406954"/>
                <a:gd name="connsiteY52" fmla="*/ 465265 h 1050631"/>
                <a:gd name="connsiteX53" fmla="*/ 131435 w 406954"/>
                <a:gd name="connsiteY53" fmla="*/ 597004 h 1050631"/>
                <a:gd name="connsiteX54" fmla="*/ 123181 w 406954"/>
                <a:gd name="connsiteY54" fmla="*/ 597004 h 10506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</a:cxnLst>
              <a:rect l="l" t="t" r="r" b="b"/>
              <a:pathLst>
                <a:path w="406954" h="1050631">
                  <a:moveTo>
                    <a:pt x="265077" y="882701"/>
                  </a:moveTo>
                  <a:cubicBezTo>
                    <a:pt x="254919" y="899208"/>
                    <a:pt x="255872" y="902700"/>
                    <a:pt x="272379" y="912223"/>
                  </a:cubicBezTo>
                  <a:cubicBezTo>
                    <a:pt x="279362" y="916350"/>
                    <a:pt x="286346" y="919842"/>
                    <a:pt x="293012" y="924286"/>
                  </a:cubicBezTo>
                  <a:cubicBezTo>
                    <a:pt x="299679" y="928730"/>
                    <a:pt x="303805" y="928413"/>
                    <a:pt x="306980" y="920159"/>
                  </a:cubicBezTo>
                  <a:cubicBezTo>
                    <a:pt x="310154" y="911588"/>
                    <a:pt x="317455" y="906509"/>
                    <a:pt x="326661" y="906826"/>
                  </a:cubicBezTo>
                  <a:cubicBezTo>
                    <a:pt x="337136" y="907144"/>
                    <a:pt x="344120" y="913493"/>
                    <a:pt x="348565" y="923016"/>
                  </a:cubicBezTo>
                  <a:cubicBezTo>
                    <a:pt x="359040" y="945554"/>
                    <a:pt x="349517" y="976664"/>
                    <a:pt x="328883" y="988409"/>
                  </a:cubicBezTo>
                  <a:cubicBezTo>
                    <a:pt x="303170" y="1003011"/>
                    <a:pt x="269839" y="996980"/>
                    <a:pt x="255237" y="974442"/>
                  </a:cubicBezTo>
                  <a:cubicBezTo>
                    <a:pt x="245396" y="959204"/>
                    <a:pt x="240317" y="942063"/>
                    <a:pt x="236190" y="924286"/>
                  </a:cubicBezTo>
                  <a:cubicBezTo>
                    <a:pt x="225397" y="876670"/>
                    <a:pt x="225715" y="827466"/>
                    <a:pt x="216826" y="779850"/>
                  </a:cubicBezTo>
                  <a:cubicBezTo>
                    <a:pt x="206668" y="724615"/>
                    <a:pt x="195875" y="669063"/>
                    <a:pt x="139688" y="635097"/>
                  </a:cubicBezTo>
                  <a:cubicBezTo>
                    <a:pt x="155877" y="633827"/>
                    <a:pt x="169528" y="632874"/>
                    <a:pt x="182225" y="628430"/>
                  </a:cubicBezTo>
                  <a:cubicBezTo>
                    <a:pt x="260633" y="599543"/>
                    <a:pt x="313646" y="489708"/>
                    <a:pt x="286981" y="410348"/>
                  </a:cubicBezTo>
                  <a:cubicBezTo>
                    <a:pt x="278728" y="385905"/>
                    <a:pt x="261903" y="373525"/>
                    <a:pt x="235873" y="372890"/>
                  </a:cubicBezTo>
                  <a:cubicBezTo>
                    <a:pt x="209842" y="371937"/>
                    <a:pt x="187304" y="380508"/>
                    <a:pt x="167623" y="397650"/>
                  </a:cubicBezTo>
                  <a:cubicBezTo>
                    <a:pt x="134609" y="426537"/>
                    <a:pt x="113023" y="463043"/>
                    <a:pt x="92072" y="500819"/>
                  </a:cubicBezTo>
                  <a:cubicBezTo>
                    <a:pt x="84136" y="515421"/>
                    <a:pt x="77152" y="530658"/>
                    <a:pt x="63185" y="545261"/>
                  </a:cubicBezTo>
                  <a:cubicBezTo>
                    <a:pt x="61280" y="522722"/>
                    <a:pt x="61280" y="502406"/>
                    <a:pt x="57788" y="483042"/>
                  </a:cubicBezTo>
                  <a:cubicBezTo>
                    <a:pt x="52709" y="457012"/>
                    <a:pt x="55566" y="435426"/>
                    <a:pt x="80644" y="421141"/>
                  </a:cubicBezTo>
                  <a:cubicBezTo>
                    <a:pt x="81596" y="420506"/>
                    <a:pt x="82231" y="419554"/>
                    <a:pt x="82866" y="418919"/>
                  </a:cubicBezTo>
                  <a:cubicBezTo>
                    <a:pt x="164131" y="319560"/>
                    <a:pt x="191748" y="206233"/>
                    <a:pt x="168258" y="80526"/>
                  </a:cubicBezTo>
                  <a:cubicBezTo>
                    <a:pt x="164131" y="59257"/>
                    <a:pt x="154925" y="39259"/>
                    <a:pt x="140005" y="22752"/>
                  </a:cubicBezTo>
                  <a:cubicBezTo>
                    <a:pt x="109531" y="-11215"/>
                    <a:pt x="67946" y="-6770"/>
                    <a:pt x="46677" y="33545"/>
                  </a:cubicBezTo>
                  <a:cubicBezTo>
                    <a:pt x="37789" y="50369"/>
                    <a:pt x="31441" y="68463"/>
                    <a:pt x="26996" y="86875"/>
                  </a:cubicBezTo>
                  <a:cubicBezTo>
                    <a:pt x="4775" y="175759"/>
                    <a:pt x="-304" y="266547"/>
                    <a:pt x="14" y="357653"/>
                  </a:cubicBezTo>
                  <a:cubicBezTo>
                    <a:pt x="331" y="481455"/>
                    <a:pt x="13664" y="604622"/>
                    <a:pt x="27949" y="727472"/>
                  </a:cubicBezTo>
                  <a:cubicBezTo>
                    <a:pt x="29853" y="742392"/>
                    <a:pt x="33662" y="749693"/>
                    <a:pt x="50170" y="745566"/>
                  </a:cubicBezTo>
                  <a:cubicBezTo>
                    <a:pt x="56201" y="743979"/>
                    <a:pt x="62867" y="744614"/>
                    <a:pt x="69216" y="744931"/>
                  </a:cubicBezTo>
                  <a:cubicBezTo>
                    <a:pt x="81914" y="745884"/>
                    <a:pt x="85723" y="740487"/>
                    <a:pt x="84136" y="728107"/>
                  </a:cubicBezTo>
                  <a:cubicBezTo>
                    <a:pt x="80644" y="699855"/>
                    <a:pt x="78422" y="671602"/>
                    <a:pt x="75565" y="641128"/>
                  </a:cubicBezTo>
                  <a:cubicBezTo>
                    <a:pt x="108579" y="654460"/>
                    <a:pt x="129212" y="675412"/>
                    <a:pt x="144767" y="710648"/>
                  </a:cubicBezTo>
                  <a:cubicBezTo>
                    <a:pt x="166988" y="760486"/>
                    <a:pt x="172067" y="813499"/>
                    <a:pt x="176194" y="866829"/>
                  </a:cubicBezTo>
                  <a:cubicBezTo>
                    <a:pt x="178733" y="900795"/>
                    <a:pt x="182860" y="934126"/>
                    <a:pt x="192701" y="966823"/>
                  </a:cubicBezTo>
                  <a:cubicBezTo>
                    <a:pt x="210478" y="1025867"/>
                    <a:pt x="243809" y="1050310"/>
                    <a:pt x="304123" y="1050628"/>
                  </a:cubicBezTo>
                  <a:cubicBezTo>
                    <a:pt x="343168" y="1050945"/>
                    <a:pt x="373008" y="1034438"/>
                    <a:pt x="391102" y="1000154"/>
                  </a:cubicBezTo>
                  <a:cubicBezTo>
                    <a:pt x="410148" y="963966"/>
                    <a:pt x="413640" y="925873"/>
                    <a:pt x="392689" y="889367"/>
                  </a:cubicBezTo>
                  <a:cubicBezTo>
                    <a:pt x="364119" y="839846"/>
                    <a:pt x="292695" y="837307"/>
                    <a:pt x="265077" y="882701"/>
                  </a:cubicBezTo>
                  <a:close/>
                  <a:moveTo>
                    <a:pt x="55883" y="296069"/>
                  </a:moveTo>
                  <a:cubicBezTo>
                    <a:pt x="60010" y="237660"/>
                    <a:pt x="64454" y="179250"/>
                    <a:pt x="74295" y="121159"/>
                  </a:cubicBezTo>
                  <a:cubicBezTo>
                    <a:pt x="76200" y="109096"/>
                    <a:pt x="79691" y="97350"/>
                    <a:pt x="82866" y="85923"/>
                  </a:cubicBezTo>
                  <a:cubicBezTo>
                    <a:pt x="84136" y="80843"/>
                    <a:pt x="86358" y="75447"/>
                    <a:pt x="92706" y="74812"/>
                  </a:cubicBezTo>
                  <a:cubicBezTo>
                    <a:pt x="98421" y="74495"/>
                    <a:pt x="102547" y="78621"/>
                    <a:pt x="105404" y="83066"/>
                  </a:cubicBezTo>
                  <a:cubicBezTo>
                    <a:pt x="114293" y="96716"/>
                    <a:pt x="118102" y="112270"/>
                    <a:pt x="119372" y="127825"/>
                  </a:cubicBezTo>
                  <a:cubicBezTo>
                    <a:pt x="126356" y="206868"/>
                    <a:pt x="111753" y="281149"/>
                    <a:pt x="70168" y="349716"/>
                  </a:cubicBezTo>
                  <a:cubicBezTo>
                    <a:pt x="66359" y="356065"/>
                    <a:pt x="60962" y="361779"/>
                    <a:pt x="55249" y="369398"/>
                  </a:cubicBezTo>
                  <a:cubicBezTo>
                    <a:pt x="55566" y="343050"/>
                    <a:pt x="54296" y="319242"/>
                    <a:pt x="55883" y="296069"/>
                  </a:cubicBezTo>
                  <a:close/>
                  <a:moveTo>
                    <a:pt x="123181" y="597004"/>
                  </a:moveTo>
                  <a:cubicBezTo>
                    <a:pt x="111436" y="595416"/>
                    <a:pt x="95564" y="597321"/>
                    <a:pt x="89850" y="587480"/>
                  </a:cubicBezTo>
                  <a:cubicBezTo>
                    <a:pt x="85723" y="580814"/>
                    <a:pt x="99055" y="571291"/>
                    <a:pt x="104452" y="563355"/>
                  </a:cubicBezTo>
                  <a:cubicBezTo>
                    <a:pt x="127625" y="529388"/>
                    <a:pt x="148577" y="493835"/>
                    <a:pt x="175559" y="462408"/>
                  </a:cubicBezTo>
                  <a:cubicBezTo>
                    <a:pt x="181273" y="455742"/>
                    <a:pt x="187622" y="449076"/>
                    <a:pt x="194288" y="443044"/>
                  </a:cubicBezTo>
                  <a:cubicBezTo>
                    <a:pt x="204764" y="433838"/>
                    <a:pt x="216826" y="429077"/>
                    <a:pt x="230794" y="435108"/>
                  </a:cubicBezTo>
                  <a:cubicBezTo>
                    <a:pt x="244761" y="441457"/>
                    <a:pt x="243809" y="454155"/>
                    <a:pt x="244126" y="465265"/>
                  </a:cubicBezTo>
                  <a:cubicBezTo>
                    <a:pt x="243491" y="529388"/>
                    <a:pt x="191748" y="589702"/>
                    <a:pt x="131435" y="597004"/>
                  </a:cubicBezTo>
                  <a:cubicBezTo>
                    <a:pt x="128260" y="596686"/>
                    <a:pt x="125720" y="597321"/>
                    <a:pt x="123181" y="597004"/>
                  </a:cubicBezTo>
                  <a:close/>
                </a:path>
              </a:pathLst>
            </a:custGeom>
            <a:solidFill>
              <a:srgbClr val="C35A00"/>
            </a:solidFill>
            <a:ln w="317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480">
              <a:extLst>
                <a:ext uri="{FF2B5EF4-FFF2-40B4-BE49-F238E27FC236}">
                  <a16:creationId xmlns:a16="http://schemas.microsoft.com/office/drawing/2014/main" id="{892FFFD9-1C05-43EC-9E97-3FBAE4CCB2D6}"/>
                </a:ext>
              </a:extLst>
            </p:cNvPr>
            <p:cNvSpPr/>
            <p:nvPr/>
          </p:nvSpPr>
          <p:spPr>
            <a:xfrm>
              <a:off x="5271838" y="3105236"/>
              <a:ext cx="282196" cy="377432"/>
            </a:xfrm>
            <a:custGeom>
              <a:avLst/>
              <a:gdLst>
                <a:gd name="connsiteX0" fmla="*/ 603328 w 621638"/>
                <a:gd name="connsiteY0" fmla="*/ 53479 h 831430"/>
                <a:gd name="connsiteX1" fmla="*/ 514127 w 621638"/>
                <a:gd name="connsiteY1" fmla="*/ 467 h 831430"/>
                <a:gd name="connsiteX2" fmla="*/ 424608 w 621638"/>
                <a:gd name="connsiteY2" fmla="*/ 61415 h 831430"/>
                <a:gd name="connsiteX3" fmla="*/ 436671 w 621638"/>
                <a:gd name="connsiteY3" fmla="*/ 85858 h 831430"/>
                <a:gd name="connsiteX4" fmla="*/ 453495 w 621638"/>
                <a:gd name="connsiteY4" fmla="*/ 90303 h 831430"/>
                <a:gd name="connsiteX5" fmla="*/ 474129 w 621638"/>
                <a:gd name="connsiteY5" fmla="*/ 81414 h 831430"/>
                <a:gd name="connsiteX6" fmla="*/ 524920 w 621638"/>
                <a:gd name="connsiteY6" fmla="*/ 56971 h 831430"/>
                <a:gd name="connsiteX7" fmla="*/ 562378 w 621638"/>
                <a:gd name="connsiteY7" fmla="*/ 90937 h 831430"/>
                <a:gd name="connsiteX8" fmla="*/ 565552 w 621638"/>
                <a:gd name="connsiteY8" fmla="*/ 133475 h 831430"/>
                <a:gd name="connsiteX9" fmla="*/ 479526 w 621638"/>
                <a:gd name="connsiteY9" fmla="*/ 228072 h 831430"/>
                <a:gd name="connsiteX10" fmla="*/ 402705 w 621638"/>
                <a:gd name="connsiteY10" fmla="*/ 203629 h 831430"/>
                <a:gd name="connsiteX11" fmla="*/ 374135 w 621638"/>
                <a:gd name="connsiteY11" fmla="*/ 173790 h 831430"/>
                <a:gd name="connsiteX12" fmla="*/ 312551 w 621638"/>
                <a:gd name="connsiteY12" fmla="*/ 101413 h 831430"/>
                <a:gd name="connsiteX13" fmla="*/ 71931 w 621638"/>
                <a:gd name="connsiteY13" fmla="*/ 84589 h 831430"/>
                <a:gd name="connsiteX14" fmla="*/ 6538 w 621638"/>
                <a:gd name="connsiteY14" fmla="*/ 290608 h 831430"/>
                <a:gd name="connsiteX15" fmla="*/ 134467 w 621638"/>
                <a:gd name="connsiteY15" fmla="*/ 390920 h 831430"/>
                <a:gd name="connsiteX16" fmla="*/ 257634 w 621638"/>
                <a:gd name="connsiteY16" fmla="*/ 340764 h 831430"/>
                <a:gd name="connsiteX17" fmla="*/ 256682 w 621638"/>
                <a:gd name="connsiteY17" fmla="*/ 295687 h 831430"/>
                <a:gd name="connsiteX18" fmla="*/ 245571 w 621638"/>
                <a:gd name="connsiteY18" fmla="*/ 286799 h 831430"/>
                <a:gd name="connsiteX19" fmla="*/ 231921 w 621638"/>
                <a:gd name="connsiteY19" fmla="*/ 288704 h 831430"/>
                <a:gd name="connsiteX20" fmla="*/ 150974 w 621638"/>
                <a:gd name="connsiteY20" fmla="*/ 335367 h 831430"/>
                <a:gd name="connsiteX21" fmla="*/ 55741 w 621638"/>
                <a:gd name="connsiteY21" fmla="*/ 271562 h 831430"/>
                <a:gd name="connsiteX22" fmla="*/ 52249 w 621638"/>
                <a:gd name="connsiteY22" fmla="*/ 243309 h 831430"/>
                <a:gd name="connsiteX23" fmla="*/ 93517 w 621638"/>
                <a:gd name="connsiteY23" fmla="*/ 134744 h 831430"/>
                <a:gd name="connsiteX24" fmla="*/ 216684 w 621638"/>
                <a:gd name="connsiteY24" fmla="*/ 104905 h 831430"/>
                <a:gd name="connsiteX25" fmla="*/ 289061 w 621638"/>
                <a:gd name="connsiteY25" fmla="*/ 154743 h 831430"/>
                <a:gd name="connsiteX26" fmla="*/ 357628 w 621638"/>
                <a:gd name="connsiteY26" fmla="*/ 233786 h 831430"/>
                <a:gd name="connsiteX27" fmla="*/ 361437 w 621638"/>
                <a:gd name="connsiteY27" fmla="*/ 252515 h 831430"/>
                <a:gd name="connsiteX28" fmla="*/ 355406 w 621638"/>
                <a:gd name="connsiteY28" fmla="*/ 362985 h 831430"/>
                <a:gd name="connsiteX29" fmla="*/ 377309 w 621638"/>
                <a:gd name="connsiteY29" fmla="*/ 593447 h 831430"/>
                <a:gd name="connsiteX30" fmla="*/ 372230 w 621638"/>
                <a:gd name="connsiteY30" fmla="*/ 682014 h 831430"/>
                <a:gd name="connsiteX31" fmla="*/ 342708 w 621638"/>
                <a:gd name="connsiteY31" fmla="*/ 754708 h 831430"/>
                <a:gd name="connsiteX32" fmla="*/ 293505 w 621638"/>
                <a:gd name="connsiteY32" fmla="*/ 777881 h 831430"/>
                <a:gd name="connsiteX33" fmla="*/ 257634 w 621638"/>
                <a:gd name="connsiteY33" fmla="*/ 738518 h 831430"/>
                <a:gd name="connsiteX34" fmla="*/ 272236 w 621638"/>
                <a:gd name="connsiteY34" fmla="*/ 678839 h 831430"/>
                <a:gd name="connsiteX35" fmla="*/ 286839 w 621638"/>
                <a:gd name="connsiteY35" fmla="*/ 646778 h 831430"/>
                <a:gd name="connsiteX36" fmla="*/ 256682 w 621638"/>
                <a:gd name="connsiteY36" fmla="*/ 622017 h 831430"/>
                <a:gd name="connsiteX37" fmla="*/ 243032 w 621638"/>
                <a:gd name="connsiteY37" fmla="*/ 623922 h 831430"/>
                <a:gd name="connsiteX38" fmla="*/ 204939 w 621638"/>
                <a:gd name="connsiteY38" fmla="*/ 750581 h 831430"/>
                <a:gd name="connsiteX39" fmla="*/ 267475 w 621638"/>
                <a:gd name="connsiteY39" fmla="*/ 828354 h 831430"/>
                <a:gd name="connsiteX40" fmla="*/ 405879 w 621638"/>
                <a:gd name="connsiteY40" fmla="*/ 770897 h 831430"/>
                <a:gd name="connsiteX41" fmla="*/ 433179 w 621638"/>
                <a:gd name="connsiteY41" fmla="*/ 666142 h 831430"/>
                <a:gd name="connsiteX42" fmla="*/ 416037 w 621638"/>
                <a:gd name="connsiteY42" fmla="*/ 418220 h 831430"/>
                <a:gd name="connsiteX43" fmla="*/ 414133 w 621638"/>
                <a:gd name="connsiteY43" fmla="*/ 285212 h 831430"/>
                <a:gd name="connsiteX44" fmla="*/ 424291 w 621638"/>
                <a:gd name="connsiteY44" fmla="*/ 277276 h 831430"/>
                <a:gd name="connsiteX45" fmla="*/ 494763 w 621638"/>
                <a:gd name="connsiteY45" fmla="*/ 282990 h 831430"/>
                <a:gd name="connsiteX46" fmla="*/ 599836 w 621638"/>
                <a:gd name="connsiteY46" fmla="*/ 222041 h 831430"/>
                <a:gd name="connsiteX47" fmla="*/ 603328 w 621638"/>
                <a:gd name="connsiteY47" fmla="*/ 53479 h 8314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621638" h="831430">
                  <a:moveTo>
                    <a:pt x="603328" y="53479"/>
                  </a:moveTo>
                  <a:cubicBezTo>
                    <a:pt x="586186" y="16339"/>
                    <a:pt x="556029" y="-3343"/>
                    <a:pt x="514127" y="467"/>
                  </a:cubicBezTo>
                  <a:cubicBezTo>
                    <a:pt x="473494" y="3958"/>
                    <a:pt x="441750" y="23005"/>
                    <a:pt x="424608" y="61415"/>
                  </a:cubicBezTo>
                  <a:cubicBezTo>
                    <a:pt x="416672" y="78875"/>
                    <a:pt x="417942" y="80779"/>
                    <a:pt x="436671" y="85858"/>
                  </a:cubicBezTo>
                  <a:cubicBezTo>
                    <a:pt x="442385" y="87446"/>
                    <a:pt x="448099" y="88398"/>
                    <a:pt x="453495" y="90303"/>
                  </a:cubicBezTo>
                  <a:cubicBezTo>
                    <a:pt x="463336" y="93794"/>
                    <a:pt x="469367" y="92525"/>
                    <a:pt x="474129" y="81414"/>
                  </a:cubicBezTo>
                  <a:cubicBezTo>
                    <a:pt x="482383" y="63003"/>
                    <a:pt x="503334" y="54114"/>
                    <a:pt x="524920" y="56971"/>
                  </a:cubicBezTo>
                  <a:cubicBezTo>
                    <a:pt x="543332" y="59193"/>
                    <a:pt x="556664" y="71574"/>
                    <a:pt x="562378" y="90937"/>
                  </a:cubicBezTo>
                  <a:cubicBezTo>
                    <a:pt x="566505" y="104905"/>
                    <a:pt x="565870" y="119190"/>
                    <a:pt x="565552" y="133475"/>
                  </a:cubicBezTo>
                  <a:cubicBezTo>
                    <a:pt x="563648" y="190932"/>
                    <a:pt x="536348" y="220771"/>
                    <a:pt x="479526" y="228072"/>
                  </a:cubicBezTo>
                  <a:cubicBezTo>
                    <a:pt x="450004" y="231882"/>
                    <a:pt x="423973" y="226168"/>
                    <a:pt x="402705" y="203629"/>
                  </a:cubicBezTo>
                  <a:cubicBezTo>
                    <a:pt x="393181" y="193789"/>
                    <a:pt x="383658" y="183948"/>
                    <a:pt x="374135" y="173790"/>
                  </a:cubicBezTo>
                  <a:cubicBezTo>
                    <a:pt x="352867" y="150299"/>
                    <a:pt x="335090" y="123634"/>
                    <a:pt x="312551" y="101413"/>
                  </a:cubicBezTo>
                  <a:cubicBezTo>
                    <a:pt x="235413" y="25862"/>
                    <a:pt x="135419" y="32211"/>
                    <a:pt x="71931" y="84589"/>
                  </a:cubicBezTo>
                  <a:cubicBezTo>
                    <a:pt x="7173" y="137919"/>
                    <a:pt x="-11556" y="209978"/>
                    <a:pt x="6538" y="290608"/>
                  </a:cubicBezTo>
                  <a:cubicBezTo>
                    <a:pt x="20505" y="352509"/>
                    <a:pt x="70978" y="389967"/>
                    <a:pt x="134467" y="390920"/>
                  </a:cubicBezTo>
                  <a:cubicBezTo>
                    <a:pt x="182718" y="391555"/>
                    <a:pt x="222716" y="372508"/>
                    <a:pt x="257634" y="340764"/>
                  </a:cubicBezTo>
                  <a:cubicBezTo>
                    <a:pt x="283664" y="317273"/>
                    <a:pt x="283347" y="316956"/>
                    <a:pt x="256682" y="295687"/>
                  </a:cubicBezTo>
                  <a:cubicBezTo>
                    <a:pt x="252872" y="292830"/>
                    <a:pt x="249063" y="289973"/>
                    <a:pt x="245571" y="286799"/>
                  </a:cubicBezTo>
                  <a:cubicBezTo>
                    <a:pt x="240175" y="281720"/>
                    <a:pt x="236365" y="281720"/>
                    <a:pt x="231921" y="288704"/>
                  </a:cubicBezTo>
                  <a:cubicBezTo>
                    <a:pt x="213192" y="318226"/>
                    <a:pt x="183988" y="330923"/>
                    <a:pt x="150974" y="335367"/>
                  </a:cubicBezTo>
                  <a:cubicBezTo>
                    <a:pt x="103992" y="341716"/>
                    <a:pt x="66217" y="316321"/>
                    <a:pt x="55741" y="271562"/>
                  </a:cubicBezTo>
                  <a:cubicBezTo>
                    <a:pt x="53519" y="262356"/>
                    <a:pt x="52249" y="252833"/>
                    <a:pt x="52249" y="243309"/>
                  </a:cubicBezTo>
                  <a:cubicBezTo>
                    <a:pt x="51614" y="201725"/>
                    <a:pt x="59233" y="162679"/>
                    <a:pt x="93517" y="134744"/>
                  </a:cubicBezTo>
                  <a:cubicBezTo>
                    <a:pt x="129388" y="104905"/>
                    <a:pt x="172560" y="101096"/>
                    <a:pt x="216684" y="104905"/>
                  </a:cubicBezTo>
                  <a:cubicBezTo>
                    <a:pt x="249698" y="107762"/>
                    <a:pt x="270014" y="130935"/>
                    <a:pt x="289061" y="154743"/>
                  </a:cubicBezTo>
                  <a:cubicBezTo>
                    <a:pt x="310647" y="182043"/>
                    <a:pt x="330328" y="211248"/>
                    <a:pt x="357628" y="233786"/>
                  </a:cubicBezTo>
                  <a:cubicBezTo>
                    <a:pt x="364294" y="239183"/>
                    <a:pt x="363025" y="245214"/>
                    <a:pt x="361437" y="252515"/>
                  </a:cubicBezTo>
                  <a:cubicBezTo>
                    <a:pt x="353184" y="289021"/>
                    <a:pt x="352549" y="325527"/>
                    <a:pt x="355406" y="362985"/>
                  </a:cubicBezTo>
                  <a:cubicBezTo>
                    <a:pt x="361120" y="439806"/>
                    <a:pt x="373500" y="516309"/>
                    <a:pt x="377309" y="593447"/>
                  </a:cubicBezTo>
                  <a:cubicBezTo>
                    <a:pt x="379849" y="623287"/>
                    <a:pt x="377309" y="652809"/>
                    <a:pt x="372230" y="682014"/>
                  </a:cubicBezTo>
                  <a:cubicBezTo>
                    <a:pt x="367786" y="708361"/>
                    <a:pt x="359215" y="733122"/>
                    <a:pt x="342708" y="754708"/>
                  </a:cubicBezTo>
                  <a:cubicBezTo>
                    <a:pt x="330328" y="770897"/>
                    <a:pt x="314139" y="779468"/>
                    <a:pt x="293505" y="777881"/>
                  </a:cubicBezTo>
                  <a:cubicBezTo>
                    <a:pt x="269379" y="775976"/>
                    <a:pt x="257317" y="762326"/>
                    <a:pt x="257634" y="738518"/>
                  </a:cubicBezTo>
                  <a:cubicBezTo>
                    <a:pt x="257951" y="717567"/>
                    <a:pt x="264300" y="698203"/>
                    <a:pt x="272236" y="678839"/>
                  </a:cubicBezTo>
                  <a:cubicBezTo>
                    <a:pt x="276998" y="667729"/>
                    <a:pt x="293187" y="658523"/>
                    <a:pt x="286839" y="646778"/>
                  </a:cubicBezTo>
                  <a:cubicBezTo>
                    <a:pt x="281125" y="636302"/>
                    <a:pt x="266522" y="630588"/>
                    <a:pt x="256682" y="622017"/>
                  </a:cubicBezTo>
                  <a:cubicBezTo>
                    <a:pt x="250650" y="616938"/>
                    <a:pt x="247158" y="617573"/>
                    <a:pt x="243032" y="623922"/>
                  </a:cubicBezTo>
                  <a:cubicBezTo>
                    <a:pt x="217636" y="662332"/>
                    <a:pt x="201129" y="703600"/>
                    <a:pt x="204939" y="750581"/>
                  </a:cubicBezTo>
                  <a:cubicBezTo>
                    <a:pt x="207796" y="788039"/>
                    <a:pt x="234143" y="821053"/>
                    <a:pt x="267475" y="828354"/>
                  </a:cubicBezTo>
                  <a:cubicBezTo>
                    <a:pt x="312234" y="838195"/>
                    <a:pt x="374135" y="825815"/>
                    <a:pt x="405879" y="770897"/>
                  </a:cubicBezTo>
                  <a:cubicBezTo>
                    <a:pt x="424608" y="738201"/>
                    <a:pt x="430957" y="702647"/>
                    <a:pt x="433179" y="666142"/>
                  </a:cubicBezTo>
                  <a:cubicBezTo>
                    <a:pt x="438258" y="582654"/>
                    <a:pt x="425243" y="500437"/>
                    <a:pt x="416037" y="418220"/>
                  </a:cubicBezTo>
                  <a:cubicBezTo>
                    <a:pt x="410958" y="374095"/>
                    <a:pt x="408101" y="329653"/>
                    <a:pt x="414133" y="285212"/>
                  </a:cubicBezTo>
                  <a:cubicBezTo>
                    <a:pt x="415085" y="278545"/>
                    <a:pt x="415720" y="273784"/>
                    <a:pt x="424291" y="277276"/>
                  </a:cubicBezTo>
                  <a:cubicBezTo>
                    <a:pt x="447147" y="286481"/>
                    <a:pt x="470955" y="285529"/>
                    <a:pt x="494763" y="282990"/>
                  </a:cubicBezTo>
                  <a:cubicBezTo>
                    <a:pt x="538570" y="278228"/>
                    <a:pt x="578250" y="263626"/>
                    <a:pt x="599836" y="222041"/>
                  </a:cubicBezTo>
                  <a:cubicBezTo>
                    <a:pt x="627136" y="166806"/>
                    <a:pt x="629358" y="109666"/>
                    <a:pt x="603328" y="53479"/>
                  </a:cubicBezTo>
                  <a:close/>
                </a:path>
              </a:pathLst>
            </a:custGeom>
            <a:solidFill>
              <a:srgbClr val="C35A00"/>
            </a:solidFill>
            <a:ln w="317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481">
              <a:extLst>
                <a:ext uri="{FF2B5EF4-FFF2-40B4-BE49-F238E27FC236}">
                  <a16:creationId xmlns:a16="http://schemas.microsoft.com/office/drawing/2014/main" id="{8C21D7A9-0667-49CA-A735-C9AAE4F2E42C}"/>
                </a:ext>
              </a:extLst>
            </p:cNvPr>
            <p:cNvSpPr/>
            <p:nvPr/>
          </p:nvSpPr>
          <p:spPr>
            <a:xfrm>
              <a:off x="5537203" y="3097368"/>
              <a:ext cx="196264" cy="460727"/>
            </a:xfrm>
            <a:custGeom>
              <a:avLst/>
              <a:gdLst>
                <a:gd name="connsiteX0" fmla="*/ 379382 w 432341"/>
                <a:gd name="connsiteY0" fmla="*/ 789817 h 1014916"/>
                <a:gd name="connsiteX1" fmla="*/ 307958 w 432341"/>
                <a:gd name="connsiteY1" fmla="*/ 809181 h 1014916"/>
                <a:gd name="connsiteX2" fmla="*/ 309227 w 432341"/>
                <a:gd name="connsiteY2" fmla="*/ 846005 h 1014916"/>
                <a:gd name="connsiteX3" fmla="*/ 320338 w 432341"/>
                <a:gd name="connsiteY3" fmla="*/ 855210 h 1014916"/>
                <a:gd name="connsiteX4" fmla="*/ 338749 w 432341"/>
                <a:gd name="connsiteY4" fmla="*/ 852988 h 1014916"/>
                <a:gd name="connsiteX5" fmla="*/ 362240 w 432341"/>
                <a:gd name="connsiteY5" fmla="*/ 841243 h 1014916"/>
                <a:gd name="connsiteX6" fmla="*/ 378112 w 432341"/>
                <a:gd name="connsiteY6" fmla="*/ 864416 h 1014916"/>
                <a:gd name="connsiteX7" fmla="*/ 351447 w 432341"/>
                <a:gd name="connsiteY7" fmla="*/ 936475 h 1014916"/>
                <a:gd name="connsiteX8" fmla="*/ 273039 w 432341"/>
                <a:gd name="connsiteY8" fmla="*/ 955204 h 1014916"/>
                <a:gd name="connsiteX9" fmla="*/ 232089 w 432341"/>
                <a:gd name="connsiteY9" fmla="*/ 893938 h 1014916"/>
                <a:gd name="connsiteX10" fmla="*/ 236533 w 432341"/>
                <a:gd name="connsiteY10" fmla="*/ 788230 h 1014916"/>
                <a:gd name="connsiteX11" fmla="*/ 284467 w 432341"/>
                <a:gd name="connsiteY11" fmla="*/ 573322 h 1014916"/>
                <a:gd name="connsiteX12" fmla="*/ 291768 w 432341"/>
                <a:gd name="connsiteY12" fmla="*/ 433330 h 1014916"/>
                <a:gd name="connsiteX13" fmla="*/ 208916 w 432341"/>
                <a:gd name="connsiteY13" fmla="*/ 379048 h 1014916"/>
                <a:gd name="connsiteX14" fmla="*/ 137174 w 432341"/>
                <a:gd name="connsiteY14" fmla="*/ 435235 h 1014916"/>
                <a:gd name="connsiteX15" fmla="*/ 137174 w 432341"/>
                <a:gd name="connsiteY15" fmla="*/ 325400 h 1014916"/>
                <a:gd name="connsiteX16" fmla="*/ 146697 w 432341"/>
                <a:gd name="connsiteY16" fmla="*/ 307306 h 1014916"/>
                <a:gd name="connsiteX17" fmla="*/ 262563 w 432341"/>
                <a:gd name="connsiteY17" fmla="*/ 147316 h 1014916"/>
                <a:gd name="connsiteX18" fmla="*/ 250818 w 432341"/>
                <a:gd name="connsiteY18" fmla="*/ 38116 h 1014916"/>
                <a:gd name="connsiteX19" fmla="*/ 184473 w 432341"/>
                <a:gd name="connsiteY19" fmla="*/ 23 h 1014916"/>
                <a:gd name="connsiteX20" fmla="*/ 120985 w 432341"/>
                <a:gd name="connsiteY20" fmla="*/ 39703 h 1014916"/>
                <a:gd name="connsiteX21" fmla="*/ 101938 w 432341"/>
                <a:gd name="connsiteY21" fmla="*/ 100017 h 1014916"/>
                <a:gd name="connsiteX22" fmla="*/ 91145 w 432341"/>
                <a:gd name="connsiteY22" fmla="*/ 237469 h 1014916"/>
                <a:gd name="connsiteX23" fmla="*/ 40672 w 432341"/>
                <a:gd name="connsiteY23" fmla="*/ 280641 h 1014916"/>
                <a:gd name="connsiteX24" fmla="*/ 7658 w 432341"/>
                <a:gd name="connsiteY24" fmla="*/ 280006 h 1014916"/>
                <a:gd name="connsiteX25" fmla="*/ 357 w 432341"/>
                <a:gd name="connsiteY25" fmla="*/ 316829 h 1014916"/>
                <a:gd name="connsiteX26" fmla="*/ 9563 w 432341"/>
                <a:gd name="connsiteY26" fmla="*/ 329527 h 1014916"/>
                <a:gd name="connsiteX27" fmla="*/ 72733 w 432341"/>
                <a:gd name="connsiteY27" fmla="*/ 331432 h 1014916"/>
                <a:gd name="connsiteX28" fmla="*/ 84796 w 432341"/>
                <a:gd name="connsiteY28" fmla="*/ 344129 h 1014916"/>
                <a:gd name="connsiteX29" fmla="*/ 95589 w 432341"/>
                <a:gd name="connsiteY29" fmla="*/ 701886 h 1014916"/>
                <a:gd name="connsiteX30" fmla="*/ 134000 w 432341"/>
                <a:gd name="connsiteY30" fmla="*/ 732360 h 1014916"/>
                <a:gd name="connsiteX31" fmla="*/ 141936 w 432341"/>
                <a:gd name="connsiteY31" fmla="*/ 731726 h 1014916"/>
                <a:gd name="connsiteX32" fmla="*/ 153681 w 432341"/>
                <a:gd name="connsiteY32" fmla="*/ 717441 h 1014916"/>
                <a:gd name="connsiteX33" fmla="*/ 139714 w 432341"/>
                <a:gd name="connsiteY33" fmla="*/ 537451 h 1014916"/>
                <a:gd name="connsiteX34" fmla="*/ 181616 w 432341"/>
                <a:gd name="connsiteY34" fmla="*/ 446663 h 1014916"/>
                <a:gd name="connsiteX35" fmla="*/ 208281 w 432341"/>
                <a:gd name="connsiteY35" fmla="*/ 433330 h 1014916"/>
                <a:gd name="connsiteX36" fmla="*/ 244152 w 432341"/>
                <a:gd name="connsiteY36" fmla="*/ 461265 h 1014916"/>
                <a:gd name="connsiteX37" fmla="*/ 239390 w 432341"/>
                <a:gd name="connsiteY37" fmla="*/ 521262 h 1014916"/>
                <a:gd name="connsiteX38" fmla="*/ 188917 w 432341"/>
                <a:gd name="connsiteY38" fmla="*/ 758391 h 1014916"/>
                <a:gd name="connsiteX39" fmla="*/ 184473 w 432341"/>
                <a:gd name="connsiteY39" fmla="*/ 915524 h 1014916"/>
                <a:gd name="connsiteX40" fmla="*/ 272404 w 432341"/>
                <a:gd name="connsiteY40" fmla="*/ 1012661 h 1014916"/>
                <a:gd name="connsiteX41" fmla="*/ 430807 w 432341"/>
                <a:gd name="connsiteY41" fmla="*/ 854893 h 1014916"/>
                <a:gd name="connsiteX42" fmla="*/ 379382 w 432341"/>
                <a:gd name="connsiteY42" fmla="*/ 789817 h 1014916"/>
                <a:gd name="connsiteX43" fmla="*/ 155903 w 432341"/>
                <a:gd name="connsiteY43" fmla="*/ 94303 h 1014916"/>
                <a:gd name="connsiteX44" fmla="*/ 171140 w 432341"/>
                <a:gd name="connsiteY44" fmla="*/ 61606 h 1014916"/>
                <a:gd name="connsiteX45" fmla="*/ 202567 w 432341"/>
                <a:gd name="connsiteY45" fmla="*/ 67320 h 1014916"/>
                <a:gd name="connsiteX46" fmla="*/ 209868 w 432341"/>
                <a:gd name="connsiteY46" fmla="*/ 127952 h 1014916"/>
                <a:gd name="connsiteX47" fmla="*/ 158443 w 432341"/>
                <a:gd name="connsiteY47" fmla="*/ 233342 h 1014916"/>
                <a:gd name="connsiteX48" fmla="*/ 142571 w 432341"/>
                <a:gd name="connsiteY48" fmla="*/ 243818 h 1014916"/>
                <a:gd name="connsiteX49" fmla="*/ 155903 w 432341"/>
                <a:gd name="connsiteY49" fmla="*/ 94303 h 1014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432341" h="1014916">
                  <a:moveTo>
                    <a:pt x="379382" y="789817"/>
                  </a:moveTo>
                  <a:cubicBezTo>
                    <a:pt x="352717" y="781564"/>
                    <a:pt x="327957" y="789500"/>
                    <a:pt x="307958" y="809181"/>
                  </a:cubicBezTo>
                  <a:cubicBezTo>
                    <a:pt x="290816" y="825688"/>
                    <a:pt x="291451" y="831085"/>
                    <a:pt x="309227" y="846005"/>
                  </a:cubicBezTo>
                  <a:cubicBezTo>
                    <a:pt x="313037" y="849179"/>
                    <a:pt x="316846" y="851718"/>
                    <a:pt x="320338" y="855210"/>
                  </a:cubicBezTo>
                  <a:cubicBezTo>
                    <a:pt x="327639" y="862194"/>
                    <a:pt x="333036" y="864734"/>
                    <a:pt x="338749" y="852988"/>
                  </a:cubicBezTo>
                  <a:cubicBezTo>
                    <a:pt x="343194" y="844100"/>
                    <a:pt x="351130" y="838069"/>
                    <a:pt x="362240" y="841243"/>
                  </a:cubicBezTo>
                  <a:cubicBezTo>
                    <a:pt x="373351" y="844735"/>
                    <a:pt x="377477" y="853306"/>
                    <a:pt x="378112" y="864416"/>
                  </a:cubicBezTo>
                  <a:cubicBezTo>
                    <a:pt x="379699" y="892351"/>
                    <a:pt x="370811" y="916794"/>
                    <a:pt x="351447" y="936475"/>
                  </a:cubicBezTo>
                  <a:cubicBezTo>
                    <a:pt x="329544" y="959014"/>
                    <a:pt x="302561" y="966632"/>
                    <a:pt x="273039" y="955204"/>
                  </a:cubicBezTo>
                  <a:cubicBezTo>
                    <a:pt x="246057" y="944729"/>
                    <a:pt x="234629" y="920921"/>
                    <a:pt x="232089" y="893938"/>
                  </a:cubicBezTo>
                  <a:cubicBezTo>
                    <a:pt x="228915" y="858702"/>
                    <a:pt x="230185" y="823149"/>
                    <a:pt x="236533" y="788230"/>
                  </a:cubicBezTo>
                  <a:cubicBezTo>
                    <a:pt x="249548" y="715853"/>
                    <a:pt x="269547" y="645064"/>
                    <a:pt x="284467" y="573322"/>
                  </a:cubicBezTo>
                  <a:cubicBezTo>
                    <a:pt x="293990" y="526976"/>
                    <a:pt x="300974" y="480629"/>
                    <a:pt x="291768" y="433330"/>
                  </a:cubicBezTo>
                  <a:cubicBezTo>
                    <a:pt x="283515" y="390476"/>
                    <a:pt x="251453" y="370160"/>
                    <a:pt x="208916" y="379048"/>
                  </a:cubicBezTo>
                  <a:cubicBezTo>
                    <a:pt x="176220" y="386032"/>
                    <a:pt x="153364" y="405396"/>
                    <a:pt x="137174" y="435235"/>
                  </a:cubicBezTo>
                  <a:cubicBezTo>
                    <a:pt x="137174" y="397142"/>
                    <a:pt x="137174" y="361271"/>
                    <a:pt x="137174" y="325400"/>
                  </a:cubicBezTo>
                  <a:cubicBezTo>
                    <a:pt x="137174" y="317464"/>
                    <a:pt x="139079" y="312068"/>
                    <a:pt x="146697" y="307306"/>
                  </a:cubicBezTo>
                  <a:cubicBezTo>
                    <a:pt x="208281" y="270800"/>
                    <a:pt x="244469" y="214931"/>
                    <a:pt x="262563" y="147316"/>
                  </a:cubicBezTo>
                  <a:cubicBezTo>
                    <a:pt x="272404" y="109857"/>
                    <a:pt x="269865" y="72717"/>
                    <a:pt x="250818" y="38116"/>
                  </a:cubicBezTo>
                  <a:cubicBezTo>
                    <a:pt x="236533" y="12085"/>
                    <a:pt x="213995" y="-612"/>
                    <a:pt x="184473" y="23"/>
                  </a:cubicBezTo>
                  <a:cubicBezTo>
                    <a:pt x="155586" y="658"/>
                    <a:pt x="134000" y="13038"/>
                    <a:pt x="120985" y="39703"/>
                  </a:cubicBezTo>
                  <a:cubicBezTo>
                    <a:pt x="111779" y="59067"/>
                    <a:pt x="105747" y="79066"/>
                    <a:pt x="101938" y="100017"/>
                  </a:cubicBezTo>
                  <a:cubicBezTo>
                    <a:pt x="93685" y="145411"/>
                    <a:pt x="94637" y="191757"/>
                    <a:pt x="91145" y="237469"/>
                  </a:cubicBezTo>
                  <a:cubicBezTo>
                    <a:pt x="88288" y="276832"/>
                    <a:pt x="81304" y="281593"/>
                    <a:pt x="40672" y="280641"/>
                  </a:cubicBezTo>
                  <a:cubicBezTo>
                    <a:pt x="29244" y="280324"/>
                    <a:pt x="15277" y="269531"/>
                    <a:pt x="7658" y="280006"/>
                  </a:cubicBezTo>
                  <a:cubicBezTo>
                    <a:pt x="992" y="289212"/>
                    <a:pt x="2579" y="304449"/>
                    <a:pt x="357" y="316829"/>
                  </a:cubicBezTo>
                  <a:cubicBezTo>
                    <a:pt x="-913" y="324448"/>
                    <a:pt x="992" y="327940"/>
                    <a:pt x="9563" y="329527"/>
                  </a:cubicBezTo>
                  <a:cubicBezTo>
                    <a:pt x="30514" y="333654"/>
                    <a:pt x="51782" y="333971"/>
                    <a:pt x="72733" y="331432"/>
                  </a:cubicBezTo>
                  <a:cubicBezTo>
                    <a:pt x="85431" y="329844"/>
                    <a:pt x="85114" y="334924"/>
                    <a:pt x="84796" y="344129"/>
                  </a:cubicBezTo>
                  <a:cubicBezTo>
                    <a:pt x="80352" y="463805"/>
                    <a:pt x="81939" y="583163"/>
                    <a:pt x="95589" y="701886"/>
                  </a:cubicBezTo>
                  <a:cubicBezTo>
                    <a:pt x="99399" y="735852"/>
                    <a:pt x="99716" y="735852"/>
                    <a:pt x="134000" y="732360"/>
                  </a:cubicBezTo>
                  <a:cubicBezTo>
                    <a:pt x="136539" y="732043"/>
                    <a:pt x="139396" y="731726"/>
                    <a:pt x="141936" y="731726"/>
                  </a:cubicBezTo>
                  <a:cubicBezTo>
                    <a:pt x="152094" y="732043"/>
                    <a:pt x="155268" y="728869"/>
                    <a:pt x="153681" y="717441"/>
                  </a:cubicBezTo>
                  <a:cubicBezTo>
                    <a:pt x="145428" y="657762"/>
                    <a:pt x="137809" y="597765"/>
                    <a:pt x="139714" y="537451"/>
                  </a:cubicBezTo>
                  <a:cubicBezTo>
                    <a:pt x="140666" y="501580"/>
                    <a:pt x="155268" y="471106"/>
                    <a:pt x="181616" y="446663"/>
                  </a:cubicBezTo>
                  <a:cubicBezTo>
                    <a:pt x="189235" y="439679"/>
                    <a:pt x="198123" y="435235"/>
                    <a:pt x="208281" y="433330"/>
                  </a:cubicBezTo>
                  <a:cubicBezTo>
                    <a:pt x="231137" y="429204"/>
                    <a:pt x="242565" y="438092"/>
                    <a:pt x="244152" y="461265"/>
                  </a:cubicBezTo>
                  <a:cubicBezTo>
                    <a:pt x="245422" y="481582"/>
                    <a:pt x="243517" y="501263"/>
                    <a:pt x="239390" y="521262"/>
                  </a:cubicBezTo>
                  <a:cubicBezTo>
                    <a:pt x="222566" y="600305"/>
                    <a:pt x="202884" y="678713"/>
                    <a:pt x="188917" y="758391"/>
                  </a:cubicBezTo>
                  <a:cubicBezTo>
                    <a:pt x="179711" y="810451"/>
                    <a:pt x="171458" y="863146"/>
                    <a:pt x="184473" y="915524"/>
                  </a:cubicBezTo>
                  <a:cubicBezTo>
                    <a:pt x="196218" y="963458"/>
                    <a:pt x="219709" y="1003456"/>
                    <a:pt x="272404" y="1012661"/>
                  </a:cubicBezTo>
                  <a:cubicBezTo>
                    <a:pt x="376208" y="1031073"/>
                    <a:pt x="443505" y="932984"/>
                    <a:pt x="430807" y="854893"/>
                  </a:cubicBezTo>
                  <a:cubicBezTo>
                    <a:pt x="425728" y="824418"/>
                    <a:pt x="410174" y="799341"/>
                    <a:pt x="379382" y="789817"/>
                  </a:cubicBezTo>
                  <a:close/>
                  <a:moveTo>
                    <a:pt x="155903" y="94303"/>
                  </a:moveTo>
                  <a:cubicBezTo>
                    <a:pt x="158760" y="82557"/>
                    <a:pt x="162569" y="70812"/>
                    <a:pt x="171140" y="61606"/>
                  </a:cubicBezTo>
                  <a:cubicBezTo>
                    <a:pt x="183521" y="48591"/>
                    <a:pt x="196853" y="50496"/>
                    <a:pt x="202567" y="67320"/>
                  </a:cubicBezTo>
                  <a:cubicBezTo>
                    <a:pt x="209551" y="86684"/>
                    <a:pt x="213995" y="106683"/>
                    <a:pt x="209868" y="127952"/>
                  </a:cubicBezTo>
                  <a:cubicBezTo>
                    <a:pt x="202250" y="167632"/>
                    <a:pt x="185743" y="203185"/>
                    <a:pt x="158443" y="233342"/>
                  </a:cubicBezTo>
                  <a:cubicBezTo>
                    <a:pt x="154633" y="237469"/>
                    <a:pt x="151142" y="242548"/>
                    <a:pt x="142571" y="243818"/>
                  </a:cubicBezTo>
                  <a:cubicBezTo>
                    <a:pt x="143840" y="192710"/>
                    <a:pt x="144475" y="142871"/>
                    <a:pt x="155903" y="94303"/>
                  </a:cubicBezTo>
                  <a:close/>
                </a:path>
              </a:pathLst>
            </a:custGeom>
            <a:solidFill>
              <a:srgbClr val="C35A00"/>
            </a:solidFill>
            <a:ln w="317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482">
              <a:extLst>
                <a:ext uri="{FF2B5EF4-FFF2-40B4-BE49-F238E27FC236}">
                  <a16:creationId xmlns:a16="http://schemas.microsoft.com/office/drawing/2014/main" id="{18171D56-BB2A-4102-9F5D-BAA722D96BB7}"/>
                </a:ext>
              </a:extLst>
            </p:cNvPr>
            <p:cNvSpPr/>
            <p:nvPr/>
          </p:nvSpPr>
          <p:spPr>
            <a:xfrm>
              <a:off x="6998867" y="3268762"/>
              <a:ext cx="206676" cy="308021"/>
            </a:xfrm>
            <a:custGeom>
              <a:avLst/>
              <a:gdLst>
                <a:gd name="connsiteX0" fmla="*/ 428560 w 455278"/>
                <a:gd name="connsiteY0" fmla="*/ 118945 h 678527"/>
                <a:gd name="connsiteX1" fmla="*/ 401577 w 455278"/>
                <a:gd name="connsiteY1" fmla="*/ 134182 h 678527"/>
                <a:gd name="connsiteX2" fmla="*/ 350152 w 455278"/>
                <a:gd name="connsiteY2" fmla="*/ 231319 h 678527"/>
                <a:gd name="connsiteX3" fmla="*/ 348247 w 455278"/>
                <a:gd name="connsiteY3" fmla="*/ 166878 h 678527"/>
                <a:gd name="connsiteX4" fmla="*/ 322852 w 455278"/>
                <a:gd name="connsiteY4" fmla="*/ 63075 h 678527"/>
                <a:gd name="connsiteX5" fmla="*/ 244126 w 455278"/>
                <a:gd name="connsiteY5" fmla="*/ 2444 h 678527"/>
                <a:gd name="connsiteX6" fmla="*/ 145402 w 455278"/>
                <a:gd name="connsiteY6" fmla="*/ 16728 h 678527"/>
                <a:gd name="connsiteX7" fmla="*/ 5728 w 455278"/>
                <a:gd name="connsiteY7" fmla="*/ 201479 h 678527"/>
                <a:gd name="connsiteX8" fmla="*/ 21600 w 455278"/>
                <a:gd name="connsiteY8" fmla="*/ 327186 h 678527"/>
                <a:gd name="connsiteX9" fmla="*/ 102865 w 455278"/>
                <a:gd name="connsiteY9" fmla="*/ 373533 h 678527"/>
                <a:gd name="connsiteX10" fmla="*/ 202859 w 455278"/>
                <a:gd name="connsiteY10" fmla="*/ 311314 h 678527"/>
                <a:gd name="connsiteX11" fmla="*/ 243809 w 455278"/>
                <a:gd name="connsiteY11" fmla="*/ 190686 h 678527"/>
                <a:gd name="connsiteX12" fmla="*/ 205716 w 455278"/>
                <a:gd name="connsiteY12" fmla="*/ 144023 h 678527"/>
                <a:gd name="connsiteX13" fmla="*/ 193018 w 455278"/>
                <a:gd name="connsiteY13" fmla="*/ 153863 h 678527"/>
                <a:gd name="connsiteX14" fmla="*/ 186352 w 455278"/>
                <a:gd name="connsiteY14" fmla="*/ 194496 h 678527"/>
                <a:gd name="connsiteX15" fmla="*/ 153338 w 455278"/>
                <a:gd name="connsiteY15" fmla="*/ 297664 h 678527"/>
                <a:gd name="connsiteX16" fmla="*/ 113023 w 455278"/>
                <a:gd name="connsiteY16" fmla="*/ 322425 h 678527"/>
                <a:gd name="connsiteX17" fmla="*/ 56836 w 455278"/>
                <a:gd name="connsiteY17" fmla="*/ 268142 h 678527"/>
                <a:gd name="connsiteX18" fmla="*/ 155878 w 455278"/>
                <a:gd name="connsiteY18" fmla="*/ 73868 h 678527"/>
                <a:gd name="connsiteX19" fmla="*/ 284442 w 455278"/>
                <a:gd name="connsiteY19" fmla="*/ 121802 h 678527"/>
                <a:gd name="connsiteX20" fmla="*/ 296504 w 455278"/>
                <a:gd name="connsiteY20" fmla="*/ 277348 h 678527"/>
                <a:gd name="connsiteX21" fmla="*/ 278093 w 455278"/>
                <a:gd name="connsiteY21" fmla="*/ 311949 h 678527"/>
                <a:gd name="connsiteX22" fmla="*/ 233016 w 455278"/>
                <a:gd name="connsiteY22" fmla="*/ 351947 h 678527"/>
                <a:gd name="connsiteX23" fmla="*/ 76200 w 455278"/>
                <a:gd name="connsiteY23" fmla="*/ 521461 h 678527"/>
                <a:gd name="connsiteX24" fmla="*/ 46043 w 455278"/>
                <a:gd name="connsiteY24" fmla="*/ 595742 h 678527"/>
                <a:gd name="connsiteX25" fmla="*/ 133974 w 455278"/>
                <a:gd name="connsiteY25" fmla="*/ 676055 h 678527"/>
                <a:gd name="connsiteX26" fmla="*/ 216192 w 455278"/>
                <a:gd name="connsiteY26" fmla="*/ 619550 h 678527"/>
                <a:gd name="connsiteX27" fmla="*/ 341581 w 455278"/>
                <a:gd name="connsiteY27" fmla="*/ 340519 h 678527"/>
                <a:gd name="connsiteX28" fmla="*/ 358405 w 455278"/>
                <a:gd name="connsiteY28" fmla="*/ 305918 h 678527"/>
                <a:gd name="connsiteX29" fmla="*/ 449829 w 455278"/>
                <a:gd name="connsiteY29" fmla="*/ 157038 h 678527"/>
                <a:gd name="connsiteX30" fmla="*/ 428560 w 455278"/>
                <a:gd name="connsiteY30" fmla="*/ 118945 h 678527"/>
                <a:gd name="connsiteX31" fmla="*/ 196510 w 455278"/>
                <a:gd name="connsiteY31" fmla="*/ 561458 h 678527"/>
                <a:gd name="connsiteX32" fmla="*/ 153656 w 455278"/>
                <a:gd name="connsiteY32" fmla="*/ 610027 h 678527"/>
                <a:gd name="connsiteX33" fmla="*/ 115880 w 455278"/>
                <a:gd name="connsiteY33" fmla="*/ 624312 h 678527"/>
                <a:gd name="connsiteX34" fmla="*/ 99691 w 455278"/>
                <a:gd name="connsiteY34" fmla="*/ 608757 h 678527"/>
                <a:gd name="connsiteX35" fmla="*/ 114928 w 455278"/>
                <a:gd name="connsiteY35" fmla="*/ 558284 h 678527"/>
                <a:gd name="connsiteX36" fmla="*/ 229207 w 455278"/>
                <a:gd name="connsiteY36" fmla="*/ 425276 h 678527"/>
                <a:gd name="connsiteX37" fmla="*/ 271744 w 455278"/>
                <a:gd name="connsiteY37" fmla="*/ 387818 h 678527"/>
                <a:gd name="connsiteX38" fmla="*/ 196510 w 455278"/>
                <a:gd name="connsiteY38" fmla="*/ 561458 h 678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455278" h="678527">
                  <a:moveTo>
                    <a:pt x="428560" y="118945"/>
                  </a:moveTo>
                  <a:cubicBezTo>
                    <a:pt x="407609" y="113548"/>
                    <a:pt x="407926" y="113548"/>
                    <a:pt x="401577" y="134182"/>
                  </a:cubicBezTo>
                  <a:cubicBezTo>
                    <a:pt x="390785" y="169735"/>
                    <a:pt x="373643" y="201797"/>
                    <a:pt x="350152" y="231319"/>
                  </a:cubicBezTo>
                  <a:cubicBezTo>
                    <a:pt x="352057" y="209416"/>
                    <a:pt x="349517" y="188147"/>
                    <a:pt x="348247" y="166878"/>
                  </a:cubicBezTo>
                  <a:cubicBezTo>
                    <a:pt x="346025" y="130690"/>
                    <a:pt x="340311" y="95454"/>
                    <a:pt x="322852" y="63075"/>
                  </a:cubicBezTo>
                  <a:cubicBezTo>
                    <a:pt x="305393" y="31331"/>
                    <a:pt x="280632" y="8475"/>
                    <a:pt x="244126" y="2444"/>
                  </a:cubicBezTo>
                  <a:cubicBezTo>
                    <a:pt x="209843" y="-3270"/>
                    <a:pt x="176512" y="856"/>
                    <a:pt x="145402" y="16728"/>
                  </a:cubicBezTo>
                  <a:cubicBezTo>
                    <a:pt x="69216" y="55774"/>
                    <a:pt x="25092" y="119580"/>
                    <a:pt x="5728" y="201479"/>
                  </a:cubicBezTo>
                  <a:cubicBezTo>
                    <a:pt x="-4430" y="244969"/>
                    <a:pt x="-2208" y="287824"/>
                    <a:pt x="21600" y="327186"/>
                  </a:cubicBezTo>
                  <a:cubicBezTo>
                    <a:pt x="40012" y="357343"/>
                    <a:pt x="66677" y="373215"/>
                    <a:pt x="102865" y="373533"/>
                  </a:cubicBezTo>
                  <a:cubicBezTo>
                    <a:pt x="149846" y="373850"/>
                    <a:pt x="179686" y="347503"/>
                    <a:pt x="202859" y="311314"/>
                  </a:cubicBezTo>
                  <a:cubicBezTo>
                    <a:pt x="226350" y="274491"/>
                    <a:pt x="237143" y="233224"/>
                    <a:pt x="243809" y="190686"/>
                  </a:cubicBezTo>
                  <a:cubicBezTo>
                    <a:pt x="250793" y="145610"/>
                    <a:pt x="250793" y="145927"/>
                    <a:pt x="205716" y="144023"/>
                  </a:cubicBezTo>
                  <a:cubicBezTo>
                    <a:pt x="197463" y="143705"/>
                    <a:pt x="193971" y="145927"/>
                    <a:pt x="193018" y="153863"/>
                  </a:cubicBezTo>
                  <a:cubicBezTo>
                    <a:pt x="191114" y="167513"/>
                    <a:pt x="188574" y="180846"/>
                    <a:pt x="186352" y="194496"/>
                  </a:cubicBezTo>
                  <a:cubicBezTo>
                    <a:pt x="180321" y="230367"/>
                    <a:pt x="174289" y="266555"/>
                    <a:pt x="153338" y="297664"/>
                  </a:cubicBezTo>
                  <a:cubicBezTo>
                    <a:pt x="143815" y="311949"/>
                    <a:pt x="130800" y="321472"/>
                    <a:pt x="113023" y="322425"/>
                  </a:cubicBezTo>
                  <a:cubicBezTo>
                    <a:pt x="79692" y="324329"/>
                    <a:pt x="58423" y="306553"/>
                    <a:pt x="56836" y="268142"/>
                  </a:cubicBezTo>
                  <a:cubicBezTo>
                    <a:pt x="53344" y="185290"/>
                    <a:pt x="82866" y="115770"/>
                    <a:pt x="155878" y="73868"/>
                  </a:cubicBezTo>
                  <a:cubicBezTo>
                    <a:pt x="220953" y="36092"/>
                    <a:pt x="262538" y="56409"/>
                    <a:pt x="284442" y="121802"/>
                  </a:cubicBezTo>
                  <a:cubicBezTo>
                    <a:pt x="301583" y="172592"/>
                    <a:pt x="299996" y="224970"/>
                    <a:pt x="296504" y="277348"/>
                  </a:cubicBezTo>
                  <a:cubicBezTo>
                    <a:pt x="295552" y="292268"/>
                    <a:pt x="289203" y="302743"/>
                    <a:pt x="278093" y="311949"/>
                  </a:cubicBezTo>
                  <a:cubicBezTo>
                    <a:pt x="262538" y="324647"/>
                    <a:pt x="247936" y="338614"/>
                    <a:pt x="233016" y="351947"/>
                  </a:cubicBezTo>
                  <a:cubicBezTo>
                    <a:pt x="175559" y="403690"/>
                    <a:pt x="119372" y="456385"/>
                    <a:pt x="76200" y="521461"/>
                  </a:cubicBezTo>
                  <a:cubicBezTo>
                    <a:pt x="60963" y="543999"/>
                    <a:pt x="49535" y="568125"/>
                    <a:pt x="46043" y="595742"/>
                  </a:cubicBezTo>
                  <a:cubicBezTo>
                    <a:pt x="38742" y="653199"/>
                    <a:pt x="77152" y="688435"/>
                    <a:pt x="133974" y="676055"/>
                  </a:cubicBezTo>
                  <a:cubicBezTo>
                    <a:pt x="168893" y="668436"/>
                    <a:pt x="194288" y="645898"/>
                    <a:pt x="216192" y="619550"/>
                  </a:cubicBezTo>
                  <a:cubicBezTo>
                    <a:pt x="283807" y="538285"/>
                    <a:pt x="319678" y="442418"/>
                    <a:pt x="341581" y="340519"/>
                  </a:cubicBezTo>
                  <a:cubicBezTo>
                    <a:pt x="344438" y="327186"/>
                    <a:pt x="349199" y="316076"/>
                    <a:pt x="358405" y="305918"/>
                  </a:cubicBezTo>
                  <a:cubicBezTo>
                    <a:pt x="398403" y="262111"/>
                    <a:pt x="431734" y="214177"/>
                    <a:pt x="449829" y="157038"/>
                  </a:cubicBezTo>
                  <a:cubicBezTo>
                    <a:pt x="459035" y="126563"/>
                    <a:pt x="459352" y="126881"/>
                    <a:pt x="428560" y="118945"/>
                  </a:cubicBezTo>
                  <a:close/>
                  <a:moveTo>
                    <a:pt x="196510" y="561458"/>
                  </a:moveTo>
                  <a:cubicBezTo>
                    <a:pt x="184765" y="579870"/>
                    <a:pt x="170798" y="596377"/>
                    <a:pt x="153656" y="610027"/>
                  </a:cubicBezTo>
                  <a:cubicBezTo>
                    <a:pt x="142862" y="618915"/>
                    <a:pt x="130800" y="624947"/>
                    <a:pt x="115880" y="624312"/>
                  </a:cubicBezTo>
                  <a:cubicBezTo>
                    <a:pt x="105405" y="623994"/>
                    <a:pt x="100643" y="618915"/>
                    <a:pt x="99691" y="608757"/>
                  </a:cubicBezTo>
                  <a:cubicBezTo>
                    <a:pt x="97469" y="589711"/>
                    <a:pt x="105405" y="573521"/>
                    <a:pt x="114928" y="558284"/>
                  </a:cubicBezTo>
                  <a:cubicBezTo>
                    <a:pt x="145720" y="507811"/>
                    <a:pt x="186352" y="465591"/>
                    <a:pt x="229207" y="425276"/>
                  </a:cubicBezTo>
                  <a:cubicBezTo>
                    <a:pt x="242857" y="412261"/>
                    <a:pt x="257459" y="400198"/>
                    <a:pt x="271744" y="387818"/>
                  </a:cubicBezTo>
                  <a:cubicBezTo>
                    <a:pt x="254602" y="449401"/>
                    <a:pt x="231111" y="507811"/>
                    <a:pt x="196510" y="561458"/>
                  </a:cubicBezTo>
                  <a:close/>
                </a:path>
              </a:pathLst>
            </a:custGeom>
            <a:solidFill>
              <a:srgbClr val="C35A00"/>
            </a:solidFill>
            <a:ln w="317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483">
              <a:extLst>
                <a:ext uri="{FF2B5EF4-FFF2-40B4-BE49-F238E27FC236}">
                  <a16:creationId xmlns:a16="http://schemas.microsoft.com/office/drawing/2014/main" id="{C5A56156-92A7-4074-A721-F2085D500A8E}"/>
                </a:ext>
              </a:extLst>
            </p:cNvPr>
            <p:cNvSpPr/>
            <p:nvPr/>
          </p:nvSpPr>
          <p:spPr>
            <a:xfrm>
              <a:off x="6301649" y="3268824"/>
              <a:ext cx="206623" cy="307516"/>
            </a:xfrm>
            <a:custGeom>
              <a:avLst/>
              <a:gdLst>
                <a:gd name="connsiteX0" fmla="*/ 424203 w 455160"/>
                <a:gd name="connsiteY0" fmla="*/ 117220 h 677414"/>
                <a:gd name="connsiteX1" fmla="*/ 402617 w 455160"/>
                <a:gd name="connsiteY1" fmla="*/ 129283 h 677414"/>
                <a:gd name="connsiteX2" fmla="*/ 349922 w 455160"/>
                <a:gd name="connsiteY2" fmla="*/ 232769 h 677414"/>
                <a:gd name="connsiteX3" fmla="*/ 344525 w 455160"/>
                <a:gd name="connsiteY3" fmla="*/ 132140 h 677414"/>
                <a:gd name="connsiteX4" fmla="*/ 318813 w 455160"/>
                <a:gd name="connsiteY4" fmla="*/ 55954 h 677414"/>
                <a:gd name="connsiteX5" fmla="*/ 243896 w 455160"/>
                <a:gd name="connsiteY5" fmla="*/ 2306 h 677414"/>
                <a:gd name="connsiteX6" fmla="*/ 142315 w 455160"/>
                <a:gd name="connsiteY6" fmla="*/ 18178 h 677414"/>
                <a:gd name="connsiteX7" fmla="*/ 8355 w 455160"/>
                <a:gd name="connsiteY7" fmla="*/ 188962 h 677414"/>
                <a:gd name="connsiteX8" fmla="*/ 14704 w 455160"/>
                <a:gd name="connsiteY8" fmla="*/ 314669 h 677414"/>
                <a:gd name="connsiteX9" fmla="*/ 170250 w 455160"/>
                <a:gd name="connsiteY9" fmla="*/ 349587 h 677414"/>
                <a:gd name="connsiteX10" fmla="*/ 215326 w 455160"/>
                <a:gd name="connsiteY10" fmla="*/ 288956 h 677414"/>
                <a:gd name="connsiteX11" fmla="*/ 248976 w 455160"/>
                <a:gd name="connsiteY11" fmla="*/ 160710 h 677414"/>
                <a:gd name="connsiteX12" fmla="*/ 238500 w 455160"/>
                <a:gd name="connsiteY12" fmla="*/ 147377 h 677414"/>
                <a:gd name="connsiteX13" fmla="*/ 208660 w 455160"/>
                <a:gd name="connsiteY13" fmla="*/ 143885 h 677414"/>
                <a:gd name="connsiteX14" fmla="*/ 192471 w 455160"/>
                <a:gd name="connsiteY14" fmla="*/ 156900 h 677414"/>
                <a:gd name="connsiteX15" fmla="*/ 185805 w 455160"/>
                <a:gd name="connsiteY15" fmla="*/ 199120 h 677414"/>
                <a:gd name="connsiteX16" fmla="*/ 158505 w 455160"/>
                <a:gd name="connsiteY16" fmla="*/ 289591 h 677414"/>
                <a:gd name="connsiteX17" fmla="*/ 112793 w 455160"/>
                <a:gd name="connsiteY17" fmla="*/ 321970 h 677414"/>
                <a:gd name="connsiteX18" fmla="*/ 56288 w 455160"/>
                <a:gd name="connsiteY18" fmla="*/ 265465 h 677414"/>
                <a:gd name="connsiteX19" fmla="*/ 160409 w 455160"/>
                <a:gd name="connsiteY19" fmla="*/ 70239 h 677414"/>
                <a:gd name="connsiteX20" fmla="*/ 283894 w 455160"/>
                <a:gd name="connsiteY20" fmla="*/ 120077 h 677414"/>
                <a:gd name="connsiteX21" fmla="*/ 295005 w 455160"/>
                <a:gd name="connsiteY21" fmla="*/ 286416 h 677414"/>
                <a:gd name="connsiteX22" fmla="*/ 284212 w 455160"/>
                <a:gd name="connsiteY22" fmla="*/ 304828 h 677414"/>
                <a:gd name="connsiteX23" fmla="*/ 198502 w 455160"/>
                <a:gd name="connsiteY23" fmla="*/ 382601 h 677414"/>
                <a:gd name="connsiteX24" fmla="*/ 67399 w 455160"/>
                <a:gd name="connsiteY24" fmla="*/ 534656 h 677414"/>
                <a:gd name="connsiteX25" fmla="*/ 46130 w 455160"/>
                <a:gd name="connsiteY25" fmla="*/ 619095 h 677414"/>
                <a:gd name="connsiteX26" fmla="*/ 94064 w 455160"/>
                <a:gd name="connsiteY26" fmla="*/ 674965 h 677414"/>
                <a:gd name="connsiteX27" fmla="*/ 169615 w 455160"/>
                <a:gd name="connsiteY27" fmla="*/ 660045 h 677414"/>
                <a:gd name="connsiteX28" fmla="*/ 241992 w 455160"/>
                <a:gd name="connsiteY28" fmla="*/ 585447 h 677414"/>
                <a:gd name="connsiteX29" fmla="*/ 343256 w 455160"/>
                <a:gd name="connsiteY29" fmla="*/ 332446 h 677414"/>
                <a:gd name="connsiteX30" fmla="*/ 355001 w 455160"/>
                <a:gd name="connsiteY30" fmla="*/ 309272 h 677414"/>
                <a:gd name="connsiteX31" fmla="*/ 448011 w 455160"/>
                <a:gd name="connsiteY31" fmla="*/ 162932 h 677414"/>
                <a:gd name="connsiteX32" fmla="*/ 424203 w 455160"/>
                <a:gd name="connsiteY32" fmla="*/ 117220 h 677414"/>
                <a:gd name="connsiteX33" fmla="*/ 224215 w 455160"/>
                <a:gd name="connsiteY33" fmla="*/ 513387 h 677414"/>
                <a:gd name="connsiteX34" fmla="*/ 171202 w 455160"/>
                <a:gd name="connsiteY34" fmla="*/ 594017 h 677414"/>
                <a:gd name="connsiteX35" fmla="*/ 120729 w 455160"/>
                <a:gd name="connsiteY35" fmla="*/ 624174 h 677414"/>
                <a:gd name="connsiteX36" fmla="*/ 99460 w 455160"/>
                <a:gd name="connsiteY36" fmla="*/ 605445 h 677414"/>
                <a:gd name="connsiteX37" fmla="*/ 108984 w 455160"/>
                <a:gd name="connsiteY37" fmla="*/ 569257 h 677414"/>
                <a:gd name="connsiteX38" fmla="*/ 197550 w 455160"/>
                <a:gd name="connsiteY38" fmla="*/ 455930 h 677414"/>
                <a:gd name="connsiteX39" fmla="*/ 275640 w 455160"/>
                <a:gd name="connsiteY39" fmla="*/ 385141 h 677414"/>
                <a:gd name="connsiteX40" fmla="*/ 224215 w 455160"/>
                <a:gd name="connsiteY40" fmla="*/ 513387 h 677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455160" h="677414">
                  <a:moveTo>
                    <a:pt x="424203" y="117220"/>
                  </a:moveTo>
                  <a:cubicBezTo>
                    <a:pt x="410871" y="113411"/>
                    <a:pt x="406109" y="115633"/>
                    <a:pt x="402617" y="129283"/>
                  </a:cubicBezTo>
                  <a:cubicBezTo>
                    <a:pt x="393411" y="167693"/>
                    <a:pt x="373730" y="201342"/>
                    <a:pt x="349922" y="232769"/>
                  </a:cubicBezTo>
                  <a:cubicBezTo>
                    <a:pt x="352461" y="198803"/>
                    <a:pt x="348970" y="165154"/>
                    <a:pt x="344525" y="132140"/>
                  </a:cubicBezTo>
                  <a:cubicBezTo>
                    <a:pt x="341034" y="105157"/>
                    <a:pt x="333098" y="79445"/>
                    <a:pt x="318813" y="55954"/>
                  </a:cubicBezTo>
                  <a:cubicBezTo>
                    <a:pt x="301353" y="27702"/>
                    <a:pt x="277545" y="7703"/>
                    <a:pt x="243896" y="2306"/>
                  </a:cubicBezTo>
                  <a:cubicBezTo>
                    <a:pt x="208343" y="-3408"/>
                    <a:pt x="174059" y="1354"/>
                    <a:pt x="142315" y="18178"/>
                  </a:cubicBezTo>
                  <a:cubicBezTo>
                    <a:pt x="72160" y="55002"/>
                    <a:pt x="29306" y="114046"/>
                    <a:pt x="8355" y="188962"/>
                  </a:cubicBezTo>
                  <a:cubicBezTo>
                    <a:pt x="-3390" y="231182"/>
                    <a:pt x="-4026" y="273719"/>
                    <a:pt x="14704" y="314669"/>
                  </a:cubicBezTo>
                  <a:cubicBezTo>
                    <a:pt x="48352" y="389268"/>
                    <a:pt x="131522" y="383871"/>
                    <a:pt x="170250" y="349587"/>
                  </a:cubicBezTo>
                  <a:cubicBezTo>
                    <a:pt x="189296" y="332446"/>
                    <a:pt x="204216" y="312129"/>
                    <a:pt x="215326" y="288956"/>
                  </a:cubicBezTo>
                  <a:cubicBezTo>
                    <a:pt x="235008" y="248324"/>
                    <a:pt x="241992" y="204517"/>
                    <a:pt x="248976" y="160710"/>
                  </a:cubicBezTo>
                  <a:cubicBezTo>
                    <a:pt x="250245" y="152456"/>
                    <a:pt x="248340" y="147695"/>
                    <a:pt x="238500" y="147377"/>
                  </a:cubicBezTo>
                  <a:cubicBezTo>
                    <a:pt x="228342" y="147060"/>
                    <a:pt x="218501" y="146107"/>
                    <a:pt x="208660" y="143885"/>
                  </a:cubicBezTo>
                  <a:cubicBezTo>
                    <a:pt x="196915" y="141346"/>
                    <a:pt x="193741" y="147377"/>
                    <a:pt x="192471" y="156900"/>
                  </a:cubicBezTo>
                  <a:cubicBezTo>
                    <a:pt x="190566" y="170868"/>
                    <a:pt x="188344" y="185153"/>
                    <a:pt x="185805" y="199120"/>
                  </a:cubicBezTo>
                  <a:cubicBezTo>
                    <a:pt x="180408" y="230547"/>
                    <a:pt x="174377" y="261656"/>
                    <a:pt x="158505" y="289591"/>
                  </a:cubicBezTo>
                  <a:cubicBezTo>
                    <a:pt x="148346" y="307368"/>
                    <a:pt x="135014" y="320700"/>
                    <a:pt x="112793" y="321970"/>
                  </a:cubicBezTo>
                  <a:cubicBezTo>
                    <a:pt x="79144" y="323875"/>
                    <a:pt x="61050" y="305463"/>
                    <a:pt x="56288" y="265465"/>
                  </a:cubicBezTo>
                  <a:cubicBezTo>
                    <a:pt x="48035" y="193724"/>
                    <a:pt x="95334" y="101666"/>
                    <a:pt x="160409" y="70239"/>
                  </a:cubicBezTo>
                  <a:cubicBezTo>
                    <a:pt x="225167" y="38812"/>
                    <a:pt x="262625" y="56906"/>
                    <a:pt x="283894" y="120077"/>
                  </a:cubicBezTo>
                  <a:cubicBezTo>
                    <a:pt x="302306" y="174360"/>
                    <a:pt x="301671" y="230229"/>
                    <a:pt x="295005" y="286416"/>
                  </a:cubicBezTo>
                  <a:cubicBezTo>
                    <a:pt x="294052" y="294353"/>
                    <a:pt x="289925" y="299749"/>
                    <a:pt x="284212" y="304828"/>
                  </a:cubicBezTo>
                  <a:cubicBezTo>
                    <a:pt x="255642" y="330541"/>
                    <a:pt x="226437" y="356254"/>
                    <a:pt x="198502" y="382601"/>
                  </a:cubicBezTo>
                  <a:cubicBezTo>
                    <a:pt x="149299" y="428630"/>
                    <a:pt x="102317" y="476564"/>
                    <a:pt x="67399" y="534656"/>
                  </a:cubicBezTo>
                  <a:cubicBezTo>
                    <a:pt x="51844" y="560686"/>
                    <a:pt x="43273" y="588303"/>
                    <a:pt x="46130" y="619095"/>
                  </a:cubicBezTo>
                  <a:cubicBezTo>
                    <a:pt x="48670" y="647983"/>
                    <a:pt x="65812" y="668616"/>
                    <a:pt x="94064" y="674965"/>
                  </a:cubicBezTo>
                  <a:cubicBezTo>
                    <a:pt x="121364" y="681314"/>
                    <a:pt x="146442" y="674965"/>
                    <a:pt x="169615" y="660045"/>
                  </a:cubicBezTo>
                  <a:cubicBezTo>
                    <a:pt x="199454" y="640681"/>
                    <a:pt x="222310" y="614651"/>
                    <a:pt x="241992" y="585447"/>
                  </a:cubicBezTo>
                  <a:cubicBezTo>
                    <a:pt x="293417" y="508308"/>
                    <a:pt x="325479" y="423234"/>
                    <a:pt x="343256" y="332446"/>
                  </a:cubicBezTo>
                  <a:cubicBezTo>
                    <a:pt x="345160" y="323240"/>
                    <a:pt x="348652" y="316256"/>
                    <a:pt x="355001" y="309272"/>
                  </a:cubicBezTo>
                  <a:cubicBezTo>
                    <a:pt x="394681" y="266100"/>
                    <a:pt x="428647" y="219119"/>
                    <a:pt x="448011" y="162932"/>
                  </a:cubicBezTo>
                  <a:cubicBezTo>
                    <a:pt x="460074" y="127061"/>
                    <a:pt x="459756" y="127696"/>
                    <a:pt x="424203" y="117220"/>
                  </a:cubicBezTo>
                  <a:close/>
                  <a:moveTo>
                    <a:pt x="224215" y="513387"/>
                  </a:moveTo>
                  <a:cubicBezTo>
                    <a:pt x="209613" y="542274"/>
                    <a:pt x="193423" y="570209"/>
                    <a:pt x="171202" y="594017"/>
                  </a:cubicBezTo>
                  <a:cubicBezTo>
                    <a:pt x="157235" y="608620"/>
                    <a:pt x="142633" y="622587"/>
                    <a:pt x="120729" y="624174"/>
                  </a:cubicBezTo>
                  <a:cubicBezTo>
                    <a:pt x="107079" y="625127"/>
                    <a:pt x="100095" y="619730"/>
                    <a:pt x="99460" y="605445"/>
                  </a:cubicBezTo>
                  <a:cubicBezTo>
                    <a:pt x="98826" y="592113"/>
                    <a:pt x="102952" y="580367"/>
                    <a:pt x="108984" y="569257"/>
                  </a:cubicBezTo>
                  <a:cubicBezTo>
                    <a:pt x="131522" y="526085"/>
                    <a:pt x="164218" y="490849"/>
                    <a:pt x="197550" y="455930"/>
                  </a:cubicBezTo>
                  <a:cubicBezTo>
                    <a:pt x="220723" y="431805"/>
                    <a:pt x="245801" y="409266"/>
                    <a:pt x="275640" y="385141"/>
                  </a:cubicBezTo>
                  <a:cubicBezTo>
                    <a:pt x="261038" y="432122"/>
                    <a:pt x="244214" y="473390"/>
                    <a:pt x="224215" y="513387"/>
                  </a:cubicBezTo>
                  <a:close/>
                </a:path>
              </a:pathLst>
            </a:custGeom>
            <a:solidFill>
              <a:srgbClr val="C35A00"/>
            </a:solidFill>
            <a:ln w="317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485">
              <a:extLst>
                <a:ext uri="{FF2B5EF4-FFF2-40B4-BE49-F238E27FC236}">
                  <a16:creationId xmlns:a16="http://schemas.microsoft.com/office/drawing/2014/main" id="{EAD1FF8E-7D55-46AB-B465-8ECDAC71E7CE}"/>
                </a:ext>
              </a:extLst>
            </p:cNvPr>
            <p:cNvSpPr/>
            <p:nvPr/>
          </p:nvSpPr>
          <p:spPr>
            <a:xfrm>
              <a:off x="5682182" y="3271578"/>
              <a:ext cx="188193" cy="166511"/>
            </a:xfrm>
            <a:custGeom>
              <a:avLst/>
              <a:gdLst>
                <a:gd name="connsiteX0" fmla="*/ 296507 w 414563"/>
                <a:gd name="connsiteY0" fmla="*/ 179085 h 366799"/>
                <a:gd name="connsiteX1" fmla="*/ 306030 w 414563"/>
                <a:gd name="connsiteY1" fmla="*/ 212417 h 366799"/>
                <a:gd name="connsiteX2" fmla="*/ 317776 w 414563"/>
                <a:gd name="connsiteY2" fmla="*/ 217496 h 366799"/>
                <a:gd name="connsiteX3" fmla="*/ 338092 w 414563"/>
                <a:gd name="connsiteY3" fmla="*/ 212417 h 366799"/>
                <a:gd name="connsiteX4" fmla="*/ 349202 w 414563"/>
                <a:gd name="connsiteY4" fmla="*/ 205116 h 366799"/>
                <a:gd name="connsiteX5" fmla="*/ 358726 w 414563"/>
                <a:gd name="connsiteY5" fmla="*/ 216544 h 366799"/>
                <a:gd name="connsiteX6" fmla="*/ 353012 w 414563"/>
                <a:gd name="connsiteY6" fmla="*/ 275270 h 366799"/>
                <a:gd name="connsiteX7" fmla="*/ 322537 w 414563"/>
                <a:gd name="connsiteY7" fmla="*/ 297174 h 366799"/>
                <a:gd name="connsiteX8" fmla="*/ 293015 w 414563"/>
                <a:gd name="connsiteY8" fmla="*/ 276540 h 366799"/>
                <a:gd name="connsiteX9" fmla="*/ 274286 w 414563"/>
                <a:gd name="connsiteY9" fmla="*/ 206703 h 366799"/>
                <a:gd name="connsiteX10" fmla="*/ 270477 w 414563"/>
                <a:gd name="connsiteY10" fmla="*/ 26079 h 366799"/>
                <a:gd name="connsiteX11" fmla="*/ 268890 w 414563"/>
                <a:gd name="connsiteY11" fmla="*/ 11159 h 366799"/>
                <a:gd name="connsiteX12" fmla="*/ 254922 w 414563"/>
                <a:gd name="connsiteY12" fmla="*/ 16555 h 366799"/>
                <a:gd name="connsiteX13" fmla="*/ 230797 w 414563"/>
                <a:gd name="connsiteY13" fmla="*/ 20682 h 366799"/>
                <a:gd name="connsiteX14" fmla="*/ 92392 w 414563"/>
                <a:gd name="connsiteY14" fmla="*/ 19095 h 366799"/>
                <a:gd name="connsiteX15" fmla="*/ 38745 w 414563"/>
                <a:gd name="connsiteY15" fmla="*/ 325109 h 366799"/>
                <a:gd name="connsiteX16" fmla="*/ 212385 w 414563"/>
                <a:gd name="connsiteY16" fmla="*/ 321299 h 366799"/>
                <a:gd name="connsiteX17" fmla="*/ 238098 w 414563"/>
                <a:gd name="connsiteY17" fmla="*/ 278127 h 366799"/>
                <a:gd name="connsiteX18" fmla="*/ 256192 w 414563"/>
                <a:gd name="connsiteY18" fmla="*/ 315903 h 366799"/>
                <a:gd name="connsiteX19" fmla="*/ 381899 w 414563"/>
                <a:gd name="connsiteY19" fmla="*/ 327331 h 366799"/>
                <a:gd name="connsiteX20" fmla="*/ 402533 w 414563"/>
                <a:gd name="connsiteY20" fmla="*/ 185117 h 366799"/>
                <a:gd name="connsiteX21" fmla="*/ 296507 w 414563"/>
                <a:gd name="connsiteY21" fmla="*/ 179085 h 366799"/>
                <a:gd name="connsiteX22" fmla="*/ 179689 w 414563"/>
                <a:gd name="connsiteY22" fmla="*/ 274000 h 366799"/>
                <a:gd name="connsiteX23" fmla="*/ 162547 w 414563"/>
                <a:gd name="connsiteY23" fmla="*/ 292730 h 366799"/>
                <a:gd name="connsiteX24" fmla="*/ 80964 w 414563"/>
                <a:gd name="connsiteY24" fmla="*/ 285746 h 366799"/>
                <a:gd name="connsiteX25" fmla="*/ 56521 w 414563"/>
                <a:gd name="connsiteY25" fmla="*/ 218131 h 366799"/>
                <a:gd name="connsiteX26" fmla="*/ 101281 w 414563"/>
                <a:gd name="connsiteY26" fmla="*/ 80044 h 366799"/>
                <a:gd name="connsiteX27" fmla="*/ 203497 w 414563"/>
                <a:gd name="connsiteY27" fmla="*/ 62584 h 366799"/>
                <a:gd name="connsiteX28" fmla="*/ 214607 w 414563"/>
                <a:gd name="connsiteY28" fmla="*/ 77822 h 366799"/>
                <a:gd name="connsiteX29" fmla="*/ 219051 w 414563"/>
                <a:gd name="connsiteY29" fmla="*/ 130199 h 366799"/>
                <a:gd name="connsiteX30" fmla="*/ 179689 w 414563"/>
                <a:gd name="connsiteY30" fmla="*/ 274000 h 3667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414563" h="366799">
                  <a:moveTo>
                    <a:pt x="296507" y="179085"/>
                  </a:moveTo>
                  <a:cubicBezTo>
                    <a:pt x="283492" y="198132"/>
                    <a:pt x="285079" y="203529"/>
                    <a:pt x="306030" y="212417"/>
                  </a:cubicBezTo>
                  <a:cubicBezTo>
                    <a:pt x="309840" y="214004"/>
                    <a:pt x="313967" y="215274"/>
                    <a:pt x="317776" y="217496"/>
                  </a:cubicBezTo>
                  <a:cubicBezTo>
                    <a:pt x="326347" y="222258"/>
                    <a:pt x="333330" y="223527"/>
                    <a:pt x="338092" y="212417"/>
                  </a:cubicBezTo>
                  <a:cubicBezTo>
                    <a:pt x="339997" y="208290"/>
                    <a:pt x="343806" y="204481"/>
                    <a:pt x="349202" y="205116"/>
                  </a:cubicBezTo>
                  <a:cubicBezTo>
                    <a:pt x="355551" y="205751"/>
                    <a:pt x="357456" y="211465"/>
                    <a:pt x="358726" y="216544"/>
                  </a:cubicBezTo>
                  <a:cubicBezTo>
                    <a:pt x="363487" y="236542"/>
                    <a:pt x="362217" y="256541"/>
                    <a:pt x="353012" y="275270"/>
                  </a:cubicBezTo>
                  <a:cubicBezTo>
                    <a:pt x="346663" y="287651"/>
                    <a:pt x="337775" y="297174"/>
                    <a:pt x="322537" y="297174"/>
                  </a:cubicBezTo>
                  <a:cubicBezTo>
                    <a:pt x="307935" y="297174"/>
                    <a:pt x="299682" y="288285"/>
                    <a:pt x="293015" y="276540"/>
                  </a:cubicBezTo>
                  <a:cubicBezTo>
                    <a:pt x="280953" y="254637"/>
                    <a:pt x="276826" y="230829"/>
                    <a:pt x="274286" y="206703"/>
                  </a:cubicBezTo>
                  <a:cubicBezTo>
                    <a:pt x="267303" y="146706"/>
                    <a:pt x="267938" y="86393"/>
                    <a:pt x="270477" y="26079"/>
                  </a:cubicBezTo>
                  <a:cubicBezTo>
                    <a:pt x="270794" y="21000"/>
                    <a:pt x="273334" y="14016"/>
                    <a:pt x="268890" y="11159"/>
                  </a:cubicBezTo>
                  <a:cubicBezTo>
                    <a:pt x="264128" y="8302"/>
                    <a:pt x="259684" y="14651"/>
                    <a:pt x="254922" y="16555"/>
                  </a:cubicBezTo>
                  <a:cubicBezTo>
                    <a:pt x="247304" y="19730"/>
                    <a:pt x="242225" y="27348"/>
                    <a:pt x="230797" y="20682"/>
                  </a:cubicBezTo>
                  <a:cubicBezTo>
                    <a:pt x="185403" y="-6300"/>
                    <a:pt x="137786" y="-6935"/>
                    <a:pt x="92392" y="19095"/>
                  </a:cubicBezTo>
                  <a:cubicBezTo>
                    <a:pt x="-2523" y="74012"/>
                    <a:pt x="-31092" y="240034"/>
                    <a:pt x="38745" y="325109"/>
                  </a:cubicBezTo>
                  <a:cubicBezTo>
                    <a:pt x="85726" y="382248"/>
                    <a:pt x="167626" y="380343"/>
                    <a:pt x="212385" y="321299"/>
                  </a:cubicBezTo>
                  <a:cubicBezTo>
                    <a:pt x="221908" y="308602"/>
                    <a:pt x="228892" y="294317"/>
                    <a:pt x="238098" y="278127"/>
                  </a:cubicBezTo>
                  <a:cubicBezTo>
                    <a:pt x="244129" y="292730"/>
                    <a:pt x="248256" y="305427"/>
                    <a:pt x="256192" y="315903"/>
                  </a:cubicBezTo>
                  <a:cubicBezTo>
                    <a:pt x="284762" y="353361"/>
                    <a:pt x="338727" y="372725"/>
                    <a:pt x="381899" y="327331"/>
                  </a:cubicBezTo>
                  <a:cubicBezTo>
                    <a:pt x="415230" y="292412"/>
                    <a:pt x="424754" y="227654"/>
                    <a:pt x="402533" y="185117"/>
                  </a:cubicBezTo>
                  <a:cubicBezTo>
                    <a:pt x="380629" y="142897"/>
                    <a:pt x="323172" y="139723"/>
                    <a:pt x="296507" y="179085"/>
                  </a:cubicBezTo>
                  <a:close/>
                  <a:moveTo>
                    <a:pt x="179689" y="274000"/>
                  </a:moveTo>
                  <a:cubicBezTo>
                    <a:pt x="174610" y="280667"/>
                    <a:pt x="168896" y="287016"/>
                    <a:pt x="162547" y="292730"/>
                  </a:cubicBezTo>
                  <a:cubicBezTo>
                    <a:pt x="134929" y="318125"/>
                    <a:pt x="104772" y="315585"/>
                    <a:pt x="80964" y="285746"/>
                  </a:cubicBezTo>
                  <a:cubicBezTo>
                    <a:pt x="65410" y="266064"/>
                    <a:pt x="58109" y="242891"/>
                    <a:pt x="56521" y="218131"/>
                  </a:cubicBezTo>
                  <a:cubicBezTo>
                    <a:pt x="52395" y="166070"/>
                    <a:pt x="62235" y="118137"/>
                    <a:pt x="101281" y="80044"/>
                  </a:cubicBezTo>
                  <a:cubicBezTo>
                    <a:pt x="131755" y="50204"/>
                    <a:pt x="171435" y="52426"/>
                    <a:pt x="203497" y="62584"/>
                  </a:cubicBezTo>
                  <a:cubicBezTo>
                    <a:pt x="210798" y="64806"/>
                    <a:pt x="214290" y="69886"/>
                    <a:pt x="214607" y="77822"/>
                  </a:cubicBezTo>
                  <a:cubicBezTo>
                    <a:pt x="215877" y="97820"/>
                    <a:pt x="218099" y="117819"/>
                    <a:pt x="219051" y="130199"/>
                  </a:cubicBezTo>
                  <a:cubicBezTo>
                    <a:pt x="218099" y="186704"/>
                    <a:pt x="211115" y="233685"/>
                    <a:pt x="179689" y="274000"/>
                  </a:cubicBezTo>
                  <a:close/>
                </a:path>
              </a:pathLst>
            </a:custGeom>
            <a:solidFill>
              <a:srgbClr val="C35A00"/>
            </a:solidFill>
            <a:ln w="317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486">
              <a:extLst>
                <a:ext uri="{FF2B5EF4-FFF2-40B4-BE49-F238E27FC236}">
                  <a16:creationId xmlns:a16="http://schemas.microsoft.com/office/drawing/2014/main" id="{8E6A11CA-091D-4764-8BDC-B9864E64DA64}"/>
                </a:ext>
              </a:extLst>
            </p:cNvPr>
            <p:cNvSpPr/>
            <p:nvPr/>
          </p:nvSpPr>
          <p:spPr>
            <a:xfrm>
              <a:off x="6851455" y="3271987"/>
              <a:ext cx="151683" cy="242415"/>
            </a:xfrm>
            <a:custGeom>
              <a:avLst/>
              <a:gdLst>
                <a:gd name="connsiteX0" fmla="*/ 313313 w 334135"/>
                <a:gd name="connsiteY0" fmla="*/ 395632 h 534005"/>
                <a:gd name="connsiteX1" fmla="*/ 278711 w 334135"/>
                <a:gd name="connsiteY1" fmla="*/ 420392 h 534005"/>
                <a:gd name="connsiteX2" fmla="*/ 283473 w 334135"/>
                <a:gd name="connsiteY2" fmla="*/ 440391 h 534005"/>
                <a:gd name="connsiteX3" fmla="*/ 284426 w 334135"/>
                <a:gd name="connsiteY3" fmla="*/ 451184 h 534005"/>
                <a:gd name="connsiteX4" fmla="*/ 263792 w 334135"/>
                <a:gd name="connsiteY4" fmla="*/ 479754 h 534005"/>
                <a:gd name="connsiteX5" fmla="*/ 237127 w 334135"/>
                <a:gd name="connsiteY5" fmla="*/ 459438 h 534005"/>
                <a:gd name="connsiteX6" fmla="*/ 229191 w 334135"/>
                <a:gd name="connsiteY6" fmla="*/ 417535 h 534005"/>
                <a:gd name="connsiteX7" fmla="*/ 252047 w 334135"/>
                <a:gd name="connsiteY7" fmla="*/ 264211 h 534005"/>
                <a:gd name="connsiteX8" fmla="*/ 272998 w 334135"/>
                <a:gd name="connsiteY8" fmla="*/ 73111 h 534005"/>
                <a:gd name="connsiteX9" fmla="*/ 169829 w 334135"/>
                <a:gd name="connsiteY9" fmla="*/ 5496 h 534005"/>
                <a:gd name="connsiteX10" fmla="*/ 112055 w 334135"/>
                <a:gd name="connsiteY10" fmla="*/ 52160 h 534005"/>
                <a:gd name="connsiteX11" fmla="*/ 60312 w 334135"/>
                <a:gd name="connsiteY11" fmla="*/ 16607 h 534005"/>
                <a:gd name="connsiteX12" fmla="*/ 8886 w 334135"/>
                <a:gd name="connsiteY12" fmla="*/ 56287 h 534005"/>
                <a:gd name="connsiteX13" fmla="*/ 1585 w 334135"/>
                <a:gd name="connsiteY13" fmla="*/ 75333 h 534005"/>
                <a:gd name="connsiteX14" fmla="*/ 9839 w 334135"/>
                <a:gd name="connsiteY14" fmla="*/ 91840 h 534005"/>
                <a:gd name="connsiteX15" fmla="*/ 24758 w 334135"/>
                <a:gd name="connsiteY15" fmla="*/ 97237 h 534005"/>
                <a:gd name="connsiteX16" fmla="*/ 46979 w 334135"/>
                <a:gd name="connsiteY16" fmla="*/ 89301 h 534005"/>
                <a:gd name="connsiteX17" fmla="*/ 58725 w 334135"/>
                <a:gd name="connsiteY17" fmla="*/ 81047 h 534005"/>
                <a:gd name="connsiteX18" fmla="*/ 66343 w 334135"/>
                <a:gd name="connsiteY18" fmla="*/ 93745 h 534005"/>
                <a:gd name="connsiteX19" fmla="*/ 66661 w 334135"/>
                <a:gd name="connsiteY19" fmla="*/ 109617 h 534005"/>
                <a:gd name="connsiteX20" fmla="*/ 66661 w 334135"/>
                <a:gd name="connsiteY20" fmla="*/ 325477 h 534005"/>
                <a:gd name="connsiteX21" fmla="*/ 104119 w 334135"/>
                <a:gd name="connsiteY21" fmla="*/ 358174 h 534005"/>
                <a:gd name="connsiteX22" fmla="*/ 120308 w 334135"/>
                <a:gd name="connsiteY22" fmla="*/ 339762 h 534005"/>
                <a:gd name="connsiteX23" fmla="*/ 119991 w 334135"/>
                <a:gd name="connsiteY23" fmla="*/ 154059 h 534005"/>
                <a:gd name="connsiteX24" fmla="*/ 153005 w 334135"/>
                <a:gd name="connsiteY24" fmla="*/ 67080 h 534005"/>
                <a:gd name="connsiteX25" fmla="*/ 194589 w 334135"/>
                <a:gd name="connsiteY25" fmla="*/ 54700 h 534005"/>
                <a:gd name="connsiteX26" fmla="*/ 215541 w 334135"/>
                <a:gd name="connsiteY26" fmla="*/ 85809 h 534005"/>
                <a:gd name="connsiteX27" fmla="*/ 213319 w 334135"/>
                <a:gd name="connsiteY27" fmla="*/ 202627 h 534005"/>
                <a:gd name="connsiteX28" fmla="*/ 179035 w 334135"/>
                <a:gd name="connsiteY28" fmla="*/ 374998 h 534005"/>
                <a:gd name="connsiteX29" fmla="*/ 193002 w 334135"/>
                <a:gd name="connsiteY29" fmla="*/ 490229 h 534005"/>
                <a:gd name="connsiteX30" fmla="*/ 236809 w 334135"/>
                <a:gd name="connsiteY30" fmla="*/ 530862 h 534005"/>
                <a:gd name="connsiteX31" fmla="*/ 322201 w 334135"/>
                <a:gd name="connsiteY31" fmla="*/ 500705 h 534005"/>
                <a:gd name="connsiteX32" fmla="*/ 320931 w 334135"/>
                <a:gd name="connsiteY32" fmla="*/ 399124 h 534005"/>
                <a:gd name="connsiteX33" fmla="*/ 313313 w 334135"/>
                <a:gd name="connsiteY33" fmla="*/ 395632 h 5340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334135" h="534005">
                  <a:moveTo>
                    <a:pt x="313313" y="395632"/>
                  </a:moveTo>
                  <a:cubicBezTo>
                    <a:pt x="301250" y="403568"/>
                    <a:pt x="288870" y="410869"/>
                    <a:pt x="278711" y="420392"/>
                  </a:cubicBezTo>
                  <a:cubicBezTo>
                    <a:pt x="272680" y="426424"/>
                    <a:pt x="283791" y="432773"/>
                    <a:pt x="283473" y="440391"/>
                  </a:cubicBezTo>
                  <a:cubicBezTo>
                    <a:pt x="283473" y="443883"/>
                    <a:pt x="285060" y="447692"/>
                    <a:pt x="284426" y="451184"/>
                  </a:cubicBezTo>
                  <a:cubicBezTo>
                    <a:pt x="282204" y="464199"/>
                    <a:pt x="278394" y="477214"/>
                    <a:pt x="263792" y="479754"/>
                  </a:cubicBezTo>
                  <a:cubicBezTo>
                    <a:pt x="248872" y="482611"/>
                    <a:pt x="242206" y="471183"/>
                    <a:pt x="237127" y="459438"/>
                  </a:cubicBezTo>
                  <a:cubicBezTo>
                    <a:pt x="231413" y="446105"/>
                    <a:pt x="229191" y="432138"/>
                    <a:pt x="229191" y="417535"/>
                  </a:cubicBezTo>
                  <a:cubicBezTo>
                    <a:pt x="228873" y="365157"/>
                    <a:pt x="238714" y="314367"/>
                    <a:pt x="252047" y="264211"/>
                  </a:cubicBezTo>
                  <a:cubicBezTo>
                    <a:pt x="268871" y="201675"/>
                    <a:pt x="279664" y="138187"/>
                    <a:pt x="272998" y="73111"/>
                  </a:cubicBezTo>
                  <a:cubicBezTo>
                    <a:pt x="266966" y="15019"/>
                    <a:pt x="225382" y="-12598"/>
                    <a:pt x="169829" y="5496"/>
                  </a:cubicBezTo>
                  <a:cubicBezTo>
                    <a:pt x="145704" y="13432"/>
                    <a:pt x="127292" y="28669"/>
                    <a:pt x="112055" y="52160"/>
                  </a:cubicBezTo>
                  <a:cubicBezTo>
                    <a:pt x="101897" y="27717"/>
                    <a:pt x="84120" y="15972"/>
                    <a:pt x="60312" y="16607"/>
                  </a:cubicBezTo>
                  <a:cubicBezTo>
                    <a:pt x="34599" y="17559"/>
                    <a:pt x="19679" y="35018"/>
                    <a:pt x="8886" y="56287"/>
                  </a:cubicBezTo>
                  <a:cubicBezTo>
                    <a:pt x="5712" y="62318"/>
                    <a:pt x="4125" y="69302"/>
                    <a:pt x="1585" y="75333"/>
                  </a:cubicBezTo>
                  <a:cubicBezTo>
                    <a:pt x="-2224" y="84222"/>
                    <a:pt x="950" y="89301"/>
                    <a:pt x="9839" y="91840"/>
                  </a:cubicBezTo>
                  <a:cubicBezTo>
                    <a:pt x="14918" y="93110"/>
                    <a:pt x="19997" y="95015"/>
                    <a:pt x="24758" y="97237"/>
                  </a:cubicBezTo>
                  <a:cubicBezTo>
                    <a:pt x="34917" y="101681"/>
                    <a:pt x="43487" y="104538"/>
                    <a:pt x="46979" y="89301"/>
                  </a:cubicBezTo>
                  <a:cubicBezTo>
                    <a:pt x="47932" y="84222"/>
                    <a:pt x="52376" y="79143"/>
                    <a:pt x="58725" y="81047"/>
                  </a:cubicBezTo>
                  <a:cubicBezTo>
                    <a:pt x="64438" y="82634"/>
                    <a:pt x="66343" y="88031"/>
                    <a:pt x="66343" y="93745"/>
                  </a:cubicBezTo>
                  <a:cubicBezTo>
                    <a:pt x="66343" y="99141"/>
                    <a:pt x="66661" y="104220"/>
                    <a:pt x="66661" y="109617"/>
                  </a:cubicBezTo>
                  <a:cubicBezTo>
                    <a:pt x="66661" y="181676"/>
                    <a:pt x="66661" y="253418"/>
                    <a:pt x="66661" y="325477"/>
                  </a:cubicBezTo>
                  <a:cubicBezTo>
                    <a:pt x="66661" y="362300"/>
                    <a:pt x="66661" y="361666"/>
                    <a:pt x="104119" y="358174"/>
                  </a:cubicBezTo>
                  <a:cubicBezTo>
                    <a:pt x="116816" y="356904"/>
                    <a:pt x="120626" y="352460"/>
                    <a:pt x="120308" y="339762"/>
                  </a:cubicBezTo>
                  <a:cubicBezTo>
                    <a:pt x="119673" y="277861"/>
                    <a:pt x="119673" y="215960"/>
                    <a:pt x="119991" y="154059"/>
                  </a:cubicBezTo>
                  <a:cubicBezTo>
                    <a:pt x="120308" y="121362"/>
                    <a:pt x="130466" y="91523"/>
                    <a:pt x="153005" y="67080"/>
                  </a:cubicBezTo>
                  <a:cubicBezTo>
                    <a:pt x="164115" y="54700"/>
                    <a:pt x="178083" y="49303"/>
                    <a:pt x="194589" y="54700"/>
                  </a:cubicBezTo>
                  <a:cubicBezTo>
                    <a:pt x="209509" y="59461"/>
                    <a:pt x="213319" y="72794"/>
                    <a:pt x="215541" y="85809"/>
                  </a:cubicBezTo>
                  <a:cubicBezTo>
                    <a:pt x="221890" y="124854"/>
                    <a:pt x="219985" y="163899"/>
                    <a:pt x="213319" y="202627"/>
                  </a:cubicBezTo>
                  <a:cubicBezTo>
                    <a:pt x="203161" y="260402"/>
                    <a:pt x="182844" y="315954"/>
                    <a:pt x="179035" y="374998"/>
                  </a:cubicBezTo>
                  <a:cubicBezTo>
                    <a:pt x="176495" y="414361"/>
                    <a:pt x="176813" y="453406"/>
                    <a:pt x="193002" y="490229"/>
                  </a:cubicBezTo>
                  <a:cubicBezTo>
                    <a:pt x="201573" y="509911"/>
                    <a:pt x="215223" y="524513"/>
                    <a:pt x="236809" y="530862"/>
                  </a:cubicBezTo>
                  <a:cubicBezTo>
                    <a:pt x="269188" y="540385"/>
                    <a:pt x="302520" y="527688"/>
                    <a:pt x="322201" y="500705"/>
                  </a:cubicBezTo>
                  <a:cubicBezTo>
                    <a:pt x="341565" y="473722"/>
                    <a:pt x="334582" y="415948"/>
                    <a:pt x="320931" y="399124"/>
                  </a:cubicBezTo>
                  <a:cubicBezTo>
                    <a:pt x="318709" y="397219"/>
                    <a:pt x="316804" y="393410"/>
                    <a:pt x="313313" y="395632"/>
                  </a:cubicBezTo>
                  <a:close/>
                </a:path>
              </a:pathLst>
            </a:custGeom>
            <a:solidFill>
              <a:srgbClr val="C35A00"/>
            </a:solidFill>
            <a:ln w="317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487">
              <a:extLst>
                <a:ext uri="{FF2B5EF4-FFF2-40B4-BE49-F238E27FC236}">
                  <a16:creationId xmlns:a16="http://schemas.microsoft.com/office/drawing/2014/main" id="{9DC4C451-9737-4D4D-B6B8-52874C33239E}"/>
                </a:ext>
              </a:extLst>
            </p:cNvPr>
            <p:cNvSpPr/>
            <p:nvPr/>
          </p:nvSpPr>
          <p:spPr>
            <a:xfrm>
              <a:off x="5861180" y="3272609"/>
              <a:ext cx="152162" cy="242244"/>
            </a:xfrm>
            <a:custGeom>
              <a:avLst/>
              <a:gdLst>
                <a:gd name="connsiteX0" fmla="*/ 301542 w 335192"/>
                <a:gd name="connsiteY0" fmla="*/ 401564 h 533628"/>
                <a:gd name="connsiteX1" fmla="*/ 282178 w 335192"/>
                <a:gd name="connsiteY1" fmla="*/ 415214 h 533628"/>
                <a:gd name="connsiteX2" fmla="*/ 279004 w 335192"/>
                <a:gd name="connsiteY2" fmla="*/ 428864 h 533628"/>
                <a:gd name="connsiteX3" fmla="*/ 280274 w 335192"/>
                <a:gd name="connsiteY3" fmla="*/ 463782 h 533628"/>
                <a:gd name="connsiteX4" fmla="*/ 261862 w 335192"/>
                <a:gd name="connsiteY4" fmla="*/ 479019 h 533628"/>
                <a:gd name="connsiteX5" fmla="*/ 240276 w 335192"/>
                <a:gd name="connsiteY5" fmla="*/ 465687 h 533628"/>
                <a:gd name="connsiteX6" fmla="*/ 229483 w 335192"/>
                <a:gd name="connsiteY6" fmla="*/ 426324 h 533628"/>
                <a:gd name="connsiteX7" fmla="*/ 237737 w 335192"/>
                <a:gd name="connsiteY7" fmla="*/ 325378 h 533628"/>
                <a:gd name="connsiteX8" fmla="*/ 272021 w 335192"/>
                <a:gd name="connsiteY8" fmla="*/ 162848 h 533628"/>
                <a:gd name="connsiteX9" fmla="*/ 267259 w 335192"/>
                <a:gd name="connsiteY9" fmla="*/ 47934 h 533628"/>
                <a:gd name="connsiteX10" fmla="*/ 202501 w 335192"/>
                <a:gd name="connsiteY10" fmla="*/ 0 h 533628"/>
                <a:gd name="connsiteX11" fmla="*/ 112030 w 335192"/>
                <a:gd name="connsiteY11" fmla="*/ 51425 h 533628"/>
                <a:gd name="connsiteX12" fmla="*/ 78699 w 335192"/>
                <a:gd name="connsiteY12" fmla="*/ 19046 h 533628"/>
                <a:gd name="connsiteX13" fmla="*/ 9179 w 335192"/>
                <a:gd name="connsiteY13" fmla="*/ 54282 h 533628"/>
                <a:gd name="connsiteX14" fmla="*/ 25051 w 335192"/>
                <a:gd name="connsiteY14" fmla="*/ 96820 h 533628"/>
                <a:gd name="connsiteX15" fmla="*/ 32670 w 335192"/>
                <a:gd name="connsiteY15" fmla="*/ 99359 h 533628"/>
                <a:gd name="connsiteX16" fmla="*/ 44415 w 335192"/>
                <a:gd name="connsiteY16" fmla="*/ 93963 h 533628"/>
                <a:gd name="connsiteX17" fmla="*/ 57430 w 335192"/>
                <a:gd name="connsiteY17" fmla="*/ 80313 h 533628"/>
                <a:gd name="connsiteX18" fmla="*/ 66636 w 335192"/>
                <a:gd name="connsiteY18" fmla="*/ 99994 h 533628"/>
                <a:gd name="connsiteX19" fmla="*/ 66636 w 335192"/>
                <a:gd name="connsiteY19" fmla="*/ 114279 h 533628"/>
                <a:gd name="connsiteX20" fmla="*/ 66636 w 335192"/>
                <a:gd name="connsiteY20" fmla="*/ 323790 h 533628"/>
                <a:gd name="connsiteX21" fmla="*/ 104729 w 335192"/>
                <a:gd name="connsiteY21" fmla="*/ 357439 h 533628"/>
                <a:gd name="connsiteX22" fmla="*/ 119331 w 335192"/>
                <a:gd name="connsiteY22" fmla="*/ 340615 h 533628"/>
                <a:gd name="connsiteX23" fmla="*/ 119331 w 335192"/>
                <a:gd name="connsiteY23" fmla="*/ 166022 h 533628"/>
                <a:gd name="connsiteX24" fmla="*/ 121871 w 335192"/>
                <a:gd name="connsiteY24" fmla="*/ 133008 h 533628"/>
                <a:gd name="connsiteX25" fmla="*/ 156154 w 335192"/>
                <a:gd name="connsiteY25" fmla="*/ 63171 h 533628"/>
                <a:gd name="connsiteX26" fmla="*/ 214246 w 335192"/>
                <a:gd name="connsiteY26" fmla="*/ 79995 h 533628"/>
                <a:gd name="connsiteX27" fmla="*/ 216786 w 335192"/>
                <a:gd name="connsiteY27" fmla="*/ 92375 h 533628"/>
                <a:gd name="connsiteX28" fmla="*/ 202183 w 335192"/>
                <a:gd name="connsiteY28" fmla="*/ 252366 h 533628"/>
                <a:gd name="connsiteX29" fmla="*/ 178058 w 335192"/>
                <a:gd name="connsiteY29" fmla="*/ 400611 h 533628"/>
                <a:gd name="connsiteX30" fmla="*/ 193930 w 335192"/>
                <a:gd name="connsiteY30" fmla="*/ 492034 h 533628"/>
                <a:gd name="connsiteX31" fmla="*/ 321224 w 335192"/>
                <a:gd name="connsiteY31" fmla="*/ 500605 h 533628"/>
                <a:gd name="connsiteX32" fmla="*/ 325350 w 335192"/>
                <a:gd name="connsiteY32" fmla="*/ 407912 h 533628"/>
                <a:gd name="connsiteX33" fmla="*/ 301542 w 335192"/>
                <a:gd name="connsiteY33" fmla="*/ 401564 h 533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335192" h="533628">
                  <a:moveTo>
                    <a:pt x="301542" y="401564"/>
                  </a:moveTo>
                  <a:cubicBezTo>
                    <a:pt x="295194" y="406325"/>
                    <a:pt x="288845" y="411087"/>
                    <a:pt x="282178" y="415214"/>
                  </a:cubicBezTo>
                  <a:cubicBezTo>
                    <a:pt x="276465" y="419023"/>
                    <a:pt x="274560" y="421880"/>
                    <a:pt x="279004" y="428864"/>
                  </a:cubicBezTo>
                  <a:cubicBezTo>
                    <a:pt x="285988" y="439657"/>
                    <a:pt x="285670" y="452037"/>
                    <a:pt x="280274" y="463782"/>
                  </a:cubicBezTo>
                  <a:cubicBezTo>
                    <a:pt x="276465" y="471718"/>
                    <a:pt x="271703" y="478384"/>
                    <a:pt x="261862" y="479019"/>
                  </a:cubicBezTo>
                  <a:cubicBezTo>
                    <a:pt x="251387" y="479654"/>
                    <a:pt x="244721" y="473940"/>
                    <a:pt x="240276" y="465687"/>
                  </a:cubicBezTo>
                  <a:cubicBezTo>
                    <a:pt x="233610" y="453624"/>
                    <a:pt x="229801" y="440291"/>
                    <a:pt x="229483" y="426324"/>
                  </a:cubicBezTo>
                  <a:cubicBezTo>
                    <a:pt x="228531" y="392358"/>
                    <a:pt x="231388" y="358709"/>
                    <a:pt x="237737" y="325378"/>
                  </a:cubicBezTo>
                  <a:cubicBezTo>
                    <a:pt x="248212" y="271095"/>
                    <a:pt x="267259" y="218400"/>
                    <a:pt x="272021" y="162848"/>
                  </a:cubicBezTo>
                  <a:cubicBezTo>
                    <a:pt x="275512" y="124437"/>
                    <a:pt x="278687" y="85709"/>
                    <a:pt x="267259" y="47934"/>
                  </a:cubicBezTo>
                  <a:cubicBezTo>
                    <a:pt x="257418" y="15872"/>
                    <a:pt x="235832" y="0"/>
                    <a:pt x="202501" y="0"/>
                  </a:cubicBezTo>
                  <a:cubicBezTo>
                    <a:pt x="164090" y="0"/>
                    <a:pt x="134568" y="16507"/>
                    <a:pt x="112030" y="51425"/>
                  </a:cubicBezTo>
                  <a:cubicBezTo>
                    <a:pt x="104411" y="34919"/>
                    <a:pt x="94253" y="24125"/>
                    <a:pt x="78699" y="19046"/>
                  </a:cubicBezTo>
                  <a:cubicBezTo>
                    <a:pt x="51399" y="9841"/>
                    <a:pt x="26003" y="22538"/>
                    <a:pt x="9179" y="54282"/>
                  </a:cubicBezTo>
                  <a:cubicBezTo>
                    <a:pt x="-5741" y="82217"/>
                    <a:pt x="-3836" y="86662"/>
                    <a:pt x="25051" y="96820"/>
                  </a:cubicBezTo>
                  <a:cubicBezTo>
                    <a:pt x="27591" y="97772"/>
                    <a:pt x="30130" y="98089"/>
                    <a:pt x="32670" y="99359"/>
                  </a:cubicBezTo>
                  <a:cubicBezTo>
                    <a:pt x="39018" y="102851"/>
                    <a:pt x="42193" y="99677"/>
                    <a:pt x="44415" y="93963"/>
                  </a:cubicBezTo>
                  <a:cubicBezTo>
                    <a:pt x="46637" y="87614"/>
                    <a:pt x="49177" y="79043"/>
                    <a:pt x="57430" y="80313"/>
                  </a:cubicBezTo>
                  <a:cubicBezTo>
                    <a:pt x="67271" y="82217"/>
                    <a:pt x="66001" y="92058"/>
                    <a:pt x="66636" y="99994"/>
                  </a:cubicBezTo>
                  <a:cubicBezTo>
                    <a:pt x="66953" y="104756"/>
                    <a:pt x="66636" y="109517"/>
                    <a:pt x="66636" y="114279"/>
                  </a:cubicBezTo>
                  <a:cubicBezTo>
                    <a:pt x="66636" y="184116"/>
                    <a:pt x="66636" y="253953"/>
                    <a:pt x="66636" y="323790"/>
                  </a:cubicBezTo>
                  <a:cubicBezTo>
                    <a:pt x="66636" y="362201"/>
                    <a:pt x="66636" y="361566"/>
                    <a:pt x="104729" y="357439"/>
                  </a:cubicBezTo>
                  <a:cubicBezTo>
                    <a:pt x="116157" y="356169"/>
                    <a:pt x="119331" y="352043"/>
                    <a:pt x="119331" y="340615"/>
                  </a:cubicBezTo>
                  <a:cubicBezTo>
                    <a:pt x="118696" y="282523"/>
                    <a:pt x="119014" y="224431"/>
                    <a:pt x="119331" y="166022"/>
                  </a:cubicBezTo>
                  <a:cubicBezTo>
                    <a:pt x="119331" y="154911"/>
                    <a:pt x="119649" y="143801"/>
                    <a:pt x="121871" y="133008"/>
                  </a:cubicBezTo>
                  <a:cubicBezTo>
                    <a:pt x="126950" y="106660"/>
                    <a:pt x="135521" y="81900"/>
                    <a:pt x="156154" y="63171"/>
                  </a:cubicBezTo>
                  <a:cubicBezTo>
                    <a:pt x="179010" y="42537"/>
                    <a:pt x="205993" y="50473"/>
                    <a:pt x="214246" y="79995"/>
                  </a:cubicBezTo>
                  <a:cubicBezTo>
                    <a:pt x="215516" y="84122"/>
                    <a:pt x="216151" y="88249"/>
                    <a:pt x="216786" y="92375"/>
                  </a:cubicBezTo>
                  <a:cubicBezTo>
                    <a:pt x="224404" y="146975"/>
                    <a:pt x="215198" y="199671"/>
                    <a:pt x="202183" y="252366"/>
                  </a:cubicBezTo>
                  <a:cubicBezTo>
                    <a:pt x="190120" y="300935"/>
                    <a:pt x="177105" y="349503"/>
                    <a:pt x="178058" y="400611"/>
                  </a:cubicBezTo>
                  <a:cubicBezTo>
                    <a:pt x="178375" y="432038"/>
                    <a:pt x="179645" y="463147"/>
                    <a:pt x="193930" y="492034"/>
                  </a:cubicBezTo>
                  <a:cubicBezTo>
                    <a:pt x="219008" y="543460"/>
                    <a:pt x="289480" y="548222"/>
                    <a:pt x="321224" y="500605"/>
                  </a:cubicBezTo>
                  <a:cubicBezTo>
                    <a:pt x="340905" y="470766"/>
                    <a:pt x="337413" y="439022"/>
                    <a:pt x="325350" y="407912"/>
                  </a:cubicBezTo>
                  <a:cubicBezTo>
                    <a:pt x="318684" y="390453"/>
                    <a:pt x="316462" y="390771"/>
                    <a:pt x="301542" y="401564"/>
                  </a:cubicBezTo>
                  <a:close/>
                </a:path>
              </a:pathLst>
            </a:custGeom>
            <a:solidFill>
              <a:srgbClr val="C35A00"/>
            </a:solidFill>
            <a:ln w="317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488">
              <a:extLst>
                <a:ext uri="{FF2B5EF4-FFF2-40B4-BE49-F238E27FC236}">
                  <a16:creationId xmlns:a16="http://schemas.microsoft.com/office/drawing/2014/main" id="{BE9C01C4-AF9C-40E7-9CF4-3D369AB55C5A}"/>
                </a:ext>
              </a:extLst>
            </p:cNvPr>
            <p:cNvSpPr/>
            <p:nvPr/>
          </p:nvSpPr>
          <p:spPr>
            <a:xfrm>
              <a:off x="6166592" y="3273973"/>
              <a:ext cx="123189" cy="194198"/>
            </a:xfrm>
            <a:custGeom>
              <a:avLst/>
              <a:gdLst>
                <a:gd name="connsiteX0" fmla="*/ 229364 w 271368"/>
                <a:gd name="connsiteY0" fmla="*/ 207141 h 427790"/>
                <a:gd name="connsiteX1" fmla="*/ 174129 w 271368"/>
                <a:gd name="connsiteY1" fmla="*/ 167460 h 427790"/>
                <a:gd name="connsiteX2" fmla="*/ 115085 w 271368"/>
                <a:gd name="connsiteY2" fmla="*/ 122384 h 427790"/>
                <a:gd name="connsiteX3" fmla="*/ 135401 w 271368"/>
                <a:gd name="connsiteY3" fmla="*/ 50959 h 427790"/>
                <a:gd name="connsiteX4" fmla="*/ 181747 w 271368"/>
                <a:gd name="connsiteY4" fmla="*/ 55404 h 427790"/>
                <a:gd name="connsiteX5" fmla="*/ 187461 w 271368"/>
                <a:gd name="connsiteY5" fmla="*/ 87465 h 427790"/>
                <a:gd name="connsiteX6" fmla="*/ 172542 w 271368"/>
                <a:gd name="connsiteY6" fmla="*/ 102702 h 427790"/>
                <a:gd name="connsiteX7" fmla="*/ 190318 w 271368"/>
                <a:gd name="connsiteY7" fmla="*/ 117305 h 427790"/>
                <a:gd name="connsiteX8" fmla="*/ 205556 w 271368"/>
                <a:gd name="connsiteY8" fmla="*/ 128733 h 427790"/>
                <a:gd name="connsiteX9" fmla="*/ 215396 w 271368"/>
                <a:gd name="connsiteY9" fmla="*/ 128733 h 427790"/>
                <a:gd name="connsiteX10" fmla="*/ 250632 w 271368"/>
                <a:gd name="connsiteY10" fmla="*/ 64292 h 427790"/>
                <a:gd name="connsiteX11" fmla="*/ 207778 w 271368"/>
                <a:gd name="connsiteY11" fmla="*/ 11914 h 427790"/>
                <a:gd name="connsiteX12" fmla="*/ 114767 w 271368"/>
                <a:gd name="connsiteY12" fmla="*/ 4613 h 427790"/>
                <a:gd name="connsiteX13" fmla="*/ 65564 w 271368"/>
                <a:gd name="connsiteY13" fmla="*/ 145239 h 427790"/>
                <a:gd name="connsiteX14" fmla="*/ 132227 w 271368"/>
                <a:gd name="connsiteY14" fmla="*/ 200474 h 427790"/>
                <a:gd name="connsiteX15" fmla="*/ 201429 w 271368"/>
                <a:gd name="connsiteY15" fmla="*/ 255074 h 427790"/>
                <a:gd name="connsiteX16" fmla="*/ 190953 w 271368"/>
                <a:gd name="connsiteY16" fmla="*/ 348402 h 427790"/>
                <a:gd name="connsiteX17" fmla="*/ 99847 w 271368"/>
                <a:gd name="connsiteY17" fmla="*/ 369036 h 427790"/>
                <a:gd name="connsiteX18" fmla="*/ 57628 w 271368"/>
                <a:gd name="connsiteY18" fmla="*/ 291580 h 427790"/>
                <a:gd name="connsiteX19" fmla="*/ 83975 w 271368"/>
                <a:gd name="connsiteY19" fmla="*/ 269677 h 427790"/>
                <a:gd name="connsiteX20" fmla="*/ 109053 w 271368"/>
                <a:gd name="connsiteY20" fmla="*/ 290628 h 427790"/>
                <a:gd name="connsiteX21" fmla="*/ 115719 w 271368"/>
                <a:gd name="connsiteY21" fmla="*/ 300151 h 427790"/>
                <a:gd name="connsiteX22" fmla="*/ 157304 w 271368"/>
                <a:gd name="connsiteY22" fmla="*/ 290628 h 427790"/>
                <a:gd name="connsiteX23" fmla="*/ 159844 w 271368"/>
                <a:gd name="connsiteY23" fmla="*/ 283644 h 427790"/>
                <a:gd name="connsiteX24" fmla="*/ 127465 w 271368"/>
                <a:gd name="connsiteY24" fmla="*/ 227139 h 427790"/>
                <a:gd name="connsiteX25" fmla="*/ 7472 w 271368"/>
                <a:gd name="connsiteY25" fmla="*/ 273486 h 427790"/>
                <a:gd name="connsiteX26" fmla="*/ 105879 w 271368"/>
                <a:gd name="connsiteY26" fmla="*/ 427762 h 427790"/>
                <a:gd name="connsiteX27" fmla="*/ 218571 w 271368"/>
                <a:gd name="connsiteY27" fmla="*/ 397288 h 427790"/>
                <a:gd name="connsiteX28" fmla="*/ 229364 w 271368"/>
                <a:gd name="connsiteY28" fmla="*/ 207141 h 4277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271368" h="427790">
                  <a:moveTo>
                    <a:pt x="229364" y="207141"/>
                  </a:moveTo>
                  <a:cubicBezTo>
                    <a:pt x="212222" y="191903"/>
                    <a:pt x="193175" y="179523"/>
                    <a:pt x="174129" y="167460"/>
                  </a:cubicBezTo>
                  <a:cubicBezTo>
                    <a:pt x="153178" y="154445"/>
                    <a:pt x="131909" y="141113"/>
                    <a:pt x="115085" y="122384"/>
                  </a:cubicBezTo>
                  <a:cubicBezTo>
                    <a:pt x="91594" y="96353"/>
                    <a:pt x="101752" y="60483"/>
                    <a:pt x="135401" y="50959"/>
                  </a:cubicBezTo>
                  <a:cubicBezTo>
                    <a:pt x="151273" y="46515"/>
                    <a:pt x="166828" y="48420"/>
                    <a:pt x="181747" y="55404"/>
                  </a:cubicBezTo>
                  <a:cubicBezTo>
                    <a:pt x="196667" y="62387"/>
                    <a:pt x="198254" y="74767"/>
                    <a:pt x="187461" y="87465"/>
                  </a:cubicBezTo>
                  <a:cubicBezTo>
                    <a:pt x="182700" y="93179"/>
                    <a:pt x="170320" y="94766"/>
                    <a:pt x="172542" y="102702"/>
                  </a:cubicBezTo>
                  <a:cubicBezTo>
                    <a:pt x="174446" y="108734"/>
                    <a:pt x="184287" y="112543"/>
                    <a:pt x="190318" y="117305"/>
                  </a:cubicBezTo>
                  <a:cubicBezTo>
                    <a:pt x="195397" y="121114"/>
                    <a:pt x="200477" y="124923"/>
                    <a:pt x="205556" y="128733"/>
                  </a:cubicBezTo>
                  <a:cubicBezTo>
                    <a:pt x="208730" y="131272"/>
                    <a:pt x="211904" y="132224"/>
                    <a:pt x="215396" y="128733"/>
                  </a:cubicBezTo>
                  <a:cubicBezTo>
                    <a:pt x="233490" y="110638"/>
                    <a:pt x="252537" y="92862"/>
                    <a:pt x="250632" y="64292"/>
                  </a:cubicBezTo>
                  <a:cubicBezTo>
                    <a:pt x="248728" y="37309"/>
                    <a:pt x="230634" y="22072"/>
                    <a:pt x="207778" y="11914"/>
                  </a:cubicBezTo>
                  <a:cubicBezTo>
                    <a:pt x="177621" y="-1101"/>
                    <a:pt x="146512" y="-3323"/>
                    <a:pt x="114767" y="4613"/>
                  </a:cubicBezTo>
                  <a:cubicBezTo>
                    <a:pt x="50644" y="21120"/>
                    <a:pt x="25884" y="91909"/>
                    <a:pt x="65564" y="145239"/>
                  </a:cubicBezTo>
                  <a:cubicBezTo>
                    <a:pt x="83341" y="169048"/>
                    <a:pt x="107149" y="185555"/>
                    <a:pt x="132227" y="200474"/>
                  </a:cubicBezTo>
                  <a:cubicBezTo>
                    <a:pt x="157939" y="215394"/>
                    <a:pt x="183017" y="230949"/>
                    <a:pt x="201429" y="255074"/>
                  </a:cubicBezTo>
                  <a:cubicBezTo>
                    <a:pt x="224285" y="285231"/>
                    <a:pt x="220475" y="324911"/>
                    <a:pt x="190953" y="348402"/>
                  </a:cubicBezTo>
                  <a:cubicBezTo>
                    <a:pt x="163971" y="369671"/>
                    <a:pt x="132861" y="376337"/>
                    <a:pt x="99847" y="369036"/>
                  </a:cubicBezTo>
                  <a:cubicBezTo>
                    <a:pt x="61754" y="360782"/>
                    <a:pt x="43343" y="325546"/>
                    <a:pt x="57628" y="291580"/>
                  </a:cubicBezTo>
                  <a:cubicBezTo>
                    <a:pt x="62707" y="279835"/>
                    <a:pt x="70008" y="269677"/>
                    <a:pt x="83975" y="269677"/>
                  </a:cubicBezTo>
                  <a:cubicBezTo>
                    <a:pt x="97625" y="269359"/>
                    <a:pt x="104292" y="278882"/>
                    <a:pt x="109053" y="290628"/>
                  </a:cubicBezTo>
                  <a:cubicBezTo>
                    <a:pt x="110641" y="294120"/>
                    <a:pt x="110641" y="301103"/>
                    <a:pt x="115719" y="300151"/>
                  </a:cubicBezTo>
                  <a:cubicBezTo>
                    <a:pt x="129687" y="297929"/>
                    <a:pt x="143337" y="294120"/>
                    <a:pt x="157304" y="290628"/>
                  </a:cubicBezTo>
                  <a:cubicBezTo>
                    <a:pt x="160161" y="289993"/>
                    <a:pt x="159844" y="286501"/>
                    <a:pt x="159844" y="283644"/>
                  </a:cubicBezTo>
                  <a:cubicBezTo>
                    <a:pt x="161431" y="264280"/>
                    <a:pt x="145559" y="235393"/>
                    <a:pt x="127465" y="227139"/>
                  </a:cubicBezTo>
                  <a:cubicBezTo>
                    <a:pt x="84293" y="207775"/>
                    <a:pt x="28740" y="216346"/>
                    <a:pt x="7472" y="273486"/>
                  </a:cubicBezTo>
                  <a:cubicBezTo>
                    <a:pt x="-21098" y="349989"/>
                    <a:pt x="36676" y="427445"/>
                    <a:pt x="105879" y="427762"/>
                  </a:cubicBezTo>
                  <a:cubicBezTo>
                    <a:pt x="157622" y="428397"/>
                    <a:pt x="190001" y="418239"/>
                    <a:pt x="218571" y="397288"/>
                  </a:cubicBezTo>
                  <a:cubicBezTo>
                    <a:pt x="277297" y="355068"/>
                    <a:pt x="295391" y="265867"/>
                    <a:pt x="229364" y="207141"/>
                  </a:cubicBezTo>
                  <a:close/>
                </a:path>
              </a:pathLst>
            </a:custGeom>
            <a:solidFill>
              <a:srgbClr val="C35A00"/>
            </a:solidFill>
            <a:ln w="317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489">
              <a:extLst>
                <a:ext uri="{FF2B5EF4-FFF2-40B4-BE49-F238E27FC236}">
                  <a16:creationId xmlns:a16="http://schemas.microsoft.com/office/drawing/2014/main" id="{77DCE5C9-D42E-4F00-9B01-5C90BF882599}"/>
                </a:ext>
              </a:extLst>
            </p:cNvPr>
            <p:cNvSpPr/>
            <p:nvPr/>
          </p:nvSpPr>
          <p:spPr>
            <a:xfrm>
              <a:off x="6593272" y="3193928"/>
              <a:ext cx="178475" cy="237663"/>
            </a:xfrm>
            <a:custGeom>
              <a:avLst/>
              <a:gdLst>
                <a:gd name="connsiteX0" fmla="*/ 330020 w 393155"/>
                <a:gd name="connsiteY0" fmla="*/ 5078 h 523537"/>
                <a:gd name="connsiteX1" fmla="*/ 225900 w 393155"/>
                <a:gd name="connsiteY1" fmla="*/ 35870 h 523537"/>
                <a:gd name="connsiteX2" fmla="*/ 197013 w 393155"/>
                <a:gd name="connsiteY2" fmla="*/ 75550 h 523537"/>
                <a:gd name="connsiteX3" fmla="*/ 143048 w 393155"/>
                <a:gd name="connsiteY3" fmla="*/ 219033 h 523537"/>
                <a:gd name="connsiteX4" fmla="*/ 116700 w 393155"/>
                <a:gd name="connsiteY4" fmla="*/ 358708 h 523537"/>
                <a:gd name="connsiteX5" fmla="*/ 110986 w 393155"/>
                <a:gd name="connsiteY5" fmla="*/ 346962 h 523537"/>
                <a:gd name="connsiteX6" fmla="*/ 47815 w 393155"/>
                <a:gd name="connsiteY6" fmla="*/ 199035 h 523537"/>
                <a:gd name="connsiteX7" fmla="*/ 24324 w 393155"/>
                <a:gd name="connsiteY7" fmla="*/ 195860 h 523537"/>
                <a:gd name="connsiteX8" fmla="*/ 6548 w 393155"/>
                <a:gd name="connsiteY8" fmla="*/ 211415 h 523537"/>
                <a:gd name="connsiteX9" fmla="*/ 4325 w 393155"/>
                <a:gd name="connsiteY9" fmla="*/ 230144 h 523537"/>
                <a:gd name="connsiteX10" fmla="*/ 49720 w 393155"/>
                <a:gd name="connsiteY10" fmla="*/ 313313 h 523537"/>
                <a:gd name="connsiteX11" fmla="*/ 84956 w 393155"/>
                <a:gd name="connsiteY11" fmla="*/ 483462 h 523537"/>
                <a:gd name="connsiteX12" fmla="*/ 90035 w 393155"/>
                <a:gd name="connsiteY12" fmla="*/ 518698 h 523537"/>
                <a:gd name="connsiteX13" fmla="*/ 125270 w 393155"/>
                <a:gd name="connsiteY13" fmla="*/ 522825 h 523537"/>
                <a:gd name="connsiteX14" fmla="*/ 143048 w 393155"/>
                <a:gd name="connsiteY14" fmla="*/ 508540 h 523537"/>
                <a:gd name="connsiteX15" fmla="*/ 190346 w 393155"/>
                <a:gd name="connsiteY15" fmla="*/ 235540 h 523537"/>
                <a:gd name="connsiteX16" fmla="*/ 252882 w 393155"/>
                <a:gd name="connsiteY16" fmla="*/ 84121 h 523537"/>
                <a:gd name="connsiteX17" fmla="*/ 290023 w 393155"/>
                <a:gd name="connsiteY17" fmla="*/ 56186 h 523537"/>
                <a:gd name="connsiteX18" fmla="*/ 326846 w 393155"/>
                <a:gd name="connsiteY18" fmla="*/ 67614 h 523537"/>
                <a:gd name="connsiteX19" fmla="*/ 333830 w 393155"/>
                <a:gd name="connsiteY19" fmla="*/ 140625 h 523537"/>
                <a:gd name="connsiteX20" fmla="*/ 315735 w 393155"/>
                <a:gd name="connsiteY20" fmla="*/ 141578 h 523537"/>
                <a:gd name="connsiteX21" fmla="*/ 288118 w 393155"/>
                <a:gd name="connsiteY21" fmla="*/ 132689 h 523537"/>
                <a:gd name="connsiteX22" fmla="*/ 268754 w 393155"/>
                <a:gd name="connsiteY22" fmla="*/ 139356 h 523537"/>
                <a:gd name="connsiteX23" fmla="*/ 261136 w 393155"/>
                <a:gd name="connsiteY23" fmla="*/ 154275 h 523537"/>
                <a:gd name="connsiteX24" fmla="*/ 312244 w 393155"/>
                <a:gd name="connsiteY24" fmla="*/ 198717 h 523537"/>
                <a:gd name="connsiteX25" fmla="*/ 376367 w 393155"/>
                <a:gd name="connsiteY25" fmla="*/ 166973 h 523537"/>
                <a:gd name="connsiteX26" fmla="*/ 392874 w 393155"/>
                <a:gd name="connsiteY26" fmla="*/ 95549 h 523537"/>
                <a:gd name="connsiteX27" fmla="*/ 330020 w 393155"/>
                <a:gd name="connsiteY27" fmla="*/ 5078 h 523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393155" h="523537">
                  <a:moveTo>
                    <a:pt x="330020" y="5078"/>
                  </a:moveTo>
                  <a:cubicBezTo>
                    <a:pt x="289071" y="-7620"/>
                    <a:pt x="254152" y="3808"/>
                    <a:pt x="225900" y="35870"/>
                  </a:cubicBezTo>
                  <a:cubicBezTo>
                    <a:pt x="215107" y="48250"/>
                    <a:pt x="205266" y="61265"/>
                    <a:pt x="197013" y="75550"/>
                  </a:cubicBezTo>
                  <a:cubicBezTo>
                    <a:pt x="170982" y="120309"/>
                    <a:pt x="156697" y="169512"/>
                    <a:pt x="143048" y="219033"/>
                  </a:cubicBezTo>
                  <a:cubicBezTo>
                    <a:pt x="130350" y="264745"/>
                    <a:pt x="122731" y="311409"/>
                    <a:pt x="116700" y="358708"/>
                  </a:cubicBezTo>
                  <a:cubicBezTo>
                    <a:pt x="111303" y="355533"/>
                    <a:pt x="112255" y="351089"/>
                    <a:pt x="110986" y="346962"/>
                  </a:cubicBezTo>
                  <a:cubicBezTo>
                    <a:pt x="97336" y="294584"/>
                    <a:pt x="80511" y="243794"/>
                    <a:pt x="47815" y="199035"/>
                  </a:cubicBezTo>
                  <a:cubicBezTo>
                    <a:pt x="40196" y="188559"/>
                    <a:pt x="34482" y="183480"/>
                    <a:pt x="24324" y="195860"/>
                  </a:cubicBezTo>
                  <a:cubicBezTo>
                    <a:pt x="19245" y="201892"/>
                    <a:pt x="12896" y="206653"/>
                    <a:pt x="6548" y="211415"/>
                  </a:cubicBezTo>
                  <a:cubicBezTo>
                    <a:pt x="-1071" y="217129"/>
                    <a:pt x="-2341" y="221890"/>
                    <a:pt x="4325" y="230144"/>
                  </a:cubicBezTo>
                  <a:cubicBezTo>
                    <a:pt x="24324" y="254904"/>
                    <a:pt x="38292" y="283474"/>
                    <a:pt x="49720" y="313313"/>
                  </a:cubicBezTo>
                  <a:cubicBezTo>
                    <a:pt x="70671" y="368231"/>
                    <a:pt x="78289" y="425688"/>
                    <a:pt x="84956" y="483462"/>
                  </a:cubicBezTo>
                  <a:cubicBezTo>
                    <a:pt x="86225" y="495525"/>
                    <a:pt x="82099" y="510762"/>
                    <a:pt x="90035" y="518698"/>
                  </a:cubicBezTo>
                  <a:cubicBezTo>
                    <a:pt x="97971" y="526634"/>
                    <a:pt x="113525" y="520603"/>
                    <a:pt x="125270" y="522825"/>
                  </a:cubicBezTo>
                  <a:cubicBezTo>
                    <a:pt x="137651" y="525365"/>
                    <a:pt x="141460" y="521238"/>
                    <a:pt x="143048" y="508540"/>
                  </a:cubicBezTo>
                  <a:cubicBezTo>
                    <a:pt x="154475" y="416799"/>
                    <a:pt x="167490" y="325376"/>
                    <a:pt x="190346" y="235540"/>
                  </a:cubicBezTo>
                  <a:cubicBezTo>
                    <a:pt x="203996" y="182210"/>
                    <a:pt x="219551" y="129515"/>
                    <a:pt x="252882" y="84121"/>
                  </a:cubicBezTo>
                  <a:cubicBezTo>
                    <a:pt x="262405" y="71106"/>
                    <a:pt x="274151" y="60313"/>
                    <a:pt x="290023" y="56186"/>
                  </a:cubicBezTo>
                  <a:cubicBezTo>
                    <a:pt x="304625" y="52059"/>
                    <a:pt x="317323" y="55551"/>
                    <a:pt x="326846" y="67614"/>
                  </a:cubicBezTo>
                  <a:cubicBezTo>
                    <a:pt x="339544" y="83168"/>
                    <a:pt x="343036" y="122849"/>
                    <a:pt x="333830" y="140625"/>
                  </a:cubicBezTo>
                  <a:cubicBezTo>
                    <a:pt x="328116" y="151101"/>
                    <a:pt x="318275" y="152053"/>
                    <a:pt x="315735" y="141578"/>
                  </a:cubicBezTo>
                  <a:cubicBezTo>
                    <a:pt x="310656" y="121261"/>
                    <a:pt x="299546" y="127928"/>
                    <a:pt x="288118" y="132689"/>
                  </a:cubicBezTo>
                  <a:cubicBezTo>
                    <a:pt x="281769" y="135229"/>
                    <a:pt x="275420" y="137768"/>
                    <a:pt x="268754" y="139356"/>
                  </a:cubicBezTo>
                  <a:cubicBezTo>
                    <a:pt x="259866" y="141578"/>
                    <a:pt x="257644" y="145704"/>
                    <a:pt x="261136" y="154275"/>
                  </a:cubicBezTo>
                  <a:cubicBezTo>
                    <a:pt x="270976" y="177449"/>
                    <a:pt x="285261" y="195543"/>
                    <a:pt x="312244" y="198717"/>
                  </a:cubicBezTo>
                  <a:cubicBezTo>
                    <a:pt x="340179" y="201892"/>
                    <a:pt x="362082" y="191416"/>
                    <a:pt x="376367" y="166973"/>
                  </a:cubicBezTo>
                  <a:cubicBezTo>
                    <a:pt x="389382" y="145069"/>
                    <a:pt x="394461" y="120944"/>
                    <a:pt x="392874" y="95549"/>
                  </a:cubicBezTo>
                  <a:cubicBezTo>
                    <a:pt x="390652" y="52059"/>
                    <a:pt x="366526" y="16506"/>
                    <a:pt x="330020" y="5078"/>
                  </a:cubicBezTo>
                  <a:close/>
                </a:path>
              </a:pathLst>
            </a:custGeom>
            <a:solidFill>
              <a:srgbClr val="C35A00"/>
            </a:solidFill>
            <a:ln w="317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494">
              <a:extLst>
                <a:ext uri="{FF2B5EF4-FFF2-40B4-BE49-F238E27FC236}">
                  <a16:creationId xmlns:a16="http://schemas.microsoft.com/office/drawing/2014/main" id="{91FDB5C8-A3AF-4221-BDAD-D35A75ABFF20}"/>
                </a:ext>
              </a:extLst>
            </p:cNvPr>
            <p:cNvSpPr/>
            <p:nvPr/>
          </p:nvSpPr>
          <p:spPr>
            <a:xfrm>
              <a:off x="6779545" y="3169858"/>
              <a:ext cx="76813" cy="80559"/>
            </a:xfrm>
            <a:custGeom>
              <a:avLst/>
              <a:gdLst>
                <a:gd name="connsiteX0" fmla="*/ 76506 w 169208"/>
                <a:gd name="connsiteY0" fmla="*/ 9 h 177460"/>
                <a:gd name="connsiteX1" fmla="*/ 3 w 169208"/>
                <a:gd name="connsiteY1" fmla="*/ 87305 h 177460"/>
                <a:gd name="connsiteX2" fmla="*/ 93965 w 169208"/>
                <a:gd name="connsiteY2" fmla="*/ 177459 h 177460"/>
                <a:gd name="connsiteX3" fmla="*/ 169199 w 169208"/>
                <a:gd name="connsiteY3" fmla="*/ 88892 h 177460"/>
                <a:gd name="connsiteX4" fmla="*/ 76506 w 169208"/>
                <a:gd name="connsiteY4" fmla="*/ 9 h 1774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9208" h="177460">
                  <a:moveTo>
                    <a:pt x="76506" y="9"/>
                  </a:moveTo>
                  <a:cubicBezTo>
                    <a:pt x="27938" y="326"/>
                    <a:pt x="-315" y="32705"/>
                    <a:pt x="3" y="87305"/>
                  </a:cubicBezTo>
                  <a:cubicBezTo>
                    <a:pt x="320" y="140318"/>
                    <a:pt x="38730" y="177141"/>
                    <a:pt x="93965" y="177459"/>
                  </a:cubicBezTo>
                  <a:cubicBezTo>
                    <a:pt x="138090" y="177776"/>
                    <a:pt x="169834" y="140318"/>
                    <a:pt x="169199" y="88892"/>
                  </a:cubicBezTo>
                  <a:cubicBezTo>
                    <a:pt x="169199" y="33023"/>
                    <a:pt x="133963" y="-626"/>
                    <a:pt x="76506" y="9"/>
                  </a:cubicBezTo>
                  <a:close/>
                </a:path>
              </a:pathLst>
            </a:custGeom>
            <a:solidFill>
              <a:srgbClr val="C35A00"/>
            </a:solidFill>
            <a:ln w="317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495">
              <a:extLst>
                <a:ext uri="{FF2B5EF4-FFF2-40B4-BE49-F238E27FC236}">
                  <a16:creationId xmlns:a16="http://schemas.microsoft.com/office/drawing/2014/main" id="{A8FEAC83-ECF5-4AD2-A63C-D3CA05016A65}"/>
                </a:ext>
              </a:extLst>
            </p:cNvPr>
            <p:cNvSpPr/>
            <p:nvPr/>
          </p:nvSpPr>
          <p:spPr>
            <a:xfrm>
              <a:off x="6502432" y="3169552"/>
              <a:ext cx="76739" cy="80581"/>
            </a:xfrm>
            <a:custGeom>
              <a:avLst/>
              <a:gdLst>
                <a:gd name="connsiteX0" fmla="*/ 56190 w 169045"/>
                <a:gd name="connsiteY0" fmla="*/ 2587 h 177508"/>
                <a:gd name="connsiteX1" fmla="*/ 3 w 169045"/>
                <a:gd name="connsiteY1" fmla="*/ 84805 h 177508"/>
                <a:gd name="connsiteX2" fmla="*/ 80633 w 169045"/>
                <a:gd name="connsiteY2" fmla="*/ 176545 h 177508"/>
                <a:gd name="connsiteX3" fmla="*/ 153010 w 169045"/>
                <a:gd name="connsiteY3" fmla="*/ 145119 h 177508"/>
                <a:gd name="connsiteX4" fmla="*/ 157771 w 169045"/>
                <a:gd name="connsiteY4" fmla="*/ 43537 h 177508"/>
                <a:gd name="connsiteX5" fmla="*/ 56190 w 169045"/>
                <a:gd name="connsiteY5" fmla="*/ 2587 h 1775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9045" h="177508">
                  <a:moveTo>
                    <a:pt x="56190" y="2587"/>
                  </a:moveTo>
                  <a:cubicBezTo>
                    <a:pt x="17780" y="11793"/>
                    <a:pt x="320" y="37506"/>
                    <a:pt x="3" y="84805"/>
                  </a:cubicBezTo>
                  <a:cubicBezTo>
                    <a:pt x="-315" y="137818"/>
                    <a:pt x="27620" y="169879"/>
                    <a:pt x="80633" y="176545"/>
                  </a:cubicBezTo>
                  <a:cubicBezTo>
                    <a:pt x="111107" y="180672"/>
                    <a:pt x="136820" y="171784"/>
                    <a:pt x="153010" y="145119"/>
                  </a:cubicBezTo>
                  <a:cubicBezTo>
                    <a:pt x="173008" y="112422"/>
                    <a:pt x="173961" y="77504"/>
                    <a:pt x="157771" y="43537"/>
                  </a:cubicBezTo>
                  <a:cubicBezTo>
                    <a:pt x="141582" y="10524"/>
                    <a:pt x="95870" y="-6936"/>
                    <a:pt x="56190" y="2587"/>
                  </a:cubicBezTo>
                  <a:close/>
                </a:path>
              </a:pathLst>
            </a:custGeom>
            <a:solidFill>
              <a:srgbClr val="C35A00"/>
            </a:solidFill>
            <a:ln w="317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496">
              <a:extLst>
                <a:ext uri="{FF2B5EF4-FFF2-40B4-BE49-F238E27FC236}">
                  <a16:creationId xmlns:a16="http://schemas.microsoft.com/office/drawing/2014/main" id="{B5921BF9-A80E-42A5-9FB8-0C900FDB6C7E}"/>
                </a:ext>
              </a:extLst>
            </p:cNvPr>
            <p:cNvSpPr/>
            <p:nvPr/>
          </p:nvSpPr>
          <p:spPr>
            <a:xfrm>
              <a:off x="6512902" y="3271259"/>
              <a:ext cx="45875" cy="183420"/>
            </a:xfrm>
            <a:custGeom>
              <a:avLst/>
              <a:gdLst>
                <a:gd name="connsiteX0" fmla="*/ 69631 w 101057"/>
                <a:gd name="connsiteY0" fmla="*/ 2656 h 404048"/>
                <a:gd name="connsiteX1" fmla="*/ 49632 w 101057"/>
                <a:gd name="connsiteY1" fmla="*/ 7418 h 404048"/>
                <a:gd name="connsiteX2" fmla="*/ 39474 w 101057"/>
                <a:gd name="connsiteY2" fmla="*/ 22973 h 404048"/>
                <a:gd name="connsiteX3" fmla="*/ 42013 w 101057"/>
                <a:gd name="connsiteY3" fmla="*/ 99794 h 404048"/>
                <a:gd name="connsiteX4" fmla="*/ 4873 w 101057"/>
                <a:gd name="connsiteY4" fmla="*/ 284545 h 404048"/>
                <a:gd name="connsiteX5" fmla="*/ 14079 w 101057"/>
                <a:gd name="connsiteY5" fmla="*/ 388031 h 404048"/>
                <a:gd name="connsiteX6" fmla="*/ 44236 w 101057"/>
                <a:gd name="connsiteY6" fmla="*/ 395649 h 404048"/>
                <a:gd name="connsiteX7" fmla="*/ 66457 w 101057"/>
                <a:gd name="connsiteY7" fmla="*/ 380729 h 404048"/>
                <a:gd name="connsiteX8" fmla="*/ 68679 w 101057"/>
                <a:gd name="connsiteY8" fmla="*/ 368349 h 404048"/>
                <a:gd name="connsiteX9" fmla="*/ 55981 w 101057"/>
                <a:gd name="connsiteY9" fmla="*/ 328352 h 404048"/>
                <a:gd name="connsiteX10" fmla="*/ 74075 w 101057"/>
                <a:gd name="connsiteY10" fmla="*/ 213120 h 404048"/>
                <a:gd name="connsiteX11" fmla="*/ 101058 w 101057"/>
                <a:gd name="connsiteY11" fmla="*/ 65510 h 404048"/>
                <a:gd name="connsiteX12" fmla="*/ 95344 w 101057"/>
                <a:gd name="connsiteY12" fmla="*/ 18529 h 404048"/>
                <a:gd name="connsiteX13" fmla="*/ 69631 w 101057"/>
                <a:gd name="connsiteY13" fmla="*/ 2656 h 404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01057" h="404048">
                  <a:moveTo>
                    <a:pt x="69631" y="2656"/>
                  </a:moveTo>
                  <a:cubicBezTo>
                    <a:pt x="63282" y="5196"/>
                    <a:pt x="56298" y="6466"/>
                    <a:pt x="49632" y="7418"/>
                  </a:cubicBezTo>
                  <a:cubicBezTo>
                    <a:pt x="40109" y="9005"/>
                    <a:pt x="36300" y="12180"/>
                    <a:pt x="39474" y="22973"/>
                  </a:cubicBezTo>
                  <a:cubicBezTo>
                    <a:pt x="46775" y="48368"/>
                    <a:pt x="46775" y="74398"/>
                    <a:pt x="42013" y="99794"/>
                  </a:cubicBezTo>
                  <a:cubicBezTo>
                    <a:pt x="29951" y="161377"/>
                    <a:pt x="16301" y="222643"/>
                    <a:pt x="4873" y="284545"/>
                  </a:cubicBezTo>
                  <a:cubicBezTo>
                    <a:pt x="-1793" y="319463"/>
                    <a:pt x="-4016" y="355017"/>
                    <a:pt x="14079" y="388031"/>
                  </a:cubicBezTo>
                  <a:cubicBezTo>
                    <a:pt x="25189" y="407712"/>
                    <a:pt x="26141" y="408029"/>
                    <a:pt x="44236" y="395649"/>
                  </a:cubicBezTo>
                  <a:cubicBezTo>
                    <a:pt x="51537" y="390570"/>
                    <a:pt x="59155" y="385491"/>
                    <a:pt x="66457" y="380729"/>
                  </a:cubicBezTo>
                  <a:cubicBezTo>
                    <a:pt x="71536" y="377238"/>
                    <a:pt x="73758" y="374063"/>
                    <a:pt x="68679" y="368349"/>
                  </a:cubicBezTo>
                  <a:cubicBezTo>
                    <a:pt x="59155" y="356921"/>
                    <a:pt x="56933" y="342954"/>
                    <a:pt x="55981" y="328352"/>
                  </a:cubicBezTo>
                  <a:cubicBezTo>
                    <a:pt x="53759" y="288671"/>
                    <a:pt x="65504" y="251213"/>
                    <a:pt x="74075" y="213120"/>
                  </a:cubicBezTo>
                  <a:cubicBezTo>
                    <a:pt x="85186" y="164234"/>
                    <a:pt x="99471" y="115983"/>
                    <a:pt x="101058" y="65510"/>
                  </a:cubicBezTo>
                  <a:cubicBezTo>
                    <a:pt x="101058" y="49638"/>
                    <a:pt x="98836" y="34083"/>
                    <a:pt x="95344" y="18529"/>
                  </a:cubicBezTo>
                  <a:cubicBezTo>
                    <a:pt x="92169" y="2974"/>
                    <a:pt x="86138" y="-4327"/>
                    <a:pt x="69631" y="2656"/>
                  </a:cubicBezTo>
                  <a:close/>
                </a:path>
              </a:pathLst>
            </a:custGeom>
            <a:solidFill>
              <a:srgbClr val="C35A00"/>
            </a:solidFill>
            <a:ln w="317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497">
              <a:extLst>
                <a:ext uri="{FF2B5EF4-FFF2-40B4-BE49-F238E27FC236}">
                  <a16:creationId xmlns:a16="http://schemas.microsoft.com/office/drawing/2014/main" id="{3AC68A2D-7053-4D15-8AF9-879D03E64F21}"/>
                </a:ext>
              </a:extLst>
            </p:cNvPr>
            <p:cNvSpPr/>
            <p:nvPr/>
          </p:nvSpPr>
          <p:spPr>
            <a:xfrm>
              <a:off x="6790753" y="3271422"/>
              <a:ext cx="45861" cy="183385"/>
            </a:xfrm>
            <a:custGeom>
              <a:avLst/>
              <a:gdLst>
                <a:gd name="connsiteX0" fmla="*/ 69909 w 101025"/>
                <a:gd name="connsiteY0" fmla="*/ 2297 h 403971"/>
                <a:gd name="connsiteX1" fmla="*/ 48323 w 101025"/>
                <a:gd name="connsiteY1" fmla="*/ 7376 h 403971"/>
                <a:gd name="connsiteX2" fmla="*/ 39117 w 101025"/>
                <a:gd name="connsiteY2" fmla="*/ 22296 h 403971"/>
                <a:gd name="connsiteX3" fmla="*/ 44831 w 101025"/>
                <a:gd name="connsiteY3" fmla="*/ 69277 h 403971"/>
                <a:gd name="connsiteX4" fmla="*/ 27054 w 101025"/>
                <a:gd name="connsiteY4" fmla="*/ 173715 h 403971"/>
                <a:gd name="connsiteX5" fmla="*/ 72 w 101025"/>
                <a:gd name="connsiteY5" fmla="*/ 326405 h 403971"/>
                <a:gd name="connsiteX6" fmla="*/ 13722 w 101025"/>
                <a:gd name="connsiteY6" fmla="*/ 387671 h 403971"/>
                <a:gd name="connsiteX7" fmla="*/ 45466 w 101025"/>
                <a:gd name="connsiteY7" fmla="*/ 394972 h 403971"/>
                <a:gd name="connsiteX8" fmla="*/ 67687 w 101025"/>
                <a:gd name="connsiteY8" fmla="*/ 379735 h 403971"/>
                <a:gd name="connsiteX9" fmla="*/ 70861 w 101025"/>
                <a:gd name="connsiteY9" fmla="*/ 371164 h 403971"/>
                <a:gd name="connsiteX10" fmla="*/ 60386 w 101025"/>
                <a:gd name="connsiteY10" fmla="*/ 276884 h 403971"/>
                <a:gd name="connsiteX11" fmla="*/ 90543 w 101025"/>
                <a:gd name="connsiteY11" fmla="*/ 142606 h 403971"/>
                <a:gd name="connsiteX12" fmla="*/ 95304 w 101025"/>
                <a:gd name="connsiteY12" fmla="*/ 18804 h 403971"/>
                <a:gd name="connsiteX13" fmla="*/ 69909 w 101025"/>
                <a:gd name="connsiteY13" fmla="*/ 2297 h 4039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01025" h="403971">
                  <a:moveTo>
                    <a:pt x="69909" y="2297"/>
                  </a:moveTo>
                  <a:cubicBezTo>
                    <a:pt x="62608" y="3884"/>
                    <a:pt x="55624" y="6424"/>
                    <a:pt x="48323" y="7376"/>
                  </a:cubicBezTo>
                  <a:cubicBezTo>
                    <a:pt x="38482" y="8646"/>
                    <a:pt x="35943" y="12455"/>
                    <a:pt x="39117" y="22296"/>
                  </a:cubicBezTo>
                  <a:cubicBezTo>
                    <a:pt x="44196" y="37533"/>
                    <a:pt x="45148" y="53405"/>
                    <a:pt x="44831" y="69277"/>
                  </a:cubicBezTo>
                  <a:cubicBezTo>
                    <a:pt x="44196" y="104831"/>
                    <a:pt x="34355" y="139114"/>
                    <a:pt x="27054" y="173715"/>
                  </a:cubicBezTo>
                  <a:cubicBezTo>
                    <a:pt x="16579" y="224189"/>
                    <a:pt x="2611" y="274344"/>
                    <a:pt x="72" y="326405"/>
                  </a:cubicBezTo>
                  <a:cubicBezTo>
                    <a:pt x="-563" y="347991"/>
                    <a:pt x="2929" y="368625"/>
                    <a:pt x="13722" y="387671"/>
                  </a:cubicBezTo>
                  <a:cubicBezTo>
                    <a:pt x="25467" y="407987"/>
                    <a:pt x="25467" y="407987"/>
                    <a:pt x="45466" y="394972"/>
                  </a:cubicBezTo>
                  <a:cubicBezTo>
                    <a:pt x="53085" y="389893"/>
                    <a:pt x="60386" y="385132"/>
                    <a:pt x="67687" y="379735"/>
                  </a:cubicBezTo>
                  <a:cubicBezTo>
                    <a:pt x="70544" y="377830"/>
                    <a:pt x="74353" y="375608"/>
                    <a:pt x="70861" y="371164"/>
                  </a:cubicBezTo>
                  <a:cubicBezTo>
                    <a:pt x="48323" y="341959"/>
                    <a:pt x="54037" y="308946"/>
                    <a:pt x="60386" y="276884"/>
                  </a:cubicBezTo>
                  <a:cubicBezTo>
                    <a:pt x="69274" y="231807"/>
                    <a:pt x="80702" y="187365"/>
                    <a:pt x="90543" y="142606"/>
                  </a:cubicBezTo>
                  <a:cubicBezTo>
                    <a:pt x="99431" y="101656"/>
                    <a:pt x="106415" y="60389"/>
                    <a:pt x="95304" y="18804"/>
                  </a:cubicBezTo>
                  <a:cubicBezTo>
                    <a:pt x="90225" y="-1830"/>
                    <a:pt x="89273" y="-2147"/>
                    <a:pt x="69909" y="2297"/>
                  </a:cubicBezTo>
                  <a:close/>
                </a:path>
              </a:pathLst>
            </a:custGeom>
            <a:solidFill>
              <a:srgbClr val="C35A00"/>
            </a:solidFill>
            <a:ln w="317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69310418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그림 개체 틀 6">
            <a:extLst>
              <a:ext uri="{FF2B5EF4-FFF2-40B4-BE49-F238E27FC236}">
                <a16:creationId xmlns:a16="http://schemas.microsoft.com/office/drawing/2014/main" id="{D562AFF2-DAD6-49B7-9611-166EC8FE9B7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65D3BBC-25D6-4978-B050-2C7A586B62F8}"/>
              </a:ext>
            </a:extLst>
          </p:cNvPr>
          <p:cNvSpPr txBox="1"/>
          <p:nvPr/>
        </p:nvSpPr>
        <p:spPr>
          <a:xfrm>
            <a:off x="952670" y="2999080"/>
            <a:ext cx="1799583" cy="8598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2400" b="1" dirty="0">
                <a:solidFill>
                  <a:schemeClr val="bg1"/>
                </a:solidFill>
              </a:rPr>
              <a:t>Portfolio Designed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26BD6DB-D6E8-4B4B-A733-85F6E09DAF3A}"/>
              </a:ext>
            </a:extLst>
          </p:cNvPr>
          <p:cNvSpPr txBox="1"/>
          <p:nvPr/>
        </p:nvSpPr>
        <p:spPr>
          <a:xfrm>
            <a:off x="7000355" y="4008191"/>
            <a:ext cx="389096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 and appeal to your Presentations. Easy to change colors, photos and Text. Get a modern PowerPoint  Presentation that is beautifully designed. </a:t>
            </a:r>
            <a:r>
              <a:rPr lang="en-US" altLang="ko-KR" sz="1200" dirty="0">
                <a:solidFill>
                  <a:schemeClr val="bg1"/>
                </a:solidFill>
                <a:ea typeface="HY견명조" pitchFamily="18" charset="-127"/>
                <a:cs typeface="Arial" pitchFamily="34" charset="0"/>
              </a:rPr>
              <a:t>I hope and I believe that this Template will your Time, Money and Reputation. </a:t>
            </a:r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 and appeal to your Presentations. </a:t>
            </a:r>
            <a:endParaRPr lang="ko-KR" altLang="en-US" sz="12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B955FE3-AAAA-4734-A528-84DDD65E1A03}"/>
              </a:ext>
            </a:extLst>
          </p:cNvPr>
          <p:cNvSpPr txBox="1"/>
          <p:nvPr/>
        </p:nvSpPr>
        <p:spPr>
          <a:xfrm>
            <a:off x="7000355" y="3186177"/>
            <a:ext cx="38909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cs typeface="Arial" pitchFamily="34" charset="0"/>
              </a:rPr>
              <a:t>Get a modern PowerPoint  Presentation that is beautifully designed. </a:t>
            </a:r>
            <a:endParaRPr lang="ko-KR" altLang="en-US" sz="1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3049F97-715B-4ECD-B254-7B238B7D5054}"/>
              </a:ext>
            </a:extLst>
          </p:cNvPr>
          <p:cNvSpPr txBox="1"/>
          <p:nvPr/>
        </p:nvSpPr>
        <p:spPr>
          <a:xfrm>
            <a:off x="7000355" y="1078030"/>
            <a:ext cx="345639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Simple Portfolio</a:t>
            </a:r>
          </a:p>
          <a:p>
            <a:r>
              <a:rPr lang="en-US" altLang="ko-KR" sz="32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Presentation Designed</a:t>
            </a:r>
          </a:p>
        </p:txBody>
      </p:sp>
    </p:spTree>
    <p:extLst>
      <p:ext uri="{BB962C8B-B14F-4D97-AF65-F5344CB8AC3E}">
        <p14:creationId xmlns:p14="http://schemas.microsoft.com/office/powerpoint/2010/main" val="60899351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3" name="Down Arrow 2">
            <a:extLst>
              <a:ext uri="{FF2B5EF4-FFF2-40B4-BE49-F238E27FC236}">
                <a16:creationId xmlns:a16="http://schemas.microsoft.com/office/drawing/2014/main" id="{42720EE7-0416-4EEE-BC35-5042DB145FF4}"/>
              </a:ext>
            </a:extLst>
          </p:cNvPr>
          <p:cNvSpPr/>
          <p:nvPr/>
        </p:nvSpPr>
        <p:spPr>
          <a:xfrm>
            <a:off x="4480375" y="2203369"/>
            <a:ext cx="3231250" cy="1728049"/>
          </a:xfrm>
          <a:custGeom>
            <a:avLst/>
            <a:gdLst/>
            <a:ahLst/>
            <a:cxnLst/>
            <a:rect l="l" t="t" r="r" b="b"/>
            <a:pathLst>
              <a:path w="3231250" h="1728049">
                <a:moveTo>
                  <a:pt x="1603656" y="1728049"/>
                </a:moveTo>
                <a:lnTo>
                  <a:pt x="1361340" y="1485733"/>
                </a:lnTo>
                <a:lnTo>
                  <a:pt x="1482498" y="1485733"/>
                </a:lnTo>
                <a:lnTo>
                  <a:pt x="1482498" y="1238845"/>
                </a:lnTo>
                <a:lnTo>
                  <a:pt x="1519544" y="1238845"/>
                </a:lnTo>
                <a:cubicBezTo>
                  <a:pt x="1344853" y="1227816"/>
                  <a:pt x="1172648" y="1177063"/>
                  <a:pt x="1015740" y="1087892"/>
                </a:cubicBezTo>
                <a:lnTo>
                  <a:pt x="817941" y="1309456"/>
                </a:lnTo>
                <a:lnTo>
                  <a:pt x="908322" y="1390143"/>
                </a:lnTo>
                <a:lnTo>
                  <a:pt x="566184" y="1409531"/>
                </a:lnTo>
                <a:lnTo>
                  <a:pt x="546797" y="1067393"/>
                </a:lnTo>
                <a:lnTo>
                  <a:pt x="637178" y="1148080"/>
                </a:lnTo>
                <a:lnTo>
                  <a:pt x="815894" y="947893"/>
                </a:lnTo>
                <a:cubicBezTo>
                  <a:pt x="680789" y="835606"/>
                  <a:pt x="574092" y="695026"/>
                  <a:pt x="502445" y="537233"/>
                </a:cubicBezTo>
                <a:lnTo>
                  <a:pt x="503893" y="542638"/>
                </a:lnTo>
                <a:lnTo>
                  <a:pt x="265418" y="606537"/>
                </a:lnTo>
                <a:lnTo>
                  <a:pt x="296776" y="723567"/>
                </a:lnTo>
                <a:lnTo>
                  <a:pt x="0" y="552223"/>
                </a:lnTo>
                <a:lnTo>
                  <a:pt x="171344" y="255448"/>
                </a:lnTo>
                <a:lnTo>
                  <a:pt x="202702" y="372478"/>
                </a:lnTo>
                <a:lnTo>
                  <a:pt x="420370" y="314153"/>
                </a:lnTo>
                <a:cubicBezTo>
                  <a:pt x="394191" y="212871"/>
                  <a:pt x="381279" y="107363"/>
                  <a:pt x="382349" y="0"/>
                </a:cubicBezTo>
                <a:lnTo>
                  <a:pt x="668774" y="2854"/>
                </a:lnTo>
                <a:cubicBezTo>
                  <a:pt x="665395" y="342077"/>
                  <a:pt x="843838" y="657162"/>
                  <a:pt x="1136496" y="828730"/>
                </a:cubicBezTo>
                <a:cubicBezTo>
                  <a:pt x="1429154" y="1000297"/>
                  <a:pt x="1791255" y="1002101"/>
                  <a:pt x="2085607" y="833457"/>
                </a:cubicBezTo>
                <a:cubicBezTo>
                  <a:pt x="2379959" y="664813"/>
                  <a:pt x="2561533" y="351521"/>
                  <a:pt x="2561533" y="12281"/>
                </a:cubicBezTo>
                <a:lnTo>
                  <a:pt x="2847972" y="12281"/>
                </a:lnTo>
                <a:cubicBezTo>
                  <a:pt x="2847972" y="115358"/>
                  <a:pt x="2835103" y="216597"/>
                  <a:pt x="2809305" y="313731"/>
                </a:cubicBezTo>
                <a:lnTo>
                  <a:pt x="3028549" y="372478"/>
                </a:lnTo>
                <a:lnTo>
                  <a:pt x="3059907" y="255448"/>
                </a:lnTo>
                <a:lnTo>
                  <a:pt x="3231250" y="552223"/>
                </a:lnTo>
                <a:lnTo>
                  <a:pt x="2934475" y="723567"/>
                </a:lnTo>
                <a:lnTo>
                  <a:pt x="2965833" y="606537"/>
                </a:lnTo>
                <a:lnTo>
                  <a:pt x="2727358" y="542638"/>
                </a:lnTo>
                <a:lnTo>
                  <a:pt x="2729738" y="533756"/>
                </a:lnTo>
                <a:cubicBezTo>
                  <a:pt x="2653953" y="701088"/>
                  <a:pt x="2539292" y="849337"/>
                  <a:pt x="2393713" y="965698"/>
                </a:cubicBezTo>
                <a:lnTo>
                  <a:pt x="2549092" y="1121077"/>
                </a:lnTo>
                <a:lnTo>
                  <a:pt x="2634763" y="1035405"/>
                </a:lnTo>
                <a:lnTo>
                  <a:pt x="2634763" y="1378092"/>
                </a:lnTo>
                <a:lnTo>
                  <a:pt x="2292077" y="1378092"/>
                </a:lnTo>
                <a:lnTo>
                  <a:pt x="2377748" y="1292420"/>
                </a:lnTo>
                <a:lnTo>
                  <a:pt x="2187215" y="1101886"/>
                </a:lnTo>
                <a:cubicBezTo>
                  <a:pt x="2038736" y="1182335"/>
                  <a:pt x="1877130" y="1228109"/>
                  <a:pt x="1713346" y="1238845"/>
                </a:cubicBezTo>
                <a:lnTo>
                  <a:pt x="1724814" y="1238845"/>
                </a:lnTo>
                <a:lnTo>
                  <a:pt x="1724814" y="1485733"/>
                </a:lnTo>
                <a:lnTo>
                  <a:pt x="1845972" y="148573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4" name="Regular Pentagon 7">
            <a:extLst>
              <a:ext uri="{FF2B5EF4-FFF2-40B4-BE49-F238E27FC236}">
                <a16:creationId xmlns:a16="http://schemas.microsoft.com/office/drawing/2014/main" id="{8E8127C8-3ACD-43F5-A441-315507FC31A0}"/>
              </a:ext>
            </a:extLst>
          </p:cNvPr>
          <p:cNvSpPr/>
          <p:nvPr/>
        </p:nvSpPr>
        <p:spPr>
          <a:xfrm rot="10800000">
            <a:off x="5375986" y="4082290"/>
            <a:ext cx="1440030" cy="1440000"/>
          </a:xfrm>
          <a:prstGeom prst="ellipse">
            <a:avLst/>
          </a:prstGeom>
          <a:solidFill>
            <a:schemeClr val="accent2"/>
          </a:soli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5" name="Regular Pentagon 9">
            <a:extLst>
              <a:ext uri="{FF2B5EF4-FFF2-40B4-BE49-F238E27FC236}">
                <a16:creationId xmlns:a16="http://schemas.microsoft.com/office/drawing/2014/main" id="{0A926845-4175-4281-8825-0B069E43EBBF}"/>
              </a:ext>
            </a:extLst>
          </p:cNvPr>
          <p:cNvSpPr/>
          <p:nvPr/>
        </p:nvSpPr>
        <p:spPr>
          <a:xfrm rot="13200500">
            <a:off x="3716873" y="3530479"/>
            <a:ext cx="1440030" cy="1440000"/>
          </a:xfrm>
          <a:prstGeom prst="ellipse">
            <a:avLst/>
          </a:prstGeom>
          <a:solidFill>
            <a:schemeClr val="accent3"/>
          </a:soli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6" name="Regular Pentagon 10">
            <a:extLst>
              <a:ext uri="{FF2B5EF4-FFF2-40B4-BE49-F238E27FC236}">
                <a16:creationId xmlns:a16="http://schemas.microsoft.com/office/drawing/2014/main" id="{577DFD5C-C335-49A9-B59E-5F836B65E074}"/>
              </a:ext>
            </a:extLst>
          </p:cNvPr>
          <p:cNvSpPr/>
          <p:nvPr/>
        </p:nvSpPr>
        <p:spPr>
          <a:xfrm rot="15600000">
            <a:off x="2816501" y="2126581"/>
            <a:ext cx="1440030" cy="1440000"/>
          </a:xfrm>
          <a:prstGeom prst="ellipse">
            <a:avLst/>
          </a:prstGeom>
          <a:solidFill>
            <a:schemeClr val="accent4"/>
          </a:soli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7" name="Regular Pentagon 11">
            <a:extLst>
              <a:ext uri="{FF2B5EF4-FFF2-40B4-BE49-F238E27FC236}">
                <a16:creationId xmlns:a16="http://schemas.microsoft.com/office/drawing/2014/main" id="{4BEA680B-6E40-4616-8649-9843C149CCDA}"/>
              </a:ext>
            </a:extLst>
          </p:cNvPr>
          <p:cNvSpPr/>
          <p:nvPr/>
        </p:nvSpPr>
        <p:spPr>
          <a:xfrm rot="8399500" flipH="1">
            <a:off x="7016697" y="3530479"/>
            <a:ext cx="1440030" cy="1440000"/>
          </a:xfrm>
          <a:prstGeom prst="ellipse">
            <a:avLst/>
          </a:prstGeom>
          <a:solidFill>
            <a:schemeClr val="accent1"/>
          </a:soli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8" name="Regular Pentagon 12">
            <a:extLst>
              <a:ext uri="{FF2B5EF4-FFF2-40B4-BE49-F238E27FC236}">
                <a16:creationId xmlns:a16="http://schemas.microsoft.com/office/drawing/2014/main" id="{41D2E994-E7F7-4898-84E7-A35946CF1A32}"/>
              </a:ext>
            </a:extLst>
          </p:cNvPr>
          <p:cNvSpPr/>
          <p:nvPr/>
        </p:nvSpPr>
        <p:spPr>
          <a:xfrm rot="6000000" flipH="1">
            <a:off x="7917069" y="2126581"/>
            <a:ext cx="1440030" cy="1440000"/>
          </a:xfrm>
          <a:prstGeom prst="ellipse">
            <a:avLst/>
          </a:prstGeom>
          <a:solidFill>
            <a:schemeClr val="accent6"/>
          </a:soli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grpSp>
        <p:nvGrpSpPr>
          <p:cNvPr id="9" name="Group 13">
            <a:extLst>
              <a:ext uri="{FF2B5EF4-FFF2-40B4-BE49-F238E27FC236}">
                <a16:creationId xmlns:a16="http://schemas.microsoft.com/office/drawing/2014/main" id="{89084714-5DD7-48A5-BC23-83293386FFF4}"/>
              </a:ext>
            </a:extLst>
          </p:cNvPr>
          <p:cNvGrpSpPr/>
          <p:nvPr/>
        </p:nvGrpSpPr>
        <p:grpSpPr>
          <a:xfrm>
            <a:off x="628275" y="2407993"/>
            <a:ext cx="2021542" cy="877176"/>
            <a:chOff x="2079598" y="4270877"/>
            <a:chExt cx="2053645" cy="877176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CD3A9A16-A9A8-4B30-846E-88436FA75A17}"/>
                </a:ext>
              </a:extLst>
            </p:cNvPr>
            <p:cNvSpPr txBox="1"/>
            <p:nvPr/>
          </p:nvSpPr>
          <p:spPr>
            <a:xfrm>
              <a:off x="2098433" y="4501722"/>
              <a:ext cx="202412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Get a modern PowerPoint  Presentation that is beautifully designed. 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A15D3397-CCD4-4DE8-A6E2-25608D4511FC}"/>
                </a:ext>
              </a:extLst>
            </p:cNvPr>
            <p:cNvSpPr txBox="1"/>
            <p:nvPr/>
          </p:nvSpPr>
          <p:spPr>
            <a:xfrm>
              <a:off x="2079598" y="4270877"/>
              <a:ext cx="205364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2" name="Group 16">
            <a:extLst>
              <a:ext uri="{FF2B5EF4-FFF2-40B4-BE49-F238E27FC236}">
                <a16:creationId xmlns:a16="http://schemas.microsoft.com/office/drawing/2014/main" id="{DE01EDE0-1B79-475B-8C10-A6ED003C96A0}"/>
              </a:ext>
            </a:extLst>
          </p:cNvPr>
          <p:cNvGrpSpPr/>
          <p:nvPr/>
        </p:nvGrpSpPr>
        <p:grpSpPr>
          <a:xfrm>
            <a:off x="1467838" y="3811891"/>
            <a:ext cx="2021542" cy="877176"/>
            <a:chOff x="2079598" y="4270877"/>
            <a:chExt cx="2053645" cy="877176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031F987C-1F8D-4716-BFBB-B51ADCD9E2E1}"/>
                </a:ext>
              </a:extLst>
            </p:cNvPr>
            <p:cNvSpPr txBox="1"/>
            <p:nvPr/>
          </p:nvSpPr>
          <p:spPr>
            <a:xfrm>
              <a:off x="2098434" y="4501722"/>
              <a:ext cx="202412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Get a modern PowerPoint  Presentation that is beautifully designed. 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04F10FFE-5AA5-47E2-8858-04F4F75AACC5}"/>
                </a:ext>
              </a:extLst>
            </p:cNvPr>
            <p:cNvSpPr txBox="1"/>
            <p:nvPr/>
          </p:nvSpPr>
          <p:spPr>
            <a:xfrm>
              <a:off x="2079598" y="4270877"/>
              <a:ext cx="205364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5" name="Group 19">
            <a:extLst>
              <a:ext uri="{FF2B5EF4-FFF2-40B4-BE49-F238E27FC236}">
                <a16:creationId xmlns:a16="http://schemas.microsoft.com/office/drawing/2014/main" id="{8F71F2EA-733A-44C8-8CFE-DC171046AF9F}"/>
              </a:ext>
            </a:extLst>
          </p:cNvPr>
          <p:cNvGrpSpPr/>
          <p:nvPr/>
        </p:nvGrpSpPr>
        <p:grpSpPr>
          <a:xfrm>
            <a:off x="9471175" y="2407993"/>
            <a:ext cx="2018302" cy="877176"/>
            <a:chOff x="2079598" y="4270877"/>
            <a:chExt cx="2053645" cy="877176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E887A9D0-4E64-4A1E-B36D-31834E4EC879}"/>
                </a:ext>
              </a:extLst>
            </p:cNvPr>
            <p:cNvSpPr txBox="1"/>
            <p:nvPr/>
          </p:nvSpPr>
          <p:spPr>
            <a:xfrm>
              <a:off x="2098433" y="4501722"/>
              <a:ext cx="202412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Get a modern PowerPoint  Presentation that is beautifully designed. 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78C18759-41E2-4066-B5E8-21E4BA5704BA}"/>
                </a:ext>
              </a:extLst>
            </p:cNvPr>
            <p:cNvSpPr txBox="1"/>
            <p:nvPr/>
          </p:nvSpPr>
          <p:spPr>
            <a:xfrm>
              <a:off x="2079598" y="4270877"/>
              <a:ext cx="205364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8" name="Group 22">
            <a:extLst>
              <a:ext uri="{FF2B5EF4-FFF2-40B4-BE49-F238E27FC236}">
                <a16:creationId xmlns:a16="http://schemas.microsoft.com/office/drawing/2014/main" id="{DA2156BC-9262-4E7A-A2ED-F0C38DB637BF}"/>
              </a:ext>
            </a:extLst>
          </p:cNvPr>
          <p:cNvGrpSpPr/>
          <p:nvPr/>
        </p:nvGrpSpPr>
        <p:grpSpPr>
          <a:xfrm>
            <a:off x="8642324" y="3811891"/>
            <a:ext cx="2018302" cy="877176"/>
            <a:chOff x="2079598" y="4270877"/>
            <a:chExt cx="2053645" cy="877176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7282032D-5476-4294-8B78-7D7951345EDC}"/>
                </a:ext>
              </a:extLst>
            </p:cNvPr>
            <p:cNvSpPr txBox="1"/>
            <p:nvPr/>
          </p:nvSpPr>
          <p:spPr>
            <a:xfrm>
              <a:off x="2098433" y="4501722"/>
              <a:ext cx="202412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Get a modern PowerPoint  Presentation that is beautifully designed. 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EE36D0A6-47F9-4A1D-9B00-7E2F84724F30}"/>
                </a:ext>
              </a:extLst>
            </p:cNvPr>
            <p:cNvSpPr txBox="1"/>
            <p:nvPr/>
          </p:nvSpPr>
          <p:spPr>
            <a:xfrm>
              <a:off x="2079598" y="4270877"/>
              <a:ext cx="205364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1" name="Group 25">
            <a:extLst>
              <a:ext uri="{FF2B5EF4-FFF2-40B4-BE49-F238E27FC236}">
                <a16:creationId xmlns:a16="http://schemas.microsoft.com/office/drawing/2014/main" id="{534A1809-26EA-486F-AD24-184DAD4F059F}"/>
              </a:ext>
            </a:extLst>
          </p:cNvPr>
          <p:cNvGrpSpPr/>
          <p:nvPr/>
        </p:nvGrpSpPr>
        <p:grpSpPr>
          <a:xfrm>
            <a:off x="4538780" y="5592078"/>
            <a:ext cx="3114439" cy="687214"/>
            <a:chOff x="-537128" y="1114177"/>
            <a:chExt cx="3722722" cy="687214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D3C144F-D69C-4AF7-8EF5-32EBBB9A4DE9}"/>
                </a:ext>
              </a:extLst>
            </p:cNvPr>
            <p:cNvSpPr txBox="1"/>
            <p:nvPr/>
          </p:nvSpPr>
          <p:spPr>
            <a:xfrm>
              <a:off x="-537128" y="1114177"/>
              <a:ext cx="3721254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12DE3583-FA19-4AEA-989C-5BFD2EFC8130}"/>
                </a:ext>
              </a:extLst>
            </p:cNvPr>
            <p:cNvSpPr txBox="1"/>
            <p:nvPr/>
          </p:nvSpPr>
          <p:spPr>
            <a:xfrm>
              <a:off x="-522129" y="1339726"/>
              <a:ext cx="370772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Get a modern PowerPoint  Presentation that is beautifully designed.</a:t>
              </a:r>
            </a:p>
          </p:txBody>
        </p:sp>
      </p:grpSp>
      <p:grpSp>
        <p:nvGrpSpPr>
          <p:cNvPr id="24" name="Group 28">
            <a:extLst>
              <a:ext uri="{FF2B5EF4-FFF2-40B4-BE49-F238E27FC236}">
                <a16:creationId xmlns:a16="http://schemas.microsoft.com/office/drawing/2014/main" id="{DB66879C-E117-4A41-B62B-A7A62AC39443}"/>
              </a:ext>
            </a:extLst>
          </p:cNvPr>
          <p:cNvGrpSpPr/>
          <p:nvPr/>
        </p:nvGrpSpPr>
        <p:grpSpPr>
          <a:xfrm>
            <a:off x="5487046" y="4323517"/>
            <a:ext cx="1217908" cy="929304"/>
            <a:chOff x="3233963" y="1888430"/>
            <a:chExt cx="1544814" cy="929304"/>
          </a:xfrm>
          <a:noFill/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C1C5BF6F-78B0-4EB1-8F73-1F623A56FF43}"/>
                </a:ext>
              </a:extLst>
            </p:cNvPr>
            <p:cNvSpPr txBox="1"/>
            <p:nvPr/>
          </p:nvSpPr>
          <p:spPr>
            <a:xfrm>
              <a:off x="3233963" y="1888430"/>
              <a:ext cx="1535288" cy="307777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bg1"/>
                  </a:solidFill>
                  <a:cs typeface="Arial" pitchFamily="34" charset="0"/>
                </a:rPr>
                <a:t>Add Text</a:t>
              </a:r>
              <a:endParaRPr lang="ko-KR" altLang="en-US" sz="1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BC35FDE0-A2FF-400A-99B2-322A7DED3447}"/>
                </a:ext>
              </a:extLst>
            </p:cNvPr>
            <p:cNvSpPr txBox="1"/>
            <p:nvPr/>
          </p:nvSpPr>
          <p:spPr>
            <a:xfrm>
              <a:off x="3243489" y="2171403"/>
              <a:ext cx="1535288" cy="646331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Simple </a:t>
              </a:r>
            </a:p>
            <a:p>
              <a:pPr algn="ct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PowerPoint Presentation 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27" name="Group 31">
            <a:extLst>
              <a:ext uri="{FF2B5EF4-FFF2-40B4-BE49-F238E27FC236}">
                <a16:creationId xmlns:a16="http://schemas.microsoft.com/office/drawing/2014/main" id="{4ABFC3C8-C8A6-4325-86A7-18CA6D3AD024}"/>
              </a:ext>
            </a:extLst>
          </p:cNvPr>
          <p:cNvGrpSpPr/>
          <p:nvPr/>
        </p:nvGrpSpPr>
        <p:grpSpPr>
          <a:xfrm>
            <a:off x="3825430" y="3785827"/>
            <a:ext cx="1217908" cy="929304"/>
            <a:chOff x="3233963" y="1888430"/>
            <a:chExt cx="1544814" cy="929304"/>
          </a:xfrm>
          <a:noFill/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C1EF7A8E-B57D-46C8-8FE2-A137FBDE8E7C}"/>
                </a:ext>
              </a:extLst>
            </p:cNvPr>
            <p:cNvSpPr txBox="1"/>
            <p:nvPr/>
          </p:nvSpPr>
          <p:spPr>
            <a:xfrm>
              <a:off x="3233963" y="1888430"/>
              <a:ext cx="1535288" cy="307777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bg1"/>
                  </a:solidFill>
                  <a:cs typeface="Arial" pitchFamily="34" charset="0"/>
                </a:rPr>
                <a:t>Add Text</a:t>
              </a:r>
              <a:endParaRPr lang="ko-KR" altLang="en-US" sz="1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8D98C6EB-6216-4FC9-BA73-999341670719}"/>
                </a:ext>
              </a:extLst>
            </p:cNvPr>
            <p:cNvSpPr txBox="1"/>
            <p:nvPr/>
          </p:nvSpPr>
          <p:spPr>
            <a:xfrm>
              <a:off x="3243489" y="2171403"/>
              <a:ext cx="1535288" cy="646331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Simple </a:t>
              </a:r>
            </a:p>
            <a:p>
              <a:pPr algn="ct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PowerPoint Presentation 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30" name="Group 34">
            <a:extLst>
              <a:ext uri="{FF2B5EF4-FFF2-40B4-BE49-F238E27FC236}">
                <a16:creationId xmlns:a16="http://schemas.microsoft.com/office/drawing/2014/main" id="{99D9862A-10C6-453F-990E-EA95864BC48D}"/>
              </a:ext>
            </a:extLst>
          </p:cNvPr>
          <p:cNvGrpSpPr/>
          <p:nvPr/>
        </p:nvGrpSpPr>
        <p:grpSpPr>
          <a:xfrm>
            <a:off x="2880053" y="2381929"/>
            <a:ext cx="1217908" cy="929304"/>
            <a:chOff x="3233963" y="1888430"/>
            <a:chExt cx="1544814" cy="929304"/>
          </a:xfrm>
          <a:noFill/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71C8632E-1CF4-4D82-BCBE-4D7093FE9C63}"/>
                </a:ext>
              </a:extLst>
            </p:cNvPr>
            <p:cNvSpPr txBox="1"/>
            <p:nvPr/>
          </p:nvSpPr>
          <p:spPr>
            <a:xfrm>
              <a:off x="3233963" y="1888430"/>
              <a:ext cx="1535288" cy="307777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bg1"/>
                  </a:solidFill>
                  <a:cs typeface="Arial" pitchFamily="34" charset="0"/>
                </a:rPr>
                <a:t>Add Text</a:t>
              </a:r>
              <a:endParaRPr lang="ko-KR" altLang="en-US" sz="1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1913234D-6B51-491E-9AE9-3ACC1B1B0908}"/>
                </a:ext>
              </a:extLst>
            </p:cNvPr>
            <p:cNvSpPr txBox="1"/>
            <p:nvPr/>
          </p:nvSpPr>
          <p:spPr>
            <a:xfrm>
              <a:off x="3243489" y="2171403"/>
              <a:ext cx="1535288" cy="646331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Simple </a:t>
              </a:r>
            </a:p>
            <a:p>
              <a:pPr algn="ct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PowerPoint Presentation 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33" name="Group 37">
            <a:extLst>
              <a:ext uri="{FF2B5EF4-FFF2-40B4-BE49-F238E27FC236}">
                <a16:creationId xmlns:a16="http://schemas.microsoft.com/office/drawing/2014/main" id="{CC0B6A07-CD68-433E-8749-405F7F13EC66}"/>
              </a:ext>
            </a:extLst>
          </p:cNvPr>
          <p:cNvGrpSpPr/>
          <p:nvPr/>
        </p:nvGrpSpPr>
        <p:grpSpPr>
          <a:xfrm>
            <a:off x="7148355" y="3785827"/>
            <a:ext cx="1217908" cy="929304"/>
            <a:chOff x="3233963" y="1888430"/>
            <a:chExt cx="1544814" cy="929304"/>
          </a:xfrm>
          <a:noFill/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5AD4D7F6-E3A4-4D12-B50D-20B51B58CC82}"/>
                </a:ext>
              </a:extLst>
            </p:cNvPr>
            <p:cNvSpPr txBox="1"/>
            <p:nvPr/>
          </p:nvSpPr>
          <p:spPr>
            <a:xfrm>
              <a:off x="3233963" y="1888430"/>
              <a:ext cx="1535288" cy="307777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bg1"/>
                  </a:solidFill>
                  <a:cs typeface="Arial" pitchFamily="34" charset="0"/>
                </a:rPr>
                <a:t>Add Text</a:t>
              </a:r>
              <a:endParaRPr lang="ko-KR" altLang="en-US" sz="1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D9F5B112-DE75-498E-BD36-FBEF0EEF9A2D}"/>
                </a:ext>
              </a:extLst>
            </p:cNvPr>
            <p:cNvSpPr txBox="1"/>
            <p:nvPr/>
          </p:nvSpPr>
          <p:spPr>
            <a:xfrm>
              <a:off x="3243489" y="2171403"/>
              <a:ext cx="1535288" cy="646331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Simple </a:t>
              </a:r>
            </a:p>
            <a:p>
              <a:pPr algn="ct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PowerPoint Presentation 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36" name="Group 40">
            <a:extLst>
              <a:ext uri="{FF2B5EF4-FFF2-40B4-BE49-F238E27FC236}">
                <a16:creationId xmlns:a16="http://schemas.microsoft.com/office/drawing/2014/main" id="{EA260E73-B5D0-4C99-8310-4FD724CB6EC0}"/>
              </a:ext>
            </a:extLst>
          </p:cNvPr>
          <p:cNvGrpSpPr/>
          <p:nvPr/>
        </p:nvGrpSpPr>
        <p:grpSpPr>
          <a:xfrm>
            <a:off x="8028130" y="2381929"/>
            <a:ext cx="1217908" cy="929304"/>
            <a:chOff x="3233963" y="1888430"/>
            <a:chExt cx="1544814" cy="929304"/>
          </a:xfrm>
          <a:noFill/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62B4E074-C2A6-4F5F-A40C-99F4A2C3FCD9}"/>
                </a:ext>
              </a:extLst>
            </p:cNvPr>
            <p:cNvSpPr txBox="1"/>
            <p:nvPr/>
          </p:nvSpPr>
          <p:spPr>
            <a:xfrm>
              <a:off x="3233963" y="1888430"/>
              <a:ext cx="1535288" cy="307777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bg1"/>
                  </a:solidFill>
                  <a:cs typeface="Arial" pitchFamily="34" charset="0"/>
                </a:rPr>
                <a:t>Add Text</a:t>
              </a:r>
              <a:endParaRPr lang="ko-KR" altLang="en-US" sz="1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1544AE2C-034D-4134-B43C-20769C133CBF}"/>
                </a:ext>
              </a:extLst>
            </p:cNvPr>
            <p:cNvSpPr txBox="1"/>
            <p:nvPr/>
          </p:nvSpPr>
          <p:spPr>
            <a:xfrm>
              <a:off x="3243489" y="2171403"/>
              <a:ext cx="1535288" cy="646331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Simple </a:t>
              </a:r>
            </a:p>
            <a:p>
              <a:pPr algn="ct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PowerPoint Presentation 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85" name="그룹 84">
            <a:extLst>
              <a:ext uri="{FF2B5EF4-FFF2-40B4-BE49-F238E27FC236}">
                <a16:creationId xmlns:a16="http://schemas.microsoft.com/office/drawing/2014/main" id="{F540D683-6F84-4EB8-841D-A977D314CA43}"/>
              </a:ext>
            </a:extLst>
          </p:cNvPr>
          <p:cNvGrpSpPr/>
          <p:nvPr/>
        </p:nvGrpSpPr>
        <p:grpSpPr>
          <a:xfrm>
            <a:off x="5194147" y="1193757"/>
            <a:ext cx="1831959" cy="1637439"/>
            <a:chOff x="4865485" y="449155"/>
            <a:chExt cx="2657352" cy="2375190"/>
          </a:xfrm>
        </p:grpSpPr>
        <p:grpSp>
          <p:nvGrpSpPr>
            <p:cNvPr id="84" name="그룹 83">
              <a:extLst>
                <a:ext uri="{FF2B5EF4-FFF2-40B4-BE49-F238E27FC236}">
                  <a16:creationId xmlns:a16="http://schemas.microsoft.com/office/drawing/2014/main" id="{839D4A07-B96E-472B-BA9A-D1381141E3E5}"/>
                </a:ext>
              </a:extLst>
            </p:cNvPr>
            <p:cNvGrpSpPr/>
            <p:nvPr/>
          </p:nvGrpSpPr>
          <p:grpSpPr>
            <a:xfrm>
              <a:off x="4865485" y="449155"/>
              <a:ext cx="2657352" cy="1891477"/>
              <a:chOff x="4865485" y="449155"/>
              <a:chExt cx="2657352" cy="1891477"/>
            </a:xfrm>
          </p:grpSpPr>
          <p:sp>
            <p:nvSpPr>
              <p:cNvPr id="40" name="Freeform: Shape 110">
                <a:extLst>
                  <a:ext uri="{FF2B5EF4-FFF2-40B4-BE49-F238E27FC236}">
                    <a16:creationId xmlns:a16="http://schemas.microsoft.com/office/drawing/2014/main" id="{375EA5E4-CB5C-4B53-BA3E-25FCCBFEA518}"/>
                  </a:ext>
                </a:extLst>
              </p:cNvPr>
              <p:cNvSpPr/>
              <p:nvPr/>
            </p:nvSpPr>
            <p:spPr>
              <a:xfrm>
                <a:off x="5808030" y="450978"/>
                <a:ext cx="1392289" cy="832973"/>
              </a:xfrm>
              <a:custGeom>
                <a:avLst/>
                <a:gdLst>
                  <a:gd name="connsiteX0" fmla="*/ 3332252 w 4071279"/>
                  <a:gd name="connsiteY0" fmla="*/ 340860 h 2435748"/>
                  <a:gd name="connsiteX1" fmla="*/ 3143428 w 4071279"/>
                  <a:gd name="connsiteY1" fmla="*/ 87458 h 2435748"/>
                  <a:gd name="connsiteX2" fmla="*/ 2921614 w 4071279"/>
                  <a:gd name="connsiteY2" fmla="*/ 29197 h 2435748"/>
                  <a:gd name="connsiteX3" fmla="*/ 2242833 w 4071279"/>
                  <a:gd name="connsiteY3" fmla="*/ 165374 h 2435748"/>
                  <a:gd name="connsiteX4" fmla="*/ 1910814 w 4071279"/>
                  <a:gd name="connsiteY4" fmla="*/ 248905 h 2435748"/>
                  <a:gd name="connsiteX5" fmla="*/ 1181493 w 4071279"/>
                  <a:gd name="connsiteY5" fmla="*/ 472124 h 2435748"/>
                  <a:gd name="connsiteX6" fmla="*/ 789106 w 4071279"/>
                  <a:gd name="connsiteY6" fmla="*/ 513538 h 2435748"/>
                  <a:gd name="connsiteX7" fmla="*/ 679602 w 4071279"/>
                  <a:gd name="connsiteY7" fmla="*/ 518452 h 2435748"/>
                  <a:gd name="connsiteX8" fmla="*/ 588349 w 4071279"/>
                  <a:gd name="connsiteY8" fmla="*/ 612513 h 2435748"/>
                  <a:gd name="connsiteX9" fmla="*/ 550444 w 4071279"/>
                  <a:gd name="connsiteY9" fmla="*/ 815375 h 2435748"/>
                  <a:gd name="connsiteX10" fmla="*/ 240185 w 4071279"/>
                  <a:gd name="connsiteY10" fmla="*/ 1702633 h 2435748"/>
                  <a:gd name="connsiteX11" fmla="*/ 120 w 4071279"/>
                  <a:gd name="connsiteY11" fmla="*/ 2121694 h 2435748"/>
                  <a:gd name="connsiteX12" fmla="*/ 2555901 w 4071279"/>
                  <a:gd name="connsiteY12" fmla="*/ 2416511 h 2435748"/>
                  <a:gd name="connsiteX13" fmla="*/ 2556603 w 4071279"/>
                  <a:gd name="connsiteY13" fmla="*/ 2415809 h 2435748"/>
                  <a:gd name="connsiteX14" fmla="*/ 2596613 w 4071279"/>
                  <a:gd name="connsiteY14" fmla="*/ 1851445 h 2435748"/>
                  <a:gd name="connsiteX15" fmla="*/ 2680847 w 4071279"/>
                  <a:gd name="connsiteY15" fmla="*/ 1838810 h 2435748"/>
                  <a:gd name="connsiteX16" fmla="*/ 2681549 w 4071279"/>
                  <a:gd name="connsiteY16" fmla="*/ 1838810 h 2435748"/>
                  <a:gd name="connsiteX17" fmla="*/ 2719454 w 4071279"/>
                  <a:gd name="connsiteY17" fmla="*/ 1758788 h 2435748"/>
                  <a:gd name="connsiteX18" fmla="*/ 2719454 w 4071279"/>
                  <a:gd name="connsiteY18" fmla="*/ 1758788 h 2435748"/>
                  <a:gd name="connsiteX19" fmla="*/ 2720156 w 4071279"/>
                  <a:gd name="connsiteY19" fmla="*/ 1758788 h 2435748"/>
                  <a:gd name="connsiteX20" fmla="*/ 2542564 w 4071279"/>
                  <a:gd name="connsiteY20" fmla="*/ 1372017 h 2435748"/>
                  <a:gd name="connsiteX21" fmla="*/ 2587488 w 4071279"/>
                  <a:gd name="connsiteY21" fmla="*/ 1303928 h 2435748"/>
                  <a:gd name="connsiteX22" fmla="*/ 2627499 w 4071279"/>
                  <a:gd name="connsiteY22" fmla="*/ 1261110 h 2435748"/>
                  <a:gd name="connsiteX23" fmla="*/ 2635922 w 4071279"/>
                  <a:gd name="connsiteY23" fmla="*/ 1234436 h 2435748"/>
                  <a:gd name="connsiteX24" fmla="*/ 2660491 w 4071279"/>
                  <a:gd name="connsiteY24" fmla="*/ 1243561 h 2435748"/>
                  <a:gd name="connsiteX25" fmla="*/ 2766484 w 4071279"/>
                  <a:gd name="connsiteY25" fmla="*/ 1486434 h 2435748"/>
                  <a:gd name="connsiteX26" fmla="*/ 2890728 w 4071279"/>
                  <a:gd name="connsiteY26" fmla="*/ 1529955 h 2435748"/>
                  <a:gd name="connsiteX27" fmla="*/ 3060599 w 4071279"/>
                  <a:gd name="connsiteY27" fmla="*/ 1426067 h 2435748"/>
                  <a:gd name="connsiteX28" fmla="*/ 3181334 w 4071279"/>
                  <a:gd name="connsiteY28" fmla="*/ 1403604 h 2435748"/>
                  <a:gd name="connsiteX29" fmla="*/ 3212219 w 4071279"/>
                  <a:gd name="connsiteY29" fmla="*/ 1465376 h 2435748"/>
                  <a:gd name="connsiteX30" fmla="*/ 3179227 w 4071279"/>
                  <a:gd name="connsiteY30" fmla="*/ 1519425 h 2435748"/>
                  <a:gd name="connsiteX31" fmla="*/ 3172910 w 4071279"/>
                  <a:gd name="connsiteY31" fmla="*/ 1652093 h 2435748"/>
                  <a:gd name="connsiteX32" fmla="*/ 3172910 w 4071279"/>
                  <a:gd name="connsiteY32" fmla="*/ 1652093 h 2435748"/>
                  <a:gd name="connsiteX33" fmla="*/ 3236085 w 4071279"/>
                  <a:gd name="connsiteY33" fmla="*/ 1689998 h 2435748"/>
                  <a:gd name="connsiteX34" fmla="*/ 3350502 w 4071279"/>
                  <a:gd name="connsiteY34" fmla="*/ 1858465 h 2435748"/>
                  <a:gd name="connsiteX35" fmla="*/ 3243806 w 4071279"/>
                  <a:gd name="connsiteY35" fmla="*/ 2016402 h 2435748"/>
                  <a:gd name="connsiteX36" fmla="*/ 2866862 w 4071279"/>
                  <a:gd name="connsiteY36" fmla="*/ 2239621 h 2435748"/>
                  <a:gd name="connsiteX37" fmla="*/ 2788245 w 4071279"/>
                  <a:gd name="connsiteY37" fmla="*/ 2322450 h 2435748"/>
                  <a:gd name="connsiteX38" fmla="*/ 2791754 w 4071279"/>
                  <a:gd name="connsiteY38" fmla="*/ 2411597 h 2435748"/>
                  <a:gd name="connsiteX39" fmla="*/ 2868266 w 4071279"/>
                  <a:gd name="connsiteY39" fmla="*/ 2436165 h 2435748"/>
                  <a:gd name="connsiteX40" fmla="*/ 3778688 w 4071279"/>
                  <a:gd name="connsiteY40" fmla="*/ 2307007 h 2435748"/>
                  <a:gd name="connsiteX41" fmla="*/ 3914866 w 4071279"/>
                  <a:gd name="connsiteY41" fmla="*/ 2137137 h 2435748"/>
                  <a:gd name="connsiteX42" fmla="*/ 3958386 w 4071279"/>
                  <a:gd name="connsiteY42" fmla="*/ 1768616 h 2435748"/>
                  <a:gd name="connsiteX43" fmla="*/ 4049639 w 4071279"/>
                  <a:gd name="connsiteY43" fmla="*/ 1242157 h 2435748"/>
                  <a:gd name="connsiteX44" fmla="*/ 4067890 w 4071279"/>
                  <a:gd name="connsiteY44" fmla="*/ 1113701 h 2435748"/>
                  <a:gd name="connsiteX45" fmla="*/ 3825017 w 4071279"/>
                  <a:gd name="connsiteY45" fmla="*/ 869424 h 2435748"/>
                  <a:gd name="connsiteX46" fmla="*/ 3186949 w 4071279"/>
                  <a:gd name="connsiteY46" fmla="*/ 178009 h 2435748"/>
                  <a:gd name="connsiteX47" fmla="*/ 3186949 w 4071279"/>
                  <a:gd name="connsiteY47" fmla="*/ 178009 h 2435748"/>
                  <a:gd name="connsiteX48" fmla="*/ 3186949 w 4071279"/>
                  <a:gd name="connsiteY48" fmla="*/ 178009 h 2435748"/>
                  <a:gd name="connsiteX49" fmla="*/ 3186949 w 4071279"/>
                  <a:gd name="connsiteY49" fmla="*/ 178009 h 24357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</a:cxnLst>
                <a:rect l="l" t="t" r="r" b="b"/>
                <a:pathLst>
                  <a:path w="4071279" h="2435748">
                    <a:moveTo>
                      <a:pt x="3332252" y="340860"/>
                    </a:moveTo>
                    <a:cubicBezTo>
                      <a:pt x="3307684" y="302253"/>
                      <a:pt x="3167295" y="126065"/>
                      <a:pt x="3143428" y="87458"/>
                    </a:cubicBezTo>
                    <a:cubicBezTo>
                      <a:pt x="3112543" y="8840"/>
                      <a:pt x="3051474" y="-31171"/>
                      <a:pt x="2921614" y="29197"/>
                    </a:cubicBezTo>
                    <a:cubicBezTo>
                      <a:pt x="2828957" y="72717"/>
                      <a:pt x="2268805" y="160460"/>
                      <a:pt x="2242833" y="165374"/>
                    </a:cubicBezTo>
                    <a:cubicBezTo>
                      <a:pt x="2124907" y="189240"/>
                      <a:pt x="2027336" y="217318"/>
                      <a:pt x="1910814" y="248905"/>
                    </a:cubicBezTo>
                    <a:cubicBezTo>
                      <a:pt x="1745857" y="293128"/>
                      <a:pt x="1289592" y="453171"/>
                      <a:pt x="1181493" y="472124"/>
                    </a:cubicBezTo>
                    <a:cubicBezTo>
                      <a:pt x="1148501" y="477739"/>
                      <a:pt x="910542" y="514942"/>
                      <a:pt x="789106" y="513538"/>
                    </a:cubicBezTo>
                    <a:cubicBezTo>
                      <a:pt x="752604" y="512837"/>
                      <a:pt x="716103" y="513538"/>
                      <a:pt x="679602" y="518452"/>
                    </a:cubicBezTo>
                    <a:cubicBezTo>
                      <a:pt x="619235" y="526875"/>
                      <a:pt x="592561" y="551444"/>
                      <a:pt x="588349" y="612513"/>
                    </a:cubicBezTo>
                    <a:cubicBezTo>
                      <a:pt x="583436" y="682005"/>
                      <a:pt x="569397" y="748690"/>
                      <a:pt x="550444" y="815375"/>
                    </a:cubicBezTo>
                    <a:cubicBezTo>
                      <a:pt x="511135" y="950850"/>
                      <a:pt x="268263" y="1628227"/>
                      <a:pt x="240185" y="1702633"/>
                    </a:cubicBezTo>
                    <a:cubicBezTo>
                      <a:pt x="233867" y="1718778"/>
                      <a:pt x="22582" y="2090808"/>
                      <a:pt x="120" y="2121694"/>
                    </a:cubicBezTo>
                    <a:cubicBezTo>
                      <a:pt x="-20237" y="2149772"/>
                      <a:pt x="2561516" y="2420723"/>
                      <a:pt x="2555901" y="2416511"/>
                    </a:cubicBezTo>
                    <a:cubicBezTo>
                      <a:pt x="2555901" y="2416511"/>
                      <a:pt x="2556603" y="2415809"/>
                      <a:pt x="2556603" y="2415809"/>
                    </a:cubicBezTo>
                    <a:cubicBezTo>
                      <a:pt x="2480091" y="2339297"/>
                      <a:pt x="2555901" y="1872504"/>
                      <a:pt x="2596613" y="1851445"/>
                    </a:cubicBezTo>
                    <a:cubicBezTo>
                      <a:pt x="2612758" y="1842320"/>
                      <a:pt x="2667510" y="1851445"/>
                      <a:pt x="2680847" y="1838810"/>
                    </a:cubicBezTo>
                    <a:lnTo>
                      <a:pt x="2681549" y="1838810"/>
                    </a:lnTo>
                    <a:cubicBezTo>
                      <a:pt x="2715242" y="1817752"/>
                      <a:pt x="2727175" y="1791780"/>
                      <a:pt x="2719454" y="1758788"/>
                    </a:cubicBezTo>
                    <a:cubicBezTo>
                      <a:pt x="2719454" y="1758788"/>
                      <a:pt x="2719454" y="1758788"/>
                      <a:pt x="2719454" y="1758788"/>
                    </a:cubicBezTo>
                    <a:cubicBezTo>
                      <a:pt x="2719454" y="1758788"/>
                      <a:pt x="2719454" y="1758788"/>
                      <a:pt x="2720156" y="1758788"/>
                    </a:cubicBezTo>
                    <a:cubicBezTo>
                      <a:pt x="2715242" y="1726499"/>
                      <a:pt x="2546775" y="1386056"/>
                      <a:pt x="2542564" y="1372017"/>
                    </a:cubicBezTo>
                    <a:cubicBezTo>
                      <a:pt x="2529227" y="1324987"/>
                      <a:pt x="2538352" y="1310246"/>
                      <a:pt x="2587488" y="1303928"/>
                    </a:cubicBezTo>
                    <a:cubicBezTo>
                      <a:pt x="2613460" y="1300419"/>
                      <a:pt x="2627499" y="1288485"/>
                      <a:pt x="2627499" y="1261110"/>
                    </a:cubicBezTo>
                    <a:cubicBezTo>
                      <a:pt x="2627499" y="1251282"/>
                      <a:pt x="2625393" y="1237244"/>
                      <a:pt x="2635922" y="1234436"/>
                    </a:cubicBezTo>
                    <a:cubicBezTo>
                      <a:pt x="2647153" y="1231628"/>
                      <a:pt x="2655577" y="1235138"/>
                      <a:pt x="2660491" y="1243561"/>
                    </a:cubicBezTo>
                    <a:cubicBezTo>
                      <a:pt x="2668914" y="1256898"/>
                      <a:pt x="2746830" y="1451337"/>
                      <a:pt x="2766484" y="1486434"/>
                    </a:cubicBezTo>
                    <a:cubicBezTo>
                      <a:pt x="2798774" y="1553821"/>
                      <a:pt x="2824745" y="1562946"/>
                      <a:pt x="2890728" y="1529955"/>
                    </a:cubicBezTo>
                    <a:cubicBezTo>
                      <a:pt x="2901258" y="1524339"/>
                      <a:pt x="3046560" y="1432384"/>
                      <a:pt x="3060599" y="1426067"/>
                    </a:cubicBezTo>
                    <a:cubicBezTo>
                      <a:pt x="3093591" y="1411326"/>
                      <a:pt x="3144832" y="1396585"/>
                      <a:pt x="3181334" y="1403604"/>
                    </a:cubicBezTo>
                    <a:cubicBezTo>
                      <a:pt x="3214325" y="1409922"/>
                      <a:pt x="3228364" y="1435894"/>
                      <a:pt x="3212219" y="1465376"/>
                    </a:cubicBezTo>
                    <a:cubicBezTo>
                      <a:pt x="3202392" y="1483626"/>
                      <a:pt x="3188353" y="1500473"/>
                      <a:pt x="3179227" y="1519425"/>
                    </a:cubicBezTo>
                    <a:cubicBezTo>
                      <a:pt x="3158169" y="1562244"/>
                      <a:pt x="3148342" y="1606466"/>
                      <a:pt x="3172910" y="1652093"/>
                    </a:cubicBezTo>
                    <a:cubicBezTo>
                      <a:pt x="3172910" y="1652093"/>
                      <a:pt x="3172910" y="1652093"/>
                      <a:pt x="3172910" y="1652093"/>
                    </a:cubicBezTo>
                    <a:cubicBezTo>
                      <a:pt x="3173612" y="1659814"/>
                      <a:pt x="3217133" y="1687892"/>
                      <a:pt x="3236085" y="1689998"/>
                    </a:cubicBezTo>
                    <a:cubicBezTo>
                      <a:pt x="3329444" y="1702633"/>
                      <a:pt x="3373666" y="1766510"/>
                      <a:pt x="3350502" y="1858465"/>
                    </a:cubicBezTo>
                    <a:cubicBezTo>
                      <a:pt x="3333655" y="1923745"/>
                      <a:pt x="3298558" y="1976391"/>
                      <a:pt x="3243806" y="2016402"/>
                    </a:cubicBezTo>
                    <a:cubicBezTo>
                      <a:pt x="3199584" y="2048692"/>
                      <a:pt x="2941970" y="2186273"/>
                      <a:pt x="2866862" y="2239621"/>
                    </a:cubicBezTo>
                    <a:cubicBezTo>
                      <a:pt x="2835275" y="2262083"/>
                      <a:pt x="2805793" y="2287353"/>
                      <a:pt x="2788245" y="2322450"/>
                    </a:cubicBezTo>
                    <a:cubicBezTo>
                      <a:pt x="2772802" y="2352634"/>
                      <a:pt x="2772099" y="2383519"/>
                      <a:pt x="2791754" y="2411597"/>
                    </a:cubicBezTo>
                    <a:cubicBezTo>
                      <a:pt x="2810706" y="2437569"/>
                      <a:pt x="2838784" y="2441079"/>
                      <a:pt x="2868266" y="2436165"/>
                    </a:cubicBezTo>
                    <a:cubicBezTo>
                      <a:pt x="3084465" y="2401770"/>
                      <a:pt x="3694455" y="2336489"/>
                      <a:pt x="3778688" y="2307007"/>
                    </a:cubicBezTo>
                    <a:cubicBezTo>
                      <a:pt x="3860114" y="2278228"/>
                      <a:pt x="3904337" y="2221370"/>
                      <a:pt x="3914866" y="2137137"/>
                    </a:cubicBezTo>
                    <a:cubicBezTo>
                      <a:pt x="3930308" y="2014296"/>
                      <a:pt x="3942944" y="1891456"/>
                      <a:pt x="3958386" y="1768616"/>
                    </a:cubicBezTo>
                    <a:cubicBezTo>
                      <a:pt x="3980147" y="1591726"/>
                      <a:pt x="3996291" y="1413432"/>
                      <a:pt x="4049639" y="1242157"/>
                    </a:cubicBezTo>
                    <a:cubicBezTo>
                      <a:pt x="4069996" y="1201444"/>
                      <a:pt x="4084034" y="1159328"/>
                      <a:pt x="4067890" y="1113701"/>
                    </a:cubicBezTo>
                    <a:cubicBezTo>
                      <a:pt x="4065784" y="1083518"/>
                      <a:pt x="3843267" y="889079"/>
                      <a:pt x="3825017" y="869424"/>
                    </a:cubicBezTo>
                    <a:moveTo>
                      <a:pt x="3186949" y="178009"/>
                    </a:moveTo>
                    <a:cubicBezTo>
                      <a:pt x="3186247" y="178009"/>
                      <a:pt x="3186247" y="178009"/>
                      <a:pt x="3186949" y="178009"/>
                    </a:cubicBezTo>
                    <a:cubicBezTo>
                      <a:pt x="3186949" y="178009"/>
                      <a:pt x="3186949" y="178009"/>
                      <a:pt x="3186949" y="178009"/>
                    </a:cubicBezTo>
                    <a:cubicBezTo>
                      <a:pt x="3186949" y="178009"/>
                      <a:pt x="3186949" y="178009"/>
                      <a:pt x="3186949" y="178009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701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41" name="Freeform: Shape 111">
                <a:extLst>
                  <a:ext uri="{FF2B5EF4-FFF2-40B4-BE49-F238E27FC236}">
                    <a16:creationId xmlns:a16="http://schemas.microsoft.com/office/drawing/2014/main" id="{79442CA6-8A69-4624-9460-25FA3804607C}"/>
                  </a:ext>
                </a:extLst>
              </p:cNvPr>
              <p:cNvSpPr/>
              <p:nvPr/>
            </p:nvSpPr>
            <p:spPr>
              <a:xfrm>
                <a:off x="5710017" y="1117019"/>
                <a:ext cx="1008209" cy="468097"/>
              </a:xfrm>
              <a:custGeom>
                <a:avLst/>
                <a:gdLst>
                  <a:gd name="connsiteX0" fmla="*/ 2845316 w 2948168"/>
                  <a:gd name="connsiteY0" fmla="*/ 468899 h 1368792"/>
                  <a:gd name="connsiteX1" fmla="*/ 2862865 w 2948168"/>
                  <a:gd name="connsiteY1" fmla="*/ 480130 h 1368792"/>
                  <a:gd name="connsiteX2" fmla="*/ 2926741 w 2948168"/>
                  <a:gd name="connsiteY2" fmla="*/ 576297 h 1368792"/>
                  <a:gd name="connsiteX3" fmla="*/ 2934463 w 2948168"/>
                  <a:gd name="connsiteY3" fmla="*/ 1111881 h 1368792"/>
                  <a:gd name="connsiteX4" fmla="*/ 2951309 w 2948168"/>
                  <a:gd name="connsiteY4" fmla="*/ 1333695 h 1368792"/>
                  <a:gd name="connsiteX5" fmla="*/ 2892346 w 2948168"/>
                  <a:gd name="connsiteY5" fmla="*/ 1361773 h 1368792"/>
                  <a:gd name="connsiteX6" fmla="*/ 1424579 w 2948168"/>
                  <a:gd name="connsiteY6" fmla="*/ 946222 h 1368792"/>
                  <a:gd name="connsiteX7" fmla="*/ 24200 w 2948168"/>
                  <a:gd name="connsiteY7" fmla="*/ 872517 h 1368792"/>
                  <a:gd name="connsiteX8" fmla="*/ 334 w 2948168"/>
                  <a:gd name="connsiteY8" fmla="*/ 853565 h 1368792"/>
                  <a:gd name="connsiteX9" fmla="*/ 180031 w 2948168"/>
                  <a:gd name="connsiteY9" fmla="*/ 383964 h 1368792"/>
                  <a:gd name="connsiteX10" fmla="*/ 288833 w 2948168"/>
                  <a:gd name="connsiteY10" fmla="*/ 173380 h 1368792"/>
                  <a:gd name="connsiteX11" fmla="*/ 716317 w 2948168"/>
                  <a:gd name="connsiteY11" fmla="*/ 702 h 1368792"/>
                  <a:gd name="connsiteX12" fmla="*/ 891803 w 2948168"/>
                  <a:gd name="connsiteY12" fmla="*/ 0 h 1368792"/>
                  <a:gd name="connsiteX13" fmla="*/ 1355087 w 2948168"/>
                  <a:gd name="connsiteY13" fmla="*/ 18953 h 1368792"/>
                  <a:gd name="connsiteX14" fmla="*/ 1791696 w 2948168"/>
                  <a:gd name="connsiteY14" fmla="*/ 97570 h 1368792"/>
                  <a:gd name="connsiteX15" fmla="*/ 1802226 w 2948168"/>
                  <a:gd name="connsiteY15" fmla="*/ 97570 h 1368792"/>
                  <a:gd name="connsiteX16" fmla="*/ 2462756 w 2948168"/>
                  <a:gd name="connsiteY16" fmla="*/ 292711 h 1368792"/>
                  <a:gd name="connsiteX17" fmla="*/ 2757573 w 2948168"/>
                  <a:gd name="connsiteY17" fmla="*/ 430292 h 1368792"/>
                  <a:gd name="connsiteX18" fmla="*/ 2845316 w 2948168"/>
                  <a:gd name="connsiteY18" fmla="*/ 468899 h 13687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2948168" h="1368792">
                    <a:moveTo>
                      <a:pt x="2845316" y="468899"/>
                    </a:moveTo>
                    <a:cubicBezTo>
                      <a:pt x="2850931" y="472409"/>
                      <a:pt x="2856547" y="478024"/>
                      <a:pt x="2862865" y="480130"/>
                    </a:cubicBezTo>
                    <a:cubicBezTo>
                      <a:pt x="2909895" y="494871"/>
                      <a:pt x="2921828" y="534882"/>
                      <a:pt x="2926741" y="576297"/>
                    </a:cubicBezTo>
                    <a:cubicBezTo>
                      <a:pt x="2949204" y="754591"/>
                      <a:pt x="2954117" y="932885"/>
                      <a:pt x="2934463" y="1111881"/>
                    </a:cubicBezTo>
                    <a:cubicBezTo>
                      <a:pt x="2934463" y="1112582"/>
                      <a:pt x="2952012" y="1332993"/>
                      <a:pt x="2951309" y="1333695"/>
                    </a:cubicBezTo>
                    <a:cubicBezTo>
                      <a:pt x="2936569" y="1373004"/>
                      <a:pt x="2928145" y="1376514"/>
                      <a:pt x="2892346" y="1361773"/>
                    </a:cubicBezTo>
                    <a:cubicBezTo>
                      <a:pt x="2749851" y="1301406"/>
                      <a:pt x="1438618" y="948327"/>
                      <a:pt x="1424579" y="946222"/>
                    </a:cubicBezTo>
                    <a:cubicBezTo>
                      <a:pt x="1342452" y="934990"/>
                      <a:pt x="29113" y="863392"/>
                      <a:pt x="24200" y="872517"/>
                    </a:cubicBezTo>
                    <a:cubicBezTo>
                      <a:pt x="20690" y="878835"/>
                      <a:pt x="1737" y="857075"/>
                      <a:pt x="334" y="853565"/>
                    </a:cubicBezTo>
                    <a:cubicBezTo>
                      <a:pt x="-8792" y="838122"/>
                      <a:pt x="172310" y="449245"/>
                      <a:pt x="180031" y="383964"/>
                    </a:cubicBezTo>
                    <a:cubicBezTo>
                      <a:pt x="183541" y="355184"/>
                      <a:pt x="258649" y="190929"/>
                      <a:pt x="288833" y="173380"/>
                    </a:cubicBezTo>
                    <a:cubicBezTo>
                      <a:pt x="308487" y="162149"/>
                      <a:pt x="693153" y="-702"/>
                      <a:pt x="716317" y="702"/>
                    </a:cubicBezTo>
                    <a:cubicBezTo>
                      <a:pt x="774579" y="2106"/>
                      <a:pt x="833542" y="0"/>
                      <a:pt x="891803" y="0"/>
                    </a:cubicBezTo>
                    <a:cubicBezTo>
                      <a:pt x="954276" y="2106"/>
                      <a:pt x="1263132" y="10529"/>
                      <a:pt x="1355087" y="18953"/>
                    </a:cubicBezTo>
                    <a:cubicBezTo>
                      <a:pt x="1367020" y="20357"/>
                      <a:pt x="1773446" y="122840"/>
                      <a:pt x="1791696" y="97570"/>
                    </a:cubicBezTo>
                    <a:cubicBezTo>
                      <a:pt x="1795206" y="97570"/>
                      <a:pt x="1798716" y="97570"/>
                      <a:pt x="1802226" y="97570"/>
                    </a:cubicBezTo>
                    <a:cubicBezTo>
                      <a:pt x="2027550" y="143899"/>
                      <a:pt x="2248663" y="207776"/>
                      <a:pt x="2462756" y="292711"/>
                    </a:cubicBezTo>
                    <a:cubicBezTo>
                      <a:pt x="2563836" y="332722"/>
                      <a:pt x="2662108" y="378348"/>
                      <a:pt x="2757573" y="430292"/>
                    </a:cubicBezTo>
                    <a:cubicBezTo>
                      <a:pt x="2786352" y="446437"/>
                      <a:pt x="2820748" y="447139"/>
                      <a:pt x="2845316" y="468899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701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" name="Freeform: Shape 112">
                <a:extLst>
                  <a:ext uri="{FF2B5EF4-FFF2-40B4-BE49-F238E27FC236}">
                    <a16:creationId xmlns:a16="http://schemas.microsoft.com/office/drawing/2014/main" id="{DA5E40D2-2761-4ABF-9926-2564C17CB314}"/>
                  </a:ext>
                </a:extLst>
              </p:cNvPr>
              <p:cNvSpPr/>
              <p:nvPr/>
            </p:nvSpPr>
            <p:spPr>
              <a:xfrm>
                <a:off x="6644525" y="1186153"/>
                <a:ext cx="2400" cy="45609"/>
              </a:xfrm>
              <a:custGeom>
                <a:avLst/>
                <a:gdLst>
                  <a:gd name="connsiteX0" fmla="*/ 7371 w 7019"/>
                  <a:gd name="connsiteY0" fmla="*/ 0 h 133369"/>
                  <a:gd name="connsiteX1" fmla="*/ 7371 w 7019"/>
                  <a:gd name="connsiteY1" fmla="*/ 139687 h 133369"/>
                  <a:gd name="connsiteX2" fmla="*/ 7371 w 7019"/>
                  <a:gd name="connsiteY2" fmla="*/ 0 h 1333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19" h="133369">
                    <a:moveTo>
                      <a:pt x="7371" y="0"/>
                    </a:moveTo>
                    <a:cubicBezTo>
                      <a:pt x="7371" y="46328"/>
                      <a:pt x="7371" y="93359"/>
                      <a:pt x="7371" y="139687"/>
                    </a:cubicBezTo>
                    <a:cubicBezTo>
                      <a:pt x="-2457" y="93359"/>
                      <a:pt x="-2457" y="46328"/>
                      <a:pt x="7371" y="0"/>
                    </a:cubicBezTo>
                    <a:close/>
                  </a:path>
                </a:pathLst>
              </a:custGeom>
              <a:solidFill>
                <a:srgbClr val="080808"/>
              </a:solidFill>
              <a:ln w="701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4" name="Freeform: Shape 114">
                <a:extLst>
                  <a:ext uri="{FF2B5EF4-FFF2-40B4-BE49-F238E27FC236}">
                    <a16:creationId xmlns:a16="http://schemas.microsoft.com/office/drawing/2014/main" id="{D8752A18-6041-42F6-94CC-8A20D472E96A}"/>
                  </a:ext>
                </a:extLst>
              </p:cNvPr>
              <p:cNvSpPr/>
              <p:nvPr/>
            </p:nvSpPr>
            <p:spPr>
              <a:xfrm>
                <a:off x="6709458" y="1078493"/>
                <a:ext cx="14403" cy="4801"/>
              </a:xfrm>
              <a:custGeom>
                <a:avLst/>
                <a:gdLst>
                  <a:gd name="connsiteX0" fmla="*/ 0 w 42116"/>
                  <a:gd name="connsiteY0" fmla="*/ 15787 h 14038"/>
                  <a:gd name="connsiteX1" fmla="*/ 47732 w 42116"/>
                  <a:gd name="connsiteY1" fmla="*/ 3854 h 14038"/>
                  <a:gd name="connsiteX2" fmla="*/ 0 w 42116"/>
                  <a:gd name="connsiteY2" fmla="*/ 15787 h 140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2116" h="14038">
                    <a:moveTo>
                      <a:pt x="0" y="15787"/>
                    </a:moveTo>
                    <a:cubicBezTo>
                      <a:pt x="10529" y="-11588"/>
                      <a:pt x="31588" y="5258"/>
                      <a:pt x="47732" y="3854"/>
                    </a:cubicBezTo>
                    <a:cubicBezTo>
                      <a:pt x="34395" y="16489"/>
                      <a:pt x="16846" y="15085"/>
                      <a:pt x="0" y="15787"/>
                    </a:cubicBezTo>
                    <a:close/>
                  </a:path>
                </a:pathLst>
              </a:custGeom>
              <a:solidFill>
                <a:srgbClr val="080808"/>
              </a:solidFill>
              <a:ln w="701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grpSp>
            <p:nvGrpSpPr>
              <p:cNvPr id="45" name="Graphic 204">
                <a:extLst>
                  <a:ext uri="{FF2B5EF4-FFF2-40B4-BE49-F238E27FC236}">
                    <a16:creationId xmlns:a16="http://schemas.microsoft.com/office/drawing/2014/main" id="{AC9AB617-CCD6-498C-9E3D-1D9C0C18D5A5}"/>
                  </a:ext>
                </a:extLst>
              </p:cNvPr>
              <p:cNvGrpSpPr/>
              <p:nvPr/>
            </p:nvGrpSpPr>
            <p:grpSpPr>
              <a:xfrm>
                <a:off x="5808791" y="449155"/>
                <a:ext cx="1392289" cy="835373"/>
                <a:chOff x="4965869" y="570"/>
                <a:chExt cx="4071280" cy="2442768"/>
              </a:xfrm>
              <a:solidFill>
                <a:srgbClr val="0E0E0E"/>
              </a:solidFill>
            </p:grpSpPr>
            <p:sp>
              <p:nvSpPr>
                <p:cNvPr id="67" name="Freeform: Shape 137">
                  <a:extLst>
                    <a:ext uri="{FF2B5EF4-FFF2-40B4-BE49-F238E27FC236}">
                      <a16:creationId xmlns:a16="http://schemas.microsoft.com/office/drawing/2014/main" id="{0EADF581-1F66-4A26-813F-688EA75BCD50}"/>
                    </a:ext>
                  </a:extLst>
                </p:cNvPr>
                <p:cNvSpPr/>
                <p:nvPr/>
              </p:nvSpPr>
              <p:spPr>
                <a:xfrm>
                  <a:off x="4965869" y="570"/>
                  <a:ext cx="3264043" cy="2126893"/>
                </a:xfrm>
                <a:custGeom>
                  <a:avLst/>
                  <a:gdLst>
                    <a:gd name="connsiteX0" fmla="*/ 603673 w 3264043"/>
                    <a:gd name="connsiteY0" fmla="*/ 1954346 h 2126892"/>
                    <a:gd name="connsiteX1" fmla="*/ 1066956 w 3264043"/>
                    <a:gd name="connsiteY1" fmla="*/ 1973299 h 2126892"/>
                    <a:gd name="connsiteX2" fmla="*/ 1503566 w 3264043"/>
                    <a:gd name="connsiteY2" fmla="*/ 2051917 h 2126892"/>
                    <a:gd name="connsiteX3" fmla="*/ 1514095 w 3264043"/>
                    <a:gd name="connsiteY3" fmla="*/ 2051917 h 2126892"/>
                    <a:gd name="connsiteX4" fmla="*/ 1676244 w 3264043"/>
                    <a:gd name="connsiteY4" fmla="*/ 2088418 h 2126892"/>
                    <a:gd name="connsiteX5" fmla="*/ 1684667 w 3264043"/>
                    <a:gd name="connsiteY5" fmla="*/ 2063850 h 2126892"/>
                    <a:gd name="connsiteX6" fmla="*/ 1698005 w 3264043"/>
                    <a:gd name="connsiteY6" fmla="*/ 1895383 h 2126892"/>
                    <a:gd name="connsiteX7" fmla="*/ 1496546 w 3264043"/>
                    <a:gd name="connsiteY7" fmla="*/ 1559853 h 2126892"/>
                    <a:gd name="connsiteX8" fmla="*/ 1066956 w 3264043"/>
                    <a:gd name="connsiteY8" fmla="*/ 1413147 h 2126892"/>
                    <a:gd name="connsiteX9" fmla="*/ 845843 w 3264043"/>
                    <a:gd name="connsiteY9" fmla="*/ 1401214 h 2126892"/>
                    <a:gd name="connsiteX10" fmla="*/ 720897 w 3264043"/>
                    <a:gd name="connsiteY10" fmla="*/ 1377348 h 2126892"/>
                    <a:gd name="connsiteX11" fmla="*/ 624029 w 3264043"/>
                    <a:gd name="connsiteY11" fmla="*/ 1368222 h 2126892"/>
                    <a:gd name="connsiteX12" fmla="*/ 600163 w 3264043"/>
                    <a:gd name="connsiteY12" fmla="*/ 1215198 h 2126892"/>
                    <a:gd name="connsiteX13" fmla="*/ 685098 w 3264043"/>
                    <a:gd name="connsiteY13" fmla="*/ 958989 h 2126892"/>
                    <a:gd name="connsiteX14" fmla="*/ 805833 w 3264043"/>
                    <a:gd name="connsiteY14" fmla="*/ 772271 h 2126892"/>
                    <a:gd name="connsiteX15" fmla="*/ 1066956 w 3264043"/>
                    <a:gd name="connsiteY15" fmla="*/ 667682 h 2126892"/>
                    <a:gd name="connsiteX16" fmla="*/ 1365283 w 3264043"/>
                    <a:gd name="connsiteY16" fmla="*/ 598189 h 2126892"/>
                    <a:gd name="connsiteX17" fmla="*/ 1662205 w 3264043"/>
                    <a:gd name="connsiteY17" fmla="*/ 490791 h 2126892"/>
                    <a:gd name="connsiteX18" fmla="*/ 2091795 w 3264043"/>
                    <a:gd name="connsiteY18" fmla="*/ 386904 h 2126892"/>
                    <a:gd name="connsiteX19" fmla="*/ 2654053 w 3264043"/>
                    <a:gd name="connsiteY19" fmla="*/ 278804 h 2126892"/>
                    <a:gd name="connsiteX20" fmla="*/ 2908157 w 3264043"/>
                    <a:gd name="connsiteY20" fmla="*/ 281612 h 2126892"/>
                    <a:gd name="connsiteX21" fmla="*/ 2943254 w 3264043"/>
                    <a:gd name="connsiteY21" fmla="*/ 264765 h 2126892"/>
                    <a:gd name="connsiteX22" fmla="*/ 2954486 w 3264043"/>
                    <a:gd name="connsiteY22" fmla="*/ 236687 h 2126892"/>
                    <a:gd name="connsiteX23" fmla="*/ 3068903 w 3264043"/>
                    <a:gd name="connsiteY23" fmla="*/ 215629 h 2126892"/>
                    <a:gd name="connsiteX24" fmla="*/ 3269659 w 3264043"/>
                    <a:gd name="connsiteY24" fmla="*/ 280910 h 2126892"/>
                    <a:gd name="connsiteX25" fmla="*/ 3118039 w 3264043"/>
                    <a:gd name="connsiteY25" fmla="*/ 45759 h 2126892"/>
                    <a:gd name="connsiteX26" fmla="*/ 2965717 w 3264043"/>
                    <a:gd name="connsiteY26" fmla="*/ 11363 h 2126892"/>
                    <a:gd name="connsiteX27" fmla="*/ 2905350 w 3264043"/>
                    <a:gd name="connsiteY27" fmla="*/ 40143 h 2126892"/>
                    <a:gd name="connsiteX28" fmla="*/ 2501029 w 3264043"/>
                    <a:gd name="connsiteY28" fmla="*/ 116655 h 2126892"/>
                    <a:gd name="connsiteX29" fmla="*/ 2260964 w 3264043"/>
                    <a:gd name="connsiteY29" fmla="*/ 170705 h 2126892"/>
                    <a:gd name="connsiteX30" fmla="*/ 1744333 w 3264043"/>
                    <a:gd name="connsiteY30" fmla="*/ 294949 h 2126892"/>
                    <a:gd name="connsiteX31" fmla="*/ 1146978 w 3264043"/>
                    <a:gd name="connsiteY31" fmla="*/ 476753 h 2126892"/>
                    <a:gd name="connsiteX32" fmla="*/ 788986 w 3264043"/>
                    <a:gd name="connsiteY32" fmla="*/ 519571 h 2126892"/>
                    <a:gd name="connsiteX33" fmla="*/ 679482 w 3264043"/>
                    <a:gd name="connsiteY33" fmla="*/ 524485 h 2126892"/>
                    <a:gd name="connsiteX34" fmla="*/ 588230 w 3264043"/>
                    <a:gd name="connsiteY34" fmla="*/ 618545 h 2126892"/>
                    <a:gd name="connsiteX35" fmla="*/ 550325 w 3264043"/>
                    <a:gd name="connsiteY35" fmla="*/ 821407 h 2126892"/>
                    <a:gd name="connsiteX36" fmla="*/ 240065 w 3264043"/>
                    <a:gd name="connsiteY36" fmla="*/ 1708666 h 2126892"/>
                    <a:gd name="connsiteX37" fmla="*/ 0 w 3264043"/>
                    <a:gd name="connsiteY37" fmla="*/ 2127727 h 2126892"/>
                    <a:gd name="connsiteX38" fmla="*/ 427484 w 3264043"/>
                    <a:gd name="connsiteY38" fmla="*/ 1955048 h 2126892"/>
                    <a:gd name="connsiteX39" fmla="*/ 603673 w 3264043"/>
                    <a:gd name="connsiteY39" fmla="*/ 1954346 h 21268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3264043" h="2126892">
                      <a:moveTo>
                        <a:pt x="603673" y="1954346"/>
                      </a:moveTo>
                      <a:cubicBezTo>
                        <a:pt x="666146" y="1956452"/>
                        <a:pt x="975001" y="1964875"/>
                        <a:pt x="1066956" y="1973299"/>
                      </a:cubicBezTo>
                      <a:cubicBezTo>
                        <a:pt x="1078889" y="1974703"/>
                        <a:pt x="1485315" y="2077187"/>
                        <a:pt x="1503566" y="2051917"/>
                      </a:cubicBezTo>
                      <a:cubicBezTo>
                        <a:pt x="1507076" y="2051917"/>
                        <a:pt x="1510585" y="2051917"/>
                        <a:pt x="1514095" y="2051917"/>
                      </a:cubicBezTo>
                      <a:cubicBezTo>
                        <a:pt x="1568145" y="2063148"/>
                        <a:pt x="1622194" y="2075081"/>
                        <a:pt x="1676244" y="2088418"/>
                      </a:cubicBezTo>
                      <a:cubicBezTo>
                        <a:pt x="1679052" y="2075081"/>
                        <a:pt x="1681860" y="2065955"/>
                        <a:pt x="1684667" y="2063850"/>
                      </a:cubicBezTo>
                      <a:cubicBezTo>
                        <a:pt x="1693091" y="2008396"/>
                        <a:pt x="1704322" y="1953644"/>
                        <a:pt x="1698005" y="1895383"/>
                      </a:cubicBezTo>
                      <a:cubicBezTo>
                        <a:pt x="1681860" y="1751484"/>
                        <a:pt x="1610262" y="1641981"/>
                        <a:pt x="1496546" y="1559853"/>
                      </a:cubicBezTo>
                      <a:cubicBezTo>
                        <a:pt x="1368792" y="1467899"/>
                        <a:pt x="1219980" y="1434205"/>
                        <a:pt x="1066956" y="1413147"/>
                      </a:cubicBezTo>
                      <a:cubicBezTo>
                        <a:pt x="993252" y="1403320"/>
                        <a:pt x="918846" y="1411041"/>
                        <a:pt x="845843" y="1401214"/>
                      </a:cubicBezTo>
                      <a:cubicBezTo>
                        <a:pt x="803727" y="1395598"/>
                        <a:pt x="763014" y="1382261"/>
                        <a:pt x="720897" y="1377348"/>
                      </a:cubicBezTo>
                      <a:cubicBezTo>
                        <a:pt x="661934" y="1369626"/>
                        <a:pt x="650001" y="1414551"/>
                        <a:pt x="624029" y="1368222"/>
                      </a:cubicBezTo>
                      <a:cubicBezTo>
                        <a:pt x="597355" y="1320490"/>
                        <a:pt x="580508" y="1276970"/>
                        <a:pt x="600163" y="1215198"/>
                      </a:cubicBezTo>
                      <a:cubicBezTo>
                        <a:pt x="627539" y="1129561"/>
                        <a:pt x="655616" y="1043924"/>
                        <a:pt x="685098" y="958989"/>
                      </a:cubicBezTo>
                      <a:cubicBezTo>
                        <a:pt x="710368" y="886688"/>
                        <a:pt x="748975" y="823513"/>
                        <a:pt x="805833" y="772271"/>
                      </a:cubicBezTo>
                      <a:cubicBezTo>
                        <a:pt x="879537" y="704885"/>
                        <a:pt x="973598" y="681720"/>
                        <a:pt x="1066956" y="667682"/>
                      </a:cubicBezTo>
                      <a:cubicBezTo>
                        <a:pt x="1168738" y="652239"/>
                        <a:pt x="1266309" y="622055"/>
                        <a:pt x="1365283" y="598189"/>
                      </a:cubicBezTo>
                      <a:cubicBezTo>
                        <a:pt x="1467065" y="573621"/>
                        <a:pt x="1563933" y="527995"/>
                        <a:pt x="1662205" y="490791"/>
                      </a:cubicBezTo>
                      <a:cubicBezTo>
                        <a:pt x="1801892" y="438146"/>
                        <a:pt x="1946493" y="410770"/>
                        <a:pt x="2091795" y="386904"/>
                      </a:cubicBezTo>
                      <a:cubicBezTo>
                        <a:pt x="2280619" y="356018"/>
                        <a:pt x="2468038" y="322325"/>
                        <a:pt x="2654053" y="278804"/>
                      </a:cubicBezTo>
                      <a:cubicBezTo>
                        <a:pt x="2739690" y="258448"/>
                        <a:pt x="2823924" y="254236"/>
                        <a:pt x="2908157" y="281612"/>
                      </a:cubicBezTo>
                      <a:cubicBezTo>
                        <a:pt x="2927110" y="287929"/>
                        <a:pt x="2936937" y="283016"/>
                        <a:pt x="2943254" y="264765"/>
                      </a:cubicBezTo>
                      <a:cubicBezTo>
                        <a:pt x="2946764" y="254938"/>
                        <a:pt x="2950274" y="245813"/>
                        <a:pt x="2954486" y="236687"/>
                      </a:cubicBezTo>
                      <a:cubicBezTo>
                        <a:pt x="2978352" y="191061"/>
                        <a:pt x="3030296" y="182638"/>
                        <a:pt x="3068903" y="215629"/>
                      </a:cubicBezTo>
                      <a:cubicBezTo>
                        <a:pt x="3129270" y="267573"/>
                        <a:pt x="3249303" y="284420"/>
                        <a:pt x="3269659" y="280910"/>
                      </a:cubicBezTo>
                      <a:cubicBezTo>
                        <a:pt x="3282996" y="278102"/>
                        <a:pt x="3139799" y="85067"/>
                        <a:pt x="3118039" y="45759"/>
                      </a:cubicBezTo>
                      <a:cubicBezTo>
                        <a:pt x="3078730" y="834"/>
                        <a:pt x="3021171" y="-11801"/>
                        <a:pt x="2965717" y="11363"/>
                      </a:cubicBezTo>
                      <a:cubicBezTo>
                        <a:pt x="2948168" y="18383"/>
                        <a:pt x="2924302" y="35229"/>
                        <a:pt x="2905350" y="40143"/>
                      </a:cubicBezTo>
                      <a:cubicBezTo>
                        <a:pt x="2835155" y="58394"/>
                        <a:pt x="2515770" y="113145"/>
                        <a:pt x="2501029" y="116655"/>
                      </a:cubicBezTo>
                      <a:cubicBezTo>
                        <a:pt x="2421710" y="136309"/>
                        <a:pt x="2340986" y="150348"/>
                        <a:pt x="2260964" y="170705"/>
                      </a:cubicBezTo>
                      <a:cubicBezTo>
                        <a:pt x="2088988" y="214225"/>
                        <a:pt x="1915607" y="251428"/>
                        <a:pt x="1744333" y="294949"/>
                      </a:cubicBezTo>
                      <a:cubicBezTo>
                        <a:pt x="1637637" y="321623"/>
                        <a:pt x="1167334" y="472541"/>
                        <a:pt x="1146978" y="476753"/>
                      </a:cubicBezTo>
                      <a:cubicBezTo>
                        <a:pt x="1029051" y="504128"/>
                        <a:pt x="910422" y="521677"/>
                        <a:pt x="788986" y="519571"/>
                      </a:cubicBezTo>
                      <a:cubicBezTo>
                        <a:pt x="752485" y="518869"/>
                        <a:pt x="715984" y="519571"/>
                        <a:pt x="679482" y="524485"/>
                      </a:cubicBezTo>
                      <a:cubicBezTo>
                        <a:pt x="619115" y="532908"/>
                        <a:pt x="592441" y="557476"/>
                        <a:pt x="588230" y="618545"/>
                      </a:cubicBezTo>
                      <a:cubicBezTo>
                        <a:pt x="583316" y="688038"/>
                        <a:pt x="569277" y="754723"/>
                        <a:pt x="550325" y="821407"/>
                      </a:cubicBezTo>
                      <a:cubicBezTo>
                        <a:pt x="511016" y="956883"/>
                        <a:pt x="268143" y="1634259"/>
                        <a:pt x="240065" y="1708666"/>
                      </a:cubicBezTo>
                      <a:cubicBezTo>
                        <a:pt x="233748" y="1724810"/>
                        <a:pt x="12635" y="2115092"/>
                        <a:pt x="0" y="2127727"/>
                      </a:cubicBezTo>
                      <a:cubicBezTo>
                        <a:pt x="19654" y="2116496"/>
                        <a:pt x="404320" y="1953644"/>
                        <a:pt x="427484" y="1955048"/>
                      </a:cubicBezTo>
                      <a:cubicBezTo>
                        <a:pt x="487150" y="1955750"/>
                        <a:pt x="545411" y="1953644"/>
                        <a:pt x="603673" y="1954346"/>
                      </a:cubicBezTo>
                      <a:close/>
                    </a:path>
                  </a:pathLst>
                </a:custGeom>
                <a:solidFill>
                  <a:schemeClr val="accent6">
                    <a:lumMod val="75000"/>
                  </a:schemeClr>
                </a:solidFill>
                <a:ln w="701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8" name="Freeform: Shape 138">
                  <a:extLst>
                    <a:ext uri="{FF2B5EF4-FFF2-40B4-BE49-F238E27FC236}">
                      <a16:creationId xmlns:a16="http://schemas.microsoft.com/office/drawing/2014/main" id="{E6CF8A64-7499-4E73-8813-0165551525FC}"/>
                    </a:ext>
                  </a:extLst>
                </p:cNvPr>
                <p:cNvSpPr/>
                <p:nvPr/>
              </p:nvSpPr>
              <p:spPr>
                <a:xfrm>
                  <a:off x="6564218" y="534489"/>
                  <a:ext cx="2470846" cy="1909290"/>
                </a:xfrm>
                <a:custGeom>
                  <a:avLst/>
                  <a:gdLst>
                    <a:gd name="connsiteX0" fmla="*/ 2471527 w 2470845"/>
                    <a:gd name="connsiteY0" fmla="*/ 586517 h 1909289"/>
                    <a:gd name="connsiteX1" fmla="*/ 1921203 w 2470845"/>
                    <a:gd name="connsiteY1" fmla="*/ 14432 h 1909289"/>
                    <a:gd name="connsiteX2" fmla="*/ 1893827 w 2470845"/>
                    <a:gd name="connsiteY2" fmla="*/ 2499 h 1909289"/>
                    <a:gd name="connsiteX3" fmla="*/ 1846094 w 2470845"/>
                    <a:gd name="connsiteY3" fmla="*/ 26365 h 1909289"/>
                    <a:gd name="connsiteX4" fmla="*/ 1838373 w 2470845"/>
                    <a:gd name="connsiteY4" fmla="*/ 36193 h 1909289"/>
                    <a:gd name="connsiteX5" fmla="*/ 1845392 w 2470845"/>
                    <a:gd name="connsiteY5" fmla="*/ 106387 h 1909289"/>
                    <a:gd name="connsiteX6" fmla="*/ 1877682 w 2470845"/>
                    <a:gd name="connsiteY6" fmla="*/ 171668 h 1909289"/>
                    <a:gd name="connsiteX7" fmla="*/ 1924712 w 2470845"/>
                    <a:gd name="connsiteY7" fmla="*/ 273450 h 1909289"/>
                    <a:gd name="connsiteX8" fmla="*/ 2206192 w 2470845"/>
                    <a:gd name="connsiteY8" fmla="*/ 590729 h 1909289"/>
                    <a:gd name="connsiteX9" fmla="*/ 2250415 w 2470845"/>
                    <a:gd name="connsiteY9" fmla="*/ 759196 h 1909289"/>
                    <a:gd name="connsiteX10" fmla="*/ 2239184 w 2470845"/>
                    <a:gd name="connsiteY10" fmla="*/ 1339002 h 1909289"/>
                    <a:gd name="connsiteX11" fmla="*/ 2201981 w 2470845"/>
                    <a:gd name="connsiteY11" fmla="*/ 1423235 h 1909289"/>
                    <a:gd name="connsiteX12" fmla="*/ 2025090 w 2470845"/>
                    <a:gd name="connsiteY12" fmla="*/ 1247047 h 1909289"/>
                    <a:gd name="connsiteX13" fmla="*/ 1949280 w 2470845"/>
                    <a:gd name="connsiteY13" fmla="*/ 1039272 h 1909289"/>
                    <a:gd name="connsiteX14" fmla="*/ 1910673 w 2470845"/>
                    <a:gd name="connsiteY14" fmla="*/ 754282 h 1909289"/>
                    <a:gd name="connsiteX15" fmla="*/ 1928222 w 2470845"/>
                    <a:gd name="connsiteY15" fmla="*/ 601258 h 1909289"/>
                    <a:gd name="connsiteX16" fmla="*/ 1779410 w 2470845"/>
                    <a:gd name="connsiteY16" fmla="*/ 519131 h 1909289"/>
                    <a:gd name="connsiteX17" fmla="*/ 1632703 w 2470845"/>
                    <a:gd name="connsiteY17" fmla="*/ 632144 h 1909289"/>
                    <a:gd name="connsiteX18" fmla="*/ 1474765 w 2470845"/>
                    <a:gd name="connsiteY18" fmla="*/ 630038 h 1909289"/>
                    <a:gd name="connsiteX19" fmla="*/ 1376493 w 2470845"/>
                    <a:gd name="connsiteY19" fmla="*/ 359087 h 1909289"/>
                    <a:gd name="connsiteX20" fmla="*/ 1317530 w 2470845"/>
                    <a:gd name="connsiteY20" fmla="*/ 254497 h 1909289"/>
                    <a:gd name="connsiteX21" fmla="*/ 1248739 w 2470845"/>
                    <a:gd name="connsiteY21" fmla="*/ 247478 h 1909289"/>
                    <a:gd name="connsiteX22" fmla="*/ 1192584 w 2470845"/>
                    <a:gd name="connsiteY22" fmla="*/ 324692 h 1909289"/>
                    <a:gd name="connsiteX23" fmla="*/ 1014992 w 2470845"/>
                    <a:gd name="connsiteY23" fmla="*/ 490351 h 1909289"/>
                    <a:gd name="connsiteX24" fmla="*/ 799495 w 2470845"/>
                    <a:gd name="connsiteY24" fmla="*/ 508601 h 1909289"/>
                    <a:gd name="connsiteX25" fmla="*/ 600142 w 2470845"/>
                    <a:gd name="connsiteY25" fmla="*/ 407521 h 1909289"/>
                    <a:gd name="connsiteX26" fmla="*/ 229516 w 2470845"/>
                    <a:gd name="connsiteY26" fmla="*/ 57953 h 1909289"/>
                    <a:gd name="connsiteX27" fmla="*/ 166341 w 2470845"/>
                    <a:gd name="connsiteY27" fmla="*/ 111301 h 1909289"/>
                    <a:gd name="connsiteX28" fmla="*/ 482216 w 2470845"/>
                    <a:gd name="connsiteY28" fmla="*/ 620913 h 1909289"/>
                    <a:gd name="connsiteX29" fmla="*/ 787562 w 2470845"/>
                    <a:gd name="connsiteY29" fmla="*/ 1095427 h 1909289"/>
                    <a:gd name="connsiteX30" fmla="*/ 803004 w 2470845"/>
                    <a:gd name="connsiteY30" fmla="*/ 1172641 h 1909289"/>
                    <a:gd name="connsiteX31" fmla="*/ 725790 w 2470845"/>
                    <a:gd name="connsiteY31" fmla="*/ 1188786 h 1909289"/>
                    <a:gd name="connsiteX32" fmla="*/ 631730 w 2470845"/>
                    <a:gd name="connsiteY32" fmla="*/ 1182468 h 1909289"/>
                    <a:gd name="connsiteX33" fmla="*/ 49116 w 2470845"/>
                    <a:gd name="connsiteY33" fmla="*/ 863785 h 1909289"/>
                    <a:gd name="connsiteX34" fmla="*/ 6999 w 2470845"/>
                    <a:gd name="connsiteY34" fmla="*/ 863785 h 1909289"/>
                    <a:gd name="connsiteX35" fmla="*/ 6999 w 2470845"/>
                    <a:gd name="connsiteY35" fmla="*/ 906604 h 1909289"/>
                    <a:gd name="connsiteX36" fmla="*/ 256189 w 2470845"/>
                    <a:gd name="connsiteY36" fmla="*/ 1244941 h 1909289"/>
                    <a:gd name="connsiteX37" fmla="*/ 225304 w 2470845"/>
                    <a:gd name="connsiteY37" fmla="*/ 1272317 h 1909289"/>
                    <a:gd name="connsiteX38" fmla="*/ 134051 w 2470845"/>
                    <a:gd name="connsiteY38" fmla="*/ 1569942 h 1909289"/>
                    <a:gd name="connsiteX39" fmla="*/ 576276 w 2470845"/>
                    <a:gd name="connsiteY39" fmla="*/ 1713840 h 1909289"/>
                    <a:gd name="connsiteX40" fmla="*/ 871093 w 2470845"/>
                    <a:gd name="connsiteY40" fmla="*/ 1851422 h 1909289"/>
                    <a:gd name="connsiteX41" fmla="*/ 890747 w 2470845"/>
                    <a:gd name="connsiteY41" fmla="*/ 1859845 h 1909289"/>
                    <a:gd name="connsiteX42" fmla="*/ 867583 w 2470845"/>
                    <a:gd name="connsiteY42" fmla="*/ 1762977 h 1909289"/>
                    <a:gd name="connsiteX43" fmla="*/ 875305 w 2470845"/>
                    <a:gd name="connsiteY43" fmla="*/ 1510978 h 1909289"/>
                    <a:gd name="connsiteX44" fmla="*/ 927249 w 2470845"/>
                    <a:gd name="connsiteY44" fmla="*/ 1364272 h 1909289"/>
                    <a:gd name="connsiteX45" fmla="*/ 998847 w 2470845"/>
                    <a:gd name="connsiteY45" fmla="*/ 1324261 h 1909289"/>
                    <a:gd name="connsiteX46" fmla="*/ 1083080 w 2470845"/>
                    <a:gd name="connsiteY46" fmla="*/ 1311626 h 1909289"/>
                    <a:gd name="connsiteX47" fmla="*/ 1083782 w 2470845"/>
                    <a:gd name="connsiteY47" fmla="*/ 1311626 h 1909289"/>
                    <a:gd name="connsiteX48" fmla="*/ 1121687 w 2470845"/>
                    <a:gd name="connsiteY48" fmla="*/ 1231604 h 1909289"/>
                    <a:gd name="connsiteX49" fmla="*/ 1122389 w 2470845"/>
                    <a:gd name="connsiteY49" fmla="*/ 1232306 h 1909289"/>
                    <a:gd name="connsiteX50" fmla="*/ 916018 w 2470845"/>
                    <a:gd name="connsiteY50" fmla="*/ 820967 h 1909289"/>
                    <a:gd name="connsiteX51" fmla="*/ 953221 w 2470845"/>
                    <a:gd name="connsiteY51" fmla="*/ 753580 h 1909289"/>
                    <a:gd name="connsiteX52" fmla="*/ 997443 w 2470845"/>
                    <a:gd name="connsiteY52" fmla="*/ 705848 h 1909289"/>
                    <a:gd name="connsiteX53" fmla="*/ 1065532 w 2470845"/>
                    <a:gd name="connsiteY53" fmla="*/ 684088 h 1909289"/>
                    <a:gd name="connsiteX54" fmla="*/ 1095014 w 2470845"/>
                    <a:gd name="connsiteY54" fmla="*/ 729012 h 1909289"/>
                    <a:gd name="connsiteX55" fmla="*/ 1184161 w 2470845"/>
                    <a:gd name="connsiteY55" fmla="*/ 980308 h 1909289"/>
                    <a:gd name="connsiteX56" fmla="*/ 1266990 w 2470845"/>
                    <a:gd name="connsiteY56" fmla="*/ 1010492 h 1909289"/>
                    <a:gd name="connsiteX57" fmla="*/ 1457919 w 2470845"/>
                    <a:gd name="connsiteY57" fmla="*/ 871507 h 1909289"/>
                    <a:gd name="connsiteX58" fmla="*/ 1556191 w 2470845"/>
                    <a:gd name="connsiteY58" fmla="*/ 842727 h 1909289"/>
                    <a:gd name="connsiteX59" fmla="*/ 1653060 w 2470845"/>
                    <a:gd name="connsiteY59" fmla="*/ 904498 h 1909289"/>
                    <a:gd name="connsiteX60" fmla="*/ 1574442 w 2470845"/>
                    <a:gd name="connsiteY60" fmla="*/ 1016107 h 1909289"/>
                    <a:gd name="connsiteX61" fmla="*/ 1639021 w 2470845"/>
                    <a:gd name="connsiteY61" fmla="*/ 1163516 h 1909289"/>
                    <a:gd name="connsiteX62" fmla="*/ 1753438 w 2470845"/>
                    <a:gd name="connsiteY62" fmla="*/ 1331982 h 1909289"/>
                    <a:gd name="connsiteX63" fmla="*/ 1646742 w 2470845"/>
                    <a:gd name="connsiteY63" fmla="*/ 1489920 h 1909289"/>
                    <a:gd name="connsiteX64" fmla="*/ 1506353 w 2470845"/>
                    <a:gd name="connsiteY64" fmla="*/ 1574153 h 1909289"/>
                    <a:gd name="connsiteX65" fmla="*/ 1270500 w 2470845"/>
                    <a:gd name="connsiteY65" fmla="*/ 1712437 h 1909289"/>
                    <a:gd name="connsiteX66" fmla="*/ 1191882 w 2470845"/>
                    <a:gd name="connsiteY66" fmla="*/ 1795266 h 1909289"/>
                    <a:gd name="connsiteX67" fmla="*/ 1195392 w 2470845"/>
                    <a:gd name="connsiteY67" fmla="*/ 1884413 h 1909289"/>
                    <a:gd name="connsiteX68" fmla="*/ 1271904 w 2470845"/>
                    <a:gd name="connsiteY68" fmla="*/ 1908981 h 1909289"/>
                    <a:gd name="connsiteX69" fmla="*/ 1923308 w 2470845"/>
                    <a:gd name="connsiteY69" fmla="*/ 1826854 h 1909289"/>
                    <a:gd name="connsiteX70" fmla="*/ 2183028 w 2470845"/>
                    <a:gd name="connsiteY70" fmla="*/ 1779823 h 1909289"/>
                    <a:gd name="connsiteX71" fmla="*/ 2319205 w 2470845"/>
                    <a:gd name="connsiteY71" fmla="*/ 1609953 h 1909289"/>
                    <a:gd name="connsiteX72" fmla="*/ 2362726 w 2470845"/>
                    <a:gd name="connsiteY72" fmla="*/ 1241432 h 1909289"/>
                    <a:gd name="connsiteX73" fmla="*/ 2453978 w 2470845"/>
                    <a:gd name="connsiteY73" fmla="*/ 714973 h 1909289"/>
                    <a:gd name="connsiteX74" fmla="*/ 2471527 w 2470845"/>
                    <a:gd name="connsiteY74" fmla="*/ 586517 h 190928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</a:cxnLst>
                  <a:rect l="l" t="t" r="r" b="b"/>
                  <a:pathLst>
                    <a:path w="2470845" h="1909289">
                      <a:moveTo>
                        <a:pt x="2471527" y="586517"/>
                      </a:moveTo>
                      <a:cubicBezTo>
                        <a:pt x="2466613" y="575286"/>
                        <a:pt x="1985079" y="76203"/>
                        <a:pt x="1921203" y="14432"/>
                      </a:cubicBezTo>
                      <a:cubicBezTo>
                        <a:pt x="1913481" y="6711"/>
                        <a:pt x="1907865" y="-5222"/>
                        <a:pt x="1893827" y="2499"/>
                      </a:cubicBezTo>
                      <a:cubicBezTo>
                        <a:pt x="1871364" y="-3818"/>
                        <a:pt x="1853816" y="1797"/>
                        <a:pt x="1846094" y="26365"/>
                      </a:cubicBezTo>
                      <a:cubicBezTo>
                        <a:pt x="1844690" y="29875"/>
                        <a:pt x="1841181" y="32683"/>
                        <a:pt x="1838373" y="36193"/>
                      </a:cubicBezTo>
                      <a:cubicBezTo>
                        <a:pt x="1806785" y="72694"/>
                        <a:pt x="1806785" y="72694"/>
                        <a:pt x="1845392" y="106387"/>
                      </a:cubicBezTo>
                      <a:cubicBezTo>
                        <a:pt x="1865047" y="123234"/>
                        <a:pt x="1883999" y="145696"/>
                        <a:pt x="1877682" y="171668"/>
                      </a:cubicBezTo>
                      <a:cubicBezTo>
                        <a:pt x="1865749" y="220804"/>
                        <a:pt x="1892423" y="246074"/>
                        <a:pt x="1924712" y="273450"/>
                      </a:cubicBezTo>
                      <a:cubicBezTo>
                        <a:pt x="2034216" y="364703"/>
                        <a:pt x="2140209" y="460167"/>
                        <a:pt x="2206192" y="590729"/>
                      </a:cubicBezTo>
                      <a:cubicBezTo>
                        <a:pt x="2233568" y="644779"/>
                        <a:pt x="2248309" y="700232"/>
                        <a:pt x="2250415" y="759196"/>
                      </a:cubicBezTo>
                      <a:cubicBezTo>
                        <a:pt x="2255328" y="883440"/>
                        <a:pt x="2241991" y="1270211"/>
                        <a:pt x="2239184" y="1339002"/>
                      </a:cubicBezTo>
                      <a:cubicBezTo>
                        <a:pt x="2235674" y="1423235"/>
                        <a:pt x="2201981" y="1423235"/>
                        <a:pt x="2201981" y="1423235"/>
                      </a:cubicBezTo>
                      <a:cubicBezTo>
                        <a:pt x="2093881" y="1441486"/>
                        <a:pt x="2064399" y="1374801"/>
                        <a:pt x="2025090" y="1247047"/>
                      </a:cubicBezTo>
                      <a:cubicBezTo>
                        <a:pt x="2003330" y="1176853"/>
                        <a:pt x="1991397" y="1102447"/>
                        <a:pt x="1949280" y="1039272"/>
                      </a:cubicBezTo>
                      <a:cubicBezTo>
                        <a:pt x="1890317" y="950125"/>
                        <a:pt x="1883297" y="854660"/>
                        <a:pt x="1910673" y="754282"/>
                      </a:cubicBezTo>
                      <a:cubicBezTo>
                        <a:pt x="1924712" y="703742"/>
                        <a:pt x="1931030" y="653202"/>
                        <a:pt x="1928222" y="601258"/>
                      </a:cubicBezTo>
                      <a:cubicBezTo>
                        <a:pt x="1924010" y="511409"/>
                        <a:pt x="1856624" y="474206"/>
                        <a:pt x="1779410" y="519131"/>
                      </a:cubicBezTo>
                      <a:cubicBezTo>
                        <a:pt x="1725360" y="550718"/>
                        <a:pt x="1681839" y="594239"/>
                        <a:pt x="1632703" y="632144"/>
                      </a:cubicBezTo>
                      <a:cubicBezTo>
                        <a:pt x="1582163" y="671453"/>
                        <a:pt x="1521094" y="672154"/>
                        <a:pt x="1474765" y="630038"/>
                      </a:cubicBezTo>
                      <a:cubicBezTo>
                        <a:pt x="1453707" y="610383"/>
                        <a:pt x="1394744" y="425070"/>
                        <a:pt x="1376493" y="359087"/>
                      </a:cubicBezTo>
                      <a:cubicBezTo>
                        <a:pt x="1365262" y="319076"/>
                        <a:pt x="1347714" y="283979"/>
                        <a:pt x="1317530" y="254497"/>
                      </a:cubicBezTo>
                      <a:cubicBezTo>
                        <a:pt x="1295770" y="234141"/>
                        <a:pt x="1273307" y="232035"/>
                        <a:pt x="1248739" y="247478"/>
                      </a:cubicBezTo>
                      <a:cubicBezTo>
                        <a:pt x="1219258" y="265728"/>
                        <a:pt x="1203815" y="293104"/>
                        <a:pt x="1192584" y="324692"/>
                      </a:cubicBezTo>
                      <a:cubicBezTo>
                        <a:pt x="1161698" y="410329"/>
                        <a:pt x="1099927" y="463677"/>
                        <a:pt x="1014992" y="490351"/>
                      </a:cubicBezTo>
                      <a:cubicBezTo>
                        <a:pt x="944797" y="512813"/>
                        <a:pt x="873199" y="521938"/>
                        <a:pt x="799495" y="508601"/>
                      </a:cubicBezTo>
                      <a:cubicBezTo>
                        <a:pt x="722281" y="494562"/>
                        <a:pt x="654894" y="466485"/>
                        <a:pt x="600142" y="407521"/>
                      </a:cubicBezTo>
                      <a:cubicBezTo>
                        <a:pt x="518015" y="319076"/>
                        <a:pt x="279354" y="73396"/>
                        <a:pt x="229516" y="57953"/>
                      </a:cubicBezTo>
                      <a:cubicBezTo>
                        <a:pt x="188101" y="45318"/>
                        <a:pt x="160725" y="68482"/>
                        <a:pt x="166341" y="111301"/>
                      </a:cubicBezTo>
                      <a:cubicBezTo>
                        <a:pt x="167744" y="121830"/>
                        <a:pt x="431676" y="525448"/>
                        <a:pt x="482216" y="620913"/>
                      </a:cubicBezTo>
                      <a:cubicBezTo>
                        <a:pt x="534159" y="718483"/>
                        <a:pt x="749657" y="1027338"/>
                        <a:pt x="787562" y="1095427"/>
                      </a:cubicBezTo>
                      <a:cubicBezTo>
                        <a:pt x="800898" y="1119293"/>
                        <a:pt x="815640" y="1143159"/>
                        <a:pt x="803004" y="1172641"/>
                      </a:cubicBezTo>
                      <a:cubicBezTo>
                        <a:pt x="767907" y="1216162"/>
                        <a:pt x="751061" y="1182468"/>
                        <a:pt x="725790" y="1188786"/>
                      </a:cubicBezTo>
                      <a:cubicBezTo>
                        <a:pt x="693501" y="1197209"/>
                        <a:pt x="663317" y="1196507"/>
                        <a:pt x="631730" y="1182468"/>
                      </a:cubicBezTo>
                      <a:cubicBezTo>
                        <a:pt x="532755" y="1138246"/>
                        <a:pt x="112291" y="893267"/>
                        <a:pt x="49116" y="863785"/>
                      </a:cubicBezTo>
                      <a:cubicBezTo>
                        <a:pt x="35779" y="857468"/>
                        <a:pt x="19634" y="849746"/>
                        <a:pt x="6999" y="863785"/>
                      </a:cubicBezTo>
                      <a:cubicBezTo>
                        <a:pt x="-4934" y="877122"/>
                        <a:pt x="681" y="893267"/>
                        <a:pt x="6999" y="906604"/>
                      </a:cubicBezTo>
                      <a:cubicBezTo>
                        <a:pt x="18230" y="930470"/>
                        <a:pt x="181783" y="1157900"/>
                        <a:pt x="256189" y="1244941"/>
                      </a:cubicBezTo>
                      <a:cubicBezTo>
                        <a:pt x="236535" y="1243538"/>
                        <a:pt x="227409" y="1250557"/>
                        <a:pt x="225304" y="1272317"/>
                      </a:cubicBezTo>
                      <a:cubicBezTo>
                        <a:pt x="222496" y="1296885"/>
                        <a:pt x="178976" y="1436572"/>
                        <a:pt x="134051" y="1569942"/>
                      </a:cubicBezTo>
                      <a:cubicBezTo>
                        <a:pt x="284267" y="1609251"/>
                        <a:pt x="431676" y="1656983"/>
                        <a:pt x="576276" y="1713840"/>
                      </a:cubicBezTo>
                      <a:cubicBezTo>
                        <a:pt x="677356" y="1753851"/>
                        <a:pt x="775629" y="1799478"/>
                        <a:pt x="871093" y="1851422"/>
                      </a:cubicBezTo>
                      <a:cubicBezTo>
                        <a:pt x="877411" y="1854931"/>
                        <a:pt x="884430" y="1857739"/>
                        <a:pt x="890747" y="1859845"/>
                      </a:cubicBezTo>
                      <a:cubicBezTo>
                        <a:pt x="887940" y="1828959"/>
                        <a:pt x="866881" y="1777015"/>
                        <a:pt x="867583" y="1762977"/>
                      </a:cubicBezTo>
                      <a:cubicBezTo>
                        <a:pt x="865477" y="1718052"/>
                        <a:pt x="868987" y="1550287"/>
                        <a:pt x="875305" y="1510978"/>
                      </a:cubicBezTo>
                      <a:cubicBezTo>
                        <a:pt x="883026" y="1459035"/>
                        <a:pt x="896363" y="1407793"/>
                        <a:pt x="927249" y="1364272"/>
                      </a:cubicBezTo>
                      <a:cubicBezTo>
                        <a:pt x="944797" y="1339704"/>
                        <a:pt x="965855" y="1320050"/>
                        <a:pt x="998847" y="1324261"/>
                      </a:cubicBezTo>
                      <a:cubicBezTo>
                        <a:pt x="1011482" y="1332684"/>
                        <a:pt x="1068340" y="1320751"/>
                        <a:pt x="1083080" y="1311626"/>
                      </a:cubicBezTo>
                      <a:lnTo>
                        <a:pt x="1083782" y="1311626"/>
                      </a:lnTo>
                      <a:cubicBezTo>
                        <a:pt x="1088696" y="1305309"/>
                        <a:pt x="1126601" y="1256874"/>
                        <a:pt x="1121687" y="1231604"/>
                      </a:cubicBezTo>
                      <a:lnTo>
                        <a:pt x="1122389" y="1232306"/>
                      </a:lnTo>
                      <a:cubicBezTo>
                        <a:pt x="1106947" y="1204931"/>
                        <a:pt x="924441" y="846939"/>
                        <a:pt x="916018" y="820967"/>
                      </a:cubicBezTo>
                      <a:cubicBezTo>
                        <a:pt x="903383" y="783764"/>
                        <a:pt x="914614" y="762705"/>
                        <a:pt x="953221" y="753580"/>
                      </a:cubicBezTo>
                      <a:cubicBezTo>
                        <a:pt x="980597" y="747263"/>
                        <a:pt x="993933" y="736031"/>
                        <a:pt x="997443" y="705848"/>
                      </a:cubicBezTo>
                      <a:cubicBezTo>
                        <a:pt x="1000953" y="670751"/>
                        <a:pt x="1039560" y="659519"/>
                        <a:pt x="1065532" y="684088"/>
                      </a:cubicBezTo>
                      <a:cubicBezTo>
                        <a:pt x="1078869" y="696722"/>
                        <a:pt x="1087292" y="712867"/>
                        <a:pt x="1095014" y="729012"/>
                      </a:cubicBezTo>
                      <a:cubicBezTo>
                        <a:pt x="1114668" y="768321"/>
                        <a:pt x="1179949" y="972587"/>
                        <a:pt x="1184161" y="980308"/>
                      </a:cubicBezTo>
                      <a:cubicBezTo>
                        <a:pt x="1204517" y="1016107"/>
                        <a:pt x="1227681" y="1024531"/>
                        <a:pt x="1266990" y="1010492"/>
                      </a:cubicBezTo>
                      <a:cubicBezTo>
                        <a:pt x="1286644" y="1003472"/>
                        <a:pt x="1439668" y="879228"/>
                        <a:pt x="1457919" y="871507"/>
                      </a:cubicBezTo>
                      <a:cubicBezTo>
                        <a:pt x="1489507" y="856766"/>
                        <a:pt x="1521796" y="845535"/>
                        <a:pt x="1556191" y="842727"/>
                      </a:cubicBezTo>
                      <a:cubicBezTo>
                        <a:pt x="1600414" y="839217"/>
                        <a:pt x="1644636" y="867295"/>
                        <a:pt x="1653060" y="904498"/>
                      </a:cubicBezTo>
                      <a:cubicBezTo>
                        <a:pt x="1660781" y="938192"/>
                        <a:pt x="1578653" y="1008386"/>
                        <a:pt x="1574442" y="1016107"/>
                      </a:cubicBezTo>
                      <a:cubicBezTo>
                        <a:pt x="1512671" y="1122101"/>
                        <a:pt x="1620068" y="1161410"/>
                        <a:pt x="1639021" y="1163516"/>
                      </a:cubicBezTo>
                      <a:cubicBezTo>
                        <a:pt x="1732379" y="1176151"/>
                        <a:pt x="1776602" y="1240028"/>
                        <a:pt x="1753438" y="1331982"/>
                      </a:cubicBezTo>
                      <a:cubicBezTo>
                        <a:pt x="1736591" y="1397263"/>
                        <a:pt x="1701494" y="1449909"/>
                        <a:pt x="1646742" y="1489920"/>
                      </a:cubicBezTo>
                      <a:cubicBezTo>
                        <a:pt x="1602520" y="1522210"/>
                        <a:pt x="1554085" y="1548182"/>
                        <a:pt x="1506353" y="1574153"/>
                      </a:cubicBezTo>
                      <a:cubicBezTo>
                        <a:pt x="1426332" y="1617674"/>
                        <a:pt x="1344906" y="1659791"/>
                        <a:pt x="1270500" y="1712437"/>
                      </a:cubicBezTo>
                      <a:cubicBezTo>
                        <a:pt x="1238912" y="1734899"/>
                        <a:pt x="1209430" y="1760169"/>
                        <a:pt x="1191882" y="1795266"/>
                      </a:cubicBezTo>
                      <a:cubicBezTo>
                        <a:pt x="1176439" y="1825450"/>
                        <a:pt x="1175737" y="1856335"/>
                        <a:pt x="1195392" y="1884413"/>
                      </a:cubicBezTo>
                      <a:cubicBezTo>
                        <a:pt x="1214344" y="1910385"/>
                        <a:pt x="1242422" y="1913895"/>
                        <a:pt x="1271904" y="1908981"/>
                      </a:cubicBezTo>
                      <a:cubicBezTo>
                        <a:pt x="1488103" y="1874586"/>
                        <a:pt x="1705705" y="1852826"/>
                        <a:pt x="1923308" y="1826854"/>
                      </a:cubicBezTo>
                      <a:cubicBezTo>
                        <a:pt x="2011051" y="1816324"/>
                        <a:pt x="2098795" y="1809305"/>
                        <a:pt x="2183028" y="1779823"/>
                      </a:cubicBezTo>
                      <a:cubicBezTo>
                        <a:pt x="2264453" y="1751044"/>
                        <a:pt x="2308676" y="1694186"/>
                        <a:pt x="2319205" y="1609953"/>
                      </a:cubicBezTo>
                      <a:cubicBezTo>
                        <a:pt x="2334648" y="1487112"/>
                        <a:pt x="2347283" y="1364272"/>
                        <a:pt x="2362726" y="1241432"/>
                      </a:cubicBezTo>
                      <a:cubicBezTo>
                        <a:pt x="2384486" y="1064542"/>
                        <a:pt x="2400631" y="886248"/>
                        <a:pt x="2453978" y="714973"/>
                      </a:cubicBezTo>
                      <a:cubicBezTo>
                        <a:pt x="2469421" y="673558"/>
                        <a:pt x="2481355" y="631442"/>
                        <a:pt x="2471527" y="586517"/>
                      </a:cubicBezTo>
                      <a:close/>
                    </a:path>
                  </a:pathLst>
                </a:custGeom>
                <a:solidFill>
                  <a:schemeClr val="accent6">
                    <a:lumMod val="75000"/>
                  </a:schemeClr>
                </a:solidFill>
                <a:ln w="701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sp>
            <p:nvSpPr>
              <p:cNvPr id="46" name="Freeform: Shape 116">
                <a:extLst>
                  <a:ext uri="{FF2B5EF4-FFF2-40B4-BE49-F238E27FC236}">
                    <a16:creationId xmlns:a16="http://schemas.microsoft.com/office/drawing/2014/main" id="{5503EDDB-0AAF-41E6-A0C4-3CB9C8CCE58F}"/>
                  </a:ext>
                </a:extLst>
              </p:cNvPr>
              <p:cNvSpPr/>
              <p:nvPr/>
            </p:nvSpPr>
            <p:spPr>
              <a:xfrm>
                <a:off x="5807827" y="1024074"/>
                <a:ext cx="511306" cy="340871"/>
              </a:xfrm>
              <a:custGeom>
                <a:avLst/>
                <a:gdLst>
                  <a:gd name="connsiteX0" fmla="*/ 1486029 w 1495142"/>
                  <a:gd name="connsiteY0" fmla="*/ 181937 h 996761"/>
                  <a:gd name="connsiteX1" fmla="*/ 1304928 w 1495142"/>
                  <a:gd name="connsiteY1" fmla="*/ 62606 h 996761"/>
                  <a:gd name="connsiteX2" fmla="*/ 464700 w 1495142"/>
                  <a:gd name="connsiteY2" fmla="*/ 835 h 996761"/>
                  <a:gd name="connsiteX3" fmla="*/ 160758 w 1495142"/>
                  <a:gd name="connsiteY3" fmla="*/ 66116 h 996761"/>
                  <a:gd name="connsiteX4" fmla="*/ 42129 w 1495142"/>
                  <a:gd name="connsiteY4" fmla="*/ 422002 h 996761"/>
                  <a:gd name="connsiteX5" fmla="*/ 12 w 1495142"/>
                  <a:gd name="connsiteY5" fmla="*/ 883180 h 996761"/>
                  <a:gd name="connsiteX6" fmla="*/ 322205 w 1495142"/>
                  <a:gd name="connsiteY6" fmla="*/ 885987 h 996761"/>
                  <a:gd name="connsiteX7" fmla="*/ 345369 w 1495142"/>
                  <a:gd name="connsiteY7" fmla="*/ 471840 h 996761"/>
                  <a:gd name="connsiteX8" fmla="*/ 428901 w 1495142"/>
                  <a:gd name="connsiteY8" fmla="*/ 207909 h 996761"/>
                  <a:gd name="connsiteX9" fmla="*/ 744074 w 1495142"/>
                  <a:gd name="connsiteY9" fmla="*/ 165792 h 996761"/>
                  <a:gd name="connsiteX10" fmla="*/ 1090835 w 1495142"/>
                  <a:gd name="connsiteY10" fmla="*/ 217034 h 996761"/>
                  <a:gd name="connsiteX11" fmla="*/ 1199636 w 1495142"/>
                  <a:gd name="connsiteY11" fmla="*/ 393222 h 996761"/>
                  <a:gd name="connsiteX12" fmla="*/ 1105575 w 1495142"/>
                  <a:gd name="connsiteY12" fmla="*/ 951970 h 996761"/>
                  <a:gd name="connsiteX13" fmla="*/ 1365295 w 1495142"/>
                  <a:gd name="connsiteY13" fmla="*/ 996895 h 996761"/>
                  <a:gd name="connsiteX14" fmla="*/ 1468481 w 1495142"/>
                  <a:gd name="connsiteY14" fmla="*/ 535015 h 996761"/>
                  <a:gd name="connsiteX15" fmla="*/ 1486029 w 1495142"/>
                  <a:gd name="connsiteY15" fmla="*/ 181937 h 9967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1495142" h="996761">
                    <a:moveTo>
                      <a:pt x="1486029" y="181937"/>
                    </a:moveTo>
                    <a:cubicBezTo>
                      <a:pt x="1460057" y="109637"/>
                      <a:pt x="1379334" y="80857"/>
                      <a:pt x="1304928" y="62606"/>
                    </a:cubicBezTo>
                    <a:cubicBezTo>
                      <a:pt x="1041698" y="-1271"/>
                      <a:pt x="735650" y="-1973"/>
                      <a:pt x="464700" y="835"/>
                    </a:cubicBezTo>
                    <a:cubicBezTo>
                      <a:pt x="305358" y="2239"/>
                      <a:pt x="251308" y="-4780"/>
                      <a:pt x="160758" y="66116"/>
                    </a:cubicBezTo>
                    <a:cubicBezTo>
                      <a:pt x="61783" y="143330"/>
                      <a:pt x="55466" y="306181"/>
                      <a:pt x="42129" y="422002"/>
                    </a:cubicBezTo>
                    <a:cubicBezTo>
                      <a:pt x="28792" y="535015"/>
                      <a:pt x="-690" y="829832"/>
                      <a:pt x="12" y="883180"/>
                    </a:cubicBezTo>
                    <a:cubicBezTo>
                      <a:pt x="64591" y="888795"/>
                      <a:pt x="270261" y="885987"/>
                      <a:pt x="322205" y="885987"/>
                    </a:cubicBezTo>
                    <a:cubicBezTo>
                      <a:pt x="322205" y="838957"/>
                      <a:pt x="330628" y="580642"/>
                      <a:pt x="345369" y="471840"/>
                    </a:cubicBezTo>
                    <a:cubicBezTo>
                      <a:pt x="355196" y="397434"/>
                      <a:pt x="358706" y="255641"/>
                      <a:pt x="428901" y="207909"/>
                    </a:cubicBezTo>
                    <a:cubicBezTo>
                      <a:pt x="508922" y="152455"/>
                      <a:pt x="652119" y="163686"/>
                      <a:pt x="744074" y="165792"/>
                    </a:cubicBezTo>
                    <a:cubicBezTo>
                      <a:pt x="859894" y="168600"/>
                      <a:pt x="979927" y="184043"/>
                      <a:pt x="1090835" y="217034"/>
                    </a:cubicBezTo>
                    <a:cubicBezTo>
                      <a:pt x="1185597" y="245814"/>
                      <a:pt x="1208761" y="297758"/>
                      <a:pt x="1199636" y="393222"/>
                    </a:cubicBezTo>
                    <a:cubicBezTo>
                      <a:pt x="1182087" y="582747"/>
                      <a:pt x="1169452" y="741387"/>
                      <a:pt x="1105575" y="951970"/>
                    </a:cubicBezTo>
                    <a:cubicBezTo>
                      <a:pt x="1215781" y="972327"/>
                      <a:pt x="1293697" y="996895"/>
                      <a:pt x="1365295" y="996895"/>
                    </a:cubicBezTo>
                    <a:cubicBezTo>
                      <a:pt x="1377228" y="957586"/>
                      <a:pt x="1448125" y="655048"/>
                      <a:pt x="1468481" y="535015"/>
                    </a:cubicBezTo>
                    <a:cubicBezTo>
                      <a:pt x="1486029" y="427618"/>
                      <a:pt x="1517617" y="268978"/>
                      <a:pt x="1486029" y="181937"/>
                    </a:cubicBez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701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47" name="Freeform: Shape 117">
                <a:extLst>
                  <a:ext uri="{FF2B5EF4-FFF2-40B4-BE49-F238E27FC236}">
                    <a16:creationId xmlns:a16="http://schemas.microsoft.com/office/drawing/2014/main" id="{F8E746FE-A19E-43CF-A989-887CAF111233}"/>
                  </a:ext>
                </a:extLst>
              </p:cNvPr>
              <p:cNvSpPr/>
              <p:nvPr/>
            </p:nvSpPr>
            <p:spPr>
              <a:xfrm>
                <a:off x="5812388" y="1029353"/>
                <a:ext cx="501704" cy="333669"/>
              </a:xfrm>
              <a:custGeom>
                <a:avLst/>
                <a:gdLst>
                  <a:gd name="connsiteX0" fmla="*/ 1455144 w 1467064"/>
                  <a:gd name="connsiteY0" fmla="*/ 184751 h 975703"/>
                  <a:gd name="connsiteX1" fmla="*/ 1277552 w 1467064"/>
                  <a:gd name="connsiteY1" fmla="*/ 61209 h 975703"/>
                  <a:gd name="connsiteX2" fmla="*/ 455574 w 1467064"/>
                  <a:gd name="connsiteY2" fmla="*/ 842 h 975703"/>
                  <a:gd name="connsiteX3" fmla="*/ 157950 w 1467064"/>
                  <a:gd name="connsiteY3" fmla="*/ 64719 h 975703"/>
                  <a:gd name="connsiteX4" fmla="*/ 41427 w 1467064"/>
                  <a:gd name="connsiteY4" fmla="*/ 419201 h 975703"/>
                  <a:gd name="connsiteX5" fmla="*/ 12 w 1467064"/>
                  <a:gd name="connsiteY5" fmla="*/ 869849 h 975703"/>
                  <a:gd name="connsiteX6" fmla="*/ 301147 w 1467064"/>
                  <a:gd name="connsiteY6" fmla="*/ 872657 h 975703"/>
                  <a:gd name="connsiteX7" fmla="*/ 323609 w 1467064"/>
                  <a:gd name="connsiteY7" fmla="*/ 467635 h 975703"/>
                  <a:gd name="connsiteX8" fmla="*/ 405035 w 1467064"/>
                  <a:gd name="connsiteY8" fmla="*/ 188261 h 975703"/>
                  <a:gd name="connsiteX9" fmla="*/ 727929 w 1467064"/>
                  <a:gd name="connsiteY9" fmla="*/ 140529 h 975703"/>
                  <a:gd name="connsiteX10" fmla="*/ 1067670 w 1467064"/>
                  <a:gd name="connsiteY10" fmla="*/ 190367 h 975703"/>
                  <a:gd name="connsiteX11" fmla="*/ 1195424 w 1467064"/>
                  <a:gd name="connsiteY11" fmla="*/ 355324 h 975703"/>
                  <a:gd name="connsiteX12" fmla="*/ 1096450 w 1467064"/>
                  <a:gd name="connsiteY12" fmla="*/ 936534 h 975703"/>
                  <a:gd name="connsiteX13" fmla="*/ 1336515 w 1467064"/>
                  <a:gd name="connsiteY13" fmla="*/ 980757 h 975703"/>
                  <a:gd name="connsiteX14" fmla="*/ 1437595 w 1467064"/>
                  <a:gd name="connsiteY14" fmla="*/ 529406 h 975703"/>
                  <a:gd name="connsiteX15" fmla="*/ 1455144 w 1467064"/>
                  <a:gd name="connsiteY15" fmla="*/ 184751 h 9757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1467064" h="975703">
                    <a:moveTo>
                      <a:pt x="1455144" y="184751"/>
                    </a:moveTo>
                    <a:cubicBezTo>
                      <a:pt x="1429172" y="113855"/>
                      <a:pt x="1350554" y="78758"/>
                      <a:pt x="1277552" y="61209"/>
                    </a:cubicBezTo>
                    <a:cubicBezTo>
                      <a:pt x="1019938" y="-1264"/>
                      <a:pt x="720910" y="-1966"/>
                      <a:pt x="455574" y="842"/>
                    </a:cubicBezTo>
                    <a:cubicBezTo>
                      <a:pt x="299743" y="2246"/>
                      <a:pt x="247097" y="-4072"/>
                      <a:pt x="157950" y="64719"/>
                    </a:cubicBezTo>
                    <a:cubicBezTo>
                      <a:pt x="61082" y="139827"/>
                      <a:pt x="54764" y="306188"/>
                      <a:pt x="41427" y="419201"/>
                    </a:cubicBezTo>
                    <a:cubicBezTo>
                      <a:pt x="28792" y="529406"/>
                      <a:pt x="-690" y="817905"/>
                      <a:pt x="12" y="869849"/>
                    </a:cubicBezTo>
                    <a:cubicBezTo>
                      <a:pt x="63187" y="875465"/>
                      <a:pt x="250607" y="872657"/>
                      <a:pt x="301147" y="872657"/>
                    </a:cubicBezTo>
                    <a:cubicBezTo>
                      <a:pt x="301147" y="827031"/>
                      <a:pt x="309570" y="574331"/>
                      <a:pt x="323609" y="467635"/>
                    </a:cubicBezTo>
                    <a:cubicBezTo>
                      <a:pt x="333436" y="395335"/>
                      <a:pt x="336946" y="235291"/>
                      <a:pt x="405035" y="188261"/>
                    </a:cubicBezTo>
                    <a:cubicBezTo>
                      <a:pt x="483652" y="134211"/>
                      <a:pt x="637378" y="137721"/>
                      <a:pt x="727929" y="140529"/>
                    </a:cubicBezTo>
                    <a:cubicBezTo>
                      <a:pt x="841644" y="143337"/>
                      <a:pt x="958167" y="158077"/>
                      <a:pt x="1067670" y="190367"/>
                    </a:cubicBezTo>
                    <a:cubicBezTo>
                      <a:pt x="1161029" y="218445"/>
                      <a:pt x="1203848" y="261965"/>
                      <a:pt x="1195424" y="355324"/>
                    </a:cubicBezTo>
                    <a:cubicBezTo>
                      <a:pt x="1177876" y="539935"/>
                      <a:pt x="1158923" y="730864"/>
                      <a:pt x="1096450" y="936534"/>
                    </a:cubicBezTo>
                    <a:cubicBezTo>
                      <a:pt x="1203848" y="956891"/>
                      <a:pt x="1266321" y="980757"/>
                      <a:pt x="1336515" y="980757"/>
                    </a:cubicBezTo>
                    <a:cubicBezTo>
                      <a:pt x="1347746" y="942150"/>
                      <a:pt x="1417239" y="646631"/>
                      <a:pt x="1437595" y="529406"/>
                    </a:cubicBezTo>
                    <a:cubicBezTo>
                      <a:pt x="1455846" y="424816"/>
                      <a:pt x="1486731" y="270388"/>
                      <a:pt x="1455144" y="184751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701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8" name="Freeform: Shape 118">
                <a:extLst>
                  <a:ext uri="{FF2B5EF4-FFF2-40B4-BE49-F238E27FC236}">
                    <a16:creationId xmlns:a16="http://schemas.microsoft.com/office/drawing/2014/main" id="{43B66843-C8DB-479B-8113-E46E4C868690}"/>
                  </a:ext>
                </a:extLst>
              </p:cNvPr>
              <p:cNvSpPr/>
              <p:nvPr/>
            </p:nvSpPr>
            <p:spPr>
              <a:xfrm>
                <a:off x="4865485" y="1325222"/>
                <a:ext cx="2657352" cy="1015410"/>
              </a:xfrm>
              <a:custGeom>
                <a:avLst/>
                <a:gdLst>
                  <a:gd name="connsiteX0" fmla="*/ 1394502 w 7770528"/>
                  <a:gd name="connsiteY0" fmla="*/ 2003115 h 2969226"/>
                  <a:gd name="connsiteX1" fmla="*/ 484079 w 7770528"/>
                  <a:gd name="connsiteY1" fmla="*/ 1548254 h 2969226"/>
                  <a:gd name="connsiteX2" fmla="*/ 22200 w 7770528"/>
                  <a:gd name="connsiteY2" fmla="*/ 1073038 h 2969226"/>
                  <a:gd name="connsiteX3" fmla="*/ 23604 w 7770528"/>
                  <a:gd name="connsiteY3" fmla="*/ 981785 h 2969226"/>
                  <a:gd name="connsiteX4" fmla="*/ 882784 w 7770528"/>
                  <a:gd name="connsiteY4" fmla="*/ 467962 h 2969226"/>
                  <a:gd name="connsiteX5" fmla="*/ 976845 w 7770528"/>
                  <a:gd name="connsiteY5" fmla="*/ 458134 h 2969226"/>
                  <a:gd name="connsiteX6" fmla="*/ 1044933 w 7770528"/>
                  <a:gd name="connsiteY6" fmla="*/ 486212 h 2969226"/>
                  <a:gd name="connsiteX7" fmla="*/ 1594556 w 7770528"/>
                  <a:gd name="connsiteY7" fmla="*/ 966342 h 2969226"/>
                  <a:gd name="connsiteX8" fmla="*/ 1649308 w 7770528"/>
                  <a:gd name="connsiteY8" fmla="*/ 967746 h 2969226"/>
                  <a:gd name="connsiteX9" fmla="*/ 1647904 w 7770528"/>
                  <a:gd name="connsiteY9" fmla="*/ 923524 h 2969226"/>
                  <a:gd name="connsiteX10" fmla="*/ 1364318 w 7770528"/>
                  <a:gd name="connsiteY10" fmla="*/ 310726 h 2969226"/>
                  <a:gd name="connsiteX11" fmla="*/ 1351683 w 7770528"/>
                  <a:gd name="connsiteY11" fmla="*/ 277033 h 2969226"/>
                  <a:gd name="connsiteX12" fmla="*/ 1371338 w 7770528"/>
                  <a:gd name="connsiteY12" fmla="*/ 239128 h 2969226"/>
                  <a:gd name="connsiteX13" fmla="*/ 1697040 w 7770528"/>
                  <a:gd name="connsiteY13" fmla="*/ 138749 h 2969226"/>
                  <a:gd name="connsiteX14" fmla="*/ 1755301 w 7770528"/>
                  <a:gd name="connsiteY14" fmla="*/ 176655 h 2969226"/>
                  <a:gd name="connsiteX15" fmla="*/ 1900604 w 7770528"/>
                  <a:gd name="connsiteY15" fmla="*/ 511482 h 2969226"/>
                  <a:gd name="connsiteX16" fmla="*/ 1969395 w 7770528"/>
                  <a:gd name="connsiteY16" fmla="*/ 660294 h 2969226"/>
                  <a:gd name="connsiteX17" fmla="*/ 2040993 w 7770528"/>
                  <a:gd name="connsiteY17" fmla="*/ 682055 h 2969226"/>
                  <a:gd name="connsiteX18" fmla="*/ 2041695 w 7770528"/>
                  <a:gd name="connsiteY18" fmla="*/ 635726 h 2969226"/>
                  <a:gd name="connsiteX19" fmla="*/ 1890777 w 7770528"/>
                  <a:gd name="connsiteY19" fmla="*/ 122605 h 2969226"/>
                  <a:gd name="connsiteX20" fmla="*/ 1932191 w 7770528"/>
                  <a:gd name="connsiteY20" fmla="*/ 60834 h 2969226"/>
                  <a:gd name="connsiteX21" fmla="*/ 3539645 w 7770528"/>
                  <a:gd name="connsiteY21" fmla="*/ 17313 h 2969226"/>
                  <a:gd name="connsiteX22" fmla="*/ 4330035 w 7770528"/>
                  <a:gd name="connsiteY22" fmla="*/ 159808 h 2969226"/>
                  <a:gd name="connsiteX23" fmla="*/ 5996452 w 7770528"/>
                  <a:gd name="connsiteY23" fmla="*/ 948092 h 2969226"/>
                  <a:gd name="connsiteX24" fmla="*/ 5997154 w 7770528"/>
                  <a:gd name="connsiteY24" fmla="*/ 1003545 h 2969226"/>
                  <a:gd name="connsiteX25" fmla="*/ 5627931 w 7770528"/>
                  <a:gd name="connsiteY25" fmla="*/ 1286429 h 2969226"/>
                  <a:gd name="connsiteX26" fmla="*/ 5611084 w 7770528"/>
                  <a:gd name="connsiteY26" fmla="*/ 1310295 h 2969226"/>
                  <a:gd name="connsiteX27" fmla="*/ 5641970 w 7770528"/>
                  <a:gd name="connsiteY27" fmla="*/ 1312401 h 2969226"/>
                  <a:gd name="connsiteX28" fmla="*/ 6260383 w 7770528"/>
                  <a:gd name="connsiteY28" fmla="*/ 1132001 h 2969226"/>
                  <a:gd name="connsiteX29" fmla="*/ 6357252 w 7770528"/>
                  <a:gd name="connsiteY29" fmla="*/ 1134809 h 2969226"/>
                  <a:gd name="connsiteX30" fmla="*/ 6716647 w 7770528"/>
                  <a:gd name="connsiteY30" fmla="*/ 1332055 h 2969226"/>
                  <a:gd name="connsiteX31" fmla="*/ 7765353 w 7770528"/>
                  <a:gd name="connsiteY31" fmla="*/ 2117532 h 2969226"/>
                  <a:gd name="connsiteX32" fmla="*/ 7757631 w 7770528"/>
                  <a:gd name="connsiteY32" fmla="*/ 2147014 h 2969226"/>
                  <a:gd name="connsiteX33" fmla="*/ 7266972 w 7770528"/>
                  <a:gd name="connsiteY33" fmla="*/ 2250901 h 2969226"/>
                  <a:gd name="connsiteX34" fmla="*/ 7238894 w 7770528"/>
                  <a:gd name="connsiteY34" fmla="*/ 2261431 h 2969226"/>
                  <a:gd name="connsiteX35" fmla="*/ 7266972 w 7770528"/>
                  <a:gd name="connsiteY35" fmla="*/ 2280383 h 2969226"/>
                  <a:gd name="connsiteX36" fmla="*/ 7580741 w 7770528"/>
                  <a:gd name="connsiteY36" fmla="*/ 2373039 h 2969226"/>
                  <a:gd name="connsiteX37" fmla="*/ 6940568 w 7770528"/>
                  <a:gd name="connsiteY37" fmla="*/ 2710675 h 2969226"/>
                  <a:gd name="connsiteX38" fmla="*/ 6213353 w 7770528"/>
                  <a:gd name="connsiteY38" fmla="*/ 2905816 h 2969226"/>
                  <a:gd name="connsiteX39" fmla="*/ 1394502 w 7770528"/>
                  <a:gd name="connsiteY39" fmla="*/ 2003115 h 29692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7770528" h="2969226">
                    <a:moveTo>
                      <a:pt x="1394502" y="2003115"/>
                    </a:moveTo>
                    <a:cubicBezTo>
                      <a:pt x="1073713" y="1886592"/>
                      <a:pt x="760646" y="1753222"/>
                      <a:pt x="484079" y="1548254"/>
                    </a:cubicBezTo>
                    <a:cubicBezTo>
                      <a:pt x="303680" y="1414885"/>
                      <a:pt x="149954" y="1256947"/>
                      <a:pt x="22200" y="1073038"/>
                    </a:cubicBezTo>
                    <a:cubicBezTo>
                      <a:pt x="-7282" y="1030921"/>
                      <a:pt x="-7984" y="1022498"/>
                      <a:pt x="23604" y="981785"/>
                    </a:cubicBezTo>
                    <a:cubicBezTo>
                      <a:pt x="241908" y="696795"/>
                      <a:pt x="526196" y="522011"/>
                      <a:pt x="882784" y="467962"/>
                    </a:cubicBezTo>
                    <a:cubicBezTo>
                      <a:pt x="913670" y="463048"/>
                      <a:pt x="945257" y="460942"/>
                      <a:pt x="976845" y="458134"/>
                    </a:cubicBezTo>
                    <a:cubicBezTo>
                      <a:pt x="1004221" y="456028"/>
                      <a:pt x="1025279" y="469365"/>
                      <a:pt x="1044933" y="486212"/>
                    </a:cubicBezTo>
                    <a:cubicBezTo>
                      <a:pt x="1195851" y="618880"/>
                      <a:pt x="1590344" y="963534"/>
                      <a:pt x="1594556" y="966342"/>
                    </a:cubicBezTo>
                    <a:cubicBezTo>
                      <a:pt x="1612807" y="978275"/>
                      <a:pt x="1633163" y="978977"/>
                      <a:pt x="1649308" y="967746"/>
                    </a:cubicBezTo>
                    <a:cubicBezTo>
                      <a:pt x="1666154" y="955813"/>
                      <a:pt x="1654221" y="937563"/>
                      <a:pt x="1647904" y="923524"/>
                    </a:cubicBezTo>
                    <a:cubicBezTo>
                      <a:pt x="1597364" y="811915"/>
                      <a:pt x="1407137" y="404085"/>
                      <a:pt x="1364318" y="310726"/>
                    </a:cubicBezTo>
                    <a:cubicBezTo>
                      <a:pt x="1359405" y="299495"/>
                      <a:pt x="1355193" y="288264"/>
                      <a:pt x="1351683" y="277033"/>
                    </a:cubicBezTo>
                    <a:cubicBezTo>
                      <a:pt x="1346068" y="258080"/>
                      <a:pt x="1352385" y="245445"/>
                      <a:pt x="1371338" y="239128"/>
                    </a:cubicBezTo>
                    <a:cubicBezTo>
                      <a:pt x="1480139" y="205434"/>
                      <a:pt x="1588239" y="172443"/>
                      <a:pt x="1697040" y="138749"/>
                    </a:cubicBezTo>
                    <a:cubicBezTo>
                      <a:pt x="1731435" y="128220"/>
                      <a:pt x="1744070" y="150683"/>
                      <a:pt x="1755301" y="176655"/>
                    </a:cubicBezTo>
                    <a:cubicBezTo>
                      <a:pt x="1803736" y="288264"/>
                      <a:pt x="1851468" y="399873"/>
                      <a:pt x="1900604" y="511482"/>
                    </a:cubicBezTo>
                    <a:cubicBezTo>
                      <a:pt x="1922364" y="561320"/>
                      <a:pt x="1946230" y="611158"/>
                      <a:pt x="1969395" y="660294"/>
                    </a:cubicBezTo>
                    <a:cubicBezTo>
                      <a:pt x="1982732" y="688372"/>
                      <a:pt x="2014319" y="696795"/>
                      <a:pt x="2040993" y="682055"/>
                    </a:cubicBezTo>
                    <a:cubicBezTo>
                      <a:pt x="2050118" y="677141"/>
                      <a:pt x="2045205" y="644150"/>
                      <a:pt x="2041695" y="635726"/>
                    </a:cubicBezTo>
                    <a:cubicBezTo>
                      <a:pt x="1977818" y="471471"/>
                      <a:pt x="1891479" y="125412"/>
                      <a:pt x="1890777" y="122605"/>
                    </a:cubicBezTo>
                    <a:cubicBezTo>
                      <a:pt x="1880248" y="74873"/>
                      <a:pt x="1883055" y="68555"/>
                      <a:pt x="1932191" y="60834"/>
                    </a:cubicBezTo>
                    <a:cubicBezTo>
                      <a:pt x="2029060" y="45391"/>
                      <a:pt x="3306599" y="-34631"/>
                      <a:pt x="3539645" y="17313"/>
                    </a:cubicBezTo>
                    <a:cubicBezTo>
                      <a:pt x="3793749" y="60132"/>
                      <a:pt x="4226849" y="128922"/>
                      <a:pt x="4330035" y="159808"/>
                    </a:cubicBezTo>
                    <a:cubicBezTo>
                      <a:pt x="4697152" y="267205"/>
                      <a:pt x="5424367" y="489722"/>
                      <a:pt x="5996452" y="948092"/>
                    </a:cubicBezTo>
                    <a:cubicBezTo>
                      <a:pt x="6032251" y="976170"/>
                      <a:pt x="6031549" y="976872"/>
                      <a:pt x="5997154" y="1003545"/>
                    </a:cubicBezTo>
                    <a:cubicBezTo>
                      <a:pt x="5874314" y="1097606"/>
                      <a:pt x="5750771" y="1191667"/>
                      <a:pt x="5627931" y="1286429"/>
                    </a:cubicBezTo>
                    <a:cubicBezTo>
                      <a:pt x="5620210" y="1292747"/>
                      <a:pt x="5603363" y="1296958"/>
                      <a:pt x="5611084" y="1310295"/>
                    </a:cubicBezTo>
                    <a:cubicBezTo>
                      <a:pt x="5617402" y="1320825"/>
                      <a:pt x="5631441" y="1315209"/>
                      <a:pt x="5641970" y="1312401"/>
                    </a:cubicBezTo>
                    <a:cubicBezTo>
                      <a:pt x="5847639" y="1250630"/>
                      <a:pt x="6057521" y="1204301"/>
                      <a:pt x="6260383" y="1132001"/>
                    </a:cubicBezTo>
                    <a:cubicBezTo>
                      <a:pt x="6294778" y="1120068"/>
                      <a:pt x="6324962" y="1121472"/>
                      <a:pt x="6357252" y="1134809"/>
                    </a:cubicBezTo>
                    <a:cubicBezTo>
                      <a:pt x="6484303" y="1186753"/>
                      <a:pt x="6601528" y="1257650"/>
                      <a:pt x="6716647" y="1332055"/>
                    </a:cubicBezTo>
                    <a:cubicBezTo>
                      <a:pt x="7061302" y="1554572"/>
                      <a:pt x="7744295" y="2099983"/>
                      <a:pt x="7765353" y="2117532"/>
                    </a:cubicBezTo>
                    <a:cubicBezTo>
                      <a:pt x="7783603" y="2132975"/>
                      <a:pt x="7777988" y="2142100"/>
                      <a:pt x="7757631" y="2147014"/>
                    </a:cubicBezTo>
                    <a:cubicBezTo>
                      <a:pt x="7711303" y="2157543"/>
                      <a:pt x="7384197" y="2227035"/>
                      <a:pt x="7266972" y="2250901"/>
                    </a:cubicBezTo>
                    <a:cubicBezTo>
                      <a:pt x="7257145" y="2253007"/>
                      <a:pt x="7247317" y="2254411"/>
                      <a:pt x="7238894" y="2261431"/>
                    </a:cubicBezTo>
                    <a:cubicBezTo>
                      <a:pt x="7242404" y="2277575"/>
                      <a:pt x="7256443" y="2277575"/>
                      <a:pt x="7266972" y="2280383"/>
                    </a:cubicBezTo>
                    <a:cubicBezTo>
                      <a:pt x="7358927" y="2304951"/>
                      <a:pt x="7577933" y="2354087"/>
                      <a:pt x="7580741" y="2373039"/>
                    </a:cubicBezTo>
                    <a:cubicBezTo>
                      <a:pt x="7582847" y="2389185"/>
                      <a:pt x="7156065" y="2629249"/>
                      <a:pt x="6940568" y="2710675"/>
                    </a:cubicBezTo>
                    <a:cubicBezTo>
                      <a:pt x="6704714" y="2799822"/>
                      <a:pt x="6461841" y="2862997"/>
                      <a:pt x="6213353" y="2905816"/>
                    </a:cubicBezTo>
                    <a:cubicBezTo>
                      <a:pt x="4559571" y="3113591"/>
                      <a:pt x="3261675" y="2833515"/>
                      <a:pt x="1394502" y="2003115"/>
                    </a:cubicBezTo>
                    <a:close/>
                  </a:path>
                </a:pathLst>
              </a:custGeom>
              <a:solidFill>
                <a:schemeClr val="accent6">
                  <a:lumMod val="75000"/>
                </a:schemeClr>
              </a:solidFill>
              <a:ln w="701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</p:grpSp>
        <p:grpSp>
          <p:nvGrpSpPr>
            <p:cNvPr id="69" name="그룹 68">
              <a:extLst>
                <a:ext uri="{FF2B5EF4-FFF2-40B4-BE49-F238E27FC236}">
                  <a16:creationId xmlns:a16="http://schemas.microsoft.com/office/drawing/2014/main" id="{A6E0D05E-7401-4FC9-874A-B055D54DC997}"/>
                </a:ext>
              </a:extLst>
            </p:cNvPr>
            <p:cNvGrpSpPr/>
            <p:nvPr/>
          </p:nvGrpSpPr>
          <p:grpSpPr>
            <a:xfrm>
              <a:off x="5203994" y="1621468"/>
              <a:ext cx="1718491" cy="1202877"/>
              <a:chOff x="5760043" y="1242594"/>
              <a:chExt cx="1274369" cy="892009"/>
            </a:xfrm>
          </p:grpSpPr>
          <p:sp>
            <p:nvSpPr>
              <p:cNvPr id="70" name="Freeform: Shape 45">
                <a:extLst>
                  <a:ext uri="{FF2B5EF4-FFF2-40B4-BE49-F238E27FC236}">
                    <a16:creationId xmlns:a16="http://schemas.microsoft.com/office/drawing/2014/main" id="{8605BD3E-5F19-4F1B-89F8-EBDCD350C3AE}"/>
                  </a:ext>
                </a:extLst>
              </p:cNvPr>
              <p:cNvSpPr/>
              <p:nvPr/>
            </p:nvSpPr>
            <p:spPr>
              <a:xfrm>
                <a:off x="5760043" y="1448025"/>
                <a:ext cx="3679" cy="1839"/>
              </a:xfrm>
              <a:custGeom>
                <a:avLst/>
                <a:gdLst>
                  <a:gd name="connsiteX0" fmla="*/ 0 w 14038"/>
                  <a:gd name="connsiteY0" fmla="*/ 9855 h 7019"/>
                  <a:gd name="connsiteX1" fmla="*/ 15443 w 14038"/>
                  <a:gd name="connsiteY1" fmla="*/ 4942 h 7019"/>
                  <a:gd name="connsiteX2" fmla="*/ 0 w 14038"/>
                  <a:gd name="connsiteY2" fmla="*/ 9855 h 70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4038" h="7019">
                    <a:moveTo>
                      <a:pt x="0" y="9855"/>
                    </a:moveTo>
                    <a:cubicBezTo>
                      <a:pt x="2106" y="-674"/>
                      <a:pt x="7019" y="-3482"/>
                      <a:pt x="15443" y="4942"/>
                    </a:cubicBezTo>
                    <a:cubicBezTo>
                      <a:pt x="10529" y="7047"/>
                      <a:pt x="5615" y="8451"/>
                      <a:pt x="0" y="9855"/>
                    </a:cubicBezTo>
                    <a:close/>
                  </a:path>
                </a:pathLst>
              </a:custGeom>
              <a:solidFill>
                <a:srgbClr val="E9E9E9"/>
              </a:solidFill>
              <a:ln w="701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1" name="Freeform: Shape 46">
                <a:extLst>
                  <a:ext uri="{FF2B5EF4-FFF2-40B4-BE49-F238E27FC236}">
                    <a16:creationId xmlns:a16="http://schemas.microsoft.com/office/drawing/2014/main" id="{7EDE67F0-F9FD-44B0-BDF7-9EF31C689971}"/>
                  </a:ext>
                </a:extLst>
              </p:cNvPr>
              <p:cNvSpPr/>
              <p:nvPr/>
            </p:nvSpPr>
            <p:spPr>
              <a:xfrm>
                <a:off x="5815027" y="1242594"/>
                <a:ext cx="1219385" cy="892009"/>
              </a:xfrm>
              <a:custGeom>
                <a:avLst/>
                <a:gdLst>
                  <a:gd name="connsiteX0" fmla="*/ 4650417 w 4653893"/>
                  <a:gd name="connsiteY0" fmla="*/ 2113556 h 3404431"/>
                  <a:gd name="connsiteX1" fmla="*/ 4618829 w 4653893"/>
                  <a:gd name="connsiteY1" fmla="*/ 1460045 h 3404431"/>
                  <a:gd name="connsiteX2" fmla="*/ 4133785 w 4653893"/>
                  <a:gd name="connsiteY2" fmla="*/ 492063 h 3404431"/>
                  <a:gd name="connsiteX3" fmla="*/ 4133785 w 4653893"/>
                  <a:gd name="connsiteY3" fmla="*/ 492063 h 3404431"/>
                  <a:gd name="connsiteX4" fmla="*/ 3610836 w 4653893"/>
                  <a:gd name="connsiteY4" fmla="*/ 273056 h 3404431"/>
                  <a:gd name="connsiteX5" fmla="*/ 3275307 w 4653893"/>
                  <a:gd name="connsiteY5" fmla="*/ 248488 h 3404431"/>
                  <a:gd name="connsiteX6" fmla="*/ 3031030 w 4653893"/>
                  <a:gd name="connsiteY6" fmla="*/ 163553 h 3404431"/>
                  <a:gd name="connsiteX7" fmla="*/ 2801494 w 4653893"/>
                  <a:gd name="connsiteY7" fmla="*/ 54050 h 3404431"/>
                  <a:gd name="connsiteX8" fmla="*/ 2437185 w 4653893"/>
                  <a:gd name="connsiteY8" fmla="*/ 0 h 3404431"/>
                  <a:gd name="connsiteX9" fmla="*/ 1644689 w 4653893"/>
                  <a:gd name="connsiteY9" fmla="*/ 32991 h 3404431"/>
                  <a:gd name="connsiteX10" fmla="*/ 998198 w 4653893"/>
                  <a:gd name="connsiteY10" fmla="*/ 91253 h 3404431"/>
                  <a:gd name="connsiteX11" fmla="*/ 848684 w 4653893"/>
                  <a:gd name="connsiteY11" fmla="*/ 169871 h 3404431"/>
                  <a:gd name="connsiteX12" fmla="*/ 532808 w 4653893"/>
                  <a:gd name="connsiteY12" fmla="*/ 419061 h 3404431"/>
                  <a:gd name="connsiteX13" fmla="*/ 355216 w 4653893"/>
                  <a:gd name="connsiteY13" fmla="*/ 601567 h 3404431"/>
                  <a:gd name="connsiteX14" fmla="*/ 355216 w 4653893"/>
                  <a:gd name="connsiteY14" fmla="*/ 601567 h 3404431"/>
                  <a:gd name="connsiteX15" fmla="*/ 118661 w 4653893"/>
                  <a:gd name="connsiteY15" fmla="*/ 973597 h 3404431"/>
                  <a:gd name="connsiteX16" fmla="*/ 5648 w 4653893"/>
                  <a:gd name="connsiteY16" fmla="*/ 1548490 h 3404431"/>
                  <a:gd name="connsiteX17" fmla="*/ 30918 w 4653893"/>
                  <a:gd name="connsiteY17" fmla="*/ 2013879 h 3404431"/>
                  <a:gd name="connsiteX18" fmla="*/ 214827 w 4653893"/>
                  <a:gd name="connsiteY18" fmla="*/ 2499625 h 3404431"/>
                  <a:gd name="connsiteX19" fmla="*/ 214827 w 4653893"/>
                  <a:gd name="connsiteY19" fmla="*/ 2499625 h 3404431"/>
                  <a:gd name="connsiteX20" fmla="*/ 620551 w 4653893"/>
                  <a:gd name="connsiteY20" fmla="*/ 3054162 h 3404431"/>
                  <a:gd name="connsiteX21" fmla="*/ 960293 w 4653893"/>
                  <a:gd name="connsiteY21" fmla="*/ 3264745 h 3404431"/>
                  <a:gd name="connsiteX22" fmla="*/ 1267043 w 4653893"/>
                  <a:gd name="connsiteY22" fmla="*/ 3301948 h 3404431"/>
                  <a:gd name="connsiteX23" fmla="*/ 1447443 w 4653893"/>
                  <a:gd name="connsiteY23" fmla="*/ 3334940 h 3404431"/>
                  <a:gd name="connsiteX24" fmla="*/ 1741557 w 4653893"/>
                  <a:gd name="connsiteY24" fmla="*/ 3381268 h 3404431"/>
                  <a:gd name="connsiteX25" fmla="*/ 1986536 w 4653893"/>
                  <a:gd name="connsiteY25" fmla="*/ 3334940 h 3404431"/>
                  <a:gd name="connsiteX26" fmla="*/ 2086212 w 4653893"/>
                  <a:gd name="connsiteY26" fmla="*/ 3332834 h 3404431"/>
                  <a:gd name="connsiteX27" fmla="*/ 2350846 w 4653893"/>
                  <a:gd name="connsiteY27" fmla="*/ 3405836 h 3404431"/>
                  <a:gd name="connsiteX28" fmla="*/ 2793773 w 4653893"/>
                  <a:gd name="connsiteY28" fmla="*/ 3355296 h 3404431"/>
                  <a:gd name="connsiteX29" fmla="*/ 3012779 w 4653893"/>
                  <a:gd name="connsiteY29" fmla="*/ 3245091 h 3404431"/>
                  <a:gd name="connsiteX30" fmla="*/ 3120177 w 4653893"/>
                  <a:gd name="connsiteY30" fmla="*/ 3235263 h 3404431"/>
                  <a:gd name="connsiteX31" fmla="*/ 3306894 w 4653893"/>
                  <a:gd name="connsiteY31" fmla="*/ 3247898 h 3404431"/>
                  <a:gd name="connsiteX32" fmla="*/ 3752629 w 4653893"/>
                  <a:gd name="connsiteY32" fmla="*/ 3101192 h 3404431"/>
                  <a:gd name="connsiteX33" fmla="*/ 3845286 w 4653893"/>
                  <a:gd name="connsiteY33" fmla="*/ 3066797 h 3404431"/>
                  <a:gd name="connsiteX34" fmla="*/ 4173094 w 4653893"/>
                  <a:gd name="connsiteY34" fmla="*/ 2955889 h 3404431"/>
                  <a:gd name="connsiteX35" fmla="*/ 4415967 w 4653893"/>
                  <a:gd name="connsiteY35" fmla="*/ 2655457 h 3404431"/>
                  <a:gd name="connsiteX36" fmla="*/ 4650417 w 4653893"/>
                  <a:gd name="connsiteY36" fmla="*/ 2113556 h 3404431"/>
                  <a:gd name="connsiteX37" fmla="*/ 3445879 w 4653893"/>
                  <a:gd name="connsiteY37" fmla="*/ 3004323 h 3404431"/>
                  <a:gd name="connsiteX38" fmla="*/ 3445879 w 4653893"/>
                  <a:gd name="connsiteY38" fmla="*/ 3004323 h 3404431"/>
                  <a:gd name="connsiteX39" fmla="*/ 3445879 w 4653893"/>
                  <a:gd name="connsiteY39" fmla="*/ 3004323 h 3404431"/>
                  <a:gd name="connsiteX40" fmla="*/ 3445879 w 4653893"/>
                  <a:gd name="connsiteY40" fmla="*/ 3004323 h 34044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</a:cxnLst>
                <a:rect l="l" t="t" r="r" b="b"/>
                <a:pathLst>
                  <a:path w="4653893" h="3404431">
                    <a:moveTo>
                      <a:pt x="4650417" y="2113556"/>
                    </a:moveTo>
                    <a:cubicBezTo>
                      <a:pt x="4679898" y="1874894"/>
                      <a:pt x="4627954" y="1535153"/>
                      <a:pt x="4618829" y="1460045"/>
                    </a:cubicBezTo>
                    <a:cubicBezTo>
                      <a:pt x="4581626" y="1162421"/>
                      <a:pt x="4413159" y="791794"/>
                      <a:pt x="4133785" y="492063"/>
                    </a:cubicBezTo>
                    <a:cubicBezTo>
                      <a:pt x="4133785" y="492063"/>
                      <a:pt x="4133785" y="492063"/>
                      <a:pt x="4133785" y="492063"/>
                    </a:cubicBezTo>
                    <a:cubicBezTo>
                      <a:pt x="3999714" y="309558"/>
                      <a:pt x="3753331" y="275864"/>
                      <a:pt x="3610836" y="273056"/>
                    </a:cubicBezTo>
                    <a:cubicBezTo>
                      <a:pt x="3498525" y="270249"/>
                      <a:pt x="3386214" y="266739"/>
                      <a:pt x="3275307" y="248488"/>
                    </a:cubicBezTo>
                    <a:cubicBezTo>
                      <a:pt x="3188967" y="233748"/>
                      <a:pt x="3104032" y="214795"/>
                      <a:pt x="3031030" y="163553"/>
                    </a:cubicBezTo>
                    <a:cubicBezTo>
                      <a:pt x="2960835" y="113715"/>
                      <a:pt x="2883621" y="78618"/>
                      <a:pt x="2801494" y="54050"/>
                    </a:cubicBezTo>
                    <a:cubicBezTo>
                      <a:pt x="2801494" y="54050"/>
                      <a:pt x="2467368" y="7721"/>
                      <a:pt x="2437185" y="0"/>
                    </a:cubicBezTo>
                    <a:cubicBezTo>
                      <a:pt x="2437185" y="0"/>
                      <a:pt x="1834214" y="0"/>
                      <a:pt x="1644689" y="32991"/>
                    </a:cubicBezTo>
                    <a:cubicBezTo>
                      <a:pt x="1644689" y="32991"/>
                      <a:pt x="1276168" y="-30886"/>
                      <a:pt x="998198" y="91253"/>
                    </a:cubicBezTo>
                    <a:cubicBezTo>
                      <a:pt x="946254" y="113715"/>
                      <a:pt x="890800" y="129158"/>
                      <a:pt x="848684" y="169871"/>
                    </a:cubicBezTo>
                    <a:cubicBezTo>
                      <a:pt x="773576" y="217603"/>
                      <a:pt x="567906" y="389579"/>
                      <a:pt x="532808" y="419061"/>
                    </a:cubicBezTo>
                    <a:cubicBezTo>
                      <a:pt x="468229" y="474515"/>
                      <a:pt x="409968" y="536286"/>
                      <a:pt x="355216" y="601567"/>
                    </a:cubicBezTo>
                    <a:cubicBezTo>
                      <a:pt x="354514" y="604374"/>
                      <a:pt x="353812" y="603672"/>
                      <a:pt x="355216" y="601567"/>
                    </a:cubicBezTo>
                    <a:cubicBezTo>
                      <a:pt x="346793" y="609990"/>
                      <a:pt x="174115" y="849353"/>
                      <a:pt x="118661" y="973597"/>
                    </a:cubicBezTo>
                    <a:cubicBezTo>
                      <a:pt x="99708" y="1017118"/>
                      <a:pt x="15475" y="1427054"/>
                      <a:pt x="5648" y="1548490"/>
                    </a:cubicBezTo>
                    <a:cubicBezTo>
                      <a:pt x="-6285" y="1705024"/>
                      <a:pt x="32" y="1859452"/>
                      <a:pt x="30918" y="2013879"/>
                    </a:cubicBezTo>
                    <a:cubicBezTo>
                      <a:pt x="65313" y="2185856"/>
                      <a:pt x="126382" y="2348005"/>
                      <a:pt x="214827" y="2499625"/>
                    </a:cubicBezTo>
                    <a:cubicBezTo>
                      <a:pt x="214827" y="2499625"/>
                      <a:pt x="214827" y="2499625"/>
                      <a:pt x="214827" y="2499625"/>
                    </a:cubicBezTo>
                    <a:cubicBezTo>
                      <a:pt x="245011" y="2569820"/>
                      <a:pt x="509644" y="2959399"/>
                      <a:pt x="620551" y="3054162"/>
                    </a:cubicBezTo>
                    <a:cubicBezTo>
                      <a:pt x="723035" y="3120846"/>
                      <a:pt x="888694" y="3250706"/>
                      <a:pt x="960293" y="3264745"/>
                    </a:cubicBezTo>
                    <a:cubicBezTo>
                      <a:pt x="1062075" y="3285101"/>
                      <a:pt x="1163857" y="3301246"/>
                      <a:pt x="1267043" y="3301948"/>
                    </a:cubicBezTo>
                    <a:cubicBezTo>
                      <a:pt x="1330218" y="3302650"/>
                      <a:pt x="1388479" y="3311073"/>
                      <a:pt x="1447443" y="3334940"/>
                    </a:cubicBezTo>
                    <a:cubicBezTo>
                      <a:pt x="1500790" y="3356700"/>
                      <a:pt x="1699441" y="3380566"/>
                      <a:pt x="1741557" y="3381268"/>
                    </a:cubicBezTo>
                    <a:cubicBezTo>
                      <a:pt x="1826493" y="3382672"/>
                      <a:pt x="1908620" y="3369335"/>
                      <a:pt x="1986536" y="3334940"/>
                    </a:cubicBezTo>
                    <a:cubicBezTo>
                      <a:pt x="2019528" y="3320198"/>
                      <a:pt x="2051115" y="3320198"/>
                      <a:pt x="2086212" y="3332834"/>
                    </a:cubicBezTo>
                    <a:cubicBezTo>
                      <a:pt x="2134647" y="3350382"/>
                      <a:pt x="2312239" y="3393903"/>
                      <a:pt x="2350846" y="3405836"/>
                    </a:cubicBezTo>
                    <a:cubicBezTo>
                      <a:pt x="2443502" y="3426192"/>
                      <a:pt x="2727088" y="3374248"/>
                      <a:pt x="2793773" y="3355296"/>
                    </a:cubicBezTo>
                    <a:cubicBezTo>
                      <a:pt x="2873794" y="3332132"/>
                      <a:pt x="2939777" y="3281592"/>
                      <a:pt x="3012779" y="3245091"/>
                    </a:cubicBezTo>
                    <a:cubicBezTo>
                      <a:pt x="3049281" y="3226840"/>
                      <a:pt x="3080868" y="3211397"/>
                      <a:pt x="3120177" y="3235263"/>
                    </a:cubicBezTo>
                    <a:cubicBezTo>
                      <a:pt x="3127898" y="3240177"/>
                      <a:pt x="3254248" y="3245091"/>
                      <a:pt x="3306894" y="3247898"/>
                    </a:cubicBezTo>
                    <a:cubicBezTo>
                      <a:pt x="3423417" y="3250706"/>
                      <a:pt x="3626279" y="3177704"/>
                      <a:pt x="3752629" y="3101192"/>
                    </a:cubicBezTo>
                    <a:cubicBezTo>
                      <a:pt x="3782111" y="3083643"/>
                      <a:pt x="3810891" y="3070306"/>
                      <a:pt x="3845286" y="3066797"/>
                    </a:cubicBezTo>
                    <a:cubicBezTo>
                      <a:pt x="3962511" y="3053459"/>
                      <a:pt x="4072014" y="3019064"/>
                      <a:pt x="4173094" y="2955889"/>
                    </a:cubicBezTo>
                    <a:cubicBezTo>
                      <a:pt x="4279088" y="2889205"/>
                      <a:pt x="4409650" y="2664582"/>
                      <a:pt x="4415967" y="2655457"/>
                    </a:cubicBezTo>
                    <a:cubicBezTo>
                      <a:pt x="4512133" y="2498221"/>
                      <a:pt x="4602684" y="2352217"/>
                      <a:pt x="4650417" y="2113556"/>
                    </a:cubicBezTo>
                    <a:close/>
                    <a:moveTo>
                      <a:pt x="3445879" y="3004323"/>
                    </a:moveTo>
                    <a:cubicBezTo>
                      <a:pt x="3445879" y="3004323"/>
                      <a:pt x="3445879" y="3004323"/>
                      <a:pt x="3445879" y="3004323"/>
                    </a:cubicBezTo>
                    <a:cubicBezTo>
                      <a:pt x="3445879" y="3004323"/>
                      <a:pt x="3445879" y="3004323"/>
                      <a:pt x="3445879" y="3004323"/>
                    </a:cubicBezTo>
                    <a:cubicBezTo>
                      <a:pt x="3445879" y="3004323"/>
                      <a:pt x="3445879" y="3004323"/>
                      <a:pt x="3445879" y="3004323"/>
                    </a:cubicBezTo>
                    <a:close/>
                  </a:path>
                </a:pathLst>
              </a:custGeom>
              <a:solidFill>
                <a:srgbClr val="D5241A"/>
              </a:solidFill>
              <a:ln w="59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72" name="Freeform: Shape 47">
                <a:extLst>
                  <a:ext uri="{FF2B5EF4-FFF2-40B4-BE49-F238E27FC236}">
                    <a16:creationId xmlns:a16="http://schemas.microsoft.com/office/drawing/2014/main" id="{4BE19205-3225-401B-85B6-140BEF16982C}"/>
                  </a:ext>
                </a:extLst>
              </p:cNvPr>
              <p:cNvSpPr/>
              <p:nvPr/>
            </p:nvSpPr>
            <p:spPr>
              <a:xfrm>
                <a:off x="5850685" y="1257197"/>
                <a:ext cx="1162425" cy="852577"/>
              </a:xfrm>
              <a:custGeom>
                <a:avLst/>
                <a:gdLst>
                  <a:gd name="connsiteX0" fmla="*/ 1204092 w 1545110"/>
                  <a:gd name="connsiteY0" fmla="*/ 90187 h 1133257"/>
                  <a:gd name="connsiteX1" fmla="*/ 1378596 w 1545110"/>
                  <a:gd name="connsiteY1" fmla="*/ 176408 h 1133257"/>
                  <a:gd name="connsiteX2" fmla="*/ 1499608 w 1545110"/>
                  <a:gd name="connsiteY2" fmla="*/ 362938 h 1133257"/>
                  <a:gd name="connsiteX3" fmla="*/ 1475161 w 1545110"/>
                  <a:gd name="connsiteY3" fmla="*/ 895145 h 1133257"/>
                  <a:gd name="connsiteX4" fmla="*/ 1335814 w 1545110"/>
                  <a:gd name="connsiteY4" fmla="*/ 1018846 h 1133257"/>
                  <a:gd name="connsiteX5" fmla="*/ 1376641 w 1545110"/>
                  <a:gd name="connsiteY5" fmla="*/ 902968 h 1133257"/>
                  <a:gd name="connsiteX6" fmla="*/ 1298655 w 1545110"/>
                  <a:gd name="connsiteY6" fmla="*/ 226769 h 1133257"/>
                  <a:gd name="connsiteX7" fmla="*/ 1117993 w 1545110"/>
                  <a:gd name="connsiteY7" fmla="*/ 95489 h 1133257"/>
                  <a:gd name="connsiteX8" fmla="*/ 1204092 w 1545110"/>
                  <a:gd name="connsiteY8" fmla="*/ 90187 h 1133257"/>
                  <a:gd name="connsiteX9" fmla="*/ 577550 w 1545110"/>
                  <a:gd name="connsiteY9" fmla="*/ 15239 h 1133257"/>
                  <a:gd name="connsiteX10" fmla="*/ 624656 w 1545110"/>
                  <a:gd name="connsiteY10" fmla="*/ 18971 h 1133257"/>
                  <a:gd name="connsiteX11" fmla="*/ 597520 w 1545110"/>
                  <a:gd name="connsiteY11" fmla="*/ 158563 h 1133257"/>
                  <a:gd name="connsiteX12" fmla="*/ 559139 w 1545110"/>
                  <a:gd name="connsiteY12" fmla="*/ 313555 h 1133257"/>
                  <a:gd name="connsiteX13" fmla="*/ 517090 w 1545110"/>
                  <a:gd name="connsiteY13" fmla="*/ 767288 h 1133257"/>
                  <a:gd name="connsiteX14" fmla="*/ 615611 w 1545110"/>
                  <a:gd name="connsiteY14" fmla="*/ 1073362 h 1133257"/>
                  <a:gd name="connsiteX15" fmla="*/ 580408 w 1545110"/>
                  <a:gd name="connsiteY15" fmla="*/ 1110277 h 1133257"/>
                  <a:gd name="connsiteX16" fmla="*/ 281668 w 1545110"/>
                  <a:gd name="connsiteY16" fmla="*/ 981686 h 1133257"/>
                  <a:gd name="connsiteX17" fmla="*/ 166279 w 1545110"/>
                  <a:gd name="connsiteY17" fmla="*/ 557779 h 1133257"/>
                  <a:gd name="connsiteX18" fmla="*/ 260399 w 1545110"/>
                  <a:gd name="connsiteY18" fmla="*/ 272240 h 1133257"/>
                  <a:gd name="connsiteX19" fmla="*/ 439349 w 1545110"/>
                  <a:gd name="connsiteY19" fmla="*/ 68354 h 1133257"/>
                  <a:gd name="connsiteX20" fmla="*/ 577550 w 1545110"/>
                  <a:gd name="connsiteY20" fmla="*/ 15239 h 1133257"/>
                  <a:gd name="connsiteX21" fmla="*/ 867506 w 1545110"/>
                  <a:gd name="connsiteY21" fmla="*/ 14050 h 1133257"/>
                  <a:gd name="connsiteX22" fmla="*/ 920219 w 1545110"/>
                  <a:gd name="connsiteY22" fmla="*/ 26549 h 1133257"/>
                  <a:gd name="connsiteX23" fmla="*/ 1234850 w 1545110"/>
                  <a:gd name="connsiteY23" fmla="*/ 200854 h 1133257"/>
                  <a:gd name="connsiteX24" fmla="*/ 1376641 w 1545110"/>
                  <a:gd name="connsiteY24" fmla="*/ 422587 h 1133257"/>
                  <a:gd name="connsiteX25" fmla="*/ 1298656 w 1545110"/>
                  <a:gd name="connsiteY25" fmla="*/ 995865 h 1133257"/>
                  <a:gd name="connsiteX26" fmla="*/ 1015073 w 1545110"/>
                  <a:gd name="connsiteY26" fmla="*/ 1072628 h 1133257"/>
                  <a:gd name="connsiteX27" fmla="*/ 1100393 w 1545110"/>
                  <a:gd name="connsiteY27" fmla="*/ 739418 h 1133257"/>
                  <a:gd name="connsiteX28" fmla="*/ 1086213 w 1545110"/>
                  <a:gd name="connsiteY28" fmla="*/ 454368 h 1133257"/>
                  <a:gd name="connsiteX29" fmla="*/ 890150 w 1545110"/>
                  <a:gd name="connsiteY29" fmla="*/ 54174 h 1133257"/>
                  <a:gd name="connsiteX30" fmla="*/ 867506 w 1545110"/>
                  <a:gd name="connsiteY30" fmla="*/ 14050 h 1133257"/>
                  <a:gd name="connsiteX31" fmla="*/ 437530 w 1545110"/>
                  <a:gd name="connsiteY31" fmla="*/ 10991 h 1133257"/>
                  <a:gd name="connsiteX32" fmla="*/ 475287 w 1545110"/>
                  <a:gd name="connsiteY32" fmla="*/ 18970 h 1133257"/>
                  <a:gd name="connsiteX33" fmla="*/ 182414 w 1545110"/>
                  <a:gd name="connsiteY33" fmla="*/ 366604 h 1133257"/>
                  <a:gd name="connsiteX34" fmla="*/ 148188 w 1545110"/>
                  <a:gd name="connsiteY34" fmla="*/ 772176 h 1133257"/>
                  <a:gd name="connsiteX35" fmla="*/ 343030 w 1545110"/>
                  <a:gd name="connsiteY35" fmla="*/ 1102208 h 1133257"/>
                  <a:gd name="connsiteX36" fmla="*/ 68736 w 1545110"/>
                  <a:gd name="connsiteY36" fmla="*/ 857251 h 1133257"/>
                  <a:gd name="connsiteX37" fmla="*/ 72403 w 1545110"/>
                  <a:gd name="connsiteY37" fmla="*/ 256349 h 1133257"/>
                  <a:gd name="connsiteX38" fmla="*/ 437530 w 1545110"/>
                  <a:gd name="connsiteY38" fmla="*/ 10991 h 1133257"/>
                  <a:gd name="connsiteX39" fmla="*/ 763667 w 1545110"/>
                  <a:gd name="connsiteY39" fmla="*/ 239 h 1133257"/>
                  <a:gd name="connsiteX40" fmla="*/ 838811 w 1545110"/>
                  <a:gd name="connsiteY40" fmla="*/ 18972 h 1133257"/>
                  <a:gd name="connsiteX41" fmla="*/ 1025585 w 1545110"/>
                  <a:gd name="connsiteY41" fmla="*/ 348514 h 1133257"/>
                  <a:gd name="connsiteX42" fmla="*/ 1026074 w 1545110"/>
                  <a:gd name="connsiteY42" fmla="*/ 348514 h 1133257"/>
                  <a:gd name="connsiteX43" fmla="*/ 1077412 w 1545110"/>
                  <a:gd name="connsiteY43" fmla="*/ 550690 h 1133257"/>
                  <a:gd name="connsiteX44" fmla="*/ 1025096 w 1545110"/>
                  <a:gd name="connsiteY44" fmla="*/ 1002467 h 1133257"/>
                  <a:gd name="connsiteX45" fmla="*/ 830254 w 1545110"/>
                  <a:gd name="connsiteY45" fmla="*/ 1133257 h 1133257"/>
                  <a:gd name="connsiteX46" fmla="*/ 830010 w 1545110"/>
                  <a:gd name="connsiteY46" fmla="*/ 1133257 h 1133257"/>
                  <a:gd name="connsiteX47" fmla="*/ 829766 w 1545110"/>
                  <a:gd name="connsiteY47" fmla="*/ 1133257 h 1133257"/>
                  <a:gd name="connsiteX48" fmla="*/ 752514 w 1545110"/>
                  <a:gd name="connsiteY48" fmla="*/ 1125190 h 1133257"/>
                  <a:gd name="connsiteX49" fmla="*/ 669639 w 1545110"/>
                  <a:gd name="connsiteY49" fmla="*/ 1063095 h 1133257"/>
                  <a:gd name="connsiteX50" fmla="*/ 564200 w 1545110"/>
                  <a:gd name="connsiteY50" fmla="*/ 828736 h 1133257"/>
                  <a:gd name="connsiteX51" fmla="*/ 589942 w 1545110"/>
                  <a:gd name="connsiteY51" fmla="*/ 393497 h 1133257"/>
                  <a:gd name="connsiteX52" fmla="*/ 715110 w 1545110"/>
                  <a:gd name="connsiteY52" fmla="*/ 15794 h 1133257"/>
                  <a:gd name="connsiteX53" fmla="*/ 763667 w 1545110"/>
                  <a:gd name="connsiteY53" fmla="*/ 239 h 11332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</a:cxnLst>
                <a:rect l="l" t="t" r="r" b="b"/>
                <a:pathLst>
                  <a:path w="1545110" h="1133257">
                    <a:moveTo>
                      <a:pt x="1204092" y="90187"/>
                    </a:moveTo>
                    <a:cubicBezTo>
                      <a:pt x="1277661" y="92388"/>
                      <a:pt x="1319190" y="118103"/>
                      <a:pt x="1378596" y="176408"/>
                    </a:cubicBezTo>
                    <a:cubicBezTo>
                      <a:pt x="1436780" y="233369"/>
                      <a:pt x="1467093" y="280796"/>
                      <a:pt x="1499608" y="362938"/>
                    </a:cubicBezTo>
                    <a:cubicBezTo>
                      <a:pt x="1569037" y="537733"/>
                      <a:pt x="1557547" y="728418"/>
                      <a:pt x="1475161" y="895145"/>
                    </a:cubicBezTo>
                    <a:cubicBezTo>
                      <a:pt x="1466605" y="912013"/>
                      <a:pt x="1407443" y="995622"/>
                      <a:pt x="1335814" y="1018846"/>
                    </a:cubicBezTo>
                    <a:cubicBezTo>
                      <a:pt x="1306478" y="1028380"/>
                      <a:pt x="1349260" y="979242"/>
                      <a:pt x="1376641" y="902968"/>
                    </a:cubicBezTo>
                    <a:cubicBezTo>
                      <a:pt x="1433846" y="743330"/>
                      <a:pt x="1475894" y="464636"/>
                      <a:pt x="1298655" y="226769"/>
                    </a:cubicBezTo>
                    <a:cubicBezTo>
                      <a:pt x="1250739" y="162229"/>
                      <a:pt x="1203068" y="120914"/>
                      <a:pt x="1117993" y="95489"/>
                    </a:cubicBezTo>
                    <a:cubicBezTo>
                      <a:pt x="1151485" y="91333"/>
                      <a:pt x="1179569" y="89454"/>
                      <a:pt x="1204092" y="90187"/>
                    </a:cubicBezTo>
                    <a:close/>
                    <a:moveTo>
                      <a:pt x="577550" y="15239"/>
                    </a:moveTo>
                    <a:cubicBezTo>
                      <a:pt x="595015" y="13394"/>
                      <a:pt x="611333" y="14204"/>
                      <a:pt x="624656" y="18971"/>
                    </a:cubicBezTo>
                    <a:cubicBezTo>
                      <a:pt x="658882" y="31194"/>
                      <a:pt x="615611" y="117736"/>
                      <a:pt x="597520" y="158563"/>
                    </a:cubicBezTo>
                    <a:cubicBezTo>
                      <a:pt x="585786" y="185209"/>
                      <a:pt x="565495" y="289842"/>
                      <a:pt x="559139" y="313555"/>
                    </a:cubicBezTo>
                    <a:cubicBezTo>
                      <a:pt x="489466" y="573425"/>
                      <a:pt x="510734" y="685880"/>
                      <a:pt x="517090" y="767288"/>
                    </a:cubicBezTo>
                    <a:cubicBezTo>
                      <a:pt x="528580" y="917391"/>
                      <a:pt x="617078" y="1050137"/>
                      <a:pt x="615611" y="1073362"/>
                    </a:cubicBezTo>
                    <a:cubicBezTo>
                      <a:pt x="614389" y="1093408"/>
                      <a:pt x="595076" y="1103920"/>
                      <a:pt x="580408" y="1110277"/>
                    </a:cubicBezTo>
                    <a:cubicBezTo>
                      <a:pt x="463796" y="1159659"/>
                      <a:pt x="358919" y="1081674"/>
                      <a:pt x="281668" y="981686"/>
                    </a:cubicBezTo>
                    <a:cubicBezTo>
                      <a:pt x="181924" y="852852"/>
                      <a:pt x="151366" y="713016"/>
                      <a:pt x="166279" y="557779"/>
                    </a:cubicBezTo>
                    <a:cubicBezTo>
                      <a:pt x="181680" y="445079"/>
                      <a:pt x="199526" y="360982"/>
                      <a:pt x="260399" y="272240"/>
                    </a:cubicBezTo>
                    <a:cubicBezTo>
                      <a:pt x="334717" y="163941"/>
                      <a:pt x="371876" y="121648"/>
                      <a:pt x="439349" y="68354"/>
                    </a:cubicBezTo>
                    <a:cubicBezTo>
                      <a:pt x="462452" y="50202"/>
                      <a:pt x="525158" y="20774"/>
                      <a:pt x="577550" y="15239"/>
                    </a:cubicBezTo>
                    <a:close/>
                    <a:moveTo>
                      <a:pt x="867506" y="14050"/>
                    </a:moveTo>
                    <a:cubicBezTo>
                      <a:pt x="880127" y="12430"/>
                      <a:pt x="905307" y="19581"/>
                      <a:pt x="920219" y="26549"/>
                    </a:cubicBezTo>
                    <a:cubicBezTo>
                      <a:pt x="1032675" y="78620"/>
                      <a:pt x="1179356" y="136070"/>
                      <a:pt x="1234850" y="200854"/>
                    </a:cubicBezTo>
                    <a:cubicBezTo>
                      <a:pt x="1291811" y="267594"/>
                      <a:pt x="1349750" y="335801"/>
                      <a:pt x="1376641" y="422587"/>
                    </a:cubicBezTo>
                    <a:cubicBezTo>
                      <a:pt x="1426757" y="652876"/>
                      <a:pt x="1425535" y="822537"/>
                      <a:pt x="1298656" y="995865"/>
                    </a:cubicBezTo>
                    <a:cubicBezTo>
                      <a:pt x="1247806" y="1065294"/>
                      <a:pt x="1102348" y="1076784"/>
                      <a:pt x="1015073" y="1072628"/>
                    </a:cubicBezTo>
                    <a:cubicBezTo>
                      <a:pt x="1065434" y="1045247"/>
                      <a:pt x="1097214" y="791001"/>
                      <a:pt x="1100393" y="739418"/>
                    </a:cubicBezTo>
                    <a:cubicBezTo>
                      <a:pt x="1107971" y="613517"/>
                      <a:pt x="1105771" y="522575"/>
                      <a:pt x="1086213" y="454368"/>
                    </a:cubicBezTo>
                    <a:cubicBezTo>
                      <a:pt x="1074479" y="413053"/>
                      <a:pt x="955667" y="106490"/>
                      <a:pt x="890150" y="54174"/>
                    </a:cubicBezTo>
                    <a:cubicBezTo>
                      <a:pt x="854824" y="26060"/>
                      <a:pt x="854885" y="15670"/>
                      <a:pt x="867506" y="14050"/>
                    </a:cubicBezTo>
                    <a:close/>
                    <a:moveTo>
                      <a:pt x="437530" y="10991"/>
                    </a:moveTo>
                    <a:cubicBezTo>
                      <a:pt x="451577" y="11529"/>
                      <a:pt x="464286" y="14142"/>
                      <a:pt x="475287" y="18970"/>
                    </a:cubicBezTo>
                    <a:cubicBezTo>
                      <a:pt x="382389" y="50996"/>
                      <a:pt x="246465" y="238502"/>
                      <a:pt x="182414" y="366604"/>
                    </a:cubicBezTo>
                    <a:cubicBezTo>
                      <a:pt x="134498" y="498372"/>
                      <a:pt x="119585" y="633318"/>
                      <a:pt x="148188" y="772176"/>
                    </a:cubicBezTo>
                    <a:cubicBezTo>
                      <a:pt x="161879" y="837938"/>
                      <a:pt x="215906" y="976796"/>
                      <a:pt x="343030" y="1102208"/>
                    </a:cubicBezTo>
                    <a:cubicBezTo>
                      <a:pt x="237419" y="1093163"/>
                      <a:pt x="100028" y="915923"/>
                      <a:pt x="68736" y="857251"/>
                    </a:cubicBezTo>
                    <a:cubicBezTo>
                      <a:pt x="-27584" y="677078"/>
                      <a:pt x="-19272" y="373449"/>
                      <a:pt x="72403" y="256349"/>
                    </a:cubicBezTo>
                    <a:cubicBezTo>
                      <a:pt x="175294" y="105115"/>
                      <a:pt x="339202" y="7224"/>
                      <a:pt x="437530" y="10991"/>
                    </a:cubicBezTo>
                    <a:close/>
                    <a:moveTo>
                      <a:pt x="763667" y="239"/>
                    </a:moveTo>
                    <a:cubicBezTo>
                      <a:pt x="783561" y="-1136"/>
                      <a:pt x="807886" y="3203"/>
                      <a:pt x="838811" y="18972"/>
                    </a:cubicBezTo>
                    <a:cubicBezTo>
                      <a:pt x="890150" y="54175"/>
                      <a:pt x="1004805" y="287397"/>
                      <a:pt x="1025585" y="348514"/>
                    </a:cubicBezTo>
                    <a:cubicBezTo>
                      <a:pt x="1025585" y="348759"/>
                      <a:pt x="1025830" y="348514"/>
                      <a:pt x="1026074" y="348514"/>
                    </a:cubicBezTo>
                    <a:cubicBezTo>
                      <a:pt x="1050766" y="406209"/>
                      <a:pt x="1069345" y="474905"/>
                      <a:pt x="1077412" y="550690"/>
                    </a:cubicBezTo>
                    <a:cubicBezTo>
                      <a:pt x="1088169" y="656789"/>
                      <a:pt x="1044409" y="952351"/>
                      <a:pt x="1025096" y="1002467"/>
                    </a:cubicBezTo>
                    <a:cubicBezTo>
                      <a:pt x="978647" y="1099765"/>
                      <a:pt x="911174" y="1133013"/>
                      <a:pt x="830254" y="1133257"/>
                    </a:cubicBezTo>
                    <a:lnTo>
                      <a:pt x="830010" y="1133257"/>
                    </a:lnTo>
                    <a:lnTo>
                      <a:pt x="829766" y="1133257"/>
                    </a:lnTo>
                    <a:cubicBezTo>
                      <a:pt x="805074" y="1133257"/>
                      <a:pt x="779405" y="1130324"/>
                      <a:pt x="752514" y="1125190"/>
                    </a:cubicBezTo>
                    <a:cubicBezTo>
                      <a:pt x="716332" y="1118589"/>
                      <a:pt x="688707" y="1094631"/>
                      <a:pt x="669639" y="1063095"/>
                    </a:cubicBezTo>
                    <a:cubicBezTo>
                      <a:pt x="658149" y="1044515"/>
                      <a:pt x="577890" y="888386"/>
                      <a:pt x="564200" y="828736"/>
                    </a:cubicBezTo>
                    <a:cubicBezTo>
                      <a:pt x="531930" y="610181"/>
                      <a:pt x="587009" y="440190"/>
                      <a:pt x="589942" y="393497"/>
                    </a:cubicBezTo>
                    <a:cubicBezTo>
                      <a:pt x="593365" y="337514"/>
                      <a:pt x="635169" y="58820"/>
                      <a:pt x="715110" y="15794"/>
                    </a:cubicBezTo>
                    <a:cubicBezTo>
                      <a:pt x="728311" y="8704"/>
                      <a:pt x="743774" y="1614"/>
                      <a:pt x="763667" y="239"/>
                    </a:cubicBezTo>
                    <a:close/>
                  </a:path>
                </a:pathLst>
              </a:custGeom>
              <a:solidFill>
                <a:srgbClr val="EE7B4C"/>
              </a:solidFill>
              <a:ln w="59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3" name="Freeform: Shape 48">
                <a:extLst>
                  <a:ext uri="{FF2B5EF4-FFF2-40B4-BE49-F238E27FC236}">
                    <a16:creationId xmlns:a16="http://schemas.microsoft.com/office/drawing/2014/main" id="{8A6F8EBD-B4A1-4124-B196-9B0F7EED9F24}"/>
                  </a:ext>
                </a:extLst>
              </p:cNvPr>
              <p:cNvSpPr/>
              <p:nvPr/>
            </p:nvSpPr>
            <p:spPr>
              <a:xfrm>
                <a:off x="6046631" y="1452609"/>
                <a:ext cx="288754" cy="211507"/>
              </a:xfrm>
              <a:custGeom>
                <a:avLst/>
                <a:gdLst>
                  <a:gd name="connsiteX0" fmla="*/ 1059078 w 1102053"/>
                  <a:gd name="connsiteY0" fmla="*/ 551807 h 807236"/>
                  <a:gd name="connsiteX1" fmla="*/ 959402 w 1102053"/>
                  <a:gd name="connsiteY1" fmla="*/ 558124 h 807236"/>
                  <a:gd name="connsiteX2" fmla="*/ 671604 w 1102053"/>
                  <a:gd name="connsiteY2" fmla="*/ 466871 h 807236"/>
                  <a:gd name="connsiteX3" fmla="*/ 519984 w 1102053"/>
                  <a:gd name="connsiteY3" fmla="*/ 506180 h 807236"/>
                  <a:gd name="connsiteX4" fmla="*/ 68634 w 1102053"/>
                  <a:gd name="connsiteY4" fmla="*/ 812228 h 807236"/>
                  <a:gd name="connsiteX5" fmla="*/ 6863 w 1102053"/>
                  <a:gd name="connsiteY5" fmla="*/ 727995 h 807236"/>
                  <a:gd name="connsiteX6" fmla="*/ 481377 w 1102053"/>
                  <a:gd name="connsiteY6" fmla="*/ 39387 h 807236"/>
                  <a:gd name="connsiteX7" fmla="*/ 717933 w 1102053"/>
                  <a:gd name="connsiteY7" fmla="*/ 47108 h 807236"/>
                  <a:gd name="connsiteX8" fmla="*/ 1070309 w 1102053"/>
                  <a:gd name="connsiteY8" fmla="*/ 384042 h 807236"/>
                  <a:gd name="connsiteX9" fmla="*/ 1100493 w 1102053"/>
                  <a:gd name="connsiteY9" fmla="*/ 492141 h 807236"/>
                  <a:gd name="connsiteX10" fmla="*/ 1059078 w 1102053"/>
                  <a:gd name="connsiteY10" fmla="*/ 551807 h 807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102053" h="807236">
                    <a:moveTo>
                      <a:pt x="1059078" y="551807"/>
                    </a:moveTo>
                    <a:cubicBezTo>
                      <a:pt x="1026789" y="567249"/>
                      <a:pt x="993095" y="565144"/>
                      <a:pt x="959402" y="558124"/>
                    </a:cubicBezTo>
                    <a:cubicBezTo>
                      <a:pt x="920093" y="549701"/>
                      <a:pt x="731270" y="478804"/>
                      <a:pt x="671604" y="466871"/>
                    </a:cubicBezTo>
                    <a:cubicBezTo>
                      <a:pt x="614747" y="455640"/>
                      <a:pt x="562803" y="461256"/>
                      <a:pt x="519984" y="506180"/>
                    </a:cubicBezTo>
                    <a:cubicBezTo>
                      <a:pt x="500330" y="526537"/>
                      <a:pt x="194984" y="812228"/>
                      <a:pt x="68634" y="812228"/>
                    </a:cubicBezTo>
                    <a:cubicBezTo>
                      <a:pt x="10372" y="810122"/>
                      <a:pt x="-12792" y="782746"/>
                      <a:pt x="6863" y="727995"/>
                    </a:cubicBezTo>
                    <a:cubicBezTo>
                      <a:pt x="48979" y="606558"/>
                      <a:pt x="261669" y="181882"/>
                      <a:pt x="481377" y="39387"/>
                    </a:cubicBezTo>
                    <a:cubicBezTo>
                      <a:pt x="550870" y="-5538"/>
                      <a:pt x="605622" y="-23086"/>
                      <a:pt x="717933" y="47108"/>
                    </a:cubicBezTo>
                    <a:cubicBezTo>
                      <a:pt x="793743" y="109582"/>
                      <a:pt x="956594" y="198728"/>
                      <a:pt x="1070309" y="384042"/>
                    </a:cubicBezTo>
                    <a:cubicBezTo>
                      <a:pt x="1093473" y="421245"/>
                      <a:pt x="1106810" y="449323"/>
                      <a:pt x="1100493" y="492141"/>
                    </a:cubicBezTo>
                    <a:cubicBezTo>
                      <a:pt x="1095579" y="516710"/>
                      <a:pt x="1080838" y="537768"/>
                      <a:pt x="1059078" y="551807"/>
                    </a:cubicBezTo>
                    <a:close/>
                  </a:path>
                </a:pathLst>
              </a:custGeom>
              <a:solidFill>
                <a:srgbClr val="000000"/>
              </a:solidFill>
              <a:ln w="701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4" name="Freeform: Shape 49">
                <a:extLst>
                  <a:ext uri="{FF2B5EF4-FFF2-40B4-BE49-F238E27FC236}">
                    <a16:creationId xmlns:a16="http://schemas.microsoft.com/office/drawing/2014/main" id="{4C0D7C6D-848B-474D-AE3B-5BB909712059}"/>
                  </a:ext>
                </a:extLst>
              </p:cNvPr>
              <p:cNvSpPr/>
              <p:nvPr/>
            </p:nvSpPr>
            <p:spPr>
              <a:xfrm>
                <a:off x="6053403" y="1461943"/>
                <a:ext cx="275879" cy="196794"/>
              </a:xfrm>
              <a:custGeom>
                <a:avLst/>
                <a:gdLst>
                  <a:gd name="connsiteX0" fmla="*/ 1005153 w 1052917"/>
                  <a:gd name="connsiteY0" fmla="*/ 503551 h 751080"/>
                  <a:gd name="connsiteX1" fmla="*/ 912497 w 1052917"/>
                  <a:gd name="connsiteY1" fmla="*/ 486704 h 751080"/>
                  <a:gd name="connsiteX2" fmla="*/ 651373 w 1052917"/>
                  <a:gd name="connsiteY2" fmla="*/ 402471 h 751080"/>
                  <a:gd name="connsiteX3" fmla="*/ 474483 w 1052917"/>
                  <a:gd name="connsiteY3" fmla="*/ 450203 h 751080"/>
                  <a:gd name="connsiteX4" fmla="*/ 64547 w 1052917"/>
                  <a:gd name="connsiteY4" fmla="*/ 752741 h 751080"/>
                  <a:gd name="connsiteX5" fmla="*/ 4882 w 1052917"/>
                  <a:gd name="connsiteY5" fmla="*/ 696586 h 751080"/>
                  <a:gd name="connsiteX6" fmla="*/ 458338 w 1052917"/>
                  <a:gd name="connsiteY6" fmla="*/ 38161 h 751080"/>
                  <a:gd name="connsiteX7" fmla="*/ 684365 w 1052917"/>
                  <a:gd name="connsiteY7" fmla="*/ 45181 h 751080"/>
                  <a:gd name="connsiteX8" fmla="*/ 1021298 w 1052917"/>
                  <a:gd name="connsiteY8" fmla="*/ 367374 h 751080"/>
                  <a:gd name="connsiteX9" fmla="*/ 1051482 w 1052917"/>
                  <a:gd name="connsiteY9" fmla="*/ 455819 h 751080"/>
                  <a:gd name="connsiteX10" fmla="*/ 1005153 w 1052917"/>
                  <a:gd name="connsiteY10" fmla="*/ 503551 h 7510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052917" h="751080">
                    <a:moveTo>
                      <a:pt x="1005153" y="503551"/>
                    </a:moveTo>
                    <a:cubicBezTo>
                      <a:pt x="985499" y="506359"/>
                      <a:pt x="946190" y="502849"/>
                      <a:pt x="912497" y="486704"/>
                    </a:cubicBezTo>
                    <a:cubicBezTo>
                      <a:pt x="878101" y="469858"/>
                      <a:pt x="708231" y="414404"/>
                      <a:pt x="651373" y="402471"/>
                    </a:cubicBezTo>
                    <a:cubicBezTo>
                      <a:pt x="597323" y="391240"/>
                      <a:pt x="515196" y="407385"/>
                      <a:pt x="474483" y="450203"/>
                    </a:cubicBezTo>
                    <a:cubicBezTo>
                      <a:pt x="455531" y="469858"/>
                      <a:pt x="221783" y="693076"/>
                      <a:pt x="64547" y="752741"/>
                    </a:cubicBezTo>
                    <a:cubicBezTo>
                      <a:pt x="22431" y="759761"/>
                      <a:pt x="-13369" y="749231"/>
                      <a:pt x="4882" y="696586"/>
                    </a:cubicBezTo>
                    <a:cubicBezTo>
                      <a:pt x="45595" y="580063"/>
                      <a:pt x="248457" y="174339"/>
                      <a:pt x="458338" y="38161"/>
                    </a:cubicBezTo>
                    <a:cubicBezTo>
                      <a:pt x="525023" y="-5359"/>
                      <a:pt x="576967" y="-22206"/>
                      <a:pt x="684365" y="45181"/>
                    </a:cubicBezTo>
                    <a:cubicBezTo>
                      <a:pt x="756665" y="104846"/>
                      <a:pt x="912497" y="190484"/>
                      <a:pt x="1021298" y="367374"/>
                    </a:cubicBezTo>
                    <a:cubicBezTo>
                      <a:pt x="1043058" y="403173"/>
                      <a:pt x="1057799" y="415106"/>
                      <a:pt x="1051482" y="455819"/>
                    </a:cubicBezTo>
                    <a:cubicBezTo>
                      <a:pt x="1047270" y="478983"/>
                      <a:pt x="1027616" y="497234"/>
                      <a:pt x="1005153" y="503551"/>
                    </a:cubicBezTo>
                    <a:close/>
                  </a:path>
                </a:pathLst>
              </a:custGeom>
              <a:solidFill>
                <a:srgbClr val="D5241A"/>
              </a:solidFill>
              <a:ln w="59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5" name="Freeform: Shape 50">
                <a:extLst>
                  <a:ext uri="{FF2B5EF4-FFF2-40B4-BE49-F238E27FC236}">
                    <a16:creationId xmlns:a16="http://schemas.microsoft.com/office/drawing/2014/main" id="{438707FE-F6D0-45E1-8B09-7AE8BEB060FA}"/>
                  </a:ext>
                </a:extLst>
              </p:cNvPr>
              <p:cNvSpPr/>
              <p:nvPr/>
            </p:nvSpPr>
            <p:spPr>
              <a:xfrm>
                <a:off x="6086311" y="1511338"/>
                <a:ext cx="226221" cy="139779"/>
              </a:xfrm>
              <a:custGeom>
                <a:avLst/>
                <a:gdLst>
                  <a:gd name="connsiteX0" fmla="*/ 17 w 863392"/>
                  <a:gd name="connsiteY0" fmla="*/ 534737 h 533477"/>
                  <a:gd name="connsiteX1" fmla="*/ 348181 w 863392"/>
                  <a:gd name="connsiteY1" fmla="*/ 261680 h 533477"/>
                  <a:gd name="connsiteX2" fmla="*/ 589650 w 863392"/>
                  <a:gd name="connsiteY2" fmla="*/ 229391 h 533477"/>
                  <a:gd name="connsiteX3" fmla="*/ 867621 w 863392"/>
                  <a:gd name="connsiteY3" fmla="*/ 316432 h 533477"/>
                  <a:gd name="connsiteX4" fmla="*/ 522264 w 863392"/>
                  <a:gd name="connsiteY4" fmla="*/ 14596 h 533477"/>
                  <a:gd name="connsiteX5" fmla="*/ 385384 w 863392"/>
                  <a:gd name="connsiteY5" fmla="*/ 28635 h 533477"/>
                  <a:gd name="connsiteX6" fmla="*/ 287112 w 863392"/>
                  <a:gd name="connsiteY6" fmla="*/ 128311 h 533477"/>
                  <a:gd name="connsiteX7" fmla="*/ 17 w 863392"/>
                  <a:gd name="connsiteY7" fmla="*/ 534737 h 5334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63392" h="533477">
                    <a:moveTo>
                      <a:pt x="17" y="534737"/>
                    </a:moveTo>
                    <a:cubicBezTo>
                      <a:pt x="132684" y="462436"/>
                      <a:pt x="236572" y="361357"/>
                      <a:pt x="348181" y="261680"/>
                    </a:cubicBezTo>
                    <a:cubicBezTo>
                      <a:pt x="391702" y="225179"/>
                      <a:pt x="452771" y="182361"/>
                      <a:pt x="589650" y="229391"/>
                    </a:cubicBezTo>
                    <a:cubicBezTo>
                      <a:pt x="620536" y="237112"/>
                      <a:pt x="781281" y="313624"/>
                      <a:pt x="867621" y="316432"/>
                    </a:cubicBezTo>
                    <a:cubicBezTo>
                      <a:pt x="796724" y="248343"/>
                      <a:pt x="570698" y="37760"/>
                      <a:pt x="522264" y="14596"/>
                    </a:cubicBezTo>
                    <a:cubicBezTo>
                      <a:pt x="473128" y="-8568"/>
                      <a:pt x="428203" y="-4357"/>
                      <a:pt x="385384" y="28635"/>
                    </a:cubicBezTo>
                    <a:cubicBezTo>
                      <a:pt x="348181" y="57415"/>
                      <a:pt x="316594" y="91108"/>
                      <a:pt x="287112" y="128311"/>
                    </a:cubicBezTo>
                    <a:cubicBezTo>
                      <a:pt x="194456" y="245536"/>
                      <a:pt x="-2089" y="515784"/>
                      <a:pt x="17" y="534737"/>
                    </a:cubicBezTo>
                    <a:close/>
                  </a:path>
                </a:pathLst>
              </a:custGeom>
              <a:solidFill>
                <a:srgbClr val="E8CF83"/>
              </a:solidFill>
              <a:ln w="59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grpSp>
            <p:nvGrpSpPr>
              <p:cNvPr id="76" name="Graphic 204">
                <a:extLst>
                  <a:ext uri="{FF2B5EF4-FFF2-40B4-BE49-F238E27FC236}">
                    <a16:creationId xmlns:a16="http://schemas.microsoft.com/office/drawing/2014/main" id="{8B5801F5-4CEE-4CED-A7C0-F9CA9AA674DB}"/>
                  </a:ext>
                </a:extLst>
              </p:cNvPr>
              <p:cNvGrpSpPr/>
              <p:nvPr/>
            </p:nvGrpSpPr>
            <p:grpSpPr>
              <a:xfrm>
                <a:off x="5935365" y="1456472"/>
                <a:ext cx="936149" cy="553597"/>
                <a:chOff x="3951034" y="4263534"/>
                <a:chExt cx="3572899" cy="2112854"/>
              </a:xfrm>
              <a:solidFill>
                <a:srgbClr val="000000"/>
              </a:solidFill>
            </p:grpSpPr>
            <p:sp>
              <p:nvSpPr>
                <p:cNvPr id="82" name="Freeform: Shape 57">
                  <a:extLst>
                    <a:ext uri="{FF2B5EF4-FFF2-40B4-BE49-F238E27FC236}">
                      <a16:creationId xmlns:a16="http://schemas.microsoft.com/office/drawing/2014/main" id="{87E2FCDF-C76C-4346-A760-389C11CBD83C}"/>
                    </a:ext>
                  </a:extLst>
                </p:cNvPr>
                <p:cNvSpPr/>
                <p:nvPr/>
              </p:nvSpPr>
              <p:spPr>
                <a:xfrm>
                  <a:off x="3951034" y="4882360"/>
                  <a:ext cx="3572899" cy="1495142"/>
                </a:xfrm>
                <a:custGeom>
                  <a:avLst/>
                  <a:gdLst>
                    <a:gd name="connsiteX0" fmla="*/ 3571318 w 3572898"/>
                    <a:gd name="connsiteY0" fmla="*/ 122505 h 1495142"/>
                    <a:gd name="connsiteX1" fmla="*/ 3550259 w 3572898"/>
                    <a:gd name="connsiteY1" fmla="*/ 27743 h 1495142"/>
                    <a:gd name="connsiteX2" fmla="*/ 3501825 w 3572898"/>
                    <a:gd name="connsiteY2" fmla="*/ 20022 h 1495142"/>
                    <a:gd name="connsiteX3" fmla="*/ 3398639 w 3572898"/>
                    <a:gd name="connsiteY3" fmla="*/ 202527 h 1495142"/>
                    <a:gd name="connsiteX4" fmla="*/ 2780927 w 3572898"/>
                    <a:gd name="connsiteY4" fmla="*/ 620184 h 1495142"/>
                    <a:gd name="connsiteX5" fmla="*/ 2072665 w 3572898"/>
                    <a:gd name="connsiteY5" fmla="*/ 729688 h 1495142"/>
                    <a:gd name="connsiteX6" fmla="*/ 2034058 w 3572898"/>
                    <a:gd name="connsiteY6" fmla="*/ 762679 h 1495142"/>
                    <a:gd name="connsiteX7" fmla="*/ 2062838 w 3572898"/>
                    <a:gd name="connsiteY7" fmla="*/ 1097507 h 1495142"/>
                    <a:gd name="connsiteX8" fmla="*/ 2048097 w 3572898"/>
                    <a:gd name="connsiteY8" fmla="*/ 1151556 h 1495142"/>
                    <a:gd name="connsiteX9" fmla="*/ 1616401 w 3572898"/>
                    <a:gd name="connsiteY9" fmla="*/ 1164192 h 1495142"/>
                    <a:gd name="connsiteX10" fmla="*/ 1546207 w 3572898"/>
                    <a:gd name="connsiteY10" fmla="*/ 1070833 h 1495142"/>
                    <a:gd name="connsiteX11" fmla="*/ 1554630 w 3572898"/>
                    <a:gd name="connsiteY11" fmla="*/ 750746 h 1495142"/>
                    <a:gd name="connsiteX12" fmla="*/ 1516023 w 3572898"/>
                    <a:gd name="connsiteY12" fmla="*/ 707225 h 1495142"/>
                    <a:gd name="connsiteX13" fmla="*/ 840752 w 3572898"/>
                    <a:gd name="connsiteY13" fmla="*/ 569644 h 1495142"/>
                    <a:gd name="connsiteX14" fmla="*/ 782491 w 3572898"/>
                    <a:gd name="connsiteY14" fmla="*/ 609655 h 1495142"/>
                    <a:gd name="connsiteX15" fmla="*/ 694046 w 3572898"/>
                    <a:gd name="connsiteY15" fmla="*/ 896049 h 1495142"/>
                    <a:gd name="connsiteX16" fmla="*/ 425903 w 3572898"/>
                    <a:gd name="connsiteY16" fmla="*/ 785843 h 1495142"/>
                    <a:gd name="connsiteX17" fmla="*/ 478549 w 3572898"/>
                    <a:gd name="connsiteY17" fmla="*/ 488921 h 1495142"/>
                    <a:gd name="connsiteX18" fmla="*/ 442048 w 3572898"/>
                    <a:gd name="connsiteY18" fmla="*/ 412409 h 1495142"/>
                    <a:gd name="connsiteX19" fmla="*/ 83354 w 3572898"/>
                    <a:gd name="connsiteY19" fmla="*/ 53013 h 1495142"/>
                    <a:gd name="connsiteX20" fmla="*/ 39833 w 3572898"/>
                    <a:gd name="connsiteY20" fmla="*/ 5281 h 1495142"/>
                    <a:gd name="connsiteX21" fmla="*/ 5438 w 3572898"/>
                    <a:gd name="connsiteY21" fmla="*/ 40378 h 1495142"/>
                    <a:gd name="connsiteX22" fmla="*/ 8948 w 3572898"/>
                    <a:gd name="connsiteY22" fmla="*/ 199719 h 1495142"/>
                    <a:gd name="connsiteX23" fmla="*/ 366940 w 3572898"/>
                    <a:gd name="connsiteY23" fmla="*/ 1015379 h 1495142"/>
                    <a:gd name="connsiteX24" fmla="*/ 755115 w 3572898"/>
                    <a:gd name="connsiteY24" fmla="*/ 1296157 h 1495142"/>
                    <a:gd name="connsiteX25" fmla="*/ 858301 w 3572898"/>
                    <a:gd name="connsiteY25" fmla="*/ 1289840 h 1495142"/>
                    <a:gd name="connsiteX26" fmla="*/ 971314 w 3572898"/>
                    <a:gd name="connsiteY26" fmla="*/ 961329 h 1495142"/>
                    <a:gd name="connsiteX27" fmla="*/ 1016940 w 3572898"/>
                    <a:gd name="connsiteY27" fmla="*/ 946589 h 1495142"/>
                    <a:gd name="connsiteX28" fmla="*/ 1299122 w 3572898"/>
                    <a:gd name="connsiteY28" fmla="*/ 1013975 h 1495142"/>
                    <a:gd name="connsiteX29" fmla="*/ 1344047 w 3572898"/>
                    <a:gd name="connsiteY29" fmla="*/ 1062410 h 1495142"/>
                    <a:gd name="connsiteX30" fmla="*/ 1326498 w 3572898"/>
                    <a:gd name="connsiteY30" fmla="*/ 1371265 h 1495142"/>
                    <a:gd name="connsiteX31" fmla="*/ 1384058 w 3572898"/>
                    <a:gd name="connsiteY31" fmla="*/ 1444970 h 1495142"/>
                    <a:gd name="connsiteX32" fmla="*/ 2248853 w 3572898"/>
                    <a:gd name="connsiteY32" fmla="*/ 1429527 h 1495142"/>
                    <a:gd name="connsiteX33" fmla="*/ 2290268 w 3572898"/>
                    <a:gd name="connsiteY33" fmla="*/ 1390218 h 1495142"/>
                    <a:gd name="connsiteX34" fmla="*/ 2283951 w 3572898"/>
                    <a:gd name="connsiteY34" fmla="*/ 1004850 h 1495142"/>
                    <a:gd name="connsiteX35" fmla="*/ 2316942 w 3572898"/>
                    <a:gd name="connsiteY35" fmla="*/ 964839 h 1495142"/>
                    <a:gd name="connsiteX36" fmla="*/ 2654577 w 3572898"/>
                    <a:gd name="connsiteY36" fmla="*/ 931146 h 1495142"/>
                    <a:gd name="connsiteX37" fmla="*/ 2691079 w 3572898"/>
                    <a:gd name="connsiteY37" fmla="*/ 962733 h 1495142"/>
                    <a:gd name="connsiteX38" fmla="*/ 2710031 w 3572898"/>
                    <a:gd name="connsiteY38" fmla="*/ 1025908 h 1495142"/>
                    <a:gd name="connsiteX39" fmla="*/ 2764783 w 3572898"/>
                    <a:gd name="connsiteY39" fmla="*/ 1290542 h 1495142"/>
                    <a:gd name="connsiteX40" fmla="*/ 2812515 w 3572898"/>
                    <a:gd name="connsiteY40" fmla="*/ 1320023 h 1495142"/>
                    <a:gd name="connsiteX41" fmla="*/ 3312300 w 3572898"/>
                    <a:gd name="connsiteY41" fmla="*/ 936060 h 1495142"/>
                    <a:gd name="connsiteX42" fmla="*/ 3519373 w 3572898"/>
                    <a:gd name="connsiteY42" fmla="*/ 564731 h 1495142"/>
                    <a:gd name="connsiteX43" fmla="*/ 3571318 w 3572898"/>
                    <a:gd name="connsiteY43" fmla="*/ 122505 h 14951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</a:cxnLst>
                  <a:rect l="l" t="t" r="r" b="b"/>
                  <a:pathLst>
                    <a:path w="3572898" h="1495142">
                      <a:moveTo>
                        <a:pt x="3571318" y="122505"/>
                      </a:moveTo>
                      <a:cubicBezTo>
                        <a:pt x="3568510" y="90216"/>
                        <a:pt x="3563596" y="57926"/>
                        <a:pt x="3550259" y="27743"/>
                      </a:cubicBezTo>
                      <a:cubicBezTo>
                        <a:pt x="3537624" y="-2441"/>
                        <a:pt x="3510248" y="-12268"/>
                        <a:pt x="3501825" y="20022"/>
                      </a:cubicBezTo>
                      <a:cubicBezTo>
                        <a:pt x="3492700" y="57926"/>
                        <a:pt x="3421803" y="176555"/>
                        <a:pt x="3398639" y="202527"/>
                      </a:cubicBezTo>
                      <a:cubicBezTo>
                        <a:pt x="3235086" y="393456"/>
                        <a:pt x="2980982" y="548586"/>
                        <a:pt x="2780927" y="620184"/>
                      </a:cubicBezTo>
                      <a:cubicBezTo>
                        <a:pt x="2521910" y="692485"/>
                        <a:pt x="2370290" y="718457"/>
                        <a:pt x="2072665" y="729688"/>
                      </a:cubicBezTo>
                      <a:cubicBezTo>
                        <a:pt x="2044588" y="730389"/>
                        <a:pt x="2035462" y="735303"/>
                        <a:pt x="2034058" y="762679"/>
                      </a:cubicBezTo>
                      <a:cubicBezTo>
                        <a:pt x="2033356" y="771804"/>
                        <a:pt x="2062838" y="994321"/>
                        <a:pt x="2062838" y="1097507"/>
                      </a:cubicBezTo>
                      <a:cubicBezTo>
                        <a:pt x="2062838" y="1116459"/>
                        <a:pt x="2063540" y="1136114"/>
                        <a:pt x="2048097" y="1151556"/>
                      </a:cubicBezTo>
                      <a:cubicBezTo>
                        <a:pt x="1998961" y="1165595"/>
                        <a:pt x="1664835" y="1180336"/>
                        <a:pt x="1616401" y="1164192"/>
                      </a:cubicBezTo>
                      <a:cubicBezTo>
                        <a:pt x="1566563" y="1148047"/>
                        <a:pt x="1547611" y="1124181"/>
                        <a:pt x="1546207" y="1070833"/>
                      </a:cubicBezTo>
                      <a:cubicBezTo>
                        <a:pt x="1545505" y="1039245"/>
                        <a:pt x="1547611" y="825854"/>
                        <a:pt x="1554630" y="750746"/>
                      </a:cubicBezTo>
                      <a:cubicBezTo>
                        <a:pt x="1557438" y="719159"/>
                        <a:pt x="1547611" y="710033"/>
                        <a:pt x="1516023" y="707225"/>
                      </a:cubicBezTo>
                      <a:cubicBezTo>
                        <a:pt x="1367211" y="692485"/>
                        <a:pt x="944640" y="610357"/>
                        <a:pt x="840752" y="569644"/>
                      </a:cubicBezTo>
                      <a:cubicBezTo>
                        <a:pt x="812675" y="558413"/>
                        <a:pt x="790914" y="575260"/>
                        <a:pt x="782491" y="609655"/>
                      </a:cubicBezTo>
                      <a:cubicBezTo>
                        <a:pt x="781087" y="611761"/>
                        <a:pt x="707383" y="853230"/>
                        <a:pt x="694046" y="896049"/>
                      </a:cubicBezTo>
                      <a:cubicBezTo>
                        <a:pt x="650525" y="889029"/>
                        <a:pt x="456086" y="806902"/>
                        <a:pt x="425903" y="785843"/>
                      </a:cubicBezTo>
                      <a:cubicBezTo>
                        <a:pt x="427307" y="747236"/>
                        <a:pt x="475741" y="552798"/>
                        <a:pt x="478549" y="488921"/>
                      </a:cubicBezTo>
                      <a:cubicBezTo>
                        <a:pt x="479953" y="455929"/>
                        <a:pt x="470827" y="432063"/>
                        <a:pt x="442048" y="412409"/>
                      </a:cubicBezTo>
                      <a:cubicBezTo>
                        <a:pt x="251820" y="286059"/>
                        <a:pt x="197771" y="247452"/>
                        <a:pt x="83354" y="53013"/>
                      </a:cubicBezTo>
                      <a:cubicBezTo>
                        <a:pt x="75632" y="40378"/>
                        <a:pt x="58084" y="3877"/>
                        <a:pt x="39833" y="5281"/>
                      </a:cubicBezTo>
                      <a:cubicBezTo>
                        <a:pt x="20179" y="5983"/>
                        <a:pt x="8246" y="23531"/>
                        <a:pt x="5438" y="40378"/>
                      </a:cubicBezTo>
                      <a:cubicBezTo>
                        <a:pt x="-4389" y="101447"/>
                        <a:pt x="524" y="146372"/>
                        <a:pt x="8948" y="199719"/>
                      </a:cubicBezTo>
                      <a:cubicBezTo>
                        <a:pt x="37727" y="329579"/>
                        <a:pt x="88267" y="695994"/>
                        <a:pt x="366940" y="1015379"/>
                      </a:cubicBezTo>
                      <a:cubicBezTo>
                        <a:pt x="423095" y="1079256"/>
                        <a:pt x="694748" y="1275801"/>
                        <a:pt x="755115" y="1296157"/>
                      </a:cubicBezTo>
                      <a:cubicBezTo>
                        <a:pt x="806357" y="1313706"/>
                        <a:pt x="847772" y="1333360"/>
                        <a:pt x="858301" y="1289840"/>
                      </a:cubicBezTo>
                      <a:cubicBezTo>
                        <a:pt x="884975" y="1182442"/>
                        <a:pt x="955169" y="981686"/>
                        <a:pt x="971314" y="961329"/>
                      </a:cubicBezTo>
                      <a:cubicBezTo>
                        <a:pt x="979737" y="950099"/>
                        <a:pt x="1003603" y="943781"/>
                        <a:pt x="1016940" y="946589"/>
                      </a:cubicBezTo>
                      <a:cubicBezTo>
                        <a:pt x="1080817" y="959925"/>
                        <a:pt x="1259813" y="1000638"/>
                        <a:pt x="1299122" y="1013975"/>
                      </a:cubicBezTo>
                      <a:cubicBezTo>
                        <a:pt x="1338431" y="1023803"/>
                        <a:pt x="1347556" y="1027312"/>
                        <a:pt x="1344047" y="1062410"/>
                      </a:cubicBezTo>
                      <a:cubicBezTo>
                        <a:pt x="1338431" y="1126286"/>
                        <a:pt x="1326498" y="1371265"/>
                        <a:pt x="1326498" y="1371265"/>
                      </a:cubicBezTo>
                      <a:cubicBezTo>
                        <a:pt x="1325094" y="1403555"/>
                        <a:pt x="1358086" y="1437950"/>
                        <a:pt x="1384058" y="1444970"/>
                      </a:cubicBezTo>
                      <a:cubicBezTo>
                        <a:pt x="1697827" y="1529203"/>
                        <a:pt x="1925959" y="1511654"/>
                        <a:pt x="2248853" y="1429527"/>
                      </a:cubicBezTo>
                      <a:cubicBezTo>
                        <a:pt x="2277633" y="1422507"/>
                        <a:pt x="2287460" y="1418998"/>
                        <a:pt x="2290268" y="1390218"/>
                      </a:cubicBezTo>
                      <a:cubicBezTo>
                        <a:pt x="2292374" y="1369159"/>
                        <a:pt x="2283951" y="1112248"/>
                        <a:pt x="2283951" y="1004850"/>
                      </a:cubicBezTo>
                      <a:cubicBezTo>
                        <a:pt x="2283951" y="980282"/>
                        <a:pt x="2291672" y="967647"/>
                        <a:pt x="2316942" y="964839"/>
                      </a:cubicBezTo>
                      <a:cubicBezTo>
                        <a:pt x="2366780" y="958522"/>
                        <a:pt x="2600528" y="912895"/>
                        <a:pt x="2654577" y="931146"/>
                      </a:cubicBezTo>
                      <a:cubicBezTo>
                        <a:pt x="2676338" y="938867"/>
                        <a:pt x="2682655" y="940271"/>
                        <a:pt x="2691079" y="962733"/>
                      </a:cubicBezTo>
                      <a:cubicBezTo>
                        <a:pt x="2691079" y="962733"/>
                        <a:pt x="2710031" y="1025908"/>
                        <a:pt x="2710031" y="1025908"/>
                      </a:cubicBezTo>
                      <a:cubicBezTo>
                        <a:pt x="2731090" y="1114353"/>
                        <a:pt x="2745128" y="1201395"/>
                        <a:pt x="2764783" y="1290542"/>
                      </a:cubicBezTo>
                      <a:cubicBezTo>
                        <a:pt x="2771101" y="1317917"/>
                        <a:pt x="2785841" y="1327043"/>
                        <a:pt x="2812515" y="1320023"/>
                      </a:cubicBezTo>
                      <a:cubicBezTo>
                        <a:pt x="2864459" y="1306686"/>
                        <a:pt x="3122775" y="1181038"/>
                        <a:pt x="3312300" y="936060"/>
                      </a:cubicBezTo>
                      <a:cubicBezTo>
                        <a:pt x="3400745" y="822344"/>
                        <a:pt x="3477257" y="703716"/>
                        <a:pt x="3519373" y="564731"/>
                      </a:cubicBezTo>
                      <a:cubicBezTo>
                        <a:pt x="3576231" y="392754"/>
                        <a:pt x="3584654" y="273424"/>
                        <a:pt x="3571318" y="122505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701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3" name="Freeform: Shape 58">
                  <a:extLst>
                    <a:ext uri="{FF2B5EF4-FFF2-40B4-BE49-F238E27FC236}">
                      <a16:creationId xmlns:a16="http://schemas.microsoft.com/office/drawing/2014/main" id="{BB6FAA5A-1088-4057-B4AD-0F06A9F4857F}"/>
                    </a:ext>
                  </a:extLst>
                </p:cNvPr>
                <p:cNvSpPr/>
                <p:nvPr/>
              </p:nvSpPr>
              <p:spPr>
                <a:xfrm>
                  <a:off x="5926669" y="4263534"/>
                  <a:ext cx="1102053" cy="807236"/>
                </a:xfrm>
                <a:custGeom>
                  <a:avLst/>
                  <a:gdLst>
                    <a:gd name="connsiteX0" fmla="*/ 42981 w 1102053"/>
                    <a:gd name="connsiteY0" fmla="*/ 551807 h 807236"/>
                    <a:gd name="connsiteX1" fmla="*/ 142658 w 1102053"/>
                    <a:gd name="connsiteY1" fmla="*/ 558124 h 807236"/>
                    <a:gd name="connsiteX2" fmla="*/ 430455 w 1102053"/>
                    <a:gd name="connsiteY2" fmla="*/ 466872 h 807236"/>
                    <a:gd name="connsiteX3" fmla="*/ 582075 w 1102053"/>
                    <a:gd name="connsiteY3" fmla="*/ 506180 h 807236"/>
                    <a:gd name="connsiteX4" fmla="*/ 1033425 w 1102053"/>
                    <a:gd name="connsiteY4" fmla="*/ 812228 h 807236"/>
                    <a:gd name="connsiteX5" fmla="*/ 1095197 w 1102053"/>
                    <a:gd name="connsiteY5" fmla="*/ 727995 h 807236"/>
                    <a:gd name="connsiteX6" fmla="*/ 620682 w 1102053"/>
                    <a:gd name="connsiteY6" fmla="*/ 39387 h 807236"/>
                    <a:gd name="connsiteX7" fmla="*/ 384126 w 1102053"/>
                    <a:gd name="connsiteY7" fmla="*/ 47108 h 807236"/>
                    <a:gd name="connsiteX8" fmla="*/ 31750 w 1102053"/>
                    <a:gd name="connsiteY8" fmla="*/ 384042 h 807236"/>
                    <a:gd name="connsiteX9" fmla="*/ 1566 w 1102053"/>
                    <a:gd name="connsiteY9" fmla="*/ 492141 h 807236"/>
                    <a:gd name="connsiteX10" fmla="*/ 42981 w 1102053"/>
                    <a:gd name="connsiteY10" fmla="*/ 551807 h 8072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102053" h="807236">
                      <a:moveTo>
                        <a:pt x="42981" y="551807"/>
                      </a:moveTo>
                      <a:cubicBezTo>
                        <a:pt x="75271" y="567250"/>
                        <a:pt x="108964" y="565144"/>
                        <a:pt x="142658" y="558124"/>
                      </a:cubicBezTo>
                      <a:cubicBezTo>
                        <a:pt x="181966" y="549701"/>
                        <a:pt x="370790" y="478804"/>
                        <a:pt x="430455" y="466872"/>
                      </a:cubicBezTo>
                      <a:cubicBezTo>
                        <a:pt x="487312" y="455640"/>
                        <a:pt x="539256" y="461256"/>
                        <a:pt x="582075" y="506180"/>
                      </a:cubicBezTo>
                      <a:cubicBezTo>
                        <a:pt x="601729" y="526537"/>
                        <a:pt x="907075" y="812228"/>
                        <a:pt x="1033425" y="812228"/>
                      </a:cubicBezTo>
                      <a:cubicBezTo>
                        <a:pt x="1091687" y="810122"/>
                        <a:pt x="1114851" y="782747"/>
                        <a:pt x="1095197" y="727995"/>
                      </a:cubicBezTo>
                      <a:cubicBezTo>
                        <a:pt x="1053080" y="606558"/>
                        <a:pt x="840390" y="181882"/>
                        <a:pt x="620682" y="39387"/>
                      </a:cubicBezTo>
                      <a:cubicBezTo>
                        <a:pt x="551189" y="-5538"/>
                        <a:pt x="496437" y="-23086"/>
                        <a:pt x="384126" y="47108"/>
                      </a:cubicBezTo>
                      <a:cubicBezTo>
                        <a:pt x="308316" y="109582"/>
                        <a:pt x="145465" y="198729"/>
                        <a:pt x="31750" y="384042"/>
                      </a:cubicBezTo>
                      <a:cubicBezTo>
                        <a:pt x="8586" y="421245"/>
                        <a:pt x="-4751" y="449323"/>
                        <a:pt x="1566" y="492141"/>
                      </a:cubicBezTo>
                      <a:cubicBezTo>
                        <a:pt x="6480" y="516008"/>
                        <a:pt x="21221" y="537066"/>
                        <a:pt x="42981" y="551807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701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sp>
            <p:nvSpPr>
              <p:cNvPr id="77" name="Freeform: Shape 52">
                <a:extLst>
                  <a:ext uri="{FF2B5EF4-FFF2-40B4-BE49-F238E27FC236}">
                    <a16:creationId xmlns:a16="http://schemas.microsoft.com/office/drawing/2014/main" id="{2F820C8C-CCEE-4016-86A2-AF2005A15750}"/>
                  </a:ext>
                </a:extLst>
              </p:cNvPr>
              <p:cNvSpPr/>
              <p:nvPr/>
            </p:nvSpPr>
            <p:spPr>
              <a:xfrm>
                <a:off x="6459286" y="1465621"/>
                <a:ext cx="275879" cy="196794"/>
              </a:xfrm>
              <a:custGeom>
                <a:avLst/>
                <a:gdLst>
                  <a:gd name="connsiteX0" fmla="*/ 47801 w 1052917"/>
                  <a:gd name="connsiteY0" fmla="*/ 503551 h 751080"/>
                  <a:gd name="connsiteX1" fmla="*/ 140458 w 1052917"/>
                  <a:gd name="connsiteY1" fmla="*/ 486704 h 751080"/>
                  <a:gd name="connsiteX2" fmla="*/ 401581 w 1052917"/>
                  <a:gd name="connsiteY2" fmla="*/ 402471 h 751080"/>
                  <a:gd name="connsiteX3" fmla="*/ 578472 w 1052917"/>
                  <a:gd name="connsiteY3" fmla="*/ 450203 h 751080"/>
                  <a:gd name="connsiteX4" fmla="*/ 988407 w 1052917"/>
                  <a:gd name="connsiteY4" fmla="*/ 752741 h 751080"/>
                  <a:gd name="connsiteX5" fmla="*/ 1048072 w 1052917"/>
                  <a:gd name="connsiteY5" fmla="*/ 696586 h 751080"/>
                  <a:gd name="connsiteX6" fmla="*/ 594616 w 1052917"/>
                  <a:gd name="connsiteY6" fmla="*/ 38161 h 751080"/>
                  <a:gd name="connsiteX7" fmla="*/ 368590 w 1052917"/>
                  <a:gd name="connsiteY7" fmla="*/ 45181 h 751080"/>
                  <a:gd name="connsiteX8" fmla="*/ 31656 w 1052917"/>
                  <a:gd name="connsiteY8" fmla="*/ 367374 h 751080"/>
                  <a:gd name="connsiteX9" fmla="*/ 1473 w 1052917"/>
                  <a:gd name="connsiteY9" fmla="*/ 455819 h 751080"/>
                  <a:gd name="connsiteX10" fmla="*/ 47801 w 1052917"/>
                  <a:gd name="connsiteY10" fmla="*/ 503551 h 7510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052917" h="751080">
                    <a:moveTo>
                      <a:pt x="47801" y="503551"/>
                    </a:moveTo>
                    <a:cubicBezTo>
                      <a:pt x="67456" y="506359"/>
                      <a:pt x="106765" y="502849"/>
                      <a:pt x="140458" y="486704"/>
                    </a:cubicBezTo>
                    <a:cubicBezTo>
                      <a:pt x="174853" y="469858"/>
                      <a:pt x="344724" y="414404"/>
                      <a:pt x="401581" y="402471"/>
                    </a:cubicBezTo>
                    <a:cubicBezTo>
                      <a:pt x="455631" y="391240"/>
                      <a:pt x="537759" y="407385"/>
                      <a:pt x="578472" y="450203"/>
                    </a:cubicBezTo>
                    <a:cubicBezTo>
                      <a:pt x="597424" y="469858"/>
                      <a:pt x="831172" y="693076"/>
                      <a:pt x="988407" y="752741"/>
                    </a:cubicBezTo>
                    <a:cubicBezTo>
                      <a:pt x="1030524" y="759761"/>
                      <a:pt x="1066323" y="749231"/>
                      <a:pt x="1048072" y="696586"/>
                    </a:cubicBezTo>
                    <a:cubicBezTo>
                      <a:pt x="1007360" y="580063"/>
                      <a:pt x="804498" y="174339"/>
                      <a:pt x="594616" y="38161"/>
                    </a:cubicBezTo>
                    <a:cubicBezTo>
                      <a:pt x="527931" y="-5359"/>
                      <a:pt x="475987" y="-22206"/>
                      <a:pt x="368590" y="45181"/>
                    </a:cubicBezTo>
                    <a:cubicBezTo>
                      <a:pt x="296290" y="104846"/>
                      <a:pt x="140458" y="190484"/>
                      <a:pt x="31656" y="367374"/>
                    </a:cubicBezTo>
                    <a:cubicBezTo>
                      <a:pt x="9896" y="403173"/>
                      <a:pt x="-4845" y="415106"/>
                      <a:pt x="1473" y="455819"/>
                    </a:cubicBezTo>
                    <a:cubicBezTo>
                      <a:pt x="4983" y="479685"/>
                      <a:pt x="24637" y="497935"/>
                      <a:pt x="47801" y="503551"/>
                    </a:cubicBezTo>
                    <a:close/>
                  </a:path>
                </a:pathLst>
              </a:custGeom>
              <a:solidFill>
                <a:srgbClr val="D5241A"/>
              </a:solidFill>
              <a:ln w="59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78" name="Freeform: Shape 53">
                <a:extLst>
                  <a:ext uri="{FF2B5EF4-FFF2-40B4-BE49-F238E27FC236}">
                    <a16:creationId xmlns:a16="http://schemas.microsoft.com/office/drawing/2014/main" id="{EAB06008-8A00-4FE9-9461-3CFF1104AD84}"/>
                  </a:ext>
                </a:extLst>
              </p:cNvPr>
              <p:cNvSpPr/>
              <p:nvPr/>
            </p:nvSpPr>
            <p:spPr>
              <a:xfrm>
                <a:off x="5941659" y="1634366"/>
                <a:ext cx="925114" cy="371517"/>
              </a:xfrm>
              <a:custGeom>
                <a:avLst/>
                <a:gdLst>
                  <a:gd name="connsiteX0" fmla="*/ 3533255 w 3530782"/>
                  <a:gd name="connsiteY0" fmla="*/ 117834 h 1417928"/>
                  <a:gd name="connsiteX1" fmla="*/ 3519217 w 3530782"/>
                  <a:gd name="connsiteY1" fmla="*/ 26581 h 1417928"/>
                  <a:gd name="connsiteX2" fmla="*/ 3477802 w 3530782"/>
                  <a:gd name="connsiteY2" fmla="*/ 19561 h 1417928"/>
                  <a:gd name="connsiteX3" fmla="*/ 3375318 w 3530782"/>
                  <a:gd name="connsiteY3" fmla="*/ 195749 h 1417928"/>
                  <a:gd name="connsiteX4" fmla="*/ 2757606 w 3530782"/>
                  <a:gd name="connsiteY4" fmla="*/ 598666 h 1417928"/>
                  <a:gd name="connsiteX5" fmla="*/ 2077422 w 3530782"/>
                  <a:gd name="connsiteY5" fmla="*/ 703958 h 1417928"/>
                  <a:gd name="connsiteX6" fmla="*/ 2038815 w 3530782"/>
                  <a:gd name="connsiteY6" fmla="*/ 735545 h 1417928"/>
                  <a:gd name="connsiteX7" fmla="*/ 2067595 w 3530782"/>
                  <a:gd name="connsiteY7" fmla="*/ 1059142 h 1417928"/>
                  <a:gd name="connsiteX8" fmla="*/ 2045834 w 3530782"/>
                  <a:gd name="connsiteY8" fmla="*/ 1111086 h 1417928"/>
                  <a:gd name="connsiteX9" fmla="*/ 1586060 w 3530782"/>
                  <a:gd name="connsiteY9" fmla="*/ 1130740 h 1417928"/>
                  <a:gd name="connsiteX10" fmla="*/ 1494808 w 3530782"/>
                  <a:gd name="connsiteY10" fmla="*/ 1033872 h 1417928"/>
                  <a:gd name="connsiteX11" fmla="*/ 1503231 w 3530782"/>
                  <a:gd name="connsiteY11" fmla="*/ 717997 h 1417928"/>
                  <a:gd name="connsiteX12" fmla="*/ 1464624 w 3530782"/>
                  <a:gd name="connsiteY12" fmla="*/ 675880 h 1417928"/>
                  <a:gd name="connsiteX13" fmla="*/ 831470 w 3530782"/>
                  <a:gd name="connsiteY13" fmla="*/ 543212 h 1417928"/>
                  <a:gd name="connsiteX14" fmla="*/ 773208 w 3530782"/>
                  <a:gd name="connsiteY14" fmla="*/ 581819 h 1417928"/>
                  <a:gd name="connsiteX15" fmla="*/ 684763 w 3530782"/>
                  <a:gd name="connsiteY15" fmla="*/ 865405 h 1417928"/>
                  <a:gd name="connsiteX16" fmla="*/ 374504 w 3530782"/>
                  <a:gd name="connsiteY16" fmla="*/ 745372 h 1417928"/>
                  <a:gd name="connsiteX17" fmla="*/ 427150 w 3530782"/>
                  <a:gd name="connsiteY17" fmla="*/ 458979 h 1417928"/>
                  <a:gd name="connsiteX18" fmla="*/ 411707 w 3530782"/>
                  <a:gd name="connsiteY18" fmla="*/ 378255 h 1417928"/>
                  <a:gd name="connsiteX19" fmla="*/ 67052 w 3530782"/>
                  <a:gd name="connsiteY19" fmla="*/ 52553 h 1417928"/>
                  <a:gd name="connsiteX20" fmla="*/ 16512 w 3530782"/>
                  <a:gd name="connsiteY20" fmla="*/ 6224 h 1417928"/>
                  <a:gd name="connsiteX21" fmla="*/ 27743 w 3530782"/>
                  <a:gd name="connsiteY21" fmla="*/ 193644 h 1417928"/>
                  <a:gd name="connsiteX22" fmla="*/ 378715 w 3530782"/>
                  <a:gd name="connsiteY22" fmla="*/ 959465 h 1417928"/>
                  <a:gd name="connsiteX23" fmla="*/ 731794 w 3530782"/>
                  <a:gd name="connsiteY23" fmla="*/ 1209358 h 1417928"/>
                  <a:gd name="connsiteX24" fmla="*/ 813921 w 3530782"/>
                  <a:gd name="connsiteY24" fmla="*/ 1203742 h 1417928"/>
                  <a:gd name="connsiteX25" fmla="*/ 933954 w 3530782"/>
                  <a:gd name="connsiteY25" fmla="*/ 879444 h 1417928"/>
                  <a:gd name="connsiteX26" fmla="*/ 979580 w 3530782"/>
                  <a:gd name="connsiteY26" fmla="*/ 865405 h 1417928"/>
                  <a:gd name="connsiteX27" fmla="*/ 1296859 w 3530782"/>
                  <a:gd name="connsiteY27" fmla="*/ 937003 h 1417928"/>
                  <a:gd name="connsiteX28" fmla="*/ 1341784 w 3530782"/>
                  <a:gd name="connsiteY28" fmla="*/ 983332 h 1417928"/>
                  <a:gd name="connsiteX29" fmla="*/ 1331255 w 3530782"/>
                  <a:gd name="connsiteY29" fmla="*/ 1295697 h 1417928"/>
                  <a:gd name="connsiteX30" fmla="*/ 1388814 w 3530782"/>
                  <a:gd name="connsiteY30" fmla="*/ 1366593 h 1417928"/>
                  <a:gd name="connsiteX31" fmla="*/ 2204474 w 3530782"/>
                  <a:gd name="connsiteY31" fmla="*/ 1351853 h 1417928"/>
                  <a:gd name="connsiteX32" fmla="*/ 2245889 w 3530782"/>
                  <a:gd name="connsiteY32" fmla="*/ 1313947 h 1417928"/>
                  <a:gd name="connsiteX33" fmla="*/ 2239571 w 3530782"/>
                  <a:gd name="connsiteY33" fmla="*/ 927878 h 1417928"/>
                  <a:gd name="connsiteX34" fmla="*/ 2272562 w 3530782"/>
                  <a:gd name="connsiteY34" fmla="*/ 889271 h 1417928"/>
                  <a:gd name="connsiteX35" fmla="*/ 2638276 w 3530782"/>
                  <a:gd name="connsiteY35" fmla="*/ 849962 h 1417928"/>
                  <a:gd name="connsiteX36" fmla="*/ 2688816 w 3530782"/>
                  <a:gd name="connsiteY36" fmla="*/ 880146 h 1417928"/>
                  <a:gd name="connsiteX37" fmla="*/ 2762520 w 3530782"/>
                  <a:gd name="connsiteY37" fmla="*/ 1203040 h 1417928"/>
                  <a:gd name="connsiteX38" fmla="*/ 2803233 w 3530782"/>
                  <a:gd name="connsiteY38" fmla="*/ 1224099 h 1417928"/>
                  <a:gd name="connsiteX39" fmla="*/ 3254583 w 3530782"/>
                  <a:gd name="connsiteY39" fmla="*/ 858385 h 1417928"/>
                  <a:gd name="connsiteX40" fmla="*/ 3453936 w 3530782"/>
                  <a:gd name="connsiteY40" fmla="*/ 543914 h 1417928"/>
                  <a:gd name="connsiteX41" fmla="*/ 3533255 w 3530782"/>
                  <a:gd name="connsiteY41" fmla="*/ 117834 h 14179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</a:cxnLst>
                <a:rect l="l" t="t" r="r" b="b"/>
                <a:pathLst>
                  <a:path w="3530782" h="1417928">
                    <a:moveTo>
                      <a:pt x="3533255" y="117834"/>
                    </a:moveTo>
                    <a:cubicBezTo>
                      <a:pt x="3530448" y="86948"/>
                      <a:pt x="3532553" y="56062"/>
                      <a:pt x="3519217" y="26581"/>
                    </a:cubicBezTo>
                    <a:cubicBezTo>
                      <a:pt x="3506582" y="-2199"/>
                      <a:pt x="3486225" y="-12026"/>
                      <a:pt x="3477802" y="19561"/>
                    </a:cubicBezTo>
                    <a:cubicBezTo>
                      <a:pt x="3468676" y="55360"/>
                      <a:pt x="3398482" y="169777"/>
                      <a:pt x="3375318" y="195749"/>
                    </a:cubicBezTo>
                    <a:cubicBezTo>
                      <a:pt x="3211765" y="379659"/>
                      <a:pt x="2957661" y="529173"/>
                      <a:pt x="2757606" y="598666"/>
                    </a:cubicBezTo>
                    <a:cubicBezTo>
                      <a:pt x="2498589" y="668158"/>
                      <a:pt x="2375047" y="693428"/>
                      <a:pt x="2077422" y="703958"/>
                    </a:cubicBezTo>
                    <a:cubicBezTo>
                      <a:pt x="2049344" y="704659"/>
                      <a:pt x="2040219" y="709573"/>
                      <a:pt x="2038815" y="735545"/>
                    </a:cubicBezTo>
                    <a:cubicBezTo>
                      <a:pt x="2038113" y="744670"/>
                      <a:pt x="2067595" y="958763"/>
                      <a:pt x="2067595" y="1059142"/>
                    </a:cubicBezTo>
                    <a:cubicBezTo>
                      <a:pt x="2067595" y="1077392"/>
                      <a:pt x="2061277" y="1096345"/>
                      <a:pt x="2045834" y="1111086"/>
                    </a:cubicBezTo>
                    <a:cubicBezTo>
                      <a:pt x="1996698" y="1125124"/>
                      <a:pt x="1634495" y="1145481"/>
                      <a:pt x="1586060" y="1130740"/>
                    </a:cubicBezTo>
                    <a:cubicBezTo>
                      <a:pt x="1536223" y="1115297"/>
                      <a:pt x="1496212" y="1085114"/>
                      <a:pt x="1494808" y="1033872"/>
                    </a:cubicBezTo>
                    <a:cubicBezTo>
                      <a:pt x="1494106" y="1003688"/>
                      <a:pt x="1496212" y="790297"/>
                      <a:pt x="1503231" y="717997"/>
                    </a:cubicBezTo>
                    <a:cubicBezTo>
                      <a:pt x="1506039" y="687813"/>
                      <a:pt x="1496212" y="678687"/>
                      <a:pt x="1464624" y="675880"/>
                    </a:cubicBezTo>
                    <a:cubicBezTo>
                      <a:pt x="1315812" y="661841"/>
                      <a:pt x="935358" y="582521"/>
                      <a:pt x="831470" y="543212"/>
                    </a:cubicBezTo>
                    <a:cubicBezTo>
                      <a:pt x="803392" y="532683"/>
                      <a:pt x="781632" y="548828"/>
                      <a:pt x="773208" y="581819"/>
                    </a:cubicBezTo>
                    <a:cubicBezTo>
                      <a:pt x="771804" y="583925"/>
                      <a:pt x="698100" y="823990"/>
                      <a:pt x="684763" y="865405"/>
                    </a:cubicBezTo>
                    <a:cubicBezTo>
                      <a:pt x="641243" y="858385"/>
                      <a:pt x="404687" y="765729"/>
                      <a:pt x="374504" y="745372"/>
                    </a:cubicBezTo>
                    <a:cubicBezTo>
                      <a:pt x="375908" y="708169"/>
                      <a:pt x="424342" y="520750"/>
                      <a:pt x="427150" y="458979"/>
                    </a:cubicBezTo>
                    <a:cubicBezTo>
                      <a:pt x="428554" y="427391"/>
                      <a:pt x="440487" y="396505"/>
                      <a:pt x="411707" y="378255"/>
                    </a:cubicBezTo>
                    <a:cubicBezTo>
                      <a:pt x="221480" y="256117"/>
                      <a:pt x="181469" y="239972"/>
                      <a:pt x="67052" y="52553"/>
                    </a:cubicBezTo>
                    <a:cubicBezTo>
                      <a:pt x="59331" y="40620"/>
                      <a:pt x="34762" y="4820"/>
                      <a:pt x="16512" y="6224"/>
                    </a:cubicBezTo>
                    <a:cubicBezTo>
                      <a:pt x="-22797" y="9734"/>
                      <a:pt x="19320" y="142402"/>
                      <a:pt x="27743" y="193644"/>
                    </a:cubicBezTo>
                    <a:cubicBezTo>
                      <a:pt x="56523" y="318590"/>
                      <a:pt x="100043" y="651312"/>
                      <a:pt x="378715" y="959465"/>
                    </a:cubicBezTo>
                    <a:cubicBezTo>
                      <a:pt x="434871" y="1021236"/>
                      <a:pt x="671426" y="1189703"/>
                      <a:pt x="731794" y="1209358"/>
                    </a:cubicBezTo>
                    <a:cubicBezTo>
                      <a:pt x="783036" y="1226204"/>
                      <a:pt x="803392" y="1245157"/>
                      <a:pt x="813921" y="1203742"/>
                    </a:cubicBezTo>
                    <a:cubicBezTo>
                      <a:pt x="840595" y="1099854"/>
                      <a:pt x="917809" y="899800"/>
                      <a:pt x="933954" y="879444"/>
                    </a:cubicBezTo>
                    <a:cubicBezTo>
                      <a:pt x="942377" y="868915"/>
                      <a:pt x="966243" y="862597"/>
                      <a:pt x="979580" y="865405"/>
                    </a:cubicBezTo>
                    <a:cubicBezTo>
                      <a:pt x="1043457" y="878040"/>
                      <a:pt x="1257550" y="925070"/>
                      <a:pt x="1296859" y="937003"/>
                    </a:cubicBezTo>
                    <a:cubicBezTo>
                      <a:pt x="1336168" y="946129"/>
                      <a:pt x="1345293" y="949638"/>
                      <a:pt x="1341784" y="983332"/>
                    </a:cubicBezTo>
                    <a:cubicBezTo>
                      <a:pt x="1336168" y="1045103"/>
                      <a:pt x="1331255" y="1295697"/>
                      <a:pt x="1331255" y="1295697"/>
                    </a:cubicBezTo>
                    <a:cubicBezTo>
                      <a:pt x="1329851" y="1327284"/>
                      <a:pt x="1362842" y="1360276"/>
                      <a:pt x="1388814" y="1366593"/>
                    </a:cubicBezTo>
                    <a:cubicBezTo>
                      <a:pt x="1702583" y="1448019"/>
                      <a:pt x="1881579" y="1431172"/>
                      <a:pt x="2204474" y="1351853"/>
                    </a:cubicBezTo>
                    <a:cubicBezTo>
                      <a:pt x="2233254" y="1344833"/>
                      <a:pt x="2243081" y="1341323"/>
                      <a:pt x="2245889" y="1313947"/>
                    </a:cubicBezTo>
                    <a:cubicBezTo>
                      <a:pt x="2247994" y="1293591"/>
                      <a:pt x="2239571" y="1031765"/>
                      <a:pt x="2239571" y="927878"/>
                    </a:cubicBezTo>
                    <a:cubicBezTo>
                      <a:pt x="2239571" y="904012"/>
                      <a:pt x="2247293" y="892079"/>
                      <a:pt x="2272562" y="889271"/>
                    </a:cubicBezTo>
                    <a:cubicBezTo>
                      <a:pt x="2322401" y="882954"/>
                      <a:pt x="2584226" y="831711"/>
                      <a:pt x="2638276" y="849962"/>
                    </a:cubicBezTo>
                    <a:cubicBezTo>
                      <a:pt x="2660036" y="856981"/>
                      <a:pt x="2680393" y="859087"/>
                      <a:pt x="2688816" y="880146"/>
                    </a:cubicBezTo>
                    <a:cubicBezTo>
                      <a:pt x="2681797" y="851366"/>
                      <a:pt x="2742164" y="1113893"/>
                      <a:pt x="2762520" y="1203040"/>
                    </a:cubicBezTo>
                    <a:cubicBezTo>
                      <a:pt x="2768837" y="1229714"/>
                      <a:pt x="2776559" y="1231118"/>
                      <a:pt x="2803233" y="1224099"/>
                    </a:cubicBezTo>
                    <a:cubicBezTo>
                      <a:pt x="2855177" y="1211464"/>
                      <a:pt x="3052423" y="1092835"/>
                      <a:pt x="3254583" y="858385"/>
                    </a:cubicBezTo>
                    <a:cubicBezTo>
                      <a:pt x="3346538" y="751690"/>
                      <a:pt x="3411819" y="677986"/>
                      <a:pt x="3453936" y="543914"/>
                    </a:cubicBezTo>
                    <a:cubicBezTo>
                      <a:pt x="3510091" y="378255"/>
                      <a:pt x="3546592" y="263136"/>
                      <a:pt x="3533255" y="117834"/>
                    </a:cubicBezTo>
                    <a:close/>
                  </a:path>
                </a:pathLst>
              </a:custGeom>
              <a:solidFill>
                <a:srgbClr val="D5241A"/>
              </a:solidFill>
              <a:ln w="59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9" name="Freeform: Shape 54">
                <a:extLst>
                  <a:ext uri="{FF2B5EF4-FFF2-40B4-BE49-F238E27FC236}">
                    <a16:creationId xmlns:a16="http://schemas.microsoft.com/office/drawing/2014/main" id="{7F65655C-9D4F-4D14-B668-E0503C5F729E}"/>
                  </a:ext>
                </a:extLst>
              </p:cNvPr>
              <p:cNvSpPr/>
              <p:nvPr/>
            </p:nvSpPr>
            <p:spPr>
              <a:xfrm>
                <a:off x="5949480" y="1650895"/>
                <a:ext cx="1839" cy="20231"/>
              </a:xfrm>
              <a:custGeom>
                <a:avLst/>
                <a:gdLst>
                  <a:gd name="connsiteX0" fmla="*/ 702 w 7019"/>
                  <a:gd name="connsiteY0" fmla="*/ 30886 h 77213"/>
                  <a:gd name="connsiteX1" fmla="*/ 5616 w 7019"/>
                  <a:gd name="connsiteY1" fmla="*/ 80724 h 77213"/>
                  <a:gd name="connsiteX2" fmla="*/ 11933 w 7019"/>
                  <a:gd name="connsiteY2" fmla="*/ 0 h 77213"/>
                  <a:gd name="connsiteX3" fmla="*/ 702 w 7019"/>
                  <a:gd name="connsiteY3" fmla="*/ 30886 h 772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019" h="77213">
                    <a:moveTo>
                      <a:pt x="702" y="30886"/>
                    </a:moveTo>
                    <a:cubicBezTo>
                      <a:pt x="1404" y="47733"/>
                      <a:pt x="-3510" y="64579"/>
                      <a:pt x="5616" y="80724"/>
                    </a:cubicBezTo>
                    <a:cubicBezTo>
                      <a:pt x="16847" y="54752"/>
                      <a:pt x="11933" y="27376"/>
                      <a:pt x="11933" y="0"/>
                    </a:cubicBezTo>
                    <a:cubicBezTo>
                      <a:pt x="3510" y="8423"/>
                      <a:pt x="702" y="18953"/>
                      <a:pt x="702" y="30886"/>
                    </a:cubicBezTo>
                    <a:close/>
                  </a:path>
                </a:pathLst>
              </a:custGeom>
              <a:solidFill>
                <a:srgbClr val="808080"/>
              </a:solidFill>
              <a:ln w="701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0" name="Freeform: Shape 55">
                <a:extLst>
                  <a:ext uri="{FF2B5EF4-FFF2-40B4-BE49-F238E27FC236}">
                    <a16:creationId xmlns:a16="http://schemas.microsoft.com/office/drawing/2014/main" id="{4DDC7DFC-CB8E-4A4F-826A-446306847D40}"/>
                  </a:ext>
                </a:extLst>
              </p:cNvPr>
              <p:cNvSpPr/>
              <p:nvPr/>
            </p:nvSpPr>
            <p:spPr>
              <a:xfrm>
                <a:off x="5949648" y="1652910"/>
                <a:ext cx="877295" cy="329216"/>
              </a:xfrm>
              <a:custGeom>
                <a:avLst/>
                <a:gdLst>
                  <a:gd name="connsiteX0" fmla="*/ 18312 w 3348276"/>
                  <a:gd name="connsiteY0" fmla="*/ 28 h 1256481"/>
                  <a:gd name="connsiteX1" fmla="*/ 61131 w 3348276"/>
                  <a:gd name="connsiteY1" fmla="*/ 84261 h 1256481"/>
                  <a:gd name="connsiteX2" fmla="*/ 318745 w 3348276"/>
                  <a:gd name="connsiteY2" fmla="*/ 299758 h 1256481"/>
                  <a:gd name="connsiteX3" fmla="*/ 374198 w 3348276"/>
                  <a:gd name="connsiteY3" fmla="*/ 402944 h 1256481"/>
                  <a:gd name="connsiteX4" fmla="*/ 328572 w 3348276"/>
                  <a:gd name="connsiteY4" fmla="*/ 668279 h 1256481"/>
                  <a:gd name="connsiteX5" fmla="*/ 348226 w 3348276"/>
                  <a:gd name="connsiteY5" fmla="*/ 694953 h 1256481"/>
                  <a:gd name="connsiteX6" fmla="*/ 417017 w 3348276"/>
                  <a:gd name="connsiteY6" fmla="*/ 725839 h 1256481"/>
                  <a:gd name="connsiteX7" fmla="*/ 593205 w 3348276"/>
                  <a:gd name="connsiteY7" fmla="*/ 803755 h 1256481"/>
                  <a:gd name="connsiteX8" fmla="*/ 658486 w 3348276"/>
                  <a:gd name="connsiteY8" fmla="*/ 812178 h 1256481"/>
                  <a:gd name="connsiteX9" fmla="*/ 775711 w 3348276"/>
                  <a:gd name="connsiteY9" fmla="*/ 798139 h 1256481"/>
                  <a:gd name="connsiteX10" fmla="*/ 832568 w 3348276"/>
                  <a:gd name="connsiteY10" fmla="*/ 746897 h 1256481"/>
                  <a:gd name="connsiteX11" fmla="*/ 864156 w 3348276"/>
                  <a:gd name="connsiteY11" fmla="*/ 544035 h 1256481"/>
                  <a:gd name="connsiteX12" fmla="*/ 871175 w 3348276"/>
                  <a:gd name="connsiteY12" fmla="*/ 515957 h 1256481"/>
                  <a:gd name="connsiteX13" fmla="*/ 916100 w 3348276"/>
                  <a:gd name="connsiteY13" fmla="*/ 522275 h 1256481"/>
                  <a:gd name="connsiteX14" fmla="*/ 1424308 w 3348276"/>
                  <a:gd name="connsiteY14" fmla="*/ 617037 h 1256481"/>
                  <a:gd name="connsiteX15" fmla="*/ 1455895 w 3348276"/>
                  <a:gd name="connsiteY15" fmla="*/ 665471 h 1256481"/>
                  <a:gd name="connsiteX16" fmla="*/ 1452386 w 3348276"/>
                  <a:gd name="connsiteY16" fmla="*/ 902027 h 1256481"/>
                  <a:gd name="connsiteX17" fmla="*/ 1461511 w 3348276"/>
                  <a:gd name="connsiteY17" fmla="*/ 1016444 h 1256481"/>
                  <a:gd name="connsiteX18" fmla="*/ 1513455 w 3348276"/>
                  <a:gd name="connsiteY18" fmla="*/ 1068388 h 1256481"/>
                  <a:gd name="connsiteX19" fmla="*/ 1783703 w 3348276"/>
                  <a:gd name="connsiteY19" fmla="*/ 1081023 h 1256481"/>
                  <a:gd name="connsiteX20" fmla="*/ 2018855 w 3348276"/>
                  <a:gd name="connsiteY20" fmla="*/ 1057859 h 1256481"/>
                  <a:gd name="connsiteX21" fmla="*/ 2119233 w 3348276"/>
                  <a:gd name="connsiteY21" fmla="*/ 977837 h 1256481"/>
                  <a:gd name="connsiteX22" fmla="*/ 2164158 w 3348276"/>
                  <a:gd name="connsiteY22" fmla="*/ 876757 h 1256481"/>
                  <a:gd name="connsiteX23" fmla="*/ 2157840 w 3348276"/>
                  <a:gd name="connsiteY23" fmla="*/ 666173 h 1256481"/>
                  <a:gd name="connsiteX24" fmla="*/ 2298229 w 3348276"/>
                  <a:gd name="connsiteY24" fmla="*/ 640903 h 1256481"/>
                  <a:gd name="connsiteX25" fmla="*/ 3091427 w 3348276"/>
                  <a:gd name="connsiteY25" fmla="*/ 380482 h 1256481"/>
                  <a:gd name="connsiteX26" fmla="*/ 3327982 w 3348276"/>
                  <a:gd name="connsiteY26" fmla="*/ 152350 h 1256481"/>
                  <a:gd name="connsiteX27" fmla="*/ 3350444 w 3348276"/>
                  <a:gd name="connsiteY27" fmla="*/ 179024 h 1256481"/>
                  <a:gd name="connsiteX28" fmla="*/ 3168640 w 3348276"/>
                  <a:gd name="connsiteY28" fmla="*/ 575623 h 1256481"/>
                  <a:gd name="connsiteX29" fmla="*/ 2818370 w 3348276"/>
                  <a:gd name="connsiteY29" fmla="*/ 931509 h 1256481"/>
                  <a:gd name="connsiteX30" fmla="*/ 2753089 w 3348276"/>
                  <a:gd name="connsiteY30" fmla="*/ 907642 h 1256481"/>
                  <a:gd name="connsiteX31" fmla="*/ 2710973 w 3348276"/>
                  <a:gd name="connsiteY31" fmla="*/ 727243 h 1256481"/>
                  <a:gd name="connsiteX32" fmla="*/ 2657625 w 3348276"/>
                  <a:gd name="connsiteY32" fmla="*/ 692145 h 1256481"/>
                  <a:gd name="connsiteX33" fmla="*/ 2540400 w 3348276"/>
                  <a:gd name="connsiteY33" fmla="*/ 708290 h 1256481"/>
                  <a:gd name="connsiteX34" fmla="*/ 2421069 w 3348276"/>
                  <a:gd name="connsiteY34" fmla="*/ 726541 h 1256481"/>
                  <a:gd name="connsiteX35" fmla="*/ 2268748 w 3348276"/>
                  <a:gd name="connsiteY35" fmla="*/ 769359 h 1256481"/>
                  <a:gd name="connsiteX36" fmla="*/ 2197149 w 3348276"/>
                  <a:gd name="connsiteY36" fmla="*/ 831130 h 1256481"/>
                  <a:gd name="connsiteX37" fmla="*/ 2185216 w 3348276"/>
                  <a:gd name="connsiteY37" fmla="*/ 869035 h 1256481"/>
                  <a:gd name="connsiteX38" fmla="*/ 2190130 w 3348276"/>
                  <a:gd name="connsiteY38" fmla="*/ 1170872 h 1256481"/>
                  <a:gd name="connsiteX39" fmla="*/ 2156436 w 3348276"/>
                  <a:gd name="connsiteY39" fmla="*/ 1198248 h 1256481"/>
                  <a:gd name="connsiteX40" fmla="*/ 1762645 w 3348276"/>
                  <a:gd name="connsiteY40" fmla="*/ 1257913 h 1256481"/>
                  <a:gd name="connsiteX41" fmla="*/ 1458703 w 3348276"/>
                  <a:gd name="connsiteY41" fmla="*/ 1228431 h 1256481"/>
                  <a:gd name="connsiteX42" fmla="*/ 1390614 w 3348276"/>
                  <a:gd name="connsiteY42" fmla="*/ 1137178 h 1256481"/>
                  <a:gd name="connsiteX43" fmla="*/ 1396932 w 3348276"/>
                  <a:gd name="connsiteY43" fmla="*/ 903431 h 1256481"/>
                  <a:gd name="connsiteX44" fmla="*/ 1335863 w 3348276"/>
                  <a:gd name="connsiteY44" fmla="*/ 824813 h 1256481"/>
                  <a:gd name="connsiteX45" fmla="*/ 1043854 w 3348276"/>
                  <a:gd name="connsiteY45" fmla="*/ 767955 h 1256481"/>
                  <a:gd name="connsiteX46" fmla="*/ 918908 w 3348276"/>
                  <a:gd name="connsiteY46" fmla="*/ 781292 h 1256481"/>
                  <a:gd name="connsiteX47" fmla="*/ 862752 w 3348276"/>
                  <a:gd name="connsiteY47" fmla="*/ 841659 h 1256481"/>
                  <a:gd name="connsiteX48" fmla="*/ 784836 w 3348276"/>
                  <a:gd name="connsiteY48" fmla="*/ 1042416 h 1256481"/>
                  <a:gd name="connsiteX49" fmla="*/ 751845 w 3348276"/>
                  <a:gd name="connsiteY49" fmla="*/ 1048031 h 1256481"/>
                  <a:gd name="connsiteX50" fmla="*/ 461239 w 3348276"/>
                  <a:gd name="connsiteY50" fmla="*/ 923787 h 1256481"/>
                  <a:gd name="connsiteX51" fmla="*/ 268205 w 3348276"/>
                  <a:gd name="connsiteY51" fmla="*/ 753916 h 1256481"/>
                  <a:gd name="connsiteX52" fmla="*/ 34457 w 3348276"/>
                  <a:gd name="connsiteY52" fmla="*/ 195870 h 1256481"/>
                  <a:gd name="connsiteX53" fmla="*/ 62 w 3348276"/>
                  <a:gd name="connsiteY53" fmla="*/ 27404 h 1256481"/>
                  <a:gd name="connsiteX54" fmla="*/ 18312 w 3348276"/>
                  <a:gd name="connsiteY54" fmla="*/ 28 h 12564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</a:cxnLst>
                <a:rect l="l" t="t" r="r" b="b"/>
                <a:pathLst>
                  <a:path w="3348276" h="1256481">
                    <a:moveTo>
                      <a:pt x="18312" y="28"/>
                    </a:moveTo>
                    <a:cubicBezTo>
                      <a:pt x="23928" y="11961"/>
                      <a:pt x="55515" y="75838"/>
                      <a:pt x="61131" y="84261"/>
                    </a:cubicBezTo>
                    <a:cubicBezTo>
                      <a:pt x="125008" y="182534"/>
                      <a:pt x="219771" y="244305"/>
                      <a:pt x="318745" y="299758"/>
                    </a:cubicBezTo>
                    <a:cubicBezTo>
                      <a:pt x="379814" y="334153"/>
                      <a:pt x="381218" y="332749"/>
                      <a:pt x="374198" y="402944"/>
                    </a:cubicBezTo>
                    <a:cubicBezTo>
                      <a:pt x="367179" y="472437"/>
                      <a:pt x="329976" y="647923"/>
                      <a:pt x="328572" y="668279"/>
                    </a:cubicBezTo>
                    <a:cubicBezTo>
                      <a:pt x="327870" y="682318"/>
                      <a:pt x="336293" y="688636"/>
                      <a:pt x="348226" y="694953"/>
                    </a:cubicBezTo>
                    <a:cubicBezTo>
                      <a:pt x="370689" y="706184"/>
                      <a:pt x="393853" y="717416"/>
                      <a:pt x="417017" y="725839"/>
                    </a:cubicBezTo>
                    <a:cubicBezTo>
                      <a:pt x="478086" y="747599"/>
                      <a:pt x="534944" y="777081"/>
                      <a:pt x="593205" y="803755"/>
                    </a:cubicBezTo>
                    <a:cubicBezTo>
                      <a:pt x="614965" y="813582"/>
                      <a:pt x="635322" y="817091"/>
                      <a:pt x="658486" y="812178"/>
                    </a:cubicBezTo>
                    <a:cubicBezTo>
                      <a:pt x="697795" y="807966"/>
                      <a:pt x="736402" y="803052"/>
                      <a:pt x="775711" y="798139"/>
                    </a:cubicBezTo>
                    <a:cubicBezTo>
                      <a:pt x="814318" y="793225"/>
                      <a:pt x="824145" y="785504"/>
                      <a:pt x="832568" y="746897"/>
                    </a:cubicBezTo>
                    <a:cubicBezTo>
                      <a:pt x="846607" y="679510"/>
                      <a:pt x="857838" y="612124"/>
                      <a:pt x="864156" y="544035"/>
                    </a:cubicBezTo>
                    <a:cubicBezTo>
                      <a:pt x="864858" y="534208"/>
                      <a:pt x="861348" y="523679"/>
                      <a:pt x="871175" y="515957"/>
                    </a:cubicBezTo>
                    <a:cubicBezTo>
                      <a:pt x="887320" y="506832"/>
                      <a:pt x="901359" y="518765"/>
                      <a:pt x="916100" y="522275"/>
                    </a:cubicBezTo>
                    <a:cubicBezTo>
                      <a:pt x="1083865" y="562286"/>
                      <a:pt x="1251629" y="600892"/>
                      <a:pt x="1424308" y="617037"/>
                    </a:cubicBezTo>
                    <a:cubicBezTo>
                      <a:pt x="1449578" y="619143"/>
                      <a:pt x="1458703" y="632480"/>
                      <a:pt x="1455895" y="665471"/>
                    </a:cubicBezTo>
                    <a:cubicBezTo>
                      <a:pt x="1449578" y="744089"/>
                      <a:pt x="1451684" y="823409"/>
                      <a:pt x="1452386" y="902027"/>
                    </a:cubicBezTo>
                    <a:cubicBezTo>
                      <a:pt x="1452386" y="939932"/>
                      <a:pt x="1453088" y="978539"/>
                      <a:pt x="1461511" y="1016444"/>
                    </a:cubicBezTo>
                    <a:cubicBezTo>
                      <a:pt x="1468530" y="1047330"/>
                      <a:pt x="1481867" y="1061369"/>
                      <a:pt x="1513455" y="1068388"/>
                    </a:cubicBezTo>
                    <a:cubicBezTo>
                      <a:pt x="1602602" y="1087340"/>
                      <a:pt x="1693153" y="1081023"/>
                      <a:pt x="1783703" y="1081023"/>
                    </a:cubicBezTo>
                    <a:cubicBezTo>
                      <a:pt x="1849686" y="1081023"/>
                      <a:pt x="2007624" y="1065580"/>
                      <a:pt x="2018855" y="1057859"/>
                    </a:cubicBezTo>
                    <a:cubicBezTo>
                      <a:pt x="2031490" y="1056455"/>
                      <a:pt x="2094665" y="996789"/>
                      <a:pt x="2119233" y="977837"/>
                    </a:cubicBezTo>
                    <a:cubicBezTo>
                      <a:pt x="2152225" y="951865"/>
                      <a:pt x="2163456" y="916768"/>
                      <a:pt x="2164158" y="876757"/>
                    </a:cubicBezTo>
                    <a:cubicBezTo>
                      <a:pt x="2166263" y="814284"/>
                      <a:pt x="2151523" y="678809"/>
                      <a:pt x="2157840" y="666173"/>
                    </a:cubicBezTo>
                    <a:cubicBezTo>
                      <a:pt x="2174687" y="647923"/>
                      <a:pt x="2265940" y="643711"/>
                      <a:pt x="2298229" y="640903"/>
                    </a:cubicBezTo>
                    <a:cubicBezTo>
                      <a:pt x="2754493" y="605104"/>
                      <a:pt x="3064753" y="408560"/>
                      <a:pt x="3091427" y="380482"/>
                    </a:cubicBezTo>
                    <a:cubicBezTo>
                      <a:pt x="3161621" y="325730"/>
                      <a:pt x="3265509" y="216227"/>
                      <a:pt x="3327982" y="152350"/>
                    </a:cubicBezTo>
                    <a:cubicBezTo>
                      <a:pt x="3349743" y="151648"/>
                      <a:pt x="3354656" y="155860"/>
                      <a:pt x="3350444" y="179024"/>
                    </a:cubicBezTo>
                    <a:cubicBezTo>
                      <a:pt x="3305520" y="361529"/>
                      <a:pt x="3210757" y="500514"/>
                      <a:pt x="3168640" y="575623"/>
                    </a:cubicBezTo>
                    <a:cubicBezTo>
                      <a:pt x="3050714" y="784802"/>
                      <a:pt x="2826091" y="927297"/>
                      <a:pt x="2818370" y="931509"/>
                    </a:cubicBezTo>
                    <a:cubicBezTo>
                      <a:pt x="2781167" y="953269"/>
                      <a:pt x="2767128" y="948355"/>
                      <a:pt x="2753089" y="907642"/>
                    </a:cubicBezTo>
                    <a:cubicBezTo>
                      <a:pt x="2739051" y="865526"/>
                      <a:pt x="2715886" y="743387"/>
                      <a:pt x="2710973" y="727243"/>
                    </a:cubicBezTo>
                    <a:cubicBezTo>
                      <a:pt x="2701145" y="695655"/>
                      <a:pt x="2689914" y="688636"/>
                      <a:pt x="2657625" y="692145"/>
                    </a:cubicBezTo>
                    <a:cubicBezTo>
                      <a:pt x="2618316" y="696357"/>
                      <a:pt x="2579709" y="704780"/>
                      <a:pt x="2540400" y="708290"/>
                    </a:cubicBezTo>
                    <a:cubicBezTo>
                      <a:pt x="2498985" y="711800"/>
                      <a:pt x="2474417" y="718819"/>
                      <a:pt x="2421069" y="726541"/>
                    </a:cubicBezTo>
                    <a:cubicBezTo>
                      <a:pt x="2348067" y="742685"/>
                      <a:pt x="2312268" y="733560"/>
                      <a:pt x="2268748" y="769359"/>
                    </a:cubicBezTo>
                    <a:cubicBezTo>
                      <a:pt x="2244180" y="789014"/>
                      <a:pt x="2221015" y="801649"/>
                      <a:pt x="2197149" y="831130"/>
                    </a:cubicBezTo>
                    <a:cubicBezTo>
                      <a:pt x="2191534" y="836044"/>
                      <a:pt x="2185216" y="855698"/>
                      <a:pt x="2185216" y="869035"/>
                    </a:cubicBezTo>
                    <a:cubicBezTo>
                      <a:pt x="2186620" y="969413"/>
                      <a:pt x="2188024" y="1069791"/>
                      <a:pt x="2190130" y="1170872"/>
                    </a:cubicBezTo>
                    <a:cubicBezTo>
                      <a:pt x="2185216" y="1187719"/>
                      <a:pt x="2171177" y="1193334"/>
                      <a:pt x="2156436" y="1198248"/>
                    </a:cubicBezTo>
                    <a:cubicBezTo>
                      <a:pt x="2054654" y="1234047"/>
                      <a:pt x="1836349" y="1255807"/>
                      <a:pt x="1762645" y="1257913"/>
                    </a:cubicBezTo>
                    <a:cubicBezTo>
                      <a:pt x="1660863" y="1260721"/>
                      <a:pt x="1558379" y="1259317"/>
                      <a:pt x="1458703" y="1228431"/>
                    </a:cubicBezTo>
                    <a:cubicBezTo>
                      <a:pt x="1401144" y="1210883"/>
                      <a:pt x="1392018" y="1196142"/>
                      <a:pt x="1390614" y="1137178"/>
                    </a:cubicBezTo>
                    <a:cubicBezTo>
                      <a:pt x="1388509" y="1059262"/>
                      <a:pt x="1400442" y="982048"/>
                      <a:pt x="1396932" y="903431"/>
                    </a:cubicBezTo>
                    <a:cubicBezTo>
                      <a:pt x="1394826" y="850083"/>
                      <a:pt x="1387105" y="836746"/>
                      <a:pt x="1335863" y="824813"/>
                    </a:cubicBezTo>
                    <a:cubicBezTo>
                      <a:pt x="1238994" y="803052"/>
                      <a:pt x="1140722" y="788312"/>
                      <a:pt x="1043854" y="767955"/>
                    </a:cubicBezTo>
                    <a:cubicBezTo>
                      <a:pt x="1020690" y="763042"/>
                      <a:pt x="939264" y="767253"/>
                      <a:pt x="918908" y="781292"/>
                    </a:cubicBezTo>
                    <a:cubicBezTo>
                      <a:pt x="890128" y="791822"/>
                      <a:pt x="875387" y="816390"/>
                      <a:pt x="862752" y="841659"/>
                    </a:cubicBezTo>
                    <a:cubicBezTo>
                      <a:pt x="829761" y="905537"/>
                      <a:pt x="806596" y="973625"/>
                      <a:pt x="784836" y="1042416"/>
                    </a:cubicBezTo>
                    <a:cubicBezTo>
                      <a:pt x="775711" y="1054349"/>
                      <a:pt x="763076" y="1052945"/>
                      <a:pt x="751845" y="1048031"/>
                    </a:cubicBezTo>
                    <a:cubicBezTo>
                      <a:pt x="651467" y="1005915"/>
                      <a:pt x="555300" y="972923"/>
                      <a:pt x="461239" y="923787"/>
                    </a:cubicBezTo>
                    <a:cubicBezTo>
                      <a:pt x="385430" y="883776"/>
                      <a:pt x="316639" y="822005"/>
                      <a:pt x="268205" y="753916"/>
                    </a:cubicBezTo>
                    <a:cubicBezTo>
                      <a:pt x="146768" y="584748"/>
                      <a:pt x="90613" y="393117"/>
                      <a:pt x="34457" y="195870"/>
                    </a:cubicBezTo>
                    <a:cubicBezTo>
                      <a:pt x="28140" y="174812"/>
                      <a:pt x="-1342" y="55481"/>
                      <a:pt x="62" y="27404"/>
                    </a:cubicBezTo>
                    <a:cubicBezTo>
                      <a:pt x="62" y="11961"/>
                      <a:pt x="-2044" y="-674"/>
                      <a:pt x="18312" y="28"/>
                    </a:cubicBezTo>
                    <a:close/>
                  </a:path>
                </a:pathLst>
              </a:custGeom>
              <a:solidFill>
                <a:srgbClr val="E8CF83"/>
              </a:solidFill>
              <a:ln w="59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1" name="Freeform: Shape 56">
                <a:extLst>
                  <a:ext uri="{FF2B5EF4-FFF2-40B4-BE49-F238E27FC236}">
                    <a16:creationId xmlns:a16="http://schemas.microsoft.com/office/drawing/2014/main" id="{27ECC74E-2991-4610-8055-8B0DC96E99BF}"/>
                  </a:ext>
                </a:extLst>
              </p:cNvPr>
              <p:cNvSpPr/>
              <p:nvPr/>
            </p:nvSpPr>
            <p:spPr>
              <a:xfrm>
                <a:off x="6474754" y="1515017"/>
                <a:ext cx="226221" cy="139779"/>
              </a:xfrm>
              <a:custGeom>
                <a:avLst/>
                <a:gdLst>
                  <a:gd name="connsiteX0" fmla="*/ 867604 w 863392"/>
                  <a:gd name="connsiteY0" fmla="*/ 534737 h 533477"/>
                  <a:gd name="connsiteX1" fmla="*/ 519439 w 863392"/>
                  <a:gd name="connsiteY1" fmla="*/ 261680 h 533477"/>
                  <a:gd name="connsiteX2" fmla="*/ 277970 w 863392"/>
                  <a:gd name="connsiteY2" fmla="*/ 229391 h 533477"/>
                  <a:gd name="connsiteX3" fmla="*/ 0 w 863392"/>
                  <a:gd name="connsiteY3" fmla="*/ 316432 h 533477"/>
                  <a:gd name="connsiteX4" fmla="*/ 345357 w 863392"/>
                  <a:gd name="connsiteY4" fmla="*/ 14596 h 533477"/>
                  <a:gd name="connsiteX5" fmla="*/ 482236 w 863392"/>
                  <a:gd name="connsiteY5" fmla="*/ 28635 h 533477"/>
                  <a:gd name="connsiteX6" fmla="*/ 580508 w 863392"/>
                  <a:gd name="connsiteY6" fmla="*/ 128311 h 533477"/>
                  <a:gd name="connsiteX7" fmla="*/ 867604 w 863392"/>
                  <a:gd name="connsiteY7" fmla="*/ 534737 h 5334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63392" h="533477">
                    <a:moveTo>
                      <a:pt x="867604" y="534737"/>
                    </a:moveTo>
                    <a:cubicBezTo>
                      <a:pt x="734936" y="462436"/>
                      <a:pt x="631048" y="361357"/>
                      <a:pt x="519439" y="261680"/>
                    </a:cubicBezTo>
                    <a:cubicBezTo>
                      <a:pt x="475918" y="225179"/>
                      <a:pt x="414849" y="182361"/>
                      <a:pt x="277970" y="229391"/>
                    </a:cubicBezTo>
                    <a:cubicBezTo>
                      <a:pt x="247085" y="237112"/>
                      <a:pt x="86339" y="313624"/>
                      <a:pt x="0" y="316432"/>
                    </a:cubicBezTo>
                    <a:cubicBezTo>
                      <a:pt x="70896" y="248343"/>
                      <a:pt x="296923" y="37760"/>
                      <a:pt x="345357" y="14596"/>
                    </a:cubicBezTo>
                    <a:cubicBezTo>
                      <a:pt x="394493" y="-8568"/>
                      <a:pt x="439417" y="-4357"/>
                      <a:pt x="482236" y="28635"/>
                    </a:cubicBezTo>
                    <a:cubicBezTo>
                      <a:pt x="519439" y="57415"/>
                      <a:pt x="551027" y="91108"/>
                      <a:pt x="580508" y="128311"/>
                    </a:cubicBezTo>
                    <a:cubicBezTo>
                      <a:pt x="673867" y="245536"/>
                      <a:pt x="870412" y="516486"/>
                      <a:pt x="867604" y="534737"/>
                    </a:cubicBezTo>
                    <a:close/>
                  </a:path>
                </a:pathLst>
              </a:custGeom>
              <a:solidFill>
                <a:srgbClr val="E8CF83"/>
              </a:solidFill>
              <a:ln w="59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84821263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grpSp>
        <p:nvGrpSpPr>
          <p:cNvPr id="34" name="그룹 33">
            <a:extLst>
              <a:ext uri="{FF2B5EF4-FFF2-40B4-BE49-F238E27FC236}">
                <a16:creationId xmlns:a16="http://schemas.microsoft.com/office/drawing/2014/main" id="{5619B750-B9B2-4CC3-8ED2-D93681AC8568}"/>
              </a:ext>
            </a:extLst>
          </p:cNvPr>
          <p:cNvGrpSpPr/>
          <p:nvPr/>
        </p:nvGrpSpPr>
        <p:grpSpPr>
          <a:xfrm>
            <a:off x="6095999" y="3256994"/>
            <a:ext cx="1409700" cy="619125"/>
            <a:chOff x="6096000" y="2247236"/>
            <a:chExt cx="1409700" cy="619125"/>
          </a:xfrm>
        </p:grpSpPr>
        <p:sp>
          <p:nvSpPr>
            <p:cNvPr id="35" name="직사각형 34">
              <a:extLst>
                <a:ext uri="{FF2B5EF4-FFF2-40B4-BE49-F238E27FC236}">
                  <a16:creationId xmlns:a16="http://schemas.microsoft.com/office/drawing/2014/main" id="{14AEC085-D061-418A-A1EA-07DC10126A19}"/>
                </a:ext>
              </a:extLst>
            </p:cNvPr>
            <p:cNvSpPr/>
            <p:nvPr/>
          </p:nvSpPr>
          <p:spPr>
            <a:xfrm>
              <a:off x="6096000" y="2247236"/>
              <a:ext cx="1409700" cy="619125"/>
            </a:xfrm>
            <a:prstGeom prst="rect">
              <a:avLst/>
            </a:prstGeom>
            <a:gradFill>
              <a:gsLst>
                <a:gs pos="0">
                  <a:schemeClr val="accent3">
                    <a:lumMod val="75000"/>
                  </a:schemeClr>
                </a:gs>
                <a:gs pos="100000">
                  <a:schemeClr val="accent3"/>
                </a:gs>
              </a:gsLst>
              <a:lin ang="10800000" scaled="1"/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ko-KR"/>
            </a:p>
          </p:txBody>
        </p:sp>
        <p:sp>
          <p:nvSpPr>
            <p:cNvPr id="36" name="이등변 삼각형 35">
              <a:extLst>
                <a:ext uri="{FF2B5EF4-FFF2-40B4-BE49-F238E27FC236}">
                  <a16:creationId xmlns:a16="http://schemas.microsoft.com/office/drawing/2014/main" id="{A08B2F27-0189-4B97-9894-DC3372F9BEAC}"/>
                </a:ext>
              </a:extLst>
            </p:cNvPr>
            <p:cNvSpPr/>
            <p:nvPr/>
          </p:nvSpPr>
          <p:spPr>
            <a:xfrm rot="16200000">
              <a:off x="7329459" y="2690121"/>
              <a:ext cx="170123" cy="182357"/>
            </a:xfrm>
            <a:prstGeom prst="triangle">
              <a:avLst>
                <a:gd name="adj" fmla="val 100000"/>
              </a:avLst>
            </a:prstGeom>
            <a:solidFill>
              <a:schemeClr val="accent3">
                <a:lumMod val="5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37" name="그룹 36">
            <a:extLst>
              <a:ext uri="{FF2B5EF4-FFF2-40B4-BE49-F238E27FC236}">
                <a16:creationId xmlns:a16="http://schemas.microsoft.com/office/drawing/2014/main" id="{1587A971-167B-4AB7-967E-13CD17D1F8B5}"/>
              </a:ext>
            </a:extLst>
          </p:cNvPr>
          <p:cNvGrpSpPr/>
          <p:nvPr/>
        </p:nvGrpSpPr>
        <p:grpSpPr>
          <a:xfrm>
            <a:off x="6095998" y="4325120"/>
            <a:ext cx="1409700" cy="619125"/>
            <a:chOff x="6096000" y="2247236"/>
            <a:chExt cx="1409700" cy="619125"/>
          </a:xfrm>
        </p:grpSpPr>
        <p:sp>
          <p:nvSpPr>
            <p:cNvPr id="38" name="직사각형 37">
              <a:extLst>
                <a:ext uri="{FF2B5EF4-FFF2-40B4-BE49-F238E27FC236}">
                  <a16:creationId xmlns:a16="http://schemas.microsoft.com/office/drawing/2014/main" id="{3CF9BE15-8C0E-4EE9-8D58-BB6F7994C051}"/>
                </a:ext>
              </a:extLst>
            </p:cNvPr>
            <p:cNvSpPr/>
            <p:nvPr/>
          </p:nvSpPr>
          <p:spPr>
            <a:xfrm>
              <a:off x="6096000" y="2247236"/>
              <a:ext cx="1409700" cy="619125"/>
            </a:xfrm>
            <a:prstGeom prst="rect">
              <a:avLst/>
            </a:prstGeom>
            <a:gradFill>
              <a:gsLst>
                <a:gs pos="0">
                  <a:schemeClr val="accent2">
                    <a:lumMod val="75000"/>
                  </a:schemeClr>
                </a:gs>
                <a:gs pos="100000">
                  <a:schemeClr val="accent2"/>
                </a:gs>
              </a:gsLst>
              <a:lin ang="10800000" scaled="1"/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ko-KR"/>
            </a:p>
          </p:txBody>
        </p:sp>
        <p:sp>
          <p:nvSpPr>
            <p:cNvPr id="39" name="이등변 삼각형 38">
              <a:extLst>
                <a:ext uri="{FF2B5EF4-FFF2-40B4-BE49-F238E27FC236}">
                  <a16:creationId xmlns:a16="http://schemas.microsoft.com/office/drawing/2014/main" id="{E5986771-FC7C-493C-B4F7-D4A228FC31E5}"/>
                </a:ext>
              </a:extLst>
            </p:cNvPr>
            <p:cNvSpPr/>
            <p:nvPr/>
          </p:nvSpPr>
          <p:spPr>
            <a:xfrm rot="16200000">
              <a:off x="7329459" y="2690121"/>
              <a:ext cx="170123" cy="182357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0" name="그룹 39">
            <a:extLst>
              <a:ext uri="{FF2B5EF4-FFF2-40B4-BE49-F238E27FC236}">
                <a16:creationId xmlns:a16="http://schemas.microsoft.com/office/drawing/2014/main" id="{7706EB8A-85D3-49BA-8774-0C55E09C25ED}"/>
              </a:ext>
            </a:extLst>
          </p:cNvPr>
          <p:cNvGrpSpPr/>
          <p:nvPr/>
        </p:nvGrpSpPr>
        <p:grpSpPr>
          <a:xfrm>
            <a:off x="6095997" y="5393246"/>
            <a:ext cx="1409700" cy="619125"/>
            <a:chOff x="6096000" y="2247236"/>
            <a:chExt cx="1409700" cy="619125"/>
          </a:xfrm>
        </p:grpSpPr>
        <p:sp>
          <p:nvSpPr>
            <p:cNvPr id="41" name="직사각형 40">
              <a:extLst>
                <a:ext uri="{FF2B5EF4-FFF2-40B4-BE49-F238E27FC236}">
                  <a16:creationId xmlns:a16="http://schemas.microsoft.com/office/drawing/2014/main" id="{5D64E7A2-5ECD-4822-B61A-7BD8299485B1}"/>
                </a:ext>
              </a:extLst>
            </p:cNvPr>
            <p:cNvSpPr/>
            <p:nvPr/>
          </p:nvSpPr>
          <p:spPr>
            <a:xfrm>
              <a:off x="6096000" y="2247236"/>
              <a:ext cx="1409700" cy="619125"/>
            </a:xfrm>
            <a:prstGeom prst="rect">
              <a:avLst/>
            </a:prstGeom>
            <a:gradFill>
              <a:gsLst>
                <a:gs pos="0">
                  <a:schemeClr val="accent1">
                    <a:lumMod val="75000"/>
                  </a:schemeClr>
                </a:gs>
                <a:gs pos="100000">
                  <a:schemeClr val="accent1"/>
                </a:gs>
              </a:gsLst>
              <a:lin ang="10800000" scaled="1"/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ko-KR"/>
            </a:p>
          </p:txBody>
        </p:sp>
        <p:sp>
          <p:nvSpPr>
            <p:cNvPr id="42" name="이등변 삼각형 41">
              <a:extLst>
                <a:ext uri="{FF2B5EF4-FFF2-40B4-BE49-F238E27FC236}">
                  <a16:creationId xmlns:a16="http://schemas.microsoft.com/office/drawing/2014/main" id="{04739390-61E5-4DAF-AFB3-B0821A701436}"/>
                </a:ext>
              </a:extLst>
            </p:cNvPr>
            <p:cNvSpPr/>
            <p:nvPr/>
          </p:nvSpPr>
          <p:spPr>
            <a:xfrm rot="16200000">
              <a:off x="7329459" y="2690121"/>
              <a:ext cx="170123" cy="182357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3" name="그룹 42">
            <a:extLst>
              <a:ext uri="{FF2B5EF4-FFF2-40B4-BE49-F238E27FC236}">
                <a16:creationId xmlns:a16="http://schemas.microsoft.com/office/drawing/2014/main" id="{D4A9D50D-3F62-4153-9784-AB70D1971C2B}"/>
              </a:ext>
            </a:extLst>
          </p:cNvPr>
          <p:cNvGrpSpPr/>
          <p:nvPr/>
        </p:nvGrpSpPr>
        <p:grpSpPr>
          <a:xfrm>
            <a:off x="6096000" y="2188868"/>
            <a:ext cx="1409700" cy="619125"/>
            <a:chOff x="6096000" y="2247236"/>
            <a:chExt cx="1409700" cy="619125"/>
          </a:xfrm>
        </p:grpSpPr>
        <p:sp>
          <p:nvSpPr>
            <p:cNvPr id="44" name="직사각형 43">
              <a:extLst>
                <a:ext uri="{FF2B5EF4-FFF2-40B4-BE49-F238E27FC236}">
                  <a16:creationId xmlns:a16="http://schemas.microsoft.com/office/drawing/2014/main" id="{D0C47F3A-5D90-4A88-AB7D-975869FB357C}"/>
                </a:ext>
              </a:extLst>
            </p:cNvPr>
            <p:cNvSpPr/>
            <p:nvPr/>
          </p:nvSpPr>
          <p:spPr>
            <a:xfrm>
              <a:off x="6096000" y="2247236"/>
              <a:ext cx="1409700" cy="619125"/>
            </a:xfrm>
            <a:prstGeom prst="rect">
              <a:avLst/>
            </a:prstGeom>
            <a:gradFill flip="none" rotWithShape="1">
              <a:gsLst>
                <a:gs pos="0">
                  <a:schemeClr val="accent4">
                    <a:lumMod val="75000"/>
                  </a:schemeClr>
                </a:gs>
                <a:gs pos="100000">
                  <a:schemeClr val="accent4"/>
                </a:gs>
              </a:gsLst>
              <a:lin ang="10800000" scaled="1"/>
              <a:tileRect/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ko-KR"/>
            </a:p>
          </p:txBody>
        </p:sp>
        <p:sp>
          <p:nvSpPr>
            <p:cNvPr id="45" name="이등변 삼각형 44">
              <a:extLst>
                <a:ext uri="{FF2B5EF4-FFF2-40B4-BE49-F238E27FC236}">
                  <a16:creationId xmlns:a16="http://schemas.microsoft.com/office/drawing/2014/main" id="{0A09879A-CDA2-4AA8-B7F7-AFDC23EC371A}"/>
                </a:ext>
              </a:extLst>
            </p:cNvPr>
            <p:cNvSpPr/>
            <p:nvPr/>
          </p:nvSpPr>
          <p:spPr>
            <a:xfrm rot="16200000">
              <a:off x="7329459" y="2690121"/>
              <a:ext cx="170123" cy="182357"/>
            </a:xfrm>
            <a:prstGeom prst="triangle">
              <a:avLst>
                <a:gd name="adj" fmla="val 100000"/>
              </a:avLst>
            </a:prstGeom>
            <a:solidFill>
              <a:schemeClr val="accent4">
                <a:lumMod val="5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aphicFrame>
        <p:nvGraphicFramePr>
          <p:cNvPr id="46" name="Chart 5">
            <a:extLst>
              <a:ext uri="{FF2B5EF4-FFF2-40B4-BE49-F238E27FC236}">
                <a16:creationId xmlns:a16="http://schemas.microsoft.com/office/drawing/2014/main" id="{870C21E4-F030-40F1-A640-FE6337AF65B0}"/>
              </a:ext>
            </a:extLst>
          </p:cNvPr>
          <p:cNvGraphicFramePr/>
          <p:nvPr/>
        </p:nvGraphicFramePr>
        <p:xfrm>
          <a:off x="7182135" y="1650262"/>
          <a:ext cx="4593697" cy="45932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7" name="Oval 34">
            <a:extLst>
              <a:ext uri="{FF2B5EF4-FFF2-40B4-BE49-F238E27FC236}">
                <a16:creationId xmlns:a16="http://schemas.microsoft.com/office/drawing/2014/main" id="{95971904-00A7-48E2-AB9D-7D271042875E}"/>
              </a:ext>
            </a:extLst>
          </p:cNvPr>
          <p:cNvSpPr/>
          <p:nvPr/>
        </p:nvSpPr>
        <p:spPr>
          <a:xfrm>
            <a:off x="948156" y="5292712"/>
            <a:ext cx="684000" cy="684000"/>
          </a:xfrm>
          <a:prstGeom prst="ellipse">
            <a:avLst/>
          </a:prstGeom>
          <a:solidFill>
            <a:schemeClr val="accent1"/>
          </a:solidFill>
          <a:ln w="12700">
            <a:noFill/>
          </a:ln>
          <a:effectLst>
            <a:glow rad="76200">
              <a:schemeClr val="bg1">
                <a:alpha val="13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70AAF8CB-2807-4739-982E-BE7B619A1976}"/>
              </a:ext>
            </a:extLst>
          </p:cNvPr>
          <p:cNvSpPr txBox="1"/>
          <p:nvPr/>
        </p:nvSpPr>
        <p:spPr>
          <a:xfrm>
            <a:off x="1748279" y="5311547"/>
            <a:ext cx="38159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Example Text : Get a modern PowerPoint  Presentation that is beautifully designed.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 Easy to change colors, photos and Text.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9" name="Rectangle 9">
            <a:extLst>
              <a:ext uri="{FF2B5EF4-FFF2-40B4-BE49-F238E27FC236}">
                <a16:creationId xmlns:a16="http://schemas.microsoft.com/office/drawing/2014/main" id="{41A0D927-4224-499A-B00A-58024B6D7AC8}"/>
              </a:ext>
            </a:extLst>
          </p:cNvPr>
          <p:cNvSpPr/>
          <p:nvPr/>
        </p:nvSpPr>
        <p:spPr>
          <a:xfrm>
            <a:off x="1108328" y="5449123"/>
            <a:ext cx="371782" cy="371178"/>
          </a:xfrm>
          <a:custGeom>
            <a:avLst/>
            <a:gdLst/>
            <a:ahLst/>
            <a:cxnLst/>
            <a:rect l="l" t="t" r="r" b="b"/>
            <a:pathLst>
              <a:path w="3228210" h="3222968">
                <a:moveTo>
                  <a:pt x="1619999" y="642446"/>
                </a:moveTo>
                <a:lnTo>
                  <a:pt x="2664115" y="1686562"/>
                </a:lnTo>
                <a:lnTo>
                  <a:pt x="2664116" y="1686562"/>
                </a:lnTo>
                <a:lnTo>
                  <a:pt x="2664116" y="3222968"/>
                </a:lnTo>
                <a:lnTo>
                  <a:pt x="2015013" y="3222968"/>
                </a:lnTo>
                <a:lnTo>
                  <a:pt x="2015013" y="2511495"/>
                </a:lnTo>
                <a:cubicBezTo>
                  <a:pt x="2015013" y="2399422"/>
                  <a:pt x="1924159" y="2308568"/>
                  <a:pt x="1812086" y="2308568"/>
                </a:cubicBezTo>
                <a:lnTo>
                  <a:pt x="1427912" y="2308568"/>
                </a:lnTo>
                <a:cubicBezTo>
                  <a:pt x="1315839" y="2308568"/>
                  <a:pt x="1224985" y="2399422"/>
                  <a:pt x="1224985" y="2511495"/>
                </a:cubicBezTo>
                <a:lnTo>
                  <a:pt x="1224985" y="3222968"/>
                </a:lnTo>
                <a:lnTo>
                  <a:pt x="575882" y="3222968"/>
                </a:lnTo>
                <a:lnTo>
                  <a:pt x="575882" y="1686562"/>
                </a:lnTo>
                <a:lnTo>
                  <a:pt x="575884" y="1686562"/>
                </a:lnTo>
                <a:close/>
                <a:moveTo>
                  <a:pt x="509997" y="122689"/>
                </a:moveTo>
                <a:lnTo>
                  <a:pt x="942045" y="122689"/>
                </a:lnTo>
                <a:lnTo>
                  <a:pt x="942045" y="542556"/>
                </a:lnTo>
                <a:lnTo>
                  <a:pt x="509997" y="974604"/>
                </a:lnTo>
                <a:close/>
                <a:moveTo>
                  <a:pt x="1620001" y="7099"/>
                </a:moveTo>
                <a:lnTo>
                  <a:pt x="3228210" y="1686560"/>
                </a:lnTo>
                <a:lnTo>
                  <a:pt x="2900441" y="1686560"/>
                </a:lnTo>
                <a:lnTo>
                  <a:pt x="1620001" y="349390"/>
                </a:lnTo>
                <a:close/>
                <a:moveTo>
                  <a:pt x="1619999" y="0"/>
                </a:moveTo>
                <a:lnTo>
                  <a:pt x="1619999" y="342291"/>
                </a:lnTo>
                <a:lnTo>
                  <a:pt x="330172" y="1679462"/>
                </a:lnTo>
                <a:lnTo>
                  <a:pt x="0" y="167946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50" name="Oval 3">
            <a:extLst>
              <a:ext uri="{FF2B5EF4-FFF2-40B4-BE49-F238E27FC236}">
                <a16:creationId xmlns:a16="http://schemas.microsoft.com/office/drawing/2014/main" id="{A5AB5A50-B487-432A-951D-7947AE5FD619}"/>
              </a:ext>
            </a:extLst>
          </p:cNvPr>
          <p:cNvSpPr/>
          <p:nvPr/>
        </p:nvSpPr>
        <p:spPr>
          <a:xfrm>
            <a:off x="948156" y="2088334"/>
            <a:ext cx="684000" cy="684000"/>
          </a:xfrm>
          <a:prstGeom prst="ellipse">
            <a:avLst/>
          </a:prstGeom>
          <a:solidFill>
            <a:schemeClr val="accent4"/>
          </a:solidFill>
          <a:ln w="12700">
            <a:noFill/>
          </a:ln>
          <a:effectLst>
            <a:glow rad="76200">
              <a:schemeClr val="bg1">
                <a:alpha val="13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4CC74B0D-6158-47A8-832E-D6A044B03981}"/>
              </a:ext>
            </a:extLst>
          </p:cNvPr>
          <p:cNvSpPr txBox="1"/>
          <p:nvPr/>
        </p:nvSpPr>
        <p:spPr>
          <a:xfrm>
            <a:off x="1748279" y="2107169"/>
            <a:ext cx="38159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Example Text : Get a modern PowerPoint  Presentation that is beautifully designed. 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Easy to change colors, photos and Text.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2" name="Rounded Rectangle 7">
            <a:extLst>
              <a:ext uri="{FF2B5EF4-FFF2-40B4-BE49-F238E27FC236}">
                <a16:creationId xmlns:a16="http://schemas.microsoft.com/office/drawing/2014/main" id="{BA769FF7-77C4-4B1E-BF65-B9780C534B99}"/>
              </a:ext>
            </a:extLst>
          </p:cNvPr>
          <p:cNvSpPr/>
          <p:nvPr/>
        </p:nvSpPr>
        <p:spPr>
          <a:xfrm>
            <a:off x="1122287" y="2278372"/>
            <a:ext cx="352176" cy="303924"/>
          </a:xfrm>
          <a:custGeom>
            <a:avLst/>
            <a:gdLst/>
            <a:ahLst/>
            <a:cxnLst/>
            <a:rect l="l" t="t" r="r" b="b"/>
            <a:pathLst>
              <a:path w="3240006" h="2796091">
                <a:moveTo>
                  <a:pt x="686867" y="612319"/>
                </a:moveTo>
                <a:cubicBezTo>
                  <a:pt x="611281" y="612319"/>
                  <a:pt x="550007" y="673593"/>
                  <a:pt x="550007" y="749179"/>
                </a:cubicBezTo>
                <a:cubicBezTo>
                  <a:pt x="550007" y="824765"/>
                  <a:pt x="611281" y="886039"/>
                  <a:pt x="686867" y="886039"/>
                </a:cubicBezTo>
                <a:cubicBezTo>
                  <a:pt x="762453" y="886039"/>
                  <a:pt x="823727" y="824765"/>
                  <a:pt x="823727" y="749179"/>
                </a:cubicBezTo>
                <a:cubicBezTo>
                  <a:pt x="823727" y="673593"/>
                  <a:pt x="762453" y="612319"/>
                  <a:pt x="686867" y="612319"/>
                </a:cubicBezTo>
                <a:close/>
                <a:moveTo>
                  <a:pt x="1587500" y="281447"/>
                </a:moveTo>
                <a:cubicBezTo>
                  <a:pt x="1432061" y="281447"/>
                  <a:pt x="1306053" y="407455"/>
                  <a:pt x="1306053" y="562894"/>
                </a:cubicBezTo>
                <a:cubicBezTo>
                  <a:pt x="1306053" y="718333"/>
                  <a:pt x="1432061" y="844341"/>
                  <a:pt x="1587500" y="844341"/>
                </a:cubicBezTo>
                <a:cubicBezTo>
                  <a:pt x="1742939" y="844341"/>
                  <a:pt x="1868947" y="718333"/>
                  <a:pt x="1868947" y="562894"/>
                </a:cubicBezTo>
                <a:cubicBezTo>
                  <a:pt x="1868947" y="407455"/>
                  <a:pt x="1742939" y="281447"/>
                  <a:pt x="1587500" y="281447"/>
                </a:cubicBezTo>
                <a:close/>
                <a:moveTo>
                  <a:pt x="1587500" y="0"/>
                </a:moveTo>
                <a:cubicBezTo>
                  <a:pt x="1898378" y="0"/>
                  <a:pt x="2150394" y="252016"/>
                  <a:pt x="2150394" y="562894"/>
                </a:cubicBezTo>
                <a:cubicBezTo>
                  <a:pt x="2150394" y="786167"/>
                  <a:pt x="2020401" y="979078"/>
                  <a:pt x="1831095" y="1068260"/>
                </a:cubicBezTo>
                <a:lnTo>
                  <a:pt x="2215710" y="1068260"/>
                </a:lnTo>
                <a:cubicBezTo>
                  <a:pt x="2374756" y="1068260"/>
                  <a:pt x="2503688" y="1197192"/>
                  <a:pt x="2503688" y="1356238"/>
                </a:cubicBezTo>
                <a:lnTo>
                  <a:pt x="2503688" y="1474975"/>
                </a:lnTo>
                <a:lnTo>
                  <a:pt x="2656086" y="1474975"/>
                </a:lnTo>
                <a:cubicBezTo>
                  <a:pt x="2692420" y="1474975"/>
                  <a:pt x="2722815" y="1500405"/>
                  <a:pt x="2728975" y="1534767"/>
                </a:cubicBezTo>
                <a:lnTo>
                  <a:pt x="3240006" y="1109804"/>
                </a:lnTo>
                <a:lnTo>
                  <a:pt x="3240006" y="2754548"/>
                </a:lnTo>
                <a:lnTo>
                  <a:pt x="2728975" y="2329585"/>
                </a:lnTo>
                <a:cubicBezTo>
                  <a:pt x="2722815" y="2363946"/>
                  <a:pt x="2692420" y="2389375"/>
                  <a:pt x="2656086" y="2389375"/>
                </a:cubicBezTo>
                <a:lnTo>
                  <a:pt x="2503688" y="2389375"/>
                </a:lnTo>
                <a:lnTo>
                  <a:pt x="2503688" y="2508113"/>
                </a:lnTo>
                <a:cubicBezTo>
                  <a:pt x="2503688" y="2667159"/>
                  <a:pt x="2374756" y="2796091"/>
                  <a:pt x="2215710" y="2796091"/>
                </a:cubicBezTo>
                <a:lnTo>
                  <a:pt x="287978" y="2796091"/>
                </a:lnTo>
                <a:cubicBezTo>
                  <a:pt x="128932" y="2796091"/>
                  <a:pt x="0" y="2667159"/>
                  <a:pt x="0" y="2508113"/>
                </a:cubicBezTo>
                <a:lnTo>
                  <a:pt x="0" y="1356238"/>
                </a:lnTo>
                <a:cubicBezTo>
                  <a:pt x="0" y="1197192"/>
                  <a:pt x="128932" y="1068260"/>
                  <a:pt x="287978" y="1068260"/>
                </a:cubicBezTo>
                <a:lnTo>
                  <a:pt x="544513" y="1068260"/>
                </a:lnTo>
                <a:cubicBezTo>
                  <a:pt x="422089" y="1014226"/>
                  <a:pt x="336949" y="891645"/>
                  <a:pt x="336949" y="749179"/>
                </a:cubicBezTo>
                <a:cubicBezTo>
                  <a:pt x="336949" y="555925"/>
                  <a:pt x="493613" y="399261"/>
                  <a:pt x="686867" y="399261"/>
                </a:cubicBezTo>
                <a:cubicBezTo>
                  <a:pt x="880121" y="399261"/>
                  <a:pt x="1036785" y="555925"/>
                  <a:pt x="1036785" y="749179"/>
                </a:cubicBezTo>
                <a:cubicBezTo>
                  <a:pt x="1036785" y="891645"/>
                  <a:pt x="951645" y="1014226"/>
                  <a:pt x="829222" y="1068260"/>
                </a:cubicBezTo>
                <a:lnTo>
                  <a:pt x="1343906" y="1068260"/>
                </a:lnTo>
                <a:cubicBezTo>
                  <a:pt x="1154600" y="979078"/>
                  <a:pt x="1024606" y="786167"/>
                  <a:pt x="1024606" y="562894"/>
                </a:cubicBezTo>
                <a:cubicBezTo>
                  <a:pt x="1024606" y="252016"/>
                  <a:pt x="1276622" y="0"/>
                  <a:pt x="15875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53" name="Oval 28">
            <a:extLst>
              <a:ext uri="{FF2B5EF4-FFF2-40B4-BE49-F238E27FC236}">
                <a16:creationId xmlns:a16="http://schemas.microsoft.com/office/drawing/2014/main" id="{D6FD72FC-F07C-469E-AEE7-B0D42D228202}"/>
              </a:ext>
            </a:extLst>
          </p:cNvPr>
          <p:cNvSpPr/>
          <p:nvPr/>
        </p:nvSpPr>
        <p:spPr>
          <a:xfrm>
            <a:off x="948156" y="3156460"/>
            <a:ext cx="684000" cy="684000"/>
          </a:xfrm>
          <a:prstGeom prst="ellipse">
            <a:avLst/>
          </a:prstGeom>
          <a:solidFill>
            <a:schemeClr val="accent3"/>
          </a:solidFill>
          <a:ln w="12700">
            <a:noFill/>
          </a:ln>
          <a:effectLst>
            <a:glow rad="76200">
              <a:schemeClr val="bg1">
                <a:alpha val="13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72D29447-8376-4557-84BD-1B387E47D8BD}"/>
              </a:ext>
            </a:extLst>
          </p:cNvPr>
          <p:cNvSpPr txBox="1"/>
          <p:nvPr/>
        </p:nvSpPr>
        <p:spPr>
          <a:xfrm>
            <a:off x="1748279" y="3175295"/>
            <a:ext cx="38159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Example Text : Get a modern PowerPoint  Presentation that is beautifully designed. 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Easy to change colors, photos and Text.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5" name="Block Arc 10">
            <a:extLst>
              <a:ext uri="{FF2B5EF4-FFF2-40B4-BE49-F238E27FC236}">
                <a16:creationId xmlns:a16="http://schemas.microsoft.com/office/drawing/2014/main" id="{F358CCBC-6033-4371-8509-88CCE8003C61}"/>
              </a:ext>
            </a:extLst>
          </p:cNvPr>
          <p:cNvSpPr/>
          <p:nvPr/>
        </p:nvSpPr>
        <p:spPr>
          <a:xfrm>
            <a:off x="1077139" y="3352320"/>
            <a:ext cx="431509" cy="292281"/>
          </a:xfrm>
          <a:custGeom>
            <a:avLst/>
            <a:gdLst/>
            <a:ahLst/>
            <a:cxnLst/>
            <a:rect l="l" t="t" r="r" b="b"/>
            <a:pathLst>
              <a:path w="3219104" h="2180445">
                <a:moveTo>
                  <a:pt x="631935" y="660566"/>
                </a:moveTo>
                <a:cubicBezTo>
                  <a:pt x="582229" y="660566"/>
                  <a:pt x="541935" y="700860"/>
                  <a:pt x="541935" y="750566"/>
                </a:cubicBezTo>
                <a:cubicBezTo>
                  <a:pt x="541935" y="800272"/>
                  <a:pt x="582229" y="840566"/>
                  <a:pt x="631935" y="840566"/>
                </a:cubicBezTo>
                <a:cubicBezTo>
                  <a:pt x="681641" y="840566"/>
                  <a:pt x="721935" y="800272"/>
                  <a:pt x="721935" y="750566"/>
                </a:cubicBezTo>
                <a:cubicBezTo>
                  <a:pt x="721935" y="700860"/>
                  <a:pt x="681641" y="660566"/>
                  <a:pt x="631935" y="660566"/>
                </a:cubicBezTo>
                <a:close/>
                <a:moveTo>
                  <a:pt x="2920524" y="132986"/>
                </a:moveTo>
                <a:cubicBezTo>
                  <a:pt x="2884582" y="132986"/>
                  <a:pt x="2855445" y="171564"/>
                  <a:pt x="2855445" y="219152"/>
                </a:cubicBezTo>
                <a:cubicBezTo>
                  <a:pt x="2855445" y="266740"/>
                  <a:pt x="2884582" y="305318"/>
                  <a:pt x="2920524" y="305318"/>
                </a:cubicBezTo>
                <a:cubicBezTo>
                  <a:pt x="2956466" y="305318"/>
                  <a:pt x="2985603" y="266740"/>
                  <a:pt x="2985603" y="219152"/>
                </a:cubicBezTo>
                <a:cubicBezTo>
                  <a:pt x="2985603" y="171564"/>
                  <a:pt x="2956466" y="132986"/>
                  <a:pt x="2920524" y="132986"/>
                </a:cubicBezTo>
                <a:close/>
                <a:moveTo>
                  <a:pt x="1840097" y="123357"/>
                </a:moveTo>
                <a:cubicBezTo>
                  <a:pt x="1690593" y="125267"/>
                  <a:pt x="1541569" y="163386"/>
                  <a:pt x="1407089" y="237534"/>
                </a:cubicBezTo>
                <a:lnTo>
                  <a:pt x="1442443" y="299445"/>
                </a:lnTo>
                <a:cubicBezTo>
                  <a:pt x="1690026" y="162934"/>
                  <a:pt x="1991162" y="159087"/>
                  <a:pt x="2242273" y="289227"/>
                </a:cubicBezTo>
                <a:lnTo>
                  <a:pt x="2275978" y="226435"/>
                </a:lnTo>
                <a:cubicBezTo>
                  <a:pt x="2139582" y="155746"/>
                  <a:pt x="1989600" y="121447"/>
                  <a:pt x="1840097" y="123357"/>
                </a:cubicBezTo>
                <a:close/>
                <a:moveTo>
                  <a:pt x="1808744" y="1233"/>
                </a:moveTo>
                <a:cubicBezTo>
                  <a:pt x="2156106" y="-14520"/>
                  <a:pt x="2554236" y="122009"/>
                  <a:pt x="2727916" y="332053"/>
                </a:cubicBezTo>
                <a:lnTo>
                  <a:pt x="2797407" y="426906"/>
                </a:lnTo>
                <a:cubicBezTo>
                  <a:pt x="2816730" y="407744"/>
                  <a:pt x="2822914" y="396798"/>
                  <a:pt x="2848347" y="374270"/>
                </a:cubicBezTo>
                <a:cubicBezTo>
                  <a:pt x="2789714" y="335227"/>
                  <a:pt x="2770554" y="301522"/>
                  <a:pt x="2770554" y="211287"/>
                </a:cubicBezTo>
                <a:cubicBezTo>
                  <a:pt x="2770554" y="109060"/>
                  <a:pt x="2826850" y="34523"/>
                  <a:pt x="2918697" y="33333"/>
                </a:cubicBezTo>
                <a:cubicBezTo>
                  <a:pt x="3010544" y="32143"/>
                  <a:pt x="3068737" y="122977"/>
                  <a:pt x="3064459" y="218431"/>
                </a:cubicBezTo>
                <a:cubicBezTo>
                  <a:pt x="3062319" y="266188"/>
                  <a:pt x="3063213" y="242475"/>
                  <a:pt x="3054577" y="285936"/>
                </a:cubicBezTo>
                <a:cubicBezTo>
                  <a:pt x="3088600" y="260795"/>
                  <a:pt x="3146396" y="297212"/>
                  <a:pt x="3198377" y="27802"/>
                </a:cubicBezTo>
                <a:cubicBezTo>
                  <a:pt x="3270974" y="270322"/>
                  <a:pt x="3142267" y="378871"/>
                  <a:pt x="2977023" y="405424"/>
                </a:cubicBezTo>
                <a:cubicBezTo>
                  <a:pt x="2937650" y="455263"/>
                  <a:pt x="2906651" y="507366"/>
                  <a:pt x="2854455" y="531728"/>
                </a:cubicBezTo>
                <a:cubicBezTo>
                  <a:pt x="2854593" y="531917"/>
                  <a:pt x="2854687" y="532126"/>
                  <a:pt x="2854781" y="532336"/>
                </a:cubicBezTo>
                <a:lnTo>
                  <a:pt x="2914835" y="719911"/>
                </a:lnTo>
                <a:cubicBezTo>
                  <a:pt x="2982387" y="1030651"/>
                  <a:pt x="2875068" y="1334999"/>
                  <a:pt x="2751965" y="1458417"/>
                </a:cubicBezTo>
                <a:cubicBezTo>
                  <a:pt x="2718119" y="1752479"/>
                  <a:pt x="2636178" y="1904762"/>
                  <a:pt x="2564924" y="2133185"/>
                </a:cubicBezTo>
                <a:cubicBezTo>
                  <a:pt x="2548001" y="2174319"/>
                  <a:pt x="2290597" y="2162941"/>
                  <a:pt x="2284362" y="2130560"/>
                </a:cubicBezTo>
                <a:cubicBezTo>
                  <a:pt x="2253189" y="1989654"/>
                  <a:pt x="2205984" y="1832997"/>
                  <a:pt x="2190842" y="1681589"/>
                </a:cubicBezTo>
                <a:cubicBezTo>
                  <a:pt x="1937891" y="1727975"/>
                  <a:pt x="1628829" y="1727099"/>
                  <a:pt x="1429318" y="1710471"/>
                </a:cubicBezTo>
                <a:cubicBezTo>
                  <a:pt x="1387456" y="1891634"/>
                  <a:pt x="1268107" y="2057044"/>
                  <a:pt x="1143413" y="2180445"/>
                </a:cubicBezTo>
                <a:lnTo>
                  <a:pt x="943012" y="2180445"/>
                </a:lnTo>
                <a:cubicBezTo>
                  <a:pt x="894916" y="2170818"/>
                  <a:pt x="902932" y="1825120"/>
                  <a:pt x="910948" y="1650083"/>
                </a:cubicBezTo>
                <a:cubicBezTo>
                  <a:pt x="600994" y="1508303"/>
                  <a:pt x="-80369" y="1319263"/>
                  <a:pt x="7807" y="838786"/>
                </a:cubicBezTo>
                <a:cubicBezTo>
                  <a:pt x="13151" y="796777"/>
                  <a:pt x="184160" y="802028"/>
                  <a:pt x="275009" y="799402"/>
                </a:cubicBezTo>
                <a:cubicBezTo>
                  <a:pt x="369419" y="659373"/>
                  <a:pt x="418407" y="582356"/>
                  <a:pt x="555570" y="465957"/>
                </a:cubicBezTo>
                <a:cubicBezTo>
                  <a:pt x="547554" y="374062"/>
                  <a:pt x="496786" y="206026"/>
                  <a:pt x="531522" y="190273"/>
                </a:cubicBezTo>
                <a:cubicBezTo>
                  <a:pt x="764877" y="64246"/>
                  <a:pt x="803177" y="250661"/>
                  <a:pt x="924308" y="355683"/>
                </a:cubicBezTo>
                <a:cubicBezTo>
                  <a:pt x="1130053" y="143013"/>
                  <a:pt x="1554903" y="11735"/>
                  <a:pt x="1808744" y="123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56" name="Oval 31">
            <a:extLst>
              <a:ext uri="{FF2B5EF4-FFF2-40B4-BE49-F238E27FC236}">
                <a16:creationId xmlns:a16="http://schemas.microsoft.com/office/drawing/2014/main" id="{F78529BA-60B9-4FAE-9763-7761EF2BD90C}"/>
              </a:ext>
            </a:extLst>
          </p:cNvPr>
          <p:cNvSpPr/>
          <p:nvPr/>
        </p:nvSpPr>
        <p:spPr>
          <a:xfrm>
            <a:off x="948156" y="4224586"/>
            <a:ext cx="684000" cy="684000"/>
          </a:xfrm>
          <a:prstGeom prst="ellipse">
            <a:avLst/>
          </a:prstGeom>
          <a:solidFill>
            <a:schemeClr val="accent2"/>
          </a:solidFill>
          <a:ln w="12700">
            <a:noFill/>
          </a:ln>
          <a:effectLst>
            <a:glow rad="76200">
              <a:schemeClr val="bg1">
                <a:alpha val="13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7B107374-530F-47CE-8F40-6A5F9EA804E9}"/>
              </a:ext>
            </a:extLst>
          </p:cNvPr>
          <p:cNvSpPr txBox="1"/>
          <p:nvPr/>
        </p:nvSpPr>
        <p:spPr>
          <a:xfrm>
            <a:off x="1748279" y="4243421"/>
            <a:ext cx="38159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Example Text : Get a modern PowerPoint  Presentation that is beautifully designed.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 Easy to change colors, photos and Text.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8" name="Round Same Side Corner Rectangle 36">
            <a:extLst>
              <a:ext uri="{FF2B5EF4-FFF2-40B4-BE49-F238E27FC236}">
                <a16:creationId xmlns:a16="http://schemas.microsoft.com/office/drawing/2014/main" id="{FAAF492D-8493-4DC0-AC61-26B8140ED445}"/>
              </a:ext>
            </a:extLst>
          </p:cNvPr>
          <p:cNvSpPr>
            <a:spLocks noChangeAspect="1"/>
          </p:cNvSpPr>
          <p:nvPr/>
        </p:nvSpPr>
        <p:spPr>
          <a:xfrm>
            <a:off x="1096218" y="4410044"/>
            <a:ext cx="396000" cy="313084"/>
          </a:xfrm>
          <a:custGeom>
            <a:avLst/>
            <a:gdLst/>
            <a:ahLst/>
            <a:cxnLst/>
            <a:rect l="l" t="t" r="r" b="b"/>
            <a:pathLst>
              <a:path w="3219104" h="2545072">
                <a:moveTo>
                  <a:pt x="2779672" y="457200"/>
                </a:moveTo>
                <a:lnTo>
                  <a:pt x="2975888" y="457200"/>
                </a:lnTo>
                <a:cubicBezTo>
                  <a:pt x="3110212" y="457200"/>
                  <a:pt x="3219104" y="566092"/>
                  <a:pt x="3219104" y="700416"/>
                </a:cubicBezTo>
                <a:lnTo>
                  <a:pt x="3219104" y="2301856"/>
                </a:lnTo>
                <a:cubicBezTo>
                  <a:pt x="3219104" y="2436180"/>
                  <a:pt x="3110212" y="2545072"/>
                  <a:pt x="2975888" y="2545072"/>
                </a:cubicBezTo>
                <a:lnTo>
                  <a:pt x="2779672" y="2545072"/>
                </a:lnTo>
                <a:close/>
                <a:moveTo>
                  <a:pt x="243216" y="457200"/>
                </a:moveTo>
                <a:lnTo>
                  <a:pt x="439432" y="457200"/>
                </a:lnTo>
                <a:lnTo>
                  <a:pt x="439432" y="2545072"/>
                </a:lnTo>
                <a:lnTo>
                  <a:pt x="243216" y="2545072"/>
                </a:lnTo>
                <a:cubicBezTo>
                  <a:pt x="108892" y="2545072"/>
                  <a:pt x="0" y="2436180"/>
                  <a:pt x="0" y="2301856"/>
                </a:cubicBezTo>
                <a:lnTo>
                  <a:pt x="0" y="700416"/>
                </a:lnTo>
                <a:cubicBezTo>
                  <a:pt x="0" y="566092"/>
                  <a:pt x="108892" y="457200"/>
                  <a:pt x="243216" y="457200"/>
                </a:cubicBezTo>
                <a:close/>
                <a:moveTo>
                  <a:pt x="1428476" y="174246"/>
                </a:moveTo>
                <a:cubicBezTo>
                  <a:pt x="1372210" y="174246"/>
                  <a:pt x="1326598" y="219858"/>
                  <a:pt x="1326598" y="276124"/>
                </a:cubicBezTo>
                <a:lnTo>
                  <a:pt x="1326598" y="457200"/>
                </a:lnTo>
                <a:lnTo>
                  <a:pt x="1892506" y="457200"/>
                </a:lnTo>
                <a:lnTo>
                  <a:pt x="1892506" y="276124"/>
                </a:lnTo>
                <a:cubicBezTo>
                  <a:pt x="1892506" y="219858"/>
                  <a:pt x="1846894" y="174246"/>
                  <a:pt x="1790628" y="174246"/>
                </a:cubicBezTo>
                <a:close/>
                <a:moveTo>
                  <a:pt x="1285704" y="0"/>
                </a:moveTo>
                <a:lnTo>
                  <a:pt x="1933400" y="0"/>
                </a:lnTo>
                <a:cubicBezTo>
                  <a:pt x="2007048" y="0"/>
                  <a:pt x="2066752" y="59704"/>
                  <a:pt x="2066752" y="133352"/>
                </a:cubicBezTo>
                <a:lnTo>
                  <a:pt x="2066752" y="457200"/>
                </a:lnTo>
                <a:lnTo>
                  <a:pt x="2599672" y="457200"/>
                </a:lnTo>
                <a:lnTo>
                  <a:pt x="2599672" y="2545072"/>
                </a:lnTo>
                <a:lnTo>
                  <a:pt x="619432" y="2545072"/>
                </a:lnTo>
                <a:lnTo>
                  <a:pt x="619432" y="457200"/>
                </a:lnTo>
                <a:lnTo>
                  <a:pt x="1152352" y="457200"/>
                </a:lnTo>
                <a:lnTo>
                  <a:pt x="1152352" y="133352"/>
                </a:lnTo>
                <a:cubicBezTo>
                  <a:pt x="1152352" y="59704"/>
                  <a:pt x="1212056" y="0"/>
                  <a:pt x="128570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8473687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7B72986A-1997-4AFF-9709-4989608A5EFE}"/>
              </a:ext>
            </a:extLst>
          </p:cNvPr>
          <p:cNvSpPr/>
          <p:nvPr/>
        </p:nvSpPr>
        <p:spPr>
          <a:xfrm>
            <a:off x="342356" y="4944564"/>
            <a:ext cx="5303520" cy="1637211"/>
          </a:xfrm>
          <a:prstGeom prst="roundRect">
            <a:avLst>
              <a:gd name="adj" fmla="val 6561"/>
            </a:avLst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" name="Group 6">
            <a:extLst>
              <a:ext uri="{FF2B5EF4-FFF2-40B4-BE49-F238E27FC236}">
                <a16:creationId xmlns:a16="http://schemas.microsoft.com/office/drawing/2014/main" id="{643B35BA-1B68-41C9-B323-6C0407B68D10}"/>
              </a:ext>
            </a:extLst>
          </p:cNvPr>
          <p:cNvGrpSpPr/>
          <p:nvPr/>
        </p:nvGrpSpPr>
        <p:grpSpPr>
          <a:xfrm>
            <a:off x="512489" y="5106213"/>
            <a:ext cx="4924381" cy="1313912"/>
            <a:chOff x="683939" y="4944427"/>
            <a:chExt cx="4924381" cy="1313912"/>
          </a:xfrm>
        </p:grpSpPr>
        <p:sp>
          <p:nvSpPr>
            <p:cNvPr id="4" name="Rectangle 4">
              <a:extLst>
                <a:ext uri="{FF2B5EF4-FFF2-40B4-BE49-F238E27FC236}">
                  <a16:creationId xmlns:a16="http://schemas.microsoft.com/office/drawing/2014/main" id="{FED1A051-4BC5-425C-B9AF-E0D3B92F7422}"/>
                </a:ext>
              </a:extLst>
            </p:cNvPr>
            <p:cNvSpPr/>
            <p:nvPr/>
          </p:nvSpPr>
          <p:spPr>
            <a:xfrm>
              <a:off x="683939" y="4944427"/>
              <a:ext cx="4924379" cy="46705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indent="0">
                <a:lnSpc>
                  <a:spcPct val="110000"/>
                </a:lnSpc>
                <a:buNone/>
              </a:pPr>
              <a:r>
                <a:rPr lang="en-US" altLang="ko-KR" sz="2400" b="1" dirty="0">
                  <a:solidFill>
                    <a:schemeClr val="bg1"/>
                  </a:solidFill>
                  <a:cs typeface="Arial" pitchFamily="34" charset="0"/>
                </a:rPr>
                <a:t>Portfolio  Designed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95829020-7893-4DCB-99E3-E46C1F0687B6}"/>
                </a:ext>
              </a:extLst>
            </p:cNvPr>
            <p:cNvSpPr txBox="1"/>
            <p:nvPr/>
          </p:nvSpPr>
          <p:spPr>
            <a:xfrm>
              <a:off x="683940" y="5427342"/>
              <a:ext cx="492438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Get a modern PowerPoint  Presentation that is beautifully designed.  Easy to change colors, photos and Text. You can simply impress your audience and add a unique zing and appeal to your Presentations. Easy to change colors, photos and Text. </a:t>
              </a:r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61A6B7DB-BE72-4422-82A8-C05633BE1F82}"/>
              </a:ext>
            </a:extLst>
          </p:cNvPr>
          <p:cNvSpPr txBox="1"/>
          <p:nvPr/>
        </p:nvSpPr>
        <p:spPr>
          <a:xfrm>
            <a:off x="8395878" y="251360"/>
            <a:ext cx="3566808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dist"/>
            <a:r>
              <a:rPr lang="en-US" altLang="ko-KR" sz="4400" b="1" dirty="0">
                <a:solidFill>
                  <a:schemeClr val="accent5"/>
                </a:solidFill>
                <a:cs typeface="Arial" pitchFamily="34" charset="0"/>
              </a:rPr>
              <a:t>AWESOME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04A1204-D370-4323-92CF-3DC1813EDEA1}"/>
              </a:ext>
            </a:extLst>
          </p:cNvPr>
          <p:cNvSpPr txBox="1"/>
          <p:nvPr/>
        </p:nvSpPr>
        <p:spPr>
          <a:xfrm>
            <a:off x="8395878" y="898522"/>
            <a:ext cx="3566808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dist"/>
            <a:r>
              <a:rPr lang="en-GB" altLang="ko-KR" sz="3200" b="1" dirty="0">
                <a:solidFill>
                  <a:schemeClr val="bg1"/>
                </a:solidFill>
                <a:cs typeface="Arial" pitchFamily="34" charset="0"/>
              </a:rPr>
              <a:t>PRESENTATION</a:t>
            </a:r>
            <a:endParaRPr lang="ko-KR" altLang="en-US" sz="3200" b="1" dirty="0">
              <a:solidFill>
                <a:schemeClr val="bg1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45221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grpSp>
        <p:nvGrpSpPr>
          <p:cNvPr id="28" name="그룹 27">
            <a:extLst>
              <a:ext uri="{FF2B5EF4-FFF2-40B4-BE49-F238E27FC236}">
                <a16:creationId xmlns:a16="http://schemas.microsoft.com/office/drawing/2014/main" id="{A01EB732-A915-4060-B6DC-FA13B2F66535}"/>
              </a:ext>
            </a:extLst>
          </p:cNvPr>
          <p:cNvGrpSpPr/>
          <p:nvPr/>
        </p:nvGrpSpPr>
        <p:grpSpPr>
          <a:xfrm>
            <a:off x="923108" y="2034749"/>
            <a:ext cx="10345786" cy="3812360"/>
            <a:chOff x="923107" y="2034749"/>
            <a:chExt cx="10345786" cy="3812360"/>
          </a:xfrm>
        </p:grpSpPr>
        <p:sp>
          <p:nvSpPr>
            <p:cNvPr id="29" name="Rectangle 2">
              <a:extLst>
                <a:ext uri="{FF2B5EF4-FFF2-40B4-BE49-F238E27FC236}">
                  <a16:creationId xmlns:a16="http://schemas.microsoft.com/office/drawing/2014/main" id="{469F0A3E-DD21-48F1-8E4C-A2C46DCD797A}"/>
                </a:ext>
              </a:extLst>
            </p:cNvPr>
            <p:cNvSpPr/>
            <p:nvPr/>
          </p:nvSpPr>
          <p:spPr>
            <a:xfrm>
              <a:off x="923107" y="2034749"/>
              <a:ext cx="10345786" cy="381236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30" name="Rounded Rectangle 9">
              <a:extLst>
                <a:ext uri="{FF2B5EF4-FFF2-40B4-BE49-F238E27FC236}">
                  <a16:creationId xmlns:a16="http://schemas.microsoft.com/office/drawing/2014/main" id="{C2AA2EDD-FB1B-4EB1-9220-F300292762AB}"/>
                </a:ext>
              </a:extLst>
            </p:cNvPr>
            <p:cNvSpPr/>
            <p:nvPr/>
          </p:nvSpPr>
          <p:spPr>
            <a:xfrm>
              <a:off x="1285688" y="3014577"/>
              <a:ext cx="9677005" cy="23825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>
              <a:reflection blurRad="6350" stA="50000" endA="300" endPos="55000" dir="5400000" sy="-100000" algn="bl" rotWithShape="0"/>
            </a:effectLst>
            <a:scene3d>
              <a:camera prst="orthographicFront"/>
              <a:lightRig rig="threePt" dir="t"/>
            </a:scene3d>
            <a:sp3d>
              <a:bevelT w="114300" prst="hardEdg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  <p:sp>
          <p:nvSpPr>
            <p:cNvPr id="31" name="Rounded Rectangle 10">
              <a:extLst>
                <a:ext uri="{FF2B5EF4-FFF2-40B4-BE49-F238E27FC236}">
                  <a16:creationId xmlns:a16="http://schemas.microsoft.com/office/drawing/2014/main" id="{C78F4D10-D147-4A23-BCBE-4F039623BAA7}"/>
                </a:ext>
              </a:extLst>
            </p:cNvPr>
            <p:cNvSpPr/>
            <p:nvPr/>
          </p:nvSpPr>
          <p:spPr>
            <a:xfrm>
              <a:off x="1285688" y="3491122"/>
              <a:ext cx="9677005" cy="23825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>
              <a:reflection blurRad="6350" stA="50000" endA="300" endPos="55000" dir="5400000" sy="-100000" algn="bl" rotWithShape="0"/>
            </a:effectLst>
            <a:scene3d>
              <a:camera prst="orthographicFront"/>
              <a:lightRig rig="threePt" dir="t"/>
            </a:scene3d>
            <a:sp3d>
              <a:bevelT w="114300" prst="hardEdg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  <p:sp>
          <p:nvSpPr>
            <p:cNvPr id="32" name="Rounded Rectangle 11">
              <a:extLst>
                <a:ext uri="{FF2B5EF4-FFF2-40B4-BE49-F238E27FC236}">
                  <a16:creationId xmlns:a16="http://schemas.microsoft.com/office/drawing/2014/main" id="{36FF8B74-4C59-4FDA-ACCA-EE25778ADFAF}"/>
                </a:ext>
              </a:extLst>
            </p:cNvPr>
            <p:cNvSpPr/>
            <p:nvPr/>
          </p:nvSpPr>
          <p:spPr>
            <a:xfrm>
              <a:off x="1285688" y="3967667"/>
              <a:ext cx="9677005" cy="23825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>
              <a:reflection blurRad="6350" stA="50000" endA="300" endPos="55000" dir="5400000" sy="-100000" algn="bl" rotWithShape="0"/>
            </a:effectLst>
            <a:scene3d>
              <a:camera prst="orthographicFront"/>
              <a:lightRig rig="threePt" dir="t"/>
            </a:scene3d>
            <a:sp3d>
              <a:bevelT w="114300" prst="hardEdg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  <p:sp>
          <p:nvSpPr>
            <p:cNvPr id="33" name="Rounded Rectangle 12">
              <a:extLst>
                <a:ext uri="{FF2B5EF4-FFF2-40B4-BE49-F238E27FC236}">
                  <a16:creationId xmlns:a16="http://schemas.microsoft.com/office/drawing/2014/main" id="{9E37D3B4-08E1-4087-92E7-5D43B8DFF200}"/>
                </a:ext>
              </a:extLst>
            </p:cNvPr>
            <p:cNvSpPr/>
            <p:nvPr/>
          </p:nvSpPr>
          <p:spPr>
            <a:xfrm>
              <a:off x="1285688" y="4444212"/>
              <a:ext cx="9677005" cy="23825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>
              <a:reflection blurRad="6350" stA="50000" endA="300" endPos="55000" dir="5400000" sy="-100000" algn="bl" rotWithShape="0"/>
            </a:effectLst>
            <a:scene3d>
              <a:camera prst="orthographicFront"/>
              <a:lightRig rig="threePt" dir="t"/>
            </a:scene3d>
            <a:sp3d>
              <a:bevelT w="114300" prst="hardEdg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  <p:sp>
          <p:nvSpPr>
            <p:cNvPr id="34" name="Rounded Rectangle 13">
              <a:extLst>
                <a:ext uri="{FF2B5EF4-FFF2-40B4-BE49-F238E27FC236}">
                  <a16:creationId xmlns:a16="http://schemas.microsoft.com/office/drawing/2014/main" id="{8DA8668A-60C0-4C98-B9E3-FF7A8AA21563}"/>
                </a:ext>
              </a:extLst>
            </p:cNvPr>
            <p:cNvSpPr/>
            <p:nvPr/>
          </p:nvSpPr>
          <p:spPr>
            <a:xfrm>
              <a:off x="1285688" y="4920757"/>
              <a:ext cx="9677005" cy="23825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>
              <a:reflection blurRad="6350" stA="50000" endA="300" endPos="55000" dir="5400000" sy="-100000" algn="bl" rotWithShape="0"/>
            </a:effectLst>
            <a:scene3d>
              <a:camera prst="orthographicFront"/>
              <a:lightRig rig="threePt" dir="t"/>
            </a:scene3d>
            <a:sp3d>
              <a:bevelT w="114300" prst="hardEdg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  <p:sp>
          <p:nvSpPr>
            <p:cNvPr id="35" name="Rounded Rectangle 14">
              <a:extLst>
                <a:ext uri="{FF2B5EF4-FFF2-40B4-BE49-F238E27FC236}">
                  <a16:creationId xmlns:a16="http://schemas.microsoft.com/office/drawing/2014/main" id="{B2A1AFE1-BF12-4F95-B23C-80AA46BBD7D6}"/>
                </a:ext>
              </a:extLst>
            </p:cNvPr>
            <p:cNvSpPr/>
            <p:nvPr/>
          </p:nvSpPr>
          <p:spPr>
            <a:xfrm>
              <a:off x="1285688" y="5397301"/>
              <a:ext cx="9677005" cy="23825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>
              <a:reflection blurRad="6350" stA="50000" endA="300" endPos="55000" dir="5400000" sy="-100000" algn="bl" rotWithShape="0"/>
            </a:effectLst>
            <a:scene3d>
              <a:camera prst="orthographicFront"/>
              <a:lightRig rig="threePt" dir="t"/>
            </a:scene3d>
            <a:sp3d>
              <a:bevelT w="114300" prst="hardEdg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</p:grpSp>
      <p:grpSp>
        <p:nvGrpSpPr>
          <p:cNvPr id="36" name="그룹 35">
            <a:extLst>
              <a:ext uri="{FF2B5EF4-FFF2-40B4-BE49-F238E27FC236}">
                <a16:creationId xmlns:a16="http://schemas.microsoft.com/office/drawing/2014/main" id="{4A9F269C-CD67-4D6D-9201-C75C7AD04CFD}"/>
              </a:ext>
            </a:extLst>
          </p:cNvPr>
          <p:cNvGrpSpPr/>
          <p:nvPr/>
        </p:nvGrpSpPr>
        <p:grpSpPr>
          <a:xfrm>
            <a:off x="3174158" y="1812690"/>
            <a:ext cx="8036926" cy="4263657"/>
            <a:chOff x="3174158" y="1812689"/>
            <a:chExt cx="8036926" cy="4263657"/>
          </a:xfrm>
        </p:grpSpPr>
        <p:sp>
          <p:nvSpPr>
            <p:cNvPr id="37" name="Rectangle 13">
              <a:extLst>
                <a:ext uri="{FF2B5EF4-FFF2-40B4-BE49-F238E27FC236}">
                  <a16:creationId xmlns:a16="http://schemas.microsoft.com/office/drawing/2014/main" id="{2AFCE83D-08AC-4B65-A7D4-29674A107A8B}"/>
                </a:ext>
              </a:extLst>
            </p:cNvPr>
            <p:cNvSpPr/>
            <p:nvPr/>
          </p:nvSpPr>
          <p:spPr>
            <a:xfrm rot="16200000">
              <a:off x="4376082" y="610768"/>
              <a:ext cx="219887" cy="2623735"/>
            </a:xfrm>
            <a:custGeom>
              <a:avLst/>
              <a:gdLst>
                <a:gd name="connsiteX0" fmla="*/ 0 w 232581"/>
                <a:gd name="connsiteY0" fmla="*/ 0 h 2020467"/>
                <a:gd name="connsiteX1" fmla="*/ 232581 w 232581"/>
                <a:gd name="connsiteY1" fmla="*/ 0 h 2020467"/>
                <a:gd name="connsiteX2" fmla="*/ 232581 w 232581"/>
                <a:gd name="connsiteY2" fmla="*/ 2020467 h 2020467"/>
                <a:gd name="connsiteX3" fmla="*/ 0 w 232581"/>
                <a:gd name="connsiteY3" fmla="*/ 2020467 h 2020467"/>
                <a:gd name="connsiteX4" fmla="*/ 0 w 232581"/>
                <a:gd name="connsiteY4" fmla="*/ 0 h 2020467"/>
                <a:gd name="connsiteX0" fmla="*/ 0 w 232581"/>
                <a:gd name="connsiteY0" fmla="*/ 0 h 2020467"/>
                <a:gd name="connsiteX1" fmla="*/ 232581 w 232581"/>
                <a:gd name="connsiteY1" fmla="*/ 0 h 2020467"/>
                <a:gd name="connsiteX2" fmla="*/ 232581 w 232581"/>
                <a:gd name="connsiteY2" fmla="*/ 1839492 h 2020467"/>
                <a:gd name="connsiteX3" fmla="*/ 0 w 232581"/>
                <a:gd name="connsiteY3" fmla="*/ 2020467 h 2020467"/>
                <a:gd name="connsiteX4" fmla="*/ 0 w 232581"/>
                <a:gd name="connsiteY4" fmla="*/ 0 h 2020467"/>
                <a:gd name="connsiteX0" fmla="*/ 0 w 242106"/>
                <a:gd name="connsiteY0" fmla="*/ 0 h 2020467"/>
                <a:gd name="connsiteX1" fmla="*/ 242106 w 242106"/>
                <a:gd name="connsiteY1" fmla="*/ 180975 h 2020467"/>
                <a:gd name="connsiteX2" fmla="*/ 232581 w 242106"/>
                <a:gd name="connsiteY2" fmla="*/ 1839492 h 2020467"/>
                <a:gd name="connsiteX3" fmla="*/ 0 w 242106"/>
                <a:gd name="connsiteY3" fmla="*/ 2020467 h 2020467"/>
                <a:gd name="connsiteX4" fmla="*/ 0 w 242106"/>
                <a:gd name="connsiteY4" fmla="*/ 0 h 2020467"/>
                <a:gd name="connsiteX0" fmla="*/ 0 w 232581"/>
                <a:gd name="connsiteY0" fmla="*/ 0 h 2020467"/>
                <a:gd name="connsiteX1" fmla="*/ 223056 w 232581"/>
                <a:gd name="connsiteY1" fmla="*/ 200025 h 2020467"/>
                <a:gd name="connsiteX2" fmla="*/ 232581 w 232581"/>
                <a:gd name="connsiteY2" fmla="*/ 1839492 h 2020467"/>
                <a:gd name="connsiteX3" fmla="*/ 0 w 232581"/>
                <a:gd name="connsiteY3" fmla="*/ 2020467 h 2020467"/>
                <a:gd name="connsiteX4" fmla="*/ 0 w 232581"/>
                <a:gd name="connsiteY4" fmla="*/ 0 h 2020467"/>
                <a:gd name="connsiteX0" fmla="*/ 0 w 242106"/>
                <a:gd name="connsiteY0" fmla="*/ 0 h 2020467"/>
                <a:gd name="connsiteX1" fmla="*/ 242106 w 242106"/>
                <a:gd name="connsiteY1" fmla="*/ 200025 h 2020467"/>
                <a:gd name="connsiteX2" fmla="*/ 232581 w 242106"/>
                <a:gd name="connsiteY2" fmla="*/ 1839492 h 2020467"/>
                <a:gd name="connsiteX3" fmla="*/ 0 w 242106"/>
                <a:gd name="connsiteY3" fmla="*/ 2020467 h 2020467"/>
                <a:gd name="connsiteX4" fmla="*/ 0 w 242106"/>
                <a:gd name="connsiteY4" fmla="*/ 0 h 2020467"/>
                <a:gd name="connsiteX0" fmla="*/ 0 w 232581"/>
                <a:gd name="connsiteY0" fmla="*/ 0 h 2020467"/>
                <a:gd name="connsiteX1" fmla="*/ 232581 w 232581"/>
                <a:gd name="connsiteY1" fmla="*/ 200025 h 2020467"/>
                <a:gd name="connsiteX2" fmla="*/ 232581 w 232581"/>
                <a:gd name="connsiteY2" fmla="*/ 1839492 h 2020467"/>
                <a:gd name="connsiteX3" fmla="*/ 0 w 232581"/>
                <a:gd name="connsiteY3" fmla="*/ 2020467 h 2020467"/>
                <a:gd name="connsiteX4" fmla="*/ 0 w 232581"/>
                <a:gd name="connsiteY4" fmla="*/ 0 h 2020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2581" h="2020467">
                  <a:moveTo>
                    <a:pt x="0" y="0"/>
                  </a:moveTo>
                  <a:lnTo>
                    <a:pt x="232581" y="200025"/>
                  </a:lnTo>
                  <a:lnTo>
                    <a:pt x="232581" y="1839492"/>
                  </a:lnTo>
                  <a:lnTo>
                    <a:pt x="0" y="2020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/>
            </a:p>
          </p:txBody>
        </p:sp>
        <p:sp>
          <p:nvSpPr>
            <p:cNvPr id="38" name="Rectangle 13">
              <a:extLst>
                <a:ext uri="{FF2B5EF4-FFF2-40B4-BE49-F238E27FC236}">
                  <a16:creationId xmlns:a16="http://schemas.microsoft.com/office/drawing/2014/main" id="{535DDC33-9488-489A-B4E4-44C90BF3E330}"/>
                </a:ext>
              </a:extLst>
            </p:cNvPr>
            <p:cNvSpPr/>
            <p:nvPr/>
          </p:nvSpPr>
          <p:spPr>
            <a:xfrm rot="16200000">
              <a:off x="7082677" y="610768"/>
              <a:ext cx="219887" cy="2623735"/>
            </a:xfrm>
            <a:custGeom>
              <a:avLst/>
              <a:gdLst>
                <a:gd name="connsiteX0" fmla="*/ 0 w 232581"/>
                <a:gd name="connsiteY0" fmla="*/ 0 h 2020467"/>
                <a:gd name="connsiteX1" fmla="*/ 232581 w 232581"/>
                <a:gd name="connsiteY1" fmla="*/ 0 h 2020467"/>
                <a:gd name="connsiteX2" fmla="*/ 232581 w 232581"/>
                <a:gd name="connsiteY2" fmla="*/ 2020467 h 2020467"/>
                <a:gd name="connsiteX3" fmla="*/ 0 w 232581"/>
                <a:gd name="connsiteY3" fmla="*/ 2020467 h 2020467"/>
                <a:gd name="connsiteX4" fmla="*/ 0 w 232581"/>
                <a:gd name="connsiteY4" fmla="*/ 0 h 2020467"/>
                <a:gd name="connsiteX0" fmla="*/ 0 w 232581"/>
                <a:gd name="connsiteY0" fmla="*/ 0 h 2020467"/>
                <a:gd name="connsiteX1" fmla="*/ 232581 w 232581"/>
                <a:gd name="connsiteY1" fmla="*/ 0 h 2020467"/>
                <a:gd name="connsiteX2" fmla="*/ 232581 w 232581"/>
                <a:gd name="connsiteY2" fmla="*/ 1839492 h 2020467"/>
                <a:gd name="connsiteX3" fmla="*/ 0 w 232581"/>
                <a:gd name="connsiteY3" fmla="*/ 2020467 h 2020467"/>
                <a:gd name="connsiteX4" fmla="*/ 0 w 232581"/>
                <a:gd name="connsiteY4" fmla="*/ 0 h 2020467"/>
                <a:gd name="connsiteX0" fmla="*/ 0 w 242106"/>
                <a:gd name="connsiteY0" fmla="*/ 0 h 2020467"/>
                <a:gd name="connsiteX1" fmla="*/ 242106 w 242106"/>
                <a:gd name="connsiteY1" fmla="*/ 180975 h 2020467"/>
                <a:gd name="connsiteX2" fmla="*/ 232581 w 242106"/>
                <a:gd name="connsiteY2" fmla="*/ 1839492 h 2020467"/>
                <a:gd name="connsiteX3" fmla="*/ 0 w 242106"/>
                <a:gd name="connsiteY3" fmla="*/ 2020467 h 2020467"/>
                <a:gd name="connsiteX4" fmla="*/ 0 w 242106"/>
                <a:gd name="connsiteY4" fmla="*/ 0 h 2020467"/>
                <a:gd name="connsiteX0" fmla="*/ 0 w 232581"/>
                <a:gd name="connsiteY0" fmla="*/ 0 h 2020467"/>
                <a:gd name="connsiteX1" fmla="*/ 223056 w 232581"/>
                <a:gd name="connsiteY1" fmla="*/ 200025 h 2020467"/>
                <a:gd name="connsiteX2" fmla="*/ 232581 w 232581"/>
                <a:gd name="connsiteY2" fmla="*/ 1839492 h 2020467"/>
                <a:gd name="connsiteX3" fmla="*/ 0 w 232581"/>
                <a:gd name="connsiteY3" fmla="*/ 2020467 h 2020467"/>
                <a:gd name="connsiteX4" fmla="*/ 0 w 232581"/>
                <a:gd name="connsiteY4" fmla="*/ 0 h 2020467"/>
                <a:gd name="connsiteX0" fmla="*/ 0 w 242106"/>
                <a:gd name="connsiteY0" fmla="*/ 0 h 2020467"/>
                <a:gd name="connsiteX1" fmla="*/ 242106 w 242106"/>
                <a:gd name="connsiteY1" fmla="*/ 200025 h 2020467"/>
                <a:gd name="connsiteX2" fmla="*/ 232581 w 242106"/>
                <a:gd name="connsiteY2" fmla="*/ 1839492 h 2020467"/>
                <a:gd name="connsiteX3" fmla="*/ 0 w 242106"/>
                <a:gd name="connsiteY3" fmla="*/ 2020467 h 2020467"/>
                <a:gd name="connsiteX4" fmla="*/ 0 w 242106"/>
                <a:gd name="connsiteY4" fmla="*/ 0 h 2020467"/>
                <a:gd name="connsiteX0" fmla="*/ 0 w 232581"/>
                <a:gd name="connsiteY0" fmla="*/ 0 h 2020467"/>
                <a:gd name="connsiteX1" fmla="*/ 232581 w 232581"/>
                <a:gd name="connsiteY1" fmla="*/ 200025 h 2020467"/>
                <a:gd name="connsiteX2" fmla="*/ 232581 w 232581"/>
                <a:gd name="connsiteY2" fmla="*/ 1839492 h 2020467"/>
                <a:gd name="connsiteX3" fmla="*/ 0 w 232581"/>
                <a:gd name="connsiteY3" fmla="*/ 2020467 h 2020467"/>
                <a:gd name="connsiteX4" fmla="*/ 0 w 232581"/>
                <a:gd name="connsiteY4" fmla="*/ 0 h 2020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2581" h="2020467">
                  <a:moveTo>
                    <a:pt x="0" y="0"/>
                  </a:moveTo>
                  <a:lnTo>
                    <a:pt x="232581" y="200025"/>
                  </a:lnTo>
                  <a:lnTo>
                    <a:pt x="232581" y="1839492"/>
                  </a:lnTo>
                  <a:lnTo>
                    <a:pt x="0" y="2020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/>
            </a:p>
          </p:txBody>
        </p:sp>
        <p:sp>
          <p:nvSpPr>
            <p:cNvPr id="39" name="Rectangle 13">
              <a:extLst>
                <a:ext uri="{FF2B5EF4-FFF2-40B4-BE49-F238E27FC236}">
                  <a16:creationId xmlns:a16="http://schemas.microsoft.com/office/drawing/2014/main" id="{7F5274AF-08DF-4C9C-963E-76F85C95C122}"/>
                </a:ext>
              </a:extLst>
            </p:cNvPr>
            <p:cNvSpPr/>
            <p:nvPr/>
          </p:nvSpPr>
          <p:spPr>
            <a:xfrm rot="16200000">
              <a:off x="9789273" y="610765"/>
              <a:ext cx="219887" cy="2623735"/>
            </a:xfrm>
            <a:custGeom>
              <a:avLst/>
              <a:gdLst>
                <a:gd name="connsiteX0" fmla="*/ 0 w 232581"/>
                <a:gd name="connsiteY0" fmla="*/ 0 h 2020467"/>
                <a:gd name="connsiteX1" fmla="*/ 232581 w 232581"/>
                <a:gd name="connsiteY1" fmla="*/ 0 h 2020467"/>
                <a:gd name="connsiteX2" fmla="*/ 232581 w 232581"/>
                <a:gd name="connsiteY2" fmla="*/ 2020467 h 2020467"/>
                <a:gd name="connsiteX3" fmla="*/ 0 w 232581"/>
                <a:gd name="connsiteY3" fmla="*/ 2020467 h 2020467"/>
                <a:gd name="connsiteX4" fmla="*/ 0 w 232581"/>
                <a:gd name="connsiteY4" fmla="*/ 0 h 2020467"/>
                <a:gd name="connsiteX0" fmla="*/ 0 w 232581"/>
                <a:gd name="connsiteY0" fmla="*/ 0 h 2020467"/>
                <a:gd name="connsiteX1" fmla="*/ 232581 w 232581"/>
                <a:gd name="connsiteY1" fmla="*/ 0 h 2020467"/>
                <a:gd name="connsiteX2" fmla="*/ 232581 w 232581"/>
                <a:gd name="connsiteY2" fmla="*/ 1839492 h 2020467"/>
                <a:gd name="connsiteX3" fmla="*/ 0 w 232581"/>
                <a:gd name="connsiteY3" fmla="*/ 2020467 h 2020467"/>
                <a:gd name="connsiteX4" fmla="*/ 0 w 232581"/>
                <a:gd name="connsiteY4" fmla="*/ 0 h 2020467"/>
                <a:gd name="connsiteX0" fmla="*/ 0 w 242106"/>
                <a:gd name="connsiteY0" fmla="*/ 0 h 2020467"/>
                <a:gd name="connsiteX1" fmla="*/ 242106 w 242106"/>
                <a:gd name="connsiteY1" fmla="*/ 180975 h 2020467"/>
                <a:gd name="connsiteX2" fmla="*/ 232581 w 242106"/>
                <a:gd name="connsiteY2" fmla="*/ 1839492 h 2020467"/>
                <a:gd name="connsiteX3" fmla="*/ 0 w 242106"/>
                <a:gd name="connsiteY3" fmla="*/ 2020467 h 2020467"/>
                <a:gd name="connsiteX4" fmla="*/ 0 w 242106"/>
                <a:gd name="connsiteY4" fmla="*/ 0 h 2020467"/>
                <a:gd name="connsiteX0" fmla="*/ 0 w 232581"/>
                <a:gd name="connsiteY0" fmla="*/ 0 h 2020467"/>
                <a:gd name="connsiteX1" fmla="*/ 223056 w 232581"/>
                <a:gd name="connsiteY1" fmla="*/ 200025 h 2020467"/>
                <a:gd name="connsiteX2" fmla="*/ 232581 w 232581"/>
                <a:gd name="connsiteY2" fmla="*/ 1839492 h 2020467"/>
                <a:gd name="connsiteX3" fmla="*/ 0 w 232581"/>
                <a:gd name="connsiteY3" fmla="*/ 2020467 h 2020467"/>
                <a:gd name="connsiteX4" fmla="*/ 0 w 232581"/>
                <a:gd name="connsiteY4" fmla="*/ 0 h 2020467"/>
                <a:gd name="connsiteX0" fmla="*/ 0 w 242106"/>
                <a:gd name="connsiteY0" fmla="*/ 0 h 2020467"/>
                <a:gd name="connsiteX1" fmla="*/ 242106 w 242106"/>
                <a:gd name="connsiteY1" fmla="*/ 200025 h 2020467"/>
                <a:gd name="connsiteX2" fmla="*/ 232581 w 242106"/>
                <a:gd name="connsiteY2" fmla="*/ 1839492 h 2020467"/>
                <a:gd name="connsiteX3" fmla="*/ 0 w 242106"/>
                <a:gd name="connsiteY3" fmla="*/ 2020467 h 2020467"/>
                <a:gd name="connsiteX4" fmla="*/ 0 w 242106"/>
                <a:gd name="connsiteY4" fmla="*/ 0 h 2020467"/>
                <a:gd name="connsiteX0" fmla="*/ 0 w 232581"/>
                <a:gd name="connsiteY0" fmla="*/ 0 h 2020467"/>
                <a:gd name="connsiteX1" fmla="*/ 232581 w 232581"/>
                <a:gd name="connsiteY1" fmla="*/ 200025 h 2020467"/>
                <a:gd name="connsiteX2" fmla="*/ 232581 w 232581"/>
                <a:gd name="connsiteY2" fmla="*/ 1839492 h 2020467"/>
                <a:gd name="connsiteX3" fmla="*/ 0 w 232581"/>
                <a:gd name="connsiteY3" fmla="*/ 2020467 h 2020467"/>
                <a:gd name="connsiteX4" fmla="*/ 0 w 232581"/>
                <a:gd name="connsiteY4" fmla="*/ 0 h 2020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2581" h="2020467">
                  <a:moveTo>
                    <a:pt x="0" y="0"/>
                  </a:moveTo>
                  <a:lnTo>
                    <a:pt x="232581" y="200025"/>
                  </a:lnTo>
                  <a:lnTo>
                    <a:pt x="232581" y="1839492"/>
                  </a:lnTo>
                  <a:lnTo>
                    <a:pt x="0" y="2020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/>
            </a:p>
          </p:txBody>
        </p:sp>
        <p:sp>
          <p:nvSpPr>
            <p:cNvPr id="40" name="Rectangle 13">
              <a:extLst>
                <a:ext uri="{FF2B5EF4-FFF2-40B4-BE49-F238E27FC236}">
                  <a16:creationId xmlns:a16="http://schemas.microsoft.com/office/drawing/2014/main" id="{9550113A-B762-477D-9C46-62B6BF5AC5B4}"/>
                </a:ext>
              </a:extLst>
            </p:cNvPr>
            <p:cNvSpPr/>
            <p:nvPr/>
          </p:nvSpPr>
          <p:spPr>
            <a:xfrm rot="16200000" flipH="1">
              <a:off x="4376082" y="4647049"/>
              <a:ext cx="219887" cy="2623735"/>
            </a:xfrm>
            <a:custGeom>
              <a:avLst/>
              <a:gdLst>
                <a:gd name="connsiteX0" fmla="*/ 0 w 232581"/>
                <a:gd name="connsiteY0" fmla="*/ 0 h 2020467"/>
                <a:gd name="connsiteX1" fmla="*/ 232581 w 232581"/>
                <a:gd name="connsiteY1" fmla="*/ 0 h 2020467"/>
                <a:gd name="connsiteX2" fmla="*/ 232581 w 232581"/>
                <a:gd name="connsiteY2" fmla="*/ 2020467 h 2020467"/>
                <a:gd name="connsiteX3" fmla="*/ 0 w 232581"/>
                <a:gd name="connsiteY3" fmla="*/ 2020467 h 2020467"/>
                <a:gd name="connsiteX4" fmla="*/ 0 w 232581"/>
                <a:gd name="connsiteY4" fmla="*/ 0 h 2020467"/>
                <a:gd name="connsiteX0" fmla="*/ 0 w 232581"/>
                <a:gd name="connsiteY0" fmla="*/ 0 h 2020467"/>
                <a:gd name="connsiteX1" fmla="*/ 232581 w 232581"/>
                <a:gd name="connsiteY1" fmla="*/ 0 h 2020467"/>
                <a:gd name="connsiteX2" fmla="*/ 232581 w 232581"/>
                <a:gd name="connsiteY2" fmla="*/ 1839492 h 2020467"/>
                <a:gd name="connsiteX3" fmla="*/ 0 w 232581"/>
                <a:gd name="connsiteY3" fmla="*/ 2020467 h 2020467"/>
                <a:gd name="connsiteX4" fmla="*/ 0 w 232581"/>
                <a:gd name="connsiteY4" fmla="*/ 0 h 2020467"/>
                <a:gd name="connsiteX0" fmla="*/ 0 w 242106"/>
                <a:gd name="connsiteY0" fmla="*/ 0 h 2020467"/>
                <a:gd name="connsiteX1" fmla="*/ 242106 w 242106"/>
                <a:gd name="connsiteY1" fmla="*/ 180975 h 2020467"/>
                <a:gd name="connsiteX2" fmla="*/ 232581 w 242106"/>
                <a:gd name="connsiteY2" fmla="*/ 1839492 h 2020467"/>
                <a:gd name="connsiteX3" fmla="*/ 0 w 242106"/>
                <a:gd name="connsiteY3" fmla="*/ 2020467 h 2020467"/>
                <a:gd name="connsiteX4" fmla="*/ 0 w 242106"/>
                <a:gd name="connsiteY4" fmla="*/ 0 h 2020467"/>
                <a:gd name="connsiteX0" fmla="*/ 0 w 232581"/>
                <a:gd name="connsiteY0" fmla="*/ 0 h 2020467"/>
                <a:gd name="connsiteX1" fmla="*/ 223056 w 232581"/>
                <a:gd name="connsiteY1" fmla="*/ 200025 h 2020467"/>
                <a:gd name="connsiteX2" fmla="*/ 232581 w 232581"/>
                <a:gd name="connsiteY2" fmla="*/ 1839492 h 2020467"/>
                <a:gd name="connsiteX3" fmla="*/ 0 w 232581"/>
                <a:gd name="connsiteY3" fmla="*/ 2020467 h 2020467"/>
                <a:gd name="connsiteX4" fmla="*/ 0 w 232581"/>
                <a:gd name="connsiteY4" fmla="*/ 0 h 2020467"/>
                <a:gd name="connsiteX0" fmla="*/ 0 w 242106"/>
                <a:gd name="connsiteY0" fmla="*/ 0 h 2020467"/>
                <a:gd name="connsiteX1" fmla="*/ 242106 w 242106"/>
                <a:gd name="connsiteY1" fmla="*/ 200025 h 2020467"/>
                <a:gd name="connsiteX2" fmla="*/ 232581 w 242106"/>
                <a:gd name="connsiteY2" fmla="*/ 1839492 h 2020467"/>
                <a:gd name="connsiteX3" fmla="*/ 0 w 242106"/>
                <a:gd name="connsiteY3" fmla="*/ 2020467 h 2020467"/>
                <a:gd name="connsiteX4" fmla="*/ 0 w 242106"/>
                <a:gd name="connsiteY4" fmla="*/ 0 h 2020467"/>
                <a:gd name="connsiteX0" fmla="*/ 0 w 232581"/>
                <a:gd name="connsiteY0" fmla="*/ 0 h 2020467"/>
                <a:gd name="connsiteX1" fmla="*/ 232581 w 232581"/>
                <a:gd name="connsiteY1" fmla="*/ 200025 h 2020467"/>
                <a:gd name="connsiteX2" fmla="*/ 232581 w 232581"/>
                <a:gd name="connsiteY2" fmla="*/ 1839492 h 2020467"/>
                <a:gd name="connsiteX3" fmla="*/ 0 w 232581"/>
                <a:gd name="connsiteY3" fmla="*/ 2020467 h 2020467"/>
                <a:gd name="connsiteX4" fmla="*/ 0 w 232581"/>
                <a:gd name="connsiteY4" fmla="*/ 0 h 2020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2581" h="2020467">
                  <a:moveTo>
                    <a:pt x="0" y="0"/>
                  </a:moveTo>
                  <a:lnTo>
                    <a:pt x="232581" y="200025"/>
                  </a:lnTo>
                  <a:lnTo>
                    <a:pt x="232581" y="1839492"/>
                  </a:lnTo>
                  <a:lnTo>
                    <a:pt x="0" y="2020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/>
            </a:p>
          </p:txBody>
        </p:sp>
        <p:sp>
          <p:nvSpPr>
            <p:cNvPr id="41" name="Rectangle 13">
              <a:extLst>
                <a:ext uri="{FF2B5EF4-FFF2-40B4-BE49-F238E27FC236}">
                  <a16:creationId xmlns:a16="http://schemas.microsoft.com/office/drawing/2014/main" id="{D2538B94-AEE4-4C69-B48E-C28D0A2CD4B6}"/>
                </a:ext>
              </a:extLst>
            </p:cNvPr>
            <p:cNvSpPr/>
            <p:nvPr/>
          </p:nvSpPr>
          <p:spPr>
            <a:xfrm rot="16200000" flipH="1">
              <a:off x="7082679" y="4647050"/>
              <a:ext cx="219887" cy="2623735"/>
            </a:xfrm>
            <a:custGeom>
              <a:avLst/>
              <a:gdLst>
                <a:gd name="connsiteX0" fmla="*/ 0 w 232581"/>
                <a:gd name="connsiteY0" fmla="*/ 0 h 2020467"/>
                <a:gd name="connsiteX1" fmla="*/ 232581 w 232581"/>
                <a:gd name="connsiteY1" fmla="*/ 0 h 2020467"/>
                <a:gd name="connsiteX2" fmla="*/ 232581 w 232581"/>
                <a:gd name="connsiteY2" fmla="*/ 2020467 h 2020467"/>
                <a:gd name="connsiteX3" fmla="*/ 0 w 232581"/>
                <a:gd name="connsiteY3" fmla="*/ 2020467 h 2020467"/>
                <a:gd name="connsiteX4" fmla="*/ 0 w 232581"/>
                <a:gd name="connsiteY4" fmla="*/ 0 h 2020467"/>
                <a:gd name="connsiteX0" fmla="*/ 0 w 232581"/>
                <a:gd name="connsiteY0" fmla="*/ 0 h 2020467"/>
                <a:gd name="connsiteX1" fmla="*/ 232581 w 232581"/>
                <a:gd name="connsiteY1" fmla="*/ 0 h 2020467"/>
                <a:gd name="connsiteX2" fmla="*/ 232581 w 232581"/>
                <a:gd name="connsiteY2" fmla="*/ 1839492 h 2020467"/>
                <a:gd name="connsiteX3" fmla="*/ 0 w 232581"/>
                <a:gd name="connsiteY3" fmla="*/ 2020467 h 2020467"/>
                <a:gd name="connsiteX4" fmla="*/ 0 w 232581"/>
                <a:gd name="connsiteY4" fmla="*/ 0 h 2020467"/>
                <a:gd name="connsiteX0" fmla="*/ 0 w 242106"/>
                <a:gd name="connsiteY0" fmla="*/ 0 h 2020467"/>
                <a:gd name="connsiteX1" fmla="*/ 242106 w 242106"/>
                <a:gd name="connsiteY1" fmla="*/ 180975 h 2020467"/>
                <a:gd name="connsiteX2" fmla="*/ 232581 w 242106"/>
                <a:gd name="connsiteY2" fmla="*/ 1839492 h 2020467"/>
                <a:gd name="connsiteX3" fmla="*/ 0 w 242106"/>
                <a:gd name="connsiteY3" fmla="*/ 2020467 h 2020467"/>
                <a:gd name="connsiteX4" fmla="*/ 0 w 242106"/>
                <a:gd name="connsiteY4" fmla="*/ 0 h 2020467"/>
                <a:gd name="connsiteX0" fmla="*/ 0 w 232581"/>
                <a:gd name="connsiteY0" fmla="*/ 0 h 2020467"/>
                <a:gd name="connsiteX1" fmla="*/ 223056 w 232581"/>
                <a:gd name="connsiteY1" fmla="*/ 200025 h 2020467"/>
                <a:gd name="connsiteX2" fmla="*/ 232581 w 232581"/>
                <a:gd name="connsiteY2" fmla="*/ 1839492 h 2020467"/>
                <a:gd name="connsiteX3" fmla="*/ 0 w 232581"/>
                <a:gd name="connsiteY3" fmla="*/ 2020467 h 2020467"/>
                <a:gd name="connsiteX4" fmla="*/ 0 w 232581"/>
                <a:gd name="connsiteY4" fmla="*/ 0 h 2020467"/>
                <a:gd name="connsiteX0" fmla="*/ 0 w 242106"/>
                <a:gd name="connsiteY0" fmla="*/ 0 h 2020467"/>
                <a:gd name="connsiteX1" fmla="*/ 242106 w 242106"/>
                <a:gd name="connsiteY1" fmla="*/ 200025 h 2020467"/>
                <a:gd name="connsiteX2" fmla="*/ 232581 w 242106"/>
                <a:gd name="connsiteY2" fmla="*/ 1839492 h 2020467"/>
                <a:gd name="connsiteX3" fmla="*/ 0 w 242106"/>
                <a:gd name="connsiteY3" fmla="*/ 2020467 h 2020467"/>
                <a:gd name="connsiteX4" fmla="*/ 0 w 242106"/>
                <a:gd name="connsiteY4" fmla="*/ 0 h 2020467"/>
                <a:gd name="connsiteX0" fmla="*/ 0 w 232581"/>
                <a:gd name="connsiteY0" fmla="*/ 0 h 2020467"/>
                <a:gd name="connsiteX1" fmla="*/ 232581 w 232581"/>
                <a:gd name="connsiteY1" fmla="*/ 200025 h 2020467"/>
                <a:gd name="connsiteX2" fmla="*/ 232581 w 232581"/>
                <a:gd name="connsiteY2" fmla="*/ 1839492 h 2020467"/>
                <a:gd name="connsiteX3" fmla="*/ 0 w 232581"/>
                <a:gd name="connsiteY3" fmla="*/ 2020467 h 2020467"/>
                <a:gd name="connsiteX4" fmla="*/ 0 w 232581"/>
                <a:gd name="connsiteY4" fmla="*/ 0 h 2020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2581" h="2020467">
                  <a:moveTo>
                    <a:pt x="0" y="0"/>
                  </a:moveTo>
                  <a:lnTo>
                    <a:pt x="232581" y="200025"/>
                  </a:lnTo>
                  <a:lnTo>
                    <a:pt x="232581" y="1839492"/>
                  </a:lnTo>
                  <a:lnTo>
                    <a:pt x="0" y="2020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/>
            </a:p>
          </p:txBody>
        </p:sp>
        <p:sp>
          <p:nvSpPr>
            <p:cNvPr id="42" name="Rectangle 13">
              <a:extLst>
                <a:ext uri="{FF2B5EF4-FFF2-40B4-BE49-F238E27FC236}">
                  <a16:creationId xmlns:a16="http://schemas.microsoft.com/office/drawing/2014/main" id="{48351983-CBF7-428E-B286-60E038530FB5}"/>
                </a:ext>
              </a:extLst>
            </p:cNvPr>
            <p:cNvSpPr/>
            <p:nvPr/>
          </p:nvSpPr>
          <p:spPr>
            <a:xfrm rot="16200000" flipH="1">
              <a:off x="9789273" y="4647053"/>
              <a:ext cx="219887" cy="2623735"/>
            </a:xfrm>
            <a:custGeom>
              <a:avLst/>
              <a:gdLst>
                <a:gd name="connsiteX0" fmla="*/ 0 w 232581"/>
                <a:gd name="connsiteY0" fmla="*/ 0 h 2020467"/>
                <a:gd name="connsiteX1" fmla="*/ 232581 w 232581"/>
                <a:gd name="connsiteY1" fmla="*/ 0 h 2020467"/>
                <a:gd name="connsiteX2" fmla="*/ 232581 w 232581"/>
                <a:gd name="connsiteY2" fmla="*/ 2020467 h 2020467"/>
                <a:gd name="connsiteX3" fmla="*/ 0 w 232581"/>
                <a:gd name="connsiteY3" fmla="*/ 2020467 h 2020467"/>
                <a:gd name="connsiteX4" fmla="*/ 0 w 232581"/>
                <a:gd name="connsiteY4" fmla="*/ 0 h 2020467"/>
                <a:gd name="connsiteX0" fmla="*/ 0 w 232581"/>
                <a:gd name="connsiteY0" fmla="*/ 0 h 2020467"/>
                <a:gd name="connsiteX1" fmla="*/ 232581 w 232581"/>
                <a:gd name="connsiteY1" fmla="*/ 0 h 2020467"/>
                <a:gd name="connsiteX2" fmla="*/ 232581 w 232581"/>
                <a:gd name="connsiteY2" fmla="*/ 1839492 h 2020467"/>
                <a:gd name="connsiteX3" fmla="*/ 0 w 232581"/>
                <a:gd name="connsiteY3" fmla="*/ 2020467 h 2020467"/>
                <a:gd name="connsiteX4" fmla="*/ 0 w 232581"/>
                <a:gd name="connsiteY4" fmla="*/ 0 h 2020467"/>
                <a:gd name="connsiteX0" fmla="*/ 0 w 242106"/>
                <a:gd name="connsiteY0" fmla="*/ 0 h 2020467"/>
                <a:gd name="connsiteX1" fmla="*/ 242106 w 242106"/>
                <a:gd name="connsiteY1" fmla="*/ 180975 h 2020467"/>
                <a:gd name="connsiteX2" fmla="*/ 232581 w 242106"/>
                <a:gd name="connsiteY2" fmla="*/ 1839492 h 2020467"/>
                <a:gd name="connsiteX3" fmla="*/ 0 w 242106"/>
                <a:gd name="connsiteY3" fmla="*/ 2020467 h 2020467"/>
                <a:gd name="connsiteX4" fmla="*/ 0 w 242106"/>
                <a:gd name="connsiteY4" fmla="*/ 0 h 2020467"/>
                <a:gd name="connsiteX0" fmla="*/ 0 w 232581"/>
                <a:gd name="connsiteY0" fmla="*/ 0 h 2020467"/>
                <a:gd name="connsiteX1" fmla="*/ 223056 w 232581"/>
                <a:gd name="connsiteY1" fmla="*/ 200025 h 2020467"/>
                <a:gd name="connsiteX2" fmla="*/ 232581 w 232581"/>
                <a:gd name="connsiteY2" fmla="*/ 1839492 h 2020467"/>
                <a:gd name="connsiteX3" fmla="*/ 0 w 232581"/>
                <a:gd name="connsiteY3" fmla="*/ 2020467 h 2020467"/>
                <a:gd name="connsiteX4" fmla="*/ 0 w 232581"/>
                <a:gd name="connsiteY4" fmla="*/ 0 h 2020467"/>
                <a:gd name="connsiteX0" fmla="*/ 0 w 242106"/>
                <a:gd name="connsiteY0" fmla="*/ 0 h 2020467"/>
                <a:gd name="connsiteX1" fmla="*/ 242106 w 242106"/>
                <a:gd name="connsiteY1" fmla="*/ 200025 h 2020467"/>
                <a:gd name="connsiteX2" fmla="*/ 232581 w 242106"/>
                <a:gd name="connsiteY2" fmla="*/ 1839492 h 2020467"/>
                <a:gd name="connsiteX3" fmla="*/ 0 w 242106"/>
                <a:gd name="connsiteY3" fmla="*/ 2020467 h 2020467"/>
                <a:gd name="connsiteX4" fmla="*/ 0 w 242106"/>
                <a:gd name="connsiteY4" fmla="*/ 0 h 2020467"/>
                <a:gd name="connsiteX0" fmla="*/ 0 w 232581"/>
                <a:gd name="connsiteY0" fmla="*/ 0 h 2020467"/>
                <a:gd name="connsiteX1" fmla="*/ 232581 w 232581"/>
                <a:gd name="connsiteY1" fmla="*/ 200025 h 2020467"/>
                <a:gd name="connsiteX2" fmla="*/ 232581 w 232581"/>
                <a:gd name="connsiteY2" fmla="*/ 1839492 h 2020467"/>
                <a:gd name="connsiteX3" fmla="*/ 0 w 232581"/>
                <a:gd name="connsiteY3" fmla="*/ 2020467 h 2020467"/>
                <a:gd name="connsiteX4" fmla="*/ 0 w 232581"/>
                <a:gd name="connsiteY4" fmla="*/ 0 h 2020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2581" h="2020467">
                  <a:moveTo>
                    <a:pt x="0" y="0"/>
                  </a:moveTo>
                  <a:lnTo>
                    <a:pt x="232581" y="200025"/>
                  </a:lnTo>
                  <a:lnTo>
                    <a:pt x="232581" y="1839492"/>
                  </a:lnTo>
                  <a:lnTo>
                    <a:pt x="0" y="2020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/>
            </a:p>
          </p:txBody>
        </p:sp>
        <p:sp>
          <p:nvSpPr>
            <p:cNvPr id="43" name="사각형: 둥근 위쪽 모서리 42">
              <a:extLst>
                <a:ext uri="{FF2B5EF4-FFF2-40B4-BE49-F238E27FC236}">
                  <a16:creationId xmlns:a16="http://schemas.microsoft.com/office/drawing/2014/main" id="{AA0D19C5-F8FA-429E-B82E-08352319FF14}"/>
                </a:ext>
              </a:extLst>
            </p:cNvPr>
            <p:cNvSpPr/>
            <p:nvPr/>
          </p:nvSpPr>
          <p:spPr>
            <a:xfrm rot="10800000">
              <a:off x="3418868" y="1812689"/>
              <a:ext cx="2150685" cy="541004"/>
            </a:xfrm>
            <a:prstGeom prst="round2SameRect">
              <a:avLst>
                <a:gd name="adj1" fmla="val 31154"/>
                <a:gd name="adj2" fmla="val 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44" name="사각형: 둥근 위쪽 모서리 43">
              <a:extLst>
                <a:ext uri="{FF2B5EF4-FFF2-40B4-BE49-F238E27FC236}">
                  <a16:creationId xmlns:a16="http://schemas.microsoft.com/office/drawing/2014/main" id="{1BC573A5-51E0-471C-BEA0-F89CD9121FC0}"/>
                </a:ext>
              </a:extLst>
            </p:cNvPr>
            <p:cNvSpPr/>
            <p:nvPr/>
          </p:nvSpPr>
          <p:spPr>
            <a:xfrm rot="10800000">
              <a:off x="6129905" y="1812689"/>
              <a:ext cx="2150685" cy="541004"/>
            </a:xfrm>
            <a:prstGeom prst="round2SameRect">
              <a:avLst>
                <a:gd name="adj1" fmla="val 31154"/>
                <a:gd name="adj2" fmla="val 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45" name="사각형: 둥근 위쪽 모서리 44">
              <a:extLst>
                <a:ext uri="{FF2B5EF4-FFF2-40B4-BE49-F238E27FC236}">
                  <a16:creationId xmlns:a16="http://schemas.microsoft.com/office/drawing/2014/main" id="{69FF9B84-85A2-4FCF-A55C-61D9654C1886}"/>
                </a:ext>
              </a:extLst>
            </p:cNvPr>
            <p:cNvSpPr/>
            <p:nvPr/>
          </p:nvSpPr>
          <p:spPr>
            <a:xfrm rot="10800000">
              <a:off x="8840943" y="1812690"/>
              <a:ext cx="2150685" cy="541004"/>
            </a:xfrm>
            <a:prstGeom prst="round2SameRect">
              <a:avLst>
                <a:gd name="adj1" fmla="val 31154"/>
                <a:gd name="adj2" fmla="val 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46" name="사각형: 둥근 위쪽 모서리 45">
              <a:extLst>
                <a:ext uri="{FF2B5EF4-FFF2-40B4-BE49-F238E27FC236}">
                  <a16:creationId xmlns:a16="http://schemas.microsoft.com/office/drawing/2014/main" id="{E4FDEA68-1313-4121-A383-43080BDB5A70}"/>
                </a:ext>
              </a:extLst>
            </p:cNvPr>
            <p:cNvSpPr/>
            <p:nvPr/>
          </p:nvSpPr>
          <p:spPr>
            <a:xfrm>
              <a:off x="3418868" y="5535341"/>
              <a:ext cx="2150685" cy="541004"/>
            </a:xfrm>
            <a:prstGeom prst="round2SameRect">
              <a:avLst>
                <a:gd name="adj1" fmla="val 31154"/>
                <a:gd name="adj2" fmla="val 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47" name="사각형: 둥근 위쪽 모서리 46">
              <a:extLst>
                <a:ext uri="{FF2B5EF4-FFF2-40B4-BE49-F238E27FC236}">
                  <a16:creationId xmlns:a16="http://schemas.microsoft.com/office/drawing/2014/main" id="{2FF1BCBF-7BE1-4DEF-A5B9-83B1861C7321}"/>
                </a:ext>
              </a:extLst>
            </p:cNvPr>
            <p:cNvSpPr/>
            <p:nvPr/>
          </p:nvSpPr>
          <p:spPr>
            <a:xfrm>
              <a:off x="6129905" y="5535341"/>
              <a:ext cx="2150685" cy="541004"/>
            </a:xfrm>
            <a:prstGeom prst="round2SameRect">
              <a:avLst>
                <a:gd name="adj1" fmla="val 31154"/>
                <a:gd name="adj2" fmla="val 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48" name="사각형: 둥근 위쪽 모서리 47">
              <a:extLst>
                <a:ext uri="{FF2B5EF4-FFF2-40B4-BE49-F238E27FC236}">
                  <a16:creationId xmlns:a16="http://schemas.microsoft.com/office/drawing/2014/main" id="{1F9487CA-9F90-41ED-B04B-6FD9F8F4C660}"/>
                </a:ext>
              </a:extLst>
            </p:cNvPr>
            <p:cNvSpPr/>
            <p:nvPr/>
          </p:nvSpPr>
          <p:spPr>
            <a:xfrm>
              <a:off x="8840943" y="5535342"/>
              <a:ext cx="2150685" cy="541004"/>
            </a:xfrm>
            <a:prstGeom prst="round2SameRect">
              <a:avLst>
                <a:gd name="adj1" fmla="val 31154"/>
                <a:gd name="adj2" fmla="val 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</p:grpSp>
      <p:graphicFrame>
        <p:nvGraphicFramePr>
          <p:cNvPr id="49" name="Table 29">
            <a:extLst>
              <a:ext uri="{FF2B5EF4-FFF2-40B4-BE49-F238E27FC236}">
                <a16:creationId xmlns:a16="http://schemas.microsoft.com/office/drawing/2014/main" id="{F5D5F067-20D5-400A-A7D8-8AE2B3C283B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8848180"/>
              </p:ext>
            </p:extLst>
          </p:nvPr>
        </p:nvGraphicFramePr>
        <p:xfrm>
          <a:off x="888277" y="1689464"/>
          <a:ext cx="10380617" cy="444439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2444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120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1205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71205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85965">
                <a:tc>
                  <a:txBody>
                    <a:bodyPr/>
                    <a:lstStyle/>
                    <a:p>
                      <a:pPr marL="0" marR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Content  Here</a:t>
                      </a:r>
                      <a:endParaRPr lang="ko-KR" altLang="en-US" sz="16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Content  Here</a:t>
                      </a:r>
                      <a:endParaRPr lang="ko-KR" altLang="en-US" sz="12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Content  Here</a:t>
                      </a:r>
                      <a:endParaRPr lang="ko-KR" altLang="en-US" sz="12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Content  Here</a:t>
                      </a:r>
                      <a:endParaRPr lang="ko-KR" altLang="en-US" sz="12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841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  Here</a:t>
                      </a:r>
                      <a:endParaRPr lang="ko-KR" altLang="en-US" sz="1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  Here</a:t>
                      </a:r>
                      <a:endParaRPr lang="ko-KR" altLang="en-US" sz="1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  Here</a:t>
                      </a:r>
                      <a:endParaRPr lang="ko-KR" altLang="en-US" sz="1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  Here</a:t>
                      </a:r>
                      <a:endParaRPr lang="ko-KR" altLang="en-US" sz="1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247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  Here</a:t>
                      </a:r>
                      <a:endParaRPr lang="ko-KR" altLang="en-US" sz="1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  Here</a:t>
                      </a:r>
                      <a:endParaRPr lang="ko-KR" altLang="en-US" sz="1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  Here</a:t>
                      </a:r>
                      <a:endParaRPr lang="ko-KR" altLang="en-US" sz="1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  Here</a:t>
                      </a:r>
                      <a:endParaRPr lang="ko-KR" altLang="en-US" sz="1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247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  Here</a:t>
                      </a:r>
                      <a:endParaRPr lang="ko-KR" altLang="en-US" sz="1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  Here</a:t>
                      </a:r>
                      <a:endParaRPr lang="ko-KR" altLang="en-US" sz="1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  Here</a:t>
                      </a:r>
                      <a:endParaRPr lang="ko-KR" altLang="en-US" sz="1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  Here</a:t>
                      </a:r>
                      <a:endParaRPr lang="ko-KR" altLang="en-US" sz="1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247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  Here</a:t>
                      </a:r>
                      <a:endParaRPr lang="ko-KR" altLang="en-US" sz="1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  Here</a:t>
                      </a:r>
                      <a:endParaRPr lang="ko-KR" altLang="en-US" sz="1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  Here</a:t>
                      </a:r>
                      <a:endParaRPr lang="ko-KR" altLang="en-US" sz="1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  Here</a:t>
                      </a:r>
                      <a:endParaRPr lang="ko-KR" altLang="en-US" sz="1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9247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  Here</a:t>
                      </a:r>
                      <a:endParaRPr lang="ko-KR" altLang="en-US" sz="1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  Here</a:t>
                      </a:r>
                      <a:endParaRPr lang="ko-KR" altLang="en-US" sz="1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  Here</a:t>
                      </a:r>
                      <a:endParaRPr lang="ko-KR" altLang="en-US" sz="1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  Here</a:t>
                      </a:r>
                      <a:endParaRPr lang="ko-KR" altLang="en-US" sz="1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9247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  Here</a:t>
                      </a:r>
                      <a:endParaRPr lang="ko-KR" altLang="en-US" sz="1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  Here</a:t>
                      </a:r>
                      <a:endParaRPr lang="ko-KR" altLang="en-US" sz="1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  Here</a:t>
                      </a:r>
                      <a:endParaRPr lang="ko-KR" altLang="en-US" sz="1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  Here</a:t>
                      </a:r>
                      <a:endParaRPr lang="ko-KR" altLang="en-US" sz="1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17620"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Content  Here</a:t>
                      </a:r>
                      <a:endParaRPr lang="ko-KR" altLang="en-US" sz="12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Content  Here</a:t>
                      </a:r>
                      <a:endParaRPr lang="ko-KR" altLang="en-US" sz="12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Content  Here</a:t>
                      </a:r>
                      <a:endParaRPr lang="ko-KR" altLang="en-US" sz="12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9340319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grpSp>
        <p:nvGrpSpPr>
          <p:cNvPr id="3" name="Group 27">
            <a:extLst>
              <a:ext uri="{FF2B5EF4-FFF2-40B4-BE49-F238E27FC236}">
                <a16:creationId xmlns:a16="http://schemas.microsoft.com/office/drawing/2014/main" id="{D8104EF1-AAAB-4D80-9AD0-6D0A85B90D17}"/>
              </a:ext>
            </a:extLst>
          </p:cNvPr>
          <p:cNvGrpSpPr/>
          <p:nvPr/>
        </p:nvGrpSpPr>
        <p:grpSpPr>
          <a:xfrm>
            <a:off x="4296166" y="2016728"/>
            <a:ext cx="3599668" cy="3685464"/>
            <a:chOff x="4403596" y="1816703"/>
            <a:chExt cx="3599668" cy="3685464"/>
          </a:xfrm>
        </p:grpSpPr>
        <p:sp>
          <p:nvSpPr>
            <p:cNvPr id="4" name="Freeform: Shape 2">
              <a:extLst>
                <a:ext uri="{FF2B5EF4-FFF2-40B4-BE49-F238E27FC236}">
                  <a16:creationId xmlns:a16="http://schemas.microsoft.com/office/drawing/2014/main" id="{697218DF-808E-42AF-B082-6F22E51EA179}"/>
                </a:ext>
              </a:extLst>
            </p:cNvPr>
            <p:cNvSpPr/>
            <p:nvPr/>
          </p:nvSpPr>
          <p:spPr>
            <a:xfrm>
              <a:off x="4664031" y="1817222"/>
              <a:ext cx="1526520" cy="1539917"/>
            </a:xfrm>
            <a:custGeom>
              <a:avLst/>
              <a:gdLst>
                <a:gd name="connsiteX0" fmla="*/ 617220 w 617934"/>
                <a:gd name="connsiteY0" fmla="*/ 2329 h 623358"/>
                <a:gd name="connsiteX1" fmla="*/ 553403 w 617934"/>
                <a:gd name="connsiteY1" fmla="*/ 623359 h 623358"/>
                <a:gd name="connsiteX2" fmla="*/ 0 w 617934"/>
                <a:gd name="connsiteY2" fmla="*/ 370946 h 623358"/>
                <a:gd name="connsiteX3" fmla="*/ 617220 w 617934"/>
                <a:gd name="connsiteY3" fmla="*/ 2329 h 6233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17934" h="623358">
                  <a:moveTo>
                    <a:pt x="617220" y="2329"/>
                  </a:moveTo>
                  <a:cubicBezTo>
                    <a:pt x="620078" y="210926"/>
                    <a:pt x="617220" y="418571"/>
                    <a:pt x="553403" y="623359"/>
                  </a:cubicBezTo>
                  <a:cubicBezTo>
                    <a:pt x="348615" y="574781"/>
                    <a:pt x="173355" y="475721"/>
                    <a:pt x="0" y="370946"/>
                  </a:cubicBezTo>
                  <a:cubicBezTo>
                    <a:pt x="81915" y="168064"/>
                    <a:pt x="401955" y="-23389"/>
                    <a:pt x="617220" y="2329"/>
                  </a:cubicBezTo>
                  <a:close/>
                </a:path>
              </a:pathLst>
            </a:custGeom>
            <a:solidFill>
              <a:schemeClr val="accent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D1120FE3-EF77-452F-969D-566C482778E0}"/>
                </a:ext>
              </a:extLst>
            </p:cNvPr>
            <p:cNvSpPr/>
            <p:nvPr/>
          </p:nvSpPr>
          <p:spPr>
            <a:xfrm>
              <a:off x="6219829" y="1816703"/>
              <a:ext cx="1529007" cy="1540438"/>
            </a:xfrm>
            <a:custGeom>
              <a:avLst/>
              <a:gdLst>
                <a:gd name="connsiteX0" fmla="*/ 769 w 618941"/>
                <a:gd name="connsiteY0" fmla="*/ 634 h 623569"/>
                <a:gd name="connsiteX1" fmla="*/ 618941 w 618941"/>
                <a:gd name="connsiteY1" fmla="*/ 370204 h 623569"/>
                <a:gd name="connsiteX2" fmla="*/ 64587 w 618941"/>
                <a:gd name="connsiteY2" fmla="*/ 623570 h 623569"/>
                <a:gd name="connsiteX3" fmla="*/ 769 w 618941"/>
                <a:gd name="connsiteY3" fmla="*/ 634 h 6235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18941" h="623569">
                  <a:moveTo>
                    <a:pt x="769" y="634"/>
                  </a:moveTo>
                  <a:cubicBezTo>
                    <a:pt x="236989" y="-11748"/>
                    <a:pt x="519882" y="158749"/>
                    <a:pt x="618941" y="370204"/>
                  </a:cubicBezTo>
                  <a:cubicBezTo>
                    <a:pt x="445587" y="474979"/>
                    <a:pt x="270327" y="574040"/>
                    <a:pt x="64587" y="623570"/>
                  </a:cubicBezTo>
                  <a:cubicBezTo>
                    <a:pt x="-183" y="418782"/>
                    <a:pt x="-2088" y="211137"/>
                    <a:pt x="769" y="634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D43826E7-146C-409D-9E75-295B467E7FD2}"/>
                </a:ext>
              </a:extLst>
            </p:cNvPr>
            <p:cNvSpPr/>
            <p:nvPr/>
          </p:nvSpPr>
          <p:spPr>
            <a:xfrm>
              <a:off x="6217843" y="3964219"/>
              <a:ext cx="1530993" cy="1537948"/>
            </a:xfrm>
            <a:custGeom>
              <a:avLst/>
              <a:gdLst>
                <a:gd name="connsiteX0" fmla="*/ 4431 w 619745"/>
                <a:gd name="connsiteY0" fmla="*/ 621982 h 622561"/>
                <a:gd name="connsiteX1" fmla="*/ 68249 w 619745"/>
                <a:gd name="connsiteY1" fmla="*/ 0 h 622561"/>
                <a:gd name="connsiteX2" fmla="*/ 619746 w 619745"/>
                <a:gd name="connsiteY2" fmla="*/ 251460 h 622561"/>
                <a:gd name="connsiteX3" fmla="*/ 4431 w 619745"/>
                <a:gd name="connsiteY3" fmla="*/ 621982 h 6225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19745" h="622561">
                  <a:moveTo>
                    <a:pt x="4431" y="621982"/>
                  </a:moveTo>
                  <a:cubicBezTo>
                    <a:pt x="-9857" y="455295"/>
                    <a:pt x="10146" y="137160"/>
                    <a:pt x="68249" y="0"/>
                  </a:cubicBezTo>
                  <a:cubicBezTo>
                    <a:pt x="269226" y="46672"/>
                    <a:pt x="445438" y="146685"/>
                    <a:pt x="619746" y="251460"/>
                  </a:cubicBezTo>
                  <a:cubicBezTo>
                    <a:pt x="508304" y="474345"/>
                    <a:pt x="236841" y="633413"/>
                    <a:pt x="4431" y="621982"/>
                  </a:cubicBez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6836BB94-2F2F-4B44-B194-B269FD9CF8ED}"/>
                </a:ext>
              </a:extLst>
            </p:cNvPr>
            <p:cNvSpPr/>
            <p:nvPr/>
          </p:nvSpPr>
          <p:spPr>
            <a:xfrm>
              <a:off x="4659325" y="3961865"/>
              <a:ext cx="1530499" cy="1538953"/>
            </a:xfrm>
            <a:custGeom>
              <a:avLst/>
              <a:gdLst>
                <a:gd name="connsiteX0" fmla="*/ 0 w 619545"/>
                <a:gd name="connsiteY0" fmla="*/ 253365 h 622968"/>
                <a:gd name="connsiteX1" fmla="*/ 554355 w 619545"/>
                <a:gd name="connsiteY1" fmla="*/ 0 h 622968"/>
                <a:gd name="connsiteX2" fmla="*/ 619125 w 619545"/>
                <a:gd name="connsiteY2" fmla="*/ 621983 h 622968"/>
                <a:gd name="connsiteX3" fmla="*/ 0 w 619545"/>
                <a:gd name="connsiteY3" fmla="*/ 253365 h 622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19545" h="622968">
                  <a:moveTo>
                    <a:pt x="0" y="253365"/>
                  </a:moveTo>
                  <a:cubicBezTo>
                    <a:pt x="173355" y="147638"/>
                    <a:pt x="349568" y="49530"/>
                    <a:pt x="554355" y="0"/>
                  </a:cubicBezTo>
                  <a:cubicBezTo>
                    <a:pt x="619125" y="205740"/>
                    <a:pt x="621030" y="413385"/>
                    <a:pt x="619125" y="621983"/>
                  </a:cubicBezTo>
                  <a:cubicBezTo>
                    <a:pt x="407670" y="636270"/>
                    <a:pt x="123825" y="494348"/>
                    <a:pt x="0" y="253365"/>
                  </a:cubicBezTo>
                  <a:close/>
                </a:path>
              </a:pathLst>
            </a:custGeom>
            <a:solidFill>
              <a:schemeClr val="accent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AE647E95-54D3-4C6B-AA53-F4D9B39E7029}"/>
                </a:ext>
              </a:extLst>
            </p:cNvPr>
            <p:cNvSpPr/>
            <p:nvPr/>
          </p:nvSpPr>
          <p:spPr>
            <a:xfrm>
              <a:off x="6558212" y="2759475"/>
              <a:ext cx="1445052" cy="1790643"/>
            </a:xfrm>
            <a:custGeom>
              <a:avLst/>
              <a:gdLst>
                <a:gd name="connsiteX0" fmla="*/ 486727 w 584956"/>
                <a:gd name="connsiteY0" fmla="*/ 0 h 724852"/>
                <a:gd name="connsiteX1" fmla="*/ 489585 w 584956"/>
                <a:gd name="connsiteY1" fmla="*/ 724852 h 724852"/>
                <a:gd name="connsiteX2" fmla="*/ 0 w 584956"/>
                <a:gd name="connsiteY2" fmla="*/ 360998 h 724852"/>
                <a:gd name="connsiteX3" fmla="*/ 486727 w 584956"/>
                <a:gd name="connsiteY3" fmla="*/ 0 h 7248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84956" h="724852">
                  <a:moveTo>
                    <a:pt x="486727" y="0"/>
                  </a:moveTo>
                  <a:cubicBezTo>
                    <a:pt x="617220" y="196215"/>
                    <a:pt x="617220" y="540068"/>
                    <a:pt x="489585" y="724852"/>
                  </a:cubicBezTo>
                  <a:cubicBezTo>
                    <a:pt x="366713" y="671513"/>
                    <a:pt x="68580" y="466725"/>
                    <a:pt x="0" y="360998"/>
                  </a:cubicBezTo>
                  <a:cubicBezTo>
                    <a:pt x="138113" y="209550"/>
                    <a:pt x="310515" y="102870"/>
                    <a:pt x="486727" y="0"/>
                  </a:cubicBezTo>
                  <a:close/>
                </a:path>
              </a:pathLst>
            </a:custGeom>
            <a:solidFill>
              <a:schemeClr val="accent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15AE6FC9-92F6-4E51-9444-6535E20BE7AF}"/>
                </a:ext>
              </a:extLst>
            </p:cNvPr>
            <p:cNvSpPr/>
            <p:nvPr/>
          </p:nvSpPr>
          <p:spPr>
            <a:xfrm>
              <a:off x="4403596" y="2759475"/>
              <a:ext cx="1453417" cy="1797704"/>
            </a:xfrm>
            <a:custGeom>
              <a:avLst/>
              <a:gdLst>
                <a:gd name="connsiteX0" fmla="*/ 588342 w 588342"/>
                <a:gd name="connsiteY0" fmla="*/ 363855 h 727710"/>
                <a:gd name="connsiteX1" fmla="*/ 100662 w 588342"/>
                <a:gd name="connsiteY1" fmla="*/ 727710 h 727710"/>
                <a:gd name="connsiteX2" fmla="*/ 98757 w 588342"/>
                <a:gd name="connsiteY2" fmla="*/ 0 h 727710"/>
                <a:gd name="connsiteX3" fmla="*/ 588342 w 588342"/>
                <a:gd name="connsiteY3" fmla="*/ 363855 h 7277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88342" h="727710">
                  <a:moveTo>
                    <a:pt x="588342" y="363855"/>
                  </a:moveTo>
                  <a:cubicBezTo>
                    <a:pt x="448324" y="519113"/>
                    <a:pt x="275922" y="624840"/>
                    <a:pt x="100662" y="727710"/>
                  </a:cubicBezTo>
                  <a:cubicBezTo>
                    <a:pt x="-27926" y="534352"/>
                    <a:pt x="-38403" y="223838"/>
                    <a:pt x="98757" y="0"/>
                  </a:cubicBezTo>
                  <a:cubicBezTo>
                    <a:pt x="274969" y="101918"/>
                    <a:pt x="447372" y="208598"/>
                    <a:pt x="588342" y="363855"/>
                  </a:cubicBezTo>
                  <a:close/>
                </a:path>
              </a:pathLst>
            </a:custGeom>
            <a:solidFill>
              <a:schemeClr val="accent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0" name="Group 31">
            <a:extLst>
              <a:ext uri="{FF2B5EF4-FFF2-40B4-BE49-F238E27FC236}">
                <a16:creationId xmlns:a16="http://schemas.microsoft.com/office/drawing/2014/main" id="{8E139A0C-8145-44C1-83C3-AD0936E5397B}"/>
              </a:ext>
            </a:extLst>
          </p:cNvPr>
          <p:cNvGrpSpPr/>
          <p:nvPr/>
        </p:nvGrpSpPr>
        <p:grpSpPr>
          <a:xfrm>
            <a:off x="622708" y="3427378"/>
            <a:ext cx="3228748" cy="856491"/>
            <a:chOff x="-475010" y="1129566"/>
            <a:chExt cx="3859356" cy="856491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E8EC005-F1AD-484A-85CD-8D5F19F8DF7A}"/>
                </a:ext>
              </a:extLst>
            </p:cNvPr>
            <p:cNvSpPr txBox="1"/>
            <p:nvPr/>
          </p:nvSpPr>
          <p:spPr>
            <a:xfrm>
              <a:off x="-475010" y="1129566"/>
              <a:ext cx="3859356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160E174B-A901-452B-A265-F181D6CFA977}"/>
                </a:ext>
              </a:extLst>
            </p:cNvPr>
            <p:cNvSpPr txBox="1"/>
            <p:nvPr/>
          </p:nvSpPr>
          <p:spPr>
            <a:xfrm>
              <a:off x="-460977" y="1339726"/>
              <a:ext cx="384532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</a:p>
          </p:txBody>
        </p:sp>
      </p:grpSp>
      <p:grpSp>
        <p:nvGrpSpPr>
          <p:cNvPr id="13" name="Group 40">
            <a:extLst>
              <a:ext uri="{FF2B5EF4-FFF2-40B4-BE49-F238E27FC236}">
                <a16:creationId xmlns:a16="http://schemas.microsoft.com/office/drawing/2014/main" id="{B9C42AEE-0C47-49FF-84C0-71A4D9F5C550}"/>
              </a:ext>
            </a:extLst>
          </p:cNvPr>
          <p:cNvGrpSpPr/>
          <p:nvPr/>
        </p:nvGrpSpPr>
        <p:grpSpPr>
          <a:xfrm>
            <a:off x="8340544" y="3427378"/>
            <a:ext cx="3228748" cy="856491"/>
            <a:chOff x="-475010" y="1129566"/>
            <a:chExt cx="3859356" cy="856491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0D041FD0-C1BB-47DC-886E-1B5D79112CD4}"/>
                </a:ext>
              </a:extLst>
            </p:cNvPr>
            <p:cNvSpPr txBox="1"/>
            <p:nvPr/>
          </p:nvSpPr>
          <p:spPr>
            <a:xfrm>
              <a:off x="-475010" y="1129566"/>
              <a:ext cx="3859356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3B44E6C6-0AC2-42BB-A1AD-A499A2A6B8F9}"/>
                </a:ext>
              </a:extLst>
            </p:cNvPr>
            <p:cNvSpPr txBox="1"/>
            <p:nvPr/>
          </p:nvSpPr>
          <p:spPr>
            <a:xfrm>
              <a:off x="-460977" y="1339726"/>
              <a:ext cx="384532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</a:p>
          </p:txBody>
        </p:sp>
      </p:grpSp>
      <p:grpSp>
        <p:nvGrpSpPr>
          <p:cNvPr id="16" name="Group 28">
            <a:extLst>
              <a:ext uri="{FF2B5EF4-FFF2-40B4-BE49-F238E27FC236}">
                <a16:creationId xmlns:a16="http://schemas.microsoft.com/office/drawing/2014/main" id="{46E5121C-5091-4BF8-8640-7937193E63A8}"/>
              </a:ext>
            </a:extLst>
          </p:cNvPr>
          <p:cNvGrpSpPr/>
          <p:nvPr/>
        </p:nvGrpSpPr>
        <p:grpSpPr>
          <a:xfrm>
            <a:off x="1311550" y="1682589"/>
            <a:ext cx="3228748" cy="856491"/>
            <a:chOff x="-475010" y="1129566"/>
            <a:chExt cx="3859356" cy="856491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2298AA03-4318-412E-B45C-40F28BDF9F87}"/>
                </a:ext>
              </a:extLst>
            </p:cNvPr>
            <p:cNvSpPr txBox="1"/>
            <p:nvPr/>
          </p:nvSpPr>
          <p:spPr>
            <a:xfrm>
              <a:off x="-475010" y="1129566"/>
              <a:ext cx="3859356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523A9A4F-8493-4D59-8D75-B253D3EEB6F7}"/>
                </a:ext>
              </a:extLst>
            </p:cNvPr>
            <p:cNvSpPr txBox="1"/>
            <p:nvPr/>
          </p:nvSpPr>
          <p:spPr>
            <a:xfrm>
              <a:off x="-460977" y="1339726"/>
              <a:ext cx="384532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</a:p>
          </p:txBody>
        </p:sp>
      </p:grpSp>
      <p:grpSp>
        <p:nvGrpSpPr>
          <p:cNvPr id="19" name="Group 34">
            <a:extLst>
              <a:ext uri="{FF2B5EF4-FFF2-40B4-BE49-F238E27FC236}">
                <a16:creationId xmlns:a16="http://schemas.microsoft.com/office/drawing/2014/main" id="{3C38C934-1B57-4C02-B5BF-DD96D22F9AF2}"/>
              </a:ext>
            </a:extLst>
          </p:cNvPr>
          <p:cNvGrpSpPr/>
          <p:nvPr/>
        </p:nvGrpSpPr>
        <p:grpSpPr>
          <a:xfrm>
            <a:off x="1311550" y="5172167"/>
            <a:ext cx="3228748" cy="856491"/>
            <a:chOff x="-475010" y="1129566"/>
            <a:chExt cx="3859356" cy="856491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E04F4D77-D99E-4642-9957-2012F9C9904D}"/>
                </a:ext>
              </a:extLst>
            </p:cNvPr>
            <p:cNvSpPr txBox="1"/>
            <p:nvPr/>
          </p:nvSpPr>
          <p:spPr>
            <a:xfrm>
              <a:off x="-475010" y="1129566"/>
              <a:ext cx="3859356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B86B1CC7-A2EA-4ED1-BFE8-E1E1E847143E}"/>
                </a:ext>
              </a:extLst>
            </p:cNvPr>
            <p:cNvSpPr txBox="1"/>
            <p:nvPr/>
          </p:nvSpPr>
          <p:spPr>
            <a:xfrm>
              <a:off x="-460977" y="1339726"/>
              <a:ext cx="384532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</a:p>
          </p:txBody>
        </p:sp>
      </p:grpSp>
      <p:grpSp>
        <p:nvGrpSpPr>
          <p:cNvPr id="22" name="Group 37">
            <a:extLst>
              <a:ext uri="{FF2B5EF4-FFF2-40B4-BE49-F238E27FC236}">
                <a16:creationId xmlns:a16="http://schemas.microsoft.com/office/drawing/2014/main" id="{B4CBB70A-6586-4B81-81A0-CD38D114729F}"/>
              </a:ext>
            </a:extLst>
          </p:cNvPr>
          <p:cNvGrpSpPr/>
          <p:nvPr/>
        </p:nvGrpSpPr>
        <p:grpSpPr>
          <a:xfrm>
            <a:off x="7651703" y="1682589"/>
            <a:ext cx="3228748" cy="856491"/>
            <a:chOff x="-475010" y="1129566"/>
            <a:chExt cx="3859356" cy="856491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C069A347-8899-43F4-A04C-D12C4ACD17E6}"/>
                </a:ext>
              </a:extLst>
            </p:cNvPr>
            <p:cNvSpPr txBox="1"/>
            <p:nvPr/>
          </p:nvSpPr>
          <p:spPr>
            <a:xfrm>
              <a:off x="-475010" y="1129566"/>
              <a:ext cx="3859356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DFE5B9FF-8C33-4421-BAC6-0550DB326170}"/>
                </a:ext>
              </a:extLst>
            </p:cNvPr>
            <p:cNvSpPr txBox="1"/>
            <p:nvPr/>
          </p:nvSpPr>
          <p:spPr>
            <a:xfrm>
              <a:off x="-460977" y="1339726"/>
              <a:ext cx="384532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</a:p>
          </p:txBody>
        </p:sp>
      </p:grpSp>
      <p:grpSp>
        <p:nvGrpSpPr>
          <p:cNvPr id="25" name="Group 43">
            <a:extLst>
              <a:ext uri="{FF2B5EF4-FFF2-40B4-BE49-F238E27FC236}">
                <a16:creationId xmlns:a16="http://schemas.microsoft.com/office/drawing/2014/main" id="{13DDBE49-C0D9-4912-A1FE-964E855F0552}"/>
              </a:ext>
            </a:extLst>
          </p:cNvPr>
          <p:cNvGrpSpPr/>
          <p:nvPr/>
        </p:nvGrpSpPr>
        <p:grpSpPr>
          <a:xfrm>
            <a:off x="7634064" y="5172167"/>
            <a:ext cx="3228748" cy="856491"/>
            <a:chOff x="-475010" y="1129566"/>
            <a:chExt cx="3859356" cy="856491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662D2055-4BA8-442F-AFEA-C2417DE1DDD2}"/>
                </a:ext>
              </a:extLst>
            </p:cNvPr>
            <p:cNvSpPr txBox="1"/>
            <p:nvPr/>
          </p:nvSpPr>
          <p:spPr>
            <a:xfrm>
              <a:off x="-475010" y="1129566"/>
              <a:ext cx="3859356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EDB16BAE-2290-4E8A-929E-AE5C86BF6E33}"/>
                </a:ext>
              </a:extLst>
            </p:cNvPr>
            <p:cNvSpPr txBox="1"/>
            <p:nvPr/>
          </p:nvSpPr>
          <p:spPr>
            <a:xfrm>
              <a:off x="-460977" y="1339726"/>
              <a:ext cx="384532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</a:p>
          </p:txBody>
        </p:sp>
      </p:grpSp>
      <p:sp>
        <p:nvSpPr>
          <p:cNvPr id="28" name="Isosceles Triangle 51">
            <a:extLst>
              <a:ext uri="{FF2B5EF4-FFF2-40B4-BE49-F238E27FC236}">
                <a16:creationId xmlns:a16="http://schemas.microsoft.com/office/drawing/2014/main" id="{91EBB116-A8E1-4DAE-98C2-F6C6D12A6320}"/>
              </a:ext>
            </a:extLst>
          </p:cNvPr>
          <p:cNvSpPr/>
          <p:nvPr/>
        </p:nvSpPr>
        <p:spPr>
          <a:xfrm>
            <a:off x="5317144" y="2643424"/>
            <a:ext cx="333042" cy="244221"/>
          </a:xfrm>
          <a:custGeom>
            <a:avLst/>
            <a:gdLst/>
            <a:ahLst/>
            <a:cxnLst/>
            <a:rect l="l" t="t" r="r" b="b"/>
            <a:pathLst>
              <a:path w="3240001" h="2375905">
                <a:moveTo>
                  <a:pt x="1974640" y="1379575"/>
                </a:moveTo>
                <a:lnTo>
                  <a:pt x="3240001" y="2375905"/>
                </a:lnTo>
                <a:lnTo>
                  <a:pt x="1" y="2375905"/>
                </a:lnTo>
                <a:lnTo>
                  <a:pt x="1269863" y="1399042"/>
                </a:lnTo>
                <a:lnTo>
                  <a:pt x="1610574" y="1745545"/>
                </a:lnTo>
                <a:close/>
                <a:moveTo>
                  <a:pt x="3240001" y="126952"/>
                </a:moveTo>
                <a:lnTo>
                  <a:pt x="3240001" y="2258912"/>
                </a:lnTo>
                <a:lnTo>
                  <a:pt x="2032457" y="1334195"/>
                </a:lnTo>
                <a:close/>
                <a:moveTo>
                  <a:pt x="0" y="117525"/>
                </a:moveTo>
                <a:lnTo>
                  <a:pt x="1207545" y="1324768"/>
                </a:lnTo>
                <a:lnTo>
                  <a:pt x="0" y="2249485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1610572" y="162051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9" name="Rectangle 30">
            <a:extLst>
              <a:ext uri="{FF2B5EF4-FFF2-40B4-BE49-F238E27FC236}">
                <a16:creationId xmlns:a16="http://schemas.microsoft.com/office/drawing/2014/main" id="{15ED3BD2-B684-48DF-A469-EDA3C5D484C9}"/>
              </a:ext>
            </a:extLst>
          </p:cNvPr>
          <p:cNvSpPr/>
          <p:nvPr/>
        </p:nvSpPr>
        <p:spPr>
          <a:xfrm>
            <a:off x="6576609" y="2602199"/>
            <a:ext cx="317209" cy="316282"/>
          </a:xfrm>
          <a:custGeom>
            <a:avLst/>
            <a:gdLst/>
            <a:ahLst/>
            <a:cxnLst/>
            <a:rect l="l" t="t" r="r" b="b"/>
            <a:pathLst>
              <a:path w="3240000" h="3230531">
                <a:moveTo>
                  <a:pt x="720000" y="2697973"/>
                </a:moveTo>
                <a:cubicBezTo>
                  <a:pt x="680235" y="2697973"/>
                  <a:pt x="648000" y="2730208"/>
                  <a:pt x="648000" y="2769973"/>
                </a:cubicBezTo>
                <a:cubicBezTo>
                  <a:pt x="648000" y="2809738"/>
                  <a:pt x="680235" y="2841973"/>
                  <a:pt x="720000" y="2841973"/>
                </a:cubicBezTo>
                <a:lnTo>
                  <a:pt x="2520000" y="2841973"/>
                </a:lnTo>
                <a:cubicBezTo>
                  <a:pt x="2559765" y="2841973"/>
                  <a:pt x="2592000" y="2809738"/>
                  <a:pt x="2592000" y="2769973"/>
                </a:cubicBezTo>
                <a:cubicBezTo>
                  <a:pt x="2592000" y="2730208"/>
                  <a:pt x="2559765" y="2697973"/>
                  <a:pt x="2520000" y="2697973"/>
                </a:cubicBezTo>
                <a:close/>
                <a:moveTo>
                  <a:pt x="720000" y="2366733"/>
                </a:moveTo>
                <a:cubicBezTo>
                  <a:pt x="680235" y="2366733"/>
                  <a:pt x="648000" y="2398968"/>
                  <a:pt x="648000" y="2438733"/>
                </a:cubicBezTo>
                <a:cubicBezTo>
                  <a:pt x="648000" y="2478498"/>
                  <a:pt x="680235" y="2510733"/>
                  <a:pt x="720000" y="2510733"/>
                </a:cubicBezTo>
                <a:lnTo>
                  <a:pt x="2520000" y="2510733"/>
                </a:lnTo>
                <a:cubicBezTo>
                  <a:pt x="2559765" y="2510733"/>
                  <a:pt x="2592000" y="2478498"/>
                  <a:pt x="2592000" y="2438733"/>
                </a:cubicBezTo>
                <a:cubicBezTo>
                  <a:pt x="2592000" y="2398968"/>
                  <a:pt x="2559765" y="2366733"/>
                  <a:pt x="2520000" y="2366733"/>
                </a:cubicBezTo>
                <a:close/>
                <a:moveTo>
                  <a:pt x="720000" y="2035493"/>
                </a:moveTo>
                <a:cubicBezTo>
                  <a:pt x="680235" y="2035493"/>
                  <a:pt x="648000" y="2067728"/>
                  <a:pt x="648000" y="2107493"/>
                </a:cubicBezTo>
                <a:cubicBezTo>
                  <a:pt x="648000" y="2147258"/>
                  <a:pt x="680235" y="2179493"/>
                  <a:pt x="720000" y="2179493"/>
                </a:cubicBezTo>
                <a:lnTo>
                  <a:pt x="2520000" y="2179493"/>
                </a:lnTo>
                <a:cubicBezTo>
                  <a:pt x="2559765" y="2179493"/>
                  <a:pt x="2592000" y="2147258"/>
                  <a:pt x="2592000" y="2107493"/>
                </a:cubicBezTo>
                <a:cubicBezTo>
                  <a:pt x="2592000" y="2067728"/>
                  <a:pt x="2559765" y="2035493"/>
                  <a:pt x="2520000" y="2035493"/>
                </a:cubicBezTo>
                <a:close/>
                <a:moveTo>
                  <a:pt x="720000" y="1704253"/>
                </a:moveTo>
                <a:cubicBezTo>
                  <a:pt x="680235" y="1704253"/>
                  <a:pt x="648000" y="1736488"/>
                  <a:pt x="648000" y="1776253"/>
                </a:cubicBezTo>
                <a:cubicBezTo>
                  <a:pt x="648000" y="1816018"/>
                  <a:pt x="680235" y="1848253"/>
                  <a:pt x="720000" y="1848253"/>
                </a:cubicBezTo>
                <a:lnTo>
                  <a:pt x="2520000" y="1848253"/>
                </a:lnTo>
                <a:cubicBezTo>
                  <a:pt x="2559765" y="1848253"/>
                  <a:pt x="2592000" y="1816018"/>
                  <a:pt x="2592000" y="1776253"/>
                </a:cubicBezTo>
                <a:cubicBezTo>
                  <a:pt x="2592000" y="1736488"/>
                  <a:pt x="2559765" y="1704253"/>
                  <a:pt x="2520000" y="1704253"/>
                </a:cubicBezTo>
                <a:close/>
                <a:moveTo>
                  <a:pt x="720000" y="1373013"/>
                </a:moveTo>
                <a:cubicBezTo>
                  <a:pt x="680235" y="1373013"/>
                  <a:pt x="648000" y="1405248"/>
                  <a:pt x="648000" y="1445013"/>
                </a:cubicBezTo>
                <a:cubicBezTo>
                  <a:pt x="648000" y="1484778"/>
                  <a:pt x="680235" y="1517013"/>
                  <a:pt x="720000" y="1517013"/>
                </a:cubicBezTo>
                <a:lnTo>
                  <a:pt x="2520000" y="1517013"/>
                </a:lnTo>
                <a:cubicBezTo>
                  <a:pt x="2559765" y="1517013"/>
                  <a:pt x="2592000" y="1484778"/>
                  <a:pt x="2592000" y="1445013"/>
                </a:cubicBezTo>
                <a:cubicBezTo>
                  <a:pt x="2592000" y="1405248"/>
                  <a:pt x="2559765" y="1373013"/>
                  <a:pt x="2520000" y="1373013"/>
                </a:cubicBezTo>
                <a:close/>
                <a:moveTo>
                  <a:pt x="720000" y="1041773"/>
                </a:moveTo>
                <a:cubicBezTo>
                  <a:pt x="680235" y="1041773"/>
                  <a:pt x="648000" y="1074008"/>
                  <a:pt x="648000" y="1113773"/>
                </a:cubicBezTo>
                <a:cubicBezTo>
                  <a:pt x="648000" y="1153538"/>
                  <a:pt x="680235" y="1185773"/>
                  <a:pt x="720000" y="1185773"/>
                </a:cubicBezTo>
                <a:lnTo>
                  <a:pt x="2520000" y="1185773"/>
                </a:lnTo>
                <a:cubicBezTo>
                  <a:pt x="2559765" y="1185773"/>
                  <a:pt x="2592000" y="1153538"/>
                  <a:pt x="2592000" y="1113773"/>
                </a:cubicBezTo>
                <a:cubicBezTo>
                  <a:pt x="2592000" y="1074008"/>
                  <a:pt x="2559765" y="1041773"/>
                  <a:pt x="2520000" y="1041773"/>
                </a:cubicBezTo>
                <a:close/>
                <a:moveTo>
                  <a:pt x="0" y="305988"/>
                </a:moveTo>
                <a:lnTo>
                  <a:pt x="181957" y="305988"/>
                </a:lnTo>
                <a:lnTo>
                  <a:pt x="181957" y="470032"/>
                </a:lnTo>
                <a:cubicBezTo>
                  <a:pt x="181957" y="599267"/>
                  <a:pt x="286722" y="704032"/>
                  <a:pt x="415957" y="704032"/>
                </a:cubicBezTo>
                <a:cubicBezTo>
                  <a:pt x="545192" y="704032"/>
                  <a:pt x="649957" y="599267"/>
                  <a:pt x="649957" y="470032"/>
                </a:cubicBezTo>
                <a:lnTo>
                  <a:pt x="649957" y="305988"/>
                </a:lnTo>
                <a:lnTo>
                  <a:pt x="802357" y="305988"/>
                </a:lnTo>
                <a:lnTo>
                  <a:pt x="802357" y="470031"/>
                </a:lnTo>
                <a:cubicBezTo>
                  <a:pt x="802357" y="599266"/>
                  <a:pt x="907122" y="704031"/>
                  <a:pt x="1036357" y="704031"/>
                </a:cubicBezTo>
                <a:cubicBezTo>
                  <a:pt x="1165592" y="704031"/>
                  <a:pt x="1270357" y="599266"/>
                  <a:pt x="1270357" y="470031"/>
                </a:cubicBezTo>
                <a:lnTo>
                  <a:pt x="1270357" y="305988"/>
                </a:lnTo>
                <a:lnTo>
                  <a:pt x="1422757" y="305988"/>
                </a:lnTo>
                <a:lnTo>
                  <a:pt x="1422757" y="470030"/>
                </a:lnTo>
                <a:cubicBezTo>
                  <a:pt x="1422757" y="599265"/>
                  <a:pt x="1527522" y="704030"/>
                  <a:pt x="1656757" y="704030"/>
                </a:cubicBezTo>
                <a:cubicBezTo>
                  <a:pt x="1785992" y="704030"/>
                  <a:pt x="1890757" y="599265"/>
                  <a:pt x="1890757" y="470030"/>
                </a:cubicBezTo>
                <a:lnTo>
                  <a:pt x="1890757" y="305988"/>
                </a:lnTo>
                <a:lnTo>
                  <a:pt x="2043157" y="305988"/>
                </a:lnTo>
                <a:lnTo>
                  <a:pt x="2043157" y="470029"/>
                </a:lnTo>
                <a:cubicBezTo>
                  <a:pt x="2043157" y="599264"/>
                  <a:pt x="2147922" y="704029"/>
                  <a:pt x="2277157" y="704029"/>
                </a:cubicBezTo>
                <a:cubicBezTo>
                  <a:pt x="2406392" y="704029"/>
                  <a:pt x="2511157" y="599264"/>
                  <a:pt x="2511157" y="470029"/>
                </a:cubicBezTo>
                <a:lnTo>
                  <a:pt x="2511157" y="305988"/>
                </a:lnTo>
                <a:lnTo>
                  <a:pt x="2663557" y="305988"/>
                </a:lnTo>
                <a:lnTo>
                  <a:pt x="2663557" y="470028"/>
                </a:lnTo>
                <a:cubicBezTo>
                  <a:pt x="2663557" y="599263"/>
                  <a:pt x="2768322" y="704028"/>
                  <a:pt x="2897557" y="704028"/>
                </a:cubicBezTo>
                <a:cubicBezTo>
                  <a:pt x="3026792" y="704028"/>
                  <a:pt x="3131557" y="599263"/>
                  <a:pt x="3131557" y="470028"/>
                </a:cubicBezTo>
                <a:lnTo>
                  <a:pt x="3131557" y="305988"/>
                </a:lnTo>
                <a:lnTo>
                  <a:pt x="3240000" y="305988"/>
                </a:lnTo>
                <a:lnTo>
                  <a:pt x="3240000" y="3230531"/>
                </a:lnTo>
                <a:lnTo>
                  <a:pt x="0" y="3230531"/>
                </a:lnTo>
                <a:close/>
                <a:moveTo>
                  <a:pt x="415957" y="4"/>
                </a:moveTo>
                <a:cubicBezTo>
                  <a:pt x="485545" y="4"/>
                  <a:pt x="541957" y="56416"/>
                  <a:pt x="541957" y="126004"/>
                </a:cubicBezTo>
                <a:lnTo>
                  <a:pt x="541957" y="485972"/>
                </a:lnTo>
                <a:cubicBezTo>
                  <a:pt x="541957" y="555560"/>
                  <a:pt x="485545" y="611972"/>
                  <a:pt x="415957" y="611972"/>
                </a:cubicBezTo>
                <a:cubicBezTo>
                  <a:pt x="346369" y="611972"/>
                  <a:pt x="289957" y="555560"/>
                  <a:pt x="289957" y="485972"/>
                </a:cubicBezTo>
                <a:lnTo>
                  <a:pt x="289957" y="126004"/>
                </a:lnTo>
                <a:cubicBezTo>
                  <a:pt x="289957" y="56416"/>
                  <a:pt x="346369" y="4"/>
                  <a:pt x="415957" y="4"/>
                </a:cubicBezTo>
                <a:close/>
                <a:moveTo>
                  <a:pt x="1036357" y="3"/>
                </a:moveTo>
                <a:cubicBezTo>
                  <a:pt x="1105945" y="3"/>
                  <a:pt x="1162357" y="56415"/>
                  <a:pt x="1162357" y="126003"/>
                </a:cubicBezTo>
                <a:lnTo>
                  <a:pt x="1162357" y="485971"/>
                </a:lnTo>
                <a:cubicBezTo>
                  <a:pt x="1162357" y="555559"/>
                  <a:pt x="1105945" y="611971"/>
                  <a:pt x="1036357" y="611971"/>
                </a:cubicBezTo>
                <a:cubicBezTo>
                  <a:pt x="966769" y="611971"/>
                  <a:pt x="910357" y="555559"/>
                  <a:pt x="910357" y="485971"/>
                </a:cubicBezTo>
                <a:lnTo>
                  <a:pt x="910357" y="126003"/>
                </a:lnTo>
                <a:cubicBezTo>
                  <a:pt x="910357" y="56415"/>
                  <a:pt x="966769" y="3"/>
                  <a:pt x="1036357" y="3"/>
                </a:cubicBezTo>
                <a:close/>
                <a:moveTo>
                  <a:pt x="1656757" y="2"/>
                </a:moveTo>
                <a:cubicBezTo>
                  <a:pt x="1726345" y="2"/>
                  <a:pt x="1782757" y="56414"/>
                  <a:pt x="1782757" y="126002"/>
                </a:cubicBezTo>
                <a:lnTo>
                  <a:pt x="1782757" y="485970"/>
                </a:lnTo>
                <a:cubicBezTo>
                  <a:pt x="1782757" y="555558"/>
                  <a:pt x="1726345" y="611970"/>
                  <a:pt x="1656757" y="611970"/>
                </a:cubicBezTo>
                <a:cubicBezTo>
                  <a:pt x="1587169" y="611970"/>
                  <a:pt x="1530757" y="555558"/>
                  <a:pt x="1530757" y="485970"/>
                </a:cubicBezTo>
                <a:lnTo>
                  <a:pt x="1530757" y="126002"/>
                </a:lnTo>
                <a:cubicBezTo>
                  <a:pt x="1530757" y="56414"/>
                  <a:pt x="1587169" y="2"/>
                  <a:pt x="1656757" y="2"/>
                </a:cubicBezTo>
                <a:close/>
                <a:moveTo>
                  <a:pt x="2277157" y="1"/>
                </a:moveTo>
                <a:cubicBezTo>
                  <a:pt x="2346745" y="1"/>
                  <a:pt x="2403157" y="56413"/>
                  <a:pt x="2403157" y="126001"/>
                </a:cubicBezTo>
                <a:lnTo>
                  <a:pt x="2403157" y="485969"/>
                </a:lnTo>
                <a:cubicBezTo>
                  <a:pt x="2403157" y="555557"/>
                  <a:pt x="2346745" y="611969"/>
                  <a:pt x="2277157" y="611969"/>
                </a:cubicBezTo>
                <a:cubicBezTo>
                  <a:pt x="2207569" y="611969"/>
                  <a:pt x="2151157" y="555557"/>
                  <a:pt x="2151157" y="485969"/>
                </a:cubicBezTo>
                <a:lnTo>
                  <a:pt x="2151157" y="126001"/>
                </a:lnTo>
                <a:cubicBezTo>
                  <a:pt x="2151157" y="56413"/>
                  <a:pt x="2207569" y="1"/>
                  <a:pt x="2277157" y="1"/>
                </a:cubicBezTo>
                <a:close/>
                <a:moveTo>
                  <a:pt x="2897557" y="0"/>
                </a:moveTo>
                <a:cubicBezTo>
                  <a:pt x="2967145" y="0"/>
                  <a:pt x="3023557" y="56412"/>
                  <a:pt x="3023557" y="126000"/>
                </a:cubicBezTo>
                <a:lnTo>
                  <a:pt x="3023557" y="485968"/>
                </a:lnTo>
                <a:cubicBezTo>
                  <a:pt x="3023557" y="555556"/>
                  <a:pt x="2967145" y="611968"/>
                  <a:pt x="2897557" y="611968"/>
                </a:cubicBezTo>
                <a:cubicBezTo>
                  <a:pt x="2827969" y="611968"/>
                  <a:pt x="2771557" y="555556"/>
                  <a:pt x="2771557" y="485968"/>
                </a:cubicBezTo>
                <a:lnTo>
                  <a:pt x="2771557" y="126000"/>
                </a:lnTo>
                <a:cubicBezTo>
                  <a:pt x="2771557" y="56412"/>
                  <a:pt x="2827969" y="0"/>
                  <a:pt x="289755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30" name="Rectangle 7">
            <a:extLst>
              <a:ext uri="{FF2B5EF4-FFF2-40B4-BE49-F238E27FC236}">
                <a16:creationId xmlns:a16="http://schemas.microsoft.com/office/drawing/2014/main" id="{6F147163-7C11-4BA8-A562-E21698E4D281}"/>
              </a:ext>
            </a:extLst>
          </p:cNvPr>
          <p:cNvSpPr/>
          <p:nvPr/>
        </p:nvSpPr>
        <p:spPr>
          <a:xfrm>
            <a:off x="4665137" y="3696141"/>
            <a:ext cx="322040" cy="322040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401869" y="2055482"/>
                </a:moveTo>
                <a:lnTo>
                  <a:pt x="869869" y="2055482"/>
                </a:lnTo>
                <a:lnTo>
                  <a:pt x="869869" y="2919482"/>
                </a:lnTo>
                <a:lnTo>
                  <a:pt x="401869" y="2919482"/>
                </a:lnTo>
                <a:close/>
                <a:moveTo>
                  <a:pt x="1121949" y="1695482"/>
                </a:moveTo>
                <a:lnTo>
                  <a:pt x="1589949" y="1695482"/>
                </a:lnTo>
                <a:lnTo>
                  <a:pt x="1589949" y="2919482"/>
                </a:lnTo>
                <a:lnTo>
                  <a:pt x="1121949" y="2919482"/>
                </a:lnTo>
                <a:close/>
                <a:moveTo>
                  <a:pt x="1842029" y="1335482"/>
                </a:moveTo>
                <a:lnTo>
                  <a:pt x="2310029" y="1335482"/>
                </a:lnTo>
                <a:lnTo>
                  <a:pt x="2310029" y="2919482"/>
                </a:lnTo>
                <a:lnTo>
                  <a:pt x="1842029" y="2919482"/>
                </a:lnTo>
                <a:close/>
                <a:moveTo>
                  <a:pt x="2562109" y="975482"/>
                </a:moveTo>
                <a:lnTo>
                  <a:pt x="3030109" y="975482"/>
                </a:lnTo>
                <a:lnTo>
                  <a:pt x="3030109" y="2919482"/>
                </a:lnTo>
                <a:lnTo>
                  <a:pt x="2562109" y="2919482"/>
                </a:lnTo>
                <a:close/>
                <a:moveTo>
                  <a:pt x="2321888" y="224805"/>
                </a:moveTo>
                <a:lnTo>
                  <a:pt x="2880631" y="247420"/>
                </a:lnTo>
                <a:lnTo>
                  <a:pt x="2620844" y="742612"/>
                </a:lnTo>
                <a:lnTo>
                  <a:pt x="2546105" y="613161"/>
                </a:lnTo>
                <a:lnTo>
                  <a:pt x="541555" y="1770488"/>
                </a:lnTo>
                <a:lnTo>
                  <a:pt x="392077" y="1511585"/>
                </a:lnTo>
                <a:lnTo>
                  <a:pt x="2396627" y="354257"/>
                </a:lnTo>
                <a:close/>
                <a:moveTo>
                  <a:pt x="0" y="0"/>
                </a:moveTo>
                <a:lnTo>
                  <a:pt x="180000" y="0"/>
                </a:lnTo>
                <a:lnTo>
                  <a:pt x="180000" y="3059999"/>
                </a:lnTo>
                <a:lnTo>
                  <a:pt x="3240000" y="3059999"/>
                </a:lnTo>
                <a:lnTo>
                  <a:pt x="3240000" y="3239999"/>
                </a:lnTo>
                <a:lnTo>
                  <a:pt x="180000" y="3239999"/>
                </a:lnTo>
                <a:lnTo>
                  <a:pt x="180000" y="3240000"/>
                </a:lnTo>
                <a:lnTo>
                  <a:pt x="0" y="3240000"/>
                </a:lnTo>
                <a:lnTo>
                  <a:pt x="0" y="3239999"/>
                </a:lnTo>
                <a:lnTo>
                  <a:pt x="0" y="305999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31" name="Rounded Rectangle 32">
            <a:extLst>
              <a:ext uri="{FF2B5EF4-FFF2-40B4-BE49-F238E27FC236}">
                <a16:creationId xmlns:a16="http://schemas.microsoft.com/office/drawing/2014/main" id="{28BF69DA-3565-49D0-BD4D-C7AD3C882C4E}"/>
              </a:ext>
            </a:extLst>
          </p:cNvPr>
          <p:cNvSpPr/>
          <p:nvPr/>
        </p:nvSpPr>
        <p:spPr>
          <a:xfrm>
            <a:off x="6573894" y="4718207"/>
            <a:ext cx="322637" cy="322637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2019696" y="2510955"/>
                </a:moveTo>
                <a:lnTo>
                  <a:pt x="2019696" y="2797359"/>
                </a:lnTo>
                <a:lnTo>
                  <a:pt x="2914589" y="2797359"/>
                </a:lnTo>
                <a:lnTo>
                  <a:pt x="2914589" y="2510955"/>
                </a:lnTo>
                <a:close/>
                <a:moveTo>
                  <a:pt x="2019696" y="2081348"/>
                </a:moveTo>
                <a:lnTo>
                  <a:pt x="2019696" y="2367752"/>
                </a:lnTo>
                <a:lnTo>
                  <a:pt x="2914589" y="2367752"/>
                </a:lnTo>
                <a:lnTo>
                  <a:pt x="2914589" y="2081348"/>
                </a:lnTo>
                <a:close/>
                <a:moveTo>
                  <a:pt x="580710" y="2021703"/>
                </a:moveTo>
                <a:lnTo>
                  <a:pt x="378191" y="2224222"/>
                </a:lnTo>
                <a:lnTo>
                  <a:pt x="593323" y="2439354"/>
                </a:lnTo>
                <a:lnTo>
                  <a:pt x="378191" y="2654485"/>
                </a:lnTo>
                <a:lnTo>
                  <a:pt x="580710" y="2857004"/>
                </a:lnTo>
                <a:lnTo>
                  <a:pt x="795842" y="2641872"/>
                </a:lnTo>
                <a:lnTo>
                  <a:pt x="1010973" y="2857004"/>
                </a:lnTo>
                <a:lnTo>
                  <a:pt x="1213492" y="2654485"/>
                </a:lnTo>
                <a:lnTo>
                  <a:pt x="998360" y="2439354"/>
                </a:lnTo>
                <a:lnTo>
                  <a:pt x="1213492" y="2224222"/>
                </a:lnTo>
                <a:lnTo>
                  <a:pt x="1010973" y="2021703"/>
                </a:lnTo>
                <a:lnTo>
                  <a:pt x="795842" y="2236835"/>
                </a:lnTo>
                <a:close/>
                <a:moveTo>
                  <a:pt x="1656000" y="1656001"/>
                </a:moveTo>
                <a:lnTo>
                  <a:pt x="3240000" y="1656001"/>
                </a:lnTo>
                <a:lnTo>
                  <a:pt x="3240000" y="2699989"/>
                </a:lnTo>
                <a:cubicBezTo>
                  <a:pt x="3240000" y="2998229"/>
                  <a:pt x="2998229" y="3240000"/>
                  <a:pt x="2699989" y="3240000"/>
                </a:cubicBezTo>
                <a:lnTo>
                  <a:pt x="1656000" y="3240000"/>
                </a:lnTo>
                <a:close/>
                <a:moveTo>
                  <a:pt x="0" y="1656001"/>
                </a:moveTo>
                <a:lnTo>
                  <a:pt x="1584000" y="1656001"/>
                </a:lnTo>
                <a:lnTo>
                  <a:pt x="1584000" y="3240000"/>
                </a:lnTo>
                <a:lnTo>
                  <a:pt x="540011" y="3240000"/>
                </a:lnTo>
                <a:cubicBezTo>
                  <a:pt x="241771" y="3240000"/>
                  <a:pt x="0" y="2998229"/>
                  <a:pt x="0" y="2699989"/>
                </a:cubicBezTo>
                <a:close/>
                <a:moveTo>
                  <a:pt x="2467143" y="957859"/>
                </a:moveTo>
                <a:cubicBezTo>
                  <a:pt x="2388055" y="957859"/>
                  <a:pt x="2323941" y="1021973"/>
                  <a:pt x="2323941" y="1101061"/>
                </a:cubicBezTo>
                <a:cubicBezTo>
                  <a:pt x="2323941" y="1180149"/>
                  <a:pt x="2388055" y="1244263"/>
                  <a:pt x="2467143" y="1244263"/>
                </a:cubicBezTo>
                <a:cubicBezTo>
                  <a:pt x="2546231" y="1244263"/>
                  <a:pt x="2610345" y="1180149"/>
                  <a:pt x="2610345" y="1101061"/>
                </a:cubicBezTo>
                <a:cubicBezTo>
                  <a:pt x="2610345" y="1021973"/>
                  <a:pt x="2546231" y="957859"/>
                  <a:pt x="2467143" y="957859"/>
                </a:cubicBezTo>
                <a:close/>
                <a:moveTo>
                  <a:pt x="2019696" y="635775"/>
                </a:moveTo>
                <a:lnTo>
                  <a:pt x="2019696" y="922180"/>
                </a:lnTo>
                <a:lnTo>
                  <a:pt x="2914589" y="922180"/>
                </a:lnTo>
                <a:lnTo>
                  <a:pt x="2914589" y="635775"/>
                </a:lnTo>
                <a:close/>
                <a:moveTo>
                  <a:pt x="652639" y="331531"/>
                </a:moveTo>
                <a:lnTo>
                  <a:pt x="652639" y="635775"/>
                </a:lnTo>
                <a:lnTo>
                  <a:pt x="348395" y="635775"/>
                </a:lnTo>
                <a:lnTo>
                  <a:pt x="348395" y="922180"/>
                </a:lnTo>
                <a:lnTo>
                  <a:pt x="652639" y="922180"/>
                </a:lnTo>
                <a:lnTo>
                  <a:pt x="652639" y="1226424"/>
                </a:lnTo>
                <a:lnTo>
                  <a:pt x="939044" y="1226424"/>
                </a:lnTo>
                <a:lnTo>
                  <a:pt x="939044" y="922180"/>
                </a:lnTo>
                <a:lnTo>
                  <a:pt x="1243288" y="922180"/>
                </a:lnTo>
                <a:lnTo>
                  <a:pt x="1243288" y="635775"/>
                </a:lnTo>
                <a:lnTo>
                  <a:pt x="939044" y="635775"/>
                </a:lnTo>
                <a:lnTo>
                  <a:pt x="939044" y="331531"/>
                </a:lnTo>
                <a:close/>
                <a:moveTo>
                  <a:pt x="2467143" y="313692"/>
                </a:moveTo>
                <a:cubicBezTo>
                  <a:pt x="2388055" y="313692"/>
                  <a:pt x="2323941" y="377806"/>
                  <a:pt x="2323941" y="456894"/>
                </a:cubicBezTo>
                <a:cubicBezTo>
                  <a:pt x="2323941" y="535982"/>
                  <a:pt x="2388055" y="600096"/>
                  <a:pt x="2467143" y="600096"/>
                </a:cubicBezTo>
                <a:cubicBezTo>
                  <a:pt x="2546231" y="600096"/>
                  <a:pt x="2610345" y="535982"/>
                  <a:pt x="2610345" y="456894"/>
                </a:cubicBezTo>
                <a:cubicBezTo>
                  <a:pt x="2610345" y="377806"/>
                  <a:pt x="2546231" y="313692"/>
                  <a:pt x="2467143" y="313692"/>
                </a:cubicBezTo>
                <a:close/>
                <a:moveTo>
                  <a:pt x="540011" y="0"/>
                </a:moveTo>
                <a:lnTo>
                  <a:pt x="2699989" y="0"/>
                </a:lnTo>
                <a:cubicBezTo>
                  <a:pt x="2998229" y="0"/>
                  <a:pt x="3240000" y="241771"/>
                  <a:pt x="3240000" y="540011"/>
                </a:cubicBezTo>
                <a:lnTo>
                  <a:pt x="3240000" y="1584001"/>
                </a:lnTo>
                <a:lnTo>
                  <a:pt x="1656000" y="1584001"/>
                </a:lnTo>
                <a:lnTo>
                  <a:pt x="1656000" y="1"/>
                </a:lnTo>
                <a:lnTo>
                  <a:pt x="1584000" y="1"/>
                </a:lnTo>
                <a:lnTo>
                  <a:pt x="1584000" y="1584001"/>
                </a:lnTo>
                <a:lnTo>
                  <a:pt x="0" y="1584001"/>
                </a:lnTo>
                <a:lnTo>
                  <a:pt x="0" y="540011"/>
                </a:lnTo>
                <a:cubicBezTo>
                  <a:pt x="0" y="241771"/>
                  <a:pt x="241771" y="0"/>
                  <a:pt x="54001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32" name="Rectangle 9">
            <a:extLst>
              <a:ext uri="{FF2B5EF4-FFF2-40B4-BE49-F238E27FC236}">
                <a16:creationId xmlns:a16="http://schemas.microsoft.com/office/drawing/2014/main" id="{873FE3C6-D508-4600-A7C3-082D2E63DC7E}"/>
              </a:ext>
            </a:extLst>
          </p:cNvPr>
          <p:cNvSpPr/>
          <p:nvPr/>
        </p:nvSpPr>
        <p:spPr>
          <a:xfrm>
            <a:off x="5362803" y="4766413"/>
            <a:ext cx="329463" cy="308407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33" name="Frame 17">
            <a:extLst>
              <a:ext uri="{FF2B5EF4-FFF2-40B4-BE49-F238E27FC236}">
                <a16:creationId xmlns:a16="http://schemas.microsoft.com/office/drawing/2014/main" id="{A6D62A25-6EF5-4920-9CBC-2B5193F6E678}"/>
              </a:ext>
            </a:extLst>
          </p:cNvPr>
          <p:cNvSpPr/>
          <p:nvPr/>
        </p:nvSpPr>
        <p:spPr>
          <a:xfrm>
            <a:off x="7228402" y="3694440"/>
            <a:ext cx="318434" cy="318434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415456" y="380544"/>
                </a:moveTo>
                <a:lnTo>
                  <a:pt x="415456" y="385333"/>
                </a:lnTo>
                <a:lnTo>
                  <a:pt x="385333" y="385333"/>
                </a:lnTo>
                <a:lnTo>
                  <a:pt x="385333" y="2854667"/>
                </a:lnTo>
                <a:lnTo>
                  <a:pt x="1529120" y="2854667"/>
                </a:lnTo>
                <a:cubicBezTo>
                  <a:pt x="1267123" y="2430711"/>
                  <a:pt x="997530" y="1721825"/>
                  <a:pt x="436017" y="1672600"/>
                </a:cubicBezTo>
                <a:lnTo>
                  <a:pt x="600235" y="1185112"/>
                </a:lnTo>
                <a:cubicBezTo>
                  <a:pt x="1132790" y="1359573"/>
                  <a:pt x="1278822" y="1550851"/>
                  <a:pt x="1544730" y="1923929"/>
                </a:cubicBezTo>
                <a:cubicBezTo>
                  <a:pt x="1789452" y="1379400"/>
                  <a:pt x="1927092" y="1088696"/>
                  <a:pt x="2233403" y="596568"/>
                </a:cubicBezTo>
                <a:lnTo>
                  <a:pt x="2770666" y="596568"/>
                </a:lnTo>
                <a:cubicBezTo>
                  <a:pt x="2331495" y="1220469"/>
                  <a:pt x="1907612" y="2113878"/>
                  <a:pt x="1578489" y="2854667"/>
                </a:cubicBezTo>
                <a:lnTo>
                  <a:pt x="2854667" y="2854667"/>
                </a:lnTo>
                <a:lnTo>
                  <a:pt x="2854667" y="596568"/>
                </a:lnTo>
                <a:lnTo>
                  <a:pt x="2858395" y="596568"/>
                </a:lnTo>
                <a:lnTo>
                  <a:pt x="2858395" y="380544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3240000" y="3240000"/>
                </a:lnTo>
                <a:lnTo>
                  <a:pt x="0" y="3240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838368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그림 개체 틀 24">
            <a:extLst>
              <a:ext uri="{FF2B5EF4-FFF2-40B4-BE49-F238E27FC236}">
                <a16:creationId xmlns:a16="http://schemas.microsoft.com/office/drawing/2014/main" id="{83D22C8F-91EF-4635-8C90-E530C1DC21C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</p:sp>
      <p:grpSp>
        <p:nvGrpSpPr>
          <p:cNvPr id="27" name="Group 18">
            <a:extLst>
              <a:ext uri="{FF2B5EF4-FFF2-40B4-BE49-F238E27FC236}">
                <a16:creationId xmlns:a16="http://schemas.microsoft.com/office/drawing/2014/main" id="{2721557C-024C-4C9D-A4A2-D223D736D116}"/>
              </a:ext>
            </a:extLst>
          </p:cNvPr>
          <p:cNvGrpSpPr/>
          <p:nvPr/>
        </p:nvGrpSpPr>
        <p:grpSpPr>
          <a:xfrm>
            <a:off x="3463046" y="1494324"/>
            <a:ext cx="5265908" cy="2893260"/>
            <a:chOff x="-548507" y="477868"/>
            <a:chExt cx="11570449" cy="6357177"/>
          </a:xfrm>
        </p:grpSpPr>
        <p:sp>
          <p:nvSpPr>
            <p:cNvPr id="28" name="Freeform: Shape 19">
              <a:extLst>
                <a:ext uri="{FF2B5EF4-FFF2-40B4-BE49-F238E27FC236}">
                  <a16:creationId xmlns:a16="http://schemas.microsoft.com/office/drawing/2014/main" id="{E6E04900-41CE-481D-AD08-5371EC5221B2}"/>
                </a:ext>
              </a:extLst>
            </p:cNvPr>
            <p:cNvSpPr/>
            <p:nvPr/>
          </p:nvSpPr>
          <p:spPr>
            <a:xfrm>
              <a:off x="-482765" y="6440599"/>
              <a:ext cx="11438966" cy="394446"/>
            </a:xfrm>
            <a:custGeom>
              <a:avLst/>
              <a:gdLst>
                <a:gd name="connsiteX0" fmla="*/ 1605439 w 1657350"/>
                <a:gd name="connsiteY0" fmla="*/ 54769 h 57150"/>
                <a:gd name="connsiteX1" fmla="*/ 1652111 w 1657350"/>
                <a:gd name="connsiteY1" fmla="*/ 22384 h 57150"/>
                <a:gd name="connsiteX2" fmla="*/ 1652111 w 1657350"/>
                <a:gd name="connsiteY2" fmla="*/ 22384 h 57150"/>
                <a:gd name="connsiteX3" fmla="*/ 1636871 w 1657350"/>
                <a:gd name="connsiteY3" fmla="*/ 7144 h 57150"/>
                <a:gd name="connsiteX4" fmla="*/ 44291 w 1657350"/>
                <a:gd name="connsiteY4" fmla="*/ 12859 h 57150"/>
                <a:gd name="connsiteX5" fmla="*/ 23336 w 1657350"/>
                <a:gd name="connsiteY5" fmla="*/ 12859 h 57150"/>
                <a:gd name="connsiteX6" fmla="*/ 7144 w 1657350"/>
                <a:gd name="connsiteY6" fmla="*/ 26194 h 57150"/>
                <a:gd name="connsiteX7" fmla="*/ 7144 w 1657350"/>
                <a:gd name="connsiteY7" fmla="*/ 26194 h 57150"/>
                <a:gd name="connsiteX8" fmla="*/ 50959 w 1657350"/>
                <a:gd name="connsiteY8" fmla="*/ 53816 h 57150"/>
                <a:gd name="connsiteX9" fmla="*/ 51911 w 1657350"/>
                <a:gd name="connsiteY9" fmla="*/ 54769 h 57150"/>
                <a:gd name="connsiteX10" fmla="*/ 51911 w 1657350"/>
                <a:gd name="connsiteY10" fmla="*/ 54769 h 57150"/>
                <a:gd name="connsiteX11" fmla="*/ 56674 w 1657350"/>
                <a:gd name="connsiteY11" fmla="*/ 54769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57350" h="57150">
                  <a:moveTo>
                    <a:pt x="1605439" y="54769"/>
                  </a:moveTo>
                  <a:cubicBezTo>
                    <a:pt x="1605439" y="54769"/>
                    <a:pt x="1638776" y="50959"/>
                    <a:pt x="1652111" y="22384"/>
                  </a:cubicBezTo>
                  <a:lnTo>
                    <a:pt x="1652111" y="22384"/>
                  </a:lnTo>
                  <a:cubicBezTo>
                    <a:pt x="1652111" y="13811"/>
                    <a:pt x="1645444" y="7144"/>
                    <a:pt x="1636871" y="7144"/>
                  </a:cubicBezTo>
                  <a:lnTo>
                    <a:pt x="44291" y="12859"/>
                  </a:lnTo>
                  <a:lnTo>
                    <a:pt x="23336" y="12859"/>
                  </a:lnTo>
                  <a:cubicBezTo>
                    <a:pt x="14764" y="12859"/>
                    <a:pt x="7144" y="18574"/>
                    <a:pt x="7144" y="26194"/>
                  </a:cubicBezTo>
                  <a:lnTo>
                    <a:pt x="7144" y="26194"/>
                  </a:lnTo>
                  <a:cubicBezTo>
                    <a:pt x="17621" y="45244"/>
                    <a:pt x="40481" y="51911"/>
                    <a:pt x="50959" y="53816"/>
                  </a:cubicBezTo>
                  <a:lnTo>
                    <a:pt x="51911" y="54769"/>
                  </a:lnTo>
                  <a:cubicBezTo>
                    <a:pt x="51911" y="54769"/>
                    <a:pt x="51911" y="54769"/>
                    <a:pt x="51911" y="54769"/>
                  </a:cubicBezTo>
                  <a:lnTo>
                    <a:pt x="56674" y="54769"/>
                  </a:lnTo>
                </a:path>
              </a:pathLst>
            </a:custGeom>
            <a:solidFill>
              <a:srgbClr val="5F676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0">
              <a:extLst>
                <a:ext uri="{FF2B5EF4-FFF2-40B4-BE49-F238E27FC236}">
                  <a16:creationId xmlns:a16="http://schemas.microsoft.com/office/drawing/2014/main" id="{6570DFE1-3785-4892-B654-62DA72F38160}"/>
                </a:ext>
              </a:extLst>
            </p:cNvPr>
            <p:cNvSpPr/>
            <p:nvPr/>
          </p:nvSpPr>
          <p:spPr>
            <a:xfrm>
              <a:off x="700575" y="477868"/>
              <a:ext cx="9072285" cy="5916709"/>
            </a:xfrm>
            <a:custGeom>
              <a:avLst/>
              <a:gdLst>
                <a:gd name="connsiteX0" fmla="*/ 1311116 w 1314450"/>
                <a:gd name="connsiteY0" fmla="*/ 813911 h 857250"/>
                <a:gd name="connsiteX1" fmla="*/ 1281589 w 1314450"/>
                <a:gd name="connsiteY1" fmla="*/ 852964 h 857250"/>
                <a:gd name="connsiteX2" fmla="*/ 36671 w 1314450"/>
                <a:gd name="connsiteY2" fmla="*/ 852964 h 857250"/>
                <a:gd name="connsiteX3" fmla="*/ 7144 w 1314450"/>
                <a:gd name="connsiteY3" fmla="*/ 813911 h 857250"/>
                <a:gd name="connsiteX4" fmla="*/ 7144 w 1314450"/>
                <a:gd name="connsiteY4" fmla="*/ 46196 h 857250"/>
                <a:gd name="connsiteX5" fmla="*/ 36671 w 1314450"/>
                <a:gd name="connsiteY5" fmla="*/ 7144 h 857250"/>
                <a:gd name="connsiteX6" fmla="*/ 1281589 w 1314450"/>
                <a:gd name="connsiteY6" fmla="*/ 7144 h 857250"/>
                <a:gd name="connsiteX7" fmla="*/ 1311116 w 1314450"/>
                <a:gd name="connsiteY7" fmla="*/ 46196 h 857250"/>
                <a:gd name="connsiteX8" fmla="*/ 1311116 w 1314450"/>
                <a:gd name="connsiteY8" fmla="*/ 813911 h 857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14450" h="857250">
                  <a:moveTo>
                    <a:pt x="1311116" y="813911"/>
                  </a:moveTo>
                  <a:cubicBezTo>
                    <a:pt x="1311116" y="834866"/>
                    <a:pt x="1297781" y="852964"/>
                    <a:pt x="1281589" y="852964"/>
                  </a:cubicBezTo>
                  <a:lnTo>
                    <a:pt x="36671" y="852964"/>
                  </a:lnTo>
                  <a:cubicBezTo>
                    <a:pt x="20479" y="852964"/>
                    <a:pt x="7144" y="835819"/>
                    <a:pt x="7144" y="813911"/>
                  </a:cubicBezTo>
                  <a:lnTo>
                    <a:pt x="7144" y="46196"/>
                  </a:lnTo>
                  <a:cubicBezTo>
                    <a:pt x="7144" y="25241"/>
                    <a:pt x="20479" y="7144"/>
                    <a:pt x="36671" y="7144"/>
                  </a:cubicBezTo>
                  <a:lnTo>
                    <a:pt x="1281589" y="7144"/>
                  </a:lnTo>
                  <a:cubicBezTo>
                    <a:pt x="1297781" y="7144"/>
                    <a:pt x="1311116" y="24289"/>
                    <a:pt x="1311116" y="46196"/>
                  </a:cubicBezTo>
                  <a:lnTo>
                    <a:pt x="1311116" y="813911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1" name="Freeform: Shape 21">
              <a:extLst>
                <a:ext uri="{FF2B5EF4-FFF2-40B4-BE49-F238E27FC236}">
                  <a16:creationId xmlns:a16="http://schemas.microsoft.com/office/drawing/2014/main" id="{7824507A-1292-4ED5-9F32-1D4C87521597}"/>
                </a:ext>
              </a:extLst>
            </p:cNvPr>
            <p:cNvSpPr/>
            <p:nvPr/>
          </p:nvSpPr>
          <p:spPr>
            <a:xfrm>
              <a:off x="1088451" y="839448"/>
              <a:ext cx="8283390" cy="5062073"/>
            </a:xfrm>
            <a:custGeom>
              <a:avLst/>
              <a:gdLst>
                <a:gd name="connsiteX0" fmla="*/ 7144 w 1200150"/>
                <a:gd name="connsiteY0" fmla="*/ 7144 h 733425"/>
                <a:gd name="connsiteX1" fmla="*/ 1196816 w 1200150"/>
                <a:gd name="connsiteY1" fmla="*/ 7144 h 733425"/>
                <a:gd name="connsiteX2" fmla="*/ 1196816 w 1200150"/>
                <a:gd name="connsiteY2" fmla="*/ 730091 h 733425"/>
                <a:gd name="connsiteX3" fmla="*/ 7144 w 1200150"/>
                <a:gd name="connsiteY3" fmla="*/ 730091 h 733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00150" h="733425">
                  <a:moveTo>
                    <a:pt x="7144" y="7144"/>
                  </a:moveTo>
                  <a:lnTo>
                    <a:pt x="1196816" y="7144"/>
                  </a:lnTo>
                  <a:lnTo>
                    <a:pt x="1196816" y="730091"/>
                  </a:lnTo>
                  <a:lnTo>
                    <a:pt x="7144" y="730091"/>
                  </a:ln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22">
              <a:extLst>
                <a:ext uri="{FF2B5EF4-FFF2-40B4-BE49-F238E27FC236}">
                  <a16:creationId xmlns:a16="http://schemas.microsoft.com/office/drawing/2014/main" id="{0A741CB2-DDC4-4CB8-A253-1A84BFBB21D2}"/>
                </a:ext>
              </a:extLst>
            </p:cNvPr>
            <p:cNvSpPr/>
            <p:nvPr/>
          </p:nvSpPr>
          <p:spPr>
            <a:xfrm>
              <a:off x="-548507" y="6164484"/>
              <a:ext cx="11570449" cy="460187"/>
            </a:xfrm>
            <a:custGeom>
              <a:avLst/>
              <a:gdLst>
                <a:gd name="connsiteX0" fmla="*/ 50006 w 1676400"/>
                <a:gd name="connsiteY0" fmla="*/ 7144 h 66675"/>
                <a:gd name="connsiteX1" fmla="*/ 1630204 w 1676400"/>
                <a:gd name="connsiteY1" fmla="*/ 7144 h 66675"/>
                <a:gd name="connsiteX2" fmla="*/ 1672114 w 1676400"/>
                <a:gd name="connsiteY2" fmla="*/ 49054 h 66675"/>
                <a:gd name="connsiteX3" fmla="*/ 1672114 w 1676400"/>
                <a:gd name="connsiteY3" fmla="*/ 57626 h 66675"/>
                <a:gd name="connsiteX4" fmla="*/ 1656874 w 1676400"/>
                <a:gd name="connsiteY4" fmla="*/ 62389 h 66675"/>
                <a:gd name="connsiteX5" fmla="*/ 1654016 w 1676400"/>
                <a:gd name="connsiteY5" fmla="*/ 62389 h 66675"/>
                <a:gd name="connsiteX6" fmla="*/ 29051 w 1676400"/>
                <a:gd name="connsiteY6" fmla="*/ 62389 h 66675"/>
                <a:gd name="connsiteX7" fmla="*/ 21431 w 1676400"/>
                <a:gd name="connsiteY7" fmla="*/ 63341 h 66675"/>
                <a:gd name="connsiteX8" fmla="*/ 7144 w 1676400"/>
                <a:gd name="connsiteY8" fmla="*/ 55721 h 66675"/>
                <a:gd name="connsiteX9" fmla="*/ 7144 w 1676400"/>
                <a:gd name="connsiteY9" fmla="*/ 48101 h 66675"/>
                <a:gd name="connsiteX10" fmla="*/ 50006 w 1676400"/>
                <a:gd name="connsiteY10" fmla="*/ 7144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6400" h="66675">
                  <a:moveTo>
                    <a:pt x="50006" y="7144"/>
                  </a:moveTo>
                  <a:lnTo>
                    <a:pt x="1630204" y="7144"/>
                  </a:lnTo>
                  <a:cubicBezTo>
                    <a:pt x="1653064" y="7144"/>
                    <a:pt x="1672114" y="26194"/>
                    <a:pt x="1672114" y="49054"/>
                  </a:cubicBezTo>
                  <a:lnTo>
                    <a:pt x="1672114" y="57626"/>
                  </a:lnTo>
                  <a:cubicBezTo>
                    <a:pt x="1672114" y="57626"/>
                    <a:pt x="1674019" y="64294"/>
                    <a:pt x="1656874" y="62389"/>
                  </a:cubicBezTo>
                  <a:cubicBezTo>
                    <a:pt x="1655921" y="62389"/>
                    <a:pt x="1654969" y="62389"/>
                    <a:pt x="1654016" y="62389"/>
                  </a:cubicBezTo>
                  <a:lnTo>
                    <a:pt x="29051" y="62389"/>
                  </a:lnTo>
                  <a:cubicBezTo>
                    <a:pt x="26194" y="62389"/>
                    <a:pt x="24289" y="62389"/>
                    <a:pt x="21431" y="63341"/>
                  </a:cubicBezTo>
                  <a:cubicBezTo>
                    <a:pt x="16669" y="64294"/>
                    <a:pt x="8096" y="64294"/>
                    <a:pt x="7144" y="55721"/>
                  </a:cubicBezTo>
                  <a:lnTo>
                    <a:pt x="7144" y="48101"/>
                  </a:lnTo>
                  <a:cubicBezTo>
                    <a:pt x="8096" y="25241"/>
                    <a:pt x="26194" y="7144"/>
                    <a:pt x="50006" y="7144"/>
                  </a:cubicBezTo>
                  <a:close/>
                </a:path>
              </a:pathLst>
            </a:custGeom>
            <a:solidFill>
              <a:srgbClr val="CCCCC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3" name="Freeform: Shape 23">
              <a:extLst>
                <a:ext uri="{FF2B5EF4-FFF2-40B4-BE49-F238E27FC236}">
                  <a16:creationId xmlns:a16="http://schemas.microsoft.com/office/drawing/2014/main" id="{9A01C244-10F9-4A89-B80B-03DE01C5BD00}"/>
                </a:ext>
              </a:extLst>
            </p:cNvPr>
            <p:cNvSpPr/>
            <p:nvPr/>
          </p:nvSpPr>
          <p:spPr>
            <a:xfrm>
              <a:off x="4438629" y="6215033"/>
              <a:ext cx="1618413" cy="184076"/>
            </a:xfrm>
            <a:custGeom>
              <a:avLst/>
              <a:gdLst>
                <a:gd name="connsiteX0" fmla="*/ 1478513 w 1618413"/>
                <a:gd name="connsiteY0" fmla="*/ 177499 h 184076"/>
                <a:gd name="connsiteX1" fmla="*/ 1485084 w 1618413"/>
                <a:gd name="connsiteY1" fmla="*/ 177499 h 184076"/>
                <a:gd name="connsiteX2" fmla="*/ 1502686 w 1618413"/>
                <a:gd name="connsiteY2" fmla="*/ 178122 h 184076"/>
                <a:gd name="connsiteX3" fmla="*/ 1499879 w 1618413"/>
                <a:gd name="connsiteY3" fmla="*/ 178526 h 184076"/>
                <a:gd name="connsiteX4" fmla="*/ 1478513 w 1618413"/>
                <a:gd name="connsiteY4" fmla="*/ 177499 h 184076"/>
                <a:gd name="connsiteX5" fmla="*/ 84799 w 1618413"/>
                <a:gd name="connsiteY5" fmla="*/ 170928 h 184076"/>
                <a:gd name="connsiteX6" fmla="*/ 117666 w 1618413"/>
                <a:gd name="connsiteY6" fmla="*/ 177499 h 184076"/>
                <a:gd name="connsiteX7" fmla="*/ 104518 w 1618413"/>
                <a:gd name="connsiteY7" fmla="*/ 177499 h 184076"/>
                <a:gd name="connsiteX8" fmla="*/ 84799 w 1618413"/>
                <a:gd name="connsiteY8" fmla="*/ 170928 h 184076"/>
                <a:gd name="connsiteX9" fmla="*/ 1603418 w 1618413"/>
                <a:gd name="connsiteY9" fmla="*/ 0 h 184076"/>
                <a:gd name="connsiteX10" fmla="*/ 1616567 w 1618413"/>
                <a:gd name="connsiteY10" fmla="*/ 0 h 184076"/>
                <a:gd name="connsiteX11" fmla="*/ 1511177 w 1618413"/>
                <a:gd name="connsiteY11" fmla="*/ 178423 h 184076"/>
                <a:gd name="connsiteX12" fmla="*/ 1502686 w 1618413"/>
                <a:gd name="connsiteY12" fmla="*/ 178122 h 184076"/>
                <a:gd name="connsiteX13" fmla="*/ 1521501 w 1618413"/>
                <a:gd name="connsiteY13" fmla="*/ 175419 h 184076"/>
                <a:gd name="connsiteX14" fmla="*/ 1603418 w 1618413"/>
                <a:gd name="connsiteY14" fmla="*/ 6571 h 184076"/>
                <a:gd name="connsiteX15" fmla="*/ 5911 w 1618413"/>
                <a:gd name="connsiteY15" fmla="*/ 0 h 184076"/>
                <a:gd name="connsiteX16" fmla="*/ 19060 w 1618413"/>
                <a:gd name="connsiteY16" fmla="*/ 6571 h 184076"/>
                <a:gd name="connsiteX17" fmla="*/ 91379 w 1618413"/>
                <a:gd name="connsiteY17" fmla="*/ 184076 h 184076"/>
                <a:gd name="connsiteX18" fmla="*/ 5911 w 1618413"/>
                <a:gd name="connsiteY18" fmla="*/ 0 h 1840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618413" h="184076">
                  <a:moveTo>
                    <a:pt x="1478513" y="177499"/>
                  </a:moveTo>
                  <a:lnTo>
                    <a:pt x="1485084" y="177499"/>
                  </a:lnTo>
                  <a:lnTo>
                    <a:pt x="1502686" y="178122"/>
                  </a:lnTo>
                  <a:lnTo>
                    <a:pt x="1499879" y="178526"/>
                  </a:lnTo>
                  <a:cubicBezTo>
                    <a:pt x="1487142" y="179142"/>
                    <a:pt x="1478513" y="177499"/>
                    <a:pt x="1478513" y="177499"/>
                  </a:cubicBezTo>
                  <a:close/>
                  <a:moveTo>
                    <a:pt x="84799" y="170928"/>
                  </a:moveTo>
                  <a:cubicBezTo>
                    <a:pt x="97947" y="177499"/>
                    <a:pt x="104518" y="177499"/>
                    <a:pt x="117666" y="177499"/>
                  </a:cubicBezTo>
                  <a:lnTo>
                    <a:pt x="104518" y="177499"/>
                  </a:lnTo>
                  <a:cubicBezTo>
                    <a:pt x="97947" y="177499"/>
                    <a:pt x="91370" y="177499"/>
                    <a:pt x="84799" y="170928"/>
                  </a:cubicBezTo>
                  <a:close/>
                  <a:moveTo>
                    <a:pt x="1603418" y="0"/>
                  </a:moveTo>
                  <a:lnTo>
                    <a:pt x="1616567" y="0"/>
                  </a:lnTo>
                  <a:cubicBezTo>
                    <a:pt x="1631361" y="152847"/>
                    <a:pt x="1553705" y="176266"/>
                    <a:pt x="1511177" y="178423"/>
                  </a:cubicBezTo>
                  <a:lnTo>
                    <a:pt x="1502686" y="178122"/>
                  </a:lnTo>
                  <a:lnTo>
                    <a:pt x="1521501" y="175419"/>
                  </a:lnTo>
                  <a:cubicBezTo>
                    <a:pt x="1560791" y="165788"/>
                    <a:pt x="1611636" y="129836"/>
                    <a:pt x="1603418" y="6571"/>
                  </a:cubicBezTo>
                  <a:close/>
                  <a:moveTo>
                    <a:pt x="5911" y="0"/>
                  </a:moveTo>
                  <a:lnTo>
                    <a:pt x="19060" y="6571"/>
                  </a:lnTo>
                  <a:cubicBezTo>
                    <a:pt x="19060" y="6571"/>
                    <a:pt x="-20385" y="144631"/>
                    <a:pt x="91379" y="184076"/>
                  </a:cubicBezTo>
                  <a:cubicBezTo>
                    <a:pt x="-33534" y="151202"/>
                    <a:pt x="5911" y="0"/>
                    <a:pt x="5911" y="0"/>
                  </a:cubicBezTo>
                  <a:close/>
                </a:path>
              </a:pathLst>
            </a:custGeom>
            <a:solidFill>
              <a:srgbClr val="4D4D4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34" name="Group 24">
              <a:extLst>
                <a:ext uri="{FF2B5EF4-FFF2-40B4-BE49-F238E27FC236}">
                  <a16:creationId xmlns:a16="http://schemas.microsoft.com/office/drawing/2014/main" id="{BE4AB607-82D1-4284-ABD4-1F2446E0C1C1}"/>
                </a:ext>
              </a:extLst>
            </p:cNvPr>
            <p:cNvGrpSpPr/>
            <p:nvPr/>
          </p:nvGrpSpPr>
          <p:grpSpPr>
            <a:xfrm>
              <a:off x="1606" y="6382978"/>
              <a:ext cx="413937" cy="115242"/>
              <a:chOff x="5955" y="6353672"/>
              <a:chExt cx="413937" cy="115242"/>
            </a:xfrm>
          </p:grpSpPr>
          <p:sp>
            <p:nvSpPr>
              <p:cNvPr id="39" name="Rectangle: Rounded Corners 34">
                <a:extLst>
                  <a:ext uri="{FF2B5EF4-FFF2-40B4-BE49-F238E27FC236}">
                    <a16:creationId xmlns:a16="http://schemas.microsoft.com/office/drawing/2014/main" id="{7F2D0D68-13FF-4289-AEC4-8E066CA739B6}"/>
                  </a:ext>
                </a:extLst>
              </p:cNvPr>
              <p:cNvSpPr/>
              <p:nvPr/>
            </p:nvSpPr>
            <p:spPr>
              <a:xfrm>
                <a:off x="5955" y="6353672"/>
                <a:ext cx="413937" cy="115242"/>
              </a:xfrm>
              <a:prstGeom prst="roundRect">
                <a:avLst>
                  <a:gd name="adj" fmla="val 28154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0" name="Rectangle: Rounded Corners 35">
                <a:extLst>
                  <a:ext uri="{FF2B5EF4-FFF2-40B4-BE49-F238E27FC236}">
                    <a16:creationId xmlns:a16="http://schemas.microsoft.com/office/drawing/2014/main" id="{3171A057-4D58-4D0B-ACD8-5C66AFFD1F69}"/>
                  </a:ext>
                </a:extLst>
              </p:cNvPr>
              <p:cNvSpPr/>
              <p:nvPr/>
            </p:nvSpPr>
            <p:spPr>
              <a:xfrm>
                <a:off x="99417" y="6382279"/>
                <a:ext cx="227012" cy="55272"/>
              </a:xfrm>
              <a:prstGeom prst="roundRect">
                <a:avLst>
                  <a:gd name="adj" fmla="val 28154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35" name="Group 30">
              <a:extLst>
                <a:ext uri="{FF2B5EF4-FFF2-40B4-BE49-F238E27FC236}">
                  <a16:creationId xmlns:a16="http://schemas.microsoft.com/office/drawing/2014/main" id="{5B6DF141-6022-481C-8A94-32635C14CC5C}"/>
                </a:ext>
              </a:extLst>
            </p:cNvPr>
            <p:cNvGrpSpPr/>
            <p:nvPr/>
          </p:nvGrpSpPr>
          <p:grpSpPr>
            <a:xfrm>
              <a:off x="9855291" y="6381600"/>
              <a:ext cx="885989" cy="115242"/>
              <a:chOff x="5955" y="6353672"/>
              <a:chExt cx="413937" cy="115242"/>
            </a:xfrm>
          </p:grpSpPr>
          <p:sp>
            <p:nvSpPr>
              <p:cNvPr id="37" name="Rectangle: Rounded Corners 32">
                <a:extLst>
                  <a:ext uri="{FF2B5EF4-FFF2-40B4-BE49-F238E27FC236}">
                    <a16:creationId xmlns:a16="http://schemas.microsoft.com/office/drawing/2014/main" id="{786BDDF4-D34C-4329-9D8A-B628AC8F295B}"/>
                  </a:ext>
                </a:extLst>
              </p:cNvPr>
              <p:cNvSpPr/>
              <p:nvPr/>
            </p:nvSpPr>
            <p:spPr>
              <a:xfrm>
                <a:off x="5955" y="6353672"/>
                <a:ext cx="413937" cy="115242"/>
              </a:xfrm>
              <a:prstGeom prst="roundRect">
                <a:avLst>
                  <a:gd name="adj" fmla="val 28154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8" name="Rectangle: Rounded Corners 33">
                <a:extLst>
                  <a:ext uri="{FF2B5EF4-FFF2-40B4-BE49-F238E27FC236}">
                    <a16:creationId xmlns:a16="http://schemas.microsoft.com/office/drawing/2014/main" id="{C1B67F0C-CEBA-446C-B2E6-63844129F07E}"/>
                  </a:ext>
                </a:extLst>
              </p:cNvPr>
              <p:cNvSpPr/>
              <p:nvPr/>
            </p:nvSpPr>
            <p:spPr>
              <a:xfrm>
                <a:off x="84761" y="6382279"/>
                <a:ext cx="256326" cy="55272"/>
              </a:xfrm>
              <a:prstGeom prst="roundRect">
                <a:avLst>
                  <a:gd name="adj" fmla="val 28154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36" name="Freeform: Shape 31">
              <a:extLst>
                <a:ext uri="{FF2B5EF4-FFF2-40B4-BE49-F238E27FC236}">
                  <a16:creationId xmlns:a16="http://schemas.microsoft.com/office/drawing/2014/main" id="{8847E1BD-9DF2-4B42-A487-C5D37E2F3674}"/>
                </a:ext>
              </a:extLst>
            </p:cNvPr>
            <p:cNvSpPr/>
            <p:nvPr/>
          </p:nvSpPr>
          <p:spPr>
            <a:xfrm>
              <a:off x="3892805" y="496953"/>
              <a:ext cx="5479036" cy="5431217"/>
            </a:xfrm>
            <a:custGeom>
              <a:avLst/>
              <a:gdLst>
                <a:gd name="connsiteX0" fmla="*/ 2567127 w 4009217"/>
                <a:gd name="connsiteY0" fmla="*/ 30683 h 4295590"/>
                <a:gd name="connsiteX1" fmla="*/ 3798529 w 4009217"/>
                <a:gd name="connsiteY1" fmla="*/ 30683 h 4295590"/>
                <a:gd name="connsiteX2" fmla="*/ 4007172 w 4009217"/>
                <a:gd name="connsiteY2" fmla="*/ 272054 h 4295590"/>
                <a:gd name="connsiteX3" fmla="*/ 3998990 w 4009217"/>
                <a:gd name="connsiteY3" fmla="*/ 4268999 h 4295590"/>
                <a:gd name="connsiteX4" fmla="*/ 30683 w 4009217"/>
                <a:gd name="connsiteY4" fmla="*/ 4268999 h 4295590"/>
                <a:gd name="connsiteX0" fmla="*/ 2536444 w 3976489"/>
                <a:gd name="connsiteY0" fmla="*/ 0 h 4238316"/>
                <a:gd name="connsiteX1" fmla="*/ 3976489 w 3976489"/>
                <a:gd name="connsiteY1" fmla="*/ 241371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536444 w 3976489"/>
                <a:gd name="connsiteY0" fmla="*/ 0 h 4238316"/>
                <a:gd name="connsiteX1" fmla="*/ 3976489 w 3976489"/>
                <a:gd name="connsiteY1" fmla="*/ 213683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473335 w 3976489"/>
                <a:gd name="connsiteY0" fmla="*/ 0 h 4035268"/>
                <a:gd name="connsiteX1" fmla="*/ 3976489 w 3976489"/>
                <a:gd name="connsiteY1" fmla="*/ 10635 h 4035268"/>
                <a:gd name="connsiteX2" fmla="*/ 3968307 w 3976489"/>
                <a:gd name="connsiteY2" fmla="*/ 4035268 h 4035268"/>
                <a:gd name="connsiteX3" fmla="*/ 0 w 3976489"/>
                <a:gd name="connsiteY3" fmla="*/ 4035268 h 4035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76489" h="4035268">
                  <a:moveTo>
                    <a:pt x="2473335" y="0"/>
                  </a:moveTo>
                  <a:lnTo>
                    <a:pt x="3976489" y="10635"/>
                  </a:lnTo>
                  <a:cubicBezTo>
                    <a:pt x="3973762" y="1342950"/>
                    <a:pt x="3971034" y="2702953"/>
                    <a:pt x="3968307" y="4035268"/>
                  </a:cubicBezTo>
                  <a:lnTo>
                    <a:pt x="0" y="4035268"/>
                  </a:lnTo>
                </a:path>
              </a:pathLst>
            </a:custGeom>
            <a:solidFill>
              <a:srgbClr val="999999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41" name="Oval 34">
            <a:extLst>
              <a:ext uri="{FF2B5EF4-FFF2-40B4-BE49-F238E27FC236}">
                <a16:creationId xmlns:a16="http://schemas.microsoft.com/office/drawing/2014/main" id="{80219A2F-F6EB-4E11-9058-570BC5FD3EB0}"/>
              </a:ext>
            </a:extLst>
          </p:cNvPr>
          <p:cNvSpPr/>
          <p:nvPr/>
        </p:nvSpPr>
        <p:spPr>
          <a:xfrm>
            <a:off x="2421288" y="4058096"/>
            <a:ext cx="7349423" cy="601545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>
            <a:softEdge rad="203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9985E5FA-D736-4227-B826-9C4179101843}"/>
              </a:ext>
            </a:extLst>
          </p:cNvPr>
          <p:cNvSpPr txBox="1"/>
          <p:nvPr/>
        </p:nvSpPr>
        <p:spPr>
          <a:xfrm>
            <a:off x="0" y="109541"/>
            <a:ext cx="12191999" cy="92333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5400" dirty="0">
                <a:solidFill>
                  <a:schemeClr val="bg1"/>
                </a:solidFill>
                <a:cs typeface="Arial" pitchFamily="34" charset="0"/>
              </a:rPr>
              <a:t>Infographic Style</a:t>
            </a:r>
            <a:endParaRPr lang="ko-KR" altLang="en-US" sz="54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43" name="Oval 8">
            <a:extLst>
              <a:ext uri="{FF2B5EF4-FFF2-40B4-BE49-F238E27FC236}">
                <a16:creationId xmlns:a16="http://schemas.microsoft.com/office/drawing/2014/main" id="{6BF7651F-8199-47F5-90C0-DD51DCAD1A2B}"/>
              </a:ext>
            </a:extLst>
          </p:cNvPr>
          <p:cNvSpPr/>
          <p:nvPr/>
        </p:nvSpPr>
        <p:spPr>
          <a:xfrm>
            <a:off x="1587688" y="4589024"/>
            <a:ext cx="720080" cy="72008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4" name="Oval 12">
            <a:extLst>
              <a:ext uri="{FF2B5EF4-FFF2-40B4-BE49-F238E27FC236}">
                <a16:creationId xmlns:a16="http://schemas.microsoft.com/office/drawing/2014/main" id="{F37F4B73-480F-45C0-96BA-C7A2B19D75C0}"/>
              </a:ext>
            </a:extLst>
          </p:cNvPr>
          <p:cNvSpPr/>
          <p:nvPr/>
        </p:nvSpPr>
        <p:spPr>
          <a:xfrm>
            <a:off x="7118718" y="4589024"/>
            <a:ext cx="720080" cy="72008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5" name="Oval 12">
            <a:extLst>
              <a:ext uri="{FF2B5EF4-FFF2-40B4-BE49-F238E27FC236}">
                <a16:creationId xmlns:a16="http://schemas.microsoft.com/office/drawing/2014/main" id="{A863C2E4-D534-4E8C-B42D-23B45146266A}"/>
              </a:ext>
            </a:extLst>
          </p:cNvPr>
          <p:cNvSpPr/>
          <p:nvPr/>
        </p:nvSpPr>
        <p:spPr>
          <a:xfrm>
            <a:off x="4353203" y="4589024"/>
            <a:ext cx="720080" cy="72008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46" name="그룹 45">
            <a:extLst>
              <a:ext uri="{FF2B5EF4-FFF2-40B4-BE49-F238E27FC236}">
                <a16:creationId xmlns:a16="http://schemas.microsoft.com/office/drawing/2014/main" id="{754C8B2E-BEB0-46DB-ABA0-BACC361D7394}"/>
              </a:ext>
            </a:extLst>
          </p:cNvPr>
          <p:cNvGrpSpPr/>
          <p:nvPr/>
        </p:nvGrpSpPr>
        <p:grpSpPr>
          <a:xfrm>
            <a:off x="6096651" y="5410768"/>
            <a:ext cx="2764215" cy="933712"/>
            <a:chOff x="4322373" y="3873695"/>
            <a:chExt cx="1440000" cy="933712"/>
          </a:xfrm>
        </p:grpSpPr>
        <p:sp>
          <p:nvSpPr>
            <p:cNvPr id="47" name="Text Placeholder 29">
              <a:extLst>
                <a:ext uri="{FF2B5EF4-FFF2-40B4-BE49-F238E27FC236}">
                  <a16:creationId xmlns:a16="http://schemas.microsoft.com/office/drawing/2014/main" id="{ABEC09EC-87BA-4C3D-8A13-ECD80CB27788}"/>
                </a:ext>
              </a:extLst>
            </p:cNvPr>
            <p:cNvSpPr txBox="1">
              <a:spLocks/>
            </p:cNvSpPr>
            <p:nvPr/>
          </p:nvSpPr>
          <p:spPr>
            <a:xfrm>
              <a:off x="4322373" y="3873695"/>
              <a:ext cx="1440000" cy="288000"/>
            </a:xfrm>
            <a:prstGeom prst="rect">
              <a:avLst/>
            </a:prstGeom>
          </p:spPr>
          <p:txBody>
            <a:bodyPr anchor="ctr"/>
            <a:lstStyle>
              <a:lvl1pPr marL="0" indent="0" algn="l" defTabSz="914400" rtl="0" eaLnBrk="1" latinLnBrk="1" hangingPunct="1">
                <a:spcBef>
                  <a:spcPct val="20000"/>
                </a:spcBef>
                <a:buFont typeface="Arial" pitchFamily="34" charset="0"/>
                <a:buNone/>
                <a:defRPr sz="1200" b="1" kern="1200" baseline="0">
                  <a:solidFill>
                    <a:schemeClr val="accent4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1200" b="1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1200" b="1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1200" b="1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»"/>
                <a:defRPr sz="1200" b="1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ko-KR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Here</a:t>
              </a:r>
              <a:endParaRPr lang="ko-KR" altLang="en-US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48" name="Text Placeholder 30">
              <a:extLst>
                <a:ext uri="{FF2B5EF4-FFF2-40B4-BE49-F238E27FC236}">
                  <a16:creationId xmlns:a16="http://schemas.microsoft.com/office/drawing/2014/main" id="{EEBAF60C-5D0B-4E47-9E2B-E19D240740A2}"/>
                </a:ext>
              </a:extLst>
            </p:cNvPr>
            <p:cNvSpPr txBox="1">
              <a:spLocks/>
            </p:cNvSpPr>
            <p:nvPr/>
          </p:nvSpPr>
          <p:spPr>
            <a:xfrm>
              <a:off x="4322373" y="4150694"/>
              <a:ext cx="1440000" cy="656713"/>
            </a:xfrm>
            <a:prstGeom prst="rect">
              <a:avLst/>
            </a:prstGeom>
          </p:spPr>
          <p:txBody>
            <a:bodyPr anchor="t"/>
            <a:lstStyle>
              <a:lvl1pPr marL="0" indent="0" algn="l" defTabSz="914400" rtl="0" eaLnBrk="1" latinLnBrk="1" hangingPunct="1">
                <a:spcBef>
                  <a:spcPct val="20000"/>
                </a:spcBef>
                <a:buFont typeface="Arial" pitchFamily="34" charset="0"/>
                <a:buNone/>
                <a:defRPr sz="1200" b="0" kern="1200" baseline="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1200" b="1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1200" b="1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1200" b="1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»"/>
                <a:defRPr sz="1200" b="1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  <a:endParaRPr lang="ko-KR" altLang="en-US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49" name="그룹 48">
            <a:extLst>
              <a:ext uri="{FF2B5EF4-FFF2-40B4-BE49-F238E27FC236}">
                <a16:creationId xmlns:a16="http://schemas.microsoft.com/office/drawing/2014/main" id="{2394ADCA-0C4B-480B-A971-B19B2DC0BCF6}"/>
              </a:ext>
            </a:extLst>
          </p:cNvPr>
          <p:cNvGrpSpPr/>
          <p:nvPr/>
        </p:nvGrpSpPr>
        <p:grpSpPr>
          <a:xfrm>
            <a:off x="3331136" y="5410768"/>
            <a:ext cx="2764215" cy="933712"/>
            <a:chOff x="4322373" y="3873695"/>
            <a:chExt cx="1440000" cy="933712"/>
          </a:xfrm>
        </p:grpSpPr>
        <p:sp>
          <p:nvSpPr>
            <p:cNvPr id="50" name="Text Placeholder 29">
              <a:extLst>
                <a:ext uri="{FF2B5EF4-FFF2-40B4-BE49-F238E27FC236}">
                  <a16:creationId xmlns:a16="http://schemas.microsoft.com/office/drawing/2014/main" id="{9DAAB5D7-15EE-424A-8D7F-C78D6C9ABB3F}"/>
                </a:ext>
              </a:extLst>
            </p:cNvPr>
            <p:cNvSpPr txBox="1">
              <a:spLocks/>
            </p:cNvSpPr>
            <p:nvPr/>
          </p:nvSpPr>
          <p:spPr>
            <a:xfrm>
              <a:off x="4322373" y="3873695"/>
              <a:ext cx="1440000" cy="288000"/>
            </a:xfrm>
            <a:prstGeom prst="rect">
              <a:avLst/>
            </a:prstGeom>
          </p:spPr>
          <p:txBody>
            <a:bodyPr anchor="ctr"/>
            <a:lstStyle>
              <a:lvl1pPr marL="0" indent="0" algn="l" defTabSz="914400" rtl="0" eaLnBrk="1" latinLnBrk="1" hangingPunct="1">
                <a:spcBef>
                  <a:spcPct val="20000"/>
                </a:spcBef>
                <a:buFont typeface="Arial" pitchFamily="34" charset="0"/>
                <a:buNone/>
                <a:defRPr sz="1200" b="1" kern="1200" baseline="0">
                  <a:solidFill>
                    <a:schemeClr val="accent4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1200" b="1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1200" b="1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1200" b="1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»"/>
                <a:defRPr sz="1200" b="1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ko-KR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Here</a:t>
              </a:r>
              <a:endParaRPr lang="ko-KR" altLang="en-US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51" name="Text Placeholder 30">
              <a:extLst>
                <a:ext uri="{FF2B5EF4-FFF2-40B4-BE49-F238E27FC236}">
                  <a16:creationId xmlns:a16="http://schemas.microsoft.com/office/drawing/2014/main" id="{4CD6C580-CA36-4E32-B834-0BE1782FA3B5}"/>
                </a:ext>
              </a:extLst>
            </p:cNvPr>
            <p:cNvSpPr txBox="1">
              <a:spLocks/>
            </p:cNvSpPr>
            <p:nvPr/>
          </p:nvSpPr>
          <p:spPr>
            <a:xfrm>
              <a:off x="4322373" y="4150694"/>
              <a:ext cx="1440000" cy="656713"/>
            </a:xfrm>
            <a:prstGeom prst="rect">
              <a:avLst/>
            </a:prstGeom>
          </p:spPr>
          <p:txBody>
            <a:bodyPr anchor="t"/>
            <a:lstStyle>
              <a:lvl1pPr marL="0" indent="0" algn="l" defTabSz="914400" rtl="0" eaLnBrk="1" latinLnBrk="1" hangingPunct="1">
                <a:spcBef>
                  <a:spcPct val="20000"/>
                </a:spcBef>
                <a:buFont typeface="Arial" pitchFamily="34" charset="0"/>
                <a:buNone/>
                <a:defRPr sz="1200" b="0" kern="1200" baseline="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1200" b="1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1200" b="1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1200" b="1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»"/>
                <a:defRPr sz="1200" b="1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  <a:endParaRPr lang="ko-KR" altLang="en-US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52" name="그룹 51">
            <a:extLst>
              <a:ext uri="{FF2B5EF4-FFF2-40B4-BE49-F238E27FC236}">
                <a16:creationId xmlns:a16="http://schemas.microsoft.com/office/drawing/2014/main" id="{EFD29878-EAED-40F1-A8F3-0F0D3FC9F636}"/>
              </a:ext>
            </a:extLst>
          </p:cNvPr>
          <p:cNvGrpSpPr/>
          <p:nvPr/>
        </p:nvGrpSpPr>
        <p:grpSpPr>
          <a:xfrm>
            <a:off x="565621" y="5410768"/>
            <a:ext cx="2764215" cy="933712"/>
            <a:chOff x="4322373" y="3873695"/>
            <a:chExt cx="1440000" cy="933712"/>
          </a:xfrm>
        </p:grpSpPr>
        <p:sp>
          <p:nvSpPr>
            <p:cNvPr id="53" name="Text Placeholder 29">
              <a:extLst>
                <a:ext uri="{FF2B5EF4-FFF2-40B4-BE49-F238E27FC236}">
                  <a16:creationId xmlns:a16="http://schemas.microsoft.com/office/drawing/2014/main" id="{1BDA8B18-6565-480D-AED5-79571BB4D71F}"/>
                </a:ext>
              </a:extLst>
            </p:cNvPr>
            <p:cNvSpPr txBox="1">
              <a:spLocks/>
            </p:cNvSpPr>
            <p:nvPr/>
          </p:nvSpPr>
          <p:spPr>
            <a:xfrm>
              <a:off x="4322373" y="3873695"/>
              <a:ext cx="1440000" cy="288000"/>
            </a:xfrm>
            <a:prstGeom prst="rect">
              <a:avLst/>
            </a:prstGeom>
          </p:spPr>
          <p:txBody>
            <a:bodyPr anchor="ctr"/>
            <a:lstStyle>
              <a:lvl1pPr marL="0" indent="0" algn="l" defTabSz="914400" rtl="0" eaLnBrk="1" latinLnBrk="1" hangingPunct="1">
                <a:spcBef>
                  <a:spcPct val="20000"/>
                </a:spcBef>
                <a:buFont typeface="Arial" pitchFamily="34" charset="0"/>
                <a:buNone/>
                <a:defRPr sz="1200" b="1" kern="1200" baseline="0">
                  <a:solidFill>
                    <a:schemeClr val="accent4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1200" b="1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1200" b="1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1200" b="1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»"/>
                <a:defRPr sz="1200" b="1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ko-KR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Here</a:t>
              </a:r>
              <a:endParaRPr lang="ko-KR" altLang="en-US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54" name="Text Placeholder 30">
              <a:extLst>
                <a:ext uri="{FF2B5EF4-FFF2-40B4-BE49-F238E27FC236}">
                  <a16:creationId xmlns:a16="http://schemas.microsoft.com/office/drawing/2014/main" id="{3FB0DF81-7D8C-4439-8227-8B5F7F73E29F}"/>
                </a:ext>
              </a:extLst>
            </p:cNvPr>
            <p:cNvSpPr txBox="1">
              <a:spLocks/>
            </p:cNvSpPr>
            <p:nvPr/>
          </p:nvSpPr>
          <p:spPr>
            <a:xfrm>
              <a:off x="4322373" y="4150694"/>
              <a:ext cx="1440000" cy="656713"/>
            </a:xfrm>
            <a:prstGeom prst="rect">
              <a:avLst/>
            </a:prstGeom>
          </p:spPr>
          <p:txBody>
            <a:bodyPr anchor="t"/>
            <a:lstStyle>
              <a:lvl1pPr marL="0" indent="0" algn="l" defTabSz="914400" rtl="0" eaLnBrk="1" latinLnBrk="1" hangingPunct="1">
                <a:spcBef>
                  <a:spcPct val="20000"/>
                </a:spcBef>
                <a:buFont typeface="Arial" pitchFamily="34" charset="0"/>
                <a:buNone/>
                <a:defRPr sz="1200" b="0" kern="1200" baseline="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1200" b="1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1200" b="1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1200" b="1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»"/>
                <a:defRPr sz="1200" b="1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  <a:endParaRPr lang="ko-KR" altLang="en-US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55" name="Oval 12">
            <a:extLst>
              <a:ext uri="{FF2B5EF4-FFF2-40B4-BE49-F238E27FC236}">
                <a16:creationId xmlns:a16="http://schemas.microsoft.com/office/drawing/2014/main" id="{08003BC2-3EAF-476E-9BDE-F8D7E56C4AE6}"/>
              </a:ext>
            </a:extLst>
          </p:cNvPr>
          <p:cNvSpPr/>
          <p:nvPr/>
        </p:nvSpPr>
        <p:spPr>
          <a:xfrm>
            <a:off x="9884232" y="4589024"/>
            <a:ext cx="720080" cy="72008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56" name="그룹 55">
            <a:extLst>
              <a:ext uri="{FF2B5EF4-FFF2-40B4-BE49-F238E27FC236}">
                <a16:creationId xmlns:a16="http://schemas.microsoft.com/office/drawing/2014/main" id="{E1A73262-EA52-4960-B7E6-FE8762B103CF}"/>
              </a:ext>
            </a:extLst>
          </p:cNvPr>
          <p:cNvGrpSpPr/>
          <p:nvPr/>
        </p:nvGrpSpPr>
        <p:grpSpPr>
          <a:xfrm>
            <a:off x="8862165" y="5410768"/>
            <a:ext cx="2764215" cy="933712"/>
            <a:chOff x="4322373" y="3873695"/>
            <a:chExt cx="1440000" cy="933712"/>
          </a:xfrm>
        </p:grpSpPr>
        <p:sp>
          <p:nvSpPr>
            <p:cNvPr id="57" name="Text Placeholder 29">
              <a:extLst>
                <a:ext uri="{FF2B5EF4-FFF2-40B4-BE49-F238E27FC236}">
                  <a16:creationId xmlns:a16="http://schemas.microsoft.com/office/drawing/2014/main" id="{8E863768-42EB-4715-A382-B0473ABBE0B2}"/>
                </a:ext>
              </a:extLst>
            </p:cNvPr>
            <p:cNvSpPr txBox="1">
              <a:spLocks/>
            </p:cNvSpPr>
            <p:nvPr/>
          </p:nvSpPr>
          <p:spPr>
            <a:xfrm>
              <a:off x="4322373" y="3873695"/>
              <a:ext cx="1440000" cy="288000"/>
            </a:xfrm>
            <a:prstGeom prst="rect">
              <a:avLst/>
            </a:prstGeom>
          </p:spPr>
          <p:txBody>
            <a:bodyPr anchor="ctr"/>
            <a:lstStyle>
              <a:lvl1pPr marL="0" indent="0" algn="l" defTabSz="914400" rtl="0" eaLnBrk="1" latinLnBrk="1" hangingPunct="1">
                <a:spcBef>
                  <a:spcPct val="20000"/>
                </a:spcBef>
                <a:buFont typeface="Arial" pitchFamily="34" charset="0"/>
                <a:buNone/>
                <a:defRPr sz="1200" b="1" kern="1200" baseline="0">
                  <a:solidFill>
                    <a:schemeClr val="accent4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1200" b="1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1200" b="1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1200" b="1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»"/>
                <a:defRPr sz="1200" b="1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ko-KR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Here</a:t>
              </a:r>
              <a:endParaRPr lang="ko-KR" altLang="en-US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58" name="Text Placeholder 30">
              <a:extLst>
                <a:ext uri="{FF2B5EF4-FFF2-40B4-BE49-F238E27FC236}">
                  <a16:creationId xmlns:a16="http://schemas.microsoft.com/office/drawing/2014/main" id="{B03A4B3B-1687-433F-A672-5F3C4DE33C19}"/>
                </a:ext>
              </a:extLst>
            </p:cNvPr>
            <p:cNvSpPr txBox="1">
              <a:spLocks/>
            </p:cNvSpPr>
            <p:nvPr/>
          </p:nvSpPr>
          <p:spPr>
            <a:xfrm>
              <a:off x="4322373" y="4150694"/>
              <a:ext cx="1440000" cy="656713"/>
            </a:xfrm>
            <a:prstGeom prst="rect">
              <a:avLst/>
            </a:prstGeom>
          </p:spPr>
          <p:txBody>
            <a:bodyPr anchor="t"/>
            <a:lstStyle>
              <a:lvl1pPr marL="0" indent="0" algn="l" defTabSz="914400" rtl="0" eaLnBrk="1" latinLnBrk="1" hangingPunct="1">
                <a:spcBef>
                  <a:spcPct val="20000"/>
                </a:spcBef>
                <a:buFont typeface="Arial" pitchFamily="34" charset="0"/>
                <a:buNone/>
                <a:defRPr sz="1200" b="0" kern="1200" baseline="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1200" b="1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1200" b="1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1200" b="1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»"/>
                <a:defRPr sz="1200" b="1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  <a:endParaRPr lang="ko-KR" altLang="en-US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59" name="Rounded Rectangle 27">
            <a:extLst>
              <a:ext uri="{FF2B5EF4-FFF2-40B4-BE49-F238E27FC236}">
                <a16:creationId xmlns:a16="http://schemas.microsoft.com/office/drawing/2014/main" id="{2AE5D7EA-4B45-46A0-9276-4DA957D42F6A}"/>
              </a:ext>
            </a:extLst>
          </p:cNvPr>
          <p:cNvSpPr/>
          <p:nvPr/>
        </p:nvSpPr>
        <p:spPr>
          <a:xfrm>
            <a:off x="4549435" y="4819791"/>
            <a:ext cx="350627" cy="269329"/>
          </a:xfrm>
          <a:custGeom>
            <a:avLst/>
            <a:gdLst/>
            <a:ahLst/>
            <a:cxnLst/>
            <a:rect l="l" t="t" r="r" b="b"/>
            <a:pathLst>
              <a:path w="3186824" h="2447912">
                <a:moveTo>
                  <a:pt x="1917737" y="1021643"/>
                </a:moveTo>
                <a:cubicBezTo>
                  <a:pt x="2188548" y="1021643"/>
                  <a:pt x="2408083" y="1241178"/>
                  <a:pt x="2408083" y="1511989"/>
                </a:cubicBezTo>
                <a:cubicBezTo>
                  <a:pt x="2408083" y="1782800"/>
                  <a:pt x="2188548" y="2002335"/>
                  <a:pt x="1917737" y="2002335"/>
                </a:cubicBezTo>
                <a:cubicBezTo>
                  <a:pt x="1646926" y="2002335"/>
                  <a:pt x="1427391" y="1782800"/>
                  <a:pt x="1427391" y="1511989"/>
                </a:cubicBezTo>
                <a:cubicBezTo>
                  <a:pt x="1427391" y="1241178"/>
                  <a:pt x="1646926" y="1021643"/>
                  <a:pt x="1917737" y="1021643"/>
                </a:cubicBezTo>
                <a:close/>
                <a:moveTo>
                  <a:pt x="1917737" y="827913"/>
                </a:moveTo>
                <a:cubicBezTo>
                  <a:pt x="1539932" y="827913"/>
                  <a:pt x="1233661" y="1134184"/>
                  <a:pt x="1233661" y="1511989"/>
                </a:cubicBezTo>
                <a:cubicBezTo>
                  <a:pt x="1233661" y="1889794"/>
                  <a:pt x="1539932" y="2196065"/>
                  <a:pt x="1917737" y="2196065"/>
                </a:cubicBezTo>
                <a:cubicBezTo>
                  <a:pt x="2295542" y="2196065"/>
                  <a:pt x="2601813" y="1889794"/>
                  <a:pt x="2601813" y="1511989"/>
                </a:cubicBezTo>
                <a:cubicBezTo>
                  <a:pt x="2601813" y="1134184"/>
                  <a:pt x="2295542" y="827913"/>
                  <a:pt x="1917737" y="827913"/>
                </a:cubicBezTo>
                <a:close/>
                <a:moveTo>
                  <a:pt x="1112286" y="675885"/>
                </a:moveTo>
                <a:lnTo>
                  <a:pt x="1112286" y="830188"/>
                </a:lnTo>
                <a:lnTo>
                  <a:pt x="1328310" y="830188"/>
                </a:lnTo>
                <a:lnTo>
                  <a:pt x="1328310" y="675885"/>
                </a:lnTo>
                <a:close/>
                <a:moveTo>
                  <a:pt x="2586084" y="626422"/>
                </a:moveTo>
                <a:lnTo>
                  <a:pt x="2586084" y="830188"/>
                </a:lnTo>
                <a:lnTo>
                  <a:pt x="3001340" y="830188"/>
                </a:lnTo>
                <a:lnTo>
                  <a:pt x="3001340" y="626422"/>
                </a:lnTo>
                <a:close/>
                <a:moveTo>
                  <a:pt x="1593701" y="108218"/>
                </a:moveTo>
                <a:lnTo>
                  <a:pt x="1593701" y="432905"/>
                </a:lnTo>
                <a:lnTo>
                  <a:pt x="2241773" y="432905"/>
                </a:lnTo>
                <a:lnTo>
                  <a:pt x="2241773" y="108218"/>
                </a:lnTo>
                <a:close/>
                <a:moveTo>
                  <a:pt x="1452512" y="0"/>
                </a:moveTo>
                <a:lnTo>
                  <a:pt x="2382963" y="0"/>
                </a:lnTo>
                <a:cubicBezTo>
                  <a:pt x="2433311" y="0"/>
                  <a:pt x="2474127" y="40816"/>
                  <a:pt x="2474127" y="91164"/>
                </a:cubicBezTo>
                <a:lnTo>
                  <a:pt x="2474127" y="432905"/>
                </a:lnTo>
                <a:lnTo>
                  <a:pt x="2933014" y="432905"/>
                </a:lnTo>
                <a:cubicBezTo>
                  <a:pt x="3073189" y="432905"/>
                  <a:pt x="3186824" y="546540"/>
                  <a:pt x="3186824" y="686715"/>
                </a:cubicBezTo>
                <a:lnTo>
                  <a:pt x="3186824" y="2194102"/>
                </a:lnTo>
                <a:cubicBezTo>
                  <a:pt x="3186824" y="2334277"/>
                  <a:pt x="3073189" y="2447912"/>
                  <a:pt x="2933014" y="2447912"/>
                </a:cubicBezTo>
                <a:lnTo>
                  <a:pt x="253810" y="2447912"/>
                </a:lnTo>
                <a:cubicBezTo>
                  <a:pt x="113635" y="2447912"/>
                  <a:pt x="0" y="2334277"/>
                  <a:pt x="0" y="2194102"/>
                </a:cubicBezTo>
                <a:lnTo>
                  <a:pt x="0" y="686715"/>
                </a:lnTo>
                <a:cubicBezTo>
                  <a:pt x="0" y="546540"/>
                  <a:pt x="113635" y="432905"/>
                  <a:pt x="253810" y="432905"/>
                </a:cubicBezTo>
                <a:lnTo>
                  <a:pt x="307082" y="432905"/>
                </a:lnTo>
                <a:lnTo>
                  <a:pt x="307082" y="313169"/>
                </a:lnTo>
                <a:cubicBezTo>
                  <a:pt x="307082" y="287995"/>
                  <a:pt x="327490" y="267587"/>
                  <a:pt x="352664" y="267587"/>
                </a:cubicBezTo>
                <a:lnTo>
                  <a:pt x="817888" y="267587"/>
                </a:lnTo>
                <a:cubicBezTo>
                  <a:pt x="843062" y="267587"/>
                  <a:pt x="863470" y="287995"/>
                  <a:pt x="863470" y="313169"/>
                </a:cubicBezTo>
                <a:lnTo>
                  <a:pt x="863470" y="432905"/>
                </a:lnTo>
                <a:lnTo>
                  <a:pt x="1361348" y="432905"/>
                </a:lnTo>
                <a:lnTo>
                  <a:pt x="1361348" y="91164"/>
                </a:lnTo>
                <a:cubicBezTo>
                  <a:pt x="1361348" y="40816"/>
                  <a:pt x="1402164" y="0"/>
                  <a:pt x="145251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0" name="Rounded Rectangle 7">
            <a:extLst>
              <a:ext uri="{FF2B5EF4-FFF2-40B4-BE49-F238E27FC236}">
                <a16:creationId xmlns:a16="http://schemas.microsoft.com/office/drawing/2014/main" id="{D35D5A6B-67F2-42C0-99EC-C7DBB153FD23}"/>
              </a:ext>
            </a:extLst>
          </p:cNvPr>
          <p:cNvSpPr/>
          <p:nvPr/>
        </p:nvSpPr>
        <p:spPr>
          <a:xfrm>
            <a:off x="1769489" y="4763694"/>
            <a:ext cx="356478" cy="307637"/>
          </a:xfrm>
          <a:custGeom>
            <a:avLst/>
            <a:gdLst/>
            <a:ahLst/>
            <a:cxnLst/>
            <a:rect l="l" t="t" r="r" b="b"/>
            <a:pathLst>
              <a:path w="3240006" h="2796091">
                <a:moveTo>
                  <a:pt x="686867" y="612319"/>
                </a:moveTo>
                <a:cubicBezTo>
                  <a:pt x="611281" y="612319"/>
                  <a:pt x="550007" y="673593"/>
                  <a:pt x="550007" y="749179"/>
                </a:cubicBezTo>
                <a:cubicBezTo>
                  <a:pt x="550007" y="824765"/>
                  <a:pt x="611281" y="886039"/>
                  <a:pt x="686867" y="886039"/>
                </a:cubicBezTo>
                <a:cubicBezTo>
                  <a:pt x="762453" y="886039"/>
                  <a:pt x="823727" y="824765"/>
                  <a:pt x="823727" y="749179"/>
                </a:cubicBezTo>
                <a:cubicBezTo>
                  <a:pt x="823727" y="673593"/>
                  <a:pt x="762453" y="612319"/>
                  <a:pt x="686867" y="612319"/>
                </a:cubicBezTo>
                <a:close/>
                <a:moveTo>
                  <a:pt x="1587500" y="281447"/>
                </a:moveTo>
                <a:cubicBezTo>
                  <a:pt x="1432061" y="281447"/>
                  <a:pt x="1306053" y="407455"/>
                  <a:pt x="1306053" y="562894"/>
                </a:cubicBezTo>
                <a:cubicBezTo>
                  <a:pt x="1306053" y="718333"/>
                  <a:pt x="1432061" y="844341"/>
                  <a:pt x="1587500" y="844341"/>
                </a:cubicBezTo>
                <a:cubicBezTo>
                  <a:pt x="1742939" y="844341"/>
                  <a:pt x="1868947" y="718333"/>
                  <a:pt x="1868947" y="562894"/>
                </a:cubicBezTo>
                <a:cubicBezTo>
                  <a:pt x="1868947" y="407455"/>
                  <a:pt x="1742939" y="281447"/>
                  <a:pt x="1587500" y="281447"/>
                </a:cubicBezTo>
                <a:close/>
                <a:moveTo>
                  <a:pt x="1587500" y="0"/>
                </a:moveTo>
                <a:cubicBezTo>
                  <a:pt x="1898378" y="0"/>
                  <a:pt x="2150394" y="252016"/>
                  <a:pt x="2150394" y="562894"/>
                </a:cubicBezTo>
                <a:cubicBezTo>
                  <a:pt x="2150394" y="786167"/>
                  <a:pt x="2020401" y="979078"/>
                  <a:pt x="1831095" y="1068260"/>
                </a:cubicBezTo>
                <a:lnTo>
                  <a:pt x="2215710" y="1068260"/>
                </a:lnTo>
                <a:cubicBezTo>
                  <a:pt x="2374756" y="1068260"/>
                  <a:pt x="2503688" y="1197192"/>
                  <a:pt x="2503688" y="1356238"/>
                </a:cubicBezTo>
                <a:lnTo>
                  <a:pt x="2503688" y="1474975"/>
                </a:lnTo>
                <a:lnTo>
                  <a:pt x="2656086" y="1474975"/>
                </a:lnTo>
                <a:cubicBezTo>
                  <a:pt x="2692420" y="1474975"/>
                  <a:pt x="2722815" y="1500405"/>
                  <a:pt x="2728975" y="1534767"/>
                </a:cubicBezTo>
                <a:lnTo>
                  <a:pt x="3240006" y="1109804"/>
                </a:lnTo>
                <a:lnTo>
                  <a:pt x="3240006" y="2754548"/>
                </a:lnTo>
                <a:lnTo>
                  <a:pt x="2728975" y="2329585"/>
                </a:lnTo>
                <a:cubicBezTo>
                  <a:pt x="2722815" y="2363946"/>
                  <a:pt x="2692420" y="2389375"/>
                  <a:pt x="2656086" y="2389375"/>
                </a:cubicBezTo>
                <a:lnTo>
                  <a:pt x="2503688" y="2389375"/>
                </a:lnTo>
                <a:lnTo>
                  <a:pt x="2503688" y="2508113"/>
                </a:lnTo>
                <a:cubicBezTo>
                  <a:pt x="2503688" y="2667159"/>
                  <a:pt x="2374756" y="2796091"/>
                  <a:pt x="2215710" y="2796091"/>
                </a:cubicBezTo>
                <a:lnTo>
                  <a:pt x="287978" y="2796091"/>
                </a:lnTo>
                <a:cubicBezTo>
                  <a:pt x="128932" y="2796091"/>
                  <a:pt x="0" y="2667159"/>
                  <a:pt x="0" y="2508113"/>
                </a:cubicBezTo>
                <a:lnTo>
                  <a:pt x="0" y="1356238"/>
                </a:lnTo>
                <a:cubicBezTo>
                  <a:pt x="0" y="1197192"/>
                  <a:pt x="128932" y="1068260"/>
                  <a:pt x="287978" y="1068260"/>
                </a:cubicBezTo>
                <a:lnTo>
                  <a:pt x="544513" y="1068260"/>
                </a:lnTo>
                <a:cubicBezTo>
                  <a:pt x="422089" y="1014226"/>
                  <a:pt x="336949" y="891645"/>
                  <a:pt x="336949" y="749179"/>
                </a:cubicBezTo>
                <a:cubicBezTo>
                  <a:pt x="336949" y="555925"/>
                  <a:pt x="493613" y="399261"/>
                  <a:pt x="686867" y="399261"/>
                </a:cubicBezTo>
                <a:cubicBezTo>
                  <a:pt x="880121" y="399261"/>
                  <a:pt x="1036785" y="555925"/>
                  <a:pt x="1036785" y="749179"/>
                </a:cubicBezTo>
                <a:cubicBezTo>
                  <a:pt x="1036785" y="891645"/>
                  <a:pt x="951645" y="1014226"/>
                  <a:pt x="829222" y="1068260"/>
                </a:cubicBezTo>
                <a:lnTo>
                  <a:pt x="1343906" y="1068260"/>
                </a:lnTo>
                <a:cubicBezTo>
                  <a:pt x="1154600" y="979078"/>
                  <a:pt x="1024606" y="786167"/>
                  <a:pt x="1024606" y="562894"/>
                </a:cubicBezTo>
                <a:cubicBezTo>
                  <a:pt x="1024606" y="252016"/>
                  <a:pt x="1276622" y="0"/>
                  <a:pt x="15875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1" name="Rectangle 16">
            <a:extLst>
              <a:ext uri="{FF2B5EF4-FFF2-40B4-BE49-F238E27FC236}">
                <a16:creationId xmlns:a16="http://schemas.microsoft.com/office/drawing/2014/main" id="{6D2CA376-AAEC-4588-A81E-C51182CA625E}"/>
              </a:ext>
            </a:extLst>
          </p:cNvPr>
          <p:cNvSpPr/>
          <p:nvPr/>
        </p:nvSpPr>
        <p:spPr>
          <a:xfrm rot="2700000">
            <a:off x="10119058" y="4712179"/>
            <a:ext cx="250429" cy="448973"/>
          </a:xfrm>
          <a:custGeom>
            <a:avLst/>
            <a:gdLst/>
            <a:ahLst/>
            <a:cxnLst/>
            <a:rect l="l" t="t" r="r" b="b"/>
            <a:pathLst>
              <a:path w="2232248" h="4001999">
                <a:moveTo>
                  <a:pt x="1116887" y="0"/>
                </a:moveTo>
                <a:cubicBezTo>
                  <a:pt x="1270748" y="4762"/>
                  <a:pt x="1433283" y="120651"/>
                  <a:pt x="1447291" y="308459"/>
                </a:cubicBezTo>
                <a:cubicBezTo>
                  <a:pt x="1483174" y="544979"/>
                  <a:pt x="1283237" y="603082"/>
                  <a:pt x="1339988" y="887363"/>
                </a:cubicBezTo>
                <a:lnTo>
                  <a:pt x="2232248" y="887363"/>
                </a:lnTo>
                <a:lnTo>
                  <a:pt x="2232248" y="1778237"/>
                </a:lnTo>
                <a:cubicBezTo>
                  <a:pt x="1956566" y="1829261"/>
                  <a:pt x="1897086" y="1634366"/>
                  <a:pt x="1663321" y="1669832"/>
                </a:cubicBezTo>
                <a:cubicBezTo>
                  <a:pt x="1475513" y="1683840"/>
                  <a:pt x="1359624" y="1846375"/>
                  <a:pt x="1354862" y="2000236"/>
                </a:cubicBezTo>
                <a:cubicBezTo>
                  <a:pt x="1358037" y="2135389"/>
                  <a:pt x="1477787" y="2334920"/>
                  <a:pt x="1701420" y="2336507"/>
                </a:cubicBezTo>
                <a:cubicBezTo>
                  <a:pt x="1972077" y="2308709"/>
                  <a:pt x="1932339" y="2176007"/>
                  <a:pt x="2232248" y="2187989"/>
                </a:cubicBezTo>
                <a:lnTo>
                  <a:pt x="2232248" y="3119611"/>
                </a:lnTo>
                <a:lnTo>
                  <a:pt x="1303259" y="3119611"/>
                </a:lnTo>
                <a:cubicBezTo>
                  <a:pt x="1289664" y="3424971"/>
                  <a:pt x="1423682" y="3383289"/>
                  <a:pt x="1451633" y="3655441"/>
                </a:cubicBezTo>
                <a:cubicBezTo>
                  <a:pt x="1450046" y="3879074"/>
                  <a:pt x="1250515" y="3998824"/>
                  <a:pt x="1115362" y="4001999"/>
                </a:cubicBezTo>
                <a:cubicBezTo>
                  <a:pt x="961501" y="3997237"/>
                  <a:pt x="798966" y="3881348"/>
                  <a:pt x="784958" y="3693540"/>
                </a:cubicBezTo>
                <a:cubicBezTo>
                  <a:pt x="749282" y="3458385"/>
                  <a:pt x="946712" y="3399594"/>
                  <a:pt x="892811" y="3119611"/>
                </a:cubicBezTo>
                <a:lnTo>
                  <a:pt x="0" y="3119611"/>
                </a:lnTo>
                <a:lnTo>
                  <a:pt x="0" y="2203607"/>
                </a:lnTo>
                <a:cubicBezTo>
                  <a:pt x="285884" y="2145799"/>
                  <a:pt x="343730" y="2346665"/>
                  <a:pt x="580754" y="2310706"/>
                </a:cubicBezTo>
                <a:cubicBezTo>
                  <a:pt x="768562" y="2296698"/>
                  <a:pt x="884451" y="2134163"/>
                  <a:pt x="889213" y="1980302"/>
                </a:cubicBezTo>
                <a:cubicBezTo>
                  <a:pt x="886038" y="1845149"/>
                  <a:pt x="766288" y="1645618"/>
                  <a:pt x="542655" y="1644031"/>
                </a:cubicBezTo>
                <a:cubicBezTo>
                  <a:pt x="268493" y="1672188"/>
                  <a:pt x="312817" y="1807984"/>
                  <a:pt x="0" y="1792208"/>
                </a:cubicBezTo>
                <a:lnTo>
                  <a:pt x="0" y="887363"/>
                </a:lnTo>
                <a:lnTo>
                  <a:pt x="928847" y="887363"/>
                </a:lnTo>
                <a:cubicBezTo>
                  <a:pt x="944034" y="576570"/>
                  <a:pt x="808718" y="620178"/>
                  <a:pt x="780616" y="346558"/>
                </a:cubicBezTo>
                <a:cubicBezTo>
                  <a:pt x="782203" y="122925"/>
                  <a:pt x="981734" y="3175"/>
                  <a:pt x="111688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2" name="Rectangle 9">
            <a:extLst>
              <a:ext uri="{FF2B5EF4-FFF2-40B4-BE49-F238E27FC236}">
                <a16:creationId xmlns:a16="http://schemas.microsoft.com/office/drawing/2014/main" id="{9CA83C57-E82E-4F2C-8DE5-627A658314BA}"/>
              </a:ext>
            </a:extLst>
          </p:cNvPr>
          <p:cNvSpPr/>
          <p:nvPr/>
        </p:nvSpPr>
        <p:spPr>
          <a:xfrm>
            <a:off x="7309184" y="4796965"/>
            <a:ext cx="339147" cy="317472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3" name="그림 개체 틀 62">
            <a:extLst>
              <a:ext uri="{FF2B5EF4-FFF2-40B4-BE49-F238E27FC236}">
                <a16:creationId xmlns:a16="http://schemas.microsoft.com/office/drawing/2014/main" id="{AB92D046-A8D1-4457-8E89-96EDFEE7911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</p:sp>
    </p:spTree>
    <p:extLst>
      <p:ext uri="{BB962C8B-B14F-4D97-AF65-F5344CB8AC3E}">
        <p14:creationId xmlns:p14="http://schemas.microsoft.com/office/powerpoint/2010/main" val="247358538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grpSp>
        <p:nvGrpSpPr>
          <p:cNvPr id="3" name="그룹 2">
            <a:extLst>
              <a:ext uri="{FF2B5EF4-FFF2-40B4-BE49-F238E27FC236}">
                <a16:creationId xmlns:a16="http://schemas.microsoft.com/office/drawing/2014/main" id="{8B385264-25E1-4669-A17F-08F8E7DA8C90}"/>
              </a:ext>
            </a:extLst>
          </p:cNvPr>
          <p:cNvGrpSpPr/>
          <p:nvPr/>
        </p:nvGrpSpPr>
        <p:grpSpPr>
          <a:xfrm>
            <a:off x="657225" y="1930319"/>
            <a:ext cx="10887075" cy="1866900"/>
            <a:chOff x="781050" y="1743075"/>
            <a:chExt cx="10887075" cy="1866900"/>
          </a:xfrm>
        </p:grpSpPr>
        <p:sp>
          <p:nvSpPr>
            <p:cNvPr id="4" name="사각형: 둥근 모서리 3">
              <a:extLst>
                <a:ext uri="{FF2B5EF4-FFF2-40B4-BE49-F238E27FC236}">
                  <a16:creationId xmlns:a16="http://schemas.microsoft.com/office/drawing/2014/main" id="{B6569255-9218-49CA-8913-FF432EE8CBBF}"/>
                </a:ext>
              </a:extLst>
            </p:cNvPr>
            <p:cNvSpPr/>
            <p:nvPr/>
          </p:nvSpPr>
          <p:spPr>
            <a:xfrm>
              <a:off x="4219575" y="1743075"/>
              <a:ext cx="7448550" cy="1866900"/>
            </a:xfrm>
            <a:prstGeom prst="roundRect">
              <a:avLst>
                <a:gd name="adj" fmla="val 5953"/>
              </a:avLst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" name="화살표: 오각형 4">
              <a:extLst>
                <a:ext uri="{FF2B5EF4-FFF2-40B4-BE49-F238E27FC236}">
                  <a16:creationId xmlns:a16="http://schemas.microsoft.com/office/drawing/2014/main" id="{7C88F2F0-55C5-49AA-B1B9-FBB10682C512}"/>
                </a:ext>
              </a:extLst>
            </p:cNvPr>
            <p:cNvSpPr/>
            <p:nvPr/>
          </p:nvSpPr>
          <p:spPr>
            <a:xfrm>
              <a:off x="781050" y="1911885"/>
              <a:ext cx="3190875" cy="1557855"/>
            </a:xfrm>
            <a:prstGeom prst="homePlat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6" name="Group 3">
              <a:extLst>
                <a:ext uri="{FF2B5EF4-FFF2-40B4-BE49-F238E27FC236}">
                  <a16:creationId xmlns:a16="http://schemas.microsoft.com/office/drawing/2014/main" id="{4C3CB36C-5BB9-4321-BF82-92C8B97203CD}"/>
                </a:ext>
              </a:extLst>
            </p:cNvPr>
            <p:cNvGrpSpPr/>
            <p:nvPr/>
          </p:nvGrpSpPr>
          <p:grpSpPr>
            <a:xfrm>
              <a:off x="4532749" y="1871145"/>
              <a:ext cx="1918851" cy="1639334"/>
              <a:chOff x="2081649" y="3313839"/>
              <a:chExt cx="3359796" cy="1639334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1E8ECE7E-02B6-4DA2-B525-87BFADCDCB13}"/>
                  </a:ext>
                </a:extLst>
              </p:cNvPr>
              <p:cNvSpPr txBox="1"/>
              <p:nvPr/>
            </p:nvSpPr>
            <p:spPr>
              <a:xfrm>
                <a:off x="2081649" y="3568178"/>
                <a:ext cx="3359796" cy="13849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Get a modern PowerPoint  Presentation that is beautifully designed. I hope and I believe that this Template will your Time, Money and Reputation.  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B0C3502C-2E80-4923-A129-AA222026C338}"/>
                  </a:ext>
                </a:extLst>
              </p:cNvPr>
              <p:cNvSpPr txBox="1"/>
              <p:nvPr/>
            </p:nvSpPr>
            <p:spPr>
              <a:xfrm>
                <a:off x="2081649" y="3313839"/>
                <a:ext cx="335979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Add Contents Title</a:t>
                </a:r>
                <a:endParaRPr lang="ko-KR" altLang="en-US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  <p:grpSp>
          <p:nvGrpSpPr>
            <p:cNvPr id="7" name="Group 3">
              <a:extLst>
                <a:ext uri="{FF2B5EF4-FFF2-40B4-BE49-F238E27FC236}">
                  <a16:creationId xmlns:a16="http://schemas.microsoft.com/office/drawing/2014/main" id="{96470809-10A0-482D-B248-C6764AF77225}"/>
                </a:ext>
              </a:extLst>
            </p:cNvPr>
            <p:cNvGrpSpPr/>
            <p:nvPr/>
          </p:nvGrpSpPr>
          <p:grpSpPr>
            <a:xfrm>
              <a:off x="7012424" y="1871145"/>
              <a:ext cx="1918851" cy="1639334"/>
              <a:chOff x="2081649" y="3313839"/>
              <a:chExt cx="3359796" cy="1639334"/>
            </a:xfrm>
          </p:grpSpPr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FD06629F-E84D-4427-836A-D96774D067E4}"/>
                  </a:ext>
                </a:extLst>
              </p:cNvPr>
              <p:cNvSpPr txBox="1"/>
              <p:nvPr/>
            </p:nvSpPr>
            <p:spPr>
              <a:xfrm>
                <a:off x="2081649" y="3568178"/>
                <a:ext cx="3359796" cy="13849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Get a modern PowerPoint  Presentation that is beautifully designed. I hope and I believe that this Template will your Time, Money and Reputation.  </a:t>
                </a:r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7FD189FB-3701-43A1-9156-EB44B00F5481}"/>
                  </a:ext>
                </a:extLst>
              </p:cNvPr>
              <p:cNvSpPr txBox="1"/>
              <p:nvPr/>
            </p:nvSpPr>
            <p:spPr>
              <a:xfrm>
                <a:off x="2081649" y="3313839"/>
                <a:ext cx="335979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Add Contents Title</a:t>
                </a:r>
                <a:endParaRPr lang="ko-KR" altLang="en-US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  <p:grpSp>
          <p:nvGrpSpPr>
            <p:cNvPr id="8" name="Group 3">
              <a:extLst>
                <a:ext uri="{FF2B5EF4-FFF2-40B4-BE49-F238E27FC236}">
                  <a16:creationId xmlns:a16="http://schemas.microsoft.com/office/drawing/2014/main" id="{C12A368E-61FF-4E8B-8D85-DCF4F23E345A}"/>
                </a:ext>
              </a:extLst>
            </p:cNvPr>
            <p:cNvGrpSpPr/>
            <p:nvPr/>
          </p:nvGrpSpPr>
          <p:grpSpPr>
            <a:xfrm>
              <a:off x="9492099" y="1871145"/>
              <a:ext cx="1918851" cy="1639334"/>
              <a:chOff x="2081649" y="3313839"/>
              <a:chExt cx="3359796" cy="1639334"/>
            </a:xfrm>
          </p:grpSpPr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5BD87A0A-B956-4B55-A1C5-234742B996CD}"/>
                  </a:ext>
                </a:extLst>
              </p:cNvPr>
              <p:cNvSpPr txBox="1"/>
              <p:nvPr/>
            </p:nvSpPr>
            <p:spPr>
              <a:xfrm>
                <a:off x="2081649" y="3568178"/>
                <a:ext cx="3359796" cy="13849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Get a modern PowerPoint  Presentation that is beautifully designed. I hope and I believe that this Template will your Time, Money and Reputation.  </a:t>
                </a:r>
              </a:p>
            </p:txBody>
          </p: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F901D566-C64E-4460-BA47-1B2738CDB6D0}"/>
                  </a:ext>
                </a:extLst>
              </p:cNvPr>
              <p:cNvSpPr txBox="1"/>
              <p:nvPr/>
            </p:nvSpPr>
            <p:spPr>
              <a:xfrm>
                <a:off x="2081649" y="3313839"/>
                <a:ext cx="335979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Add Contents Title</a:t>
                </a:r>
                <a:endParaRPr lang="ko-KR" altLang="en-US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6224FC33-3BF8-4E1E-A015-49316C45497C}"/>
                </a:ext>
              </a:extLst>
            </p:cNvPr>
            <p:cNvSpPr txBox="1"/>
            <p:nvPr/>
          </p:nvSpPr>
          <p:spPr>
            <a:xfrm>
              <a:off x="1034301" y="2275314"/>
              <a:ext cx="2684372" cy="830997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r>
                <a:rPr lang="en-GB" altLang="ko-KR" sz="2400" b="1" dirty="0">
                  <a:solidFill>
                    <a:schemeClr val="bg1"/>
                  </a:solidFill>
                  <a:cs typeface="Arial" pitchFamily="34" charset="0"/>
                </a:rPr>
                <a:t>ALLPPT Layout Text Slide</a:t>
              </a:r>
              <a:endParaRPr lang="ko-KR" altLang="en-US" sz="2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DB25B419-8E3A-49EF-9210-D5EAA2C9D0EC}"/>
                </a:ext>
              </a:extLst>
            </p:cNvPr>
            <p:cNvCxnSpPr>
              <a:cxnSpLocks/>
            </p:cNvCxnSpPr>
            <p:nvPr/>
          </p:nvCxnSpPr>
          <p:spPr>
            <a:xfrm>
              <a:off x="6732012" y="1932255"/>
              <a:ext cx="0" cy="1517115"/>
            </a:xfrm>
            <a:prstGeom prst="line">
              <a:avLst/>
            </a:prstGeom>
            <a:ln w="19050" cap="sq">
              <a:prstDash val="dash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0CD6CA6C-8D7A-48B2-92FB-B2E2C928ADD5}"/>
                </a:ext>
              </a:extLst>
            </p:cNvPr>
            <p:cNvCxnSpPr>
              <a:cxnSpLocks/>
            </p:cNvCxnSpPr>
            <p:nvPr/>
          </p:nvCxnSpPr>
          <p:spPr>
            <a:xfrm>
              <a:off x="9211687" y="1932255"/>
              <a:ext cx="0" cy="1517115"/>
            </a:xfrm>
            <a:prstGeom prst="line">
              <a:avLst/>
            </a:prstGeom>
            <a:ln w="19050" cap="sq">
              <a:prstDash val="dash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F6CAD7FB-DF37-40DE-9464-FA984B029C3E}"/>
              </a:ext>
            </a:extLst>
          </p:cNvPr>
          <p:cNvGrpSpPr/>
          <p:nvPr/>
        </p:nvGrpSpPr>
        <p:grpSpPr>
          <a:xfrm flipH="1">
            <a:off x="657225" y="4229100"/>
            <a:ext cx="10887075" cy="1866900"/>
            <a:chOff x="781050" y="1743075"/>
            <a:chExt cx="10887075" cy="1866900"/>
          </a:xfrm>
        </p:grpSpPr>
        <p:sp>
          <p:nvSpPr>
            <p:cNvPr id="19" name="사각형: 둥근 모서리 18">
              <a:extLst>
                <a:ext uri="{FF2B5EF4-FFF2-40B4-BE49-F238E27FC236}">
                  <a16:creationId xmlns:a16="http://schemas.microsoft.com/office/drawing/2014/main" id="{58584F4F-EC0C-4E59-9537-39D0E609D392}"/>
                </a:ext>
              </a:extLst>
            </p:cNvPr>
            <p:cNvSpPr/>
            <p:nvPr/>
          </p:nvSpPr>
          <p:spPr>
            <a:xfrm>
              <a:off x="4219575" y="1743075"/>
              <a:ext cx="7448550" cy="1866900"/>
            </a:xfrm>
            <a:prstGeom prst="roundRect">
              <a:avLst>
                <a:gd name="adj" fmla="val 5953"/>
              </a:avLst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화살표: 오각형 19">
              <a:extLst>
                <a:ext uri="{FF2B5EF4-FFF2-40B4-BE49-F238E27FC236}">
                  <a16:creationId xmlns:a16="http://schemas.microsoft.com/office/drawing/2014/main" id="{C3FC61C9-2FC8-4203-ACBE-AA3BA736BE41}"/>
                </a:ext>
              </a:extLst>
            </p:cNvPr>
            <p:cNvSpPr/>
            <p:nvPr/>
          </p:nvSpPr>
          <p:spPr>
            <a:xfrm>
              <a:off x="781050" y="1911885"/>
              <a:ext cx="3190875" cy="1557855"/>
            </a:xfrm>
            <a:prstGeom prst="homePlat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21" name="Group 3">
              <a:extLst>
                <a:ext uri="{FF2B5EF4-FFF2-40B4-BE49-F238E27FC236}">
                  <a16:creationId xmlns:a16="http://schemas.microsoft.com/office/drawing/2014/main" id="{0A9C4740-8189-4BEC-A8E8-C76BE0ABB689}"/>
                </a:ext>
              </a:extLst>
            </p:cNvPr>
            <p:cNvGrpSpPr/>
            <p:nvPr/>
          </p:nvGrpSpPr>
          <p:grpSpPr>
            <a:xfrm>
              <a:off x="4532749" y="1871145"/>
              <a:ext cx="1918851" cy="1639334"/>
              <a:chOff x="2081649" y="3313839"/>
              <a:chExt cx="3359796" cy="1639334"/>
            </a:xfrm>
          </p:grpSpPr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133F676F-C613-44D5-B740-4D23D91D0A33}"/>
                  </a:ext>
                </a:extLst>
              </p:cNvPr>
              <p:cNvSpPr txBox="1"/>
              <p:nvPr/>
            </p:nvSpPr>
            <p:spPr>
              <a:xfrm>
                <a:off x="2081649" y="3568178"/>
                <a:ext cx="3359796" cy="13849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Get a modern PowerPoint  Presentation that is beautifully designed. I hope and I believe that this Template will your Time, Money and Reputation.  </a:t>
                </a:r>
              </a:p>
            </p:txBody>
          </p:sp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D389EE08-11D3-426C-A610-0698C87977CD}"/>
                  </a:ext>
                </a:extLst>
              </p:cNvPr>
              <p:cNvSpPr txBox="1"/>
              <p:nvPr/>
            </p:nvSpPr>
            <p:spPr>
              <a:xfrm>
                <a:off x="2081649" y="3313839"/>
                <a:ext cx="335979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Add Contents Title</a:t>
                </a:r>
                <a:endParaRPr lang="ko-KR" altLang="en-US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  <p:grpSp>
          <p:nvGrpSpPr>
            <p:cNvPr id="22" name="Group 3">
              <a:extLst>
                <a:ext uri="{FF2B5EF4-FFF2-40B4-BE49-F238E27FC236}">
                  <a16:creationId xmlns:a16="http://schemas.microsoft.com/office/drawing/2014/main" id="{6713A1BB-E401-4471-8889-1A4ACB4A0E35}"/>
                </a:ext>
              </a:extLst>
            </p:cNvPr>
            <p:cNvGrpSpPr/>
            <p:nvPr/>
          </p:nvGrpSpPr>
          <p:grpSpPr>
            <a:xfrm>
              <a:off x="7012424" y="1871145"/>
              <a:ext cx="1918851" cy="1639334"/>
              <a:chOff x="2081649" y="3313839"/>
              <a:chExt cx="3359796" cy="1639334"/>
            </a:xfrm>
          </p:grpSpPr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00429326-C682-4D3D-BD3D-1FBA2933F6DE}"/>
                  </a:ext>
                </a:extLst>
              </p:cNvPr>
              <p:cNvSpPr txBox="1"/>
              <p:nvPr/>
            </p:nvSpPr>
            <p:spPr>
              <a:xfrm>
                <a:off x="2081649" y="3568178"/>
                <a:ext cx="3359796" cy="13849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Get a modern PowerPoint  Presentation that is beautifully designed. I hope and I believe that this Template will your Time, Money and Reputation.  </a:t>
                </a:r>
              </a:p>
            </p:txBody>
          </p:sp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FBF8DAEE-0204-4E14-B504-3BB7EC7F425E}"/>
                  </a:ext>
                </a:extLst>
              </p:cNvPr>
              <p:cNvSpPr txBox="1"/>
              <p:nvPr/>
            </p:nvSpPr>
            <p:spPr>
              <a:xfrm>
                <a:off x="2081649" y="3313839"/>
                <a:ext cx="335979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Add Contents Title</a:t>
                </a:r>
                <a:endParaRPr lang="ko-KR" altLang="en-US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  <p:grpSp>
          <p:nvGrpSpPr>
            <p:cNvPr id="23" name="Group 3">
              <a:extLst>
                <a:ext uri="{FF2B5EF4-FFF2-40B4-BE49-F238E27FC236}">
                  <a16:creationId xmlns:a16="http://schemas.microsoft.com/office/drawing/2014/main" id="{636FE470-827E-418A-8905-EFBC289158F6}"/>
                </a:ext>
              </a:extLst>
            </p:cNvPr>
            <p:cNvGrpSpPr/>
            <p:nvPr/>
          </p:nvGrpSpPr>
          <p:grpSpPr>
            <a:xfrm>
              <a:off x="9492099" y="1871145"/>
              <a:ext cx="1918851" cy="1639334"/>
              <a:chOff x="2081649" y="3313839"/>
              <a:chExt cx="3359796" cy="1639334"/>
            </a:xfrm>
          </p:grpSpPr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1E9FA1DA-6BFD-4FAB-9B63-1C7E312BC212}"/>
                  </a:ext>
                </a:extLst>
              </p:cNvPr>
              <p:cNvSpPr txBox="1"/>
              <p:nvPr/>
            </p:nvSpPr>
            <p:spPr>
              <a:xfrm>
                <a:off x="2081649" y="3568178"/>
                <a:ext cx="3359796" cy="13849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Get a modern PowerPoint  Presentation that is beautifully designed. I hope and I believe that this Template will your Time, Money and Reputation.  </a:t>
                </a:r>
              </a:p>
            </p:txBody>
          </p:sp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7456B95A-2626-42E0-9871-5422E47C848D}"/>
                  </a:ext>
                </a:extLst>
              </p:cNvPr>
              <p:cNvSpPr txBox="1"/>
              <p:nvPr/>
            </p:nvSpPr>
            <p:spPr>
              <a:xfrm>
                <a:off x="2081649" y="3313839"/>
                <a:ext cx="335979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Add Contents Title</a:t>
                </a:r>
                <a:endParaRPr lang="ko-KR" altLang="en-US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877D9671-C613-435C-B443-D07CA1BEE536}"/>
                </a:ext>
              </a:extLst>
            </p:cNvPr>
            <p:cNvSpPr txBox="1"/>
            <p:nvPr/>
          </p:nvSpPr>
          <p:spPr>
            <a:xfrm>
              <a:off x="1034301" y="2275314"/>
              <a:ext cx="2684372" cy="830997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pPr algn="r"/>
              <a:r>
                <a:rPr lang="en-GB" altLang="ko-KR" sz="2400" b="1" dirty="0">
                  <a:solidFill>
                    <a:schemeClr val="bg1"/>
                  </a:solidFill>
                  <a:cs typeface="Arial" pitchFamily="34" charset="0"/>
                </a:rPr>
                <a:t>ALLPPT Layout Text Slide</a:t>
              </a:r>
              <a:endParaRPr lang="ko-KR" altLang="en-US" sz="2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cxnSp>
          <p:nvCxnSpPr>
            <p:cNvPr id="25" name="직선 연결선 24">
              <a:extLst>
                <a:ext uri="{FF2B5EF4-FFF2-40B4-BE49-F238E27FC236}">
                  <a16:creationId xmlns:a16="http://schemas.microsoft.com/office/drawing/2014/main" id="{ACF5B052-4A98-4877-BE61-DFE625261324}"/>
                </a:ext>
              </a:extLst>
            </p:cNvPr>
            <p:cNvCxnSpPr>
              <a:cxnSpLocks/>
            </p:cNvCxnSpPr>
            <p:nvPr/>
          </p:nvCxnSpPr>
          <p:spPr>
            <a:xfrm>
              <a:off x="6732012" y="1932255"/>
              <a:ext cx="0" cy="1517115"/>
            </a:xfrm>
            <a:prstGeom prst="line">
              <a:avLst/>
            </a:prstGeom>
            <a:ln w="19050" cap="sq">
              <a:solidFill>
                <a:schemeClr val="accent4"/>
              </a:solidFill>
              <a:prstDash val="dash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직선 연결선 25">
              <a:extLst>
                <a:ext uri="{FF2B5EF4-FFF2-40B4-BE49-F238E27FC236}">
                  <a16:creationId xmlns:a16="http://schemas.microsoft.com/office/drawing/2014/main" id="{200CF2DD-6778-4E5D-88BD-A661ACE0C87E}"/>
                </a:ext>
              </a:extLst>
            </p:cNvPr>
            <p:cNvCxnSpPr>
              <a:cxnSpLocks/>
            </p:cNvCxnSpPr>
            <p:nvPr/>
          </p:nvCxnSpPr>
          <p:spPr>
            <a:xfrm>
              <a:off x="9211687" y="1932255"/>
              <a:ext cx="0" cy="1517115"/>
            </a:xfrm>
            <a:prstGeom prst="line">
              <a:avLst/>
            </a:prstGeom>
            <a:ln w="19050" cap="sq">
              <a:solidFill>
                <a:schemeClr val="accent4"/>
              </a:solidFill>
              <a:prstDash val="dash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0188679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grpSp>
        <p:nvGrpSpPr>
          <p:cNvPr id="22" name="Group 27">
            <a:extLst>
              <a:ext uri="{FF2B5EF4-FFF2-40B4-BE49-F238E27FC236}">
                <a16:creationId xmlns:a16="http://schemas.microsoft.com/office/drawing/2014/main" id="{0EB6E34D-84B8-417A-9E63-9A13898C51F8}"/>
              </a:ext>
            </a:extLst>
          </p:cNvPr>
          <p:cNvGrpSpPr/>
          <p:nvPr/>
        </p:nvGrpSpPr>
        <p:grpSpPr>
          <a:xfrm>
            <a:off x="8314376" y="1814945"/>
            <a:ext cx="2840856" cy="911409"/>
            <a:chOff x="4965552" y="1736224"/>
            <a:chExt cx="3484978" cy="911409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73E9F8B7-0397-420D-B265-B96449CBFF5F}"/>
                </a:ext>
              </a:extLst>
            </p:cNvPr>
            <p:cNvSpPr txBox="1"/>
            <p:nvPr/>
          </p:nvSpPr>
          <p:spPr>
            <a:xfrm>
              <a:off x="4965552" y="2001302"/>
              <a:ext cx="348497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A7482790-A725-4ABE-A5ED-0E4E0D4DC5B3}"/>
                </a:ext>
              </a:extLst>
            </p:cNvPr>
            <p:cNvSpPr txBox="1"/>
            <p:nvPr/>
          </p:nvSpPr>
          <p:spPr>
            <a:xfrm>
              <a:off x="4965552" y="1736224"/>
              <a:ext cx="348497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Contents Title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5" name="Group 30">
            <a:extLst>
              <a:ext uri="{FF2B5EF4-FFF2-40B4-BE49-F238E27FC236}">
                <a16:creationId xmlns:a16="http://schemas.microsoft.com/office/drawing/2014/main" id="{F584FC94-948A-48B6-ADAE-9D838319C492}"/>
              </a:ext>
            </a:extLst>
          </p:cNvPr>
          <p:cNvGrpSpPr/>
          <p:nvPr/>
        </p:nvGrpSpPr>
        <p:grpSpPr>
          <a:xfrm>
            <a:off x="8744752" y="3451013"/>
            <a:ext cx="2840856" cy="911409"/>
            <a:chOff x="4965552" y="1736224"/>
            <a:chExt cx="3484978" cy="911409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63F2A784-4B69-41BF-8B80-937B0C4E2001}"/>
                </a:ext>
              </a:extLst>
            </p:cNvPr>
            <p:cNvSpPr txBox="1"/>
            <p:nvPr/>
          </p:nvSpPr>
          <p:spPr>
            <a:xfrm>
              <a:off x="4965552" y="2001302"/>
              <a:ext cx="348497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EB68E2D4-EADE-4592-8ECF-C085341766AC}"/>
                </a:ext>
              </a:extLst>
            </p:cNvPr>
            <p:cNvSpPr txBox="1"/>
            <p:nvPr/>
          </p:nvSpPr>
          <p:spPr>
            <a:xfrm>
              <a:off x="4965552" y="1736224"/>
              <a:ext cx="348497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Contents Title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8" name="Group 33">
            <a:extLst>
              <a:ext uri="{FF2B5EF4-FFF2-40B4-BE49-F238E27FC236}">
                <a16:creationId xmlns:a16="http://schemas.microsoft.com/office/drawing/2014/main" id="{E6911525-1A5F-4752-AA33-3814650F425C}"/>
              </a:ext>
            </a:extLst>
          </p:cNvPr>
          <p:cNvGrpSpPr/>
          <p:nvPr/>
        </p:nvGrpSpPr>
        <p:grpSpPr>
          <a:xfrm>
            <a:off x="8314376" y="5087081"/>
            <a:ext cx="2840856" cy="911409"/>
            <a:chOff x="4965552" y="1736224"/>
            <a:chExt cx="3484978" cy="911409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E54FB2AC-A11B-460D-8879-00D51D42AB73}"/>
                </a:ext>
              </a:extLst>
            </p:cNvPr>
            <p:cNvSpPr txBox="1"/>
            <p:nvPr/>
          </p:nvSpPr>
          <p:spPr>
            <a:xfrm>
              <a:off x="4965552" y="2001302"/>
              <a:ext cx="348497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709DE263-761B-4A52-94EA-8E68243A0D60}"/>
                </a:ext>
              </a:extLst>
            </p:cNvPr>
            <p:cNvSpPr txBox="1"/>
            <p:nvPr/>
          </p:nvSpPr>
          <p:spPr>
            <a:xfrm>
              <a:off x="4965552" y="1736224"/>
              <a:ext cx="348497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Contents Title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31" name="Group 36">
            <a:extLst>
              <a:ext uri="{FF2B5EF4-FFF2-40B4-BE49-F238E27FC236}">
                <a16:creationId xmlns:a16="http://schemas.microsoft.com/office/drawing/2014/main" id="{E9B0F8B1-BFBA-4E8C-AABF-1CCE267F5362}"/>
              </a:ext>
            </a:extLst>
          </p:cNvPr>
          <p:cNvGrpSpPr/>
          <p:nvPr/>
        </p:nvGrpSpPr>
        <p:grpSpPr>
          <a:xfrm flipH="1">
            <a:off x="1036768" y="1814945"/>
            <a:ext cx="2840856" cy="911409"/>
            <a:chOff x="4965552" y="1736224"/>
            <a:chExt cx="3484978" cy="911409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220CE90E-901F-4CD4-A6E6-4A16DE5CE512}"/>
                </a:ext>
              </a:extLst>
            </p:cNvPr>
            <p:cNvSpPr txBox="1"/>
            <p:nvPr/>
          </p:nvSpPr>
          <p:spPr>
            <a:xfrm>
              <a:off x="4965552" y="2001302"/>
              <a:ext cx="348497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4B2749A3-C515-4C2B-BE6C-D47701CF5651}"/>
                </a:ext>
              </a:extLst>
            </p:cNvPr>
            <p:cNvSpPr txBox="1"/>
            <p:nvPr/>
          </p:nvSpPr>
          <p:spPr>
            <a:xfrm>
              <a:off x="4965552" y="1736224"/>
              <a:ext cx="348497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Contents Title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34" name="Group 39">
            <a:extLst>
              <a:ext uri="{FF2B5EF4-FFF2-40B4-BE49-F238E27FC236}">
                <a16:creationId xmlns:a16="http://schemas.microsoft.com/office/drawing/2014/main" id="{F5E450C8-62CA-45A9-B2E5-F2264F16C269}"/>
              </a:ext>
            </a:extLst>
          </p:cNvPr>
          <p:cNvGrpSpPr/>
          <p:nvPr/>
        </p:nvGrpSpPr>
        <p:grpSpPr>
          <a:xfrm flipH="1">
            <a:off x="606392" y="3451013"/>
            <a:ext cx="2840856" cy="911409"/>
            <a:chOff x="4965552" y="1736224"/>
            <a:chExt cx="3484978" cy="911409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6B2DA484-7F5A-478B-94A7-F620D7E27B36}"/>
                </a:ext>
              </a:extLst>
            </p:cNvPr>
            <p:cNvSpPr txBox="1"/>
            <p:nvPr/>
          </p:nvSpPr>
          <p:spPr>
            <a:xfrm>
              <a:off x="4965552" y="2001302"/>
              <a:ext cx="348497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B80BEA52-903A-422A-820C-B904FB20BD4E}"/>
                </a:ext>
              </a:extLst>
            </p:cNvPr>
            <p:cNvSpPr txBox="1"/>
            <p:nvPr/>
          </p:nvSpPr>
          <p:spPr>
            <a:xfrm>
              <a:off x="4965552" y="1736224"/>
              <a:ext cx="348497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Contents Title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37" name="Group 42">
            <a:extLst>
              <a:ext uri="{FF2B5EF4-FFF2-40B4-BE49-F238E27FC236}">
                <a16:creationId xmlns:a16="http://schemas.microsoft.com/office/drawing/2014/main" id="{06787A13-931A-4451-8285-826EF32CDACE}"/>
              </a:ext>
            </a:extLst>
          </p:cNvPr>
          <p:cNvGrpSpPr/>
          <p:nvPr/>
        </p:nvGrpSpPr>
        <p:grpSpPr>
          <a:xfrm flipH="1">
            <a:off x="1036768" y="5087081"/>
            <a:ext cx="2840856" cy="911409"/>
            <a:chOff x="4965552" y="1736224"/>
            <a:chExt cx="3484978" cy="911409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04CDEB40-5CB9-4AB9-A416-06F9FFE4F6EF}"/>
                </a:ext>
              </a:extLst>
            </p:cNvPr>
            <p:cNvSpPr txBox="1"/>
            <p:nvPr/>
          </p:nvSpPr>
          <p:spPr>
            <a:xfrm>
              <a:off x="4965552" y="2001302"/>
              <a:ext cx="348497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85C2AF8E-32FB-41E1-B4F2-692D440EB67B}"/>
                </a:ext>
              </a:extLst>
            </p:cNvPr>
            <p:cNvSpPr txBox="1"/>
            <p:nvPr/>
          </p:nvSpPr>
          <p:spPr>
            <a:xfrm>
              <a:off x="4965552" y="1736224"/>
              <a:ext cx="348497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Contents Title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40" name="그룹 9">
            <a:extLst>
              <a:ext uri="{FF2B5EF4-FFF2-40B4-BE49-F238E27FC236}">
                <a16:creationId xmlns:a16="http://schemas.microsoft.com/office/drawing/2014/main" id="{4B162FA4-CAA0-4B96-A310-BD36FA183D93}"/>
              </a:ext>
            </a:extLst>
          </p:cNvPr>
          <p:cNvGrpSpPr/>
          <p:nvPr/>
        </p:nvGrpSpPr>
        <p:grpSpPr>
          <a:xfrm flipH="1">
            <a:off x="3731781" y="1551178"/>
            <a:ext cx="4734219" cy="4623159"/>
            <a:chOff x="924229" y="1606109"/>
            <a:chExt cx="4734219" cy="4623159"/>
          </a:xfrm>
        </p:grpSpPr>
        <p:sp>
          <p:nvSpPr>
            <p:cNvPr id="41" name="Block Arc 23">
              <a:extLst>
                <a:ext uri="{FF2B5EF4-FFF2-40B4-BE49-F238E27FC236}">
                  <a16:creationId xmlns:a16="http://schemas.microsoft.com/office/drawing/2014/main" id="{F0EABE59-615A-4835-9A44-29515D5E48E6}"/>
                </a:ext>
              </a:extLst>
            </p:cNvPr>
            <p:cNvSpPr/>
            <p:nvPr/>
          </p:nvSpPr>
          <p:spPr>
            <a:xfrm>
              <a:off x="924229" y="1606109"/>
              <a:ext cx="4623159" cy="4623159"/>
            </a:xfrm>
            <a:prstGeom prst="blockArc">
              <a:avLst>
                <a:gd name="adj1" fmla="val 18816148"/>
                <a:gd name="adj2" fmla="val 2680603"/>
                <a:gd name="adj3" fmla="val 1291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>
                <a:solidFill>
                  <a:schemeClr val="tx1"/>
                </a:solidFill>
              </a:endParaRPr>
            </a:p>
          </p:txBody>
        </p:sp>
        <p:sp>
          <p:nvSpPr>
            <p:cNvPr id="42" name="Oval 24">
              <a:extLst>
                <a:ext uri="{FF2B5EF4-FFF2-40B4-BE49-F238E27FC236}">
                  <a16:creationId xmlns:a16="http://schemas.microsoft.com/office/drawing/2014/main" id="{4D673E71-760C-4367-9D13-1005484A9054}"/>
                </a:ext>
              </a:extLst>
            </p:cNvPr>
            <p:cNvSpPr/>
            <p:nvPr/>
          </p:nvSpPr>
          <p:spPr>
            <a:xfrm>
              <a:off x="4698452" y="2184323"/>
              <a:ext cx="288032" cy="288032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43" name="Oval 25">
              <a:extLst>
                <a:ext uri="{FF2B5EF4-FFF2-40B4-BE49-F238E27FC236}">
                  <a16:creationId xmlns:a16="http://schemas.microsoft.com/office/drawing/2014/main" id="{D0466D2A-82FC-4C35-9929-7958DF40C188}"/>
                </a:ext>
              </a:extLst>
            </p:cNvPr>
            <p:cNvSpPr/>
            <p:nvPr/>
          </p:nvSpPr>
          <p:spPr>
            <a:xfrm>
              <a:off x="5370416" y="3760400"/>
              <a:ext cx="288032" cy="288032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44" name="Oval 26">
              <a:extLst>
                <a:ext uri="{FF2B5EF4-FFF2-40B4-BE49-F238E27FC236}">
                  <a16:creationId xmlns:a16="http://schemas.microsoft.com/office/drawing/2014/main" id="{4587CEAE-1597-47EA-88FA-97BFA9BE2C1C}"/>
                </a:ext>
              </a:extLst>
            </p:cNvPr>
            <p:cNvSpPr/>
            <p:nvPr/>
          </p:nvSpPr>
          <p:spPr>
            <a:xfrm>
              <a:off x="4698454" y="5441589"/>
              <a:ext cx="288032" cy="288032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</p:grpSp>
      <p:grpSp>
        <p:nvGrpSpPr>
          <p:cNvPr id="45" name="그룹 9">
            <a:extLst>
              <a:ext uri="{FF2B5EF4-FFF2-40B4-BE49-F238E27FC236}">
                <a16:creationId xmlns:a16="http://schemas.microsoft.com/office/drawing/2014/main" id="{F6C99F2D-B65D-49BA-A034-AEEAEA6B47E0}"/>
              </a:ext>
            </a:extLst>
          </p:cNvPr>
          <p:cNvGrpSpPr/>
          <p:nvPr/>
        </p:nvGrpSpPr>
        <p:grpSpPr>
          <a:xfrm>
            <a:off x="3731781" y="1603930"/>
            <a:ext cx="4734219" cy="4623159"/>
            <a:chOff x="924229" y="1606109"/>
            <a:chExt cx="4734219" cy="4623159"/>
          </a:xfrm>
        </p:grpSpPr>
        <p:sp>
          <p:nvSpPr>
            <p:cNvPr id="46" name="Block Arc 46">
              <a:extLst>
                <a:ext uri="{FF2B5EF4-FFF2-40B4-BE49-F238E27FC236}">
                  <a16:creationId xmlns:a16="http://schemas.microsoft.com/office/drawing/2014/main" id="{F4E922BA-2486-4E86-8FC3-77E0E68E5D90}"/>
                </a:ext>
              </a:extLst>
            </p:cNvPr>
            <p:cNvSpPr/>
            <p:nvPr/>
          </p:nvSpPr>
          <p:spPr>
            <a:xfrm>
              <a:off x="924229" y="1606109"/>
              <a:ext cx="4623159" cy="4623159"/>
            </a:xfrm>
            <a:prstGeom prst="blockArc">
              <a:avLst>
                <a:gd name="adj1" fmla="val 18816148"/>
                <a:gd name="adj2" fmla="val 2680603"/>
                <a:gd name="adj3" fmla="val 1291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>
                <a:solidFill>
                  <a:schemeClr val="tx1"/>
                </a:solidFill>
              </a:endParaRPr>
            </a:p>
          </p:txBody>
        </p:sp>
        <p:sp>
          <p:nvSpPr>
            <p:cNvPr id="47" name="Oval 47">
              <a:extLst>
                <a:ext uri="{FF2B5EF4-FFF2-40B4-BE49-F238E27FC236}">
                  <a16:creationId xmlns:a16="http://schemas.microsoft.com/office/drawing/2014/main" id="{792F22E7-2DD1-4057-A94E-37661B02AC70}"/>
                </a:ext>
              </a:extLst>
            </p:cNvPr>
            <p:cNvSpPr/>
            <p:nvPr/>
          </p:nvSpPr>
          <p:spPr>
            <a:xfrm>
              <a:off x="4698452" y="2184323"/>
              <a:ext cx="288032" cy="288032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48" name="Oval 48">
              <a:extLst>
                <a:ext uri="{FF2B5EF4-FFF2-40B4-BE49-F238E27FC236}">
                  <a16:creationId xmlns:a16="http://schemas.microsoft.com/office/drawing/2014/main" id="{CEED40C7-F52C-4BD5-86C5-368BF346FCC7}"/>
                </a:ext>
              </a:extLst>
            </p:cNvPr>
            <p:cNvSpPr/>
            <p:nvPr/>
          </p:nvSpPr>
          <p:spPr>
            <a:xfrm>
              <a:off x="5370416" y="3760400"/>
              <a:ext cx="288032" cy="288032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49" name="Oval 49">
              <a:extLst>
                <a:ext uri="{FF2B5EF4-FFF2-40B4-BE49-F238E27FC236}">
                  <a16:creationId xmlns:a16="http://schemas.microsoft.com/office/drawing/2014/main" id="{1DFA4FEE-1A53-4D54-AA6D-E386BDBABE8A}"/>
                </a:ext>
              </a:extLst>
            </p:cNvPr>
            <p:cNvSpPr/>
            <p:nvPr/>
          </p:nvSpPr>
          <p:spPr>
            <a:xfrm>
              <a:off x="4698454" y="5441589"/>
              <a:ext cx="288032" cy="288032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</p:grpSp>
      <p:grpSp>
        <p:nvGrpSpPr>
          <p:cNvPr id="51" name="Group 535">
            <a:extLst>
              <a:ext uri="{FF2B5EF4-FFF2-40B4-BE49-F238E27FC236}">
                <a16:creationId xmlns:a16="http://schemas.microsoft.com/office/drawing/2014/main" id="{585621DE-E235-4B61-8C91-EF29CB270C86}"/>
              </a:ext>
            </a:extLst>
          </p:cNvPr>
          <p:cNvGrpSpPr/>
          <p:nvPr/>
        </p:nvGrpSpPr>
        <p:grpSpPr>
          <a:xfrm rot="408257">
            <a:off x="6641422" y="4657574"/>
            <a:ext cx="697421" cy="655579"/>
            <a:chOff x="5903628" y="805233"/>
            <a:chExt cx="5796431" cy="5448665"/>
          </a:xfrm>
        </p:grpSpPr>
        <p:sp>
          <p:nvSpPr>
            <p:cNvPr id="104" name="Freeform: Shape 588">
              <a:extLst>
                <a:ext uri="{FF2B5EF4-FFF2-40B4-BE49-F238E27FC236}">
                  <a16:creationId xmlns:a16="http://schemas.microsoft.com/office/drawing/2014/main" id="{CD0EACE5-B99D-49A3-91C9-F86D557F03E5}"/>
                </a:ext>
              </a:extLst>
            </p:cNvPr>
            <p:cNvSpPr/>
            <p:nvPr/>
          </p:nvSpPr>
          <p:spPr>
            <a:xfrm>
              <a:off x="7934146" y="805233"/>
              <a:ext cx="1746595" cy="1793672"/>
            </a:xfrm>
            <a:custGeom>
              <a:avLst/>
              <a:gdLst>
                <a:gd name="connsiteX0" fmla="*/ 662126 w 1746595"/>
                <a:gd name="connsiteY0" fmla="*/ 275 h 1793672"/>
                <a:gd name="connsiteX1" fmla="*/ 718763 w 1746595"/>
                <a:gd name="connsiteY1" fmla="*/ 32157 h 1793672"/>
                <a:gd name="connsiteX2" fmla="*/ 931867 w 1746595"/>
                <a:gd name="connsiteY2" fmla="*/ 95658 h 1793672"/>
                <a:gd name="connsiteX3" fmla="*/ 1203086 w 1746595"/>
                <a:gd name="connsiteY3" fmla="*/ 69829 h 1793672"/>
                <a:gd name="connsiteX4" fmla="*/ 1400045 w 1746595"/>
                <a:gd name="connsiteY4" fmla="*/ 119337 h 1793672"/>
                <a:gd name="connsiteX5" fmla="*/ 1571307 w 1746595"/>
                <a:gd name="connsiteY5" fmla="*/ 165213 h 1793672"/>
                <a:gd name="connsiteX6" fmla="*/ 1736350 w 1746595"/>
                <a:gd name="connsiteY6" fmla="*/ 217161 h 1793672"/>
                <a:gd name="connsiteX7" fmla="*/ 1740149 w 1746595"/>
                <a:gd name="connsiteY7" fmla="*/ 217276 h 1793672"/>
                <a:gd name="connsiteX8" fmla="*/ 1732615 w 1746595"/>
                <a:gd name="connsiteY8" fmla="*/ 259250 h 1793672"/>
                <a:gd name="connsiteX9" fmla="*/ 1577631 w 1746595"/>
                <a:gd name="connsiteY9" fmla="*/ 863040 h 1793672"/>
                <a:gd name="connsiteX10" fmla="*/ 1556105 w 1746595"/>
                <a:gd name="connsiteY10" fmla="*/ 1226819 h 1793672"/>
                <a:gd name="connsiteX11" fmla="*/ 1535811 w 1746595"/>
                <a:gd name="connsiteY11" fmla="*/ 1241145 h 1793672"/>
                <a:gd name="connsiteX12" fmla="*/ 1527213 w 1746595"/>
                <a:gd name="connsiteY12" fmla="*/ 1321172 h 1793672"/>
                <a:gd name="connsiteX13" fmla="*/ 909353 w 1746595"/>
                <a:gd name="connsiteY13" fmla="*/ 1793672 h 1793672"/>
                <a:gd name="connsiteX14" fmla="*/ 291493 w 1746595"/>
                <a:gd name="connsiteY14" fmla="*/ 1321172 h 1793672"/>
                <a:gd name="connsiteX15" fmla="*/ 285889 w 1746595"/>
                <a:gd name="connsiteY15" fmla="*/ 1269008 h 1793672"/>
                <a:gd name="connsiteX16" fmla="*/ 276417 w 1746595"/>
                <a:gd name="connsiteY16" fmla="*/ 1261259 h 1793672"/>
                <a:gd name="connsiteX17" fmla="*/ 148343 w 1746595"/>
                <a:gd name="connsiteY17" fmla="*/ 539081 h 1793672"/>
                <a:gd name="connsiteX18" fmla="*/ 7351 w 1746595"/>
                <a:gd name="connsiteY18" fmla="*/ 110724 h 1793672"/>
                <a:gd name="connsiteX19" fmla="*/ 5198 w 1746595"/>
                <a:gd name="connsiteY19" fmla="*/ 76284 h 1793672"/>
                <a:gd name="connsiteX20" fmla="*/ 17524 w 1746595"/>
                <a:gd name="connsiteY20" fmla="*/ 78074 h 1793672"/>
                <a:gd name="connsiteX21" fmla="*/ 350678 w 1746595"/>
                <a:gd name="connsiteY21" fmla="*/ 35389 h 1793672"/>
                <a:gd name="connsiteX22" fmla="*/ 594994 w 1746595"/>
                <a:gd name="connsiteY22" fmla="*/ 6329 h 1793672"/>
                <a:gd name="connsiteX23" fmla="*/ 662126 w 1746595"/>
                <a:gd name="connsiteY23" fmla="*/ 275 h 17936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746595" h="1793672">
                  <a:moveTo>
                    <a:pt x="662126" y="275"/>
                  </a:moveTo>
                  <a:cubicBezTo>
                    <a:pt x="683786" y="1754"/>
                    <a:pt x="703696" y="9557"/>
                    <a:pt x="718763" y="32157"/>
                  </a:cubicBezTo>
                  <a:cubicBezTo>
                    <a:pt x="772576" y="116109"/>
                    <a:pt x="852222" y="104269"/>
                    <a:pt x="931867" y="95658"/>
                  </a:cubicBezTo>
                  <a:cubicBezTo>
                    <a:pt x="1022273" y="85971"/>
                    <a:pt x="1112680" y="70904"/>
                    <a:pt x="1203086" y="69829"/>
                  </a:cubicBezTo>
                  <a:cubicBezTo>
                    <a:pt x="1270892" y="68751"/>
                    <a:pt x="1334392" y="101042"/>
                    <a:pt x="1400045" y="119337"/>
                  </a:cubicBezTo>
                  <a:cubicBezTo>
                    <a:pt x="1457088" y="135480"/>
                    <a:pt x="1514399" y="149741"/>
                    <a:pt x="1571307" y="165213"/>
                  </a:cubicBezTo>
                  <a:lnTo>
                    <a:pt x="1736350" y="217161"/>
                  </a:lnTo>
                  <a:lnTo>
                    <a:pt x="1740149" y="217276"/>
                  </a:lnTo>
                  <a:cubicBezTo>
                    <a:pt x="1755216" y="234496"/>
                    <a:pt x="1740149" y="247411"/>
                    <a:pt x="1732615" y="259250"/>
                  </a:cubicBezTo>
                  <a:cubicBezTo>
                    <a:pt x="1637903" y="449750"/>
                    <a:pt x="1600231" y="654242"/>
                    <a:pt x="1577631" y="863040"/>
                  </a:cubicBezTo>
                  <a:cubicBezTo>
                    <a:pt x="1563638" y="983580"/>
                    <a:pt x="1556105" y="1105200"/>
                    <a:pt x="1556105" y="1226819"/>
                  </a:cubicBezTo>
                  <a:lnTo>
                    <a:pt x="1535811" y="1241145"/>
                  </a:lnTo>
                  <a:lnTo>
                    <a:pt x="1527213" y="1321172"/>
                  </a:lnTo>
                  <a:cubicBezTo>
                    <a:pt x="1468405" y="1590827"/>
                    <a:pt x="1214125" y="1793672"/>
                    <a:pt x="909353" y="1793672"/>
                  </a:cubicBezTo>
                  <a:cubicBezTo>
                    <a:pt x="604581" y="1793672"/>
                    <a:pt x="350301" y="1590827"/>
                    <a:pt x="291493" y="1321172"/>
                  </a:cubicBezTo>
                  <a:lnTo>
                    <a:pt x="285889" y="1269008"/>
                  </a:lnTo>
                  <a:lnTo>
                    <a:pt x="276417" y="1261259"/>
                  </a:lnTo>
                  <a:cubicBezTo>
                    <a:pt x="263503" y="1014793"/>
                    <a:pt x="212918" y="775861"/>
                    <a:pt x="148343" y="539081"/>
                  </a:cubicBezTo>
                  <a:cubicBezTo>
                    <a:pt x="108519" y="393783"/>
                    <a:pt x="62239" y="250642"/>
                    <a:pt x="7351" y="110724"/>
                  </a:cubicBezTo>
                  <a:cubicBezTo>
                    <a:pt x="3045" y="99963"/>
                    <a:pt x="-5567" y="88124"/>
                    <a:pt x="5198" y="76284"/>
                  </a:cubicBezTo>
                  <a:lnTo>
                    <a:pt x="17524" y="78074"/>
                  </a:lnTo>
                  <a:lnTo>
                    <a:pt x="350678" y="35389"/>
                  </a:lnTo>
                  <a:cubicBezTo>
                    <a:pt x="431398" y="24624"/>
                    <a:pt x="513196" y="14937"/>
                    <a:pt x="594994" y="6329"/>
                  </a:cubicBezTo>
                  <a:cubicBezTo>
                    <a:pt x="617058" y="3639"/>
                    <a:pt x="640466" y="-1205"/>
                    <a:pt x="662126" y="275"/>
                  </a:cubicBezTo>
                  <a:close/>
                </a:path>
              </a:pathLst>
            </a:custGeom>
            <a:solidFill>
              <a:srgbClr val="5E3611"/>
            </a:solidFill>
            <a:ln w="317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05" name="Freeform: Shape 589">
              <a:extLst>
                <a:ext uri="{FF2B5EF4-FFF2-40B4-BE49-F238E27FC236}">
                  <a16:creationId xmlns:a16="http://schemas.microsoft.com/office/drawing/2014/main" id="{D017B929-4245-4686-AD6C-82119A57E733}"/>
                </a:ext>
              </a:extLst>
            </p:cNvPr>
            <p:cNvSpPr/>
            <p:nvPr/>
          </p:nvSpPr>
          <p:spPr>
            <a:xfrm>
              <a:off x="7919411" y="881518"/>
              <a:ext cx="1746595" cy="1259914"/>
            </a:xfrm>
            <a:custGeom>
              <a:avLst/>
              <a:gdLst>
                <a:gd name="connsiteX0" fmla="*/ 1245061 w 1746595"/>
                <a:gd name="connsiteY0" fmla="*/ 499390 h 1259914"/>
                <a:gd name="connsiteX1" fmla="*/ 1205240 w 1746595"/>
                <a:gd name="connsiteY1" fmla="*/ 739397 h 1259914"/>
                <a:gd name="connsiteX2" fmla="*/ 1211699 w 1746595"/>
                <a:gd name="connsiteY2" fmla="*/ 1130086 h 1259914"/>
                <a:gd name="connsiteX3" fmla="*/ 1220307 w 1746595"/>
                <a:gd name="connsiteY3" fmla="*/ 1078426 h 1259914"/>
                <a:gd name="connsiteX4" fmla="*/ 1240755 w 1746595"/>
                <a:gd name="connsiteY4" fmla="*/ 725408 h 1259914"/>
                <a:gd name="connsiteX5" fmla="*/ 1245061 w 1746595"/>
                <a:gd name="connsiteY5" fmla="*/ 499390 h 1259914"/>
                <a:gd name="connsiteX6" fmla="*/ 495976 w 1746595"/>
                <a:gd name="connsiteY6" fmla="*/ 404678 h 1259914"/>
                <a:gd name="connsiteX7" fmla="*/ 556248 w 1746595"/>
                <a:gd name="connsiteY7" fmla="*/ 768457 h 1259914"/>
                <a:gd name="connsiteX8" fmla="*/ 495976 w 1746595"/>
                <a:gd name="connsiteY8" fmla="*/ 404678 h 1259914"/>
                <a:gd name="connsiteX9" fmla="*/ 923255 w 1746595"/>
                <a:gd name="connsiteY9" fmla="*/ 373468 h 1259914"/>
                <a:gd name="connsiteX10" fmla="*/ 915722 w 1746595"/>
                <a:gd name="connsiteY10" fmla="*/ 927747 h 1259914"/>
                <a:gd name="connsiteX11" fmla="*/ 923255 w 1746595"/>
                <a:gd name="connsiteY11" fmla="*/ 373468 h 1259914"/>
                <a:gd name="connsiteX12" fmla="*/ 5198 w 1746595"/>
                <a:gd name="connsiteY12" fmla="*/ 0 h 1259914"/>
                <a:gd name="connsiteX13" fmla="*/ 424943 w 1746595"/>
                <a:gd name="connsiteY13" fmla="*/ 120541 h 1259914"/>
                <a:gd name="connsiteX14" fmla="*/ 478756 w 1746595"/>
                <a:gd name="connsiteY14" fmla="*/ 182966 h 1259914"/>
                <a:gd name="connsiteX15" fmla="*/ 564857 w 1746595"/>
                <a:gd name="connsiteY15" fmla="*/ 242160 h 1259914"/>
                <a:gd name="connsiteX16" fmla="*/ 692935 w 1746595"/>
                <a:gd name="connsiteY16" fmla="*/ 231399 h 1259914"/>
                <a:gd name="connsiteX17" fmla="*/ 878054 w 1746595"/>
                <a:gd name="connsiteY17" fmla="*/ 254000 h 1259914"/>
                <a:gd name="connsiteX18" fmla="*/ 1105147 w 1746595"/>
                <a:gd name="connsiteY18" fmla="*/ 236779 h 1259914"/>
                <a:gd name="connsiteX19" fmla="*/ 1606690 w 1746595"/>
                <a:gd name="connsiteY19" fmla="*/ 144220 h 1259914"/>
                <a:gd name="connsiteX20" fmla="*/ 1740149 w 1746595"/>
                <a:gd name="connsiteY20" fmla="*/ 140992 h 1259914"/>
                <a:gd name="connsiteX21" fmla="*/ 1732615 w 1746595"/>
                <a:gd name="connsiteY21" fmla="*/ 182966 h 1259914"/>
                <a:gd name="connsiteX22" fmla="*/ 1577631 w 1746595"/>
                <a:gd name="connsiteY22" fmla="*/ 786756 h 1259914"/>
                <a:gd name="connsiteX23" fmla="*/ 1556105 w 1746595"/>
                <a:gd name="connsiteY23" fmla="*/ 1150535 h 1259914"/>
                <a:gd name="connsiteX24" fmla="*/ 1519511 w 1746595"/>
                <a:gd name="connsiteY24" fmla="*/ 1176366 h 1259914"/>
                <a:gd name="connsiteX25" fmla="*/ 1480765 w 1746595"/>
                <a:gd name="connsiteY25" fmla="*/ 1203273 h 1259914"/>
                <a:gd name="connsiteX26" fmla="*/ 1480765 w 1746595"/>
                <a:gd name="connsiteY26" fmla="*/ 1203272 h 1259914"/>
                <a:gd name="connsiteX27" fmla="*/ 1480765 w 1746595"/>
                <a:gd name="connsiteY27" fmla="*/ 1203272 h 1259914"/>
                <a:gd name="connsiteX28" fmla="*/ 1581933 w 1746595"/>
                <a:gd name="connsiteY28" fmla="*/ 304584 h 1259914"/>
                <a:gd name="connsiteX29" fmla="*/ 1513052 w 1746595"/>
                <a:gd name="connsiteY29" fmla="*/ 505848 h 1259914"/>
                <a:gd name="connsiteX30" fmla="*/ 1460314 w 1746595"/>
                <a:gd name="connsiteY30" fmla="*/ 1215111 h 1259914"/>
                <a:gd name="connsiteX31" fmla="*/ 1460319 w 1746595"/>
                <a:gd name="connsiteY31" fmla="*/ 1215108 h 1259914"/>
                <a:gd name="connsiteX32" fmla="*/ 1460317 w 1746595"/>
                <a:gd name="connsiteY32" fmla="*/ 1215113 h 1259914"/>
                <a:gd name="connsiteX33" fmla="*/ 1382825 w 1746595"/>
                <a:gd name="connsiteY33" fmla="*/ 1249553 h 1259914"/>
                <a:gd name="connsiteX34" fmla="*/ 1381856 w 1746595"/>
                <a:gd name="connsiteY34" fmla="*/ 1246807 h 1259914"/>
                <a:gd name="connsiteX35" fmla="*/ 1385146 w 1746595"/>
                <a:gd name="connsiteY35" fmla="*/ 1161533 h 1259914"/>
                <a:gd name="connsiteX36" fmla="*/ 1376369 w 1746595"/>
                <a:gd name="connsiteY36" fmla="*/ 885773 h 1259914"/>
                <a:gd name="connsiteX37" fmla="*/ 1361299 w 1746595"/>
                <a:gd name="connsiteY37" fmla="*/ 1235560 h 1259914"/>
                <a:gd name="connsiteX38" fmla="*/ 1362693 w 1746595"/>
                <a:gd name="connsiteY38" fmla="*/ 1236514 h 1259914"/>
                <a:gd name="connsiteX39" fmla="*/ 1362377 w 1746595"/>
                <a:gd name="connsiteY39" fmla="*/ 1236635 h 1259914"/>
                <a:gd name="connsiteX40" fmla="*/ 1212773 w 1746595"/>
                <a:gd name="connsiteY40" fmla="*/ 1131161 h 1259914"/>
                <a:gd name="connsiteX41" fmla="*/ 784420 w 1746595"/>
                <a:gd name="connsiteY41" fmla="*/ 1055822 h 1259914"/>
                <a:gd name="connsiteX42" fmla="*/ 783050 w 1746595"/>
                <a:gd name="connsiteY42" fmla="*/ 1053768 h 1259914"/>
                <a:gd name="connsiteX43" fmla="*/ 783338 w 1746595"/>
                <a:gd name="connsiteY43" fmla="*/ 1053672 h 1259914"/>
                <a:gd name="connsiteX44" fmla="*/ 783338 w 1746595"/>
                <a:gd name="connsiteY44" fmla="*/ 359476 h 1259914"/>
                <a:gd name="connsiteX45" fmla="*/ 766118 w 1746595"/>
                <a:gd name="connsiteY45" fmla="*/ 359476 h 1259914"/>
                <a:gd name="connsiteX46" fmla="*/ 760737 w 1746595"/>
                <a:gd name="connsiteY46" fmla="*/ 1061205 h 1259914"/>
                <a:gd name="connsiteX47" fmla="*/ 761203 w 1746595"/>
                <a:gd name="connsiteY47" fmla="*/ 1061050 h 1259914"/>
                <a:gd name="connsiteX48" fmla="*/ 760741 w 1746595"/>
                <a:gd name="connsiteY48" fmla="*/ 1062281 h 1259914"/>
                <a:gd name="connsiteX49" fmla="*/ 503510 w 1746595"/>
                <a:gd name="connsiteY49" fmla="*/ 1164527 h 1259914"/>
                <a:gd name="connsiteX50" fmla="*/ 503509 w 1746595"/>
                <a:gd name="connsiteY50" fmla="*/ 1164526 h 1259914"/>
                <a:gd name="connsiteX51" fmla="*/ 475391 w 1746595"/>
                <a:gd name="connsiteY51" fmla="*/ 904742 h 1259914"/>
                <a:gd name="connsiteX52" fmla="*/ 410950 w 1746595"/>
                <a:gd name="connsiteY52" fmla="*/ 652222 h 1259914"/>
                <a:gd name="connsiteX53" fmla="*/ 471222 w 1746595"/>
                <a:gd name="connsiteY53" fmla="*/ 1183900 h 1259914"/>
                <a:gd name="connsiteX54" fmla="*/ 471223 w 1746595"/>
                <a:gd name="connsiteY54" fmla="*/ 1183900 h 1259914"/>
                <a:gd name="connsiteX55" fmla="*/ 471223 w 1746595"/>
                <a:gd name="connsiteY55" fmla="*/ 1183900 h 1259914"/>
                <a:gd name="connsiteX56" fmla="*/ 394809 w 1746595"/>
                <a:gd name="connsiteY56" fmla="*/ 1250628 h 1259914"/>
                <a:gd name="connsiteX57" fmla="*/ 376780 w 1746595"/>
                <a:gd name="connsiteY57" fmla="*/ 1259911 h 1259914"/>
                <a:gd name="connsiteX58" fmla="*/ 361464 w 1746595"/>
                <a:gd name="connsiteY58" fmla="*/ 1248235 h 1259914"/>
                <a:gd name="connsiteX59" fmla="*/ 371129 w 1746595"/>
                <a:gd name="connsiteY59" fmla="*/ 1136542 h 1259914"/>
                <a:gd name="connsiteX60" fmla="*/ 295790 w 1746595"/>
                <a:gd name="connsiteY60" fmla="*/ 589797 h 1259914"/>
                <a:gd name="connsiteX61" fmla="*/ 177399 w 1746595"/>
                <a:gd name="connsiteY61" fmla="*/ 214178 h 1259914"/>
                <a:gd name="connsiteX62" fmla="*/ 174171 w 1746595"/>
                <a:gd name="connsiteY62" fmla="*/ 248618 h 1259914"/>
                <a:gd name="connsiteX63" fmla="*/ 255969 w 1746595"/>
                <a:gd name="connsiteY63" fmla="*/ 571502 h 1259914"/>
                <a:gd name="connsiteX64" fmla="*/ 343297 w 1746595"/>
                <a:gd name="connsiteY64" fmla="*/ 1070505 h 1259914"/>
                <a:gd name="connsiteX65" fmla="*/ 350630 w 1746595"/>
                <a:gd name="connsiteY65" fmla="*/ 1238755 h 1259914"/>
                <a:gd name="connsiteX66" fmla="*/ 311936 w 1746595"/>
                <a:gd name="connsiteY66" fmla="*/ 1214034 h 1259914"/>
                <a:gd name="connsiteX67" fmla="*/ 276417 w 1746595"/>
                <a:gd name="connsiteY67" fmla="*/ 1184975 h 1259914"/>
                <a:gd name="connsiteX68" fmla="*/ 148343 w 1746595"/>
                <a:gd name="connsiteY68" fmla="*/ 462797 h 1259914"/>
                <a:gd name="connsiteX69" fmla="*/ 7351 w 1746595"/>
                <a:gd name="connsiteY69" fmla="*/ 34440 h 1259914"/>
                <a:gd name="connsiteX70" fmla="*/ 5198 w 1746595"/>
                <a:gd name="connsiteY70" fmla="*/ 0 h 12599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1746595" h="1259914">
                  <a:moveTo>
                    <a:pt x="1245061" y="499390"/>
                  </a:moveTo>
                  <a:cubicBezTo>
                    <a:pt x="1225688" y="579035"/>
                    <a:pt x="1209546" y="658677"/>
                    <a:pt x="1205240" y="739397"/>
                  </a:cubicBezTo>
                  <a:cubicBezTo>
                    <a:pt x="1197706" y="869628"/>
                    <a:pt x="1190172" y="999856"/>
                    <a:pt x="1211699" y="1130086"/>
                  </a:cubicBezTo>
                  <a:cubicBezTo>
                    <a:pt x="1222460" y="1113941"/>
                    <a:pt x="1221382" y="1095646"/>
                    <a:pt x="1220307" y="1078426"/>
                  </a:cubicBezTo>
                  <a:cubicBezTo>
                    <a:pt x="1222460" y="960035"/>
                    <a:pt x="1231072" y="842721"/>
                    <a:pt x="1240755" y="725408"/>
                  </a:cubicBezTo>
                  <a:cubicBezTo>
                    <a:pt x="1247214" y="650069"/>
                    <a:pt x="1238606" y="574729"/>
                    <a:pt x="1245061" y="499390"/>
                  </a:cubicBezTo>
                  <a:close/>
                  <a:moveTo>
                    <a:pt x="495976" y="404678"/>
                  </a:moveTo>
                  <a:cubicBezTo>
                    <a:pt x="485214" y="512305"/>
                    <a:pt x="518577" y="716797"/>
                    <a:pt x="556248" y="768457"/>
                  </a:cubicBezTo>
                  <a:cubicBezTo>
                    <a:pt x="543331" y="638230"/>
                    <a:pt x="541181" y="518764"/>
                    <a:pt x="495976" y="404678"/>
                  </a:cubicBezTo>
                  <a:close/>
                  <a:moveTo>
                    <a:pt x="923255" y="373468"/>
                  </a:moveTo>
                  <a:cubicBezTo>
                    <a:pt x="892043" y="557512"/>
                    <a:pt x="890968" y="742628"/>
                    <a:pt x="915722" y="927747"/>
                  </a:cubicBezTo>
                  <a:cubicBezTo>
                    <a:pt x="941550" y="742628"/>
                    <a:pt x="927561" y="557512"/>
                    <a:pt x="923255" y="373468"/>
                  </a:cubicBezTo>
                  <a:close/>
                  <a:moveTo>
                    <a:pt x="5198" y="0"/>
                  </a:moveTo>
                  <a:cubicBezTo>
                    <a:pt x="153724" y="8612"/>
                    <a:pt x="287182" y="73186"/>
                    <a:pt x="424943" y="120541"/>
                  </a:cubicBezTo>
                  <a:cubicBezTo>
                    <a:pt x="454003" y="130227"/>
                    <a:pt x="472301" y="153906"/>
                    <a:pt x="478756" y="182966"/>
                  </a:cubicBezTo>
                  <a:cubicBezTo>
                    <a:pt x="488443" y="232474"/>
                    <a:pt x="519655" y="245391"/>
                    <a:pt x="564857" y="242160"/>
                  </a:cubicBezTo>
                  <a:cubicBezTo>
                    <a:pt x="607909" y="238932"/>
                    <a:pt x="649883" y="231399"/>
                    <a:pt x="692935" y="231399"/>
                  </a:cubicBezTo>
                  <a:cubicBezTo>
                    <a:pt x="755360" y="231399"/>
                    <a:pt x="817782" y="232474"/>
                    <a:pt x="878054" y="254000"/>
                  </a:cubicBezTo>
                  <a:cubicBezTo>
                    <a:pt x="956621" y="283059"/>
                    <a:pt x="1030885" y="248619"/>
                    <a:pt x="1105147" y="236779"/>
                  </a:cubicBezTo>
                  <a:cubicBezTo>
                    <a:pt x="1273045" y="209873"/>
                    <a:pt x="1439866" y="174358"/>
                    <a:pt x="1606690" y="144220"/>
                  </a:cubicBezTo>
                  <a:cubicBezTo>
                    <a:pt x="1651892" y="136686"/>
                    <a:pt x="1696022" y="138839"/>
                    <a:pt x="1740149" y="140992"/>
                  </a:cubicBezTo>
                  <a:cubicBezTo>
                    <a:pt x="1755216" y="158212"/>
                    <a:pt x="1740149" y="171127"/>
                    <a:pt x="1732615" y="182966"/>
                  </a:cubicBezTo>
                  <a:cubicBezTo>
                    <a:pt x="1637903" y="373466"/>
                    <a:pt x="1600231" y="577958"/>
                    <a:pt x="1577631" y="786756"/>
                  </a:cubicBezTo>
                  <a:cubicBezTo>
                    <a:pt x="1563638" y="907296"/>
                    <a:pt x="1556105" y="1028916"/>
                    <a:pt x="1556105" y="1150535"/>
                  </a:cubicBezTo>
                  <a:cubicBezTo>
                    <a:pt x="1544265" y="1159146"/>
                    <a:pt x="1531351" y="1167755"/>
                    <a:pt x="1519511" y="1176366"/>
                  </a:cubicBezTo>
                  <a:cubicBezTo>
                    <a:pt x="1506597" y="1184975"/>
                    <a:pt x="1493683" y="1194661"/>
                    <a:pt x="1480765" y="1203273"/>
                  </a:cubicBezTo>
                  <a:lnTo>
                    <a:pt x="1480765" y="1203272"/>
                  </a:lnTo>
                  <a:lnTo>
                    <a:pt x="1480765" y="1203272"/>
                  </a:lnTo>
                  <a:cubicBezTo>
                    <a:pt x="1483993" y="900840"/>
                    <a:pt x="1511974" y="600557"/>
                    <a:pt x="1581933" y="304584"/>
                  </a:cubicBezTo>
                  <a:cubicBezTo>
                    <a:pt x="1549646" y="369159"/>
                    <a:pt x="1529194" y="436964"/>
                    <a:pt x="1513052" y="505848"/>
                  </a:cubicBezTo>
                  <a:cubicBezTo>
                    <a:pt x="1459239" y="739397"/>
                    <a:pt x="1452780" y="977254"/>
                    <a:pt x="1460314" y="1215111"/>
                  </a:cubicBezTo>
                  <a:lnTo>
                    <a:pt x="1460319" y="1215108"/>
                  </a:lnTo>
                  <a:lnTo>
                    <a:pt x="1460317" y="1215113"/>
                  </a:lnTo>
                  <a:cubicBezTo>
                    <a:pt x="1435564" y="1229102"/>
                    <a:pt x="1425877" y="1277534"/>
                    <a:pt x="1382825" y="1249553"/>
                  </a:cubicBezTo>
                  <a:lnTo>
                    <a:pt x="1381856" y="1246807"/>
                  </a:lnTo>
                  <a:lnTo>
                    <a:pt x="1385146" y="1161533"/>
                  </a:lnTo>
                  <a:cubicBezTo>
                    <a:pt x="1391301" y="1073245"/>
                    <a:pt x="1401391" y="983443"/>
                    <a:pt x="1376369" y="885773"/>
                  </a:cubicBezTo>
                  <a:cubicBezTo>
                    <a:pt x="1351612" y="1010620"/>
                    <a:pt x="1363452" y="1123631"/>
                    <a:pt x="1361299" y="1235560"/>
                  </a:cubicBezTo>
                  <a:lnTo>
                    <a:pt x="1362693" y="1236514"/>
                  </a:lnTo>
                  <a:lnTo>
                    <a:pt x="1362377" y="1236635"/>
                  </a:lnTo>
                  <a:cubicBezTo>
                    <a:pt x="1312866" y="1202195"/>
                    <a:pt x="1262284" y="1166680"/>
                    <a:pt x="1212773" y="1131161"/>
                  </a:cubicBezTo>
                  <a:cubicBezTo>
                    <a:pt x="1077165" y="1064434"/>
                    <a:pt x="934020" y="1043983"/>
                    <a:pt x="784420" y="1055822"/>
                  </a:cubicBezTo>
                  <a:lnTo>
                    <a:pt x="783050" y="1053768"/>
                  </a:lnTo>
                  <a:lnTo>
                    <a:pt x="783338" y="1053672"/>
                  </a:lnTo>
                  <a:cubicBezTo>
                    <a:pt x="783338" y="822273"/>
                    <a:pt x="783338" y="590875"/>
                    <a:pt x="783338" y="359476"/>
                  </a:cubicBezTo>
                  <a:cubicBezTo>
                    <a:pt x="776883" y="359476"/>
                    <a:pt x="771502" y="359476"/>
                    <a:pt x="766118" y="359476"/>
                  </a:cubicBezTo>
                  <a:cubicBezTo>
                    <a:pt x="744595" y="593028"/>
                    <a:pt x="744595" y="826579"/>
                    <a:pt x="760737" y="1061205"/>
                  </a:cubicBezTo>
                  <a:lnTo>
                    <a:pt x="761203" y="1061050"/>
                  </a:lnTo>
                  <a:lnTo>
                    <a:pt x="760741" y="1062281"/>
                  </a:lnTo>
                  <a:cubicBezTo>
                    <a:pt x="668181" y="1078423"/>
                    <a:pt x="586383" y="1122553"/>
                    <a:pt x="503510" y="1164527"/>
                  </a:cubicBezTo>
                  <a:lnTo>
                    <a:pt x="503509" y="1164526"/>
                  </a:lnTo>
                  <a:lnTo>
                    <a:pt x="475391" y="904742"/>
                  </a:lnTo>
                  <a:cubicBezTo>
                    <a:pt x="460458" y="819313"/>
                    <a:pt x="439471" y="735095"/>
                    <a:pt x="410950" y="652222"/>
                  </a:cubicBezTo>
                  <a:cubicBezTo>
                    <a:pt x="430323" y="829807"/>
                    <a:pt x="464763" y="1005240"/>
                    <a:pt x="471222" y="1183900"/>
                  </a:cubicBezTo>
                  <a:lnTo>
                    <a:pt x="471223" y="1183900"/>
                  </a:lnTo>
                  <a:lnTo>
                    <a:pt x="471223" y="1183900"/>
                  </a:lnTo>
                  <a:cubicBezTo>
                    <a:pt x="445391" y="1205426"/>
                    <a:pt x="419563" y="1228027"/>
                    <a:pt x="394809" y="1250628"/>
                  </a:cubicBezTo>
                  <a:cubicBezTo>
                    <a:pt x="388350" y="1256547"/>
                    <a:pt x="382430" y="1260045"/>
                    <a:pt x="376780" y="1259911"/>
                  </a:cubicBezTo>
                  <a:lnTo>
                    <a:pt x="361464" y="1248235"/>
                  </a:lnTo>
                  <a:lnTo>
                    <a:pt x="371129" y="1136542"/>
                  </a:lnTo>
                  <a:cubicBezTo>
                    <a:pt x="359290" y="952501"/>
                    <a:pt x="339917" y="769535"/>
                    <a:pt x="295790" y="589797"/>
                  </a:cubicBezTo>
                  <a:cubicBezTo>
                    <a:pt x="264577" y="462797"/>
                    <a:pt x="224756" y="339025"/>
                    <a:pt x="177399" y="214178"/>
                  </a:cubicBezTo>
                  <a:cubicBezTo>
                    <a:pt x="164484" y="229245"/>
                    <a:pt x="172018" y="238932"/>
                    <a:pt x="174171" y="248618"/>
                  </a:cubicBezTo>
                  <a:cubicBezTo>
                    <a:pt x="201078" y="356245"/>
                    <a:pt x="231212" y="462797"/>
                    <a:pt x="255969" y="571502"/>
                  </a:cubicBezTo>
                  <a:cubicBezTo>
                    <a:pt x="293100" y="736171"/>
                    <a:pt x="328415" y="902052"/>
                    <a:pt x="343297" y="1070505"/>
                  </a:cubicBezTo>
                  <a:lnTo>
                    <a:pt x="350630" y="1238755"/>
                  </a:lnTo>
                  <a:lnTo>
                    <a:pt x="311936" y="1214034"/>
                  </a:lnTo>
                  <a:cubicBezTo>
                    <a:pt x="300096" y="1204348"/>
                    <a:pt x="289332" y="1193587"/>
                    <a:pt x="276417" y="1184975"/>
                  </a:cubicBezTo>
                  <a:cubicBezTo>
                    <a:pt x="263503" y="938509"/>
                    <a:pt x="212918" y="699577"/>
                    <a:pt x="148343" y="462797"/>
                  </a:cubicBezTo>
                  <a:cubicBezTo>
                    <a:pt x="108519" y="317499"/>
                    <a:pt x="62239" y="174358"/>
                    <a:pt x="7351" y="34440"/>
                  </a:cubicBezTo>
                  <a:cubicBezTo>
                    <a:pt x="3045" y="23679"/>
                    <a:pt x="-5567" y="11840"/>
                    <a:pt x="5198" y="0"/>
                  </a:cubicBezTo>
                  <a:close/>
                </a:path>
              </a:pathLst>
            </a:custGeom>
            <a:solidFill>
              <a:srgbClr val="8A5E3C"/>
            </a:solidFill>
            <a:ln w="317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6" name="Freeform: Shape 590">
              <a:extLst>
                <a:ext uri="{FF2B5EF4-FFF2-40B4-BE49-F238E27FC236}">
                  <a16:creationId xmlns:a16="http://schemas.microsoft.com/office/drawing/2014/main" id="{29525F55-9A49-4B6A-86A7-603DF416BDBA}"/>
                </a:ext>
              </a:extLst>
            </p:cNvPr>
            <p:cNvSpPr/>
            <p:nvPr/>
          </p:nvSpPr>
          <p:spPr>
            <a:xfrm>
              <a:off x="5903628" y="1909725"/>
              <a:ext cx="5796431" cy="4344173"/>
            </a:xfrm>
            <a:custGeom>
              <a:avLst/>
              <a:gdLst>
                <a:gd name="connsiteX0" fmla="*/ 1546182 w 1709631"/>
                <a:gd name="connsiteY0" fmla="*/ 150042 h 1281294"/>
                <a:gd name="connsiteX1" fmla="*/ 1381747 w 1709631"/>
                <a:gd name="connsiteY1" fmla="*/ 92585 h 1281294"/>
                <a:gd name="connsiteX2" fmla="*/ 1338257 w 1709631"/>
                <a:gd name="connsiteY2" fmla="*/ 102108 h 1281294"/>
                <a:gd name="connsiteX3" fmla="*/ 1303974 w 1709631"/>
                <a:gd name="connsiteY3" fmla="*/ 70046 h 1281294"/>
                <a:gd name="connsiteX4" fmla="*/ 1128111 w 1709631"/>
                <a:gd name="connsiteY4" fmla="*/ 10685 h 1281294"/>
                <a:gd name="connsiteX5" fmla="*/ 1053512 w 1709631"/>
                <a:gd name="connsiteY5" fmla="*/ 36080 h 1281294"/>
                <a:gd name="connsiteX6" fmla="*/ 1028434 w 1709631"/>
                <a:gd name="connsiteY6" fmla="*/ 46873 h 1281294"/>
                <a:gd name="connsiteX7" fmla="*/ 1020816 w 1709631"/>
                <a:gd name="connsiteY7" fmla="*/ 50682 h 1281294"/>
                <a:gd name="connsiteX8" fmla="*/ 1005261 w 1709631"/>
                <a:gd name="connsiteY8" fmla="*/ 58301 h 1281294"/>
                <a:gd name="connsiteX9" fmla="*/ 997643 w 1709631"/>
                <a:gd name="connsiteY9" fmla="*/ 55762 h 1281294"/>
                <a:gd name="connsiteX10" fmla="*/ 952566 w 1709631"/>
                <a:gd name="connsiteY10" fmla="*/ 24970 h 1281294"/>
                <a:gd name="connsiteX11" fmla="*/ 948122 w 1709631"/>
                <a:gd name="connsiteY11" fmla="*/ 23382 h 1281294"/>
                <a:gd name="connsiteX12" fmla="*/ 826224 w 1709631"/>
                <a:gd name="connsiteY12" fmla="*/ 2114 h 1281294"/>
                <a:gd name="connsiteX13" fmla="*/ 816384 w 1709631"/>
                <a:gd name="connsiteY13" fmla="*/ 3701 h 1281294"/>
                <a:gd name="connsiteX14" fmla="*/ 741785 w 1709631"/>
                <a:gd name="connsiteY14" fmla="*/ 34493 h 1281294"/>
                <a:gd name="connsiteX15" fmla="*/ 730039 w 1709631"/>
                <a:gd name="connsiteY15" fmla="*/ 41159 h 1281294"/>
                <a:gd name="connsiteX16" fmla="*/ 704009 w 1709631"/>
                <a:gd name="connsiteY16" fmla="*/ 58619 h 1281294"/>
                <a:gd name="connsiteX17" fmla="*/ 697978 w 1709631"/>
                <a:gd name="connsiteY17" fmla="*/ 56714 h 1281294"/>
                <a:gd name="connsiteX18" fmla="*/ 675439 w 1709631"/>
                <a:gd name="connsiteY18" fmla="*/ 46238 h 1281294"/>
                <a:gd name="connsiteX19" fmla="*/ 660202 w 1709631"/>
                <a:gd name="connsiteY19" fmla="*/ 37667 h 1281294"/>
                <a:gd name="connsiteX20" fmla="*/ 452278 w 1709631"/>
                <a:gd name="connsiteY20" fmla="*/ 38620 h 1281294"/>
                <a:gd name="connsiteX21" fmla="*/ 380854 w 1709631"/>
                <a:gd name="connsiteY21" fmla="*/ 98299 h 1281294"/>
                <a:gd name="connsiteX22" fmla="*/ 363394 w 1709631"/>
                <a:gd name="connsiteY22" fmla="*/ 103378 h 1281294"/>
                <a:gd name="connsiteX23" fmla="*/ 183405 w 1709631"/>
                <a:gd name="connsiteY23" fmla="*/ 132582 h 1281294"/>
                <a:gd name="connsiteX24" fmla="*/ 69126 w 1709631"/>
                <a:gd name="connsiteY24" fmla="*/ 288446 h 1281294"/>
                <a:gd name="connsiteX25" fmla="*/ 1828 w 1709631"/>
                <a:gd name="connsiteY25" fmla="*/ 584937 h 1281294"/>
                <a:gd name="connsiteX26" fmla="*/ 54524 w 1709631"/>
                <a:gd name="connsiteY26" fmla="*/ 963962 h 1281294"/>
                <a:gd name="connsiteX27" fmla="*/ 175152 w 1709631"/>
                <a:gd name="connsiteY27" fmla="*/ 1149665 h 1281294"/>
                <a:gd name="connsiteX28" fmla="*/ 331968 w 1709631"/>
                <a:gd name="connsiteY28" fmla="*/ 1196012 h 1281294"/>
                <a:gd name="connsiteX29" fmla="*/ 373870 w 1709631"/>
                <a:gd name="connsiteY29" fmla="*/ 1185854 h 1281294"/>
                <a:gd name="connsiteX30" fmla="*/ 406884 w 1709631"/>
                <a:gd name="connsiteY30" fmla="*/ 1216645 h 1281294"/>
                <a:gd name="connsiteX31" fmla="*/ 697660 w 1709631"/>
                <a:gd name="connsiteY31" fmla="*/ 1225534 h 1281294"/>
                <a:gd name="connsiteX32" fmla="*/ 718294 w 1709631"/>
                <a:gd name="connsiteY32" fmla="*/ 1225534 h 1281294"/>
                <a:gd name="connsiteX33" fmla="*/ 992246 w 1709631"/>
                <a:gd name="connsiteY33" fmla="*/ 1226169 h 1281294"/>
                <a:gd name="connsiteX34" fmla="*/ 1017006 w 1709631"/>
                <a:gd name="connsiteY34" fmla="*/ 1225851 h 1281294"/>
                <a:gd name="connsiteX35" fmla="*/ 1226835 w 1709631"/>
                <a:gd name="connsiteY35" fmla="*/ 1267436 h 1281294"/>
                <a:gd name="connsiteX36" fmla="*/ 1330321 w 1709631"/>
                <a:gd name="connsiteY36" fmla="*/ 1193155 h 1281294"/>
                <a:gd name="connsiteX37" fmla="*/ 1349050 w 1709631"/>
                <a:gd name="connsiteY37" fmla="*/ 1187123 h 1281294"/>
                <a:gd name="connsiteX38" fmla="*/ 1521104 w 1709631"/>
                <a:gd name="connsiteY38" fmla="*/ 1160141 h 1281294"/>
                <a:gd name="connsiteX39" fmla="*/ 1643954 w 1709631"/>
                <a:gd name="connsiteY39" fmla="*/ 991579 h 1281294"/>
                <a:gd name="connsiteX40" fmla="*/ 1708394 w 1709631"/>
                <a:gd name="connsiteY40" fmla="*/ 692549 h 1281294"/>
                <a:gd name="connsiteX41" fmla="*/ 1651572 w 1709631"/>
                <a:gd name="connsiteY41" fmla="*/ 316064 h 1281294"/>
                <a:gd name="connsiteX42" fmla="*/ 1546182 w 1709631"/>
                <a:gd name="connsiteY42" fmla="*/ 150042 h 1281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1709631" h="1281294">
                  <a:moveTo>
                    <a:pt x="1546182" y="150042"/>
                  </a:moveTo>
                  <a:cubicBezTo>
                    <a:pt x="1500153" y="106870"/>
                    <a:pt x="1447140" y="82109"/>
                    <a:pt x="1381747" y="92585"/>
                  </a:cubicBezTo>
                  <a:cubicBezTo>
                    <a:pt x="1366827" y="95124"/>
                    <a:pt x="1351590" y="107822"/>
                    <a:pt x="1338257" y="102108"/>
                  </a:cubicBezTo>
                  <a:cubicBezTo>
                    <a:pt x="1324607" y="96394"/>
                    <a:pt x="1315719" y="80205"/>
                    <a:pt x="1303974" y="70046"/>
                  </a:cubicBezTo>
                  <a:cubicBezTo>
                    <a:pt x="1253500" y="26239"/>
                    <a:pt x="1196996" y="844"/>
                    <a:pt x="1128111" y="10685"/>
                  </a:cubicBezTo>
                  <a:cubicBezTo>
                    <a:pt x="1101446" y="14494"/>
                    <a:pt x="1077638" y="25287"/>
                    <a:pt x="1053512" y="36080"/>
                  </a:cubicBezTo>
                  <a:cubicBezTo>
                    <a:pt x="1041767" y="31953"/>
                    <a:pt x="1036688" y="42429"/>
                    <a:pt x="1028434" y="46873"/>
                  </a:cubicBezTo>
                  <a:cubicBezTo>
                    <a:pt x="1025895" y="48143"/>
                    <a:pt x="1023355" y="49730"/>
                    <a:pt x="1020816" y="50682"/>
                  </a:cubicBezTo>
                  <a:cubicBezTo>
                    <a:pt x="1015737" y="53539"/>
                    <a:pt x="1011610" y="58301"/>
                    <a:pt x="1005261" y="58301"/>
                  </a:cubicBezTo>
                  <a:cubicBezTo>
                    <a:pt x="1002404" y="57984"/>
                    <a:pt x="1000182" y="57031"/>
                    <a:pt x="997643" y="55762"/>
                  </a:cubicBezTo>
                  <a:cubicBezTo>
                    <a:pt x="984310" y="43064"/>
                    <a:pt x="970660" y="30684"/>
                    <a:pt x="952566" y="24970"/>
                  </a:cubicBezTo>
                  <a:cubicBezTo>
                    <a:pt x="950979" y="24335"/>
                    <a:pt x="949709" y="23700"/>
                    <a:pt x="948122" y="23382"/>
                  </a:cubicBezTo>
                  <a:cubicBezTo>
                    <a:pt x="910664" y="-1695"/>
                    <a:pt x="868761" y="-2330"/>
                    <a:pt x="826224" y="2114"/>
                  </a:cubicBezTo>
                  <a:cubicBezTo>
                    <a:pt x="823050" y="2749"/>
                    <a:pt x="819558" y="3384"/>
                    <a:pt x="816384" y="3701"/>
                  </a:cubicBezTo>
                  <a:cubicBezTo>
                    <a:pt x="788766" y="6876"/>
                    <a:pt x="764640" y="19256"/>
                    <a:pt x="741785" y="34493"/>
                  </a:cubicBezTo>
                  <a:cubicBezTo>
                    <a:pt x="737341" y="36080"/>
                    <a:pt x="734801" y="40524"/>
                    <a:pt x="730039" y="41159"/>
                  </a:cubicBezTo>
                  <a:cubicBezTo>
                    <a:pt x="720516" y="45921"/>
                    <a:pt x="714802" y="55444"/>
                    <a:pt x="704009" y="58619"/>
                  </a:cubicBezTo>
                  <a:cubicBezTo>
                    <a:pt x="702105" y="58301"/>
                    <a:pt x="699882" y="57349"/>
                    <a:pt x="697978" y="56714"/>
                  </a:cubicBezTo>
                  <a:cubicBezTo>
                    <a:pt x="690359" y="53539"/>
                    <a:pt x="686867" y="41477"/>
                    <a:pt x="675439" y="46238"/>
                  </a:cubicBezTo>
                  <a:cubicBezTo>
                    <a:pt x="670360" y="43381"/>
                    <a:pt x="665281" y="40524"/>
                    <a:pt x="660202" y="37667"/>
                  </a:cubicBezTo>
                  <a:cubicBezTo>
                    <a:pt x="590683" y="-1695"/>
                    <a:pt x="521480" y="-1695"/>
                    <a:pt x="452278" y="38620"/>
                  </a:cubicBezTo>
                  <a:cubicBezTo>
                    <a:pt x="424978" y="54492"/>
                    <a:pt x="401805" y="75125"/>
                    <a:pt x="380854" y="98299"/>
                  </a:cubicBezTo>
                  <a:cubicBezTo>
                    <a:pt x="375775" y="104013"/>
                    <a:pt x="371965" y="106870"/>
                    <a:pt x="363394" y="103378"/>
                  </a:cubicBezTo>
                  <a:cubicBezTo>
                    <a:pt x="297684" y="77030"/>
                    <a:pt x="237688" y="90363"/>
                    <a:pt x="183405" y="132582"/>
                  </a:cubicBezTo>
                  <a:cubicBezTo>
                    <a:pt x="130392" y="173532"/>
                    <a:pt x="96109" y="228450"/>
                    <a:pt x="69126" y="288446"/>
                  </a:cubicBezTo>
                  <a:cubicBezTo>
                    <a:pt x="27541" y="382726"/>
                    <a:pt x="7542" y="482403"/>
                    <a:pt x="1828" y="584937"/>
                  </a:cubicBezTo>
                  <a:cubicBezTo>
                    <a:pt x="-5473" y="714770"/>
                    <a:pt x="8495" y="841430"/>
                    <a:pt x="54524" y="963962"/>
                  </a:cubicBezTo>
                  <a:cubicBezTo>
                    <a:pt x="80871" y="1034434"/>
                    <a:pt x="116742" y="1099510"/>
                    <a:pt x="175152" y="1149665"/>
                  </a:cubicBezTo>
                  <a:cubicBezTo>
                    <a:pt x="220228" y="1188393"/>
                    <a:pt x="271971" y="1207757"/>
                    <a:pt x="331968" y="1196012"/>
                  </a:cubicBezTo>
                  <a:cubicBezTo>
                    <a:pt x="346253" y="1193155"/>
                    <a:pt x="361807" y="1182362"/>
                    <a:pt x="373870" y="1185854"/>
                  </a:cubicBezTo>
                  <a:cubicBezTo>
                    <a:pt x="386885" y="1189663"/>
                    <a:pt x="395773" y="1206170"/>
                    <a:pt x="406884" y="1216645"/>
                  </a:cubicBezTo>
                  <a:cubicBezTo>
                    <a:pt x="496085" y="1299498"/>
                    <a:pt x="605285" y="1302990"/>
                    <a:pt x="697660" y="1225534"/>
                  </a:cubicBezTo>
                  <a:cubicBezTo>
                    <a:pt x="705914" y="1218550"/>
                    <a:pt x="710358" y="1219185"/>
                    <a:pt x="718294" y="1225534"/>
                  </a:cubicBezTo>
                  <a:cubicBezTo>
                    <a:pt x="806543" y="1296641"/>
                    <a:pt x="903997" y="1296958"/>
                    <a:pt x="992246" y="1226169"/>
                  </a:cubicBezTo>
                  <a:cubicBezTo>
                    <a:pt x="1001769" y="1218550"/>
                    <a:pt x="1006848" y="1217598"/>
                    <a:pt x="1017006" y="1225851"/>
                  </a:cubicBezTo>
                  <a:cubicBezTo>
                    <a:pt x="1079225" y="1277277"/>
                    <a:pt x="1148427" y="1296641"/>
                    <a:pt x="1226835" y="1267436"/>
                  </a:cubicBezTo>
                  <a:cubicBezTo>
                    <a:pt x="1267785" y="1252199"/>
                    <a:pt x="1301117" y="1225216"/>
                    <a:pt x="1330321" y="1193155"/>
                  </a:cubicBezTo>
                  <a:cubicBezTo>
                    <a:pt x="1335718" y="1187441"/>
                    <a:pt x="1339845" y="1183949"/>
                    <a:pt x="1349050" y="1187123"/>
                  </a:cubicBezTo>
                  <a:cubicBezTo>
                    <a:pt x="1411269" y="1210297"/>
                    <a:pt x="1468726" y="1199186"/>
                    <a:pt x="1521104" y="1160141"/>
                  </a:cubicBezTo>
                  <a:cubicBezTo>
                    <a:pt x="1579195" y="1116651"/>
                    <a:pt x="1615701" y="1056972"/>
                    <a:pt x="1643954" y="991579"/>
                  </a:cubicBezTo>
                  <a:cubicBezTo>
                    <a:pt x="1684903" y="896347"/>
                    <a:pt x="1703633" y="796035"/>
                    <a:pt x="1708394" y="692549"/>
                  </a:cubicBezTo>
                  <a:cubicBezTo>
                    <a:pt x="1714425" y="563351"/>
                    <a:pt x="1698871" y="437009"/>
                    <a:pt x="1651572" y="316064"/>
                  </a:cubicBezTo>
                  <a:cubicBezTo>
                    <a:pt x="1627447" y="253845"/>
                    <a:pt x="1595385" y="196388"/>
                    <a:pt x="1546182" y="150042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317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7" name="Freeform: Shape 591">
              <a:extLst>
                <a:ext uri="{FF2B5EF4-FFF2-40B4-BE49-F238E27FC236}">
                  <a16:creationId xmlns:a16="http://schemas.microsoft.com/office/drawing/2014/main" id="{CC1E6D6A-D6D5-4BC4-9C83-995860181308}"/>
                </a:ext>
              </a:extLst>
            </p:cNvPr>
            <p:cNvSpPr/>
            <p:nvPr/>
          </p:nvSpPr>
          <p:spPr>
            <a:xfrm>
              <a:off x="7623523" y="1908527"/>
              <a:ext cx="2372862" cy="4330550"/>
            </a:xfrm>
            <a:custGeom>
              <a:avLst/>
              <a:gdLst>
                <a:gd name="connsiteX0" fmla="*/ 499275 w 699865"/>
                <a:gd name="connsiteY0" fmla="*/ 1216458 h 1277276"/>
                <a:gd name="connsiteX1" fmla="*/ 396741 w 699865"/>
                <a:gd name="connsiteY1" fmla="*/ 1272645 h 1277276"/>
                <a:gd name="connsiteX2" fmla="*/ 365632 w 699865"/>
                <a:gd name="connsiteY2" fmla="*/ 1277089 h 1277276"/>
                <a:gd name="connsiteX3" fmla="*/ 334205 w 699865"/>
                <a:gd name="connsiteY3" fmla="*/ 1277089 h 1277276"/>
                <a:gd name="connsiteX4" fmla="*/ 203419 w 699865"/>
                <a:gd name="connsiteY4" fmla="*/ 1217410 h 1277276"/>
                <a:gd name="connsiteX5" fmla="*/ 154533 w 699865"/>
                <a:gd name="connsiteY5" fmla="*/ 1177730 h 1277276"/>
                <a:gd name="connsiteX6" fmla="*/ 41524 w 699865"/>
                <a:gd name="connsiteY6" fmla="*/ 950759 h 1277276"/>
                <a:gd name="connsiteX7" fmla="*/ 2796 w 699865"/>
                <a:gd name="connsiteY7" fmla="*/ 729820 h 1277276"/>
                <a:gd name="connsiteX8" fmla="*/ 8510 w 699865"/>
                <a:gd name="connsiteY8" fmla="*/ 492691 h 1277276"/>
                <a:gd name="connsiteX9" fmla="*/ 65650 w 699865"/>
                <a:gd name="connsiteY9" fmla="*/ 262863 h 1277276"/>
                <a:gd name="connsiteX10" fmla="*/ 174215 w 699865"/>
                <a:gd name="connsiteY10" fmla="*/ 85731 h 1277276"/>
                <a:gd name="connsiteX11" fmla="*/ 192944 w 699865"/>
                <a:gd name="connsiteY11" fmla="*/ 66367 h 1277276"/>
                <a:gd name="connsiteX12" fmla="*/ 225640 w 699865"/>
                <a:gd name="connsiteY12" fmla="*/ 40654 h 1277276"/>
                <a:gd name="connsiteX13" fmla="*/ 235481 w 699865"/>
                <a:gd name="connsiteY13" fmla="*/ 34305 h 1277276"/>
                <a:gd name="connsiteX14" fmla="*/ 310397 w 699865"/>
                <a:gd name="connsiteY14" fmla="*/ 3831 h 1277276"/>
                <a:gd name="connsiteX15" fmla="*/ 322777 w 699865"/>
                <a:gd name="connsiteY15" fmla="*/ 1291 h 1277276"/>
                <a:gd name="connsiteX16" fmla="*/ 423089 w 699865"/>
                <a:gd name="connsiteY16" fmla="*/ 12719 h 1277276"/>
                <a:gd name="connsiteX17" fmla="*/ 441818 w 699865"/>
                <a:gd name="connsiteY17" fmla="*/ 23512 h 1277276"/>
                <a:gd name="connsiteX18" fmla="*/ 446262 w 699865"/>
                <a:gd name="connsiteY18" fmla="*/ 25099 h 1277276"/>
                <a:gd name="connsiteX19" fmla="*/ 491974 w 699865"/>
                <a:gd name="connsiteY19" fmla="*/ 56526 h 1277276"/>
                <a:gd name="connsiteX20" fmla="*/ 499910 w 699865"/>
                <a:gd name="connsiteY20" fmla="*/ 61288 h 1277276"/>
                <a:gd name="connsiteX21" fmla="*/ 508163 w 699865"/>
                <a:gd name="connsiteY21" fmla="*/ 69859 h 1277276"/>
                <a:gd name="connsiteX22" fmla="*/ 584349 w 699865"/>
                <a:gd name="connsiteY22" fmla="*/ 164456 h 1277276"/>
                <a:gd name="connsiteX23" fmla="*/ 686565 w 699865"/>
                <a:gd name="connsiteY23" fmla="*/ 467296 h 1277276"/>
                <a:gd name="connsiteX24" fmla="*/ 697041 w 699865"/>
                <a:gd name="connsiteY24" fmla="*/ 569512 h 1277276"/>
                <a:gd name="connsiteX25" fmla="*/ 699580 w 699865"/>
                <a:gd name="connsiteY25" fmla="*/ 659665 h 1277276"/>
                <a:gd name="connsiteX26" fmla="*/ 669423 w 699865"/>
                <a:gd name="connsiteY26" fmla="*/ 902826 h 1277276"/>
                <a:gd name="connsiteX27" fmla="*/ 606570 w 699865"/>
                <a:gd name="connsiteY27" fmla="*/ 1079958 h 1277276"/>
                <a:gd name="connsiteX28" fmla="*/ 518956 w 699865"/>
                <a:gd name="connsiteY28" fmla="*/ 1205347 h 1277276"/>
                <a:gd name="connsiteX29" fmla="*/ 499275 w 699865"/>
                <a:gd name="connsiteY29" fmla="*/ 1216458 h 12772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699865" h="1277276">
                  <a:moveTo>
                    <a:pt x="499275" y="1216458"/>
                  </a:moveTo>
                  <a:cubicBezTo>
                    <a:pt x="468166" y="1240901"/>
                    <a:pt x="436104" y="1263439"/>
                    <a:pt x="396741" y="1272645"/>
                  </a:cubicBezTo>
                  <a:cubicBezTo>
                    <a:pt x="386583" y="1275185"/>
                    <a:pt x="376425" y="1278042"/>
                    <a:pt x="365632" y="1277089"/>
                  </a:cubicBezTo>
                  <a:cubicBezTo>
                    <a:pt x="355156" y="1274867"/>
                    <a:pt x="344681" y="1274550"/>
                    <a:pt x="334205" y="1277089"/>
                  </a:cubicBezTo>
                  <a:cubicBezTo>
                    <a:pt x="282780" y="1274232"/>
                    <a:pt x="240560" y="1251376"/>
                    <a:pt x="203419" y="1217410"/>
                  </a:cubicBezTo>
                  <a:cubicBezTo>
                    <a:pt x="180246" y="1212966"/>
                    <a:pt x="167866" y="1193919"/>
                    <a:pt x="154533" y="1177730"/>
                  </a:cubicBezTo>
                  <a:cubicBezTo>
                    <a:pt x="99933" y="1110750"/>
                    <a:pt x="65650" y="1033294"/>
                    <a:pt x="41524" y="950759"/>
                  </a:cubicBezTo>
                  <a:cubicBezTo>
                    <a:pt x="20255" y="878383"/>
                    <a:pt x="7240" y="805053"/>
                    <a:pt x="2796" y="729820"/>
                  </a:cubicBezTo>
                  <a:cubicBezTo>
                    <a:pt x="-1965" y="650459"/>
                    <a:pt x="-1013" y="571734"/>
                    <a:pt x="8510" y="492691"/>
                  </a:cubicBezTo>
                  <a:cubicBezTo>
                    <a:pt x="18033" y="413648"/>
                    <a:pt x="36762" y="336827"/>
                    <a:pt x="65650" y="262863"/>
                  </a:cubicBezTo>
                  <a:cubicBezTo>
                    <a:pt x="91362" y="197788"/>
                    <a:pt x="124059" y="136204"/>
                    <a:pt x="174215" y="85731"/>
                  </a:cubicBezTo>
                  <a:cubicBezTo>
                    <a:pt x="180563" y="79382"/>
                    <a:pt x="184690" y="71129"/>
                    <a:pt x="192944" y="66367"/>
                  </a:cubicBezTo>
                  <a:cubicBezTo>
                    <a:pt x="204054" y="58113"/>
                    <a:pt x="212625" y="46686"/>
                    <a:pt x="225640" y="40654"/>
                  </a:cubicBezTo>
                  <a:cubicBezTo>
                    <a:pt x="229132" y="38749"/>
                    <a:pt x="231354" y="35258"/>
                    <a:pt x="235481" y="34305"/>
                  </a:cubicBezTo>
                  <a:cubicBezTo>
                    <a:pt x="258654" y="19386"/>
                    <a:pt x="282462" y="6688"/>
                    <a:pt x="310397" y="3831"/>
                  </a:cubicBezTo>
                  <a:cubicBezTo>
                    <a:pt x="314524" y="3196"/>
                    <a:pt x="318651" y="2561"/>
                    <a:pt x="322777" y="1291"/>
                  </a:cubicBezTo>
                  <a:cubicBezTo>
                    <a:pt x="357061" y="-1248"/>
                    <a:pt x="390710" y="-1248"/>
                    <a:pt x="423089" y="12719"/>
                  </a:cubicBezTo>
                  <a:cubicBezTo>
                    <a:pt x="430073" y="15576"/>
                    <a:pt x="435786" y="19703"/>
                    <a:pt x="441818" y="23512"/>
                  </a:cubicBezTo>
                  <a:cubicBezTo>
                    <a:pt x="443405" y="24147"/>
                    <a:pt x="444675" y="24782"/>
                    <a:pt x="446262" y="25099"/>
                  </a:cubicBezTo>
                  <a:cubicBezTo>
                    <a:pt x="464674" y="30813"/>
                    <a:pt x="478324" y="43829"/>
                    <a:pt x="491974" y="56526"/>
                  </a:cubicBezTo>
                  <a:cubicBezTo>
                    <a:pt x="494513" y="58113"/>
                    <a:pt x="497370" y="59383"/>
                    <a:pt x="499910" y="61288"/>
                  </a:cubicBezTo>
                  <a:cubicBezTo>
                    <a:pt x="502449" y="64145"/>
                    <a:pt x="504989" y="67319"/>
                    <a:pt x="508163" y="69859"/>
                  </a:cubicBezTo>
                  <a:cubicBezTo>
                    <a:pt x="539590" y="96524"/>
                    <a:pt x="563081" y="129538"/>
                    <a:pt x="584349" y="164456"/>
                  </a:cubicBezTo>
                  <a:cubicBezTo>
                    <a:pt x="640854" y="257784"/>
                    <a:pt x="669106" y="360635"/>
                    <a:pt x="686565" y="467296"/>
                  </a:cubicBezTo>
                  <a:cubicBezTo>
                    <a:pt x="692279" y="501262"/>
                    <a:pt x="694819" y="535228"/>
                    <a:pt x="697041" y="569512"/>
                  </a:cubicBezTo>
                  <a:cubicBezTo>
                    <a:pt x="698946" y="599669"/>
                    <a:pt x="700533" y="629508"/>
                    <a:pt x="699580" y="659665"/>
                  </a:cubicBezTo>
                  <a:cubicBezTo>
                    <a:pt x="697358" y="741565"/>
                    <a:pt x="688787" y="822830"/>
                    <a:pt x="669423" y="902826"/>
                  </a:cubicBezTo>
                  <a:cubicBezTo>
                    <a:pt x="654504" y="964092"/>
                    <a:pt x="634822" y="1023771"/>
                    <a:pt x="606570" y="1079958"/>
                  </a:cubicBezTo>
                  <a:cubicBezTo>
                    <a:pt x="583397" y="1125670"/>
                    <a:pt x="556414" y="1169159"/>
                    <a:pt x="518956" y="1205347"/>
                  </a:cubicBezTo>
                  <a:cubicBezTo>
                    <a:pt x="513560" y="1211061"/>
                    <a:pt x="507846" y="1216140"/>
                    <a:pt x="499275" y="1216458"/>
                  </a:cubicBezTo>
                  <a:close/>
                </a:path>
              </a:pathLst>
            </a:custGeom>
            <a:solidFill>
              <a:schemeClr val="accent2"/>
            </a:solidFill>
            <a:ln w="317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8" name="Freeform: Shape 592">
              <a:extLst>
                <a:ext uri="{FF2B5EF4-FFF2-40B4-BE49-F238E27FC236}">
                  <a16:creationId xmlns:a16="http://schemas.microsoft.com/office/drawing/2014/main" id="{4F5DC4E6-6103-4E5F-9628-B3B8CF37F101}"/>
                </a:ext>
              </a:extLst>
            </p:cNvPr>
            <p:cNvSpPr/>
            <p:nvPr/>
          </p:nvSpPr>
          <p:spPr>
            <a:xfrm>
              <a:off x="9316293" y="1936492"/>
              <a:ext cx="1696734" cy="4314201"/>
            </a:xfrm>
            <a:custGeom>
              <a:avLst/>
              <a:gdLst>
                <a:gd name="connsiteX0" fmla="*/ 0 w 500444"/>
                <a:gd name="connsiteY0" fmla="*/ 1208210 h 1272454"/>
                <a:gd name="connsiteX1" fmla="*/ 55552 w 500444"/>
                <a:gd name="connsiteY1" fmla="*/ 1143452 h 1272454"/>
                <a:gd name="connsiteX2" fmla="*/ 129516 w 500444"/>
                <a:gd name="connsiteY2" fmla="*/ 1002190 h 1272454"/>
                <a:gd name="connsiteX3" fmla="*/ 184434 w 500444"/>
                <a:gd name="connsiteY3" fmla="*/ 771728 h 1272454"/>
                <a:gd name="connsiteX4" fmla="*/ 193322 w 500444"/>
                <a:gd name="connsiteY4" fmla="*/ 610785 h 1272454"/>
                <a:gd name="connsiteX5" fmla="*/ 153959 w 500444"/>
                <a:gd name="connsiteY5" fmla="*/ 340642 h 1272454"/>
                <a:gd name="connsiteX6" fmla="*/ 59997 w 500444"/>
                <a:gd name="connsiteY6" fmla="*/ 130496 h 1272454"/>
                <a:gd name="connsiteX7" fmla="*/ 3174 w 500444"/>
                <a:gd name="connsiteY7" fmla="*/ 62563 h 1272454"/>
                <a:gd name="connsiteX8" fmla="*/ 14920 w 500444"/>
                <a:gd name="connsiteY8" fmla="*/ 42882 h 1272454"/>
                <a:gd name="connsiteX9" fmla="*/ 22856 w 500444"/>
                <a:gd name="connsiteY9" fmla="*/ 38755 h 1272454"/>
                <a:gd name="connsiteX10" fmla="*/ 47934 w 500444"/>
                <a:gd name="connsiteY10" fmla="*/ 27962 h 1272454"/>
                <a:gd name="connsiteX11" fmla="*/ 146023 w 500444"/>
                <a:gd name="connsiteY11" fmla="*/ 27 h 1272454"/>
                <a:gd name="connsiteX12" fmla="*/ 297760 w 500444"/>
                <a:gd name="connsiteY12" fmla="*/ 61293 h 1272454"/>
                <a:gd name="connsiteX13" fmla="*/ 333314 w 500444"/>
                <a:gd name="connsiteY13" fmla="*/ 97482 h 1272454"/>
                <a:gd name="connsiteX14" fmla="*/ 356804 w 500444"/>
                <a:gd name="connsiteY14" fmla="*/ 114624 h 1272454"/>
                <a:gd name="connsiteX15" fmla="*/ 477750 w 500444"/>
                <a:gd name="connsiteY15" fmla="*/ 404765 h 1272454"/>
                <a:gd name="connsiteX16" fmla="*/ 499970 w 500444"/>
                <a:gd name="connsiteY16" fmla="*/ 606023 h 1272454"/>
                <a:gd name="connsiteX17" fmla="*/ 475845 w 500444"/>
                <a:gd name="connsiteY17" fmla="*/ 878071 h 1272454"/>
                <a:gd name="connsiteX18" fmla="*/ 417118 w 500444"/>
                <a:gd name="connsiteY18" fmla="*/ 1056790 h 1272454"/>
                <a:gd name="connsiteX19" fmla="*/ 356487 w 500444"/>
                <a:gd name="connsiteY19" fmla="*/ 1158689 h 1272454"/>
                <a:gd name="connsiteX20" fmla="*/ 336171 w 500444"/>
                <a:gd name="connsiteY20" fmla="*/ 1175831 h 1272454"/>
                <a:gd name="connsiteX21" fmla="*/ 307601 w 500444"/>
                <a:gd name="connsiteY21" fmla="*/ 1202496 h 1272454"/>
                <a:gd name="connsiteX22" fmla="*/ 143166 w 500444"/>
                <a:gd name="connsiteY22" fmla="*/ 1272333 h 1272454"/>
                <a:gd name="connsiteX23" fmla="*/ 0 w 500444"/>
                <a:gd name="connsiteY23" fmla="*/ 1208210 h 12724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500444" h="1272454">
                  <a:moveTo>
                    <a:pt x="0" y="1208210"/>
                  </a:moveTo>
                  <a:cubicBezTo>
                    <a:pt x="18729" y="1186624"/>
                    <a:pt x="39045" y="1167260"/>
                    <a:pt x="55552" y="1143452"/>
                  </a:cubicBezTo>
                  <a:cubicBezTo>
                    <a:pt x="86344" y="1099328"/>
                    <a:pt x="110470" y="1052346"/>
                    <a:pt x="129516" y="1002190"/>
                  </a:cubicBezTo>
                  <a:cubicBezTo>
                    <a:pt x="157451" y="927592"/>
                    <a:pt x="175228" y="850771"/>
                    <a:pt x="184434" y="771728"/>
                  </a:cubicBezTo>
                  <a:cubicBezTo>
                    <a:pt x="190782" y="718080"/>
                    <a:pt x="194909" y="664433"/>
                    <a:pt x="193322" y="610785"/>
                  </a:cubicBezTo>
                  <a:cubicBezTo>
                    <a:pt x="190465" y="519362"/>
                    <a:pt x="179037" y="429208"/>
                    <a:pt x="153959" y="340642"/>
                  </a:cubicBezTo>
                  <a:cubicBezTo>
                    <a:pt x="133008" y="265726"/>
                    <a:pt x="103486" y="195254"/>
                    <a:pt x="59997" y="130496"/>
                  </a:cubicBezTo>
                  <a:cubicBezTo>
                    <a:pt x="43490" y="105735"/>
                    <a:pt x="22538" y="84784"/>
                    <a:pt x="3174" y="62563"/>
                  </a:cubicBezTo>
                  <a:cubicBezTo>
                    <a:pt x="0" y="51770"/>
                    <a:pt x="9523" y="48596"/>
                    <a:pt x="14920" y="42882"/>
                  </a:cubicBezTo>
                  <a:cubicBezTo>
                    <a:pt x="17459" y="41612"/>
                    <a:pt x="20316" y="40342"/>
                    <a:pt x="22856" y="38755"/>
                  </a:cubicBezTo>
                  <a:cubicBezTo>
                    <a:pt x="30792" y="34311"/>
                    <a:pt x="36188" y="23835"/>
                    <a:pt x="47934" y="27962"/>
                  </a:cubicBezTo>
                  <a:cubicBezTo>
                    <a:pt x="79043" y="12725"/>
                    <a:pt x="110787" y="662"/>
                    <a:pt x="146023" y="27"/>
                  </a:cubicBezTo>
                  <a:cubicBezTo>
                    <a:pt x="205067" y="-925"/>
                    <a:pt x="254588" y="23200"/>
                    <a:pt x="297760" y="61293"/>
                  </a:cubicBezTo>
                  <a:cubicBezTo>
                    <a:pt x="310458" y="72404"/>
                    <a:pt x="321568" y="85419"/>
                    <a:pt x="333314" y="97482"/>
                  </a:cubicBezTo>
                  <a:cubicBezTo>
                    <a:pt x="343789" y="99704"/>
                    <a:pt x="350773" y="106370"/>
                    <a:pt x="356804" y="114624"/>
                  </a:cubicBezTo>
                  <a:cubicBezTo>
                    <a:pt x="420610" y="201603"/>
                    <a:pt x="456164" y="300327"/>
                    <a:pt x="477750" y="404765"/>
                  </a:cubicBezTo>
                  <a:cubicBezTo>
                    <a:pt x="491400" y="471111"/>
                    <a:pt x="498066" y="538091"/>
                    <a:pt x="499970" y="606023"/>
                  </a:cubicBezTo>
                  <a:cubicBezTo>
                    <a:pt x="502510" y="697764"/>
                    <a:pt x="494891" y="788235"/>
                    <a:pt x="475845" y="878071"/>
                  </a:cubicBezTo>
                  <a:cubicBezTo>
                    <a:pt x="462830" y="939972"/>
                    <a:pt x="443466" y="999651"/>
                    <a:pt x="417118" y="1056790"/>
                  </a:cubicBezTo>
                  <a:cubicBezTo>
                    <a:pt x="400611" y="1092661"/>
                    <a:pt x="380930" y="1127262"/>
                    <a:pt x="356487" y="1158689"/>
                  </a:cubicBezTo>
                  <a:cubicBezTo>
                    <a:pt x="351090" y="1165673"/>
                    <a:pt x="345059" y="1172656"/>
                    <a:pt x="336171" y="1175831"/>
                  </a:cubicBezTo>
                  <a:cubicBezTo>
                    <a:pt x="324108" y="1182180"/>
                    <a:pt x="317124" y="1193608"/>
                    <a:pt x="307601" y="1202496"/>
                  </a:cubicBezTo>
                  <a:cubicBezTo>
                    <a:pt x="261254" y="1245986"/>
                    <a:pt x="208877" y="1274555"/>
                    <a:pt x="143166" y="1272333"/>
                  </a:cubicBezTo>
                  <a:cubicBezTo>
                    <a:pt x="86662" y="1270111"/>
                    <a:pt x="40633" y="1244716"/>
                    <a:pt x="0" y="120821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317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9" name="Freeform: Shape 593">
              <a:extLst>
                <a:ext uri="{FF2B5EF4-FFF2-40B4-BE49-F238E27FC236}">
                  <a16:creationId xmlns:a16="http://schemas.microsoft.com/office/drawing/2014/main" id="{F5FBE754-5D35-4A35-BCB2-79BFFD3347B5}"/>
                </a:ext>
              </a:extLst>
            </p:cNvPr>
            <p:cNvSpPr/>
            <p:nvPr/>
          </p:nvSpPr>
          <p:spPr>
            <a:xfrm>
              <a:off x="6610064" y="1937655"/>
              <a:ext cx="1703142" cy="4312709"/>
            </a:xfrm>
            <a:custGeom>
              <a:avLst/>
              <a:gdLst>
                <a:gd name="connsiteX0" fmla="*/ 496303 w 502334"/>
                <a:gd name="connsiteY0" fmla="*/ 60316 h 1272014"/>
                <a:gd name="connsiteX1" fmla="*/ 376627 w 502334"/>
                <a:gd name="connsiteY1" fmla="*/ 243480 h 1272014"/>
                <a:gd name="connsiteX2" fmla="*/ 318853 w 502334"/>
                <a:gd name="connsiteY2" fmla="*/ 452039 h 1272014"/>
                <a:gd name="connsiteX3" fmla="*/ 306790 w 502334"/>
                <a:gd name="connsiteY3" fmla="*/ 696787 h 1272014"/>
                <a:gd name="connsiteX4" fmla="*/ 395991 w 502334"/>
                <a:gd name="connsiteY4" fmla="*/ 1065336 h 1272014"/>
                <a:gd name="connsiteX5" fmla="*/ 488049 w 502334"/>
                <a:gd name="connsiteY5" fmla="*/ 1195170 h 1272014"/>
                <a:gd name="connsiteX6" fmla="*/ 502334 w 502334"/>
                <a:gd name="connsiteY6" fmla="*/ 1208502 h 1272014"/>
                <a:gd name="connsiteX7" fmla="*/ 491859 w 502334"/>
                <a:gd name="connsiteY7" fmla="*/ 1215169 h 1272014"/>
                <a:gd name="connsiteX8" fmla="*/ 199178 w 502334"/>
                <a:gd name="connsiteY8" fmla="*/ 1207550 h 1272014"/>
                <a:gd name="connsiteX9" fmla="*/ 166164 w 502334"/>
                <a:gd name="connsiteY9" fmla="*/ 1173584 h 1272014"/>
                <a:gd name="connsiteX10" fmla="*/ 143943 w 502334"/>
                <a:gd name="connsiteY10" fmla="*/ 1158029 h 1272014"/>
                <a:gd name="connsiteX11" fmla="*/ 46488 w 502334"/>
                <a:gd name="connsiteY11" fmla="*/ 959946 h 1272014"/>
                <a:gd name="connsiteX12" fmla="*/ 4903 w 502334"/>
                <a:gd name="connsiteY12" fmla="*/ 753926 h 1272014"/>
                <a:gd name="connsiteX13" fmla="*/ 2999 w 502334"/>
                <a:gd name="connsiteY13" fmla="*/ 549811 h 1272014"/>
                <a:gd name="connsiteX14" fmla="*/ 22998 w 502334"/>
                <a:gd name="connsiteY14" fmla="*/ 402518 h 1272014"/>
                <a:gd name="connsiteX15" fmla="*/ 117595 w 502334"/>
                <a:gd name="connsiteY15" fmla="*/ 153327 h 1272014"/>
                <a:gd name="connsiteX16" fmla="*/ 149657 w 502334"/>
                <a:gd name="connsiteY16" fmla="*/ 107932 h 1272014"/>
                <a:gd name="connsiteX17" fmla="*/ 163624 w 502334"/>
                <a:gd name="connsiteY17" fmla="*/ 98409 h 1272014"/>
                <a:gd name="connsiteX18" fmla="*/ 182988 w 502334"/>
                <a:gd name="connsiteY18" fmla="*/ 79998 h 1272014"/>
                <a:gd name="connsiteX19" fmla="*/ 352819 w 502334"/>
                <a:gd name="connsiteY19" fmla="*/ 2 h 1272014"/>
                <a:gd name="connsiteX20" fmla="*/ 468685 w 502334"/>
                <a:gd name="connsiteY20" fmla="*/ 38095 h 1272014"/>
                <a:gd name="connsiteX21" fmla="*/ 491859 w 502334"/>
                <a:gd name="connsiteY21" fmla="*/ 49206 h 1272014"/>
                <a:gd name="connsiteX22" fmla="*/ 496620 w 502334"/>
                <a:gd name="connsiteY22" fmla="*/ 53967 h 1272014"/>
                <a:gd name="connsiteX23" fmla="*/ 496303 w 502334"/>
                <a:gd name="connsiteY23" fmla="*/ 60316 h 12720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502334" h="1272014">
                  <a:moveTo>
                    <a:pt x="496303" y="60316"/>
                  </a:moveTo>
                  <a:cubicBezTo>
                    <a:pt x="444560" y="113646"/>
                    <a:pt x="404562" y="174913"/>
                    <a:pt x="376627" y="243480"/>
                  </a:cubicBezTo>
                  <a:cubicBezTo>
                    <a:pt x="349010" y="310778"/>
                    <a:pt x="330598" y="380615"/>
                    <a:pt x="318853" y="452039"/>
                  </a:cubicBezTo>
                  <a:cubicBezTo>
                    <a:pt x="305521" y="533304"/>
                    <a:pt x="302346" y="615204"/>
                    <a:pt x="306790" y="696787"/>
                  </a:cubicBezTo>
                  <a:cubicBezTo>
                    <a:pt x="313457" y="824716"/>
                    <a:pt x="338852" y="949153"/>
                    <a:pt x="395991" y="1065336"/>
                  </a:cubicBezTo>
                  <a:cubicBezTo>
                    <a:pt x="419482" y="1113270"/>
                    <a:pt x="448687" y="1158029"/>
                    <a:pt x="488049" y="1195170"/>
                  </a:cubicBezTo>
                  <a:cubicBezTo>
                    <a:pt x="492811" y="1199614"/>
                    <a:pt x="499477" y="1201836"/>
                    <a:pt x="502334" y="1208502"/>
                  </a:cubicBezTo>
                  <a:cubicBezTo>
                    <a:pt x="497890" y="1209137"/>
                    <a:pt x="495033" y="1212629"/>
                    <a:pt x="491859" y="1215169"/>
                  </a:cubicBezTo>
                  <a:cubicBezTo>
                    <a:pt x="396626" y="1293577"/>
                    <a:pt x="289966" y="1290720"/>
                    <a:pt x="199178" y="1207550"/>
                  </a:cubicBezTo>
                  <a:cubicBezTo>
                    <a:pt x="187432" y="1196757"/>
                    <a:pt x="177274" y="1185012"/>
                    <a:pt x="166164" y="1173584"/>
                  </a:cubicBezTo>
                  <a:cubicBezTo>
                    <a:pt x="155371" y="1173266"/>
                    <a:pt x="149657" y="1165648"/>
                    <a:pt x="143943" y="1158029"/>
                  </a:cubicBezTo>
                  <a:cubicBezTo>
                    <a:pt x="99183" y="1098033"/>
                    <a:pt x="69027" y="1030735"/>
                    <a:pt x="46488" y="959946"/>
                  </a:cubicBezTo>
                  <a:cubicBezTo>
                    <a:pt x="25220" y="892648"/>
                    <a:pt x="11252" y="823763"/>
                    <a:pt x="4903" y="753926"/>
                  </a:cubicBezTo>
                  <a:cubicBezTo>
                    <a:pt x="-1445" y="685994"/>
                    <a:pt x="-1128" y="618061"/>
                    <a:pt x="2999" y="549811"/>
                  </a:cubicBezTo>
                  <a:cubicBezTo>
                    <a:pt x="5856" y="499973"/>
                    <a:pt x="13157" y="451087"/>
                    <a:pt x="22998" y="402518"/>
                  </a:cubicBezTo>
                  <a:cubicBezTo>
                    <a:pt x="41092" y="314587"/>
                    <a:pt x="70614" y="230465"/>
                    <a:pt x="117595" y="153327"/>
                  </a:cubicBezTo>
                  <a:cubicBezTo>
                    <a:pt x="127118" y="137454"/>
                    <a:pt x="138546" y="122852"/>
                    <a:pt x="149657" y="107932"/>
                  </a:cubicBezTo>
                  <a:cubicBezTo>
                    <a:pt x="153466" y="102853"/>
                    <a:pt x="158228" y="100314"/>
                    <a:pt x="163624" y="98409"/>
                  </a:cubicBezTo>
                  <a:cubicBezTo>
                    <a:pt x="172195" y="94600"/>
                    <a:pt x="176639" y="86346"/>
                    <a:pt x="182988" y="79998"/>
                  </a:cubicBezTo>
                  <a:cubicBezTo>
                    <a:pt x="229969" y="32699"/>
                    <a:pt x="283617" y="-315"/>
                    <a:pt x="352819" y="2"/>
                  </a:cubicBezTo>
                  <a:cubicBezTo>
                    <a:pt x="395356" y="2"/>
                    <a:pt x="433132" y="15874"/>
                    <a:pt x="468685" y="38095"/>
                  </a:cubicBezTo>
                  <a:cubicBezTo>
                    <a:pt x="480113" y="33969"/>
                    <a:pt x="483923" y="46031"/>
                    <a:pt x="491859" y="49206"/>
                  </a:cubicBezTo>
                  <a:cubicBezTo>
                    <a:pt x="493763" y="50475"/>
                    <a:pt x="495351" y="52063"/>
                    <a:pt x="496620" y="53967"/>
                  </a:cubicBezTo>
                  <a:cubicBezTo>
                    <a:pt x="496938" y="55872"/>
                    <a:pt x="496620" y="58094"/>
                    <a:pt x="496303" y="60316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317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14" name="그룹 113">
            <a:extLst>
              <a:ext uri="{FF2B5EF4-FFF2-40B4-BE49-F238E27FC236}">
                <a16:creationId xmlns:a16="http://schemas.microsoft.com/office/drawing/2014/main" id="{D8517B29-4DD6-46F5-A3D6-5712D294AA84}"/>
              </a:ext>
            </a:extLst>
          </p:cNvPr>
          <p:cNvGrpSpPr/>
          <p:nvPr/>
        </p:nvGrpSpPr>
        <p:grpSpPr>
          <a:xfrm>
            <a:off x="4881338" y="2556707"/>
            <a:ext cx="2420142" cy="2721630"/>
            <a:chOff x="4926464" y="2654883"/>
            <a:chExt cx="2420142" cy="2721630"/>
          </a:xfrm>
        </p:grpSpPr>
        <p:grpSp>
          <p:nvGrpSpPr>
            <p:cNvPr id="52" name="Graphic 443">
              <a:extLst>
                <a:ext uri="{FF2B5EF4-FFF2-40B4-BE49-F238E27FC236}">
                  <a16:creationId xmlns:a16="http://schemas.microsoft.com/office/drawing/2014/main" id="{9727053B-0857-4734-A38A-D69CAF1CE710}"/>
                </a:ext>
              </a:extLst>
            </p:cNvPr>
            <p:cNvGrpSpPr/>
            <p:nvPr/>
          </p:nvGrpSpPr>
          <p:grpSpPr>
            <a:xfrm>
              <a:off x="4926464" y="2654883"/>
              <a:ext cx="2420142" cy="2721630"/>
              <a:chOff x="3183256" y="80010"/>
              <a:chExt cx="5831140" cy="6557553"/>
            </a:xfrm>
          </p:grpSpPr>
          <p:sp>
            <p:nvSpPr>
              <p:cNvPr id="91" name="Freeform: Shape 575">
                <a:extLst>
                  <a:ext uri="{FF2B5EF4-FFF2-40B4-BE49-F238E27FC236}">
                    <a16:creationId xmlns:a16="http://schemas.microsoft.com/office/drawing/2014/main" id="{CF9B19D9-9B5B-42B7-811C-025ACBF20957}"/>
                  </a:ext>
                </a:extLst>
              </p:cNvPr>
              <p:cNvSpPr/>
              <p:nvPr/>
            </p:nvSpPr>
            <p:spPr>
              <a:xfrm>
                <a:off x="3553777" y="80010"/>
                <a:ext cx="5457824" cy="409576"/>
              </a:xfrm>
              <a:custGeom>
                <a:avLst/>
                <a:gdLst>
                  <a:gd name="connsiteX0" fmla="*/ 0 w 5457825"/>
                  <a:gd name="connsiteY0" fmla="*/ 27623 h 409575"/>
                  <a:gd name="connsiteX1" fmla="*/ 313373 w 5457825"/>
                  <a:gd name="connsiteY1" fmla="*/ 5715 h 409575"/>
                  <a:gd name="connsiteX2" fmla="*/ 338138 w 5457825"/>
                  <a:gd name="connsiteY2" fmla="*/ 0 h 409575"/>
                  <a:gd name="connsiteX3" fmla="*/ 447675 w 5457825"/>
                  <a:gd name="connsiteY3" fmla="*/ 0 h 409575"/>
                  <a:gd name="connsiteX4" fmla="*/ 543878 w 5457825"/>
                  <a:gd name="connsiteY4" fmla="*/ 8573 h 409575"/>
                  <a:gd name="connsiteX5" fmla="*/ 1013460 w 5457825"/>
                  <a:gd name="connsiteY5" fmla="*/ 37148 h 409575"/>
                  <a:gd name="connsiteX6" fmla="*/ 1485900 w 5457825"/>
                  <a:gd name="connsiteY6" fmla="*/ 66675 h 409575"/>
                  <a:gd name="connsiteX7" fmla="*/ 1960245 w 5457825"/>
                  <a:gd name="connsiteY7" fmla="*/ 94298 h 409575"/>
                  <a:gd name="connsiteX8" fmla="*/ 2432685 w 5457825"/>
                  <a:gd name="connsiteY8" fmla="*/ 123825 h 409575"/>
                  <a:gd name="connsiteX9" fmla="*/ 2849880 w 5457825"/>
                  <a:gd name="connsiteY9" fmla="*/ 146685 h 409575"/>
                  <a:gd name="connsiteX10" fmla="*/ 3293745 w 5457825"/>
                  <a:gd name="connsiteY10" fmla="*/ 171450 h 409575"/>
                  <a:gd name="connsiteX11" fmla="*/ 3614738 w 5457825"/>
                  <a:gd name="connsiteY11" fmla="*/ 188595 h 409575"/>
                  <a:gd name="connsiteX12" fmla="*/ 3982403 w 5457825"/>
                  <a:gd name="connsiteY12" fmla="*/ 212408 h 409575"/>
                  <a:gd name="connsiteX13" fmla="*/ 4303395 w 5457825"/>
                  <a:gd name="connsiteY13" fmla="*/ 235268 h 409575"/>
                  <a:gd name="connsiteX14" fmla="*/ 4688205 w 5457825"/>
                  <a:gd name="connsiteY14" fmla="*/ 269558 h 409575"/>
                  <a:gd name="connsiteX15" fmla="*/ 5134928 w 5457825"/>
                  <a:gd name="connsiteY15" fmla="*/ 314325 h 409575"/>
                  <a:gd name="connsiteX16" fmla="*/ 5415915 w 5457825"/>
                  <a:gd name="connsiteY16" fmla="*/ 342900 h 409575"/>
                  <a:gd name="connsiteX17" fmla="*/ 5459730 w 5457825"/>
                  <a:gd name="connsiteY17" fmla="*/ 345758 h 409575"/>
                  <a:gd name="connsiteX18" fmla="*/ 5459730 w 5457825"/>
                  <a:gd name="connsiteY18" fmla="*/ 350520 h 409575"/>
                  <a:gd name="connsiteX19" fmla="*/ 5420678 w 5457825"/>
                  <a:gd name="connsiteY19" fmla="*/ 368618 h 409575"/>
                  <a:gd name="connsiteX20" fmla="*/ 5243513 w 5457825"/>
                  <a:gd name="connsiteY20" fmla="*/ 393383 h 409575"/>
                  <a:gd name="connsiteX21" fmla="*/ 5158740 w 5457825"/>
                  <a:gd name="connsiteY21" fmla="*/ 399098 h 409575"/>
                  <a:gd name="connsiteX22" fmla="*/ 5115878 w 5457825"/>
                  <a:gd name="connsiteY22" fmla="*/ 409575 h 409575"/>
                  <a:gd name="connsiteX23" fmla="*/ 4860608 w 5457825"/>
                  <a:gd name="connsiteY23" fmla="*/ 397193 h 409575"/>
                  <a:gd name="connsiteX24" fmla="*/ 4649153 w 5457825"/>
                  <a:gd name="connsiteY24" fmla="*/ 384810 h 409575"/>
                  <a:gd name="connsiteX25" fmla="*/ 4372928 w 5457825"/>
                  <a:gd name="connsiteY25" fmla="*/ 365760 h 409575"/>
                  <a:gd name="connsiteX26" fmla="*/ 4135755 w 5457825"/>
                  <a:gd name="connsiteY26" fmla="*/ 347663 h 409575"/>
                  <a:gd name="connsiteX27" fmla="*/ 3829050 w 5457825"/>
                  <a:gd name="connsiteY27" fmla="*/ 319088 h 409575"/>
                  <a:gd name="connsiteX28" fmla="*/ 3573780 w 5457825"/>
                  <a:gd name="connsiteY28" fmla="*/ 300990 h 409575"/>
                  <a:gd name="connsiteX29" fmla="*/ 3313748 w 5457825"/>
                  <a:gd name="connsiteY29" fmla="*/ 282893 h 409575"/>
                  <a:gd name="connsiteX30" fmla="*/ 3126105 w 5457825"/>
                  <a:gd name="connsiteY30" fmla="*/ 269558 h 409575"/>
                  <a:gd name="connsiteX31" fmla="*/ 2867978 w 5457825"/>
                  <a:gd name="connsiteY31" fmla="*/ 251460 h 409575"/>
                  <a:gd name="connsiteX32" fmla="*/ 2686050 w 5457825"/>
                  <a:gd name="connsiteY32" fmla="*/ 239078 h 409575"/>
                  <a:gd name="connsiteX33" fmla="*/ 2427923 w 5457825"/>
                  <a:gd name="connsiteY33" fmla="*/ 220028 h 409575"/>
                  <a:gd name="connsiteX34" fmla="*/ 2183130 w 5457825"/>
                  <a:gd name="connsiteY34" fmla="*/ 201930 h 409575"/>
                  <a:gd name="connsiteX35" fmla="*/ 1863090 w 5457825"/>
                  <a:gd name="connsiteY35" fmla="*/ 178118 h 409575"/>
                  <a:gd name="connsiteX36" fmla="*/ 1615440 w 5457825"/>
                  <a:gd name="connsiteY36" fmla="*/ 160020 h 409575"/>
                  <a:gd name="connsiteX37" fmla="*/ 1282065 w 5457825"/>
                  <a:gd name="connsiteY37" fmla="*/ 136208 h 409575"/>
                  <a:gd name="connsiteX38" fmla="*/ 1031557 w 5457825"/>
                  <a:gd name="connsiteY38" fmla="*/ 118110 h 409575"/>
                  <a:gd name="connsiteX39" fmla="*/ 695325 w 5457825"/>
                  <a:gd name="connsiteY39" fmla="*/ 93345 h 409575"/>
                  <a:gd name="connsiteX40" fmla="*/ 450533 w 5457825"/>
                  <a:gd name="connsiteY40" fmla="*/ 76200 h 409575"/>
                  <a:gd name="connsiteX41" fmla="*/ 115253 w 5457825"/>
                  <a:gd name="connsiteY41" fmla="*/ 52388 h 409575"/>
                  <a:gd name="connsiteX42" fmla="*/ 21908 w 5457825"/>
                  <a:gd name="connsiteY42" fmla="*/ 44768 h 409575"/>
                  <a:gd name="connsiteX43" fmla="*/ 0 w 5457825"/>
                  <a:gd name="connsiteY43" fmla="*/ 27623 h 409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</a:cxnLst>
                <a:rect l="l" t="t" r="r" b="b"/>
                <a:pathLst>
                  <a:path w="5457825" h="409575">
                    <a:moveTo>
                      <a:pt x="0" y="27623"/>
                    </a:moveTo>
                    <a:cubicBezTo>
                      <a:pt x="104775" y="20955"/>
                      <a:pt x="209550" y="13335"/>
                      <a:pt x="313373" y="5715"/>
                    </a:cubicBezTo>
                    <a:cubicBezTo>
                      <a:pt x="321945" y="4763"/>
                      <a:pt x="330518" y="6668"/>
                      <a:pt x="338138" y="0"/>
                    </a:cubicBezTo>
                    <a:cubicBezTo>
                      <a:pt x="374333" y="0"/>
                      <a:pt x="411480" y="0"/>
                      <a:pt x="447675" y="0"/>
                    </a:cubicBezTo>
                    <a:cubicBezTo>
                      <a:pt x="479108" y="8573"/>
                      <a:pt x="511493" y="6668"/>
                      <a:pt x="543878" y="8573"/>
                    </a:cubicBezTo>
                    <a:cubicBezTo>
                      <a:pt x="700088" y="19050"/>
                      <a:pt x="857250" y="27623"/>
                      <a:pt x="1013460" y="37148"/>
                    </a:cubicBezTo>
                    <a:cubicBezTo>
                      <a:pt x="1170623" y="46673"/>
                      <a:pt x="1327785" y="57150"/>
                      <a:pt x="1485900" y="66675"/>
                    </a:cubicBezTo>
                    <a:cubicBezTo>
                      <a:pt x="1644015" y="76200"/>
                      <a:pt x="1802130" y="84773"/>
                      <a:pt x="1960245" y="94298"/>
                    </a:cubicBezTo>
                    <a:cubicBezTo>
                      <a:pt x="2117408" y="103823"/>
                      <a:pt x="2274570" y="114300"/>
                      <a:pt x="2432685" y="123825"/>
                    </a:cubicBezTo>
                    <a:cubicBezTo>
                      <a:pt x="2571750" y="132398"/>
                      <a:pt x="2710815" y="139065"/>
                      <a:pt x="2849880" y="146685"/>
                    </a:cubicBezTo>
                    <a:cubicBezTo>
                      <a:pt x="2997518" y="155258"/>
                      <a:pt x="3145155" y="162878"/>
                      <a:pt x="3293745" y="171450"/>
                    </a:cubicBezTo>
                    <a:cubicBezTo>
                      <a:pt x="3400425" y="177165"/>
                      <a:pt x="3508058" y="181928"/>
                      <a:pt x="3614738" y="188595"/>
                    </a:cubicBezTo>
                    <a:cubicBezTo>
                      <a:pt x="3737610" y="196215"/>
                      <a:pt x="3859530" y="203835"/>
                      <a:pt x="3982403" y="212408"/>
                    </a:cubicBezTo>
                    <a:cubicBezTo>
                      <a:pt x="4089083" y="220028"/>
                      <a:pt x="4195763" y="227648"/>
                      <a:pt x="4303395" y="235268"/>
                    </a:cubicBezTo>
                    <a:cubicBezTo>
                      <a:pt x="4431983" y="243840"/>
                      <a:pt x="4560570" y="256223"/>
                      <a:pt x="4688205" y="269558"/>
                    </a:cubicBezTo>
                    <a:cubicBezTo>
                      <a:pt x="4836795" y="284798"/>
                      <a:pt x="4986338" y="299085"/>
                      <a:pt x="5134928" y="314325"/>
                    </a:cubicBezTo>
                    <a:cubicBezTo>
                      <a:pt x="5228273" y="323850"/>
                      <a:pt x="5321618" y="333375"/>
                      <a:pt x="5415915" y="342900"/>
                    </a:cubicBezTo>
                    <a:cubicBezTo>
                      <a:pt x="5430203" y="344805"/>
                      <a:pt x="5445443" y="344805"/>
                      <a:pt x="5459730" y="345758"/>
                    </a:cubicBezTo>
                    <a:cubicBezTo>
                      <a:pt x="5459730" y="347663"/>
                      <a:pt x="5459730" y="349568"/>
                      <a:pt x="5459730" y="350520"/>
                    </a:cubicBezTo>
                    <a:cubicBezTo>
                      <a:pt x="5449253" y="362903"/>
                      <a:pt x="5436870" y="366713"/>
                      <a:pt x="5420678" y="368618"/>
                    </a:cubicBezTo>
                    <a:cubicBezTo>
                      <a:pt x="5361623" y="375285"/>
                      <a:pt x="5302568" y="383858"/>
                      <a:pt x="5243513" y="393383"/>
                    </a:cubicBezTo>
                    <a:cubicBezTo>
                      <a:pt x="5214938" y="398145"/>
                      <a:pt x="5187315" y="392430"/>
                      <a:pt x="5158740" y="399098"/>
                    </a:cubicBezTo>
                    <a:cubicBezTo>
                      <a:pt x="5144453" y="401955"/>
                      <a:pt x="5131118" y="409575"/>
                      <a:pt x="5115878" y="409575"/>
                    </a:cubicBezTo>
                    <a:cubicBezTo>
                      <a:pt x="5030153" y="410528"/>
                      <a:pt x="4945380" y="401955"/>
                      <a:pt x="4860608" y="397193"/>
                    </a:cubicBezTo>
                    <a:cubicBezTo>
                      <a:pt x="4790123" y="393383"/>
                      <a:pt x="4719638" y="388620"/>
                      <a:pt x="4649153" y="384810"/>
                    </a:cubicBezTo>
                    <a:cubicBezTo>
                      <a:pt x="4556760" y="379095"/>
                      <a:pt x="4465320" y="372428"/>
                      <a:pt x="4372928" y="365760"/>
                    </a:cubicBezTo>
                    <a:cubicBezTo>
                      <a:pt x="4293870" y="360998"/>
                      <a:pt x="4214813" y="353378"/>
                      <a:pt x="4135755" y="347663"/>
                    </a:cubicBezTo>
                    <a:cubicBezTo>
                      <a:pt x="4032885" y="340043"/>
                      <a:pt x="3930968" y="327660"/>
                      <a:pt x="3829050" y="319088"/>
                    </a:cubicBezTo>
                    <a:cubicBezTo>
                      <a:pt x="3744278" y="311468"/>
                      <a:pt x="3658553" y="306705"/>
                      <a:pt x="3573780" y="300990"/>
                    </a:cubicBezTo>
                    <a:cubicBezTo>
                      <a:pt x="3487103" y="294323"/>
                      <a:pt x="3400425" y="288608"/>
                      <a:pt x="3313748" y="282893"/>
                    </a:cubicBezTo>
                    <a:cubicBezTo>
                      <a:pt x="3250883" y="279083"/>
                      <a:pt x="3188970" y="274320"/>
                      <a:pt x="3126105" y="269558"/>
                    </a:cubicBezTo>
                    <a:cubicBezTo>
                      <a:pt x="3040380" y="262890"/>
                      <a:pt x="2953703" y="258128"/>
                      <a:pt x="2867978" y="251460"/>
                    </a:cubicBezTo>
                    <a:cubicBezTo>
                      <a:pt x="2807018" y="246698"/>
                      <a:pt x="2746058" y="242888"/>
                      <a:pt x="2686050" y="239078"/>
                    </a:cubicBezTo>
                    <a:cubicBezTo>
                      <a:pt x="2600325" y="233363"/>
                      <a:pt x="2514600" y="226695"/>
                      <a:pt x="2427923" y="220028"/>
                    </a:cubicBezTo>
                    <a:cubicBezTo>
                      <a:pt x="2346008" y="214313"/>
                      <a:pt x="2265045" y="208598"/>
                      <a:pt x="2183130" y="201930"/>
                    </a:cubicBezTo>
                    <a:cubicBezTo>
                      <a:pt x="2076450" y="193358"/>
                      <a:pt x="1969770" y="185738"/>
                      <a:pt x="1863090" y="178118"/>
                    </a:cubicBezTo>
                    <a:cubicBezTo>
                      <a:pt x="1780223" y="172403"/>
                      <a:pt x="1698308" y="166688"/>
                      <a:pt x="1615440" y="160020"/>
                    </a:cubicBezTo>
                    <a:cubicBezTo>
                      <a:pt x="1503998" y="151448"/>
                      <a:pt x="1393508" y="144780"/>
                      <a:pt x="1282065" y="136208"/>
                    </a:cubicBezTo>
                    <a:cubicBezTo>
                      <a:pt x="1199198" y="129540"/>
                      <a:pt x="1115378" y="124778"/>
                      <a:pt x="1031557" y="118110"/>
                    </a:cubicBezTo>
                    <a:cubicBezTo>
                      <a:pt x="919163" y="109538"/>
                      <a:pt x="807720" y="101918"/>
                      <a:pt x="695325" y="93345"/>
                    </a:cubicBezTo>
                    <a:cubicBezTo>
                      <a:pt x="613410" y="87630"/>
                      <a:pt x="532448" y="81915"/>
                      <a:pt x="450533" y="76200"/>
                    </a:cubicBezTo>
                    <a:cubicBezTo>
                      <a:pt x="339090" y="68580"/>
                      <a:pt x="227648" y="61913"/>
                      <a:pt x="115253" y="52388"/>
                    </a:cubicBezTo>
                    <a:cubicBezTo>
                      <a:pt x="83820" y="49530"/>
                      <a:pt x="52388" y="50483"/>
                      <a:pt x="21908" y="44768"/>
                    </a:cubicBezTo>
                    <a:cubicBezTo>
                      <a:pt x="12383" y="42863"/>
                      <a:pt x="0" y="43815"/>
                      <a:pt x="0" y="27623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2" name="Freeform: Shape 576">
                <a:extLst>
                  <a:ext uri="{FF2B5EF4-FFF2-40B4-BE49-F238E27FC236}">
                    <a16:creationId xmlns:a16="http://schemas.microsoft.com/office/drawing/2014/main" id="{AF83147B-906E-407C-A704-21406919ADFC}"/>
                  </a:ext>
                </a:extLst>
              </p:cNvPr>
              <p:cNvSpPr/>
              <p:nvPr/>
            </p:nvSpPr>
            <p:spPr>
              <a:xfrm>
                <a:off x="5545685" y="5756079"/>
                <a:ext cx="1790700" cy="838198"/>
              </a:xfrm>
              <a:custGeom>
                <a:avLst/>
                <a:gdLst>
                  <a:gd name="connsiteX0" fmla="*/ 475448 w 1790700"/>
                  <a:gd name="connsiteY0" fmla="*/ 732472 h 838200"/>
                  <a:gd name="connsiteX1" fmla="*/ 495451 w 1790700"/>
                  <a:gd name="connsiteY1" fmla="*/ 739140 h 838200"/>
                  <a:gd name="connsiteX2" fmla="*/ 650708 w 1790700"/>
                  <a:gd name="connsiteY2" fmla="*/ 639127 h 838200"/>
                  <a:gd name="connsiteX3" fmla="*/ 736433 w 1790700"/>
                  <a:gd name="connsiteY3" fmla="*/ 596265 h 838200"/>
                  <a:gd name="connsiteX4" fmla="*/ 780248 w 1790700"/>
                  <a:gd name="connsiteY4" fmla="*/ 572452 h 838200"/>
                  <a:gd name="connsiteX5" fmla="*/ 844066 w 1790700"/>
                  <a:gd name="connsiteY5" fmla="*/ 532447 h 838200"/>
                  <a:gd name="connsiteX6" fmla="*/ 905978 w 1790700"/>
                  <a:gd name="connsiteY6" fmla="*/ 489585 h 838200"/>
                  <a:gd name="connsiteX7" fmla="*/ 938363 w 1790700"/>
                  <a:gd name="connsiteY7" fmla="*/ 440055 h 838200"/>
                  <a:gd name="connsiteX8" fmla="*/ 965033 w 1790700"/>
                  <a:gd name="connsiteY8" fmla="*/ 113347 h 838200"/>
                  <a:gd name="connsiteX9" fmla="*/ 970748 w 1790700"/>
                  <a:gd name="connsiteY9" fmla="*/ 33338 h 838200"/>
                  <a:gd name="connsiteX10" fmla="*/ 991703 w 1790700"/>
                  <a:gd name="connsiteY10" fmla="*/ 0 h 838200"/>
                  <a:gd name="connsiteX11" fmla="*/ 1354606 w 1790700"/>
                  <a:gd name="connsiteY11" fmla="*/ 38100 h 838200"/>
                  <a:gd name="connsiteX12" fmla="*/ 1497481 w 1790700"/>
                  <a:gd name="connsiteY12" fmla="*/ 86677 h 838200"/>
                  <a:gd name="connsiteX13" fmla="*/ 1537486 w 1790700"/>
                  <a:gd name="connsiteY13" fmla="*/ 129540 h 838200"/>
                  <a:gd name="connsiteX14" fmla="*/ 1575586 w 1790700"/>
                  <a:gd name="connsiteY14" fmla="*/ 152400 h 838200"/>
                  <a:gd name="connsiteX15" fmla="*/ 1706078 w 1790700"/>
                  <a:gd name="connsiteY15" fmla="*/ 157163 h 838200"/>
                  <a:gd name="connsiteX16" fmla="*/ 1797518 w 1790700"/>
                  <a:gd name="connsiteY16" fmla="*/ 277177 h 838200"/>
                  <a:gd name="connsiteX17" fmla="*/ 1784183 w 1790700"/>
                  <a:gd name="connsiteY17" fmla="*/ 346710 h 838200"/>
                  <a:gd name="connsiteX18" fmla="*/ 1718461 w 1790700"/>
                  <a:gd name="connsiteY18" fmla="*/ 423863 h 838200"/>
                  <a:gd name="connsiteX19" fmla="*/ 1453666 w 1790700"/>
                  <a:gd name="connsiteY19" fmla="*/ 502920 h 838200"/>
                  <a:gd name="connsiteX20" fmla="*/ 1318411 w 1790700"/>
                  <a:gd name="connsiteY20" fmla="*/ 534352 h 838200"/>
                  <a:gd name="connsiteX21" fmla="*/ 1229828 w 1790700"/>
                  <a:gd name="connsiteY21" fmla="*/ 575310 h 838200"/>
                  <a:gd name="connsiteX22" fmla="*/ 1065998 w 1790700"/>
                  <a:gd name="connsiteY22" fmla="*/ 654368 h 838200"/>
                  <a:gd name="connsiteX23" fmla="*/ 1003133 w 1790700"/>
                  <a:gd name="connsiteY23" fmla="*/ 689610 h 838200"/>
                  <a:gd name="connsiteX24" fmla="*/ 825968 w 1790700"/>
                  <a:gd name="connsiteY24" fmla="*/ 754380 h 838200"/>
                  <a:gd name="connsiteX25" fmla="*/ 729766 w 1790700"/>
                  <a:gd name="connsiteY25" fmla="*/ 756285 h 838200"/>
                  <a:gd name="connsiteX26" fmla="*/ 590701 w 1790700"/>
                  <a:gd name="connsiteY26" fmla="*/ 808672 h 838200"/>
                  <a:gd name="connsiteX27" fmla="*/ 475448 w 1790700"/>
                  <a:gd name="connsiteY27" fmla="*/ 843915 h 838200"/>
                  <a:gd name="connsiteX28" fmla="*/ 370673 w 1790700"/>
                  <a:gd name="connsiteY28" fmla="*/ 843915 h 838200"/>
                  <a:gd name="connsiteX29" fmla="*/ 344003 w 1790700"/>
                  <a:gd name="connsiteY29" fmla="*/ 820102 h 838200"/>
                  <a:gd name="connsiteX30" fmla="*/ 249706 w 1790700"/>
                  <a:gd name="connsiteY30" fmla="*/ 722947 h 838200"/>
                  <a:gd name="connsiteX31" fmla="*/ 23963 w 1790700"/>
                  <a:gd name="connsiteY31" fmla="*/ 730568 h 838200"/>
                  <a:gd name="connsiteX32" fmla="*/ 3961 w 1790700"/>
                  <a:gd name="connsiteY32" fmla="*/ 707707 h 838200"/>
                  <a:gd name="connsiteX33" fmla="*/ 10628 w 1790700"/>
                  <a:gd name="connsiteY33" fmla="*/ 707707 h 838200"/>
                  <a:gd name="connsiteX34" fmla="*/ 176363 w 1790700"/>
                  <a:gd name="connsiteY34" fmla="*/ 707707 h 838200"/>
                  <a:gd name="connsiteX35" fmla="*/ 354481 w 1790700"/>
                  <a:gd name="connsiteY35" fmla="*/ 716280 h 838200"/>
                  <a:gd name="connsiteX36" fmla="*/ 362101 w 1790700"/>
                  <a:gd name="connsiteY36" fmla="*/ 709613 h 838200"/>
                  <a:gd name="connsiteX37" fmla="*/ 475448 w 1790700"/>
                  <a:gd name="connsiteY37" fmla="*/ 732472 h 838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790700" h="838200">
                    <a:moveTo>
                      <a:pt x="475448" y="732472"/>
                    </a:moveTo>
                    <a:cubicBezTo>
                      <a:pt x="482116" y="734377"/>
                      <a:pt x="488783" y="737235"/>
                      <a:pt x="495451" y="739140"/>
                    </a:cubicBezTo>
                    <a:cubicBezTo>
                      <a:pt x="542123" y="698182"/>
                      <a:pt x="597368" y="669607"/>
                      <a:pt x="650708" y="639127"/>
                    </a:cubicBezTo>
                    <a:cubicBezTo>
                      <a:pt x="680236" y="626745"/>
                      <a:pt x="705953" y="606743"/>
                      <a:pt x="736433" y="596265"/>
                    </a:cubicBezTo>
                    <a:cubicBezTo>
                      <a:pt x="749768" y="586740"/>
                      <a:pt x="764056" y="579120"/>
                      <a:pt x="780248" y="572452"/>
                    </a:cubicBezTo>
                    <a:cubicBezTo>
                      <a:pt x="804061" y="562927"/>
                      <a:pt x="825016" y="549593"/>
                      <a:pt x="844066" y="532447"/>
                    </a:cubicBezTo>
                    <a:cubicBezTo>
                      <a:pt x="862163" y="515302"/>
                      <a:pt x="884071" y="501968"/>
                      <a:pt x="905978" y="489585"/>
                    </a:cubicBezTo>
                    <a:cubicBezTo>
                      <a:pt x="925981" y="479107"/>
                      <a:pt x="936458" y="461963"/>
                      <a:pt x="938363" y="440055"/>
                    </a:cubicBezTo>
                    <a:cubicBezTo>
                      <a:pt x="945983" y="331470"/>
                      <a:pt x="958366" y="221932"/>
                      <a:pt x="965033" y="113347"/>
                    </a:cubicBezTo>
                    <a:cubicBezTo>
                      <a:pt x="966938" y="86677"/>
                      <a:pt x="968843" y="60007"/>
                      <a:pt x="970748" y="33338"/>
                    </a:cubicBezTo>
                    <a:cubicBezTo>
                      <a:pt x="971701" y="20002"/>
                      <a:pt x="970748" y="1905"/>
                      <a:pt x="991703" y="0"/>
                    </a:cubicBezTo>
                    <a:cubicBezTo>
                      <a:pt x="1113623" y="3810"/>
                      <a:pt x="1233638" y="24765"/>
                      <a:pt x="1354606" y="38100"/>
                    </a:cubicBezTo>
                    <a:cubicBezTo>
                      <a:pt x="1405088" y="43815"/>
                      <a:pt x="1452713" y="60007"/>
                      <a:pt x="1497481" y="86677"/>
                    </a:cubicBezTo>
                    <a:cubicBezTo>
                      <a:pt x="1514626" y="97155"/>
                      <a:pt x="1531771" y="109538"/>
                      <a:pt x="1537486" y="129540"/>
                    </a:cubicBezTo>
                    <a:cubicBezTo>
                      <a:pt x="1544153" y="149543"/>
                      <a:pt x="1557488" y="152400"/>
                      <a:pt x="1575586" y="152400"/>
                    </a:cubicBezTo>
                    <a:cubicBezTo>
                      <a:pt x="1619401" y="153352"/>
                      <a:pt x="1662263" y="148590"/>
                      <a:pt x="1706078" y="157163"/>
                    </a:cubicBezTo>
                    <a:cubicBezTo>
                      <a:pt x="1775611" y="171450"/>
                      <a:pt x="1803233" y="206693"/>
                      <a:pt x="1797518" y="277177"/>
                    </a:cubicBezTo>
                    <a:cubicBezTo>
                      <a:pt x="1795613" y="300038"/>
                      <a:pt x="1790851" y="323850"/>
                      <a:pt x="1784183" y="346710"/>
                    </a:cubicBezTo>
                    <a:cubicBezTo>
                      <a:pt x="1773706" y="381952"/>
                      <a:pt x="1751798" y="407670"/>
                      <a:pt x="1718461" y="423863"/>
                    </a:cubicBezTo>
                    <a:cubicBezTo>
                      <a:pt x="1634641" y="463868"/>
                      <a:pt x="1543201" y="481013"/>
                      <a:pt x="1453666" y="502920"/>
                    </a:cubicBezTo>
                    <a:cubicBezTo>
                      <a:pt x="1408898" y="513397"/>
                      <a:pt x="1364131" y="523875"/>
                      <a:pt x="1318411" y="534352"/>
                    </a:cubicBezTo>
                    <a:cubicBezTo>
                      <a:pt x="1286026" y="541972"/>
                      <a:pt x="1257451" y="556260"/>
                      <a:pt x="1229828" y="575310"/>
                    </a:cubicBezTo>
                    <a:cubicBezTo>
                      <a:pt x="1180298" y="611505"/>
                      <a:pt x="1124101" y="637222"/>
                      <a:pt x="1065998" y="654368"/>
                    </a:cubicBezTo>
                    <a:cubicBezTo>
                      <a:pt x="1042186" y="661988"/>
                      <a:pt x="1021231" y="672465"/>
                      <a:pt x="1003133" y="689610"/>
                    </a:cubicBezTo>
                    <a:cubicBezTo>
                      <a:pt x="952651" y="736282"/>
                      <a:pt x="892643" y="754380"/>
                      <a:pt x="825968" y="754380"/>
                    </a:cubicBezTo>
                    <a:cubicBezTo>
                      <a:pt x="793583" y="754380"/>
                      <a:pt x="761198" y="754380"/>
                      <a:pt x="729766" y="756285"/>
                    </a:cubicBezTo>
                    <a:cubicBezTo>
                      <a:pt x="678331" y="759143"/>
                      <a:pt x="631658" y="776288"/>
                      <a:pt x="590701" y="808672"/>
                    </a:cubicBezTo>
                    <a:cubicBezTo>
                      <a:pt x="557363" y="835343"/>
                      <a:pt x="519263" y="845820"/>
                      <a:pt x="475448" y="843915"/>
                    </a:cubicBezTo>
                    <a:cubicBezTo>
                      <a:pt x="440206" y="842010"/>
                      <a:pt x="405916" y="842963"/>
                      <a:pt x="370673" y="843915"/>
                    </a:cubicBezTo>
                    <a:cubicBezTo>
                      <a:pt x="353528" y="843915"/>
                      <a:pt x="345908" y="838200"/>
                      <a:pt x="344003" y="820102"/>
                    </a:cubicBezTo>
                    <a:cubicBezTo>
                      <a:pt x="341146" y="761047"/>
                      <a:pt x="309713" y="731520"/>
                      <a:pt x="249706" y="722947"/>
                    </a:cubicBezTo>
                    <a:cubicBezTo>
                      <a:pt x="173506" y="713422"/>
                      <a:pt x="98258" y="717232"/>
                      <a:pt x="23963" y="730568"/>
                    </a:cubicBezTo>
                    <a:cubicBezTo>
                      <a:pt x="151" y="735330"/>
                      <a:pt x="-4612" y="728663"/>
                      <a:pt x="3961" y="707707"/>
                    </a:cubicBezTo>
                    <a:cubicBezTo>
                      <a:pt x="5866" y="707707"/>
                      <a:pt x="7771" y="707707"/>
                      <a:pt x="10628" y="707707"/>
                    </a:cubicBezTo>
                    <a:cubicBezTo>
                      <a:pt x="65873" y="710565"/>
                      <a:pt x="121118" y="710565"/>
                      <a:pt x="176363" y="707707"/>
                    </a:cubicBezTo>
                    <a:cubicBezTo>
                      <a:pt x="236371" y="703897"/>
                      <a:pt x="295426" y="714375"/>
                      <a:pt x="354481" y="716280"/>
                    </a:cubicBezTo>
                    <a:cubicBezTo>
                      <a:pt x="356386" y="713422"/>
                      <a:pt x="359243" y="709613"/>
                      <a:pt x="362101" y="709613"/>
                    </a:cubicBezTo>
                    <a:cubicBezTo>
                      <a:pt x="402106" y="709613"/>
                      <a:pt x="442111" y="704850"/>
                      <a:pt x="475448" y="732472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3" name="Freeform: Shape 577">
                <a:extLst>
                  <a:ext uri="{FF2B5EF4-FFF2-40B4-BE49-F238E27FC236}">
                    <a16:creationId xmlns:a16="http://schemas.microsoft.com/office/drawing/2014/main" id="{4D313C99-C651-43BD-A4C8-DD8D13C0F272}"/>
                  </a:ext>
                </a:extLst>
              </p:cNvPr>
              <p:cNvSpPr/>
              <p:nvPr/>
            </p:nvSpPr>
            <p:spPr>
              <a:xfrm>
                <a:off x="5273041" y="3685223"/>
                <a:ext cx="1047750" cy="266702"/>
              </a:xfrm>
              <a:custGeom>
                <a:avLst/>
                <a:gdLst>
                  <a:gd name="connsiteX0" fmla="*/ 46672 w 1047750"/>
                  <a:gd name="connsiteY0" fmla="*/ 79058 h 266700"/>
                  <a:gd name="connsiteX1" fmla="*/ 0 w 1047750"/>
                  <a:gd name="connsiteY1" fmla="*/ 67628 h 266700"/>
                  <a:gd name="connsiteX2" fmla="*/ 6667 w 1047750"/>
                  <a:gd name="connsiteY2" fmla="*/ 0 h 266700"/>
                  <a:gd name="connsiteX3" fmla="*/ 263842 w 1047750"/>
                  <a:gd name="connsiteY3" fmla="*/ 16193 h 266700"/>
                  <a:gd name="connsiteX4" fmla="*/ 513397 w 1047750"/>
                  <a:gd name="connsiteY4" fmla="*/ 35243 h 266700"/>
                  <a:gd name="connsiteX5" fmla="*/ 1041082 w 1047750"/>
                  <a:gd name="connsiteY5" fmla="*/ 78105 h 266700"/>
                  <a:gd name="connsiteX6" fmla="*/ 1051560 w 1047750"/>
                  <a:gd name="connsiteY6" fmla="*/ 128588 h 266700"/>
                  <a:gd name="connsiteX7" fmla="*/ 1046797 w 1047750"/>
                  <a:gd name="connsiteY7" fmla="*/ 204788 h 266700"/>
                  <a:gd name="connsiteX8" fmla="*/ 1023938 w 1047750"/>
                  <a:gd name="connsiteY8" fmla="*/ 267653 h 266700"/>
                  <a:gd name="connsiteX9" fmla="*/ 991553 w 1047750"/>
                  <a:gd name="connsiteY9" fmla="*/ 267653 h 266700"/>
                  <a:gd name="connsiteX10" fmla="*/ 703897 w 1047750"/>
                  <a:gd name="connsiteY10" fmla="*/ 200978 h 266700"/>
                  <a:gd name="connsiteX11" fmla="*/ 402907 w 1047750"/>
                  <a:gd name="connsiteY11" fmla="*/ 134303 h 266700"/>
                  <a:gd name="connsiteX12" fmla="*/ 118110 w 1047750"/>
                  <a:gd name="connsiteY12" fmla="*/ 94297 h 266700"/>
                  <a:gd name="connsiteX13" fmla="*/ 68580 w 1047750"/>
                  <a:gd name="connsiteY13" fmla="*/ 87630 h 266700"/>
                  <a:gd name="connsiteX14" fmla="*/ 46672 w 1047750"/>
                  <a:gd name="connsiteY14" fmla="*/ 79058 h 2667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047750" h="266700">
                    <a:moveTo>
                      <a:pt x="46672" y="79058"/>
                    </a:moveTo>
                    <a:cubicBezTo>
                      <a:pt x="30480" y="76200"/>
                      <a:pt x="11430" y="86678"/>
                      <a:pt x="0" y="67628"/>
                    </a:cubicBezTo>
                    <a:cubicBezTo>
                      <a:pt x="1905" y="44768"/>
                      <a:pt x="4763" y="22860"/>
                      <a:pt x="6667" y="0"/>
                    </a:cubicBezTo>
                    <a:cubicBezTo>
                      <a:pt x="92392" y="0"/>
                      <a:pt x="178117" y="11430"/>
                      <a:pt x="263842" y="16193"/>
                    </a:cubicBezTo>
                    <a:cubicBezTo>
                      <a:pt x="346710" y="20955"/>
                      <a:pt x="430530" y="28575"/>
                      <a:pt x="513397" y="35243"/>
                    </a:cubicBezTo>
                    <a:cubicBezTo>
                      <a:pt x="689610" y="49530"/>
                      <a:pt x="864870" y="63818"/>
                      <a:pt x="1041082" y="78105"/>
                    </a:cubicBezTo>
                    <a:cubicBezTo>
                      <a:pt x="1057275" y="92393"/>
                      <a:pt x="1057275" y="110490"/>
                      <a:pt x="1051560" y="128588"/>
                    </a:cubicBezTo>
                    <a:cubicBezTo>
                      <a:pt x="1042988" y="154305"/>
                      <a:pt x="1039178" y="178118"/>
                      <a:pt x="1046797" y="204788"/>
                    </a:cubicBezTo>
                    <a:cubicBezTo>
                      <a:pt x="1054417" y="230505"/>
                      <a:pt x="1034415" y="248603"/>
                      <a:pt x="1023938" y="267653"/>
                    </a:cubicBezTo>
                    <a:cubicBezTo>
                      <a:pt x="1018222" y="278130"/>
                      <a:pt x="1002982" y="270510"/>
                      <a:pt x="991553" y="267653"/>
                    </a:cubicBezTo>
                    <a:cubicBezTo>
                      <a:pt x="896303" y="241935"/>
                      <a:pt x="800100" y="222885"/>
                      <a:pt x="703897" y="200978"/>
                    </a:cubicBezTo>
                    <a:cubicBezTo>
                      <a:pt x="603885" y="178118"/>
                      <a:pt x="503872" y="154305"/>
                      <a:pt x="402907" y="134303"/>
                    </a:cubicBezTo>
                    <a:cubicBezTo>
                      <a:pt x="308610" y="116205"/>
                      <a:pt x="213360" y="104775"/>
                      <a:pt x="118110" y="94297"/>
                    </a:cubicBezTo>
                    <a:cubicBezTo>
                      <a:pt x="101917" y="92393"/>
                      <a:pt x="85725" y="88583"/>
                      <a:pt x="68580" y="87630"/>
                    </a:cubicBezTo>
                    <a:cubicBezTo>
                      <a:pt x="60007" y="90488"/>
                      <a:pt x="51435" y="87630"/>
                      <a:pt x="46672" y="79058"/>
                    </a:cubicBez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4" name="Freeform: Shape 578">
                <a:extLst>
                  <a:ext uri="{FF2B5EF4-FFF2-40B4-BE49-F238E27FC236}">
                    <a16:creationId xmlns:a16="http://schemas.microsoft.com/office/drawing/2014/main" id="{C44DEE61-35E9-46E8-8020-070B9B051BEE}"/>
                  </a:ext>
                </a:extLst>
              </p:cNvPr>
              <p:cNvSpPr/>
              <p:nvPr/>
            </p:nvSpPr>
            <p:spPr>
              <a:xfrm>
                <a:off x="6266622" y="3769620"/>
                <a:ext cx="440709" cy="349198"/>
              </a:xfrm>
              <a:custGeom>
                <a:avLst/>
                <a:gdLst>
                  <a:gd name="connsiteX0" fmla="*/ 383077 w 400050"/>
                  <a:gd name="connsiteY0" fmla="*/ 287076 h 285750"/>
                  <a:gd name="connsiteX1" fmla="*/ 348787 w 400050"/>
                  <a:gd name="connsiteY1" fmla="*/ 277551 h 285750"/>
                  <a:gd name="connsiteX2" fmla="*/ 94470 w 400050"/>
                  <a:gd name="connsiteY2" fmla="*/ 177539 h 285750"/>
                  <a:gd name="connsiteX3" fmla="*/ 2077 w 400050"/>
                  <a:gd name="connsiteY3" fmla="*/ 167061 h 285750"/>
                  <a:gd name="connsiteX4" fmla="*/ 7793 w 400050"/>
                  <a:gd name="connsiteY4" fmla="*/ 52761 h 285750"/>
                  <a:gd name="connsiteX5" fmla="*/ 17318 w 400050"/>
                  <a:gd name="connsiteY5" fmla="*/ 374 h 285750"/>
                  <a:gd name="connsiteX6" fmla="*/ 259252 w 400050"/>
                  <a:gd name="connsiteY6" fmla="*/ 17519 h 285750"/>
                  <a:gd name="connsiteX7" fmla="*/ 404985 w 400050"/>
                  <a:gd name="connsiteY7" fmla="*/ 30854 h 285750"/>
                  <a:gd name="connsiteX8" fmla="*/ 383077 w 400050"/>
                  <a:gd name="connsiteY8" fmla="*/ 287076 h 2857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00050" h="285750">
                    <a:moveTo>
                      <a:pt x="383077" y="287076"/>
                    </a:moveTo>
                    <a:cubicBezTo>
                      <a:pt x="369743" y="290886"/>
                      <a:pt x="359265" y="282314"/>
                      <a:pt x="348787" y="277551"/>
                    </a:cubicBezTo>
                    <a:cubicBezTo>
                      <a:pt x="266873" y="236594"/>
                      <a:pt x="184958" y="198494"/>
                      <a:pt x="94470" y="177539"/>
                    </a:cubicBezTo>
                    <a:cubicBezTo>
                      <a:pt x="63990" y="170871"/>
                      <a:pt x="33510" y="166109"/>
                      <a:pt x="2077" y="167061"/>
                    </a:cubicBezTo>
                    <a:cubicBezTo>
                      <a:pt x="-4590" y="128961"/>
                      <a:pt x="6840" y="90861"/>
                      <a:pt x="7793" y="52761"/>
                    </a:cubicBezTo>
                    <a:cubicBezTo>
                      <a:pt x="8745" y="34664"/>
                      <a:pt x="10650" y="16566"/>
                      <a:pt x="17318" y="374"/>
                    </a:cubicBezTo>
                    <a:cubicBezTo>
                      <a:pt x="98280" y="-2484"/>
                      <a:pt x="178290" y="11804"/>
                      <a:pt x="259252" y="17519"/>
                    </a:cubicBezTo>
                    <a:cubicBezTo>
                      <a:pt x="307830" y="21329"/>
                      <a:pt x="356408" y="27044"/>
                      <a:pt x="404985" y="30854"/>
                    </a:cubicBezTo>
                    <a:cubicBezTo>
                      <a:pt x="397365" y="116579"/>
                      <a:pt x="389745" y="201351"/>
                      <a:pt x="383077" y="287076"/>
                    </a:cubicBez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5" name="Freeform: Shape 579">
                <a:extLst>
                  <a:ext uri="{FF2B5EF4-FFF2-40B4-BE49-F238E27FC236}">
                    <a16:creationId xmlns:a16="http://schemas.microsoft.com/office/drawing/2014/main" id="{98A9EEB0-2997-452F-8C2B-C44C837D3312}"/>
                  </a:ext>
                </a:extLst>
              </p:cNvPr>
              <p:cNvSpPr/>
              <p:nvPr/>
            </p:nvSpPr>
            <p:spPr>
              <a:xfrm>
                <a:off x="4008119" y="3427392"/>
                <a:ext cx="1009650" cy="228602"/>
              </a:xfrm>
              <a:custGeom>
                <a:avLst/>
                <a:gdLst>
                  <a:gd name="connsiteX0" fmla="*/ 794385 w 1009650"/>
                  <a:gd name="connsiteY0" fmla="*/ 216872 h 228600"/>
                  <a:gd name="connsiteX1" fmla="*/ 776288 w 1009650"/>
                  <a:gd name="connsiteY1" fmla="*/ 202585 h 228600"/>
                  <a:gd name="connsiteX2" fmla="*/ 432435 w 1009650"/>
                  <a:gd name="connsiteY2" fmla="*/ 70187 h 228600"/>
                  <a:gd name="connsiteX3" fmla="*/ 231457 w 1009650"/>
                  <a:gd name="connsiteY3" fmla="*/ 38755 h 228600"/>
                  <a:gd name="connsiteX4" fmla="*/ 22860 w 1009650"/>
                  <a:gd name="connsiteY4" fmla="*/ 33040 h 228600"/>
                  <a:gd name="connsiteX5" fmla="*/ 0 w 1009650"/>
                  <a:gd name="connsiteY5" fmla="*/ 25420 h 228600"/>
                  <a:gd name="connsiteX6" fmla="*/ 202882 w 1009650"/>
                  <a:gd name="connsiteY6" fmla="*/ 1607 h 228600"/>
                  <a:gd name="connsiteX7" fmla="*/ 335280 w 1009650"/>
                  <a:gd name="connsiteY7" fmla="*/ 1607 h 228600"/>
                  <a:gd name="connsiteX8" fmla="*/ 657225 w 1009650"/>
                  <a:gd name="connsiteY8" fmla="*/ 60662 h 228600"/>
                  <a:gd name="connsiteX9" fmla="*/ 837247 w 1009650"/>
                  <a:gd name="connsiteY9" fmla="*/ 159722 h 228600"/>
                  <a:gd name="connsiteX10" fmla="*/ 928688 w 1009650"/>
                  <a:gd name="connsiteY10" fmla="*/ 195917 h 228600"/>
                  <a:gd name="connsiteX11" fmla="*/ 1016318 w 1009650"/>
                  <a:gd name="connsiteY11" fmla="*/ 236875 h 228600"/>
                  <a:gd name="connsiteX12" fmla="*/ 794385 w 1009650"/>
                  <a:gd name="connsiteY12" fmla="*/ 216872 h 228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009650" h="228600">
                    <a:moveTo>
                      <a:pt x="794385" y="216872"/>
                    </a:moveTo>
                    <a:cubicBezTo>
                      <a:pt x="790575" y="210205"/>
                      <a:pt x="783908" y="205442"/>
                      <a:pt x="776288" y="202585"/>
                    </a:cubicBezTo>
                    <a:cubicBezTo>
                      <a:pt x="661988" y="158770"/>
                      <a:pt x="549593" y="108287"/>
                      <a:pt x="432435" y="70187"/>
                    </a:cubicBezTo>
                    <a:cubicBezTo>
                      <a:pt x="366713" y="49232"/>
                      <a:pt x="299085" y="46375"/>
                      <a:pt x="231457" y="38755"/>
                    </a:cubicBezTo>
                    <a:cubicBezTo>
                      <a:pt x="161925" y="31135"/>
                      <a:pt x="92392" y="33040"/>
                      <a:pt x="22860" y="33040"/>
                    </a:cubicBezTo>
                    <a:cubicBezTo>
                      <a:pt x="15240" y="33040"/>
                      <a:pt x="6667" y="35897"/>
                      <a:pt x="0" y="25420"/>
                    </a:cubicBezTo>
                    <a:cubicBezTo>
                      <a:pt x="67627" y="9227"/>
                      <a:pt x="134302" y="-3155"/>
                      <a:pt x="202882" y="1607"/>
                    </a:cubicBezTo>
                    <a:cubicBezTo>
                      <a:pt x="246697" y="4465"/>
                      <a:pt x="291465" y="-3155"/>
                      <a:pt x="335280" y="1607"/>
                    </a:cubicBezTo>
                    <a:cubicBezTo>
                      <a:pt x="444817" y="12085"/>
                      <a:pt x="554355" y="21610"/>
                      <a:pt x="657225" y="60662"/>
                    </a:cubicBezTo>
                    <a:cubicBezTo>
                      <a:pt x="721043" y="84475"/>
                      <a:pt x="777240" y="127337"/>
                      <a:pt x="837247" y="159722"/>
                    </a:cubicBezTo>
                    <a:cubicBezTo>
                      <a:pt x="865822" y="175915"/>
                      <a:pt x="895350" y="193060"/>
                      <a:pt x="928688" y="195917"/>
                    </a:cubicBezTo>
                    <a:cubicBezTo>
                      <a:pt x="963930" y="198775"/>
                      <a:pt x="992505" y="212110"/>
                      <a:pt x="1016318" y="236875"/>
                    </a:cubicBezTo>
                    <a:cubicBezTo>
                      <a:pt x="943927" y="232112"/>
                      <a:pt x="868680" y="227350"/>
                      <a:pt x="794385" y="216872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96" name="Freeform: Shape 580">
                <a:extLst>
                  <a:ext uri="{FF2B5EF4-FFF2-40B4-BE49-F238E27FC236}">
                    <a16:creationId xmlns:a16="http://schemas.microsoft.com/office/drawing/2014/main" id="{6AD513BB-FDCD-492D-ABFA-A6428B02DB87}"/>
                  </a:ext>
                </a:extLst>
              </p:cNvPr>
              <p:cNvSpPr/>
              <p:nvPr/>
            </p:nvSpPr>
            <p:spPr>
              <a:xfrm>
                <a:off x="5025526" y="6294119"/>
                <a:ext cx="76201" cy="247652"/>
              </a:xfrm>
              <a:custGeom>
                <a:avLst/>
                <a:gdLst>
                  <a:gd name="connsiteX0" fmla="*/ 1768 w 76200"/>
                  <a:gd name="connsiteY0" fmla="*/ 200978 h 247650"/>
                  <a:gd name="connsiteX1" fmla="*/ 815 w 76200"/>
                  <a:gd name="connsiteY1" fmla="*/ 182880 h 247650"/>
                  <a:gd name="connsiteX2" fmla="*/ 60823 w 76200"/>
                  <a:gd name="connsiteY2" fmla="*/ 0 h 247650"/>
                  <a:gd name="connsiteX3" fmla="*/ 68443 w 76200"/>
                  <a:gd name="connsiteY3" fmla="*/ 114300 h 247650"/>
                  <a:gd name="connsiteX4" fmla="*/ 78920 w 76200"/>
                  <a:gd name="connsiteY4" fmla="*/ 224790 h 247650"/>
                  <a:gd name="connsiteX5" fmla="*/ 75110 w 76200"/>
                  <a:gd name="connsiteY5" fmla="*/ 247650 h 247650"/>
                  <a:gd name="connsiteX6" fmla="*/ 1768 w 76200"/>
                  <a:gd name="connsiteY6" fmla="*/ 200978 h 2476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6200" h="247650">
                    <a:moveTo>
                      <a:pt x="1768" y="200978"/>
                    </a:moveTo>
                    <a:cubicBezTo>
                      <a:pt x="815" y="195263"/>
                      <a:pt x="-1090" y="188595"/>
                      <a:pt x="815" y="182880"/>
                    </a:cubicBezTo>
                    <a:cubicBezTo>
                      <a:pt x="19865" y="123825"/>
                      <a:pt x="39868" y="64770"/>
                      <a:pt x="60823" y="0"/>
                    </a:cubicBezTo>
                    <a:cubicBezTo>
                      <a:pt x="71300" y="41910"/>
                      <a:pt x="61775" y="78105"/>
                      <a:pt x="68443" y="114300"/>
                    </a:cubicBezTo>
                    <a:cubicBezTo>
                      <a:pt x="75110" y="150495"/>
                      <a:pt x="76063" y="188595"/>
                      <a:pt x="78920" y="224790"/>
                    </a:cubicBezTo>
                    <a:cubicBezTo>
                      <a:pt x="79873" y="232410"/>
                      <a:pt x="78920" y="240030"/>
                      <a:pt x="75110" y="247650"/>
                    </a:cubicBezTo>
                    <a:cubicBezTo>
                      <a:pt x="51298" y="231457"/>
                      <a:pt x="26533" y="216218"/>
                      <a:pt x="1768" y="200978"/>
                    </a:cubicBez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7" name="Freeform: Shape 581">
                <a:extLst>
                  <a:ext uri="{FF2B5EF4-FFF2-40B4-BE49-F238E27FC236}">
                    <a16:creationId xmlns:a16="http://schemas.microsoft.com/office/drawing/2014/main" id="{AB555D4B-E737-4ECB-9ECF-37C03570350A}"/>
                  </a:ext>
                </a:extLst>
              </p:cNvPr>
              <p:cNvSpPr/>
              <p:nvPr/>
            </p:nvSpPr>
            <p:spPr>
              <a:xfrm>
                <a:off x="8360092" y="3609668"/>
                <a:ext cx="47623" cy="9523"/>
              </a:xfrm>
              <a:custGeom>
                <a:avLst/>
                <a:gdLst>
                  <a:gd name="connsiteX0" fmla="*/ 52388 w 47625"/>
                  <a:gd name="connsiteY0" fmla="*/ 2213 h 9525"/>
                  <a:gd name="connsiteX1" fmla="*/ 0 w 47625"/>
                  <a:gd name="connsiteY1" fmla="*/ 17453 h 9525"/>
                  <a:gd name="connsiteX2" fmla="*/ 52388 w 47625"/>
                  <a:gd name="connsiteY2" fmla="*/ 2213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7625" h="9525">
                    <a:moveTo>
                      <a:pt x="52388" y="2213"/>
                    </a:moveTo>
                    <a:cubicBezTo>
                      <a:pt x="35243" y="6975"/>
                      <a:pt x="17145" y="12690"/>
                      <a:pt x="0" y="17453"/>
                    </a:cubicBezTo>
                    <a:cubicBezTo>
                      <a:pt x="12382" y="-4455"/>
                      <a:pt x="32385" y="-645"/>
                      <a:pt x="52388" y="2213"/>
                    </a:cubicBezTo>
                    <a:close/>
                  </a:path>
                </a:pathLst>
              </a:custGeom>
              <a:solidFill>
                <a:srgbClr val="8E8E8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8" name="Freeform: Shape 582">
                <a:extLst>
                  <a:ext uri="{FF2B5EF4-FFF2-40B4-BE49-F238E27FC236}">
                    <a16:creationId xmlns:a16="http://schemas.microsoft.com/office/drawing/2014/main" id="{0506CAAA-9DCA-4D6F-8B5D-E4331C18E68E}"/>
                  </a:ext>
                </a:extLst>
              </p:cNvPr>
              <p:cNvSpPr/>
              <p:nvPr/>
            </p:nvSpPr>
            <p:spPr>
              <a:xfrm>
                <a:off x="6027418" y="3922939"/>
                <a:ext cx="657224" cy="2714624"/>
              </a:xfrm>
              <a:custGeom>
                <a:avLst/>
                <a:gdLst>
                  <a:gd name="connsiteX0" fmla="*/ 641033 w 657225"/>
                  <a:gd name="connsiteY0" fmla="*/ 115663 h 2714625"/>
                  <a:gd name="connsiteX1" fmla="*/ 364808 w 657225"/>
                  <a:gd name="connsiteY1" fmla="*/ 8030 h 2714625"/>
                  <a:gd name="connsiteX2" fmla="*/ 278130 w 657225"/>
                  <a:gd name="connsiteY2" fmla="*/ 8983 h 2714625"/>
                  <a:gd name="connsiteX3" fmla="*/ 271463 w 657225"/>
                  <a:gd name="connsiteY3" fmla="*/ 37558 h 2714625"/>
                  <a:gd name="connsiteX4" fmla="*/ 250508 w 657225"/>
                  <a:gd name="connsiteY4" fmla="*/ 315688 h 2714625"/>
                  <a:gd name="connsiteX5" fmla="*/ 246698 w 657225"/>
                  <a:gd name="connsiteY5" fmla="*/ 311878 h 2714625"/>
                  <a:gd name="connsiteX6" fmla="*/ 236220 w 657225"/>
                  <a:gd name="connsiteY6" fmla="*/ 429035 h 2714625"/>
                  <a:gd name="connsiteX7" fmla="*/ 191453 w 657225"/>
                  <a:gd name="connsiteY7" fmla="*/ 865280 h 2714625"/>
                  <a:gd name="connsiteX8" fmla="*/ 146685 w 657225"/>
                  <a:gd name="connsiteY8" fmla="*/ 1288190 h 2714625"/>
                  <a:gd name="connsiteX9" fmla="*/ 100965 w 657225"/>
                  <a:gd name="connsiteY9" fmla="*/ 1713005 h 2714625"/>
                  <a:gd name="connsiteX10" fmla="*/ 64770 w 657225"/>
                  <a:gd name="connsiteY10" fmla="*/ 2065430 h 2714625"/>
                  <a:gd name="connsiteX11" fmla="*/ 26670 w 657225"/>
                  <a:gd name="connsiteY11" fmla="*/ 2435953 h 2714625"/>
                  <a:gd name="connsiteX12" fmla="*/ 0 w 657225"/>
                  <a:gd name="connsiteY12" fmla="*/ 2718845 h 2714625"/>
                  <a:gd name="connsiteX13" fmla="*/ 25718 w 657225"/>
                  <a:gd name="connsiteY13" fmla="*/ 2712178 h 2714625"/>
                  <a:gd name="connsiteX14" fmla="*/ 158115 w 657225"/>
                  <a:gd name="connsiteY14" fmla="*/ 2629311 h 2714625"/>
                  <a:gd name="connsiteX15" fmla="*/ 158115 w 657225"/>
                  <a:gd name="connsiteY15" fmla="*/ 2629311 h 2714625"/>
                  <a:gd name="connsiteX16" fmla="*/ 240983 w 657225"/>
                  <a:gd name="connsiteY16" fmla="*/ 2585495 h 2714625"/>
                  <a:gd name="connsiteX17" fmla="*/ 361950 w 657225"/>
                  <a:gd name="connsiteY17" fmla="*/ 2515963 h 2714625"/>
                  <a:gd name="connsiteX18" fmla="*/ 421005 w 657225"/>
                  <a:gd name="connsiteY18" fmla="*/ 2477863 h 2714625"/>
                  <a:gd name="connsiteX19" fmla="*/ 455295 w 657225"/>
                  <a:gd name="connsiteY19" fmla="*/ 2426428 h 2714625"/>
                  <a:gd name="connsiteX20" fmla="*/ 486728 w 657225"/>
                  <a:gd name="connsiteY20" fmla="*/ 2023520 h 2714625"/>
                  <a:gd name="connsiteX21" fmla="*/ 496253 w 657225"/>
                  <a:gd name="connsiteY21" fmla="*/ 1977800 h 2714625"/>
                  <a:gd name="connsiteX22" fmla="*/ 520065 w 657225"/>
                  <a:gd name="connsiteY22" fmla="*/ 1684430 h 2714625"/>
                  <a:gd name="connsiteX23" fmla="*/ 542925 w 657225"/>
                  <a:gd name="connsiteY23" fmla="*/ 1403443 h 2714625"/>
                  <a:gd name="connsiteX24" fmla="*/ 569595 w 657225"/>
                  <a:gd name="connsiteY24" fmla="*/ 1125313 h 2714625"/>
                  <a:gd name="connsiteX25" fmla="*/ 603885 w 657225"/>
                  <a:gd name="connsiteY25" fmla="*/ 767173 h 2714625"/>
                  <a:gd name="connsiteX26" fmla="*/ 627698 w 657225"/>
                  <a:gd name="connsiteY26" fmla="*/ 493805 h 2714625"/>
                  <a:gd name="connsiteX27" fmla="*/ 632460 w 657225"/>
                  <a:gd name="connsiteY27" fmla="*/ 426178 h 2714625"/>
                  <a:gd name="connsiteX28" fmla="*/ 641985 w 657225"/>
                  <a:gd name="connsiteY28" fmla="*/ 397603 h 2714625"/>
                  <a:gd name="connsiteX29" fmla="*/ 662940 w 657225"/>
                  <a:gd name="connsiteY29" fmla="*/ 131855 h 2714625"/>
                  <a:gd name="connsiteX30" fmla="*/ 641033 w 657225"/>
                  <a:gd name="connsiteY30" fmla="*/ 115663 h 2714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657225" h="2714625">
                    <a:moveTo>
                      <a:pt x="641033" y="115663"/>
                    </a:moveTo>
                    <a:cubicBezTo>
                      <a:pt x="553403" y="68990"/>
                      <a:pt x="462915" y="28033"/>
                      <a:pt x="364808" y="8030"/>
                    </a:cubicBezTo>
                    <a:cubicBezTo>
                      <a:pt x="336233" y="2315"/>
                      <a:pt x="306705" y="-7210"/>
                      <a:pt x="278130" y="8983"/>
                    </a:cubicBezTo>
                    <a:cubicBezTo>
                      <a:pt x="267653" y="16603"/>
                      <a:pt x="272415" y="28033"/>
                      <a:pt x="271463" y="37558"/>
                    </a:cubicBezTo>
                    <a:cubicBezTo>
                      <a:pt x="257175" y="129950"/>
                      <a:pt x="243840" y="222343"/>
                      <a:pt x="250508" y="315688"/>
                    </a:cubicBezTo>
                    <a:cubicBezTo>
                      <a:pt x="249555" y="314735"/>
                      <a:pt x="247650" y="312830"/>
                      <a:pt x="246698" y="311878"/>
                    </a:cubicBezTo>
                    <a:cubicBezTo>
                      <a:pt x="242888" y="350930"/>
                      <a:pt x="240030" y="389983"/>
                      <a:pt x="236220" y="429035"/>
                    </a:cubicBezTo>
                    <a:cubicBezTo>
                      <a:pt x="221933" y="574768"/>
                      <a:pt x="206693" y="719548"/>
                      <a:pt x="191453" y="865280"/>
                    </a:cubicBezTo>
                    <a:cubicBezTo>
                      <a:pt x="177165" y="1006250"/>
                      <a:pt x="161925" y="1147220"/>
                      <a:pt x="146685" y="1288190"/>
                    </a:cubicBezTo>
                    <a:cubicBezTo>
                      <a:pt x="131445" y="1430113"/>
                      <a:pt x="115253" y="1572036"/>
                      <a:pt x="100965" y="1713005"/>
                    </a:cubicBezTo>
                    <a:cubicBezTo>
                      <a:pt x="88583" y="1830163"/>
                      <a:pt x="77153" y="1948273"/>
                      <a:pt x="64770" y="2065430"/>
                    </a:cubicBezTo>
                    <a:cubicBezTo>
                      <a:pt x="52388" y="2189255"/>
                      <a:pt x="39053" y="2313080"/>
                      <a:pt x="26670" y="2435953"/>
                    </a:cubicBezTo>
                    <a:cubicBezTo>
                      <a:pt x="17145" y="2530250"/>
                      <a:pt x="8573" y="2624548"/>
                      <a:pt x="0" y="2718845"/>
                    </a:cubicBezTo>
                    <a:cubicBezTo>
                      <a:pt x="10478" y="2724561"/>
                      <a:pt x="18098" y="2716940"/>
                      <a:pt x="25718" y="2712178"/>
                    </a:cubicBezTo>
                    <a:cubicBezTo>
                      <a:pt x="69533" y="2684555"/>
                      <a:pt x="113348" y="2656933"/>
                      <a:pt x="158115" y="2629311"/>
                    </a:cubicBezTo>
                    <a:cubicBezTo>
                      <a:pt x="158115" y="2629311"/>
                      <a:pt x="158115" y="2629311"/>
                      <a:pt x="158115" y="2629311"/>
                    </a:cubicBezTo>
                    <a:cubicBezTo>
                      <a:pt x="187643" y="2618833"/>
                      <a:pt x="215265" y="2602640"/>
                      <a:pt x="240983" y="2585495"/>
                    </a:cubicBezTo>
                    <a:cubicBezTo>
                      <a:pt x="283845" y="2567398"/>
                      <a:pt x="327660" y="2550253"/>
                      <a:pt x="361950" y="2515963"/>
                    </a:cubicBezTo>
                    <a:cubicBezTo>
                      <a:pt x="378143" y="2499770"/>
                      <a:pt x="399098" y="2485483"/>
                      <a:pt x="421005" y="2477863"/>
                    </a:cubicBezTo>
                    <a:cubicBezTo>
                      <a:pt x="447675" y="2469290"/>
                      <a:pt x="453390" y="2450240"/>
                      <a:pt x="455295" y="2426428"/>
                    </a:cubicBezTo>
                    <a:cubicBezTo>
                      <a:pt x="465773" y="2292125"/>
                      <a:pt x="476250" y="2157823"/>
                      <a:pt x="486728" y="2023520"/>
                    </a:cubicBezTo>
                    <a:cubicBezTo>
                      <a:pt x="487680" y="2008280"/>
                      <a:pt x="487680" y="1992088"/>
                      <a:pt x="496253" y="1977800"/>
                    </a:cubicBezTo>
                    <a:cubicBezTo>
                      <a:pt x="503873" y="1879693"/>
                      <a:pt x="512445" y="1781586"/>
                      <a:pt x="520065" y="1684430"/>
                    </a:cubicBezTo>
                    <a:cubicBezTo>
                      <a:pt x="527685" y="1591086"/>
                      <a:pt x="535305" y="1497740"/>
                      <a:pt x="542925" y="1403443"/>
                    </a:cubicBezTo>
                    <a:cubicBezTo>
                      <a:pt x="551498" y="1311050"/>
                      <a:pt x="561023" y="1217705"/>
                      <a:pt x="569595" y="1125313"/>
                    </a:cubicBezTo>
                    <a:cubicBezTo>
                      <a:pt x="581025" y="1006250"/>
                      <a:pt x="592455" y="886235"/>
                      <a:pt x="603885" y="767173"/>
                    </a:cubicBezTo>
                    <a:cubicBezTo>
                      <a:pt x="612458" y="676685"/>
                      <a:pt x="620078" y="585245"/>
                      <a:pt x="627698" y="493805"/>
                    </a:cubicBezTo>
                    <a:cubicBezTo>
                      <a:pt x="638175" y="471898"/>
                      <a:pt x="623888" y="448085"/>
                      <a:pt x="632460" y="426178"/>
                    </a:cubicBezTo>
                    <a:cubicBezTo>
                      <a:pt x="642938" y="419510"/>
                      <a:pt x="641033" y="408080"/>
                      <a:pt x="641985" y="397603"/>
                    </a:cubicBezTo>
                    <a:cubicBezTo>
                      <a:pt x="649605" y="309020"/>
                      <a:pt x="656273" y="220438"/>
                      <a:pt x="662940" y="131855"/>
                    </a:cubicBezTo>
                    <a:cubicBezTo>
                      <a:pt x="655320" y="128045"/>
                      <a:pt x="649605" y="120425"/>
                      <a:pt x="641033" y="115663"/>
                    </a:cubicBezTo>
                    <a:close/>
                  </a:path>
                </a:pathLst>
              </a:custGeom>
              <a:solidFill>
                <a:schemeClr val="accent2">
                  <a:lumMod val="50000"/>
                  <a:alpha val="7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9" name="Freeform: Shape 583">
                <a:extLst>
                  <a:ext uri="{FF2B5EF4-FFF2-40B4-BE49-F238E27FC236}">
                    <a16:creationId xmlns:a16="http://schemas.microsoft.com/office/drawing/2014/main" id="{C998FA7E-9A00-4496-8C9A-409DA11A50BB}"/>
                  </a:ext>
                </a:extLst>
              </p:cNvPr>
              <p:cNvSpPr/>
              <p:nvPr/>
            </p:nvSpPr>
            <p:spPr>
              <a:xfrm>
                <a:off x="4926891" y="3749865"/>
                <a:ext cx="1390649" cy="2886075"/>
              </a:xfrm>
              <a:custGeom>
                <a:avLst/>
                <a:gdLst>
                  <a:gd name="connsiteX0" fmla="*/ 1387233 w 1390650"/>
                  <a:gd name="connsiteY0" fmla="*/ 14413 h 2886075"/>
                  <a:gd name="connsiteX1" fmla="*/ 1373898 w 1390650"/>
                  <a:gd name="connsiteY1" fmla="*/ 184910 h 2886075"/>
                  <a:gd name="connsiteX2" fmla="*/ 1351991 w 1390650"/>
                  <a:gd name="connsiteY2" fmla="*/ 194435 h 2886075"/>
                  <a:gd name="connsiteX3" fmla="*/ 1309128 w 1390650"/>
                  <a:gd name="connsiteY3" fmla="*/ 182053 h 2886075"/>
                  <a:gd name="connsiteX4" fmla="*/ 625233 w 1390650"/>
                  <a:gd name="connsiteY4" fmla="*/ 37273 h 2886075"/>
                  <a:gd name="connsiteX5" fmla="*/ 394728 w 1390650"/>
                  <a:gd name="connsiteY5" fmla="*/ 12508 h 2886075"/>
                  <a:gd name="connsiteX6" fmla="*/ 394728 w 1390650"/>
                  <a:gd name="connsiteY6" fmla="*/ 9650 h 2886075"/>
                  <a:gd name="connsiteX7" fmla="*/ 346150 w 1390650"/>
                  <a:gd name="connsiteY7" fmla="*/ 1078 h 2886075"/>
                  <a:gd name="connsiteX8" fmla="*/ 324243 w 1390650"/>
                  <a:gd name="connsiteY8" fmla="*/ 163955 h 2886075"/>
                  <a:gd name="connsiteX9" fmla="*/ 247090 w 1390650"/>
                  <a:gd name="connsiteY9" fmla="*/ 788795 h 2886075"/>
                  <a:gd name="connsiteX10" fmla="*/ 142315 w 1390650"/>
                  <a:gd name="connsiteY10" fmla="*/ 1633663 h 2886075"/>
                  <a:gd name="connsiteX11" fmla="*/ 28015 w 1390650"/>
                  <a:gd name="connsiteY11" fmla="*/ 2434715 h 2886075"/>
                  <a:gd name="connsiteX12" fmla="*/ 393 w 1390650"/>
                  <a:gd name="connsiteY12" fmla="*/ 2686175 h 2886075"/>
                  <a:gd name="connsiteX13" fmla="*/ 20395 w 1390650"/>
                  <a:gd name="connsiteY13" fmla="*/ 2714750 h 2886075"/>
                  <a:gd name="connsiteX14" fmla="*/ 99453 w 1390650"/>
                  <a:gd name="connsiteY14" fmla="*/ 2742373 h 2886075"/>
                  <a:gd name="connsiteX15" fmla="*/ 107073 w 1390650"/>
                  <a:gd name="connsiteY15" fmla="*/ 2735706 h 2886075"/>
                  <a:gd name="connsiteX16" fmla="*/ 135648 w 1390650"/>
                  <a:gd name="connsiteY16" fmla="*/ 2651885 h 2886075"/>
                  <a:gd name="connsiteX17" fmla="*/ 153745 w 1390650"/>
                  <a:gd name="connsiteY17" fmla="*/ 2584258 h 2886075"/>
                  <a:gd name="connsiteX18" fmla="*/ 172795 w 1390650"/>
                  <a:gd name="connsiteY18" fmla="*/ 2789045 h 2886075"/>
                  <a:gd name="connsiteX19" fmla="*/ 207085 w 1390650"/>
                  <a:gd name="connsiteY19" fmla="*/ 2805238 h 2886075"/>
                  <a:gd name="connsiteX20" fmla="*/ 289000 w 1390650"/>
                  <a:gd name="connsiteY20" fmla="*/ 2817620 h 2886075"/>
                  <a:gd name="connsiteX21" fmla="*/ 606183 w 1390650"/>
                  <a:gd name="connsiteY21" fmla="*/ 2857625 h 2886075"/>
                  <a:gd name="connsiteX22" fmla="*/ 614755 w 1390650"/>
                  <a:gd name="connsiteY22" fmla="*/ 2863340 h 2886075"/>
                  <a:gd name="connsiteX23" fmla="*/ 779538 w 1390650"/>
                  <a:gd name="connsiteY23" fmla="*/ 2862388 h 2886075"/>
                  <a:gd name="connsiteX24" fmla="*/ 881455 w 1390650"/>
                  <a:gd name="connsiteY24" fmla="*/ 2870960 h 2886075"/>
                  <a:gd name="connsiteX25" fmla="*/ 957655 w 1390650"/>
                  <a:gd name="connsiteY25" fmla="*/ 2873818 h 2886075"/>
                  <a:gd name="connsiteX26" fmla="*/ 961466 w 1390650"/>
                  <a:gd name="connsiteY26" fmla="*/ 2867150 h 2886075"/>
                  <a:gd name="connsiteX27" fmla="*/ 1070051 w 1390650"/>
                  <a:gd name="connsiteY27" fmla="*/ 2881438 h 2886075"/>
                  <a:gd name="connsiteX28" fmla="*/ 1072908 w 1390650"/>
                  <a:gd name="connsiteY28" fmla="*/ 2888106 h 2886075"/>
                  <a:gd name="connsiteX29" fmla="*/ 1098626 w 1390650"/>
                  <a:gd name="connsiteY29" fmla="*/ 2892868 h 2886075"/>
                  <a:gd name="connsiteX30" fmla="*/ 1114818 w 1390650"/>
                  <a:gd name="connsiteY30" fmla="*/ 2850006 h 2886075"/>
                  <a:gd name="connsiteX31" fmla="*/ 1127201 w 1390650"/>
                  <a:gd name="connsiteY31" fmla="*/ 2711893 h 2886075"/>
                  <a:gd name="connsiteX32" fmla="*/ 1172920 w 1390650"/>
                  <a:gd name="connsiteY32" fmla="*/ 2251835 h 2886075"/>
                  <a:gd name="connsiteX33" fmla="*/ 1225308 w 1390650"/>
                  <a:gd name="connsiteY33" fmla="*/ 1753678 h 2886075"/>
                  <a:gd name="connsiteX34" fmla="*/ 1272933 w 1390650"/>
                  <a:gd name="connsiteY34" fmla="*/ 1291715 h 2886075"/>
                  <a:gd name="connsiteX35" fmla="*/ 1310080 w 1390650"/>
                  <a:gd name="connsiteY35" fmla="*/ 948815 h 2886075"/>
                  <a:gd name="connsiteX36" fmla="*/ 1340560 w 1390650"/>
                  <a:gd name="connsiteY36" fmla="*/ 660208 h 2886075"/>
                  <a:gd name="connsiteX37" fmla="*/ 1351991 w 1390650"/>
                  <a:gd name="connsiteY37" fmla="*/ 491615 h 2886075"/>
                  <a:gd name="connsiteX38" fmla="*/ 1353895 w 1390650"/>
                  <a:gd name="connsiteY38" fmla="*/ 490663 h 2886075"/>
                  <a:gd name="connsiteX39" fmla="*/ 1362468 w 1390650"/>
                  <a:gd name="connsiteY39" fmla="*/ 398270 h 2886075"/>
                  <a:gd name="connsiteX40" fmla="*/ 1379613 w 1390650"/>
                  <a:gd name="connsiteY40" fmla="*/ 182053 h 2886075"/>
                  <a:gd name="connsiteX41" fmla="*/ 1394853 w 1390650"/>
                  <a:gd name="connsiteY41" fmla="*/ 15365 h 2886075"/>
                  <a:gd name="connsiteX42" fmla="*/ 1387233 w 1390650"/>
                  <a:gd name="connsiteY42" fmla="*/ 14413 h 28860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</a:cxnLst>
                <a:rect l="l" t="t" r="r" b="b"/>
                <a:pathLst>
                  <a:path w="1390650" h="2886075">
                    <a:moveTo>
                      <a:pt x="1387233" y="14413"/>
                    </a:moveTo>
                    <a:cubicBezTo>
                      <a:pt x="1382470" y="71563"/>
                      <a:pt x="1378660" y="127760"/>
                      <a:pt x="1373898" y="184910"/>
                    </a:cubicBezTo>
                    <a:cubicBezTo>
                      <a:pt x="1372945" y="198245"/>
                      <a:pt x="1362468" y="198245"/>
                      <a:pt x="1351991" y="194435"/>
                    </a:cubicBezTo>
                    <a:cubicBezTo>
                      <a:pt x="1337703" y="189673"/>
                      <a:pt x="1323416" y="185863"/>
                      <a:pt x="1309128" y="182053"/>
                    </a:cubicBezTo>
                    <a:cubicBezTo>
                      <a:pt x="1081480" y="132523"/>
                      <a:pt x="856691" y="72515"/>
                      <a:pt x="625233" y="37273"/>
                    </a:cubicBezTo>
                    <a:cubicBezTo>
                      <a:pt x="549033" y="25843"/>
                      <a:pt x="471880" y="14413"/>
                      <a:pt x="394728" y="12508"/>
                    </a:cubicBezTo>
                    <a:cubicBezTo>
                      <a:pt x="394728" y="11555"/>
                      <a:pt x="394728" y="10603"/>
                      <a:pt x="394728" y="9650"/>
                    </a:cubicBezTo>
                    <a:cubicBezTo>
                      <a:pt x="380440" y="-5590"/>
                      <a:pt x="362343" y="2030"/>
                      <a:pt x="346150" y="1078"/>
                    </a:cubicBezTo>
                    <a:cubicBezTo>
                      <a:pt x="334720" y="54418"/>
                      <a:pt x="330910" y="109663"/>
                      <a:pt x="324243" y="163955"/>
                    </a:cubicBezTo>
                    <a:cubicBezTo>
                      <a:pt x="298525" y="372553"/>
                      <a:pt x="272808" y="580198"/>
                      <a:pt x="247090" y="788795"/>
                    </a:cubicBezTo>
                    <a:cubicBezTo>
                      <a:pt x="211848" y="1070735"/>
                      <a:pt x="176605" y="1351723"/>
                      <a:pt x="142315" y="1633663"/>
                    </a:cubicBezTo>
                    <a:cubicBezTo>
                      <a:pt x="109930" y="1901315"/>
                      <a:pt x="58495" y="2167063"/>
                      <a:pt x="28015" y="2434715"/>
                    </a:cubicBezTo>
                    <a:cubicBezTo>
                      <a:pt x="18490" y="2518535"/>
                      <a:pt x="9918" y="2602356"/>
                      <a:pt x="393" y="2686175"/>
                    </a:cubicBezTo>
                    <a:cubicBezTo>
                      <a:pt x="-1512" y="2703320"/>
                      <a:pt x="3250" y="2711893"/>
                      <a:pt x="20395" y="2714750"/>
                    </a:cubicBezTo>
                    <a:cubicBezTo>
                      <a:pt x="48018" y="2719513"/>
                      <a:pt x="72783" y="2733800"/>
                      <a:pt x="99453" y="2742373"/>
                    </a:cubicBezTo>
                    <a:cubicBezTo>
                      <a:pt x="102310" y="2741420"/>
                      <a:pt x="106120" y="2739515"/>
                      <a:pt x="107073" y="2735706"/>
                    </a:cubicBezTo>
                    <a:cubicBezTo>
                      <a:pt x="117550" y="2708083"/>
                      <a:pt x="126123" y="2679508"/>
                      <a:pt x="135648" y="2651885"/>
                    </a:cubicBezTo>
                    <a:cubicBezTo>
                      <a:pt x="143268" y="2629978"/>
                      <a:pt x="150888" y="2607118"/>
                      <a:pt x="153745" y="2584258"/>
                    </a:cubicBezTo>
                    <a:cubicBezTo>
                      <a:pt x="148983" y="2653790"/>
                      <a:pt x="155650" y="2721418"/>
                      <a:pt x="172795" y="2789045"/>
                    </a:cubicBezTo>
                    <a:cubicBezTo>
                      <a:pt x="182320" y="2799523"/>
                      <a:pt x="193750" y="2803333"/>
                      <a:pt x="207085" y="2805238"/>
                    </a:cubicBezTo>
                    <a:cubicBezTo>
                      <a:pt x="234708" y="2809048"/>
                      <a:pt x="262330" y="2814763"/>
                      <a:pt x="289000" y="2817620"/>
                    </a:cubicBezTo>
                    <a:cubicBezTo>
                      <a:pt x="394728" y="2830003"/>
                      <a:pt x="499503" y="2854768"/>
                      <a:pt x="606183" y="2857625"/>
                    </a:cubicBezTo>
                    <a:cubicBezTo>
                      <a:pt x="609040" y="2859531"/>
                      <a:pt x="611898" y="2861435"/>
                      <a:pt x="614755" y="2863340"/>
                    </a:cubicBezTo>
                    <a:cubicBezTo>
                      <a:pt x="670000" y="2869056"/>
                      <a:pt x="724293" y="2860483"/>
                      <a:pt x="779538" y="2862388"/>
                    </a:cubicBezTo>
                    <a:cubicBezTo>
                      <a:pt x="813828" y="2862388"/>
                      <a:pt x="847166" y="2866198"/>
                      <a:pt x="881455" y="2870960"/>
                    </a:cubicBezTo>
                    <a:cubicBezTo>
                      <a:pt x="906220" y="2874770"/>
                      <a:pt x="931938" y="2887153"/>
                      <a:pt x="957655" y="2873818"/>
                    </a:cubicBezTo>
                    <a:cubicBezTo>
                      <a:pt x="959560" y="2871913"/>
                      <a:pt x="960513" y="2870008"/>
                      <a:pt x="961466" y="2867150"/>
                    </a:cubicBezTo>
                    <a:cubicBezTo>
                      <a:pt x="997660" y="2871913"/>
                      <a:pt x="1033855" y="2876675"/>
                      <a:pt x="1070051" y="2881438"/>
                    </a:cubicBezTo>
                    <a:cubicBezTo>
                      <a:pt x="1071003" y="2883343"/>
                      <a:pt x="1071955" y="2886200"/>
                      <a:pt x="1072908" y="2888106"/>
                    </a:cubicBezTo>
                    <a:cubicBezTo>
                      <a:pt x="1080528" y="2895725"/>
                      <a:pt x="1089101" y="2897631"/>
                      <a:pt x="1098626" y="2892868"/>
                    </a:cubicBezTo>
                    <a:cubicBezTo>
                      <a:pt x="1111008" y="2881438"/>
                      <a:pt x="1113866" y="2867150"/>
                      <a:pt x="1114818" y="2850006"/>
                    </a:cubicBezTo>
                    <a:cubicBezTo>
                      <a:pt x="1116723" y="2804285"/>
                      <a:pt x="1123391" y="2758565"/>
                      <a:pt x="1127201" y="2711893"/>
                    </a:cubicBezTo>
                    <a:cubicBezTo>
                      <a:pt x="1141488" y="2558540"/>
                      <a:pt x="1157680" y="2405188"/>
                      <a:pt x="1172920" y="2251835"/>
                    </a:cubicBezTo>
                    <a:cubicBezTo>
                      <a:pt x="1190066" y="2086100"/>
                      <a:pt x="1206258" y="1919413"/>
                      <a:pt x="1225308" y="1753678"/>
                    </a:cubicBezTo>
                    <a:cubicBezTo>
                      <a:pt x="1242453" y="1599373"/>
                      <a:pt x="1256741" y="1445068"/>
                      <a:pt x="1272933" y="1291715"/>
                    </a:cubicBezTo>
                    <a:cubicBezTo>
                      <a:pt x="1285316" y="1177415"/>
                      <a:pt x="1297698" y="1063115"/>
                      <a:pt x="1310080" y="948815"/>
                    </a:cubicBezTo>
                    <a:cubicBezTo>
                      <a:pt x="1320558" y="852613"/>
                      <a:pt x="1331035" y="756410"/>
                      <a:pt x="1340560" y="660208"/>
                    </a:cubicBezTo>
                    <a:cubicBezTo>
                      <a:pt x="1346276" y="604010"/>
                      <a:pt x="1355801" y="547813"/>
                      <a:pt x="1351991" y="491615"/>
                    </a:cubicBezTo>
                    <a:cubicBezTo>
                      <a:pt x="1352943" y="491615"/>
                      <a:pt x="1352943" y="491615"/>
                      <a:pt x="1353895" y="490663"/>
                    </a:cubicBezTo>
                    <a:cubicBezTo>
                      <a:pt x="1354848" y="459230"/>
                      <a:pt x="1361516" y="428750"/>
                      <a:pt x="1362468" y="398270"/>
                    </a:cubicBezTo>
                    <a:cubicBezTo>
                      <a:pt x="1365326" y="325880"/>
                      <a:pt x="1375803" y="254443"/>
                      <a:pt x="1379613" y="182053"/>
                    </a:cubicBezTo>
                    <a:cubicBezTo>
                      <a:pt x="1384376" y="126808"/>
                      <a:pt x="1390091" y="70610"/>
                      <a:pt x="1394853" y="15365"/>
                    </a:cubicBezTo>
                    <a:cubicBezTo>
                      <a:pt x="1394853" y="18223"/>
                      <a:pt x="1391043" y="16318"/>
                      <a:pt x="1387233" y="14413"/>
                    </a:cubicBezTo>
                    <a:close/>
                  </a:path>
                </a:pathLst>
              </a:custGeom>
              <a:solidFill>
                <a:schemeClr val="accent2">
                  <a:lumMod val="50000"/>
                  <a:alpha val="5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0" name="Freeform: Shape 584">
                <a:extLst>
                  <a:ext uri="{FF2B5EF4-FFF2-40B4-BE49-F238E27FC236}">
                    <a16:creationId xmlns:a16="http://schemas.microsoft.com/office/drawing/2014/main" id="{D511ACBC-6078-4B5E-82BC-31BD668342FC}"/>
                  </a:ext>
                </a:extLst>
              </p:cNvPr>
              <p:cNvSpPr/>
              <p:nvPr/>
            </p:nvSpPr>
            <p:spPr>
              <a:xfrm>
                <a:off x="5541646" y="6610349"/>
                <a:ext cx="161924" cy="9523"/>
              </a:xfrm>
              <a:custGeom>
                <a:avLst/>
                <a:gdLst>
                  <a:gd name="connsiteX0" fmla="*/ 165735 w 161925"/>
                  <a:gd name="connsiteY0" fmla="*/ 0 h 0"/>
                  <a:gd name="connsiteX1" fmla="*/ 0 w 161925"/>
                  <a:gd name="connsiteY1" fmla="*/ 0 h 0"/>
                  <a:gd name="connsiteX2" fmla="*/ 165735 w 161925"/>
                  <a:gd name="connsiteY2" fmla="*/ 0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61925">
                    <a:moveTo>
                      <a:pt x="165735" y="0"/>
                    </a:moveTo>
                    <a:cubicBezTo>
                      <a:pt x="110490" y="7620"/>
                      <a:pt x="55245" y="6668"/>
                      <a:pt x="0" y="0"/>
                    </a:cubicBezTo>
                    <a:cubicBezTo>
                      <a:pt x="54292" y="0"/>
                      <a:pt x="110490" y="0"/>
                      <a:pt x="165735" y="0"/>
                    </a:cubicBezTo>
                    <a:close/>
                  </a:path>
                </a:pathLst>
              </a:custGeom>
              <a:solidFill>
                <a:srgbClr val="FEFEF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1" name="Freeform: Shape 585">
                <a:extLst>
                  <a:ext uri="{FF2B5EF4-FFF2-40B4-BE49-F238E27FC236}">
                    <a16:creationId xmlns:a16="http://schemas.microsoft.com/office/drawing/2014/main" id="{C2DCB43F-4ABB-4BB8-9102-200F9D892056}"/>
                  </a:ext>
                </a:extLst>
              </p:cNvPr>
              <p:cNvSpPr/>
              <p:nvPr/>
            </p:nvSpPr>
            <p:spPr>
              <a:xfrm>
                <a:off x="6402102" y="6024562"/>
                <a:ext cx="9523" cy="171451"/>
              </a:xfrm>
              <a:custGeom>
                <a:avLst/>
                <a:gdLst>
                  <a:gd name="connsiteX0" fmla="*/ 6319 w 0"/>
                  <a:gd name="connsiteY0" fmla="*/ 0 h 171450"/>
                  <a:gd name="connsiteX1" fmla="*/ 6319 w 0"/>
                  <a:gd name="connsiteY1" fmla="*/ 172402 h 171450"/>
                  <a:gd name="connsiteX2" fmla="*/ 1556 w 0"/>
                  <a:gd name="connsiteY2" fmla="*/ 105727 h 171450"/>
                  <a:gd name="connsiteX3" fmla="*/ 6319 w 0"/>
                  <a:gd name="connsiteY3" fmla="*/ 0 h 171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h="171450">
                    <a:moveTo>
                      <a:pt x="6319" y="0"/>
                    </a:moveTo>
                    <a:cubicBezTo>
                      <a:pt x="6319" y="57150"/>
                      <a:pt x="6319" y="114300"/>
                      <a:pt x="6319" y="172402"/>
                    </a:cubicBezTo>
                    <a:cubicBezTo>
                      <a:pt x="-3206" y="150495"/>
                      <a:pt x="604" y="127635"/>
                      <a:pt x="1556" y="105727"/>
                    </a:cubicBezTo>
                    <a:cubicBezTo>
                      <a:pt x="2509" y="69532"/>
                      <a:pt x="-4159" y="34290"/>
                      <a:pt x="6319" y="0"/>
                    </a:cubicBezTo>
                    <a:close/>
                  </a:path>
                </a:pathLst>
              </a:custGeom>
              <a:solidFill>
                <a:srgbClr val="6C6C6C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2" name="Freeform: Shape 586">
                <a:extLst>
                  <a:ext uri="{FF2B5EF4-FFF2-40B4-BE49-F238E27FC236}">
                    <a16:creationId xmlns:a16="http://schemas.microsoft.com/office/drawing/2014/main" id="{B5B1A17E-2A04-4B9D-AA8C-DF3DE2B8EBC9}"/>
                  </a:ext>
                </a:extLst>
              </p:cNvPr>
              <p:cNvSpPr/>
              <p:nvPr/>
            </p:nvSpPr>
            <p:spPr>
              <a:xfrm>
                <a:off x="8204771" y="429575"/>
                <a:ext cx="809625" cy="3514725"/>
              </a:xfrm>
              <a:custGeom>
                <a:avLst/>
                <a:gdLst>
                  <a:gd name="connsiteX0" fmla="*/ 604904 w 809625"/>
                  <a:gd name="connsiteY0" fmla="*/ 28575 h 3514725"/>
                  <a:gd name="connsiteX1" fmla="*/ 468696 w 809625"/>
                  <a:gd name="connsiteY1" fmla="*/ 48578 h 3514725"/>
                  <a:gd name="connsiteX2" fmla="*/ 487746 w 809625"/>
                  <a:gd name="connsiteY2" fmla="*/ 65723 h 3514725"/>
                  <a:gd name="connsiteX3" fmla="*/ 527751 w 809625"/>
                  <a:gd name="connsiteY3" fmla="*/ 120015 h 3514725"/>
                  <a:gd name="connsiteX4" fmla="*/ 525846 w 809625"/>
                  <a:gd name="connsiteY4" fmla="*/ 135255 h 3514725"/>
                  <a:gd name="connsiteX5" fmla="*/ 520131 w 809625"/>
                  <a:gd name="connsiteY5" fmla="*/ 232410 h 3514725"/>
                  <a:gd name="connsiteX6" fmla="*/ 517274 w 809625"/>
                  <a:gd name="connsiteY6" fmla="*/ 281940 h 3514725"/>
                  <a:gd name="connsiteX7" fmla="*/ 515369 w 809625"/>
                  <a:gd name="connsiteY7" fmla="*/ 280988 h 3514725"/>
                  <a:gd name="connsiteX8" fmla="*/ 470601 w 809625"/>
                  <a:gd name="connsiteY8" fmla="*/ 287655 h 3514725"/>
                  <a:gd name="connsiteX9" fmla="*/ 422024 w 809625"/>
                  <a:gd name="connsiteY9" fmla="*/ 300038 h 3514725"/>
                  <a:gd name="connsiteX10" fmla="*/ 317249 w 809625"/>
                  <a:gd name="connsiteY10" fmla="*/ 305753 h 3514725"/>
                  <a:gd name="connsiteX11" fmla="*/ 295341 w 809625"/>
                  <a:gd name="connsiteY11" fmla="*/ 321945 h 3514725"/>
                  <a:gd name="connsiteX12" fmla="*/ 313438 w 809625"/>
                  <a:gd name="connsiteY12" fmla="*/ 334328 h 3514725"/>
                  <a:gd name="connsiteX13" fmla="*/ 399163 w 809625"/>
                  <a:gd name="connsiteY13" fmla="*/ 352425 h 3514725"/>
                  <a:gd name="connsiteX14" fmla="*/ 513463 w 809625"/>
                  <a:gd name="connsiteY14" fmla="*/ 379095 h 3514725"/>
                  <a:gd name="connsiteX15" fmla="*/ 511558 w 809625"/>
                  <a:gd name="connsiteY15" fmla="*/ 380048 h 3514725"/>
                  <a:gd name="connsiteX16" fmla="*/ 500129 w 809625"/>
                  <a:gd name="connsiteY16" fmla="*/ 419100 h 3514725"/>
                  <a:gd name="connsiteX17" fmla="*/ 485841 w 809625"/>
                  <a:gd name="connsiteY17" fmla="*/ 559118 h 3514725"/>
                  <a:gd name="connsiteX18" fmla="*/ 469649 w 809625"/>
                  <a:gd name="connsiteY18" fmla="*/ 732473 h 3514725"/>
                  <a:gd name="connsiteX19" fmla="*/ 476316 w 809625"/>
                  <a:gd name="connsiteY19" fmla="*/ 781050 h 3514725"/>
                  <a:gd name="connsiteX20" fmla="*/ 477269 w 809625"/>
                  <a:gd name="connsiteY20" fmla="*/ 785813 h 3514725"/>
                  <a:gd name="connsiteX21" fmla="*/ 465838 w 809625"/>
                  <a:gd name="connsiteY21" fmla="*/ 874395 h 3514725"/>
                  <a:gd name="connsiteX22" fmla="*/ 458219 w 809625"/>
                  <a:gd name="connsiteY22" fmla="*/ 890588 h 3514725"/>
                  <a:gd name="connsiteX23" fmla="*/ 448694 w 809625"/>
                  <a:gd name="connsiteY23" fmla="*/ 920115 h 3514725"/>
                  <a:gd name="connsiteX24" fmla="*/ 424881 w 809625"/>
                  <a:gd name="connsiteY24" fmla="*/ 1163003 h 3514725"/>
                  <a:gd name="connsiteX25" fmla="*/ 415356 w 809625"/>
                  <a:gd name="connsiteY25" fmla="*/ 1278255 h 3514725"/>
                  <a:gd name="connsiteX26" fmla="*/ 423929 w 809625"/>
                  <a:gd name="connsiteY26" fmla="*/ 1303973 h 3514725"/>
                  <a:gd name="connsiteX27" fmla="*/ 416308 w 809625"/>
                  <a:gd name="connsiteY27" fmla="*/ 1394460 h 3514725"/>
                  <a:gd name="connsiteX28" fmla="*/ 394401 w 809625"/>
                  <a:gd name="connsiteY28" fmla="*/ 1622108 h 3514725"/>
                  <a:gd name="connsiteX29" fmla="*/ 382971 w 809625"/>
                  <a:gd name="connsiteY29" fmla="*/ 1631633 h 3514725"/>
                  <a:gd name="connsiteX30" fmla="*/ 364874 w 809625"/>
                  <a:gd name="connsiteY30" fmla="*/ 1762125 h 3514725"/>
                  <a:gd name="connsiteX31" fmla="*/ 350586 w 809625"/>
                  <a:gd name="connsiteY31" fmla="*/ 1832610 h 3514725"/>
                  <a:gd name="connsiteX32" fmla="*/ 327726 w 809625"/>
                  <a:gd name="connsiteY32" fmla="*/ 1846898 h 3514725"/>
                  <a:gd name="connsiteX33" fmla="*/ 105794 w 809625"/>
                  <a:gd name="connsiteY33" fmla="*/ 1844993 h 3514725"/>
                  <a:gd name="connsiteX34" fmla="*/ 18163 w 809625"/>
                  <a:gd name="connsiteY34" fmla="*/ 1844993 h 3514725"/>
                  <a:gd name="connsiteX35" fmla="*/ 66 w 809625"/>
                  <a:gd name="connsiteY35" fmla="*/ 1855470 h 3514725"/>
                  <a:gd name="connsiteX36" fmla="*/ 15306 w 809625"/>
                  <a:gd name="connsiteY36" fmla="*/ 1866900 h 3514725"/>
                  <a:gd name="connsiteX37" fmla="*/ 68646 w 809625"/>
                  <a:gd name="connsiteY37" fmla="*/ 1875473 h 3514725"/>
                  <a:gd name="connsiteX38" fmla="*/ 78171 w 809625"/>
                  <a:gd name="connsiteY38" fmla="*/ 1873568 h 3514725"/>
                  <a:gd name="connsiteX39" fmla="*/ 163896 w 809625"/>
                  <a:gd name="connsiteY39" fmla="*/ 1898333 h 3514725"/>
                  <a:gd name="connsiteX40" fmla="*/ 221046 w 809625"/>
                  <a:gd name="connsiteY40" fmla="*/ 1909763 h 3514725"/>
                  <a:gd name="connsiteX41" fmla="*/ 353444 w 809625"/>
                  <a:gd name="connsiteY41" fmla="*/ 1933575 h 3514725"/>
                  <a:gd name="connsiteX42" fmla="*/ 346776 w 809625"/>
                  <a:gd name="connsiteY42" fmla="*/ 1948815 h 3514725"/>
                  <a:gd name="connsiteX43" fmla="*/ 335346 w 809625"/>
                  <a:gd name="connsiteY43" fmla="*/ 2121218 h 3514725"/>
                  <a:gd name="connsiteX44" fmla="*/ 337251 w 809625"/>
                  <a:gd name="connsiteY44" fmla="*/ 2129790 h 3514725"/>
                  <a:gd name="connsiteX45" fmla="*/ 428691 w 809625"/>
                  <a:gd name="connsiteY45" fmla="*/ 2151698 h 3514725"/>
                  <a:gd name="connsiteX46" fmla="*/ 329631 w 809625"/>
                  <a:gd name="connsiteY46" fmla="*/ 2169795 h 3514725"/>
                  <a:gd name="connsiteX47" fmla="*/ 320106 w 809625"/>
                  <a:gd name="connsiteY47" fmla="*/ 2210753 h 3514725"/>
                  <a:gd name="connsiteX48" fmla="*/ 313438 w 809625"/>
                  <a:gd name="connsiteY48" fmla="*/ 2271713 h 3514725"/>
                  <a:gd name="connsiteX49" fmla="*/ 305819 w 809625"/>
                  <a:gd name="connsiteY49" fmla="*/ 2353628 h 3514725"/>
                  <a:gd name="connsiteX50" fmla="*/ 307724 w 809625"/>
                  <a:gd name="connsiteY50" fmla="*/ 2361248 h 3514725"/>
                  <a:gd name="connsiteX51" fmla="*/ 301056 w 809625"/>
                  <a:gd name="connsiteY51" fmla="*/ 2387918 h 3514725"/>
                  <a:gd name="connsiteX52" fmla="*/ 282958 w 809625"/>
                  <a:gd name="connsiteY52" fmla="*/ 2572703 h 3514725"/>
                  <a:gd name="connsiteX53" fmla="*/ 265813 w 809625"/>
                  <a:gd name="connsiteY53" fmla="*/ 2701290 h 3514725"/>
                  <a:gd name="connsiteX54" fmla="*/ 261051 w 809625"/>
                  <a:gd name="connsiteY54" fmla="*/ 2745105 h 3514725"/>
                  <a:gd name="connsiteX55" fmla="*/ 271529 w 809625"/>
                  <a:gd name="connsiteY55" fmla="*/ 2779395 h 3514725"/>
                  <a:gd name="connsiteX56" fmla="*/ 268671 w 809625"/>
                  <a:gd name="connsiteY56" fmla="*/ 2833688 h 3514725"/>
                  <a:gd name="connsiteX57" fmla="*/ 233429 w 809625"/>
                  <a:gd name="connsiteY57" fmla="*/ 3180398 h 3514725"/>
                  <a:gd name="connsiteX58" fmla="*/ 217236 w 809625"/>
                  <a:gd name="connsiteY58" fmla="*/ 3211830 h 3514725"/>
                  <a:gd name="connsiteX59" fmla="*/ 206758 w 809625"/>
                  <a:gd name="connsiteY59" fmla="*/ 3312795 h 3514725"/>
                  <a:gd name="connsiteX60" fmla="*/ 214379 w 809625"/>
                  <a:gd name="connsiteY60" fmla="*/ 3363278 h 3514725"/>
                  <a:gd name="connsiteX61" fmla="*/ 198186 w 809625"/>
                  <a:gd name="connsiteY61" fmla="*/ 3520440 h 3514725"/>
                  <a:gd name="connsiteX62" fmla="*/ 442979 w 809625"/>
                  <a:gd name="connsiteY62" fmla="*/ 3411855 h 3514725"/>
                  <a:gd name="connsiteX63" fmla="*/ 454408 w 809625"/>
                  <a:gd name="connsiteY63" fmla="*/ 3395663 h 3514725"/>
                  <a:gd name="connsiteX64" fmla="*/ 496319 w 809625"/>
                  <a:gd name="connsiteY64" fmla="*/ 3034665 h 3514725"/>
                  <a:gd name="connsiteX65" fmla="*/ 503938 w 809625"/>
                  <a:gd name="connsiteY65" fmla="*/ 2972753 h 3514725"/>
                  <a:gd name="connsiteX66" fmla="*/ 549658 w 809625"/>
                  <a:gd name="connsiteY66" fmla="*/ 2528888 h 3514725"/>
                  <a:gd name="connsiteX67" fmla="*/ 589663 w 809625"/>
                  <a:gd name="connsiteY67" fmla="*/ 2136458 h 3514725"/>
                  <a:gd name="connsiteX68" fmla="*/ 606808 w 809625"/>
                  <a:gd name="connsiteY68" fmla="*/ 1946910 h 3514725"/>
                  <a:gd name="connsiteX69" fmla="*/ 568708 w 809625"/>
                  <a:gd name="connsiteY69" fmla="*/ 1884045 h 3514725"/>
                  <a:gd name="connsiteX70" fmla="*/ 596331 w 809625"/>
                  <a:gd name="connsiteY70" fmla="*/ 1867853 h 3514725"/>
                  <a:gd name="connsiteX71" fmla="*/ 635383 w 809625"/>
                  <a:gd name="connsiteY71" fmla="*/ 1814513 h 3514725"/>
                  <a:gd name="connsiteX72" fmla="*/ 662054 w 809625"/>
                  <a:gd name="connsiteY72" fmla="*/ 1481138 h 3514725"/>
                  <a:gd name="connsiteX73" fmla="*/ 697296 w 809625"/>
                  <a:gd name="connsiteY73" fmla="*/ 1059180 h 3514725"/>
                  <a:gd name="connsiteX74" fmla="*/ 730633 w 809625"/>
                  <a:gd name="connsiteY74" fmla="*/ 647700 h 3514725"/>
                  <a:gd name="connsiteX75" fmla="*/ 753494 w 809625"/>
                  <a:gd name="connsiteY75" fmla="*/ 360998 h 3514725"/>
                  <a:gd name="connsiteX76" fmla="*/ 755399 w 809625"/>
                  <a:gd name="connsiteY76" fmla="*/ 338138 h 3514725"/>
                  <a:gd name="connsiteX77" fmla="*/ 703011 w 809625"/>
                  <a:gd name="connsiteY77" fmla="*/ 266700 h 3514725"/>
                  <a:gd name="connsiteX78" fmla="*/ 766829 w 809625"/>
                  <a:gd name="connsiteY78" fmla="*/ 236220 h 3514725"/>
                  <a:gd name="connsiteX79" fmla="*/ 791594 w 809625"/>
                  <a:gd name="connsiteY79" fmla="*/ 201930 h 3514725"/>
                  <a:gd name="connsiteX80" fmla="*/ 811596 w 809625"/>
                  <a:gd name="connsiteY80" fmla="*/ 20955 h 3514725"/>
                  <a:gd name="connsiteX81" fmla="*/ 811596 w 809625"/>
                  <a:gd name="connsiteY81" fmla="*/ 0 h 3514725"/>
                  <a:gd name="connsiteX82" fmla="*/ 604904 w 809625"/>
                  <a:gd name="connsiteY82" fmla="*/ 28575 h 3514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</a:cxnLst>
                <a:rect l="l" t="t" r="r" b="b"/>
                <a:pathLst>
                  <a:path w="809625" h="3514725">
                    <a:moveTo>
                      <a:pt x="604904" y="28575"/>
                    </a:moveTo>
                    <a:cubicBezTo>
                      <a:pt x="559183" y="35243"/>
                      <a:pt x="514416" y="41910"/>
                      <a:pt x="468696" y="48578"/>
                    </a:cubicBezTo>
                    <a:cubicBezTo>
                      <a:pt x="469649" y="60960"/>
                      <a:pt x="478221" y="63818"/>
                      <a:pt x="487746" y="65723"/>
                    </a:cubicBezTo>
                    <a:cubicBezTo>
                      <a:pt x="533466" y="74295"/>
                      <a:pt x="533466" y="74295"/>
                      <a:pt x="527751" y="120015"/>
                    </a:cubicBezTo>
                    <a:cubicBezTo>
                      <a:pt x="526799" y="124778"/>
                      <a:pt x="525846" y="130493"/>
                      <a:pt x="525846" y="135255"/>
                    </a:cubicBezTo>
                    <a:cubicBezTo>
                      <a:pt x="527751" y="167640"/>
                      <a:pt x="519179" y="200025"/>
                      <a:pt x="520131" y="232410"/>
                    </a:cubicBezTo>
                    <a:cubicBezTo>
                      <a:pt x="521083" y="248603"/>
                      <a:pt x="514416" y="265748"/>
                      <a:pt x="517274" y="281940"/>
                    </a:cubicBezTo>
                    <a:cubicBezTo>
                      <a:pt x="516321" y="281940"/>
                      <a:pt x="516321" y="280988"/>
                      <a:pt x="515369" y="280988"/>
                    </a:cubicBezTo>
                    <a:cubicBezTo>
                      <a:pt x="499176" y="277178"/>
                      <a:pt x="484888" y="278130"/>
                      <a:pt x="470601" y="287655"/>
                    </a:cubicBezTo>
                    <a:cubicBezTo>
                      <a:pt x="455361" y="297180"/>
                      <a:pt x="438216" y="300038"/>
                      <a:pt x="422024" y="300038"/>
                    </a:cubicBezTo>
                    <a:cubicBezTo>
                      <a:pt x="386781" y="299085"/>
                      <a:pt x="352491" y="305753"/>
                      <a:pt x="317249" y="305753"/>
                    </a:cubicBezTo>
                    <a:cubicBezTo>
                      <a:pt x="307724" y="305753"/>
                      <a:pt x="294388" y="306705"/>
                      <a:pt x="295341" y="321945"/>
                    </a:cubicBezTo>
                    <a:cubicBezTo>
                      <a:pt x="299151" y="329565"/>
                      <a:pt x="304866" y="334328"/>
                      <a:pt x="313438" y="334328"/>
                    </a:cubicBezTo>
                    <a:cubicBezTo>
                      <a:pt x="342966" y="336233"/>
                      <a:pt x="370588" y="342900"/>
                      <a:pt x="399163" y="352425"/>
                    </a:cubicBezTo>
                    <a:cubicBezTo>
                      <a:pt x="440121" y="352425"/>
                      <a:pt x="480126" y="352425"/>
                      <a:pt x="513463" y="379095"/>
                    </a:cubicBezTo>
                    <a:cubicBezTo>
                      <a:pt x="512511" y="379095"/>
                      <a:pt x="511558" y="380048"/>
                      <a:pt x="511558" y="380048"/>
                    </a:cubicBezTo>
                    <a:cubicBezTo>
                      <a:pt x="502033" y="391478"/>
                      <a:pt x="501081" y="404813"/>
                      <a:pt x="500129" y="419100"/>
                    </a:cubicBezTo>
                    <a:cubicBezTo>
                      <a:pt x="496319" y="465773"/>
                      <a:pt x="489651" y="512445"/>
                      <a:pt x="485841" y="559118"/>
                    </a:cubicBezTo>
                    <a:cubicBezTo>
                      <a:pt x="480126" y="617220"/>
                      <a:pt x="472506" y="674370"/>
                      <a:pt x="469649" y="732473"/>
                    </a:cubicBezTo>
                    <a:cubicBezTo>
                      <a:pt x="470601" y="748665"/>
                      <a:pt x="471554" y="764858"/>
                      <a:pt x="476316" y="781050"/>
                    </a:cubicBezTo>
                    <a:cubicBezTo>
                      <a:pt x="477269" y="782955"/>
                      <a:pt x="477269" y="783908"/>
                      <a:pt x="477269" y="785813"/>
                    </a:cubicBezTo>
                    <a:cubicBezTo>
                      <a:pt x="472506" y="815340"/>
                      <a:pt x="466791" y="843915"/>
                      <a:pt x="465838" y="874395"/>
                    </a:cubicBezTo>
                    <a:cubicBezTo>
                      <a:pt x="460124" y="878205"/>
                      <a:pt x="459171" y="883920"/>
                      <a:pt x="458219" y="890588"/>
                    </a:cubicBezTo>
                    <a:cubicBezTo>
                      <a:pt x="456313" y="901065"/>
                      <a:pt x="449646" y="908685"/>
                      <a:pt x="448694" y="920115"/>
                    </a:cubicBezTo>
                    <a:cubicBezTo>
                      <a:pt x="443931" y="1001078"/>
                      <a:pt x="428691" y="1082040"/>
                      <a:pt x="424881" y="1163003"/>
                    </a:cubicBezTo>
                    <a:cubicBezTo>
                      <a:pt x="419166" y="1201103"/>
                      <a:pt x="416308" y="1240155"/>
                      <a:pt x="415356" y="1278255"/>
                    </a:cubicBezTo>
                    <a:cubicBezTo>
                      <a:pt x="415356" y="1288733"/>
                      <a:pt x="416308" y="1297305"/>
                      <a:pt x="423929" y="1303973"/>
                    </a:cubicBezTo>
                    <a:cubicBezTo>
                      <a:pt x="421071" y="1334453"/>
                      <a:pt x="419166" y="1364933"/>
                      <a:pt x="416308" y="1394460"/>
                    </a:cubicBezTo>
                    <a:cubicBezTo>
                      <a:pt x="409641" y="1470660"/>
                      <a:pt x="402021" y="1546860"/>
                      <a:pt x="394401" y="1622108"/>
                    </a:cubicBezTo>
                    <a:cubicBezTo>
                      <a:pt x="390591" y="1624965"/>
                      <a:pt x="386781" y="1628775"/>
                      <a:pt x="382971" y="1631633"/>
                    </a:cubicBezTo>
                    <a:cubicBezTo>
                      <a:pt x="369636" y="1674495"/>
                      <a:pt x="369636" y="1718310"/>
                      <a:pt x="364874" y="1762125"/>
                    </a:cubicBezTo>
                    <a:cubicBezTo>
                      <a:pt x="362016" y="1785938"/>
                      <a:pt x="361063" y="1810703"/>
                      <a:pt x="350586" y="1832610"/>
                    </a:cubicBezTo>
                    <a:cubicBezTo>
                      <a:pt x="347729" y="1844993"/>
                      <a:pt x="339156" y="1846898"/>
                      <a:pt x="327726" y="1846898"/>
                    </a:cubicBezTo>
                    <a:cubicBezTo>
                      <a:pt x="253431" y="1844993"/>
                      <a:pt x="180088" y="1849755"/>
                      <a:pt x="105794" y="1844993"/>
                    </a:cubicBezTo>
                    <a:cubicBezTo>
                      <a:pt x="77219" y="1843088"/>
                      <a:pt x="47691" y="1844040"/>
                      <a:pt x="18163" y="1844993"/>
                    </a:cubicBezTo>
                    <a:cubicBezTo>
                      <a:pt x="9591" y="1844993"/>
                      <a:pt x="1019" y="1846898"/>
                      <a:pt x="66" y="1855470"/>
                    </a:cubicBezTo>
                    <a:cubicBezTo>
                      <a:pt x="-887" y="1864043"/>
                      <a:pt x="8638" y="1864995"/>
                      <a:pt x="15306" y="1866900"/>
                    </a:cubicBezTo>
                    <a:cubicBezTo>
                      <a:pt x="32451" y="1872615"/>
                      <a:pt x="51501" y="1871663"/>
                      <a:pt x="68646" y="1875473"/>
                    </a:cubicBezTo>
                    <a:cubicBezTo>
                      <a:pt x="71504" y="1874520"/>
                      <a:pt x="75313" y="1874520"/>
                      <a:pt x="78171" y="1873568"/>
                    </a:cubicBezTo>
                    <a:cubicBezTo>
                      <a:pt x="104841" y="1888808"/>
                      <a:pt x="133416" y="1897380"/>
                      <a:pt x="163896" y="1898333"/>
                    </a:cubicBezTo>
                    <a:cubicBezTo>
                      <a:pt x="183899" y="1896428"/>
                      <a:pt x="201044" y="1909763"/>
                      <a:pt x="221046" y="1909763"/>
                    </a:cubicBezTo>
                    <a:cubicBezTo>
                      <a:pt x="266766" y="1910715"/>
                      <a:pt x="310581" y="1918335"/>
                      <a:pt x="353444" y="1933575"/>
                    </a:cubicBezTo>
                    <a:cubicBezTo>
                      <a:pt x="349633" y="1937385"/>
                      <a:pt x="347729" y="1943100"/>
                      <a:pt x="346776" y="1948815"/>
                    </a:cubicBezTo>
                    <a:cubicBezTo>
                      <a:pt x="342013" y="2005965"/>
                      <a:pt x="327726" y="2063115"/>
                      <a:pt x="335346" y="2121218"/>
                    </a:cubicBezTo>
                    <a:cubicBezTo>
                      <a:pt x="335346" y="2124075"/>
                      <a:pt x="336299" y="2126933"/>
                      <a:pt x="337251" y="2129790"/>
                    </a:cubicBezTo>
                    <a:cubicBezTo>
                      <a:pt x="366779" y="2146935"/>
                      <a:pt x="400116" y="2145983"/>
                      <a:pt x="428691" y="2151698"/>
                    </a:cubicBezTo>
                    <a:cubicBezTo>
                      <a:pt x="396306" y="2149793"/>
                      <a:pt x="359158" y="2142173"/>
                      <a:pt x="329631" y="2169795"/>
                    </a:cubicBezTo>
                    <a:cubicBezTo>
                      <a:pt x="324869" y="2183130"/>
                      <a:pt x="322011" y="2197418"/>
                      <a:pt x="320106" y="2210753"/>
                    </a:cubicBezTo>
                    <a:cubicBezTo>
                      <a:pt x="318201" y="2230755"/>
                      <a:pt x="314391" y="2251710"/>
                      <a:pt x="313438" y="2271713"/>
                    </a:cubicBezTo>
                    <a:cubicBezTo>
                      <a:pt x="310581" y="2299335"/>
                      <a:pt x="306771" y="2326005"/>
                      <a:pt x="305819" y="2353628"/>
                    </a:cubicBezTo>
                    <a:cubicBezTo>
                      <a:pt x="306771" y="2356485"/>
                      <a:pt x="306771" y="2358390"/>
                      <a:pt x="307724" y="2361248"/>
                    </a:cubicBezTo>
                    <a:cubicBezTo>
                      <a:pt x="302008" y="2367915"/>
                      <a:pt x="301056" y="2377440"/>
                      <a:pt x="301056" y="2387918"/>
                    </a:cubicBezTo>
                    <a:cubicBezTo>
                      <a:pt x="298199" y="2449830"/>
                      <a:pt x="291531" y="2510790"/>
                      <a:pt x="282958" y="2572703"/>
                    </a:cubicBezTo>
                    <a:cubicBezTo>
                      <a:pt x="277244" y="2615565"/>
                      <a:pt x="280101" y="2659380"/>
                      <a:pt x="265813" y="2701290"/>
                    </a:cubicBezTo>
                    <a:cubicBezTo>
                      <a:pt x="261051" y="2715578"/>
                      <a:pt x="259146" y="2729865"/>
                      <a:pt x="261051" y="2745105"/>
                    </a:cubicBezTo>
                    <a:cubicBezTo>
                      <a:pt x="265813" y="2756535"/>
                      <a:pt x="279149" y="2764155"/>
                      <a:pt x="271529" y="2779395"/>
                    </a:cubicBezTo>
                    <a:cubicBezTo>
                      <a:pt x="270576" y="2797493"/>
                      <a:pt x="270576" y="2815590"/>
                      <a:pt x="268671" y="2833688"/>
                    </a:cubicBezTo>
                    <a:cubicBezTo>
                      <a:pt x="257241" y="2948940"/>
                      <a:pt x="245811" y="3065145"/>
                      <a:pt x="233429" y="3180398"/>
                    </a:cubicBezTo>
                    <a:cubicBezTo>
                      <a:pt x="224856" y="3189923"/>
                      <a:pt x="218188" y="3199448"/>
                      <a:pt x="217236" y="3211830"/>
                    </a:cubicBezTo>
                    <a:cubicBezTo>
                      <a:pt x="215331" y="3246120"/>
                      <a:pt x="209616" y="3279458"/>
                      <a:pt x="206758" y="3312795"/>
                    </a:cubicBezTo>
                    <a:cubicBezTo>
                      <a:pt x="204854" y="3329940"/>
                      <a:pt x="203901" y="3348038"/>
                      <a:pt x="214379" y="3363278"/>
                    </a:cubicBezTo>
                    <a:cubicBezTo>
                      <a:pt x="208663" y="3415665"/>
                      <a:pt x="203901" y="3468053"/>
                      <a:pt x="198186" y="3520440"/>
                    </a:cubicBezTo>
                    <a:cubicBezTo>
                      <a:pt x="280101" y="3484245"/>
                      <a:pt x="361063" y="3448050"/>
                      <a:pt x="442979" y="3411855"/>
                    </a:cubicBezTo>
                    <a:cubicBezTo>
                      <a:pt x="450599" y="3408998"/>
                      <a:pt x="453456" y="3403283"/>
                      <a:pt x="454408" y="3395663"/>
                    </a:cubicBezTo>
                    <a:cubicBezTo>
                      <a:pt x="477269" y="3276600"/>
                      <a:pt x="492508" y="3155633"/>
                      <a:pt x="496319" y="3034665"/>
                    </a:cubicBezTo>
                    <a:cubicBezTo>
                      <a:pt x="502986" y="3014663"/>
                      <a:pt x="502033" y="2993708"/>
                      <a:pt x="503938" y="2972753"/>
                    </a:cubicBezTo>
                    <a:cubicBezTo>
                      <a:pt x="519179" y="2825115"/>
                      <a:pt x="534419" y="2676525"/>
                      <a:pt x="549658" y="2528888"/>
                    </a:cubicBezTo>
                    <a:cubicBezTo>
                      <a:pt x="562994" y="2398395"/>
                      <a:pt x="576329" y="2266950"/>
                      <a:pt x="589663" y="2136458"/>
                    </a:cubicBezTo>
                    <a:cubicBezTo>
                      <a:pt x="596331" y="2073593"/>
                      <a:pt x="601094" y="2009775"/>
                      <a:pt x="606808" y="1946910"/>
                    </a:cubicBezTo>
                    <a:cubicBezTo>
                      <a:pt x="614429" y="1915478"/>
                      <a:pt x="602999" y="1894523"/>
                      <a:pt x="568708" y="1884045"/>
                    </a:cubicBezTo>
                    <a:cubicBezTo>
                      <a:pt x="581091" y="1876425"/>
                      <a:pt x="588711" y="1871663"/>
                      <a:pt x="596331" y="1867853"/>
                    </a:cubicBezTo>
                    <a:cubicBezTo>
                      <a:pt x="621096" y="1858328"/>
                      <a:pt x="633479" y="1844993"/>
                      <a:pt x="635383" y="1814513"/>
                    </a:cubicBezTo>
                    <a:cubicBezTo>
                      <a:pt x="642051" y="1703070"/>
                      <a:pt x="652529" y="1592580"/>
                      <a:pt x="662054" y="1481138"/>
                    </a:cubicBezTo>
                    <a:cubicBezTo>
                      <a:pt x="673483" y="1340168"/>
                      <a:pt x="684913" y="1200150"/>
                      <a:pt x="697296" y="1059180"/>
                    </a:cubicBezTo>
                    <a:cubicBezTo>
                      <a:pt x="708726" y="922020"/>
                      <a:pt x="720156" y="784860"/>
                      <a:pt x="730633" y="647700"/>
                    </a:cubicBezTo>
                    <a:cubicBezTo>
                      <a:pt x="738254" y="552450"/>
                      <a:pt x="745874" y="457200"/>
                      <a:pt x="753494" y="360998"/>
                    </a:cubicBezTo>
                    <a:cubicBezTo>
                      <a:pt x="754446" y="353378"/>
                      <a:pt x="754446" y="345758"/>
                      <a:pt x="755399" y="338138"/>
                    </a:cubicBezTo>
                    <a:cubicBezTo>
                      <a:pt x="759208" y="281940"/>
                      <a:pt x="759208" y="281940"/>
                      <a:pt x="703011" y="266700"/>
                    </a:cubicBezTo>
                    <a:cubicBezTo>
                      <a:pt x="720156" y="247650"/>
                      <a:pt x="744921" y="245745"/>
                      <a:pt x="766829" y="236220"/>
                    </a:cubicBezTo>
                    <a:cubicBezTo>
                      <a:pt x="783974" y="229553"/>
                      <a:pt x="789688" y="220028"/>
                      <a:pt x="791594" y="201930"/>
                    </a:cubicBezTo>
                    <a:cubicBezTo>
                      <a:pt x="797308" y="140970"/>
                      <a:pt x="800166" y="80963"/>
                      <a:pt x="811596" y="20955"/>
                    </a:cubicBezTo>
                    <a:cubicBezTo>
                      <a:pt x="811596" y="14288"/>
                      <a:pt x="811596" y="6668"/>
                      <a:pt x="811596" y="0"/>
                    </a:cubicBezTo>
                    <a:cubicBezTo>
                      <a:pt x="741111" y="10478"/>
                      <a:pt x="672531" y="19050"/>
                      <a:pt x="604904" y="28575"/>
                    </a:cubicBez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3" name="Freeform: Shape 587">
                <a:extLst>
                  <a:ext uri="{FF2B5EF4-FFF2-40B4-BE49-F238E27FC236}">
                    <a16:creationId xmlns:a16="http://schemas.microsoft.com/office/drawing/2014/main" id="{D37A3D3B-E797-47D9-9285-B31C9AD8FB60}"/>
                  </a:ext>
                </a:extLst>
              </p:cNvPr>
              <p:cNvSpPr/>
              <p:nvPr/>
            </p:nvSpPr>
            <p:spPr>
              <a:xfrm>
                <a:off x="3183256" y="107168"/>
                <a:ext cx="5562602" cy="3838574"/>
              </a:xfrm>
              <a:custGeom>
                <a:avLst/>
                <a:gdLst>
                  <a:gd name="connsiteX0" fmla="*/ 5568315 w 5562600"/>
                  <a:gd name="connsiteY0" fmla="*/ 409088 h 3838575"/>
                  <a:gd name="connsiteX1" fmla="*/ 5542598 w 5562600"/>
                  <a:gd name="connsiteY1" fmla="*/ 376703 h 3838575"/>
                  <a:gd name="connsiteX2" fmla="*/ 5491163 w 5562600"/>
                  <a:gd name="connsiteY2" fmla="*/ 371940 h 3838575"/>
                  <a:gd name="connsiteX3" fmla="*/ 5420678 w 5562600"/>
                  <a:gd name="connsiteY3" fmla="*/ 370988 h 3838575"/>
                  <a:gd name="connsiteX4" fmla="*/ 4935855 w 5562600"/>
                  <a:gd name="connsiteY4" fmla="*/ 340508 h 3838575"/>
                  <a:gd name="connsiteX5" fmla="*/ 4620578 w 5562600"/>
                  <a:gd name="connsiteY5" fmla="*/ 317648 h 3838575"/>
                  <a:gd name="connsiteX6" fmla="*/ 4230053 w 5562600"/>
                  <a:gd name="connsiteY6" fmla="*/ 282405 h 3838575"/>
                  <a:gd name="connsiteX7" fmla="*/ 3914775 w 5562600"/>
                  <a:gd name="connsiteY7" fmla="*/ 259545 h 3838575"/>
                  <a:gd name="connsiteX8" fmla="*/ 3487103 w 5562600"/>
                  <a:gd name="connsiteY8" fmla="*/ 229065 h 3838575"/>
                  <a:gd name="connsiteX9" fmla="*/ 3171825 w 5562600"/>
                  <a:gd name="connsiteY9" fmla="*/ 207158 h 3838575"/>
                  <a:gd name="connsiteX10" fmla="*/ 2749868 w 5562600"/>
                  <a:gd name="connsiteY10" fmla="*/ 176678 h 3838575"/>
                  <a:gd name="connsiteX11" fmla="*/ 2452688 w 5562600"/>
                  <a:gd name="connsiteY11" fmla="*/ 154770 h 3838575"/>
                  <a:gd name="connsiteX12" fmla="*/ 2059305 w 5562600"/>
                  <a:gd name="connsiteY12" fmla="*/ 125243 h 3838575"/>
                  <a:gd name="connsiteX13" fmla="*/ 1738313 w 5562600"/>
                  <a:gd name="connsiteY13" fmla="*/ 103335 h 3838575"/>
                  <a:gd name="connsiteX14" fmla="*/ 1340168 w 5562600"/>
                  <a:gd name="connsiteY14" fmla="*/ 73808 h 3838575"/>
                  <a:gd name="connsiteX15" fmla="*/ 1011555 w 5562600"/>
                  <a:gd name="connsiteY15" fmla="*/ 50948 h 3838575"/>
                  <a:gd name="connsiteX16" fmla="*/ 526733 w 5562600"/>
                  <a:gd name="connsiteY16" fmla="*/ 14753 h 3838575"/>
                  <a:gd name="connsiteX17" fmla="*/ 370523 w 5562600"/>
                  <a:gd name="connsiteY17" fmla="*/ 465 h 3838575"/>
                  <a:gd name="connsiteX18" fmla="*/ 341948 w 5562600"/>
                  <a:gd name="connsiteY18" fmla="*/ 27135 h 3838575"/>
                  <a:gd name="connsiteX19" fmla="*/ 322898 w 5562600"/>
                  <a:gd name="connsiteY19" fmla="*/ 212873 h 3838575"/>
                  <a:gd name="connsiteX20" fmla="*/ 307658 w 5562600"/>
                  <a:gd name="connsiteY20" fmla="*/ 392895 h 3838575"/>
                  <a:gd name="connsiteX21" fmla="*/ 307658 w 5562600"/>
                  <a:gd name="connsiteY21" fmla="*/ 392895 h 3838575"/>
                  <a:gd name="connsiteX22" fmla="*/ 307658 w 5562600"/>
                  <a:gd name="connsiteY22" fmla="*/ 403373 h 3838575"/>
                  <a:gd name="connsiteX23" fmla="*/ 307658 w 5562600"/>
                  <a:gd name="connsiteY23" fmla="*/ 403373 h 3838575"/>
                  <a:gd name="connsiteX24" fmla="*/ 307658 w 5562600"/>
                  <a:gd name="connsiteY24" fmla="*/ 403373 h 3838575"/>
                  <a:gd name="connsiteX25" fmla="*/ 295275 w 5562600"/>
                  <a:gd name="connsiteY25" fmla="*/ 496718 h 3838575"/>
                  <a:gd name="connsiteX26" fmla="*/ 295275 w 5562600"/>
                  <a:gd name="connsiteY26" fmla="*/ 496718 h 3838575"/>
                  <a:gd name="connsiteX27" fmla="*/ 294323 w 5562600"/>
                  <a:gd name="connsiteY27" fmla="*/ 540533 h 3838575"/>
                  <a:gd name="connsiteX28" fmla="*/ 281940 w 5562600"/>
                  <a:gd name="connsiteY28" fmla="*/ 649118 h 3838575"/>
                  <a:gd name="connsiteX29" fmla="*/ 275273 w 5562600"/>
                  <a:gd name="connsiteY29" fmla="*/ 711983 h 3838575"/>
                  <a:gd name="connsiteX30" fmla="*/ 263843 w 5562600"/>
                  <a:gd name="connsiteY30" fmla="*/ 842475 h 3838575"/>
                  <a:gd name="connsiteX31" fmla="*/ 263843 w 5562600"/>
                  <a:gd name="connsiteY31" fmla="*/ 842475 h 3838575"/>
                  <a:gd name="connsiteX32" fmla="*/ 254318 w 5562600"/>
                  <a:gd name="connsiteY32" fmla="*/ 926295 h 3838575"/>
                  <a:gd name="connsiteX33" fmla="*/ 249555 w 5562600"/>
                  <a:gd name="connsiteY33" fmla="*/ 949155 h 3838575"/>
                  <a:gd name="connsiteX34" fmla="*/ 216218 w 5562600"/>
                  <a:gd name="connsiteY34" fmla="*/ 1287293 h 3838575"/>
                  <a:gd name="connsiteX35" fmla="*/ 177165 w 5562600"/>
                  <a:gd name="connsiteY35" fmla="*/ 1669245 h 3838575"/>
                  <a:gd name="connsiteX36" fmla="*/ 176213 w 5562600"/>
                  <a:gd name="connsiteY36" fmla="*/ 1685438 h 3838575"/>
                  <a:gd name="connsiteX37" fmla="*/ 165735 w 5562600"/>
                  <a:gd name="connsiteY37" fmla="*/ 1821645 h 3838575"/>
                  <a:gd name="connsiteX38" fmla="*/ 165735 w 5562600"/>
                  <a:gd name="connsiteY38" fmla="*/ 1821645 h 3838575"/>
                  <a:gd name="connsiteX39" fmla="*/ 149543 w 5562600"/>
                  <a:gd name="connsiteY39" fmla="*/ 1936898 h 3838575"/>
                  <a:gd name="connsiteX40" fmla="*/ 149543 w 5562600"/>
                  <a:gd name="connsiteY40" fmla="*/ 1936898 h 3838575"/>
                  <a:gd name="connsiteX41" fmla="*/ 150495 w 5562600"/>
                  <a:gd name="connsiteY41" fmla="*/ 1962615 h 3838575"/>
                  <a:gd name="connsiteX42" fmla="*/ 113348 w 5562600"/>
                  <a:gd name="connsiteY42" fmla="*/ 2318850 h 3838575"/>
                  <a:gd name="connsiteX43" fmla="*/ 113348 w 5562600"/>
                  <a:gd name="connsiteY43" fmla="*/ 2318850 h 3838575"/>
                  <a:gd name="connsiteX44" fmla="*/ 113348 w 5562600"/>
                  <a:gd name="connsiteY44" fmla="*/ 2318850 h 3838575"/>
                  <a:gd name="connsiteX45" fmla="*/ 91440 w 5562600"/>
                  <a:gd name="connsiteY45" fmla="*/ 2538878 h 3838575"/>
                  <a:gd name="connsiteX46" fmla="*/ 91440 w 5562600"/>
                  <a:gd name="connsiteY46" fmla="*/ 2538878 h 3838575"/>
                  <a:gd name="connsiteX47" fmla="*/ 76200 w 5562600"/>
                  <a:gd name="connsiteY47" fmla="*/ 2700803 h 3838575"/>
                  <a:gd name="connsiteX48" fmla="*/ 76200 w 5562600"/>
                  <a:gd name="connsiteY48" fmla="*/ 2700803 h 3838575"/>
                  <a:gd name="connsiteX49" fmla="*/ 76200 w 5562600"/>
                  <a:gd name="connsiteY49" fmla="*/ 2700803 h 3838575"/>
                  <a:gd name="connsiteX50" fmla="*/ 62865 w 5562600"/>
                  <a:gd name="connsiteY50" fmla="*/ 2817008 h 3838575"/>
                  <a:gd name="connsiteX51" fmla="*/ 79058 w 5562600"/>
                  <a:gd name="connsiteY51" fmla="*/ 2840820 h 3838575"/>
                  <a:gd name="connsiteX52" fmla="*/ 179070 w 5562600"/>
                  <a:gd name="connsiteY52" fmla="*/ 2857965 h 3838575"/>
                  <a:gd name="connsiteX53" fmla="*/ 179070 w 5562600"/>
                  <a:gd name="connsiteY53" fmla="*/ 2857965 h 3838575"/>
                  <a:gd name="connsiteX54" fmla="*/ 200978 w 5562600"/>
                  <a:gd name="connsiteY54" fmla="*/ 2877015 h 3838575"/>
                  <a:gd name="connsiteX55" fmla="*/ 311468 w 5562600"/>
                  <a:gd name="connsiteY55" fmla="*/ 2904638 h 3838575"/>
                  <a:gd name="connsiteX56" fmla="*/ 355283 w 5562600"/>
                  <a:gd name="connsiteY56" fmla="*/ 2909401 h 3838575"/>
                  <a:gd name="connsiteX57" fmla="*/ 529590 w 5562600"/>
                  <a:gd name="connsiteY57" fmla="*/ 2941785 h 3838575"/>
                  <a:gd name="connsiteX58" fmla="*/ 523875 w 5562600"/>
                  <a:gd name="connsiteY58" fmla="*/ 2940833 h 3838575"/>
                  <a:gd name="connsiteX59" fmla="*/ 367665 w 5562600"/>
                  <a:gd name="connsiteY59" fmla="*/ 2937023 h 3838575"/>
                  <a:gd name="connsiteX60" fmla="*/ 65723 w 5562600"/>
                  <a:gd name="connsiteY60" fmla="*/ 2925593 h 3838575"/>
                  <a:gd name="connsiteX61" fmla="*/ 31433 w 5562600"/>
                  <a:gd name="connsiteY61" fmla="*/ 2967503 h 3838575"/>
                  <a:gd name="connsiteX62" fmla="*/ 10478 w 5562600"/>
                  <a:gd name="connsiteY62" fmla="*/ 3200865 h 3838575"/>
                  <a:gd name="connsiteX63" fmla="*/ 0 w 5562600"/>
                  <a:gd name="connsiteY63" fmla="*/ 3370410 h 3838575"/>
                  <a:gd name="connsiteX64" fmla="*/ 0 w 5562600"/>
                  <a:gd name="connsiteY64" fmla="*/ 3396128 h 3838575"/>
                  <a:gd name="connsiteX65" fmla="*/ 161925 w 5562600"/>
                  <a:gd name="connsiteY65" fmla="*/ 3411368 h 3838575"/>
                  <a:gd name="connsiteX66" fmla="*/ 165735 w 5562600"/>
                  <a:gd name="connsiteY66" fmla="*/ 3409463 h 3838575"/>
                  <a:gd name="connsiteX67" fmla="*/ 161925 w 5562600"/>
                  <a:gd name="connsiteY67" fmla="*/ 3411368 h 3838575"/>
                  <a:gd name="connsiteX68" fmla="*/ 211455 w 5562600"/>
                  <a:gd name="connsiteY68" fmla="*/ 3417083 h 3838575"/>
                  <a:gd name="connsiteX69" fmla="*/ 515303 w 5562600"/>
                  <a:gd name="connsiteY69" fmla="*/ 3445658 h 3838575"/>
                  <a:gd name="connsiteX70" fmla="*/ 832485 w 5562600"/>
                  <a:gd name="connsiteY70" fmla="*/ 3475185 h 3838575"/>
                  <a:gd name="connsiteX71" fmla="*/ 1107758 w 5562600"/>
                  <a:gd name="connsiteY71" fmla="*/ 3498998 h 3838575"/>
                  <a:gd name="connsiteX72" fmla="*/ 1339215 w 5562600"/>
                  <a:gd name="connsiteY72" fmla="*/ 3516143 h 3838575"/>
                  <a:gd name="connsiteX73" fmla="*/ 1339215 w 5562600"/>
                  <a:gd name="connsiteY73" fmla="*/ 3516143 h 3838575"/>
                  <a:gd name="connsiteX74" fmla="*/ 1339215 w 5562600"/>
                  <a:gd name="connsiteY74" fmla="*/ 3516143 h 3838575"/>
                  <a:gd name="connsiteX75" fmla="*/ 1616393 w 5562600"/>
                  <a:gd name="connsiteY75" fmla="*/ 3538051 h 3838575"/>
                  <a:gd name="connsiteX76" fmla="*/ 1600200 w 5562600"/>
                  <a:gd name="connsiteY76" fmla="*/ 3511380 h 3838575"/>
                  <a:gd name="connsiteX77" fmla="*/ 1529715 w 5562600"/>
                  <a:gd name="connsiteY77" fmla="*/ 3482805 h 3838575"/>
                  <a:gd name="connsiteX78" fmla="*/ 1112520 w 5562600"/>
                  <a:gd name="connsiteY78" fmla="*/ 3352313 h 3838575"/>
                  <a:gd name="connsiteX79" fmla="*/ 885825 w 5562600"/>
                  <a:gd name="connsiteY79" fmla="*/ 3342788 h 3838575"/>
                  <a:gd name="connsiteX80" fmla="*/ 1124903 w 5562600"/>
                  <a:gd name="connsiteY80" fmla="*/ 3334215 h 3838575"/>
                  <a:gd name="connsiteX81" fmla="*/ 1363028 w 5562600"/>
                  <a:gd name="connsiteY81" fmla="*/ 3362790 h 3838575"/>
                  <a:gd name="connsiteX82" fmla="*/ 1525905 w 5562600"/>
                  <a:gd name="connsiteY82" fmla="*/ 3417083 h 3838575"/>
                  <a:gd name="connsiteX83" fmla="*/ 1626870 w 5562600"/>
                  <a:gd name="connsiteY83" fmla="*/ 3476138 h 3838575"/>
                  <a:gd name="connsiteX84" fmla="*/ 1840230 w 5562600"/>
                  <a:gd name="connsiteY84" fmla="*/ 3557101 h 3838575"/>
                  <a:gd name="connsiteX85" fmla="*/ 2080260 w 5562600"/>
                  <a:gd name="connsiteY85" fmla="*/ 3574245 h 3838575"/>
                  <a:gd name="connsiteX86" fmla="*/ 2080260 w 5562600"/>
                  <a:gd name="connsiteY86" fmla="*/ 3574245 h 3838575"/>
                  <a:gd name="connsiteX87" fmla="*/ 2092643 w 5562600"/>
                  <a:gd name="connsiteY87" fmla="*/ 3579008 h 3838575"/>
                  <a:gd name="connsiteX88" fmla="*/ 2114550 w 5562600"/>
                  <a:gd name="connsiteY88" fmla="*/ 3590438 h 3838575"/>
                  <a:gd name="connsiteX89" fmla="*/ 2403158 w 5562600"/>
                  <a:gd name="connsiteY89" fmla="*/ 3612345 h 3838575"/>
                  <a:gd name="connsiteX90" fmla="*/ 2585085 w 5562600"/>
                  <a:gd name="connsiteY90" fmla="*/ 3626633 h 3838575"/>
                  <a:gd name="connsiteX91" fmla="*/ 2785110 w 5562600"/>
                  <a:gd name="connsiteY91" fmla="*/ 3643778 h 3838575"/>
                  <a:gd name="connsiteX92" fmla="*/ 3120390 w 5562600"/>
                  <a:gd name="connsiteY92" fmla="*/ 3672353 h 3838575"/>
                  <a:gd name="connsiteX93" fmla="*/ 3139440 w 5562600"/>
                  <a:gd name="connsiteY93" fmla="*/ 3672353 h 3838575"/>
                  <a:gd name="connsiteX94" fmla="*/ 3498533 w 5562600"/>
                  <a:gd name="connsiteY94" fmla="*/ 3703785 h 3838575"/>
                  <a:gd name="connsiteX95" fmla="*/ 3524250 w 5562600"/>
                  <a:gd name="connsiteY95" fmla="*/ 3694260 h 3838575"/>
                  <a:gd name="connsiteX96" fmla="*/ 3578543 w 5562600"/>
                  <a:gd name="connsiteY96" fmla="*/ 3697118 h 3838575"/>
                  <a:gd name="connsiteX97" fmla="*/ 3790950 w 5562600"/>
                  <a:gd name="connsiteY97" fmla="*/ 3714263 h 3838575"/>
                  <a:gd name="connsiteX98" fmla="*/ 3790950 w 5562600"/>
                  <a:gd name="connsiteY98" fmla="*/ 3714263 h 3838575"/>
                  <a:gd name="connsiteX99" fmla="*/ 3923348 w 5562600"/>
                  <a:gd name="connsiteY99" fmla="*/ 3725693 h 3838575"/>
                  <a:gd name="connsiteX100" fmla="*/ 4278630 w 5562600"/>
                  <a:gd name="connsiteY100" fmla="*/ 3759030 h 3838575"/>
                  <a:gd name="connsiteX101" fmla="*/ 4639628 w 5562600"/>
                  <a:gd name="connsiteY101" fmla="*/ 3793320 h 3838575"/>
                  <a:gd name="connsiteX102" fmla="*/ 4994910 w 5562600"/>
                  <a:gd name="connsiteY102" fmla="*/ 3826658 h 3838575"/>
                  <a:gd name="connsiteX103" fmla="*/ 5213033 w 5562600"/>
                  <a:gd name="connsiteY103" fmla="*/ 3845708 h 3838575"/>
                  <a:gd name="connsiteX104" fmla="*/ 5233035 w 5562600"/>
                  <a:gd name="connsiteY104" fmla="*/ 3790463 h 3838575"/>
                  <a:gd name="connsiteX105" fmla="*/ 5235893 w 5562600"/>
                  <a:gd name="connsiteY105" fmla="*/ 3687593 h 3838575"/>
                  <a:gd name="connsiteX106" fmla="*/ 5230178 w 5562600"/>
                  <a:gd name="connsiteY106" fmla="*/ 3682830 h 3838575"/>
                  <a:gd name="connsiteX107" fmla="*/ 5248275 w 5562600"/>
                  <a:gd name="connsiteY107" fmla="*/ 3512333 h 3838575"/>
                  <a:gd name="connsiteX108" fmla="*/ 5255895 w 5562600"/>
                  <a:gd name="connsiteY108" fmla="*/ 3507570 h 3838575"/>
                  <a:gd name="connsiteX109" fmla="*/ 5270183 w 5562600"/>
                  <a:gd name="connsiteY109" fmla="*/ 3420893 h 3838575"/>
                  <a:gd name="connsiteX110" fmla="*/ 5299710 w 5562600"/>
                  <a:gd name="connsiteY110" fmla="*/ 3102758 h 3838575"/>
                  <a:gd name="connsiteX111" fmla="*/ 5291138 w 5562600"/>
                  <a:gd name="connsiteY111" fmla="*/ 3087518 h 3838575"/>
                  <a:gd name="connsiteX112" fmla="*/ 5291138 w 5562600"/>
                  <a:gd name="connsiteY112" fmla="*/ 3070373 h 3838575"/>
                  <a:gd name="connsiteX113" fmla="*/ 5293043 w 5562600"/>
                  <a:gd name="connsiteY113" fmla="*/ 3034178 h 3838575"/>
                  <a:gd name="connsiteX114" fmla="*/ 5318760 w 5562600"/>
                  <a:gd name="connsiteY114" fmla="*/ 2832248 h 3838575"/>
                  <a:gd name="connsiteX115" fmla="*/ 5334953 w 5562600"/>
                  <a:gd name="connsiteY115" fmla="*/ 2678895 h 3838575"/>
                  <a:gd name="connsiteX116" fmla="*/ 5339715 w 5562600"/>
                  <a:gd name="connsiteY116" fmla="*/ 2595076 h 3838575"/>
                  <a:gd name="connsiteX117" fmla="*/ 5339715 w 5562600"/>
                  <a:gd name="connsiteY117" fmla="*/ 2595076 h 3838575"/>
                  <a:gd name="connsiteX118" fmla="*/ 5349240 w 5562600"/>
                  <a:gd name="connsiteY118" fmla="*/ 2537926 h 3838575"/>
                  <a:gd name="connsiteX119" fmla="*/ 5349240 w 5562600"/>
                  <a:gd name="connsiteY119" fmla="*/ 2537926 h 3838575"/>
                  <a:gd name="connsiteX120" fmla="*/ 5354955 w 5562600"/>
                  <a:gd name="connsiteY120" fmla="*/ 2495063 h 3838575"/>
                  <a:gd name="connsiteX121" fmla="*/ 5360670 w 5562600"/>
                  <a:gd name="connsiteY121" fmla="*/ 2454105 h 3838575"/>
                  <a:gd name="connsiteX122" fmla="*/ 5359718 w 5562600"/>
                  <a:gd name="connsiteY122" fmla="*/ 2448390 h 3838575"/>
                  <a:gd name="connsiteX123" fmla="*/ 5359718 w 5562600"/>
                  <a:gd name="connsiteY123" fmla="*/ 2448390 h 3838575"/>
                  <a:gd name="connsiteX124" fmla="*/ 5359718 w 5562600"/>
                  <a:gd name="connsiteY124" fmla="*/ 2448390 h 3838575"/>
                  <a:gd name="connsiteX125" fmla="*/ 5376863 w 5562600"/>
                  <a:gd name="connsiteY125" fmla="*/ 2260748 h 3838575"/>
                  <a:gd name="connsiteX126" fmla="*/ 5360670 w 5562600"/>
                  <a:gd name="connsiteY126" fmla="*/ 2238840 h 3838575"/>
                  <a:gd name="connsiteX127" fmla="*/ 5239703 w 5562600"/>
                  <a:gd name="connsiteY127" fmla="*/ 2219790 h 3838575"/>
                  <a:gd name="connsiteX128" fmla="*/ 5183505 w 5562600"/>
                  <a:gd name="connsiteY128" fmla="*/ 2213123 h 3838575"/>
                  <a:gd name="connsiteX129" fmla="*/ 5182553 w 5562600"/>
                  <a:gd name="connsiteY129" fmla="*/ 2210265 h 3838575"/>
                  <a:gd name="connsiteX130" fmla="*/ 5083493 w 5562600"/>
                  <a:gd name="connsiteY130" fmla="*/ 2193120 h 3838575"/>
                  <a:gd name="connsiteX131" fmla="*/ 5025390 w 5562600"/>
                  <a:gd name="connsiteY131" fmla="*/ 2180738 h 3838575"/>
                  <a:gd name="connsiteX132" fmla="*/ 5053013 w 5562600"/>
                  <a:gd name="connsiteY132" fmla="*/ 2178833 h 3838575"/>
                  <a:gd name="connsiteX133" fmla="*/ 5352098 w 5562600"/>
                  <a:gd name="connsiteY133" fmla="*/ 2183595 h 3838575"/>
                  <a:gd name="connsiteX134" fmla="*/ 5381625 w 5562600"/>
                  <a:gd name="connsiteY134" fmla="*/ 2162640 h 3838575"/>
                  <a:gd name="connsiteX135" fmla="*/ 5381625 w 5562600"/>
                  <a:gd name="connsiteY135" fmla="*/ 2162640 h 3838575"/>
                  <a:gd name="connsiteX136" fmla="*/ 5391150 w 5562600"/>
                  <a:gd name="connsiteY136" fmla="*/ 2098823 h 3838575"/>
                  <a:gd name="connsiteX137" fmla="*/ 5407343 w 5562600"/>
                  <a:gd name="connsiteY137" fmla="*/ 1962615 h 3838575"/>
                  <a:gd name="connsiteX138" fmla="*/ 5423535 w 5562600"/>
                  <a:gd name="connsiteY138" fmla="*/ 1917848 h 3838575"/>
                  <a:gd name="connsiteX139" fmla="*/ 5449253 w 5562600"/>
                  <a:gd name="connsiteY139" fmla="*/ 1654005 h 3838575"/>
                  <a:gd name="connsiteX140" fmla="*/ 5439728 w 5562600"/>
                  <a:gd name="connsiteY140" fmla="*/ 1623525 h 3838575"/>
                  <a:gd name="connsiteX141" fmla="*/ 5437823 w 5562600"/>
                  <a:gd name="connsiteY141" fmla="*/ 1622573 h 3838575"/>
                  <a:gd name="connsiteX142" fmla="*/ 5448300 w 5562600"/>
                  <a:gd name="connsiteY142" fmla="*/ 1487318 h 3838575"/>
                  <a:gd name="connsiteX143" fmla="*/ 5448300 w 5562600"/>
                  <a:gd name="connsiteY143" fmla="*/ 1487318 h 3838575"/>
                  <a:gd name="connsiteX144" fmla="*/ 5452110 w 5562600"/>
                  <a:gd name="connsiteY144" fmla="*/ 1474935 h 3838575"/>
                  <a:gd name="connsiteX145" fmla="*/ 5478780 w 5562600"/>
                  <a:gd name="connsiteY145" fmla="*/ 1214903 h 3838575"/>
                  <a:gd name="connsiteX146" fmla="*/ 5466398 w 5562600"/>
                  <a:gd name="connsiteY146" fmla="*/ 1213950 h 3838575"/>
                  <a:gd name="connsiteX147" fmla="*/ 5455920 w 5562600"/>
                  <a:gd name="connsiteY147" fmla="*/ 1216808 h 3838575"/>
                  <a:gd name="connsiteX148" fmla="*/ 5461635 w 5562600"/>
                  <a:gd name="connsiteY148" fmla="*/ 1160610 h 3838575"/>
                  <a:gd name="connsiteX149" fmla="*/ 5461635 w 5562600"/>
                  <a:gd name="connsiteY149" fmla="*/ 1169183 h 3838575"/>
                  <a:gd name="connsiteX150" fmla="*/ 5463540 w 5562600"/>
                  <a:gd name="connsiteY150" fmla="*/ 1190138 h 3838575"/>
                  <a:gd name="connsiteX151" fmla="*/ 5486400 w 5562600"/>
                  <a:gd name="connsiteY151" fmla="*/ 1195853 h 3838575"/>
                  <a:gd name="connsiteX152" fmla="*/ 5494973 w 5562600"/>
                  <a:gd name="connsiteY152" fmla="*/ 1058693 h 3838575"/>
                  <a:gd name="connsiteX153" fmla="*/ 5504498 w 5562600"/>
                  <a:gd name="connsiteY153" fmla="*/ 950108 h 3838575"/>
                  <a:gd name="connsiteX154" fmla="*/ 5531168 w 5562600"/>
                  <a:gd name="connsiteY154" fmla="*/ 707220 h 3838575"/>
                  <a:gd name="connsiteX155" fmla="*/ 5512118 w 5562600"/>
                  <a:gd name="connsiteY155" fmla="*/ 671978 h 3838575"/>
                  <a:gd name="connsiteX156" fmla="*/ 5414963 w 5562600"/>
                  <a:gd name="connsiteY156" fmla="*/ 661500 h 3838575"/>
                  <a:gd name="connsiteX157" fmla="*/ 5334953 w 5562600"/>
                  <a:gd name="connsiteY157" fmla="*/ 656738 h 3838575"/>
                  <a:gd name="connsiteX158" fmla="*/ 5245418 w 5562600"/>
                  <a:gd name="connsiteY158" fmla="*/ 657690 h 3838575"/>
                  <a:gd name="connsiteX159" fmla="*/ 5229225 w 5562600"/>
                  <a:gd name="connsiteY159" fmla="*/ 656738 h 3838575"/>
                  <a:gd name="connsiteX160" fmla="*/ 5303520 w 5562600"/>
                  <a:gd name="connsiteY160" fmla="*/ 657690 h 3838575"/>
                  <a:gd name="connsiteX161" fmla="*/ 5327333 w 5562600"/>
                  <a:gd name="connsiteY161" fmla="*/ 650070 h 3838575"/>
                  <a:gd name="connsiteX162" fmla="*/ 5312093 w 5562600"/>
                  <a:gd name="connsiteY162" fmla="*/ 645308 h 3838575"/>
                  <a:gd name="connsiteX163" fmla="*/ 5295900 w 5562600"/>
                  <a:gd name="connsiteY163" fmla="*/ 631020 h 3838575"/>
                  <a:gd name="connsiteX164" fmla="*/ 5269230 w 5562600"/>
                  <a:gd name="connsiteY164" fmla="*/ 629115 h 3838575"/>
                  <a:gd name="connsiteX165" fmla="*/ 5531168 w 5562600"/>
                  <a:gd name="connsiteY165" fmla="*/ 615780 h 3838575"/>
                  <a:gd name="connsiteX166" fmla="*/ 5541645 w 5562600"/>
                  <a:gd name="connsiteY166" fmla="*/ 614828 h 3838575"/>
                  <a:gd name="connsiteX167" fmla="*/ 5547360 w 5562600"/>
                  <a:gd name="connsiteY167" fmla="*/ 557678 h 3838575"/>
                  <a:gd name="connsiteX168" fmla="*/ 5556885 w 5562600"/>
                  <a:gd name="connsiteY168" fmla="*/ 458618 h 3838575"/>
                  <a:gd name="connsiteX169" fmla="*/ 5556885 w 5562600"/>
                  <a:gd name="connsiteY169" fmla="*/ 458618 h 3838575"/>
                  <a:gd name="connsiteX170" fmla="*/ 5556885 w 5562600"/>
                  <a:gd name="connsiteY170" fmla="*/ 458618 h 3838575"/>
                  <a:gd name="connsiteX171" fmla="*/ 5568315 w 5562600"/>
                  <a:gd name="connsiteY171" fmla="*/ 409088 h 3838575"/>
                  <a:gd name="connsiteX172" fmla="*/ 5173028 w 5562600"/>
                  <a:gd name="connsiteY172" fmla="*/ 653880 h 3838575"/>
                  <a:gd name="connsiteX173" fmla="*/ 5173028 w 5562600"/>
                  <a:gd name="connsiteY173" fmla="*/ 653880 h 3838575"/>
                  <a:gd name="connsiteX174" fmla="*/ 5185410 w 5562600"/>
                  <a:gd name="connsiteY174" fmla="*/ 653880 h 3838575"/>
                  <a:gd name="connsiteX175" fmla="*/ 5173028 w 5562600"/>
                  <a:gd name="connsiteY175" fmla="*/ 653880 h 3838575"/>
                  <a:gd name="connsiteX176" fmla="*/ 686753 w 5562600"/>
                  <a:gd name="connsiteY176" fmla="*/ 1644480 h 3838575"/>
                  <a:gd name="connsiteX177" fmla="*/ 685800 w 5562600"/>
                  <a:gd name="connsiteY177" fmla="*/ 1651148 h 3838575"/>
                  <a:gd name="connsiteX178" fmla="*/ 666750 w 5562600"/>
                  <a:gd name="connsiteY178" fmla="*/ 1647338 h 3838575"/>
                  <a:gd name="connsiteX179" fmla="*/ 665798 w 5562600"/>
                  <a:gd name="connsiteY179" fmla="*/ 1645433 h 3838575"/>
                  <a:gd name="connsiteX180" fmla="*/ 686753 w 5562600"/>
                  <a:gd name="connsiteY180" fmla="*/ 1644480 h 383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</a:cxnLst>
                <a:rect l="l" t="t" r="r" b="b"/>
                <a:pathLst>
                  <a:path w="5562600" h="3838575">
                    <a:moveTo>
                      <a:pt x="5568315" y="409088"/>
                    </a:moveTo>
                    <a:cubicBezTo>
                      <a:pt x="5572125" y="388133"/>
                      <a:pt x="5566410" y="376703"/>
                      <a:pt x="5542598" y="376703"/>
                    </a:cubicBezTo>
                    <a:cubicBezTo>
                      <a:pt x="5525453" y="376703"/>
                      <a:pt x="5508308" y="373845"/>
                      <a:pt x="5491163" y="371940"/>
                    </a:cubicBezTo>
                    <a:cubicBezTo>
                      <a:pt x="5467350" y="371940"/>
                      <a:pt x="5444490" y="371940"/>
                      <a:pt x="5420678" y="370988"/>
                    </a:cubicBezTo>
                    <a:cubicBezTo>
                      <a:pt x="5258753" y="361463"/>
                      <a:pt x="5097780" y="350985"/>
                      <a:pt x="4935855" y="340508"/>
                    </a:cubicBezTo>
                    <a:cubicBezTo>
                      <a:pt x="4831080" y="333840"/>
                      <a:pt x="4725353" y="327173"/>
                      <a:pt x="4620578" y="317648"/>
                    </a:cubicBezTo>
                    <a:cubicBezTo>
                      <a:pt x="4490085" y="307170"/>
                      <a:pt x="4360545" y="293835"/>
                      <a:pt x="4230053" y="282405"/>
                    </a:cubicBezTo>
                    <a:cubicBezTo>
                      <a:pt x="4125278" y="273833"/>
                      <a:pt x="4019550" y="267165"/>
                      <a:pt x="3914775" y="259545"/>
                    </a:cubicBezTo>
                    <a:cubicBezTo>
                      <a:pt x="3771900" y="249068"/>
                      <a:pt x="3629978" y="239543"/>
                      <a:pt x="3487103" y="229065"/>
                    </a:cubicBezTo>
                    <a:cubicBezTo>
                      <a:pt x="3382328" y="221445"/>
                      <a:pt x="3276600" y="214778"/>
                      <a:pt x="3171825" y="207158"/>
                    </a:cubicBezTo>
                    <a:cubicBezTo>
                      <a:pt x="3030855" y="196680"/>
                      <a:pt x="2890838" y="187155"/>
                      <a:pt x="2749868" y="176678"/>
                    </a:cubicBezTo>
                    <a:cubicBezTo>
                      <a:pt x="2650808" y="169058"/>
                      <a:pt x="2551748" y="162390"/>
                      <a:pt x="2452688" y="154770"/>
                    </a:cubicBezTo>
                    <a:cubicBezTo>
                      <a:pt x="2321243" y="145245"/>
                      <a:pt x="2190750" y="134768"/>
                      <a:pt x="2059305" y="125243"/>
                    </a:cubicBezTo>
                    <a:cubicBezTo>
                      <a:pt x="1952625" y="117623"/>
                      <a:pt x="1845945" y="110955"/>
                      <a:pt x="1738313" y="103335"/>
                    </a:cubicBezTo>
                    <a:cubicBezTo>
                      <a:pt x="1604963" y="93810"/>
                      <a:pt x="1472565" y="83333"/>
                      <a:pt x="1340168" y="73808"/>
                    </a:cubicBezTo>
                    <a:cubicBezTo>
                      <a:pt x="1230630" y="66188"/>
                      <a:pt x="1121093" y="58568"/>
                      <a:pt x="1011555" y="50948"/>
                    </a:cubicBezTo>
                    <a:cubicBezTo>
                      <a:pt x="849630" y="39518"/>
                      <a:pt x="688658" y="28088"/>
                      <a:pt x="526733" y="14753"/>
                    </a:cubicBezTo>
                    <a:cubicBezTo>
                      <a:pt x="474345" y="10943"/>
                      <a:pt x="421958" y="11895"/>
                      <a:pt x="370523" y="465"/>
                    </a:cubicBezTo>
                    <a:cubicBezTo>
                      <a:pt x="349568" y="-2392"/>
                      <a:pt x="343853" y="8085"/>
                      <a:pt x="341948" y="27135"/>
                    </a:cubicBezTo>
                    <a:cubicBezTo>
                      <a:pt x="336233" y="89048"/>
                      <a:pt x="328613" y="150960"/>
                      <a:pt x="322898" y="212873"/>
                    </a:cubicBezTo>
                    <a:cubicBezTo>
                      <a:pt x="317183" y="273833"/>
                      <a:pt x="312420" y="332888"/>
                      <a:pt x="307658" y="392895"/>
                    </a:cubicBezTo>
                    <a:cubicBezTo>
                      <a:pt x="307658" y="392895"/>
                      <a:pt x="307658" y="392895"/>
                      <a:pt x="307658" y="392895"/>
                    </a:cubicBezTo>
                    <a:cubicBezTo>
                      <a:pt x="307658" y="396705"/>
                      <a:pt x="307658" y="399563"/>
                      <a:pt x="307658" y="403373"/>
                    </a:cubicBezTo>
                    <a:cubicBezTo>
                      <a:pt x="307658" y="403373"/>
                      <a:pt x="307658" y="403373"/>
                      <a:pt x="307658" y="403373"/>
                    </a:cubicBezTo>
                    <a:lnTo>
                      <a:pt x="307658" y="403373"/>
                    </a:lnTo>
                    <a:cubicBezTo>
                      <a:pt x="299085" y="433853"/>
                      <a:pt x="298133" y="465285"/>
                      <a:pt x="295275" y="496718"/>
                    </a:cubicBezTo>
                    <a:cubicBezTo>
                      <a:pt x="295275" y="496718"/>
                      <a:pt x="295275" y="496718"/>
                      <a:pt x="295275" y="496718"/>
                    </a:cubicBezTo>
                    <a:cubicBezTo>
                      <a:pt x="295275" y="511005"/>
                      <a:pt x="295275" y="526245"/>
                      <a:pt x="294323" y="540533"/>
                    </a:cubicBezTo>
                    <a:cubicBezTo>
                      <a:pt x="290513" y="576728"/>
                      <a:pt x="285750" y="612923"/>
                      <a:pt x="281940" y="649118"/>
                    </a:cubicBezTo>
                    <a:cubicBezTo>
                      <a:pt x="280035" y="670073"/>
                      <a:pt x="277178" y="691028"/>
                      <a:pt x="275273" y="711983"/>
                    </a:cubicBezTo>
                    <a:cubicBezTo>
                      <a:pt x="271463" y="755798"/>
                      <a:pt x="272415" y="799613"/>
                      <a:pt x="263843" y="842475"/>
                    </a:cubicBezTo>
                    <a:cubicBezTo>
                      <a:pt x="263843" y="842475"/>
                      <a:pt x="263843" y="842475"/>
                      <a:pt x="263843" y="842475"/>
                    </a:cubicBezTo>
                    <a:cubicBezTo>
                      <a:pt x="250508" y="869145"/>
                      <a:pt x="255270" y="898673"/>
                      <a:pt x="254318" y="926295"/>
                    </a:cubicBezTo>
                    <a:cubicBezTo>
                      <a:pt x="252413" y="933915"/>
                      <a:pt x="250508" y="941535"/>
                      <a:pt x="249555" y="949155"/>
                    </a:cubicBezTo>
                    <a:cubicBezTo>
                      <a:pt x="238125" y="1061550"/>
                      <a:pt x="227648" y="1174898"/>
                      <a:pt x="216218" y="1287293"/>
                    </a:cubicBezTo>
                    <a:cubicBezTo>
                      <a:pt x="203835" y="1414928"/>
                      <a:pt x="190500" y="1541610"/>
                      <a:pt x="177165" y="1669245"/>
                    </a:cubicBezTo>
                    <a:cubicBezTo>
                      <a:pt x="177165" y="1674960"/>
                      <a:pt x="176213" y="1679723"/>
                      <a:pt x="176213" y="1685438"/>
                    </a:cubicBezTo>
                    <a:cubicBezTo>
                      <a:pt x="172403" y="1731158"/>
                      <a:pt x="169545" y="1775925"/>
                      <a:pt x="165735" y="1821645"/>
                    </a:cubicBezTo>
                    <a:cubicBezTo>
                      <a:pt x="165735" y="1821645"/>
                      <a:pt x="165735" y="1821645"/>
                      <a:pt x="165735" y="1821645"/>
                    </a:cubicBezTo>
                    <a:cubicBezTo>
                      <a:pt x="159068" y="1859745"/>
                      <a:pt x="152400" y="1897845"/>
                      <a:pt x="149543" y="1936898"/>
                    </a:cubicBezTo>
                    <a:cubicBezTo>
                      <a:pt x="149543" y="1936898"/>
                      <a:pt x="149543" y="1936898"/>
                      <a:pt x="149543" y="1936898"/>
                    </a:cubicBezTo>
                    <a:cubicBezTo>
                      <a:pt x="152400" y="1945470"/>
                      <a:pt x="151448" y="1954043"/>
                      <a:pt x="150495" y="1962615"/>
                    </a:cubicBezTo>
                    <a:cubicBezTo>
                      <a:pt x="138113" y="2081678"/>
                      <a:pt x="125730" y="2199788"/>
                      <a:pt x="113348" y="2318850"/>
                    </a:cubicBezTo>
                    <a:cubicBezTo>
                      <a:pt x="113348" y="2318850"/>
                      <a:pt x="113348" y="2318850"/>
                      <a:pt x="113348" y="2318850"/>
                    </a:cubicBezTo>
                    <a:cubicBezTo>
                      <a:pt x="113348" y="2318850"/>
                      <a:pt x="113348" y="2318850"/>
                      <a:pt x="113348" y="2318850"/>
                    </a:cubicBezTo>
                    <a:cubicBezTo>
                      <a:pt x="105728" y="2392193"/>
                      <a:pt x="95250" y="2465535"/>
                      <a:pt x="91440" y="2538878"/>
                    </a:cubicBezTo>
                    <a:cubicBezTo>
                      <a:pt x="91440" y="2538878"/>
                      <a:pt x="91440" y="2538878"/>
                      <a:pt x="91440" y="2538878"/>
                    </a:cubicBezTo>
                    <a:cubicBezTo>
                      <a:pt x="86678" y="2593170"/>
                      <a:pt x="80963" y="2646510"/>
                      <a:pt x="76200" y="2700803"/>
                    </a:cubicBezTo>
                    <a:cubicBezTo>
                      <a:pt x="76200" y="2700803"/>
                      <a:pt x="76200" y="2700803"/>
                      <a:pt x="76200" y="2700803"/>
                    </a:cubicBezTo>
                    <a:cubicBezTo>
                      <a:pt x="76200" y="2700803"/>
                      <a:pt x="76200" y="2700803"/>
                      <a:pt x="76200" y="2700803"/>
                    </a:cubicBezTo>
                    <a:cubicBezTo>
                      <a:pt x="71438" y="2739855"/>
                      <a:pt x="67628" y="2778908"/>
                      <a:pt x="62865" y="2817008"/>
                    </a:cubicBezTo>
                    <a:cubicBezTo>
                      <a:pt x="60960" y="2832248"/>
                      <a:pt x="66675" y="2837963"/>
                      <a:pt x="79058" y="2840820"/>
                    </a:cubicBezTo>
                    <a:cubicBezTo>
                      <a:pt x="112395" y="2846535"/>
                      <a:pt x="145733" y="2852251"/>
                      <a:pt x="179070" y="2857965"/>
                    </a:cubicBezTo>
                    <a:cubicBezTo>
                      <a:pt x="179070" y="2857965"/>
                      <a:pt x="179070" y="2857965"/>
                      <a:pt x="179070" y="2857965"/>
                    </a:cubicBezTo>
                    <a:cubicBezTo>
                      <a:pt x="176213" y="2873205"/>
                      <a:pt x="191453" y="2874158"/>
                      <a:pt x="200978" y="2877015"/>
                    </a:cubicBezTo>
                    <a:cubicBezTo>
                      <a:pt x="237173" y="2889398"/>
                      <a:pt x="278130" y="2883683"/>
                      <a:pt x="311468" y="2904638"/>
                    </a:cubicBezTo>
                    <a:cubicBezTo>
                      <a:pt x="326708" y="2904638"/>
                      <a:pt x="340995" y="2906543"/>
                      <a:pt x="355283" y="2909401"/>
                    </a:cubicBezTo>
                    <a:cubicBezTo>
                      <a:pt x="413385" y="2920830"/>
                      <a:pt x="470535" y="2933213"/>
                      <a:pt x="529590" y="2941785"/>
                    </a:cubicBezTo>
                    <a:cubicBezTo>
                      <a:pt x="527685" y="2941785"/>
                      <a:pt x="525780" y="2941785"/>
                      <a:pt x="523875" y="2940833"/>
                    </a:cubicBezTo>
                    <a:cubicBezTo>
                      <a:pt x="471488" y="2936070"/>
                      <a:pt x="420053" y="2942738"/>
                      <a:pt x="367665" y="2937023"/>
                    </a:cubicBezTo>
                    <a:cubicBezTo>
                      <a:pt x="267653" y="2926545"/>
                      <a:pt x="165735" y="2937976"/>
                      <a:pt x="65723" y="2925593"/>
                    </a:cubicBezTo>
                    <a:cubicBezTo>
                      <a:pt x="40958" y="2928451"/>
                      <a:pt x="33338" y="2946548"/>
                      <a:pt x="31433" y="2967503"/>
                    </a:cubicBezTo>
                    <a:cubicBezTo>
                      <a:pt x="24765" y="3045608"/>
                      <a:pt x="14288" y="3122760"/>
                      <a:pt x="10478" y="3200865"/>
                    </a:cubicBezTo>
                    <a:cubicBezTo>
                      <a:pt x="8573" y="3257063"/>
                      <a:pt x="6667" y="3314213"/>
                      <a:pt x="0" y="3370410"/>
                    </a:cubicBezTo>
                    <a:cubicBezTo>
                      <a:pt x="0" y="3378983"/>
                      <a:pt x="0" y="3387555"/>
                      <a:pt x="0" y="3396128"/>
                    </a:cubicBezTo>
                    <a:cubicBezTo>
                      <a:pt x="54293" y="3400890"/>
                      <a:pt x="108585" y="3406605"/>
                      <a:pt x="161925" y="3411368"/>
                    </a:cubicBezTo>
                    <a:cubicBezTo>
                      <a:pt x="162878" y="3410415"/>
                      <a:pt x="163830" y="3410415"/>
                      <a:pt x="165735" y="3409463"/>
                    </a:cubicBezTo>
                    <a:cubicBezTo>
                      <a:pt x="164783" y="3410415"/>
                      <a:pt x="163830" y="3410415"/>
                      <a:pt x="161925" y="3411368"/>
                    </a:cubicBezTo>
                    <a:cubicBezTo>
                      <a:pt x="178118" y="3413273"/>
                      <a:pt x="194310" y="3416130"/>
                      <a:pt x="211455" y="3417083"/>
                    </a:cubicBezTo>
                    <a:cubicBezTo>
                      <a:pt x="312420" y="3426608"/>
                      <a:pt x="414338" y="3436133"/>
                      <a:pt x="515303" y="3445658"/>
                    </a:cubicBezTo>
                    <a:cubicBezTo>
                      <a:pt x="621030" y="3455183"/>
                      <a:pt x="726758" y="3465660"/>
                      <a:pt x="832485" y="3475185"/>
                    </a:cubicBezTo>
                    <a:cubicBezTo>
                      <a:pt x="923925" y="3483758"/>
                      <a:pt x="1016318" y="3492330"/>
                      <a:pt x="1107758" y="3498998"/>
                    </a:cubicBezTo>
                    <a:cubicBezTo>
                      <a:pt x="1184910" y="3504713"/>
                      <a:pt x="1262063" y="3515190"/>
                      <a:pt x="1339215" y="3516143"/>
                    </a:cubicBezTo>
                    <a:cubicBezTo>
                      <a:pt x="1339215" y="3516143"/>
                      <a:pt x="1339215" y="3516143"/>
                      <a:pt x="1339215" y="3516143"/>
                    </a:cubicBezTo>
                    <a:cubicBezTo>
                      <a:pt x="1339215" y="3516143"/>
                      <a:pt x="1339215" y="3516143"/>
                      <a:pt x="1339215" y="3516143"/>
                    </a:cubicBezTo>
                    <a:cubicBezTo>
                      <a:pt x="1431608" y="3524715"/>
                      <a:pt x="1524000" y="3534240"/>
                      <a:pt x="1616393" y="3538051"/>
                    </a:cubicBezTo>
                    <a:cubicBezTo>
                      <a:pt x="1623060" y="3521858"/>
                      <a:pt x="1611630" y="3516143"/>
                      <a:pt x="1600200" y="3511380"/>
                    </a:cubicBezTo>
                    <a:cubicBezTo>
                      <a:pt x="1577340" y="3500903"/>
                      <a:pt x="1553528" y="3491378"/>
                      <a:pt x="1529715" y="3482805"/>
                    </a:cubicBezTo>
                    <a:cubicBezTo>
                      <a:pt x="1392555" y="3432323"/>
                      <a:pt x="1263015" y="3362790"/>
                      <a:pt x="1112520" y="3352313"/>
                    </a:cubicBezTo>
                    <a:cubicBezTo>
                      <a:pt x="1029653" y="3346598"/>
                      <a:pt x="946785" y="3338026"/>
                      <a:pt x="885825" y="3342788"/>
                    </a:cubicBezTo>
                    <a:cubicBezTo>
                      <a:pt x="950595" y="3331358"/>
                      <a:pt x="1038225" y="3332310"/>
                      <a:pt x="1124903" y="3334215"/>
                    </a:cubicBezTo>
                    <a:cubicBezTo>
                      <a:pt x="1204913" y="3336120"/>
                      <a:pt x="1284923" y="3344693"/>
                      <a:pt x="1363028" y="3362790"/>
                    </a:cubicBezTo>
                    <a:cubicBezTo>
                      <a:pt x="1419225" y="3375173"/>
                      <a:pt x="1475423" y="3385651"/>
                      <a:pt x="1525905" y="3417083"/>
                    </a:cubicBezTo>
                    <a:cubicBezTo>
                      <a:pt x="1559243" y="3438038"/>
                      <a:pt x="1595438" y="3453278"/>
                      <a:pt x="1626870" y="3476138"/>
                    </a:cubicBezTo>
                    <a:cubicBezTo>
                      <a:pt x="1691640" y="3521858"/>
                      <a:pt x="1769745" y="3528526"/>
                      <a:pt x="1840230" y="3557101"/>
                    </a:cubicBezTo>
                    <a:cubicBezTo>
                      <a:pt x="1920240" y="3565673"/>
                      <a:pt x="2000250" y="3570435"/>
                      <a:pt x="2080260" y="3574245"/>
                    </a:cubicBezTo>
                    <a:cubicBezTo>
                      <a:pt x="2080260" y="3574245"/>
                      <a:pt x="2080260" y="3574245"/>
                      <a:pt x="2080260" y="3574245"/>
                    </a:cubicBezTo>
                    <a:cubicBezTo>
                      <a:pt x="2084070" y="3576151"/>
                      <a:pt x="2087880" y="3577103"/>
                      <a:pt x="2092643" y="3579008"/>
                    </a:cubicBezTo>
                    <a:cubicBezTo>
                      <a:pt x="2098358" y="3586628"/>
                      <a:pt x="2105978" y="3590438"/>
                      <a:pt x="2114550" y="3590438"/>
                    </a:cubicBezTo>
                    <a:cubicBezTo>
                      <a:pt x="2210753" y="3599010"/>
                      <a:pt x="2306955" y="3605678"/>
                      <a:pt x="2403158" y="3612345"/>
                    </a:cubicBezTo>
                    <a:cubicBezTo>
                      <a:pt x="2464118" y="3616155"/>
                      <a:pt x="2525078" y="3621870"/>
                      <a:pt x="2585085" y="3626633"/>
                    </a:cubicBezTo>
                    <a:cubicBezTo>
                      <a:pt x="2651760" y="3632348"/>
                      <a:pt x="2718435" y="3638063"/>
                      <a:pt x="2785110" y="3643778"/>
                    </a:cubicBezTo>
                    <a:cubicBezTo>
                      <a:pt x="2896553" y="3653303"/>
                      <a:pt x="3008948" y="3659970"/>
                      <a:pt x="3120390" y="3672353"/>
                    </a:cubicBezTo>
                    <a:cubicBezTo>
                      <a:pt x="3127058" y="3672353"/>
                      <a:pt x="3132773" y="3672353"/>
                      <a:pt x="3139440" y="3672353"/>
                    </a:cubicBezTo>
                    <a:cubicBezTo>
                      <a:pt x="3259455" y="3680926"/>
                      <a:pt x="3378518" y="3693308"/>
                      <a:pt x="3498533" y="3703785"/>
                    </a:cubicBezTo>
                    <a:cubicBezTo>
                      <a:pt x="3509010" y="3704738"/>
                      <a:pt x="3517583" y="3701880"/>
                      <a:pt x="3524250" y="3694260"/>
                    </a:cubicBezTo>
                    <a:cubicBezTo>
                      <a:pt x="3542348" y="3695213"/>
                      <a:pt x="3560445" y="3696165"/>
                      <a:pt x="3578543" y="3697118"/>
                    </a:cubicBezTo>
                    <a:cubicBezTo>
                      <a:pt x="3649028" y="3702833"/>
                      <a:pt x="3719513" y="3708548"/>
                      <a:pt x="3790950" y="3714263"/>
                    </a:cubicBezTo>
                    <a:cubicBezTo>
                      <a:pt x="3790950" y="3714263"/>
                      <a:pt x="3790950" y="3714263"/>
                      <a:pt x="3790950" y="3714263"/>
                    </a:cubicBezTo>
                    <a:cubicBezTo>
                      <a:pt x="3834765" y="3718073"/>
                      <a:pt x="3879533" y="3721883"/>
                      <a:pt x="3923348" y="3725693"/>
                    </a:cubicBezTo>
                    <a:cubicBezTo>
                      <a:pt x="4042410" y="3737123"/>
                      <a:pt x="4160520" y="3747601"/>
                      <a:pt x="4278630" y="3759030"/>
                    </a:cubicBezTo>
                    <a:cubicBezTo>
                      <a:pt x="4398645" y="3770460"/>
                      <a:pt x="4519613" y="3781890"/>
                      <a:pt x="4639628" y="3793320"/>
                    </a:cubicBezTo>
                    <a:cubicBezTo>
                      <a:pt x="4757738" y="3804751"/>
                      <a:pt x="4876800" y="3816180"/>
                      <a:pt x="4994910" y="3826658"/>
                    </a:cubicBezTo>
                    <a:cubicBezTo>
                      <a:pt x="5067300" y="3833326"/>
                      <a:pt x="5139690" y="3843803"/>
                      <a:pt x="5213033" y="3845708"/>
                    </a:cubicBezTo>
                    <a:cubicBezTo>
                      <a:pt x="5227320" y="3830468"/>
                      <a:pt x="5232083" y="3810465"/>
                      <a:pt x="5233035" y="3790463"/>
                    </a:cubicBezTo>
                    <a:cubicBezTo>
                      <a:pt x="5234940" y="3756173"/>
                      <a:pt x="5247323" y="3721883"/>
                      <a:pt x="5235893" y="3687593"/>
                    </a:cubicBezTo>
                    <a:cubicBezTo>
                      <a:pt x="5233988" y="3685688"/>
                      <a:pt x="5232083" y="3683783"/>
                      <a:pt x="5230178" y="3682830"/>
                    </a:cubicBezTo>
                    <a:cubicBezTo>
                      <a:pt x="5235893" y="3625680"/>
                      <a:pt x="5242560" y="3569483"/>
                      <a:pt x="5248275" y="3512333"/>
                    </a:cubicBezTo>
                    <a:cubicBezTo>
                      <a:pt x="5251133" y="3511380"/>
                      <a:pt x="5253038" y="3509476"/>
                      <a:pt x="5255895" y="3507570"/>
                    </a:cubicBezTo>
                    <a:cubicBezTo>
                      <a:pt x="5270183" y="3479948"/>
                      <a:pt x="5267325" y="3450420"/>
                      <a:pt x="5270183" y="3420893"/>
                    </a:cubicBezTo>
                    <a:cubicBezTo>
                      <a:pt x="5280660" y="3315165"/>
                      <a:pt x="5294948" y="3209438"/>
                      <a:pt x="5299710" y="3102758"/>
                    </a:cubicBezTo>
                    <a:cubicBezTo>
                      <a:pt x="5297805" y="3096090"/>
                      <a:pt x="5294948" y="3090376"/>
                      <a:pt x="5291138" y="3087518"/>
                    </a:cubicBezTo>
                    <a:cubicBezTo>
                      <a:pt x="5291138" y="3081803"/>
                      <a:pt x="5291138" y="3076088"/>
                      <a:pt x="5291138" y="3070373"/>
                    </a:cubicBezTo>
                    <a:cubicBezTo>
                      <a:pt x="5292090" y="3057990"/>
                      <a:pt x="5290185" y="3045608"/>
                      <a:pt x="5293043" y="3034178"/>
                    </a:cubicBezTo>
                    <a:cubicBezTo>
                      <a:pt x="5307330" y="2967503"/>
                      <a:pt x="5311140" y="2899876"/>
                      <a:pt x="5318760" y="2832248"/>
                    </a:cubicBezTo>
                    <a:cubicBezTo>
                      <a:pt x="5324475" y="2781765"/>
                      <a:pt x="5329238" y="2730330"/>
                      <a:pt x="5334953" y="2678895"/>
                    </a:cubicBezTo>
                    <a:cubicBezTo>
                      <a:pt x="5336858" y="2651273"/>
                      <a:pt x="5337810" y="2622698"/>
                      <a:pt x="5339715" y="2595076"/>
                    </a:cubicBezTo>
                    <a:cubicBezTo>
                      <a:pt x="5339715" y="2595076"/>
                      <a:pt x="5339715" y="2595076"/>
                      <a:pt x="5339715" y="2595076"/>
                    </a:cubicBezTo>
                    <a:cubicBezTo>
                      <a:pt x="5342573" y="2576026"/>
                      <a:pt x="5346383" y="2556976"/>
                      <a:pt x="5349240" y="2537926"/>
                    </a:cubicBezTo>
                    <a:cubicBezTo>
                      <a:pt x="5349240" y="2537926"/>
                      <a:pt x="5349240" y="2537926"/>
                      <a:pt x="5349240" y="2537926"/>
                    </a:cubicBezTo>
                    <a:cubicBezTo>
                      <a:pt x="5351145" y="2523638"/>
                      <a:pt x="5353050" y="2509351"/>
                      <a:pt x="5354955" y="2495063"/>
                    </a:cubicBezTo>
                    <a:cubicBezTo>
                      <a:pt x="5364480" y="2482680"/>
                      <a:pt x="5374005" y="2469345"/>
                      <a:pt x="5360670" y="2454105"/>
                    </a:cubicBezTo>
                    <a:cubicBezTo>
                      <a:pt x="5360670" y="2452201"/>
                      <a:pt x="5360670" y="2450295"/>
                      <a:pt x="5359718" y="2448390"/>
                    </a:cubicBezTo>
                    <a:cubicBezTo>
                      <a:pt x="5359718" y="2448390"/>
                      <a:pt x="5359718" y="2448390"/>
                      <a:pt x="5359718" y="2448390"/>
                    </a:cubicBezTo>
                    <a:cubicBezTo>
                      <a:pt x="5359718" y="2448390"/>
                      <a:pt x="5359718" y="2448390"/>
                      <a:pt x="5359718" y="2448390"/>
                    </a:cubicBezTo>
                    <a:cubicBezTo>
                      <a:pt x="5365433" y="2385525"/>
                      <a:pt x="5371148" y="2322660"/>
                      <a:pt x="5376863" y="2260748"/>
                    </a:cubicBezTo>
                    <a:cubicBezTo>
                      <a:pt x="5375910" y="2249318"/>
                      <a:pt x="5374005" y="2240745"/>
                      <a:pt x="5360670" y="2238840"/>
                    </a:cubicBezTo>
                    <a:cubicBezTo>
                      <a:pt x="5320665" y="2233125"/>
                      <a:pt x="5280660" y="2226458"/>
                      <a:pt x="5239703" y="2219790"/>
                    </a:cubicBezTo>
                    <a:cubicBezTo>
                      <a:pt x="5220653" y="2220743"/>
                      <a:pt x="5202555" y="2215980"/>
                      <a:pt x="5183505" y="2213123"/>
                    </a:cubicBezTo>
                    <a:cubicBezTo>
                      <a:pt x="5183505" y="2212170"/>
                      <a:pt x="5183505" y="2211218"/>
                      <a:pt x="5182553" y="2210265"/>
                    </a:cubicBezTo>
                    <a:cubicBezTo>
                      <a:pt x="5149215" y="2204550"/>
                      <a:pt x="5116830" y="2198835"/>
                      <a:pt x="5083493" y="2193120"/>
                    </a:cubicBezTo>
                    <a:cubicBezTo>
                      <a:pt x="5064443" y="2189310"/>
                      <a:pt x="5044440" y="2190263"/>
                      <a:pt x="5025390" y="2180738"/>
                    </a:cubicBezTo>
                    <a:cubicBezTo>
                      <a:pt x="5034915" y="2178833"/>
                      <a:pt x="5043488" y="2178833"/>
                      <a:pt x="5053013" y="2178833"/>
                    </a:cubicBezTo>
                    <a:cubicBezTo>
                      <a:pt x="5153025" y="2180738"/>
                      <a:pt x="5253038" y="2182643"/>
                      <a:pt x="5352098" y="2183595"/>
                    </a:cubicBezTo>
                    <a:cubicBezTo>
                      <a:pt x="5367338" y="2183595"/>
                      <a:pt x="5383530" y="2185500"/>
                      <a:pt x="5381625" y="2162640"/>
                    </a:cubicBezTo>
                    <a:cubicBezTo>
                      <a:pt x="5381625" y="2162640"/>
                      <a:pt x="5381625" y="2162640"/>
                      <a:pt x="5381625" y="2162640"/>
                    </a:cubicBezTo>
                    <a:cubicBezTo>
                      <a:pt x="5388293" y="2141685"/>
                      <a:pt x="5389245" y="2120730"/>
                      <a:pt x="5391150" y="2098823"/>
                    </a:cubicBezTo>
                    <a:cubicBezTo>
                      <a:pt x="5395913" y="2053103"/>
                      <a:pt x="5401628" y="2008335"/>
                      <a:pt x="5407343" y="1962615"/>
                    </a:cubicBezTo>
                    <a:cubicBezTo>
                      <a:pt x="5414963" y="1948328"/>
                      <a:pt x="5422583" y="1934040"/>
                      <a:pt x="5423535" y="1917848"/>
                    </a:cubicBezTo>
                    <a:cubicBezTo>
                      <a:pt x="5430203" y="1829265"/>
                      <a:pt x="5441633" y="1741635"/>
                      <a:pt x="5449253" y="1654005"/>
                    </a:cubicBezTo>
                    <a:cubicBezTo>
                      <a:pt x="5450205" y="1642575"/>
                      <a:pt x="5451158" y="1631145"/>
                      <a:pt x="5439728" y="1623525"/>
                    </a:cubicBezTo>
                    <a:cubicBezTo>
                      <a:pt x="5438775" y="1623525"/>
                      <a:pt x="5438775" y="1622573"/>
                      <a:pt x="5437823" y="1622573"/>
                    </a:cubicBezTo>
                    <a:cubicBezTo>
                      <a:pt x="5444490" y="1577805"/>
                      <a:pt x="5445443" y="1532085"/>
                      <a:pt x="5448300" y="1487318"/>
                    </a:cubicBezTo>
                    <a:cubicBezTo>
                      <a:pt x="5448300" y="1487318"/>
                      <a:pt x="5448300" y="1487318"/>
                      <a:pt x="5448300" y="1487318"/>
                    </a:cubicBezTo>
                    <a:cubicBezTo>
                      <a:pt x="5449253" y="1483508"/>
                      <a:pt x="5451158" y="1478745"/>
                      <a:pt x="5452110" y="1474935"/>
                    </a:cubicBezTo>
                    <a:cubicBezTo>
                      <a:pt x="5460683" y="1388258"/>
                      <a:pt x="5470208" y="1301580"/>
                      <a:pt x="5478780" y="1214903"/>
                    </a:cubicBezTo>
                    <a:cubicBezTo>
                      <a:pt x="5474970" y="1214903"/>
                      <a:pt x="5470208" y="1212998"/>
                      <a:pt x="5466398" y="1213950"/>
                    </a:cubicBezTo>
                    <a:cubicBezTo>
                      <a:pt x="5462588" y="1214903"/>
                      <a:pt x="5459730" y="1215855"/>
                      <a:pt x="5455920" y="1216808"/>
                    </a:cubicBezTo>
                    <a:lnTo>
                      <a:pt x="5461635" y="1160610"/>
                    </a:lnTo>
                    <a:cubicBezTo>
                      <a:pt x="5461635" y="1163468"/>
                      <a:pt x="5461635" y="1166325"/>
                      <a:pt x="5461635" y="1169183"/>
                    </a:cubicBezTo>
                    <a:cubicBezTo>
                      <a:pt x="5462588" y="1175850"/>
                      <a:pt x="5461635" y="1183470"/>
                      <a:pt x="5463540" y="1190138"/>
                    </a:cubicBezTo>
                    <a:cubicBezTo>
                      <a:pt x="5468303" y="1201568"/>
                      <a:pt x="5475923" y="1207283"/>
                      <a:pt x="5486400" y="1195853"/>
                    </a:cubicBezTo>
                    <a:cubicBezTo>
                      <a:pt x="5495925" y="1150133"/>
                      <a:pt x="5496878" y="1104413"/>
                      <a:pt x="5494973" y="1058693"/>
                    </a:cubicBezTo>
                    <a:cubicBezTo>
                      <a:pt x="5497830" y="1022498"/>
                      <a:pt x="5500688" y="986303"/>
                      <a:pt x="5504498" y="950108"/>
                    </a:cubicBezTo>
                    <a:cubicBezTo>
                      <a:pt x="5513070" y="869145"/>
                      <a:pt x="5522595" y="788183"/>
                      <a:pt x="5531168" y="707220"/>
                    </a:cubicBezTo>
                    <a:cubicBezTo>
                      <a:pt x="5528310" y="693885"/>
                      <a:pt x="5535930" y="673883"/>
                      <a:pt x="5512118" y="671978"/>
                    </a:cubicBezTo>
                    <a:cubicBezTo>
                      <a:pt x="5479733" y="668168"/>
                      <a:pt x="5447348" y="664358"/>
                      <a:pt x="5414963" y="661500"/>
                    </a:cubicBezTo>
                    <a:cubicBezTo>
                      <a:pt x="5388293" y="666263"/>
                      <a:pt x="5361623" y="653880"/>
                      <a:pt x="5334953" y="656738"/>
                    </a:cubicBezTo>
                    <a:cubicBezTo>
                      <a:pt x="5305425" y="659595"/>
                      <a:pt x="5274945" y="658643"/>
                      <a:pt x="5245418" y="657690"/>
                    </a:cubicBezTo>
                    <a:cubicBezTo>
                      <a:pt x="5239703" y="657690"/>
                      <a:pt x="5234940" y="657690"/>
                      <a:pt x="5229225" y="656738"/>
                    </a:cubicBezTo>
                    <a:cubicBezTo>
                      <a:pt x="5253990" y="656738"/>
                      <a:pt x="5278755" y="657690"/>
                      <a:pt x="5303520" y="657690"/>
                    </a:cubicBezTo>
                    <a:cubicBezTo>
                      <a:pt x="5313045" y="657690"/>
                      <a:pt x="5321618" y="659595"/>
                      <a:pt x="5327333" y="650070"/>
                    </a:cubicBezTo>
                    <a:cubicBezTo>
                      <a:pt x="5322570" y="648165"/>
                      <a:pt x="5316855" y="647213"/>
                      <a:pt x="5312093" y="645308"/>
                    </a:cubicBezTo>
                    <a:cubicBezTo>
                      <a:pt x="5309235" y="637688"/>
                      <a:pt x="5304473" y="631020"/>
                      <a:pt x="5295900" y="631020"/>
                    </a:cubicBezTo>
                    <a:cubicBezTo>
                      <a:pt x="5287328" y="631020"/>
                      <a:pt x="5277803" y="630068"/>
                      <a:pt x="5269230" y="629115"/>
                    </a:cubicBezTo>
                    <a:cubicBezTo>
                      <a:pt x="5355908" y="634830"/>
                      <a:pt x="5443538" y="621495"/>
                      <a:pt x="5531168" y="615780"/>
                    </a:cubicBezTo>
                    <a:cubicBezTo>
                      <a:pt x="5534978" y="615780"/>
                      <a:pt x="5537835" y="614828"/>
                      <a:pt x="5541645" y="614828"/>
                    </a:cubicBezTo>
                    <a:cubicBezTo>
                      <a:pt x="5545455" y="595778"/>
                      <a:pt x="5548313" y="576728"/>
                      <a:pt x="5547360" y="557678"/>
                    </a:cubicBezTo>
                    <a:cubicBezTo>
                      <a:pt x="5550218" y="524340"/>
                      <a:pt x="5554028" y="491003"/>
                      <a:pt x="5556885" y="458618"/>
                    </a:cubicBezTo>
                    <a:cubicBezTo>
                      <a:pt x="5556885" y="458618"/>
                      <a:pt x="5556885" y="458618"/>
                      <a:pt x="5556885" y="458618"/>
                    </a:cubicBezTo>
                    <a:cubicBezTo>
                      <a:pt x="5556885" y="458618"/>
                      <a:pt x="5556885" y="458618"/>
                      <a:pt x="5556885" y="458618"/>
                    </a:cubicBezTo>
                    <a:cubicBezTo>
                      <a:pt x="5564505" y="439568"/>
                      <a:pt x="5565458" y="424328"/>
                      <a:pt x="5568315" y="409088"/>
                    </a:cubicBezTo>
                    <a:close/>
                    <a:moveTo>
                      <a:pt x="5173028" y="653880"/>
                    </a:moveTo>
                    <a:lnTo>
                      <a:pt x="5173028" y="653880"/>
                    </a:lnTo>
                    <a:cubicBezTo>
                      <a:pt x="5176838" y="653880"/>
                      <a:pt x="5181600" y="653880"/>
                      <a:pt x="5185410" y="653880"/>
                    </a:cubicBezTo>
                    <a:cubicBezTo>
                      <a:pt x="5180648" y="653880"/>
                      <a:pt x="5176838" y="653880"/>
                      <a:pt x="5173028" y="653880"/>
                    </a:cubicBezTo>
                    <a:close/>
                    <a:moveTo>
                      <a:pt x="686753" y="1644480"/>
                    </a:moveTo>
                    <a:lnTo>
                      <a:pt x="685800" y="1651148"/>
                    </a:lnTo>
                    <a:cubicBezTo>
                      <a:pt x="679133" y="1650195"/>
                      <a:pt x="673418" y="1649243"/>
                      <a:pt x="666750" y="1647338"/>
                    </a:cubicBezTo>
                    <a:cubicBezTo>
                      <a:pt x="666750" y="1646385"/>
                      <a:pt x="666750" y="1645433"/>
                      <a:pt x="665798" y="1645433"/>
                    </a:cubicBezTo>
                    <a:cubicBezTo>
                      <a:pt x="673418" y="1644480"/>
                      <a:pt x="680085" y="1644480"/>
                      <a:pt x="686753" y="1644480"/>
                    </a:cubicBezTo>
                    <a:close/>
                  </a:path>
                </a:pathLst>
              </a:custGeom>
              <a:solidFill>
                <a:schemeClr val="accent2">
                  <a:alpha val="7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</p:grpSp>
        <p:grpSp>
          <p:nvGrpSpPr>
            <p:cNvPr id="113" name="그룹 112">
              <a:extLst>
                <a:ext uri="{FF2B5EF4-FFF2-40B4-BE49-F238E27FC236}">
                  <a16:creationId xmlns:a16="http://schemas.microsoft.com/office/drawing/2014/main" id="{F21C2050-99C6-4EA5-9269-2F8B45E11D96}"/>
                </a:ext>
              </a:extLst>
            </p:cNvPr>
            <p:cNvGrpSpPr/>
            <p:nvPr/>
          </p:nvGrpSpPr>
          <p:grpSpPr>
            <a:xfrm>
              <a:off x="5070159" y="2794632"/>
              <a:ext cx="2012520" cy="1221240"/>
              <a:chOff x="5070159" y="2794632"/>
              <a:chExt cx="2012520" cy="1221240"/>
            </a:xfrm>
          </p:grpSpPr>
          <p:sp>
            <p:nvSpPr>
              <p:cNvPr id="111" name="자유형: 도형 110">
                <a:extLst>
                  <a:ext uri="{FF2B5EF4-FFF2-40B4-BE49-F238E27FC236}">
                    <a16:creationId xmlns:a16="http://schemas.microsoft.com/office/drawing/2014/main" id="{B5EDC09A-59BB-4918-8421-EE1945701C48}"/>
                  </a:ext>
                </a:extLst>
              </p:cNvPr>
              <p:cNvSpPr/>
              <p:nvPr/>
            </p:nvSpPr>
            <p:spPr>
              <a:xfrm rot="718756">
                <a:off x="6528903" y="2868486"/>
                <a:ext cx="553776" cy="308709"/>
              </a:xfrm>
              <a:custGeom>
                <a:avLst/>
                <a:gdLst>
                  <a:gd name="connsiteX0" fmla="*/ 480211 w 553776"/>
                  <a:gd name="connsiteY0" fmla="*/ 111195 h 308709"/>
                  <a:gd name="connsiteX1" fmla="*/ 492280 w 553776"/>
                  <a:gd name="connsiteY1" fmla="*/ 110889 h 308709"/>
                  <a:gd name="connsiteX2" fmla="*/ 508065 w 553776"/>
                  <a:gd name="connsiteY2" fmla="*/ 128754 h 308709"/>
                  <a:gd name="connsiteX3" fmla="*/ 505251 w 553776"/>
                  <a:gd name="connsiteY3" fmla="*/ 161182 h 308709"/>
                  <a:gd name="connsiteX4" fmla="*/ 501090 w 553776"/>
                  <a:gd name="connsiteY4" fmla="*/ 184554 h 308709"/>
                  <a:gd name="connsiteX5" fmla="*/ 504272 w 553776"/>
                  <a:gd name="connsiteY5" fmla="*/ 199360 h 308709"/>
                  <a:gd name="connsiteX6" fmla="*/ 514918 w 553776"/>
                  <a:gd name="connsiteY6" fmla="*/ 207559 h 308709"/>
                  <a:gd name="connsiteX7" fmla="*/ 526176 w 553776"/>
                  <a:gd name="connsiteY7" fmla="*/ 200584 h 308709"/>
                  <a:gd name="connsiteX8" fmla="*/ 533517 w 553776"/>
                  <a:gd name="connsiteY8" fmla="*/ 169992 h 308709"/>
                  <a:gd name="connsiteX9" fmla="*/ 531805 w 553776"/>
                  <a:gd name="connsiteY9" fmla="*/ 126062 h 308709"/>
                  <a:gd name="connsiteX10" fmla="*/ 537678 w 553776"/>
                  <a:gd name="connsiteY10" fmla="*/ 118109 h 308709"/>
                  <a:gd name="connsiteX11" fmla="*/ 547712 w 553776"/>
                  <a:gd name="connsiteY11" fmla="*/ 125818 h 308709"/>
                  <a:gd name="connsiteX12" fmla="*/ 549181 w 553776"/>
                  <a:gd name="connsiteY12" fmla="*/ 151148 h 308709"/>
                  <a:gd name="connsiteX13" fmla="*/ 543185 w 553776"/>
                  <a:gd name="connsiteY13" fmla="*/ 202175 h 308709"/>
                  <a:gd name="connsiteX14" fmla="*/ 544531 w 553776"/>
                  <a:gd name="connsiteY14" fmla="*/ 210374 h 308709"/>
                  <a:gd name="connsiteX15" fmla="*/ 551139 w 553776"/>
                  <a:gd name="connsiteY15" fmla="*/ 274861 h 308709"/>
                  <a:gd name="connsiteX16" fmla="*/ 512348 w 553776"/>
                  <a:gd name="connsiteY16" fmla="*/ 307288 h 308709"/>
                  <a:gd name="connsiteX17" fmla="*/ 481757 w 553776"/>
                  <a:gd name="connsiteY17" fmla="*/ 271312 h 308709"/>
                  <a:gd name="connsiteX18" fmla="*/ 489833 w 553776"/>
                  <a:gd name="connsiteY18" fmla="*/ 254670 h 308709"/>
                  <a:gd name="connsiteX19" fmla="*/ 518344 w 553776"/>
                  <a:gd name="connsiteY19" fmla="*/ 260054 h 308709"/>
                  <a:gd name="connsiteX20" fmla="*/ 517365 w 553776"/>
                  <a:gd name="connsiteY20" fmla="*/ 266173 h 308709"/>
                  <a:gd name="connsiteX21" fmla="*/ 506107 w 553776"/>
                  <a:gd name="connsiteY21" fmla="*/ 267764 h 308709"/>
                  <a:gd name="connsiteX22" fmla="*/ 498154 w 553776"/>
                  <a:gd name="connsiteY22" fmla="*/ 270211 h 308709"/>
                  <a:gd name="connsiteX23" fmla="*/ 503048 w 553776"/>
                  <a:gd name="connsiteY23" fmla="*/ 287465 h 308709"/>
                  <a:gd name="connsiteX24" fmla="*/ 522137 w 553776"/>
                  <a:gd name="connsiteY24" fmla="*/ 289301 h 308709"/>
                  <a:gd name="connsiteX25" fmla="*/ 533640 w 553776"/>
                  <a:gd name="connsiteY25" fmla="*/ 277186 h 308709"/>
                  <a:gd name="connsiteX26" fmla="*/ 531193 w 553776"/>
                  <a:gd name="connsiteY26" fmla="*/ 223834 h 308709"/>
                  <a:gd name="connsiteX27" fmla="*/ 525686 w 553776"/>
                  <a:gd name="connsiteY27" fmla="*/ 221019 h 308709"/>
                  <a:gd name="connsiteX28" fmla="*/ 486161 w 553776"/>
                  <a:gd name="connsiteY28" fmla="*/ 195078 h 308709"/>
                  <a:gd name="connsiteX29" fmla="*/ 490077 w 553776"/>
                  <a:gd name="connsiteY29" fmla="*/ 158857 h 308709"/>
                  <a:gd name="connsiteX30" fmla="*/ 493381 w 553776"/>
                  <a:gd name="connsiteY30" fmla="*/ 137198 h 308709"/>
                  <a:gd name="connsiteX31" fmla="*/ 492158 w 553776"/>
                  <a:gd name="connsiteY31" fmla="*/ 129978 h 308709"/>
                  <a:gd name="connsiteX32" fmla="*/ 487752 w 553776"/>
                  <a:gd name="connsiteY32" fmla="*/ 126185 h 308709"/>
                  <a:gd name="connsiteX33" fmla="*/ 482735 w 553776"/>
                  <a:gd name="connsiteY33" fmla="*/ 128877 h 308709"/>
                  <a:gd name="connsiteX34" fmla="*/ 481144 w 553776"/>
                  <a:gd name="connsiteY34" fmla="*/ 140624 h 308709"/>
                  <a:gd name="connsiteX35" fmla="*/ 478575 w 553776"/>
                  <a:gd name="connsiteY35" fmla="*/ 146130 h 308709"/>
                  <a:gd name="connsiteX36" fmla="*/ 464870 w 553776"/>
                  <a:gd name="connsiteY36" fmla="*/ 138054 h 308709"/>
                  <a:gd name="connsiteX37" fmla="*/ 470254 w 553776"/>
                  <a:gd name="connsiteY37" fmla="*/ 118109 h 308709"/>
                  <a:gd name="connsiteX38" fmla="*/ 480211 w 553776"/>
                  <a:gd name="connsiteY38" fmla="*/ 111195 h 308709"/>
                  <a:gd name="connsiteX39" fmla="*/ 401727 w 553776"/>
                  <a:gd name="connsiteY39" fmla="*/ 114453 h 308709"/>
                  <a:gd name="connsiteX40" fmla="*/ 424977 w 553776"/>
                  <a:gd name="connsiteY40" fmla="*/ 111134 h 308709"/>
                  <a:gd name="connsiteX41" fmla="*/ 454468 w 553776"/>
                  <a:gd name="connsiteY41" fmla="*/ 138667 h 308709"/>
                  <a:gd name="connsiteX42" fmla="*/ 452387 w 553776"/>
                  <a:gd name="connsiteY42" fmla="*/ 195689 h 308709"/>
                  <a:gd name="connsiteX43" fmla="*/ 434155 w 553776"/>
                  <a:gd name="connsiteY43" fmla="*/ 214901 h 308709"/>
                  <a:gd name="connsiteX44" fmla="*/ 403196 w 553776"/>
                  <a:gd name="connsiteY44" fmla="*/ 198626 h 308709"/>
                  <a:gd name="connsiteX45" fmla="*/ 412740 w 553776"/>
                  <a:gd name="connsiteY45" fmla="*/ 154819 h 308709"/>
                  <a:gd name="connsiteX46" fmla="*/ 420572 w 553776"/>
                  <a:gd name="connsiteY46" fmla="*/ 154329 h 308709"/>
                  <a:gd name="connsiteX47" fmla="*/ 423386 w 553776"/>
                  <a:gd name="connsiteY47" fmla="*/ 156655 h 308709"/>
                  <a:gd name="connsiteX48" fmla="*/ 424488 w 553776"/>
                  <a:gd name="connsiteY48" fmla="*/ 166444 h 308709"/>
                  <a:gd name="connsiteX49" fmla="*/ 418247 w 553776"/>
                  <a:gd name="connsiteY49" fmla="*/ 193610 h 308709"/>
                  <a:gd name="connsiteX50" fmla="*/ 425711 w 553776"/>
                  <a:gd name="connsiteY50" fmla="*/ 201563 h 308709"/>
                  <a:gd name="connsiteX51" fmla="*/ 435501 w 553776"/>
                  <a:gd name="connsiteY51" fmla="*/ 195567 h 308709"/>
                  <a:gd name="connsiteX52" fmla="*/ 441619 w 553776"/>
                  <a:gd name="connsiteY52" fmla="*/ 153228 h 308709"/>
                  <a:gd name="connsiteX53" fmla="*/ 436724 w 553776"/>
                  <a:gd name="connsiteY53" fmla="*/ 137565 h 308709"/>
                  <a:gd name="connsiteX54" fmla="*/ 402339 w 553776"/>
                  <a:gd name="connsiteY54" fmla="*/ 136342 h 308709"/>
                  <a:gd name="connsiteX55" fmla="*/ 391938 w 553776"/>
                  <a:gd name="connsiteY55" fmla="*/ 186390 h 308709"/>
                  <a:gd name="connsiteX56" fmla="*/ 400015 w 553776"/>
                  <a:gd name="connsiteY56" fmla="*/ 229708 h 308709"/>
                  <a:gd name="connsiteX57" fmla="*/ 401727 w 553776"/>
                  <a:gd name="connsiteY57" fmla="*/ 299457 h 308709"/>
                  <a:gd name="connsiteX58" fmla="*/ 385085 w 553776"/>
                  <a:gd name="connsiteY58" fmla="*/ 305330 h 308709"/>
                  <a:gd name="connsiteX59" fmla="*/ 384351 w 553776"/>
                  <a:gd name="connsiteY59" fmla="*/ 301660 h 308709"/>
                  <a:gd name="connsiteX60" fmla="*/ 384229 w 553776"/>
                  <a:gd name="connsiteY60" fmla="*/ 225547 h 308709"/>
                  <a:gd name="connsiteX61" fmla="*/ 376030 w 553776"/>
                  <a:gd name="connsiteY61" fmla="*/ 172929 h 308709"/>
                  <a:gd name="connsiteX62" fmla="*/ 385085 w 553776"/>
                  <a:gd name="connsiteY62" fmla="*/ 131080 h 308709"/>
                  <a:gd name="connsiteX63" fmla="*/ 401727 w 553776"/>
                  <a:gd name="connsiteY63" fmla="*/ 114453 h 308709"/>
                  <a:gd name="connsiteX64" fmla="*/ 314419 w 553776"/>
                  <a:gd name="connsiteY64" fmla="*/ 114269 h 308709"/>
                  <a:gd name="connsiteX65" fmla="*/ 336873 w 553776"/>
                  <a:gd name="connsiteY65" fmla="*/ 111378 h 308709"/>
                  <a:gd name="connsiteX66" fmla="*/ 365874 w 553776"/>
                  <a:gd name="connsiteY66" fmla="*/ 137809 h 308709"/>
                  <a:gd name="connsiteX67" fmla="*/ 364161 w 553776"/>
                  <a:gd name="connsiteY67" fmla="*/ 195934 h 308709"/>
                  <a:gd name="connsiteX68" fmla="*/ 344705 w 553776"/>
                  <a:gd name="connsiteY68" fmla="*/ 215268 h 308709"/>
                  <a:gd name="connsiteX69" fmla="*/ 315459 w 553776"/>
                  <a:gd name="connsiteY69" fmla="*/ 199850 h 308709"/>
                  <a:gd name="connsiteX70" fmla="*/ 323535 w 553776"/>
                  <a:gd name="connsiteY70" fmla="*/ 156165 h 308709"/>
                  <a:gd name="connsiteX71" fmla="*/ 333692 w 553776"/>
                  <a:gd name="connsiteY71" fmla="*/ 155308 h 308709"/>
                  <a:gd name="connsiteX72" fmla="*/ 336017 w 553776"/>
                  <a:gd name="connsiteY72" fmla="*/ 157266 h 308709"/>
                  <a:gd name="connsiteX73" fmla="*/ 336873 w 553776"/>
                  <a:gd name="connsiteY73" fmla="*/ 166199 h 308709"/>
                  <a:gd name="connsiteX74" fmla="*/ 330999 w 553776"/>
                  <a:gd name="connsiteY74" fmla="*/ 195077 h 308709"/>
                  <a:gd name="connsiteX75" fmla="*/ 338219 w 553776"/>
                  <a:gd name="connsiteY75" fmla="*/ 201807 h 308709"/>
                  <a:gd name="connsiteX76" fmla="*/ 347152 w 553776"/>
                  <a:gd name="connsiteY76" fmla="*/ 196668 h 308709"/>
                  <a:gd name="connsiteX77" fmla="*/ 354249 w 553776"/>
                  <a:gd name="connsiteY77" fmla="*/ 163629 h 308709"/>
                  <a:gd name="connsiteX78" fmla="*/ 350211 w 553776"/>
                  <a:gd name="connsiteY78" fmla="*/ 140379 h 308709"/>
                  <a:gd name="connsiteX79" fmla="*/ 331734 w 553776"/>
                  <a:gd name="connsiteY79" fmla="*/ 127286 h 308709"/>
                  <a:gd name="connsiteX80" fmla="*/ 313378 w 553776"/>
                  <a:gd name="connsiteY80" fmla="*/ 138177 h 308709"/>
                  <a:gd name="connsiteX81" fmla="*/ 304813 w 553776"/>
                  <a:gd name="connsiteY81" fmla="*/ 189693 h 308709"/>
                  <a:gd name="connsiteX82" fmla="*/ 315337 w 553776"/>
                  <a:gd name="connsiteY82" fmla="*/ 250387 h 308709"/>
                  <a:gd name="connsiteX83" fmla="*/ 312522 w 553776"/>
                  <a:gd name="connsiteY83" fmla="*/ 304351 h 308709"/>
                  <a:gd name="connsiteX84" fmla="*/ 305180 w 553776"/>
                  <a:gd name="connsiteY84" fmla="*/ 308022 h 308709"/>
                  <a:gd name="connsiteX85" fmla="*/ 298205 w 553776"/>
                  <a:gd name="connsiteY85" fmla="*/ 295051 h 308709"/>
                  <a:gd name="connsiteX86" fmla="*/ 298327 w 553776"/>
                  <a:gd name="connsiteY86" fmla="*/ 238640 h 308709"/>
                  <a:gd name="connsiteX87" fmla="*/ 288416 w 553776"/>
                  <a:gd name="connsiteY87" fmla="*/ 181005 h 308709"/>
                  <a:gd name="connsiteX88" fmla="*/ 297838 w 553776"/>
                  <a:gd name="connsiteY88" fmla="*/ 129733 h 308709"/>
                  <a:gd name="connsiteX89" fmla="*/ 314419 w 553776"/>
                  <a:gd name="connsiteY89" fmla="*/ 114269 h 308709"/>
                  <a:gd name="connsiteX90" fmla="*/ 203569 w 553776"/>
                  <a:gd name="connsiteY90" fmla="*/ 128342 h 308709"/>
                  <a:gd name="connsiteX91" fmla="*/ 189542 w 553776"/>
                  <a:gd name="connsiteY91" fmla="*/ 135486 h 308709"/>
                  <a:gd name="connsiteX92" fmla="*/ 179753 w 553776"/>
                  <a:gd name="connsiteY92" fmla="*/ 186758 h 308709"/>
                  <a:gd name="connsiteX93" fmla="*/ 195416 w 553776"/>
                  <a:gd name="connsiteY93" fmla="*/ 201564 h 308709"/>
                  <a:gd name="connsiteX94" fmla="*/ 212426 w 553776"/>
                  <a:gd name="connsiteY94" fmla="*/ 191775 h 308709"/>
                  <a:gd name="connsiteX95" fmla="*/ 224418 w 553776"/>
                  <a:gd name="connsiteY95" fmla="*/ 149557 h 308709"/>
                  <a:gd name="connsiteX96" fmla="*/ 223194 w 553776"/>
                  <a:gd name="connsiteY96" fmla="*/ 135118 h 308709"/>
                  <a:gd name="connsiteX97" fmla="*/ 219156 w 553776"/>
                  <a:gd name="connsiteY97" fmla="*/ 129734 h 308709"/>
                  <a:gd name="connsiteX98" fmla="*/ 203569 w 553776"/>
                  <a:gd name="connsiteY98" fmla="*/ 128342 h 308709"/>
                  <a:gd name="connsiteX99" fmla="*/ 204594 w 553776"/>
                  <a:gd name="connsiteY99" fmla="*/ 111914 h 308709"/>
                  <a:gd name="connsiteX100" fmla="*/ 226865 w 553776"/>
                  <a:gd name="connsiteY100" fmla="*/ 117130 h 308709"/>
                  <a:gd name="connsiteX101" fmla="*/ 238980 w 553776"/>
                  <a:gd name="connsiteY101" fmla="*/ 114927 h 308709"/>
                  <a:gd name="connsiteX102" fmla="*/ 238979 w 553776"/>
                  <a:gd name="connsiteY102" fmla="*/ 153106 h 308709"/>
                  <a:gd name="connsiteX103" fmla="*/ 242772 w 553776"/>
                  <a:gd name="connsiteY103" fmla="*/ 184555 h 308709"/>
                  <a:gd name="connsiteX104" fmla="*/ 247423 w 553776"/>
                  <a:gd name="connsiteY104" fmla="*/ 194466 h 308709"/>
                  <a:gd name="connsiteX105" fmla="*/ 261128 w 553776"/>
                  <a:gd name="connsiteY105" fmla="*/ 194711 h 308709"/>
                  <a:gd name="connsiteX106" fmla="*/ 264799 w 553776"/>
                  <a:gd name="connsiteY106" fmla="*/ 174521 h 308709"/>
                  <a:gd name="connsiteX107" fmla="*/ 259170 w 553776"/>
                  <a:gd name="connsiteY107" fmla="*/ 173297 h 308709"/>
                  <a:gd name="connsiteX108" fmla="*/ 245832 w 553776"/>
                  <a:gd name="connsiteY108" fmla="*/ 171951 h 308709"/>
                  <a:gd name="connsiteX109" fmla="*/ 247301 w 553776"/>
                  <a:gd name="connsiteY109" fmla="*/ 163385 h 308709"/>
                  <a:gd name="connsiteX110" fmla="*/ 277770 w 553776"/>
                  <a:gd name="connsiteY110" fmla="*/ 165710 h 308709"/>
                  <a:gd name="connsiteX111" fmla="*/ 271040 w 553776"/>
                  <a:gd name="connsiteY111" fmla="*/ 207805 h 308709"/>
                  <a:gd name="connsiteX112" fmla="*/ 235063 w 553776"/>
                  <a:gd name="connsiteY112" fmla="*/ 203644 h 308709"/>
                  <a:gd name="connsiteX113" fmla="*/ 229679 w 553776"/>
                  <a:gd name="connsiteY113" fmla="*/ 193488 h 308709"/>
                  <a:gd name="connsiteX114" fmla="*/ 223316 w 553776"/>
                  <a:gd name="connsiteY114" fmla="*/ 203767 h 308709"/>
                  <a:gd name="connsiteX115" fmla="*/ 169474 w 553776"/>
                  <a:gd name="connsiteY115" fmla="*/ 203155 h 308709"/>
                  <a:gd name="connsiteX116" fmla="*/ 182690 w 553776"/>
                  <a:gd name="connsiteY116" fmla="*/ 120189 h 308709"/>
                  <a:gd name="connsiteX117" fmla="*/ 204594 w 553776"/>
                  <a:gd name="connsiteY117" fmla="*/ 111914 h 308709"/>
                  <a:gd name="connsiteX118" fmla="*/ 43681 w 553776"/>
                  <a:gd name="connsiteY118" fmla="*/ 3573 h 308709"/>
                  <a:gd name="connsiteX119" fmla="*/ 65952 w 553776"/>
                  <a:gd name="connsiteY119" fmla="*/ 14709 h 308709"/>
                  <a:gd name="connsiteX120" fmla="*/ 76108 w 553776"/>
                  <a:gd name="connsiteY120" fmla="*/ 50073 h 308709"/>
                  <a:gd name="connsiteX121" fmla="*/ 72682 w 553776"/>
                  <a:gd name="connsiteY121" fmla="*/ 109666 h 308709"/>
                  <a:gd name="connsiteX122" fmla="*/ 77087 w 553776"/>
                  <a:gd name="connsiteY122" fmla="*/ 114438 h 308709"/>
                  <a:gd name="connsiteX123" fmla="*/ 97768 w 553776"/>
                  <a:gd name="connsiteY123" fmla="*/ 112235 h 308709"/>
                  <a:gd name="connsiteX124" fmla="*/ 102050 w 553776"/>
                  <a:gd name="connsiteY124" fmla="*/ 106607 h 308709"/>
                  <a:gd name="connsiteX125" fmla="*/ 101928 w 553776"/>
                  <a:gd name="connsiteY125" fmla="*/ 84580 h 308709"/>
                  <a:gd name="connsiteX126" fmla="*/ 107801 w 553776"/>
                  <a:gd name="connsiteY126" fmla="*/ 30127 h 308709"/>
                  <a:gd name="connsiteX127" fmla="*/ 120773 w 553776"/>
                  <a:gd name="connsiteY127" fmla="*/ 6877 h 308709"/>
                  <a:gd name="connsiteX128" fmla="*/ 134233 w 553776"/>
                  <a:gd name="connsiteY128" fmla="*/ 269 h 308709"/>
                  <a:gd name="connsiteX129" fmla="*/ 150508 w 553776"/>
                  <a:gd name="connsiteY129" fmla="*/ 8224 h 308709"/>
                  <a:gd name="connsiteX130" fmla="*/ 145001 w 553776"/>
                  <a:gd name="connsiteY130" fmla="*/ 49583 h 308709"/>
                  <a:gd name="connsiteX131" fmla="*/ 140964 w 553776"/>
                  <a:gd name="connsiteY131" fmla="*/ 50073 h 308709"/>
                  <a:gd name="connsiteX132" fmla="*/ 139494 w 553776"/>
                  <a:gd name="connsiteY132" fmla="*/ 48972 h 308709"/>
                  <a:gd name="connsiteX133" fmla="*/ 135824 w 553776"/>
                  <a:gd name="connsiteY133" fmla="*/ 34532 h 308709"/>
                  <a:gd name="connsiteX134" fmla="*/ 138761 w 553776"/>
                  <a:gd name="connsiteY134" fmla="*/ 20949 h 308709"/>
                  <a:gd name="connsiteX135" fmla="*/ 136558 w 553776"/>
                  <a:gd name="connsiteY135" fmla="*/ 16544 h 308709"/>
                  <a:gd name="connsiteX136" fmla="*/ 132153 w 553776"/>
                  <a:gd name="connsiteY136" fmla="*/ 19236 h 308709"/>
                  <a:gd name="connsiteX137" fmla="*/ 128726 w 553776"/>
                  <a:gd name="connsiteY137" fmla="*/ 26334 h 308709"/>
                  <a:gd name="connsiteX138" fmla="*/ 117469 w 553776"/>
                  <a:gd name="connsiteY138" fmla="*/ 104281 h 308709"/>
                  <a:gd name="connsiteX139" fmla="*/ 122730 w 553776"/>
                  <a:gd name="connsiteY139" fmla="*/ 108075 h 308709"/>
                  <a:gd name="connsiteX140" fmla="*/ 129216 w 553776"/>
                  <a:gd name="connsiteY140" fmla="*/ 106239 h 308709"/>
                  <a:gd name="connsiteX141" fmla="*/ 136313 w 553776"/>
                  <a:gd name="connsiteY141" fmla="*/ 110277 h 308709"/>
                  <a:gd name="connsiteX142" fmla="*/ 128971 w 553776"/>
                  <a:gd name="connsiteY142" fmla="*/ 122147 h 308709"/>
                  <a:gd name="connsiteX143" fmla="*/ 122241 w 553776"/>
                  <a:gd name="connsiteY143" fmla="*/ 133282 h 308709"/>
                  <a:gd name="connsiteX144" fmla="*/ 158095 w 553776"/>
                  <a:gd name="connsiteY144" fmla="*/ 218328 h 308709"/>
                  <a:gd name="connsiteX145" fmla="*/ 156749 w 553776"/>
                  <a:gd name="connsiteY145" fmla="*/ 225914 h 308709"/>
                  <a:gd name="connsiteX146" fmla="*/ 141698 w 553776"/>
                  <a:gd name="connsiteY146" fmla="*/ 222610 h 308709"/>
                  <a:gd name="connsiteX147" fmla="*/ 105844 w 553776"/>
                  <a:gd name="connsiteY147" fmla="*/ 132304 h 308709"/>
                  <a:gd name="connsiteX148" fmla="*/ 99970 w 553776"/>
                  <a:gd name="connsiteY148" fmla="*/ 127776 h 308709"/>
                  <a:gd name="connsiteX149" fmla="*/ 72560 w 553776"/>
                  <a:gd name="connsiteY149" fmla="*/ 130468 h 308709"/>
                  <a:gd name="connsiteX150" fmla="*/ 67053 w 553776"/>
                  <a:gd name="connsiteY150" fmla="*/ 135730 h 308709"/>
                  <a:gd name="connsiteX151" fmla="*/ 51023 w 553776"/>
                  <a:gd name="connsiteY151" fmla="*/ 198504 h 308709"/>
                  <a:gd name="connsiteX152" fmla="*/ 42580 w 553776"/>
                  <a:gd name="connsiteY152" fmla="*/ 203766 h 308709"/>
                  <a:gd name="connsiteX153" fmla="*/ 39642 w 553776"/>
                  <a:gd name="connsiteY153" fmla="*/ 203032 h 308709"/>
                  <a:gd name="connsiteX154" fmla="*/ 34992 w 553776"/>
                  <a:gd name="connsiteY154" fmla="*/ 195568 h 308709"/>
                  <a:gd name="connsiteX155" fmla="*/ 45761 w 553776"/>
                  <a:gd name="connsiteY155" fmla="*/ 157389 h 308709"/>
                  <a:gd name="connsiteX156" fmla="*/ 48820 w 553776"/>
                  <a:gd name="connsiteY156" fmla="*/ 122881 h 308709"/>
                  <a:gd name="connsiteX157" fmla="*/ 53470 w 553776"/>
                  <a:gd name="connsiteY157" fmla="*/ 116151 h 308709"/>
                  <a:gd name="connsiteX158" fmla="*/ 56651 w 553776"/>
                  <a:gd name="connsiteY158" fmla="*/ 113214 h 308709"/>
                  <a:gd name="connsiteX159" fmla="*/ 57386 w 553776"/>
                  <a:gd name="connsiteY159" fmla="*/ 35511 h 308709"/>
                  <a:gd name="connsiteX160" fmla="*/ 54938 w 553776"/>
                  <a:gd name="connsiteY160" fmla="*/ 28659 h 308709"/>
                  <a:gd name="connsiteX161" fmla="*/ 36461 w 553776"/>
                  <a:gd name="connsiteY161" fmla="*/ 21317 h 308709"/>
                  <a:gd name="connsiteX162" fmla="*/ 16026 w 553776"/>
                  <a:gd name="connsiteY162" fmla="*/ 51663 h 308709"/>
                  <a:gd name="connsiteX163" fmla="*/ 20308 w 553776"/>
                  <a:gd name="connsiteY163" fmla="*/ 60352 h 308709"/>
                  <a:gd name="connsiteX164" fmla="*/ 31322 w 553776"/>
                  <a:gd name="connsiteY164" fmla="*/ 57048 h 308709"/>
                  <a:gd name="connsiteX165" fmla="*/ 34626 w 553776"/>
                  <a:gd name="connsiteY165" fmla="*/ 51908 h 308709"/>
                  <a:gd name="connsiteX166" fmla="*/ 38297 w 553776"/>
                  <a:gd name="connsiteY166" fmla="*/ 47136 h 308709"/>
                  <a:gd name="connsiteX167" fmla="*/ 50778 w 553776"/>
                  <a:gd name="connsiteY167" fmla="*/ 51786 h 308709"/>
                  <a:gd name="connsiteX168" fmla="*/ 50411 w 553776"/>
                  <a:gd name="connsiteY168" fmla="*/ 54600 h 308709"/>
                  <a:gd name="connsiteX169" fmla="*/ 28018 w 553776"/>
                  <a:gd name="connsiteY169" fmla="*/ 76137 h 308709"/>
                  <a:gd name="connsiteX170" fmla="*/ 485 w 553776"/>
                  <a:gd name="connsiteY170" fmla="*/ 58638 h 308709"/>
                  <a:gd name="connsiteX171" fmla="*/ 43681 w 553776"/>
                  <a:gd name="connsiteY171" fmla="*/ 3573 h 3087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</a:cxnLst>
                <a:rect l="l" t="t" r="r" b="b"/>
                <a:pathLst>
                  <a:path w="553776" h="308709">
                    <a:moveTo>
                      <a:pt x="480211" y="111195"/>
                    </a:moveTo>
                    <a:cubicBezTo>
                      <a:pt x="483867" y="109910"/>
                      <a:pt x="487875" y="109726"/>
                      <a:pt x="492280" y="110889"/>
                    </a:cubicBezTo>
                    <a:cubicBezTo>
                      <a:pt x="501457" y="113336"/>
                      <a:pt x="505985" y="120189"/>
                      <a:pt x="508065" y="128754"/>
                    </a:cubicBezTo>
                    <a:cubicBezTo>
                      <a:pt x="510757" y="139767"/>
                      <a:pt x="508800" y="150658"/>
                      <a:pt x="505251" y="161182"/>
                    </a:cubicBezTo>
                    <a:cubicBezTo>
                      <a:pt x="502804" y="168769"/>
                      <a:pt x="500968" y="176477"/>
                      <a:pt x="501090" y="184554"/>
                    </a:cubicBezTo>
                    <a:cubicBezTo>
                      <a:pt x="501090" y="189693"/>
                      <a:pt x="502069" y="194710"/>
                      <a:pt x="504272" y="199360"/>
                    </a:cubicBezTo>
                    <a:cubicBezTo>
                      <a:pt x="506475" y="204010"/>
                      <a:pt x="509656" y="207192"/>
                      <a:pt x="514918" y="207559"/>
                    </a:cubicBezTo>
                    <a:cubicBezTo>
                      <a:pt x="520302" y="208048"/>
                      <a:pt x="523728" y="204867"/>
                      <a:pt x="526176" y="200584"/>
                    </a:cubicBezTo>
                    <a:cubicBezTo>
                      <a:pt x="531682" y="191161"/>
                      <a:pt x="532784" y="180516"/>
                      <a:pt x="533517" y="169992"/>
                    </a:cubicBezTo>
                    <a:cubicBezTo>
                      <a:pt x="534619" y="155308"/>
                      <a:pt x="534252" y="140624"/>
                      <a:pt x="531805" y="126062"/>
                    </a:cubicBezTo>
                    <a:cubicBezTo>
                      <a:pt x="530948" y="121045"/>
                      <a:pt x="531315" y="118231"/>
                      <a:pt x="537678" y="118109"/>
                    </a:cubicBezTo>
                    <a:cubicBezTo>
                      <a:pt x="546611" y="117864"/>
                      <a:pt x="546489" y="117374"/>
                      <a:pt x="547712" y="125818"/>
                    </a:cubicBezTo>
                    <a:cubicBezTo>
                      <a:pt x="549058" y="134751"/>
                      <a:pt x="548814" y="143683"/>
                      <a:pt x="549181" y="151148"/>
                    </a:cubicBezTo>
                    <a:cubicBezTo>
                      <a:pt x="549181" y="169380"/>
                      <a:pt x="548080" y="186022"/>
                      <a:pt x="543185" y="202175"/>
                    </a:cubicBezTo>
                    <a:cubicBezTo>
                      <a:pt x="542206" y="205356"/>
                      <a:pt x="543429" y="207804"/>
                      <a:pt x="544531" y="210374"/>
                    </a:cubicBezTo>
                    <a:cubicBezTo>
                      <a:pt x="553341" y="231176"/>
                      <a:pt x="556523" y="252713"/>
                      <a:pt x="551139" y="274861"/>
                    </a:cubicBezTo>
                    <a:cubicBezTo>
                      <a:pt x="546122" y="295541"/>
                      <a:pt x="531437" y="307411"/>
                      <a:pt x="512348" y="307288"/>
                    </a:cubicBezTo>
                    <a:cubicBezTo>
                      <a:pt x="491791" y="307166"/>
                      <a:pt x="478819" y="291870"/>
                      <a:pt x="481757" y="271312"/>
                    </a:cubicBezTo>
                    <a:cubicBezTo>
                      <a:pt x="482613" y="264827"/>
                      <a:pt x="484693" y="259076"/>
                      <a:pt x="489833" y="254670"/>
                    </a:cubicBezTo>
                    <a:cubicBezTo>
                      <a:pt x="498887" y="246839"/>
                      <a:pt x="514551" y="249776"/>
                      <a:pt x="518344" y="260054"/>
                    </a:cubicBezTo>
                    <a:cubicBezTo>
                      <a:pt x="519201" y="262257"/>
                      <a:pt x="520791" y="265439"/>
                      <a:pt x="517365" y="266173"/>
                    </a:cubicBezTo>
                    <a:cubicBezTo>
                      <a:pt x="513694" y="267029"/>
                      <a:pt x="510635" y="272414"/>
                      <a:pt x="506107" y="267764"/>
                    </a:cubicBezTo>
                    <a:cubicBezTo>
                      <a:pt x="502192" y="263848"/>
                      <a:pt x="499255" y="264827"/>
                      <a:pt x="498154" y="270211"/>
                    </a:cubicBezTo>
                    <a:cubicBezTo>
                      <a:pt x="496808" y="276819"/>
                      <a:pt x="497419" y="283060"/>
                      <a:pt x="503048" y="287465"/>
                    </a:cubicBezTo>
                    <a:cubicBezTo>
                      <a:pt x="508922" y="291992"/>
                      <a:pt x="515530" y="292237"/>
                      <a:pt x="522137" y="289301"/>
                    </a:cubicBezTo>
                    <a:cubicBezTo>
                      <a:pt x="527644" y="286853"/>
                      <a:pt x="531560" y="282692"/>
                      <a:pt x="533640" y="277186"/>
                    </a:cubicBezTo>
                    <a:cubicBezTo>
                      <a:pt x="540492" y="259076"/>
                      <a:pt x="539147" y="241332"/>
                      <a:pt x="531193" y="223834"/>
                    </a:cubicBezTo>
                    <a:cubicBezTo>
                      <a:pt x="530214" y="221754"/>
                      <a:pt x="529235" y="219796"/>
                      <a:pt x="525686" y="221019"/>
                    </a:cubicBezTo>
                    <a:cubicBezTo>
                      <a:pt x="503905" y="228729"/>
                      <a:pt x="488364" y="218327"/>
                      <a:pt x="486161" y="195078"/>
                    </a:cubicBezTo>
                    <a:cubicBezTo>
                      <a:pt x="485061" y="182718"/>
                      <a:pt x="486406" y="170726"/>
                      <a:pt x="490077" y="158857"/>
                    </a:cubicBezTo>
                    <a:cubicBezTo>
                      <a:pt x="492280" y="151759"/>
                      <a:pt x="493748" y="144662"/>
                      <a:pt x="493381" y="137198"/>
                    </a:cubicBezTo>
                    <a:cubicBezTo>
                      <a:pt x="493259" y="134750"/>
                      <a:pt x="492769" y="132303"/>
                      <a:pt x="492158" y="129978"/>
                    </a:cubicBezTo>
                    <a:cubicBezTo>
                      <a:pt x="491546" y="127776"/>
                      <a:pt x="489955" y="126552"/>
                      <a:pt x="487752" y="126185"/>
                    </a:cubicBezTo>
                    <a:cubicBezTo>
                      <a:pt x="485427" y="125818"/>
                      <a:pt x="483837" y="127041"/>
                      <a:pt x="482735" y="128877"/>
                    </a:cubicBezTo>
                    <a:cubicBezTo>
                      <a:pt x="480533" y="132548"/>
                      <a:pt x="479921" y="136464"/>
                      <a:pt x="481144" y="140624"/>
                    </a:cubicBezTo>
                    <a:cubicBezTo>
                      <a:pt x="482001" y="143316"/>
                      <a:pt x="481634" y="144907"/>
                      <a:pt x="478575" y="146130"/>
                    </a:cubicBezTo>
                    <a:cubicBezTo>
                      <a:pt x="466338" y="151148"/>
                      <a:pt x="466583" y="151392"/>
                      <a:pt x="464870" y="138054"/>
                    </a:cubicBezTo>
                    <a:cubicBezTo>
                      <a:pt x="464013" y="130590"/>
                      <a:pt x="465114" y="123860"/>
                      <a:pt x="470254" y="118109"/>
                    </a:cubicBezTo>
                    <a:cubicBezTo>
                      <a:pt x="473252" y="114866"/>
                      <a:pt x="476556" y="112479"/>
                      <a:pt x="480211" y="111195"/>
                    </a:cubicBezTo>
                    <a:close/>
                    <a:moveTo>
                      <a:pt x="401727" y="114453"/>
                    </a:moveTo>
                    <a:cubicBezTo>
                      <a:pt x="408396" y="111104"/>
                      <a:pt x="416167" y="109972"/>
                      <a:pt x="424977" y="111134"/>
                    </a:cubicBezTo>
                    <a:cubicBezTo>
                      <a:pt x="441130" y="113337"/>
                      <a:pt x="450062" y="123983"/>
                      <a:pt x="454468" y="138667"/>
                    </a:cubicBezTo>
                    <a:cubicBezTo>
                      <a:pt x="460096" y="157756"/>
                      <a:pt x="458995" y="176967"/>
                      <a:pt x="452387" y="195689"/>
                    </a:cubicBezTo>
                    <a:cubicBezTo>
                      <a:pt x="449328" y="204623"/>
                      <a:pt x="443822" y="211964"/>
                      <a:pt x="434155" y="214901"/>
                    </a:cubicBezTo>
                    <a:cubicBezTo>
                      <a:pt x="420082" y="219062"/>
                      <a:pt x="407479" y="212576"/>
                      <a:pt x="403196" y="198626"/>
                    </a:cubicBezTo>
                    <a:cubicBezTo>
                      <a:pt x="398179" y="182352"/>
                      <a:pt x="401605" y="167667"/>
                      <a:pt x="412740" y="154819"/>
                    </a:cubicBezTo>
                    <a:cubicBezTo>
                      <a:pt x="415310" y="151760"/>
                      <a:pt x="417635" y="150659"/>
                      <a:pt x="420572" y="154329"/>
                    </a:cubicBezTo>
                    <a:cubicBezTo>
                      <a:pt x="421306" y="155309"/>
                      <a:pt x="422407" y="155920"/>
                      <a:pt x="423386" y="156655"/>
                    </a:cubicBezTo>
                    <a:cubicBezTo>
                      <a:pt x="427547" y="159469"/>
                      <a:pt x="428770" y="161917"/>
                      <a:pt x="424488" y="166444"/>
                    </a:cubicBezTo>
                    <a:cubicBezTo>
                      <a:pt x="417268" y="174030"/>
                      <a:pt x="414698" y="183331"/>
                      <a:pt x="418247" y="193610"/>
                    </a:cubicBezTo>
                    <a:cubicBezTo>
                      <a:pt x="419471" y="197280"/>
                      <a:pt x="421184" y="200951"/>
                      <a:pt x="425711" y="201563"/>
                    </a:cubicBezTo>
                    <a:cubicBezTo>
                      <a:pt x="430484" y="202175"/>
                      <a:pt x="433543" y="199361"/>
                      <a:pt x="435501" y="195567"/>
                    </a:cubicBezTo>
                    <a:cubicBezTo>
                      <a:pt x="442476" y="182229"/>
                      <a:pt x="443088" y="167790"/>
                      <a:pt x="441619" y="153228"/>
                    </a:cubicBezTo>
                    <a:cubicBezTo>
                      <a:pt x="441130" y="147722"/>
                      <a:pt x="439661" y="142338"/>
                      <a:pt x="436724" y="137565"/>
                    </a:cubicBezTo>
                    <a:cubicBezTo>
                      <a:pt x="428404" y="124105"/>
                      <a:pt x="411517" y="123493"/>
                      <a:pt x="402339" y="136342"/>
                    </a:cubicBezTo>
                    <a:cubicBezTo>
                      <a:pt x="395609" y="145764"/>
                      <a:pt x="391938" y="161060"/>
                      <a:pt x="391938" y="186390"/>
                    </a:cubicBezTo>
                    <a:cubicBezTo>
                      <a:pt x="392060" y="195934"/>
                      <a:pt x="396832" y="212699"/>
                      <a:pt x="400015" y="229708"/>
                    </a:cubicBezTo>
                    <a:cubicBezTo>
                      <a:pt x="404419" y="252957"/>
                      <a:pt x="406989" y="276085"/>
                      <a:pt x="401727" y="299457"/>
                    </a:cubicBezTo>
                    <a:cubicBezTo>
                      <a:pt x="399525" y="309246"/>
                      <a:pt x="393406" y="311327"/>
                      <a:pt x="385085" y="305330"/>
                    </a:cubicBezTo>
                    <a:cubicBezTo>
                      <a:pt x="383617" y="304229"/>
                      <a:pt x="383862" y="303128"/>
                      <a:pt x="384351" y="301660"/>
                    </a:cubicBezTo>
                    <a:cubicBezTo>
                      <a:pt x="392917" y="276329"/>
                      <a:pt x="388511" y="250877"/>
                      <a:pt x="384229" y="225547"/>
                    </a:cubicBezTo>
                    <a:cubicBezTo>
                      <a:pt x="381292" y="208049"/>
                      <a:pt x="376887" y="190795"/>
                      <a:pt x="376030" y="172929"/>
                    </a:cubicBezTo>
                    <a:cubicBezTo>
                      <a:pt x="375296" y="158245"/>
                      <a:pt x="377621" y="144051"/>
                      <a:pt x="385085" y="131080"/>
                    </a:cubicBezTo>
                    <a:cubicBezTo>
                      <a:pt x="389491" y="123371"/>
                      <a:pt x="395058" y="117803"/>
                      <a:pt x="401727" y="114453"/>
                    </a:cubicBezTo>
                    <a:close/>
                    <a:moveTo>
                      <a:pt x="314419" y="114269"/>
                    </a:moveTo>
                    <a:cubicBezTo>
                      <a:pt x="320966" y="111225"/>
                      <a:pt x="328491" y="110277"/>
                      <a:pt x="336873" y="111378"/>
                    </a:cubicBezTo>
                    <a:cubicBezTo>
                      <a:pt x="352413" y="113458"/>
                      <a:pt x="361347" y="123737"/>
                      <a:pt x="365874" y="137809"/>
                    </a:cubicBezTo>
                    <a:cubicBezTo>
                      <a:pt x="372115" y="157266"/>
                      <a:pt x="371014" y="176844"/>
                      <a:pt x="364161" y="195934"/>
                    </a:cubicBezTo>
                    <a:cubicBezTo>
                      <a:pt x="360857" y="205234"/>
                      <a:pt x="355106" y="212820"/>
                      <a:pt x="344705" y="215268"/>
                    </a:cubicBezTo>
                    <a:cubicBezTo>
                      <a:pt x="331366" y="218449"/>
                      <a:pt x="319741" y="212820"/>
                      <a:pt x="315459" y="199850"/>
                    </a:cubicBezTo>
                    <a:cubicBezTo>
                      <a:pt x="310197" y="184064"/>
                      <a:pt x="313256" y="169380"/>
                      <a:pt x="323535" y="156165"/>
                    </a:cubicBezTo>
                    <a:cubicBezTo>
                      <a:pt x="326717" y="152126"/>
                      <a:pt x="329898" y="150413"/>
                      <a:pt x="333692" y="155308"/>
                    </a:cubicBezTo>
                    <a:cubicBezTo>
                      <a:pt x="334303" y="156042"/>
                      <a:pt x="335160" y="156776"/>
                      <a:pt x="336017" y="157266"/>
                    </a:cubicBezTo>
                    <a:cubicBezTo>
                      <a:pt x="340299" y="159958"/>
                      <a:pt x="340422" y="162283"/>
                      <a:pt x="336873" y="166199"/>
                    </a:cubicBezTo>
                    <a:cubicBezTo>
                      <a:pt x="329531" y="174520"/>
                      <a:pt x="326594" y="184187"/>
                      <a:pt x="330999" y="195077"/>
                    </a:cubicBezTo>
                    <a:cubicBezTo>
                      <a:pt x="332345" y="198381"/>
                      <a:pt x="334181" y="201318"/>
                      <a:pt x="338219" y="201807"/>
                    </a:cubicBezTo>
                    <a:cubicBezTo>
                      <a:pt x="342502" y="202419"/>
                      <a:pt x="345194" y="199972"/>
                      <a:pt x="347152" y="196668"/>
                    </a:cubicBezTo>
                    <a:cubicBezTo>
                      <a:pt x="353270" y="186512"/>
                      <a:pt x="354127" y="175131"/>
                      <a:pt x="354249" y="163629"/>
                    </a:cubicBezTo>
                    <a:cubicBezTo>
                      <a:pt x="354494" y="155553"/>
                      <a:pt x="353760" y="147721"/>
                      <a:pt x="350211" y="140379"/>
                    </a:cubicBezTo>
                    <a:cubicBezTo>
                      <a:pt x="346418" y="132670"/>
                      <a:pt x="340544" y="127898"/>
                      <a:pt x="331734" y="127286"/>
                    </a:cubicBezTo>
                    <a:cubicBezTo>
                      <a:pt x="323168" y="126674"/>
                      <a:pt x="317417" y="131202"/>
                      <a:pt x="313378" y="138177"/>
                    </a:cubicBezTo>
                    <a:cubicBezTo>
                      <a:pt x="304201" y="154207"/>
                      <a:pt x="302243" y="171827"/>
                      <a:pt x="304813" y="189693"/>
                    </a:cubicBezTo>
                    <a:cubicBezTo>
                      <a:pt x="307627" y="210006"/>
                      <a:pt x="312522" y="230074"/>
                      <a:pt x="315337" y="250387"/>
                    </a:cubicBezTo>
                    <a:cubicBezTo>
                      <a:pt x="317906" y="268498"/>
                      <a:pt x="317784" y="286608"/>
                      <a:pt x="312522" y="304351"/>
                    </a:cubicBezTo>
                    <a:cubicBezTo>
                      <a:pt x="311298" y="308756"/>
                      <a:pt x="309463" y="309491"/>
                      <a:pt x="305180" y="308022"/>
                    </a:cubicBezTo>
                    <a:cubicBezTo>
                      <a:pt x="295758" y="304718"/>
                      <a:pt x="295513" y="304963"/>
                      <a:pt x="298205" y="295051"/>
                    </a:cubicBezTo>
                    <a:cubicBezTo>
                      <a:pt x="303222" y="276207"/>
                      <a:pt x="301387" y="257362"/>
                      <a:pt x="298327" y="238640"/>
                    </a:cubicBezTo>
                    <a:cubicBezTo>
                      <a:pt x="295268" y="219306"/>
                      <a:pt x="291475" y="200094"/>
                      <a:pt x="288416" y="181005"/>
                    </a:cubicBezTo>
                    <a:cubicBezTo>
                      <a:pt x="285968" y="163017"/>
                      <a:pt x="288049" y="145518"/>
                      <a:pt x="297838" y="129733"/>
                    </a:cubicBezTo>
                    <a:cubicBezTo>
                      <a:pt x="302304" y="122452"/>
                      <a:pt x="307873" y="117313"/>
                      <a:pt x="314419" y="114269"/>
                    </a:cubicBezTo>
                    <a:close/>
                    <a:moveTo>
                      <a:pt x="203569" y="128342"/>
                    </a:moveTo>
                    <a:cubicBezTo>
                      <a:pt x="198598" y="129122"/>
                      <a:pt x="193887" y="131325"/>
                      <a:pt x="189542" y="135486"/>
                    </a:cubicBezTo>
                    <a:cubicBezTo>
                      <a:pt x="177673" y="146866"/>
                      <a:pt x="173145" y="170116"/>
                      <a:pt x="179753" y="186758"/>
                    </a:cubicBezTo>
                    <a:cubicBezTo>
                      <a:pt x="182690" y="194100"/>
                      <a:pt x="187095" y="200096"/>
                      <a:pt x="195416" y="201564"/>
                    </a:cubicBezTo>
                    <a:cubicBezTo>
                      <a:pt x="203737" y="203155"/>
                      <a:pt x="208142" y="197036"/>
                      <a:pt x="212426" y="191775"/>
                    </a:cubicBezTo>
                    <a:cubicBezTo>
                      <a:pt x="222093" y="180150"/>
                      <a:pt x="224173" y="166199"/>
                      <a:pt x="224418" y="149557"/>
                    </a:cubicBezTo>
                    <a:cubicBezTo>
                      <a:pt x="224051" y="146131"/>
                      <a:pt x="223438" y="140625"/>
                      <a:pt x="223194" y="135118"/>
                    </a:cubicBezTo>
                    <a:cubicBezTo>
                      <a:pt x="223071" y="132304"/>
                      <a:pt x="221848" y="130468"/>
                      <a:pt x="219156" y="129734"/>
                    </a:cubicBezTo>
                    <a:cubicBezTo>
                      <a:pt x="213771" y="128205"/>
                      <a:pt x="208540" y="127562"/>
                      <a:pt x="203569" y="128342"/>
                    </a:cubicBezTo>
                    <a:close/>
                    <a:moveTo>
                      <a:pt x="204594" y="111914"/>
                    </a:moveTo>
                    <a:cubicBezTo>
                      <a:pt x="212487" y="111318"/>
                      <a:pt x="220441" y="112969"/>
                      <a:pt x="226865" y="117130"/>
                    </a:cubicBezTo>
                    <a:cubicBezTo>
                      <a:pt x="232249" y="120679"/>
                      <a:pt x="234452" y="114805"/>
                      <a:pt x="238980" y="114927"/>
                    </a:cubicBezTo>
                    <a:cubicBezTo>
                      <a:pt x="238979" y="127899"/>
                      <a:pt x="238857" y="140502"/>
                      <a:pt x="238979" y="153106"/>
                    </a:cubicBezTo>
                    <a:cubicBezTo>
                      <a:pt x="239102" y="163752"/>
                      <a:pt x="239958" y="174276"/>
                      <a:pt x="242772" y="184555"/>
                    </a:cubicBezTo>
                    <a:cubicBezTo>
                      <a:pt x="243752" y="188103"/>
                      <a:pt x="244975" y="191530"/>
                      <a:pt x="247423" y="194466"/>
                    </a:cubicBezTo>
                    <a:cubicBezTo>
                      <a:pt x="251461" y="199239"/>
                      <a:pt x="257335" y="199484"/>
                      <a:pt x="261128" y="194711"/>
                    </a:cubicBezTo>
                    <a:cubicBezTo>
                      <a:pt x="265900" y="188715"/>
                      <a:pt x="267002" y="181863"/>
                      <a:pt x="264799" y="174521"/>
                    </a:cubicBezTo>
                    <a:cubicBezTo>
                      <a:pt x="263820" y="171094"/>
                      <a:pt x="261985" y="170360"/>
                      <a:pt x="259170" y="173297"/>
                    </a:cubicBezTo>
                    <a:cubicBezTo>
                      <a:pt x="256478" y="176111"/>
                      <a:pt x="249625" y="175500"/>
                      <a:pt x="245832" y="171951"/>
                    </a:cubicBezTo>
                    <a:cubicBezTo>
                      <a:pt x="242528" y="168647"/>
                      <a:pt x="245587" y="165710"/>
                      <a:pt x="247301" y="163385"/>
                    </a:cubicBezTo>
                    <a:cubicBezTo>
                      <a:pt x="255132" y="152617"/>
                      <a:pt x="271529" y="153841"/>
                      <a:pt x="277770" y="165710"/>
                    </a:cubicBezTo>
                    <a:cubicBezTo>
                      <a:pt x="284378" y="178314"/>
                      <a:pt x="281318" y="197893"/>
                      <a:pt x="271040" y="207805"/>
                    </a:cubicBezTo>
                    <a:cubicBezTo>
                      <a:pt x="260027" y="218329"/>
                      <a:pt x="243752" y="216615"/>
                      <a:pt x="235063" y="203644"/>
                    </a:cubicBezTo>
                    <a:cubicBezTo>
                      <a:pt x="232983" y="200585"/>
                      <a:pt x="231637" y="197158"/>
                      <a:pt x="229679" y="193488"/>
                    </a:cubicBezTo>
                    <a:cubicBezTo>
                      <a:pt x="227476" y="197036"/>
                      <a:pt x="225519" y="200463"/>
                      <a:pt x="223316" y="203767"/>
                    </a:cubicBezTo>
                    <a:cubicBezTo>
                      <a:pt x="209611" y="223590"/>
                      <a:pt x="183057" y="223223"/>
                      <a:pt x="169474" y="203155"/>
                    </a:cubicBezTo>
                    <a:cubicBezTo>
                      <a:pt x="153322" y="179048"/>
                      <a:pt x="159807" y="138177"/>
                      <a:pt x="182690" y="120189"/>
                    </a:cubicBezTo>
                    <a:cubicBezTo>
                      <a:pt x="188870" y="115356"/>
                      <a:pt x="196701" y="112511"/>
                      <a:pt x="204594" y="111914"/>
                    </a:cubicBezTo>
                    <a:close/>
                    <a:moveTo>
                      <a:pt x="43681" y="3573"/>
                    </a:moveTo>
                    <a:cubicBezTo>
                      <a:pt x="53226" y="2839"/>
                      <a:pt x="60690" y="6633"/>
                      <a:pt x="65952" y="14709"/>
                    </a:cubicBezTo>
                    <a:cubicBezTo>
                      <a:pt x="73049" y="25355"/>
                      <a:pt x="75129" y="37592"/>
                      <a:pt x="76108" y="50073"/>
                    </a:cubicBezTo>
                    <a:cubicBezTo>
                      <a:pt x="77576" y="70141"/>
                      <a:pt x="76598" y="89965"/>
                      <a:pt x="72682" y="109666"/>
                    </a:cubicBezTo>
                    <a:cubicBezTo>
                      <a:pt x="71948" y="113459"/>
                      <a:pt x="73293" y="114928"/>
                      <a:pt x="77087" y="114438"/>
                    </a:cubicBezTo>
                    <a:cubicBezTo>
                      <a:pt x="83940" y="113704"/>
                      <a:pt x="90915" y="112725"/>
                      <a:pt x="97768" y="112235"/>
                    </a:cubicBezTo>
                    <a:cubicBezTo>
                      <a:pt x="101683" y="111991"/>
                      <a:pt x="102173" y="109911"/>
                      <a:pt x="102050" y="106607"/>
                    </a:cubicBezTo>
                    <a:cubicBezTo>
                      <a:pt x="101805" y="99265"/>
                      <a:pt x="101928" y="91923"/>
                      <a:pt x="101928" y="84580"/>
                    </a:cubicBezTo>
                    <a:cubicBezTo>
                      <a:pt x="101071" y="66103"/>
                      <a:pt x="102662" y="47870"/>
                      <a:pt x="107801" y="30127"/>
                    </a:cubicBezTo>
                    <a:cubicBezTo>
                      <a:pt x="110371" y="21439"/>
                      <a:pt x="114164" y="13363"/>
                      <a:pt x="120773" y="6877"/>
                    </a:cubicBezTo>
                    <a:cubicBezTo>
                      <a:pt x="124566" y="3206"/>
                      <a:pt x="128971" y="1003"/>
                      <a:pt x="134233" y="269"/>
                    </a:cubicBezTo>
                    <a:cubicBezTo>
                      <a:pt x="142064" y="-832"/>
                      <a:pt x="146592" y="1371"/>
                      <a:pt x="150508" y="8224"/>
                    </a:cubicBezTo>
                    <a:cubicBezTo>
                      <a:pt x="156871" y="19481"/>
                      <a:pt x="154056" y="40161"/>
                      <a:pt x="145001" y="49583"/>
                    </a:cubicBezTo>
                    <a:cubicBezTo>
                      <a:pt x="143655" y="51174"/>
                      <a:pt x="142554" y="51419"/>
                      <a:pt x="140964" y="50073"/>
                    </a:cubicBezTo>
                    <a:cubicBezTo>
                      <a:pt x="140474" y="49583"/>
                      <a:pt x="139984" y="49339"/>
                      <a:pt x="139494" y="48972"/>
                    </a:cubicBezTo>
                    <a:cubicBezTo>
                      <a:pt x="131174" y="43220"/>
                      <a:pt x="131174" y="43220"/>
                      <a:pt x="135824" y="34532"/>
                    </a:cubicBezTo>
                    <a:cubicBezTo>
                      <a:pt x="138149" y="30249"/>
                      <a:pt x="139128" y="25722"/>
                      <a:pt x="138761" y="20949"/>
                    </a:cubicBezTo>
                    <a:cubicBezTo>
                      <a:pt x="138638" y="19114"/>
                      <a:pt x="139127" y="17034"/>
                      <a:pt x="136558" y="16544"/>
                    </a:cubicBezTo>
                    <a:cubicBezTo>
                      <a:pt x="134355" y="16177"/>
                      <a:pt x="133009" y="17523"/>
                      <a:pt x="132153" y="19236"/>
                    </a:cubicBezTo>
                    <a:cubicBezTo>
                      <a:pt x="130929" y="21439"/>
                      <a:pt x="129705" y="23886"/>
                      <a:pt x="128726" y="26334"/>
                    </a:cubicBezTo>
                    <a:cubicBezTo>
                      <a:pt x="119181" y="51541"/>
                      <a:pt x="114899" y="77361"/>
                      <a:pt x="117469" y="104281"/>
                    </a:cubicBezTo>
                    <a:cubicBezTo>
                      <a:pt x="117958" y="108320"/>
                      <a:pt x="119059" y="109298"/>
                      <a:pt x="122730" y="108075"/>
                    </a:cubicBezTo>
                    <a:cubicBezTo>
                      <a:pt x="124811" y="107340"/>
                      <a:pt x="127136" y="107096"/>
                      <a:pt x="129216" y="106239"/>
                    </a:cubicBezTo>
                    <a:cubicBezTo>
                      <a:pt x="133376" y="104649"/>
                      <a:pt x="135212" y="105628"/>
                      <a:pt x="136313" y="110277"/>
                    </a:cubicBezTo>
                    <a:cubicBezTo>
                      <a:pt x="138516" y="119822"/>
                      <a:pt x="138883" y="119822"/>
                      <a:pt x="128971" y="122147"/>
                    </a:cubicBezTo>
                    <a:cubicBezTo>
                      <a:pt x="120283" y="124227"/>
                      <a:pt x="120405" y="124227"/>
                      <a:pt x="122241" y="133282"/>
                    </a:cubicBezTo>
                    <a:cubicBezTo>
                      <a:pt x="128482" y="163997"/>
                      <a:pt x="140596" y="192264"/>
                      <a:pt x="158095" y="218328"/>
                    </a:cubicBezTo>
                    <a:cubicBezTo>
                      <a:pt x="160420" y="221754"/>
                      <a:pt x="160542" y="223589"/>
                      <a:pt x="156749" y="225914"/>
                    </a:cubicBezTo>
                    <a:cubicBezTo>
                      <a:pt x="147571" y="231788"/>
                      <a:pt x="147571" y="232033"/>
                      <a:pt x="141698" y="222610"/>
                    </a:cubicBezTo>
                    <a:cubicBezTo>
                      <a:pt x="124199" y="194711"/>
                      <a:pt x="111717" y="164731"/>
                      <a:pt x="105844" y="132304"/>
                    </a:cubicBezTo>
                    <a:cubicBezTo>
                      <a:pt x="105109" y="128266"/>
                      <a:pt x="103763" y="127286"/>
                      <a:pt x="99970" y="127776"/>
                    </a:cubicBezTo>
                    <a:cubicBezTo>
                      <a:pt x="90792" y="129000"/>
                      <a:pt x="81737" y="129857"/>
                      <a:pt x="72560" y="130468"/>
                    </a:cubicBezTo>
                    <a:cubicBezTo>
                      <a:pt x="68888" y="130713"/>
                      <a:pt x="67787" y="132548"/>
                      <a:pt x="67053" y="135730"/>
                    </a:cubicBezTo>
                    <a:cubicBezTo>
                      <a:pt x="61791" y="156655"/>
                      <a:pt x="56162" y="177580"/>
                      <a:pt x="51023" y="198504"/>
                    </a:cubicBezTo>
                    <a:cubicBezTo>
                      <a:pt x="49799" y="203766"/>
                      <a:pt x="47964" y="205969"/>
                      <a:pt x="42580" y="203766"/>
                    </a:cubicBezTo>
                    <a:cubicBezTo>
                      <a:pt x="41723" y="203399"/>
                      <a:pt x="40622" y="203032"/>
                      <a:pt x="39642" y="203032"/>
                    </a:cubicBezTo>
                    <a:cubicBezTo>
                      <a:pt x="34503" y="202665"/>
                      <a:pt x="33401" y="200584"/>
                      <a:pt x="34992" y="195568"/>
                    </a:cubicBezTo>
                    <a:cubicBezTo>
                      <a:pt x="38908" y="182964"/>
                      <a:pt x="42090" y="170115"/>
                      <a:pt x="45761" y="157389"/>
                    </a:cubicBezTo>
                    <a:cubicBezTo>
                      <a:pt x="49065" y="146131"/>
                      <a:pt x="52613" y="134873"/>
                      <a:pt x="48820" y="122881"/>
                    </a:cubicBezTo>
                    <a:cubicBezTo>
                      <a:pt x="47719" y="119210"/>
                      <a:pt x="48330" y="116029"/>
                      <a:pt x="53470" y="116151"/>
                    </a:cubicBezTo>
                    <a:cubicBezTo>
                      <a:pt x="55428" y="116273"/>
                      <a:pt x="56284" y="115172"/>
                      <a:pt x="56651" y="113214"/>
                    </a:cubicBezTo>
                    <a:cubicBezTo>
                      <a:pt x="61057" y="87395"/>
                      <a:pt x="62892" y="61453"/>
                      <a:pt x="57386" y="35511"/>
                    </a:cubicBezTo>
                    <a:cubicBezTo>
                      <a:pt x="56896" y="33186"/>
                      <a:pt x="55917" y="30861"/>
                      <a:pt x="54938" y="28659"/>
                    </a:cubicBezTo>
                    <a:cubicBezTo>
                      <a:pt x="51023" y="20215"/>
                      <a:pt x="45271" y="17890"/>
                      <a:pt x="36461" y="21317"/>
                    </a:cubicBezTo>
                    <a:cubicBezTo>
                      <a:pt x="25693" y="25477"/>
                      <a:pt x="15903" y="39917"/>
                      <a:pt x="16026" y="51663"/>
                    </a:cubicBezTo>
                    <a:cubicBezTo>
                      <a:pt x="16148" y="55212"/>
                      <a:pt x="16393" y="59006"/>
                      <a:pt x="20308" y="60352"/>
                    </a:cubicBezTo>
                    <a:cubicBezTo>
                      <a:pt x="24591" y="61820"/>
                      <a:pt x="28507" y="60597"/>
                      <a:pt x="31322" y="57048"/>
                    </a:cubicBezTo>
                    <a:cubicBezTo>
                      <a:pt x="32545" y="55457"/>
                      <a:pt x="33402" y="53499"/>
                      <a:pt x="34626" y="51908"/>
                    </a:cubicBezTo>
                    <a:cubicBezTo>
                      <a:pt x="35849" y="50317"/>
                      <a:pt x="35482" y="46524"/>
                      <a:pt x="38297" y="47136"/>
                    </a:cubicBezTo>
                    <a:cubicBezTo>
                      <a:pt x="42580" y="47992"/>
                      <a:pt x="46740" y="49950"/>
                      <a:pt x="50778" y="51786"/>
                    </a:cubicBezTo>
                    <a:cubicBezTo>
                      <a:pt x="51634" y="52276"/>
                      <a:pt x="50901" y="53744"/>
                      <a:pt x="50411" y="54600"/>
                    </a:cubicBezTo>
                    <a:cubicBezTo>
                      <a:pt x="45149" y="64023"/>
                      <a:pt x="38786" y="72466"/>
                      <a:pt x="28018" y="76137"/>
                    </a:cubicBezTo>
                    <a:cubicBezTo>
                      <a:pt x="14068" y="80909"/>
                      <a:pt x="2932" y="73690"/>
                      <a:pt x="485" y="58638"/>
                    </a:cubicBezTo>
                    <a:cubicBezTo>
                      <a:pt x="-3554" y="33186"/>
                      <a:pt x="18228" y="5531"/>
                      <a:pt x="43681" y="3573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3173" cap="flat">
                <a:noFill/>
                <a:prstDash val="solid"/>
                <a:miter/>
              </a:ln>
            </p:spPr>
            <p:txBody>
              <a:bodyPr wrap="square"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12" name="자유형: 도형 111">
                <a:extLst>
                  <a:ext uri="{FF2B5EF4-FFF2-40B4-BE49-F238E27FC236}">
                    <a16:creationId xmlns:a16="http://schemas.microsoft.com/office/drawing/2014/main" id="{81C301AD-E848-44AD-ABCC-20F09BD6F557}"/>
                  </a:ext>
                </a:extLst>
              </p:cNvPr>
              <p:cNvSpPr/>
              <p:nvPr/>
            </p:nvSpPr>
            <p:spPr>
              <a:xfrm rot="729818">
                <a:off x="5070159" y="2794632"/>
                <a:ext cx="1988551" cy="1221240"/>
              </a:xfrm>
              <a:custGeom>
                <a:avLst/>
                <a:gdLst>
                  <a:gd name="connsiteX0" fmla="*/ 1877028 w 1988551"/>
                  <a:gd name="connsiteY0" fmla="*/ 1044592 h 1221240"/>
                  <a:gd name="connsiteX1" fmla="*/ 1851180 w 1988551"/>
                  <a:gd name="connsiteY1" fmla="*/ 1067354 h 1221240"/>
                  <a:gd name="connsiteX2" fmla="*/ 1781739 w 1988551"/>
                  <a:gd name="connsiteY2" fmla="*/ 1148175 h 1221240"/>
                  <a:gd name="connsiteX3" fmla="*/ 1772481 w 1988551"/>
                  <a:gd name="connsiteY3" fmla="*/ 1178845 h 1221240"/>
                  <a:gd name="connsiteX4" fmla="*/ 1782318 w 1988551"/>
                  <a:gd name="connsiteY4" fmla="*/ 1188297 h 1221240"/>
                  <a:gd name="connsiteX5" fmla="*/ 1805272 w 1988551"/>
                  <a:gd name="connsiteY5" fmla="*/ 1179616 h 1221240"/>
                  <a:gd name="connsiteX6" fmla="*/ 1831312 w 1988551"/>
                  <a:gd name="connsiteY6" fmla="*/ 1150104 h 1221240"/>
                  <a:gd name="connsiteX7" fmla="*/ 1877028 w 1988551"/>
                  <a:gd name="connsiteY7" fmla="*/ 1044592 h 1221240"/>
                  <a:gd name="connsiteX8" fmla="*/ 946132 w 1988551"/>
                  <a:gd name="connsiteY8" fmla="*/ 1043048 h 1221240"/>
                  <a:gd name="connsiteX9" fmla="*/ 898681 w 1988551"/>
                  <a:gd name="connsiteY9" fmla="*/ 1086063 h 1221240"/>
                  <a:gd name="connsiteX10" fmla="*/ 844865 w 1988551"/>
                  <a:gd name="connsiteY10" fmla="*/ 1154925 h 1221240"/>
                  <a:gd name="connsiteX11" fmla="*/ 839078 w 1988551"/>
                  <a:gd name="connsiteY11" fmla="*/ 1176915 h 1221240"/>
                  <a:gd name="connsiteX12" fmla="*/ 852002 w 1988551"/>
                  <a:gd name="connsiteY12" fmla="*/ 1188295 h 1221240"/>
                  <a:gd name="connsiteX13" fmla="*/ 882671 w 1988551"/>
                  <a:gd name="connsiteY13" fmla="*/ 1169971 h 1221240"/>
                  <a:gd name="connsiteX14" fmla="*/ 914884 w 1988551"/>
                  <a:gd name="connsiteY14" fmla="*/ 1120976 h 1221240"/>
                  <a:gd name="connsiteX15" fmla="*/ 946132 w 1988551"/>
                  <a:gd name="connsiteY15" fmla="*/ 1043048 h 1221240"/>
                  <a:gd name="connsiteX16" fmla="*/ 1829528 w 1988551"/>
                  <a:gd name="connsiteY16" fmla="*/ 809843 h 1221240"/>
                  <a:gd name="connsiteX17" fmla="*/ 1860246 w 1988551"/>
                  <a:gd name="connsiteY17" fmla="*/ 810422 h 1221240"/>
                  <a:gd name="connsiteX18" fmla="*/ 1908083 w 1988551"/>
                  <a:gd name="connsiteY18" fmla="*/ 847264 h 1221240"/>
                  <a:gd name="connsiteX19" fmla="*/ 1923514 w 1988551"/>
                  <a:gd name="connsiteY19" fmla="*/ 910340 h 1221240"/>
                  <a:gd name="connsiteX20" fmla="*/ 1924672 w 1988551"/>
                  <a:gd name="connsiteY20" fmla="*/ 949497 h 1221240"/>
                  <a:gd name="connsiteX21" fmla="*/ 1955920 w 1988551"/>
                  <a:gd name="connsiteY21" fmla="*/ 890472 h 1221240"/>
                  <a:gd name="connsiteX22" fmla="*/ 1972316 w 1988551"/>
                  <a:gd name="connsiteY22" fmla="*/ 881213 h 1221240"/>
                  <a:gd name="connsiteX23" fmla="*/ 1985240 w 1988551"/>
                  <a:gd name="connsiteY23" fmla="*/ 904360 h 1221240"/>
                  <a:gd name="connsiteX24" fmla="*/ 1929687 w 1988551"/>
                  <a:gd name="connsiteY24" fmla="*/ 994826 h 1221240"/>
                  <a:gd name="connsiteX25" fmla="*/ 1919464 w 1988551"/>
                  <a:gd name="connsiteY25" fmla="*/ 1015852 h 1221240"/>
                  <a:gd name="connsiteX26" fmla="*/ 1843272 w 1988551"/>
                  <a:gd name="connsiteY26" fmla="*/ 1185403 h 1221240"/>
                  <a:gd name="connsiteX27" fmla="*/ 1793312 w 1988551"/>
                  <a:gd name="connsiteY27" fmla="*/ 1219738 h 1221240"/>
                  <a:gd name="connsiteX28" fmla="*/ 1739882 w 1988551"/>
                  <a:gd name="connsiteY28" fmla="*/ 1170936 h 1221240"/>
                  <a:gd name="connsiteX29" fmla="*/ 1758206 w 1988551"/>
                  <a:gd name="connsiteY29" fmla="*/ 1125800 h 1221240"/>
                  <a:gd name="connsiteX30" fmla="*/ 1853495 w 1988551"/>
                  <a:gd name="connsiteY30" fmla="*/ 1022796 h 1221240"/>
                  <a:gd name="connsiteX31" fmla="*/ 1880886 w 1988551"/>
                  <a:gd name="connsiteY31" fmla="*/ 998491 h 1221240"/>
                  <a:gd name="connsiteX32" fmla="*/ 1892073 w 1988551"/>
                  <a:gd name="connsiteY32" fmla="*/ 977466 h 1221240"/>
                  <a:gd name="connsiteX33" fmla="*/ 1884744 w 1988551"/>
                  <a:gd name="connsiteY33" fmla="*/ 882949 h 1221240"/>
                  <a:gd name="connsiteX34" fmla="*/ 1806623 w 1988551"/>
                  <a:gd name="connsiteY34" fmla="*/ 853822 h 1221240"/>
                  <a:gd name="connsiteX35" fmla="*/ 1746440 w 1988551"/>
                  <a:gd name="connsiteY35" fmla="*/ 971872 h 1221240"/>
                  <a:gd name="connsiteX36" fmla="*/ 1780582 w 1988551"/>
                  <a:gd name="connsiteY36" fmla="*/ 1004857 h 1221240"/>
                  <a:gd name="connsiteX37" fmla="*/ 1805079 w 1988551"/>
                  <a:gd name="connsiteY37" fmla="*/ 989811 h 1221240"/>
                  <a:gd name="connsiteX38" fmla="*/ 1825140 w 1988551"/>
                  <a:gd name="connsiteY38" fmla="*/ 927121 h 1221240"/>
                  <a:gd name="connsiteX39" fmla="*/ 1829190 w 1988551"/>
                  <a:gd name="connsiteY39" fmla="*/ 902431 h 1221240"/>
                  <a:gd name="connsiteX40" fmla="*/ 1836906 w 1988551"/>
                  <a:gd name="connsiteY40" fmla="*/ 896452 h 1221240"/>
                  <a:gd name="connsiteX41" fmla="*/ 1860053 w 1988551"/>
                  <a:gd name="connsiteY41" fmla="*/ 924806 h 1221240"/>
                  <a:gd name="connsiteX42" fmla="*/ 1835170 w 1988551"/>
                  <a:gd name="connsiteY42" fmla="*/ 998105 h 1221240"/>
                  <a:gd name="connsiteX43" fmla="*/ 1774410 w 1988551"/>
                  <a:gd name="connsiteY43" fmla="*/ 1035912 h 1221240"/>
                  <a:gd name="connsiteX44" fmla="*/ 1725029 w 1988551"/>
                  <a:gd name="connsiteY44" fmla="*/ 1007750 h 1221240"/>
                  <a:gd name="connsiteX45" fmla="*/ 1715385 w 1988551"/>
                  <a:gd name="connsiteY45" fmla="*/ 931365 h 1221240"/>
                  <a:gd name="connsiteX46" fmla="*/ 1800257 w 1988551"/>
                  <a:gd name="connsiteY46" fmla="*/ 819102 h 1221240"/>
                  <a:gd name="connsiteX47" fmla="*/ 1829528 w 1988551"/>
                  <a:gd name="connsiteY47" fmla="*/ 809843 h 1221240"/>
                  <a:gd name="connsiteX48" fmla="*/ 1551234 w 1988551"/>
                  <a:gd name="connsiteY48" fmla="*/ 823345 h 1221240"/>
                  <a:gd name="connsiteX49" fmla="*/ 1582675 w 1988551"/>
                  <a:gd name="connsiteY49" fmla="*/ 844949 h 1221240"/>
                  <a:gd name="connsiteX50" fmla="*/ 1617781 w 1988551"/>
                  <a:gd name="connsiteY50" fmla="*/ 816594 h 1221240"/>
                  <a:gd name="connsiteX51" fmla="*/ 1680471 w 1988551"/>
                  <a:gd name="connsiteY51" fmla="*/ 857680 h 1221240"/>
                  <a:gd name="connsiteX52" fmla="*/ 1667741 w 1988551"/>
                  <a:gd name="connsiteY52" fmla="*/ 973800 h 1221240"/>
                  <a:gd name="connsiteX53" fmla="*/ 1653852 w 1988551"/>
                  <a:gd name="connsiteY53" fmla="*/ 1066967 h 1221240"/>
                  <a:gd name="connsiteX54" fmla="*/ 1658675 w 1988551"/>
                  <a:gd name="connsiteY54" fmla="*/ 1092429 h 1221240"/>
                  <a:gd name="connsiteX55" fmla="*/ 1674877 w 1988551"/>
                  <a:gd name="connsiteY55" fmla="*/ 1104774 h 1221240"/>
                  <a:gd name="connsiteX56" fmla="*/ 1687416 w 1988551"/>
                  <a:gd name="connsiteY56" fmla="*/ 1087413 h 1221240"/>
                  <a:gd name="connsiteX57" fmla="*/ 1686836 w 1988551"/>
                  <a:gd name="connsiteY57" fmla="*/ 1080855 h 1221240"/>
                  <a:gd name="connsiteX58" fmla="*/ 1683943 w 1988551"/>
                  <a:gd name="connsiteY58" fmla="*/ 1068703 h 1221240"/>
                  <a:gd name="connsiteX59" fmla="*/ 1704968 w 1988551"/>
                  <a:gd name="connsiteY59" fmla="*/ 1053658 h 1221240"/>
                  <a:gd name="connsiteX60" fmla="*/ 1709598 w 1988551"/>
                  <a:gd name="connsiteY60" fmla="*/ 1055780 h 1221240"/>
                  <a:gd name="connsiteX61" fmla="*/ 1710369 w 1988551"/>
                  <a:gd name="connsiteY61" fmla="*/ 1117505 h 1221240"/>
                  <a:gd name="connsiteX62" fmla="*/ 1658481 w 1988551"/>
                  <a:gd name="connsiteY62" fmla="*/ 1135829 h 1221240"/>
                  <a:gd name="connsiteX63" fmla="*/ 1631862 w 1988551"/>
                  <a:gd name="connsiteY63" fmla="*/ 1111139 h 1221240"/>
                  <a:gd name="connsiteX64" fmla="*/ 1623375 w 1988551"/>
                  <a:gd name="connsiteY64" fmla="*/ 1041119 h 1221240"/>
                  <a:gd name="connsiteX65" fmla="*/ 1644207 w 1988551"/>
                  <a:gd name="connsiteY65" fmla="*/ 936379 h 1221240"/>
                  <a:gd name="connsiteX66" fmla="*/ 1645558 w 1988551"/>
                  <a:gd name="connsiteY66" fmla="*/ 865395 h 1221240"/>
                  <a:gd name="connsiteX67" fmla="*/ 1632826 w 1988551"/>
                  <a:gd name="connsiteY67" fmla="*/ 846492 h 1221240"/>
                  <a:gd name="connsiteX68" fmla="*/ 1607558 w 1988551"/>
                  <a:gd name="connsiteY68" fmla="*/ 854015 h 1221240"/>
                  <a:gd name="connsiteX69" fmla="*/ 1587497 w 1988551"/>
                  <a:gd name="connsiteY69" fmla="*/ 906867 h 1221240"/>
                  <a:gd name="connsiteX70" fmla="*/ 1587690 w 1988551"/>
                  <a:gd name="connsiteY70" fmla="*/ 1019709 h 1221240"/>
                  <a:gd name="connsiteX71" fmla="*/ 1577853 w 1988551"/>
                  <a:gd name="connsiteY71" fmla="*/ 1030896 h 1221240"/>
                  <a:gd name="connsiteX72" fmla="*/ 1555092 w 1988551"/>
                  <a:gd name="connsiteY72" fmla="*/ 1011029 h 1221240"/>
                  <a:gd name="connsiteX73" fmla="*/ 1555092 w 1988551"/>
                  <a:gd name="connsiteY73" fmla="*/ 879862 h 1221240"/>
                  <a:gd name="connsiteX74" fmla="*/ 1554898 w 1988551"/>
                  <a:gd name="connsiteY74" fmla="*/ 870218 h 1221240"/>
                  <a:gd name="connsiteX75" fmla="*/ 1550270 w 1988551"/>
                  <a:gd name="connsiteY75" fmla="*/ 862502 h 1221240"/>
                  <a:gd name="connsiteX76" fmla="*/ 1543132 w 1988551"/>
                  <a:gd name="connsiteY76" fmla="*/ 867517 h 1221240"/>
                  <a:gd name="connsiteX77" fmla="*/ 1529630 w 1988551"/>
                  <a:gd name="connsiteY77" fmla="*/ 872340 h 1221240"/>
                  <a:gd name="connsiteX78" fmla="*/ 1520564 w 1988551"/>
                  <a:gd name="connsiteY78" fmla="*/ 869060 h 1221240"/>
                  <a:gd name="connsiteX79" fmla="*/ 1515549 w 1988551"/>
                  <a:gd name="connsiteY79" fmla="*/ 859030 h 1221240"/>
                  <a:gd name="connsiteX80" fmla="*/ 1519985 w 1988551"/>
                  <a:gd name="connsiteY80" fmla="*/ 847457 h 1221240"/>
                  <a:gd name="connsiteX81" fmla="*/ 1551234 w 1988551"/>
                  <a:gd name="connsiteY81" fmla="*/ 823345 h 1221240"/>
                  <a:gd name="connsiteX82" fmla="*/ 1475814 w 1988551"/>
                  <a:gd name="connsiteY82" fmla="*/ 813893 h 1221240"/>
                  <a:gd name="connsiteX83" fmla="*/ 1491244 w 1988551"/>
                  <a:gd name="connsiteY83" fmla="*/ 823923 h 1221240"/>
                  <a:gd name="connsiteX84" fmla="*/ 1488351 w 1988551"/>
                  <a:gd name="connsiteY84" fmla="*/ 899151 h 1221240"/>
                  <a:gd name="connsiteX85" fmla="*/ 1470027 w 1988551"/>
                  <a:gd name="connsiteY85" fmla="*/ 980744 h 1221240"/>
                  <a:gd name="connsiteX86" fmla="*/ 1476392 w 1988551"/>
                  <a:gd name="connsiteY86" fmla="*/ 1038033 h 1221240"/>
                  <a:gd name="connsiteX87" fmla="*/ 1474463 w 1988551"/>
                  <a:gd name="connsiteY87" fmla="*/ 1043241 h 1221240"/>
                  <a:gd name="connsiteX88" fmla="*/ 1460961 w 1988551"/>
                  <a:gd name="connsiteY88" fmla="*/ 1052500 h 1221240"/>
                  <a:gd name="connsiteX89" fmla="*/ 1441672 w 1988551"/>
                  <a:gd name="connsiteY89" fmla="*/ 1048064 h 1221240"/>
                  <a:gd name="connsiteX90" fmla="*/ 1433378 w 1988551"/>
                  <a:gd name="connsiteY90" fmla="*/ 1010836 h 1221240"/>
                  <a:gd name="connsiteX91" fmla="*/ 1449773 w 1988551"/>
                  <a:gd name="connsiteY91" fmla="*/ 918054 h 1221240"/>
                  <a:gd name="connsiteX92" fmla="*/ 1460575 w 1988551"/>
                  <a:gd name="connsiteY92" fmla="*/ 854593 h 1221240"/>
                  <a:gd name="connsiteX93" fmla="*/ 1457103 w 1988551"/>
                  <a:gd name="connsiteY93" fmla="*/ 826045 h 1221240"/>
                  <a:gd name="connsiteX94" fmla="*/ 1462697 w 1988551"/>
                  <a:gd name="connsiteY94" fmla="*/ 816979 h 1221240"/>
                  <a:gd name="connsiteX95" fmla="*/ 1475814 w 1988551"/>
                  <a:gd name="connsiteY95" fmla="*/ 813893 h 1221240"/>
                  <a:gd name="connsiteX96" fmla="*/ 1103725 w 1988551"/>
                  <a:gd name="connsiteY96" fmla="*/ 813893 h 1221240"/>
                  <a:gd name="connsiteX97" fmla="*/ 1119350 w 1988551"/>
                  <a:gd name="connsiteY97" fmla="*/ 823538 h 1221240"/>
                  <a:gd name="connsiteX98" fmla="*/ 1122822 w 1988551"/>
                  <a:gd name="connsiteY98" fmla="*/ 852086 h 1221240"/>
                  <a:gd name="connsiteX99" fmla="*/ 1106426 w 1988551"/>
                  <a:gd name="connsiteY99" fmla="*/ 941780 h 1221240"/>
                  <a:gd name="connsiteX100" fmla="*/ 1095431 w 1988551"/>
                  <a:gd name="connsiteY100" fmla="*/ 1011800 h 1221240"/>
                  <a:gd name="connsiteX101" fmla="*/ 1103147 w 1988551"/>
                  <a:gd name="connsiteY101" fmla="*/ 1036104 h 1221240"/>
                  <a:gd name="connsiteX102" fmla="*/ 1101797 w 1988551"/>
                  <a:gd name="connsiteY102" fmla="*/ 1043626 h 1221240"/>
                  <a:gd name="connsiteX103" fmla="*/ 1088294 w 1988551"/>
                  <a:gd name="connsiteY103" fmla="*/ 1052692 h 1221240"/>
                  <a:gd name="connsiteX104" fmla="*/ 1069970 w 1988551"/>
                  <a:gd name="connsiteY104" fmla="*/ 1048063 h 1221240"/>
                  <a:gd name="connsiteX105" fmla="*/ 1064375 w 1988551"/>
                  <a:gd name="connsiteY105" fmla="*/ 985181 h 1221240"/>
                  <a:gd name="connsiteX106" fmla="*/ 1086943 w 1988551"/>
                  <a:gd name="connsiteY106" fmla="*/ 872918 h 1221240"/>
                  <a:gd name="connsiteX107" fmla="*/ 1085400 w 1988551"/>
                  <a:gd name="connsiteY107" fmla="*/ 826238 h 1221240"/>
                  <a:gd name="connsiteX108" fmla="*/ 1091573 w 1988551"/>
                  <a:gd name="connsiteY108" fmla="*/ 816786 h 1221240"/>
                  <a:gd name="connsiteX109" fmla="*/ 1103725 w 1988551"/>
                  <a:gd name="connsiteY109" fmla="*/ 813893 h 1221240"/>
                  <a:gd name="connsiteX110" fmla="*/ 895113 w 1988551"/>
                  <a:gd name="connsiteY110" fmla="*/ 810107 h 1221240"/>
                  <a:gd name="connsiteX111" fmla="*/ 926843 w 1988551"/>
                  <a:gd name="connsiteY111" fmla="*/ 810420 h 1221240"/>
                  <a:gd name="connsiteX112" fmla="*/ 972366 w 1988551"/>
                  <a:gd name="connsiteY112" fmla="*/ 843019 h 1221240"/>
                  <a:gd name="connsiteX113" fmla="*/ 987990 w 1988551"/>
                  <a:gd name="connsiteY113" fmla="*/ 889314 h 1221240"/>
                  <a:gd name="connsiteX114" fmla="*/ 991269 w 1988551"/>
                  <a:gd name="connsiteY114" fmla="*/ 950460 h 1221240"/>
                  <a:gd name="connsiteX115" fmla="*/ 1023289 w 1988551"/>
                  <a:gd name="connsiteY115" fmla="*/ 887577 h 1221240"/>
                  <a:gd name="connsiteX116" fmla="*/ 1036405 w 1988551"/>
                  <a:gd name="connsiteY116" fmla="*/ 880247 h 1221240"/>
                  <a:gd name="connsiteX117" fmla="*/ 1050872 w 1988551"/>
                  <a:gd name="connsiteY117" fmla="*/ 908024 h 1221240"/>
                  <a:gd name="connsiteX118" fmla="*/ 994356 w 1988551"/>
                  <a:gd name="connsiteY118" fmla="*/ 996947 h 1221240"/>
                  <a:gd name="connsiteX119" fmla="*/ 987219 w 1988551"/>
                  <a:gd name="connsiteY119" fmla="*/ 1011028 h 1221240"/>
                  <a:gd name="connsiteX120" fmla="*/ 925686 w 1988551"/>
                  <a:gd name="connsiteY120" fmla="*/ 1164763 h 1221240"/>
                  <a:gd name="connsiteX121" fmla="*/ 881707 w 1988551"/>
                  <a:gd name="connsiteY121" fmla="*/ 1210092 h 1221240"/>
                  <a:gd name="connsiteX122" fmla="*/ 835799 w 1988551"/>
                  <a:gd name="connsiteY122" fmla="*/ 1219158 h 1221240"/>
                  <a:gd name="connsiteX123" fmla="*/ 806672 w 1988551"/>
                  <a:gd name="connsiteY123" fmla="*/ 1185209 h 1221240"/>
                  <a:gd name="connsiteX124" fmla="*/ 819596 w 1988551"/>
                  <a:gd name="connsiteY124" fmla="*/ 1133900 h 1221240"/>
                  <a:gd name="connsiteX125" fmla="*/ 899260 w 1988551"/>
                  <a:gd name="connsiteY125" fmla="*/ 1041505 h 1221240"/>
                  <a:gd name="connsiteX126" fmla="*/ 951341 w 1988551"/>
                  <a:gd name="connsiteY126" fmla="*/ 994246 h 1221240"/>
                  <a:gd name="connsiteX127" fmla="*/ 957899 w 1988551"/>
                  <a:gd name="connsiteY127" fmla="*/ 983059 h 1221240"/>
                  <a:gd name="connsiteX128" fmla="*/ 951148 w 1988551"/>
                  <a:gd name="connsiteY128" fmla="*/ 881984 h 1221240"/>
                  <a:gd name="connsiteX129" fmla="*/ 876113 w 1988551"/>
                  <a:gd name="connsiteY129" fmla="*/ 851700 h 1221240"/>
                  <a:gd name="connsiteX130" fmla="*/ 812844 w 1988551"/>
                  <a:gd name="connsiteY130" fmla="*/ 970328 h 1221240"/>
                  <a:gd name="connsiteX131" fmla="*/ 847179 w 1988551"/>
                  <a:gd name="connsiteY131" fmla="*/ 1004663 h 1221240"/>
                  <a:gd name="connsiteX132" fmla="*/ 874956 w 1988551"/>
                  <a:gd name="connsiteY132" fmla="*/ 984988 h 1221240"/>
                  <a:gd name="connsiteX133" fmla="*/ 891545 w 1988551"/>
                  <a:gd name="connsiteY133" fmla="*/ 930013 h 1221240"/>
                  <a:gd name="connsiteX134" fmla="*/ 895595 w 1988551"/>
                  <a:gd name="connsiteY134" fmla="*/ 904359 h 1221240"/>
                  <a:gd name="connsiteX135" fmla="*/ 905432 w 1988551"/>
                  <a:gd name="connsiteY135" fmla="*/ 896450 h 1221240"/>
                  <a:gd name="connsiteX136" fmla="*/ 923564 w 1988551"/>
                  <a:gd name="connsiteY136" fmla="*/ 898572 h 1221240"/>
                  <a:gd name="connsiteX137" fmla="*/ 929930 w 1988551"/>
                  <a:gd name="connsiteY137" fmla="*/ 906674 h 1221240"/>
                  <a:gd name="connsiteX138" fmla="*/ 909483 w 1988551"/>
                  <a:gd name="connsiteY138" fmla="*/ 984602 h 1221240"/>
                  <a:gd name="connsiteX139" fmla="*/ 882093 w 1988551"/>
                  <a:gd name="connsiteY139" fmla="*/ 1021444 h 1221240"/>
                  <a:gd name="connsiteX140" fmla="*/ 787576 w 1988551"/>
                  <a:gd name="connsiteY140" fmla="*/ 1000226 h 1221240"/>
                  <a:gd name="connsiteX141" fmla="*/ 783718 w 1988551"/>
                  <a:gd name="connsiteY141" fmla="*/ 923841 h 1221240"/>
                  <a:gd name="connsiteX142" fmla="*/ 865118 w 1988551"/>
                  <a:gd name="connsiteY142" fmla="*/ 820065 h 1221240"/>
                  <a:gd name="connsiteX143" fmla="*/ 895113 w 1988551"/>
                  <a:gd name="connsiteY143" fmla="*/ 810107 h 1221240"/>
                  <a:gd name="connsiteX144" fmla="*/ 1335002 w 1988551"/>
                  <a:gd name="connsiteY144" fmla="*/ 711010 h 1221240"/>
                  <a:gd name="connsiteX145" fmla="*/ 1369529 w 1988551"/>
                  <a:gd name="connsiteY145" fmla="*/ 711854 h 1221240"/>
                  <a:gd name="connsiteX146" fmla="*/ 1407722 w 1988551"/>
                  <a:gd name="connsiteY146" fmla="*/ 766828 h 1221240"/>
                  <a:gd name="connsiteX147" fmla="*/ 1397692 w 1988551"/>
                  <a:gd name="connsiteY147" fmla="*/ 810228 h 1221240"/>
                  <a:gd name="connsiteX148" fmla="*/ 1358728 w 1988551"/>
                  <a:gd name="connsiteY148" fmla="*/ 829517 h 1221240"/>
                  <a:gd name="connsiteX149" fmla="*/ 1327672 w 1988551"/>
                  <a:gd name="connsiteY149" fmla="*/ 802513 h 1221240"/>
                  <a:gd name="connsiteX150" fmla="*/ 1332302 w 1988551"/>
                  <a:gd name="connsiteY150" fmla="*/ 793447 h 1221240"/>
                  <a:gd name="connsiteX151" fmla="*/ 1344068 w 1988551"/>
                  <a:gd name="connsiteY151" fmla="*/ 789396 h 1221240"/>
                  <a:gd name="connsiteX152" fmla="*/ 1360849 w 1988551"/>
                  <a:gd name="connsiteY152" fmla="*/ 794797 h 1221240"/>
                  <a:gd name="connsiteX153" fmla="*/ 1371844 w 1988551"/>
                  <a:gd name="connsiteY153" fmla="*/ 794218 h 1221240"/>
                  <a:gd name="connsiteX154" fmla="*/ 1367601 w 1988551"/>
                  <a:gd name="connsiteY154" fmla="*/ 749853 h 1221240"/>
                  <a:gd name="connsiteX155" fmla="*/ 1345225 w 1988551"/>
                  <a:gd name="connsiteY155" fmla="*/ 742909 h 1221240"/>
                  <a:gd name="connsiteX156" fmla="*/ 1322657 w 1988551"/>
                  <a:gd name="connsiteY156" fmla="*/ 759884 h 1221240"/>
                  <a:gd name="connsiteX157" fmla="*/ 1284657 w 1988551"/>
                  <a:gd name="connsiteY157" fmla="*/ 851893 h 1221240"/>
                  <a:gd name="connsiteX158" fmla="*/ 1255917 w 1988551"/>
                  <a:gd name="connsiteY158" fmla="*/ 1017779 h 1221240"/>
                  <a:gd name="connsiteX159" fmla="*/ 1245115 w 1988551"/>
                  <a:gd name="connsiteY159" fmla="*/ 1026459 h 1221240"/>
                  <a:gd name="connsiteX160" fmla="*/ 1223704 w 1988551"/>
                  <a:gd name="connsiteY160" fmla="*/ 1023952 h 1221240"/>
                  <a:gd name="connsiteX161" fmla="*/ 1220618 w 1988551"/>
                  <a:gd name="connsiteY161" fmla="*/ 1002541 h 1221240"/>
                  <a:gd name="connsiteX162" fmla="*/ 1199207 w 1988551"/>
                  <a:gd name="connsiteY162" fmla="*/ 899151 h 1221240"/>
                  <a:gd name="connsiteX163" fmla="*/ 1171623 w 1988551"/>
                  <a:gd name="connsiteY163" fmla="*/ 848614 h 1221240"/>
                  <a:gd name="connsiteX164" fmla="*/ 1172974 w 1988551"/>
                  <a:gd name="connsiteY164" fmla="*/ 837233 h 1221240"/>
                  <a:gd name="connsiteX165" fmla="*/ 1183775 w 1988551"/>
                  <a:gd name="connsiteY165" fmla="*/ 827781 h 1221240"/>
                  <a:gd name="connsiteX166" fmla="*/ 1198050 w 1988551"/>
                  <a:gd name="connsiteY166" fmla="*/ 829711 h 1221240"/>
                  <a:gd name="connsiteX167" fmla="*/ 1236435 w 1988551"/>
                  <a:gd name="connsiteY167" fmla="*/ 919597 h 1221240"/>
                  <a:gd name="connsiteX168" fmla="*/ 1239907 w 1988551"/>
                  <a:gd name="connsiteY168" fmla="*/ 926735 h 1221240"/>
                  <a:gd name="connsiteX169" fmla="*/ 1255917 w 1988551"/>
                  <a:gd name="connsiteY169" fmla="*/ 841862 h 1221240"/>
                  <a:gd name="connsiteX170" fmla="*/ 1288709 w 1988551"/>
                  <a:gd name="connsiteY170" fmla="*/ 754676 h 1221240"/>
                  <a:gd name="connsiteX171" fmla="*/ 1306261 w 1988551"/>
                  <a:gd name="connsiteY171" fmla="*/ 730564 h 1221240"/>
                  <a:gd name="connsiteX172" fmla="*/ 1335002 w 1988551"/>
                  <a:gd name="connsiteY172" fmla="*/ 711010 h 1221240"/>
                  <a:gd name="connsiteX173" fmla="*/ 1445077 w 1988551"/>
                  <a:gd name="connsiteY173" fmla="*/ 680258 h 1221240"/>
                  <a:gd name="connsiteX174" fmla="*/ 1464818 w 1988551"/>
                  <a:gd name="connsiteY174" fmla="*/ 676554 h 1221240"/>
                  <a:gd name="connsiteX175" fmla="*/ 1521142 w 1988551"/>
                  <a:gd name="connsiteY175" fmla="*/ 730564 h 1221240"/>
                  <a:gd name="connsiteX176" fmla="*/ 1475427 w 1988551"/>
                  <a:gd name="connsiteY176" fmla="*/ 784381 h 1221240"/>
                  <a:gd name="connsiteX177" fmla="*/ 1418332 w 1988551"/>
                  <a:gd name="connsiteY177" fmla="*/ 729599 h 1221240"/>
                  <a:gd name="connsiteX178" fmla="*/ 1445077 w 1988551"/>
                  <a:gd name="connsiteY178" fmla="*/ 680258 h 1221240"/>
                  <a:gd name="connsiteX179" fmla="*/ 1081543 w 1988551"/>
                  <a:gd name="connsiteY179" fmla="*/ 677712 h 1221240"/>
                  <a:gd name="connsiteX180" fmla="*/ 1143268 w 1988551"/>
                  <a:gd name="connsiteY180" fmla="*/ 702595 h 1221240"/>
                  <a:gd name="connsiteX181" fmla="*/ 1140375 w 1988551"/>
                  <a:gd name="connsiteY181" fmla="*/ 764321 h 1221240"/>
                  <a:gd name="connsiteX182" fmla="*/ 1096396 w 1988551"/>
                  <a:gd name="connsiteY182" fmla="*/ 783417 h 1221240"/>
                  <a:gd name="connsiteX183" fmla="*/ 1047402 w 1988551"/>
                  <a:gd name="connsiteY183" fmla="*/ 727671 h 1221240"/>
                  <a:gd name="connsiteX184" fmla="*/ 1081543 w 1988551"/>
                  <a:gd name="connsiteY184" fmla="*/ 677712 h 1221240"/>
                  <a:gd name="connsiteX185" fmla="*/ 1143599 w 1988551"/>
                  <a:gd name="connsiteY185" fmla="*/ 249709 h 1221240"/>
                  <a:gd name="connsiteX186" fmla="*/ 1134329 w 1988551"/>
                  <a:gd name="connsiteY186" fmla="*/ 257103 h 1221240"/>
                  <a:gd name="connsiteX187" fmla="*/ 1124891 w 1988551"/>
                  <a:gd name="connsiteY187" fmla="*/ 270478 h 1221240"/>
                  <a:gd name="connsiteX188" fmla="*/ 1091617 w 1988551"/>
                  <a:gd name="connsiteY188" fmla="*/ 337726 h 1221240"/>
                  <a:gd name="connsiteX189" fmla="*/ 1085101 w 1988551"/>
                  <a:gd name="connsiteY189" fmla="*/ 353575 h 1221240"/>
                  <a:gd name="connsiteX190" fmla="*/ 1106003 w 1988551"/>
                  <a:gd name="connsiteY190" fmla="*/ 356183 h 1221240"/>
                  <a:gd name="connsiteX191" fmla="*/ 1110959 w 1988551"/>
                  <a:gd name="connsiteY191" fmla="*/ 355412 h 1221240"/>
                  <a:gd name="connsiteX192" fmla="*/ 1166327 w 1988551"/>
                  <a:gd name="connsiteY192" fmla="*/ 265794 h 1221240"/>
                  <a:gd name="connsiteX193" fmla="*/ 1155508 w 1988551"/>
                  <a:gd name="connsiteY193" fmla="*/ 248931 h 1221240"/>
                  <a:gd name="connsiteX194" fmla="*/ 1143599 w 1988551"/>
                  <a:gd name="connsiteY194" fmla="*/ 249709 h 1221240"/>
                  <a:gd name="connsiteX195" fmla="*/ 1295020 w 1988551"/>
                  <a:gd name="connsiteY195" fmla="*/ 199088 h 1221240"/>
                  <a:gd name="connsiteX196" fmla="*/ 1323660 w 1988551"/>
                  <a:gd name="connsiteY196" fmla="*/ 201713 h 1221240"/>
                  <a:gd name="connsiteX197" fmla="*/ 1354279 w 1988551"/>
                  <a:gd name="connsiteY197" fmla="*/ 229163 h 1221240"/>
                  <a:gd name="connsiteX198" fmla="*/ 1339137 w 1988551"/>
                  <a:gd name="connsiteY198" fmla="*/ 271144 h 1221240"/>
                  <a:gd name="connsiteX199" fmla="*/ 1333228 w 1988551"/>
                  <a:gd name="connsiteY199" fmla="*/ 272062 h 1221240"/>
                  <a:gd name="connsiteX200" fmla="*/ 1323012 w 1988551"/>
                  <a:gd name="connsiteY200" fmla="*/ 266623 h 1221240"/>
                  <a:gd name="connsiteX201" fmla="*/ 1310976 w 1988551"/>
                  <a:gd name="connsiteY201" fmla="*/ 259514 h 1221240"/>
                  <a:gd name="connsiteX202" fmla="*/ 1318512 w 1988551"/>
                  <a:gd name="connsiteY202" fmla="*/ 248972 h 1221240"/>
                  <a:gd name="connsiteX203" fmla="*/ 1312089 w 1988551"/>
                  <a:gd name="connsiteY203" fmla="*/ 230255 h 1221240"/>
                  <a:gd name="connsiteX204" fmla="*/ 1283846 w 1988551"/>
                  <a:gd name="connsiteY204" fmla="*/ 231912 h 1221240"/>
                  <a:gd name="connsiteX205" fmla="*/ 1278314 w 1988551"/>
                  <a:gd name="connsiteY205" fmla="*/ 276694 h 1221240"/>
                  <a:gd name="connsiteX206" fmla="*/ 1317972 w 1988551"/>
                  <a:gd name="connsiteY206" fmla="*/ 298248 h 1221240"/>
                  <a:gd name="connsiteX207" fmla="*/ 1354841 w 1988551"/>
                  <a:gd name="connsiteY207" fmla="*/ 316919 h 1221240"/>
                  <a:gd name="connsiteX208" fmla="*/ 1366107 w 1988551"/>
                  <a:gd name="connsiteY208" fmla="*/ 432097 h 1221240"/>
                  <a:gd name="connsiteX209" fmla="*/ 1301286 w 1988551"/>
                  <a:gd name="connsiteY209" fmla="*/ 460912 h 1221240"/>
                  <a:gd name="connsiteX210" fmla="*/ 1227802 w 1988551"/>
                  <a:gd name="connsiteY210" fmla="*/ 377464 h 1221240"/>
                  <a:gd name="connsiteX211" fmla="*/ 1295524 w 1988551"/>
                  <a:gd name="connsiteY211" fmla="*/ 338437 h 1221240"/>
                  <a:gd name="connsiteX212" fmla="*/ 1320239 w 1988551"/>
                  <a:gd name="connsiteY212" fmla="*/ 369342 h 1221240"/>
                  <a:gd name="connsiteX213" fmla="*/ 1319366 w 1988551"/>
                  <a:gd name="connsiteY213" fmla="*/ 373773 h 1221240"/>
                  <a:gd name="connsiteX214" fmla="*/ 1295285 w 1988551"/>
                  <a:gd name="connsiteY214" fmla="*/ 383372 h 1221240"/>
                  <a:gd name="connsiteX215" fmla="*/ 1290394 w 1988551"/>
                  <a:gd name="connsiteY215" fmla="*/ 378276 h 1221240"/>
                  <a:gd name="connsiteX216" fmla="*/ 1273381 w 1988551"/>
                  <a:gd name="connsiteY216" fmla="*/ 368037 h 1221240"/>
                  <a:gd name="connsiteX217" fmla="*/ 1259605 w 1988551"/>
                  <a:gd name="connsiteY217" fmla="*/ 383647 h 1221240"/>
                  <a:gd name="connsiteX218" fmla="*/ 1292184 w 1988551"/>
                  <a:gd name="connsiteY218" fmla="*/ 426214 h 1221240"/>
                  <a:gd name="connsiteX219" fmla="*/ 1344961 w 1988551"/>
                  <a:gd name="connsiteY219" fmla="*/ 405322 h 1221240"/>
                  <a:gd name="connsiteX220" fmla="*/ 1342542 w 1988551"/>
                  <a:gd name="connsiteY220" fmla="*/ 348307 h 1221240"/>
                  <a:gd name="connsiteX221" fmla="*/ 1295894 w 1988551"/>
                  <a:gd name="connsiteY221" fmla="*/ 321982 h 1221240"/>
                  <a:gd name="connsiteX222" fmla="*/ 1250713 w 1988551"/>
                  <a:gd name="connsiteY222" fmla="*/ 295038 h 1221240"/>
                  <a:gd name="connsiteX223" fmla="*/ 1267131 w 1988551"/>
                  <a:gd name="connsiteY223" fmla="*/ 206009 h 1221240"/>
                  <a:gd name="connsiteX224" fmla="*/ 1295020 w 1988551"/>
                  <a:gd name="connsiteY224" fmla="*/ 199088 h 1221240"/>
                  <a:gd name="connsiteX225" fmla="*/ 652982 w 1988551"/>
                  <a:gd name="connsiteY225" fmla="*/ 330018 h 1221240"/>
                  <a:gd name="connsiteX226" fmla="*/ 624867 w 1988551"/>
                  <a:gd name="connsiteY226" fmla="*/ 348980 h 1221240"/>
                  <a:gd name="connsiteX227" fmla="*/ 610880 w 1988551"/>
                  <a:gd name="connsiteY227" fmla="*/ 436069 h 1221240"/>
                  <a:gd name="connsiteX228" fmla="*/ 631866 w 1988551"/>
                  <a:gd name="connsiteY228" fmla="*/ 474386 h 1221240"/>
                  <a:gd name="connsiteX229" fmla="*/ 681503 w 1988551"/>
                  <a:gd name="connsiteY229" fmla="*/ 470966 h 1221240"/>
                  <a:gd name="connsiteX230" fmla="*/ 690048 w 1988551"/>
                  <a:gd name="connsiteY230" fmla="*/ 458120 h 1221240"/>
                  <a:gd name="connsiteX231" fmla="*/ 700261 w 1988551"/>
                  <a:gd name="connsiteY231" fmla="*/ 368103 h 1221240"/>
                  <a:gd name="connsiteX232" fmla="*/ 692705 w 1988551"/>
                  <a:gd name="connsiteY232" fmla="*/ 337069 h 1221240"/>
                  <a:gd name="connsiteX233" fmla="*/ 684612 w 1988551"/>
                  <a:gd name="connsiteY233" fmla="*/ 328956 h 1221240"/>
                  <a:gd name="connsiteX234" fmla="*/ 652982 w 1988551"/>
                  <a:gd name="connsiteY234" fmla="*/ 330018 h 1221240"/>
                  <a:gd name="connsiteX235" fmla="*/ 915140 w 1988551"/>
                  <a:gd name="connsiteY235" fmla="*/ 256036 h 1221240"/>
                  <a:gd name="connsiteX236" fmla="*/ 958497 w 1988551"/>
                  <a:gd name="connsiteY236" fmla="*/ 278774 h 1221240"/>
                  <a:gd name="connsiteX237" fmla="*/ 972081 w 1988551"/>
                  <a:gd name="connsiteY237" fmla="*/ 347327 h 1221240"/>
                  <a:gd name="connsiteX238" fmla="*/ 966664 w 1988551"/>
                  <a:gd name="connsiteY238" fmla="*/ 448116 h 1221240"/>
                  <a:gd name="connsiteX239" fmla="*/ 971129 w 1988551"/>
                  <a:gd name="connsiteY239" fmla="*/ 509498 h 1221240"/>
                  <a:gd name="connsiteX240" fmla="*/ 981283 w 1988551"/>
                  <a:gd name="connsiteY240" fmla="*/ 532125 h 1221240"/>
                  <a:gd name="connsiteX241" fmla="*/ 995489 w 1988551"/>
                  <a:gd name="connsiteY241" fmla="*/ 538116 h 1221240"/>
                  <a:gd name="connsiteX242" fmla="*/ 1005122 w 1988551"/>
                  <a:gd name="connsiteY242" fmla="*/ 527248 h 1221240"/>
                  <a:gd name="connsiteX243" fmla="*/ 1001100 w 1988551"/>
                  <a:gd name="connsiteY243" fmla="*/ 506401 h 1221240"/>
                  <a:gd name="connsiteX244" fmla="*/ 1001732 w 1988551"/>
                  <a:gd name="connsiteY244" fmla="*/ 497909 h 1221240"/>
                  <a:gd name="connsiteX245" fmla="*/ 1012085 w 1988551"/>
                  <a:gd name="connsiteY245" fmla="*/ 487906 h 1221240"/>
                  <a:gd name="connsiteX246" fmla="*/ 1026972 w 1988551"/>
                  <a:gd name="connsiteY246" fmla="*/ 489495 h 1221240"/>
                  <a:gd name="connsiteX247" fmla="*/ 1033146 w 1988551"/>
                  <a:gd name="connsiteY247" fmla="*/ 545536 h 1221240"/>
                  <a:gd name="connsiteX248" fmla="*/ 955914 w 1988551"/>
                  <a:gd name="connsiteY248" fmla="*/ 552270 h 1221240"/>
                  <a:gd name="connsiteX249" fmla="*/ 937852 w 1988551"/>
                  <a:gd name="connsiteY249" fmla="*/ 498858 h 1221240"/>
                  <a:gd name="connsiteX250" fmla="*/ 938502 w 1988551"/>
                  <a:gd name="connsiteY250" fmla="*/ 407595 h 1221240"/>
                  <a:gd name="connsiteX251" fmla="*/ 932338 w 1988551"/>
                  <a:gd name="connsiteY251" fmla="*/ 310168 h 1221240"/>
                  <a:gd name="connsiteX252" fmla="*/ 929658 w 1988551"/>
                  <a:gd name="connsiteY252" fmla="*/ 302972 h 1221240"/>
                  <a:gd name="connsiteX253" fmla="*/ 893207 w 1988551"/>
                  <a:gd name="connsiteY253" fmla="*/ 298292 h 1221240"/>
                  <a:gd name="connsiteX254" fmla="*/ 879140 w 1988551"/>
                  <a:gd name="connsiteY254" fmla="*/ 343424 h 1221240"/>
                  <a:gd name="connsiteX255" fmla="*/ 880696 w 1988551"/>
                  <a:gd name="connsiteY255" fmla="*/ 363484 h 1221240"/>
                  <a:gd name="connsiteX256" fmla="*/ 896991 w 1988551"/>
                  <a:gd name="connsiteY256" fmla="*/ 468315 h 1221240"/>
                  <a:gd name="connsiteX257" fmla="*/ 889793 w 1988551"/>
                  <a:gd name="connsiteY257" fmla="*/ 479780 h 1221240"/>
                  <a:gd name="connsiteX258" fmla="*/ 863781 w 1988551"/>
                  <a:gd name="connsiteY258" fmla="*/ 463131 h 1221240"/>
                  <a:gd name="connsiteX259" fmla="*/ 844227 w 1988551"/>
                  <a:gd name="connsiteY259" fmla="*/ 337333 h 1221240"/>
                  <a:gd name="connsiteX260" fmla="*/ 842894 w 1988551"/>
                  <a:gd name="connsiteY260" fmla="*/ 328756 h 1221240"/>
                  <a:gd name="connsiteX261" fmla="*/ 835530 w 1988551"/>
                  <a:gd name="connsiteY261" fmla="*/ 317798 h 1221240"/>
                  <a:gd name="connsiteX262" fmla="*/ 828989 w 1988551"/>
                  <a:gd name="connsiteY262" fmla="*/ 327209 h 1221240"/>
                  <a:gd name="connsiteX263" fmla="*/ 822440 w 1988551"/>
                  <a:gd name="connsiteY263" fmla="*/ 331545 h 1221240"/>
                  <a:gd name="connsiteX264" fmla="*/ 817629 w 1988551"/>
                  <a:gd name="connsiteY264" fmla="*/ 330731 h 1221240"/>
                  <a:gd name="connsiteX265" fmla="*/ 804129 w 1988551"/>
                  <a:gd name="connsiteY265" fmla="*/ 306671 h 1221240"/>
                  <a:gd name="connsiteX266" fmla="*/ 842583 w 1988551"/>
                  <a:gd name="connsiteY266" fmla="*/ 279026 h 1221240"/>
                  <a:gd name="connsiteX267" fmla="*/ 865617 w 1988551"/>
                  <a:gd name="connsiteY267" fmla="*/ 295357 h 1221240"/>
                  <a:gd name="connsiteX268" fmla="*/ 915140 w 1988551"/>
                  <a:gd name="connsiteY268" fmla="*/ 256036 h 1221240"/>
                  <a:gd name="connsiteX269" fmla="*/ 653612 w 1988551"/>
                  <a:gd name="connsiteY269" fmla="*/ 295295 h 1221240"/>
                  <a:gd name="connsiteX270" fmla="*/ 697093 w 1988551"/>
                  <a:gd name="connsiteY270" fmla="*/ 301249 h 1221240"/>
                  <a:gd name="connsiteX271" fmla="*/ 711193 w 1988551"/>
                  <a:gd name="connsiteY271" fmla="*/ 296520 h 1221240"/>
                  <a:gd name="connsiteX272" fmla="*/ 719077 w 1988551"/>
                  <a:gd name="connsiteY272" fmla="*/ 291976 h 1221240"/>
                  <a:gd name="connsiteX273" fmla="*/ 721422 w 1988551"/>
                  <a:gd name="connsiteY273" fmla="*/ 300787 h 1221240"/>
                  <a:gd name="connsiteX274" fmla="*/ 740566 w 1988551"/>
                  <a:gd name="connsiteY274" fmla="*/ 408884 h 1221240"/>
                  <a:gd name="connsiteX275" fmla="*/ 758330 w 1988551"/>
                  <a:gd name="connsiteY275" fmla="*/ 449068 h 1221240"/>
                  <a:gd name="connsiteX276" fmla="*/ 777981 w 1988551"/>
                  <a:gd name="connsiteY276" fmla="*/ 458702 h 1221240"/>
                  <a:gd name="connsiteX277" fmla="*/ 794235 w 1988551"/>
                  <a:gd name="connsiteY277" fmla="*/ 442707 h 1221240"/>
                  <a:gd name="connsiteX278" fmla="*/ 792186 w 1988551"/>
                  <a:gd name="connsiteY278" fmla="*/ 406912 h 1221240"/>
                  <a:gd name="connsiteX279" fmla="*/ 785401 w 1988551"/>
                  <a:gd name="connsiteY279" fmla="*/ 400939 h 1221240"/>
                  <a:gd name="connsiteX280" fmla="*/ 779411 w 1988551"/>
                  <a:gd name="connsiteY280" fmla="*/ 406360 h 1221240"/>
                  <a:gd name="connsiteX281" fmla="*/ 767687 w 1988551"/>
                  <a:gd name="connsiteY281" fmla="*/ 411306 h 1221240"/>
                  <a:gd name="connsiteX282" fmla="*/ 760160 w 1988551"/>
                  <a:gd name="connsiteY282" fmla="*/ 409352 h 1221240"/>
                  <a:gd name="connsiteX283" fmla="*/ 751331 w 1988551"/>
                  <a:gd name="connsiteY283" fmla="*/ 390227 h 1221240"/>
                  <a:gd name="connsiteX284" fmla="*/ 815556 w 1988551"/>
                  <a:gd name="connsiteY284" fmla="*/ 383954 h 1221240"/>
                  <a:gd name="connsiteX285" fmla="*/ 816439 w 1988551"/>
                  <a:gd name="connsiteY285" fmla="*/ 471270 h 1221240"/>
                  <a:gd name="connsiteX286" fmla="*/ 739894 w 1988551"/>
                  <a:gd name="connsiteY286" fmla="*/ 476140 h 1221240"/>
                  <a:gd name="connsiteX287" fmla="*/ 725504 w 1988551"/>
                  <a:gd name="connsiteY287" fmla="*/ 455147 h 1221240"/>
                  <a:gd name="connsiteX288" fmla="*/ 714094 w 1988551"/>
                  <a:gd name="connsiteY288" fmla="*/ 483468 h 1221240"/>
                  <a:gd name="connsiteX289" fmla="*/ 610190 w 1988551"/>
                  <a:gd name="connsiteY289" fmla="*/ 501961 h 1221240"/>
                  <a:gd name="connsiteX290" fmla="*/ 613842 w 1988551"/>
                  <a:gd name="connsiteY290" fmla="*/ 313214 h 1221240"/>
                  <a:gd name="connsiteX291" fmla="*/ 653612 w 1988551"/>
                  <a:gd name="connsiteY291" fmla="*/ 295295 h 1221240"/>
                  <a:gd name="connsiteX292" fmla="*/ 1038969 w 1988551"/>
                  <a:gd name="connsiteY292" fmla="*/ 45485 h 1221240"/>
                  <a:gd name="connsiteX293" fmla="*/ 1034098 w 1988551"/>
                  <a:gd name="connsiteY293" fmla="*/ 53074 h 1221240"/>
                  <a:gd name="connsiteX294" fmla="*/ 1032240 w 1988551"/>
                  <a:gd name="connsiteY294" fmla="*/ 75031 h 1221240"/>
                  <a:gd name="connsiteX295" fmla="*/ 1037509 w 1988551"/>
                  <a:gd name="connsiteY295" fmla="*/ 181771 h 1221240"/>
                  <a:gd name="connsiteX296" fmla="*/ 1043972 w 1988551"/>
                  <a:gd name="connsiteY296" fmla="*/ 225860 h 1221240"/>
                  <a:gd name="connsiteX297" fmla="*/ 1051093 w 1988551"/>
                  <a:gd name="connsiteY297" fmla="*/ 212650 h 1221240"/>
                  <a:gd name="connsiteX298" fmla="*/ 1059928 w 1988551"/>
                  <a:gd name="connsiteY298" fmla="*/ 74827 h 1221240"/>
                  <a:gd name="connsiteX299" fmla="*/ 1047364 w 1988551"/>
                  <a:gd name="connsiteY299" fmla="*/ 49256 h 1221240"/>
                  <a:gd name="connsiteX300" fmla="*/ 1038969 w 1988551"/>
                  <a:gd name="connsiteY300" fmla="*/ 45485 h 1221240"/>
                  <a:gd name="connsiteX301" fmla="*/ 1030323 w 1988551"/>
                  <a:gd name="connsiteY301" fmla="*/ 1004 h 1221240"/>
                  <a:gd name="connsiteX302" fmla="*/ 1062511 w 1988551"/>
                  <a:gd name="connsiteY302" fmla="*/ 9812 h 1221240"/>
                  <a:gd name="connsiteX303" fmla="*/ 1084866 w 1988551"/>
                  <a:gd name="connsiteY303" fmla="*/ 41864 h 1221240"/>
                  <a:gd name="connsiteX304" fmla="*/ 1065176 w 1988551"/>
                  <a:gd name="connsiteY304" fmla="*/ 253017 h 1221240"/>
                  <a:gd name="connsiteX305" fmla="*/ 1064049 w 1988551"/>
                  <a:gd name="connsiteY305" fmla="*/ 254558 h 1221240"/>
                  <a:gd name="connsiteX306" fmla="*/ 1056103 w 1988551"/>
                  <a:gd name="connsiteY306" fmla="*/ 293859 h 1221240"/>
                  <a:gd name="connsiteX307" fmla="*/ 1065150 w 1988551"/>
                  <a:gd name="connsiteY307" fmla="*/ 330714 h 1221240"/>
                  <a:gd name="connsiteX308" fmla="*/ 1078347 w 1988551"/>
                  <a:gd name="connsiteY308" fmla="*/ 301333 h 1221240"/>
                  <a:gd name="connsiteX309" fmla="*/ 1114082 w 1988551"/>
                  <a:gd name="connsiteY309" fmla="*/ 232336 h 1221240"/>
                  <a:gd name="connsiteX310" fmla="*/ 1152751 w 1988551"/>
                  <a:gd name="connsiteY310" fmla="*/ 211099 h 1221240"/>
                  <a:gd name="connsiteX311" fmla="*/ 1186934 w 1988551"/>
                  <a:gd name="connsiteY311" fmla="*/ 228821 h 1221240"/>
                  <a:gd name="connsiteX312" fmla="*/ 1144388 w 1988551"/>
                  <a:gd name="connsiteY312" fmla="*/ 369541 h 1221240"/>
                  <a:gd name="connsiteX313" fmla="*/ 1119469 w 1988551"/>
                  <a:gd name="connsiteY313" fmla="*/ 377514 h 1221240"/>
                  <a:gd name="connsiteX314" fmla="*/ 1179295 w 1988551"/>
                  <a:gd name="connsiteY314" fmla="*/ 457230 h 1221240"/>
                  <a:gd name="connsiteX315" fmla="*/ 1204402 w 1988551"/>
                  <a:gd name="connsiteY315" fmla="*/ 542147 h 1221240"/>
                  <a:gd name="connsiteX316" fmla="*/ 1220520 w 1988551"/>
                  <a:gd name="connsiteY316" fmla="*/ 570485 h 1221240"/>
                  <a:gd name="connsiteX317" fmla="*/ 1266042 w 1988551"/>
                  <a:gd name="connsiteY317" fmla="*/ 571998 h 1221240"/>
                  <a:gd name="connsiteX318" fmla="*/ 1271757 w 1988551"/>
                  <a:gd name="connsiteY318" fmla="*/ 530897 h 1221240"/>
                  <a:gd name="connsiteX319" fmla="*/ 1257094 w 1988551"/>
                  <a:gd name="connsiteY319" fmla="*/ 523220 h 1221240"/>
                  <a:gd name="connsiteX320" fmla="*/ 1246522 w 1988551"/>
                  <a:gd name="connsiteY320" fmla="*/ 533062 h 1221240"/>
                  <a:gd name="connsiteX321" fmla="*/ 1238520 w 1988551"/>
                  <a:gd name="connsiteY321" fmla="*/ 536844 h 1221240"/>
                  <a:gd name="connsiteX322" fmla="*/ 1225005 w 1988551"/>
                  <a:gd name="connsiteY322" fmla="*/ 531527 h 1221240"/>
                  <a:gd name="connsiteX323" fmla="*/ 1217865 w 1988551"/>
                  <a:gd name="connsiteY323" fmla="*/ 514482 h 1221240"/>
                  <a:gd name="connsiteX324" fmla="*/ 1295110 w 1988551"/>
                  <a:gd name="connsiteY324" fmla="*/ 506575 h 1221240"/>
                  <a:gd name="connsiteX325" fmla="*/ 1304497 w 1988551"/>
                  <a:gd name="connsiteY325" fmla="*/ 573243 h 1221240"/>
                  <a:gd name="connsiteX326" fmla="*/ 1256982 w 1988551"/>
                  <a:gd name="connsiteY326" fmla="*/ 611667 h 1221240"/>
                  <a:gd name="connsiteX327" fmla="*/ 1182259 w 1988551"/>
                  <a:gd name="connsiteY327" fmla="*/ 571746 h 1221240"/>
                  <a:gd name="connsiteX328" fmla="*/ 1163016 w 1988551"/>
                  <a:gd name="connsiteY328" fmla="*/ 513247 h 1221240"/>
                  <a:gd name="connsiteX329" fmla="*/ 1129570 w 1988551"/>
                  <a:gd name="connsiteY329" fmla="*/ 422404 h 1221240"/>
                  <a:gd name="connsiteX330" fmla="*/ 1081530 w 1988551"/>
                  <a:gd name="connsiteY330" fmla="*/ 387120 h 1221240"/>
                  <a:gd name="connsiteX331" fmla="*/ 1094795 w 1988551"/>
                  <a:gd name="connsiteY331" fmla="*/ 438545 h 1221240"/>
                  <a:gd name="connsiteX332" fmla="*/ 1087406 w 1988551"/>
                  <a:gd name="connsiteY332" fmla="*/ 450039 h 1221240"/>
                  <a:gd name="connsiteX333" fmla="*/ 1076030 w 1988551"/>
                  <a:gd name="connsiteY333" fmla="*/ 452198 h 1221240"/>
                  <a:gd name="connsiteX334" fmla="*/ 1060999 w 1988551"/>
                  <a:gd name="connsiteY334" fmla="*/ 443408 h 1221240"/>
                  <a:gd name="connsiteX335" fmla="*/ 1009711 w 1988551"/>
                  <a:gd name="connsiteY335" fmla="*/ 223963 h 1221240"/>
                  <a:gd name="connsiteX336" fmla="*/ 1000641 w 1988551"/>
                  <a:gd name="connsiteY336" fmla="*/ 58860 h 1221240"/>
                  <a:gd name="connsiteX337" fmla="*/ 1007481 w 1988551"/>
                  <a:gd name="connsiteY337" fmla="*/ 25002 h 1221240"/>
                  <a:gd name="connsiteX338" fmla="*/ 1030323 w 1988551"/>
                  <a:gd name="connsiteY338" fmla="*/ 1004 h 1221240"/>
                  <a:gd name="connsiteX339" fmla="*/ 447675 w 1988551"/>
                  <a:gd name="connsiteY339" fmla="*/ 124069 h 1221240"/>
                  <a:gd name="connsiteX340" fmla="*/ 437517 w 1988551"/>
                  <a:gd name="connsiteY340" fmla="*/ 130772 h 1221240"/>
                  <a:gd name="connsiteX341" fmla="*/ 431419 w 1988551"/>
                  <a:gd name="connsiteY341" fmla="*/ 151827 h 1221240"/>
                  <a:gd name="connsiteX342" fmla="*/ 437368 w 1988551"/>
                  <a:gd name="connsiteY342" fmla="*/ 242845 h 1221240"/>
                  <a:gd name="connsiteX343" fmla="*/ 445921 w 1988551"/>
                  <a:gd name="connsiteY343" fmla="*/ 235073 h 1221240"/>
                  <a:gd name="connsiteX344" fmla="*/ 466962 w 1988551"/>
                  <a:gd name="connsiteY344" fmla="*/ 166994 h 1221240"/>
                  <a:gd name="connsiteX345" fmla="*/ 456920 w 1988551"/>
                  <a:gd name="connsiteY345" fmla="*/ 131270 h 1221240"/>
                  <a:gd name="connsiteX346" fmla="*/ 447675 w 1988551"/>
                  <a:gd name="connsiteY346" fmla="*/ 124069 h 1221240"/>
                  <a:gd name="connsiteX347" fmla="*/ 288379 w 1988551"/>
                  <a:gd name="connsiteY347" fmla="*/ 127015 h 1221240"/>
                  <a:gd name="connsiteX348" fmla="*/ 346886 w 1988551"/>
                  <a:gd name="connsiteY348" fmla="*/ 150521 h 1221240"/>
                  <a:gd name="connsiteX349" fmla="*/ 360521 w 1988551"/>
                  <a:gd name="connsiteY349" fmla="*/ 252057 h 1221240"/>
                  <a:gd name="connsiteX350" fmla="*/ 303119 w 1988551"/>
                  <a:gd name="connsiteY350" fmla="*/ 298459 h 1221240"/>
                  <a:gd name="connsiteX351" fmla="*/ 260272 w 1988551"/>
                  <a:gd name="connsiteY351" fmla="*/ 301605 h 1221240"/>
                  <a:gd name="connsiteX352" fmla="*/ 254914 w 1988551"/>
                  <a:gd name="connsiteY352" fmla="*/ 307319 h 1221240"/>
                  <a:gd name="connsiteX353" fmla="*/ 268470 w 1988551"/>
                  <a:gd name="connsiteY353" fmla="*/ 387003 h 1221240"/>
                  <a:gd name="connsiteX354" fmla="*/ 301901 w 1988551"/>
                  <a:gd name="connsiteY354" fmla="*/ 534265 h 1221240"/>
                  <a:gd name="connsiteX355" fmla="*/ 295286 w 1988551"/>
                  <a:gd name="connsiteY355" fmla="*/ 599711 h 1221240"/>
                  <a:gd name="connsiteX356" fmla="*/ 217546 w 1988551"/>
                  <a:gd name="connsiteY356" fmla="*/ 647127 h 1221240"/>
                  <a:gd name="connsiteX357" fmla="*/ 172738 w 1988551"/>
                  <a:gd name="connsiteY357" fmla="*/ 606266 h 1221240"/>
                  <a:gd name="connsiteX358" fmla="*/ 183790 w 1988551"/>
                  <a:gd name="connsiteY358" fmla="*/ 526660 h 1221240"/>
                  <a:gd name="connsiteX359" fmla="*/ 191808 w 1988551"/>
                  <a:gd name="connsiteY359" fmla="*/ 524242 h 1221240"/>
                  <a:gd name="connsiteX360" fmla="*/ 212226 w 1988551"/>
                  <a:gd name="connsiteY360" fmla="*/ 536295 h 1221240"/>
                  <a:gd name="connsiteX361" fmla="*/ 206450 w 1988551"/>
                  <a:gd name="connsiteY361" fmla="*/ 556909 h 1221240"/>
                  <a:gd name="connsiteX362" fmla="*/ 203253 w 1988551"/>
                  <a:gd name="connsiteY362" fmla="*/ 594105 h 1221240"/>
                  <a:gd name="connsiteX363" fmla="*/ 228465 w 1988551"/>
                  <a:gd name="connsiteY363" fmla="*/ 614392 h 1221240"/>
                  <a:gd name="connsiteX364" fmla="*/ 255845 w 1988551"/>
                  <a:gd name="connsiteY364" fmla="*/ 595886 h 1221240"/>
                  <a:gd name="connsiteX365" fmla="*/ 266786 w 1988551"/>
                  <a:gd name="connsiteY365" fmla="*/ 549483 h 1221240"/>
                  <a:gd name="connsiteX366" fmla="*/ 261570 w 1988551"/>
                  <a:gd name="connsiteY366" fmla="*/ 495830 h 1221240"/>
                  <a:gd name="connsiteX367" fmla="*/ 226910 w 1988551"/>
                  <a:gd name="connsiteY367" fmla="*/ 359497 h 1221240"/>
                  <a:gd name="connsiteX368" fmla="*/ 220222 w 1988551"/>
                  <a:gd name="connsiteY368" fmla="*/ 292604 h 1221240"/>
                  <a:gd name="connsiteX369" fmla="*/ 216187 w 1988551"/>
                  <a:gd name="connsiteY369" fmla="*/ 281714 h 1221240"/>
                  <a:gd name="connsiteX370" fmla="*/ 167640 w 1988551"/>
                  <a:gd name="connsiteY370" fmla="*/ 240653 h 1221240"/>
                  <a:gd name="connsiteX371" fmla="*/ 119531 w 1988551"/>
                  <a:gd name="connsiteY371" fmla="*/ 217484 h 1221240"/>
                  <a:gd name="connsiteX372" fmla="*/ 48362 w 1988551"/>
                  <a:gd name="connsiteY372" fmla="*/ 246895 h 1221240"/>
                  <a:gd name="connsiteX373" fmla="*/ 33715 w 1988551"/>
                  <a:gd name="connsiteY373" fmla="*/ 315932 h 1221240"/>
                  <a:gd name="connsiteX374" fmla="*/ 38449 w 1988551"/>
                  <a:gd name="connsiteY374" fmla="*/ 332571 h 1221240"/>
                  <a:gd name="connsiteX375" fmla="*/ 101585 w 1988551"/>
                  <a:gd name="connsiteY375" fmla="*/ 361993 h 1221240"/>
                  <a:gd name="connsiteX376" fmla="*/ 145833 w 1988551"/>
                  <a:gd name="connsiteY376" fmla="*/ 326421 h 1221240"/>
                  <a:gd name="connsiteX377" fmla="*/ 153851 w 1988551"/>
                  <a:gd name="connsiteY377" fmla="*/ 324003 h 1221240"/>
                  <a:gd name="connsiteX378" fmla="*/ 161352 w 1988551"/>
                  <a:gd name="connsiteY378" fmla="*/ 328303 h 1221240"/>
                  <a:gd name="connsiteX379" fmla="*/ 166131 w 1988551"/>
                  <a:gd name="connsiteY379" fmla="*/ 355279 h 1221240"/>
                  <a:gd name="connsiteX380" fmla="*/ 96858 w 1988551"/>
                  <a:gd name="connsiteY380" fmla="*/ 396890 h 1221240"/>
                  <a:gd name="connsiteX381" fmla="*/ 10683 w 1988551"/>
                  <a:gd name="connsiteY381" fmla="*/ 348598 h 1221240"/>
                  <a:gd name="connsiteX382" fmla="*/ 30720 w 1988551"/>
                  <a:gd name="connsiteY382" fmla="*/ 218794 h 1221240"/>
                  <a:gd name="connsiteX383" fmla="*/ 176767 w 1988551"/>
                  <a:gd name="connsiteY383" fmla="*/ 206439 h 1221240"/>
                  <a:gd name="connsiteX384" fmla="*/ 220499 w 1988551"/>
                  <a:gd name="connsiteY384" fmla="*/ 244150 h 1221240"/>
                  <a:gd name="connsiteX385" fmla="*/ 240438 w 1988551"/>
                  <a:gd name="connsiteY385" fmla="*/ 259400 h 1221240"/>
                  <a:gd name="connsiteX386" fmla="*/ 288845 w 1988551"/>
                  <a:gd name="connsiteY386" fmla="*/ 266907 h 1221240"/>
                  <a:gd name="connsiteX387" fmla="*/ 331670 w 1988551"/>
                  <a:gd name="connsiteY387" fmla="*/ 202079 h 1221240"/>
                  <a:gd name="connsiteX388" fmla="*/ 325794 w 1988551"/>
                  <a:gd name="connsiteY388" fmla="*/ 176834 h 1221240"/>
                  <a:gd name="connsiteX389" fmla="*/ 300133 w 1988551"/>
                  <a:gd name="connsiteY389" fmla="*/ 159935 h 1221240"/>
                  <a:gd name="connsiteX390" fmla="*/ 271917 w 1988551"/>
                  <a:gd name="connsiteY390" fmla="*/ 179352 h 1221240"/>
                  <a:gd name="connsiteX391" fmla="*/ 260358 w 1988551"/>
                  <a:gd name="connsiteY391" fmla="*/ 186615 h 1221240"/>
                  <a:gd name="connsiteX392" fmla="*/ 249841 w 1988551"/>
                  <a:gd name="connsiteY392" fmla="*/ 185516 h 1221240"/>
                  <a:gd name="connsiteX393" fmla="*/ 240317 w 1988551"/>
                  <a:gd name="connsiteY393" fmla="*/ 171965 h 1221240"/>
                  <a:gd name="connsiteX394" fmla="*/ 288379 w 1988551"/>
                  <a:gd name="connsiteY394" fmla="*/ 127015 h 1221240"/>
                  <a:gd name="connsiteX395" fmla="*/ 439775 w 1988551"/>
                  <a:gd name="connsiteY395" fmla="*/ 92551 h 1221240"/>
                  <a:gd name="connsiteX396" fmla="*/ 483166 w 1988551"/>
                  <a:gd name="connsiteY396" fmla="*/ 109232 h 1221240"/>
                  <a:gd name="connsiteX397" fmla="*/ 500410 w 1988551"/>
                  <a:gd name="connsiteY397" fmla="*/ 173703 h 1221240"/>
                  <a:gd name="connsiteX398" fmla="*/ 445771 w 1988551"/>
                  <a:gd name="connsiteY398" fmla="*/ 280580 h 1221240"/>
                  <a:gd name="connsiteX399" fmla="*/ 441742 w 1988551"/>
                  <a:gd name="connsiteY399" fmla="*/ 292333 h 1221240"/>
                  <a:gd name="connsiteX400" fmla="*/ 451992 w 1988551"/>
                  <a:gd name="connsiteY400" fmla="*/ 358282 h 1221240"/>
                  <a:gd name="connsiteX401" fmla="*/ 489825 w 1988551"/>
                  <a:gd name="connsiteY401" fmla="*/ 317850 h 1221240"/>
                  <a:gd name="connsiteX402" fmla="*/ 544639 w 1988551"/>
                  <a:gd name="connsiteY402" fmla="*/ 342710 h 1221240"/>
                  <a:gd name="connsiteX403" fmla="*/ 553320 w 1988551"/>
                  <a:gd name="connsiteY403" fmla="*/ 427447 h 1221240"/>
                  <a:gd name="connsiteX404" fmla="*/ 544596 w 1988551"/>
                  <a:gd name="connsiteY404" fmla="*/ 560959 h 1221240"/>
                  <a:gd name="connsiteX405" fmla="*/ 551793 w 1988551"/>
                  <a:gd name="connsiteY405" fmla="*/ 624845 h 1221240"/>
                  <a:gd name="connsiteX406" fmla="*/ 582098 w 1988551"/>
                  <a:gd name="connsiteY406" fmla="*/ 657809 h 1221240"/>
                  <a:gd name="connsiteX407" fmla="*/ 627429 w 1988551"/>
                  <a:gd name="connsiteY407" fmla="*/ 639246 h 1221240"/>
                  <a:gd name="connsiteX408" fmla="*/ 636715 w 1988551"/>
                  <a:gd name="connsiteY408" fmla="*/ 593490 h 1221240"/>
                  <a:gd name="connsiteX409" fmla="*/ 625022 w 1988551"/>
                  <a:gd name="connsiteY409" fmla="*/ 581058 h 1221240"/>
                  <a:gd name="connsiteX410" fmla="*/ 612014 w 1988551"/>
                  <a:gd name="connsiteY410" fmla="*/ 590303 h 1221240"/>
                  <a:gd name="connsiteX411" fmla="*/ 601166 w 1988551"/>
                  <a:gd name="connsiteY411" fmla="*/ 593355 h 1221240"/>
                  <a:gd name="connsiteX412" fmla="*/ 593636 w 1988551"/>
                  <a:gd name="connsiteY412" fmla="*/ 588865 h 1221240"/>
                  <a:gd name="connsiteX413" fmla="*/ 589437 w 1988551"/>
                  <a:gd name="connsiteY413" fmla="*/ 566873 h 1221240"/>
                  <a:gd name="connsiteX414" fmla="*/ 630515 w 1988551"/>
                  <a:gd name="connsiteY414" fmla="*/ 548580 h 1221240"/>
                  <a:gd name="connsiteX415" fmla="*/ 667466 w 1988551"/>
                  <a:gd name="connsiteY415" fmla="*/ 582855 h 1221240"/>
                  <a:gd name="connsiteX416" fmla="*/ 587079 w 1988551"/>
                  <a:gd name="connsiteY416" fmla="*/ 692367 h 1221240"/>
                  <a:gd name="connsiteX417" fmla="*/ 525217 w 1988551"/>
                  <a:gd name="connsiteY417" fmla="*/ 642249 h 1221240"/>
                  <a:gd name="connsiteX418" fmla="*/ 513220 w 1988551"/>
                  <a:gd name="connsiteY418" fmla="*/ 547487 h 1221240"/>
                  <a:gd name="connsiteX419" fmla="*/ 521396 w 1988551"/>
                  <a:gd name="connsiteY419" fmla="*/ 400396 h 1221240"/>
                  <a:gd name="connsiteX420" fmla="*/ 518655 w 1988551"/>
                  <a:gd name="connsiteY420" fmla="*/ 363927 h 1221240"/>
                  <a:gd name="connsiteX421" fmla="*/ 494510 w 1988551"/>
                  <a:gd name="connsiteY421" fmla="*/ 350502 h 1221240"/>
                  <a:gd name="connsiteX422" fmla="*/ 479744 w 1988551"/>
                  <a:gd name="connsiteY422" fmla="*/ 360996 h 1221240"/>
                  <a:gd name="connsiteX423" fmla="*/ 463057 w 1988551"/>
                  <a:gd name="connsiteY423" fmla="*/ 419419 h 1221240"/>
                  <a:gd name="connsiteX424" fmla="*/ 488242 w 1988551"/>
                  <a:gd name="connsiteY424" fmla="*/ 526187 h 1221240"/>
                  <a:gd name="connsiteX425" fmla="*/ 482523 w 1988551"/>
                  <a:gd name="connsiteY425" fmla="*/ 535861 h 1221240"/>
                  <a:gd name="connsiteX426" fmla="*/ 477817 w 1988551"/>
                  <a:gd name="connsiteY426" fmla="*/ 536982 h 1221240"/>
                  <a:gd name="connsiteX427" fmla="*/ 451909 w 1988551"/>
                  <a:gd name="connsiteY427" fmla="*/ 522269 h 1221240"/>
                  <a:gd name="connsiteX428" fmla="*/ 412040 w 1988551"/>
                  <a:gd name="connsiteY428" fmla="*/ 308467 h 1221240"/>
                  <a:gd name="connsiteX429" fmla="*/ 403612 w 1988551"/>
                  <a:gd name="connsiteY429" fmla="*/ 301969 h 1221240"/>
                  <a:gd name="connsiteX430" fmla="*/ 365505 w 1988551"/>
                  <a:gd name="connsiteY430" fmla="*/ 306721 h 1221240"/>
                  <a:gd name="connsiteX431" fmla="*/ 358792 w 1988551"/>
                  <a:gd name="connsiteY431" fmla="*/ 299956 h 1221240"/>
                  <a:gd name="connsiteX432" fmla="*/ 359739 w 1988551"/>
                  <a:gd name="connsiteY432" fmla="*/ 277165 h 1221240"/>
                  <a:gd name="connsiteX433" fmla="*/ 379621 w 1988551"/>
                  <a:gd name="connsiteY433" fmla="*/ 274464 h 1221240"/>
                  <a:gd name="connsiteX434" fmla="*/ 405898 w 1988551"/>
                  <a:gd name="connsiteY434" fmla="*/ 243832 h 1221240"/>
                  <a:gd name="connsiteX435" fmla="*/ 399551 w 1988551"/>
                  <a:gd name="connsiteY435" fmla="*/ 160294 h 1221240"/>
                  <a:gd name="connsiteX436" fmla="*/ 405358 w 1988551"/>
                  <a:gd name="connsiteY436" fmla="*/ 122302 h 1221240"/>
                  <a:gd name="connsiteX437" fmla="*/ 439775 w 1988551"/>
                  <a:gd name="connsiteY437" fmla="*/ 92551 h 12212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</a:cxnLst>
                <a:rect l="l" t="t" r="r" b="b"/>
                <a:pathLst>
                  <a:path w="1988551" h="1221240">
                    <a:moveTo>
                      <a:pt x="1877028" y="1044592"/>
                    </a:moveTo>
                    <a:cubicBezTo>
                      <a:pt x="1868347" y="1052115"/>
                      <a:pt x="1859475" y="1059445"/>
                      <a:pt x="1851180" y="1067354"/>
                    </a:cubicBezTo>
                    <a:cubicBezTo>
                      <a:pt x="1825140" y="1091851"/>
                      <a:pt x="1800450" y="1117505"/>
                      <a:pt x="1781739" y="1148175"/>
                    </a:cubicBezTo>
                    <a:cubicBezTo>
                      <a:pt x="1775953" y="1157434"/>
                      <a:pt x="1771130" y="1167271"/>
                      <a:pt x="1772481" y="1178845"/>
                    </a:cubicBezTo>
                    <a:cubicBezTo>
                      <a:pt x="1773059" y="1185017"/>
                      <a:pt x="1775952" y="1188103"/>
                      <a:pt x="1782318" y="1188297"/>
                    </a:cubicBezTo>
                    <a:cubicBezTo>
                      <a:pt x="1791384" y="1188682"/>
                      <a:pt x="1798713" y="1185017"/>
                      <a:pt x="1805272" y="1179616"/>
                    </a:cubicBezTo>
                    <a:cubicBezTo>
                      <a:pt x="1815688" y="1171322"/>
                      <a:pt x="1824175" y="1161292"/>
                      <a:pt x="1831312" y="1150104"/>
                    </a:cubicBezTo>
                    <a:cubicBezTo>
                      <a:pt x="1852337" y="1117506"/>
                      <a:pt x="1866612" y="1082013"/>
                      <a:pt x="1877028" y="1044592"/>
                    </a:cubicBezTo>
                    <a:close/>
                    <a:moveTo>
                      <a:pt x="946132" y="1043048"/>
                    </a:moveTo>
                    <a:cubicBezTo>
                      <a:pt x="928001" y="1057708"/>
                      <a:pt x="912763" y="1071403"/>
                      <a:pt x="898681" y="1086063"/>
                    </a:cubicBezTo>
                    <a:cubicBezTo>
                      <a:pt x="878427" y="1107281"/>
                      <a:pt x="858560" y="1128692"/>
                      <a:pt x="844865" y="1154925"/>
                    </a:cubicBezTo>
                    <a:cubicBezTo>
                      <a:pt x="841199" y="1161676"/>
                      <a:pt x="838692" y="1168814"/>
                      <a:pt x="839078" y="1176915"/>
                    </a:cubicBezTo>
                    <a:cubicBezTo>
                      <a:pt x="839464" y="1185595"/>
                      <a:pt x="843707" y="1188874"/>
                      <a:pt x="852002" y="1188295"/>
                    </a:cubicBezTo>
                    <a:cubicBezTo>
                      <a:pt x="865311" y="1187331"/>
                      <a:pt x="874184" y="1178844"/>
                      <a:pt x="882671" y="1169971"/>
                    </a:cubicBezTo>
                    <a:cubicBezTo>
                      <a:pt x="896173" y="1155504"/>
                      <a:pt x="906011" y="1138529"/>
                      <a:pt x="914884" y="1120976"/>
                    </a:cubicBezTo>
                    <a:cubicBezTo>
                      <a:pt x="927036" y="1096672"/>
                      <a:pt x="937260" y="1071596"/>
                      <a:pt x="946132" y="1043048"/>
                    </a:cubicBezTo>
                    <a:close/>
                    <a:moveTo>
                      <a:pt x="1829528" y="809843"/>
                    </a:moveTo>
                    <a:cubicBezTo>
                      <a:pt x="1839559" y="808445"/>
                      <a:pt x="1849830" y="808686"/>
                      <a:pt x="1860246" y="810422"/>
                    </a:cubicBezTo>
                    <a:cubicBezTo>
                      <a:pt x="1882428" y="814087"/>
                      <a:pt x="1897474" y="827975"/>
                      <a:pt x="1908083" y="847264"/>
                    </a:cubicBezTo>
                    <a:cubicBezTo>
                      <a:pt x="1918692" y="866939"/>
                      <a:pt x="1922164" y="888350"/>
                      <a:pt x="1923514" y="910340"/>
                    </a:cubicBezTo>
                    <a:cubicBezTo>
                      <a:pt x="1924286" y="923263"/>
                      <a:pt x="1925829" y="936187"/>
                      <a:pt x="1924672" y="949497"/>
                    </a:cubicBezTo>
                    <a:cubicBezTo>
                      <a:pt x="1938946" y="931558"/>
                      <a:pt x="1949362" y="912075"/>
                      <a:pt x="1955920" y="890472"/>
                    </a:cubicBezTo>
                    <a:cubicBezTo>
                      <a:pt x="1959778" y="877934"/>
                      <a:pt x="1959585" y="877934"/>
                      <a:pt x="1972316" y="881213"/>
                    </a:cubicBezTo>
                    <a:cubicBezTo>
                      <a:pt x="1991026" y="886036"/>
                      <a:pt x="1990834" y="885842"/>
                      <a:pt x="1985240" y="904360"/>
                    </a:cubicBezTo>
                    <a:cubicBezTo>
                      <a:pt x="1974244" y="939080"/>
                      <a:pt x="1953991" y="968207"/>
                      <a:pt x="1929687" y="994826"/>
                    </a:cubicBezTo>
                    <a:cubicBezTo>
                      <a:pt x="1924093" y="1000999"/>
                      <a:pt x="1921200" y="1007750"/>
                      <a:pt x="1919464" y="1015852"/>
                    </a:cubicBezTo>
                    <a:cubicBezTo>
                      <a:pt x="1906154" y="1077770"/>
                      <a:pt x="1884358" y="1136023"/>
                      <a:pt x="1843272" y="1185403"/>
                    </a:cubicBezTo>
                    <a:cubicBezTo>
                      <a:pt x="1829962" y="1201413"/>
                      <a:pt x="1814531" y="1215108"/>
                      <a:pt x="1793312" y="1219738"/>
                    </a:cubicBezTo>
                    <a:cubicBezTo>
                      <a:pt x="1758785" y="1227261"/>
                      <a:pt x="1735445" y="1205849"/>
                      <a:pt x="1739882" y="1170936"/>
                    </a:cubicBezTo>
                    <a:cubicBezTo>
                      <a:pt x="1742004" y="1154155"/>
                      <a:pt x="1748948" y="1139495"/>
                      <a:pt x="1758206" y="1125800"/>
                    </a:cubicBezTo>
                    <a:cubicBezTo>
                      <a:pt x="1784440" y="1086257"/>
                      <a:pt x="1818581" y="1054237"/>
                      <a:pt x="1853495" y="1022796"/>
                    </a:cubicBezTo>
                    <a:cubicBezTo>
                      <a:pt x="1862561" y="1014694"/>
                      <a:pt x="1871434" y="1006207"/>
                      <a:pt x="1880886" y="998491"/>
                    </a:cubicBezTo>
                    <a:cubicBezTo>
                      <a:pt x="1887637" y="992897"/>
                      <a:pt x="1891494" y="986532"/>
                      <a:pt x="1892073" y="977466"/>
                    </a:cubicBezTo>
                    <a:cubicBezTo>
                      <a:pt x="1894195" y="945639"/>
                      <a:pt x="1895159" y="913812"/>
                      <a:pt x="1884744" y="882949"/>
                    </a:cubicBezTo>
                    <a:cubicBezTo>
                      <a:pt x="1871434" y="843214"/>
                      <a:pt x="1846165" y="830868"/>
                      <a:pt x="1806623" y="853822"/>
                    </a:cubicBezTo>
                    <a:cubicBezTo>
                      <a:pt x="1762257" y="879284"/>
                      <a:pt x="1744318" y="921527"/>
                      <a:pt x="1746440" y="971872"/>
                    </a:cubicBezTo>
                    <a:cubicBezTo>
                      <a:pt x="1747405" y="995212"/>
                      <a:pt x="1760328" y="1006014"/>
                      <a:pt x="1780582" y="1004857"/>
                    </a:cubicBezTo>
                    <a:cubicBezTo>
                      <a:pt x="1791384" y="1004278"/>
                      <a:pt x="1799292" y="998491"/>
                      <a:pt x="1805079" y="989811"/>
                    </a:cubicBezTo>
                    <a:cubicBezTo>
                      <a:pt x="1817810" y="970908"/>
                      <a:pt x="1821475" y="948918"/>
                      <a:pt x="1825140" y="927121"/>
                    </a:cubicBezTo>
                    <a:cubicBezTo>
                      <a:pt x="1826490" y="918827"/>
                      <a:pt x="1828033" y="910725"/>
                      <a:pt x="1829190" y="902431"/>
                    </a:cubicBezTo>
                    <a:cubicBezTo>
                      <a:pt x="1829769" y="897609"/>
                      <a:pt x="1831891" y="896259"/>
                      <a:pt x="1836906" y="896452"/>
                    </a:cubicBezTo>
                    <a:cubicBezTo>
                      <a:pt x="1864297" y="897609"/>
                      <a:pt x="1864297" y="897416"/>
                      <a:pt x="1860053" y="924806"/>
                    </a:cubicBezTo>
                    <a:cubicBezTo>
                      <a:pt x="1856003" y="950654"/>
                      <a:pt x="1849444" y="975730"/>
                      <a:pt x="1835170" y="998105"/>
                    </a:cubicBezTo>
                    <a:cubicBezTo>
                      <a:pt x="1821089" y="1020095"/>
                      <a:pt x="1802957" y="1036105"/>
                      <a:pt x="1774410" y="1035912"/>
                    </a:cubicBezTo>
                    <a:cubicBezTo>
                      <a:pt x="1752420" y="1035719"/>
                      <a:pt x="1736217" y="1026074"/>
                      <a:pt x="1725029" y="1007750"/>
                    </a:cubicBezTo>
                    <a:cubicBezTo>
                      <a:pt x="1710563" y="983832"/>
                      <a:pt x="1709212" y="957791"/>
                      <a:pt x="1715385" y="931365"/>
                    </a:cubicBezTo>
                    <a:cubicBezTo>
                      <a:pt x="1727151" y="881599"/>
                      <a:pt x="1753963" y="842828"/>
                      <a:pt x="1800257" y="819102"/>
                    </a:cubicBezTo>
                    <a:cubicBezTo>
                      <a:pt x="1809709" y="814280"/>
                      <a:pt x="1819498" y="811241"/>
                      <a:pt x="1829528" y="809843"/>
                    </a:cubicBezTo>
                    <a:close/>
                    <a:moveTo>
                      <a:pt x="1551234" y="823345"/>
                    </a:moveTo>
                    <a:cubicBezTo>
                      <a:pt x="1565701" y="822959"/>
                      <a:pt x="1576503" y="830096"/>
                      <a:pt x="1582675" y="844949"/>
                    </a:cubicBezTo>
                    <a:cubicBezTo>
                      <a:pt x="1591934" y="830675"/>
                      <a:pt x="1603122" y="821416"/>
                      <a:pt x="1617781" y="816594"/>
                    </a:cubicBezTo>
                    <a:cubicBezTo>
                      <a:pt x="1651538" y="805599"/>
                      <a:pt x="1676806" y="822380"/>
                      <a:pt x="1680471" y="857680"/>
                    </a:cubicBezTo>
                    <a:cubicBezTo>
                      <a:pt x="1684522" y="897223"/>
                      <a:pt x="1677963" y="935801"/>
                      <a:pt x="1667741" y="973800"/>
                    </a:cubicBezTo>
                    <a:cubicBezTo>
                      <a:pt x="1659639" y="1004277"/>
                      <a:pt x="1653659" y="1035140"/>
                      <a:pt x="1653852" y="1066967"/>
                    </a:cubicBezTo>
                    <a:cubicBezTo>
                      <a:pt x="1653852" y="1075840"/>
                      <a:pt x="1655203" y="1084327"/>
                      <a:pt x="1658675" y="1092429"/>
                    </a:cubicBezTo>
                    <a:cubicBezTo>
                      <a:pt x="1661761" y="1099566"/>
                      <a:pt x="1665811" y="1106510"/>
                      <a:pt x="1674877" y="1104774"/>
                    </a:cubicBezTo>
                    <a:cubicBezTo>
                      <a:pt x="1683750" y="1103230"/>
                      <a:pt x="1686065" y="1095322"/>
                      <a:pt x="1687416" y="1087413"/>
                    </a:cubicBezTo>
                    <a:cubicBezTo>
                      <a:pt x="1687801" y="1085292"/>
                      <a:pt x="1686836" y="1082977"/>
                      <a:pt x="1686836" y="1080855"/>
                    </a:cubicBezTo>
                    <a:cubicBezTo>
                      <a:pt x="1687030" y="1076226"/>
                      <a:pt x="1680278" y="1072368"/>
                      <a:pt x="1683943" y="1068703"/>
                    </a:cubicBezTo>
                    <a:cubicBezTo>
                      <a:pt x="1690115" y="1062916"/>
                      <a:pt x="1697638" y="1058480"/>
                      <a:pt x="1704968" y="1053658"/>
                    </a:cubicBezTo>
                    <a:cubicBezTo>
                      <a:pt x="1707090" y="1052307"/>
                      <a:pt x="1708247" y="1054622"/>
                      <a:pt x="1709598" y="1055780"/>
                    </a:cubicBezTo>
                    <a:cubicBezTo>
                      <a:pt x="1717892" y="1066003"/>
                      <a:pt x="1722136" y="1101108"/>
                      <a:pt x="1710369" y="1117505"/>
                    </a:cubicBezTo>
                    <a:cubicBezTo>
                      <a:pt x="1698410" y="1133901"/>
                      <a:pt x="1678156" y="1141616"/>
                      <a:pt x="1658481" y="1135829"/>
                    </a:cubicBezTo>
                    <a:cubicBezTo>
                      <a:pt x="1645365" y="1131971"/>
                      <a:pt x="1637070" y="1123099"/>
                      <a:pt x="1631862" y="1111139"/>
                    </a:cubicBezTo>
                    <a:cubicBezTo>
                      <a:pt x="1622025" y="1088764"/>
                      <a:pt x="1621832" y="1065038"/>
                      <a:pt x="1623375" y="1041119"/>
                    </a:cubicBezTo>
                    <a:cubicBezTo>
                      <a:pt x="1625690" y="1005242"/>
                      <a:pt x="1638035" y="971486"/>
                      <a:pt x="1644207" y="936379"/>
                    </a:cubicBezTo>
                    <a:cubicBezTo>
                      <a:pt x="1648258" y="912846"/>
                      <a:pt x="1649416" y="889121"/>
                      <a:pt x="1645558" y="865395"/>
                    </a:cubicBezTo>
                    <a:cubicBezTo>
                      <a:pt x="1644208" y="857487"/>
                      <a:pt x="1641892" y="849385"/>
                      <a:pt x="1632826" y="846492"/>
                    </a:cubicBezTo>
                    <a:cubicBezTo>
                      <a:pt x="1622797" y="843213"/>
                      <a:pt x="1614309" y="846492"/>
                      <a:pt x="1607558" y="854015"/>
                    </a:cubicBezTo>
                    <a:cubicBezTo>
                      <a:pt x="1593863" y="868868"/>
                      <a:pt x="1587690" y="886999"/>
                      <a:pt x="1587497" y="906867"/>
                    </a:cubicBezTo>
                    <a:cubicBezTo>
                      <a:pt x="1587304" y="944481"/>
                      <a:pt x="1587304" y="982095"/>
                      <a:pt x="1587690" y="1019709"/>
                    </a:cubicBezTo>
                    <a:cubicBezTo>
                      <a:pt x="1587884" y="1027424"/>
                      <a:pt x="1585568" y="1030125"/>
                      <a:pt x="1577853" y="1030896"/>
                    </a:cubicBezTo>
                    <a:cubicBezTo>
                      <a:pt x="1555092" y="1033018"/>
                      <a:pt x="1555092" y="1033404"/>
                      <a:pt x="1555092" y="1011029"/>
                    </a:cubicBezTo>
                    <a:cubicBezTo>
                      <a:pt x="1555092" y="967242"/>
                      <a:pt x="1555092" y="923649"/>
                      <a:pt x="1555092" y="879862"/>
                    </a:cubicBezTo>
                    <a:cubicBezTo>
                      <a:pt x="1555092" y="876583"/>
                      <a:pt x="1554899" y="873497"/>
                      <a:pt x="1554898" y="870218"/>
                    </a:cubicBezTo>
                    <a:cubicBezTo>
                      <a:pt x="1554899" y="866746"/>
                      <a:pt x="1553741" y="863466"/>
                      <a:pt x="1550270" y="862502"/>
                    </a:cubicBezTo>
                    <a:cubicBezTo>
                      <a:pt x="1546412" y="861345"/>
                      <a:pt x="1543712" y="864431"/>
                      <a:pt x="1543132" y="867517"/>
                    </a:cubicBezTo>
                    <a:cubicBezTo>
                      <a:pt x="1541010" y="876776"/>
                      <a:pt x="1535803" y="875040"/>
                      <a:pt x="1529630" y="872340"/>
                    </a:cubicBezTo>
                    <a:cubicBezTo>
                      <a:pt x="1526737" y="870989"/>
                      <a:pt x="1523651" y="869832"/>
                      <a:pt x="1520564" y="869060"/>
                    </a:cubicBezTo>
                    <a:cubicBezTo>
                      <a:pt x="1515163" y="867517"/>
                      <a:pt x="1513234" y="864431"/>
                      <a:pt x="1515549" y="859030"/>
                    </a:cubicBezTo>
                    <a:cubicBezTo>
                      <a:pt x="1517092" y="855365"/>
                      <a:pt x="1518057" y="851121"/>
                      <a:pt x="1519985" y="847457"/>
                    </a:cubicBezTo>
                    <a:cubicBezTo>
                      <a:pt x="1526543" y="834533"/>
                      <a:pt x="1535610" y="823924"/>
                      <a:pt x="1551234" y="823345"/>
                    </a:cubicBezTo>
                    <a:close/>
                    <a:moveTo>
                      <a:pt x="1475814" y="813893"/>
                    </a:moveTo>
                    <a:cubicBezTo>
                      <a:pt x="1487580" y="811193"/>
                      <a:pt x="1488158" y="811385"/>
                      <a:pt x="1491244" y="823923"/>
                    </a:cubicBezTo>
                    <a:cubicBezTo>
                      <a:pt x="1497996" y="849192"/>
                      <a:pt x="1493752" y="874268"/>
                      <a:pt x="1488351" y="899151"/>
                    </a:cubicBezTo>
                    <a:cubicBezTo>
                      <a:pt x="1482372" y="926349"/>
                      <a:pt x="1475427" y="953354"/>
                      <a:pt x="1470027" y="980744"/>
                    </a:cubicBezTo>
                    <a:cubicBezTo>
                      <a:pt x="1466169" y="1000227"/>
                      <a:pt x="1462697" y="1020287"/>
                      <a:pt x="1476392" y="1038033"/>
                    </a:cubicBezTo>
                    <a:cubicBezTo>
                      <a:pt x="1478514" y="1040734"/>
                      <a:pt x="1476199" y="1042084"/>
                      <a:pt x="1474463" y="1043241"/>
                    </a:cubicBezTo>
                    <a:cubicBezTo>
                      <a:pt x="1470027" y="1046521"/>
                      <a:pt x="1465590" y="1049414"/>
                      <a:pt x="1460961" y="1052500"/>
                    </a:cubicBezTo>
                    <a:cubicBezTo>
                      <a:pt x="1448809" y="1060409"/>
                      <a:pt x="1448809" y="1060409"/>
                      <a:pt x="1441672" y="1048064"/>
                    </a:cubicBezTo>
                    <a:cubicBezTo>
                      <a:pt x="1435114" y="1036491"/>
                      <a:pt x="1432992" y="1023952"/>
                      <a:pt x="1433378" y="1010836"/>
                    </a:cubicBezTo>
                    <a:cubicBezTo>
                      <a:pt x="1434920" y="979201"/>
                      <a:pt x="1443408" y="948725"/>
                      <a:pt x="1449773" y="918054"/>
                    </a:cubicBezTo>
                    <a:cubicBezTo>
                      <a:pt x="1454209" y="897029"/>
                      <a:pt x="1460189" y="876197"/>
                      <a:pt x="1460575" y="854593"/>
                    </a:cubicBezTo>
                    <a:cubicBezTo>
                      <a:pt x="1460768" y="844948"/>
                      <a:pt x="1460189" y="835304"/>
                      <a:pt x="1457103" y="826045"/>
                    </a:cubicBezTo>
                    <a:cubicBezTo>
                      <a:pt x="1455174" y="820065"/>
                      <a:pt x="1456717" y="817751"/>
                      <a:pt x="1462697" y="816979"/>
                    </a:cubicBezTo>
                    <a:cubicBezTo>
                      <a:pt x="1467133" y="816401"/>
                      <a:pt x="1471377" y="814857"/>
                      <a:pt x="1475814" y="813893"/>
                    </a:cubicBezTo>
                    <a:close/>
                    <a:moveTo>
                      <a:pt x="1103725" y="813893"/>
                    </a:moveTo>
                    <a:cubicBezTo>
                      <a:pt x="1113756" y="809650"/>
                      <a:pt x="1117420" y="814086"/>
                      <a:pt x="1119350" y="823538"/>
                    </a:cubicBezTo>
                    <a:cubicBezTo>
                      <a:pt x="1121472" y="832989"/>
                      <a:pt x="1122822" y="842441"/>
                      <a:pt x="1122822" y="852086"/>
                    </a:cubicBezTo>
                    <a:cubicBezTo>
                      <a:pt x="1121857" y="882755"/>
                      <a:pt x="1113177" y="912075"/>
                      <a:pt x="1106426" y="941780"/>
                    </a:cubicBezTo>
                    <a:cubicBezTo>
                      <a:pt x="1101217" y="964927"/>
                      <a:pt x="1094081" y="987688"/>
                      <a:pt x="1095431" y="1011800"/>
                    </a:cubicBezTo>
                    <a:cubicBezTo>
                      <a:pt x="1096009" y="1020673"/>
                      <a:pt x="1097359" y="1029160"/>
                      <a:pt x="1103147" y="1036104"/>
                    </a:cubicBezTo>
                    <a:cubicBezTo>
                      <a:pt x="1106233" y="1039576"/>
                      <a:pt x="1104883" y="1041505"/>
                      <a:pt x="1101797" y="1043626"/>
                    </a:cubicBezTo>
                    <a:cubicBezTo>
                      <a:pt x="1097360" y="1046520"/>
                      <a:pt x="1092731" y="1049606"/>
                      <a:pt x="1088294" y="1052692"/>
                    </a:cubicBezTo>
                    <a:cubicBezTo>
                      <a:pt x="1077298" y="1060215"/>
                      <a:pt x="1076720" y="1060022"/>
                      <a:pt x="1069970" y="1048063"/>
                    </a:cubicBezTo>
                    <a:cubicBezTo>
                      <a:pt x="1058974" y="1028003"/>
                      <a:pt x="1060325" y="1006398"/>
                      <a:pt x="1064375" y="985181"/>
                    </a:cubicBezTo>
                    <a:cubicBezTo>
                      <a:pt x="1071320" y="947566"/>
                      <a:pt x="1079614" y="910339"/>
                      <a:pt x="1086943" y="872918"/>
                    </a:cubicBezTo>
                    <a:cubicBezTo>
                      <a:pt x="1089837" y="857486"/>
                      <a:pt x="1089837" y="841669"/>
                      <a:pt x="1085400" y="826238"/>
                    </a:cubicBezTo>
                    <a:cubicBezTo>
                      <a:pt x="1083472" y="819680"/>
                      <a:pt x="1085786" y="817751"/>
                      <a:pt x="1091573" y="816786"/>
                    </a:cubicBezTo>
                    <a:cubicBezTo>
                      <a:pt x="1095624" y="816208"/>
                      <a:pt x="1099867" y="815436"/>
                      <a:pt x="1103725" y="813893"/>
                    </a:cubicBezTo>
                    <a:close/>
                    <a:moveTo>
                      <a:pt x="895113" y="810107"/>
                    </a:moveTo>
                    <a:cubicBezTo>
                      <a:pt x="905432" y="808540"/>
                      <a:pt x="916042" y="808684"/>
                      <a:pt x="926843" y="810420"/>
                    </a:cubicBezTo>
                    <a:cubicBezTo>
                      <a:pt x="947290" y="813700"/>
                      <a:pt x="961757" y="825852"/>
                      <a:pt x="972366" y="843019"/>
                    </a:cubicBezTo>
                    <a:cubicBezTo>
                      <a:pt x="981046" y="857294"/>
                      <a:pt x="985868" y="872917"/>
                      <a:pt x="987990" y="889314"/>
                    </a:cubicBezTo>
                    <a:cubicBezTo>
                      <a:pt x="990691" y="909374"/>
                      <a:pt x="992812" y="929821"/>
                      <a:pt x="991269" y="950460"/>
                    </a:cubicBezTo>
                    <a:cubicBezTo>
                      <a:pt x="1005736" y="931364"/>
                      <a:pt x="1017695" y="910917"/>
                      <a:pt x="1023289" y="887577"/>
                    </a:cubicBezTo>
                    <a:cubicBezTo>
                      <a:pt x="1025411" y="879283"/>
                      <a:pt x="1028304" y="877933"/>
                      <a:pt x="1036405" y="880247"/>
                    </a:cubicBezTo>
                    <a:cubicBezTo>
                      <a:pt x="1058009" y="886613"/>
                      <a:pt x="1058202" y="886227"/>
                      <a:pt x="1050872" y="908024"/>
                    </a:cubicBezTo>
                    <a:cubicBezTo>
                      <a:pt x="1039106" y="942166"/>
                      <a:pt x="1018467" y="970714"/>
                      <a:pt x="994356" y="996947"/>
                    </a:cubicBezTo>
                    <a:cubicBezTo>
                      <a:pt x="990498" y="1001191"/>
                      <a:pt x="988376" y="1005434"/>
                      <a:pt x="987219" y="1011028"/>
                    </a:cubicBezTo>
                    <a:cubicBezTo>
                      <a:pt x="976417" y="1066195"/>
                      <a:pt x="956934" y="1117890"/>
                      <a:pt x="925686" y="1164763"/>
                    </a:cubicBezTo>
                    <a:cubicBezTo>
                      <a:pt x="913727" y="1182509"/>
                      <a:pt x="899838" y="1198326"/>
                      <a:pt x="881707" y="1210092"/>
                    </a:cubicBezTo>
                    <a:cubicBezTo>
                      <a:pt x="867626" y="1219158"/>
                      <a:pt x="852388" y="1223016"/>
                      <a:pt x="835799" y="1219158"/>
                    </a:cubicBezTo>
                    <a:cubicBezTo>
                      <a:pt x="818632" y="1215300"/>
                      <a:pt x="808215" y="1202763"/>
                      <a:pt x="806672" y="1185209"/>
                    </a:cubicBezTo>
                    <a:cubicBezTo>
                      <a:pt x="804936" y="1166498"/>
                      <a:pt x="810144" y="1149717"/>
                      <a:pt x="819596" y="1133900"/>
                    </a:cubicBezTo>
                    <a:cubicBezTo>
                      <a:pt x="840814" y="1098601"/>
                      <a:pt x="869362" y="1069474"/>
                      <a:pt x="899260" y="1041505"/>
                    </a:cubicBezTo>
                    <a:cubicBezTo>
                      <a:pt x="916234" y="1025495"/>
                      <a:pt x="933981" y="1009871"/>
                      <a:pt x="951341" y="994246"/>
                    </a:cubicBezTo>
                    <a:cubicBezTo>
                      <a:pt x="954812" y="991160"/>
                      <a:pt x="957320" y="987881"/>
                      <a:pt x="957899" y="983059"/>
                    </a:cubicBezTo>
                    <a:cubicBezTo>
                      <a:pt x="961950" y="948917"/>
                      <a:pt x="962336" y="914968"/>
                      <a:pt x="951148" y="881984"/>
                    </a:cubicBezTo>
                    <a:cubicBezTo>
                      <a:pt x="938224" y="843598"/>
                      <a:pt x="915462" y="832603"/>
                      <a:pt x="876113" y="851700"/>
                    </a:cubicBezTo>
                    <a:cubicBezTo>
                      <a:pt x="836571" y="870796"/>
                      <a:pt x="807829" y="926735"/>
                      <a:pt x="812844" y="970328"/>
                    </a:cubicBezTo>
                    <a:cubicBezTo>
                      <a:pt x="815738" y="994632"/>
                      <a:pt x="826733" y="1005820"/>
                      <a:pt x="847179" y="1004663"/>
                    </a:cubicBezTo>
                    <a:cubicBezTo>
                      <a:pt x="860682" y="1003891"/>
                      <a:pt x="868783" y="995790"/>
                      <a:pt x="874956" y="984988"/>
                    </a:cubicBezTo>
                    <a:cubicBezTo>
                      <a:pt x="884601" y="968013"/>
                      <a:pt x="888265" y="949110"/>
                      <a:pt x="891545" y="930013"/>
                    </a:cubicBezTo>
                    <a:cubicBezTo>
                      <a:pt x="893088" y="921527"/>
                      <a:pt x="894438" y="912847"/>
                      <a:pt x="895595" y="904359"/>
                    </a:cubicBezTo>
                    <a:cubicBezTo>
                      <a:pt x="896367" y="898572"/>
                      <a:pt x="898295" y="894907"/>
                      <a:pt x="905432" y="896450"/>
                    </a:cubicBezTo>
                    <a:cubicBezTo>
                      <a:pt x="911412" y="897800"/>
                      <a:pt x="917392" y="898380"/>
                      <a:pt x="923564" y="898572"/>
                    </a:cubicBezTo>
                    <a:cubicBezTo>
                      <a:pt x="929544" y="898765"/>
                      <a:pt x="930701" y="901658"/>
                      <a:pt x="929930" y="906674"/>
                    </a:cubicBezTo>
                    <a:cubicBezTo>
                      <a:pt x="925686" y="933293"/>
                      <a:pt x="921443" y="959912"/>
                      <a:pt x="909483" y="984602"/>
                    </a:cubicBezTo>
                    <a:cubicBezTo>
                      <a:pt x="902732" y="998683"/>
                      <a:pt x="893666" y="1011028"/>
                      <a:pt x="882093" y="1021444"/>
                    </a:cubicBezTo>
                    <a:cubicBezTo>
                      <a:pt x="858560" y="1042277"/>
                      <a:pt x="808022" y="1045556"/>
                      <a:pt x="787576" y="1000226"/>
                    </a:cubicBezTo>
                    <a:cubicBezTo>
                      <a:pt x="776195" y="975343"/>
                      <a:pt x="776581" y="949496"/>
                      <a:pt x="783718" y="923841"/>
                    </a:cubicBezTo>
                    <a:cubicBezTo>
                      <a:pt x="796449" y="878319"/>
                      <a:pt x="822489" y="842441"/>
                      <a:pt x="865118" y="820065"/>
                    </a:cubicBezTo>
                    <a:cubicBezTo>
                      <a:pt x="874763" y="814954"/>
                      <a:pt x="884793" y="811674"/>
                      <a:pt x="895113" y="810107"/>
                    </a:cubicBezTo>
                    <a:close/>
                    <a:moveTo>
                      <a:pt x="1335002" y="711010"/>
                    </a:moveTo>
                    <a:cubicBezTo>
                      <a:pt x="1345563" y="707803"/>
                      <a:pt x="1357088" y="707996"/>
                      <a:pt x="1369529" y="711854"/>
                    </a:cubicBezTo>
                    <a:cubicBezTo>
                      <a:pt x="1391712" y="718798"/>
                      <a:pt x="1406372" y="740401"/>
                      <a:pt x="1407722" y="766828"/>
                    </a:cubicBezTo>
                    <a:cubicBezTo>
                      <a:pt x="1408687" y="782259"/>
                      <a:pt x="1405600" y="796918"/>
                      <a:pt x="1397692" y="810228"/>
                    </a:cubicBezTo>
                    <a:cubicBezTo>
                      <a:pt x="1389012" y="825081"/>
                      <a:pt x="1375702" y="831447"/>
                      <a:pt x="1358728" y="829517"/>
                    </a:cubicBezTo>
                    <a:cubicBezTo>
                      <a:pt x="1342332" y="827589"/>
                      <a:pt x="1333652" y="816594"/>
                      <a:pt x="1327672" y="802513"/>
                    </a:cubicBezTo>
                    <a:cubicBezTo>
                      <a:pt x="1325550" y="797304"/>
                      <a:pt x="1326901" y="794797"/>
                      <a:pt x="1332302" y="793447"/>
                    </a:cubicBezTo>
                    <a:cubicBezTo>
                      <a:pt x="1336352" y="792482"/>
                      <a:pt x="1340210" y="790939"/>
                      <a:pt x="1344068" y="789396"/>
                    </a:cubicBezTo>
                    <a:cubicBezTo>
                      <a:pt x="1351012" y="786503"/>
                      <a:pt x="1357763" y="782452"/>
                      <a:pt x="1360849" y="794797"/>
                    </a:cubicBezTo>
                    <a:cubicBezTo>
                      <a:pt x="1362392" y="801162"/>
                      <a:pt x="1368372" y="800584"/>
                      <a:pt x="1371844" y="794218"/>
                    </a:cubicBezTo>
                    <a:cubicBezTo>
                      <a:pt x="1377439" y="783417"/>
                      <a:pt x="1375316" y="759305"/>
                      <a:pt x="1367601" y="749853"/>
                    </a:cubicBezTo>
                    <a:cubicBezTo>
                      <a:pt x="1361814" y="742524"/>
                      <a:pt x="1354098" y="740402"/>
                      <a:pt x="1345225" y="742909"/>
                    </a:cubicBezTo>
                    <a:cubicBezTo>
                      <a:pt x="1335581" y="745417"/>
                      <a:pt x="1328444" y="751975"/>
                      <a:pt x="1322657" y="759884"/>
                    </a:cubicBezTo>
                    <a:cubicBezTo>
                      <a:pt x="1302403" y="787467"/>
                      <a:pt x="1292952" y="819487"/>
                      <a:pt x="1284657" y="851893"/>
                    </a:cubicBezTo>
                    <a:cubicBezTo>
                      <a:pt x="1270769" y="906481"/>
                      <a:pt x="1262861" y="962034"/>
                      <a:pt x="1255917" y="1017779"/>
                    </a:cubicBezTo>
                    <a:cubicBezTo>
                      <a:pt x="1254952" y="1025495"/>
                      <a:pt x="1252638" y="1028003"/>
                      <a:pt x="1245115" y="1026459"/>
                    </a:cubicBezTo>
                    <a:cubicBezTo>
                      <a:pt x="1237978" y="1025109"/>
                      <a:pt x="1228526" y="1028774"/>
                      <a:pt x="1223704" y="1023952"/>
                    </a:cubicBezTo>
                    <a:cubicBezTo>
                      <a:pt x="1218882" y="1019130"/>
                      <a:pt x="1221389" y="1009871"/>
                      <a:pt x="1220618" y="1002541"/>
                    </a:cubicBezTo>
                    <a:cubicBezTo>
                      <a:pt x="1216567" y="967435"/>
                      <a:pt x="1211938" y="932522"/>
                      <a:pt x="1199207" y="899151"/>
                    </a:cubicBezTo>
                    <a:cubicBezTo>
                      <a:pt x="1192263" y="881019"/>
                      <a:pt x="1183775" y="863659"/>
                      <a:pt x="1171623" y="848614"/>
                    </a:cubicBezTo>
                    <a:cubicBezTo>
                      <a:pt x="1167573" y="843598"/>
                      <a:pt x="1168344" y="840705"/>
                      <a:pt x="1172974" y="837233"/>
                    </a:cubicBezTo>
                    <a:cubicBezTo>
                      <a:pt x="1176831" y="834340"/>
                      <a:pt x="1180689" y="831447"/>
                      <a:pt x="1183775" y="827781"/>
                    </a:cubicBezTo>
                    <a:cubicBezTo>
                      <a:pt x="1189948" y="820259"/>
                      <a:pt x="1193420" y="823345"/>
                      <a:pt x="1198050" y="829711"/>
                    </a:cubicBezTo>
                    <a:cubicBezTo>
                      <a:pt x="1217917" y="856908"/>
                      <a:pt x="1228141" y="887770"/>
                      <a:pt x="1236435" y="919597"/>
                    </a:cubicBezTo>
                    <a:cubicBezTo>
                      <a:pt x="1237206" y="922105"/>
                      <a:pt x="1236628" y="924806"/>
                      <a:pt x="1239907" y="926735"/>
                    </a:cubicBezTo>
                    <a:cubicBezTo>
                      <a:pt x="1243572" y="897994"/>
                      <a:pt x="1248201" y="869639"/>
                      <a:pt x="1255917" y="841862"/>
                    </a:cubicBezTo>
                    <a:cubicBezTo>
                      <a:pt x="1264211" y="811771"/>
                      <a:pt x="1272891" y="781873"/>
                      <a:pt x="1288709" y="754676"/>
                    </a:cubicBezTo>
                    <a:cubicBezTo>
                      <a:pt x="1293723" y="745996"/>
                      <a:pt x="1299703" y="738087"/>
                      <a:pt x="1306261" y="730564"/>
                    </a:cubicBezTo>
                    <a:cubicBezTo>
                      <a:pt x="1314845" y="720823"/>
                      <a:pt x="1324442" y="714217"/>
                      <a:pt x="1335002" y="711010"/>
                    </a:cubicBezTo>
                    <a:close/>
                    <a:moveTo>
                      <a:pt x="1445077" y="680258"/>
                    </a:moveTo>
                    <a:cubicBezTo>
                      <a:pt x="1450833" y="677868"/>
                      <a:pt x="1457440" y="676603"/>
                      <a:pt x="1464818" y="676554"/>
                    </a:cubicBezTo>
                    <a:cubicBezTo>
                      <a:pt x="1499731" y="676169"/>
                      <a:pt x="1521142" y="696615"/>
                      <a:pt x="1521142" y="730564"/>
                    </a:cubicBezTo>
                    <a:cubicBezTo>
                      <a:pt x="1521528" y="761813"/>
                      <a:pt x="1502239" y="784574"/>
                      <a:pt x="1475427" y="784381"/>
                    </a:cubicBezTo>
                    <a:cubicBezTo>
                      <a:pt x="1441863" y="784188"/>
                      <a:pt x="1418524" y="761813"/>
                      <a:pt x="1418332" y="729599"/>
                    </a:cubicBezTo>
                    <a:cubicBezTo>
                      <a:pt x="1418186" y="704716"/>
                      <a:pt x="1427807" y="687428"/>
                      <a:pt x="1445077" y="680258"/>
                    </a:cubicBezTo>
                    <a:close/>
                    <a:moveTo>
                      <a:pt x="1081543" y="677712"/>
                    </a:moveTo>
                    <a:cubicBezTo>
                      <a:pt x="1105655" y="671925"/>
                      <a:pt x="1133431" y="682535"/>
                      <a:pt x="1143268" y="702595"/>
                    </a:cubicBezTo>
                    <a:cubicBezTo>
                      <a:pt x="1153106" y="723235"/>
                      <a:pt x="1152527" y="744453"/>
                      <a:pt x="1140375" y="764321"/>
                    </a:cubicBezTo>
                    <a:cubicBezTo>
                      <a:pt x="1130538" y="780524"/>
                      <a:pt x="1114913" y="785924"/>
                      <a:pt x="1096396" y="783417"/>
                    </a:cubicBezTo>
                    <a:cubicBezTo>
                      <a:pt x="1064183" y="779366"/>
                      <a:pt x="1047208" y="759884"/>
                      <a:pt x="1047402" y="727671"/>
                    </a:cubicBezTo>
                    <a:cubicBezTo>
                      <a:pt x="1047594" y="698930"/>
                      <a:pt x="1058204" y="683306"/>
                      <a:pt x="1081543" y="677712"/>
                    </a:cubicBezTo>
                    <a:close/>
                    <a:moveTo>
                      <a:pt x="1143599" y="249709"/>
                    </a:moveTo>
                    <a:cubicBezTo>
                      <a:pt x="1140102" y="251228"/>
                      <a:pt x="1137045" y="253851"/>
                      <a:pt x="1134329" y="257103"/>
                    </a:cubicBezTo>
                    <a:cubicBezTo>
                      <a:pt x="1130890" y="261347"/>
                      <a:pt x="1127700" y="265942"/>
                      <a:pt x="1124891" y="270478"/>
                    </a:cubicBezTo>
                    <a:cubicBezTo>
                      <a:pt x="1111623" y="291866"/>
                      <a:pt x="1102361" y="315169"/>
                      <a:pt x="1091617" y="337726"/>
                    </a:cubicBezTo>
                    <a:cubicBezTo>
                      <a:pt x="1089117" y="342995"/>
                      <a:pt x="1082001" y="349957"/>
                      <a:pt x="1085101" y="353575"/>
                    </a:cubicBezTo>
                    <a:cubicBezTo>
                      <a:pt x="1089450" y="358950"/>
                      <a:pt x="1098803" y="356325"/>
                      <a:pt x="1106003" y="356183"/>
                    </a:cubicBezTo>
                    <a:cubicBezTo>
                      <a:pt x="1107557" y="356136"/>
                      <a:pt x="1109023" y="355518"/>
                      <a:pt x="1110959" y="355412"/>
                    </a:cubicBezTo>
                    <a:cubicBezTo>
                      <a:pt x="1146491" y="345399"/>
                      <a:pt x="1171931" y="304355"/>
                      <a:pt x="1166327" y="265794"/>
                    </a:cubicBezTo>
                    <a:cubicBezTo>
                      <a:pt x="1165100" y="259153"/>
                      <a:pt x="1164487" y="251440"/>
                      <a:pt x="1155508" y="248931"/>
                    </a:cubicBezTo>
                    <a:cubicBezTo>
                      <a:pt x="1151033" y="247772"/>
                      <a:pt x="1147096" y="248189"/>
                      <a:pt x="1143599" y="249709"/>
                    </a:cubicBezTo>
                    <a:close/>
                    <a:moveTo>
                      <a:pt x="1295020" y="199088"/>
                    </a:moveTo>
                    <a:cubicBezTo>
                      <a:pt x="1304447" y="198355"/>
                      <a:pt x="1313998" y="199213"/>
                      <a:pt x="1323660" y="201713"/>
                    </a:cubicBezTo>
                    <a:cubicBezTo>
                      <a:pt x="1338331" y="205679"/>
                      <a:pt x="1350617" y="213139"/>
                      <a:pt x="1354279" y="229163"/>
                    </a:cubicBezTo>
                    <a:cubicBezTo>
                      <a:pt x="1358089" y="246139"/>
                      <a:pt x="1348312" y="258590"/>
                      <a:pt x="1339137" y="271144"/>
                    </a:cubicBezTo>
                    <a:cubicBezTo>
                      <a:pt x="1337366" y="273566"/>
                      <a:pt x="1335371" y="273291"/>
                      <a:pt x="1333228" y="272062"/>
                    </a:cubicBezTo>
                    <a:cubicBezTo>
                      <a:pt x="1329823" y="270249"/>
                      <a:pt x="1326417" y="268436"/>
                      <a:pt x="1323012" y="266623"/>
                    </a:cubicBezTo>
                    <a:cubicBezTo>
                      <a:pt x="1318947" y="264326"/>
                      <a:pt x="1312682" y="262958"/>
                      <a:pt x="1310976" y="259514"/>
                    </a:cubicBezTo>
                    <a:cubicBezTo>
                      <a:pt x="1308901" y="254956"/>
                      <a:pt x="1316187" y="252848"/>
                      <a:pt x="1318512" y="248972"/>
                    </a:cubicBezTo>
                    <a:cubicBezTo>
                      <a:pt x="1323807" y="240341"/>
                      <a:pt x="1321699" y="233055"/>
                      <a:pt x="1312089" y="230255"/>
                    </a:cubicBezTo>
                    <a:cubicBezTo>
                      <a:pt x="1302479" y="227454"/>
                      <a:pt x="1292962" y="227762"/>
                      <a:pt x="1283846" y="231912"/>
                    </a:cubicBezTo>
                    <a:cubicBezTo>
                      <a:pt x="1264531" y="240770"/>
                      <a:pt x="1261779" y="263256"/>
                      <a:pt x="1278314" y="276694"/>
                    </a:cubicBezTo>
                    <a:cubicBezTo>
                      <a:pt x="1290164" y="286369"/>
                      <a:pt x="1304178" y="292389"/>
                      <a:pt x="1317972" y="298248"/>
                    </a:cubicBezTo>
                    <a:cubicBezTo>
                      <a:pt x="1330535" y="303714"/>
                      <a:pt x="1343126" y="309369"/>
                      <a:pt x="1354841" y="316919"/>
                    </a:cubicBezTo>
                    <a:cubicBezTo>
                      <a:pt x="1399966" y="346018"/>
                      <a:pt x="1397427" y="401266"/>
                      <a:pt x="1366107" y="432097"/>
                    </a:cubicBezTo>
                    <a:cubicBezTo>
                      <a:pt x="1350907" y="447343"/>
                      <a:pt x="1332414" y="456464"/>
                      <a:pt x="1301286" y="460912"/>
                    </a:cubicBezTo>
                    <a:cubicBezTo>
                      <a:pt x="1259705" y="467180"/>
                      <a:pt x="1217787" y="426065"/>
                      <a:pt x="1227802" y="377464"/>
                    </a:cubicBezTo>
                    <a:cubicBezTo>
                      <a:pt x="1235239" y="341170"/>
                      <a:pt x="1267794" y="330839"/>
                      <a:pt x="1295524" y="338437"/>
                    </a:cubicBezTo>
                    <a:cubicBezTo>
                      <a:pt x="1307158" y="341704"/>
                      <a:pt x="1319384" y="357567"/>
                      <a:pt x="1320239" y="369342"/>
                    </a:cubicBezTo>
                    <a:cubicBezTo>
                      <a:pt x="1320506" y="371058"/>
                      <a:pt x="1321022" y="373125"/>
                      <a:pt x="1319366" y="373773"/>
                    </a:cubicBezTo>
                    <a:cubicBezTo>
                      <a:pt x="1311305" y="377173"/>
                      <a:pt x="1303465" y="380734"/>
                      <a:pt x="1295285" y="383372"/>
                    </a:cubicBezTo>
                    <a:cubicBezTo>
                      <a:pt x="1292325" y="384417"/>
                      <a:pt x="1291673" y="380225"/>
                      <a:pt x="1290394" y="378276"/>
                    </a:cubicBezTo>
                    <a:cubicBezTo>
                      <a:pt x="1286439" y="371668"/>
                      <a:pt x="1281547" y="366572"/>
                      <a:pt x="1273381" y="368037"/>
                    </a:cubicBezTo>
                    <a:cubicBezTo>
                      <a:pt x="1264994" y="369340"/>
                      <a:pt x="1261559" y="376121"/>
                      <a:pt x="1259605" y="383647"/>
                    </a:cubicBezTo>
                    <a:cubicBezTo>
                      <a:pt x="1254198" y="405375"/>
                      <a:pt x="1268541" y="424813"/>
                      <a:pt x="1292184" y="426214"/>
                    </a:cubicBezTo>
                    <a:cubicBezTo>
                      <a:pt x="1312688" y="427517"/>
                      <a:pt x="1330745" y="420611"/>
                      <a:pt x="1344961" y="405322"/>
                    </a:cubicBezTo>
                    <a:cubicBezTo>
                      <a:pt x="1360495" y="388462"/>
                      <a:pt x="1359079" y="364281"/>
                      <a:pt x="1342542" y="348307"/>
                    </a:cubicBezTo>
                    <a:cubicBezTo>
                      <a:pt x="1329235" y="335540"/>
                      <a:pt x="1312725" y="328540"/>
                      <a:pt x="1295894" y="321982"/>
                    </a:cubicBezTo>
                    <a:cubicBezTo>
                      <a:pt x="1279444" y="315364"/>
                      <a:pt x="1263609" y="307675"/>
                      <a:pt x="1250713" y="295038"/>
                    </a:cubicBezTo>
                    <a:cubicBezTo>
                      <a:pt x="1221910" y="266720"/>
                      <a:pt x="1230170" y="221905"/>
                      <a:pt x="1267131" y="206009"/>
                    </a:cubicBezTo>
                    <a:cubicBezTo>
                      <a:pt x="1276291" y="202146"/>
                      <a:pt x="1285593" y="199822"/>
                      <a:pt x="1295020" y="199088"/>
                    </a:cubicBezTo>
                    <a:close/>
                    <a:moveTo>
                      <a:pt x="652982" y="330018"/>
                    </a:moveTo>
                    <a:cubicBezTo>
                      <a:pt x="642510" y="332817"/>
                      <a:pt x="632624" y="338599"/>
                      <a:pt x="624867" y="348980"/>
                    </a:cubicBezTo>
                    <a:cubicBezTo>
                      <a:pt x="604978" y="375496"/>
                      <a:pt x="603543" y="405195"/>
                      <a:pt x="610880" y="436069"/>
                    </a:cubicBezTo>
                    <a:cubicBezTo>
                      <a:pt x="614144" y="450788"/>
                      <a:pt x="620690" y="464020"/>
                      <a:pt x="631866" y="474386"/>
                    </a:cubicBezTo>
                    <a:cubicBezTo>
                      <a:pt x="648946" y="490081"/>
                      <a:pt x="667291" y="488791"/>
                      <a:pt x="681503" y="470966"/>
                    </a:cubicBezTo>
                    <a:cubicBezTo>
                      <a:pt x="684782" y="466942"/>
                      <a:pt x="687620" y="462597"/>
                      <a:pt x="690048" y="458120"/>
                    </a:cubicBezTo>
                    <a:cubicBezTo>
                      <a:pt x="705155" y="430980"/>
                      <a:pt x="704963" y="402120"/>
                      <a:pt x="700261" y="368103"/>
                    </a:cubicBezTo>
                    <a:cubicBezTo>
                      <a:pt x="698535" y="360759"/>
                      <a:pt x="695334" y="348958"/>
                      <a:pt x="692705" y="337069"/>
                    </a:cubicBezTo>
                    <a:cubicBezTo>
                      <a:pt x="691774" y="332334"/>
                      <a:pt x="689203" y="329609"/>
                      <a:pt x="684612" y="328956"/>
                    </a:cubicBezTo>
                    <a:cubicBezTo>
                      <a:pt x="674513" y="327403"/>
                      <a:pt x="663455" y="327219"/>
                      <a:pt x="652982" y="330018"/>
                    </a:cubicBezTo>
                    <a:close/>
                    <a:moveTo>
                      <a:pt x="915140" y="256036"/>
                    </a:moveTo>
                    <a:cubicBezTo>
                      <a:pt x="935153" y="252925"/>
                      <a:pt x="949596" y="260441"/>
                      <a:pt x="958497" y="278774"/>
                    </a:cubicBezTo>
                    <a:cubicBezTo>
                      <a:pt x="968884" y="300389"/>
                      <a:pt x="970592" y="323938"/>
                      <a:pt x="972081" y="347327"/>
                    </a:cubicBezTo>
                    <a:cubicBezTo>
                      <a:pt x="974406" y="381127"/>
                      <a:pt x="967888" y="414545"/>
                      <a:pt x="966664" y="448116"/>
                    </a:cubicBezTo>
                    <a:cubicBezTo>
                      <a:pt x="965963" y="468721"/>
                      <a:pt x="967387" y="489192"/>
                      <a:pt x="971129" y="509498"/>
                    </a:cubicBezTo>
                    <a:cubicBezTo>
                      <a:pt x="972624" y="517854"/>
                      <a:pt x="976155" y="525504"/>
                      <a:pt x="981283" y="532125"/>
                    </a:cubicBezTo>
                    <a:cubicBezTo>
                      <a:pt x="984723" y="536666"/>
                      <a:pt x="989258" y="539474"/>
                      <a:pt x="995489" y="538116"/>
                    </a:cubicBezTo>
                    <a:cubicBezTo>
                      <a:pt x="1001338" y="536816"/>
                      <a:pt x="1003575" y="532369"/>
                      <a:pt x="1005122" y="527248"/>
                    </a:cubicBezTo>
                    <a:cubicBezTo>
                      <a:pt x="1007265" y="519693"/>
                      <a:pt x="1006301" y="512230"/>
                      <a:pt x="1001100" y="506401"/>
                    </a:cubicBezTo>
                    <a:cubicBezTo>
                      <a:pt x="997780" y="502622"/>
                      <a:pt x="998657" y="500729"/>
                      <a:pt x="1001732" y="497909"/>
                    </a:cubicBezTo>
                    <a:cubicBezTo>
                      <a:pt x="1005350" y="494808"/>
                      <a:pt x="1008718" y="491357"/>
                      <a:pt x="1012085" y="487906"/>
                    </a:cubicBezTo>
                    <a:cubicBezTo>
                      <a:pt x="1020036" y="480033"/>
                      <a:pt x="1021341" y="479634"/>
                      <a:pt x="1026972" y="489495"/>
                    </a:cubicBezTo>
                    <a:cubicBezTo>
                      <a:pt x="1037119" y="507049"/>
                      <a:pt x="1042178" y="525783"/>
                      <a:pt x="1033146" y="545536"/>
                    </a:cubicBezTo>
                    <a:cubicBezTo>
                      <a:pt x="1018530" y="577090"/>
                      <a:pt x="975771" y="580808"/>
                      <a:pt x="955914" y="552270"/>
                    </a:cubicBezTo>
                    <a:cubicBezTo>
                      <a:pt x="944641" y="536259"/>
                      <a:pt x="940975" y="517698"/>
                      <a:pt x="937852" y="498858"/>
                    </a:cubicBezTo>
                    <a:cubicBezTo>
                      <a:pt x="932510" y="468260"/>
                      <a:pt x="935792" y="437884"/>
                      <a:pt x="938502" y="407595"/>
                    </a:cubicBezTo>
                    <a:cubicBezTo>
                      <a:pt x="941399" y="374741"/>
                      <a:pt x="942008" y="342241"/>
                      <a:pt x="932338" y="310168"/>
                    </a:cubicBezTo>
                    <a:cubicBezTo>
                      <a:pt x="931572" y="307750"/>
                      <a:pt x="930806" y="305331"/>
                      <a:pt x="929658" y="302972"/>
                    </a:cubicBezTo>
                    <a:cubicBezTo>
                      <a:pt x="921947" y="286016"/>
                      <a:pt x="905005" y="283769"/>
                      <a:pt x="893207" y="298292"/>
                    </a:cubicBezTo>
                    <a:cubicBezTo>
                      <a:pt x="882566" y="311463"/>
                      <a:pt x="879731" y="327130"/>
                      <a:pt x="879140" y="343424"/>
                    </a:cubicBezTo>
                    <a:cubicBezTo>
                      <a:pt x="878814" y="350112"/>
                      <a:pt x="879659" y="356812"/>
                      <a:pt x="880696" y="363484"/>
                    </a:cubicBezTo>
                    <a:cubicBezTo>
                      <a:pt x="885957" y="398584"/>
                      <a:pt x="891188" y="433494"/>
                      <a:pt x="896991" y="468315"/>
                    </a:cubicBezTo>
                    <a:cubicBezTo>
                      <a:pt x="898057" y="475177"/>
                      <a:pt x="896537" y="477950"/>
                      <a:pt x="889793" y="479780"/>
                    </a:cubicBezTo>
                    <a:cubicBezTo>
                      <a:pt x="867306" y="485813"/>
                      <a:pt x="867365" y="486194"/>
                      <a:pt x="863781" y="463131"/>
                    </a:cubicBezTo>
                    <a:cubicBezTo>
                      <a:pt x="857263" y="421198"/>
                      <a:pt x="850745" y="379266"/>
                      <a:pt x="844227" y="337333"/>
                    </a:cubicBezTo>
                    <a:cubicBezTo>
                      <a:pt x="843783" y="334474"/>
                      <a:pt x="843529" y="331586"/>
                      <a:pt x="842894" y="328756"/>
                    </a:cubicBezTo>
                    <a:cubicBezTo>
                      <a:pt x="841772" y="324050"/>
                      <a:pt x="841616" y="318023"/>
                      <a:pt x="835530" y="317798"/>
                    </a:cubicBezTo>
                    <a:cubicBezTo>
                      <a:pt x="830456" y="317806"/>
                      <a:pt x="829730" y="323189"/>
                      <a:pt x="828989" y="327209"/>
                    </a:cubicBezTo>
                    <a:cubicBezTo>
                      <a:pt x="828188" y="330847"/>
                      <a:pt x="826578" y="333049"/>
                      <a:pt x="822440" y="331545"/>
                    </a:cubicBezTo>
                    <a:cubicBezTo>
                      <a:pt x="820797" y="331019"/>
                      <a:pt x="819243" y="331066"/>
                      <a:pt x="817629" y="330731"/>
                    </a:cubicBezTo>
                    <a:cubicBezTo>
                      <a:pt x="799336" y="327328"/>
                      <a:pt x="797777" y="324837"/>
                      <a:pt x="804129" y="306671"/>
                    </a:cubicBezTo>
                    <a:cubicBezTo>
                      <a:pt x="811268" y="286041"/>
                      <a:pt x="825332" y="276047"/>
                      <a:pt x="842583" y="279026"/>
                    </a:cubicBezTo>
                    <a:cubicBezTo>
                      <a:pt x="852396" y="280624"/>
                      <a:pt x="859502" y="286157"/>
                      <a:pt x="865617" y="295357"/>
                    </a:cubicBezTo>
                    <a:cubicBezTo>
                      <a:pt x="875891" y="272288"/>
                      <a:pt x="892077" y="259621"/>
                      <a:pt x="915140" y="256036"/>
                    </a:cubicBezTo>
                    <a:close/>
                    <a:moveTo>
                      <a:pt x="653612" y="295295"/>
                    </a:moveTo>
                    <a:cubicBezTo>
                      <a:pt x="667600" y="293292"/>
                      <a:pt x="682206" y="295267"/>
                      <a:pt x="697093" y="301249"/>
                    </a:cubicBezTo>
                    <a:cubicBezTo>
                      <a:pt x="704577" y="304185"/>
                      <a:pt x="706916" y="299137"/>
                      <a:pt x="711193" y="296520"/>
                    </a:cubicBezTo>
                    <a:cubicBezTo>
                      <a:pt x="713875" y="294932"/>
                      <a:pt x="715951" y="290705"/>
                      <a:pt x="719077" y="291976"/>
                    </a:cubicBezTo>
                    <a:cubicBezTo>
                      <a:pt x="722012" y="293277"/>
                      <a:pt x="721138" y="297707"/>
                      <a:pt x="721422" y="300787"/>
                    </a:cubicBezTo>
                    <a:cubicBezTo>
                      <a:pt x="725527" y="337238"/>
                      <a:pt x="730774" y="373511"/>
                      <a:pt x="740566" y="408884"/>
                    </a:cubicBezTo>
                    <a:cubicBezTo>
                      <a:pt x="744343" y="423133"/>
                      <a:pt x="749043" y="437043"/>
                      <a:pt x="758330" y="449068"/>
                    </a:cubicBezTo>
                    <a:cubicBezTo>
                      <a:pt x="763429" y="455498"/>
                      <a:pt x="769214" y="460065"/>
                      <a:pt x="777981" y="458702"/>
                    </a:cubicBezTo>
                    <a:cubicBezTo>
                      <a:pt x="787131" y="457280"/>
                      <a:pt x="791579" y="450733"/>
                      <a:pt x="794235" y="442707"/>
                    </a:cubicBezTo>
                    <a:cubicBezTo>
                      <a:pt x="798015" y="430602"/>
                      <a:pt x="796911" y="418475"/>
                      <a:pt x="792186" y="406912"/>
                    </a:cubicBezTo>
                    <a:cubicBezTo>
                      <a:pt x="790949" y="403981"/>
                      <a:pt x="789272" y="400728"/>
                      <a:pt x="785401" y="400939"/>
                    </a:cubicBezTo>
                    <a:cubicBezTo>
                      <a:pt x="782101" y="401062"/>
                      <a:pt x="780170" y="403704"/>
                      <a:pt x="779411" y="406360"/>
                    </a:cubicBezTo>
                    <a:cubicBezTo>
                      <a:pt x="777589" y="413475"/>
                      <a:pt x="773277" y="413365"/>
                      <a:pt x="767687" y="411306"/>
                    </a:cubicBezTo>
                    <a:cubicBezTo>
                      <a:pt x="765192" y="410327"/>
                      <a:pt x="762596" y="409950"/>
                      <a:pt x="760160" y="409352"/>
                    </a:cubicBezTo>
                    <a:cubicBezTo>
                      <a:pt x="746751" y="405971"/>
                      <a:pt x="745294" y="402878"/>
                      <a:pt x="751331" y="390227"/>
                    </a:cubicBezTo>
                    <a:cubicBezTo>
                      <a:pt x="763668" y="364104"/>
                      <a:pt x="798464" y="360648"/>
                      <a:pt x="815556" y="383954"/>
                    </a:cubicBezTo>
                    <a:cubicBezTo>
                      <a:pt x="832868" y="407421"/>
                      <a:pt x="833193" y="447192"/>
                      <a:pt x="816439" y="471270"/>
                    </a:cubicBezTo>
                    <a:cubicBezTo>
                      <a:pt x="794754" y="502555"/>
                      <a:pt x="760544" y="495964"/>
                      <a:pt x="739894" y="476140"/>
                    </a:cubicBezTo>
                    <a:cubicBezTo>
                      <a:pt x="734151" y="470590"/>
                      <a:pt x="730488" y="463352"/>
                      <a:pt x="725504" y="455147"/>
                    </a:cubicBezTo>
                    <a:cubicBezTo>
                      <a:pt x="721487" y="465727"/>
                      <a:pt x="718627" y="474956"/>
                      <a:pt x="714094" y="483468"/>
                    </a:cubicBezTo>
                    <a:cubicBezTo>
                      <a:pt x="692730" y="523098"/>
                      <a:pt x="643732" y="531885"/>
                      <a:pt x="610190" y="501961"/>
                    </a:cubicBezTo>
                    <a:cubicBezTo>
                      <a:pt x="560318" y="457397"/>
                      <a:pt x="561977" y="355046"/>
                      <a:pt x="613842" y="313214"/>
                    </a:cubicBezTo>
                    <a:cubicBezTo>
                      <a:pt x="626256" y="303281"/>
                      <a:pt x="639625" y="297299"/>
                      <a:pt x="653612" y="295295"/>
                    </a:cubicBezTo>
                    <a:close/>
                    <a:moveTo>
                      <a:pt x="1038969" y="45485"/>
                    </a:moveTo>
                    <a:cubicBezTo>
                      <a:pt x="1035217" y="46458"/>
                      <a:pt x="1034387" y="49906"/>
                      <a:pt x="1034098" y="53074"/>
                    </a:cubicBezTo>
                    <a:cubicBezTo>
                      <a:pt x="1033258" y="60232"/>
                      <a:pt x="1032258" y="67610"/>
                      <a:pt x="1032240" y="75031"/>
                    </a:cubicBezTo>
                    <a:cubicBezTo>
                      <a:pt x="1031753" y="110829"/>
                      <a:pt x="1034536" y="146316"/>
                      <a:pt x="1037509" y="181771"/>
                    </a:cubicBezTo>
                    <a:cubicBezTo>
                      <a:pt x="1038719" y="195833"/>
                      <a:pt x="1041703" y="210010"/>
                      <a:pt x="1043972" y="225860"/>
                    </a:cubicBezTo>
                    <a:cubicBezTo>
                      <a:pt x="1046691" y="220752"/>
                      <a:pt x="1049399" y="216818"/>
                      <a:pt x="1051093" y="212650"/>
                    </a:cubicBezTo>
                    <a:cubicBezTo>
                      <a:pt x="1069663" y="167599"/>
                      <a:pt x="1071498" y="121635"/>
                      <a:pt x="1059928" y="74827"/>
                    </a:cubicBezTo>
                    <a:cubicBezTo>
                      <a:pt x="1057714" y="65606"/>
                      <a:pt x="1053975" y="56622"/>
                      <a:pt x="1047364" y="49256"/>
                    </a:cubicBezTo>
                    <a:cubicBezTo>
                      <a:pt x="1045234" y="46853"/>
                      <a:pt x="1042371" y="44761"/>
                      <a:pt x="1038969" y="45485"/>
                    </a:cubicBezTo>
                    <a:close/>
                    <a:moveTo>
                      <a:pt x="1030323" y="1004"/>
                    </a:moveTo>
                    <a:cubicBezTo>
                      <a:pt x="1040272" y="-1714"/>
                      <a:pt x="1051777" y="1036"/>
                      <a:pt x="1062511" y="9812"/>
                    </a:cubicBezTo>
                    <a:cubicBezTo>
                      <a:pt x="1073010" y="18331"/>
                      <a:pt x="1080404" y="29479"/>
                      <a:pt x="1084866" y="41864"/>
                    </a:cubicBezTo>
                    <a:cubicBezTo>
                      <a:pt x="1110703" y="115151"/>
                      <a:pt x="1104697" y="185774"/>
                      <a:pt x="1065176" y="253017"/>
                    </a:cubicBezTo>
                    <a:cubicBezTo>
                      <a:pt x="1064854" y="253457"/>
                      <a:pt x="1064562" y="254088"/>
                      <a:pt x="1064049" y="254558"/>
                    </a:cubicBezTo>
                    <a:cubicBezTo>
                      <a:pt x="1050325" y="265476"/>
                      <a:pt x="1050624" y="278704"/>
                      <a:pt x="1056103" y="293859"/>
                    </a:cubicBezTo>
                    <a:cubicBezTo>
                      <a:pt x="1060007" y="305160"/>
                      <a:pt x="1061903" y="317358"/>
                      <a:pt x="1065150" y="330714"/>
                    </a:cubicBezTo>
                    <a:cubicBezTo>
                      <a:pt x="1072174" y="320642"/>
                      <a:pt x="1074945" y="310841"/>
                      <a:pt x="1078347" y="301333"/>
                    </a:cubicBezTo>
                    <a:cubicBezTo>
                      <a:pt x="1087401" y="276696"/>
                      <a:pt x="1096955" y="252762"/>
                      <a:pt x="1114082" y="232336"/>
                    </a:cubicBezTo>
                    <a:cubicBezTo>
                      <a:pt x="1124299" y="220207"/>
                      <a:pt x="1137032" y="212957"/>
                      <a:pt x="1152751" y="211099"/>
                    </a:cubicBezTo>
                    <a:cubicBezTo>
                      <a:pt x="1168439" y="209051"/>
                      <a:pt x="1179697" y="214914"/>
                      <a:pt x="1186934" y="228821"/>
                    </a:cubicBezTo>
                    <a:cubicBezTo>
                      <a:pt x="1210351" y="273983"/>
                      <a:pt x="1188771" y="344879"/>
                      <a:pt x="1144388" y="369541"/>
                    </a:cubicBezTo>
                    <a:cubicBezTo>
                      <a:pt x="1137179" y="373395"/>
                      <a:pt x="1129071" y="375241"/>
                      <a:pt x="1119469" y="377514"/>
                    </a:cubicBezTo>
                    <a:cubicBezTo>
                      <a:pt x="1156376" y="392665"/>
                      <a:pt x="1168041" y="425013"/>
                      <a:pt x="1179295" y="457230"/>
                    </a:cubicBezTo>
                    <a:cubicBezTo>
                      <a:pt x="1189076" y="484990"/>
                      <a:pt x="1193478" y="514564"/>
                      <a:pt x="1204402" y="542147"/>
                    </a:cubicBezTo>
                    <a:cubicBezTo>
                      <a:pt x="1208539" y="552436"/>
                      <a:pt x="1213188" y="562254"/>
                      <a:pt x="1220520" y="570485"/>
                    </a:cubicBezTo>
                    <a:cubicBezTo>
                      <a:pt x="1231390" y="582654"/>
                      <a:pt x="1251966" y="583165"/>
                      <a:pt x="1266042" y="571998"/>
                    </a:cubicBezTo>
                    <a:cubicBezTo>
                      <a:pt x="1277336" y="563020"/>
                      <a:pt x="1280150" y="543452"/>
                      <a:pt x="1271757" y="530897"/>
                    </a:cubicBezTo>
                    <a:cubicBezTo>
                      <a:pt x="1268200" y="525594"/>
                      <a:pt x="1263413" y="522433"/>
                      <a:pt x="1257094" y="523220"/>
                    </a:cubicBezTo>
                    <a:cubicBezTo>
                      <a:pt x="1251537" y="523889"/>
                      <a:pt x="1247627" y="527620"/>
                      <a:pt x="1246522" y="533062"/>
                    </a:cubicBezTo>
                    <a:cubicBezTo>
                      <a:pt x="1245385" y="538315"/>
                      <a:pt x="1242938" y="538890"/>
                      <a:pt x="1238520" y="536844"/>
                    </a:cubicBezTo>
                    <a:cubicBezTo>
                      <a:pt x="1234103" y="534798"/>
                      <a:pt x="1229583" y="533353"/>
                      <a:pt x="1225005" y="531527"/>
                    </a:cubicBezTo>
                    <a:cubicBezTo>
                      <a:pt x="1214205" y="527349"/>
                      <a:pt x="1213307" y="525341"/>
                      <a:pt x="1217865" y="514482"/>
                    </a:cubicBezTo>
                    <a:cubicBezTo>
                      <a:pt x="1230212" y="484648"/>
                      <a:pt x="1273334" y="479507"/>
                      <a:pt x="1295110" y="506575"/>
                    </a:cubicBezTo>
                    <a:cubicBezTo>
                      <a:pt x="1311097" y="526539"/>
                      <a:pt x="1312556" y="549737"/>
                      <a:pt x="1304497" y="573243"/>
                    </a:cubicBezTo>
                    <a:cubicBezTo>
                      <a:pt x="1296832" y="595517"/>
                      <a:pt x="1280456" y="608213"/>
                      <a:pt x="1256982" y="611667"/>
                    </a:cubicBezTo>
                    <a:cubicBezTo>
                      <a:pt x="1220738" y="617105"/>
                      <a:pt x="1198444" y="605539"/>
                      <a:pt x="1182259" y="571746"/>
                    </a:cubicBezTo>
                    <a:cubicBezTo>
                      <a:pt x="1173299" y="553033"/>
                      <a:pt x="1167710" y="533404"/>
                      <a:pt x="1163016" y="513247"/>
                    </a:cubicBezTo>
                    <a:cubicBezTo>
                      <a:pt x="1155561" y="481611"/>
                      <a:pt x="1147564" y="450254"/>
                      <a:pt x="1129570" y="422404"/>
                    </a:cubicBezTo>
                    <a:cubicBezTo>
                      <a:pt x="1116942" y="402698"/>
                      <a:pt x="1102597" y="392044"/>
                      <a:pt x="1081530" y="387120"/>
                    </a:cubicBezTo>
                    <a:cubicBezTo>
                      <a:pt x="1086090" y="405151"/>
                      <a:pt x="1090061" y="421908"/>
                      <a:pt x="1094795" y="438545"/>
                    </a:cubicBezTo>
                    <a:cubicBezTo>
                      <a:pt x="1096903" y="445831"/>
                      <a:pt x="1095119" y="449427"/>
                      <a:pt x="1087406" y="450039"/>
                    </a:cubicBezTo>
                    <a:cubicBezTo>
                      <a:pt x="1083564" y="450442"/>
                      <a:pt x="1079503" y="450683"/>
                      <a:pt x="1076030" y="452198"/>
                    </a:cubicBezTo>
                    <a:cubicBezTo>
                      <a:pt x="1066503" y="456217"/>
                      <a:pt x="1063534" y="452189"/>
                      <a:pt x="1060999" y="443408"/>
                    </a:cubicBezTo>
                    <a:cubicBezTo>
                      <a:pt x="1040956" y="370978"/>
                      <a:pt x="1021456" y="298268"/>
                      <a:pt x="1009711" y="223963"/>
                    </a:cubicBezTo>
                    <a:cubicBezTo>
                      <a:pt x="1001018" y="169289"/>
                      <a:pt x="995594" y="114303"/>
                      <a:pt x="1000641" y="58860"/>
                    </a:cubicBezTo>
                    <a:cubicBezTo>
                      <a:pt x="1001591" y="47390"/>
                      <a:pt x="1003714" y="35934"/>
                      <a:pt x="1007481" y="25002"/>
                    </a:cubicBezTo>
                    <a:cubicBezTo>
                      <a:pt x="1011985" y="11907"/>
                      <a:pt x="1020375" y="3721"/>
                      <a:pt x="1030323" y="1004"/>
                    </a:cubicBezTo>
                    <a:close/>
                    <a:moveTo>
                      <a:pt x="447675" y="124069"/>
                    </a:moveTo>
                    <a:cubicBezTo>
                      <a:pt x="444227" y="124019"/>
                      <a:pt x="440627" y="126287"/>
                      <a:pt x="437517" y="130772"/>
                    </a:cubicBezTo>
                    <a:cubicBezTo>
                      <a:pt x="433230" y="137100"/>
                      <a:pt x="432039" y="144507"/>
                      <a:pt x="431419" y="151827"/>
                    </a:cubicBezTo>
                    <a:cubicBezTo>
                      <a:pt x="429090" y="182055"/>
                      <a:pt x="433361" y="212039"/>
                      <a:pt x="437368" y="242845"/>
                    </a:cubicBezTo>
                    <a:cubicBezTo>
                      <a:pt x="442397" y="241282"/>
                      <a:pt x="444018" y="237907"/>
                      <a:pt x="445921" y="235073"/>
                    </a:cubicBezTo>
                    <a:cubicBezTo>
                      <a:pt x="459498" y="214418"/>
                      <a:pt x="466092" y="191530"/>
                      <a:pt x="466962" y="166994"/>
                    </a:cubicBezTo>
                    <a:cubicBezTo>
                      <a:pt x="467455" y="153838"/>
                      <a:pt x="462921" y="142245"/>
                      <a:pt x="456920" y="131270"/>
                    </a:cubicBezTo>
                    <a:cubicBezTo>
                      <a:pt x="454420" y="126486"/>
                      <a:pt x="451124" y="124119"/>
                      <a:pt x="447675" y="124069"/>
                    </a:cubicBezTo>
                    <a:close/>
                    <a:moveTo>
                      <a:pt x="288379" y="127015"/>
                    </a:moveTo>
                    <a:cubicBezTo>
                      <a:pt x="313183" y="120817"/>
                      <a:pt x="333127" y="129820"/>
                      <a:pt x="346886" y="150521"/>
                    </a:cubicBezTo>
                    <a:cubicBezTo>
                      <a:pt x="367759" y="181828"/>
                      <a:pt x="371758" y="216344"/>
                      <a:pt x="360521" y="252057"/>
                    </a:cubicBezTo>
                    <a:cubicBezTo>
                      <a:pt x="351441" y="279041"/>
                      <a:pt x="328978" y="291511"/>
                      <a:pt x="303119" y="298459"/>
                    </a:cubicBezTo>
                    <a:cubicBezTo>
                      <a:pt x="289062" y="302206"/>
                      <a:pt x="274855" y="304999"/>
                      <a:pt x="260272" y="301605"/>
                    </a:cubicBezTo>
                    <a:cubicBezTo>
                      <a:pt x="254800" y="300309"/>
                      <a:pt x="254863" y="303227"/>
                      <a:pt x="254914" y="307319"/>
                    </a:cubicBezTo>
                    <a:cubicBezTo>
                      <a:pt x="255440" y="334565"/>
                      <a:pt x="261303" y="360983"/>
                      <a:pt x="268470" y="387003"/>
                    </a:cubicBezTo>
                    <a:cubicBezTo>
                      <a:pt x="281671" y="435510"/>
                      <a:pt x="297159" y="483661"/>
                      <a:pt x="301901" y="534265"/>
                    </a:cubicBezTo>
                    <a:cubicBezTo>
                      <a:pt x="303974" y="556391"/>
                      <a:pt x="303480" y="578331"/>
                      <a:pt x="295286" y="599711"/>
                    </a:cubicBezTo>
                    <a:cubicBezTo>
                      <a:pt x="281351" y="635648"/>
                      <a:pt x="245339" y="648859"/>
                      <a:pt x="217546" y="647127"/>
                    </a:cubicBezTo>
                    <a:cubicBezTo>
                      <a:pt x="196851" y="645854"/>
                      <a:pt x="177950" y="628490"/>
                      <a:pt x="172738" y="606266"/>
                    </a:cubicBezTo>
                    <a:cubicBezTo>
                      <a:pt x="166066" y="578412"/>
                      <a:pt x="172126" y="552093"/>
                      <a:pt x="183790" y="526660"/>
                    </a:cubicBezTo>
                    <a:cubicBezTo>
                      <a:pt x="185675" y="522463"/>
                      <a:pt x="187712" y="521756"/>
                      <a:pt x="191808" y="524242"/>
                    </a:cubicBezTo>
                    <a:cubicBezTo>
                      <a:pt x="198516" y="528470"/>
                      <a:pt x="207818" y="530538"/>
                      <a:pt x="212226" y="536295"/>
                    </a:cubicBezTo>
                    <a:cubicBezTo>
                      <a:pt x="217134" y="542755"/>
                      <a:pt x="208273" y="549794"/>
                      <a:pt x="206450" y="556909"/>
                    </a:cubicBezTo>
                    <a:cubicBezTo>
                      <a:pt x="203492" y="569276"/>
                      <a:pt x="201488" y="581495"/>
                      <a:pt x="203253" y="594105"/>
                    </a:cubicBezTo>
                    <a:cubicBezTo>
                      <a:pt x="205284" y="608430"/>
                      <a:pt x="213800" y="615500"/>
                      <a:pt x="228465" y="614392"/>
                    </a:cubicBezTo>
                    <a:cubicBezTo>
                      <a:pt x="241002" y="613419"/>
                      <a:pt x="249923" y="606762"/>
                      <a:pt x="255845" y="595886"/>
                    </a:cubicBezTo>
                    <a:cubicBezTo>
                      <a:pt x="263742" y="581384"/>
                      <a:pt x="266577" y="565717"/>
                      <a:pt x="266786" y="549483"/>
                    </a:cubicBezTo>
                    <a:cubicBezTo>
                      <a:pt x="267110" y="531473"/>
                      <a:pt x="265880" y="513510"/>
                      <a:pt x="261570" y="495830"/>
                    </a:cubicBezTo>
                    <a:cubicBezTo>
                      <a:pt x="252084" y="449869"/>
                      <a:pt x="237511" y="405090"/>
                      <a:pt x="226910" y="359497"/>
                    </a:cubicBezTo>
                    <a:cubicBezTo>
                      <a:pt x="221699" y="337272"/>
                      <a:pt x="218674" y="315294"/>
                      <a:pt x="220222" y="292604"/>
                    </a:cubicBezTo>
                    <a:cubicBezTo>
                      <a:pt x="220494" y="288072"/>
                      <a:pt x="220693" y="284332"/>
                      <a:pt x="216187" y="281714"/>
                    </a:cubicBezTo>
                    <a:cubicBezTo>
                      <a:pt x="197692" y="270729"/>
                      <a:pt x="183149" y="255030"/>
                      <a:pt x="167640" y="240653"/>
                    </a:cubicBezTo>
                    <a:cubicBezTo>
                      <a:pt x="153982" y="228135"/>
                      <a:pt x="139620" y="216118"/>
                      <a:pt x="119531" y="217484"/>
                    </a:cubicBezTo>
                    <a:cubicBezTo>
                      <a:pt x="92682" y="219314"/>
                      <a:pt x="67115" y="225631"/>
                      <a:pt x="48362" y="246895"/>
                    </a:cubicBezTo>
                    <a:cubicBezTo>
                      <a:pt x="30384" y="266868"/>
                      <a:pt x="29453" y="291023"/>
                      <a:pt x="33715" y="315932"/>
                    </a:cubicBezTo>
                    <a:cubicBezTo>
                      <a:pt x="34604" y="321651"/>
                      <a:pt x="36255" y="327250"/>
                      <a:pt x="38449" y="332571"/>
                    </a:cubicBezTo>
                    <a:cubicBezTo>
                      <a:pt x="48916" y="358468"/>
                      <a:pt x="73968" y="370190"/>
                      <a:pt x="101585" y="361993"/>
                    </a:cubicBezTo>
                    <a:cubicBezTo>
                      <a:pt x="120993" y="356244"/>
                      <a:pt x="137343" y="345895"/>
                      <a:pt x="145833" y="326421"/>
                    </a:cubicBezTo>
                    <a:cubicBezTo>
                      <a:pt x="147850" y="321812"/>
                      <a:pt x="150137" y="321457"/>
                      <a:pt x="153851" y="324003"/>
                    </a:cubicBezTo>
                    <a:cubicBezTo>
                      <a:pt x="156244" y="325583"/>
                      <a:pt x="158798" y="326943"/>
                      <a:pt x="161352" y="328303"/>
                    </a:cubicBezTo>
                    <a:cubicBezTo>
                      <a:pt x="179348" y="338584"/>
                      <a:pt x="179568" y="338745"/>
                      <a:pt x="166131" y="355279"/>
                    </a:cubicBezTo>
                    <a:cubicBezTo>
                      <a:pt x="148128" y="377599"/>
                      <a:pt x="125889" y="392768"/>
                      <a:pt x="96858" y="396890"/>
                    </a:cubicBezTo>
                    <a:cubicBezTo>
                      <a:pt x="58648" y="402243"/>
                      <a:pt x="24847" y="384462"/>
                      <a:pt x="10683" y="348598"/>
                    </a:cubicBezTo>
                    <a:cubicBezTo>
                      <a:pt x="-7706" y="301874"/>
                      <a:pt x="-3186" y="256859"/>
                      <a:pt x="30720" y="218794"/>
                    </a:cubicBezTo>
                    <a:cubicBezTo>
                      <a:pt x="63952" y="181420"/>
                      <a:pt x="123400" y="168275"/>
                      <a:pt x="176767" y="206439"/>
                    </a:cubicBezTo>
                    <a:cubicBezTo>
                      <a:pt x="192374" y="217678"/>
                      <a:pt x="205537" y="232030"/>
                      <a:pt x="220499" y="244150"/>
                    </a:cubicBezTo>
                    <a:cubicBezTo>
                      <a:pt x="227165" y="249360"/>
                      <a:pt x="233801" y="254380"/>
                      <a:pt x="240438" y="259400"/>
                    </a:cubicBezTo>
                    <a:cubicBezTo>
                      <a:pt x="255312" y="270948"/>
                      <a:pt x="271475" y="271950"/>
                      <a:pt x="288845" y="266907"/>
                    </a:cubicBezTo>
                    <a:cubicBezTo>
                      <a:pt x="322282" y="257220"/>
                      <a:pt x="335889" y="236755"/>
                      <a:pt x="331670" y="202079"/>
                    </a:cubicBezTo>
                    <a:cubicBezTo>
                      <a:pt x="330527" y="193472"/>
                      <a:pt x="329576" y="184835"/>
                      <a:pt x="325794" y="176834"/>
                    </a:cubicBezTo>
                    <a:cubicBezTo>
                      <a:pt x="320556" y="165741"/>
                      <a:pt x="311395" y="159551"/>
                      <a:pt x="300133" y="159935"/>
                    </a:cubicBezTo>
                    <a:cubicBezTo>
                      <a:pt x="286905" y="160234"/>
                      <a:pt x="275155" y="167527"/>
                      <a:pt x="271917" y="179352"/>
                    </a:cubicBezTo>
                    <a:cubicBezTo>
                      <a:pt x="270095" y="186468"/>
                      <a:pt x="266592" y="187792"/>
                      <a:pt x="260358" y="186615"/>
                    </a:cubicBezTo>
                    <a:cubicBezTo>
                      <a:pt x="256940" y="185974"/>
                      <a:pt x="253420" y="185936"/>
                      <a:pt x="249841" y="185516"/>
                    </a:cubicBezTo>
                    <a:cubicBezTo>
                      <a:pt x="238122" y="184214"/>
                      <a:pt x="237181" y="183190"/>
                      <a:pt x="240317" y="171965"/>
                    </a:cubicBezTo>
                    <a:cubicBezTo>
                      <a:pt x="247025" y="147303"/>
                      <a:pt x="264307" y="132904"/>
                      <a:pt x="288379" y="127015"/>
                    </a:cubicBezTo>
                    <a:close/>
                    <a:moveTo>
                      <a:pt x="439775" y="92551"/>
                    </a:moveTo>
                    <a:cubicBezTo>
                      <a:pt x="457442" y="89415"/>
                      <a:pt x="472159" y="94935"/>
                      <a:pt x="483166" y="109232"/>
                    </a:cubicBezTo>
                    <a:cubicBezTo>
                      <a:pt x="497832" y="128230"/>
                      <a:pt x="502823" y="150293"/>
                      <a:pt x="500410" y="173703"/>
                    </a:cubicBezTo>
                    <a:cubicBezTo>
                      <a:pt x="495856" y="215990"/>
                      <a:pt x="479341" y="252913"/>
                      <a:pt x="445771" y="280580"/>
                    </a:cubicBezTo>
                    <a:cubicBezTo>
                      <a:pt x="441642" y="284150"/>
                      <a:pt x="441001" y="287568"/>
                      <a:pt x="441742" y="292333"/>
                    </a:cubicBezTo>
                    <a:cubicBezTo>
                      <a:pt x="445090" y="313871"/>
                      <a:pt x="448437" y="335409"/>
                      <a:pt x="451992" y="358282"/>
                    </a:cubicBezTo>
                    <a:cubicBezTo>
                      <a:pt x="458929" y="338854"/>
                      <a:pt x="470845" y="325095"/>
                      <a:pt x="489825" y="317850"/>
                    </a:cubicBezTo>
                    <a:cubicBezTo>
                      <a:pt x="514536" y="308543"/>
                      <a:pt x="535684" y="317749"/>
                      <a:pt x="544639" y="342710"/>
                    </a:cubicBezTo>
                    <a:cubicBezTo>
                      <a:pt x="554580" y="370251"/>
                      <a:pt x="554713" y="398731"/>
                      <a:pt x="553320" y="427447"/>
                    </a:cubicBezTo>
                    <a:cubicBezTo>
                      <a:pt x="551057" y="471916"/>
                      <a:pt x="545655" y="516287"/>
                      <a:pt x="544596" y="560959"/>
                    </a:cubicBezTo>
                    <a:cubicBezTo>
                      <a:pt x="544043" y="582518"/>
                      <a:pt x="546598" y="603984"/>
                      <a:pt x="551793" y="624845"/>
                    </a:cubicBezTo>
                    <a:cubicBezTo>
                      <a:pt x="555836" y="640809"/>
                      <a:pt x="564920" y="654038"/>
                      <a:pt x="582098" y="657809"/>
                    </a:cubicBezTo>
                    <a:cubicBezTo>
                      <a:pt x="600891" y="661916"/>
                      <a:pt x="616381" y="654823"/>
                      <a:pt x="627429" y="639246"/>
                    </a:cubicBezTo>
                    <a:cubicBezTo>
                      <a:pt x="637219" y="625622"/>
                      <a:pt x="640275" y="610116"/>
                      <a:pt x="636715" y="593490"/>
                    </a:cubicBezTo>
                    <a:cubicBezTo>
                      <a:pt x="635297" y="586879"/>
                      <a:pt x="632020" y="582118"/>
                      <a:pt x="625022" y="581058"/>
                    </a:cubicBezTo>
                    <a:cubicBezTo>
                      <a:pt x="618055" y="580189"/>
                      <a:pt x="613853" y="584551"/>
                      <a:pt x="612014" y="590303"/>
                    </a:cubicBezTo>
                    <a:cubicBezTo>
                      <a:pt x="609680" y="597888"/>
                      <a:pt x="606202" y="596867"/>
                      <a:pt x="601166" y="593355"/>
                    </a:cubicBezTo>
                    <a:cubicBezTo>
                      <a:pt x="598744" y="591584"/>
                      <a:pt x="596220" y="590415"/>
                      <a:pt x="593636" y="588865"/>
                    </a:cubicBezTo>
                    <a:cubicBezTo>
                      <a:pt x="581570" y="581565"/>
                      <a:pt x="580685" y="578384"/>
                      <a:pt x="589437" y="566873"/>
                    </a:cubicBezTo>
                    <a:cubicBezTo>
                      <a:pt x="599608" y="553189"/>
                      <a:pt x="613734" y="546113"/>
                      <a:pt x="630515" y="548580"/>
                    </a:cubicBezTo>
                    <a:cubicBezTo>
                      <a:pt x="649893" y="551425"/>
                      <a:pt x="661572" y="565030"/>
                      <a:pt x="667466" y="582855"/>
                    </a:cubicBezTo>
                    <a:cubicBezTo>
                      <a:pt x="682378" y="628558"/>
                      <a:pt x="651125" y="693735"/>
                      <a:pt x="587079" y="692367"/>
                    </a:cubicBezTo>
                    <a:cubicBezTo>
                      <a:pt x="554580" y="691758"/>
                      <a:pt x="536743" y="669935"/>
                      <a:pt x="525217" y="642249"/>
                    </a:cubicBezTo>
                    <a:cubicBezTo>
                      <a:pt x="512514" y="612015"/>
                      <a:pt x="512552" y="579604"/>
                      <a:pt x="513220" y="547487"/>
                    </a:cubicBezTo>
                    <a:cubicBezTo>
                      <a:pt x="514170" y="498342"/>
                      <a:pt x="518671" y="449426"/>
                      <a:pt x="521396" y="400396"/>
                    </a:cubicBezTo>
                    <a:cubicBezTo>
                      <a:pt x="522007" y="388002"/>
                      <a:pt x="521314" y="376008"/>
                      <a:pt x="518655" y="363927"/>
                    </a:cubicBezTo>
                    <a:cubicBezTo>
                      <a:pt x="515540" y="350161"/>
                      <a:pt x="507849" y="345891"/>
                      <a:pt x="494510" y="350502"/>
                    </a:cubicBezTo>
                    <a:cubicBezTo>
                      <a:pt x="488588" y="352594"/>
                      <a:pt x="483666" y="356092"/>
                      <a:pt x="479744" y="360996"/>
                    </a:cubicBezTo>
                    <a:cubicBezTo>
                      <a:pt x="466205" y="378131"/>
                      <a:pt x="460281" y="397792"/>
                      <a:pt x="463057" y="419419"/>
                    </a:cubicBezTo>
                    <a:cubicBezTo>
                      <a:pt x="467542" y="455811"/>
                      <a:pt x="477717" y="491124"/>
                      <a:pt x="488242" y="526187"/>
                    </a:cubicBezTo>
                    <a:cubicBezTo>
                      <a:pt x="490261" y="532901"/>
                      <a:pt x="488652" y="535103"/>
                      <a:pt x="482523" y="535861"/>
                    </a:cubicBezTo>
                    <a:cubicBezTo>
                      <a:pt x="480998" y="536098"/>
                      <a:pt x="479312" y="536555"/>
                      <a:pt x="477817" y="536982"/>
                    </a:cubicBezTo>
                    <a:cubicBezTo>
                      <a:pt x="457558" y="542278"/>
                      <a:pt x="457367" y="542308"/>
                      <a:pt x="451909" y="522269"/>
                    </a:cubicBezTo>
                    <a:cubicBezTo>
                      <a:pt x="432633" y="452258"/>
                      <a:pt x="420541" y="380739"/>
                      <a:pt x="412040" y="308467"/>
                    </a:cubicBezTo>
                    <a:cubicBezTo>
                      <a:pt x="411372" y="302910"/>
                      <a:pt x="411088" y="299831"/>
                      <a:pt x="403612" y="301969"/>
                    </a:cubicBezTo>
                    <a:cubicBezTo>
                      <a:pt x="391269" y="305449"/>
                      <a:pt x="378470" y="307244"/>
                      <a:pt x="365505" y="306721"/>
                    </a:cubicBezTo>
                    <a:cubicBezTo>
                      <a:pt x="360210" y="306568"/>
                      <a:pt x="358741" y="304649"/>
                      <a:pt x="358792" y="299956"/>
                    </a:cubicBezTo>
                    <a:cubicBezTo>
                      <a:pt x="358971" y="292315"/>
                      <a:pt x="356596" y="283314"/>
                      <a:pt x="359739" y="277165"/>
                    </a:cubicBezTo>
                    <a:cubicBezTo>
                      <a:pt x="363337" y="270164"/>
                      <a:pt x="372730" y="275341"/>
                      <a:pt x="379621" y="274464"/>
                    </a:cubicBezTo>
                    <a:cubicBezTo>
                      <a:pt x="404107" y="271244"/>
                      <a:pt x="407856" y="267734"/>
                      <a:pt x="405898" y="243832"/>
                    </a:cubicBezTo>
                    <a:cubicBezTo>
                      <a:pt x="403728" y="216059"/>
                      <a:pt x="398832" y="188320"/>
                      <a:pt x="399551" y="160294"/>
                    </a:cubicBezTo>
                    <a:cubicBezTo>
                      <a:pt x="399882" y="147359"/>
                      <a:pt x="401638" y="134788"/>
                      <a:pt x="405358" y="122302"/>
                    </a:cubicBezTo>
                    <a:cubicBezTo>
                      <a:pt x="410684" y="105076"/>
                      <a:pt x="422490" y="95628"/>
                      <a:pt x="439775" y="92551"/>
                    </a:cubicBez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3173" cap="flat">
                <a:noFill/>
                <a:prstDash val="solid"/>
                <a:miter/>
              </a:ln>
            </p:spPr>
            <p:txBody>
              <a:bodyPr wrap="square"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56" name="Graphic 867">
                <a:extLst>
                  <a:ext uri="{FF2B5EF4-FFF2-40B4-BE49-F238E27FC236}">
                    <a16:creationId xmlns:a16="http://schemas.microsoft.com/office/drawing/2014/main" id="{3CED7B3E-15B5-42C1-AC74-3393F60FB61D}"/>
                  </a:ext>
                </a:extLst>
              </p:cNvPr>
              <p:cNvSpPr/>
              <p:nvPr/>
            </p:nvSpPr>
            <p:spPr>
              <a:xfrm rot="13500000">
                <a:off x="6665161" y="3304261"/>
                <a:ext cx="333940" cy="422614"/>
              </a:xfrm>
              <a:custGeom>
                <a:avLst/>
                <a:gdLst>
                  <a:gd name="connsiteX0" fmla="*/ 1977117 w 2529718"/>
                  <a:gd name="connsiteY0" fmla="*/ 2175994 h 3201457"/>
                  <a:gd name="connsiteX1" fmla="*/ 1951399 w 2529718"/>
                  <a:gd name="connsiteY1" fmla="*/ 2150276 h 3201457"/>
                  <a:gd name="connsiteX2" fmla="*/ 1971402 w 2529718"/>
                  <a:gd name="connsiteY2" fmla="*/ 2131226 h 3201457"/>
                  <a:gd name="connsiteX3" fmla="*/ 2079987 w 2529718"/>
                  <a:gd name="connsiteY3" fmla="*/ 2115034 h 3201457"/>
                  <a:gd name="connsiteX4" fmla="*/ 2126659 w 2529718"/>
                  <a:gd name="connsiteY4" fmla="*/ 2105509 h 3201457"/>
                  <a:gd name="connsiteX5" fmla="*/ 2108562 w 2529718"/>
                  <a:gd name="connsiteY5" fmla="*/ 2064551 h 3201457"/>
                  <a:gd name="connsiteX6" fmla="*/ 2019027 w 2529718"/>
                  <a:gd name="connsiteY6" fmla="*/ 1946441 h 3201457"/>
                  <a:gd name="connsiteX7" fmla="*/ 2045697 w 2529718"/>
                  <a:gd name="connsiteY7" fmla="*/ 1942631 h 3201457"/>
                  <a:gd name="connsiteX8" fmla="*/ 2088559 w 2529718"/>
                  <a:gd name="connsiteY8" fmla="*/ 1929296 h 3201457"/>
                  <a:gd name="connsiteX9" fmla="*/ 2065699 w 2529718"/>
                  <a:gd name="connsiteY9" fmla="*/ 1892149 h 3201457"/>
                  <a:gd name="connsiteX10" fmla="*/ 1877104 w 2529718"/>
                  <a:gd name="connsiteY10" fmla="*/ 1652119 h 3201457"/>
                  <a:gd name="connsiteX11" fmla="*/ 1877104 w 2529718"/>
                  <a:gd name="connsiteY11" fmla="*/ 1632116 h 3201457"/>
                  <a:gd name="connsiteX12" fmla="*/ 1881867 w 2529718"/>
                  <a:gd name="connsiteY12" fmla="*/ 1593064 h 3201457"/>
                  <a:gd name="connsiteX13" fmla="*/ 1799952 w 2529718"/>
                  <a:gd name="connsiteY13" fmla="*/ 1514959 h 3201457"/>
                  <a:gd name="connsiteX14" fmla="*/ 1753279 w 2529718"/>
                  <a:gd name="connsiteY14" fmla="*/ 1458761 h 3201457"/>
                  <a:gd name="connsiteX15" fmla="*/ 1718989 w 2529718"/>
                  <a:gd name="connsiteY15" fmla="*/ 1380656 h 3201457"/>
                  <a:gd name="connsiteX16" fmla="*/ 1770424 w 2529718"/>
                  <a:gd name="connsiteY16" fmla="*/ 1441616 h 3201457"/>
                  <a:gd name="connsiteX17" fmla="*/ 1770424 w 2529718"/>
                  <a:gd name="connsiteY17" fmla="*/ 1441616 h 3201457"/>
                  <a:gd name="connsiteX18" fmla="*/ 1770424 w 2529718"/>
                  <a:gd name="connsiteY18" fmla="*/ 1441616 h 3201457"/>
                  <a:gd name="connsiteX19" fmla="*/ 1872342 w 2529718"/>
                  <a:gd name="connsiteY19" fmla="*/ 1518769 h 3201457"/>
                  <a:gd name="connsiteX20" fmla="*/ 1918062 w 2529718"/>
                  <a:gd name="connsiteY20" fmla="*/ 1533056 h 3201457"/>
                  <a:gd name="connsiteX21" fmla="*/ 1906632 w 2529718"/>
                  <a:gd name="connsiteY21" fmla="*/ 1483526 h 3201457"/>
                  <a:gd name="connsiteX22" fmla="*/ 1908537 w 2529718"/>
                  <a:gd name="connsiteY22" fmla="*/ 1472096 h 3201457"/>
                  <a:gd name="connsiteX23" fmla="*/ 2098084 w 2529718"/>
                  <a:gd name="connsiteY23" fmla="*/ 1517816 h 3201457"/>
                  <a:gd name="connsiteX24" fmla="*/ 2092369 w 2529718"/>
                  <a:gd name="connsiteY24" fmla="*/ 1503529 h 3201457"/>
                  <a:gd name="connsiteX25" fmla="*/ 2062842 w 2529718"/>
                  <a:gd name="connsiteY25" fmla="*/ 1454951 h 3201457"/>
                  <a:gd name="connsiteX26" fmla="*/ 2116182 w 2529718"/>
                  <a:gd name="connsiteY26" fmla="*/ 1465429 h 3201457"/>
                  <a:gd name="connsiteX27" fmla="*/ 2188572 w 2529718"/>
                  <a:gd name="connsiteY27" fmla="*/ 1502576 h 3201457"/>
                  <a:gd name="connsiteX28" fmla="*/ 2311445 w 2529718"/>
                  <a:gd name="connsiteY28" fmla="*/ 1498766 h 3201457"/>
                  <a:gd name="connsiteX29" fmla="*/ 2372404 w 2529718"/>
                  <a:gd name="connsiteY29" fmla="*/ 1479716 h 3201457"/>
                  <a:gd name="connsiteX30" fmla="*/ 2454319 w 2529718"/>
                  <a:gd name="connsiteY30" fmla="*/ 1455904 h 3201457"/>
                  <a:gd name="connsiteX31" fmla="*/ 2529567 w 2529718"/>
                  <a:gd name="connsiteY31" fmla="*/ 1420661 h 3201457"/>
                  <a:gd name="connsiteX32" fmla="*/ 2469559 w 2529718"/>
                  <a:gd name="connsiteY32" fmla="*/ 1358749 h 3201457"/>
                  <a:gd name="connsiteX33" fmla="*/ 2471465 w 2529718"/>
                  <a:gd name="connsiteY33" fmla="*/ 1329221 h 3201457"/>
                  <a:gd name="connsiteX34" fmla="*/ 2467655 w 2529718"/>
                  <a:gd name="connsiteY34" fmla="*/ 1284454 h 3201457"/>
                  <a:gd name="connsiteX35" fmla="*/ 2401932 w 2529718"/>
                  <a:gd name="connsiteY35" fmla="*/ 1257784 h 3201457"/>
                  <a:gd name="connsiteX36" fmla="*/ 2377167 w 2529718"/>
                  <a:gd name="connsiteY36" fmla="*/ 1247306 h 3201457"/>
                  <a:gd name="connsiteX37" fmla="*/ 2336209 w 2529718"/>
                  <a:gd name="connsiteY37" fmla="*/ 1207301 h 3201457"/>
                  <a:gd name="connsiteX38" fmla="*/ 2352402 w 2529718"/>
                  <a:gd name="connsiteY38" fmla="*/ 1197776 h 3201457"/>
                  <a:gd name="connsiteX39" fmla="*/ 2400979 w 2529718"/>
                  <a:gd name="connsiteY39" fmla="*/ 1177774 h 3201457"/>
                  <a:gd name="connsiteX40" fmla="*/ 2359070 w 2529718"/>
                  <a:gd name="connsiteY40" fmla="*/ 1137769 h 3201457"/>
                  <a:gd name="connsiteX41" fmla="*/ 2271440 w 2529718"/>
                  <a:gd name="connsiteY41" fmla="*/ 1079666 h 3201457"/>
                  <a:gd name="connsiteX42" fmla="*/ 2293347 w 2529718"/>
                  <a:gd name="connsiteY42" fmla="*/ 1070141 h 3201457"/>
                  <a:gd name="connsiteX43" fmla="*/ 2321922 w 2529718"/>
                  <a:gd name="connsiteY43" fmla="*/ 1050139 h 3201457"/>
                  <a:gd name="connsiteX44" fmla="*/ 2292395 w 2529718"/>
                  <a:gd name="connsiteY44" fmla="*/ 1032041 h 3201457"/>
                  <a:gd name="connsiteX45" fmla="*/ 2244770 w 2529718"/>
                  <a:gd name="connsiteY45" fmla="*/ 1005371 h 3201457"/>
                  <a:gd name="connsiteX46" fmla="*/ 2343829 w 2529718"/>
                  <a:gd name="connsiteY46" fmla="*/ 973939 h 3201457"/>
                  <a:gd name="connsiteX47" fmla="*/ 2368595 w 2529718"/>
                  <a:gd name="connsiteY47" fmla="*/ 955841 h 3201457"/>
                  <a:gd name="connsiteX48" fmla="*/ 2350497 w 2529718"/>
                  <a:gd name="connsiteY48" fmla="*/ 930124 h 3201457"/>
                  <a:gd name="connsiteX49" fmla="*/ 2213337 w 2529718"/>
                  <a:gd name="connsiteY49" fmla="*/ 880594 h 3201457"/>
                  <a:gd name="connsiteX50" fmla="*/ 2119040 w 2529718"/>
                  <a:gd name="connsiteY50" fmla="*/ 869164 h 3201457"/>
                  <a:gd name="connsiteX51" fmla="*/ 2109515 w 2529718"/>
                  <a:gd name="connsiteY51" fmla="*/ 821539 h 3201457"/>
                  <a:gd name="connsiteX52" fmla="*/ 2004739 w 2529718"/>
                  <a:gd name="connsiteY52" fmla="*/ 774866 h 3201457"/>
                  <a:gd name="connsiteX53" fmla="*/ 2072367 w 2529718"/>
                  <a:gd name="connsiteY53" fmla="*/ 729146 h 3201457"/>
                  <a:gd name="connsiteX54" fmla="*/ 1858054 w 2529718"/>
                  <a:gd name="connsiteY54" fmla="*/ 704381 h 3201457"/>
                  <a:gd name="connsiteX55" fmla="*/ 2007597 w 2529718"/>
                  <a:gd name="connsiteY55" fmla="*/ 586271 h 3201457"/>
                  <a:gd name="connsiteX56" fmla="*/ 1893297 w 2529718"/>
                  <a:gd name="connsiteY56" fmla="*/ 584366 h 3201457"/>
                  <a:gd name="connsiteX57" fmla="*/ 1747564 w 2529718"/>
                  <a:gd name="connsiteY57" fmla="*/ 588176 h 3201457"/>
                  <a:gd name="connsiteX58" fmla="*/ 1663744 w 2529718"/>
                  <a:gd name="connsiteY58" fmla="*/ 602464 h 3201457"/>
                  <a:gd name="connsiteX59" fmla="*/ 1635169 w 2529718"/>
                  <a:gd name="connsiteY59" fmla="*/ 574841 h 3201457"/>
                  <a:gd name="connsiteX60" fmla="*/ 1609452 w 2529718"/>
                  <a:gd name="connsiteY60" fmla="*/ 562459 h 3201457"/>
                  <a:gd name="connsiteX61" fmla="*/ 1307509 w 2529718"/>
                  <a:gd name="connsiteY61" fmla="*/ 692951 h 3201457"/>
                  <a:gd name="connsiteX62" fmla="*/ 1177017 w 2529718"/>
                  <a:gd name="connsiteY62" fmla="*/ 778676 h 3201457"/>
                  <a:gd name="connsiteX63" fmla="*/ 1207497 w 2529718"/>
                  <a:gd name="connsiteY63" fmla="*/ 590081 h 3201457"/>
                  <a:gd name="connsiteX64" fmla="*/ 1258932 w 2529718"/>
                  <a:gd name="connsiteY64" fmla="*/ 402439 h 3201457"/>
                  <a:gd name="connsiteX65" fmla="*/ 1368469 w 2529718"/>
                  <a:gd name="connsiteY65" fmla="*/ 46204 h 3201457"/>
                  <a:gd name="connsiteX66" fmla="*/ 1352277 w 2529718"/>
                  <a:gd name="connsiteY66" fmla="*/ 10009 h 3201457"/>
                  <a:gd name="connsiteX67" fmla="*/ 1315129 w 2529718"/>
                  <a:gd name="connsiteY67" fmla="*/ 2389 h 3201457"/>
                  <a:gd name="connsiteX68" fmla="*/ 1265599 w 2529718"/>
                  <a:gd name="connsiteY68" fmla="*/ 35726 h 3201457"/>
                  <a:gd name="connsiteX69" fmla="*/ 1116057 w 2529718"/>
                  <a:gd name="connsiteY69" fmla="*/ 727241 h 3201457"/>
                  <a:gd name="connsiteX70" fmla="*/ 979849 w 2529718"/>
                  <a:gd name="connsiteY70" fmla="*/ 796774 h 3201457"/>
                  <a:gd name="connsiteX71" fmla="*/ 954132 w 2529718"/>
                  <a:gd name="connsiteY71" fmla="*/ 784391 h 3201457"/>
                  <a:gd name="connsiteX72" fmla="*/ 820782 w 2529718"/>
                  <a:gd name="connsiteY72" fmla="*/ 756769 h 3201457"/>
                  <a:gd name="connsiteX73" fmla="*/ 734104 w 2529718"/>
                  <a:gd name="connsiteY73" fmla="*/ 774866 h 3201457"/>
                  <a:gd name="connsiteX74" fmla="*/ 601707 w 2529718"/>
                  <a:gd name="connsiteY74" fmla="*/ 850114 h 3201457"/>
                  <a:gd name="connsiteX75" fmla="*/ 590277 w 2529718"/>
                  <a:gd name="connsiteY75" fmla="*/ 857734 h 3201457"/>
                  <a:gd name="connsiteX76" fmla="*/ 374059 w 2529718"/>
                  <a:gd name="connsiteY76" fmla="*/ 953936 h 3201457"/>
                  <a:gd name="connsiteX77" fmla="*/ 356914 w 2529718"/>
                  <a:gd name="connsiteY77" fmla="*/ 993941 h 3201457"/>
                  <a:gd name="connsiteX78" fmla="*/ 343579 w 2529718"/>
                  <a:gd name="connsiteY78" fmla="*/ 1032041 h 3201457"/>
                  <a:gd name="connsiteX79" fmla="*/ 220707 w 2529718"/>
                  <a:gd name="connsiteY79" fmla="*/ 1112051 h 3201457"/>
                  <a:gd name="connsiteX80" fmla="*/ 208324 w 2529718"/>
                  <a:gd name="connsiteY80" fmla="*/ 1152056 h 3201457"/>
                  <a:gd name="connsiteX81" fmla="*/ 316909 w 2529718"/>
                  <a:gd name="connsiteY81" fmla="*/ 1205396 h 3201457"/>
                  <a:gd name="connsiteX82" fmla="*/ 352152 w 2529718"/>
                  <a:gd name="connsiteY82" fmla="*/ 1213969 h 3201457"/>
                  <a:gd name="connsiteX83" fmla="*/ 159747 w 2529718"/>
                  <a:gd name="connsiteY83" fmla="*/ 1390181 h 3201457"/>
                  <a:gd name="connsiteX84" fmla="*/ 138792 w 2529718"/>
                  <a:gd name="connsiteY84" fmla="*/ 1433996 h 3201457"/>
                  <a:gd name="connsiteX85" fmla="*/ 185464 w 2529718"/>
                  <a:gd name="connsiteY85" fmla="*/ 1433044 h 3201457"/>
                  <a:gd name="connsiteX86" fmla="*/ 159747 w 2529718"/>
                  <a:gd name="connsiteY86" fmla="*/ 1460666 h 3201457"/>
                  <a:gd name="connsiteX87" fmla="*/ 34969 w 2529718"/>
                  <a:gd name="connsiteY87" fmla="*/ 1653071 h 3201457"/>
                  <a:gd name="connsiteX88" fmla="*/ 52114 w 2529718"/>
                  <a:gd name="connsiteY88" fmla="*/ 1695934 h 3201457"/>
                  <a:gd name="connsiteX89" fmla="*/ 79737 w 2529718"/>
                  <a:gd name="connsiteY89" fmla="*/ 1739749 h 3201457"/>
                  <a:gd name="connsiteX90" fmla="*/ 97834 w 2529718"/>
                  <a:gd name="connsiteY90" fmla="*/ 1800709 h 3201457"/>
                  <a:gd name="connsiteX91" fmla="*/ 27349 w 2529718"/>
                  <a:gd name="connsiteY91" fmla="*/ 1895006 h 3201457"/>
                  <a:gd name="connsiteX92" fmla="*/ 2584 w 2529718"/>
                  <a:gd name="connsiteY92" fmla="*/ 1949299 h 3201457"/>
                  <a:gd name="connsiteX93" fmla="*/ 52114 w 2529718"/>
                  <a:gd name="connsiteY93" fmla="*/ 1974064 h 3201457"/>
                  <a:gd name="connsiteX94" fmla="*/ 11157 w 2529718"/>
                  <a:gd name="connsiteY94" fmla="*/ 2032166 h 3201457"/>
                  <a:gd name="connsiteX95" fmla="*/ 6394 w 2529718"/>
                  <a:gd name="connsiteY95" fmla="*/ 2070266 h 3201457"/>
                  <a:gd name="connsiteX96" fmla="*/ 18777 w 2529718"/>
                  <a:gd name="connsiteY96" fmla="*/ 2134084 h 3201457"/>
                  <a:gd name="connsiteX97" fmla="*/ 25444 w 2529718"/>
                  <a:gd name="connsiteY97" fmla="*/ 2190281 h 3201457"/>
                  <a:gd name="connsiteX98" fmla="*/ 45447 w 2529718"/>
                  <a:gd name="connsiteY98" fmla="*/ 2245526 h 3201457"/>
                  <a:gd name="connsiteX99" fmla="*/ 23539 w 2529718"/>
                  <a:gd name="connsiteY99" fmla="*/ 2342681 h 3201457"/>
                  <a:gd name="connsiteX100" fmla="*/ 29254 w 2529718"/>
                  <a:gd name="connsiteY100" fmla="*/ 2385544 h 3201457"/>
                  <a:gd name="connsiteX101" fmla="*/ 69259 w 2529718"/>
                  <a:gd name="connsiteY101" fmla="*/ 2367446 h 3201457"/>
                  <a:gd name="connsiteX102" fmla="*/ 177844 w 2529718"/>
                  <a:gd name="connsiteY102" fmla="*/ 2277912 h 3201457"/>
                  <a:gd name="connsiteX103" fmla="*/ 230232 w 2529718"/>
                  <a:gd name="connsiteY103" fmla="*/ 2304581 h 3201457"/>
                  <a:gd name="connsiteX104" fmla="*/ 304527 w 2529718"/>
                  <a:gd name="connsiteY104" fmla="*/ 2245526 h 3201457"/>
                  <a:gd name="connsiteX105" fmla="*/ 326434 w 2529718"/>
                  <a:gd name="connsiteY105" fmla="*/ 2236001 h 3201457"/>
                  <a:gd name="connsiteX106" fmla="*/ 381679 w 2529718"/>
                  <a:gd name="connsiteY106" fmla="*/ 2234096 h 3201457"/>
                  <a:gd name="connsiteX107" fmla="*/ 589324 w 2529718"/>
                  <a:gd name="connsiteY107" fmla="*/ 2069314 h 3201457"/>
                  <a:gd name="connsiteX108" fmla="*/ 560749 w 2529718"/>
                  <a:gd name="connsiteY108" fmla="*/ 2238859 h 3201457"/>
                  <a:gd name="connsiteX109" fmla="*/ 573132 w 2529718"/>
                  <a:gd name="connsiteY109" fmla="*/ 2307439 h 3201457"/>
                  <a:gd name="connsiteX110" fmla="*/ 636949 w 2529718"/>
                  <a:gd name="connsiteY110" fmla="*/ 2311249 h 3201457"/>
                  <a:gd name="connsiteX111" fmla="*/ 617899 w 2529718"/>
                  <a:gd name="connsiteY111" fmla="*/ 2355064 h 3201457"/>
                  <a:gd name="connsiteX112" fmla="*/ 567417 w 2529718"/>
                  <a:gd name="connsiteY112" fmla="*/ 2488414 h 3201457"/>
                  <a:gd name="connsiteX113" fmla="*/ 576942 w 2529718"/>
                  <a:gd name="connsiteY113" fmla="*/ 2526514 h 3201457"/>
                  <a:gd name="connsiteX114" fmla="*/ 611232 w 2529718"/>
                  <a:gd name="connsiteY114" fmla="*/ 2519846 h 3201457"/>
                  <a:gd name="connsiteX115" fmla="*/ 642664 w 2529718"/>
                  <a:gd name="connsiteY115" fmla="*/ 2513179 h 3201457"/>
                  <a:gd name="connsiteX116" fmla="*/ 682669 w 2529718"/>
                  <a:gd name="connsiteY116" fmla="*/ 2738921 h 3201457"/>
                  <a:gd name="connsiteX117" fmla="*/ 703624 w 2529718"/>
                  <a:gd name="connsiteY117" fmla="*/ 2796071 h 3201457"/>
                  <a:gd name="connsiteX118" fmla="*/ 754107 w 2529718"/>
                  <a:gd name="connsiteY118" fmla="*/ 2754162 h 3201457"/>
                  <a:gd name="connsiteX119" fmla="*/ 829354 w 2529718"/>
                  <a:gd name="connsiteY119" fmla="*/ 2696059 h 3201457"/>
                  <a:gd name="connsiteX120" fmla="*/ 935082 w 2529718"/>
                  <a:gd name="connsiteY120" fmla="*/ 2634146 h 3201457"/>
                  <a:gd name="connsiteX121" fmla="*/ 992232 w 2529718"/>
                  <a:gd name="connsiteY121" fmla="*/ 2649387 h 3201457"/>
                  <a:gd name="connsiteX122" fmla="*/ 1022712 w 2529718"/>
                  <a:gd name="connsiteY122" fmla="*/ 2689391 h 3201457"/>
                  <a:gd name="connsiteX123" fmla="*/ 1066527 w 2529718"/>
                  <a:gd name="connsiteY123" fmla="*/ 2725587 h 3201457"/>
                  <a:gd name="connsiteX124" fmla="*/ 1125582 w 2529718"/>
                  <a:gd name="connsiteY124" fmla="*/ 2783689 h 3201457"/>
                  <a:gd name="connsiteX125" fmla="*/ 1173207 w 2529718"/>
                  <a:gd name="connsiteY125" fmla="*/ 2807502 h 3201457"/>
                  <a:gd name="connsiteX126" fmla="*/ 1207497 w 2529718"/>
                  <a:gd name="connsiteY126" fmla="*/ 2852269 h 3201457"/>
                  <a:gd name="connsiteX127" fmla="*/ 1262742 w 2529718"/>
                  <a:gd name="connsiteY127" fmla="*/ 2836077 h 3201457"/>
                  <a:gd name="connsiteX128" fmla="*/ 1289412 w 2529718"/>
                  <a:gd name="connsiteY128" fmla="*/ 2760829 h 3201457"/>
                  <a:gd name="connsiteX129" fmla="*/ 1341799 w 2529718"/>
                  <a:gd name="connsiteY129" fmla="*/ 2874177 h 3201457"/>
                  <a:gd name="connsiteX130" fmla="*/ 1412284 w 2529718"/>
                  <a:gd name="connsiteY130" fmla="*/ 2897989 h 3201457"/>
                  <a:gd name="connsiteX131" fmla="*/ 1451337 w 2529718"/>
                  <a:gd name="connsiteY131" fmla="*/ 2909419 h 3201457"/>
                  <a:gd name="connsiteX132" fmla="*/ 1522774 w 2529718"/>
                  <a:gd name="connsiteY132" fmla="*/ 2992287 h 3201457"/>
                  <a:gd name="connsiteX133" fmla="*/ 1564684 w 2529718"/>
                  <a:gd name="connsiteY133" fmla="*/ 2992287 h 3201457"/>
                  <a:gd name="connsiteX134" fmla="*/ 1622787 w 2529718"/>
                  <a:gd name="connsiteY134" fmla="*/ 2985619 h 3201457"/>
                  <a:gd name="connsiteX135" fmla="*/ 1775187 w 2529718"/>
                  <a:gd name="connsiteY135" fmla="*/ 3060866 h 3201457"/>
                  <a:gd name="connsiteX136" fmla="*/ 1784712 w 2529718"/>
                  <a:gd name="connsiteY136" fmla="*/ 3071344 h 3201457"/>
                  <a:gd name="connsiteX137" fmla="*/ 2019979 w 2529718"/>
                  <a:gd name="connsiteY137" fmla="*/ 3198979 h 3201457"/>
                  <a:gd name="connsiteX138" fmla="*/ 2054269 w 2529718"/>
                  <a:gd name="connsiteY138" fmla="*/ 3190406 h 3201457"/>
                  <a:gd name="connsiteX139" fmla="*/ 2042839 w 2529718"/>
                  <a:gd name="connsiteY139" fmla="*/ 3153259 h 3201457"/>
                  <a:gd name="connsiteX140" fmla="*/ 1967592 w 2529718"/>
                  <a:gd name="connsiteY140" fmla="*/ 3067534 h 3201457"/>
                  <a:gd name="connsiteX141" fmla="*/ 1969497 w 2529718"/>
                  <a:gd name="connsiteY141" fmla="*/ 3023719 h 3201457"/>
                  <a:gd name="connsiteX142" fmla="*/ 1966639 w 2529718"/>
                  <a:gd name="connsiteY142" fmla="*/ 2983714 h 3201457"/>
                  <a:gd name="connsiteX143" fmla="*/ 1893297 w 2529718"/>
                  <a:gd name="connsiteY143" fmla="*/ 2890369 h 3201457"/>
                  <a:gd name="connsiteX144" fmla="*/ 1891392 w 2529718"/>
                  <a:gd name="connsiteY144" fmla="*/ 2824646 h 3201457"/>
                  <a:gd name="connsiteX145" fmla="*/ 1889487 w 2529718"/>
                  <a:gd name="connsiteY145" fmla="*/ 2795119 h 3201457"/>
                  <a:gd name="connsiteX146" fmla="*/ 1866627 w 2529718"/>
                  <a:gd name="connsiteY146" fmla="*/ 2758924 h 3201457"/>
                  <a:gd name="connsiteX147" fmla="*/ 1885677 w 2529718"/>
                  <a:gd name="connsiteY147" fmla="*/ 2708441 h 3201457"/>
                  <a:gd name="connsiteX148" fmla="*/ 1855197 w 2529718"/>
                  <a:gd name="connsiteY148" fmla="*/ 2655102 h 3201457"/>
                  <a:gd name="connsiteX149" fmla="*/ 1865674 w 2529718"/>
                  <a:gd name="connsiteY149" fmla="*/ 2632241 h 3201457"/>
                  <a:gd name="connsiteX150" fmla="*/ 2019027 w 2529718"/>
                  <a:gd name="connsiteY150" fmla="*/ 2604619 h 3201457"/>
                  <a:gd name="connsiteX151" fmla="*/ 2040934 w 2529718"/>
                  <a:gd name="connsiteY151" fmla="*/ 2556994 h 3201457"/>
                  <a:gd name="connsiteX152" fmla="*/ 1947589 w 2529718"/>
                  <a:gd name="connsiteY152" fmla="*/ 2424596 h 3201457"/>
                  <a:gd name="connsiteX153" fmla="*/ 1938064 w 2529718"/>
                  <a:gd name="connsiteY153" fmla="*/ 2392212 h 3201457"/>
                  <a:gd name="connsiteX154" fmla="*/ 1942827 w 2529718"/>
                  <a:gd name="connsiteY154" fmla="*/ 2336014 h 3201457"/>
                  <a:gd name="connsiteX155" fmla="*/ 1975212 w 2529718"/>
                  <a:gd name="connsiteY155" fmla="*/ 2307439 h 3201457"/>
                  <a:gd name="connsiteX156" fmla="*/ 2014264 w 2529718"/>
                  <a:gd name="connsiteY156" fmla="*/ 2271244 h 3201457"/>
                  <a:gd name="connsiteX157" fmla="*/ 2052364 w 2529718"/>
                  <a:gd name="connsiteY157" fmla="*/ 2221714 h 3201457"/>
                  <a:gd name="connsiteX158" fmla="*/ 2021884 w 2529718"/>
                  <a:gd name="connsiteY158" fmla="*/ 2180756 h 3201457"/>
                  <a:gd name="connsiteX159" fmla="*/ 1977117 w 2529718"/>
                  <a:gd name="connsiteY159" fmla="*/ 2175994 h 3201457"/>
                  <a:gd name="connsiteX160" fmla="*/ 483597 w 2529718"/>
                  <a:gd name="connsiteY160" fmla="*/ 1775944 h 3201457"/>
                  <a:gd name="connsiteX161" fmla="*/ 1006519 w 2529718"/>
                  <a:gd name="connsiteY161" fmla="*/ 1018706 h 3201457"/>
                  <a:gd name="connsiteX162" fmla="*/ 483597 w 2529718"/>
                  <a:gd name="connsiteY162" fmla="*/ 1775944 h 3201457"/>
                  <a:gd name="connsiteX163" fmla="*/ 769347 w 2529718"/>
                  <a:gd name="connsiteY163" fmla="*/ 1956919 h 3201457"/>
                  <a:gd name="connsiteX164" fmla="*/ 1047477 w 2529718"/>
                  <a:gd name="connsiteY164" fmla="*/ 1281596 h 3201457"/>
                  <a:gd name="connsiteX165" fmla="*/ 769347 w 2529718"/>
                  <a:gd name="connsiteY165" fmla="*/ 1956919 h 3201457"/>
                  <a:gd name="connsiteX166" fmla="*/ 1006519 w 2529718"/>
                  <a:gd name="connsiteY166" fmla="*/ 2364589 h 3201457"/>
                  <a:gd name="connsiteX167" fmla="*/ 1165587 w 2529718"/>
                  <a:gd name="connsiteY167" fmla="*/ 1940726 h 3201457"/>
                  <a:gd name="connsiteX168" fmla="*/ 1006519 w 2529718"/>
                  <a:gd name="connsiteY168" fmla="*/ 2364589 h 3201457"/>
                  <a:gd name="connsiteX169" fmla="*/ 1303699 w 2529718"/>
                  <a:gd name="connsiteY169" fmla="*/ 2679866 h 3201457"/>
                  <a:gd name="connsiteX170" fmla="*/ 1301794 w 2529718"/>
                  <a:gd name="connsiteY170" fmla="*/ 2350301 h 3201457"/>
                  <a:gd name="connsiteX171" fmla="*/ 1303699 w 2529718"/>
                  <a:gd name="connsiteY171" fmla="*/ 2679866 h 3201457"/>
                  <a:gd name="connsiteX172" fmla="*/ 1207497 w 2529718"/>
                  <a:gd name="connsiteY172" fmla="*/ 971081 h 3201457"/>
                  <a:gd name="connsiteX173" fmla="*/ 1146537 w 2529718"/>
                  <a:gd name="connsiteY173" fmla="*/ 1037756 h 3201457"/>
                  <a:gd name="connsiteX174" fmla="*/ 1200829 w 2529718"/>
                  <a:gd name="connsiteY174" fmla="*/ 1514959 h 3201457"/>
                  <a:gd name="connsiteX175" fmla="*/ 1250359 w 2529718"/>
                  <a:gd name="connsiteY175" fmla="*/ 1776896 h 3201457"/>
                  <a:gd name="connsiteX176" fmla="*/ 1297984 w 2529718"/>
                  <a:gd name="connsiteY176" fmla="*/ 1829284 h 3201457"/>
                  <a:gd name="connsiteX177" fmla="*/ 1667554 w 2529718"/>
                  <a:gd name="connsiteY177" fmla="*/ 2015021 h 3201457"/>
                  <a:gd name="connsiteX178" fmla="*/ 1706607 w 2529718"/>
                  <a:gd name="connsiteY178" fmla="*/ 2054074 h 3201457"/>
                  <a:gd name="connsiteX179" fmla="*/ 1282744 w 2529718"/>
                  <a:gd name="connsiteY179" fmla="*/ 1837856 h 3201457"/>
                  <a:gd name="connsiteX180" fmla="*/ 1276077 w 2529718"/>
                  <a:gd name="connsiteY180" fmla="*/ 1853096 h 3201457"/>
                  <a:gd name="connsiteX181" fmla="*/ 1416094 w 2529718"/>
                  <a:gd name="connsiteY181" fmla="*/ 2252194 h 3201457"/>
                  <a:gd name="connsiteX182" fmla="*/ 1457052 w 2529718"/>
                  <a:gd name="connsiteY182" fmla="*/ 2303629 h 3201457"/>
                  <a:gd name="connsiteX183" fmla="*/ 1458004 w 2529718"/>
                  <a:gd name="connsiteY183" fmla="*/ 2302676 h 3201457"/>
                  <a:gd name="connsiteX184" fmla="*/ 1458004 w 2529718"/>
                  <a:gd name="connsiteY184" fmla="*/ 2302676 h 3201457"/>
                  <a:gd name="connsiteX185" fmla="*/ 1458004 w 2529718"/>
                  <a:gd name="connsiteY185" fmla="*/ 2302676 h 3201457"/>
                  <a:gd name="connsiteX186" fmla="*/ 1458957 w 2529718"/>
                  <a:gd name="connsiteY186" fmla="*/ 2303629 h 3201457"/>
                  <a:gd name="connsiteX187" fmla="*/ 1554207 w 2529718"/>
                  <a:gd name="connsiteY187" fmla="*/ 2325537 h 3201457"/>
                  <a:gd name="connsiteX188" fmla="*/ 1705654 w 2529718"/>
                  <a:gd name="connsiteY188" fmla="*/ 2378876 h 3201457"/>
                  <a:gd name="connsiteX189" fmla="*/ 1459909 w 2529718"/>
                  <a:gd name="connsiteY189" fmla="*/ 2303629 h 3201457"/>
                  <a:gd name="connsiteX190" fmla="*/ 1458957 w 2529718"/>
                  <a:gd name="connsiteY190" fmla="*/ 2303629 h 3201457"/>
                  <a:gd name="connsiteX191" fmla="*/ 1478959 w 2529718"/>
                  <a:gd name="connsiteY191" fmla="*/ 2363637 h 3201457"/>
                  <a:gd name="connsiteX192" fmla="*/ 1608499 w 2529718"/>
                  <a:gd name="connsiteY192" fmla="*/ 2601762 h 3201457"/>
                  <a:gd name="connsiteX193" fmla="*/ 1626597 w 2529718"/>
                  <a:gd name="connsiteY193" fmla="*/ 2650339 h 3201457"/>
                  <a:gd name="connsiteX194" fmla="*/ 1334179 w 2529718"/>
                  <a:gd name="connsiteY194" fmla="*/ 2112176 h 3201457"/>
                  <a:gd name="connsiteX195" fmla="*/ 1175112 w 2529718"/>
                  <a:gd name="connsiteY195" fmla="*/ 1515911 h 3201457"/>
                  <a:gd name="connsiteX196" fmla="*/ 1132249 w 2529718"/>
                  <a:gd name="connsiteY196" fmla="*/ 899644 h 3201457"/>
                  <a:gd name="connsiteX197" fmla="*/ 1161777 w 2529718"/>
                  <a:gd name="connsiteY197" fmla="*/ 951079 h 3201457"/>
                  <a:gd name="connsiteX198" fmla="*/ 1223689 w 2529718"/>
                  <a:gd name="connsiteY198" fmla="*/ 950126 h 3201457"/>
                  <a:gd name="connsiteX199" fmla="*/ 1795189 w 2529718"/>
                  <a:gd name="connsiteY199" fmla="*/ 1077761 h 3201457"/>
                  <a:gd name="connsiteX200" fmla="*/ 1710417 w 2529718"/>
                  <a:gd name="connsiteY200" fmla="*/ 1063474 h 3201457"/>
                  <a:gd name="connsiteX201" fmla="*/ 1207497 w 2529718"/>
                  <a:gd name="connsiteY201" fmla="*/ 971081 h 3201457"/>
                  <a:gd name="connsiteX202" fmla="*/ 1692319 w 2529718"/>
                  <a:gd name="connsiteY202" fmla="*/ 1619734 h 3201457"/>
                  <a:gd name="connsiteX203" fmla="*/ 1220832 w 2529718"/>
                  <a:gd name="connsiteY203" fmla="*/ 1314934 h 3201457"/>
                  <a:gd name="connsiteX204" fmla="*/ 1692319 w 2529718"/>
                  <a:gd name="connsiteY204" fmla="*/ 1619734 h 32014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</a:cxnLst>
                <a:rect l="l" t="t" r="r" b="b"/>
                <a:pathLst>
                  <a:path w="2529718" h="3201457">
                    <a:moveTo>
                      <a:pt x="1977117" y="2175994"/>
                    </a:moveTo>
                    <a:cubicBezTo>
                      <a:pt x="1962829" y="2174089"/>
                      <a:pt x="1956162" y="2161706"/>
                      <a:pt x="1951399" y="2150276"/>
                    </a:cubicBezTo>
                    <a:cubicBezTo>
                      <a:pt x="1944732" y="2131226"/>
                      <a:pt x="1965687" y="2138846"/>
                      <a:pt x="1971402" y="2131226"/>
                    </a:cubicBezTo>
                    <a:cubicBezTo>
                      <a:pt x="2001882" y="2087411"/>
                      <a:pt x="2043792" y="2115987"/>
                      <a:pt x="2079987" y="2115034"/>
                    </a:cubicBezTo>
                    <a:cubicBezTo>
                      <a:pt x="2097132" y="2115034"/>
                      <a:pt x="2117134" y="2125512"/>
                      <a:pt x="2126659" y="2105509"/>
                    </a:cubicBezTo>
                    <a:cubicBezTo>
                      <a:pt x="2136184" y="2088364"/>
                      <a:pt x="2117134" y="2076934"/>
                      <a:pt x="2108562" y="2064551"/>
                    </a:cubicBezTo>
                    <a:cubicBezTo>
                      <a:pt x="2079987" y="2025499"/>
                      <a:pt x="2050459" y="1988351"/>
                      <a:pt x="2019027" y="1946441"/>
                    </a:cubicBezTo>
                    <a:cubicBezTo>
                      <a:pt x="2033314" y="1944536"/>
                      <a:pt x="2039982" y="1942631"/>
                      <a:pt x="2045697" y="1942631"/>
                    </a:cubicBezTo>
                    <a:cubicBezTo>
                      <a:pt x="2060937" y="1940726"/>
                      <a:pt x="2080939" y="1947394"/>
                      <a:pt x="2088559" y="1929296"/>
                    </a:cubicBezTo>
                    <a:cubicBezTo>
                      <a:pt x="2096179" y="1910246"/>
                      <a:pt x="2077129" y="1900721"/>
                      <a:pt x="2065699" y="1892149"/>
                    </a:cubicBezTo>
                    <a:cubicBezTo>
                      <a:pt x="1983784" y="1827379"/>
                      <a:pt x="1945684" y="1727366"/>
                      <a:pt x="1877104" y="1652119"/>
                    </a:cubicBezTo>
                    <a:cubicBezTo>
                      <a:pt x="1872342" y="1646404"/>
                      <a:pt x="1859007" y="1636879"/>
                      <a:pt x="1877104" y="1632116"/>
                    </a:cubicBezTo>
                    <a:cubicBezTo>
                      <a:pt x="1913299" y="1622591"/>
                      <a:pt x="1895202" y="1606399"/>
                      <a:pt x="1881867" y="1593064"/>
                    </a:cubicBezTo>
                    <a:cubicBezTo>
                      <a:pt x="1855197" y="1566394"/>
                      <a:pt x="1826622" y="1540676"/>
                      <a:pt x="1799952" y="1514959"/>
                    </a:cubicBezTo>
                    <a:cubicBezTo>
                      <a:pt x="1782807" y="1497814"/>
                      <a:pt x="1756137" y="1487336"/>
                      <a:pt x="1753279" y="1458761"/>
                    </a:cubicBezTo>
                    <a:cubicBezTo>
                      <a:pt x="1752327" y="1429234"/>
                      <a:pt x="1717084" y="1416851"/>
                      <a:pt x="1718989" y="1380656"/>
                    </a:cubicBezTo>
                    <a:cubicBezTo>
                      <a:pt x="1740897" y="1400659"/>
                      <a:pt x="1758994" y="1417804"/>
                      <a:pt x="1770424" y="1441616"/>
                    </a:cubicBezTo>
                    <a:cubicBezTo>
                      <a:pt x="1770424" y="1441616"/>
                      <a:pt x="1770424" y="1441616"/>
                      <a:pt x="1770424" y="1441616"/>
                    </a:cubicBezTo>
                    <a:lnTo>
                      <a:pt x="1770424" y="1441616"/>
                    </a:lnTo>
                    <a:cubicBezTo>
                      <a:pt x="1803762" y="1467334"/>
                      <a:pt x="1837099" y="1494956"/>
                      <a:pt x="1872342" y="1518769"/>
                    </a:cubicBezTo>
                    <a:cubicBezTo>
                      <a:pt x="1884724" y="1527341"/>
                      <a:pt x="1901869" y="1547344"/>
                      <a:pt x="1918062" y="1533056"/>
                    </a:cubicBezTo>
                    <a:cubicBezTo>
                      <a:pt x="1938064" y="1514959"/>
                      <a:pt x="1913299" y="1499719"/>
                      <a:pt x="1906632" y="1483526"/>
                    </a:cubicBezTo>
                    <a:cubicBezTo>
                      <a:pt x="1905679" y="1481621"/>
                      <a:pt x="1907584" y="1477811"/>
                      <a:pt x="1908537" y="1472096"/>
                    </a:cubicBezTo>
                    <a:cubicBezTo>
                      <a:pt x="1968544" y="1499719"/>
                      <a:pt x="2029504" y="1516864"/>
                      <a:pt x="2098084" y="1517816"/>
                    </a:cubicBezTo>
                    <a:cubicBezTo>
                      <a:pt x="2094274" y="1509244"/>
                      <a:pt x="2094274" y="1505434"/>
                      <a:pt x="2092369" y="1503529"/>
                    </a:cubicBezTo>
                    <a:cubicBezTo>
                      <a:pt x="2077129" y="1489241"/>
                      <a:pt x="2052364" y="1472096"/>
                      <a:pt x="2062842" y="1454951"/>
                    </a:cubicBezTo>
                    <a:cubicBezTo>
                      <a:pt x="2076177" y="1434949"/>
                      <a:pt x="2099037" y="1457809"/>
                      <a:pt x="2116182" y="1465429"/>
                    </a:cubicBezTo>
                    <a:cubicBezTo>
                      <a:pt x="2140947" y="1475906"/>
                      <a:pt x="2163807" y="1489241"/>
                      <a:pt x="2188572" y="1502576"/>
                    </a:cubicBezTo>
                    <a:cubicBezTo>
                      <a:pt x="2230482" y="1524484"/>
                      <a:pt x="2273345" y="1519721"/>
                      <a:pt x="2311445" y="1498766"/>
                    </a:cubicBezTo>
                    <a:cubicBezTo>
                      <a:pt x="2332399" y="1487336"/>
                      <a:pt x="2350497" y="1482574"/>
                      <a:pt x="2372404" y="1479716"/>
                    </a:cubicBezTo>
                    <a:cubicBezTo>
                      <a:pt x="2400027" y="1475906"/>
                      <a:pt x="2429554" y="1470191"/>
                      <a:pt x="2454319" y="1455904"/>
                    </a:cubicBezTo>
                    <a:cubicBezTo>
                      <a:pt x="2479084" y="1440664"/>
                      <a:pt x="2525757" y="1446379"/>
                      <a:pt x="2529567" y="1420661"/>
                    </a:cubicBezTo>
                    <a:cubicBezTo>
                      <a:pt x="2532424" y="1395896"/>
                      <a:pt x="2494324" y="1375894"/>
                      <a:pt x="2469559" y="1358749"/>
                    </a:cubicBezTo>
                    <a:cubicBezTo>
                      <a:pt x="2454319" y="1347319"/>
                      <a:pt x="2448605" y="1337794"/>
                      <a:pt x="2471465" y="1329221"/>
                    </a:cubicBezTo>
                    <a:cubicBezTo>
                      <a:pt x="2520994" y="1310171"/>
                      <a:pt x="2493372" y="1296836"/>
                      <a:pt x="2467655" y="1284454"/>
                    </a:cubicBezTo>
                    <a:cubicBezTo>
                      <a:pt x="2446699" y="1273976"/>
                      <a:pt x="2426697" y="1260641"/>
                      <a:pt x="2401932" y="1257784"/>
                    </a:cubicBezTo>
                    <a:cubicBezTo>
                      <a:pt x="2393359" y="1256831"/>
                      <a:pt x="2377167" y="1248259"/>
                      <a:pt x="2377167" y="1247306"/>
                    </a:cubicBezTo>
                    <a:cubicBezTo>
                      <a:pt x="2392407" y="1208254"/>
                      <a:pt x="2350497" y="1220636"/>
                      <a:pt x="2336209" y="1207301"/>
                    </a:cubicBezTo>
                    <a:cubicBezTo>
                      <a:pt x="2343829" y="1202539"/>
                      <a:pt x="2347640" y="1199681"/>
                      <a:pt x="2352402" y="1197776"/>
                    </a:cubicBezTo>
                    <a:cubicBezTo>
                      <a:pt x="2369547" y="1191109"/>
                      <a:pt x="2398122" y="1200634"/>
                      <a:pt x="2400979" y="1177774"/>
                    </a:cubicBezTo>
                    <a:cubicBezTo>
                      <a:pt x="2403837" y="1154914"/>
                      <a:pt x="2375262" y="1149199"/>
                      <a:pt x="2359070" y="1137769"/>
                    </a:cubicBezTo>
                    <a:cubicBezTo>
                      <a:pt x="2331447" y="1118719"/>
                      <a:pt x="2296204" y="1110146"/>
                      <a:pt x="2271440" y="1079666"/>
                    </a:cubicBezTo>
                    <a:cubicBezTo>
                      <a:pt x="2282870" y="1074904"/>
                      <a:pt x="2288584" y="1072999"/>
                      <a:pt x="2293347" y="1070141"/>
                    </a:cubicBezTo>
                    <a:cubicBezTo>
                      <a:pt x="2303824" y="1064426"/>
                      <a:pt x="2321922" y="1066331"/>
                      <a:pt x="2321922" y="1050139"/>
                    </a:cubicBezTo>
                    <a:cubicBezTo>
                      <a:pt x="2320970" y="1033946"/>
                      <a:pt x="2303824" y="1036804"/>
                      <a:pt x="2292395" y="1032041"/>
                    </a:cubicBezTo>
                    <a:cubicBezTo>
                      <a:pt x="2276202" y="1026326"/>
                      <a:pt x="2257152" y="1027279"/>
                      <a:pt x="2244770" y="1005371"/>
                    </a:cubicBezTo>
                    <a:cubicBezTo>
                      <a:pt x="2279059" y="994894"/>
                      <a:pt x="2311445" y="984416"/>
                      <a:pt x="2343829" y="973939"/>
                    </a:cubicBezTo>
                    <a:cubicBezTo>
                      <a:pt x="2354307" y="971081"/>
                      <a:pt x="2366690" y="969176"/>
                      <a:pt x="2368595" y="955841"/>
                    </a:cubicBezTo>
                    <a:cubicBezTo>
                      <a:pt x="2370499" y="942506"/>
                      <a:pt x="2359070" y="935839"/>
                      <a:pt x="2350497" y="930124"/>
                    </a:cubicBezTo>
                    <a:cubicBezTo>
                      <a:pt x="2308587" y="904406"/>
                      <a:pt x="2264772" y="882499"/>
                      <a:pt x="2213337" y="880594"/>
                    </a:cubicBezTo>
                    <a:cubicBezTo>
                      <a:pt x="2183809" y="879641"/>
                      <a:pt x="2153329" y="884404"/>
                      <a:pt x="2119040" y="869164"/>
                    </a:cubicBezTo>
                    <a:cubicBezTo>
                      <a:pt x="2181904" y="834874"/>
                      <a:pt x="2135232" y="832016"/>
                      <a:pt x="2109515" y="821539"/>
                    </a:cubicBezTo>
                    <a:cubicBezTo>
                      <a:pt x="2074272" y="806299"/>
                      <a:pt x="2036172" y="797726"/>
                      <a:pt x="2004739" y="774866"/>
                    </a:cubicBezTo>
                    <a:cubicBezTo>
                      <a:pt x="2019979" y="749149"/>
                      <a:pt x="2052364" y="755816"/>
                      <a:pt x="2072367" y="729146"/>
                    </a:cubicBezTo>
                    <a:cubicBezTo>
                      <a:pt x="1999977" y="715811"/>
                      <a:pt x="1929492" y="736766"/>
                      <a:pt x="1858054" y="704381"/>
                    </a:cubicBezTo>
                    <a:cubicBezTo>
                      <a:pt x="1916157" y="671996"/>
                      <a:pt x="1945684" y="615799"/>
                      <a:pt x="2007597" y="586271"/>
                    </a:cubicBezTo>
                    <a:cubicBezTo>
                      <a:pt x="1961877" y="586271"/>
                      <a:pt x="1922824" y="596749"/>
                      <a:pt x="1893297" y="584366"/>
                    </a:cubicBezTo>
                    <a:cubicBezTo>
                      <a:pt x="1841862" y="562459"/>
                      <a:pt x="1795189" y="580556"/>
                      <a:pt x="1747564" y="588176"/>
                    </a:cubicBezTo>
                    <a:cubicBezTo>
                      <a:pt x="1718989" y="591986"/>
                      <a:pt x="1691367" y="600559"/>
                      <a:pt x="1663744" y="602464"/>
                    </a:cubicBezTo>
                    <a:cubicBezTo>
                      <a:pt x="1649457" y="603416"/>
                      <a:pt x="1617072" y="617704"/>
                      <a:pt x="1635169" y="574841"/>
                    </a:cubicBezTo>
                    <a:cubicBezTo>
                      <a:pt x="1643742" y="555791"/>
                      <a:pt x="1619929" y="559601"/>
                      <a:pt x="1609452" y="562459"/>
                    </a:cubicBezTo>
                    <a:cubicBezTo>
                      <a:pt x="1503724" y="593891"/>
                      <a:pt x="1394187" y="613894"/>
                      <a:pt x="1307509" y="692951"/>
                    </a:cubicBezTo>
                    <a:cubicBezTo>
                      <a:pt x="1271314" y="726289"/>
                      <a:pt x="1224642" y="748196"/>
                      <a:pt x="1177017" y="778676"/>
                    </a:cubicBezTo>
                    <a:cubicBezTo>
                      <a:pt x="1180827" y="709144"/>
                      <a:pt x="1186542" y="649136"/>
                      <a:pt x="1207497" y="590081"/>
                    </a:cubicBezTo>
                    <a:cubicBezTo>
                      <a:pt x="1228452" y="529121"/>
                      <a:pt x="1249407" y="467209"/>
                      <a:pt x="1258932" y="402439"/>
                    </a:cubicBezTo>
                    <a:cubicBezTo>
                      <a:pt x="1277029" y="278614"/>
                      <a:pt x="1300842" y="155741"/>
                      <a:pt x="1368469" y="46204"/>
                    </a:cubicBezTo>
                    <a:cubicBezTo>
                      <a:pt x="1380852" y="26201"/>
                      <a:pt x="1377042" y="13819"/>
                      <a:pt x="1352277" y="10009"/>
                    </a:cubicBezTo>
                    <a:cubicBezTo>
                      <a:pt x="1339894" y="8104"/>
                      <a:pt x="1327512" y="5246"/>
                      <a:pt x="1315129" y="2389"/>
                    </a:cubicBezTo>
                    <a:cubicBezTo>
                      <a:pt x="1285602" y="-5231"/>
                      <a:pt x="1271314" y="5246"/>
                      <a:pt x="1265599" y="35726"/>
                    </a:cubicBezTo>
                    <a:cubicBezTo>
                      <a:pt x="1221784" y="267184"/>
                      <a:pt x="1183684" y="500546"/>
                      <a:pt x="1116057" y="727241"/>
                    </a:cubicBezTo>
                    <a:cubicBezTo>
                      <a:pt x="1086529" y="823444"/>
                      <a:pt x="1077004" y="831064"/>
                      <a:pt x="979849" y="796774"/>
                    </a:cubicBezTo>
                    <a:cubicBezTo>
                      <a:pt x="971277" y="793916"/>
                      <a:pt x="962704" y="788201"/>
                      <a:pt x="954132" y="784391"/>
                    </a:cubicBezTo>
                    <a:cubicBezTo>
                      <a:pt x="915079" y="751054"/>
                      <a:pt x="870312" y="739624"/>
                      <a:pt x="820782" y="756769"/>
                    </a:cubicBezTo>
                    <a:cubicBezTo>
                      <a:pt x="794112" y="774866"/>
                      <a:pt x="762679" y="766294"/>
                      <a:pt x="734104" y="774866"/>
                    </a:cubicBezTo>
                    <a:cubicBezTo>
                      <a:pt x="683622" y="790106"/>
                      <a:pt x="617899" y="774866"/>
                      <a:pt x="601707" y="850114"/>
                    </a:cubicBezTo>
                    <a:cubicBezTo>
                      <a:pt x="600754" y="852971"/>
                      <a:pt x="595039" y="856781"/>
                      <a:pt x="590277" y="857734"/>
                    </a:cubicBezTo>
                    <a:cubicBezTo>
                      <a:pt x="512172" y="875831"/>
                      <a:pt x="453117" y="936791"/>
                      <a:pt x="374059" y="953936"/>
                    </a:cubicBezTo>
                    <a:cubicBezTo>
                      <a:pt x="349294" y="959651"/>
                      <a:pt x="339769" y="972986"/>
                      <a:pt x="356914" y="993941"/>
                    </a:cubicBezTo>
                    <a:cubicBezTo>
                      <a:pt x="374059" y="1015849"/>
                      <a:pt x="362629" y="1023469"/>
                      <a:pt x="343579" y="1032041"/>
                    </a:cubicBezTo>
                    <a:cubicBezTo>
                      <a:pt x="299764" y="1053949"/>
                      <a:pt x="255949" y="1077761"/>
                      <a:pt x="220707" y="1112051"/>
                    </a:cubicBezTo>
                    <a:cubicBezTo>
                      <a:pt x="210229" y="1122529"/>
                      <a:pt x="192132" y="1138721"/>
                      <a:pt x="208324" y="1152056"/>
                    </a:cubicBezTo>
                    <a:cubicBezTo>
                      <a:pt x="239757" y="1177774"/>
                      <a:pt x="263569" y="1220636"/>
                      <a:pt x="316909" y="1205396"/>
                    </a:cubicBezTo>
                    <a:cubicBezTo>
                      <a:pt x="326434" y="1202539"/>
                      <a:pt x="341674" y="1198729"/>
                      <a:pt x="352152" y="1213969"/>
                    </a:cubicBezTo>
                    <a:cubicBezTo>
                      <a:pt x="292144" y="1276834"/>
                      <a:pt x="216897" y="1323506"/>
                      <a:pt x="159747" y="1390181"/>
                    </a:cubicBezTo>
                    <a:cubicBezTo>
                      <a:pt x="149269" y="1402564"/>
                      <a:pt x="129267" y="1416851"/>
                      <a:pt x="138792" y="1433996"/>
                    </a:cubicBezTo>
                    <a:cubicBezTo>
                      <a:pt x="150222" y="1454951"/>
                      <a:pt x="167367" y="1420661"/>
                      <a:pt x="185464" y="1433044"/>
                    </a:cubicBezTo>
                    <a:cubicBezTo>
                      <a:pt x="176892" y="1442569"/>
                      <a:pt x="169272" y="1453999"/>
                      <a:pt x="159747" y="1460666"/>
                    </a:cubicBezTo>
                    <a:cubicBezTo>
                      <a:pt x="92119" y="1508291"/>
                      <a:pt x="58782" y="1576871"/>
                      <a:pt x="34969" y="1653071"/>
                    </a:cubicBezTo>
                    <a:cubicBezTo>
                      <a:pt x="29254" y="1672121"/>
                      <a:pt x="17824" y="1702601"/>
                      <a:pt x="52114" y="1695934"/>
                    </a:cubicBezTo>
                    <a:cubicBezTo>
                      <a:pt x="114027" y="1682599"/>
                      <a:pt x="85452" y="1714984"/>
                      <a:pt x="79737" y="1739749"/>
                    </a:cubicBezTo>
                    <a:cubicBezTo>
                      <a:pt x="74022" y="1762609"/>
                      <a:pt x="37827" y="1794994"/>
                      <a:pt x="97834" y="1800709"/>
                    </a:cubicBezTo>
                    <a:cubicBezTo>
                      <a:pt x="72117" y="1834046"/>
                      <a:pt x="49257" y="1864526"/>
                      <a:pt x="27349" y="1895006"/>
                    </a:cubicBezTo>
                    <a:cubicBezTo>
                      <a:pt x="15919" y="1911199"/>
                      <a:pt x="-1226" y="1926439"/>
                      <a:pt x="2584" y="1949299"/>
                    </a:cubicBezTo>
                    <a:cubicBezTo>
                      <a:pt x="8299" y="1976921"/>
                      <a:pt x="39732" y="1957871"/>
                      <a:pt x="52114" y="1974064"/>
                    </a:cubicBezTo>
                    <a:cubicBezTo>
                      <a:pt x="44494" y="1998829"/>
                      <a:pt x="22587" y="2012164"/>
                      <a:pt x="11157" y="2032166"/>
                    </a:cubicBezTo>
                    <a:cubicBezTo>
                      <a:pt x="3537" y="2044549"/>
                      <a:pt x="-6941" y="2063599"/>
                      <a:pt x="6394" y="2070266"/>
                    </a:cubicBezTo>
                    <a:cubicBezTo>
                      <a:pt x="41637" y="2088364"/>
                      <a:pt x="20682" y="2112176"/>
                      <a:pt x="18777" y="2134084"/>
                    </a:cubicBezTo>
                    <a:cubicBezTo>
                      <a:pt x="16872" y="2154087"/>
                      <a:pt x="5442" y="2187424"/>
                      <a:pt x="25444" y="2190281"/>
                    </a:cubicBezTo>
                    <a:cubicBezTo>
                      <a:pt x="77832" y="2197901"/>
                      <a:pt x="50209" y="2223619"/>
                      <a:pt x="45447" y="2245526"/>
                    </a:cubicBezTo>
                    <a:cubicBezTo>
                      <a:pt x="37827" y="2277912"/>
                      <a:pt x="31159" y="2310296"/>
                      <a:pt x="23539" y="2342681"/>
                    </a:cubicBezTo>
                    <a:cubicBezTo>
                      <a:pt x="20682" y="2357921"/>
                      <a:pt x="11157" y="2376019"/>
                      <a:pt x="29254" y="2385544"/>
                    </a:cubicBezTo>
                    <a:cubicBezTo>
                      <a:pt x="46399" y="2394116"/>
                      <a:pt x="57829" y="2376971"/>
                      <a:pt x="69259" y="2367446"/>
                    </a:cubicBezTo>
                    <a:cubicBezTo>
                      <a:pt x="103549" y="2337919"/>
                      <a:pt x="131172" y="2299819"/>
                      <a:pt x="177844" y="2277912"/>
                    </a:cubicBezTo>
                    <a:cubicBezTo>
                      <a:pt x="175939" y="2330299"/>
                      <a:pt x="200704" y="2326489"/>
                      <a:pt x="230232" y="2304581"/>
                    </a:cubicBezTo>
                    <a:cubicBezTo>
                      <a:pt x="255949" y="2285531"/>
                      <a:pt x="279762" y="2264576"/>
                      <a:pt x="304527" y="2245526"/>
                    </a:cubicBezTo>
                    <a:cubicBezTo>
                      <a:pt x="311194" y="2240764"/>
                      <a:pt x="321672" y="2225524"/>
                      <a:pt x="326434" y="2236001"/>
                    </a:cubicBezTo>
                    <a:cubicBezTo>
                      <a:pt x="347389" y="2286484"/>
                      <a:pt x="368344" y="2245526"/>
                      <a:pt x="381679" y="2234096"/>
                    </a:cubicBezTo>
                    <a:cubicBezTo>
                      <a:pt x="446449" y="2178851"/>
                      <a:pt x="520744" y="2136941"/>
                      <a:pt x="589324" y="2069314"/>
                    </a:cubicBezTo>
                    <a:cubicBezTo>
                      <a:pt x="574084" y="2133131"/>
                      <a:pt x="559797" y="2184566"/>
                      <a:pt x="560749" y="2238859"/>
                    </a:cubicBezTo>
                    <a:cubicBezTo>
                      <a:pt x="561702" y="2262671"/>
                      <a:pt x="556939" y="2286484"/>
                      <a:pt x="573132" y="2307439"/>
                    </a:cubicBezTo>
                    <a:cubicBezTo>
                      <a:pt x="592182" y="2330299"/>
                      <a:pt x="614089" y="2299819"/>
                      <a:pt x="636949" y="2311249"/>
                    </a:cubicBezTo>
                    <a:cubicBezTo>
                      <a:pt x="630282" y="2326489"/>
                      <a:pt x="623614" y="2340776"/>
                      <a:pt x="617899" y="2355064"/>
                    </a:cubicBezTo>
                    <a:cubicBezTo>
                      <a:pt x="600754" y="2399831"/>
                      <a:pt x="584562" y="2443646"/>
                      <a:pt x="567417" y="2488414"/>
                    </a:cubicBezTo>
                    <a:cubicBezTo>
                      <a:pt x="561702" y="2503654"/>
                      <a:pt x="564559" y="2516989"/>
                      <a:pt x="576942" y="2526514"/>
                    </a:cubicBezTo>
                    <a:cubicBezTo>
                      <a:pt x="590277" y="2536991"/>
                      <a:pt x="600754" y="2527466"/>
                      <a:pt x="611232" y="2519846"/>
                    </a:cubicBezTo>
                    <a:cubicBezTo>
                      <a:pt x="618852" y="2515084"/>
                      <a:pt x="623614" y="2503654"/>
                      <a:pt x="642664" y="2513179"/>
                    </a:cubicBezTo>
                    <a:cubicBezTo>
                      <a:pt x="617899" y="2593189"/>
                      <a:pt x="676002" y="2660816"/>
                      <a:pt x="682669" y="2738921"/>
                    </a:cubicBezTo>
                    <a:cubicBezTo>
                      <a:pt x="684574" y="2758924"/>
                      <a:pt x="676002" y="2789404"/>
                      <a:pt x="703624" y="2796071"/>
                    </a:cubicBezTo>
                    <a:cubicBezTo>
                      <a:pt x="732199" y="2802739"/>
                      <a:pt x="739819" y="2771306"/>
                      <a:pt x="754107" y="2754162"/>
                    </a:cubicBezTo>
                    <a:cubicBezTo>
                      <a:pt x="775062" y="2728444"/>
                      <a:pt x="791254" y="2703679"/>
                      <a:pt x="829354" y="2696059"/>
                    </a:cubicBezTo>
                    <a:cubicBezTo>
                      <a:pt x="868407" y="2687487"/>
                      <a:pt x="904602" y="2662721"/>
                      <a:pt x="935082" y="2634146"/>
                    </a:cubicBezTo>
                    <a:cubicBezTo>
                      <a:pt x="978897" y="2592237"/>
                      <a:pt x="978897" y="2593189"/>
                      <a:pt x="992232" y="2649387"/>
                    </a:cubicBezTo>
                    <a:cubicBezTo>
                      <a:pt x="996042" y="2666531"/>
                      <a:pt x="996042" y="2694154"/>
                      <a:pt x="1022712" y="2689391"/>
                    </a:cubicBezTo>
                    <a:cubicBezTo>
                      <a:pt x="1056049" y="2683677"/>
                      <a:pt x="1057954" y="2705584"/>
                      <a:pt x="1066527" y="2725587"/>
                    </a:cubicBezTo>
                    <a:cubicBezTo>
                      <a:pt x="1077957" y="2753209"/>
                      <a:pt x="1093197" y="2791309"/>
                      <a:pt x="1125582" y="2783689"/>
                    </a:cubicBezTo>
                    <a:cubicBezTo>
                      <a:pt x="1156062" y="2777021"/>
                      <a:pt x="1160824" y="2792262"/>
                      <a:pt x="1173207" y="2807502"/>
                    </a:cubicBezTo>
                    <a:cubicBezTo>
                      <a:pt x="1184637" y="2822741"/>
                      <a:pt x="1195114" y="2838934"/>
                      <a:pt x="1207497" y="2852269"/>
                    </a:cubicBezTo>
                    <a:cubicBezTo>
                      <a:pt x="1235119" y="2879891"/>
                      <a:pt x="1254169" y="2874177"/>
                      <a:pt x="1262742" y="2836077"/>
                    </a:cubicBezTo>
                    <a:cubicBezTo>
                      <a:pt x="1268457" y="2810359"/>
                      <a:pt x="1266552" y="2782737"/>
                      <a:pt x="1289412" y="2760829"/>
                    </a:cubicBezTo>
                    <a:cubicBezTo>
                      <a:pt x="1313224" y="2797977"/>
                      <a:pt x="1316082" y="2840839"/>
                      <a:pt x="1341799" y="2874177"/>
                    </a:cubicBezTo>
                    <a:cubicBezTo>
                      <a:pt x="1360849" y="2898941"/>
                      <a:pt x="1379899" y="2918944"/>
                      <a:pt x="1412284" y="2897989"/>
                    </a:cubicBezTo>
                    <a:cubicBezTo>
                      <a:pt x="1431334" y="2885606"/>
                      <a:pt x="1440859" y="2897037"/>
                      <a:pt x="1451337" y="2909419"/>
                    </a:cubicBezTo>
                    <a:cubicBezTo>
                      <a:pt x="1474197" y="2937041"/>
                      <a:pt x="1498009" y="2965616"/>
                      <a:pt x="1522774" y="2992287"/>
                    </a:cubicBezTo>
                    <a:cubicBezTo>
                      <a:pt x="1536109" y="3006574"/>
                      <a:pt x="1558017" y="3016099"/>
                      <a:pt x="1564684" y="2992287"/>
                    </a:cubicBezTo>
                    <a:cubicBezTo>
                      <a:pt x="1579924" y="2932279"/>
                      <a:pt x="1599927" y="2970379"/>
                      <a:pt x="1622787" y="2985619"/>
                    </a:cubicBezTo>
                    <a:cubicBezTo>
                      <a:pt x="1670412" y="3017052"/>
                      <a:pt x="1699939" y="3085631"/>
                      <a:pt x="1775187" y="3060866"/>
                    </a:cubicBezTo>
                    <a:cubicBezTo>
                      <a:pt x="1777092" y="3059914"/>
                      <a:pt x="1781854" y="3066581"/>
                      <a:pt x="1784712" y="3071344"/>
                    </a:cubicBezTo>
                    <a:cubicBezTo>
                      <a:pt x="1839004" y="3158974"/>
                      <a:pt x="1932349" y="3174214"/>
                      <a:pt x="2019979" y="3198979"/>
                    </a:cubicBezTo>
                    <a:cubicBezTo>
                      <a:pt x="2032362" y="3202789"/>
                      <a:pt x="2045697" y="3203741"/>
                      <a:pt x="2054269" y="3190406"/>
                    </a:cubicBezTo>
                    <a:cubicBezTo>
                      <a:pt x="2062842" y="3174214"/>
                      <a:pt x="2053317" y="3164689"/>
                      <a:pt x="2042839" y="3153259"/>
                    </a:cubicBezTo>
                    <a:cubicBezTo>
                      <a:pt x="2017122" y="3125637"/>
                      <a:pt x="1991404" y="3097062"/>
                      <a:pt x="1967592" y="3067534"/>
                    </a:cubicBezTo>
                    <a:cubicBezTo>
                      <a:pt x="1955209" y="3053246"/>
                      <a:pt x="1934254" y="3038959"/>
                      <a:pt x="1969497" y="3023719"/>
                    </a:cubicBezTo>
                    <a:cubicBezTo>
                      <a:pt x="1989499" y="3014194"/>
                      <a:pt x="1976164" y="2997049"/>
                      <a:pt x="1966639" y="2983714"/>
                    </a:cubicBezTo>
                    <a:cubicBezTo>
                      <a:pt x="1941874" y="2952281"/>
                      <a:pt x="1917109" y="2921802"/>
                      <a:pt x="1893297" y="2890369"/>
                    </a:cubicBezTo>
                    <a:cubicBezTo>
                      <a:pt x="1879009" y="2870366"/>
                      <a:pt x="1847577" y="2849412"/>
                      <a:pt x="1891392" y="2824646"/>
                    </a:cubicBezTo>
                    <a:cubicBezTo>
                      <a:pt x="1901869" y="2818931"/>
                      <a:pt x="1896154" y="2804644"/>
                      <a:pt x="1889487" y="2795119"/>
                    </a:cubicBezTo>
                    <a:cubicBezTo>
                      <a:pt x="1881867" y="2783689"/>
                      <a:pt x="1864722" y="2778927"/>
                      <a:pt x="1866627" y="2758924"/>
                    </a:cubicBezTo>
                    <a:cubicBezTo>
                      <a:pt x="1909489" y="2757019"/>
                      <a:pt x="1917109" y="2741779"/>
                      <a:pt x="1885677" y="2708441"/>
                    </a:cubicBezTo>
                    <a:cubicBezTo>
                      <a:pt x="1872342" y="2694154"/>
                      <a:pt x="1864722" y="2673199"/>
                      <a:pt x="1855197" y="2655102"/>
                    </a:cubicBezTo>
                    <a:cubicBezTo>
                      <a:pt x="1849482" y="2643671"/>
                      <a:pt x="1850434" y="2628431"/>
                      <a:pt x="1865674" y="2632241"/>
                    </a:cubicBezTo>
                    <a:cubicBezTo>
                      <a:pt x="1921872" y="2646529"/>
                      <a:pt x="1966639" y="2606524"/>
                      <a:pt x="2019027" y="2604619"/>
                    </a:cubicBezTo>
                    <a:cubicBezTo>
                      <a:pt x="2057127" y="2602714"/>
                      <a:pt x="2062842" y="2587474"/>
                      <a:pt x="2040934" y="2556994"/>
                    </a:cubicBezTo>
                    <a:cubicBezTo>
                      <a:pt x="2009502" y="2513179"/>
                      <a:pt x="1978069" y="2469364"/>
                      <a:pt x="1947589" y="2424596"/>
                    </a:cubicBezTo>
                    <a:cubicBezTo>
                      <a:pt x="1940922" y="2415071"/>
                      <a:pt x="1924729" y="2402689"/>
                      <a:pt x="1938064" y="2392212"/>
                    </a:cubicBezTo>
                    <a:cubicBezTo>
                      <a:pt x="1961877" y="2373162"/>
                      <a:pt x="1942827" y="2355064"/>
                      <a:pt x="1942827" y="2336014"/>
                    </a:cubicBezTo>
                    <a:cubicBezTo>
                      <a:pt x="1948542" y="2320774"/>
                      <a:pt x="1959972" y="2312201"/>
                      <a:pt x="1975212" y="2307439"/>
                    </a:cubicBezTo>
                    <a:cubicBezTo>
                      <a:pt x="1993309" y="2300771"/>
                      <a:pt x="2011407" y="2289341"/>
                      <a:pt x="2014264" y="2271244"/>
                    </a:cubicBezTo>
                    <a:cubicBezTo>
                      <a:pt x="2019979" y="2241716"/>
                      <a:pt x="2034267" y="2228381"/>
                      <a:pt x="2052364" y="2221714"/>
                    </a:cubicBezTo>
                    <a:lnTo>
                      <a:pt x="2021884" y="2180756"/>
                    </a:lnTo>
                    <a:cubicBezTo>
                      <a:pt x="2007597" y="2177899"/>
                      <a:pt x="1992357" y="2177899"/>
                      <a:pt x="1977117" y="2175994"/>
                    </a:cubicBezTo>
                    <a:close/>
                    <a:moveTo>
                      <a:pt x="483597" y="1775944"/>
                    </a:moveTo>
                    <a:cubicBezTo>
                      <a:pt x="614089" y="1493051"/>
                      <a:pt x="768394" y="1227304"/>
                      <a:pt x="1006519" y="1018706"/>
                    </a:cubicBezTo>
                    <a:cubicBezTo>
                      <a:pt x="789349" y="1241591"/>
                      <a:pt x="635997" y="1508291"/>
                      <a:pt x="483597" y="1775944"/>
                    </a:cubicBezTo>
                    <a:close/>
                    <a:moveTo>
                      <a:pt x="769347" y="1956919"/>
                    </a:moveTo>
                    <a:cubicBezTo>
                      <a:pt x="844594" y="1724509"/>
                      <a:pt x="968419" y="1512101"/>
                      <a:pt x="1047477" y="1281596"/>
                    </a:cubicBezTo>
                    <a:cubicBezTo>
                      <a:pt x="1002709" y="1526389"/>
                      <a:pt x="879837" y="1738796"/>
                      <a:pt x="769347" y="1956919"/>
                    </a:cubicBezTo>
                    <a:close/>
                    <a:moveTo>
                      <a:pt x="1006519" y="2364589"/>
                    </a:moveTo>
                    <a:cubicBezTo>
                      <a:pt x="999852" y="2303629"/>
                      <a:pt x="1104627" y="2015974"/>
                      <a:pt x="1165587" y="1940726"/>
                    </a:cubicBezTo>
                    <a:cubicBezTo>
                      <a:pt x="1113199" y="2081696"/>
                      <a:pt x="1059859" y="2221714"/>
                      <a:pt x="1006519" y="2364589"/>
                    </a:cubicBezTo>
                    <a:close/>
                    <a:moveTo>
                      <a:pt x="1303699" y="2679866"/>
                    </a:moveTo>
                    <a:cubicBezTo>
                      <a:pt x="1280839" y="2617002"/>
                      <a:pt x="1279887" y="2430312"/>
                      <a:pt x="1301794" y="2350301"/>
                    </a:cubicBezTo>
                    <a:cubicBezTo>
                      <a:pt x="1317987" y="2386496"/>
                      <a:pt x="1319892" y="2636052"/>
                      <a:pt x="1303699" y="2679866"/>
                    </a:cubicBezTo>
                    <a:close/>
                    <a:moveTo>
                      <a:pt x="1207497" y="971081"/>
                    </a:moveTo>
                    <a:cubicBezTo>
                      <a:pt x="1143679" y="966319"/>
                      <a:pt x="1138917" y="973939"/>
                      <a:pt x="1146537" y="1037756"/>
                    </a:cubicBezTo>
                    <a:cubicBezTo>
                      <a:pt x="1164634" y="1196824"/>
                      <a:pt x="1177969" y="1356844"/>
                      <a:pt x="1200829" y="1514959"/>
                    </a:cubicBezTo>
                    <a:cubicBezTo>
                      <a:pt x="1213212" y="1602589"/>
                      <a:pt x="1238929" y="1688314"/>
                      <a:pt x="1250359" y="1776896"/>
                    </a:cubicBezTo>
                    <a:cubicBezTo>
                      <a:pt x="1254169" y="1806424"/>
                      <a:pt x="1273219" y="1818806"/>
                      <a:pt x="1297984" y="1829284"/>
                    </a:cubicBezTo>
                    <a:cubicBezTo>
                      <a:pt x="1424667" y="1883576"/>
                      <a:pt x="1550397" y="1940726"/>
                      <a:pt x="1667554" y="2015021"/>
                    </a:cubicBezTo>
                    <a:cubicBezTo>
                      <a:pt x="1680889" y="2023594"/>
                      <a:pt x="1696129" y="2029309"/>
                      <a:pt x="1706607" y="2054074"/>
                    </a:cubicBezTo>
                    <a:cubicBezTo>
                      <a:pt x="1558969" y="1985494"/>
                      <a:pt x="1418952" y="1916914"/>
                      <a:pt x="1282744" y="1837856"/>
                    </a:cubicBezTo>
                    <a:cubicBezTo>
                      <a:pt x="1278934" y="1845476"/>
                      <a:pt x="1275124" y="1850239"/>
                      <a:pt x="1276077" y="1853096"/>
                    </a:cubicBezTo>
                    <a:cubicBezTo>
                      <a:pt x="1323702" y="1985494"/>
                      <a:pt x="1348467" y="2126464"/>
                      <a:pt x="1416094" y="2252194"/>
                    </a:cubicBezTo>
                    <a:cubicBezTo>
                      <a:pt x="1426572" y="2272196"/>
                      <a:pt x="1438002" y="2291246"/>
                      <a:pt x="1457052" y="2303629"/>
                    </a:cubicBezTo>
                    <a:lnTo>
                      <a:pt x="1458004" y="2302676"/>
                    </a:lnTo>
                    <a:cubicBezTo>
                      <a:pt x="1458004" y="2302676"/>
                      <a:pt x="1458004" y="2302676"/>
                      <a:pt x="1458004" y="2302676"/>
                    </a:cubicBezTo>
                    <a:lnTo>
                      <a:pt x="1458004" y="2302676"/>
                    </a:lnTo>
                    <a:cubicBezTo>
                      <a:pt x="1458004" y="2302676"/>
                      <a:pt x="1458957" y="2302676"/>
                      <a:pt x="1458957" y="2303629"/>
                    </a:cubicBezTo>
                    <a:cubicBezTo>
                      <a:pt x="1492294" y="2302676"/>
                      <a:pt x="1522774" y="2316012"/>
                      <a:pt x="1554207" y="2325537"/>
                    </a:cubicBezTo>
                    <a:cubicBezTo>
                      <a:pt x="1603737" y="2339824"/>
                      <a:pt x="1651362" y="2359826"/>
                      <a:pt x="1705654" y="2378876"/>
                    </a:cubicBezTo>
                    <a:cubicBezTo>
                      <a:pt x="1639932" y="2395069"/>
                      <a:pt x="1518012" y="2356016"/>
                      <a:pt x="1459909" y="2303629"/>
                    </a:cubicBezTo>
                    <a:cubicBezTo>
                      <a:pt x="1459909" y="2303629"/>
                      <a:pt x="1458957" y="2303629"/>
                      <a:pt x="1458957" y="2303629"/>
                    </a:cubicBezTo>
                    <a:cubicBezTo>
                      <a:pt x="1449432" y="2328394"/>
                      <a:pt x="1468482" y="2344587"/>
                      <a:pt x="1478959" y="2363637"/>
                    </a:cubicBezTo>
                    <a:cubicBezTo>
                      <a:pt x="1521822" y="2443646"/>
                      <a:pt x="1565637" y="2522704"/>
                      <a:pt x="1608499" y="2601762"/>
                    </a:cubicBezTo>
                    <a:cubicBezTo>
                      <a:pt x="1616119" y="2617002"/>
                      <a:pt x="1626597" y="2631289"/>
                      <a:pt x="1626597" y="2650339"/>
                    </a:cubicBezTo>
                    <a:cubicBezTo>
                      <a:pt x="1576114" y="2609381"/>
                      <a:pt x="1376089" y="2237906"/>
                      <a:pt x="1334179" y="2112176"/>
                    </a:cubicBezTo>
                    <a:cubicBezTo>
                      <a:pt x="1269409" y="1915961"/>
                      <a:pt x="1208449" y="1719746"/>
                      <a:pt x="1175112" y="1515911"/>
                    </a:cubicBezTo>
                    <a:cubicBezTo>
                      <a:pt x="1137964" y="1292074"/>
                      <a:pt x="1116057" y="988226"/>
                      <a:pt x="1132249" y="899644"/>
                    </a:cubicBezTo>
                    <a:cubicBezTo>
                      <a:pt x="1155109" y="911074"/>
                      <a:pt x="1130344" y="948221"/>
                      <a:pt x="1161777" y="951079"/>
                    </a:cubicBezTo>
                    <a:cubicBezTo>
                      <a:pt x="1181779" y="952984"/>
                      <a:pt x="1202734" y="949174"/>
                      <a:pt x="1223689" y="950126"/>
                    </a:cubicBezTo>
                    <a:cubicBezTo>
                      <a:pt x="1421809" y="958699"/>
                      <a:pt x="1612309" y="998704"/>
                      <a:pt x="1795189" y="1077761"/>
                    </a:cubicBezTo>
                    <a:cubicBezTo>
                      <a:pt x="1764709" y="1082524"/>
                      <a:pt x="1738039" y="1071094"/>
                      <a:pt x="1710417" y="1063474"/>
                    </a:cubicBezTo>
                    <a:cubicBezTo>
                      <a:pt x="1542777" y="1019659"/>
                      <a:pt x="1377042" y="983464"/>
                      <a:pt x="1207497" y="971081"/>
                    </a:cubicBezTo>
                    <a:close/>
                    <a:moveTo>
                      <a:pt x="1692319" y="1619734"/>
                    </a:moveTo>
                    <a:cubicBezTo>
                      <a:pt x="1517059" y="1546391"/>
                      <a:pt x="1358944" y="1445426"/>
                      <a:pt x="1220832" y="1314934"/>
                    </a:cubicBezTo>
                    <a:cubicBezTo>
                      <a:pt x="1387519" y="1400659"/>
                      <a:pt x="1545634" y="1501624"/>
                      <a:pt x="1692319" y="1619734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7" name="Graphic 867">
                <a:extLst>
                  <a:ext uri="{FF2B5EF4-FFF2-40B4-BE49-F238E27FC236}">
                    <a16:creationId xmlns:a16="http://schemas.microsoft.com/office/drawing/2014/main" id="{0178C33C-89D4-4409-AEA4-556FA5238FCC}"/>
                  </a:ext>
                </a:extLst>
              </p:cNvPr>
              <p:cNvSpPr/>
              <p:nvPr/>
            </p:nvSpPr>
            <p:spPr>
              <a:xfrm rot="10800000">
                <a:off x="6622036" y="3153297"/>
                <a:ext cx="178399" cy="225771"/>
              </a:xfrm>
              <a:custGeom>
                <a:avLst/>
                <a:gdLst>
                  <a:gd name="connsiteX0" fmla="*/ 1977117 w 2529718"/>
                  <a:gd name="connsiteY0" fmla="*/ 2175994 h 3201457"/>
                  <a:gd name="connsiteX1" fmla="*/ 1951399 w 2529718"/>
                  <a:gd name="connsiteY1" fmla="*/ 2150276 h 3201457"/>
                  <a:gd name="connsiteX2" fmla="*/ 1971402 w 2529718"/>
                  <a:gd name="connsiteY2" fmla="*/ 2131226 h 3201457"/>
                  <a:gd name="connsiteX3" fmla="*/ 2079987 w 2529718"/>
                  <a:gd name="connsiteY3" fmla="*/ 2115034 h 3201457"/>
                  <a:gd name="connsiteX4" fmla="*/ 2126659 w 2529718"/>
                  <a:gd name="connsiteY4" fmla="*/ 2105509 h 3201457"/>
                  <a:gd name="connsiteX5" fmla="*/ 2108562 w 2529718"/>
                  <a:gd name="connsiteY5" fmla="*/ 2064551 h 3201457"/>
                  <a:gd name="connsiteX6" fmla="*/ 2019027 w 2529718"/>
                  <a:gd name="connsiteY6" fmla="*/ 1946441 h 3201457"/>
                  <a:gd name="connsiteX7" fmla="*/ 2045697 w 2529718"/>
                  <a:gd name="connsiteY7" fmla="*/ 1942631 h 3201457"/>
                  <a:gd name="connsiteX8" fmla="*/ 2088559 w 2529718"/>
                  <a:gd name="connsiteY8" fmla="*/ 1929296 h 3201457"/>
                  <a:gd name="connsiteX9" fmla="*/ 2065699 w 2529718"/>
                  <a:gd name="connsiteY9" fmla="*/ 1892149 h 3201457"/>
                  <a:gd name="connsiteX10" fmla="*/ 1877104 w 2529718"/>
                  <a:gd name="connsiteY10" fmla="*/ 1652119 h 3201457"/>
                  <a:gd name="connsiteX11" fmla="*/ 1877104 w 2529718"/>
                  <a:gd name="connsiteY11" fmla="*/ 1632116 h 3201457"/>
                  <a:gd name="connsiteX12" fmla="*/ 1881867 w 2529718"/>
                  <a:gd name="connsiteY12" fmla="*/ 1593064 h 3201457"/>
                  <a:gd name="connsiteX13" fmla="*/ 1799952 w 2529718"/>
                  <a:gd name="connsiteY13" fmla="*/ 1514959 h 3201457"/>
                  <a:gd name="connsiteX14" fmla="*/ 1753279 w 2529718"/>
                  <a:gd name="connsiteY14" fmla="*/ 1458761 h 3201457"/>
                  <a:gd name="connsiteX15" fmla="*/ 1718989 w 2529718"/>
                  <a:gd name="connsiteY15" fmla="*/ 1380656 h 3201457"/>
                  <a:gd name="connsiteX16" fmla="*/ 1770424 w 2529718"/>
                  <a:gd name="connsiteY16" fmla="*/ 1441616 h 3201457"/>
                  <a:gd name="connsiteX17" fmla="*/ 1770424 w 2529718"/>
                  <a:gd name="connsiteY17" fmla="*/ 1441616 h 3201457"/>
                  <a:gd name="connsiteX18" fmla="*/ 1770424 w 2529718"/>
                  <a:gd name="connsiteY18" fmla="*/ 1441616 h 3201457"/>
                  <a:gd name="connsiteX19" fmla="*/ 1872342 w 2529718"/>
                  <a:gd name="connsiteY19" fmla="*/ 1518769 h 3201457"/>
                  <a:gd name="connsiteX20" fmla="*/ 1918062 w 2529718"/>
                  <a:gd name="connsiteY20" fmla="*/ 1533056 h 3201457"/>
                  <a:gd name="connsiteX21" fmla="*/ 1906632 w 2529718"/>
                  <a:gd name="connsiteY21" fmla="*/ 1483526 h 3201457"/>
                  <a:gd name="connsiteX22" fmla="*/ 1908537 w 2529718"/>
                  <a:gd name="connsiteY22" fmla="*/ 1472096 h 3201457"/>
                  <a:gd name="connsiteX23" fmla="*/ 2098084 w 2529718"/>
                  <a:gd name="connsiteY23" fmla="*/ 1517816 h 3201457"/>
                  <a:gd name="connsiteX24" fmla="*/ 2092369 w 2529718"/>
                  <a:gd name="connsiteY24" fmla="*/ 1503529 h 3201457"/>
                  <a:gd name="connsiteX25" fmla="*/ 2062842 w 2529718"/>
                  <a:gd name="connsiteY25" fmla="*/ 1454951 h 3201457"/>
                  <a:gd name="connsiteX26" fmla="*/ 2116182 w 2529718"/>
                  <a:gd name="connsiteY26" fmla="*/ 1465429 h 3201457"/>
                  <a:gd name="connsiteX27" fmla="*/ 2188572 w 2529718"/>
                  <a:gd name="connsiteY27" fmla="*/ 1502576 h 3201457"/>
                  <a:gd name="connsiteX28" fmla="*/ 2311445 w 2529718"/>
                  <a:gd name="connsiteY28" fmla="*/ 1498766 h 3201457"/>
                  <a:gd name="connsiteX29" fmla="*/ 2372404 w 2529718"/>
                  <a:gd name="connsiteY29" fmla="*/ 1479716 h 3201457"/>
                  <a:gd name="connsiteX30" fmla="*/ 2454319 w 2529718"/>
                  <a:gd name="connsiteY30" fmla="*/ 1455904 h 3201457"/>
                  <a:gd name="connsiteX31" fmla="*/ 2529567 w 2529718"/>
                  <a:gd name="connsiteY31" fmla="*/ 1420661 h 3201457"/>
                  <a:gd name="connsiteX32" fmla="*/ 2469559 w 2529718"/>
                  <a:gd name="connsiteY32" fmla="*/ 1358749 h 3201457"/>
                  <a:gd name="connsiteX33" fmla="*/ 2471465 w 2529718"/>
                  <a:gd name="connsiteY33" fmla="*/ 1329221 h 3201457"/>
                  <a:gd name="connsiteX34" fmla="*/ 2467655 w 2529718"/>
                  <a:gd name="connsiteY34" fmla="*/ 1284454 h 3201457"/>
                  <a:gd name="connsiteX35" fmla="*/ 2401932 w 2529718"/>
                  <a:gd name="connsiteY35" fmla="*/ 1257784 h 3201457"/>
                  <a:gd name="connsiteX36" fmla="*/ 2377167 w 2529718"/>
                  <a:gd name="connsiteY36" fmla="*/ 1247306 h 3201457"/>
                  <a:gd name="connsiteX37" fmla="*/ 2336209 w 2529718"/>
                  <a:gd name="connsiteY37" fmla="*/ 1207301 h 3201457"/>
                  <a:gd name="connsiteX38" fmla="*/ 2352402 w 2529718"/>
                  <a:gd name="connsiteY38" fmla="*/ 1197776 h 3201457"/>
                  <a:gd name="connsiteX39" fmla="*/ 2400979 w 2529718"/>
                  <a:gd name="connsiteY39" fmla="*/ 1177774 h 3201457"/>
                  <a:gd name="connsiteX40" fmla="*/ 2359070 w 2529718"/>
                  <a:gd name="connsiteY40" fmla="*/ 1137769 h 3201457"/>
                  <a:gd name="connsiteX41" fmla="*/ 2271440 w 2529718"/>
                  <a:gd name="connsiteY41" fmla="*/ 1079666 h 3201457"/>
                  <a:gd name="connsiteX42" fmla="*/ 2293347 w 2529718"/>
                  <a:gd name="connsiteY42" fmla="*/ 1070141 h 3201457"/>
                  <a:gd name="connsiteX43" fmla="*/ 2321922 w 2529718"/>
                  <a:gd name="connsiteY43" fmla="*/ 1050139 h 3201457"/>
                  <a:gd name="connsiteX44" fmla="*/ 2292395 w 2529718"/>
                  <a:gd name="connsiteY44" fmla="*/ 1032041 h 3201457"/>
                  <a:gd name="connsiteX45" fmla="*/ 2244770 w 2529718"/>
                  <a:gd name="connsiteY45" fmla="*/ 1005371 h 3201457"/>
                  <a:gd name="connsiteX46" fmla="*/ 2343829 w 2529718"/>
                  <a:gd name="connsiteY46" fmla="*/ 973939 h 3201457"/>
                  <a:gd name="connsiteX47" fmla="*/ 2368595 w 2529718"/>
                  <a:gd name="connsiteY47" fmla="*/ 955841 h 3201457"/>
                  <a:gd name="connsiteX48" fmla="*/ 2350497 w 2529718"/>
                  <a:gd name="connsiteY48" fmla="*/ 930124 h 3201457"/>
                  <a:gd name="connsiteX49" fmla="*/ 2213337 w 2529718"/>
                  <a:gd name="connsiteY49" fmla="*/ 880594 h 3201457"/>
                  <a:gd name="connsiteX50" fmla="*/ 2119040 w 2529718"/>
                  <a:gd name="connsiteY50" fmla="*/ 869164 h 3201457"/>
                  <a:gd name="connsiteX51" fmla="*/ 2109515 w 2529718"/>
                  <a:gd name="connsiteY51" fmla="*/ 821539 h 3201457"/>
                  <a:gd name="connsiteX52" fmla="*/ 2004739 w 2529718"/>
                  <a:gd name="connsiteY52" fmla="*/ 774866 h 3201457"/>
                  <a:gd name="connsiteX53" fmla="*/ 2072367 w 2529718"/>
                  <a:gd name="connsiteY53" fmla="*/ 729146 h 3201457"/>
                  <a:gd name="connsiteX54" fmla="*/ 1858054 w 2529718"/>
                  <a:gd name="connsiteY54" fmla="*/ 704381 h 3201457"/>
                  <a:gd name="connsiteX55" fmla="*/ 2007597 w 2529718"/>
                  <a:gd name="connsiteY55" fmla="*/ 586271 h 3201457"/>
                  <a:gd name="connsiteX56" fmla="*/ 1893297 w 2529718"/>
                  <a:gd name="connsiteY56" fmla="*/ 584366 h 3201457"/>
                  <a:gd name="connsiteX57" fmla="*/ 1747564 w 2529718"/>
                  <a:gd name="connsiteY57" fmla="*/ 588176 h 3201457"/>
                  <a:gd name="connsiteX58" fmla="*/ 1663744 w 2529718"/>
                  <a:gd name="connsiteY58" fmla="*/ 602464 h 3201457"/>
                  <a:gd name="connsiteX59" fmla="*/ 1635169 w 2529718"/>
                  <a:gd name="connsiteY59" fmla="*/ 574841 h 3201457"/>
                  <a:gd name="connsiteX60" fmla="*/ 1609452 w 2529718"/>
                  <a:gd name="connsiteY60" fmla="*/ 562459 h 3201457"/>
                  <a:gd name="connsiteX61" fmla="*/ 1307509 w 2529718"/>
                  <a:gd name="connsiteY61" fmla="*/ 692951 h 3201457"/>
                  <a:gd name="connsiteX62" fmla="*/ 1177017 w 2529718"/>
                  <a:gd name="connsiteY62" fmla="*/ 778676 h 3201457"/>
                  <a:gd name="connsiteX63" fmla="*/ 1207497 w 2529718"/>
                  <a:gd name="connsiteY63" fmla="*/ 590081 h 3201457"/>
                  <a:gd name="connsiteX64" fmla="*/ 1258932 w 2529718"/>
                  <a:gd name="connsiteY64" fmla="*/ 402439 h 3201457"/>
                  <a:gd name="connsiteX65" fmla="*/ 1368469 w 2529718"/>
                  <a:gd name="connsiteY65" fmla="*/ 46204 h 3201457"/>
                  <a:gd name="connsiteX66" fmla="*/ 1352277 w 2529718"/>
                  <a:gd name="connsiteY66" fmla="*/ 10009 h 3201457"/>
                  <a:gd name="connsiteX67" fmla="*/ 1315129 w 2529718"/>
                  <a:gd name="connsiteY67" fmla="*/ 2389 h 3201457"/>
                  <a:gd name="connsiteX68" fmla="*/ 1265599 w 2529718"/>
                  <a:gd name="connsiteY68" fmla="*/ 35726 h 3201457"/>
                  <a:gd name="connsiteX69" fmla="*/ 1116057 w 2529718"/>
                  <a:gd name="connsiteY69" fmla="*/ 727241 h 3201457"/>
                  <a:gd name="connsiteX70" fmla="*/ 979849 w 2529718"/>
                  <a:gd name="connsiteY70" fmla="*/ 796774 h 3201457"/>
                  <a:gd name="connsiteX71" fmla="*/ 954132 w 2529718"/>
                  <a:gd name="connsiteY71" fmla="*/ 784391 h 3201457"/>
                  <a:gd name="connsiteX72" fmla="*/ 820782 w 2529718"/>
                  <a:gd name="connsiteY72" fmla="*/ 756769 h 3201457"/>
                  <a:gd name="connsiteX73" fmla="*/ 734104 w 2529718"/>
                  <a:gd name="connsiteY73" fmla="*/ 774866 h 3201457"/>
                  <a:gd name="connsiteX74" fmla="*/ 601707 w 2529718"/>
                  <a:gd name="connsiteY74" fmla="*/ 850114 h 3201457"/>
                  <a:gd name="connsiteX75" fmla="*/ 590277 w 2529718"/>
                  <a:gd name="connsiteY75" fmla="*/ 857734 h 3201457"/>
                  <a:gd name="connsiteX76" fmla="*/ 374059 w 2529718"/>
                  <a:gd name="connsiteY76" fmla="*/ 953936 h 3201457"/>
                  <a:gd name="connsiteX77" fmla="*/ 356914 w 2529718"/>
                  <a:gd name="connsiteY77" fmla="*/ 993941 h 3201457"/>
                  <a:gd name="connsiteX78" fmla="*/ 343579 w 2529718"/>
                  <a:gd name="connsiteY78" fmla="*/ 1032041 h 3201457"/>
                  <a:gd name="connsiteX79" fmla="*/ 220707 w 2529718"/>
                  <a:gd name="connsiteY79" fmla="*/ 1112051 h 3201457"/>
                  <a:gd name="connsiteX80" fmla="*/ 208324 w 2529718"/>
                  <a:gd name="connsiteY80" fmla="*/ 1152056 h 3201457"/>
                  <a:gd name="connsiteX81" fmla="*/ 316909 w 2529718"/>
                  <a:gd name="connsiteY81" fmla="*/ 1205396 h 3201457"/>
                  <a:gd name="connsiteX82" fmla="*/ 352152 w 2529718"/>
                  <a:gd name="connsiteY82" fmla="*/ 1213969 h 3201457"/>
                  <a:gd name="connsiteX83" fmla="*/ 159747 w 2529718"/>
                  <a:gd name="connsiteY83" fmla="*/ 1390181 h 3201457"/>
                  <a:gd name="connsiteX84" fmla="*/ 138792 w 2529718"/>
                  <a:gd name="connsiteY84" fmla="*/ 1433996 h 3201457"/>
                  <a:gd name="connsiteX85" fmla="*/ 185464 w 2529718"/>
                  <a:gd name="connsiteY85" fmla="*/ 1433044 h 3201457"/>
                  <a:gd name="connsiteX86" fmla="*/ 159747 w 2529718"/>
                  <a:gd name="connsiteY86" fmla="*/ 1460666 h 3201457"/>
                  <a:gd name="connsiteX87" fmla="*/ 34969 w 2529718"/>
                  <a:gd name="connsiteY87" fmla="*/ 1653071 h 3201457"/>
                  <a:gd name="connsiteX88" fmla="*/ 52114 w 2529718"/>
                  <a:gd name="connsiteY88" fmla="*/ 1695934 h 3201457"/>
                  <a:gd name="connsiteX89" fmla="*/ 79737 w 2529718"/>
                  <a:gd name="connsiteY89" fmla="*/ 1739749 h 3201457"/>
                  <a:gd name="connsiteX90" fmla="*/ 97834 w 2529718"/>
                  <a:gd name="connsiteY90" fmla="*/ 1800709 h 3201457"/>
                  <a:gd name="connsiteX91" fmla="*/ 27349 w 2529718"/>
                  <a:gd name="connsiteY91" fmla="*/ 1895006 h 3201457"/>
                  <a:gd name="connsiteX92" fmla="*/ 2584 w 2529718"/>
                  <a:gd name="connsiteY92" fmla="*/ 1949299 h 3201457"/>
                  <a:gd name="connsiteX93" fmla="*/ 52114 w 2529718"/>
                  <a:gd name="connsiteY93" fmla="*/ 1974064 h 3201457"/>
                  <a:gd name="connsiteX94" fmla="*/ 11157 w 2529718"/>
                  <a:gd name="connsiteY94" fmla="*/ 2032166 h 3201457"/>
                  <a:gd name="connsiteX95" fmla="*/ 6394 w 2529718"/>
                  <a:gd name="connsiteY95" fmla="*/ 2070266 h 3201457"/>
                  <a:gd name="connsiteX96" fmla="*/ 18777 w 2529718"/>
                  <a:gd name="connsiteY96" fmla="*/ 2134084 h 3201457"/>
                  <a:gd name="connsiteX97" fmla="*/ 25444 w 2529718"/>
                  <a:gd name="connsiteY97" fmla="*/ 2190281 h 3201457"/>
                  <a:gd name="connsiteX98" fmla="*/ 45447 w 2529718"/>
                  <a:gd name="connsiteY98" fmla="*/ 2245526 h 3201457"/>
                  <a:gd name="connsiteX99" fmla="*/ 23539 w 2529718"/>
                  <a:gd name="connsiteY99" fmla="*/ 2342681 h 3201457"/>
                  <a:gd name="connsiteX100" fmla="*/ 29254 w 2529718"/>
                  <a:gd name="connsiteY100" fmla="*/ 2385544 h 3201457"/>
                  <a:gd name="connsiteX101" fmla="*/ 69259 w 2529718"/>
                  <a:gd name="connsiteY101" fmla="*/ 2367446 h 3201457"/>
                  <a:gd name="connsiteX102" fmla="*/ 177844 w 2529718"/>
                  <a:gd name="connsiteY102" fmla="*/ 2277912 h 3201457"/>
                  <a:gd name="connsiteX103" fmla="*/ 230232 w 2529718"/>
                  <a:gd name="connsiteY103" fmla="*/ 2304581 h 3201457"/>
                  <a:gd name="connsiteX104" fmla="*/ 304527 w 2529718"/>
                  <a:gd name="connsiteY104" fmla="*/ 2245526 h 3201457"/>
                  <a:gd name="connsiteX105" fmla="*/ 326434 w 2529718"/>
                  <a:gd name="connsiteY105" fmla="*/ 2236001 h 3201457"/>
                  <a:gd name="connsiteX106" fmla="*/ 381679 w 2529718"/>
                  <a:gd name="connsiteY106" fmla="*/ 2234096 h 3201457"/>
                  <a:gd name="connsiteX107" fmla="*/ 589324 w 2529718"/>
                  <a:gd name="connsiteY107" fmla="*/ 2069314 h 3201457"/>
                  <a:gd name="connsiteX108" fmla="*/ 560749 w 2529718"/>
                  <a:gd name="connsiteY108" fmla="*/ 2238859 h 3201457"/>
                  <a:gd name="connsiteX109" fmla="*/ 573132 w 2529718"/>
                  <a:gd name="connsiteY109" fmla="*/ 2307439 h 3201457"/>
                  <a:gd name="connsiteX110" fmla="*/ 636949 w 2529718"/>
                  <a:gd name="connsiteY110" fmla="*/ 2311249 h 3201457"/>
                  <a:gd name="connsiteX111" fmla="*/ 617899 w 2529718"/>
                  <a:gd name="connsiteY111" fmla="*/ 2355064 h 3201457"/>
                  <a:gd name="connsiteX112" fmla="*/ 567417 w 2529718"/>
                  <a:gd name="connsiteY112" fmla="*/ 2488414 h 3201457"/>
                  <a:gd name="connsiteX113" fmla="*/ 576942 w 2529718"/>
                  <a:gd name="connsiteY113" fmla="*/ 2526514 h 3201457"/>
                  <a:gd name="connsiteX114" fmla="*/ 611232 w 2529718"/>
                  <a:gd name="connsiteY114" fmla="*/ 2519846 h 3201457"/>
                  <a:gd name="connsiteX115" fmla="*/ 642664 w 2529718"/>
                  <a:gd name="connsiteY115" fmla="*/ 2513179 h 3201457"/>
                  <a:gd name="connsiteX116" fmla="*/ 682669 w 2529718"/>
                  <a:gd name="connsiteY116" fmla="*/ 2738921 h 3201457"/>
                  <a:gd name="connsiteX117" fmla="*/ 703624 w 2529718"/>
                  <a:gd name="connsiteY117" fmla="*/ 2796071 h 3201457"/>
                  <a:gd name="connsiteX118" fmla="*/ 754107 w 2529718"/>
                  <a:gd name="connsiteY118" fmla="*/ 2754162 h 3201457"/>
                  <a:gd name="connsiteX119" fmla="*/ 829354 w 2529718"/>
                  <a:gd name="connsiteY119" fmla="*/ 2696059 h 3201457"/>
                  <a:gd name="connsiteX120" fmla="*/ 935082 w 2529718"/>
                  <a:gd name="connsiteY120" fmla="*/ 2634146 h 3201457"/>
                  <a:gd name="connsiteX121" fmla="*/ 992232 w 2529718"/>
                  <a:gd name="connsiteY121" fmla="*/ 2649387 h 3201457"/>
                  <a:gd name="connsiteX122" fmla="*/ 1022712 w 2529718"/>
                  <a:gd name="connsiteY122" fmla="*/ 2689391 h 3201457"/>
                  <a:gd name="connsiteX123" fmla="*/ 1066527 w 2529718"/>
                  <a:gd name="connsiteY123" fmla="*/ 2725587 h 3201457"/>
                  <a:gd name="connsiteX124" fmla="*/ 1125582 w 2529718"/>
                  <a:gd name="connsiteY124" fmla="*/ 2783689 h 3201457"/>
                  <a:gd name="connsiteX125" fmla="*/ 1173207 w 2529718"/>
                  <a:gd name="connsiteY125" fmla="*/ 2807502 h 3201457"/>
                  <a:gd name="connsiteX126" fmla="*/ 1207497 w 2529718"/>
                  <a:gd name="connsiteY126" fmla="*/ 2852269 h 3201457"/>
                  <a:gd name="connsiteX127" fmla="*/ 1262742 w 2529718"/>
                  <a:gd name="connsiteY127" fmla="*/ 2836077 h 3201457"/>
                  <a:gd name="connsiteX128" fmla="*/ 1289412 w 2529718"/>
                  <a:gd name="connsiteY128" fmla="*/ 2760829 h 3201457"/>
                  <a:gd name="connsiteX129" fmla="*/ 1341799 w 2529718"/>
                  <a:gd name="connsiteY129" fmla="*/ 2874177 h 3201457"/>
                  <a:gd name="connsiteX130" fmla="*/ 1412284 w 2529718"/>
                  <a:gd name="connsiteY130" fmla="*/ 2897989 h 3201457"/>
                  <a:gd name="connsiteX131" fmla="*/ 1451337 w 2529718"/>
                  <a:gd name="connsiteY131" fmla="*/ 2909419 h 3201457"/>
                  <a:gd name="connsiteX132" fmla="*/ 1522774 w 2529718"/>
                  <a:gd name="connsiteY132" fmla="*/ 2992287 h 3201457"/>
                  <a:gd name="connsiteX133" fmla="*/ 1564684 w 2529718"/>
                  <a:gd name="connsiteY133" fmla="*/ 2992287 h 3201457"/>
                  <a:gd name="connsiteX134" fmla="*/ 1622787 w 2529718"/>
                  <a:gd name="connsiteY134" fmla="*/ 2985619 h 3201457"/>
                  <a:gd name="connsiteX135" fmla="*/ 1775187 w 2529718"/>
                  <a:gd name="connsiteY135" fmla="*/ 3060866 h 3201457"/>
                  <a:gd name="connsiteX136" fmla="*/ 1784712 w 2529718"/>
                  <a:gd name="connsiteY136" fmla="*/ 3071344 h 3201457"/>
                  <a:gd name="connsiteX137" fmla="*/ 2019979 w 2529718"/>
                  <a:gd name="connsiteY137" fmla="*/ 3198979 h 3201457"/>
                  <a:gd name="connsiteX138" fmla="*/ 2054269 w 2529718"/>
                  <a:gd name="connsiteY138" fmla="*/ 3190406 h 3201457"/>
                  <a:gd name="connsiteX139" fmla="*/ 2042839 w 2529718"/>
                  <a:gd name="connsiteY139" fmla="*/ 3153259 h 3201457"/>
                  <a:gd name="connsiteX140" fmla="*/ 1967592 w 2529718"/>
                  <a:gd name="connsiteY140" fmla="*/ 3067534 h 3201457"/>
                  <a:gd name="connsiteX141" fmla="*/ 1969497 w 2529718"/>
                  <a:gd name="connsiteY141" fmla="*/ 3023719 h 3201457"/>
                  <a:gd name="connsiteX142" fmla="*/ 1966639 w 2529718"/>
                  <a:gd name="connsiteY142" fmla="*/ 2983714 h 3201457"/>
                  <a:gd name="connsiteX143" fmla="*/ 1893297 w 2529718"/>
                  <a:gd name="connsiteY143" fmla="*/ 2890369 h 3201457"/>
                  <a:gd name="connsiteX144" fmla="*/ 1891392 w 2529718"/>
                  <a:gd name="connsiteY144" fmla="*/ 2824646 h 3201457"/>
                  <a:gd name="connsiteX145" fmla="*/ 1889487 w 2529718"/>
                  <a:gd name="connsiteY145" fmla="*/ 2795119 h 3201457"/>
                  <a:gd name="connsiteX146" fmla="*/ 1866627 w 2529718"/>
                  <a:gd name="connsiteY146" fmla="*/ 2758924 h 3201457"/>
                  <a:gd name="connsiteX147" fmla="*/ 1885677 w 2529718"/>
                  <a:gd name="connsiteY147" fmla="*/ 2708441 h 3201457"/>
                  <a:gd name="connsiteX148" fmla="*/ 1855197 w 2529718"/>
                  <a:gd name="connsiteY148" fmla="*/ 2655102 h 3201457"/>
                  <a:gd name="connsiteX149" fmla="*/ 1865674 w 2529718"/>
                  <a:gd name="connsiteY149" fmla="*/ 2632241 h 3201457"/>
                  <a:gd name="connsiteX150" fmla="*/ 2019027 w 2529718"/>
                  <a:gd name="connsiteY150" fmla="*/ 2604619 h 3201457"/>
                  <a:gd name="connsiteX151" fmla="*/ 2040934 w 2529718"/>
                  <a:gd name="connsiteY151" fmla="*/ 2556994 h 3201457"/>
                  <a:gd name="connsiteX152" fmla="*/ 1947589 w 2529718"/>
                  <a:gd name="connsiteY152" fmla="*/ 2424596 h 3201457"/>
                  <a:gd name="connsiteX153" fmla="*/ 1938064 w 2529718"/>
                  <a:gd name="connsiteY153" fmla="*/ 2392212 h 3201457"/>
                  <a:gd name="connsiteX154" fmla="*/ 1942827 w 2529718"/>
                  <a:gd name="connsiteY154" fmla="*/ 2336014 h 3201457"/>
                  <a:gd name="connsiteX155" fmla="*/ 1975212 w 2529718"/>
                  <a:gd name="connsiteY155" fmla="*/ 2307439 h 3201457"/>
                  <a:gd name="connsiteX156" fmla="*/ 2014264 w 2529718"/>
                  <a:gd name="connsiteY156" fmla="*/ 2271244 h 3201457"/>
                  <a:gd name="connsiteX157" fmla="*/ 2052364 w 2529718"/>
                  <a:gd name="connsiteY157" fmla="*/ 2221714 h 3201457"/>
                  <a:gd name="connsiteX158" fmla="*/ 2021884 w 2529718"/>
                  <a:gd name="connsiteY158" fmla="*/ 2180756 h 3201457"/>
                  <a:gd name="connsiteX159" fmla="*/ 1977117 w 2529718"/>
                  <a:gd name="connsiteY159" fmla="*/ 2175994 h 3201457"/>
                  <a:gd name="connsiteX160" fmla="*/ 483597 w 2529718"/>
                  <a:gd name="connsiteY160" fmla="*/ 1775944 h 3201457"/>
                  <a:gd name="connsiteX161" fmla="*/ 1006519 w 2529718"/>
                  <a:gd name="connsiteY161" fmla="*/ 1018706 h 3201457"/>
                  <a:gd name="connsiteX162" fmla="*/ 483597 w 2529718"/>
                  <a:gd name="connsiteY162" fmla="*/ 1775944 h 3201457"/>
                  <a:gd name="connsiteX163" fmla="*/ 769347 w 2529718"/>
                  <a:gd name="connsiteY163" fmla="*/ 1956919 h 3201457"/>
                  <a:gd name="connsiteX164" fmla="*/ 1047477 w 2529718"/>
                  <a:gd name="connsiteY164" fmla="*/ 1281596 h 3201457"/>
                  <a:gd name="connsiteX165" fmla="*/ 769347 w 2529718"/>
                  <a:gd name="connsiteY165" fmla="*/ 1956919 h 3201457"/>
                  <a:gd name="connsiteX166" fmla="*/ 1006519 w 2529718"/>
                  <a:gd name="connsiteY166" fmla="*/ 2364589 h 3201457"/>
                  <a:gd name="connsiteX167" fmla="*/ 1165587 w 2529718"/>
                  <a:gd name="connsiteY167" fmla="*/ 1940726 h 3201457"/>
                  <a:gd name="connsiteX168" fmla="*/ 1006519 w 2529718"/>
                  <a:gd name="connsiteY168" fmla="*/ 2364589 h 3201457"/>
                  <a:gd name="connsiteX169" fmla="*/ 1303699 w 2529718"/>
                  <a:gd name="connsiteY169" fmla="*/ 2679866 h 3201457"/>
                  <a:gd name="connsiteX170" fmla="*/ 1301794 w 2529718"/>
                  <a:gd name="connsiteY170" fmla="*/ 2350301 h 3201457"/>
                  <a:gd name="connsiteX171" fmla="*/ 1303699 w 2529718"/>
                  <a:gd name="connsiteY171" fmla="*/ 2679866 h 3201457"/>
                  <a:gd name="connsiteX172" fmla="*/ 1207497 w 2529718"/>
                  <a:gd name="connsiteY172" fmla="*/ 971081 h 3201457"/>
                  <a:gd name="connsiteX173" fmla="*/ 1146537 w 2529718"/>
                  <a:gd name="connsiteY173" fmla="*/ 1037756 h 3201457"/>
                  <a:gd name="connsiteX174" fmla="*/ 1200829 w 2529718"/>
                  <a:gd name="connsiteY174" fmla="*/ 1514959 h 3201457"/>
                  <a:gd name="connsiteX175" fmla="*/ 1250359 w 2529718"/>
                  <a:gd name="connsiteY175" fmla="*/ 1776896 h 3201457"/>
                  <a:gd name="connsiteX176" fmla="*/ 1297984 w 2529718"/>
                  <a:gd name="connsiteY176" fmla="*/ 1829284 h 3201457"/>
                  <a:gd name="connsiteX177" fmla="*/ 1667554 w 2529718"/>
                  <a:gd name="connsiteY177" fmla="*/ 2015021 h 3201457"/>
                  <a:gd name="connsiteX178" fmla="*/ 1706607 w 2529718"/>
                  <a:gd name="connsiteY178" fmla="*/ 2054074 h 3201457"/>
                  <a:gd name="connsiteX179" fmla="*/ 1282744 w 2529718"/>
                  <a:gd name="connsiteY179" fmla="*/ 1837856 h 3201457"/>
                  <a:gd name="connsiteX180" fmla="*/ 1276077 w 2529718"/>
                  <a:gd name="connsiteY180" fmla="*/ 1853096 h 3201457"/>
                  <a:gd name="connsiteX181" fmla="*/ 1416094 w 2529718"/>
                  <a:gd name="connsiteY181" fmla="*/ 2252194 h 3201457"/>
                  <a:gd name="connsiteX182" fmla="*/ 1457052 w 2529718"/>
                  <a:gd name="connsiteY182" fmla="*/ 2303629 h 3201457"/>
                  <a:gd name="connsiteX183" fmla="*/ 1458004 w 2529718"/>
                  <a:gd name="connsiteY183" fmla="*/ 2302676 h 3201457"/>
                  <a:gd name="connsiteX184" fmla="*/ 1458004 w 2529718"/>
                  <a:gd name="connsiteY184" fmla="*/ 2302676 h 3201457"/>
                  <a:gd name="connsiteX185" fmla="*/ 1458004 w 2529718"/>
                  <a:gd name="connsiteY185" fmla="*/ 2302676 h 3201457"/>
                  <a:gd name="connsiteX186" fmla="*/ 1458957 w 2529718"/>
                  <a:gd name="connsiteY186" fmla="*/ 2303629 h 3201457"/>
                  <a:gd name="connsiteX187" fmla="*/ 1554207 w 2529718"/>
                  <a:gd name="connsiteY187" fmla="*/ 2325537 h 3201457"/>
                  <a:gd name="connsiteX188" fmla="*/ 1705654 w 2529718"/>
                  <a:gd name="connsiteY188" fmla="*/ 2378876 h 3201457"/>
                  <a:gd name="connsiteX189" fmla="*/ 1459909 w 2529718"/>
                  <a:gd name="connsiteY189" fmla="*/ 2303629 h 3201457"/>
                  <a:gd name="connsiteX190" fmla="*/ 1458957 w 2529718"/>
                  <a:gd name="connsiteY190" fmla="*/ 2303629 h 3201457"/>
                  <a:gd name="connsiteX191" fmla="*/ 1478959 w 2529718"/>
                  <a:gd name="connsiteY191" fmla="*/ 2363637 h 3201457"/>
                  <a:gd name="connsiteX192" fmla="*/ 1608499 w 2529718"/>
                  <a:gd name="connsiteY192" fmla="*/ 2601762 h 3201457"/>
                  <a:gd name="connsiteX193" fmla="*/ 1626597 w 2529718"/>
                  <a:gd name="connsiteY193" fmla="*/ 2650339 h 3201457"/>
                  <a:gd name="connsiteX194" fmla="*/ 1334179 w 2529718"/>
                  <a:gd name="connsiteY194" fmla="*/ 2112176 h 3201457"/>
                  <a:gd name="connsiteX195" fmla="*/ 1175112 w 2529718"/>
                  <a:gd name="connsiteY195" fmla="*/ 1515911 h 3201457"/>
                  <a:gd name="connsiteX196" fmla="*/ 1132249 w 2529718"/>
                  <a:gd name="connsiteY196" fmla="*/ 899644 h 3201457"/>
                  <a:gd name="connsiteX197" fmla="*/ 1161777 w 2529718"/>
                  <a:gd name="connsiteY197" fmla="*/ 951079 h 3201457"/>
                  <a:gd name="connsiteX198" fmla="*/ 1223689 w 2529718"/>
                  <a:gd name="connsiteY198" fmla="*/ 950126 h 3201457"/>
                  <a:gd name="connsiteX199" fmla="*/ 1795189 w 2529718"/>
                  <a:gd name="connsiteY199" fmla="*/ 1077761 h 3201457"/>
                  <a:gd name="connsiteX200" fmla="*/ 1710417 w 2529718"/>
                  <a:gd name="connsiteY200" fmla="*/ 1063474 h 3201457"/>
                  <a:gd name="connsiteX201" fmla="*/ 1207497 w 2529718"/>
                  <a:gd name="connsiteY201" fmla="*/ 971081 h 3201457"/>
                  <a:gd name="connsiteX202" fmla="*/ 1692319 w 2529718"/>
                  <a:gd name="connsiteY202" fmla="*/ 1619734 h 3201457"/>
                  <a:gd name="connsiteX203" fmla="*/ 1220832 w 2529718"/>
                  <a:gd name="connsiteY203" fmla="*/ 1314934 h 3201457"/>
                  <a:gd name="connsiteX204" fmla="*/ 1692319 w 2529718"/>
                  <a:gd name="connsiteY204" fmla="*/ 1619734 h 32014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</a:cxnLst>
                <a:rect l="l" t="t" r="r" b="b"/>
                <a:pathLst>
                  <a:path w="2529718" h="3201457">
                    <a:moveTo>
                      <a:pt x="1977117" y="2175994"/>
                    </a:moveTo>
                    <a:cubicBezTo>
                      <a:pt x="1962829" y="2174089"/>
                      <a:pt x="1956162" y="2161706"/>
                      <a:pt x="1951399" y="2150276"/>
                    </a:cubicBezTo>
                    <a:cubicBezTo>
                      <a:pt x="1944732" y="2131226"/>
                      <a:pt x="1965687" y="2138846"/>
                      <a:pt x="1971402" y="2131226"/>
                    </a:cubicBezTo>
                    <a:cubicBezTo>
                      <a:pt x="2001882" y="2087411"/>
                      <a:pt x="2043792" y="2115987"/>
                      <a:pt x="2079987" y="2115034"/>
                    </a:cubicBezTo>
                    <a:cubicBezTo>
                      <a:pt x="2097132" y="2115034"/>
                      <a:pt x="2117134" y="2125512"/>
                      <a:pt x="2126659" y="2105509"/>
                    </a:cubicBezTo>
                    <a:cubicBezTo>
                      <a:pt x="2136184" y="2088364"/>
                      <a:pt x="2117134" y="2076934"/>
                      <a:pt x="2108562" y="2064551"/>
                    </a:cubicBezTo>
                    <a:cubicBezTo>
                      <a:pt x="2079987" y="2025499"/>
                      <a:pt x="2050459" y="1988351"/>
                      <a:pt x="2019027" y="1946441"/>
                    </a:cubicBezTo>
                    <a:cubicBezTo>
                      <a:pt x="2033314" y="1944536"/>
                      <a:pt x="2039982" y="1942631"/>
                      <a:pt x="2045697" y="1942631"/>
                    </a:cubicBezTo>
                    <a:cubicBezTo>
                      <a:pt x="2060937" y="1940726"/>
                      <a:pt x="2080939" y="1947394"/>
                      <a:pt x="2088559" y="1929296"/>
                    </a:cubicBezTo>
                    <a:cubicBezTo>
                      <a:pt x="2096179" y="1910246"/>
                      <a:pt x="2077129" y="1900721"/>
                      <a:pt x="2065699" y="1892149"/>
                    </a:cubicBezTo>
                    <a:cubicBezTo>
                      <a:pt x="1983784" y="1827379"/>
                      <a:pt x="1945684" y="1727366"/>
                      <a:pt x="1877104" y="1652119"/>
                    </a:cubicBezTo>
                    <a:cubicBezTo>
                      <a:pt x="1872342" y="1646404"/>
                      <a:pt x="1859007" y="1636879"/>
                      <a:pt x="1877104" y="1632116"/>
                    </a:cubicBezTo>
                    <a:cubicBezTo>
                      <a:pt x="1913299" y="1622591"/>
                      <a:pt x="1895202" y="1606399"/>
                      <a:pt x="1881867" y="1593064"/>
                    </a:cubicBezTo>
                    <a:cubicBezTo>
                      <a:pt x="1855197" y="1566394"/>
                      <a:pt x="1826622" y="1540676"/>
                      <a:pt x="1799952" y="1514959"/>
                    </a:cubicBezTo>
                    <a:cubicBezTo>
                      <a:pt x="1782807" y="1497814"/>
                      <a:pt x="1756137" y="1487336"/>
                      <a:pt x="1753279" y="1458761"/>
                    </a:cubicBezTo>
                    <a:cubicBezTo>
                      <a:pt x="1752327" y="1429234"/>
                      <a:pt x="1717084" y="1416851"/>
                      <a:pt x="1718989" y="1380656"/>
                    </a:cubicBezTo>
                    <a:cubicBezTo>
                      <a:pt x="1740897" y="1400659"/>
                      <a:pt x="1758994" y="1417804"/>
                      <a:pt x="1770424" y="1441616"/>
                    </a:cubicBezTo>
                    <a:cubicBezTo>
                      <a:pt x="1770424" y="1441616"/>
                      <a:pt x="1770424" y="1441616"/>
                      <a:pt x="1770424" y="1441616"/>
                    </a:cubicBezTo>
                    <a:lnTo>
                      <a:pt x="1770424" y="1441616"/>
                    </a:lnTo>
                    <a:cubicBezTo>
                      <a:pt x="1803762" y="1467334"/>
                      <a:pt x="1837099" y="1494956"/>
                      <a:pt x="1872342" y="1518769"/>
                    </a:cubicBezTo>
                    <a:cubicBezTo>
                      <a:pt x="1884724" y="1527341"/>
                      <a:pt x="1901869" y="1547344"/>
                      <a:pt x="1918062" y="1533056"/>
                    </a:cubicBezTo>
                    <a:cubicBezTo>
                      <a:pt x="1938064" y="1514959"/>
                      <a:pt x="1913299" y="1499719"/>
                      <a:pt x="1906632" y="1483526"/>
                    </a:cubicBezTo>
                    <a:cubicBezTo>
                      <a:pt x="1905679" y="1481621"/>
                      <a:pt x="1907584" y="1477811"/>
                      <a:pt x="1908537" y="1472096"/>
                    </a:cubicBezTo>
                    <a:cubicBezTo>
                      <a:pt x="1968544" y="1499719"/>
                      <a:pt x="2029504" y="1516864"/>
                      <a:pt x="2098084" y="1517816"/>
                    </a:cubicBezTo>
                    <a:cubicBezTo>
                      <a:pt x="2094274" y="1509244"/>
                      <a:pt x="2094274" y="1505434"/>
                      <a:pt x="2092369" y="1503529"/>
                    </a:cubicBezTo>
                    <a:cubicBezTo>
                      <a:pt x="2077129" y="1489241"/>
                      <a:pt x="2052364" y="1472096"/>
                      <a:pt x="2062842" y="1454951"/>
                    </a:cubicBezTo>
                    <a:cubicBezTo>
                      <a:pt x="2076177" y="1434949"/>
                      <a:pt x="2099037" y="1457809"/>
                      <a:pt x="2116182" y="1465429"/>
                    </a:cubicBezTo>
                    <a:cubicBezTo>
                      <a:pt x="2140947" y="1475906"/>
                      <a:pt x="2163807" y="1489241"/>
                      <a:pt x="2188572" y="1502576"/>
                    </a:cubicBezTo>
                    <a:cubicBezTo>
                      <a:pt x="2230482" y="1524484"/>
                      <a:pt x="2273345" y="1519721"/>
                      <a:pt x="2311445" y="1498766"/>
                    </a:cubicBezTo>
                    <a:cubicBezTo>
                      <a:pt x="2332399" y="1487336"/>
                      <a:pt x="2350497" y="1482574"/>
                      <a:pt x="2372404" y="1479716"/>
                    </a:cubicBezTo>
                    <a:cubicBezTo>
                      <a:pt x="2400027" y="1475906"/>
                      <a:pt x="2429554" y="1470191"/>
                      <a:pt x="2454319" y="1455904"/>
                    </a:cubicBezTo>
                    <a:cubicBezTo>
                      <a:pt x="2479084" y="1440664"/>
                      <a:pt x="2525757" y="1446379"/>
                      <a:pt x="2529567" y="1420661"/>
                    </a:cubicBezTo>
                    <a:cubicBezTo>
                      <a:pt x="2532424" y="1395896"/>
                      <a:pt x="2494324" y="1375894"/>
                      <a:pt x="2469559" y="1358749"/>
                    </a:cubicBezTo>
                    <a:cubicBezTo>
                      <a:pt x="2454319" y="1347319"/>
                      <a:pt x="2448605" y="1337794"/>
                      <a:pt x="2471465" y="1329221"/>
                    </a:cubicBezTo>
                    <a:cubicBezTo>
                      <a:pt x="2520994" y="1310171"/>
                      <a:pt x="2493372" y="1296836"/>
                      <a:pt x="2467655" y="1284454"/>
                    </a:cubicBezTo>
                    <a:cubicBezTo>
                      <a:pt x="2446699" y="1273976"/>
                      <a:pt x="2426697" y="1260641"/>
                      <a:pt x="2401932" y="1257784"/>
                    </a:cubicBezTo>
                    <a:cubicBezTo>
                      <a:pt x="2393359" y="1256831"/>
                      <a:pt x="2377167" y="1248259"/>
                      <a:pt x="2377167" y="1247306"/>
                    </a:cubicBezTo>
                    <a:cubicBezTo>
                      <a:pt x="2392407" y="1208254"/>
                      <a:pt x="2350497" y="1220636"/>
                      <a:pt x="2336209" y="1207301"/>
                    </a:cubicBezTo>
                    <a:cubicBezTo>
                      <a:pt x="2343829" y="1202539"/>
                      <a:pt x="2347640" y="1199681"/>
                      <a:pt x="2352402" y="1197776"/>
                    </a:cubicBezTo>
                    <a:cubicBezTo>
                      <a:pt x="2369547" y="1191109"/>
                      <a:pt x="2398122" y="1200634"/>
                      <a:pt x="2400979" y="1177774"/>
                    </a:cubicBezTo>
                    <a:cubicBezTo>
                      <a:pt x="2403837" y="1154914"/>
                      <a:pt x="2375262" y="1149199"/>
                      <a:pt x="2359070" y="1137769"/>
                    </a:cubicBezTo>
                    <a:cubicBezTo>
                      <a:pt x="2331447" y="1118719"/>
                      <a:pt x="2296204" y="1110146"/>
                      <a:pt x="2271440" y="1079666"/>
                    </a:cubicBezTo>
                    <a:cubicBezTo>
                      <a:pt x="2282870" y="1074904"/>
                      <a:pt x="2288584" y="1072999"/>
                      <a:pt x="2293347" y="1070141"/>
                    </a:cubicBezTo>
                    <a:cubicBezTo>
                      <a:pt x="2303824" y="1064426"/>
                      <a:pt x="2321922" y="1066331"/>
                      <a:pt x="2321922" y="1050139"/>
                    </a:cubicBezTo>
                    <a:cubicBezTo>
                      <a:pt x="2320970" y="1033946"/>
                      <a:pt x="2303824" y="1036804"/>
                      <a:pt x="2292395" y="1032041"/>
                    </a:cubicBezTo>
                    <a:cubicBezTo>
                      <a:pt x="2276202" y="1026326"/>
                      <a:pt x="2257152" y="1027279"/>
                      <a:pt x="2244770" y="1005371"/>
                    </a:cubicBezTo>
                    <a:cubicBezTo>
                      <a:pt x="2279059" y="994894"/>
                      <a:pt x="2311445" y="984416"/>
                      <a:pt x="2343829" y="973939"/>
                    </a:cubicBezTo>
                    <a:cubicBezTo>
                      <a:pt x="2354307" y="971081"/>
                      <a:pt x="2366690" y="969176"/>
                      <a:pt x="2368595" y="955841"/>
                    </a:cubicBezTo>
                    <a:cubicBezTo>
                      <a:pt x="2370499" y="942506"/>
                      <a:pt x="2359070" y="935839"/>
                      <a:pt x="2350497" y="930124"/>
                    </a:cubicBezTo>
                    <a:cubicBezTo>
                      <a:pt x="2308587" y="904406"/>
                      <a:pt x="2264772" y="882499"/>
                      <a:pt x="2213337" y="880594"/>
                    </a:cubicBezTo>
                    <a:cubicBezTo>
                      <a:pt x="2183809" y="879641"/>
                      <a:pt x="2153329" y="884404"/>
                      <a:pt x="2119040" y="869164"/>
                    </a:cubicBezTo>
                    <a:cubicBezTo>
                      <a:pt x="2181904" y="834874"/>
                      <a:pt x="2135232" y="832016"/>
                      <a:pt x="2109515" y="821539"/>
                    </a:cubicBezTo>
                    <a:cubicBezTo>
                      <a:pt x="2074272" y="806299"/>
                      <a:pt x="2036172" y="797726"/>
                      <a:pt x="2004739" y="774866"/>
                    </a:cubicBezTo>
                    <a:cubicBezTo>
                      <a:pt x="2019979" y="749149"/>
                      <a:pt x="2052364" y="755816"/>
                      <a:pt x="2072367" y="729146"/>
                    </a:cubicBezTo>
                    <a:cubicBezTo>
                      <a:pt x="1999977" y="715811"/>
                      <a:pt x="1929492" y="736766"/>
                      <a:pt x="1858054" y="704381"/>
                    </a:cubicBezTo>
                    <a:cubicBezTo>
                      <a:pt x="1916157" y="671996"/>
                      <a:pt x="1945684" y="615799"/>
                      <a:pt x="2007597" y="586271"/>
                    </a:cubicBezTo>
                    <a:cubicBezTo>
                      <a:pt x="1961877" y="586271"/>
                      <a:pt x="1922824" y="596749"/>
                      <a:pt x="1893297" y="584366"/>
                    </a:cubicBezTo>
                    <a:cubicBezTo>
                      <a:pt x="1841862" y="562459"/>
                      <a:pt x="1795189" y="580556"/>
                      <a:pt x="1747564" y="588176"/>
                    </a:cubicBezTo>
                    <a:cubicBezTo>
                      <a:pt x="1718989" y="591986"/>
                      <a:pt x="1691367" y="600559"/>
                      <a:pt x="1663744" y="602464"/>
                    </a:cubicBezTo>
                    <a:cubicBezTo>
                      <a:pt x="1649457" y="603416"/>
                      <a:pt x="1617072" y="617704"/>
                      <a:pt x="1635169" y="574841"/>
                    </a:cubicBezTo>
                    <a:cubicBezTo>
                      <a:pt x="1643742" y="555791"/>
                      <a:pt x="1619929" y="559601"/>
                      <a:pt x="1609452" y="562459"/>
                    </a:cubicBezTo>
                    <a:cubicBezTo>
                      <a:pt x="1503724" y="593891"/>
                      <a:pt x="1394187" y="613894"/>
                      <a:pt x="1307509" y="692951"/>
                    </a:cubicBezTo>
                    <a:cubicBezTo>
                      <a:pt x="1271314" y="726289"/>
                      <a:pt x="1224642" y="748196"/>
                      <a:pt x="1177017" y="778676"/>
                    </a:cubicBezTo>
                    <a:cubicBezTo>
                      <a:pt x="1180827" y="709144"/>
                      <a:pt x="1186542" y="649136"/>
                      <a:pt x="1207497" y="590081"/>
                    </a:cubicBezTo>
                    <a:cubicBezTo>
                      <a:pt x="1228452" y="529121"/>
                      <a:pt x="1249407" y="467209"/>
                      <a:pt x="1258932" y="402439"/>
                    </a:cubicBezTo>
                    <a:cubicBezTo>
                      <a:pt x="1277029" y="278614"/>
                      <a:pt x="1300842" y="155741"/>
                      <a:pt x="1368469" y="46204"/>
                    </a:cubicBezTo>
                    <a:cubicBezTo>
                      <a:pt x="1380852" y="26201"/>
                      <a:pt x="1377042" y="13819"/>
                      <a:pt x="1352277" y="10009"/>
                    </a:cubicBezTo>
                    <a:cubicBezTo>
                      <a:pt x="1339894" y="8104"/>
                      <a:pt x="1327512" y="5246"/>
                      <a:pt x="1315129" y="2389"/>
                    </a:cubicBezTo>
                    <a:cubicBezTo>
                      <a:pt x="1285602" y="-5231"/>
                      <a:pt x="1271314" y="5246"/>
                      <a:pt x="1265599" y="35726"/>
                    </a:cubicBezTo>
                    <a:cubicBezTo>
                      <a:pt x="1221784" y="267184"/>
                      <a:pt x="1183684" y="500546"/>
                      <a:pt x="1116057" y="727241"/>
                    </a:cubicBezTo>
                    <a:cubicBezTo>
                      <a:pt x="1086529" y="823444"/>
                      <a:pt x="1077004" y="831064"/>
                      <a:pt x="979849" y="796774"/>
                    </a:cubicBezTo>
                    <a:cubicBezTo>
                      <a:pt x="971277" y="793916"/>
                      <a:pt x="962704" y="788201"/>
                      <a:pt x="954132" y="784391"/>
                    </a:cubicBezTo>
                    <a:cubicBezTo>
                      <a:pt x="915079" y="751054"/>
                      <a:pt x="870312" y="739624"/>
                      <a:pt x="820782" y="756769"/>
                    </a:cubicBezTo>
                    <a:cubicBezTo>
                      <a:pt x="794112" y="774866"/>
                      <a:pt x="762679" y="766294"/>
                      <a:pt x="734104" y="774866"/>
                    </a:cubicBezTo>
                    <a:cubicBezTo>
                      <a:pt x="683622" y="790106"/>
                      <a:pt x="617899" y="774866"/>
                      <a:pt x="601707" y="850114"/>
                    </a:cubicBezTo>
                    <a:cubicBezTo>
                      <a:pt x="600754" y="852971"/>
                      <a:pt x="595039" y="856781"/>
                      <a:pt x="590277" y="857734"/>
                    </a:cubicBezTo>
                    <a:cubicBezTo>
                      <a:pt x="512172" y="875831"/>
                      <a:pt x="453117" y="936791"/>
                      <a:pt x="374059" y="953936"/>
                    </a:cubicBezTo>
                    <a:cubicBezTo>
                      <a:pt x="349294" y="959651"/>
                      <a:pt x="339769" y="972986"/>
                      <a:pt x="356914" y="993941"/>
                    </a:cubicBezTo>
                    <a:cubicBezTo>
                      <a:pt x="374059" y="1015849"/>
                      <a:pt x="362629" y="1023469"/>
                      <a:pt x="343579" y="1032041"/>
                    </a:cubicBezTo>
                    <a:cubicBezTo>
                      <a:pt x="299764" y="1053949"/>
                      <a:pt x="255949" y="1077761"/>
                      <a:pt x="220707" y="1112051"/>
                    </a:cubicBezTo>
                    <a:cubicBezTo>
                      <a:pt x="210229" y="1122529"/>
                      <a:pt x="192132" y="1138721"/>
                      <a:pt x="208324" y="1152056"/>
                    </a:cubicBezTo>
                    <a:cubicBezTo>
                      <a:pt x="239757" y="1177774"/>
                      <a:pt x="263569" y="1220636"/>
                      <a:pt x="316909" y="1205396"/>
                    </a:cubicBezTo>
                    <a:cubicBezTo>
                      <a:pt x="326434" y="1202539"/>
                      <a:pt x="341674" y="1198729"/>
                      <a:pt x="352152" y="1213969"/>
                    </a:cubicBezTo>
                    <a:cubicBezTo>
                      <a:pt x="292144" y="1276834"/>
                      <a:pt x="216897" y="1323506"/>
                      <a:pt x="159747" y="1390181"/>
                    </a:cubicBezTo>
                    <a:cubicBezTo>
                      <a:pt x="149269" y="1402564"/>
                      <a:pt x="129267" y="1416851"/>
                      <a:pt x="138792" y="1433996"/>
                    </a:cubicBezTo>
                    <a:cubicBezTo>
                      <a:pt x="150222" y="1454951"/>
                      <a:pt x="167367" y="1420661"/>
                      <a:pt x="185464" y="1433044"/>
                    </a:cubicBezTo>
                    <a:cubicBezTo>
                      <a:pt x="176892" y="1442569"/>
                      <a:pt x="169272" y="1453999"/>
                      <a:pt x="159747" y="1460666"/>
                    </a:cubicBezTo>
                    <a:cubicBezTo>
                      <a:pt x="92119" y="1508291"/>
                      <a:pt x="58782" y="1576871"/>
                      <a:pt x="34969" y="1653071"/>
                    </a:cubicBezTo>
                    <a:cubicBezTo>
                      <a:pt x="29254" y="1672121"/>
                      <a:pt x="17824" y="1702601"/>
                      <a:pt x="52114" y="1695934"/>
                    </a:cubicBezTo>
                    <a:cubicBezTo>
                      <a:pt x="114027" y="1682599"/>
                      <a:pt x="85452" y="1714984"/>
                      <a:pt x="79737" y="1739749"/>
                    </a:cubicBezTo>
                    <a:cubicBezTo>
                      <a:pt x="74022" y="1762609"/>
                      <a:pt x="37827" y="1794994"/>
                      <a:pt x="97834" y="1800709"/>
                    </a:cubicBezTo>
                    <a:cubicBezTo>
                      <a:pt x="72117" y="1834046"/>
                      <a:pt x="49257" y="1864526"/>
                      <a:pt x="27349" y="1895006"/>
                    </a:cubicBezTo>
                    <a:cubicBezTo>
                      <a:pt x="15919" y="1911199"/>
                      <a:pt x="-1226" y="1926439"/>
                      <a:pt x="2584" y="1949299"/>
                    </a:cubicBezTo>
                    <a:cubicBezTo>
                      <a:pt x="8299" y="1976921"/>
                      <a:pt x="39732" y="1957871"/>
                      <a:pt x="52114" y="1974064"/>
                    </a:cubicBezTo>
                    <a:cubicBezTo>
                      <a:pt x="44494" y="1998829"/>
                      <a:pt x="22587" y="2012164"/>
                      <a:pt x="11157" y="2032166"/>
                    </a:cubicBezTo>
                    <a:cubicBezTo>
                      <a:pt x="3537" y="2044549"/>
                      <a:pt x="-6941" y="2063599"/>
                      <a:pt x="6394" y="2070266"/>
                    </a:cubicBezTo>
                    <a:cubicBezTo>
                      <a:pt x="41637" y="2088364"/>
                      <a:pt x="20682" y="2112176"/>
                      <a:pt x="18777" y="2134084"/>
                    </a:cubicBezTo>
                    <a:cubicBezTo>
                      <a:pt x="16872" y="2154087"/>
                      <a:pt x="5442" y="2187424"/>
                      <a:pt x="25444" y="2190281"/>
                    </a:cubicBezTo>
                    <a:cubicBezTo>
                      <a:pt x="77832" y="2197901"/>
                      <a:pt x="50209" y="2223619"/>
                      <a:pt x="45447" y="2245526"/>
                    </a:cubicBezTo>
                    <a:cubicBezTo>
                      <a:pt x="37827" y="2277912"/>
                      <a:pt x="31159" y="2310296"/>
                      <a:pt x="23539" y="2342681"/>
                    </a:cubicBezTo>
                    <a:cubicBezTo>
                      <a:pt x="20682" y="2357921"/>
                      <a:pt x="11157" y="2376019"/>
                      <a:pt x="29254" y="2385544"/>
                    </a:cubicBezTo>
                    <a:cubicBezTo>
                      <a:pt x="46399" y="2394116"/>
                      <a:pt x="57829" y="2376971"/>
                      <a:pt x="69259" y="2367446"/>
                    </a:cubicBezTo>
                    <a:cubicBezTo>
                      <a:pt x="103549" y="2337919"/>
                      <a:pt x="131172" y="2299819"/>
                      <a:pt x="177844" y="2277912"/>
                    </a:cubicBezTo>
                    <a:cubicBezTo>
                      <a:pt x="175939" y="2330299"/>
                      <a:pt x="200704" y="2326489"/>
                      <a:pt x="230232" y="2304581"/>
                    </a:cubicBezTo>
                    <a:cubicBezTo>
                      <a:pt x="255949" y="2285531"/>
                      <a:pt x="279762" y="2264576"/>
                      <a:pt x="304527" y="2245526"/>
                    </a:cubicBezTo>
                    <a:cubicBezTo>
                      <a:pt x="311194" y="2240764"/>
                      <a:pt x="321672" y="2225524"/>
                      <a:pt x="326434" y="2236001"/>
                    </a:cubicBezTo>
                    <a:cubicBezTo>
                      <a:pt x="347389" y="2286484"/>
                      <a:pt x="368344" y="2245526"/>
                      <a:pt x="381679" y="2234096"/>
                    </a:cubicBezTo>
                    <a:cubicBezTo>
                      <a:pt x="446449" y="2178851"/>
                      <a:pt x="520744" y="2136941"/>
                      <a:pt x="589324" y="2069314"/>
                    </a:cubicBezTo>
                    <a:cubicBezTo>
                      <a:pt x="574084" y="2133131"/>
                      <a:pt x="559797" y="2184566"/>
                      <a:pt x="560749" y="2238859"/>
                    </a:cubicBezTo>
                    <a:cubicBezTo>
                      <a:pt x="561702" y="2262671"/>
                      <a:pt x="556939" y="2286484"/>
                      <a:pt x="573132" y="2307439"/>
                    </a:cubicBezTo>
                    <a:cubicBezTo>
                      <a:pt x="592182" y="2330299"/>
                      <a:pt x="614089" y="2299819"/>
                      <a:pt x="636949" y="2311249"/>
                    </a:cubicBezTo>
                    <a:cubicBezTo>
                      <a:pt x="630282" y="2326489"/>
                      <a:pt x="623614" y="2340776"/>
                      <a:pt x="617899" y="2355064"/>
                    </a:cubicBezTo>
                    <a:cubicBezTo>
                      <a:pt x="600754" y="2399831"/>
                      <a:pt x="584562" y="2443646"/>
                      <a:pt x="567417" y="2488414"/>
                    </a:cubicBezTo>
                    <a:cubicBezTo>
                      <a:pt x="561702" y="2503654"/>
                      <a:pt x="564559" y="2516989"/>
                      <a:pt x="576942" y="2526514"/>
                    </a:cubicBezTo>
                    <a:cubicBezTo>
                      <a:pt x="590277" y="2536991"/>
                      <a:pt x="600754" y="2527466"/>
                      <a:pt x="611232" y="2519846"/>
                    </a:cubicBezTo>
                    <a:cubicBezTo>
                      <a:pt x="618852" y="2515084"/>
                      <a:pt x="623614" y="2503654"/>
                      <a:pt x="642664" y="2513179"/>
                    </a:cubicBezTo>
                    <a:cubicBezTo>
                      <a:pt x="617899" y="2593189"/>
                      <a:pt x="676002" y="2660816"/>
                      <a:pt x="682669" y="2738921"/>
                    </a:cubicBezTo>
                    <a:cubicBezTo>
                      <a:pt x="684574" y="2758924"/>
                      <a:pt x="676002" y="2789404"/>
                      <a:pt x="703624" y="2796071"/>
                    </a:cubicBezTo>
                    <a:cubicBezTo>
                      <a:pt x="732199" y="2802739"/>
                      <a:pt x="739819" y="2771306"/>
                      <a:pt x="754107" y="2754162"/>
                    </a:cubicBezTo>
                    <a:cubicBezTo>
                      <a:pt x="775062" y="2728444"/>
                      <a:pt x="791254" y="2703679"/>
                      <a:pt x="829354" y="2696059"/>
                    </a:cubicBezTo>
                    <a:cubicBezTo>
                      <a:pt x="868407" y="2687487"/>
                      <a:pt x="904602" y="2662721"/>
                      <a:pt x="935082" y="2634146"/>
                    </a:cubicBezTo>
                    <a:cubicBezTo>
                      <a:pt x="978897" y="2592237"/>
                      <a:pt x="978897" y="2593189"/>
                      <a:pt x="992232" y="2649387"/>
                    </a:cubicBezTo>
                    <a:cubicBezTo>
                      <a:pt x="996042" y="2666531"/>
                      <a:pt x="996042" y="2694154"/>
                      <a:pt x="1022712" y="2689391"/>
                    </a:cubicBezTo>
                    <a:cubicBezTo>
                      <a:pt x="1056049" y="2683677"/>
                      <a:pt x="1057954" y="2705584"/>
                      <a:pt x="1066527" y="2725587"/>
                    </a:cubicBezTo>
                    <a:cubicBezTo>
                      <a:pt x="1077957" y="2753209"/>
                      <a:pt x="1093197" y="2791309"/>
                      <a:pt x="1125582" y="2783689"/>
                    </a:cubicBezTo>
                    <a:cubicBezTo>
                      <a:pt x="1156062" y="2777021"/>
                      <a:pt x="1160824" y="2792262"/>
                      <a:pt x="1173207" y="2807502"/>
                    </a:cubicBezTo>
                    <a:cubicBezTo>
                      <a:pt x="1184637" y="2822741"/>
                      <a:pt x="1195114" y="2838934"/>
                      <a:pt x="1207497" y="2852269"/>
                    </a:cubicBezTo>
                    <a:cubicBezTo>
                      <a:pt x="1235119" y="2879891"/>
                      <a:pt x="1254169" y="2874177"/>
                      <a:pt x="1262742" y="2836077"/>
                    </a:cubicBezTo>
                    <a:cubicBezTo>
                      <a:pt x="1268457" y="2810359"/>
                      <a:pt x="1266552" y="2782737"/>
                      <a:pt x="1289412" y="2760829"/>
                    </a:cubicBezTo>
                    <a:cubicBezTo>
                      <a:pt x="1313224" y="2797977"/>
                      <a:pt x="1316082" y="2840839"/>
                      <a:pt x="1341799" y="2874177"/>
                    </a:cubicBezTo>
                    <a:cubicBezTo>
                      <a:pt x="1360849" y="2898941"/>
                      <a:pt x="1379899" y="2918944"/>
                      <a:pt x="1412284" y="2897989"/>
                    </a:cubicBezTo>
                    <a:cubicBezTo>
                      <a:pt x="1431334" y="2885606"/>
                      <a:pt x="1440859" y="2897037"/>
                      <a:pt x="1451337" y="2909419"/>
                    </a:cubicBezTo>
                    <a:cubicBezTo>
                      <a:pt x="1474197" y="2937041"/>
                      <a:pt x="1498009" y="2965616"/>
                      <a:pt x="1522774" y="2992287"/>
                    </a:cubicBezTo>
                    <a:cubicBezTo>
                      <a:pt x="1536109" y="3006574"/>
                      <a:pt x="1558017" y="3016099"/>
                      <a:pt x="1564684" y="2992287"/>
                    </a:cubicBezTo>
                    <a:cubicBezTo>
                      <a:pt x="1579924" y="2932279"/>
                      <a:pt x="1599927" y="2970379"/>
                      <a:pt x="1622787" y="2985619"/>
                    </a:cubicBezTo>
                    <a:cubicBezTo>
                      <a:pt x="1670412" y="3017052"/>
                      <a:pt x="1699939" y="3085631"/>
                      <a:pt x="1775187" y="3060866"/>
                    </a:cubicBezTo>
                    <a:cubicBezTo>
                      <a:pt x="1777092" y="3059914"/>
                      <a:pt x="1781854" y="3066581"/>
                      <a:pt x="1784712" y="3071344"/>
                    </a:cubicBezTo>
                    <a:cubicBezTo>
                      <a:pt x="1839004" y="3158974"/>
                      <a:pt x="1932349" y="3174214"/>
                      <a:pt x="2019979" y="3198979"/>
                    </a:cubicBezTo>
                    <a:cubicBezTo>
                      <a:pt x="2032362" y="3202789"/>
                      <a:pt x="2045697" y="3203741"/>
                      <a:pt x="2054269" y="3190406"/>
                    </a:cubicBezTo>
                    <a:cubicBezTo>
                      <a:pt x="2062842" y="3174214"/>
                      <a:pt x="2053317" y="3164689"/>
                      <a:pt x="2042839" y="3153259"/>
                    </a:cubicBezTo>
                    <a:cubicBezTo>
                      <a:pt x="2017122" y="3125637"/>
                      <a:pt x="1991404" y="3097062"/>
                      <a:pt x="1967592" y="3067534"/>
                    </a:cubicBezTo>
                    <a:cubicBezTo>
                      <a:pt x="1955209" y="3053246"/>
                      <a:pt x="1934254" y="3038959"/>
                      <a:pt x="1969497" y="3023719"/>
                    </a:cubicBezTo>
                    <a:cubicBezTo>
                      <a:pt x="1989499" y="3014194"/>
                      <a:pt x="1976164" y="2997049"/>
                      <a:pt x="1966639" y="2983714"/>
                    </a:cubicBezTo>
                    <a:cubicBezTo>
                      <a:pt x="1941874" y="2952281"/>
                      <a:pt x="1917109" y="2921802"/>
                      <a:pt x="1893297" y="2890369"/>
                    </a:cubicBezTo>
                    <a:cubicBezTo>
                      <a:pt x="1879009" y="2870366"/>
                      <a:pt x="1847577" y="2849412"/>
                      <a:pt x="1891392" y="2824646"/>
                    </a:cubicBezTo>
                    <a:cubicBezTo>
                      <a:pt x="1901869" y="2818931"/>
                      <a:pt x="1896154" y="2804644"/>
                      <a:pt x="1889487" y="2795119"/>
                    </a:cubicBezTo>
                    <a:cubicBezTo>
                      <a:pt x="1881867" y="2783689"/>
                      <a:pt x="1864722" y="2778927"/>
                      <a:pt x="1866627" y="2758924"/>
                    </a:cubicBezTo>
                    <a:cubicBezTo>
                      <a:pt x="1909489" y="2757019"/>
                      <a:pt x="1917109" y="2741779"/>
                      <a:pt x="1885677" y="2708441"/>
                    </a:cubicBezTo>
                    <a:cubicBezTo>
                      <a:pt x="1872342" y="2694154"/>
                      <a:pt x="1864722" y="2673199"/>
                      <a:pt x="1855197" y="2655102"/>
                    </a:cubicBezTo>
                    <a:cubicBezTo>
                      <a:pt x="1849482" y="2643671"/>
                      <a:pt x="1850434" y="2628431"/>
                      <a:pt x="1865674" y="2632241"/>
                    </a:cubicBezTo>
                    <a:cubicBezTo>
                      <a:pt x="1921872" y="2646529"/>
                      <a:pt x="1966639" y="2606524"/>
                      <a:pt x="2019027" y="2604619"/>
                    </a:cubicBezTo>
                    <a:cubicBezTo>
                      <a:pt x="2057127" y="2602714"/>
                      <a:pt x="2062842" y="2587474"/>
                      <a:pt x="2040934" y="2556994"/>
                    </a:cubicBezTo>
                    <a:cubicBezTo>
                      <a:pt x="2009502" y="2513179"/>
                      <a:pt x="1978069" y="2469364"/>
                      <a:pt x="1947589" y="2424596"/>
                    </a:cubicBezTo>
                    <a:cubicBezTo>
                      <a:pt x="1940922" y="2415071"/>
                      <a:pt x="1924729" y="2402689"/>
                      <a:pt x="1938064" y="2392212"/>
                    </a:cubicBezTo>
                    <a:cubicBezTo>
                      <a:pt x="1961877" y="2373162"/>
                      <a:pt x="1942827" y="2355064"/>
                      <a:pt x="1942827" y="2336014"/>
                    </a:cubicBezTo>
                    <a:cubicBezTo>
                      <a:pt x="1948542" y="2320774"/>
                      <a:pt x="1959972" y="2312201"/>
                      <a:pt x="1975212" y="2307439"/>
                    </a:cubicBezTo>
                    <a:cubicBezTo>
                      <a:pt x="1993309" y="2300771"/>
                      <a:pt x="2011407" y="2289341"/>
                      <a:pt x="2014264" y="2271244"/>
                    </a:cubicBezTo>
                    <a:cubicBezTo>
                      <a:pt x="2019979" y="2241716"/>
                      <a:pt x="2034267" y="2228381"/>
                      <a:pt x="2052364" y="2221714"/>
                    </a:cubicBezTo>
                    <a:lnTo>
                      <a:pt x="2021884" y="2180756"/>
                    </a:lnTo>
                    <a:cubicBezTo>
                      <a:pt x="2007597" y="2177899"/>
                      <a:pt x="1992357" y="2177899"/>
                      <a:pt x="1977117" y="2175994"/>
                    </a:cubicBezTo>
                    <a:close/>
                    <a:moveTo>
                      <a:pt x="483597" y="1775944"/>
                    </a:moveTo>
                    <a:cubicBezTo>
                      <a:pt x="614089" y="1493051"/>
                      <a:pt x="768394" y="1227304"/>
                      <a:pt x="1006519" y="1018706"/>
                    </a:cubicBezTo>
                    <a:cubicBezTo>
                      <a:pt x="789349" y="1241591"/>
                      <a:pt x="635997" y="1508291"/>
                      <a:pt x="483597" y="1775944"/>
                    </a:cubicBezTo>
                    <a:close/>
                    <a:moveTo>
                      <a:pt x="769347" y="1956919"/>
                    </a:moveTo>
                    <a:cubicBezTo>
                      <a:pt x="844594" y="1724509"/>
                      <a:pt x="968419" y="1512101"/>
                      <a:pt x="1047477" y="1281596"/>
                    </a:cubicBezTo>
                    <a:cubicBezTo>
                      <a:pt x="1002709" y="1526389"/>
                      <a:pt x="879837" y="1738796"/>
                      <a:pt x="769347" y="1956919"/>
                    </a:cubicBezTo>
                    <a:close/>
                    <a:moveTo>
                      <a:pt x="1006519" y="2364589"/>
                    </a:moveTo>
                    <a:cubicBezTo>
                      <a:pt x="999852" y="2303629"/>
                      <a:pt x="1104627" y="2015974"/>
                      <a:pt x="1165587" y="1940726"/>
                    </a:cubicBezTo>
                    <a:cubicBezTo>
                      <a:pt x="1113199" y="2081696"/>
                      <a:pt x="1059859" y="2221714"/>
                      <a:pt x="1006519" y="2364589"/>
                    </a:cubicBezTo>
                    <a:close/>
                    <a:moveTo>
                      <a:pt x="1303699" y="2679866"/>
                    </a:moveTo>
                    <a:cubicBezTo>
                      <a:pt x="1280839" y="2617002"/>
                      <a:pt x="1279887" y="2430312"/>
                      <a:pt x="1301794" y="2350301"/>
                    </a:cubicBezTo>
                    <a:cubicBezTo>
                      <a:pt x="1317987" y="2386496"/>
                      <a:pt x="1319892" y="2636052"/>
                      <a:pt x="1303699" y="2679866"/>
                    </a:cubicBezTo>
                    <a:close/>
                    <a:moveTo>
                      <a:pt x="1207497" y="971081"/>
                    </a:moveTo>
                    <a:cubicBezTo>
                      <a:pt x="1143679" y="966319"/>
                      <a:pt x="1138917" y="973939"/>
                      <a:pt x="1146537" y="1037756"/>
                    </a:cubicBezTo>
                    <a:cubicBezTo>
                      <a:pt x="1164634" y="1196824"/>
                      <a:pt x="1177969" y="1356844"/>
                      <a:pt x="1200829" y="1514959"/>
                    </a:cubicBezTo>
                    <a:cubicBezTo>
                      <a:pt x="1213212" y="1602589"/>
                      <a:pt x="1238929" y="1688314"/>
                      <a:pt x="1250359" y="1776896"/>
                    </a:cubicBezTo>
                    <a:cubicBezTo>
                      <a:pt x="1254169" y="1806424"/>
                      <a:pt x="1273219" y="1818806"/>
                      <a:pt x="1297984" y="1829284"/>
                    </a:cubicBezTo>
                    <a:cubicBezTo>
                      <a:pt x="1424667" y="1883576"/>
                      <a:pt x="1550397" y="1940726"/>
                      <a:pt x="1667554" y="2015021"/>
                    </a:cubicBezTo>
                    <a:cubicBezTo>
                      <a:pt x="1680889" y="2023594"/>
                      <a:pt x="1696129" y="2029309"/>
                      <a:pt x="1706607" y="2054074"/>
                    </a:cubicBezTo>
                    <a:cubicBezTo>
                      <a:pt x="1558969" y="1985494"/>
                      <a:pt x="1418952" y="1916914"/>
                      <a:pt x="1282744" y="1837856"/>
                    </a:cubicBezTo>
                    <a:cubicBezTo>
                      <a:pt x="1278934" y="1845476"/>
                      <a:pt x="1275124" y="1850239"/>
                      <a:pt x="1276077" y="1853096"/>
                    </a:cubicBezTo>
                    <a:cubicBezTo>
                      <a:pt x="1323702" y="1985494"/>
                      <a:pt x="1348467" y="2126464"/>
                      <a:pt x="1416094" y="2252194"/>
                    </a:cubicBezTo>
                    <a:cubicBezTo>
                      <a:pt x="1426572" y="2272196"/>
                      <a:pt x="1438002" y="2291246"/>
                      <a:pt x="1457052" y="2303629"/>
                    </a:cubicBezTo>
                    <a:lnTo>
                      <a:pt x="1458004" y="2302676"/>
                    </a:lnTo>
                    <a:cubicBezTo>
                      <a:pt x="1458004" y="2302676"/>
                      <a:pt x="1458004" y="2302676"/>
                      <a:pt x="1458004" y="2302676"/>
                    </a:cubicBezTo>
                    <a:lnTo>
                      <a:pt x="1458004" y="2302676"/>
                    </a:lnTo>
                    <a:cubicBezTo>
                      <a:pt x="1458004" y="2302676"/>
                      <a:pt x="1458957" y="2302676"/>
                      <a:pt x="1458957" y="2303629"/>
                    </a:cubicBezTo>
                    <a:cubicBezTo>
                      <a:pt x="1492294" y="2302676"/>
                      <a:pt x="1522774" y="2316012"/>
                      <a:pt x="1554207" y="2325537"/>
                    </a:cubicBezTo>
                    <a:cubicBezTo>
                      <a:pt x="1603737" y="2339824"/>
                      <a:pt x="1651362" y="2359826"/>
                      <a:pt x="1705654" y="2378876"/>
                    </a:cubicBezTo>
                    <a:cubicBezTo>
                      <a:pt x="1639932" y="2395069"/>
                      <a:pt x="1518012" y="2356016"/>
                      <a:pt x="1459909" y="2303629"/>
                    </a:cubicBezTo>
                    <a:cubicBezTo>
                      <a:pt x="1459909" y="2303629"/>
                      <a:pt x="1458957" y="2303629"/>
                      <a:pt x="1458957" y="2303629"/>
                    </a:cubicBezTo>
                    <a:cubicBezTo>
                      <a:pt x="1449432" y="2328394"/>
                      <a:pt x="1468482" y="2344587"/>
                      <a:pt x="1478959" y="2363637"/>
                    </a:cubicBezTo>
                    <a:cubicBezTo>
                      <a:pt x="1521822" y="2443646"/>
                      <a:pt x="1565637" y="2522704"/>
                      <a:pt x="1608499" y="2601762"/>
                    </a:cubicBezTo>
                    <a:cubicBezTo>
                      <a:pt x="1616119" y="2617002"/>
                      <a:pt x="1626597" y="2631289"/>
                      <a:pt x="1626597" y="2650339"/>
                    </a:cubicBezTo>
                    <a:cubicBezTo>
                      <a:pt x="1576114" y="2609381"/>
                      <a:pt x="1376089" y="2237906"/>
                      <a:pt x="1334179" y="2112176"/>
                    </a:cubicBezTo>
                    <a:cubicBezTo>
                      <a:pt x="1269409" y="1915961"/>
                      <a:pt x="1208449" y="1719746"/>
                      <a:pt x="1175112" y="1515911"/>
                    </a:cubicBezTo>
                    <a:cubicBezTo>
                      <a:pt x="1137964" y="1292074"/>
                      <a:pt x="1116057" y="988226"/>
                      <a:pt x="1132249" y="899644"/>
                    </a:cubicBezTo>
                    <a:cubicBezTo>
                      <a:pt x="1155109" y="911074"/>
                      <a:pt x="1130344" y="948221"/>
                      <a:pt x="1161777" y="951079"/>
                    </a:cubicBezTo>
                    <a:cubicBezTo>
                      <a:pt x="1181779" y="952984"/>
                      <a:pt x="1202734" y="949174"/>
                      <a:pt x="1223689" y="950126"/>
                    </a:cubicBezTo>
                    <a:cubicBezTo>
                      <a:pt x="1421809" y="958699"/>
                      <a:pt x="1612309" y="998704"/>
                      <a:pt x="1795189" y="1077761"/>
                    </a:cubicBezTo>
                    <a:cubicBezTo>
                      <a:pt x="1764709" y="1082524"/>
                      <a:pt x="1738039" y="1071094"/>
                      <a:pt x="1710417" y="1063474"/>
                    </a:cubicBezTo>
                    <a:cubicBezTo>
                      <a:pt x="1542777" y="1019659"/>
                      <a:pt x="1377042" y="983464"/>
                      <a:pt x="1207497" y="971081"/>
                    </a:cubicBezTo>
                    <a:close/>
                    <a:moveTo>
                      <a:pt x="1692319" y="1619734"/>
                    </a:moveTo>
                    <a:cubicBezTo>
                      <a:pt x="1517059" y="1546391"/>
                      <a:pt x="1358944" y="1445426"/>
                      <a:pt x="1220832" y="1314934"/>
                    </a:cubicBezTo>
                    <a:cubicBezTo>
                      <a:pt x="1387519" y="1400659"/>
                      <a:pt x="1545634" y="1501624"/>
                      <a:pt x="1692319" y="1619734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  <p:grpSp>
        <p:nvGrpSpPr>
          <p:cNvPr id="58" name="Group 542">
            <a:extLst>
              <a:ext uri="{FF2B5EF4-FFF2-40B4-BE49-F238E27FC236}">
                <a16:creationId xmlns:a16="http://schemas.microsoft.com/office/drawing/2014/main" id="{4CAAB564-0997-4E13-9D37-EF665DE0F7BB}"/>
              </a:ext>
            </a:extLst>
          </p:cNvPr>
          <p:cNvGrpSpPr/>
          <p:nvPr/>
        </p:nvGrpSpPr>
        <p:grpSpPr>
          <a:xfrm rot="21222013">
            <a:off x="4879745" y="4513300"/>
            <a:ext cx="863954" cy="812121"/>
            <a:chOff x="5903628" y="805233"/>
            <a:chExt cx="5796431" cy="5448665"/>
          </a:xfrm>
        </p:grpSpPr>
        <p:sp>
          <p:nvSpPr>
            <p:cNvPr id="66" name="Freeform: Shape 550">
              <a:extLst>
                <a:ext uri="{FF2B5EF4-FFF2-40B4-BE49-F238E27FC236}">
                  <a16:creationId xmlns:a16="http://schemas.microsoft.com/office/drawing/2014/main" id="{B4568791-6FD2-436A-AE5B-3C5726C1C359}"/>
                </a:ext>
              </a:extLst>
            </p:cNvPr>
            <p:cNvSpPr/>
            <p:nvPr/>
          </p:nvSpPr>
          <p:spPr>
            <a:xfrm>
              <a:off x="7934146" y="805233"/>
              <a:ext cx="1746595" cy="1793672"/>
            </a:xfrm>
            <a:custGeom>
              <a:avLst/>
              <a:gdLst>
                <a:gd name="connsiteX0" fmla="*/ 662126 w 1746595"/>
                <a:gd name="connsiteY0" fmla="*/ 275 h 1793672"/>
                <a:gd name="connsiteX1" fmla="*/ 718763 w 1746595"/>
                <a:gd name="connsiteY1" fmla="*/ 32157 h 1793672"/>
                <a:gd name="connsiteX2" fmla="*/ 931867 w 1746595"/>
                <a:gd name="connsiteY2" fmla="*/ 95658 h 1793672"/>
                <a:gd name="connsiteX3" fmla="*/ 1203086 w 1746595"/>
                <a:gd name="connsiteY3" fmla="*/ 69829 h 1793672"/>
                <a:gd name="connsiteX4" fmla="*/ 1400045 w 1746595"/>
                <a:gd name="connsiteY4" fmla="*/ 119337 h 1793672"/>
                <a:gd name="connsiteX5" fmla="*/ 1571307 w 1746595"/>
                <a:gd name="connsiteY5" fmla="*/ 165213 h 1793672"/>
                <a:gd name="connsiteX6" fmla="*/ 1736350 w 1746595"/>
                <a:gd name="connsiteY6" fmla="*/ 217161 h 1793672"/>
                <a:gd name="connsiteX7" fmla="*/ 1740149 w 1746595"/>
                <a:gd name="connsiteY7" fmla="*/ 217276 h 1793672"/>
                <a:gd name="connsiteX8" fmla="*/ 1732615 w 1746595"/>
                <a:gd name="connsiteY8" fmla="*/ 259250 h 1793672"/>
                <a:gd name="connsiteX9" fmla="*/ 1577631 w 1746595"/>
                <a:gd name="connsiteY9" fmla="*/ 863040 h 1793672"/>
                <a:gd name="connsiteX10" fmla="*/ 1556105 w 1746595"/>
                <a:gd name="connsiteY10" fmla="*/ 1226819 h 1793672"/>
                <a:gd name="connsiteX11" fmla="*/ 1535811 w 1746595"/>
                <a:gd name="connsiteY11" fmla="*/ 1241145 h 1793672"/>
                <a:gd name="connsiteX12" fmla="*/ 1527213 w 1746595"/>
                <a:gd name="connsiteY12" fmla="*/ 1321172 h 1793672"/>
                <a:gd name="connsiteX13" fmla="*/ 909353 w 1746595"/>
                <a:gd name="connsiteY13" fmla="*/ 1793672 h 1793672"/>
                <a:gd name="connsiteX14" fmla="*/ 291493 w 1746595"/>
                <a:gd name="connsiteY14" fmla="*/ 1321172 h 1793672"/>
                <a:gd name="connsiteX15" fmla="*/ 285889 w 1746595"/>
                <a:gd name="connsiteY15" fmla="*/ 1269008 h 1793672"/>
                <a:gd name="connsiteX16" fmla="*/ 276417 w 1746595"/>
                <a:gd name="connsiteY16" fmla="*/ 1261259 h 1793672"/>
                <a:gd name="connsiteX17" fmla="*/ 148343 w 1746595"/>
                <a:gd name="connsiteY17" fmla="*/ 539081 h 1793672"/>
                <a:gd name="connsiteX18" fmla="*/ 7351 w 1746595"/>
                <a:gd name="connsiteY18" fmla="*/ 110724 h 1793672"/>
                <a:gd name="connsiteX19" fmla="*/ 5198 w 1746595"/>
                <a:gd name="connsiteY19" fmla="*/ 76284 h 1793672"/>
                <a:gd name="connsiteX20" fmla="*/ 17524 w 1746595"/>
                <a:gd name="connsiteY20" fmla="*/ 78074 h 1793672"/>
                <a:gd name="connsiteX21" fmla="*/ 350678 w 1746595"/>
                <a:gd name="connsiteY21" fmla="*/ 35389 h 1793672"/>
                <a:gd name="connsiteX22" fmla="*/ 594994 w 1746595"/>
                <a:gd name="connsiteY22" fmla="*/ 6329 h 1793672"/>
                <a:gd name="connsiteX23" fmla="*/ 662126 w 1746595"/>
                <a:gd name="connsiteY23" fmla="*/ 275 h 17936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746595" h="1793672">
                  <a:moveTo>
                    <a:pt x="662126" y="275"/>
                  </a:moveTo>
                  <a:cubicBezTo>
                    <a:pt x="683786" y="1754"/>
                    <a:pt x="703696" y="9557"/>
                    <a:pt x="718763" y="32157"/>
                  </a:cubicBezTo>
                  <a:cubicBezTo>
                    <a:pt x="772576" y="116109"/>
                    <a:pt x="852222" y="104269"/>
                    <a:pt x="931867" y="95658"/>
                  </a:cubicBezTo>
                  <a:cubicBezTo>
                    <a:pt x="1022273" y="85971"/>
                    <a:pt x="1112680" y="70904"/>
                    <a:pt x="1203086" y="69829"/>
                  </a:cubicBezTo>
                  <a:cubicBezTo>
                    <a:pt x="1270892" y="68751"/>
                    <a:pt x="1334392" y="101042"/>
                    <a:pt x="1400045" y="119337"/>
                  </a:cubicBezTo>
                  <a:cubicBezTo>
                    <a:pt x="1457088" y="135480"/>
                    <a:pt x="1514399" y="149741"/>
                    <a:pt x="1571307" y="165213"/>
                  </a:cubicBezTo>
                  <a:lnTo>
                    <a:pt x="1736350" y="217161"/>
                  </a:lnTo>
                  <a:lnTo>
                    <a:pt x="1740149" y="217276"/>
                  </a:lnTo>
                  <a:cubicBezTo>
                    <a:pt x="1755216" y="234496"/>
                    <a:pt x="1740149" y="247411"/>
                    <a:pt x="1732615" y="259250"/>
                  </a:cubicBezTo>
                  <a:cubicBezTo>
                    <a:pt x="1637903" y="449750"/>
                    <a:pt x="1600231" y="654242"/>
                    <a:pt x="1577631" y="863040"/>
                  </a:cubicBezTo>
                  <a:cubicBezTo>
                    <a:pt x="1563638" y="983580"/>
                    <a:pt x="1556105" y="1105200"/>
                    <a:pt x="1556105" y="1226819"/>
                  </a:cubicBezTo>
                  <a:lnTo>
                    <a:pt x="1535811" y="1241145"/>
                  </a:lnTo>
                  <a:lnTo>
                    <a:pt x="1527213" y="1321172"/>
                  </a:lnTo>
                  <a:cubicBezTo>
                    <a:pt x="1468405" y="1590827"/>
                    <a:pt x="1214125" y="1793672"/>
                    <a:pt x="909353" y="1793672"/>
                  </a:cubicBezTo>
                  <a:cubicBezTo>
                    <a:pt x="604581" y="1793672"/>
                    <a:pt x="350301" y="1590827"/>
                    <a:pt x="291493" y="1321172"/>
                  </a:cubicBezTo>
                  <a:lnTo>
                    <a:pt x="285889" y="1269008"/>
                  </a:lnTo>
                  <a:lnTo>
                    <a:pt x="276417" y="1261259"/>
                  </a:lnTo>
                  <a:cubicBezTo>
                    <a:pt x="263503" y="1014793"/>
                    <a:pt x="212918" y="775861"/>
                    <a:pt x="148343" y="539081"/>
                  </a:cubicBezTo>
                  <a:cubicBezTo>
                    <a:pt x="108519" y="393783"/>
                    <a:pt x="62239" y="250642"/>
                    <a:pt x="7351" y="110724"/>
                  </a:cubicBezTo>
                  <a:cubicBezTo>
                    <a:pt x="3045" y="99963"/>
                    <a:pt x="-5567" y="88124"/>
                    <a:pt x="5198" y="76284"/>
                  </a:cubicBezTo>
                  <a:lnTo>
                    <a:pt x="17524" y="78074"/>
                  </a:lnTo>
                  <a:lnTo>
                    <a:pt x="350678" y="35389"/>
                  </a:lnTo>
                  <a:cubicBezTo>
                    <a:pt x="431398" y="24624"/>
                    <a:pt x="513196" y="14937"/>
                    <a:pt x="594994" y="6329"/>
                  </a:cubicBezTo>
                  <a:cubicBezTo>
                    <a:pt x="617058" y="3639"/>
                    <a:pt x="640466" y="-1205"/>
                    <a:pt x="662126" y="275"/>
                  </a:cubicBezTo>
                  <a:close/>
                </a:path>
              </a:pathLst>
            </a:custGeom>
            <a:solidFill>
              <a:srgbClr val="5E3611"/>
            </a:solidFill>
            <a:ln w="317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67" name="Freeform: Shape 551">
              <a:extLst>
                <a:ext uri="{FF2B5EF4-FFF2-40B4-BE49-F238E27FC236}">
                  <a16:creationId xmlns:a16="http://schemas.microsoft.com/office/drawing/2014/main" id="{802D1E45-2516-4A56-8179-0B4C8B439BB8}"/>
                </a:ext>
              </a:extLst>
            </p:cNvPr>
            <p:cNvSpPr/>
            <p:nvPr/>
          </p:nvSpPr>
          <p:spPr>
            <a:xfrm>
              <a:off x="7919411" y="881518"/>
              <a:ext cx="1746595" cy="1259914"/>
            </a:xfrm>
            <a:custGeom>
              <a:avLst/>
              <a:gdLst>
                <a:gd name="connsiteX0" fmla="*/ 1245061 w 1746595"/>
                <a:gd name="connsiteY0" fmla="*/ 499390 h 1259914"/>
                <a:gd name="connsiteX1" fmla="*/ 1205240 w 1746595"/>
                <a:gd name="connsiteY1" fmla="*/ 739397 h 1259914"/>
                <a:gd name="connsiteX2" fmla="*/ 1211699 w 1746595"/>
                <a:gd name="connsiteY2" fmla="*/ 1130086 h 1259914"/>
                <a:gd name="connsiteX3" fmla="*/ 1220307 w 1746595"/>
                <a:gd name="connsiteY3" fmla="*/ 1078426 h 1259914"/>
                <a:gd name="connsiteX4" fmla="*/ 1240755 w 1746595"/>
                <a:gd name="connsiteY4" fmla="*/ 725408 h 1259914"/>
                <a:gd name="connsiteX5" fmla="*/ 1245061 w 1746595"/>
                <a:gd name="connsiteY5" fmla="*/ 499390 h 1259914"/>
                <a:gd name="connsiteX6" fmla="*/ 495976 w 1746595"/>
                <a:gd name="connsiteY6" fmla="*/ 404678 h 1259914"/>
                <a:gd name="connsiteX7" fmla="*/ 556248 w 1746595"/>
                <a:gd name="connsiteY7" fmla="*/ 768457 h 1259914"/>
                <a:gd name="connsiteX8" fmla="*/ 495976 w 1746595"/>
                <a:gd name="connsiteY8" fmla="*/ 404678 h 1259914"/>
                <a:gd name="connsiteX9" fmla="*/ 923255 w 1746595"/>
                <a:gd name="connsiteY9" fmla="*/ 373468 h 1259914"/>
                <a:gd name="connsiteX10" fmla="*/ 915722 w 1746595"/>
                <a:gd name="connsiteY10" fmla="*/ 927747 h 1259914"/>
                <a:gd name="connsiteX11" fmla="*/ 923255 w 1746595"/>
                <a:gd name="connsiteY11" fmla="*/ 373468 h 1259914"/>
                <a:gd name="connsiteX12" fmla="*/ 5198 w 1746595"/>
                <a:gd name="connsiteY12" fmla="*/ 0 h 1259914"/>
                <a:gd name="connsiteX13" fmla="*/ 424943 w 1746595"/>
                <a:gd name="connsiteY13" fmla="*/ 120541 h 1259914"/>
                <a:gd name="connsiteX14" fmla="*/ 478756 w 1746595"/>
                <a:gd name="connsiteY14" fmla="*/ 182966 h 1259914"/>
                <a:gd name="connsiteX15" fmla="*/ 564857 w 1746595"/>
                <a:gd name="connsiteY15" fmla="*/ 242160 h 1259914"/>
                <a:gd name="connsiteX16" fmla="*/ 692935 w 1746595"/>
                <a:gd name="connsiteY16" fmla="*/ 231399 h 1259914"/>
                <a:gd name="connsiteX17" fmla="*/ 878054 w 1746595"/>
                <a:gd name="connsiteY17" fmla="*/ 254000 h 1259914"/>
                <a:gd name="connsiteX18" fmla="*/ 1105147 w 1746595"/>
                <a:gd name="connsiteY18" fmla="*/ 236779 h 1259914"/>
                <a:gd name="connsiteX19" fmla="*/ 1606690 w 1746595"/>
                <a:gd name="connsiteY19" fmla="*/ 144220 h 1259914"/>
                <a:gd name="connsiteX20" fmla="*/ 1740149 w 1746595"/>
                <a:gd name="connsiteY20" fmla="*/ 140992 h 1259914"/>
                <a:gd name="connsiteX21" fmla="*/ 1732615 w 1746595"/>
                <a:gd name="connsiteY21" fmla="*/ 182966 h 1259914"/>
                <a:gd name="connsiteX22" fmla="*/ 1577631 w 1746595"/>
                <a:gd name="connsiteY22" fmla="*/ 786756 h 1259914"/>
                <a:gd name="connsiteX23" fmla="*/ 1556105 w 1746595"/>
                <a:gd name="connsiteY23" fmla="*/ 1150535 h 1259914"/>
                <a:gd name="connsiteX24" fmla="*/ 1519511 w 1746595"/>
                <a:gd name="connsiteY24" fmla="*/ 1176366 h 1259914"/>
                <a:gd name="connsiteX25" fmla="*/ 1480765 w 1746595"/>
                <a:gd name="connsiteY25" fmla="*/ 1203273 h 1259914"/>
                <a:gd name="connsiteX26" fmla="*/ 1480765 w 1746595"/>
                <a:gd name="connsiteY26" fmla="*/ 1203272 h 1259914"/>
                <a:gd name="connsiteX27" fmla="*/ 1480765 w 1746595"/>
                <a:gd name="connsiteY27" fmla="*/ 1203272 h 1259914"/>
                <a:gd name="connsiteX28" fmla="*/ 1581933 w 1746595"/>
                <a:gd name="connsiteY28" fmla="*/ 304584 h 1259914"/>
                <a:gd name="connsiteX29" fmla="*/ 1513052 w 1746595"/>
                <a:gd name="connsiteY29" fmla="*/ 505848 h 1259914"/>
                <a:gd name="connsiteX30" fmla="*/ 1460314 w 1746595"/>
                <a:gd name="connsiteY30" fmla="*/ 1215111 h 1259914"/>
                <a:gd name="connsiteX31" fmla="*/ 1460319 w 1746595"/>
                <a:gd name="connsiteY31" fmla="*/ 1215108 h 1259914"/>
                <a:gd name="connsiteX32" fmla="*/ 1460317 w 1746595"/>
                <a:gd name="connsiteY32" fmla="*/ 1215113 h 1259914"/>
                <a:gd name="connsiteX33" fmla="*/ 1382825 w 1746595"/>
                <a:gd name="connsiteY33" fmla="*/ 1249553 h 1259914"/>
                <a:gd name="connsiteX34" fmla="*/ 1381856 w 1746595"/>
                <a:gd name="connsiteY34" fmla="*/ 1246807 h 1259914"/>
                <a:gd name="connsiteX35" fmla="*/ 1385146 w 1746595"/>
                <a:gd name="connsiteY35" fmla="*/ 1161533 h 1259914"/>
                <a:gd name="connsiteX36" fmla="*/ 1376369 w 1746595"/>
                <a:gd name="connsiteY36" fmla="*/ 885773 h 1259914"/>
                <a:gd name="connsiteX37" fmla="*/ 1361299 w 1746595"/>
                <a:gd name="connsiteY37" fmla="*/ 1235560 h 1259914"/>
                <a:gd name="connsiteX38" fmla="*/ 1362693 w 1746595"/>
                <a:gd name="connsiteY38" fmla="*/ 1236514 h 1259914"/>
                <a:gd name="connsiteX39" fmla="*/ 1362377 w 1746595"/>
                <a:gd name="connsiteY39" fmla="*/ 1236635 h 1259914"/>
                <a:gd name="connsiteX40" fmla="*/ 1212773 w 1746595"/>
                <a:gd name="connsiteY40" fmla="*/ 1131161 h 1259914"/>
                <a:gd name="connsiteX41" fmla="*/ 784420 w 1746595"/>
                <a:gd name="connsiteY41" fmla="*/ 1055822 h 1259914"/>
                <a:gd name="connsiteX42" fmla="*/ 783050 w 1746595"/>
                <a:gd name="connsiteY42" fmla="*/ 1053768 h 1259914"/>
                <a:gd name="connsiteX43" fmla="*/ 783338 w 1746595"/>
                <a:gd name="connsiteY43" fmla="*/ 1053672 h 1259914"/>
                <a:gd name="connsiteX44" fmla="*/ 783338 w 1746595"/>
                <a:gd name="connsiteY44" fmla="*/ 359476 h 1259914"/>
                <a:gd name="connsiteX45" fmla="*/ 766118 w 1746595"/>
                <a:gd name="connsiteY45" fmla="*/ 359476 h 1259914"/>
                <a:gd name="connsiteX46" fmla="*/ 760737 w 1746595"/>
                <a:gd name="connsiteY46" fmla="*/ 1061205 h 1259914"/>
                <a:gd name="connsiteX47" fmla="*/ 761203 w 1746595"/>
                <a:gd name="connsiteY47" fmla="*/ 1061050 h 1259914"/>
                <a:gd name="connsiteX48" fmla="*/ 760741 w 1746595"/>
                <a:gd name="connsiteY48" fmla="*/ 1062281 h 1259914"/>
                <a:gd name="connsiteX49" fmla="*/ 503510 w 1746595"/>
                <a:gd name="connsiteY49" fmla="*/ 1164527 h 1259914"/>
                <a:gd name="connsiteX50" fmla="*/ 503509 w 1746595"/>
                <a:gd name="connsiteY50" fmla="*/ 1164526 h 1259914"/>
                <a:gd name="connsiteX51" fmla="*/ 475391 w 1746595"/>
                <a:gd name="connsiteY51" fmla="*/ 904742 h 1259914"/>
                <a:gd name="connsiteX52" fmla="*/ 410950 w 1746595"/>
                <a:gd name="connsiteY52" fmla="*/ 652222 h 1259914"/>
                <a:gd name="connsiteX53" fmla="*/ 471222 w 1746595"/>
                <a:gd name="connsiteY53" fmla="*/ 1183900 h 1259914"/>
                <a:gd name="connsiteX54" fmla="*/ 471223 w 1746595"/>
                <a:gd name="connsiteY54" fmla="*/ 1183900 h 1259914"/>
                <a:gd name="connsiteX55" fmla="*/ 471223 w 1746595"/>
                <a:gd name="connsiteY55" fmla="*/ 1183900 h 1259914"/>
                <a:gd name="connsiteX56" fmla="*/ 394809 w 1746595"/>
                <a:gd name="connsiteY56" fmla="*/ 1250628 h 1259914"/>
                <a:gd name="connsiteX57" fmla="*/ 376780 w 1746595"/>
                <a:gd name="connsiteY57" fmla="*/ 1259911 h 1259914"/>
                <a:gd name="connsiteX58" fmla="*/ 361464 w 1746595"/>
                <a:gd name="connsiteY58" fmla="*/ 1248235 h 1259914"/>
                <a:gd name="connsiteX59" fmla="*/ 371129 w 1746595"/>
                <a:gd name="connsiteY59" fmla="*/ 1136542 h 1259914"/>
                <a:gd name="connsiteX60" fmla="*/ 295790 w 1746595"/>
                <a:gd name="connsiteY60" fmla="*/ 589797 h 1259914"/>
                <a:gd name="connsiteX61" fmla="*/ 177399 w 1746595"/>
                <a:gd name="connsiteY61" fmla="*/ 214178 h 1259914"/>
                <a:gd name="connsiteX62" fmla="*/ 174171 w 1746595"/>
                <a:gd name="connsiteY62" fmla="*/ 248618 h 1259914"/>
                <a:gd name="connsiteX63" fmla="*/ 255969 w 1746595"/>
                <a:gd name="connsiteY63" fmla="*/ 571502 h 1259914"/>
                <a:gd name="connsiteX64" fmla="*/ 343297 w 1746595"/>
                <a:gd name="connsiteY64" fmla="*/ 1070505 h 1259914"/>
                <a:gd name="connsiteX65" fmla="*/ 350630 w 1746595"/>
                <a:gd name="connsiteY65" fmla="*/ 1238755 h 1259914"/>
                <a:gd name="connsiteX66" fmla="*/ 311936 w 1746595"/>
                <a:gd name="connsiteY66" fmla="*/ 1214034 h 1259914"/>
                <a:gd name="connsiteX67" fmla="*/ 276417 w 1746595"/>
                <a:gd name="connsiteY67" fmla="*/ 1184975 h 1259914"/>
                <a:gd name="connsiteX68" fmla="*/ 148343 w 1746595"/>
                <a:gd name="connsiteY68" fmla="*/ 462797 h 1259914"/>
                <a:gd name="connsiteX69" fmla="*/ 7351 w 1746595"/>
                <a:gd name="connsiteY69" fmla="*/ 34440 h 1259914"/>
                <a:gd name="connsiteX70" fmla="*/ 5198 w 1746595"/>
                <a:gd name="connsiteY70" fmla="*/ 0 h 12599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1746595" h="1259914">
                  <a:moveTo>
                    <a:pt x="1245061" y="499390"/>
                  </a:moveTo>
                  <a:cubicBezTo>
                    <a:pt x="1225688" y="579035"/>
                    <a:pt x="1209546" y="658677"/>
                    <a:pt x="1205240" y="739397"/>
                  </a:cubicBezTo>
                  <a:cubicBezTo>
                    <a:pt x="1197706" y="869628"/>
                    <a:pt x="1190172" y="999856"/>
                    <a:pt x="1211699" y="1130086"/>
                  </a:cubicBezTo>
                  <a:cubicBezTo>
                    <a:pt x="1222460" y="1113941"/>
                    <a:pt x="1221382" y="1095646"/>
                    <a:pt x="1220307" y="1078426"/>
                  </a:cubicBezTo>
                  <a:cubicBezTo>
                    <a:pt x="1222460" y="960035"/>
                    <a:pt x="1231072" y="842721"/>
                    <a:pt x="1240755" y="725408"/>
                  </a:cubicBezTo>
                  <a:cubicBezTo>
                    <a:pt x="1247214" y="650069"/>
                    <a:pt x="1238606" y="574729"/>
                    <a:pt x="1245061" y="499390"/>
                  </a:cubicBezTo>
                  <a:close/>
                  <a:moveTo>
                    <a:pt x="495976" y="404678"/>
                  </a:moveTo>
                  <a:cubicBezTo>
                    <a:pt x="485214" y="512305"/>
                    <a:pt x="518577" y="716797"/>
                    <a:pt x="556248" y="768457"/>
                  </a:cubicBezTo>
                  <a:cubicBezTo>
                    <a:pt x="543331" y="638230"/>
                    <a:pt x="541181" y="518764"/>
                    <a:pt x="495976" y="404678"/>
                  </a:cubicBezTo>
                  <a:close/>
                  <a:moveTo>
                    <a:pt x="923255" y="373468"/>
                  </a:moveTo>
                  <a:cubicBezTo>
                    <a:pt x="892043" y="557512"/>
                    <a:pt x="890968" y="742628"/>
                    <a:pt x="915722" y="927747"/>
                  </a:cubicBezTo>
                  <a:cubicBezTo>
                    <a:pt x="941550" y="742628"/>
                    <a:pt x="927561" y="557512"/>
                    <a:pt x="923255" y="373468"/>
                  </a:cubicBezTo>
                  <a:close/>
                  <a:moveTo>
                    <a:pt x="5198" y="0"/>
                  </a:moveTo>
                  <a:cubicBezTo>
                    <a:pt x="153724" y="8612"/>
                    <a:pt x="287182" y="73186"/>
                    <a:pt x="424943" y="120541"/>
                  </a:cubicBezTo>
                  <a:cubicBezTo>
                    <a:pt x="454003" y="130227"/>
                    <a:pt x="472301" y="153906"/>
                    <a:pt x="478756" y="182966"/>
                  </a:cubicBezTo>
                  <a:cubicBezTo>
                    <a:pt x="488443" y="232474"/>
                    <a:pt x="519655" y="245391"/>
                    <a:pt x="564857" y="242160"/>
                  </a:cubicBezTo>
                  <a:cubicBezTo>
                    <a:pt x="607909" y="238932"/>
                    <a:pt x="649883" y="231399"/>
                    <a:pt x="692935" y="231399"/>
                  </a:cubicBezTo>
                  <a:cubicBezTo>
                    <a:pt x="755360" y="231399"/>
                    <a:pt x="817782" y="232474"/>
                    <a:pt x="878054" y="254000"/>
                  </a:cubicBezTo>
                  <a:cubicBezTo>
                    <a:pt x="956621" y="283059"/>
                    <a:pt x="1030885" y="248619"/>
                    <a:pt x="1105147" y="236779"/>
                  </a:cubicBezTo>
                  <a:cubicBezTo>
                    <a:pt x="1273045" y="209873"/>
                    <a:pt x="1439866" y="174358"/>
                    <a:pt x="1606690" y="144220"/>
                  </a:cubicBezTo>
                  <a:cubicBezTo>
                    <a:pt x="1651892" y="136686"/>
                    <a:pt x="1696022" y="138839"/>
                    <a:pt x="1740149" y="140992"/>
                  </a:cubicBezTo>
                  <a:cubicBezTo>
                    <a:pt x="1755216" y="158212"/>
                    <a:pt x="1740149" y="171127"/>
                    <a:pt x="1732615" y="182966"/>
                  </a:cubicBezTo>
                  <a:cubicBezTo>
                    <a:pt x="1637903" y="373466"/>
                    <a:pt x="1600231" y="577958"/>
                    <a:pt x="1577631" y="786756"/>
                  </a:cubicBezTo>
                  <a:cubicBezTo>
                    <a:pt x="1563638" y="907296"/>
                    <a:pt x="1556105" y="1028916"/>
                    <a:pt x="1556105" y="1150535"/>
                  </a:cubicBezTo>
                  <a:cubicBezTo>
                    <a:pt x="1544265" y="1159146"/>
                    <a:pt x="1531351" y="1167755"/>
                    <a:pt x="1519511" y="1176366"/>
                  </a:cubicBezTo>
                  <a:cubicBezTo>
                    <a:pt x="1506597" y="1184975"/>
                    <a:pt x="1493683" y="1194661"/>
                    <a:pt x="1480765" y="1203273"/>
                  </a:cubicBezTo>
                  <a:lnTo>
                    <a:pt x="1480765" y="1203272"/>
                  </a:lnTo>
                  <a:lnTo>
                    <a:pt x="1480765" y="1203272"/>
                  </a:lnTo>
                  <a:cubicBezTo>
                    <a:pt x="1483993" y="900840"/>
                    <a:pt x="1511974" y="600557"/>
                    <a:pt x="1581933" y="304584"/>
                  </a:cubicBezTo>
                  <a:cubicBezTo>
                    <a:pt x="1549646" y="369159"/>
                    <a:pt x="1529194" y="436964"/>
                    <a:pt x="1513052" y="505848"/>
                  </a:cubicBezTo>
                  <a:cubicBezTo>
                    <a:pt x="1459239" y="739397"/>
                    <a:pt x="1452780" y="977254"/>
                    <a:pt x="1460314" y="1215111"/>
                  </a:cubicBezTo>
                  <a:lnTo>
                    <a:pt x="1460319" y="1215108"/>
                  </a:lnTo>
                  <a:lnTo>
                    <a:pt x="1460317" y="1215113"/>
                  </a:lnTo>
                  <a:cubicBezTo>
                    <a:pt x="1435564" y="1229102"/>
                    <a:pt x="1425877" y="1277534"/>
                    <a:pt x="1382825" y="1249553"/>
                  </a:cubicBezTo>
                  <a:lnTo>
                    <a:pt x="1381856" y="1246807"/>
                  </a:lnTo>
                  <a:lnTo>
                    <a:pt x="1385146" y="1161533"/>
                  </a:lnTo>
                  <a:cubicBezTo>
                    <a:pt x="1391301" y="1073245"/>
                    <a:pt x="1401391" y="983443"/>
                    <a:pt x="1376369" y="885773"/>
                  </a:cubicBezTo>
                  <a:cubicBezTo>
                    <a:pt x="1351612" y="1010620"/>
                    <a:pt x="1363452" y="1123631"/>
                    <a:pt x="1361299" y="1235560"/>
                  </a:cubicBezTo>
                  <a:lnTo>
                    <a:pt x="1362693" y="1236514"/>
                  </a:lnTo>
                  <a:lnTo>
                    <a:pt x="1362377" y="1236635"/>
                  </a:lnTo>
                  <a:cubicBezTo>
                    <a:pt x="1312866" y="1202195"/>
                    <a:pt x="1262284" y="1166680"/>
                    <a:pt x="1212773" y="1131161"/>
                  </a:cubicBezTo>
                  <a:cubicBezTo>
                    <a:pt x="1077165" y="1064434"/>
                    <a:pt x="934020" y="1043983"/>
                    <a:pt x="784420" y="1055822"/>
                  </a:cubicBezTo>
                  <a:lnTo>
                    <a:pt x="783050" y="1053768"/>
                  </a:lnTo>
                  <a:lnTo>
                    <a:pt x="783338" y="1053672"/>
                  </a:lnTo>
                  <a:cubicBezTo>
                    <a:pt x="783338" y="822273"/>
                    <a:pt x="783338" y="590875"/>
                    <a:pt x="783338" y="359476"/>
                  </a:cubicBezTo>
                  <a:cubicBezTo>
                    <a:pt x="776883" y="359476"/>
                    <a:pt x="771502" y="359476"/>
                    <a:pt x="766118" y="359476"/>
                  </a:cubicBezTo>
                  <a:cubicBezTo>
                    <a:pt x="744595" y="593028"/>
                    <a:pt x="744595" y="826579"/>
                    <a:pt x="760737" y="1061205"/>
                  </a:cubicBezTo>
                  <a:lnTo>
                    <a:pt x="761203" y="1061050"/>
                  </a:lnTo>
                  <a:lnTo>
                    <a:pt x="760741" y="1062281"/>
                  </a:lnTo>
                  <a:cubicBezTo>
                    <a:pt x="668181" y="1078423"/>
                    <a:pt x="586383" y="1122553"/>
                    <a:pt x="503510" y="1164527"/>
                  </a:cubicBezTo>
                  <a:lnTo>
                    <a:pt x="503509" y="1164526"/>
                  </a:lnTo>
                  <a:lnTo>
                    <a:pt x="475391" y="904742"/>
                  </a:lnTo>
                  <a:cubicBezTo>
                    <a:pt x="460458" y="819313"/>
                    <a:pt x="439471" y="735095"/>
                    <a:pt x="410950" y="652222"/>
                  </a:cubicBezTo>
                  <a:cubicBezTo>
                    <a:pt x="430323" y="829807"/>
                    <a:pt x="464763" y="1005240"/>
                    <a:pt x="471222" y="1183900"/>
                  </a:cubicBezTo>
                  <a:lnTo>
                    <a:pt x="471223" y="1183900"/>
                  </a:lnTo>
                  <a:lnTo>
                    <a:pt x="471223" y="1183900"/>
                  </a:lnTo>
                  <a:cubicBezTo>
                    <a:pt x="445391" y="1205426"/>
                    <a:pt x="419563" y="1228027"/>
                    <a:pt x="394809" y="1250628"/>
                  </a:cubicBezTo>
                  <a:cubicBezTo>
                    <a:pt x="388350" y="1256547"/>
                    <a:pt x="382430" y="1260045"/>
                    <a:pt x="376780" y="1259911"/>
                  </a:cubicBezTo>
                  <a:lnTo>
                    <a:pt x="361464" y="1248235"/>
                  </a:lnTo>
                  <a:lnTo>
                    <a:pt x="371129" y="1136542"/>
                  </a:lnTo>
                  <a:cubicBezTo>
                    <a:pt x="359290" y="952501"/>
                    <a:pt x="339917" y="769535"/>
                    <a:pt x="295790" y="589797"/>
                  </a:cubicBezTo>
                  <a:cubicBezTo>
                    <a:pt x="264577" y="462797"/>
                    <a:pt x="224756" y="339025"/>
                    <a:pt x="177399" y="214178"/>
                  </a:cubicBezTo>
                  <a:cubicBezTo>
                    <a:pt x="164484" y="229245"/>
                    <a:pt x="172018" y="238932"/>
                    <a:pt x="174171" y="248618"/>
                  </a:cubicBezTo>
                  <a:cubicBezTo>
                    <a:pt x="201078" y="356245"/>
                    <a:pt x="231212" y="462797"/>
                    <a:pt x="255969" y="571502"/>
                  </a:cubicBezTo>
                  <a:cubicBezTo>
                    <a:pt x="293100" y="736171"/>
                    <a:pt x="328415" y="902052"/>
                    <a:pt x="343297" y="1070505"/>
                  </a:cubicBezTo>
                  <a:lnTo>
                    <a:pt x="350630" y="1238755"/>
                  </a:lnTo>
                  <a:lnTo>
                    <a:pt x="311936" y="1214034"/>
                  </a:lnTo>
                  <a:cubicBezTo>
                    <a:pt x="300096" y="1204348"/>
                    <a:pt x="289332" y="1193587"/>
                    <a:pt x="276417" y="1184975"/>
                  </a:cubicBezTo>
                  <a:cubicBezTo>
                    <a:pt x="263503" y="938509"/>
                    <a:pt x="212918" y="699577"/>
                    <a:pt x="148343" y="462797"/>
                  </a:cubicBezTo>
                  <a:cubicBezTo>
                    <a:pt x="108519" y="317499"/>
                    <a:pt x="62239" y="174358"/>
                    <a:pt x="7351" y="34440"/>
                  </a:cubicBezTo>
                  <a:cubicBezTo>
                    <a:pt x="3045" y="23679"/>
                    <a:pt x="-5567" y="11840"/>
                    <a:pt x="5198" y="0"/>
                  </a:cubicBezTo>
                  <a:close/>
                </a:path>
              </a:pathLst>
            </a:custGeom>
            <a:solidFill>
              <a:srgbClr val="8A5E3C"/>
            </a:solidFill>
            <a:ln w="317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: Shape 552">
              <a:extLst>
                <a:ext uri="{FF2B5EF4-FFF2-40B4-BE49-F238E27FC236}">
                  <a16:creationId xmlns:a16="http://schemas.microsoft.com/office/drawing/2014/main" id="{C1F36303-27E2-4A9E-ABD4-3F6647FE5108}"/>
                </a:ext>
              </a:extLst>
            </p:cNvPr>
            <p:cNvSpPr/>
            <p:nvPr/>
          </p:nvSpPr>
          <p:spPr>
            <a:xfrm>
              <a:off x="5903628" y="1909725"/>
              <a:ext cx="5796431" cy="4344173"/>
            </a:xfrm>
            <a:custGeom>
              <a:avLst/>
              <a:gdLst>
                <a:gd name="connsiteX0" fmla="*/ 1546182 w 1709631"/>
                <a:gd name="connsiteY0" fmla="*/ 150042 h 1281294"/>
                <a:gd name="connsiteX1" fmla="*/ 1381747 w 1709631"/>
                <a:gd name="connsiteY1" fmla="*/ 92585 h 1281294"/>
                <a:gd name="connsiteX2" fmla="*/ 1338257 w 1709631"/>
                <a:gd name="connsiteY2" fmla="*/ 102108 h 1281294"/>
                <a:gd name="connsiteX3" fmla="*/ 1303974 w 1709631"/>
                <a:gd name="connsiteY3" fmla="*/ 70046 h 1281294"/>
                <a:gd name="connsiteX4" fmla="*/ 1128111 w 1709631"/>
                <a:gd name="connsiteY4" fmla="*/ 10685 h 1281294"/>
                <a:gd name="connsiteX5" fmla="*/ 1053512 w 1709631"/>
                <a:gd name="connsiteY5" fmla="*/ 36080 h 1281294"/>
                <a:gd name="connsiteX6" fmla="*/ 1028434 w 1709631"/>
                <a:gd name="connsiteY6" fmla="*/ 46873 h 1281294"/>
                <a:gd name="connsiteX7" fmla="*/ 1020816 w 1709631"/>
                <a:gd name="connsiteY7" fmla="*/ 50682 h 1281294"/>
                <a:gd name="connsiteX8" fmla="*/ 1005261 w 1709631"/>
                <a:gd name="connsiteY8" fmla="*/ 58301 h 1281294"/>
                <a:gd name="connsiteX9" fmla="*/ 997643 w 1709631"/>
                <a:gd name="connsiteY9" fmla="*/ 55762 h 1281294"/>
                <a:gd name="connsiteX10" fmla="*/ 952566 w 1709631"/>
                <a:gd name="connsiteY10" fmla="*/ 24970 h 1281294"/>
                <a:gd name="connsiteX11" fmla="*/ 948122 w 1709631"/>
                <a:gd name="connsiteY11" fmla="*/ 23382 h 1281294"/>
                <a:gd name="connsiteX12" fmla="*/ 826224 w 1709631"/>
                <a:gd name="connsiteY12" fmla="*/ 2114 h 1281294"/>
                <a:gd name="connsiteX13" fmla="*/ 816384 w 1709631"/>
                <a:gd name="connsiteY13" fmla="*/ 3701 h 1281294"/>
                <a:gd name="connsiteX14" fmla="*/ 741785 w 1709631"/>
                <a:gd name="connsiteY14" fmla="*/ 34493 h 1281294"/>
                <a:gd name="connsiteX15" fmla="*/ 730039 w 1709631"/>
                <a:gd name="connsiteY15" fmla="*/ 41159 h 1281294"/>
                <a:gd name="connsiteX16" fmla="*/ 704009 w 1709631"/>
                <a:gd name="connsiteY16" fmla="*/ 58619 h 1281294"/>
                <a:gd name="connsiteX17" fmla="*/ 697978 w 1709631"/>
                <a:gd name="connsiteY17" fmla="*/ 56714 h 1281294"/>
                <a:gd name="connsiteX18" fmla="*/ 675439 w 1709631"/>
                <a:gd name="connsiteY18" fmla="*/ 46238 h 1281294"/>
                <a:gd name="connsiteX19" fmla="*/ 660202 w 1709631"/>
                <a:gd name="connsiteY19" fmla="*/ 37667 h 1281294"/>
                <a:gd name="connsiteX20" fmla="*/ 452278 w 1709631"/>
                <a:gd name="connsiteY20" fmla="*/ 38620 h 1281294"/>
                <a:gd name="connsiteX21" fmla="*/ 380854 w 1709631"/>
                <a:gd name="connsiteY21" fmla="*/ 98299 h 1281294"/>
                <a:gd name="connsiteX22" fmla="*/ 363394 w 1709631"/>
                <a:gd name="connsiteY22" fmla="*/ 103378 h 1281294"/>
                <a:gd name="connsiteX23" fmla="*/ 183405 w 1709631"/>
                <a:gd name="connsiteY23" fmla="*/ 132582 h 1281294"/>
                <a:gd name="connsiteX24" fmla="*/ 69126 w 1709631"/>
                <a:gd name="connsiteY24" fmla="*/ 288446 h 1281294"/>
                <a:gd name="connsiteX25" fmla="*/ 1828 w 1709631"/>
                <a:gd name="connsiteY25" fmla="*/ 584937 h 1281294"/>
                <a:gd name="connsiteX26" fmla="*/ 54524 w 1709631"/>
                <a:gd name="connsiteY26" fmla="*/ 963962 h 1281294"/>
                <a:gd name="connsiteX27" fmla="*/ 175152 w 1709631"/>
                <a:gd name="connsiteY27" fmla="*/ 1149665 h 1281294"/>
                <a:gd name="connsiteX28" fmla="*/ 331968 w 1709631"/>
                <a:gd name="connsiteY28" fmla="*/ 1196012 h 1281294"/>
                <a:gd name="connsiteX29" fmla="*/ 373870 w 1709631"/>
                <a:gd name="connsiteY29" fmla="*/ 1185854 h 1281294"/>
                <a:gd name="connsiteX30" fmla="*/ 406884 w 1709631"/>
                <a:gd name="connsiteY30" fmla="*/ 1216645 h 1281294"/>
                <a:gd name="connsiteX31" fmla="*/ 697660 w 1709631"/>
                <a:gd name="connsiteY31" fmla="*/ 1225534 h 1281294"/>
                <a:gd name="connsiteX32" fmla="*/ 718294 w 1709631"/>
                <a:gd name="connsiteY32" fmla="*/ 1225534 h 1281294"/>
                <a:gd name="connsiteX33" fmla="*/ 992246 w 1709631"/>
                <a:gd name="connsiteY33" fmla="*/ 1226169 h 1281294"/>
                <a:gd name="connsiteX34" fmla="*/ 1017006 w 1709631"/>
                <a:gd name="connsiteY34" fmla="*/ 1225851 h 1281294"/>
                <a:gd name="connsiteX35" fmla="*/ 1226835 w 1709631"/>
                <a:gd name="connsiteY35" fmla="*/ 1267436 h 1281294"/>
                <a:gd name="connsiteX36" fmla="*/ 1330321 w 1709631"/>
                <a:gd name="connsiteY36" fmla="*/ 1193155 h 1281294"/>
                <a:gd name="connsiteX37" fmla="*/ 1349050 w 1709631"/>
                <a:gd name="connsiteY37" fmla="*/ 1187123 h 1281294"/>
                <a:gd name="connsiteX38" fmla="*/ 1521104 w 1709631"/>
                <a:gd name="connsiteY38" fmla="*/ 1160141 h 1281294"/>
                <a:gd name="connsiteX39" fmla="*/ 1643954 w 1709631"/>
                <a:gd name="connsiteY39" fmla="*/ 991579 h 1281294"/>
                <a:gd name="connsiteX40" fmla="*/ 1708394 w 1709631"/>
                <a:gd name="connsiteY40" fmla="*/ 692549 h 1281294"/>
                <a:gd name="connsiteX41" fmla="*/ 1651572 w 1709631"/>
                <a:gd name="connsiteY41" fmla="*/ 316064 h 1281294"/>
                <a:gd name="connsiteX42" fmla="*/ 1546182 w 1709631"/>
                <a:gd name="connsiteY42" fmla="*/ 150042 h 1281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1709631" h="1281294">
                  <a:moveTo>
                    <a:pt x="1546182" y="150042"/>
                  </a:moveTo>
                  <a:cubicBezTo>
                    <a:pt x="1500153" y="106870"/>
                    <a:pt x="1447140" y="82109"/>
                    <a:pt x="1381747" y="92585"/>
                  </a:cubicBezTo>
                  <a:cubicBezTo>
                    <a:pt x="1366827" y="95124"/>
                    <a:pt x="1351590" y="107822"/>
                    <a:pt x="1338257" y="102108"/>
                  </a:cubicBezTo>
                  <a:cubicBezTo>
                    <a:pt x="1324607" y="96394"/>
                    <a:pt x="1315719" y="80205"/>
                    <a:pt x="1303974" y="70046"/>
                  </a:cubicBezTo>
                  <a:cubicBezTo>
                    <a:pt x="1253500" y="26239"/>
                    <a:pt x="1196996" y="844"/>
                    <a:pt x="1128111" y="10685"/>
                  </a:cubicBezTo>
                  <a:cubicBezTo>
                    <a:pt x="1101446" y="14494"/>
                    <a:pt x="1077638" y="25287"/>
                    <a:pt x="1053512" y="36080"/>
                  </a:cubicBezTo>
                  <a:cubicBezTo>
                    <a:pt x="1041767" y="31953"/>
                    <a:pt x="1036688" y="42429"/>
                    <a:pt x="1028434" y="46873"/>
                  </a:cubicBezTo>
                  <a:cubicBezTo>
                    <a:pt x="1025895" y="48143"/>
                    <a:pt x="1023355" y="49730"/>
                    <a:pt x="1020816" y="50682"/>
                  </a:cubicBezTo>
                  <a:cubicBezTo>
                    <a:pt x="1015737" y="53539"/>
                    <a:pt x="1011610" y="58301"/>
                    <a:pt x="1005261" y="58301"/>
                  </a:cubicBezTo>
                  <a:cubicBezTo>
                    <a:pt x="1002404" y="57984"/>
                    <a:pt x="1000182" y="57031"/>
                    <a:pt x="997643" y="55762"/>
                  </a:cubicBezTo>
                  <a:cubicBezTo>
                    <a:pt x="984310" y="43064"/>
                    <a:pt x="970660" y="30684"/>
                    <a:pt x="952566" y="24970"/>
                  </a:cubicBezTo>
                  <a:cubicBezTo>
                    <a:pt x="950979" y="24335"/>
                    <a:pt x="949709" y="23700"/>
                    <a:pt x="948122" y="23382"/>
                  </a:cubicBezTo>
                  <a:cubicBezTo>
                    <a:pt x="910664" y="-1695"/>
                    <a:pt x="868761" y="-2330"/>
                    <a:pt x="826224" y="2114"/>
                  </a:cubicBezTo>
                  <a:cubicBezTo>
                    <a:pt x="823050" y="2749"/>
                    <a:pt x="819558" y="3384"/>
                    <a:pt x="816384" y="3701"/>
                  </a:cubicBezTo>
                  <a:cubicBezTo>
                    <a:pt x="788766" y="6876"/>
                    <a:pt x="764640" y="19256"/>
                    <a:pt x="741785" y="34493"/>
                  </a:cubicBezTo>
                  <a:cubicBezTo>
                    <a:pt x="737341" y="36080"/>
                    <a:pt x="734801" y="40524"/>
                    <a:pt x="730039" y="41159"/>
                  </a:cubicBezTo>
                  <a:cubicBezTo>
                    <a:pt x="720516" y="45921"/>
                    <a:pt x="714802" y="55444"/>
                    <a:pt x="704009" y="58619"/>
                  </a:cubicBezTo>
                  <a:cubicBezTo>
                    <a:pt x="702105" y="58301"/>
                    <a:pt x="699882" y="57349"/>
                    <a:pt x="697978" y="56714"/>
                  </a:cubicBezTo>
                  <a:cubicBezTo>
                    <a:pt x="690359" y="53539"/>
                    <a:pt x="686867" y="41477"/>
                    <a:pt x="675439" y="46238"/>
                  </a:cubicBezTo>
                  <a:cubicBezTo>
                    <a:pt x="670360" y="43381"/>
                    <a:pt x="665281" y="40524"/>
                    <a:pt x="660202" y="37667"/>
                  </a:cubicBezTo>
                  <a:cubicBezTo>
                    <a:pt x="590683" y="-1695"/>
                    <a:pt x="521480" y="-1695"/>
                    <a:pt x="452278" y="38620"/>
                  </a:cubicBezTo>
                  <a:cubicBezTo>
                    <a:pt x="424978" y="54492"/>
                    <a:pt x="401805" y="75125"/>
                    <a:pt x="380854" y="98299"/>
                  </a:cubicBezTo>
                  <a:cubicBezTo>
                    <a:pt x="375775" y="104013"/>
                    <a:pt x="371965" y="106870"/>
                    <a:pt x="363394" y="103378"/>
                  </a:cubicBezTo>
                  <a:cubicBezTo>
                    <a:pt x="297684" y="77030"/>
                    <a:pt x="237688" y="90363"/>
                    <a:pt x="183405" y="132582"/>
                  </a:cubicBezTo>
                  <a:cubicBezTo>
                    <a:pt x="130392" y="173532"/>
                    <a:pt x="96109" y="228450"/>
                    <a:pt x="69126" y="288446"/>
                  </a:cubicBezTo>
                  <a:cubicBezTo>
                    <a:pt x="27541" y="382726"/>
                    <a:pt x="7542" y="482403"/>
                    <a:pt x="1828" y="584937"/>
                  </a:cubicBezTo>
                  <a:cubicBezTo>
                    <a:pt x="-5473" y="714770"/>
                    <a:pt x="8495" y="841430"/>
                    <a:pt x="54524" y="963962"/>
                  </a:cubicBezTo>
                  <a:cubicBezTo>
                    <a:pt x="80871" y="1034434"/>
                    <a:pt x="116742" y="1099510"/>
                    <a:pt x="175152" y="1149665"/>
                  </a:cubicBezTo>
                  <a:cubicBezTo>
                    <a:pt x="220228" y="1188393"/>
                    <a:pt x="271971" y="1207757"/>
                    <a:pt x="331968" y="1196012"/>
                  </a:cubicBezTo>
                  <a:cubicBezTo>
                    <a:pt x="346253" y="1193155"/>
                    <a:pt x="361807" y="1182362"/>
                    <a:pt x="373870" y="1185854"/>
                  </a:cubicBezTo>
                  <a:cubicBezTo>
                    <a:pt x="386885" y="1189663"/>
                    <a:pt x="395773" y="1206170"/>
                    <a:pt x="406884" y="1216645"/>
                  </a:cubicBezTo>
                  <a:cubicBezTo>
                    <a:pt x="496085" y="1299498"/>
                    <a:pt x="605285" y="1302990"/>
                    <a:pt x="697660" y="1225534"/>
                  </a:cubicBezTo>
                  <a:cubicBezTo>
                    <a:pt x="705914" y="1218550"/>
                    <a:pt x="710358" y="1219185"/>
                    <a:pt x="718294" y="1225534"/>
                  </a:cubicBezTo>
                  <a:cubicBezTo>
                    <a:pt x="806543" y="1296641"/>
                    <a:pt x="903997" y="1296958"/>
                    <a:pt x="992246" y="1226169"/>
                  </a:cubicBezTo>
                  <a:cubicBezTo>
                    <a:pt x="1001769" y="1218550"/>
                    <a:pt x="1006848" y="1217598"/>
                    <a:pt x="1017006" y="1225851"/>
                  </a:cubicBezTo>
                  <a:cubicBezTo>
                    <a:pt x="1079225" y="1277277"/>
                    <a:pt x="1148427" y="1296641"/>
                    <a:pt x="1226835" y="1267436"/>
                  </a:cubicBezTo>
                  <a:cubicBezTo>
                    <a:pt x="1267785" y="1252199"/>
                    <a:pt x="1301117" y="1225216"/>
                    <a:pt x="1330321" y="1193155"/>
                  </a:cubicBezTo>
                  <a:cubicBezTo>
                    <a:pt x="1335718" y="1187441"/>
                    <a:pt x="1339845" y="1183949"/>
                    <a:pt x="1349050" y="1187123"/>
                  </a:cubicBezTo>
                  <a:cubicBezTo>
                    <a:pt x="1411269" y="1210297"/>
                    <a:pt x="1468726" y="1199186"/>
                    <a:pt x="1521104" y="1160141"/>
                  </a:cubicBezTo>
                  <a:cubicBezTo>
                    <a:pt x="1579195" y="1116651"/>
                    <a:pt x="1615701" y="1056972"/>
                    <a:pt x="1643954" y="991579"/>
                  </a:cubicBezTo>
                  <a:cubicBezTo>
                    <a:pt x="1684903" y="896347"/>
                    <a:pt x="1703633" y="796035"/>
                    <a:pt x="1708394" y="692549"/>
                  </a:cubicBezTo>
                  <a:cubicBezTo>
                    <a:pt x="1714425" y="563351"/>
                    <a:pt x="1698871" y="437009"/>
                    <a:pt x="1651572" y="316064"/>
                  </a:cubicBezTo>
                  <a:cubicBezTo>
                    <a:pt x="1627447" y="253845"/>
                    <a:pt x="1595385" y="196388"/>
                    <a:pt x="1546182" y="150042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317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: Shape 553">
              <a:extLst>
                <a:ext uri="{FF2B5EF4-FFF2-40B4-BE49-F238E27FC236}">
                  <a16:creationId xmlns:a16="http://schemas.microsoft.com/office/drawing/2014/main" id="{4A83ACFC-96D8-4D0F-84A4-FCD24543E557}"/>
                </a:ext>
              </a:extLst>
            </p:cNvPr>
            <p:cNvSpPr/>
            <p:nvPr/>
          </p:nvSpPr>
          <p:spPr>
            <a:xfrm>
              <a:off x="7623523" y="1908527"/>
              <a:ext cx="2372862" cy="4330550"/>
            </a:xfrm>
            <a:custGeom>
              <a:avLst/>
              <a:gdLst>
                <a:gd name="connsiteX0" fmla="*/ 499275 w 699865"/>
                <a:gd name="connsiteY0" fmla="*/ 1216458 h 1277276"/>
                <a:gd name="connsiteX1" fmla="*/ 396741 w 699865"/>
                <a:gd name="connsiteY1" fmla="*/ 1272645 h 1277276"/>
                <a:gd name="connsiteX2" fmla="*/ 365632 w 699865"/>
                <a:gd name="connsiteY2" fmla="*/ 1277089 h 1277276"/>
                <a:gd name="connsiteX3" fmla="*/ 334205 w 699865"/>
                <a:gd name="connsiteY3" fmla="*/ 1277089 h 1277276"/>
                <a:gd name="connsiteX4" fmla="*/ 203419 w 699865"/>
                <a:gd name="connsiteY4" fmla="*/ 1217410 h 1277276"/>
                <a:gd name="connsiteX5" fmla="*/ 154533 w 699865"/>
                <a:gd name="connsiteY5" fmla="*/ 1177730 h 1277276"/>
                <a:gd name="connsiteX6" fmla="*/ 41524 w 699865"/>
                <a:gd name="connsiteY6" fmla="*/ 950759 h 1277276"/>
                <a:gd name="connsiteX7" fmla="*/ 2796 w 699865"/>
                <a:gd name="connsiteY7" fmla="*/ 729820 h 1277276"/>
                <a:gd name="connsiteX8" fmla="*/ 8510 w 699865"/>
                <a:gd name="connsiteY8" fmla="*/ 492691 h 1277276"/>
                <a:gd name="connsiteX9" fmla="*/ 65650 w 699865"/>
                <a:gd name="connsiteY9" fmla="*/ 262863 h 1277276"/>
                <a:gd name="connsiteX10" fmla="*/ 174215 w 699865"/>
                <a:gd name="connsiteY10" fmla="*/ 85731 h 1277276"/>
                <a:gd name="connsiteX11" fmla="*/ 192944 w 699865"/>
                <a:gd name="connsiteY11" fmla="*/ 66367 h 1277276"/>
                <a:gd name="connsiteX12" fmla="*/ 225640 w 699865"/>
                <a:gd name="connsiteY12" fmla="*/ 40654 h 1277276"/>
                <a:gd name="connsiteX13" fmla="*/ 235481 w 699865"/>
                <a:gd name="connsiteY13" fmla="*/ 34305 h 1277276"/>
                <a:gd name="connsiteX14" fmla="*/ 310397 w 699865"/>
                <a:gd name="connsiteY14" fmla="*/ 3831 h 1277276"/>
                <a:gd name="connsiteX15" fmla="*/ 322777 w 699865"/>
                <a:gd name="connsiteY15" fmla="*/ 1291 h 1277276"/>
                <a:gd name="connsiteX16" fmla="*/ 423089 w 699865"/>
                <a:gd name="connsiteY16" fmla="*/ 12719 h 1277276"/>
                <a:gd name="connsiteX17" fmla="*/ 441818 w 699865"/>
                <a:gd name="connsiteY17" fmla="*/ 23512 h 1277276"/>
                <a:gd name="connsiteX18" fmla="*/ 446262 w 699865"/>
                <a:gd name="connsiteY18" fmla="*/ 25099 h 1277276"/>
                <a:gd name="connsiteX19" fmla="*/ 491974 w 699865"/>
                <a:gd name="connsiteY19" fmla="*/ 56526 h 1277276"/>
                <a:gd name="connsiteX20" fmla="*/ 499910 w 699865"/>
                <a:gd name="connsiteY20" fmla="*/ 61288 h 1277276"/>
                <a:gd name="connsiteX21" fmla="*/ 508163 w 699865"/>
                <a:gd name="connsiteY21" fmla="*/ 69859 h 1277276"/>
                <a:gd name="connsiteX22" fmla="*/ 584349 w 699865"/>
                <a:gd name="connsiteY22" fmla="*/ 164456 h 1277276"/>
                <a:gd name="connsiteX23" fmla="*/ 686565 w 699865"/>
                <a:gd name="connsiteY23" fmla="*/ 467296 h 1277276"/>
                <a:gd name="connsiteX24" fmla="*/ 697041 w 699865"/>
                <a:gd name="connsiteY24" fmla="*/ 569512 h 1277276"/>
                <a:gd name="connsiteX25" fmla="*/ 699580 w 699865"/>
                <a:gd name="connsiteY25" fmla="*/ 659665 h 1277276"/>
                <a:gd name="connsiteX26" fmla="*/ 669423 w 699865"/>
                <a:gd name="connsiteY26" fmla="*/ 902826 h 1277276"/>
                <a:gd name="connsiteX27" fmla="*/ 606570 w 699865"/>
                <a:gd name="connsiteY27" fmla="*/ 1079958 h 1277276"/>
                <a:gd name="connsiteX28" fmla="*/ 518956 w 699865"/>
                <a:gd name="connsiteY28" fmla="*/ 1205347 h 1277276"/>
                <a:gd name="connsiteX29" fmla="*/ 499275 w 699865"/>
                <a:gd name="connsiteY29" fmla="*/ 1216458 h 12772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699865" h="1277276">
                  <a:moveTo>
                    <a:pt x="499275" y="1216458"/>
                  </a:moveTo>
                  <a:cubicBezTo>
                    <a:pt x="468166" y="1240901"/>
                    <a:pt x="436104" y="1263439"/>
                    <a:pt x="396741" y="1272645"/>
                  </a:cubicBezTo>
                  <a:cubicBezTo>
                    <a:pt x="386583" y="1275185"/>
                    <a:pt x="376425" y="1278042"/>
                    <a:pt x="365632" y="1277089"/>
                  </a:cubicBezTo>
                  <a:cubicBezTo>
                    <a:pt x="355156" y="1274867"/>
                    <a:pt x="344681" y="1274550"/>
                    <a:pt x="334205" y="1277089"/>
                  </a:cubicBezTo>
                  <a:cubicBezTo>
                    <a:pt x="282780" y="1274232"/>
                    <a:pt x="240560" y="1251376"/>
                    <a:pt x="203419" y="1217410"/>
                  </a:cubicBezTo>
                  <a:cubicBezTo>
                    <a:pt x="180246" y="1212966"/>
                    <a:pt x="167866" y="1193919"/>
                    <a:pt x="154533" y="1177730"/>
                  </a:cubicBezTo>
                  <a:cubicBezTo>
                    <a:pt x="99933" y="1110750"/>
                    <a:pt x="65650" y="1033294"/>
                    <a:pt x="41524" y="950759"/>
                  </a:cubicBezTo>
                  <a:cubicBezTo>
                    <a:pt x="20255" y="878383"/>
                    <a:pt x="7240" y="805053"/>
                    <a:pt x="2796" y="729820"/>
                  </a:cubicBezTo>
                  <a:cubicBezTo>
                    <a:pt x="-1965" y="650459"/>
                    <a:pt x="-1013" y="571734"/>
                    <a:pt x="8510" y="492691"/>
                  </a:cubicBezTo>
                  <a:cubicBezTo>
                    <a:pt x="18033" y="413648"/>
                    <a:pt x="36762" y="336827"/>
                    <a:pt x="65650" y="262863"/>
                  </a:cubicBezTo>
                  <a:cubicBezTo>
                    <a:pt x="91362" y="197788"/>
                    <a:pt x="124059" y="136204"/>
                    <a:pt x="174215" y="85731"/>
                  </a:cubicBezTo>
                  <a:cubicBezTo>
                    <a:pt x="180563" y="79382"/>
                    <a:pt x="184690" y="71129"/>
                    <a:pt x="192944" y="66367"/>
                  </a:cubicBezTo>
                  <a:cubicBezTo>
                    <a:pt x="204054" y="58113"/>
                    <a:pt x="212625" y="46686"/>
                    <a:pt x="225640" y="40654"/>
                  </a:cubicBezTo>
                  <a:cubicBezTo>
                    <a:pt x="229132" y="38749"/>
                    <a:pt x="231354" y="35258"/>
                    <a:pt x="235481" y="34305"/>
                  </a:cubicBezTo>
                  <a:cubicBezTo>
                    <a:pt x="258654" y="19386"/>
                    <a:pt x="282462" y="6688"/>
                    <a:pt x="310397" y="3831"/>
                  </a:cubicBezTo>
                  <a:cubicBezTo>
                    <a:pt x="314524" y="3196"/>
                    <a:pt x="318651" y="2561"/>
                    <a:pt x="322777" y="1291"/>
                  </a:cubicBezTo>
                  <a:cubicBezTo>
                    <a:pt x="357061" y="-1248"/>
                    <a:pt x="390710" y="-1248"/>
                    <a:pt x="423089" y="12719"/>
                  </a:cubicBezTo>
                  <a:cubicBezTo>
                    <a:pt x="430073" y="15576"/>
                    <a:pt x="435786" y="19703"/>
                    <a:pt x="441818" y="23512"/>
                  </a:cubicBezTo>
                  <a:cubicBezTo>
                    <a:pt x="443405" y="24147"/>
                    <a:pt x="444675" y="24782"/>
                    <a:pt x="446262" y="25099"/>
                  </a:cubicBezTo>
                  <a:cubicBezTo>
                    <a:pt x="464674" y="30813"/>
                    <a:pt x="478324" y="43829"/>
                    <a:pt x="491974" y="56526"/>
                  </a:cubicBezTo>
                  <a:cubicBezTo>
                    <a:pt x="494513" y="58113"/>
                    <a:pt x="497370" y="59383"/>
                    <a:pt x="499910" y="61288"/>
                  </a:cubicBezTo>
                  <a:cubicBezTo>
                    <a:pt x="502449" y="64145"/>
                    <a:pt x="504989" y="67319"/>
                    <a:pt x="508163" y="69859"/>
                  </a:cubicBezTo>
                  <a:cubicBezTo>
                    <a:pt x="539590" y="96524"/>
                    <a:pt x="563081" y="129538"/>
                    <a:pt x="584349" y="164456"/>
                  </a:cubicBezTo>
                  <a:cubicBezTo>
                    <a:pt x="640854" y="257784"/>
                    <a:pt x="669106" y="360635"/>
                    <a:pt x="686565" y="467296"/>
                  </a:cubicBezTo>
                  <a:cubicBezTo>
                    <a:pt x="692279" y="501262"/>
                    <a:pt x="694819" y="535228"/>
                    <a:pt x="697041" y="569512"/>
                  </a:cubicBezTo>
                  <a:cubicBezTo>
                    <a:pt x="698946" y="599669"/>
                    <a:pt x="700533" y="629508"/>
                    <a:pt x="699580" y="659665"/>
                  </a:cubicBezTo>
                  <a:cubicBezTo>
                    <a:pt x="697358" y="741565"/>
                    <a:pt x="688787" y="822830"/>
                    <a:pt x="669423" y="902826"/>
                  </a:cubicBezTo>
                  <a:cubicBezTo>
                    <a:pt x="654504" y="964092"/>
                    <a:pt x="634822" y="1023771"/>
                    <a:pt x="606570" y="1079958"/>
                  </a:cubicBezTo>
                  <a:cubicBezTo>
                    <a:pt x="583397" y="1125670"/>
                    <a:pt x="556414" y="1169159"/>
                    <a:pt x="518956" y="1205347"/>
                  </a:cubicBezTo>
                  <a:cubicBezTo>
                    <a:pt x="513560" y="1211061"/>
                    <a:pt x="507846" y="1216140"/>
                    <a:pt x="499275" y="1216458"/>
                  </a:cubicBezTo>
                  <a:close/>
                </a:path>
              </a:pathLst>
            </a:custGeom>
            <a:solidFill>
              <a:schemeClr val="accent2"/>
            </a:solidFill>
            <a:ln w="317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: Shape 554">
              <a:extLst>
                <a:ext uri="{FF2B5EF4-FFF2-40B4-BE49-F238E27FC236}">
                  <a16:creationId xmlns:a16="http://schemas.microsoft.com/office/drawing/2014/main" id="{E60C49AE-2860-4C85-B027-A538B38587D4}"/>
                </a:ext>
              </a:extLst>
            </p:cNvPr>
            <p:cNvSpPr/>
            <p:nvPr/>
          </p:nvSpPr>
          <p:spPr>
            <a:xfrm>
              <a:off x="9316293" y="1936492"/>
              <a:ext cx="1696734" cy="4314201"/>
            </a:xfrm>
            <a:custGeom>
              <a:avLst/>
              <a:gdLst>
                <a:gd name="connsiteX0" fmla="*/ 0 w 500444"/>
                <a:gd name="connsiteY0" fmla="*/ 1208210 h 1272454"/>
                <a:gd name="connsiteX1" fmla="*/ 55552 w 500444"/>
                <a:gd name="connsiteY1" fmla="*/ 1143452 h 1272454"/>
                <a:gd name="connsiteX2" fmla="*/ 129516 w 500444"/>
                <a:gd name="connsiteY2" fmla="*/ 1002190 h 1272454"/>
                <a:gd name="connsiteX3" fmla="*/ 184434 w 500444"/>
                <a:gd name="connsiteY3" fmla="*/ 771728 h 1272454"/>
                <a:gd name="connsiteX4" fmla="*/ 193322 w 500444"/>
                <a:gd name="connsiteY4" fmla="*/ 610785 h 1272454"/>
                <a:gd name="connsiteX5" fmla="*/ 153959 w 500444"/>
                <a:gd name="connsiteY5" fmla="*/ 340642 h 1272454"/>
                <a:gd name="connsiteX6" fmla="*/ 59997 w 500444"/>
                <a:gd name="connsiteY6" fmla="*/ 130496 h 1272454"/>
                <a:gd name="connsiteX7" fmla="*/ 3174 w 500444"/>
                <a:gd name="connsiteY7" fmla="*/ 62563 h 1272454"/>
                <a:gd name="connsiteX8" fmla="*/ 14920 w 500444"/>
                <a:gd name="connsiteY8" fmla="*/ 42882 h 1272454"/>
                <a:gd name="connsiteX9" fmla="*/ 22856 w 500444"/>
                <a:gd name="connsiteY9" fmla="*/ 38755 h 1272454"/>
                <a:gd name="connsiteX10" fmla="*/ 47934 w 500444"/>
                <a:gd name="connsiteY10" fmla="*/ 27962 h 1272454"/>
                <a:gd name="connsiteX11" fmla="*/ 146023 w 500444"/>
                <a:gd name="connsiteY11" fmla="*/ 27 h 1272454"/>
                <a:gd name="connsiteX12" fmla="*/ 297760 w 500444"/>
                <a:gd name="connsiteY12" fmla="*/ 61293 h 1272454"/>
                <a:gd name="connsiteX13" fmla="*/ 333314 w 500444"/>
                <a:gd name="connsiteY13" fmla="*/ 97482 h 1272454"/>
                <a:gd name="connsiteX14" fmla="*/ 356804 w 500444"/>
                <a:gd name="connsiteY14" fmla="*/ 114624 h 1272454"/>
                <a:gd name="connsiteX15" fmla="*/ 477750 w 500444"/>
                <a:gd name="connsiteY15" fmla="*/ 404765 h 1272454"/>
                <a:gd name="connsiteX16" fmla="*/ 499970 w 500444"/>
                <a:gd name="connsiteY16" fmla="*/ 606023 h 1272454"/>
                <a:gd name="connsiteX17" fmla="*/ 475845 w 500444"/>
                <a:gd name="connsiteY17" fmla="*/ 878071 h 1272454"/>
                <a:gd name="connsiteX18" fmla="*/ 417118 w 500444"/>
                <a:gd name="connsiteY18" fmla="*/ 1056790 h 1272454"/>
                <a:gd name="connsiteX19" fmla="*/ 356487 w 500444"/>
                <a:gd name="connsiteY19" fmla="*/ 1158689 h 1272454"/>
                <a:gd name="connsiteX20" fmla="*/ 336171 w 500444"/>
                <a:gd name="connsiteY20" fmla="*/ 1175831 h 1272454"/>
                <a:gd name="connsiteX21" fmla="*/ 307601 w 500444"/>
                <a:gd name="connsiteY21" fmla="*/ 1202496 h 1272454"/>
                <a:gd name="connsiteX22" fmla="*/ 143166 w 500444"/>
                <a:gd name="connsiteY22" fmla="*/ 1272333 h 1272454"/>
                <a:gd name="connsiteX23" fmla="*/ 0 w 500444"/>
                <a:gd name="connsiteY23" fmla="*/ 1208210 h 12724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500444" h="1272454">
                  <a:moveTo>
                    <a:pt x="0" y="1208210"/>
                  </a:moveTo>
                  <a:cubicBezTo>
                    <a:pt x="18729" y="1186624"/>
                    <a:pt x="39045" y="1167260"/>
                    <a:pt x="55552" y="1143452"/>
                  </a:cubicBezTo>
                  <a:cubicBezTo>
                    <a:pt x="86344" y="1099328"/>
                    <a:pt x="110470" y="1052346"/>
                    <a:pt x="129516" y="1002190"/>
                  </a:cubicBezTo>
                  <a:cubicBezTo>
                    <a:pt x="157451" y="927592"/>
                    <a:pt x="175228" y="850771"/>
                    <a:pt x="184434" y="771728"/>
                  </a:cubicBezTo>
                  <a:cubicBezTo>
                    <a:pt x="190782" y="718080"/>
                    <a:pt x="194909" y="664433"/>
                    <a:pt x="193322" y="610785"/>
                  </a:cubicBezTo>
                  <a:cubicBezTo>
                    <a:pt x="190465" y="519362"/>
                    <a:pt x="179037" y="429208"/>
                    <a:pt x="153959" y="340642"/>
                  </a:cubicBezTo>
                  <a:cubicBezTo>
                    <a:pt x="133008" y="265726"/>
                    <a:pt x="103486" y="195254"/>
                    <a:pt x="59997" y="130496"/>
                  </a:cubicBezTo>
                  <a:cubicBezTo>
                    <a:pt x="43490" y="105735"/>
                    <a:pt x="22538" y="84784"/>
                    <a:pt x="3174" y="62563"/>
                  </a:cubicBezTo>
                  <a:cubicBezTo>
                    <a:pt x="0" y="51770"/>
                    <a:pt x="9523" y="48596"/>
                    <a:pt x="14920" y="42882"/>
                  </a:cubicBezTo>
                  <a:cubicBezTo>
                    <a:pt x="17459" y="41612"/>
                    <a:pt x="20316" y="40342"/>
                    <a:pt x="22856" y="38755"/>
                  </a:cubicBezTo>
                  <a:cubicBezTo>
                    <a:pt x="30792" y="34311"/>
                    <a:pt x="36188" y="23835"/>
                    <a:pt x="47934" y="27962"/>
                  </a:cubicBezTo>
                  <a:cubicBezTo>
                    <a:pt x="79043" y="12725"/>
                    <a:pt x="110787" y="662"/>
                    <a:pt x="146023" y="27"/>
                  </a:cubicBezTo>
                  <a:cubicBezTo>
                    <a:pt x="205067" y="-925"/>
                    <a:pt x="254588" y="23200"/>
                    <a:pt x="297760" y="61293"/>
                  </a:cubicBezTo>
                  <a:cubicBezTo>
                    <a:pt x="310458" y="72404"/>
                    <a:pt x="321568" y="85419"/>
                    <a:pt x="333314" y="97482"/>
                  </a:cubicBezTo>
                  <a:cubicBezTo>
                    <a:pt x="343789" y="99704"/>
                    <a:pt x="350773" y="106370"/>
                    <a:pt x="356804" y="114624"/>
                  </a:cubicBezTo>
                  <a:cubicBezTo>
                    <a:pt x="420610" y="201603"/>
                    <a:pt x="456164" y="300327"/>
                    <a:pt x="477750" y="404765"/>
                  </a:cubicBezTo>
                  <a:cubicBezTo>
                    <a:pt x="491400" y="471111"/>
                    <a:pt x="498066" y="538091"/>
                    <a:pt x="499970" y="606023"/>
                  </a:cubicBezTo>
                  <a:cubicBezTo>
                    <a:pt x="502510" y="697764"/>
                    <a:pt x="494891" y="788235"/>
                    <a:pt x="475845" y="878071"/>
                  </a:cubicBezTo>
                  <a:cubicBezTo>
                    <a:pt x="462830" y="939972"/>
                    <a:pt x="443466" y="999651"/>
                    <a:pt x="417118" y="1056790"/>
                  </a:cubicBezTo>
                  <a:cubicBezTo>
                    <a:pt x="400611" y="1092661"/>
                    <a:pt x="380930" y="1127262"/>
                    <a:pt x="356487" y="1158689"/>
                  </a:cubicBezTo>
                  <a:cubicBezTo>
                    <a:pt x="351090" y="1165673"/>
                    <a:pt x="345059" y="1172656"/>
                    <a:pt x="336171" y="1175831"/>
                  </a:cubicBezTo>
                  <a:cubicBezTo>
                    <a:pt x="324108" y="1182180"/>
                    <a:pt x="317124" y="1193608"/>
                    <a:pt x="307601" y="1202496"/>
                  </a:cubicBezTo>
                  <a:cubicBezTo>
                    <a:pt x="261254" y="1245986"/>
                    <a:pt x="208877" y="1274555"/>
                    <a:pt x="143166" y="1272333"/>
                  </a:cubicBezTo>
                  <a:cubicBezTo>
                    <a:pt x="86662" y="1270111"/>
                    <a:pt x="40633" y="1244716"/>
                    <a:pt x="0" y="120821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317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: Shape 555">
              <a:extLst>
                <a:ext uri="{FF2B5EF4-FFF2-40B4-BE49-F238E27FC236}">
                  <a16:creationId xmlns:a16="http://schemas.microsoft.com/office/drawing/2014/main" id="{1981AFF9-9D28-4727-AA24-34AAD3A88BAD}"/>
                </a:ext>
              </a:extLst>
            </p:cNvPr>
            <p:cNvSpPr/>
            <p:nvPr/>
          </p:nvSpPr>
          <p:spPr>
            <a:xfrm>
              <a:off x="6610064" y="1937655"/>
              <a:ext cx="1703142" cy="4312709"/>
            </a:xfrm>
            <a:custGeom>
              <a:avLst/>
              <a:gdLst>
                <a:gd name="connsiteX0" fmla="*/ 496303 w 502334"/>
                <a:gd name="connsiteY0" fmla="*/ 60316 h 1272014"/>
                <a:gd name="connsiteX1" fmla="*/ 376627 w 502334"/>
                <a:gd name="connsiteY1" fmla="*/ 243480 h 1272014"/>
                <a:gd name="connsiteX2" fmla="*/ 318853 w 502334"/>
                <a:gd name="connsiteY2" fmla="*/ 452039 h 1272014"/>
                <a:gd name="connsiteX3" fmla="*/ 306790 w 502334"/>
                <a:gd name="connsiteY3" fmla="*/ 696787 h 1272014"/>
                <a:gd name="connsiteX4" fmla="*/ 395991 w 502334"/>
                <a:gd name="connsiteY4" fmla="*/ 1065336 h 1272014"/>
                <a:gd name="connsiteX5" fmla="*/ 488049 w 502334"/>
                <a:gd name="connsiteY5" fmla="*/ 1195170 h 1272014"/>
                <a:gd name="connsiteX6" fmla="*/ 502334 w 502334"/>
                <a:gd name="connsiteY6" fmla="*/ 1208502 h 1272014"/>
                <a:gd name="connsiteX7" fmla="*/ 491859 w 502334"/>
                <a:gd name="connsiteY7" fmla="*/ 1215169 h 1272014"/>
                <a:gd name="connsiteX8" fmla="*/ 199178 w 502334"/>
                <a:gd name="connsiteY8" fmla="*/ 1207550 h 1272014"/>
                <a:gd name="connsiteX9" fmla="*/ 166164 w 502334"/>
                <a:gd name="connsiteY9" fmla="*/ 1173584 h 1272014"/>
                <a:gd name="connsiteX10" fmla="*/ 143943 w 502334"/>
                <a:gd name="connsiteY10" fmla="*/ 1158029 h 1272014"/>
                <a:gd name="connsiteX11" fmla="*/ 46488 w 502334"/>
                <a:gd name="connsiteY11" fmla="*/ 959946 h 1272014"/>
                <a:gd name="connsiteX12" fmla="*/ 4903 w 502334"/>
                <a:gd name="connsiteY12" fmla="*/ 753926 h 1272014"/>
                <a:gd name="connsiteX13" fmla="*/ 2999 w 502334"/>
                <a:gd name="connsiteY13" fmla="*/ 549811 h 1272014"/>
                <a:gd name="connsiteX14" fmla="*/ 22998 w 502334"/>
                <a:gd name="connsiteY14" fmla="*/ 402518 h 1272014"/>
                <a:gd name="connsiteX15" fmla="*/ 117595 w 502334"/>
                <a:gd name="connsiteY15" fmla="*/ 153327 h 1272014"/>
                <a:gd name="connsiteX16" fmla="*/ 149657 w 502334"/>
                <a:gd name="connsiteY16" fmla="*/ 107932 h 1272014"/>
                <a:gd name="connsiteX17" fmla="*/ 163624 w 502334"/>
                <a:gd name="connsiteY17" fmla="*/ 98409 h 1272014"/>
                <a:gd name="connsiteX18" fmla="*/ 182988 w 502334"/>
                <a:gd name="connsiteY18" fmla="*/ 79998 h 1272014"/>
                <a:gd name="connsiteX19" fmla="*/ 352819 w 502334"/>
                <a:gd name="connsiteY19" fmla="*/ 2 h 1272014"/>
                <a:gd name="connsiteX20" fmla="*/ 468685 w 502334"/>
                <a:gd name="connsiteY20" fmla="*/ 38095 h 1272014"/>
                <a:gd name="connsiteX21" fmla="*/ 491859 w 502334"/>
                <a:gd name="connsiteY21" fmla="*/ 49206 h 1272014"/>
                <a:gd name="connsiteX22" fmla="*/ 496620 w 502334"/>
                <a:gd name="connsiteY22" fmla="*/ 53967 h 1272014"/>
                <a:gd name="connsiteX23" fmla="*/ 496303 w 502334"/>
                <a:gd name="connsiteY23" fmla="*/ 60316 h 12720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502334" h="1272014">
                  <a:moveTo>
                    <a:pt x="496303" y="60316"/>
                  </a:moveTo>
                  <a:cubicBezTo>
                    <a:pt x="444560" y="113646"/>
                    <a:pt x="404562" y="174913"/>
                    <a:pt x="376627" y="243480"/>
                  </a:cubicBezTo>
                  <a:cubicBezTo>
                    <a:pt x="349010" y="310778"/>
                    <a:pt x="330598" y="380615"/>
                    <a:pt x="318853" y="452039"/>
                  </a:cubicBezTo>
                  <a:cubicBezTo>
                    <a:pt x="305521" y="533304"/>
                    <a:pt x="302346" y="615204"/>
                    <a:pt x="306790" y="696787"/>
                  </a:cubicBezTo>
                  <a:cubicBezTo>
                    <a:pt x="313457" y="824716"/>
                    <a:pt x="338852" y="949153"/>
                    <a:pt x="395991" y="1065336"/>
                  </a:cubicBezTo>
                  <a:cubicBezTo>
                    <a:pt x="419482" y="1113270"/>
                    <a:pt x="448687" y="1158029"/>
                    <a:pt x="488049" y="1195170"/>
                  </a:cubicBezTo>
                  <a:cubicBezTo>
                    <a:pt x="492811" y="1199614"/>
                    <a:pt x="499477" y="1201836"/>
                    <a:pt x="502334" y="1208502"/>
                  </a:cubicBezTo>
                  <a:cubicBezTo>
                    <a:pt x="497890" y="1209137"/>
                    <a:pt x="495033" y="1212629"/>
                    <a:pt x="491859" y="1215169"/>
                  </a:cubicBezTo>
                  <a:cubicBezTo>
                    <a:pt x="396626" y="1293577"/>
                    <a:pt x="289966" y="1290720"/>
                    <a:pt x="199178" y="1207550"/>
                  </a:cubicBezTo>
                  <a:cubicBezTo>
                    <a:pt x="187432" y="1196757"/>
                    <a:pt x="177274" y="1185012"/>
                    <a:pt x="166164" y="1173584"/>
                  </a:cubicBezTo>
                  <a:cubicBezTo>
                    <a:pt x="155371" y="1173266"/>
                    <a:pt x="149657" y="1165648"/>
                    <a:pt x="143943" y="1158029"/>
                  </a:cubicBezTo>
                  <a:cubicBezTo>
                    <a:pt x="99183" y="1098033"/>
                    <a:pt x="69027" y="1030735"/>
                    <a:pt x="46488" y="959946"/>
                  </a:cubicBezTo>
                  <a:cubicBezTo>
                    <a:pt x="25220" y="892648"/>
                    <a:pt x="11252" y="823763"/>
                    <a:pt x="4903" y="753926"/>
                  </a:cubicBezTo>
                  <a:cubicBezTo>
                    <a:pt x="-1445" y="685994"/>
                    <a:pt x="-1128" y="618061"/>
                    <a:pt x="2999" y="549811"/>
                  </a:cubicBezTo>
                  <a:cubicBezTo>
                    <a:pt x="5856" y="499973"/>
                    <a:pt x="13157" y="451087"/>
                    <a:pt x="22998" y="402518"/>
                  </a:cubicBezTo>
                  <a:cubicBezTo>
                    <a:pt x="41092" y="314587"/>
                    <a:pt x="70614" y="230465"/>
                    <a:pt x="117595" y="153327"/>
                  </a:cubicBezTo>
                  <a:cubicBezTo>
                    <a:pt x="127118" y="137454"/>
                    <a:pt x="138546" y="122852"/>
                    <a:pt x="149657" y="107932"/>
                  </a:cubicBezTo>
                  <a:cubicBezTo>
                    <a:pt x="153466" y="102853"/>
                    <a:pt x="158228" y="100314"/>
                    <a:pt x="163624" y="98409"/>
                  </a:cubicBezTo>
                  <a:cubicBezTo>
                    <a:pt x="172195" y="94600"/>
                    <a:pt x="176639" y="86346"/>
                    <a:pt x="182988" y="79998"/>
                  </a:cubicBezTo>
                  <a:cubicBezTo>
                    <a:pt x="229969" y="32699"/>
                    <a:pt x="283617" y="-315"/>
                    <a:pt x="352819" y="2"/>
                  </a:cubicBezTo>
                  <a:cubicBezTo>
                    <a:pt x="395356" y="2"/>
                    <a:pt x="433132" y="15874"/>
                    <a:pt x="468685" y="38095"/>
                  </a:cubicBezTo>
                  <a:cubicBezTo>
                    <a:pt x="480113" y="33969"/>
                    <a:pt x="483923" y="46031"/>
                    <a:pt x="491859" y="49206"/>
                  </a:cubicBezTo>
                  <a:cubicBezTo>
                    <a:pt x="493763" y="50475"/>
                    <a:pt x="495351" y="52063"/>
                    <a:pt x="496620" y="53967"/>
                  </a:cubicBezTo>
                  <a:cubicBezTo>
                    <a:pt x="496938" y="55872"/>
                    <a:pt x="496620" y="58094"/>
                    <a:pt x="496303" y="60316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317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59" name="Group 543">
            <a:extLst>
              <a:ext uri="{FF2B5EF4-FFF2-40B4-BE49-F238E27FC236}">
                <a16:creationId xmlns:a16="http://schemas.microsoft.com/office/drawing/2014/main" id="{3BB30339-44E9-4AD0-84AB-7AD0AECC69CA}"/>
              </a:ext>
            </a:extLst>
          </p:cNvPr>
          <p:cNvGrpSpPr/>
          <p:nvPr/>
        </p:nvGrpSpPr>
        <p:grpSpPr>
          <a:xfrm>
            <a:off x="5627766" y="4250152"/>
            <a:ext cx="1143932" cy="1075300"/>
            <a:chOff x="5903628" y="805233"/>
            <a:chExt cx="5796431" cy="5448665"/>
          </a:xfrm>
        </p:grpSpPr>
        <p:sp>
          <p:nvSpPr>
            <p:cNvPr id="60" name="Freeform: Shape 544">
              <a:extLst>
                <a:ext uri="{FF2B5EF4-FFF2-40B4-BE49-F238E27FC236}">
                  <a16:creationId xmlns:a16="http://schemas.microsoft.com/office/drawing/2014/main" id="{DC245BAE-1335-44D5-8664-C5F6EE6C7F24}"/>
                </a:ext>
              </a:extLst>
            </p:cNvPr>
            <p:cNvSpPr/>
            <p:nvPr/>
          </p:nvSpPr>
          <p:spPr>
            <a:xfrm>
              <a:off x="7934146" y="805233"/>
              <a:ext cx="1746595" cy="1793672"/>
            </a:xfrm>
            <a:custGeom>
              <a:avLst/>
              <a:gdLst>
                <a:gd name="connsiteX0" fmla="*/ 662126 w 1746595"/>
                <a:gd name="connsiteY0" fmla="*/ 275 h 1793672"/>
                <a:gd name="connsiteX1" fmla="*/ 718763 w 1746595"/>
                <a:gd name="connsiteY1" fmla="*/ 32157 h 1793672"/>
                <a:gd name="connsiteX2" fmla="*/ 931867 w 1746595"/>
                <a:gd name="connsiteY2" fmla="*/ 95658 h 1793672"/>
                <a:gd name="connsiteX3" fmla="*/ 1203086 w 1746595"/>
                <a:gd name="connsiteY3" fmla="*/ 69829 h 1793672"/>
                <a:gd name="connsiteX4" fmla="*/ 1400045 w 1746595"/>
                <a:gd name="connsiteY4" fmla="*/ 119337 h 1793672"/>
                <a:gd name="connsiteX5" fmla="*/ 1571307 w 1746595"/>
                <a:gd name="connsiteY5" fmla="*/ 165213 h 1793672"/>
                <a:gd name="connsiteX6" fmla="*/ 1736350 w 1746595"/>
                <a:gd name="connsiteY6" fmla="*/ 217161 h 1793672"/>
                <a:gd name="connsiteX7" fmla="*/ 1740149 w 1746595"/>
                <a:gd name="connsiteY7" fmla="*/ 217276 h 1793672"/>
                <a:gd name="connsiteX8" fmla="*/ 1732615 w 1746595"/>
                <a:gd name="connsiteY8" fmla="*/ 259250 h 1793672"/>
                <a:gd name="connsiteX9" fmla="*/ 1577631 w 1746595"/>
                <a:gd name="connsiteY9" fmla="*/ 863040 h 1793672"/>
                <a:gd name="connsiteX10" fmla="*/ 1556105 w 1746595"/>
                <a:gd name="connsiteY10" fmla="*/ 1226819 h 1793672"/>
                <a:gd name="connsiteX11" fmla="*/ 1535811 w 1746595"/>
                <a:gd name="connsiteY11" fmla="*/ 1241145 h 1793672"/>
                <a:gd name="connsiteX12" fmla="*/ 1527213 w 1746595"/>
                <a:gd name="connsiteY12" fmla="*/ 1321172 h 1793672"/>
                <a:gd name="connsiteX13" fmla="*/ 909353 w 1746595"/>
                <a:gd name="connsiteY13" fmla="*/ 1793672 h 1793672"/>
                <a:gd name="connsiteX14" fmla="*/ 291493 w 1746595"/>
                <a:gd name="connsiteY14" fmla="*/ 1321172 h 1793672"/>
                <a:gd name="connsiteX15" fmla="*/ 285889 w 1746595"/>
                <a:gd name="connsiteY15" fmla="*/ 1269008 h 1793672"/>
                <a:gd name="connsiteX16" fmla="*/ 276417 w 1746595"/>
                <a:gd name="connsiteY16" fmla="*/ 1261259 h 1793672"/>
                <a:gd name="connsiteX17" fmla="*/ 148343 w 1746595"/>
                <a:gd name="connsiteY17" fmla="*/ 539081 h 1793672"/>
                <a:gd name="connsiteX18" fmla="*/ 7351 w 1746595"/>
                <a:gd name="connsiteY18" fmla="*/ 110724 h 1793672"/>
                <a:gd name="connsiteX19" fmla="*/ 5198 w 1746595"/>
                <a:gd name="connsiteY19" fmla="*/ 76284 h 1793672"/>
                <a:gd name="connsiteX20" fmla="*/ 17524 w 1746595"/>
                <a:gd name="connsiteY20" fmla="*/ 78074 h 1793672"/>
                <a:gd name="connsiteX21" fmla="*/ 350678 w 1746595"/>
                <a:gd name="connsiteY21" fmla="*/ 35389 h 1793672"/>
                <a:gd name="connsiteX22" fmla="*/ 594994 w 1746595"/>
                <a:gd name="connsiteY22" fmla="*/ 6329 h 1793672"/>
                <a:gd name="connsiteX23" fmla="*/ 662126 w 1746595"/>
                <a:gd name="connsiteY23" fmla="*/ 275 h 17936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746595" h="1793672">
                  <a:moveTo>
                    <a:pt x="662126" y="275"/>
                  </a:moveTo>
                  <a:cubicBezTo>
                    <a:pt x="683786" y="1754"/>
                    <a:pt x="703696" y="9557"/>
                    <a:pt x="718763" y="32157"/>
                  </a:cubicBezTo>
                  <a:cubicBezTo>
                    <a:pt x="772576" y="116109"/>
                    <a:pt x="852222" y="104269"/>
                    <a:pt x="931867" y="95658"/>
                  </a:cubicBezTo>
                  <a:cubicBezTo>
                    <a:pt x="1022273" y="85971"/>
                    <a:pt x="1112680" y="70904"/>
                    <a:pt x="1203086" y="69829"/>
                  </a:cubicBezTo>
                  <a:cubicBezTo>
                    <a:pt x="1270892" y="68751"/>
                    <a:pt x="1334392" y="101042"/>
                    <a:pt x="1400045" y="119337"/>
                  </a:cubicBezTo>
                  <a:cubicBezTo>
                    <a:pt x="1457088" y="135480"/>
                    <a:pt x="1514399" y="149741"/>
                    <a:pt x="1571307" y="165213"/>
                  </a:cubicBezTo>
                  <a:lnTo>
                    <a:pt x="1736350" y="217161"/>
                  </a:lnTo>
                  <a:lnTo>
                    <a:pt x="1740149" y="217276"/>
                  </a:lnTo>
                  <a:cubicBezTo>
                    <a:pt x="1755216" y="234496"/>
                    <a:pt x="1740149" y="247411"/>
                    <a:pt x="1732615" y="259250"/>
                  </a:cubicBezTo>
                  <a:cubicBezTo>
                    <a:pt x="1637903" y="449750"/>
                    <a:pt x="1600231" y="654242"/>
                    <a:pt x="1577631" y="863040"/>
                  </a:cubicBezTo>
                  <a:cubicBezTo>
                    <a:pt x="1563638" y="983580"/>
                    <a:pt x="1556105" y="1105200"/>
                    <a:pt x="1556105" y="1226819"/>
                  </a:cubicBezTo>
                  <a:lnTo>
                    <a:pt x="1535811" y="1241145"/>
                  </a:lnTo>
                  <a:lnTo>
                    <a:pt x="1527213" y="1321172"/>
                  </a:lnTo>
                  <a:cubicBezTo>
                    <a:pt x="1468405" y="1590827"/>
                    <a:pt x="1214125" y="1793672"/>
                    <a:pt x="909353" y="1793672"/>
                  </a:cubicBezTo>
                  <a:cubicBezTo>
                    <a:pt x="604581" y="1793672"/>
                    <a:pt x="350301" y="1590827"/>
                    <a:pt x="291493" y="1321172"/>
                  </a:cubicBezTo>
                  <a:lnTo>
                    <a:pt x="285889" y="1269008"/>
                  </a:lnTo>
                  <a:lnTo>
                    <a:pt x="276417" y="1261259"/>
                  </a:lnTo>
                  <a:cubicBezTo>
                    <a:pt x="263503" y="1014793"/>
                    <a:pt x="212918" y="775861"/>
                    <a:pt x="148343" y="539081"/>
                  </a:cubicBezTo>
                  <a:cubicBezTo>
                    <a:pt x="108519" y="393783"/>
                    <a:pt x="62239" y="250642"/>
                    <a:pt x="7351" y="110724"/>
                  </a:cubicBezTo>
                  <a:cubicBezTo>
                    <a:pt x="3045" y="99963"/>
                    <a:pt x="-5567" y="88124"/>
                    <a:pt x="5198" y="76284"/>
                  </a:cubicBezTo>
                  <a:lnTo>
                    <a:pt x="17524" y="78074"/>
                  </a:lnTo>
                  <a:lnTo>
                    <a:pt x="350678" y="35389"/>
                  </a:lnTo>
                  <a:cubicBezTo>
                    <a:pt x="431398" y="24624"/>
                    <a:pt x="513196" y="14937"/>
                    <a:pt x="594994" y="6329"/>
                  </a:cubicBezTo>
                  <a:cubicBezTo>
                    <a:pt x="617058" y="3639"/>
                    <a:pt x="640466" y="-1205"/>
                    <a:pt x="662126" y="275"/>
                  </a:cubicBezTo>
                  <a:close/>
                </a:path>
              </a:pathLst>
            </a:custGeom>
            <a:solidFill>
              <a:srgbClr val="5E3611"/>
            </a:solidFill>
            <a:ln w="317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61" name="Freeform: Shape 545">
              <a:extLst>
                <a:ext uri="{FF2B5EF4-FFF2-40B4-BE49-F238E27FC236}">
                  <a16:creationId xmlns:a16="http://schemas.microsoft.com/office/drawing/2014/main" id="{1EC9E663-C401-4188-897D-9B30FC108298}"/>
                </a:ext>
              </a:extLst>
            </p:cNvPr>
            <p:cNvSpPr/>
            <p:nvPr/>
          </p:nvSpPr>
          <p:spPr>
            <a:xfrm>
              <a:off x="7919411" y="881518"/>
              <a:ext cx="1746595" cy="1259914"/>
            </a:xfrm>
            <a:custGeom>
              <a:avLst/>
              <a:gdLst>
                <a:gd name="connsiteX0" fmla="*/ 1245061 w 1746595"/>
                <a:gd name="connsiteY0" fmla="*/ 499390 h 1259914"/>
                <a:gd name="connsiteX1" fmla="*/ 1205240 w 1746595"/>
                <a:gd name="connsiteY1" fmla="*/ 739397 h 1259914"/>
                <a:gd name="connsiteX2" fmla="*/ 1211699 w 1746595"/>
                <a:gd name="connsiteY2" fmla="*/ 1130086 h 1259914"/>
                <a:gd name="connsiteX3" fmla="*/ 1220307 w 1746595"/>
                <a:gd name="connsiteY3" fmla="*/ 1078426 h 1259914"/>
                <a:gd name="connsiteX4" fmla="*/ 1240755 w 1746595"/>
                <a:gd name="connsiteY4" fmla="*/ 725408 h 1259914"/>
                <a:gd name="connsiteX5" fmla="*/ 1245061 w 1746595"/>
                <a:gd name="connsiteY5" fmla="*/ 499390 h 1259914"/>
                <a:gd name="connsiteX6" fmla="*/ 495976 w 1746595"/>
                <a:gd name="connsiteY6" fmla="*/ 404678 h 1259914"/>
                <a:gd name="connsiteX7" fmla="*/ 556248 w 1746595"/>
                <a:gd name="connsiteY7" fmla="*/ 768457 h 1259914"/>
                <a:gd name="connsiteX8" fmla="*/ 495976 w 1746595"/>
                <a:gd name="connsiteY8" fmla="*/ 404678 h 1259914"/>
                <a:gd name="connsiteX9" fmla="*/ 923255 w 1746595"/>
                <a:gd name="connsiteY9" fmla="*/ 373468 h 1259914"/>
                <a:gd name="connsiteX10" fmla="*/ 915722 w 1746595"/>
                <a:gd name="connsiteY10" fmla="*/ 927747 h 1259914"/>
                <a:gd name="connsiteX11" fmla="*/ 923255 w 1746595"/>
                <a:gd name="connsiteY11" fmla="*/ 373468 h 1259914"/>
                <a:gd name="connsiteX12" fmla="*/ 5198 w 1746595"/>
                <a:gd name="connsiteY12" fmla="*/ 0 h 1259914"/>
                <a:gd name="connsiteX13" fmla="*/ 424943 w 1746595"/>
                <a:gd name="connsiteY13" fmla="*/ 120541 h 1259914"/>
                <a:gd name="connsiteX14" fmla="*/ 478756 w 1746595"/>
                <a:gd name="connsiteY14" fmla="*/ 182966 h 1259914"/>
                <a:gd name="connsiteX15" fmla="*/ 564857 w 1746595"/>
                <a:gd name="connsiteY15" fmla="*/ 242160 h 1259914"/>
                <a:gd name="connsiteX16" fmla="*/ 692935 w 1746595"/>
                <a:gd name="connsiteY16" fmla="*/ 231399 h 1259914"/>
                <a:gd name="connsiteX17" fmla="*/ 878054 w 1746595"/>
                <a:gd name="connsiteY17" fmla="*/ 254000 h 1259914"/>
                <a:gd name="connsiteX18" fmla="*/ 1105147 w 1746595"/>
                <a:gd name="connsiteY18" fmla="*/ 236779 h 1259914"/>
                <a:gd name="connsiteX19" fmla="*/ 1606690 w 1746595"/>
                <a:gd name="connsiteY19" fmla="*/ 144220 h 1259914"/>
                <a:gd name="connsiteX20" fmla="*/ 1740149 w 1746595"/>
                <a:gd name="connsiteY20" fmla="*/ 140992 h 1259914"/>
                <a:gd name="connsiteX21" fmla="*/ 1732615 w 1746595"/>
                <a:gd name="connsiteY21" fmla="*/ 182966 h 1259914"/>
                <a:gd name="connsiteX22" fmla="*/ 1577631 w 1746595"/>
                <a:gd name="connsiteY22" fmla="*/ 786756 h 1259914"/>
                <a:gd name="connsiteX23" fmla="*/ 1556105 w 1746595"/>
                <a:gd name="connsiteY23" fmla="*/ 1150535 h 1259914"/>
                <a:gd name="connsiteX24" fmla="*/ 1519511 w 1746595"/>
                <a:gd name="connsiteY24" fmla="*/ 1176366 h 1259914"/>
                <a:gd name="connsiteX25" fmla="*/ 1480765 w 1746595"/>
                <a:gd name="connsiteY25" fmla="*/ 1203273 h 1259914"/>
                <a:gd name="connsiteX26" fmla="*/ 1480765 w 1746595"/>
                <a:gd name="connsiteY26" fmla="*/ 1203272 h 1259914"/>
                <a:gd name="connsiteX27" fmla="*/ 1480765 w 1746595"/>
                <a:gd name="connsiteY27" fmla="*/ 1203272 h 1259914"/>
                <a:gd name="connsiteX28" fmla="*/ 1581933 w 1746595"/>
                <a:gd name="connsiteY28" fmla="*/ 304584 h 1259914"/>
                <a:gd name="connsiteX29" fmla="*/ 1513052 w 1746595"/>
                <a:gd name="connsiteY29" fmla="*/ 505848 h 1259914"/>
                <a:gd name="connsiteX30" fmla="*/ 1460314 w 1746595"/>
                <a:gd name="connsiteY30" fmla="*/ 1215111 h 1259914"/>
                <a:gd name="connsiteX31" fmla="*/ 1460319 w 1746595"/>
                <a:gd name="connsiteY31" fmla="*/ 1215108 h 1259914"/>
                <a:gd name="connsiteX32" fmla="*/ 1460317 w 1746595"/>
                <a:gd name="connsiteY32" fmla="*/ 1215113 h 1259914"/>
                <a:gd name="connsiteX33" fmla="*/ 1382825 w 1746595"/>
                <a:gd name="connsiteY33" fmla="*/ 1249553 h 1259914"/>
                <a:gd name="connsiteX34" fmla="*/ 1381856 w 1746595"/>
                <a:gd name="connsiteY34" fmla="*/ 1246807 h 1259914"/>
                <a:gd name="connsiteX35" fmla="*/ 1385146 w 1746595"/>
                <a:gd name="connsiteY35" fmla="*/ 1161533 h 1259914"/>
                <a:gd name="connsiteX36" fmla="*/ 1376369 w 1746595"/>
                <a:gd name="connsiteY36" fmla="*/ 885773 h 1259914"/>
                <a:gd name="connsiteX37" fmla="*/ 1361299 w 1746595"/>
                <a:gd name="connsiteY37" fmla="*/ 1235560 h 1259914"/>
                <a:gd name="connsiteX38" fmla="*/ 1362693 w 1746595"/>
                <a:gd name="connsiteY38" fmla="*/ 1236514 h 1259914"/>
                <a:gd name="connsiteX39" fmla="*/ 1362377 w 1746595"/>
                <a:gd name="connsiteY39" fmla="*/ 1236635 h 1259914"/>
                <a:gd name="connsiteX40" fmla="*/ 1212773 w 1746595"/>
                <a:gd name="connsiteY40" fmla="*/ 1131161 h 1259914"/>
                <a:gd name="connsiteX41" fmla="*/ 784420 w 1746595"/>
                <a:gd name="connsiteY41" fmla="*/ 1055822 h 1259914"/>
                <a:gd name="connsiteX42" fmla="*/ 783050 w 1746595"/>
                <a:gd name="connsiteY42" fmla="*/ 1053768 h 1259914"/>
                <a:gd name="connsiteX43" fmla="*/ 783338 w 1746595"/>
                <a:gd name="connsiteY43" fmla="*/ 1053672 h 1259914"/>
                <a:gd name="connsiteX44" fmla="*/ 783338 w 1746595"/>
                <a:gd name="connsiteY44" fmla="*/ 359476 h 1259914"/>
                <a:gd name="connsiteX45" fmla="*/ 766118 w 1746595"/>
                <a:gd name="connsiteY45" fmla="*/ 359476 h 1259914"/>
                <a:gd name="connsiteX46" fmla="*/ 760737 w 1746595"/>
                <a:gd name="connsiteY46" fmla="*/ 1061205 h 1259914"/>
                <a:gd name="connsiteX47" fmla="*/ 761203 w 1746595"/>
                <a:gd name="connsiteY47" fmla="*/ 1061050 h 1259914"/>
                <a:gd name="connsiteX48" fmla="*/ 760741 w 1746595"/>
                <a:gd name="connsiteY48" fmla="*/ 1062281 h 1259914"/>
                <a:gd name="connsiteX49" fmla="*/ 503510 w 1746595"/>
                <a:gd name="connsiteY49" fmla="*/ 1164527 h 1259914"/>
                <a:gd name="connsiteX50" fmla="*/ 503509 w 1746595"/>
                <a:gd name="connsiteY50" fmla="*/ 1164526 h 1259914"/>
                <a:gd name="connsiteX51" fmla="*/ 475391 w 1746595"/>
                <a:gd name="connsiteY51" fmla="*/ 904742 h 1259914"/>
                <a:gd name="connsiteX52" fmla="*/ 410950 w 1746595"/>
                <a:gd name="connsiteY52" fmla="*/ 652222 h 1259914"/>
                <a:gd name="connsiteX53" fmla="*/ 471222 w 1746595"/>
                <a:gd name="connsiteY53" fmla="*/ 1183900 h 1259914"/>
                <a:gd name="connsiteX54" fmla="*/ 471223 w 1746595"/>
                <a:gd name="connsiteY54" fmla="*/ 1183900 h 1259914"/>
                <a:gd name="connsiteX55" fmla="*/ 471223 w 1746595"/>
                <a:gd name="connsiteY55" fmla="*/ 1183900 h 1259914"/>
                <a:gd name="connsiteX56" fmla="*/ 394809 w 1746595"/>
                <a:gd name="connsiteY56" fmla="*/ 1250628 h 1259914"/>
                <a:gd name="connsiteX57" fmla="*/ 376780 w 1746595"/>
                <a:gd name="connsiteY57" fmla="*/ 1259911 h 1259914"/>
                <a:gd name="connsiteX58" fmla="*/ 361464 w 1746595"/>
                <a:gd name="connsiteY58" fmla="*/ 1248235 h 1259914"/>
                <a:gd name="connsiteX59" fmla="*/ 371129 w 1746595"/>
                <a:gd name="connsiteY59" fmla="*/ 1136542 h 1259914"/>
                <a:gd name="connsiteX60" fmla="*/ 295790 w 1746595"/>
                <a:gd name="connsiteY60" fmla="*/ 589797 h 1259914"/>
                <a:gd name="connsiteX61" fmla="*/ 177399 w 1746595"/>
                <a:gd name="connsiteY61" fmla="*/ 214178 h 1259914"/>
                <a:gd name="connsiteX62" fmla="*/ 174171 w 1746595"/>
                <a:gd name="connsiteY62" fmla="*/ 248618 h 1259914"/>
                <a:gd name="connsiteX63" fmla="*/ 255969 w 1746595"/>
                <a:gd name="connsiteY63" fmla="*/ 571502 h 1259914"/>
                <a:gd name="connsiteX64" fmla="*/ 343297 w 1746595"/>
                <a:gd name="connsiteY64" fmla="*/ 1070505 h 1259914"/>
                <a:gd name="connsiteX65" fmla="*/ 350630 w 1746595"/>
                <a:gd name="connsiteY65" fmla="*/ 1238755 h 1259914"/>
                <a:gd name="connsiteX66" fmla="*/ 311936 w 1746595"/>
                <a:gd name="connsiteY66" fmla="*/ 1214034 h 1259914"/>
                <a:gd name="connsiteX67" fmla="*/ 276417 w 1746595"/>
                <a:gd name="connsiteY67" fmla="*/ 1184975 h 1259914"/>
                <a:gd name="connsiteX68" fmla="*/ 148343 w 1746595"/>
                <a:gd name="connsiteY68" fmla="*/ 462797 h 1259914"/>
                <a:gd name="connsiteX69" fmla="*/ 7351 w 1746595"/>
                <a:gd name="connsiteY69" fmla="*/ 34440 h 1259914"/>
                <a:gd name="connsiteX70" fmla="*/ 5198 w 1746595"/>
                <a:gd name="connsiteY70" fmla="*/ 0 h 12599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1746595" h="1259914">
                  <a:moveTo>
                    <a:pt x="1245061" y="499390"/>
                  </a:moveTo>
                  <a:cubicBezTo>
                    <a:pt x="1225688" y="579035"/>
                    <a:pt x="1209546" y="658677"/>
                    <a:pt x="1205240" y="739397"/>
                  </a:cubicBezTo>
                  <a:cubicBezTo>
                    <a:pt x="1197706" y="869628"/>
                    <a:pt x="1190172" y="999856"/>
                    <a:pt x="1211699" y="1130086"/>
                  </a:cubicBezTo>
                  <a:cubicBezTo>
                    <a:pt x="1222460" y="1113941"/>
                    <a:pt x="1221382" y="1095646"/>
                    <a:pt x="1220307" y="1078426"/>
                  </a:cubicBezTo>
                  <a:cubicBezTo>
                    <a:pt x="1222460" y="960035"/>
                    <a:pt x="1231072" y="842721"/>
                    <a:pt x="1240755" y="725408"/>
                  </a:cubicBezTo>
                  <a:cubicBezTo>
                    <a:pt x="1247214" y="650069"/>
                    <a:pt x="1238606" y="574729"/>
                    <a:pt x="1245061" y="499390"/>
                  </a:cubicBezTo>
                  <a:close/>
                  <a:moveTo>
                    <a:pt x="495976" y="404678"/>
                  </a:moveTo>
                  <a:cubicBezTo>
                    <a:pt x="485214" y="512305"/>
                    <a:pt x="518577" y="716797"/>
                    <a:pt x="556248" y="768457"/>
                  </a:cubicBezTo>
                  <a:cubicBezTo>
                    <a:pt x="543331" y="638230"/>
                    <a:pt x="541181" y="518764"/>
                    <a:pt x="495976" y="404678"/>
                  </a:cubicBezTo>
                  <a:close/>
                  <a:moveTo>
                    <a:pt x="923255" y="373468"/>
                  </a:moveTo>
                  <a:cubicBezTo>
                    <a:pt x="892043" y="557512"/>
                    <a:pt x="890968" y="742628"/>
                    <a:pt x="915722" y="927747"/>
                  </a:cubicBezTo>
                  <a:cubicBezTo>
                    <a:pt x="941550" y="742628"/>
                    <a:pt x="927561" y="557512"/>
                    <a:pt x="923255" y="373468"/>
                  </a:cubicBezTo>
                  <a:close/>
                  <a:moveTo>
                    <a:pt x="5198" y="0"/>
                  </a:moveTo>
                  <a:cubicBezTo>
                    <a:pt x="153724" y="8612"/>
                    <a:pt x="287182" y="73186"/>
                    <a:pt x="424943" y="120541"/>
                  </a:cubicBezTo>
                  <a:cubicBezTo>
                    <a:pt x="454003" y="130227"/>
                    <a:pt x="472301" y="153906"/>
                    <a:pt x="478756" y="182966"/>
                  </a:cubicBezTo>
                  <a:cubicBezTo>
                    <a:pt x="488443" y="232474"/>
                    <a:pt x="519655" y="245391"/>
                    <a:pt x="564857" y="242160"/>
                  </a:cubicBezTo>
                  <a:cubicBezTo>
                    <a:pt x="607909" y="238932"/>
                    <a:pt x="649883" y="231399"/>
                    <a:pt x="692935" y="231399"/>
                  </a:cubicBezTo>
                  <a:cubicBezTo>
                    <a:pt x="755360" y="231399"/>
                    <a:pt x="817782" y="232474"/>
                    <a:pt x="878054" y="254000"/>
                  </a:cubicBezTo>
                  <a:cubicBezTo>
                    <a:pt x="956621" y="283059"/>
                    <a:pt x="1030885" y="248619"/>
                    <a:pt x="1105147" y="236779"/>
                  </a:cubicBezTo>
                  <a:cubicBezTo>
                    <a:pt x="1273045" y="209873"/>
                    <a:pt x="1439866" y="174358"/>
                    <a:pt x="1606690" y="144220"/>
                  </a:cubicBezTo>
                  <a:cubicBezTo>
                    <a:pt x="1651892" y="136686"/>
                    <a:pt x="1696022" y="138839"/>
                    <a:pt x="1740149" y="140992"/>
                  </a:cubicBezTo>
                  <a:cubicBezTo>
                    <a:pt x="1755216" y="158212"/>
                    <a:pt x="1740149" y="171127"/>
                    <a:pt x="1732615" y="182966"/>
                  </a:cubicBezTo>
                  <a:cubicBezTo>
                    <a:pt x="1637903" y="373466"/>
                    <a:pt x="1600231" y="577958"/>
                    <a:pt x="1577631" y="786756"/>
                  </a:cubicBezTo>
                  <a:cubicBezTo>
                    <a:pt x="1563638" y="907296"/>
                    <a:pt x="1556105" y="1028916"/>
                    <a:pt x="1556105" y="1150535"/>
                  </a:cubicBezTo>
                  <a:cubicBezTo>
                    <a:pt x="1544265" y="1159146"/>
                    <a:pt x="1531351" y="1167755"/>
                    <a:pt x="1519511" y="1176366"/>
                  </a:cubicBezTo>
                  <a:cubicBezTo>
                    <a:pt x="1506597" y="1184975"/>
                    <a:pt x="1493683" y="1194661"/>
                    <a:pt x="1480765" y="1203273"/>
                  </a:cubicBezTo>
                  <a:lnTo>
                    <a:pt x="1480765" y="1203272"/>
                  </a:lnTo>
                  <a:lnTo>
                    <a:pt x="1480765" y="1203272"/>
                  </a:lnTo>
                  <a:cubicBezTo>
                    <a:pt x="1483993" y="900840"/>
                    <a:pt x="1511974" y="600557"/>
                    <a:pt x="1581933" y="304584"/>
                  </a:cubicBezTo>
                  <a:cubicBezTo>
                    <a:pt x="1549646" y="369159"/>
                    <a:pt x="1529194" y="436964"/>
                    <a:pt x="1513052" y="505848"/>
                  </a:cubicBezTo>
                  <a:cubicBezTo>
                    <a:pt x="1459239" y="739397"/>
                    <a:pt x="1452780" y="977254"/>
                    <a:pt x="1460314" y="1215111"/>
                  </a:cubicBezTo>
                  <a:lnTo>
                    <a:pt x="1460319" y="1215108"/>
                  </a:lnTo>
                  <a:lnTo>
                    <a:pt x="1460317" y="1215113"/>
                  </a:lnTo>
                  <a:cubicBezTo>
                    <a:pt x="1435564" y="1229102"/>
                    <a:pt x="1425877" y="1277534"/>
                    <a:pt x="1382825" y="1249553"/>
                  </a:cubicBezTo>
                  <a:lnTo>
                    <a:pt x="1381856" y="1246807"/>
                  </a:lnTo>
                  <a:lnTo>
                    <a:pt x="1385146" y="1161533"/>
                  </a:lnTo>
                  <a:cubicBezTo>
                    <a:pt x="1391301" y="1073245"/>
                    <a:pt x="1401391" y="983443"/>
                    <a:pt x="1376369" y="885773"/>
                  </a:cubicBezTo>
                  <a:cubicBezTo>
                    <a:pt x="1351612" y="1010620"/>
                    <a:pt x="1363452" y="1123631"/>
                    <a:pt x="1361299" y="1235560"/>
                  </a:cubicBezTo>
                  <a:lnTo>
                    <a:pt x="1362693" y="1236514"/>
                  </a:lnTo>
                  <a:lnTo>
                    <a:pt x="1362377" y="1236635"/>
                  </a:lnTo>
                  <a:cubicBezTo>
                    <a:pt x="1312866" y="1202195"/>
                    <a:pt x="1262284" y="1166680"/>
                    <a:pt x="1212773" y="1131161"/>
                  </a:cubicBezTo>
                  <a:cubicBezTo>
                    <a:pt x="1077165" y="1064434"/>
                    <a:pt x="934020" y="1043983"/>
                    <a:pt x="784420" y="1055822"/>
                  </a:cubicBezTo>
                  <a:lnTo>
                    <a:pt x="783050" y="1053768"/>
                  </a:lnTo>
                  <a:lnTo>
                    <a:pt x="783338" y="1053672"/>
                  </a:lnTo>
                  <a:cubicBezTo>
                    <a:pt x="783338" y="822273"/>
                    <a:pt x="783338" y="590875"/>
                    <a:pt x="783338" y="359476"/>
                  </a:cubicBezTo>
                  <a:cubicBezTo>
                    <a:pt x="776883" y="359476"/>
                    <a:pt x="771502" y="359476"/>
                    <a:pt x="766118" y="359476"/>
                  </a:cubicBezTo>
                  <a:cubicBezTo>
                    <a:pt x="744595" y="593028"/>
                    <a:pt x="744595" y="826579"/>
                    <a:pt x="760737" y="1061205"/>
                  </a:cubicBezTo>
                  <a:lnTo>
                    <a:pt x="761203" y="1061050"/>
                  </a:lnTo>
                  <a:lnTo>
                    <a:pt x="760741" y="1062281"/>
                  </a:lnTo>
                  <a:cubicBezTo>
                    <a:pt x="668181" y="1078423"/>
                    <a:pt x="586383" y="1122553"/>
                    <a:pt x="503510" y="1164527"/>
                  </a:cubicBezTo>
                  <a:lnTo>
                    <a:pt x="503509" y="1164526"/>
                  </a:lnTo>
                  <a:lnTo>
                    <a:pt x="475391" y="904742"/>
                  </a:lnTo>
                  <a:cubicBezTo>
                    <a:pt x="460458" y="819313"/>
                    <a:pt x="439471" y="735095"/>
                    <a:pt x="410950" y="652222"/>
                  </a:cubicBezTo>
                  <a:cubicBezTo>
                    <a:pt x="430323" y="829807"/>
                    <a:pt x="464763" y="1005240"/>
                    <a:pt x="471222" y="1183900"/>
                  </a:cubicBezTo>
                  <a:lnTo>
                    <a:pt x="471223" y="1183900"/>
                  </a:lnTo>
                  <a:lnTo>
                    <a:pt x="471223" y="1183900"/>
                  </a:lnTo>
                  <a:cubicBezTo>
                    <a:pt x="445391" y="1205426"/>
                    <a:pt x="419563" y="1228027"/>
                    <a:pt x="394809" y="1250628"/>
                  </a:cubicBezTo>
                  <a:cubicBezTo>
                    <a:pt x="388350" y="1256547"/>
                    <a:pt x="382430" y="1260045"/>
                    <a:pt x="376780" y="1259911"/>
                  </a:cubicBezTo>
                  <a:lnTo>
                    <a:pt x="361464" y="1248235"/>
                  </a:lnTo>
                  <a:lnTo>
                    <a:pt x="371129" y="1136542"/>
                  </a:lnTo>
                  <a:cubicBezTo>
                    <a:pt x="359290" y="952501"/>
                    <a:pt x="339917" y="769535"/>
                    <a:pt x="295790" y="589797"/>
                  </a:cubicBezTo>
                  <a:cubicBezTo>
                    <a:pt x="264577" y="462797"/>
                    <a:pt x="224756" y="339025"/>
                    <a:pt x="177399" y="214178"/>
                  </a:cubicBezTo>
                  <a:cubicBezTo>
                    <a:pt x="164484" y="229245"/>
                    <a:pt x="172018" y="238932"/>
                    <a:pt x="174171" y="248618"/>
                  </a:cubicBezTo>
                  <a:cubicBezTo>
                    <a:pt x="201078" y="356245"/>
                    <a:pt x="231212" y="462797"/>
                    <a:pt x="255969" y="571502"/>
                  </a:cubicBezTo>
                  <a:cubicBezTo>
                    <a:pt x="293100" y="736171"/>
                    <a:pt x="328415" y="902052"/>
                    <a:pt x="343297" y="1070505"/>
                  </a:cubicBezTo>
                  <a:lnTo>
                    <a:pt x="350630" y="1238755"/>
                  </a:lnTo>
                  <a:lnTo>
                    <a:pt x="311936" y="1214034"/>
                  </a:lnTo>
                  <a:cubicBezTo>
                    <a:pt x="300096" y="1204348"/>
                    <a:pt x="289332" y="1193587"/>
                    <a:pt x="276417" y="1184975"/>
                  </a:cubicBezTo>
                  <a:cubicBezTo>
                    <a:pt x="263503" y="938509"/>
                    <a:pt x="212918" y="699577"/>
                    <a:pt x="148343" y="462797"/>
                  </a:cubicBezTo>
                  <a:cubicBezTo>
                    <a:pt x="108519" y="317499"/>
                    <a:pt x="62239" y="174358"/>
                    <a:pt x="7351" y="34440"/>
                  </a:cubicBezTo>
                  <a:cubicBezTo>
                    <a:pt x="3045" y="23679"/>
                    <a:pt x="-5567" y="11840"/>
                    <a:pt x="5198" y="0"/>
                  </a:cubicBezTo>
                  <a:close/>
                </a:path>
              </a:pathLst>
            </a:custGeom>
            <a:solidFill>
              <a:srgbClr val="8A5E3C"/>
            </a:solidFill>
            <a:ln w="317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: Shape 546">
              <a:extLst>
                <a:ext uri="{FF2B5EF4-FFF2-40B4-BE49-F238E27FC236}">
                  <a16:creationId xmlns:a16="http://schemas.microsoft.com/office/drawing/2014/main" id="{001AABAA-1059-41E7-9C6A-A3BBC783B6F1}"/>
                </a:ext>
              </a:extLst>
            </p:cNvPr>
            <p:cNvSpPr/>
            <p:nvPr/>
          </p:nvSpPr>
          <p:spPr>
            <a:xfrm>
              <a:off x="5903628" y="1909725"/>
              <a:ext cx="5796431" cy="4344173"/>
            </a:xfrm>
            <a:custGeom>
              <a:avLst/>
              <a:gdLst>
                <a:gd name="connsiteX0" fmla="*/ 1546182 w 1709631"/>
                <a:gd name="connsiteY0" fmla="*/ 150042 h 1281294"/>
                <a:gd name="connsiteX1" fmla="*/ 1381747 w 1709631"/>
                <a:gd name="connsiteY1" fmla="*/ 92585 h 1281294"/>
                <a:gd name="connsiteX2" fmla="*/ 1338257 w 1709631"/>
                <a:gd name="connsiteY2" fmla="*/ 102108 h 1281294"/>
                <a:gd name="connsiteX3" fmla="*/ 1303974 w 1709631"/>
                <a:gd name="connsiteY3" fmla="*/ 70046 h 1281294"/>
                <a:gd name="connsiteX4" fmla="*/ 1128111 w 1709631"/>
                <a:gd name="connsiteY4" fmla="*/ 10685 h 1281294"/>
                <a:gd name="connsiteX5" fmla="*/ 1053512 w 1709631"/>
                <a:gd name="connsiteY5" fmla="*/ 36080 h 1281294"/>
                <a:gd name="connsiteX6" fmla="*/ 1028434 w 1709631"/>
                <a:gd name="connsiteY6" fmla="*/ 46873 h 1281294"/>
                <a:gd name="connsiteX7" fmla="*/ 1020816 w 1709631"/>
                <a:gd name="connsiteY7" fmla="*/ 50682 h 1281294"/>
                <a:gd name="connsiteX8" fmla="*/ 1005261 w 1709631"/>
                <a:gd name="connsiteY8" fmla="*/ 58301 h 1281294"/>
                <a:gd name="connsiteX9" fmla="*/ 997643 w 1709631"/>
                <a:gd name="connsiteY9" fmla="*/ 55762 h 1281294"/>
                <a:gd name="connsiteX10" fmla="*/ 952566 w 1709631"/>
                <a:gd name="connsiteY10" fmla="*/ 24970 h 1281294"/>
                <a:gd name="connsiteX11" fmla="*/ 948122 w 1709631"/>
                <a:gd name="connsiteY11" fmla="*/ 23382 h 1281294"/>
                <a:gd name="connsiteX12" fmla="*/ 826224 w 1709631"/>
                <a:gd name="connsiteY12" fmla="*/ 2114 h 1281294"/>
                <a:gd name="connsiteX13" fmla="*/ 816384 w 1709631"/>
                <a:gd name="connsiteY13" fmla="*/ 3701 h 1281294"/>
                <a:gd name="connsiteX14" fmla="*/ 741785 w 1709631"/>
                <a:gd name="connsiteY14" fmla="*/ 34493 h 1281294"/>
                <a:gd name="connsiteX15" fmla="*/ 730039 w 1709631"/>
                <a:gd name="connsiteY15" fmla="*/ 41159 h 1281294"/>
                <a:gd name="connsiteX16" fmla="*/ 704009 w 1709631"/>
                <a:gd name="connsiteY16" fmla="*/ 58619 h 1281294"/>
                <a:gd name="connsiteX17" fmla="*/ 697978 w 1709631"/>
                <a:gd name="connsiteY17" fmla="*/ 56714 h 1281294"/>
                <a:gd name="connsiteX18" fmla="*/ 675439 w 1709631"/>
                <a:gd name="connsiteY18" fmla="*/ 46238 h 1281294"/>
                <a:gd name="connsiteX19" fmla="*/ 660202 w 1709631"/>
                <a:gd name="connsiteY19" fmla="*/ 37667 h 1281294"/>
                <a:gd name="connsiteX20" fmla="*/ 452278 w 1709631"/>
                <a:gd name="connsiteY20" fmla="*/ 38620 h 1281294"/>
                <a:gd name="connsiteX21" fmla="*/ 380854 w 1709631"/>
                <a:gd name="connsiteY21" fmla="*/ 98299 h 1281294"/>
                <a:gd name="connsiteX22" fmla="*/ 363394 w 1709631"/>
                <a:gd name="connsiteY22" fmla="*/ 103378 h 1281294"/>
                <a:gd name="connsiteX23" fmla="*/ 183405 w 1709631"/>
                <a:gd name="connsiteY23" fmla="*/ 132582 h 1281294"/>
                <a:gd name="connsiteX24" fmla="*/ 69126 w 1709631"/>
                <a:gd name="connsiteY24" fmla="*/ 288446 h 1281294"/>
                <a:gd name="connsiteX25" fmla="*/ 1828 w 1709631"/>
                <a:gd name="connsiteY25" fmla="*/ 584937 h 1281294"/>
                <a:gd name="connsiteX26" fmla="*/ 54524 w 1709631"/>
                <a:gd name="connsiteY26" fmla="*/ 963962 h 1281294"/>
                <a:gd name="connsiteX27" fmla="*/ 175152 w 1709631"/>
                <a:gd name="connsiteY27" fmla="*/ 1149665 h 1281294"/>
                <a:gd name="connsiteX28" fmla="*/ 331968 w 1709631"/>
                <a:gd name="connsiteY28" fmla="*/ 1196012 h 1281294"/>
                <a:gd name="connsiteX29" fmla="*/ 373870 w 1709631"/>
                <a:gd name="connsiteY29" fmla="*/ 1185854 h 1281294"/>
                <a:gd name="connsiteX30" fmla="*/ 406884 w 1709631"/>
                <a:gd name="connsiteY30" fmla="*/ 1216645 h 1281294"/>
                <a:gd name="connsiteX31" fmla="*/ 697660 w 1709631"/>
                <a:gd name="connsiteY31" fmla="*/ 1225534 h 1281294"/>
                <a:gd name="connsiteX32" fmla="*/ 718294 w 1709631"/>
                <a:gd name="connsiteY32" fmla="*/ 1225534 h 1281294"/>
                <a:gd name="connsiteX33" fmla="*/ 992246 w 1709631"/>
                <a:gd name="connsiteY33" fmla="*/ 1226169 h 1281294"/>
                <a:gd name="connsiteX34" fmla="*/ 1017006 w 1709631"/>
                <a:gd name="connsiteY34" fmla="*/ 1225851 h 1281294"/>
                <a:gd name="connsiteX35" fmla="*/ 1226835 w 1709631"/>
                <a:gd name="connsiteY35" fmla="*/ 1267436 h 1281294"/>
                <a:gd name="connsiteX36" fmla="*/ 1330321 w 1709631"/>
                <a:gd name="connsiteY36" fmla="*/ 1193155 h 1281294"/>
                <a:gd name="connsiteX37" fmla="*/ 1349050 w 1709631"/>
                <a:gd name="connsiteY37" fmla="*/ 1187123 h 1281294"/>
                <a:gd name="connsiteX38" fmla="*/ 1521104 w 1709631"/>
                <a:gd name="connsiteY38" fmla="*/ 1160141 h 1281294"/>
                <a:gd name="connsiteX39" fmla="*/ 1643954 w 1709631"/>
                <a:gd name="connsiteY39" fmla="*/ 991579 h 1281294"/>
                <a:gd name="connsiteX40" fmla="*/ 1708394 w 1709631"/>
                <a:gd name="connsiteY40" fmla="*/ 692549 h 1281294"/>
                <a:gd name="connsiteX41" fmla="*/ 1651572 w 1709631"/>
                <a:gd name="connsiteY41" fmla="*/ 316064 h 1281294"/>
                <a:gd name="connsiteX42" fmla="*/ 1546182 w 1709631"/>
                <a:gd name="connsiteY42" fmla="*/ 150042 h 1281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1709631" h="1281294">
                  <a:moveTo>
                    <a:pt x="1546182" y="150042"/>
                  </a:moveTo>
                  <a:cubicBezTo>
                    <a:pt x="1500153" y="106870"/>
                    <a:pt x="1447140" y="82109"/>
                    <a:pt x="1381747" y="92585"/>
                  </a:cubicBezTo>
                  <a:cubicBezTo>
                    <a:pt x="1366827" y="95124"/>
                    <a:pt x="1351590" y="107822"/>
                    <a:pt x="1338257" y="102108"/>
                  </a:cubicBezTo>
                  <a:cubicBezTo>
                    <a:pt x="1324607" y="96394"/>
                    <a:pt x="1315719" y="80205"/>
                    <a:pt x="1303974" y="70046"/>
                  </a:cubicBezTo>
                  <a:cubicBezTo>
                    <a:pt x="1253500" y="26239"/>
                    <a:pt x="1196996" y="844"/>
                    <a:pt x="1128111" y="10685"/>
                  </a:cubicBezTo>
                  <a:cubicBezTo>
                    <a:pt x="1101446" y="14494"/>
                    <a:pt x="1077638" y="25287"/>
                    <a:pt x="1053512" y="36080"/>
                  </a:cubicBezTo>
                  <a:cubicBezTo>
                    <a:pt x="1041767" y="31953"/>
                    <a:pt x="1036688" y="42429"/>
                    <a:pt x="1028434" y="46873"/>
                  </a:cubicBezTo>
                  <a:cubicBezTo>
                    <a:pt x="1025895" y="48143"/>
                    <a:pt x="1023355" y="49730"/>
                    <a:pt x="1020816" y="50682"/>
                  </a:cubicBezTo>
                  <a:cubicBezTo>
                    <a:pt x="1015737" y="53539"/>
                    <a:pt x="1011610" y="58301"/>
                    <a:pt x="1005261" y="58301"/>
                  </a:cubicBezTo>
                  <a:cubicBezTo>
                    <a:pt x="1002404" y="57984"/>
                    <a:pt x="1000182" y="57031"/>
                    <a:pt x="997643" y="55762"/>
                  </a:cubicBezTo>
                  <a:cubicBezTo>
                    <a:pt x="984310" y="43064"/>
                    <a:pt x="970660" y="30684"/>
                    <a:pt x="952566" y="24970"/>
                  </a:cubicBezTo>
                  <a:cubicBezTo>
                    <a:pt x="950979" y="24335"/>
                    <a:pt x="949709" y="23700"/>
                    <a:pt x="948122" y="23382"/>
                  </a:cubicBezTo>
                  <a:cubicBezTo>
                    <a:pt x="910664" y="-1695"/>
                    <a:pt x="868761" y="-2330"/>
                    <a:pt x="826224" y="2114"/>
                  </a:cubicBezTo>
                  <a:cubicBezTo>
                    <a:pt x="823050" y="2749"/>
                    <a:pt x="819558" y="3384"/>
                    <a:pt x="816384" y="3701"/>
                  </a:cubicBezTo>
                  <a:cubicBezTo>
                    <a:pt x="788766" y="6876"/>
                    <a:pt x="764640" y="19256"/>
                    <a:pt x="741785" y="34493"/>
                  </a:cubicBezTo>
                  <a:cubicBezTo>
                    <a:pt x="737341" y="36080"/>
                    <a:pt x="734801" y="40524"/>
                    <a:pt x="730039" y="41159"/>
                  </a:cubicBezTo>
                  <a:cubicBezTo>
                    <a:pt x="720516" y="45921"/>
                    <a:pt x="714802" y="55444"/>
                    <a:pt x="704009" y="58619"/>
                  </a:cubicBezTo>
                  <a:cubicBezTo>
                    <a:pt x="702105" y="58301"/>
                    <a:pt x="699882" y="57349"/>
                    <a:pt x="697978" y="56714"/>
                  </a:cubicBezTo>
                  <a:cubicBezTo>
                    <a:pt x="690359" y="53539"/>
                    <a:pt x="686867" y="41477"/>
                    <a:pt x="675439" y="46238"/>
                  </a:cubicBezTo>
                  <a:cubicBezTo>
                    <a:pt x="670360" y="43381"/>
                    <a:pt x="665281" y="40524"/>
                    <a:pt x="660202" y="37667"/>
                  </a:cubicBezTo>
                  <a:cubicBezTo>
                    <a:pt x="590683" y="-1695"/>
                    <a:pt x="521480" y="-1695"/>
                    <a:pt x="452278" y="38620"/>
                  </a:cubicBezTo>
                  <a:cubicBezTo>
                    <a:pt x="424978" y="54492"/>
                    <a:pt x="401805" y="75125"/>
                    <a:pt x="380854" y="98299"/>
                  </a:cubicBezTo>
                  <a:cubicBezTo>
                    <a:pt x="375775" y="104013"/>
                    <a:pt x="371965" y="106870"/>
                    <a:pt x="363394" y="103378"/>
                  </a:cubicBezTo>
                  <a:cubicBezTo>
                    <a:pt x="297684" y="77030"/>
                    <a:pt x="237688" y="90363"/>
                    <a:pt x="183405" y="132582"/>
                  </a:cubicBezTo>
                  <a:cubicBezTo>
                    <a:pt x="130392" y="173532"/>
                    <a:pt x="96109" y="228450"/>
                    <a:pt x="69126" y="288446"/>
                  </a:cubicBezTo>
                  <a:cubicBezTo>
                    <a:pt x="27541" y="382726"/>
                    <a:pt x="7542" y="482403"/>
                    <a:pt x="1828" y="584937"/>
                  </a:cubicBezTo>
                  <a:cubicBezTo>
                    <a:pt x="-5473" y="714770"/>
                    <a:pt x="8495" y="841430"/>
                    <a:pt x="54524" y="963962"/>
                  </a:cubicBezTo>
                  <a:cubicBezTo>
                    <a:pt x="80871" y="1034434"/>
                    <a:pt x="116742" y="1099510"/>
                    <a:pt x="175152" y="1149665"/>
                  </a:cubicBezTo>
                  <a:cubicBezTo>
                    <a:pt x="220228" y="1188393"/>
                    <a:pt x="271971" y="1207757"/>
                    <a:pt x="331968" y="1196012"/>
                  </a:cubicBezTo>
                  <a:cubicBezTo>
                    <a:pt x="346253" y="1193155"/>
                    <a:pt x="361807" y="1182362"/>
                    <a:pt x="373870" y="1185854"/>
                  </a:cubicBezTo>
                  <a:cubicBezTo>
                    <a:pt x="386885" y="1189663"/>
                    <a:pt x="395773" y="1206170"/>
                    <a:pt x="406884" y="1216645"/>
                  </a:cubicBezTo>
                  <a:cubicBezTo>
                    <a:pt x="496085" y="1299498"/>
                    <a:pt x="605285" y="1302990"/>
                    <a:pt x="697660" y="1225534"/>
                  </a:cubicBezTo>
                  <a:cubicBezTo>
                    <a:pt x="705914" y="1218550"/>
                    <a:pt x="710358" y="1219185"/>
                    <a:pt x="718294" y="1225534"/>
                  </a:cubicBezTo>
                  <a:cubicBezTo>
                    <a:pt x="806543" y="1296641"/>
                    <a:pt x="903997" y="1296958"/>
                    <a:pt x="992246" y="1226169"/>
                  </a:cubicBezTo>
                  <a:cubicBezTo>
                    <a:pt x="1001769" y="1218550"/>
                    <a:pt x="1006848" y="1217598"/>
                    <a:pt x="1017006" y="1225851"/>
                  </a:cubicBezTo>
                  <a:cubicBezTo>
                    <a:pt x="1079225" y="1277277"/>
                    <a:pt x="1148427" y="1296641"/>
                    <a:pt x="1226835" y="1267436"/>
                  </a:cubicBezTo>
                  <a:cubicBezTo>
                    <a:pt x="1267785" y="1252199"/>
                    <a:pt x="1301117" y="1225216"/>
                    <a:pt x="1330321" y="1193155"/>
                  </a:cubicBezTo>
                  <a:cubicBezTo>
                    <a:pt x="1335718" y="1187441"/>
                    <a:pt x="1339845" y="1183949"/>
                    <a:pt x="1349050" y="1187123"/>
                  </a:cubicBezTo>
                  <a:cubicBezTo>
                    <a:pt x="1411269" y="1210297"/>
                    <a:pt x="1468726" y="1199186"/>
                    <a:pt x="1521104" y="1160141"/>
                  </a:cubicBezTo>
                  <a:cubicBezTo>
                    <a:pt x="1579195" y="1116651"/>
                    <a:pt x="1615701" y="1056972"/>
                    <a:pt x="1643954" y="991579"/>
                  </a:cubicBezTo>
                  <a:cubicBezTo>
                    <a:pt x="1684903" y="896347"/>
                    <a:pt x="1703633" y="796035"/>
                    <a:pt x="1708394" y="692549"/>
                  </a:cubicBezTo>
                  <a:cubicBezTo>
                    <a:pt x="1714425" y="563351"/>
                    <a:pt x="1698871" y="437009"/>
                    <a:pt x="1651572" y="316064"/>
                  </a:cubicBezTo>
                  <a:cubicBezTo>
                    <a:pt x="1627447" y="253845"/>
                    <a:pt x="1595385" y="196388"/>
                    <a:pt x="1546182" y="150042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317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: Shape 547">
              <a:extLst>
                <a:ext uri="{FF2B5EF4-FFF2-40B4-BE49-F238E27FC236}">
                  <a16:creationId xmlns:a16="http://schemas.microsoft.com/office/drawing/2014/main" id="{FE3EF968-EEA4-48B4-8294-BD6D90D66AA3}"/>
                </a:ext>
              </a:extLst>
            </p:cNvPr>
            <p:cNvSpPr/>
            <p:nvPr/>
          </p:nvSpPr>
          <p:spPr>
            <a:xfrm>
              <a:off x="7623523" y="1908527"/>
              <a:ext cx="2372862" cy="4330550"/>
            </a:xfrm>
            <a:custGeom>
              <a:avLst/>
              <a:gdLst>
                <a:gd name="connsiteX0" fmla="*/ 499275 w 699865"/>
                <a:gd name="connsiteY0" fmla="*/ 1216458 h 1277276"/>
                <a:gd name="connsiteX1" fmla="*/ 396741 w 699865"/>
                <a:gd name="connsiteY1" fmla="*/ 1272645 h 1277276"/>
                <a:gd name="connsiteX2" fmla="*/ 365632 w 699865"/>
                <a:gd name="connsiteY2" fmla="*/ 1277089 h 1277276"/>
                <a:gd name="connsiteX3" fmla="*/ 334205 w 699865"/>
                <a:gd name="connsiteY3" fmla="*/ 1277089 h 1277276"/>
                <a:gd name="connsiteX4" fmla="*/ 203419 w 699865"/>
                <a:gd name="connsiteY4" fmla="*/ 1217410 h 1277276"/>
                <a:gd name="connsiteX5" fmla="*/ 154533 w 699865"/>
                <a:gd name="connsiteY5" fmla="*/ 1177730 h 1277276"/>
                <a:gd name="connsiteX6" fmla="*/ 41524 w 699865"/>
                <a:gd name="connsiteY6" fmla="*/ 950759 h 1277276"/>
                <a:gd name="connsiteX7" fmla="*/ 2796 w 699865"/>
                <a:gd name="connsiteY7" fmla="*/ 729820 h 1277276"/>
                <a:gd name="connsiteX8" fmla="*/ 8510 w 699865"/>
                <a:gd name="connsiteY8" fmla="*/ 492691 h 1277276"/>
                <a:gd name="connsiteX9" fmla="*/ 65650 w 699865"/>
                <a:gd name="connsiteY9" fmla="*/ 262863 h 1277276"/>
                <a:gd name="connsiteX10" fmla="*/ 174215 w 699865"/>
                <a:gd name="connsiteY10" fmla="*/ 85731 h 1277276"/>
                <a:gd name="connsiteX11" fmla="*/ 192944 w 699865"/>
                <a:gd name="connsiteY11" fmla="*/ 66367 h 1277276"/>
                <a:gd name="connsiteX12" fmla="*/ 225640 w 699865"/>
                <a:gd name="connsiteY12" fmla="*/ 40654 h 1277276"/>
                <a:gd name="connsiteX13" fmla="*/ 235481 w 699865"/>
                <a:gd name="connsiteY13" fmla="*/ 34305 h 1277276"/>
                <a:gd name="connsiteX14" fmla="*/ 310397 w 699865"/>
                <a:gd name="connsiteY14" fmla="*/ 3831 h 1277276"/>
                <a:gd name="connsiteX15" fmla="*/ 322777 w 699865"/>
                <a:gd name="connsiteY15" fmla="*/ 1291 h 1277276"/>
                <a:gd name="connsiteX16" fmla="*/ 423089 w 699865"/>
                <a:gd name="connsiteY16" fmla="*/ 12719 h 1277276"/>
                <a:gd name="connsiteX17" fmla="*/ 441818 w 699865"/>
                <a:gd name="connsiteY17" fmla="*/ 23512 h 1277276"/>
                <a:gd name="connsiteX18" fmla="*/ 446262 w 699865"/>
                <a:gd name="connsiteY18" fmla="*/ 25099 h 1277276"/>
                <a:gd name="connsiteX19" fmla="*/ 491974 w 699865"/>
                <a:gd name="connsiteY19" fmla="*/ 56526 h 1277276"/>
                <a:gd name="connsiteX20" fmla="*/ 499910 w 699865"/>
                <a:gd name="connsiteY20" fmla="*/ 61288 h 1277276"/>
                <a:gd name="connsiteX21" fmla="*/ 508163 w 699865"/>
                <a:gd name="connsiteY21" fmla="*/ 69859 h 1277276"/>
                <a:gd name="connsiteX22" fmla="*/ 584349 w 699865"/>
                <a:gd name="connsiteY22" fmla="*/ 164456 h 1277276"/>
                <a:gd name="connsiteX23" fmla="*/ 686565 w 699865"/>
                <a:gd name="connsiteY23" fmla="*/ 467296 h 1277276"/>
                <a:gd name="connsiteX24" fmla="*/ 697041 w 699865"/>
                <a:gd name="connsiteY24" fmla="*/ 569512 h 1277276"/>
                <a:gd name="connsiteX25" fmla="*/ 699580 w 699865"/>
                <a:gd name="connsiteY25" fmla="*/ 659665 h 1277276"/>
                <a:gd name="connsiteX26" fmla="*/ 669423 w 699865"/>
                <a:gd name="connsiteY26" fmla="*/ 902826 h 1277276"/>
                <a:gd name="connsiteX27" fmla="*/ 606570 w 699865"/>
                <a:gd name="connsiteY27" fmla="*/ 1079958 h 1277276"/>
                <a:gd name="connsiteX28" fmla="*/ 518956 w 699865"/>
                <a:gd name="connsiteY28" fmla="*/ 1205347 h 1277276"/>
                <a:gd name="connsiteX29" fmla="*/ 499275 w 699865"/>
                <a:gd name="connsiteY29" fmla="*/ 1216458 h 12772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699865" h="1277276">
                  <a:moveTo>
                    <a:pt x="499275" y="1216458"/>
                  </a:moveTo>
                  <a:cubicBezTo>
                    <a:pt x="468166" y="1240901"/>
                    <a:pt x="436104" y="1263439"/>
                    <a:pt x="396741" y="1272645"/>
                  </a:cubicBezTo>
                  <a:cubicBezTo>
                    <a:pt x="386583" y="1275185"/>
                    <a:pt x="376425" y="1278042"/>
                    <a:pt x="365632" y="1277089"/>
                  </a:cubicBezTo>
                  <a:cubicBezTo>
                    <a:pt x="355156" y="1274867"/>
                    <a:pt x="344681" y="1274550"/>
                    <a:pt x="334205" y="1277089"/>
                  </a:cubicBezTo>
                  <a:cubicBezTo>
                    <a:pt x="282780" y="1274232"/>
                    <a:pt x="240560" y="1251376"/>
                    <a:pt x="203419" y="1217410"/>
                  </a:cubicBezTo>
                  <a:cubicBezTo>
                    <a:pt x="180246" y="1212966"/>
                    <a:pt x="167866" y="1193919"/>
                    <a:pt x="154533" y="1177730"/>
                  </a:cubicBezTo>
                  <a:cubicBezTo>
                    <a:pt x="99933" y="1110750"/>
                    <a:pt x="65650" y="1033294"/>
                    <a:pt x="41524" y="950759"/>
                  </a:cubicBezTo>
                  <a:cubicBezTo>
                    <a:pt x="20255" y="878383"/>
                    <a:pt x="7240" y="805053"/>
                    <a:pt x="2796" y="729820"/>
                  </a:cubicBezTo>
                  <a:cubicBezTo>
                    <a:pt x="-1965" y="650459"/>
                    <a:pt x="-1013" y="571734"/>
                    <a:pt x="8510" y="492691"/>
                  </a:cubicBezTo>
                  <a:cubicBezTo>
                    <a:pt x="18033" y="413648"/>
                    <a:pt x="36762" y="336827"/>
                    <a:pt x="65650" y="262863"/>
                  </a:cubicBezTo>
                  <a:cubicBezTo>
                    <a:pt x="91362" y="197788"/>
                    <a:pt x="124059" y="136204"/>
                    <a:pt x="174215" y="85731"/>
                  </a:cubicBezTo>
                  <a:cubicBezTo>
                    <a:pt x="180563" y="79382"/>
                    <a:pt x="184690" y="71129"/>
                    <a:pt x="192944" y="66367"/>
                  </a:cubicBezTo>
                  <a:cubicBezTo>
                    <a:pt x="204054" y="58113"/>
                    <a:pt x="212625" y="46686"/>
                    <a:pt x="225640" y="40654"/>
                  </a:cubicBezTo>
                  <a:cubicBezTo>
                    <a:pt x="229132" y="38749"/>
                    <a:pt x="231354" y="35258"/>
                    <a:pt x="235481" y="34305"/>
                  </a:cubicBezTo>
                  <a:cubicBezTo>
                    <a:pt x="258654" y="19386"/>
                    <a:pt x="282462" y="6688"/>
                    <a:pt x="310397" y="3831"/>
                  </a:cubicBezTo>
                  <a:cubicBezTo>
                    <a:pt x="314524" y="3196"/>
                    <a:pt x="318651" y="2561"/>
                    <a:pt x="322777" y="1291"/>
                  </a:cubicBezTo>
                  <a:cubicBezTo>
                    <a:pt x="357061" y="-1248"/>
                    <a:pt x="390710" y="-1248"/>
                    <a:pt x="423089" y="12719"/>
                  </a:cubicBezTo>
                  <a:cubicBezTo>
                    <a:pt x="430073" y="15576"/>
                    <a:pt x="435786" y="19703"/>
                    <a:pt x="441818" y="23512"/>
                  </a:cubicBezTo>
                  <a:cubicBezTo>
                    <a:pt x="443405" y="24147"/>
                    <a:pt x="444675" y="24782"/>
                    <a:pt x="446262" y="25099"/>
                  </a:cubicBezTo>
                  <a:cubicBezTo>
                    <a:pt x="464674" y="30813"/>
                    <a:pt x="478324" y="43829"/>
                    <a:pt x="491974" y="56526"/>
                  </a:cubicBezTo>
                  <a:cubicBezTo>
                    <a:pt x="494513" y="58113"/>
                    <a:pt x="497370" y="59383"/>
                    <a:pt x="499910" y="61288"/>
                  </a:cubicBezTo>
                  <a:cubicBezTo>
                    <a:pt x="502449" y="64145"/>
                    <a:pt x="504989" y="67319"/>
                    <a:pt x="508163" y="69859"/>
                  </a:cubicBezTo>
                  <a:cubicBezTo>
                    <a:pt x="539590" y="96524"/>
                    <a:pt x="563081" y="129538"/>
                    <a:pt x="584349" y="164456"/>
                  </a:cubicBezTo>
                  <a:cubicBezTo>
                    <a:pt x="640854" y="257784"/>
                    <a:pt x="669106" y="360635"/>
                    <a:pt x="686565" y="467296"/>
                  </a:cubicBezTo>
                  <a:cubicBezTo>
                    <a:pt x="692279" y="501262"/>
                    <a:pt x="694819" y="535228"/>
                    <a:pt x="697041" y="569512"/>
                  </a:cubicBezTo>
                  <a:cubicBezTo>
                    <a:pt x="698946" y="599669"/>
                    <a:pt x="700533" y="629508"/>
                    <a:pt x="699580" y="659665"/>
                  </a:cubicBezTo>
                  <a:cubicBezTo>
                    <a:pt x="697358" y="741565"/>
                    <a:pt x="688787" y="822830"/>
                    <a:pt x="669423" y="902826"/>
                  </a:cubicBezTo>
                  <a:cubicBezTo>
                    <a:pt x="654504" y="964092"/>
                    <a:pt x="634822" y="1023771"/>
                    <a:pt x="606570" y="1079958"/>
                  </a:cubicBezTo>
                  <a:cubicBezTo>
                    <a:pt x="583397" y="1125670"/>
                    <a:pt x="556414" y="1169159"/>
                    <a:pt x="518956" y="1205347"/>
                  </a:cubicBezTo>
                  <a:cubicBezTo>
                    <a:pt x="513560" y="1211061"/>
                    <a:pt x="507846" y="1216140"/>
                    <a:pt x="499275" y="1216458"/>
                  </a:cubicBezTo>
                  <a:close/>
                </a:path>
              </a:pathLst>
            </a:custGeom>
            <a:solidFill>
              <a:schemeClr val="accent2"/>
            </a:solidFill>
            <a:ln w="317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: Shape 548">
              <a:extLst>
                <a:ext uri="{FF2B5EF4-FFF2-40B4-BE49-F238E27FC236}">
                  <a16:creationId xmlns:a16="http://schemas.microsoft.com/office/drawing/2014/main" id="{1FEDD0F9-EE7F-431E-82DF-F81BB60D33E3}"/>
                </a:ext>
              </a:extLst>
            </p:cNvPr>
            <p:cNvSpPr/>
            <p:nvPr/>
          </p:nvSpPr>
          <p:spPr>
            <a:xfrm>
              <a:off x="9316293" y="1936492"/>
              <a:ext cx="1696734" cy="4314201"/>
            </a:xfrm>
            <a:custGeom>
              <a:avLst/>
              <a:gdLst>
                <a:gd name="connsiteX0" fmla="*/ 0 w 500444"/>
                <a:gd name="connsiteY0" fmla="*/ 1208210 h 1272454"/>
                <a:gd name="connsiteX1" fmla="*/ 55552 w 500444"/>
                <a:gd name="connsiteY1" fmla="*/ 1143452 h 1272454"/>
                <a:gd name="connsiteX2" fmla="*/ 129516 w 500444"/>
                <a:gd name="connsiteY2" fmla="*/ 1002190 h 1272454"/>
                <a:gd name="connsiteX3" fmla="*/ 184434 w 500444"/>
                <a:gd name="connsiteY3" fmla="*/ 771728 h 1272454"/>
                <a:gd name="connsiteX4" fmla="*/ 193322 w 500444"/>
                <a:gd name="connsiteY4" fmla="*/ 610785 h 1272454"/>
                <a:gd name="connsiteX5" fmla="*/ 153959 w 500444"/>
                <a:gd name="connsiteY5" fmla="*/ 340642 h 1272454"/>
                <a:gd name="connsiteX6" fmla="*/ 59997 w 500444"/>
                <a:gd name="connsiteY6" fmla="*/ 130496 h 1272454"/>
                <a:gd name="connsiteX7" fmla="*/ 3174 w 500444"/>
                <a:gd name="connsiteY7" fmla="*/ 62563 h 1272454"/>
                <a:gd name="connsiteX8" fmla="*/ 14920 w 500444"/>
                <a:gd name="connsiteY8" fmla="*/ 42882 h 1272454"/>
                <a:gd name="connsiteX9" fmla="*/ 22856 w 500444"/>
                <a:gd name="connsiteY9" fmla="*/ 38755 h 1272454"/>
                <a:gd name="connsiteX10" fmla="*/ 47934 w 500444"/>
                <a:gd name="connsiteY10" fmla="*/ 27962 h 1272454"/>
                <a:gd name="connsiteX11" fmla="*/ 146023 w 500444"/>
                <a:gd name="connsiteY11" fmla="*/ 27 h 1272454"/>
                <a:gd name="connsiteX12" fmla="*/ 297760 w 500444"/>
                <a:gd name="connsiteY12" fmla="*/ 61293 h 1272454"/>
                <a:gd name="connsiteX13" fmla="*/ 333314 w 500444"/>
                <a:gd name="connsiteY13" fmla="*/ 97482 h 1272454"/>
                <a:gd name="connsiteX14" fmla="*/ 356804 w 500444"/>
                <a:gd name="connsiteY14" fmla="*/ 114624 h 1272454"/>
                <a:gd name="connsiteX15" fmla="*/ 477750 w 500444"/>
                <a:gd name="connsiteY15" fmla="*/ 404765 h 1272454"/>
                <a:gd name="connsiteX16" fmla="*/ 499970 w 500444"/>
                <a:gd name="connsiteY16" fmla="*/ 606023 h 1272454"/>
                <a:gd name="connsiteX17" fmla="*/ 475845 w 500444"/>
                <a:gd name="connsiteY17" fmla="*/ 878071 h 1272454"/>
                <a:gd name="connsiteX18" fmla="*/ 417118 w 500444"/>
                <a:gd name="connsiteY18" fmla="*/ 1056790 h 1272454"/>
                <a:gd name="connsiteX19" fmla="*/ 356487 w 500444"/>
                <a:gd name="connsiteY19" fmla="*/ 1158689 h 1272454"/>
                <a:gd name="connsiteX20" fmla="*/ 336171 w 500444"/>
                <a:gd name="connsiteY20" fmla="*/ 1175831 h 1272454"/>
                <a:gd name="connsiteX21" fmla="*/ 307601 w 500444"/>
                <a:gd name="connsiteY21" fmla="*/ 1202496 h 1272454"/>
                <a:gd name="connsiteX22" fmla="*/ 143166 w 500444"/>
                <a:gd name="connsiteY22" fmla="*/ 1272333 h 1272454"/>
                <a:gd name="connsiteX23" fmla="*/ 0 w 500444"/>
                <a:gd name="connsiteY23" fmla="*/ 1208210 h 12724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500444" h="1272454">
                  <a:moveTo>
                    <a:pt x="0" y="1208210"/>
                  </a:moveTo>
                  <a:cubicBezTo>
                    <a:pt x="18729" y="1186624"/>
                    <a:pt x="39045" y="1167260"/>
                    <a:pt x="55552" y="1143452"/>
                  </a:cubicBezTo>
                  <a:cubicBezTo>
                    <a:pt x="86344" y="1099328"/>
                    <a:pt x="110470" y="1052346"/>
                    <a:pt x="129516" y="1002190"/>
                  </a:cubicBezTo>
                  <a:cubicBezTo>
                    <a:pt x="157451" y="927592"/>
                    <a:pt x="175228" y="850771"/>
                    <a:pt x="184434" y="771728"/>
                  </a:cubicBezTo>
                  <a:cubicBezTo>
                    <a:pt x="190782" y="718080"/>
                    <a:pt x="194909" y="664433"/>
                    <a:pt x="193322" y="610785"/>
                  </a:cubicBezTo>
                  <a:cubicBezTo>
                    <a:pt x="190465" y="519362"/>
                    <a:pt x="179037" y="429208"/>
                    <a:pt x="153959" y="340642"/>
                  </a:cubicBezTo>
                  <a:cubicBezTo>
                    <a:pt x="133008" y="265726"/>
                    <a:pt x="103486" y="195254"/>
                    <a:pt x="59997" y="130496"/>
                  </a:cubicBezTo>
                  <a:cubicBezTo>
                    <a:pt x="43490" y="105735"/>
                    <a:pt x="22538" y="84784"/>
                    <a:pt x="3174" y="62563"/>
                  </a:cubicBezTo>
                  <a:cubicBezTo>
                    <a:pt x="0" y="51770"/>
                    <a:pt x="9523" y="48596"/>
                    <a:pt x="14920" y="42882"/>
                  </a:cubicBezTo>
                  <a:cubicBezTo>
                    <a:pt x="17459" y="41612"/>
                    <a:pt x="20316" y="40342"/>
                    <a:pt x="22856" y="38755"/>
                  </a:cubicBezTo>
                  <a:cubicBezTo>
                    <a:pt x="30792" y="34311"/>
                    <a:pt x="36188" y="23835"/>
                    <a:pt x="47934" y="27962"/>
                  </a:cubicBezTo>
                  <a:cubicBezTo>
                    <a:pt x="79043" y="12725"/>
                    <a:pt x="110787" y="662"/>
                    <a:pt x="146023" y="27"/>
                  </a:cubicBezTo>
                  <a:cubicBezTo>
                    <a:pt x="205067" y="-925"/>
                    <a:pt x="254588" y="23200"/>
                    <a:pt x="297760" y="61293"/>
                  </a:cubicBezTo>
                  <a:cubicBezTo>
                    <a:pt x="310458" y="72404"/>
                    <a:pt x="321568" y="85419"/>
                    <a:pt x="333314" y="97482"/>
                  </a:cubicBezTo>
                  <a:cubicBezTo>
                    <a:pt x="343789" y="99704"/>
                    <a:pt x="350773" y="106370"/>
                    <a:pt x="356804" y="114624"/>
                  </a:cubicBezTo>
                  <a:cubicBezTo>
                    <a:pt x="420610" y="201603"/>
                    <a:pt x="456164" y="300327"/>
                    <a:pt x="477750" y="404765"/>
                  </a:cubicBezTo>
                  <a:cubicBezTo>
                    <a:pt x="491400" y="471111"/>
                    <a:pt x="498066" y="538091"/>
                    <a:pt x="499970" y="606023"/>
                  </a:cubicBezTo>
                  <a:cubicBezTo>
                    <a:pt x="502510" y="697764"/>
                    <a:pt x="494891" y="788235"/>
                    <a:pt x="475845" y="878071"/>
                  </a:cubicBezTo>
                  <a:cubicBezTo>
                    <a:pt x="462830" y="939972"/>
                    <a:pt x="443466" y="999651"/>
                    <a:pt x="417118" y="1056790"/>
                  </a:cubicBezTo>
                  <a:cubicBezTo>
                    <a:pt x="400611" y="1092661"/>
                    <a:pt x="380930" y="1127262"/>
                    <a:pt x="356487" y="1158689"/>
                  </a:cubicBezTo>
                  <a:cubicBezTo>
                    <a:pt x="351090" y="1165673"/>
                    <a:pt x="345059" y="1172656"/>
                    <a:pt x="336171" y="1175831"/>
                  </a:cubicBezTo>
                  <a:cubicBezTo>
                    <a:pt x="324108" y="1182180"/>
                    <a:pt x="317124" y="1193608"/>
                    <a:pt x="307601" y="1202496"/>
                  </a:cubicBezTo>
                  <a:cubicBezTo>
                    <a:pt x="261254" y="1245986"/>
                    <a:pt x="208877" y="1274555"/>
                    <a:pt x="143166" y="1272333"/>
                  </a:cubicBezTo>
                  <a:cubicBezTo>
                    <a:pt x="86662" y="1270111"/>
                    <a:pt x="40633" y="1244716"/>
                    <a:pt x="0" y="120821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317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: Shape 549">
              <a:extLst>
                <a:ext uri="{FF2B5EF4-FFF2-40B4-BE49-F238E27FC236}">
                  <a16:creationId xmlns:a16="http://schemas.microsoft.com/office/drawing/2014/main" id="{84899BA8-8180-41CC-9219-C5170C8A88E8}"/>
                </a:ext>
              </a:extLst>
            </p:cNvPr>
            <p:cNvSpPr/>
            <p:nvPr/>
          </p:nvSpPr>
          <p:spPr>
            <a:xfrm>
              <a:off x="6610064" y="1937655"/>
              <a:ext cx="1703142" cy="4312709"/>
            </a:xfrm>
            <a:custGeom>
              <a:avLst/>
              <a:gdLst>
                <a:gd name="connsiteX0" fmla="*/ 496303 w 502334"/>
                <a:gd name="connsiteY0" fmla="*/ 60316 h 1272014"/>
                <a:gd name="connsiteX1" fmla="*/ 376627 w 502334"/>
                <a:gd name="connsiteY1" fmla="*/ 243480 h 1272014"/>
                <a:gd name="connsiteX2" fmla="*/ 318853 w 502334"/>
                <a:gd name="connsiteY2" fmla="*/ 452039 h 1272014"/>
                <a:gd name="connsiteX3" fmla="*/ 306790 w 502334"/>
                <a:gd name="connsiteY3" fmla="*/ 696787 h 1272014"/>
                <a:gd name="connsiteX4" fmla="*/ 395991 w 502334"/>
                <a:gd name="connsiteY4" fmla="*/ 1065336 h 1272014"/>
                <a:gd name="connsiteX5" fmla="*/ 488049 w 502334"/>
                <a:gd name="connsiteY5" fmla="*/ 1195170 h 1272014"/>
                <a:gd name="connsiteX6" fmla="*/ 502334 w 502334"/>
                <a:gd name="connsiteY6" fmla="*/ 1208502 h 1272014"/>
                <a:gd name="connsiteX7" fmla="*/ 491859 w 502334"/>
                <a:gd name="connsiteY7" fmla="*/ 1215169 h 1272014"/>
                <a:gd name="connsiteX8" fmla="*/ 199178 w 502334"/>
                <a:gd name="connsiteY8" fmla="*/ 1207550 h 1272014"/>
                <a:gd name="connsiteX9" fmla="*/ 166164 w 502334"/>
                <a:gd name="connsiteY9" fmla="*/ 1173584 h 1272014"/>
                <a:gd name="connsiteX10" fmla="*/ 143943 w 502334"/>
                <a:gd name="connsiteY10" fmla="*/ 1158029 h 1272014"/>
                <a:gd name="connsiteX11" fmla="*/ 46488 w 502334"/>
                <a:gd name="connsiteY11" fmla="*/ 959946 h 1272014"/>
                <a:gd name="connsiteX12" fmla="*/ 4903 w 502334"/>
                <a:gd name="connsiteY12" fmla="*/ 753926 h 1272014"/>
                <a:gd name="connsiteX13" fmla="*/ 2999 w 502334"/>
                <a:gd name="connsiteY13" fmla="*/ 549811 h 1272014"/>
                <a:gd name="connsiteX14" fmla="*/ 22998 w 502334"/>
                <a:gd name="connsiteY14" fmla="*/ 402518 h 1272014"/>
                <a:gd name="connsiteX15" fmla="*/ 117595 w 502334"/>
                <a:gd name="connsiteY15" fmla="*/ 153327 h 1272014"/>
                <a:gd name="connsiteX16" fmla="*/ 149657 w 502334"/>
                <a:gd name="connsiteY16" fmla="*/ 107932 h 1272014"/>
                <a:gd name="connsiteX17" fmla="*/ 163624 w 502334"/>
                <a:gd name="connsiteY17" fmla="*/ 98409 h 1272014"/>
                <a:gd name="connsiteX18" fmla="*/ 182988 w 502334"/>
                <a:gd name="connsiteY18" fmla="*/ 79998 h 1272014"/>
                <a:gd name="connsiteX19" fmla="*/ 352819 w 502334"/>
                <a:gd name="connsiteY19" fmla="*/ 2 h 1272014"/>
                <a:gd name="connsiteX20" fmla="*/ 468685 w 502334"/>
                <a:gd name="connsiteY20" fmla="*/ 38095 h 1272014"/>
                <a:gd name="connsiteX21" fmla="*/ 491859 w 502334"/>
                <a:gd name="connsiteY21" fmla="*/ 49206 h 1272014"/>
                <a:gd name="connsiteX22" fmla="*/ 496620 w 502334"/>
                <a:gd name="connsiteY22" fmla="*/ 53967 h 1272014"/>
                <a:gd name="connsiteX23" fmla="*/ 496303 w 502334"/>
                <a:gd name="connsiteY23" fmla="*/ 60316 h 12720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502334" h="1272014">
                  <a:moveTo>
                    <a:pt x="496303" y="60316"/>
                  </a:moveTo>
                  <a:cubicBezTo>
                    <a:pt x="444560" y="113646"/>
                    <a:pt x="404562" y="174913"/>
                    <a:pt x="376627" y="243480"/>
                  </a:cubicBezTo>
                  <a:cubicBezTo>
                    <a:pt x="349010" y="310778"/>
                    <a:pt x="330598" y="380615"/>
                    <a:pt x="318853" y="452039"/>
                  </a:cubicBezTo>
                  <a:cubicBezTo>
                    <a:pt x="305521" y="533304"/>
                    <a:pt x="302346" y="615204"/>
                    <a:pt x="306790" y="696787"/>
                  </a:cubicBezTo>
                  <a:cubicBezTo>
                    <a:pt x="313457" y="824716"/>
                    <a:pt x="338852" y="949153"/>
                    <a:pt x="395991" y="1065336"/>
                  </a:cubicBezTo>
                  <a:cubicBezTo>
                    <a:pt x="419482" y="1113270"/>
                    <a:pt x="448687" y="1158029"/>
                    <a:pt x="488049" y="1195170"/>
                  </a:cubicBezTo>
                  <a:cubicBezTo>
                    <a:pt x="492811" y="1199614"/>
                    <a:pt x="499477" y="1201836"/>
                    <a:pt x="502334" y="1208502"/>
                  </a:cubicBezTo>
                  <a:cubicBezTo>
                    <a:pt x="497890" y="1209137"/>
                    <a:pt x="495033" y="1212629"/>
                    <a:pt x="491859" y="1215169"/>
                  </a:cubicBezTo>
                  <a:cubicBezTo>
                    <a:pt x="396626" y="1293577"/>
                    <a:pt x="289966" y="1290720"/>
                    <a:pt x="199178" y="1207550"/>
                  </a:cubicBezTo>
                  <a:cubicBezTo>
                    <a:pt x="187432" y="1196757"/>
                    <a:pt x="177274" y="1185012"/>
                    <a:pt x="166164" y="1173584"/>
                  </a:cubicBezTo>
                  <a:cubicBezTo>
                    <a:pt x="155371" y="1173266"/>
                    <a:pt x="149657" y="1165648"/>
                    <a:pt x="143943" y="1158029"/>
                  </a:cubicBezTo>
                  <a:cubicBezTo>
                    <a:pt x="99183" y="1098033"/>
                    <a:pt x="69027" y="1030735"/>
                    <a:pt x="46488" y="959946"/>
                  </a:cubicBezTo>
                  <a:cubicBezTo>
                    <a:pt x="25220" y="892648"/>
                    <a:pt x="11252" y="823763"/>
                    <a:pt x="4903" y="753926"/>
                  </a:cubicBezTo>
                  <a:cubicBezTo>
                    <a:pt x="-1445" y="685994"/>
                    <a:pt x="-1128" y="618061"/>
                    <a:pt x="2999" y="549811"/>
                  </a:cubicBezTo>
                  <a:cubicBezTo>
                    <a:pt x="5856" y="499973"/>
                    <a:pt x="13157" y="451087"/>
                    <a:pt x="22998" y="402518"/>
                  </a:cubicBezTo>
                  <a:cubicBezTo>
                    <a:pt x="41092" y="314587"/>
                    <a:pt x="70614" y="230465"/>
                    <a:pt x="117595" y="153327"/>
                  </a:cubicBezTo>
                  <a:cubicBezTo>
                    <a:pt x="127118" y="137454"/>
                    <a:pt x="138546" y="122852"/>
                    <a:pt x="149657" y="107932"/>
                  </a:cubicBezTo>
                  <a:cubicBezTo>
                    <a:pt x="153466" y="102853"/>
                    <a:pt x="158228" y="100314"/>
                    <a:pt x="163624" y="98409"/>
                  </a:cubicBezTo>
                  <a:cubicBezTo>
                    <a:pt x="172195" y="94600"/>
                    <a:pt x="176639" y="86346"/>
                    <a:pt x="182988" y="79998"/>
                  </a:cubicBezTo>
                  <a:cubicBezTo>
                    <a:pt x="229969" y="32699"/>
                    <a:pt x="283617" y="-315"/>
                    <a:pt x="352819" y="2"/>
                  </a:cubicBezTo>
                  <a:cubicBezTo>
                    <a:pt x="395356" y="2"/>
                    <a:pt x="433132" y="15874"/>
                    <a:pt x="468685" y="38095"/>
                  </a:cubicBezTo>
                  <a:cubicBezTo>
                    <a:pt x="480113" y="33969"/>
                    <a:pt x="483923" y="46031"/>
                    <a:pt x="491859" y="49206"/>
                  </a:cubicBezTo>
                  <a:cubicBezTo>
                    <a:pt x="493763" y="50475"/>
                    <a:pt x="495351" y="52063"/>
                    <a:pt x="496620" y="53967"/>
                  </a:cubicBezTo>
                  <a:cubicBezTo>
                    <a:pt x="496938" y="55872"/>
                    <a:pt x="496620" y="58094"/>
                    <a:pt x="496303" y="60316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317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30978265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B801275-BFC7-44A2-8585-9A202E189581}"/>
              </a:ext>
            </a:extLst>
          </p:cNvPr>
          <p:cNvSpPr txBox="1"/>
          <p:nvPr/>
        </p:nvSpPr>
        <p:spPr>
          <a:xfrm>
            <a:off x="686401" y="488766"/>
            <a:ext cx="304434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 and appeal to your Presentations. I hope and I believe that this Template will your Time, Money and Reputation. </a:t>
            </a:r>
          </a:p>
          <a:p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  <a:p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Get a modern PowerPoint  Presentation that is beautifully designed.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A98B880-EA6C-4EF4-8B04-2BE5147F17DF}"/>
              </a:ext>
            </a:extLst>
          </p:cNvPr>
          <p:cNvSpPr txBox="1"/>
          <p:nvPr/>
        </p:nvSpPr>
        <p:spPr>
          <a:xfrm>
            <a:off x="686402" y="2760050"/>
            <a:ext cx="1471145" cy="553998"/>
          </a:xfrm>
          <a:prstGeom prst="rect">
            <a:avLst/>
          </a:prstGeom>
          <a:noFill/>
        </p:spPr>
        <p:txBody>
          <a:bodyPr wrap="square" lIns="48000" tIns="0" rIns="24000" bIns="0" rtlCol="0">
            <a:spAutoFit/>
          </a:bodyPr>
          <a:lstStyle/>
          <a:p>
            <a:r>
              <a:rPr lang="en-US" altLang="ko-KR" sz="3600" b="1" dirty="0">
                <a:solidFill>
                  <a:schemeClr val="accent2"/>
                </a:solidFill>
                <a:cs typeface="Arial" pitchFamily="34" charset="0"/>
              </a:rPr>
              <a:t>25%</a:t>
            </a:r>
            <a:endParaRPr lang="ko-KR" altLang="en-US" sz="3600" b="1" dirty="0">
              <a:solidFill>
                <a:schemeClr val="accent2"/>
              </a:solidFill>
              <a:cs typeface="Arial" pitchFamily="34" charset="0"/>
            </a:endParaRPr>
          </a:p>
        </p:txBody>
      </p:sp>
      <p:grpSp>
        <p:nvGrpSpPr>
          <p:cNvPr id="4" name="Group 64">
            <a:extLst>
              <a:ext uri="{FF2B5EF4-FFF2-40B4-BE49-F238E27FC236}">
                <a16:creationId xmlns:a16="http://schemas.microsoft.com/office/drawing/2014/main" id="{B1CA64E0-F6FC-4710-9152-2ADE800E8B04}"/>
              </a:ext>
            </a:extLst>
          </p:cNvPr>
          <p:cNvGrpSpPr/>
          <p:nvPr/>
        </p:nvGrpSpPr>
        <p:grpSpPr>
          <a:xfrm>
            <a:off x="686401" y="3314048"/>
            <a:ext cx="3044345" cy="684028"/>
            <a:chOff x="910640" y="2975795"/>
            <a:chExt cx="1527408" cy="1710865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A0BC567B-87B5-44BD-9F20-4C9EDE8B34CE}"/>
                </a:ext>
              </a:extLst>
            </p:cNvPr>
            <p:cNvSpPr txBox="1"/>
            <p:nvPr/>
          </p:nvSpPr>
          <p:spPr>
            <a:xfrm>
              <a:off x="910640" y="2975795"/>
              <a:ext cx="1527408" cy="76980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2580937E-2551-4607-8E44-24D0BDEAD65C}"/>
                </a:ext>
              </a:extLst>
            </p:cNvPr>
            <p:cNvSpPr txBox="1"/>
            <p:nvPr/>
          </p:nvSpPr>
          <p:spPr>
            <a:xfrm>
              <a:off x="910640" y="3531961"/>
              <a:ext cx="1527408" cy="11546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zing. 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B2875D82-B193-4885-A0F8-27F152F25C40}"/>
              </a:ext>
            </a:extLst>
          </p:cNvPr>
          <p:cNvSpPr txBox="1"/>
          <p:nvPr/>
        </p:nvSpPr>
        <p:spPr>
          <a:xfrm>
            <a:off x="686402" y="3944868"/>
            <a:ext cx="1471145" cy="553998"/>
          </a:xfrm>
          <a:prstGeom prst="rect">
            <a:avLst/>
          </a:prstGeom>
          <a:noFill/>
        </p:spPr>
        <p:txBody>
          <a:bodyPr wrap="square" lIns="48000" tIns="0" rIns="24000" bIns="0" rtlCol="0">
            <a:spAutoFit/>
          </a:bodyPr>
          <a:lstStyle/>
          <a:p>
            <a:r>
              <a:rPr lang="en-US" altLang="ko-KR" sz="3600" b="1" dirty="0">
                <a:solidFill>
                  <a:schemeClr val="accent3"/>
                </a:solidFill>
                <a:cs typeface="Arial" pitchFamily="34" charset="0"/>
              </a:rPr>
              <a:t>28%</a:t>
            </a:r>
            <a:endParaRPr lang="ko-KR" altLang="en-US" sz="3600" b="1" dirty="0">
              <a:solidFill>
                <a:schemeClr val="accent3"/>
              </a:solidFill>
              <a:cs typeface="Arial" pitchFamily="34" charset="0"/>
            </a:endParaRPr>
          </a:p>
        </p:txBody>
      </p:sp>
      <p:grpSp>
        <p:nvGrpSpPr>
          <p:cNvPr id="8" name="Group 64">
            <a:extLst>
              <a:ext uri="{FF2B5EF4-FFF2-40B4-BE49-F238E27FC236}">
                <a16:creationId xmlns:a16="http://schemas.microsoft.com/office/drawing/2014/main" id="{7C1A3FFF-1B5D-4FD3-B5A0-E96628CD5AB1}"/>
              </a:ext>
            </a:extLst>
          </p:cNvPr>
          <p:cNvGrpSpPr/>
          <p:nvPr/>
        </p:nvGrpSpPr>
        <p:grpSpPr>
          <a:xfrm>
            <a:off x="686401" y="4498866"/>
            <a:ext cx="3044345" cy="684028"/>
            <a:chOff x="910640" y="2975795"/>
            <a:chExt cx="1527408" cy="1710865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134B8FBE-1C95-48EF-B05B-4E2D0CEFEC19}"/>
                </a:ext>
              </a:extLst>
            </p:cNvPr>
            <p:cNvSpPr txBox="1"/>
            <p:nvPr/>
          </p:nvSpPr>
          <p:spPr>
            <a:xfrm>
              <a:off x="910640" y="2975795"/>
              <a:ext cx="1527408" cy="76980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00A19E66-4FA2-48CA-9FCE-76497905EE97}"/>
                </a:ext>
              </a:extLst>
            </p:cNvPr>
            <p:cNvSpPr txBox="1"/>
            <p:nvPr/>
          </p:nvSpPr>
          <p:spPr>
            <a:xfrm>
              <a:off x="910640" y="3531961"/>
              <a:ext cx="1527408" cy="11546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zing. </a:t>
              </a:r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6416056A-DD54-4BBF-BCF1-0086389EB13A}"/>
              </a:ext>
            </a:extLst>
          </p:cNvPr>
          <p:cNvSpPr txBox="1"/>
          <p:nvPr/>
        </p:nvSpPr>
        <p:spPr>
          <a:xfrm>
            <a:off x="686402" y="5129686"/>
            <a:ext cx="1471145" cy="553998"/>
          </a:xfrm>
          <a:prstGeom prst="rect">
            <a:avLst/>
          </a:prstGeom>
          <a:noFill/>
        </p:spPr>
        <p:txBody>
          <a:bodyPr wrap="square" lIns="48000" tIns="0" rIns="24000" bIns="0" rtlCol="0">
            <a:spAutoFit/>
          </a:bodyPr>
          <a:lstStyle/>
          <a:p>
            <a:r>
              <a:rPr lang="en-US" altLang="ko-KR" sz="3600" b="1" dirty="0">
                <a:solidFill>
                  <a:schemeClr val="accent4"/>
                </a:solidFill>
                <a:cs typeface="Arial" pitchFamily="34" charset="0"/>
              </a:rPr>
              <a:t>36%</a:t>
            </a:r>
            <a:endParaRPr lang="ko-KR" altLang="en-US" sz="3600" b="1" dirty="0">
              <a:solidFill>
                <a:schemeClr val="accent4"/>
              </a:solidFill>
              <a:cs typeface="Arial" pitchFamily="34" charset="0"/>
            </a:endParaRPr>
          </a:p>
        </p:txBody>
      </p:sp>
      <p:grpSp>
        <p:nvGrpSpPr>
          <p:cNvPr id="12" name="Group 64">
            <a:extLst>
              <a:ext uri="{FF2B5EF4-FFF2-40B4-BE49-F238E27FC236}">
                <a16:creationId xmlns:a16="http://schemas.microsoft.com/office/drawing/2014/main" id="{8B5E475E-758A-4DF4-9E09-C322869493A9}"/>
              </a:ext>
            </a:extLst>
          </p:cNvPr>
          <p:cNvGrpSpPr/>
          <p:nvPr/>
        </p:nvGrpSpPr>
        <p:grpSpPr>
          <a:xfrm>
            <a:off x="686401" y="5683684"/>
            <a:ext cx="3044345" cy="684028"/>
            <a:chOff x="910640" y="2975795"/>
            <a:chExt cx="1527408" cy="1710865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6530DAA1-F871-47EC-9253-8BAE1B2B9B85}"/>
                </a:ext>
              </a:extLst>
            </p:cNvPr>
            <p:cNvSpPr txBox="1"/>
            <p:nvPr/>
          </p:nvSpPr>
          <p:spPr>
            <a:xfrm>
              <a:off x="910640" y="2975795"/>
              <a:ext cx="1527408" cy="76980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A8AE0548-B993-43DC-89A2-BF5FA69929EF}"/>
                </a:ext>
              </a:extLst>
            </p:cNvPr>
            <p:cNvSpPr txBox="1"/>
            <p:nvPr/>
          </p:nvSpPr>
          <p:spPr>
            <a:xfrm>
              <a:off x="910640" y="3531961"/>
              <a:ext cx="1527408" cy="11546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zing. </a:t>
              </a:r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A0E52D05-A60B-4FFB-BE01-89E6397140DE}"/>
              </a:ext>
            </a:extLst>
          </p:cNvPr>
          <p:cNvSpPr txBox="1"/>
          <p:nvPr/>
        </p:nvSpPr>
        <p:spPr>
          <a:xfrm>
            <a:off x="4448175" y="4736496"/>
            <a:ext cx="2241327" cy="163121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GB" altLang="ko-KR" sz="2000" dirty="0">
                <a:solidFill>
                  <a:schemeClr val="accent1"/>
                </a:solidFill>
                <a:cs typeface="Arial" pitchFamily="34" charset="0"/>
              </a:rPr>
              <a:t>ALLPPT </a:t>
            </a:r>
          </a:p>
          <a:p>
            <a:pPr algn="r"/>
            <a:r>
              <a:rPr lang="en-GB" altLang="ko-KR" sz="20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Layout</a:t>
            </a:r>
          </a:p>
          <a:p>
            <a:pPr algn="r"/>
            <a:r>
              <a:rPr lang="en-GB" altLang="ko-KR" sz="20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Clean Text Slide </a:t>
            </a:r>
          </a:p>
          <a:p>
            <a:pPr algn="r"/>
            <a:r>
              <a:rPr lang="en-GB" altLang="ko-KR" sz="20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for your </a:t>
            </a:r>
          </a:p>
          <a:p>
            <a:pPr algn="r"/>
            <a:r>
              <a:rPr lang="en-GB" altLang="ko-KR" sz="20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Presentation</a:t>
            </a:r>
            <a:endParaRPr lang="ko-KR" altLang="en-US" sz="20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517181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132" name="Rectangle 2">
            <a:extLst>
              <a:ext uri="{FF2B5EF4-FFF2-40B4-BE49-F238E27FC236}">
                <a16:creationId xmlns:a16="http://schemas.microsoft.com/office/drawing/2014/main" id="{A2D184BA-D3A2-4051-8BCB-DC8CAE84ADF7}"/>
              </a:ext>
            </a:extLst>
          </p:cNvPr>
          <p:cNvSpPr/>
          <p:nvPr/>
        </p:nvSpPr>
        <p:spPr>
          <a:xfrm>
            <a:off x="0" y="4041776"/>
            <a:ext cx="12192000" cy="28162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33" name="Group 8">
            <a:extLst>
              <a:ext uri="{FF2B5EF4-FFF2-40B4-BE49-F238E27FC236}">
                <a16:creationId xmlns:a16="http://schemas.microsoft.com/office/drawing/2014/main" id="{08F29A8B-C2F4-4910-88F1-5D2A68F05A4E}"/>
              </a:ext>
            </a:extLst>
          </p:cNvPr>
          <p:cNvGrpSpPr/>
          <p:nvPr/>
        </p:nvGrpSpPr>
        <p:grpSpPr>
          <a:xfrm>
            <a:off x="3135171" y="4566270"/>
            <a:ext cx="1617740" cy="1836305"/>
            <a:chOff x="-475010" y="1114177"/>
            <a:chExt cx="3859356" cy="1836305"/>
          </a:xfrm>
        </p:grpSpPr>
        <p:sp>
          <p:nvSpPr>
            <p:cNvPr id="134" name="TextBox 133">
              <a:extLst>
                <a:ext uri="{FF2B5EF4-FFF2-40B4-BE49-F238E27FC236}">
                  <a16:creationId xmlns:a16="http://schemas.microsoft.com/office/drawing/2014/main" id="{276FBE5E-7F61-47C7-ADFC-EC3011BB5995}"/>
                </a:ext>
              </a:extLst>
            </p:cNvPr>
            <p:cNvSpPr txBox="1"/>
            <p:nvPr/>
          </p:nvSpPr>
          <p:spPr>
            <a:xfrm>
              <a:off x="-475010" y="1114177"/>
              <a:ext cx="3859356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Text  Here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35" name="TextBox 134">
              <a:extLst>
                <a:ext uri="{FF2B5EF4-FFF2-40B4-BE49-F238E27FC236}">
                  <a16:creationId xmlns:a16="http://schemas.microsoft.com/office/drawing/2014/main" id="{523338F4-159F-4651-8747-CFE5D5A6A0F2}"/>
                </a:ext>
              </a:extLst>
            </p:cNvPr>
            <p:cNvSpPr txBox="1"/>
            <p:nvPr/>
          </p:nvSpPr>
          <p:spPr>
            <a:xfrm>
              <a:off x="-460975" y="1380822"/>
              <a:ext cx="3845321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 . Easy to change colors, photos and Text. 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36" name="Group 21">
            <a:extLst>
              <a:ext uri="{FF2B5EF4-FFF2-40B4-BE49-F238E27FC236}">
                <a16:creationId xmlns:a16="http://schemas.microsoft.com/office/drawing/2014/main" id="{99D66AAA-E73F-4F82-A6C4-D96C822F6972}"/>
              </a:ext>
            </a:extLst>
          </p:cNvPr>
          <p:cNvGrpSpPr/>
          <p:nvPr/>
        </p:nvGrpSpPr>
        <p:grpSpPr>
          <a:xfrm>
            <a:off x="1003259" y="4566270"/>
            <a:ext cx="1617740" cy="1836305"/>
            <a:chOff x="-475010" y="1114177"/>
            <a:chExt cx="3859356" cy="1836305"/>
          </a:xfrm>
        </p:grpSpPr>
        <p:sp>
          <p:nvSpPr>
            <p:cNvPr id="137" name="TextBox 136">
              <a:extLst>
                <a:ext uri="{FF2B5EF4-FFF2-40B4-BE49-F238E27FC236}">
                  <a16:creationId xmlns:a16="http://schemas.microsoft.com/office/drawing/2014/main" id="{C2AC451A-BFC7-46B9-B9CB-D3C53B09F4CA}"/>
                </a:ext>
              </a:extLst>
            </p:cNvPr>
            <p:cNvSpPr txBox="1"/>
            <p:nvPr/>
          </p:nvSpPr>
          <p:spPr>
            <a:xfrm>
              <a:off x="-475010" y="1114177"/>
              <a:ext cx="3859356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Text  Here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38" name="TextBox 137">
              <a:extLst>
                <a:ext uri="{FF2B5EF4-FFF2-40B4-BE49-F238E27FC236}">
                  <a16:creationId xmlns:a16="http://schemas.microsoft.com/office/drawing/2014/main" id="{2D70380B-B52E-4997-A833-28AB85B27ADB}"/>
                </a:ext>
              </a:extLst>
            </p:cNvPr>
            <p:cNvSpPr txBox="1"/>
            <p:nvPr/>
          </p:nvSpPr>
          <p:spPr>
            <a:xfrm>
              <a:off x="-460975" y="1380822"/>
              <a:ext cx="3845321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 . Easy to change colors, photos and Text. 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39" name="Group 27">
            <a:extLst>
              <a:ext uri="{FF2B5EF4-FFF2-40B4-BE49-F238E27FC236}">
                <a16:creationId xmlns:a16="http://schemas.microsoft.com/office/drawing/2014/main" id="{5C1D90C6-5EEB-4D6C-B7C7-5FE41991E228}"/>
              </a:ext>
            </a:extLst>
          </p:cNvPr>
          <p:cNvGrpSpPr/>
          <p:nvPr/>
        </p:nvGrpSpPr>
        <p:grpSpPr>
          <a:xfrm>
            <a:off x="7398994" y="4554719"/>
            <a:ext cx="1617740" cy="1836305"/>
            <a:chOff x="-475010" y="1114177"/>
            <a:chExt cx="3859356" cy="1836305"/>
          </a:xfrm>
        </p:grpSpPr>
        <p:sp>
          <p:nvSpPr>
            <p:cNvPr id="140" name="TextBox 139">
              <a:extLst>
                <a:ext uri="{FF2B5EF4-FFF2-40B4-BE49-F238E27FC236}">
                  <a16:creationId xmlns:a16="http://schemas.microsoft.com/office/drawing/2014/main" id="{401BEAF5-6E7B-4E0F-AC4C-ABC459A702E6}"/>
                </a:ext>
              </a:extLst>
            </p:cNvPr>
            <p:cNvSpPr txBox="1"/>
            <p:nvPr/>
          </p:nvSpPr>
          <p:spPr>
            <a:xfrm>
              <a:off x="-475010" y="1114177"/>
              <a:ext cx="3859356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Text  Here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41" name="TextBox 140">
              <a:extLst>
                <a:ext uri="{FF2B5EF4-FFF2-40B4-BE49-F238E27FC236}">
                  <a16:creationId xmlns:a16="http://schemas.microsoft.com/office/drawing/2014/main" id="{70A79D24-6922-4465-8996-7BBD425F79BD}"/>
                </a:ext>
              </a:extLst>
            </p:cNvPr>
            <p:cNvSpPr txBox="1"/>
            <p:nvPr/>
          </p:nvSpPr>
          <p:spPr>
            <a:xfrm>
              <a:off x="-460975" y="1380822"/>
              <a:ext cx="3845321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 . Easy to change colors, photos and Text. 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42" name="Group 30">
            <a:extLst>
              <a:ext uri="{FF2B5EF4-FFF2-40B4-BE49-F238E27FC236}">
                <a16:creationId xmlns:a16="http://schemas.microsoft.com/office/drawing/2014/main" id="{6A97AE76-2C58-4007-AC30-8383E9FB730F}"/>
              </a:ext>
            </a:extLst>
          </p:cNvPr>
          <p:cNvGrpSpPr/>
          <p:nvPr/>
        </p:nvGrpSpPr>
        <p:grpSpPr>
          <a:xfrm>
            <a:off x="9530905" y="4566270"/>
            <a:ext cx="1617740" cy="1836305"/>
            <a:chOff x="-475010" y="1114177"/>
            <a:chExt cx="3859356" cy="1836305"/>
          </a:xfrm>
        </p:grpSpPr>
        <p:sp>
          <p:nvSpPr>
            <p:cNvPr id="143" name="TextBox 142">
              <a:extLst>
                <a:ext uri="{FF2B5EF4-FFF2-40B4-BE49-F238E27FC236}">
                  <a16:creationId xmlns:a16="http://schemas.microsoft.com/office/drawing/2014/main" id="{5FFAFD3D-6B98-4734-9A58-06C2E4A67C23}"/>
                </a:ext>
              </a:extLst>
            </p:cNvPr>
            <p:cNvSpPr txBox="1"/>
            <p:nvPr/>
          </p:nvSpPr>
          <p:spPr>
            <a:xfrm>
              <a:off x="-475010" y="1114177"/>
              <a:ext cx="3859356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Text  Here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44" name="TextBox 143">
              <a:extLst>
                <a:ext uri="{FF2B5EF4-FFF2-40B4-BE49-F238E27FC236}">
                  <a16:creationId xmlns:a16="http://schemas.microsoft.com/office/drawing/2014/main" id="{F0F33986-216D-4B75-8147-52527EB33477}"/>
                </a:ext>
              </a:extLst>
            </p:cNvPr>
            <p:cNvSpPr txBox="1"/>
            <p:nvPr/>
          </p:nvSpPr>
          <p:spPr>
            <a:xfrm>
              <a:off x="-460975" y="1380822"/>
              <a:ext cx="3845321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 . Easy to change colors, photos and Text. 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45" name="그룹 8">
            <a:extLst>
              <a:ext uri="{FF2B5EF4-FFF2-40B4-BE49-F238E27FC236}">
                <a16:creationId xmlns:a16="http://schemas.microsoft.com/office/drawing/2014/main" id="{2A35D7D2-08AE-45E9-8AA0-5E68F6755F45}"/>
              </a:ext>
            </a:extLst>
          </p:cNvPr>
          <p:cNvGrpSpPr/>
          <p:nvPr/>
        </p:nvGrpSpPr>
        <p:grpSpPr>
          <a:xfrm>
            <a:off x="3572193" y="3510252"/>
            <a:ext cx="5120640" cy="2396709"/>
            <a:chOff x="0" y="2573079"/>
            <a:chExt cx="12192000" cy="4284921"/>
          </a:xfrm>
        </p:grpSpPr>
        <p:sp>
          <p:nvSpPr>
            <p:cNvPr id="146" name="Isosceles Triangle 4">
              <a:extLst>
                <a:ext uri="{FF2B5EF4-FFF2-40B4-BE49-F238E27FC236}">
                  <a16:creationId xmlns:a16="http://schemas.microsoft.com/office/drawing/2014/main" id="{CDF2975B-ABC5-42F2-BF7F-9346114B0428}"/>
                </a:ext>
              </a:extLst>
            </p:cNvPr>
            <p:cNvSpPr/>
            <p:nvPr/>
          </p:nvSpPr>
          <p:spPr>
            <a:xfrm flipV="1">
              <a:off x="0" y="2573079"/>
              <a:ext cx="12192000" cy="4284921"/>
            </a:xfrm>
            <a:prstGeom prst="triangl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7" name="Isosceles Triangle 5">
              <a:extLst>
                <a:ext uri="{FF2B5EF4-FFF2-40B4-BE49-F238E27FC236}">
                  <a16:creationId xmlns:a16="http://schemas.microsoft.com/office/drawing/2014/main" id="{757123AE-1788-48A3-958F-ADBB29883E3C}"/>
                </a:ext>
              </a:extLst>
            </p:cNvPr>
            <p:cNvSpPr/>
            <p:nvPr/>
          </p:nvSpPr>
          <p:spPr>
            <a:xfrm flipV="1">
              <a:off x="4683860" y="5646945"/>
              <a:ext cx="2824281" cy="992605"/>
            </a:xfrm>
            <a:prstGeom prst="triangle">
              <a:avLst/>
            </a:prstGeom>
            <a:solidFill>
              <a:schemeClr val="bg1">
                <a:alpha val="3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8" name="TextBox 147">
            <a:extLst>
              <a:ext uri="{FF2B5EF4-FFF2-40B4-BE49-F238E27FC236}">
                <a16:creationId xmlns:a16="http://schemas.microsoft.com/office/drawing/2014/main" id="{91E2754F-52CA-40DA-800D-92441B047E08}"/>
              </a:ext>
            </a:extLst>
          </p:cNvPr>
          <p:cNvSpPr txBox="1"/>
          <p:nvPr/>
        </p:nvSpPr>
        <p:spPr>
          <a:xfrm>
            <a:off x="622541" y="1538137"/>
            <a:ext cx="2459439" cy="120032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3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Content  Here</a:t>
            </a:r>
            <a:endParaRPr lang="ko-KR" altLang="en-US" sz="36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49" name="TextBox 148">
            <a:extLst>
              <a:ext uri="{FF2B5EF4-FFF2-40B4-BE49-F238E27FC236}">
                <a16:creationId xmlns:a16="http://schemas.microsoft.com/office/drawing/2014/main" id="{A157375F-A8D3-4814-9586-8526A58C6D2B}"/>
              </a:ext>
            </a:extLst>
          </p:cNvPr>
          <p:cNvSpPr txBox="1"/>
          <p:nvPr/>
        </p:nvSpPr>
        <p:spPr>
          <a:xfrm>
            <a:off x="619566" y="2809532"/>
            <a:ext cx="245943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Get a modern PowerPoint  Presentation that is beautifully designed. I hope and I believe that this Template will your Time, Money and Reputation. 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50" name="TextBox 149">
            <a:extLst>
              <a:ext uri="{FF2B5EF4-FFF2-40B4-BE49-F238E27FC236}">
                <a16:creationId xmlns:a16="http://schemas.microsoft.com/office/drawing/2014/main" id="{0CFE5466-7821-42F3-B657-8598733D01F4}"/>
              </a:ext>
            </a:extLst>
          </p:cNvPr>
          <p:cNvSpPr txBox="1"/>
          <p:nvPr/>
        </p:nvSpPr>
        <p:spPr>
          <a:xfrm>
            <a:off x="9154629" y="1536275"/>
            <a:ext cx="2459439" cy="120032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US" altLang="ko-KR" sz="3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Content  Here</a:t>
            </a:r>
            <a:endParaRPr lang="ko-KR" altLang="en-US" sz="36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51" name="TextBox 150">
            <a:extLst>
              <a:ext uri="{FF2B5EF4-FFF2-40B4-BE49-F238E27FC236}">
                <a16:creationId xmlns:a16="http://schemas.microsoft.com/office/drawing/2014/main" id="{3ADC421B-3611-4FB4-B0E1-A5D5ACE09663}"/>
              </a:ext>
            </a:extLst>
          </p:cNvPr>
          <p:cNvSpPr txBox="1"/>
          <p:nvPr/>
        </p:nvSpPr>
        <p:spPr>
          <a:xfrm>
            <a:off x="9151654" y="2807670"/>
            <a:ext cx="245943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Get a modern PowerPoint  Presentation that is beautifully designed. I hope and I believe that this Template will your Time, Money and Reputation. 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188" name="Group 12">
            <a:extLst>
              <a:ext uri="{FF2B5EF4-FFF2-40B4-BE49-F238E27FC236}">
                <a16:creationId xmlns:a16="http://schemas.microsoft.com/office/drawing/2014/main" id="{CC38185C-506E-47A9-8946-60850AA13AB8}"/>
              </a:ext>
            </a:extLst>
          </p:cNvPr>
          <p:cNvGrpSpPr/>
          <p:nvPr/>
        </p:nvGrpSpPr>
        <p:grpSpPr>
          <a:xfrm>
            <a:off x="4289547" y="1410934"/>
            <a:ext cx="3651564" cy="3253616"/>
            <a:chOff x="7175530" y="302678"/>
            <a:chExt cx="4470082" cy="3982932"/>
          </a:xfrm>
          <a:solidFill>
            <a:schemeClr val="bg1"/>
          </a:solidFill>
        </p:grpSpPr>
        <p:sp>
          <p:nvSpPr>
            <p:cNvPr id="189" name="Freeform: Shape 13">
              <a:extLst>
                <a:ext uri="{FF2B5EF4-FFF2-40B4-BE49-F238E27FC236}">
                  <a16:creationId xmlns:a16="http://schemas.microsoft.com/office/drawing/2014/main" id="{B2373CA8-E1B4-4034-AE14-5CD44F14A9FE}"/>
                </a:ext>
              </a:extLst>
            </p:cNvPr>
            <p:cNvSpPr/>
            <p:nvPr/>
          </p:nvSpPr>
          <p:spPr>
            <a:xfrm>
              <a:off x="10954097" y="1248254"/>
              <a:ext cx="330313" cy="546735"/>
            </a:xfrm>
            <a:custGeom>
              <a:avLst/>
              <a:gdLst>
                <a:gd name="connsiteX0" fmla="*/ 138113 w 330313"/>
                <a:gd name="connsiteY0" fmla="*/ 266700 h 546735"/>
                <a:gd name="connsiteX1" fmla="*/ 247650 w 330313"/>
                <a:gd name="connsiteY1" fmla="*/ 541020 h 546735"/>
                <a:gd name="connsiteX2" fmla="*/ 241935 w 330313"/>
                <a:gd name="connsiteY2" fmla="*/ 546735 h 546735"/>
                <a:gd name="connsiteX3" fmla="*/ 177165 w 330313"/>
                <a:gd name="connsiteY3" fmla="*/ 516255 h 546735"/>
                <a:gd name="connsiteX4" fmla="*/ 64770 w 330313"/>
                <a:gd name="connsiteY4" fmla="*/ 366713 h 546735"/>
                <a:gd name="connsiteX5" fmla="*/ 5715 w 330313"/>
                <a:gd name="connsiteY5" fmla="*/ 96203 h 546735"/>
                <a:gd name="connsiteX6" fmla="*/ 0 w 330313"/>
                <a:gd name="connsiteY6" fmla="*/ 0 h 546735"/>
                <a:gd name="connsiteX7" fmla="*/ 85725 w 330313"/>
                <a:gd name="connsiteY7" fmla="*/ 64770 h 546735"/>
                <a:gd name="connsiteX8" fmla="*/ 308610 w 330313"/>
                <a:gd name="connsiteY8" fmla="*/ 355283 h 546735"/>
                <a:gd name="connsiteX9" fmla="*/ 325755 w 330313"/>
                <a:gd name="connsiteY9" fmla="*/ 447675 h 546735"/>
                <a:gd name="connsiteX10" fmla="*/ 295275 w 330313"/>
                <a:gd name="connsiteY10" fmla="*/ 495300 h 546735"/>
                <a:gd name="connsiteX11" fmla="*/ 262890 w 330313"/>
                <a:gd name="connsiteY11" fmla="*/ 488633 h 546735"/>
                <a:gd name="connsiteX12" fmla="*/ 183832 w 330313"/>
                <a:gd name="connsiteY12" fmla="*/ 338138 h 546735"/>
                <a:gd name="connsiteX13" fmla="*/ 138113 w 330313"/>
                <a:gd name="connsiteY13" fmla="*/ 266700 h 546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30313" h="546735">
                  <a:moveTo>
                    <a:pt x="138113" y="266700"/>
                  </a:moveTo>
                  <a:cubicBezTo>
                    <a:pt x="180022" y="357188"/>
                    <a:pt x="230505" y="441960"/>
                    <a:pt x="247650" y="541020"/>
                  </a:cubicBezTo>
                  <a:cubicBezTo>
                    <a:pt x="245745" y="542925"/>
                    <a:pt x="243840" y="544830"/>
                    <a:pt x="241935" y="546735"/>
                  </a:cubicBezTo>
                  <a:cubicBezTo>
                    <a:pt x="220027" y="537210"/>
                    <a:pt x="198120" y="528638"/>
                    <a:pt x="177165" y="516255"/>
                  </a:cubicBezTo>
                  <a:cubicBezTo>
                    <a:pt x="120015" y="481965"/>
                    <a:pt x="88582" y="426720"/>
                    <a:pt x="64770" y="366713"/>
                  </a:cubicBezTo>
                  <a:cubicBezTo>
                    <a:pt x="29527" y="280035"/>
                    <a:pt x="13335" y="188595"/>
                    <a:pt x="5715" y="96203"/>
                  </a:cubicBezTo>
                  <a:cubicBezTo>
                    <a:pt x="3810" y="65723"/>
                    <a:pt x="1905" y="36195"/>
                    <a:pt x="0" y="0"/>
                  </a:cubicBezTo>
                  <a:cubicBezTo>
                    <a:pt x="31432" y="23813"/>
                    <a:pt x="60007" y="42863"/>
                    <a:pt x="85725" y="64770"/>
                  </a:cubicBezTo>
                  <a:cubicBezTo>
                    <a:pt x="180975" y="144780"/>
                    <a:pt x="252413" y="244793"/>
                    <a:pt x="308610" y="355283"/>
                  </a:cubicBezTo>
                  <a:cubicBezTo>
                    <a:pt x="322897" y="383858"/>
                    <a:pt x="338138" y="414338"/>
                    <a:pt x="325755" y="447675"/>
                  </a:cubicBezTo>
                  <a:cubicBezTo>
                    <a:pt x="319088" y="464820"/>
                    <a:pt x="307657" y="481013"/>
                    <a:pt x="295275" y="495300"/>
                  </a:cubicBezTo>
                  <a:cubicBezTo>
                    <a:pt x="280988" y="510540"/>
                    <a:pt x="272415" y="507683"/>
                    <a:pt x="262890" y="488633"/>
                  </a:cubicBezTo>
                  <a:cubicBezTo>
                    <a:pt x="237172" y="438150"/>
                    <a:pt x="211455" y="387667"/>
                    <a:pt x="183832" y="338138"/>
                  </a:cubicBezTo>
                  <a:cubicBezTo>
                    <a:pt x="169545" y="313373"/>
                    <a:pt x="153352" y="290513"/>
                    <a:pt x="138113" y="26670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190" name="Group 14">
              <a:extLst>
                <a:ext uri="{FF2B5EF4-FFF2-40B4-BE49-F238E27FC236}">
                  <a16:creationId xmlns:a16="http://schemas.microsoft.com/office/drawing/2014/main" id="{5ED41C14-301F-4440-A34F-DFDCFB8E3B70}"/>
                </a:ext>
              </a:extLst>
            </p:cNvPr>
            <p:cNvGrpSpPr/>
            <p:nvPr/>
          </p:nvGrpSpPr>
          <p:grpSpPr>
            <a:xfrm>
              <a:off x="8086008" y="302678"/>
              <a:ext cx="2157116" cy="1770058"/>
              <a:chOff x="8086008" y="302678"/>
              <a:chExt cx="2157116" cy="1770058"/>
            </a:xfrm>
            <a:grpFill/>
          </p:grpSpPr>
          <p:sp>
            <p:nvSpPr>
              <p:cNvPr id="211" name="Freeform: Shape 35">
                <a:extLst>
                  <a:ext uri="{FF2B5EF4-FFF2-40B4-BE49-F238E27FC236}">
                    <a16:creationId xmlns:a16="http://schemas.microsoft.com/office/drawing/2014/main" id="{DBB77776-2159-403A-81D8-F0FC374B9A84}"/>
                  </a:ext>
                </a:extLst>
              </p:cNvPr>
              <p:cNvSpPr/>
              <p:nvPr/>
            </p:nvSpPr>
            <p:spPr>
              <a:xfrm>
                <a:off x="8086008" y="302678"/>
                <a:ext cx="1271699" cy="869761"/>
              </a:xfrm>
              <a:custGeom>
                <a:avLst/>
                <a:gdLst>
                  <a:gd name="connsiteX0" fmla="*/ 683054 w 1271699"/>
                  <a:gd name="connsiteY0" fmla="*/ 397889 h 869761"/>
                  <a:gd name="connsiteX1" fmla="*/ 675434 w 1271699"/>
                  <a:gd name="connsiteY1" fmla="*/ 474089 h 869761"/>
                  <a:gd name="connsiteX2" fmla="*/ 643049 w 1271699"/>
                  <a:gd name="connsiteY2" fmla="*/ 458849 h 869761"/>
                  <a:gd name="connsiteX3" fmla="*/ 647812 w 1271699"/>
                  <a:gd name="connsiteY3" fmla="*/ 384554 h 869761"/>
                  <a:gd name="connsiteX4" fmla="*/ 623047 w 1271699"/>
                  <a:gd name="connsiteY4" fmla="*/ 375981 h 869761"/>
                  <a:gd name="connsiteX5" fmla="*/ 537322 w 1271699"/>
                  <a:gd name="connsiteY5" fmla="*/ 516951 h 869761"/>
                  <a:gd name="connsiteX6" fmla="*/ 368729 w 1271699"/>
                  <a:gd name="connsiteY6" fmla="*/ 741741 h 869761"/>
                  <a:gd name="connsiteX7" fmla="*/ 234427 w 1271699"/>
                  <a:gd name="connsiteY7" fmla="*/ 849374 h 869761"/>
                  <a:gd name="connsiteX8" fmla="*/ 162989 w 1271699"/>
                  <a:gd name="connsiteY8" fmla="*/ 869376 h 869761"/>
                  <a:gd name="connsiteX9" fmla="*/ 114412 w 1271699"/>
                  <a:gd name="connsiteY9" fmla="*/ 838896 h 869761"/>
                  <a:gd name="connsiteX10" fmla="*/ 97267 w 1271699"/>
                  <a:gd name="connsiteY10" fmla="*/ 773174 h 869761"/>
                  <a:gd name="connsiteX11" fmla="*/ 72502 w 1271699"/>
                  <a:gd name="connsiteY11" fmla="*/ 742694 h 869761"/>
                  <a:gd name="connsiteX12" fmla="*/ 1064 w 1271699"/>
                  <a:gd name="connsiteY12" fmla="*/ 618869 h 869761"/>
                  <a:gd name="connsiteX13" fmla="*/ 92504 w 1271699"/>
                  <a:gd name="connsiteY13" fmla="*/ 455991 h 869761"/>
                  <a:gd name="connsiteX14" fmla="*/ 172514 w 1271699"/>
                  <a:gd name="connsiteY14" fmla="*/ 465516 h 869761"/>
                  <a:gd name="connsiteX15" fmla="*/ 101077 w 1271699"/>
                  <a:gd name="connsiteY15" fmla="*/ 501711 h 869761"/>
                  <a:gd name="connsiteX16" fmla="*/ 22972 w 1271699"/>
                  <a:gd name="connsiteY16" fmla="*/ 615059 h 869761"/>
                  <a:gd name="connsiteX17" fmla="*/ 92504 w 1271699"/>
                  <a:gd name="connsiteY17" fmla="*/ 723644 h 869761"/>
                  <a:gd name="connsiteX18" fmla="*/ 108697 w 1271699"/>
                  <a:gd name="connsiteY18" fmla="*/ 654111 h 869761"/>
                  <a:gd name="connsiteX19" fmla="*/ 275384 w 1271699"/>
                  <a:gd name="connsiteY19" fmla="*/ 414081 h 869761"/>
                  <a:gd name="connsiteX20" fmla="*/ 341107 w 1271699"/>
                  <a:gd name="connsiteY20" fmla="*/ 389316 h 869761"/>
                  <a:gd name="connsiteX21" fmla="*/ 403019 w 1271699"/>
                  <a:gd name="connsiteY21" fmla="*/ 446466 h 869761"/>
                  <a:gd name="connsiteX22" fmla="*/ 359204 w 1271699"/>
                  <a:gd name="connsiteY22" fmla="*/ 581721 h 869761"/>
                  <a:gd name="connsiteX23" fmla="*/ 139177 w 1271699"/>
                  <a:gd name="connsiteY23" fmla="*/ 744599 h 869761"/>
                  <a:gd name="connsiteX24" fmla="*/ 112507 w 1271699"/>
                  <a:gd name="connsiteY24" fmla="*/ 749361 h 869761"/>
                  <a:gd name="connsiteX25" fmla="*/ 132509 w 1271699"/>
                  <a:gd name="connsiteY25" fmla="*/ 822704 h 869761"/>
                  <a:gd name="connsiteX26" fmla="*/ 195374 w 1271699"/>
                  <a:gd name="connsiteY26" fmla="*/ 840801 h 869761"/>
                  <a:gd name="connsiteX27" fmla="*/ 287767 w 1271699"/>
                  <a:gd name="connsiteY27" fmla="*/ 771269 h 869761"/>
                  <a:gd name="connsiteX28" fmla="*/ 495412 w 1271699"/>
                  <a:gd name="connsiteY28" fmla="*/ 460754 h 869761"/>
                  <a:gd name="connsiteX29" fmla="*/ 551609 w 1271699"/>
                  <a:gd name="connsiteY29" fmla="*/ 360741 h 869761"/>
                  <a:gd name="connsiteX30" fmla="*/ 486839 w 1271699"/>
                  <a:gd name="connsiteY30" fmla="*/ 350264 h 869761"/>
                  <a:gd name="connsiteX31" fmla="*/ 378254 w 1271699"/>
                  <a:gd name="connsiteY31" fmla="*/ 340739 h 869761"/>
                  <a:gd name="connsiteX32" fmla="*/ 303007 w 1271699"/>
                  <a:gd name="connsiteY32" fmla="*/ 380744 h 869761"/>
                  <a:gd name="connsiteX33" fmla="*/ 393494 w 1271699"/>
                  <a:gd name="connsiteY33" fmla="*/ 278826 h 869761"/>
                  <a:gd name="connsiteX34" fmla="*/ 558277 w 1271699"/>
                  <a:gd name="connsiteY34" fmla="*/ 303591 h 869761"/>
                  <a:gd name="connsiteX35" fmla="*/ 596377 w 1271699"/>
                  <a:gd name="connsiteY35" fmla="*/ 289304 h 869761"/>
                  <a:gd name="connsiteX36" fmla="*/ 730679 w 1271699"/>
                  <a:gd name="connsiteY36" fmla="*/ 107376 h 869761"/>
                  <a:gd name="connsiteX37" fmla="*/ 823072 w 1271699"/>
                  <a:gd name="connsiteY37" fmla="*/ 27366 h 869761"/>
                  <a:gd name="connsiteX38" fmla="*/ 719249 w 1271699"/>
                  <a:gd name="connsiteY38" fmla="*/ 26414 h 869761"/>
                  <a:gd name="connsiteX39" fmla="*/ 464932 w 1271699"/>
                  <a:gd name="connsiteY39" fmla="*/ 94994 h 869761"/>
                  <a:gd name="connsiteX40" fmla="*/ 327772 w 1271699"/>
                  <a:gd name="connsiteY40" fmla="*/ 199769 h 869761"/>
                  <a:gd name="connsiteX41" fmla="*/ 294434 w 1271699"/>
                  <a:gd name="connsiteY41" fmla="*/ 300734 h 869761"/>
                  <a:gd name="connsiteX42" fmla="*/ 315389 w 1271699"/>
                  <a:gd name="connsiteY42" fmla="*/ 139761 h 869761"/>
                  <a:gd name="connsiteX43" fmla="*/ 454454 w 1271699"/>
                  <a:gd name="connsiteY43" fmla="*/ 46416 h 869761"/>
                  <a:gd name="connsiteX44" fmla="*/ 680197 w 1271699"/>
                  <a:gd name="connsiteY44" fmla="*/ 1649 h 869761"/>
                  <a:gd name="connsiteX45" fmla="*/ 860219 w 1271699"/>
                  <a:gd name="connsiteY45" fmla="*/ 16889 h 869761"/>
                  <a:gd name="connsiteX46" fmla="*/ 901177 w 1271699"/>
                  <a:gd name="connsiteY46" fmla="*/ 13079 h 869761"/>
                  <a:gd name="connsiteX47" fmla="*/ 940229 w 1271699"/>
                  <a:gd name="connsiteY47" fmla="*/ 15936 h 869761"/>
                  <a:gd name="connsiteX48" fmla="*/ 954517 w 1271699"/>
                  <a:gd name="connsiteY48" fmla="*/ 31176 h 869761"/>
                  <a:gd name="connsiteX49" fmla="*/ 942134 w 1271699"/>
                  <a:gd name="connsiteY49" fmla="*/ 48321 h 869761"/>
                  <a:gd name="connsiteX50" fmla="*/ 896414 w 1271699"/>
                  <a:gd name="connsiteY50" fmla="*/ 49274 h 869761"/>
                  <a:gd name="connsiteX51" fmla="*/ 853552 w 1271699"/>
                  <a:gd name="connsiteY51" fmla="*/ 60704 h 869761"/>
                  <a:gd name="connsiteX52" fmla="*/ 739252 w 1271699"/>
                  <a:gd name="connsiteY52" fmla="*/ 194054 h 869761"/>
                  <a:gd name="connsiteX53" fmla="*/ 648764 w 1271699"/>
                  <a:gd name="connsiteY53" fmla="*/ 332166 h 869761"/>
                  <a:gd name="connsiteX54" fmla="*/ 707819 w 1271699"/>
                  <a:gd name="connsiteY54" fmla="*/ 341691 h 869761"/>
                  <a:gd name="connsiteX55" fmla="*/ 786877 w 1271699"/>
                  <a:gd name="connsiteY55" fmla="*/ 324546 h 869761"/>
                  <a:gd name="connsiteX56" fmla="*/ 813547 w 1271699"/>
                  <a:gd name="connsiteY56" fmla="*/ 308354 h 869761"/>
                  <a:gd name="connsiteX57" fmla="*/ 984044 w 1271699"/>
                  <a:gd name="connsiteY57" fmla="*/ 116901 h 869761"/>
                  <a:gd name="connsiteX58" fmla="*/ 1165972 w 1271699"/>
                  <a:gd name="connsiteY58" fmla="*/ 48321 h 869761"/>
                  <a:gd name="connsiteX59" fmla="*/ 1271699 w 1271699"/>
                  <a:gd name="connsiteY59" fmla="*/ 63561 h 869761"/>
                  <a:gd name="connsiteX60" fmla="*/ 1270747 w 1271699"/>
                  <a:gd name="connsiteY60" fmla="*/ 69276 h 869761"/>
                  <a:gd name="connsiteX61" fmla="*/ 1191689 w 1271699"/>
                  <a:gd name="connsiteY61" fmla="*/ 83564 h 869761"/>
                  <a:gd name="connsiteX62" fmla="*/ 1016429 w 1271699"/>
                  <a:gd name="connsiteY62" fmla="*/ 184529 h 869761"/>
                  <a:gd name="connsiteX63" fmla="*/ 875459 w 1271699"/>
                  <a:gd name="connsiteY63" fmla="*/ 323594 h 869761"/>
                  <a:gd name="connsiteX64" fmla="*/ 871649 w 1271699"/>
                  <a:gd name="connsiteY64" fmla="*/ 329309 h 869761"/>
                  <a:gd name="connsiteX65" fmla="*/ 905939 w 1271699"/>
                  <a:gd name="connsiteY65" fmla="*/ 350264 h 869761"/>
                  <a:gd name="connsiteX66" fmla="*/ 898319 w 1271699"/>
                  <a:gd name="connsiteY66" fmla="*/ 407414 h 869761"/>
                  <a:gd name="connsiteX67" fmla="*/ 817357 w 1271699"/>
                  <a:gd name="connsiteY67" fmla="*/ 423606 h 869761"/>
                  <a:gd name="connsiteX68" fmla="*/ 794497 w 1271699"/>
                  <a:gd name="connsiteY68" fmla="*/ 436941 h 869761"/>
                  <a:gd name="connsiteX69" fmla="*/ 735442 w 1271699"/>
                  <a:gd name="connsiteY69" fmla="*/ 549336 h 869761"/>
                  <a:gd name="connsiteX70" fmla="*/ 746872 w 1271699"/>
                  <a:gd name="connsiteY70" fmla="*/ 557909 h 869761"/>
                  <a:gd name="connsiteX71" fmla="*/ 835454 w 1271699"/>
                  <a:gd name="connsiteY71" fmla="*/ 737931 h 869761"/>
                  <a:gd name="connsiteX72" fmla="*/ 742109 w 1271699"/>
                  <a:gd name="connsiteY72" fmla="*/ 800796 h 869761"/>
                  <a:gd name="connsiteX73" fmla="*/ 689722 w 1271699"/>
                  <a:gd name="connsiteY73" fmla="*/ 745551 h 869761"/>
                  <a:gd name="connsiteX74" fmla="*/ 687817 w 1271699"/>
                  <a:gd name="connsiteY74" fmla="*/ 588389 h 869761"/>
                  <a:gd name="connsiteX75" fmla="*/ 688769 w 1271699"/>
                  <a:gd name="connsiteY75" fmla="*/ 582674 h 869761"/>
                  <a:gd name="connsiteX76" fmla="*/ 606854 w 1271699"/>
                  <a:gd name="connsiteY76" fmla="*/ 636966 h 869761"/>
                  <a:gd name="connsiteX77" fmla="*/ 663052 w 1271699"/>
                  <a:gd name="connsiteY77" fmla="*/ 731264 h 869761"/>
                  <a:gd name="connsiteX78" fmla="*/ 586852 w 1271699"/>
                  <a:gd name="connsiteY78" fmla="*/ 716976 h 869761"/>
                  <a:gd name="connsiteX79" fmla="*/ 681149 w 1271699"/>
                  <a:gd name="connsiteY79" fmla="*/ 552194 h 869761"/>
                  <a:gd name="connsiteX80" fmla="*/ 704962 w 1271699"/>
                  <a:gd name="connsiteY80" fmla="*/ 533144 h 869761"/>
                  <a:gd name="connsiteX81" fmla="*/ 749729 w 1271699"/>
                  <a:gd name="connsiteY81" fmla="*/ 417891 h 869761"/>
                  <a:gd name="connsiteX82" fmla="*/ 683054 w 1271699"/>
                  <a:gd name="connsiteY82" fmla="*/ 397889 h 869761"/>
                  <a:gd name="connsiteX83" fmla="*/ 115364 w 1271699"/>
                  <a:gd name="connsiteY83" fmla="*/ 718881 h 869761"/>
                  <a:gd name="connsiteX84" fmla="*/ 121079 w 1271699"/>
                  <a:gd name="connsiteY84" fmla="*/ 726501 h 869761"/>
                  <a:gd name="connsiteX85" fmla="*/ 191564 w 1271699"/>
                  <a:gd name="connsiteY85" fmla="*/ 696021 h 869761"/>
                  <a:gd name="connsiteX86" fmla="*/ 363967 w 1271699"/>
                  <a:gd name="connsiteY86" fmla="*/ 503616 h 869761"/>
                  <a:gd name="connsiteX87" fmla="*/ 380159 w 1271699"/>
                  <a:gd name="connsiteY87" fmla="*/ 443609 h 869761"/>
                  <a:gd name="connsiteX88" fmla="*/ 344917 w 1271699"/>
                  <a:gd name="connsiteY88" fmla="*/ 415034 h 869761"/>
                  <a:gd name="connsiteX89" fmla="*/ 294434 w 1271699"/>
                  <a:gd name="connsiteY89" fmla="*/ 435989 h 869761"/>
                  <a:gd name="connsiteX90" fmla="*/ 115364 w 1271699"/>
                  <a:gd name="connsiteY90" fmla="*/ 718881 h 869761"/>
                  <a:gd name="connsiteX91" fmla="*/ 723059 w 1271699"/>
                  <a:gd name="connsiteY91" fmla="*/ 584579 h 869761"/>
                  <a:gd name="connsiteX92" fmla="*/ 704962 w 1271699"/>
                  <a:gd name="connsiteY92" fmla="*/ 678876 h 869761"/>
                  <a:gd name="connsiteX93" fmla="*/ 721154 w 1271699"/>
                  <a:gd name="connsiteY93" fmla="*/ 757934 h 869761"/>
                  <a:gd name="connsiteX94" fmla="*/ 776399 w 1271699"/>
                  <a:gd name="connsiteY94" fmla="*/ 780794 h 869761"/>
                  <a:gd name="connsiteX95" fmla="*/ 811642 w 1271699"/>
                  <a:gd name="connsiteY95" fmla="*/ 733169 h 869761"/>
                  <a:gd name="connsiteX96" fmla="*/ 806879 w 1271699"/>
                  <a:gd name="connsiteY96" fmla="*/ 688401 h 869761"/>
                  <a:gd name="connsiteX97" fmla="*/ 723059 w 1271699"/>
                  <a:gd name="connsiteY97" fmla="*/ 584579 h 869761"/>
                  <a:gd name="connsiteX98" fmla="*/ 820214 w 1271699"/>
                  <a:gd name="connsiteY98" fmla="*/ 395984 h 869761"/>
                  <a:gd name="connsiteX99" fmla="*/ 881174 w 1271699"/>
                  <a:gd name="connsiteY99" fmla="*/ 395031 h 869761"/>
                  <a:gd name="connsiteX100" fmla="*/ 903082 w 1271699"/>
                  <a:gd name="connsiteY100" fmla="*/ 378839 h 869761"/>
                  <a:gd name="connsiteX101" fmla="*/ 881174 w 1271699"/>
                  <a:gd name="connsiteY101" fmla="*/ 355979 h 869761"/>
                  <a:gd name="connsiteX102" fmla="*/ 851647 w 1271699"/>
                  <a:gd name="connsiteY102" fmla="*/ 353121 h 869761"/>
                  <a:gd name="connsiteX103" fmla="*/ 820214 w 1271699"/>
                  <a:gd name="connsiteY103" fmla="*/ 395984 h 869761"/>
                  <a:gd name="connsiteX104" fmla="*/ 768779 w 1271699"/>
                  <a:gd name="connsiteY104" fmla="*/ 385506 h 869761"/>
                  <a:gd name="connsiteX105" fmla="*/ 789734 w 1271699"/>
                  <a:gd name="connsiteY105" fmla="*/ 346454 h 869761"/>
                  <a:gd name="connsiteX106" fmla="*/ 786877 w 1271699"/>
                  <a:gd name="connsiteY106" fmla="*/ 341691 h 869761"/>
                  <a:gd name="connsiteX107" fmla="*/ 718297 w 1271699"/>
                  <a:gd name="connsiteY107" fmla="*/ 362646 h 869761"/>
                  <a:gd name="connsiteX108" fmla="*/ 719249 w 1271699"/>
                  <a:gd name="connsiteY108" fmla="*/ 369314 h 869761"/>
                  <a:gd name="connsiteX109" fmla="*/ 768779 w 1271699"/>
                  <a:gd name="connsiteY109" fmla="*/ 385506 h 8697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</a:cxnLst>
                <a:rect l="l" t="t" r="r" b="b"/>
                <a:pathLst>
                  <a:path w="1271699" h="869761">
                    <a:moveTo>
                      <a:pt x="683054" y="397889"/>
                    </a:moveTo>
                    <a:cubicBezTo>
                      <a:pt x="667814" y="422654"/>
                      <a:pt x="670672" y="447419"/>
                      <a:pt x="675434" y="474089"/>
                    </a:cubicBezTo>
                    <a:cubicBezTo>
                      <a:pt x="659242" y="479804"/>
                      <a:pt x="650669" y="469326"/>
                      <a:pt x="643049" y="458849"/>
                    </a:cubicBezTo>
                    <a:cubicBezTo>
                      <a:pt x="626857" y="436941"/>
                      <a:pt x="628762" y="415986"/>
                      <a:pt x="647812" y="384554"/>
                    </a:cubicBezTo>
                    <a:cubicBezTo>
                      <a:pt x="640192" y="381696"/>
                      <a:pt x="631619" y="378839"/>
                      <a:pt x="623047" y="375981"/>
                    </a:cubicBezTo>
                    <a:cubicBezTo>
                      <a:pt x="594472" y="423606"/>
                      <a:pt x="566849" y="470279"/>
                      <a:pt x="537322" y="516951"/>
                    </a:cubicBezTo>
                    <a:cubicBezTo>
                      <a:pt x="486839" y="596009"/>
                      <a:pt x="435404" y="675066"/>
                      <a:pt x="368729" y="741741"/>
                    </a:cubicBezTo>
                    <a:cubicBezTo>
                      <a:pt x="327772" y="782699"/>
                      <a:pt x="285862" y="822704"/>
                      <a:pt x="234427" y="849374"/>
                    </a:cubicBezTo>
                    <a:cubicBezTo>
                      <a:pt x="212519" y="859851"/>
                      <a:pt x="187754" y="866519"/>
                      <a:pt x="162989" y="869376"/>
                    </a:cubicBezTo>
                    <a:cubicBezTo>
                      <a:pt x="141082" y="872234"/>
                      <a:pt x="122032" y="858899"/>
                      <a:pt x="114412" y="838896"/>
                    </a:cubicBezTo>
                    <a:cubicBezTo>
                      <a:pt x="105839" y="817941"/>
                      <a:pt x="101077" y="795081"/>
                      <a:pt x="97267" y="773174"/>
                    </a:cubicBezTo>
                    <a:cubicBezTo>
                      <a:pt x="94409" y="756981"/>
                      <a:pt x="90599" y="747456"/>
                      <a:pt x="72502" y="742694"/>
                    </a:cubicBezTo>
                    <a:cubicBezTo>
                      <a:pt x="19162" y="728406"/>
                      <a:pt x="-5603" y="683639"/>
                      <a:pt x="1064" y="618869"/>
                    </a:cubicBezTo>
                    <a:cubicBezTo>
                      <a:pt x="7732" y="552194"/>
                      <a:pt x="39164" y="496949"/>
                      <a:pt x="92504" y="455991"/>
                    </a:cubicBezTo>
                    <a:cubicBezTo>
                      <a:pt x="126794" y="429321"/>
                      <a:pt x="153464" y="435036"/>
                      <a:pt x="172514" y="465516"/>
                    </a:cubicBezTo>
                    <a:cubicBezTo>
                      <a:pt x="148702" y="477899"/>
                      <a:pt x="122984" y="487424"/>
                      <a:pt x="101077" y="501711"/>
                    </a:cubicBezTo>
                    <a:cubicBezTo>
                      <a:pt x="61072" y="529334"/>
                      <a:pt x="35354" y="568386"/>
                      <a:pt x="22972" y="615059"/>
                    </a:cubicBezTo>
                    <a:cubicBezTo>
                      <a:pt x="8684" y="670304"/>
                      <a:pt x="33449" y="709356"/>
                      <a:pt x="92504" y="723644"/>
                    </a:cubicBezTo>
                    <a:cubicBezTo>
                      <a:pt x="98219" y="700784"/>
                      <a:pt x="101077" y="676971"/>
                      <a:pt x="108697" y="654111"/>
                    </a:cubicBezTo>
                    <a:cubicBezTo>
                      <a:pt x="141082" y="557909"/>
                      <a:pt x="192517" y="475041"/>
                      <a:pt x="275384" y="414081"/>
                    </a:cubicBezTo>
                    <a:cubicBezTo>
                      <a:pt x="293482" y="400746"/>
                      <a:pt x="318247" y="392174"/>
                      <a:pt x="341107" y="389316"/>
                    </a:cubicBezTo>
                    <a:cubicBezTo>
                      <a:pt x="375397" y="384554"/>
                      <a:pt x="401114" y="412176"/>
                      <a:pt x="403019" y="446466"/>
                    </a:cubicBezTo>
                    <a:cubicBezTo>
                      <a:pt x="404924" y="496949"/>
                      <a:pt x="383969" y="540764"/>
                      <a:pt x="359204" y="581721"/>
                    </a:cubicBezTo>
                    <a:cubicBezTo>
                      <a:pt x="307769" y="665541"/>
                      <a:pt x="234427" y="719834"/>
                      <a:pt x="139177" y="744599"/>
                    </a:cubicBezTo>
                    <a:cubicBezTo>
                      <a:pt x="132509" y="746504"/>
                      <a:pt x="124889" y="747456"/>
                      <a:pt x="112507" y="749361"/>
                    </a:cubicBezTo>
                    <a:cubicBezTo>
                      <a:pt x="119174" y="774126"/>
                      <a:pt x="122984" y="799844"/>
                      <a:pt x="132509" y="822704"/>
                    </a:cubicBezTo>
                    <a:cubicBezTo>
                      <a:pt x="142034" y="845564"/>
                      <a:pt x="167752" y="851279"/>
                      <a:pt x="195374" y="840801"/>
                    </a:cubicBezTo>
                    <a:cubicBezTo>
                      <a:pt x="232522" y="826514"/>
                      <a:pt x="262049" y="800796"/>
                      <a:pt x="287767" y="771269"/>
                    </a:cubicBezTo>
                    <a:cubicBezTo>
                      <a:pt x="371587" y="677924"/>
                      <a:pt x="433499" y="569339"/>
                      <a:pt x="495412" y="460754"/>
                    </a:cubicBezTo>
                    <a:cubicBezTo>
                      <a:pt x="513509" y="428369"/>
                      <a:pt x="531607" y="395984"/>
                      <a:pt x="551609" y="360741"/>
                    </a:cubicBezTo>
                    <a:cubicBezTo>
                      <a:pt x="528749" y="356931"/>
                      <a:pt x="507794" y="352169"/>
                      <a:pt x="486839" y="350264"/>
                    </a:cubicBezTo>
                    <a:cubicBezTo>
                      <a:pt x="450644" y="346454"/>
                      <a:pt x="414449" y="342644"/>
                      <a:pt x="378254" y="340739"/>
                    </a:cubicBezTo>
                    <a:cubicBezTo>
                      <a:pt x="348727" y="339786"/>
                      <a:pt x="319199" y="342644"/>
                      <a:pt x="303007" y="380744"/>
                    </a:cubicBezTo>
                    <a:cubicBezTo>
                      <a:pt x="305864" y="319784"/>
                      <a:pt x="341107" y="284541"/>
                      <a:pt x="393494" y="278826"/>
                    </a:cubicBezTo>
                    <a:cubicBezTo>
                      <a:pt x="450644" y="273111"/>
                      <a:pt x="504937" y="286446"/>
                      <a:pt x="558277" y="303591"/>
                    </a:cubicBezTo>
                    <a:cubicBezTo>
                      <a:pt x="578279" y="310259"/>
                      <a:pt x="584947" y="305496"/>
                      <a:pt x="596377" y="289304"/>
                    </a:cubicBezTo>
                    <a:cubicBezTo>
                      <a:pt x="639239" y="227391"/>
                      <a:pt x="682102" y="165479"/>
                      <a:pt x="730679" y="107376"/>
                    </a:cubicBezTo>
                    <a:cubicBezTo>
                      <a:pt x="755444" y="77849"/>
                      <a:pt x="789734" y="55941"/>
                      <a:pt x="823072" y="27366"/>
                    </a:cubicBezTo>
                    <a:cubicBezTo>
                      <a:pt x="788782" y="26414"/>
                      <a:pt x="753539" y="23556"/>
                      <a:pt x="719249" y="26414"/>
                    </a:cubicBezTo>
                    <a:cubicBezTo>
                      <a:pt x="630667" y="33081"/>
                      <a:pt x="545894" y="55941"/>
                      <a:pt x="464932" y="94994"/>
                    </a:cubicBezTo>
                    <a:cubicBezTo>
                      <a:pt x="412544" y="120711"/>
                      <a:pt x="363967" y="153096"/>
                      <a:pt x="327772" y="199769"/>
                    </a:cubicBezTo>
                    <a:cubicBezTo>
                      <a:pt x="304912" y="229296"/>
                      <a:pt x="297292" y="263586"/>
                      <a:pt x="294434" y="300734"/>
                    </a:cubicBezTo>
                    <a:cubicBezTo>
                      <a:pt x="274432" y="251204"/>
                      <a:pt x="279194" y="185481"/>
                      <a:pt x="315389" y="139761"/>
                    </a:cubicBezTo>
                    <a:cubicBezTo>
                      <a:pt x="351584" y="93089"/>
                      <a:pt x="401114" y="66419"/>
                      <a:pt x="454454" y="46416"/>
                    </a:cubicBezTo>
                    <a:cubicBezTo>
                      <a:pt x="526844" y="19746"/>
                      <a:pt x="602092" y="6411"/>
                      <a:pt x="680197" y="1649"/>
                    </a:cubicBezTo>
                    <a:cubicBezTo>
                      <a:pt x="741157" y="-2161"/>
                      <a:pt x="801164" y="-256"/>
                      <a:pt x="860219" y="16889"/>
                    </a:cubicBezTo>
                    <a:cubicBezTo>
                      <a:pt x="872602" y="20699"/>
                      <a:pt x="886889" y="14031"/>
                      <a:pt x="901177" y="13079"/>
                    </a:cubicBezTo>
                    <a:cubicBezTo>
                      <a:pt x="914512" y="13079"/>
                      <a:pt x="927847" y="13079"/>
                      <a:pt x="940229" y="15936"/>
                    </a:cubicBezTo>
                    <a:cubicBezTo>
                      <a:pt x="945944" y="17841"/>
                      <a:pt x="954517" y="25461"/>
                      <a:pt x="954517" y="31176"/>
                    </a:cubicBezTo>
                    <a:cubicBezTo>
                      <a:pt x="954517" y="36891"/>
                      <a:pt x="947849" y="47369"/>
                      <a:pt x="942134" y="48321"/>
                    </a:cubicBezTo>
                    <a:cubicBezTo>
                      <a:pt x="926894" y="51179"/>
                      <a:pt x="910702" y="53084"/>
                      <a:pt x="896414" y="49274"/>
                    </a:cubicBezTo>
                    <a:cubicBezTo>
                      <a:pt x="878317" y="44511"/>
                      <a:pt x="866887" y="49274"/>
                      <a:pt x="853552" y="60704"/>
                    </a:cubicBezTo>
                    <a:cubicBezTo>
                      <a:pt x="808784" y="99756"/>
                      <a:pt x="772589" y="145476"/>
                      <a:pt x="739252" y="194054"/>
                    </a:cubicBezTo>
                    <a:cubicBezTo>
                      <a:pt x="707819" y="239774"/>
                      <a:pt x="678292" y="286446"/>
                      <a:pt x="648764" y="332166"/>
                    </a:cubicBezTo>
                    <a:cubicBezTo>
                      <a:pt x="668767" y="347406"/>
                      <a:pt x="684959" y="351216"/>
                      <a:pt x="707819" y="341691"/>
                    </a:cubicBezTo>
                    <a:cubicBezTo>
                      <a:pt x="732584" y="331214"/>
                      <a:pt x="760207" y="327404"/>
                      <a:pt x="786877" y="324546"/>
                    </a:cubicBezTo>
                    <a:cubicBezTo>
                      <a:pt x="799259" y="322641"/>
                      <a:pt x="806879" y="318831"/>
                      <a:pt x="813547" y="308354"/>
                    </a:cubicBezTo>
                    <a:cubicBezTo>
                      <a:pt x="859267" y="235011"/>
                      <a:pt x="914512" y="169289"/>
                      <a:pt x="984044" y="116901"/>
                    </a:cubicBezTo>
                    <a:cubicBezTo>
                      <a:pt x="1037384" y="75944"/>
                      <a:pt x="1097392" y="49274"/>
                      <a:pt x="1165972" y="48321"/>
                    </a:cubicBezTo>
                    <a:cubicBezTo>
                      <a:pt x="1201214" y="47369"/>
                      <a:pt x="1236457" y="57846"/>
                      <a:pt x="1271699" y="63561"/>
                    </a:cubicBezTo>
                    <a:cubicBezTo>
                      <a:pt x="1271699" y="65466"/>
                      <a:pt x="1270747" y="67371"/>
                      <a:pt x="1270747" y="69276"/>
                    </a:cubicBezTo>
                    <a:cubicBezTo>
                      <a:pt x="1244077" y="74039"/>
                      <a:pt x="1217407" y="75944"/>
                      <a:pt x="1191689" y="83564"/>
                    </a:cubicBezTo>
                    <a:cubicBezTo>
                      <a:pt x="1125014" y="102614"/>
                      <a:pt x="1067864" y="139761"/>
                      <a:pt x="1016429" y="184529"/>
                    </a:cubicBezTo>
                    <a:cubicBezTo>
                      <a:pt x="966899" y="228344"/>
                      <a:pt x="922132" y="276921"/>
                      <a:pt x="875459" y="323594"/>
                    </a:cubicBezTo>
                    <a:cubicBezTo>
                      <a:pt x="873554" y="325499"/>
                      <a:pt x="872602" y="328356"/>
                      <a:pt x="871649" y="329309"/>
                    </a:cubicBezTo>
                    <a:cubicBezTo>
                      <a:pt x="884032" y="335976"/>
                      <a:pt x="896414" y="341691"/>
                      <a:pt x="905939" y="350264"/>
                    </a:cubicBezTo>
                    <a:cubicBezTo>
                      <a:pt x="929752" y="370266"/>
                      <a:pt x="926894" y="397889"/>
                      <a:pt x="898319" y="407414"/>
                    </a:cubicBezTo>
                    <a:cubicBezTo>
                      <a:pt x="872602" y="415986"/>
                      <a:pt x="844979" y="419796"/>
                      <a:pt x="817357" y="423606"/>
                    </a:cubicBezTo>
                    <a:cubicBezTo>
                      <a:pt x="805927" y="424559"/>
                      <a:pt x="799259" y="427416"/>
                      <a:pt x="794497" y="436941"/>
                    </a:cubicBezTo>
                    <a:cubicBezTo>
                      <a:pt x="775447" y="474089"/>
                      <a:pt x="755444" y="511236"/>
                      <a:pt x="735442" y="549336"/>
                    </a:cubicBezTo>
                    <a:cubicBezTo>
                      <a:pt x="741157" y="553146"/>
                      <a:pt x="744014" y="556004"/>
                      <a:pt x="746872" y="557909"/>
                    </a:cubicBezTo>
                    <a:cubicBezTo>
                      <a:pt x="817357" y="592199"/>
                      <a:pt x="852599" y="661731"/>
                      <a:pt x="835454" y="737931"/>
                    </a:cubicBezTo>
                    <a:cubicBezTo>
                      <a:pt x="826882" y="776984"/>
                      <a:pt x="789734" y="816036"/>
                      <a:pt x="742109" y="800796"/>
                    </a:cubicBezTo>
                    <a:cubicBezTo>
                      <a:pt x="715439" y="792224"/>
                      <a:pt x="699247" y="770316"/>
                      <a:pt x="689722" y="745551"/>
                    </a:cubicBezTo>
                    <a:cubicBezTo>
                      <a:pt x="668767" y="693164"/>
                      <a:pt x="675434" y="640776"/>
                      <a:pt x="687817" y="588389"/>
                    </a:cubicBezTo>
                    <a:cubicBezTo>
                      <a:pt x="687817" y="586484"/>
                      <a:pt x="688769" y="584579"/>
                      <a:pt x="688769" y="582674"/>
                    </a:cubicBezTo>
                    <a:cubicBezTo>
                      <a:pt x="654479" y="577911"/>
                      <a:pt x="616379" y="602676"/>
                      <a:pt x="606854" y="636966"/>
                    </a:cubicBezTo>
                    <a:cubicBezTo>
                      <a:pt x="594472" y="676019"/>
                      <a:pt x="612569" y="706499"/>
                      <a:pt x="663052" y="731264"/>
                    </a:cubicBezTo>
                    <a:cubicBezTo>
                      <a:pt x="635429" y="758886"/>
                      <a:pt x="603044" y="753171"/>
                      <a:pt x="586852" y="716976"/>
                    </a:cubicBezTo>
                    <a:cubicBezTo>
                      <a:pt x="556372" y="648396"/>
                      <a:pt x="606854" y="559814"/>
                      <a:pt x="681149" y="552194"/>
                    </a:cubicBezTo>
                    <a:cubicBezTo>
                      <a:pt x="694484" y="550289"/>
                      <a:pt x="700199" y="544574"/>
                      <a:pt x="704962" y="533144"/>
                    </a:cubicBezTo>
                    <a:cubicBezTo>
                      <a:pt x="719249" y="495044"/>
                      <a:pt x="734489" y="456944"/>
                      <a:pt x="749729" y="417891"/>
                    </a:cubicBezTo>
                    <a:cubicBezTo>
                      <a:pt x="728774" y="412176"/>
                      <a:pt x="705914" y="405509"/>
                      <a:pt x="683054" y="397889"/>
                    </a:cubicBezTo>
                    <a:close/>
                    <a:moveTo>
                      <a:pt x="115364" y="718881"/>
                    </a:moveTo>
                    <a:cubicBezTo>
                      <a:pt x="117269" y="721739"/>
                      <a:pt x="119174" y="723644"/>
                      <a:pt x="121079" y="726501"/>
                    </a:cubicBezTo>
                    <a:cubicBezTo>
                      <a:pt x="144892" y="716976"/>
                      <a:pt x="169657" y="709356"/>
                      <a:pt x="191564" y="696021"/>
                    </a:cubicBezTo>
                    <a:cubicBezTo>
                      <a:pt x="267764" y="649349"/>
                      <a:pt x="322057" y="581721"/>
                      <a:pt x="363967" y="503616"/>
                    </a:cubicBezTo>
                    <a:cubicBezTo>
                      <a:pt x="373492" y="485519"/>
                      <a:pt x="377302" y="463611"/>
                      <a:pt x="380159" y="443609"/>
                    </a:cubicBezTo>
                    <a:cubicBezTo>
                      <a:pt x="383017" y="421701"/>
                      <a:pt x="366824" y="409319"/>
                      <a:pt x="344917" y="415034"/>
                    </a:cubicBezTo>
                    <a:cubicBezTo>
                      <a:pt x="327772" y="419796"/>
                      <a:pt x="308722" y="425511"/>
                      <a:pt x="294434" y="435989"/>
                    </a:cubicBezTo>
                    <a:cubicBezTo>
                      <a:pt x="194422" y="505521"/>
                      <a:pt x="140129" y="603629"/>
                      <a:pt x="115364" y="718881"/>
                    </a:cubicBezTo>
                    <a:close/>
                    <a:moveTo>
                      <a:pt x="723059" y="584579"/>
                    </a:moveTo>
                    <a:cubicBezTo>
                      <a:pt x="716392" y="617916"/>
                      <a:pt x="708772" y="648396"/>
                      <a:pt x="704962" y="678876"/>
                    </a:cubicBezTo>
                    <a:cubicBezTo>
                      <a:pt x="701152" y="706499"/>
                      <a:pt x="704962" y="734121"/>
                      <a:pt x="721154" y="757934"/>
                    </a:cubicBezTo>
                    <a:cubicBezTo>
                      <a:pt x="733537" y="776031"/>
                      <a:pt x="757349" y="786509"/>
                      <a:pt x="776399" y="780794"/>
                    </a:cubicBezTo>
                    <a:cubicBezTo>
                      <a:pt x="795449" y="776031"/>
                      <a:pt x="811642" y="755076"/>
                      <a:pt x="811642" y="733169"/>
                    </a:cubicBezTo>
                    <a:cubicBezTo>
                      <a:pt x="811642" y="717929"/>
                      <a:pt x="811642" y="702689"/>
                      <a:pt x="806879" y="688401"/>
                    </a:cubicBezTo>
                    <a:cubicBezTo>
                      <a:pt x="794497" y="645539"/>
                      <a:pt x="770684" y="608391"/>
                      <a:pt x="723059" y="584579"/>
                    </a:cubicBezTo>
                    <a:close/>
                    <a:moveTo>
                      <a:pt x="820214" y="395984"/>
                    </a:moveTo>
                    <a:cubicBezTo>
                      <a:pt x="844027" y="395984"/>
                      <a:pt x="863077" y="397889"/>
                      <a:pt x="881174" y="395031"/>
                    </a:cubicBezTo>
                    <a:cubicBezTo>
                      <a:pt x="888794" y="394079"/>
                      <a:pt x="895462" y="384554"/>
                      <a:pt x="903082" y="378839"/>
                    </a:cubicBezTo>
                    <a:cubicBezTo>
                      <a:pt x="896414" y="371219"/>
                      <a:pt x="889747" y="360741"/>
                      <a:pt x="881174" y="355979"/>
                    </a:cubicBezTo>
                    <a:cubicBezTo>
                      <a:pt x="872602" y="352169"/>
                      <a:pt x="857362" y="349311"/>
                      <a:pt x="851647" y="353121"/>
                    </a:cubicBezTo>
                    <a:cubicBezTo>
                      <a:pt x="840217" y="364551"/>
                      <a:pt x="832597" y="379791"/>
                      <a:pt x="820214" y="395984"/>
                    </a:cubicBezTo>
                    <a:close/>
                    <a:moveTo>
                      <a:pt x="768779" y="385506"/>
                    </a:moveTo>
                    <a:cubicBezTo>
                      <a:pt x="776399" y="371219"/>
                      <a:pt x="783067" y="358836"/>
                      <a:pt x="789734" y="346454"/>
                    </a:cubicBezTo>
                    <a:cubicBezTo>
                      <a:pt x="788782" y="344549"/>
                      <a:pt x="787829" y="343596"/>
                      <a:pt x="786877" y="341691"/>
                    </a:cubicBezTo>
                    <a:cubicBezTo>
                      <a:pt x="764017" y="348359"/>
                      <a:pt x="741157" y="355026"/>
                      <a:pt x="718297" y="362646"/>
                    </a:cubicBezTo>
                    <a:cubicBezTo>
                      <a:pt x="718297" y="364551"/>
                      <a:pt x="719249" y="366456"/>
                      <a:pt x="719249" y="369314"/>
                    </a:cubicBezTo>
                    <a:cubicBezTo>
                      <a:pt x="734489" y="373124"/>
                      <a:pt x="750682" y="378839"/>
                      <a:pt x="768779" y="38550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12" name="Freeform: Shape 36">
                <a:extLst>
                  <a:ext uri="{FF2B5EF4-FFF2-40B4-BE49-F238E27FC236}">
                    <a16:creationId xmlns:a16="http://schemas.microsoft.com/office/drawing/2014/main" id="{96D7CDF7-050C-4B86-B072-D298762FE144}"/>
                  </a:ext>
                </a:extLst>
              </p:cNvPr>
              <p:cNvSpPr/>
              <p:nvPr/>
            </p:nvSpPr>
            <p:spPr>
              <a:xfrm>
                <a:off x="8632074" y="1583534"/>
                <a:ext cx="806024" cy="489202"/>
              </a:xfrm>
              <a:custGeom>
                <a:avLst/>
                <a:gdLst>
                  <a:gd name="connsiteX0" fmla="*/ 535133 w 806024"/>
                  <a:gd name="connsiteY0" fmla="*/ 265748 h 489202"/>
                  <a:gd name="connsiteX1" fmla="*/ 517988 w 806024"/>
                  <a:gd name="connsiteY1" fmla="*/ 206693 h 489202"/>
                  <a:gd name="connsiteX2" fmla="*/ 449408 w 806024"/>
                  <a:gd name="connsiteY2" fmla="*/ 259080 h 489202"/>
                  <a:gd name="connsiteX3" fmla="*/ 405593 w 806024"/>
                  <a:gd name="connsiteY3" fmla="*/ 239078 h 489202"/>
                  <a:gd name="connsiteX4" fmla="*/ 405593 w 806024"/>
                  <a:gd name="connsiteY4" fmla="*/ 194310 h 489202"/>
                  <a:gd name="connsiteX5" fmla="*/ 332251 w 806024"/>
                  <a:gd name="connsiteY5" fmla="*/ 251460 h 489202"/>
                  <a:gd name="connsiteX6" fmla="*/ 329393 w 806024"/>
                  <a:gd name="connsiteY6" fmla="*/ 254318 h 489202"/>
                  <a:gd name="connsiteX7" fmla="*/ 296056 w 806024"/>
                  <a:gd name="connsiteY7" fmla="*/ 266700 h 489202"/>
                  <a:gd name="connsiteX8" fmla="*/ 276053 w 806024"/>
                  <a:gd name="connsiteY8" fmla="*/ 224790 h 489202"/>
                  <a:gd name="connsiteX9" fmla="*/ 276053 w 806024"/>
                  <a:gd name="connsiteY9" fmla="*/ 209550 h 489202"/>
                  <a:gd name="connsiteX10" fmla="*/ 213188 w 806024"/>
                  <a:gd name="connsiteY10" fmla="*/ 260033 h 489202"/>
                  <a:gd name="connsiteX11" fmla="*/ 180803 w 806024"/>
                  <a:gd name="connsiteY11" fmla="*/ 250508 h 489202"/>
                  <a:gd name="connsiteX12" fmla="*/ 182708 w 806024"/>
                  <a:gd name="connsiteY12" fmla="*/ 172403 h 489202"/>
                  <a:gd name="connsiteX13" fmla="*/ 260813 w 806024"/>
                  <a:gd name="connsiteY13" fmla="*/ 58103 h 489202"/>
                  <a:gd name="connsiteX14" fmla="*/ 276053 w 806024"/>
                  <a:gd name="connsiteY14" fmla="*/ 37148 h 489202"/>
                  <a:gd name="connsiteX15" fmla="*/ 271291 w 806024"/>
                  <a:gd name="connsiteY15" fmla="*/ 33338 h 489202"/>
                  <a:gd name="connsiteX16" fmla="*/ 202711 w 806024"/>
                  <a:gd name="connsiteY16" fmla="*/ 94298 h 489202"/>
                  <a:gd name="connsiteX17" fmla="*/ 141751 w 806024"/>
                  <a:gd name="connsiteY17" fmla="*/ 171450 h 489202"/>
                  <a:gd name="connsiteX18" fmla="*/ 120796 w 806024"/>
                  <a:gd name="connsiteY18" fmla="*/ 280988 h 489202"/>
                  <a:gd name="connsiteX19" fmla="*/ 92221 w 806024"/>
                  <a:gd name="connsiteY19" fmla="*/ 183833 h 489202"/>
                  <a:gd name="connsiteX20" fmla="*/ 161753 w 806024"/>
                  <a:gd name="connsiteY20" fmla="*/ 74295 h 489202"/>
                  <a:gd name="connsiteX21" fmla="*/ 190328 w 806024"/>
                  <a:gd name="connsiteY21" fmla="*/ 36195 h 489202"/>
                  <a:gd name="connsiteX22" fmla="*/ 184613 w 806024"/>
                  <a:gd name="connsiteY22" fmla="*/ 30480 h 489202"/>
                  <a:gd name="connsiteX23" fmla="*/ 111271 w 806024"/>
                  <a:gd name="connsiteY23" fmla="*/ 105728 h 489202"/>
                  <a:gd name="connsiteX24" fmla="*/ 69361 w 806024"/>
                  <a:gd name="connsiteY24" fmla="*/ 156210 h 489202"/>
                  <a:gd name="connsiteX25" fmla="*/ 36976 w 806024"/>
                  <a:gd name="connsiteY25" fmla="*/ 280988 h 489202"/>
                  <a:gd name="connsiteX26" fmla="*/ 14116 w 806024"/>
                  <a:gd name="connsiteY26" fmla="*/ 163830 h 489202"/>
                  <a:gd name="connsiteX27" fmla="*/ 79838 w 806024"/>
                  <a:gd name="connsiteY27" fmla="*/ 74295 h 489202"/>
                  <a:gd name="connsiteX28" fmla="*/ 108413 w 806024"/>
                  <a:gd name="connsiteY28" fmla="*/ 4763 h 489202"/>
                  <a:gd name="connsiteX29" fmla="*/ 137941 w 806024"/>
                  <a:gd name="connsiteY29" fmla="*/ 45720 h 489202"/>
                  <a:gd name="connsiteX30" fmla="*/ 178898 w 806024"/>
                  <a:gd name="connsiteY30" fmla="*/ 14288 h 489202"/>
                  <a:gd name="connsiteX31" fmla="*/ 207473 w 806024"/>
                  <a:gd name="connsiteY31" fmla="*/ 5715 h 489202"/>
                  <a:gd name="connsiteX32" fmla="*/ 223666 w 806024"/>
                  <a:gd name="connsiteY32" fmla="*/ 36195 h 489202"/>
                  <a:gd name="connsiteX33" fmla="*/ 224618 w 806024"/>
                  <a:gd name="connsiteY33" fmla="*/ 45720 h 489202"/>
                  <a:gd name="connsiteX34" fmla="*/ 270338 w 806024"/>
                  <a:gd name="connsiteY34" fmla="*/ 9525 h 489202"/>
                  <a:gd name="connsiteX35" fmla="*/ 295103 w 806024"/>
                  <a:gd name="connsiteY35" fmla="*/ 4763 h 489202"/>
                  <a:gd name="connsiteX36" fmla="*/ 308438 w 806024"/>
                  <a:gd name="connsiteY36" fmla="*/ 28575 h 489202"/>
                  <a:gd name="connsiteX37" fmla="*/ 271291 w 806024"/>
                  <a:gd name="connsiteY37" fmla="*/ 120015 h 489202"/>
                  <a:gd name="connsiteX38" fmla="*/ 221761 w 806024"/>
                  <a:gd name="connsiteY38" fmla="*/ 183833 h 489202"/>
                  <a:gd name="connsiteX39" fmla="*/ 197948 w 806024"/>
                  <a:gd name="connsiteY39" fmla="*/ 237173 h 489202"/>
                  <a:gd name="connsiteX40" fmla="*/ 204616 w 806024"/>
                  <a:gd name="connsiteY40" fmla="*/ 240983 h 489202"/>
                  <a:gd name="connsiteX41" fmla="*/ 285578 w 806024"/>
                  <a:gd name="connsiteY41" fmla="*/ 175260 h 489202"/>
                  <a:gd name="connsiteX42" fmla="*/ 296056 w 806024"/>
                  <a:gd name="connsiteY42" fmla="*/ 154305 h 489202"/>
                  <a:gd name="connsiteX43" fmla="*/ 429406 w 806024"/>
                  <a:gd name="connsiteY43" fmla="*/ 13335 h 489202"/>
                  <a:gd name="connsiteX44" fmla="*/ 475126 w 806024"/>
                  <a:gd name="connsiteY44" fmla="*/ 4763 h 489202"/>
                  <a:gd name="connsiteX45" fmla="*/ 520846 w 806024"/>
                  <a:gd name="connsiteY45" fmla="*/ 20003 h 489202"/>
                  <a:gd name="connsiteX46" fmla="*/ 567518 w 806024"/>
                  <a:gd name="connsiteY46" fmla="*/ 12383 h 489202"/>
                  <a:gd name="connsiteX47" fmla="*/ 594188 w 806024"/>
                  <a:gd name="connsiteY47" fmla="*/ 54293 h 489202"/>
                  <a:gd name="connsiteX48" fmla="*/ 680866 w 806024"/>
                  <a:gd name="connsiteY48" fmla="*/ 2858 h 489202"/>
                  <a:gd name="connsiteX49" fmla="*/ 754208 w 806024"/>
                  <a:gd name="connsiteY49" fmla="*/ 40958 h 489202"/>
                  <a:gd name="connsiteX50" fmla="*/ 778021 w 806024"/>
                  <a:gd name="connsiteY50" fmla="*/ 10478 h 489202"/>
                  <a:gd name="connsiteX51" fmla="*/ 800881 w 806024"/>
                  <a:gd name="connsiteY51" fmla="*/ 0 h 489202"/>
                  <a:gd name="connsiteX52" fmla="*/ 796118 w 806024"/>
                  <a:gd name="connsiteY52" fmla="*/ 21908 h 489202"/>
                  <a:gd name="connsiteX53" fmla="*/ 667531 w 806024"/>
                  <a:gd name="connsiteY53" fmla="*/ 270510 h 489202"/>
                  <a:gd name="connsiteX54" fmla="*/ 735158 w 806024"/>
                  <a:gd name="connsiteY54" fmla="*/ 296228 h 489202"/>
                  <a:gd name="connsiteX55" fmla="*/ 792308 w 806024"/>
                  <a:gd name="connsiteY55" fmla="*/ 340043 h 489202"/>
                  <a:gd name="connsiteX56" fmla="*/ 796118 w 806024"/>
                  <a:gd name="connsiteY56" fmla="*/ 410528 h 489202"/>
                  <a:gd name="connsiteX57" fmla="*/ 764686 w 806024"/>
                  <a:gd name="connsiteY57" fmla="*/ 457200 h 489202"/>
                  <a:gd name="connsiteX58" fmla="*/ 653243 w 806024"/>
                  <a:gd name="connsiteY58" fmla="*/ 306705 h 489202"/>
                  <a:gd name="connsiteX59" fmla="*/ 600856 w 806024"/>
                  <a:gd name="connsiteY59" fmla="*/ 381000 h 489202"/>
                  <a:gd name="connsiteX60" fmla="*/ 434168 w 806024"/>
                  <a:gd name="connsiteY60" fmla="*/ 486728 h 489202"/>
                  <a:gd name="connsiteX61" fmla="*/ 388448 w 806024"/>
                  <a:gd name="connsiteY61" fmla="*/ 488633 h 489202"/>
                  <a:gd name="connsiteX62" fmla="*/ 332251 w 806024"/>
                  <a:gd name="connsiteY62" fmla="*/ 391478 h 489202"/>
                  <a:gd name="connsiteX63" fmla="*/ 456076 w 806024"/>
                  <a:gd name="connsiteY63" fmla="*/ 284798 h 489202"/>
                  <a:gd name="connsiteX64" fmla="*/ 535133 w 806024"/>
                  <a:gd name="connsiteY64" fmla="*/ 265748 h 489202"/>
                  <a:gd name="connsiteX65" fmla="*/ 597046 w 806024"/>
                  <a:gd name="connsiteY65" fmla="*/ 294323 h 489202"/>
                  <a:gd name="connsiteX66" fmla="*/ 568471 w 806024"/>
                  <a:gd name="connsiteY66" fmla="*/ 291465 h 489202"/>
                  <a:gd name="connsiteX67" fmla="*/ 396068 w 806024"/>
                  <a:gd name="connsiteY67" fmla="*/ 337185 h 489202"/>
                  <a:gd name="connsiteX68" fmla="*/ 367493 w 806024"/>
                  <a:gd name="connsiteY68" fmla="*/ 424815 h 489202"/>
                  <a:gd name="connsiteX69" fmla="*/ 461791 w 806024"/>
                  <a:gd name="connsiteY69" fmla="*/ 449580 h 489202"/>
                  <a:gd name="connsiteX70" fmla="*/ 597046 w 806024"/>
                  <a:gd name="connsiteY70" fmla="*/ 294323 h 489202"/>
                  <a:gd name="connsiteX71" fmla="*/ 556088 w 806024"/>
                  <a:gd name="connsiteY71" fmla="*/ 243840 h 489202"/>
                  <a:gd name="connsiteX72" fmla="*/ 637051 w 806024"/>
                  <a:gd name="connsiteY72" fmla="*/ 175260 h 489202"/>
                  <a:gd name="connsiteX73" fmla="*/ 718013 w 806024"/>
                  <a:gd name="connsiteY73" fmla="*/ 59055 h 489202"/>
                  <a:gd name="connsiteX74" fmla="*/ 718013 w 806024"/>
                  <a:gd name="connsiteY74" fmla="*/ 32385 h 489202"/>
                  <a:gd name="connsiteX75" fmla="*/ 692296 w 806024"/>
                  <a:gd name="connsiteY75" fmla="*/ 34290 h 489202"/>
                  <a:gd name="connsiteX76" fmla="*/ 677056 w 806024"/>
                  <a:gd name="connsiteY76" fmla="*/ 42863 h 489202"/>
                  <a:gd name="connsiteX77" fmla="*/ 618953 w 806024"/>
                  <a:gd name="connsiteY77" fmla="*/ 99060 h 489202"/>
                  <a:gd name="connsiteX78" fmla="*/ 556088 w 806024"/>
                  <a:gd name="connsiteY78" fmla="*/ 243840 h 489202"/>
                  <a:gd name="connsiteX79" fmla="*/ 305581 w 806024"/>
                  <a:gd name="connsiteY79" fmla="*/ 240983 h 489202"/>
                  <a:gd name="connsiteX80" fmla="*/ 310343 w 806024"/>
                  <a:gd name="connsiteY80" fmla="*/ 243840 h 489202"/>
                  <a:gd name="connsiteX81" fmla="*/ 441788 w 806024"/>
                  <a:gd name="connsiteY81" fmla="*/ 114300 h 489202"/>
                  <a:gd name="connsiteX82" fmla="*/ 462743 w 806024"/>
                  <a:gd name="connsiteY82" fmla="*/ 82868 h 489202"/>
                  <a:gd name="connsiteX83" fmla="*/ 497033 w 806024"/>
                  <a:gd name="connsiteY83" fmla="*/ 39053 h 489202"/>
                  <a:gd name="connsiteX84" fmla="*/ 433216 w 806024"/>
                  <a:gd name="connsiteY84" fmla="*/ 52388 h 489202"/>
                  <a:gd name="connsiteX85" fmla="*/ 311296 w 806024"/>
                  <a:gd name="connsiteY85" fmla="*/ 219075 h 489202"/>
                  <a:gd name="connsiteX86" fmla="*/ 305581 w 806024"/>
                  <a:gd name="connsiteY86" fmla="*/ 240983 h 489202"/>
                  <a:gd name="connsiteX87" fmla="*/ 428453 w 806024"/>
                  <a:gd name="connsiteY87" fmla="*/ 242888 h 489202"/>
                  <a:gd name="connsiteX88" fmla="*/ 433216 w 806024"/>
                  <a:gd name="connsiteY88" fmla="*/ 244793 h 489202"/>
                  <a:gd name="connsiteX89" fmla="*/ 460838 w 806024"/>
                  <a:gd name="connsiteY89" fmla="*/ 225743 h 489202"/>
                  <a:gd name="connsiteX90" fmla="*/ 549421 w 806024"/>
                  <a:gd name="connsiteY90" fmla="*/ 120968 h 489202"/>
                  <a:gd name="connsiteX91" fmla="*/ 568471 w 806024"/>
                  <a:gd name="connsiteY91" fmla="*/ 86678 h 489202"/>
                  <a:gd name="connsiteX92" fmla="*/ 576091 w 806024"/>
                  <a:gd name="connsiteY92" fmla="*/ 51435 h 489202"/>
                  <a:gd name="connsiteX93" fmla="*/ 557993 w 806024"/>
                  <a:gd name="connsiteY93" fmla="*/ 41910 h 489202"/>
                  <a:gd name="connsiteX94" fmla="*/ 528466 w 806024"/>
                  <a:gd name="connsiteY94" fmla="*/ 67628 h 489202"/>
                  <a:gd name="connsiteX95" fmla="*/ 445598 w 806024"/>
                  <a:gd name="connsiteY95" fmla="*/ 197168 h 489202"/>
                  <a:gd name="connsiteX96" fmla="*/ 428453 w 806024"/>
                  <a:gd name="connsiteY96" fmla="*/ 242888 h 489202"/>
                  <a:gd name="connsiteX97" fmla="*/ 659911 w 806024"/>
                  <a:gd name="connsiteY97" fmla="*/ 186690 h 489202"/>
                  <a:gd name="connsiteX98" fmla="*/ 658006 w 806024"/>
                  <a:gd name="connsiteY98" fmla="*/ 184785 h 489202"/>
                  <a:gd name="connsiteX99" fmla="*/ 563708 w 806024"/>
                  <a:gd name="connsiteY99" fmla="*/ 265748 h 489202"/>
                  <a:gd name="connsiteX100" fmla="*/ 604666 w 806024"/>
                  <a:gd name="connsiteY100" fmla="*/ 265748 h 489202"/>
                  <a:gd name="connsiteX101" fmla="*/ 619906 w 806024"/>
                  <a:gd name="connsiteY101" fmla="*/ 257175 h 489202"/>
                  <a:gd name="connsiteX102" fmla="*/ 659911 w 806024"/>
                  <a:gd name="connsiteY102" fmla="*/ 186690 h 4892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</a:cxnLst>
                <a:rect l="l" t="t" r="r" b="b"/>
                <a:pathLst>
                  <a:path w="806024" h="489202">
                    <a:moveTo>
                      <a:pt x="535133" y="265748"/>
                    </a:moveTo>
                    <a:cubicBezTo>
                      <a:pt x="529418" y="245745"/>
                      <a:pt x="523703" y="226695"/>
                      <a:pt x="517988" y="206693"/>
                    </a:cubicBezTo>
                    <a:cubicBezTo>
                      <a:pt x="496081" y="222885"/>
                      <a:pt x="473221" y="241935"/>
                      <a:pt x="449408" y="259080"/>
                    </a:cubicBezTo>
                    <a:cubicBezTo>
                      <a:pt x="426548" y="275273"/>
                      <a:pt x="408451" y="267653"/>
                      <a:pt x="405593" y="239078"/>
                    </a:cubicBezTo>
                    <a:cubicBezTo>
                      <a:pt x="403688" y="224790"/>
                      <a:pt x="405593" y="210503"/>
                      <a:pt x="405593" y="194310"/>
                    </a:cubicBezTo>
                    <a:cubicBezTo>
                      <a:pt x="381781" y="213360"/>
                      <a:pt x="357016" y="232410"/>
                      <a:pt x="332251" y="251460"/>
                    </a:cubicBezTo>
                    <a:cubicBezTo>
                      <a:pt x="331298" y="252413"/>
                      <a:pt x="330346" y="253365"/>
                      <a:pt x="329393" y="254318"/>
                    </a:cubicBezTo>
                    <a:cubicBezTo>
                      <a:pt x="317963" y="259080"/>
                      <a:pt x="304628" y="269558"/>
                      <a:pt x="296056" y="266700"/>
                    </a:cubicBezTo>
                    <a:cubicBezTo>
                      <a:pt x="278911" y="260985"/>
                      <a:pt x="277006" y="241935"/>
                      <a:pt x="276053" y="224790"/>
                    </a:cubicBezTo>
                    <a:cubicBezTo>
                      <a:pt x="276053" y="220028"/>
                      <a:pt x="276053" y="216218"/>
                      <a:pt x="276053" y="209550"/>
                    </a:cubicBezTo>
                    <a:cubicBezTo>
                      <a:pt x="254146" y="227648"/>
                      <a:pt x="234143" y="243840"/>
                      <a:pt x="213188" y="260033"/>
                    </a:cubicBezTo>
                    <a:cubicBezTo>
                      <a:pt x="195091" y="273368"/>
                      <a:pt x="191281" y="271463"/>
                      <a:pt x="180803" y="250508"/>
                    </a:cubicBezTo>
                    <a:cubicBezTo>
                      <a:pt x="168421" y="223838"/>
                      <a:pt x="167468" y="196215"/>
                      <a:pt x="182708" y="172403"/>
                    </a:cubicBezTo>
                    <a:cubicBezTo>
                      <a:pt x="206521" y="133350"/>
                      <a:pt x="234143" y="96203"/>
                      <a:pt x="260813" y="58103"/>
                    </a:cubicBezTo>
                    <a:cubicBezTo>
                      <a:pt x="265576" y="50483"/>
                      <a:pt x="271291" y="43815"/>
                      <a:pt x="276053" y="37148"/>
                    </a:cubicBezTo>
                    <a:cubicBezTo>
                      <a:pt x="274148" y="36195"/>
                      <a:pt x="273196" y="34290"/>
                      <a:pt x="271291" y="33338"/>
                    </a:cubicBezTo>
                    <a:cubicBezTo>
                      <a:pt x="248431" y="53340"/>
                      <a:pt x="223666" y="72390"/>
                      <a:pt x="202711" y="94298"/>
                    </a:cubicBezTo>
                    <a:cubicBezTo>
                      <a:pt x="179851" y="118110"/>
                      <a:pt x="161753" y="145733"/>
                      <a:pt x="141751" y="171450"/>
                    </a:cubicBezTo>
                    <a:cubicBezTo>
                      <a:pt x="116986" y="203835"/>
                      <a:pt x="107461" y="239078"/>
                      <a:pt x="120796" y="280988"/>
                    </a:cubicBezTo>
                    <a:cubicBezTo>
                      <a:pt x="87458" y="254318"/>
                      <a:pt x="74123" y="220028"/>
                      <a:pt x="92221" y="183833"/>
                    </a:cubicBezTo>
                    <a:cubicBezTo>
                      <a:pt x="111271" y="145733"/>
                      <a:pt x="137941" y="110490"/>
                      <a:pt x="161753" y="74295"/>
                    </a:cubicBezTo>
                    <a:cubicBezTo>
                      <a:pt x="170326" y="60960"/>
                      <a:pt x="180803" y="48578"/>
                      <a:pt x="190328" y="36195"/>
                    </a:cubicBezTo>
                    <a:cubicBezTo>
                      <a:pt x="188423" y="34290"/>
                      <a:pt x="186518" y="32385"/>
                      <a:pt x="184613" y="30480"/>
                    </a:cubicBezTo>
                    <a:cubicBezTo>
                      <a:pt x="159848" y="55245"/>
                      <a:pt x="135083" y="80010"/>
                      <a:pt x="111271" y="105728"/>
                    </a:cubicBezTo>
                    <a:cubicBezTo>
                      <a:pt x="96031" y="121920"/>
                      <a:pt x="83648" y="140018"/>
                      <a:pt x="69361" y="156210"/>
                    </a:cubicBezTo>
                    <a:cubicBezTo>
                      <a:pt x="38881" y="192405"/>
                      <a:pt x="22688" y="232410"/>
                      <a:pt x="36976" y="280988"/>
                    </a:cubicBezTo>
                    <a:cubicBezTo>
                      <a:pt x="-1124" y="251460"/>
                      <a:pt x="-11602" y="207645"/>
                      <a:pt x="14116" y="163830"/>
                    </a:cubicBezTo>
                    <a:cubicBezTo>
                      <a:pt x="33166" y="132398"/>
                      <a:pt x="57931" y="104775"/>
                      <a:pt x="79838" y="74295"/>
                    </a:cubicBezTo>
                    <a:cubicBezTo>
                      <a:pt x="95078" y="53340"/>
                      <a:pt x="116033" y="34290"/>
                      <a:pt x="108413" y="4763"/>
                    </a:cubicBezTo>
                    <a:cubicBezTo>
                      <a:pt x="131273" y="-952"/>
                      <a:pt x="136988" y="6668"/>
                      <a:pt x="137941" y="45720"/>
                    </a:cubicBezTo>
                    <a:cubicBezTo>
                      <a:pt x="152228" y="34290"/>
                      <a:pt x="164611" y="22860"/>
                      <a:pt x="178898" y="14288"/>
                    </a:cubicBezTo>
                    <a:cubicBezTo>
                      <a:pt x="187471" y="8573"/>
                      <a:pt x="202711" y="1905"/>
                      <a:pt x="207473" y="5715"/>
                    </a:cubicBezTo>
                    <a:cubicBezTo>
                      <a:pt x="216046" y="12383"/>
                      <a:pt x="218903" y="25718"/>
                      <a:pt x="223666" y="36195"/>
                    </a:cubicBezTo>
                    <a:cubicBezTo>
                      <a:pt x="224618" y="38100"/>
                      <a:pt x="223666" y="40958"/>
                      <a:pt x="224618" y="45720"/>
                    </a:cubicBezTo>
                    <a:cubicBezTo>
                      <a:pt x="240811" y="32385"/>
                      <a:pt x="255098" y="20003"/>
                      <a:pt x="270338" y="9525"/>
                    </a:cubicBezTo>
                    <a:cubicBezTo>
                      <a:pt x="277006" y="4763"/>
                      <a:pt x="289388" y="1905"/>
                      <a:pt x="295103" y="4763"/>
                    </a:cubicBezTo>
                    <a:cubicBezTo>
                      <a:pt x="301771" y="8573"/>
                      <a:pt x="307486" y="20003"/>
                      <a:pt x="308438" y="28575"/>
                    </a:cubicBezTo>
                    <a:cubicBezTo>
                      <a:pt x="311296" y="64770"/>
                      <a:pt x="292246" y="92393"/>
                      <a:pt x="271291" y="120015"/>
                    </a:cubicBezTo>
                    <a:cubicBezTo>
                      <a:pt x="254146" y="140970"/>
                      <a:pt x="236048" y="161925"/>
                      <a:pt x="221761" y="183833"/>
                    </a:cubicBezTo>
                    <a:cubicBezTo>
                      <a:pt x="211283" y="200025"/>
                      <a:pt x="205568" y="219075"/>
                      <a:pt x="197948" y="237173"/>
                    </a:cubicBezTo>
                    <a:cubicBezTo>
                      <a:pt x="199853" y="238125"/>
                      <a:pt x="202711" y="240030"/>
                      <a:pt x="204616" y="240983"/>
                    </a:cubicBezTo>
                    <a:cubicBezTo>
                      <a:pt x="231286" y="219075"/>
                      <a:pt x="258908" y="197168"/>
                      <a:pt x="285578" y="175260"/>
                    </a:cubicBezTo>
                    <a:cubicBezTo>
                      <a:pt x="291293" y="170498"/>
                      <a:pt x="293198" y="161925"/>
                      <a:pt x="296056" y="154305"/>
                    </a:cubicBezTo>
                    <a:cubicBezTo>
                      <a:pt x="320821" y="88583"/>
                      <a:pt x="363683" y="40005"/>
                      <a:pt x="429406" y="13335"/>
                    </a:cubicBezTo>
                    <a:cubicBezTo>
                      <a:pt x="443693" y="7620"/>
                      <a:pt x="459886" y="3810"/>
                      <a:pt x="475126" y="4763"/>
                    </a:cubicBezTo>
                    <a:cubicBezTo>
                      <a:pt x="489413" y="5715"/>
                      <a:pt x="503701" y="14288"/>
                      <a:pt x="520846" y="20003"/>
                    </a:cubicBezTo>
                    <a:cubicBezTo>
                      <a:pt x="532276" y="18098"/>
                      <a:pt x="550373" y="11430"/>
                      <a:pt x="567518" y="12383"/>
                    </a:cubicBezTo>
                    <a:cubicBezTo>
                      <a:pt x="589426" y="13335"/>
                      <a:pt x="593236" y="33338"/>
                      <a:pt x="594188" y="54293"/>
                    </a:cubicBezTo>
                    <a:cubicBezTo>
                      <a:pt x="619906" y="28575"/>
                      <a:pt x="645623" y="8573"/>
                      <a:pt x="680866" y="2858"/>
                    </a:cubicBezTo>
                    <a:cubicBezTo>
                      <a:pt x="718966" y="-3810"/>
                      <a:pt x="737063" y="4763"/>
                      <a:pt x="754208" y="40958"/>
                    </a:cubicBezTo>
                    <a:cubicBezTo>
                      <a:pt x="761828" y="30480"/>
                      <a:pt x="768496" y="19050"/>
                      <a:pt x="778021" y="10478"/>
                    </a:cubicBezTo>
                    <a:cubicBezTo>
                      <a:pt x="783736" y="4763"/>
                      <a:pt x="793261" y="2858"/>
                      <a:pt x="800881" y="0"/>
                    </a:cubicBezTo>
                    <a:cubicBezTo>
                      <a:pt x="798976" y="7620"/>
                      <a:pt x="798976" y="15240"/>
                      <a:pt x="796118" y="21908"/>
                    </a:cubicBezTo>
                    <a:cubicBezTo>
                      <a:pt x="753256" y="104775"/>
                      <a:pt x="710393" y="186690"/>
                      <a:pt x="667531" y="270510"/>
                    </a:cubicBezTo>
                    <a:cubicBezTo>
                      <a:pt x="693248" y="280035"/>
                      <a:pt x="716108" y="284798"/>
                      <a:pt x="735158" y="296228"/>
                    </a:cubicBezTo>
                    <a:cubicBezTo>
                      <a:pt x="756113" y="307658"/>
                      <a:pt x="776116" y="322898"/>
                      <a:pt x="792308" y="340043"/>
                    </a:cubicBezTo>
                    <a:cubicBezTo>
                      <a:pt x="810406" y="360045"/>
                      <a:pt x="809453" y="386715"/>
                      <a:pt x="796118" y="410528"/>
                    </a:cubicBezTo>
                    <a:cubicBezTo>
                      <a:pt x="788498" y="425768"/>
                      <a:pt x="777068" y="438150"/>
                      <a:pt x="764686" y="457200"/>
                    </a:cubicBezTo>
                    <a:cubicBezTo>
                      <a:pt x="765638" y="373380"/>
                      <a:pt x="719918" y="332423"/>
                      <a:pt x="653243" y="306705"/>
                    </a:cubicBezTo>
                    <a:cubicBezTo>
                      <a:pt x="635146" y="331470"/>
                      <a:pt x="618953" y="357188"/>
                      <a:pt x="600856" y="381000"/>
                    </a:cubicBezTo>
                    <a:cubicBezTo>
                      <a:pt x="557041" y="435293"/>
                      <a:pt x="502748" y="473393"/>
                      <a:pt x="434168" y="486728"/>
                    </a:cubicBezTo>
                    <a:cubicBezTo>
                      <a:pt x="419881" y="489585"/>
                      <a:pt x="403688" y="489585"/>
                      <a:pt x="388448" y="488633"/>
                    </a:cubicBezTo>
                    <a:cubicBezTo>
                      <a:pt x="340823" y="482918"/>
                      <a:pt x="316058" y="439103"/>
                      <a:pt x="332251" y="391478"/>
                    </a:cubicBezTo>
                    <a:cubicBezTo>
                      <a:pt x="353206" y="332423"/>
                      <a:pt x="399878" y="301943"/>
                      <a:pt x="456076" y="284798"/>
                    </a:cubicBezTo>
                    <a:cubicBezTo>
                      <a:pt x="480841" y="277178"/>
                      <a:pt x="510368" y="271463"/>
                      <a:pt x="535133" y="265748"/>
                    </a:cubicBezTo>
                    <a:close/>
                    <a:moveTo>
                      <a:pt x="597046" y="294323"/>
                    </a:moveTo>
                    <a:cubicBezTo>
                      <a:pt x="585616" y="293370"/>
                      <a:pt x="577043" y="292418"/>
                      <a:pt x="568471" y="291465"/>
                    </a:cubicBezTo>
                    <a:cubicBezTo>
                      <a:pt x="506558" y="287655"/>
                      <a:pt x="447503" y="298133"/>
                      <a:pt x="396068" y="337185"/>
                    </a:cubicBezTo>
                    <a:cubicBezTo>
                      <a:pt x="371303" y="356235"/>
                      <a:pt x="357968" y="396240"/>
                      <a:pt x="367493" y="424815"/>
                    </a:cubicBezTo>
                    <a:cubicBezTo>
                      <a:pt x="378923" y="459105"/>
                      <a:pt x="412261" y="478155"/>
                      <a:pt x="461791" y="449580"/>
                    </a:cubicBezTo>
                    <a:cubicBezTo>
                      <a:pt x="524656" y="413385"/>
                      <a:pt x="559898" y="354330"/>
                      <a:pt x="597046" y="294323"/>
                    </a:cubicBezTo>
                    <a:close/>
                    <a:moveTo>
                      <a:pt x="556088" y="243840"/>
                    </a:moveTo>
                    <a:cubicBezTo>
                      <a:pt x="582758" y="220980"/>
                      <a:pt x="610381" y="198120"/>
                      <a:pt x="637051" y="175260"/>
                    </a:cubicBezTo>
                    <a:cubicBezTo>
                      <a:pt x="674198" y="143828"/>
                      <a:pt x="699916" y="103823"/>
                      <a:pt x="718013" y="59055"/>
                    </a:cubicBezTo>
                    <a:cubicBezTo>
                      <a:pt x="720871" y="51435"/>
                      <a:pt x="718013" y="41910"/>
                      <a:pt x="718013" y="32385"/>
                    </a:cubicBezTo>
                    <a:cubicBezTo>
                      <a:pt x="709441" y="32385"/>
                      <a:pt x="699916" y="32385"/>
                      <a:pt x="692296" y="34290"/>
                    </a:cubicBezTo>
                    <a:cubicBezTo>
                      <a:pt x="686581" y="35243"/>
                      <a:pt x="680866" y="39053"/>
                      <a:pt x="677056" y="42863"/>
                    </a:cubicBezTo>
                    <a:cubicBezTo>
                      <a:pt x="657053" y="60960"/>
                      <a:pt x="635146" y="78105"/>
                      <a:pt x="618953" y="99060"/>
                    </a:cubicBezTo>
                    <a:cubicBezTo>
                      <a:pt x="586568" y="140970"/>
                      <a:pt x="560851" y="186690"/>
                      <a:pt x="556088" y="243840"/>
                    </a:cubicBezTo>
                    <a:close/>
                    <a:moveTo>
                      <a:pt x="305581" y="240983"/>
                    </a:moveTo>
                    <a:cubicBezTo>
                      <a:pt x="307486" y="241935"/>
                      <a:pt x="308438" y="242888"/>
                      <a:pt x="310343" y="243840"/>
                    </a:cubicBezTo>
                    <a:cubicBezTo>
                      <a:pt x="355111" y="201930"/>
                      <a:pt x="416071" y="176213"/>
                      <a:pt x="441788" y="114300"/>
                    </a:cubicBezTo>
                    <a:cubicBezTo>
                      <a:pt x="446551" y="102870"/>
                      <a:pt x="455123" y="93345"/>
                      <a:pt x="462743" y="82868"/>
                    </a:cubicBezTo>
                    <a:cubicBezTo>
                      <a:pt x="473221" y="68580"/>
                      <a:pt x="484651" y="54293"/>
                      <a:pt x="497033" y="39053"/>
                    </a:cubicBezTo>
                    <a:cubicBezTo>
                      <a:pt x="470363" y="26670"/>
                      <a:pt x="451313" y="40005"/>
                      <a:pt x="433216" y="52388"/>
                    </a:cubicBezTo>
                    <a:cubicBezTo>
                      <a:pt x="374161" y="94298"/>
                      <a:pt x="337013" y="153353"/>
                      <a:pt x="311296" y="219075"/>
                    </a:cubicBezTo>
                    <a:cubicBezTo>
                      <a:pt x="307486" y="225743"/>
                      <a:pt x="307486" y="233363"/>
                      <a:pt x="305581" y="240983"/>
                    </a:cubicBezTo>
                    <a:close/>
                    <a:moveTo>
                      <a:pt x="428453" y="242888"/>
                    </a:moveTo>
                    <a:cubicBezTo>
                      <a:pt x="430358" y="243840"/>
                      <a:pt x="432263" y="243840"/>
                      <a:pt x="433216" y="244793"/>
                    </a:cubicBezTo>
                    <a:cubicBezTo>
                      <a:pt x="442741" y="238125"/>
                      <a:pt x="452266" y="232410"/>
                      <a:pt x="460838" y="225743"/>
                    </a:cubicBezTo>
                    <a:cubicBezTo>
                      <a:pt x="497033" y="196215"/>
                      <a:pt x="537991" y="171450"/>
                      <a:pt x="549421" y="120968"/>
                    </a:cubicBezTo>
                    <a:cubicBezTo>
                      <a:pt x="552278" y="108585"/>
                      <a:pt x="563708" y="98108"/>
                      <a:pt x="568471" y="86678"/>
                    </a:cubicBezTo>
                    <a:cubicBezTo>
                      <a:pt x="573233" y="75248"/>
                      <a:pt x="576091" y="63818"/>
                      <a:pt x="576091" y="51435"/>
                    </a:cubicBezTo>
                    <a:cubicBezTo>
                      <a:pt x="577043" y="37148"/>
                      <a:pt x="567518" y="35243"/>
                      <a:pt x="557993" y="41910"/>
                    </a:cubicBezTo>
                    <a:cubicBezTo>
                      <a:pt x="547516" y="49530"/>
                      <a:pt x="536086" y="57150"/>
                      <a:pt x="528466" y="67628"/>
                    </a:cubicBezTo>
                    <a:cubicBezTo>
                      <a:pt x="499891" y="110490"/>
                      <a:pt x="471316" y="153353"/>
                      <a:pt x="445598" y="197168"/>
                    </a:cubicBezTo>
                    <a:cubicBezTo>
                      <a:pt x="437026" y="210503"/>
                      <a:pt x="434168" y="226695"/>
                      <a:pt x="428453" y="242888"/>
                    </a:cubicBezTo>
                    <a:close/>
                    <a:moveTo>
                      <a:pt x="659911" y="186690"/>
                    </a:moveTo>
                    <a:cubicBezTo>
                      <a:pt x="658958" y="185738"/>
                      <a:pt x="658006" y="185738"/>
                      <a:pt x="658006" y="184785"/>
                    </a:cubicBezTo>
                    <a:cubicBezTo>
                      <a:pt x="627526" y="210503"/>
                      <a:pt x="597046" y="236220"/>
                      <a:pt x="563708" y="265748"/>
                    </a:cubicBezTo>
                    <a:cubicBezTo>
                      <a:pt x="580853" y="265748"/>
                      <a:pt x="592283" y="266700"/>
                      <a:pt x="604666" y="265748"/>
                    </a:cubicBezTo>
                    <a:cubicBezTo>
                      <a:pt x="610381" y="264795"/>
                      <a:pt x="617048" y="261938"/>
                      <a:pt x="619906" y="257175"/>
                    </a:cubicBezTo>
                    <a:cubicBezTo>
                      <a:pt x="633241" y="233363"/>
                      <a:pt x="646576" y="210503"/>
                      <a:pt x="659911" y="18669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13" name="Freeform: Shape 37">
                <a:extLst>
                  <a:ext uri="{FF2B5EF4-FFF2-40B4-BE49-F238E27FC236}">
                    <a16:creationId xmlns:a16="http://schemas.microsoft.com/office/drawing/2014/main" id="{60632ED9-409C-49A4-A012-DA25436BC36A}"/>
                  </a:ext>
                </a:extLst>
              </p:cNvPr>
              <p:cNvSpPr/>
              <p:nvPr/>
            </p:nvSpPr>
            <p:spPr>
              <a:xfrm>
                <a:off x="9351412" y="1306463"/>
                <a:ext cx="891712" cy="545676"/>
              </a:xfrm>
              <a:custGeom>
                <a:avLst/>
                <a:gdLst>
                  <a:gd name="connsiteX0" fmla="*/ 32013 w 891712"/>
                  <a:gd name="connsiteY0" fmla="*/ 517102 h 545676"/>
                  <a:gd name="connsiteX1" fmla="*/ 106308 w 891712"/>
                  <a:gd name="connsiteY1" fmla="*/ 454237 h 545676"/>
                  <a:gd name="connsiteX2" fmla="*/ 114880 w 891712"/>
                  <a:gd name="connsiteY2" fmla="*/ 435187 h 545676"/>
                  <a:gd name="connsiteX3" fmla="*/ 224418 w 891712"/>
                  <a:gd name="connsiteY3" fmla="*/ 292312 h 545676"/>
                  <a:gd name="connsiteX4" fmla="*/ 307285 w 891712"/>
                  <a:gd name="connsiteY4" fmla="*/ 281834 h 545676"/>
                  <a:gd name="connsiteX5" fmla="*/ 318715 w 891712"/>
                  <a:gd name="connsiteY5" fmla="*/ 323744 h 545676"/>
                  <a:gd name="connsiteX6" fmla="*/ 256803 w 891712"/>
                  <a:gd name="connsiteY6" fmla="*/ 373274 h 545676"/>
                  <a:gd name="connsiteX7" fmla="*/ 242515 w 891712"/>
                  <a:gd name="connsiteY7" fmla="*/ 376132 h 545676"/>
                  <a:gd name="connsiteX8" fmla="*/ 238705 w 891712"/>
                  <a:gd name="connsiteY8" fmla="*/ 370417 h 545676"/>
                  <a:gd name="connsiteX9" fmla="*/ 306333 w 891712"/>
                  <a:gd name="connsiteY9" fmla="*/ 309457 h 545676"/>
                  <a:gd name="connsiteX10" fmla="*/ 137740 w 891712"/>
                  <a:gd name="connsiteY10" fmla="*/ 519959 h 545676"/>
                  <a:gd name="connsiteX11" fmla="*/ 254898 w 891712"/>
                  <a:gd name="connsiteY11" fmla="*/ 424709 h 545676"/>
                  <a:gd name="connsiteX12" fmla="*/ 356815 w 891712"/>
                  <a:gd name="connsiteY12" fmla="*/ 322792 h 545676"/>
                  <a:gd name="connsiteX13" fmla="*/ 462543 w 891712"/>
                  <a:gd name="connsiteY13" fmla="*/ 281834 h 545676"/>
                  <a:gd name="connsiteX14" fmla="*/ 507310 w 891712"/>
                  <a:gd name="connsiteY14" fmla="*/ 298027 h 545676"/>
                  <a:gd name="connsiteX15" fmla="*/ 543505 w 891712"/>
                  <a:gd name="connsiteY15" fmla="*/ 289454 h 545676"/>
                  <a:gd name="connsiteX16" fmla="*/ 576843 w 891712"/>
                  <a:gd name="connsiteY16" fmla="*/ 302789 h 545676"/>
                  <a:gd name="connsiteX17" fmla="*/ 713050 w 891712"/>
                  <a:gd name="connsiteY17" fmla="*/ 122767 h 545676"/>
                  <a:gd name="connsiteX18" fmla="*/ 849258 w 891712"/>
                  <a:gd name="connsiteY18" fmla="*/ 8467 h 545676"/>
                  <a:gd name="connsiteX19" fmla="*/ 869260 w 891712"/>
                  <a:gd name="connsiteY19" fmla="*/ 847 h 545676"/>
                  <a:gd name="connsiteX20" fmla="*/ 890215 w 891712"/>
                  <a:gd name="connsiteY20" fmla="*/ 19897 h 545676"/>
                  <a:gd name="connsiteX21" fmla="*/ 861640 w 891712"/>
                  <a:gd name="connsiteY21" fmla="*/ 66569 h 545676"/>
                  <a:gd name="connsiteX22" fmla="*/ 631135 w 891712"/>
                  <a:gd name="connsiteY22" fmla="*/ 315172 h 545676"/>
                  <a:gd name="connsiteX23" fmla="*/ 536838 w 891712"/>
                  <a:gd name="connsiteY23" fmla="*/ 479954 h 545676"/>
                  <a:gd name="connsiteX24" fmla="*/ 533028 w 891712"/>
                  <a:gd name="connsiteY24" fmla="*/ 519959 h 545676"/>
                  <a:gd name="connsiteX25" fmla="*/ 538743 w 891712"/>
                  <a:gd name="connsiteY25" fmla="*/ 522817 h 545676"/>
                  <a:gd name="connsiteX26" fmla="*/ 653995 w 891712"/>
                  <a:gd name="connsiteY26" fmla="*/ 424709 h 545676"/>
                  <a:gd name="connsiteX27" fmla="*/ 657805 w 891712"/>
                  <a:gd name="connsiteY27" fmla="*/ 427567 h 545676"/>
                  <a:gd name="connsiteX28" fmla="*/ 624468 w 891712"/>
                  <a:gd name="connsiteY28" fmla="*/ 474239 h 545676"/>
                  <a:gd name="connsiteX29" fmla="*/ 552078 w 891712"/>
                  <a:gd name="connsiteY29" fmla="*/ 536152 h 545676"/>
                  <a:gd name="connsiteX30" fmla="*/ 516835 w 891712"/>
                  <a:gd name="connsiteY30" fmla="*/ 528532 h 545676"/>
                  <a:gd name="connsiteX31" fmla="*/ 503500 w 891712"/>
                  <a:gd name="connsiteY31" fmla="*/ 481859 h 545676"/>
                  <a:gd name="connsiteX32" fmla="*/ 489213 w 891712"/>
                  <a:gd name="connsiteY32" fmla="*/ 493289 h 545676"/>
                  <a:gd name="connsiteX33" fmla="*/ 429205 w 891712"/>
                  <a:gd name="connsiteY33" fmla="*/ 539009 h 545676"/>
                  <a:gd name="connsiteX34" fmla="*/ 398725 w 891712"/>
                  <a:gd name="connsiteY34" fmla="*/ 532342 h 545676"/>
                  <a:gd name="connsiteX35" fmla="*/ 390153 w 891712"/>
                  <a:gd name="connsiteY35" fmla="*/ 495194 h 545676"/>
                  <a:gd name="connsiteX36" fmla="*/ 392058 w 891712"/>
                  <a:gd name="connsiteY36" fmla="*/ 468524 h 545676"/>
                  <a:gd name="connsiteX37" fmla="*/ 306333 w 891712"/>
                  <a:gd name="connsiteY37" fmla="*/ 534247 h 545676"/>
                  <a:gd name="connsiteX38" fmla="*/ 265375 w 891712"/>
                  <a:gd name="connsiteY38" fmla="*/ 520912 h 545676"/>
                  <a:gd name="connsiteX39" fmla="*/ 268233 w 891712"/>
                  <a:gd name="connsiteY39" fmla="*/ 458999 h 545676"/>
                  <a:gd name="connsiteX40" fmla="*/ 276805 w 891712"/>
                  <a:gd name="connsiteY40" fmla="*/ 429472 h 545676"/>
                  <a:gd name="connsiteX41" fmla="*/ 176793 w 891712"/>
                  <a:gd name="connsiteY41" fmla="*/ 508529 h 545676"/>
                  <a:gd name="connsiteX42" fmla="*/ 142503 w 891712"/>
                  <a:gd name="connsiteY42" fmla="*/ 535199 h 545676"/>
                  <a:gd name="connsiteX43" fmla="*/ 117738 w 891712"/>
                  <a:gd name="connsiteY43" fmla="*/ 533294 h 545676"/>
                  <a:gd name="connsiteX44" fmla="*/ 95830 w 891712"/>
                  <a:gd name="connsiteY44" fmla="*/ 484717 h 545676"/>
                  <a:gd name="connsiteX45" fmla="*/ 20583 w 891712"/>
                  <a:gd name="connsiteY45" fmla="*/ 545677 h 545676"/>
                  <a:gd name="connsiteX46" fmla="*/ 3438 w 891712"/>
                  <a:gd name="connsiteY46" fmla="*/ 463762 h 545676"/>
                  <a:gd name="connsiteX47" fmla="*/ 63445 w 891712"/>
                  <a:gd name="connsiteY47" fmla="*/ 361844 h 545676"/>
                  <a:gd name="connsiteX48" fmla="*/ 85353 w 891712"/>
                  <a:gd name="connsiteY48" fmla="*/ 333269 h 545676"/>
                  <a:gd name="connsiteX49" fmla="*/ 88210 w 891712"/>
                  <a:gd name="connsiteY49" fmla="*/ 266594 h 545676"/>
                  <a:gd name="connsiteX50" fmla="*/ 128215 w 891712"/>
                  <a:gd name="connsiteY50" fmla="*/ 345652 h 545676"/>
                  <a:gd name="connsiteX51" fmla="*/ 102498 w 891712"/>
                  <a:gd name="connsiteY51" fmla="*/ 383752 h 545676"/>
                  <a:gd name="connsiteX52" fmla="*/ 48205 w 891712"/>
                  <a:gd name="connsiteY52" fmla="*/ 457094 h 545676"/>
                  <a:gd name="connsiteX53" fmla="*/ 22488 w 891712"/>
                  <a:gd name="connsiteY53" fmla="*/ 511387 h 545676"/>
                  <a:gd name="connsiteX54" fmla="*/ 32013 w 891712"/>
                  <a:gd name="connsiteY54" fmla="*/ 517102 h 545676"/>
                  <a:gd name="connsiteX55" fmla="*/ 479688 w 891712"/>
                  <a:gd name="connsiteY55" fmla="*/ 314219 h 545676"/>
                  <a:gd name="connsiteX56" fmla="*/ 441588 w 891712"/>
                  <a:gd name="connsiteY56" fmla="*/ 317077 h 545676"/>
                  <a:gd name="connsiteX57" fmla="*/ 338718 w 891712"/>
                  <a:gd name="connsiteY57" fmla="*/ 418994 h 545676"/>
                  <a:gd name="connsiteX58" fmla="*/ 294903 w 891712"/>
                  <a:gd name="connsiteY58" fmla="*/ 522817 h 545676"/>
                  <a:gd name="connsiteX59" fmla="*/ 345385 w 891712"/>
                  <a:gd name="connsiteY59" fmla="*/ 483764 h 545676"/>
                  <a:gd name="connsiteX60" fmla="*/ 411108 w 891712"/>
                  <a:gd name="connsiteY60" fmla="*/ 426614 h 545676"/>
                  <a:gd name="connsiteX61" fmla="*/ 479688 w 891712"/>
                  <a:gd name="connsiteY61" fmla="*/ 314219 h 545676"/>
                  <a:gd name="connsiteX62" fmla="*/ 417775 w 891712"/>
                  <a:gd name="connsiteY62" fmla="*/ 519007 h 545676"/>
                  <a:gd name="connsiteX63" fmla="*/ 423490 w 891712"/>
                  <a:gd name="connsiteY63" fmla="*/ 522817 h 545676"/>
                  <a:gd name="connsiteX64" fmla="*/ 511120 w 891712"/>
                  <a:gd name="connsiteY64" fmla="*/ 450427 h 545676"/>
                  <a:gd name="connsiteX65" fmla="*/ 520645 w 891712"/>
                  <a:gd name="connsiteY65" fmla="*/ 436139 h 545676"/>
                  <a:gd name="connsiteX66" fmla="*/ 559698 w 891712"/>
                  <a:gd name="connsiteY66" fmla="*/ 342794 h 545676"/>
                  <a:gd name="connsiteX67" fmla="*/ 560650 w 891712"/>
                  <a:gd name="connsiteY67" fmla="*/ 317077 h 545676"/>
                  <a:gd name="connsiteX68" fmla="*/ 537790 w 891712"/>
                  <a:gd name="connsiteY68" fmla="*/ 323744 h 545676"/>
                  <a:gd name="connsiteX69" fmla="*/ 513978 w 891712"/>
                  <a:gd name="connsiteY69" fmla="*/ 346604 h 545676"/>
                  <a:gd name="connsiteX70" fmla="*/ 435873 w 891712"/>
                  <a:gd name="connsiteY70" fmla="*/ 467572 h 545676"/>
                  <a:gd name="connsiteX71" fmla="*/ 417775 w 891712"/>
                  <a:gd name="connsiteY71" fmla="*/ 519007 h 545676"/>
                  <a:gd name="connsiteX72" fmla="*/ 844495 w 891712"/>
                  <a:gd name="connsiteY72" fmla="*/ 57044 h 545676"/>
                  <a:gd name="connsiteX73" fmla="*/ 840685 w 891712"/>
                  <a:gd name="connsiteY73" fmla="*/ 53234 h 545676"/>
                  <a:gd name="connsiteX74" fmla="*/ 702573 w 891712"/>
                  <a:gd name="connsiteY74" fmla="*/ 205634 h 545676"/>
                  <a:gd name="connsiteX75" fmla="*/ 707335 w 891712"/>
                  <a:gd name="connsiteY75" fmla="*/ 209444 h 545676"/>
                  <a:gd name="connsiteX76" fmla="*/ 844495 w 891712"/>
                  <a:gd name="connsiteY76" fmla="*/ 57044 h 5456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</a:cxnLst>
                <a:rect l="l" t="t" r="r" b="b"/>
                <a:pathLst>
                  <a:path w="891712" h="545676">
                    <a:moveTo>
                      <a:pt x="32013" y="517102"/>
                    </a:moveTo>
                    <a:cubicBezTo>
                      <a:pt x="56778" y="496147"/>
                      <a:pt x="81543" y="476144"/>
                      <a:pt x="106308" y="454237"/>
                    </a:cubicBezTo>
                    <a:cubicBezTo>
                      <a:pt x="111070" y="449474"/>
                      <a:pt x="112023" y="441854"/>
                      <a:pt x="114880" y="435187"/>
                    </a:cubicBezTo>
                    <a:cubicBezTo>
                      <a:pt x="135835" y="376132"/>
                      <a:pt x="166315" y="323744"/>
                      <a:pt x="224418" y="292312"/>
                    </a:cubicBezTo>
                    <a:cubicBezTo>
                      <a:pt x="250135" y="278024"/>
                      <a:pt x="278710" y="273262"/>
                      <a:pt x="307285" y="281834"/>
                    </a:cubicBezTo>
                    <a:cubicBezTo>
                      <a:pt x="330145" y="288502"/>
                      <a:pt x="335860" y="307552"/>
                      <a:pt x="318715" y="323744"/>
                    </a:cubicBezTo>
                    <a:cubicBezTo>
                      <a:pt x="299665" y="341842"/>
                      <a:pt x="277758" y="357082"/>
                      <a:pt x="256803" y="373274"/>
                    </a:cubicBezTo>
                    <a:cubicBezTo>
                      <a:pt x="252993" y="376132"/>
                      <a:pt x="247278" y="375179"/>
                      <a:pt x="242515" y="376132"/>
                    </a:cubicBezTo>
                    <a:cubicBezTo>
                      <a:pt x="241563" y="374227"/>
                      <a:pt x="239658" y="372322"/>
                      <a:pt x="238705" y="370417"/>
                    </a:cubicBezTo>
                    <a:cubicBezTo>
                      <a:pt x="260613" y="351367"/>
                      <a:pt x="282520" y="331364"/>
                      <a:pt x="306333" y="309457"/>
                    </a:cubicBezTo>
                    <a:cubicBezTo>
                      <a:pt x="238705" y="303742"/>
                      <a:pt x="132025" y="439949"/>
                      <a:pt x="137740" y="519959"/>
                    </a:cubicBezTo>
                    <a:cubicBezTo>
                      <a:pt x="177745" y="487574"/>
                      <a:pt x="218703" y="458047"/>
                      <a:pt x="254898" y="424709"/>
                    </a:cubicBezTo>
                    <a:cubicBezTo>
                      <a:pt x="290140" y="392324"/>
                      <a:pt x="322525" y="356129"/>
                      <a:pt x="356815" y="322792"/>
                    </a:cubicBezTo>
                    <a:cubicBezTo>
                      <a:pt x="386343" y="295169"/>
                      <a:pt x="421585" y="278024"/>
                      <a:pt x="462543" y="281834"/>
                    </a:cubicBezTo>
                    <a:cubicBezTo>
                      <a:pt x="475878" y="282787"/>
                      <a:pt x="489213" y="291359"/>
                      <a:pt x="507310" y="298027"/>
                    </a:cubicBezTo>
                    <a:cubicBezTo>
                      <a:pt x="514930" y="296122"/>
                      <a:pt x="529218" y="288502"/>
                      <a:pt x="543505" y="289454"/>
                    </a:cubicBezTo>
                    <a:cubicBezTo>
                      <a:pt x="555888" y="290407"/>
                      <a:pt x="568270" y="298979"/>
                      <a:pt x="576843" y="302789"/>
                    </a:cubicBezTo>
                    <a:cubicBezTo>
                      <a:pt x="620658" y="244687"/>
                      <a:pt x="664473" y="182774"/>
                      <a:pt x="713050" y="122767"/>
                    </a:cubicBezTo>
                    <a:cubicBezTo>
                      <a:pt x="750198" y="76094"/>
                      <a:pt x="794965" y="36089"/>
                      <a:pt x="849258" y="8467"/>
                    </a:cubicBezTo>
                    <a:cubicBezTo>
                      <a:pt x="855925" y="5609"/>
                      <a:pt x="862593" y="2752"/>
                      <a:pt x="869260" y="847"/>
                    </a:cubicBezTo>
                    <a:cubicBezTo>
                      <a:pt x="884500" y="-2963"/>
                      <a:pt x="895930" y="6562"/>
                      <a:pt x="890215" y="19897"/>
                    </a:cubicBezTo>
                    <a:cubicBezTo>
                      <a:pt x="883548" y="37042"/>
                      <a:pt x="873070" y="52282"/>
                      <a:pt x="861640" y="66569"/>
                    </a:cubicBezTo>
                    <a:cubicBezTo>
                      <a:pt x="793060" y="157057"/>
                      <a:pt x="711145" y="234209"/>
                      <a:pt x="631135" y="315172"/>
                    </a:cubicBezTo>
                    <a:cubicBezTo>
                      <a:pt x="585415" y="360892"/>
                      <a:pt x="555888" y="418042"/>
                      <a:pt x="536838" y="479954"/>
                    </a:cubicBezTo>
                    <a:cubicBezTo>
                      <a:pt x="533028" y="492337"/>
                      <a:pt x="533980" y="506624"/>
                      <a:pt x="533028" y="519959"/>
                    </a:cubicBezTo>
                    <a:cubicBezTo>
                      <a:pt x="534933" y="520912"/>
                      <a:pt x="536838" y="521864"/>
                      <a:pt x="538743" y="522817"/>
                    </a:cubicBezTo>
                    <a:cubicBezTo>
                      <a:pt x="576843" y="490432"/>
                      <a:pt x="615895" y="457094"/>
                      <a:pt x="653995" y="424709"/>
                    </a:cubicBezTo>
                    <a:cubicBezTo>
                      <a:pt x="654948" y="425662"/>
                      <a:pt x="656853" y="426614"/>
                      <a:pt x="657805" y="427567"/>
                    </a:cubicBezTo>
                    <a:cubicBezTo>
                      <a:pt x="647328" y="443759"/>
                      <a:pt x="637803" y="460904"/>
                      <a:pt x="624468" y="474239"/>
                    </a:cubicBezTo>
                    <a:cubicBezTo>
                      <a:pt x="601608" y="496147"/>
                      <a:pt x="576843" y="516149"/>
                      <a:pt x="552078" y="536152"/>
                    </a:cubicBezTo>
                    <a:cubicBezTo>
                      <a:pt x="538743" y="547582"/>
                      <a:pt x="525408" y="545677"/>
                      <a:pt x="516835" y="528532"/>
                    </a:cubicBezTo>
                    <a:cubicBezTo>
                      <a:pt x="510168" y="515197"/>
                      <a:pt x="508263" y="499004"/>
                      <a:pt x="503500" y="481859"/>
                    </a:cubicBezTo>
                    <a:cubicBezTo>
                      <a:pt x="499690" y="484717"/>
                      <a:pt x="494928" y="489479"/>
                      <a:pt x="489213" y="493289"/>
                    </a:cubicBezTo>
                    <a:cubicBezTo>
                      <a:pt x="469210" y="508529"/>
                      <a:pt x="448255" y="522817"/>
                      <a:pt x="429205" y="539009"/>
                    </a:cubicBezTo>
                    <a:cubicBezTo>
                      <a:pt x="415870" y="550439"/>
                      <a:pt x="404440" y="545677"/>
                      <a:pt x="398725" y="532342"/>
                    </a:cubicBezTo>
                    <a:cubicBezTo>
                      <a:pt x="393010" y="520912"/>
                      <a:pt x="392058" y="507577"/>
                      <a:pt x="390153" y="495194"/>
                    </a:cubicBezTo>
                    <a:cubicBezTo>
                      <a:pt x="389200" y="487574"/>
                      <a:pt x="391105" y="479954"/>
                      <a:pt x="392058" y="468524"/>
                    </a:cubicBezTo>
                    <a:cubicBezTo>
                      <a:pt x="361578" y="492337"/>
                      <a:pt x="333955" y="513292"/>
                      <a:pt x="306333" y="534247"/>
                    </a:cubicBezTo>
                    <a:cubicBezTo>
                      <a:pt x="287283" y="548534"/>
                      <a:pt x="270138" y="544724"/>
                      <a:pt x="265375" y="520912"/>
                    </a:cubicBezTo>
                    <a:cubicBezTo>
                      <a:pt x="261565" y="500909"/>
                      <a:pt x="266328" y="479954"/>
                      <a:pt x="268233" y="458999"/>
                    </a:cubicBezTo>
                    <a:cubicBezTo>
                      <a:pt x="269185" y="450427"/>
                      <a:pt x="272995" y="442807"/>
                      <a:pt x="276805" y="429472"/>
                    </a:cubicBezTo>
                    <a:cubicBezTo>
                      <a:pt x="241563" y="458047"/>
                      <a:pt x="209178" y="483764"/>
                      <a:pt x="176793" y="508529"/>
                    </a:cubicBezTo>
                    <a:cubicBezTo>
                      <a:pt x="165363" y="517102"/>
                      <a:pt x="152980" y="525674"/>
                      <a:pt x="142503" y="535199"/>
                    </a:cubicBezTo>
                    <a:cubicBezTo>
                      <a:pt x="132978" y="544724"/>
                      <a:pt x="123453" y="541867"/>
                      <a:pt x="117738" y="533294"/>
                    </a:cubicBezTo>
                    <a:cubicBezTo>
                      <a:pt x="109165" y="518054"/>
                      <a:pt x="102498" y="500909"/>
                      <a:pt x="95830" y="484717"/>
                    </a:cubicBezTo>
                    <a:cubicBezTo>
                      <a:pt x="72970" y="503767"/>
                      <a:pt x="47253" y="523769"/>
                      <a:pt x="20583" y="545677"/>
                    </a:cubicBezTo>
                    <a:cubicBezTo>
                      <a:pt x="580" y="519007"/>
                      <a:pt x="-4182" y="493289"/>
                      <a:pt x="3438" y="463762"/>
                    </a:cubicBezTo>
                    <a:cubicBezTo>
                      <a:pt x="13915" y="423757"/>
                      <a:pt x="39633" y="394229"/>
                      <a:pt x="63445" y="361844"/>
                    </a:cubicBezTo>
                    <a:cubicBezTo>
                      <a:pt x="70113" y="352319"/>
                      <a:pt x="77733" y="342794"/>
                      <a:pt x="85353" y="333269"/>
                    </a:cubicBezTo>
                    <a:cubicBezTo>
                      <a:pt x="110118" y="298979"/>
                      <a:pt x="110118" y="297074"/>
                      <a:pt x="88210" y="266594"/>
                    </a:cubicBezTo>
                    <a:cubicBezTo>
                      <a:pt x="134883" y="281834"/>
                      <a:pt x="148218" y="307552"/>
                      <a:pt x="128215" y="345652"/>
                    </a:cubicBezTo>
                    <a:cubicBezTo>
                      <a:pt x="121548" y="358987"/>
                      <a:pt x="112023" y="371369"/>
                      <a:pt x="102498" y="383752"/>
                    </a:cubicBezTo>
                    <a:cubicBezTo>
                      <a:pt x="84400" y="408517"/>
                      <a:pt x="65350" y="431377"/>
                      <a:pt x="48205" y="457094"/>
                    </a:cubicBezTo>
                    <a:cubicBezTo>
                      <a:pt x="37728" y="473287"/>
                      <a:pt x="31060" y="493289"/>
                      <a:pt x="22488" y="511387"/>
                    </a:cubicBezTo>
                    <a:cubicBezTo>
                      <a:pt x="28203" y="515197"/>
                      <a:pt x="30108" y="516149"/>
                      <a:pt x="32013" y="517102"/>
                    </a:cubicBezTo>
                    <a:close/>
                    <a:moveTo>
                      <a:pt x="479688" y="314219"/>
                    </a:moveTo>
                    <a:cubicBezTo>
                      <a:pt x="468258" y="306599"/>
                      <a:pt x="454923" y="311362"/>
                      <a:pt x="441588" y="317077"/>
                    </a:cubicBezTo>
                    <a:cubicBezTo>
                      <a:pt x="395868" y="338984"/>
                      <a:pt x="365388" y="377084"/>
                      <a:pt x="338718" y="418994"/>
                    </a:cubicBezTo>
                    <a:cubicBezTo>
                      <a:pt x="318715" y="449474"/>
                      <a:pt x="298713" y="480907"/>
                      <a:pt x="294903" y="522817"/>
                    </a:cubicBezTo>
                    <a:cubicBezTo>
                      <a:pt x="313953" y="508529"/>
                      <a:pt x="330145" y="497099"/>
                      <a:pt x="345385" y="483764"/>
                    </a:cubicBezTo>
                    <a:cubicBezTo>
                      <a:pt x="368245" y="465667"/>
                      <a:pt x="393963" y="449474"/>
                      <a:pt x="411108" y="426614"/>
                    </a:cubicBezTo>
                    <a:cubicBezTo>
                      <a:pt x="435873" y="392324"/>
                      <a:pt x="455875" y="353272"/>
                      <a:pt x="479688" y="314219"/>
                    </a:cubicBezTo>
                    <a:close/>
                    <a:moveTo>
                      <a:pt x="417775" y="519007"/>
                    </a:moveTo>
                    <a:cubicBezTo>
                      <a:pt x="419680" y="519959"/>
                      <a:pt x="421585" y="521864"/>
                      <a:pt x="423490" y="522817"/>
                    </a:cubicBezTo>
                    <a:cubicBezTo>
                      <a:pt x="453018" y="499004"/>
                      <a:pt x="482545" y="474239"/>
                      <a:pt x="511120" y="450427"/>
                    </a:cubicBezTo>
                    <a:cubicBezTo>
                      <a:pt x="514930" y="446617"/>
                      <a:pt x="518740" y="441854"/>
                      <a:pt x="520645" y="436139"/>
                    </a:cubicBezTo>
                    <a:cubicBezTo>
                      <a:pt x="533980" y="405659"/>
                      <a:pt x="547315" y="374227"/>
                      <a:pt x="559698" y="342794"/>
                    </a:cubicBezTo>
                    <a:cubicBezTo>
                      <a:pt x="562555" y="335174"/>
                      <a:pt x="559698" y="325649"/>
                      <a:pt x="560650" y="317077"/>
                    </a:cubicBezTo>
                    <a:cubicBezTo>
                      <a:pt x="553030" y="318982"/>
                      <a:pt x="544458" y="319934"/>
                      <a:pt x="537790" y="323744"/>
                    </a:cubicBezTo>
                    <a:cubicBezTo>
                      <a:pt x="528265" y="330412"/>
                      <a:pt x="519693" y="338032"/>
                      <a:pt x="513978" y="346604"/>
                    </a:cubicBezTo>
                    <a:cubicBezTo>
                      <a:pt x="487308" y="386609"/>
                      <a:pt x="460638" y="426614"/>
                      <a:pt x="435873" y="467572"/>
                    </a:cubicBezTo>
                    <a:cubicBezTo>
                      <a:pt x="426348" y="482812"/>
                      <a:pt x="423490" y="501862"/>
                      <a:pt x="417775" y="519007"/>
                    </a:cubicBezTo>
                    <a:close/>
                    <a:moveTo>
                      <a:pt x="844495" y="57044"/>
                    </a:moveTo>
                    <a:cubicBezTo>
                      <a:pt x="843543" y="56092"/>
                      <a:pt x="841638" y="54187"/>
                      <a:pt x="840685" y="53234"/>
                    </a:cubicBezTo>
                    <a:cubicBezTo>
                      <a:pt x="791155" y="100859"/>
                      <a:pt x="742578" y="148484"/>
                      <a:pt x="702573" y="205634"/>
                    </a:cubicBezTo>
                    <a:cubicBezTo>
                      <a:pt x="704478" y="206587"/>
                      <a:pt x="705430" y="208492"/>
                      <a:pt x="707335" y="209444"/>
                    </a:cubicBezTo>
                    <a:cubicBezTo>
                      <a:pt x="753055" y="158962"/>
                      <a:pt x="798775" y="108479"/>
                      <a:pt x="844495" y="570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14" name="Freeform: Shape 38">
                <a:extLst>
                  <a:ext uri="{FF2B5EF4-FFF2-40B4-BE49-F238E27FC236}">
                    <a16:creationId xmlns:a16="http://schemas.microsoft.com/office/drawing/2014/main" id="{01ACD31F-028F-4B4C-8376-54D26A6C8CC6}"/>
                  </a:ext>
                </a:extLst>
              </p:cNvPr>
              <p:cNvSpPr/>
              <p:nvPr/>
            </p:nvSpPr>
            <p:spPr>
              <a:xfrm>
                <a:off x="8920350" y="645322"/>
                <a:ext cx="679292" cy="273141"/>
              </a:xfrm>
              <a:custGeom>
                <a:avLst/>
                <a:gdLst>
                  <a:gd name="connsiteX0" fmla="*/ 309722 w 679292"/>
                  <a:gd name="connsiteY0" fmla="*/ 104775 h 273141"/>
                  <a:gd name="connsiteX1" fmla="*/ 326867 w 679292"/>
                  <a:gd name="connsiteY1" fmla="*/ 66675 h 273141"/>
                  <a:gd name="connsiteX2" fmla="*/ 327820 w 679292"/>
                  <a:gd name="connsiteY2" fmla="*/ 0 h 273141"/>
                  <a:gd name="connsiteX3" fmla="*/ 356395 w 679292"/>
                  <a:gd name="connsiteY3" fmla="*/ 91440 h 273141"/>
                  <a:gd name="connsiteX4" fmla="*/ 294482 w 679292"/>
                  <a:gd name="connsiteY4" fmla="*/ 196215 h 273141"/>
                  <a:gd name="connsiteX5" fmla="*/ 264002 w 679292"/>
                  <a:gd name="connsiteY5" fmla="*/ 245745 h 273141"/>
                  <a:gd name="connsiteX6" fmla="*/ 284957 w 679292"/>
                  <a:gd name="connsiteY6" fmla="*/ 226695 h 273141"/>
                  <a:gd name="connsiteX7" fmla="*/ 370682 w 679292"/>
                  <a:gd name="connsiteY7" fmla="*/ 127635 h 273141"/>
                  <a:gd name="connsiteX8" fmla="*/ 375445 w 679292"/>
                  <a:gd name="connsiteY8" fmla="*/ 108585 h 273141"/>
                  <a:gd name="connsiteX9" fmla="*/ 389732 w 679292"/>
                  <a:gd name="connsiteY9" fmla="*/ 28575 h 273141"/>
                  <a:gd name="connsiteX10" fmla="*/ 428784 w 679292"/>
                  <a:gd name="connsiteY10" fmla="*/ 7620 h 273141"/>
                  <a:gd name="connsiteX11" fmla="*/ 448787 w 679292"/>
                  <a:gd name="connsiteY11" fmla="*/ 45720 h 273141"/>
                  <a:gd name="connsiteX12" fmla="*/ 443072 w 679292"/>
                  <a:gd name="connsiteY12" fmla="*/ 76200 h 273141"/>
                  <a:gd name="connsiteX13" fmla="*/ 420212 w 679292"/>
                  <a:gd name="connsiteY13" fmla="*/ 129540 h 273141"/>
                  <a:gd name="connsiteX14" fmla="*/ 482125 w 679292"/>
                  <a:gd name="connsiteY14" fmla="*/ 91440 h 273141"/>
                  <a:gd name="connsiteX15" fmla="*/ 561182 w 679292"/>
                  <a:gd name="connsiteY15" fmla="*/ 19050 h 273141"/>
                  <a:gd name="connsiteX16" fmla="*/ 631667 w 679292"/>
                  <a:gd name="connsiteY16" fmla="*/ 9525 h 273141"/>
                  <a:gd name="connsiteX17" fmla="*/ 663100 w 679292"/>
                  <a:gd name="connsiteY17" fmla="*/ 40957 h 273141"/>
                  <a:gd name="connsiteX18" fmla="*/ 541180 w 679292"/>
                  <a:gd name="connsiteY18" fmla="*/ 140970 h 273141"/>
                  <a:gd name="connsiteX19" fmla="*/ 491650 w 679292"/>
                  <a:gd name="connsiteY19" fmla="*/ 180975 h 273141"/>
                  <a:gd name="connsiteX20" fmla="*/ 468789 w 679292"/>
                  <a:gd name="connsiteY20" fmla="*/ 247650 h 273141"/>
                  <a:gd name="connsiteX21" fmla="*/ 517367 w 679292"/>
                  <a:gd name="connsiteY21" fmla="*/ 213360 h 273141"/>
                  <a:gd name="connsiteX22" fmla="*/ 648812 w 679292"/>
                  <a:gd name="connsiteY22" fmla="*/ 107632 h 273141"/>
                  <a:gd name="connsiteX23" fmla="*/ 675482 w 679292"/>
                  <a:gd name="connsiteY23" fmla="*/ 98107 h 273141"/>
                  <a:gd name="connsiteX24" fmla="*/ 679292 w 679292"/>
                  <a:gd name="connsiteY24" fmla="*/ 105727 h 273141"/>
                  <a:gd name="connsiteX25" fmla="*/ 611664 w 679292"/>
                  <a:gd name="connsiteY25" fmla="*/ 166688 h 273141"/>
                  <a:gd name="connsiteX26" fmla="*/ 476409 w 679292"/>
                  <a:gd name="connsiteY26" fmla="*/ 267653 h 273141"/>
                  <a:gd name="connsiteX27" fmla="*/ 452597 w 679292"/>
                  <a:gd name="connsiteY27" fmla="*/ 266700 h 273141"/>
                  <a:gd name="connsiteX28" fmla="*/ 438309 w 679292"/>
                  <a:gd name="connsiteY28" fmla="*/ 196215 h 273141"/>
                  <a:gd name="connsiteX29" fmla="*/ 453550 w 679292"/>
                  <a:gd name="connsiteY29" fmla="*/ 140017 h 273141"/>
                  <a:gd name="connsiteX30" fmla="*/ 410687 w 679292"/>
                  <a:gd name="connsiteY30" fmla="*/ 146685 h 273141"/>
                  <a:gd name="connsiteX31" fmla="*/ 399257 w 679292"/>
                  <a:gd name="connsiteY31" fmla="*/ 156210 h 273141"/>
                  <a:gd name="connsiteX32" fmla="*/ 291625 w 679292"/>
                  <a:gd name="connsiteY32" fmla="*/ 255270 h 273141"/>
                  <a:gd name="connsiteX33" fmla="*/ 276384 w 679292"/>
                  <a:gd name="connsiteY33" fmla="*/ 263842 h 273141"/>
                  <a:gd name="connsiteX34" fmla="*/ 232570 w 679292"/>
                  <a:gd name="connsiteY34" fmla="*/ 237172 h 273141"/>
                  <a:gd name="connsiteX35" fmla="*/ 231617 w 679292"/>
                  <a:gd name="connsiteY35" fmla="*/ 220027 h 273141"/>
                  <a:gd name="connsiteX36" fmla="*/ 171609 w 679292"/>
                  <a:gd name="connsiteY36" fmla="*/ 264795 h 273141"/>
                  <a:gd name="connsiteX37" fmla="*/ 132557 w 679292"/>
                  <a:gd name="connsiteY37" fmla="*/ 251460 h 273141"/>
                  <a:gd name="connsiteX38" fmla="*/ 127795 w 679292"/>
                  <a:gd name="connsiteY38" fmla="*/ 199072 h 273141"/>
                  <a:gd name="connsiteX39" fmla="*/ 47784 w 679292"/>
                  <a:gd name="connsiteY39" fmla="*/ 260985 h 273141"/>
                  <a:gd name="connsiteX40" fmla="*/ 21114 w 679292"/>
                  <a:gd name="connsiteY40" fmla="*/ 271463 h 273141"/>
                  <a:gd name="connsiteX41" fmla="*/ 1112 w 679292"/>
                  <a:gd name="connsiteY41" fmla="*/ 240030 h 273141"/>
                  <a:gd name="connsiteX42" fmla="*/ 33497 w 679292"/>
                  <a:gd name="connsiteY42" fmla="*/ 123825 h 273141"/>
                  <a:gd name="connsiteX43" fmla="*/ 166847 w 679292"/>
                  <a:gd name="connsiteY43" fmla="*/ 10477 h 273141"/>
                  <a:gd name="connsiteX44" fmla="*/ 237332 w 679292"/>
                  <a:gd name="connsiteY44" fmla="*/ 29527 h 273141"/>
                  <a:gd name="connsiteX45" fmla="*/ 265907 w 679292"/>
                  <a:gd name="connsiteY45" fmla="*/ 16192 h 273141"/>
                  <a:gd name="connsiteX46" fmla="*/ 313532 w 679292"/>
                  <a:gd name="connsiteY46" fmla="*/ 57150 h 273141"/>
                  <a:gd name="connsiteX47" fmla="*/ 309722 w 679292"/>
                  <a:gd name="connsiteY47" fmla="*/ 104775 h 273141"/>
                  <a:gd name="connsiteX48" fmla="*/ 304007 w 679292"/>
                  <a:gd name="connsiteY48" fmla="*/ 87630 h 273141"/>
                  <a:gd name="connsiteX49" fmla="*/ 303055 w 679292"/>
                  <a:gd name="connsiteY49" fmla="*/ 61913 h 273141"/>
                  <a:gd name="connsiteX50" fmla="*/ 279242 w 679292"/>
                  <a:gd name="connsiteY50" fmla="*/ 50482 h 273141"/>
                  <a:gd name="connsiteX51" fmla="*/ 268764 w 679292"/>
                  <a:gd name="connsiteY51" fmla="*/ 59055 h 273141"/>
                  <a:gd name="connsiteX52" fmla="*/ 163989 w 679292"/>
                  <a:gd name="connsiteY52" fmla="*/ 218122 h 273141"/>
                  <a:gd name="connsiteX53" fmla="*/ 155417 w 679292"/>
                  <a:gd name="connsiteY53" fmla="*/ 249555 h 273141"/>
                  <a:gd name="connsiteX54" fmla="*/ 163989 w 679292"/>
                  <a:gd name="connsiteY54" fmla="*/ 247650 h 273141"/>
                  <a:gd name="connsiteX55" fmla="*/ 277337 w 679292"/>
                  <a:gd name="connsiteY55" fmla="*/ 143827 h 273141"/>
                  <a:gd name="connsiteX56" fmla="*/ 309722 w 679292"/>
                  <a:gd name="connsiteY56" fmla="*/ 104775 h 273141"/>
                  <a:gd name="connsiteX57" fmla="*/ 28734 w 679292"/>
                  <a:gd name="connsiteY57" fmla="*/ 248602 h 273141"/>
                  <a:gd name="connsiteX58" fmla="*/ 34450 w 679292"/>
                  <a:gd name="connsiteY58" fmla="*/ 248602 h 273141"/>
                  <a:gd name="connsiteX59" fmla="*/ 168752 w 679292"/>
                  <a:gd name="connsiteY59" fmla="*/ 117157 h 273141"/>
                  <a:gd name="connsiteX60" fmla="*/ 219234 w 679292"/>
                  <a:gd name="connsiteY60" fmla="*/ 44767 h 273141"/>
                  <a:gd name="connsiteX61" fmla="*/ 156370 w 679292"/>
                  <a:gd name="connsiteY61" fmla="*/ 58102 h 273141"/>
                  <a:gd name="connsiteX62" fmla="*/ 32545 w 679292"/>
                  <a:gd name="connsiteY62" fmla="*/ 230505 h 273141"/>
                  <a:gd name="connsiteX63" fmla="*/ 28734 w 679292"/>
                  <a:gd name="connsiteY63" fmla="*/ 248602 h 273141"/>
                  <a:gd name="connsiteX64" fmla="*/ 510700 w 679292"/>
                  <a:gd name="connsiteY64" fmla="*/ 134302 h 273141"/>
                  <a:gd name="connsiteX65" fmla="*/ 514509 w 679292"/>
                  <a:gd name="connsiteY65" fmla="*/ 138113 h 273141"/>
                  <a:gd name="connsiteX66" fmla="*/ 630714 w 679292"/>
                  <a:gd name="connsiteY66" fmla="*/ 42863 h 273141"/>
                  <a:gd name="connsiteX67" fmla="*/ 510700 w 679292"/>
                  <a:gd name="connsiteY67" fmla="*/ 134302 h 273141"/>
                  <a:gd name="connsiteX68" fmla="*/ 426880 w 679292"/>
                  <a:gd name="connsiteY68" fmla="*/ 33338 h 273141"/>
                  <a:gd name="connsiteX69" fmla="*/ 417355 w 679292"/>
                  <a:gd name="connsiteY69" fmla="*/ 29527 h 273141"/>
                  <a:gd name="connsiteX70" fmla="*/ 392589 w 679292"/>
                  <a:gd name="connsiteY70" fmla="*/ 85725 h 273141"/>
                  <a:gd name="connsiteX71" fmla="*/ 398305 w 679292"/>
                  <a:gd name="connsiteY71" fmla="*/ 88582 h 273141"/>
                  <a:gd name="connsiteX72" fmla="*/ 426880 w 679292"/>
                  <a:gd name="connsiteY72" fmla="*/ 33338 h 2731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</a:cxnLst>
                <a:rect l="l" t="t" r="r" b="b"/>
                <a:pathLst>
                  <a:path w="679292" h="273141">
                    <a:moveTo>
                      <a:pt x="309722" y="104775"/>
                    </a:moveTo>
                    <a:cubicBezTo>
                      <a:pt x="315437" y="92392"/>
                      <a:pt x="324962" y="80010"/>
                      <a:pt x="326867" y="66675"/>
                    </a:cubicBezTo>
                    <a:cubicBezTo>
                      <a:pt x="329725" y="44767"/>
                      <a:pt x="327820" y="21907"/>
                      <a:pt x="327820" y="0"/>
                    </a:cubicBezTo>
                    <a:cubicBezTo>
                      <a:pt x="353537" y="12382"/>
                      <a:pt x="371634" y="55245"/>
                      <a:pt x="356395" y="91440"/>
                    </a:cubicBezTo>
                    <a:cubicBezTo>
                      <a:pt x="340202" y="128588"/>
                      <a:pt x="316389" y="161925"/>
                      <a:pt x="294482" y="196215"/>
                    </a:cubicBezTo>
                    <a:cubicBezTo>
                      <a:pt x="284005" y="212408"/>
                      <a:pt x="271622" y="226695"/>
                      <a:pt x="264002" y="245745"/>
                    </a:cubicBezTo>
                    <a:cubicBezTo>
                      <a:pt x="270670" y="239077"/>
                      <a:pt x="278289" y="234315"/>
                      <a:pt x="284957" y="226695"/>
                    </a:cubicBezTo>
                    <a:cubicBezTo>
                      <a:pt x="313532" y="194310"/>
                      <a:pt x="342107" y="160972"/>
                      <a:pt x="370682" y="127635"/>
                    </a:cubicBezTo>
                    <a:cubicBezTo>
                      <a:pt x="374492" y="122872"/>
                      <a:pt x="375445" y="114300"/>
                      <a:pt x="375445" y="108585"/>
                    </a:cubicBezTo>
                    <a:cubicBezTo>
                      <a:pt x="372587" y="80010"/>
                      <a:pt x="373539" y="52388"/>
                      <a:pt x="389732" y="28575"/>
                    </a:cubicBezTo>
                    <a:cubicBezTo>
                      <a:pt x="398305" y="15240"/>
                      <a:pt x="411639" y="2857"/>
                      <a:pt x="428784" y="7620"/>
                    </a:cubicBezTo>
                    <a:cubicBezTo>
                      <a:pt x="446882" y="12382"/>
                      <a:pt x="450692" y="28575"/>
                      <a:pt x="448787" y="45720"/>
                    </a:cubicBezTo>
                    <a:cubicBezTo>
                      <a:pt x="447834" y="56197"/>
                      <a:pt x="446882" y="66675"/>
                      <a:pt x="443072" y="76200"/>
                    </a:cubicBezTo>
                    <a:cubicBezTo>
                      <a:pt x="436405" y="93345"/>
                      <a:pt x="428784" y="110490"/>
                      <a:pt x="420212" y="129540"/>
                    </a:cubicBezTo>
                    <a:cubicBezTo>
                      <a:pt x="446882" y="124777"/>
                      <a:pt x="467837" y="114300"/>
                      <a:pt x="482125" y="91440"/>
                    </a:cubicBezTo>
                    <a:cubicBezTo>
                      <a:pt x="502127" y="60007"/>
                      <a:pt x="527845" y="34290"/>
                      <a:pt x="561182" y="19050"/>
                    </a:cubicBezTo>
                    <a:cubicBezTo>
                      <a:pt x="583089" y="8572"/>
                      <a:pt x="606902" y="1905"/>
                      <a:pt x="631667" y="9525"/>
                    </a:cubicBezTo>
                    <a:cubicBezTo>
                      <a:pt x="647860" y="14288"/>
                      <a:pt x="658337" y="23813"/>
                      <a:pt x="663100" y="40957"/>
                    </a:cubicBezTo>
                    <a:cubicBezTo>
                      <a:pt x="622142" y="74295"/>
                      <a:pt x="582137" y="107632"/>
                      <a:pt x="541180" y="140970"/>
                    </a:cubicBezTo>
                    <a:cubicBezTo>
                      <a:pt x="524987" y="154305"/>
                      <a:pt x="507842" y="167640"/>
                      <a:pt x="491650" y="180975"/>
                    </a:cubicBezTo>
                    <a:cubicBezTo>
                      <a:pt x="471647" y="198120"/>
                      <a:pt x="472600" y="222885"/>
                      <a:pt x="468789" y="247650"/>
                    </a:cubicBezTo>
                    <a:cubicBezTo>
                      <a:pt x="484982" y="236220"/>
                      <a:pt x="502127" y="225742"/>
                      <a:pt x="517367" y="213360"/>
                    </a:cubicBezTo>
                    <a:cubicBezTo>
                      <a:pt x="561182" y="178117"/>
                      <a:pt x="604045" y="141922"/>
                      <a:pt x="648812" y="107632"/>
                    </a:cubicBezTo>
                    <a:cubicBezTo>
                      <a:pt x="655480" y="101917"/>
                      <a:pt x="665957" y="100965"/>
                      <a:pt x="675482" y="98107"/>
                    </a:cubicBezTo>
                    <a:cubicBezTo>
                      <a:pt x="676435" y="100965"/>
                      <a:pt x="678339" y="102870"/>
                      <a:pt x="679292" y="105727"/>
                    </a:cubicBezTo>
                    <a:cubicBezTo>
                      <a:pt x="656432" y="126682"/>
                      <a:pt x="635477" y="148590"/>
                      <a:pt x="611664" y="166688"/>
                    </a:cubicBezTo>
                    <a:cubicBezTo>
                      <a:pt x="566897" y="200977"/>
                      <a:pt x="521177" y="233363"/>
                      <a:pt x="476409" y="267653"/>
                    </a:cubicBezTo>
                    <a:cubicBezTo>
                      <a:pt x="465932" y="275273"/>
                      <a:pt x="460217" y="273367"/>
                      <a:pt x="452597" y="266700"/>
                    </a:cubicBezTo>
                    <a:cubicBezTo>
                      <a:pt x="430689" y="246697"/>
                      <a:pt x="434500" y="220980"/>
                      <a:pt x="438309" y="196215"/>
                    </a:cubicBezTo>
                    <a:cubicBezTo>
                      <a:pt x="441167" y="177165"/>
                      <a:pt x="448787" y="158115"/>
                      <a:pt x="453550" y="140017"/>
                    </a:cubicBezTo>
                    <a:cubicBezTo>
                      <a:pt x="440214" y="141922"/>
                      <a:pt x="424975" y="143827"/>
                      <a:pt x="410687" y="146685"/>
                    </a:cubicBezTo>
                    <a:cubicBezTo>
                      <a:pt x="406877" y="147638"/>
                      <a:pt x="403067" y="152400"/>
                      <a:pt x="399257" y="156210"/>
                    </a:cubicBezTo>
                    <a:cubicBezTo>
                      <a:pt x="367825" y="194310"/>
                      <a:pt x="333534" y="228600"/>
                      <a:pt x="291625" y="255270"/>
                    </a:cubicBezTo>
                    <a:cubicBezTo>
                      <a:pt x="286862" y="258127"/>
                      <a:pt x="281147" y="260985"/>
                      <a:pt x="276384" y="263842"/>
                    </a:cubicBezTo>
                    <a:cubicBezTo>
                      <a:pt x="244952" y="280035"/>
                      <a:pt x="232570" y="272415"/>
                      <a:pt x="232570" y="237172"/>
                    </a:cubicBezTo>
                    <a:cubicBezTo>
                      <a:pt x="232570" y="232410"/>
                      <a:pt x="232570" y="228600"/>
                      <a:pt x="231617" y="220027"/>
                    </a:cubicBezTo>
                    <a:cubicBezTo>
                      <a:pt x="210662" y="236220"/>
                      <a:pt x="190659" y="250508"/>
                      <a:pt x="171609" y="264795"/>
                    </a:cubicBezTo>
                    <a:cubicBezTo>
                      <a:pt x="152559" y="279082"/>
                      <a:pt x="138272" y="275273"/>
                      <a:pt x="132557" y="251460"/>
                    </a:cubicBezTo>
                    <a:cubicBezTo>
                      <a:pt x="127795" y="235267"/>
                      <a:pt x="129700" y="217170"/>
                      <a:pt x="127795" y="199072"/>
                    </a:cubicBezTo>
                    <a:cubicBezTo>
                      <a:pt x="102077" y="219075"/>
                      <a:pt x="75407" y="240983"/>
                      <a:pt x="47784" y="260985"/>
                    </a:cubicBezTo>
                    <a:cubicBezTo>
                      <a:pt x="40164" y="266700"/>
                      <a:pt x="24925" y="274320"/>
                      <a:pt x="21114" y="271463"/>
                    </a:cubicBezTo>
                    <a:cubicBezTo>
                      <a:pt x="11589" y="263842"/>
                      <a:pt x="3017" y="251460"/>
                      <a:pt x="1112" y="240030"/>
                    </a:cubicBezTo>
                    <a:cubicBezTo>
                      <a:pt x="-4603" y="197167"/>
                      <a:pt x="12542" y="160020"/>
                      <a:pt x="33497" y="123825"/>
                    </a:cubicBezTo>
                    <a:cubicBezTo>
                      <a:pt x="63977" y="70485"/>
                      <a:pt x="103030" y="24765"/>
                      <a:pt x="166847" y="10477"/>
                    </a:cubicBezTo>
                    <a:cubicBezTo>
                      <a:pt x="192564" y="4763"/>
                      <a:pt x="220187" y="1905"/>
                      <a:pt x="237332" y="29527"/>
                    </a:cubicBezTo>
                    <a:cubicBezTo>
                      <a:pt x="246857" y="24765"/>
                      <a:pt x="256382" y="19050"/>
                      <a:pt x="265907" y="16192"/>
                    </a:cubicBezTo>
                    <a:cubicBezTo>
                      <a:pt x="296387" y="7620"/>
                      <a:pt x="316389" y="24765"/>
                      <a:pt x="313532" y="57150"/>
                    </a:cubicBezTo>
                    <a:cubicBezTo>
                      <a:pt x="312580" y="75247"/>
                      <a:pt x="311627" y="90488"/>
                      <a:pt x="309722" y="104775"/>
                    </a:cubicBezTo>
                    <a:cubicBezTo>
                      <a:pt x="307817" y="99060"/>
                      <a:pt x="304007" y="93345"/>
                      <a:pt x="304007" y="87630"/>
                    </a:cubicBezTo>
                    <a:cubicBezTo>
                      <a:pt x="303055" y="79057"/>
                      <a:pt x="304007" y="70485"/>
                      <a:pt x="303055" y="61913"/>
                    </a:cubicBezTo>
                    <a:cubicBezTo>
                      <a:pt x="301150" y="44767"/>
                      <a:pt x="293530" y="41910"/>
                      <a:pt x="279242" y="50482"/>
                    </a:cubicBezTo>
                    <a:cubicBezTo>
                      <a:pt x="275432" y="53340"/>
                      <a:pt x="271622" y="56197"/>
                      <a:pt x="268764" y="59055"/>
                    </a:cubicBezTo>
                    <a:cubicBezTo>
                      <a:pt x="222092" y="103822"/>
                      <a:pt x="188755" y="158115"/>
                      <a:pt x="163989" y="218122"/>
                    </a:cubicBezTo>
                    <a:cubicBezTo>
                      <a:pt x="160180" y="227647"/>
                      <a:pt x="159227" y="237172"/>
                      <a:pt x="155417" y="249555"/>
                    </a:cubicBezTo>
                    <a:cubicBezTo>
                      <a:pt x="160180" y="248602"/>
                      <a:pt x="163037" y="248602"/>
                      <a:pt x="163989" y="247650"/>
                    </a:cubicBezTo>
                    <a:cubicBezTo>
                      <a:pt x="204947" y="216217"/>
                      <a:pt x="247809" y="188595"/>
                      <a:pt x="277337" y="143827"/>
                    </a:cubicBezTo>
                    <a:cubicBezTo>
                      <a:pt x="286862" y="129540"/>
                      <a:pt x="298292" y="117157"/>
                      <a:pt x="309722" y="104775"/>
                    </a:cubicBezTo>
                    <a:close/>
                    <a:moveTo>
                      <a:pt x="28734" y="248602"/>
                    </a:moveTo>
                    <a:cubicBezTo>
                      <a:pt x="31592" y="248602"/>
                      <a:pt x="33497" y="248602"/>
                      <a:pt x="34450" y="248602"/>
                    </a:cubicBezTo>
                    <a:cubicBezTo>
                      <a:pt x="83027" y="209550"/>
                      <a:pt x="140177" y="178117"/>
                      <a:pt x="168752" y="117157"/>
                    </a:cubicBezTo>
                    <a:cubicBezTo>
                      <a:pt x="181134" y="91440"/>
                      <a:pt x="201137" y="69532"/>
                      <a:pt x="219234" y="44767"/>
                    </a:cubicBezTo>
                    <a:cubicBezTo>
                      <a:pt x="194470" y="35242"/>
                      <a:pt x="174467" y="44767"/>
                      <a:pt x="156370" y="58102"/>
                    </a:cubicBezTo>
                    <a:cubicBezTo>
                      <a:pt x="97314" y="102870"/>
                      <a:pt x="57309" y="161925"/>
                      <a:pt x="32545" y="230505"/>
                    </a:cubicBezTo>
                    <a:cubicBezTo>
                      <a:pt x="31592" y="236220"/>
                      <a:pt x="30639" y="241935"/>
                      <a:pt x="28734" y="248602"/>
                    </a:cubicBezTo>
                    <a:close/>
                    <a:moveTo>
                      <a:pt x="510700" y="134302"/>
                    </a:moveTo>
                    <a:cubicBezTo>
                      <a:pt x="511652" y="135255"/>
                      <a:pt x="512605" y="137160"/>
                      <a:pt x="514509" y="138113"/>
                    </a:cubicBezTo>
                    <a:cubicBezTo>
                      <a:pt x="553562" y="106680"/>
                      <a:pt x="591662" y="74295"/>
                      <a:pt x="630714" y="42863"/>
                    </a:cubicBezTo>
                    <a:cubicBezTo>
                      <a:pt x="568802" y="46672"/>
                      <a:pt x="541180" y="92392"/>
                      <a:pt x="510700" y="134302"/>
                    </a:cubicBezTo>
                    <a:close/>
                    <a:moveTo>
                      <a:pt x="426880" y="33338"/>
                    </a:moveTo>
                    <a:cubicBezTo>
                      <a:pt x="424022" y="32385"/>
                      <a:pt x="421164" y="30480"/>
                      <a:pt x="417355" y="29527"/>
                    </a:cubicBezTo>
                    <a:cubicBezTo>
                      <a:pt x="408782" y="48577"/>
                      <a:pt x="401162" y="66675"/>
                      <a:pt x="392589" y="85725"/>
                    </a:cubicBezTo>
                    <a:cubicBezTo>
                      <a:pt x="394495" y="86677"/>
                      <a:pt x="396400" y="87630"/>
                      <a:pt x="398305" y="88582"/>
                    </a:cubicBezTo>
                    <a:cubicBezTo>
                      <a:pt x="408782" y="69532"/>
                      <a:pt x="417355" y="51435"/>
                      <a:pt x="426880" y="3333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15" name="Freeform: Shape 39">
                <a:extLst>
                  <a:ext uri="{FF2B5EF4-FFF2-40B4-BE49-F238E27FC236}">
                    <a16:creationId xmlns:a16="http://schemas.microsoft.com/office/drawing/2014/main" id="{CAFC94BD-F154-43D5-9333-9FD5B00738C0}"/>
                  </a:ext>
                </a:extLst>
              </p:cNvPr>
              <p:cNvSpPr/>
              <p:nvPr/>
            </p:nvSpPr>
            <p:spPr>
              <a:xfrm>
                <a:off x="9305498" y="993839"/>
                <a:ext cx="314967" cy="263286"/>
              </a:xfrm>
              <a:custGeom>
                <a:avLst/>
                <a:gdLst>
                  <a:gd name="connsiteX0" fmla="*/ 244614 w 314967"/>
                  <a:gd name="connsiteY0" fmla="*/ 16291 h 263286"/>
                  <a:gd name="connsiteX1" fmla="*/ 306526 w 314967"/>
                  <a:gd name="connsiteY1" fmla="*/ 15338 h 263286"/>
                  <a:gd name="connsiteX2" fmla="*/ 301764 w 314967"/>
                  <a:gd name="connsiteY2" fmla="*/ 88681 h 263286"/>
                  <a:gd name="connsiteX3" fmla="*/ 301764 w 314967"/>
                  <a:gd name="connsiteY3" fmla="*/ 47723 h 263286"/>
                  <a:gd name="connsiteX4" fmla="*/ 279856 w 314967"/>
                  <a:gd name="connsiteY4" fmla="*/ 37246 h 263286"/>
                  <a:gd name="connsiteX5" fmla="*/ 236041 w 314967"/>
                  <a:gd name="connsiteY5" fmla="*/ 82966 h 263286"/>
                  <a:gd name="connsiteX6" fmla="*/ 164603 w 314967"/>
                  <a:gd name="connsiteY6" fmla="*/ 205838 h 263286"/>
                  <a:gd name="connsiteX7" fmla="*/ 156984 w 314967"/>
                  <a:gd name="connsiteY7" fmla="*/ 235366 h 263286"/>
                  <a:gd name="connsiteX8" fmla="*/ 161746 w 314967"/>
                  <a:gd name="connsiteY8" fmla="*/ 238223 h 263286"/>
                  <a:gd name="connsiteX9" fmla="*/ 278904 w 314967"/>
                  <a:gd name="connsiteY9" fmla="*/ 142021 h 263286"/>
                  <a:gd name="connsiteX10" fmla="*/ 283666 w 314967"/>
                  <a:gd name="connsiteY10" fmla="*/ 144878 h 263286"/>
                  <a:gd name="connsiteX11" fmla="*/ 260806 w 314967"/>
                  <a:gd name="connsiteY11" fmla="*/ 183931 h 263286"/>
                  <a:gd name="connsiteX12" fmla="*/ 164603 w 314967"/>
                  <a:gd name="connsiteY12" fmla="*/ 260131 h 263286"/>
                  <a:gd name="connsiteX13" fmla="*/ 144601 w 314967"/>
                  <a:gd name="connsiteY13" fmla="*/ 259178 h 263286"/>
                  <a:gd name="connsiteX14" fmla="*/ 128409 w 314967"/>
                  <a:gd name="connsiteY14" fmla="*/ 208696 h 263286"/>
                  <a:gd name="connsiteX15" fmla="*/ 132219 w 314967"/>
                  <a:gd name="connsiteY15" fmla="*/ 187741 h 263286"/>
                  <a:gd name="connsiteX16" fmla="*/ 49351 w 314967"/>
                  <a:gd name="connsiteY16" fmla="*/ 251558 h 263286"/>
                  <a:gd name="connsiteX17" fmla="*/ 23634 w 314967"/>
                  <a:gd name="connsiteY17" fmla="*/ 262988 h 263286"/>
                  <a:gd name="connsiteX18" fmla="*/ 774 w 314967"/>
                  <a:gd name="connsiteY18" fmla="*/ 226793 h 263286"/>
                  <a:gd name="connsiteX19" fmla="*/ 31253 w 314967"/>
                  <a:gd name="connsiteY19" fmla="*/ 121066 h 263286"/>
                  <a:gd name="connsiteX20" fmla="*/ 123646 w 314967"/>
                  <a:gd name="connsiteY20" fmla="*/ 19148 h 263286"/>
                  <a:gd name="connsiteX21" fmla="*/ 200799 w 314967"/>
                  <a:gd name="connsiteY21" fmla="*/ 1051 h 263286"/>
                  <a:gd name="connsiteX22" fmla="*/ 244614 w 314967"/>
                  <a:gd name="connsiteY22" fmla="*/ 16291 h 263286"/>
                  <a:gd name="connsiteX23" fmla="*/ 29349 w 314967"/>
                  <a:gd name="connsiteY23" fmla="*/ 239176 h 263286"/>
                  <a:gd name="connsiteX24" fmla="*/ 85546 w 314967"/>
                  <a:gd name="connsiteY24" fmla="*/ 196313 h 263286"/>
                  <a:gd name="connsiteX25" fmla="*/ 167461 w 314967"/>
                  <a:gd name="connsiteY25" fmla="*/ 104873 h 263286"/>
                  <a:gd name="connsiteX26" fmla="*/ 217944 w 314967"/>
                  <a:gd name="connsiteY26" fmla="*/ 31531 h 263286"/>
                  <a:gd name="connsiteX27" fmla="*/ 168414 w 314967"/>
                  <a:gd name="connsiteY27" fmla="*/ 37246 h 263286"/>
                  <a:gd name="connsiteX28" fmla="*/ 66496 w 314967"/>
                  <a:gd name="connsiteY28" fmla="*/ 145831 h 263286"/>
                  <a:gd name="connsiteX29" fmla="*/ 29349 w 314967"/>
                  <a:gd name="connsiteY29" fmla="*/ 239176 h 2632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314967" h="263286">
                    <a:moveTo>
                      <a:pt x="244614" y="16291"/>
                    </a:moveTo>
                    <a:cubicBezTo>
                      <a:pt x="272236" y="1051"/>
                      <a:pt x="291286" y="98"/>
                      <a:pt x="306526" y="15338"/>
                    </a:cubicBezTo>
                    <a:cubicBezTo>
                      <a:pt x="318909" y="28673"/>
                      <a:pt x="317956" y="59153"/>
                      <a:pt x="301764" y="88681"/>
                    </a:cubicBezTo>
                    <a:cubicBezTo>
                      <a:pt x="301764" y="73441"/>
                      <a:pt x="302716" y="60106"/>
                      <a:pt x="301764" y="47723"/>
                    </a:cubicBezTo>
                    <a:cubicBezTo>
                      <a:pt x="300811" y="31531"/>
                      <a:pt x="292239" y="26768"/>
                      <a:pt x="279856" y="37246"/>
                    </a:cubicBezTo>
                    <a:cubicBezTo>
                      <a:pt x="263664" y="50581"/>
                      <a:pt x="247471" y="64868"/>
                      <a:pt x="236041" y="82966"/>
                    </a:cubicBezTo>
                    <a:cubicBezTo>
                      <a:pt x="210324" y="122971"/>
                      <a:pt x="187464" y="163928"/>
                      <a:pt x="164603" y="205838"/>
                    </a:cubicBezTo>
                    <a:cubicBezTo>
                      <a:pt x="159841" y="214411"/>
                      <a:pt x="158889" y="225841"/>
                      <a:pt x="156984" y="235366"/>
                    </a:cubicBezTo>
                    <a:cubicBezTo>
                      <a:pt x="158889" y="236318"/>
                      <a:pt x="159841" y="237271"/>
                      <a:pt x="161746" y="238223"/>
                    </a:cubicBezTo>
                    <a:cubicBezTo>
                      <a:pt x="200799" y="205838"/>
                      <a:pt x="239851" y="174406"/>
                      <a:pt x="278904" y="142021"/>
                    </a:cubicBezTo>
                    <a:cubicBezTo>
                      <a:pt x="280809" y="142973"/>
                      <a:pt x="281761" y="143926"/>
                      <a:pt x="283666" y="144878"/>
                    </a:cubicBezTo>
                    <a:cubicBezTo>
                      <a:pt x="276046" y="158213"/>
                      <a:pt x="271284" y="174406"/>
                      <a:pt x="260806" y="183931"/>
                    </a:cubicBezTo>
                    <a:cubicBezTo>
                      <a:pt x="230326" y="210601"/>
                      <a:pt x="196989" y="235366"/>
                      <a:pt x="164603" y="260131"/>
                    </a:cubicBezTo>
                    <a:cubicBezTo>
                      <a:pt x="160794" y="262988"/>
                      <a:pt x="149364" y="262036"/>
                      <a:pt x="144601" y="259178"/>
                    </a:cubicBezTo>
                    <a:cubicBezTo>
                      <a:pt x="128409" y="246796"/>
                      <a:pt x="125551" y="228698"/>
                      <a:pt x="128409" y="208696"/>
                    </a:cubicBezTo>
                    <a:cubicBezTo>
                      <a:pt x="129361" y="202981"/>
                      <a:pt x="130314" y="197266"/>
                      <a:pt x="132219" y="187741"/>
                    </a:cubicBezTo>
                    <a:cubicBezTo>
                      <a:pt x="102691" y="210601"/>
                      <a:pt x="76021" y="231556"/>
                      <a:pt x="49351" y="251558"/>
                    </a:cubicBezTo>
                    <a:cubicBezTo>
                      <a:pt x="41731" y="257273"/>
                      <a:pt x="26491" y="264893"/>
                      <a:pt x="23634" y="262988"/>
                    </a:cubicBezTo>
                    <a:cubicBezTo>
                      <a:pt x="14109" y="252511"/>
                      <a:pt x="2678" y="240128"/>
                      <a:pt x="774" y="226793"/>
                    </a:cubicBezTo>
                    <a:cubicBezTo>
                      <a:pt x="-3989" y="187741"/>
                      <a:pt x="14109" y="153451"/>
                      <a:pt x="31253" y="121066"/>
                    </a:cubicBezTo>
                    <a:cubicBezTo>
                      <a:pt x="53161" y="79156"/>
                      <a:pt x="82689" y="44866"/>
                      <a:pt x="123646" y="19148"/>
                    </a:cubicBezTo>
                    <a:cubicBezTo>
                      <a:pt x="147459" y="3908"/>
                      <a:pt x="173176" y="-2759"/>
                      <a:pt x="200799" y="1051"/>
                    </a:cubicBezTo>
                    <a:cubicBezTo>
                      <a:pt x="213181" y="1051"/>
                      <a:pt x="225564" y="8671"/>
                      <a:pt x="244614" y="16291"/>
                    </a:cubicBezTo>
                    <a:close/>
                    <a:moveTo>
                      <a:pt x="29349" y="239176"/>
                    </a:moveTo>
                    <a:cubicBezTo>
                      <a:pt x="50303" y="222983"/>
                      <a:pt x="67449" y="209648"/>
                      <a:pt x="85546" y="196313"/>
                    </a:cubicBezTo>
                    <a:cubicBezTo>
                      <a:pt x="117931" y="170596"/>
                      <a:pt x="149364" y="144878"/>
                      <a:pt x="167461" y="104873"/>
                    </a:cubicBezTo>
                    <a:cubicBezTo>
                      <a:pt x="179844" y="78203"/>
                      <a:pt x="200799" y="56296"/>
                      <a:pt x="217944" y="31531"/>
                    </a:cubicBezTo>
                    <a:cubicBezTo>
                      <a:pt x="199846" y="22006"/>
                      <a:pt x="183653" y="28673"/>
                      <a:pt x="168414" y="37246"/>
                    </a:cubicBezTo>
                    <a:cubicBezTo>
                      <a:pt x="123646" y="62963"/>
                      <a:pt x="93166" y="102968"/>
                      <a:pt x="66496" y="145831"/>
                    </a:cubicBezTo>
                    <a:cubicBezTo>
                      <a:pt x="49351" y="173453"/>
                      <a:pt x="34111" y="202028"/>
                      <a:pt x="29349" y="23917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16" name="Freeform: Shape 40">
                <a:extLst>
                  <a:ext uri="{FF2B5EF4-FFF2-40B4-BE49-F238E27FC236}">
                    <a16:creationId xmlns:a16="http://schemas.microsoft.com/office/drawing/2014/main" id="{3C36F3C4-3E15-4F43-B9C8-30CE386D43C6}"/>
                  </a:ext>
                </a:extLst>
              </p:cNvPr>
              <p:cNvSpPr/>
              <p:nvPr/>
            </p:nvSpPr>
            <p:spPr>
              <a:xfrm>
                <a:off x="9499630" y="1427325"/>
                <a:ext cx="59054" cy="97154"/>
              </a:xfrm>
              <a:custGeom>
                <a:avLst/>
                <a:gdLst>
                  <a:gd name="connsiteX0" fmla="*/ 4763 w 59054"/>
                  <a:gd name="connsiteY0" fmla="*/ 97155 h 97154"/>
                  <a:gd name="connsiteX1" fmla="*/ 0 w 59054"/>
                  <a:gd name="connsiteY1" fmla="*/ 58102 h 97154"/>
                  <a:gd name="connsiteX2" fmla="*/ 4763 w 59054"/>
                  <a:gd name="connsiteY2" fmla="*/ 41910 h 97154"/>
                  <a:gd name="connsiteX3" fmla="*/ 16192 w 59054"/>
                  <a:gd name="connsiteY3" fmla="*/ 31433 h 97154"/>
                  <a:gd name="connsiteX4" fmla="*/ 53340 w 59054"/>
                  <a:gd name="connsiteY4" fmla="*/ 0 h 97154"/>
                  <a:gd name="connsiteX5" fmla="*/ 59055 w 59054"/>
                  <a:gd name="connsiteY5" fmla="*/ 40958 h 97154"/>
                  <a:gd name="connsiteX6" fmla="*/ 55245 w 59054"/>
                  <a:gd name="connsiteY6" fmla="*/ 53340 h 97154"/>
                  <a:gd name="connsiteX7" fmla="*/ 4763 w 59054"/>
                  <a:gd name="connsiteY7" fmla="*/ 97155 h 971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9054" h="97154">
                    <a:moveTo>
                      <a:pt x="4763" y="97155"/>
                    </a:moveTo>
                    <a:cubicBezTo>
                      <a:pt x="2858" y="82867"/>
                      <a:pt x="953" y="70485"/>
                      <a:pt x="0" y="58102"/>
                    </a:cubicBezTo>
                    <a:cubicBezTo>
                      <a:pt x="0" y="52388"/>
                      <a:pt x="1905" y="46673"/>
                      <a:pt x="4763" y="41910"/>
                    </a:cubicBezTo>
                    <a:cubicBezTo>
                      <a:pt x="7620" y="37148"/>
                      <a:pt x="12383" y="34290"/>
                      <a:pt x="16192" y="31433"/>
                    </a:cubicBezTo>
                    <a:cubicBezTo>
                      <a:pt x="27622" y="20955"/>
                      <a:pt x="40005" y="11430"/>
                      <a:pt x="53340" y="0"/>
                    </a:cubicBezTo>
                    <a:cubicBezTo>
                      <a:pt x="55245" y="15240"/>
                      <a:pt x="58103" y="27623"/>
                      <a:pt x="59055" y="40958"/>
                    </a:cubicBezTo>
                    <a:cubicBezTo>
                      <a:pt x="59055" y="44767"/>
                      <a:pt x="58103" y="50483"/>
                      <a:pt x="55245" y="53340"/>
                    </a:cubicBezTo>
                    <a:cubicBezTo>
                      <a:pt x="38100" y="68580"/>
                      <a:pt x="21908" y="81915"/>
                      <a:pt x="4763" y="9715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17" name="Freeform: Shape 41">
                <a:extLst>
                  <a:ext uri="{FF2B5EF4-FFF2-40B4-BE49-F238E27FC236}">
                    <a16:creationId xmlns:a16="http://schemas.microsoft.com/office/drawing/2014/main" id="{93B652BA-36B6-43BE-AD07-51CD3E96CC2D}"/>
                  </a:ext>
                </a:extLst>
              </p:cNvPr>
              <p:cNvSpPr/>
              <p:nvPr/>
            </p:nvSpPr>
            <p:spPr>
              <a:xfrm>
                <a:off x="9194830" y="1767367"/>
                <a:ext cx="97154" cy="81385"/>
              </a:xfrm>
              <a:custGeom>
                <a:avLst/>
                <a:gdLst>
                  <a:gd name="connsiteX0" fmla="*/ 97155 w 97154"/>
                  <a:gd name="connsiteY0" fmla="*/ 2858 h 81385"/>
                  <a:gd name="connsiteX1" fmla="*/ 56197 w 97154"/>
                  <a:gd name="connsiteY1" fmla="*/ 72390 h 81385"/>
                  <a:gd name="connsiteX2" fmla="*/ 40958 w 97154"/>
                  <a:gd name="connsiteY2" fmla="*/ 80963 h 81385"/>
                  <a:gd name="connsiteX3" fmla="*/ 0 w 97154"/>
                  <a:gd name="connsiteY3" fmla="*/ 80963 h 81385"/>
                  <a:gd name="connsiteX4" fmla="*/ 94297 w 97154"/>
                  <a:gd name="connsiteY4" fmla="*/ 0 h 81385"/>
                  <a:gd name="connsiteX5" fmla="*/ 97155 w 97154"/>
                  <a:gd name="connsiteY5" fmla="*/ 2858 h 813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7154" h="81385">
                    <a:moveTo>
                      <a:pt x="97155" y="2858"/>
                    </a:moveTo>
                    <a:cubicBezTo>
                      <a:pt x="83820" y="25717"/>
                      <a:pt x="70485" y="49530"/>
                      <a:pt x="56197" y="72390"/>
                    </a:cubicBezTo>
                    <a:cubicBezTo>
                      <a:pt x="53340" y="77153"/>
                      <a:pt x="46672" y="80963"/>
                      <a:pt x="40958" y="80963"/>
                    </a:cubicBezTo>
                    <a:cubicBezTo>
                      <a:pt x="29528" y="81915"/>
                      <a:pt x="17145" y="80963"/>
                      <a:pt x="0" y="80963"/>
                    </a:cubicBezTo>
                    <a:cubicBezTo>
                      <a:pt x="33338" y="52388"/>
                      <a:pt x="63817" y="26670"/>
                      <a:pt x="94297" y="0"/>
                    </a:cubicBezTo>
                    <a:cubicBezTo>
                      <a:pt x="95250" y="1905"/>
                      <a:pt x="96203" y="1905"/>
                      <a:pt x="97155" y="285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191" name="Group 15">
              <a:extLst>
                <a:ext uri="{FF2B5EF4-FFF2-40B4-BE49-F238E27FC236}">
                  <a16:creationId xmlns:a16="http://schemas.microsoft.com/office/drawing/2014/main" id="{1CE29669-8300-4AFD-84F5-965B63EF70E8}"/>
                </a:ext>
              </a:extLst>
            </p:cNvPr>
            <p:cNvGrpSpPr/>
            <p:nvPr/>
          </p:nvGrpSpPr>
          <p:grpSpPr>
            <a:xfrm>
              <a:off x="7175530" y="1539720"/>
              <a:ext cx="4470082" cy="2745890"/>
              <a:chOff x="7175530" y="1539720"/>
              <a:chExt cx="4470082" cy="2745890"/>
            </a:xfrm>
            <a:grpFill/>
          </p:grpSpPr>
          <p:sp>
            <p:nvSpPr>
              <p:cNvPr id="192" name="Freeform: Shape 16">
                <a:extLst>
                  <a:ext uri="{FF2B5EF4-FFF2-40B4-BE49-F238E27FC236}">
                    <a16:creationId xmlns:a16="http://schemas.microsoft.com/office/drawing/2014/main" id="{6FDE0538-96E9-4C33-B31A-A7BD1459C047}"/>
                  </a:ext>
                </a:extLst>
              </p:cNvPr>
              <p:cNvSpPr/>
              <p:nvPr/>
            </p:nvSpPr>
            <p:spPr>
              <a:xfrm>
                <a:off x="7552719" y="1774351"/>
                <a:ext cx="4027144" cy="2511259"/>
              </a:xfrm>
              <a:custGeom>
                <a:avLst/>
                <a:gdLst>
                  <a:gd name="connsiteX0" fmla="*/ 546735 w 4027144"/>
                  <a:gd name="connsiteY0" fmla="*/ 1457961 h 2511259"/>
                  <a:gd name="connsiteX1" fmla="*/ 624840 w 4027144"/>
                  <a:gd name="connsiteY1" fmla="*/ 1482726 h 2511259"/>
                  <a:gd name="connsiteX2" fmla="*/ 715328 w 4027144"/>
                  <a:gd name="connsiteY2" fmla="*/ 1477011 h 2511259"/>
                  <a:gd name="connsiteX3" fmla="*/ 869632 w 4027144"/>
                  <a:gd name="connsiteY3" fmla="*/ 1473201 h 2511259"/>
                  <a:gd name="connsiteX4" fmla="*/ 771525 w 4027144"/>
                  <a:gd name="connsiteY4" fmla="*/ 1433196 h 2511259"/>
                  <a:gd name="connsiteX5" fmla="*/ 496253 w 4027144"/>
                  <a:gd name="connsiteY5" fmla="*/ 1324611 h 2511259"/>
                  <a:gd name="connsiteX6" fmla="*/ 205740 w 4027144"/>
                  <a:gd name="connsiteY6" fmla="*/ 1123633 h 2511259"/>
                  <a:gd name="connsiteX7" fmla="*/ 4763 w 4027144"/>
                  <a:gd name="connsiteY7" fmla="*/ 691198 h 2511259"/>
                  <a:gd name="connsiteX8" fmla="*/ 0 w 4027144"/>
                  <a:gd name="connsiteY8" fmla="*/ 608331 h 2511259"/>
                  <a:gd name="connsiteX9" fmla="*/ 3810 w 4027144"/>
                  <a:gd name="connsiteY9" fmla="*/ 573089 h 2511259"/>
                  <a:gd name="connsiteX10" fmla="*/ 266700 w 4027144"/>
                  <a:gd name="connsiteY10" fmla="*/ 1158876 h 2511259"/>
                  <a:gd name="connsiteX11" fmla="*/ 385763 w 4027144"/>
                  <a:gd name="connsiteY11" fmla="*/ 1036956 h 2511259"/>
                  <a:gd name="connsiteX12" fmla="*/ 383858 w 4027144"/>
                  <a:gd name="connsiteY12" fmla="*/ 1035051 h 2511259"/>
                  <a:gd name="connsiteX13" fmla="*/ 298133 w 4027144"/>
                  <a:gd name="connsiteY13" fmla="*/ 1106489 h 2511259"/>
                  <a:gd name="connsiteX14" fmla="*/ 277178 w 4027144"/>
                  <a:gd name="connsiteY14" fmla="*/ 1124586 h 2511259"/>
                  <a:gd name="connsiteX15" fmla="*/ 250508 w 4027144"/>
                  <a:gd name="connsiteY15" fmla="*/ 1117918 h 2511259"/>
                  <a:gd name="connsiteX16" fmla="*/ 270510 w 4027144"/>
                  <a:gd name="connsiteY16" fmla="*/ 1043623 h 2511259"/>
                  <a:gd name="connsiteX17" fmla="*/ 515303 w 4027144"/>
                  <a:gd name="connsiteY17" fmla="*/ 904558 h 2511259"/>
                  <a:gd name="connsiteX18" fmla="*/ 547688 w 4027144"/>
                  <a:gd name="connsiteY18" fmla="*/ 877889 h 2511259"/>
                  <a:gd name="connsiteX19" fmla="*/ 606743 w 4027144"/>
                  <a:gd name="connsiteY19" fmla="*/ 797878 h 2511259"/>
                  <a:gd name="connsiteX20" fmla="*/ 674370 w 4027144"/>
                  <a:gd name="connsiteY20" fmla="*/ 813118 h 2511259"/>
                  <a:gd name="connsiteX21" fmla="*/ 593408 w 4027144"/>
                  <a:gd name="connsiteY21" fmla="*/ 855028 h 2511259"/>
                  <a:gd name="connsiteX22" fmla="*/ 551498 w 4027144"/>
                  <a:gd name="connsiteY22" fmla="*/ 937896 h 2511259"/>
                  <a:gd name="connsiteX23" fmla="*/ 606743 w 4027144"/>
                  <a:gd name="connsiteY23" fmla="*/ 1009333 h 2511259"/>
                  <a:gd name="connsiteX24" fmla="*/ 683895 w 4027144"/>
                  <a:gd name="connsiteY24" fmla="*/ 832168 h 2511259"/>
                  <a:gd name="connsiteX25" fmla="*/ 767715 w 4027144"/>
                  <a:gd name="connsiteY25" fmla="*/ 755016 h 2511259"/>
                  <a:gd name="connsiteX26" fmla="*/ 822008 w 4027144"/>
                  <a:gd name="connsiteY26" fmla="*/ 747396 h 2511259"/>
                  <a:gd name="connsiteX27" fmla="*/ 851535 w 4027144"/>
                  <a:gd name="connsiteY27" fmla="*/ 824548 h 2511259"/>
                  <a:gd name="connsiteX28" fmla="*/ 648653 w 4027144"/>
                  <a:gd name="connsiteY28" fmla="*/ 1029336 h 2511259"/>
                  <a:gd name="connsiteX29" fmla="*/ 622935 w 4027144"/>
                  <a:gd name="connsiteY29" fmla="*/ 1032193 h 2511259"/>
                  <a:gd name="connsiteX30" fmla="*/ 641033 w 4027144"/>
                  <a:gd name="connsiteY30" fmla="*/ 1091248 h 2511259"/>
                  <a:gd name="connsiteX31" fmla="*/ 694373 w 4027144"/>
                  <a:gd name="connsiteY31" fmla="*/ 1100773 h 2511259"/>
                  <a:gd name="connsiteX32" fmla="*/ 782955 w 4027144"/>
                  <a:gd name="connsiteY32" fmla="*/ 1022668 h 2511259"/>
                  <a:gd name="connsiteX33" fmla="*/ 984885 w 4027144"/>
                  <a:gd name="connsiteY33" fmla="*/ 724536 h 2511259"/>
                  <a:gd name="connsiteX34" fmla="*/ 1122998 w 4027144"/>
                  <a:gd name="connsiteY34" fmla="*/ 517843 h 2511259"/>
                  <a:gd name="connsiteX35" fmla="*/ 1010603 w 4027144"/>
                  <a:gd name="connsiteY35" fmla="*/ 484506 h 2511259"/>
                  <a:gd name="connsiteX36" fmla="*/ 825818 w 4027144"/>
                  <a:gd name="connsiteY36" fmla="*/ 453073 h 2511259"/>
                  <a:gd name="connsiteX37" fmla="*/ 704850 w 4027144"/>
                  <a:gd name="connsiteY37" fmla="*/ 480696 h 2511259"/>
                  <a:gd name="connsiteX38" fmla="*/ 685800 w 4027144"/>
                  <a:gd name="connsiteY38" fmla="*/ 623571 h 2511259"/>
                  <a:gd name="connsiteX39" fmla="*/ 903923 w 4027144"/>
                  <a:gd name="connsiteY39" fmla="*/ 689293 h 2511259"/>
                  <a:gd name="connsiteX40" fmla="*/ 959168 w 4027144"/>
                  <a:gd name="connsiteY40" fmla="*/ 574993 h 2511259"/>
                  <a:gd name="connsiteX41" fmla="*/ 955357 w 4027144"/>
                  <a:gd name="connsiteY41" fmla="*/ 564516 h 2511259"/>
                  <a:gd name="connsiteX42" fmla="*/ 1011555 w 4027144"/>
                  <a:gd name="connsiteY42" fmla="*/ 596901 h 2511259"/>
                  <a:gd name="connsiteX43" fmla="*/ 996315 w 4027144"/>
                  <a:gd name="connsiteY43" fmla="*/ 661671 h 2511259"/>
                  <a:gd name="connsiteX44" fmla="*/ 890588 w 4027144"/>
                  <a:gd name="connsiteY44" fmla="*/ 717868 h 2511259"/>
                  <a:gd name="connsiteX45" fmla="*/ 681038 w 4027144"/>
                  <a:gd name="connsiteY45" fmla="*/ 641668 h 2511259"/>
                  <a:gd name="connsiteX46" fmla="*/ 738188 w 4027144"/>
                  <a:gd name="connsiteY46" fmla="*/ 433071 h 2511259"/>
                  <a:gd name="connsiteX47" fmla="*/ 875348 w 4027144"/>
                  <a:gd name="connsiteY47" fmla="*/ 422593 h 2511259"/>
                  <a:gd name="connsiteX48" fmla="*/ 1280160 w 4027144"/>
                  <a:gd name="connsiteY48" fmla="*/ 513081 h 2511259"/>
                  <a:gd name="connsiteX49" fmla="*/ 1312545 w 4027144"/>
                  <a:gd name="connsiteY49" fmla="*/ 507366 h 2511259"/>
                  <a:gd name="connsiteX50" fmla="*/ 1338263 w 4027144"/>
                  <a:gd name="connsiteY50" fmla="*/ 493078 h 2511259"/>
                  <a:gd name="connsiteX51" fmla="*/ 1359218 w 4027144"/>
                  <a:gd name="connsiteY51" fmla="*/ 493078 h 2511259"/>
                  <a:gd name="connsiteX52" fmla="*/ 1361123 w 4027144"/>
                  <a:gd name="connsiteY52" fmla="*/ 515938 h 2511259"/>
                  <a:gd name="connsiteX53" fmla="*/ 1355408 w 4027144"/>
                  <a:gd name="connsiteY53" fmla="*/ 528321 h 2511259"/>
                  <a:gd name="connsiteX54" fmla="*/ 1478280 w 4027144"/>
                  <a:gd name="connsiteY54" fmla="*/ 534989 h 2511259"/>
                  <a:gd name="connsiteX55" fmla="*/ 1519238 w 4027144"/>
                  <a:gd name="connsiteY55" fmla="*/ 430213 h 2511259"/>
                  <a:gd name="connsiteX56" fmla="*/ 1512570 w 4027144"/>
                  <a:gd name="connsiteY56" fmla="*/ 421641 h 2511259"/>
                  <a:gd name="connsiteX57" fmla="*/ 1516380 w 4027144"/>
                  <a:gd name="connsiteY57" fmla="*/ 415926 h 2511259"/>
                  <a:gd name="connsiteX58" fmla="*/ 1533525 w 4027144"/>
                  <a:gd name="connsiteY58" fmla="*/ 425451 h 2511259"/>
                  <a:gd name="connsiteX59" fmla="*/ 1511618 w 4027144"/>
                  <a:gd name="connsiteY59" fmla="*/ 561658 h 2511259"/>
                  <a:gd name="connsiteX60" fmla="*/ 1401128 w 4027144"/>
                  <a:gd name="connsiteY60" fmla="*/ 586423 h 2511259"/>
                  <a:gd name="connsiteX61" fmla="*/ 1342073 w 4027144"/>
                  <a:gd name="connsiteY61" fmla="*/ 579756 h 2511259"/>
                  <a:gd name="connsiteX62" fmla="*/ 1303020 w 4027144"/>
                  <a:gd name="connsiteY62" fmla="*/ 592139 h 2511259"/>
                  <a:gd name="connsiteX63" fmla="*/ 1145858 w 4027144"/>
                  <a:gd name="connsiteY63" fmla="*/ 755016 h 2511259"/>
                  <a:gd name="connsiteX64" fmla="*/ 1129665 w 4027144"/>
                  <a:gd name="connsiteY64" fmla="*/ 775971 h 2511259"/>
                  <a:gd name="connsiteX65" fmla="*/ 1133475 w 4027144"/>
                  <a:gd name="connsiteY65" fmla="*/ 779781 h 2511259"/>
                  <a:gd name="connsiteX66" fmla="*/ 1179195 w 4027144"/>
                  <a:gd name="connsiteY66" fmla="*/ 740728 h 2511259"/>
                  <a:gd name="connsiteX67" fmla="*/ 1201103 w 4027144"/>
                  <a:gd name="connsiteY67" fmla="*/ 723583 h 2511259"/>
                  <a:gd name="connsiteX68" fmla="*/ 1231583 w 4027144"/>
                  <a:gd name="connsiteY68" fmla="*/ 737871 h 2511259"/>
                  <a:gd name="connsiteX69" fmla="*/ 1199198 w 4027144"/>
                  <a:gd name="connsiteY69" fmla="*/ 822643 h 2511259"/>
                  <a:gd name="connsiteX70" fmla="*/ 1163955 w 4027144"/>
                  <a:gd name="connsiteY70" fmla="*/ 870268 h 2511259"/>
                  <a:gd name="connsiteX71" fmla="*/ 1151573 w 4027144"/>
                  <a:gd name="connsiteY71" fmla="*/ 909321 h 2511259"/>
                  <a:gd name="connsiteX72" fmla="*/ 1223010 w 4027144"/>
                  <a:gd name="connsiteY72" fmla="*/ 837883 h 2511259"/>
                  <a:gd name="connsiteX73" fmla="*/ 1340168 w 4027144"/>
                  <a:gd name="connsiteY73" fmla="*/ 722631 h 2511259"/>
                  <a:gd name="connsiteX74" fmla="*/ 1402080 w 4027144"/>
                  <a:gd name="connsiteY74" fmla="*/ 735014 h 2511259"/>
                  <a:gd name="connsiteX75" fmla="*/ 1463993 w 4027144"/>
                  <a:gd name="connsiteY75" fmla="*/ 780733 h 2511259"/>
                  <a:gd name="connsiteX76" fmla="*/ 1468755 w 4027144"/>
                  <a:gd name="connsiteY76" fmla="*/ 783591 h 2511259"/>
                  <a:gd name="connsiteX77" fmla="*/ 1501140 w 4027144"/>
                  <a:gd name="connsiteY77" fmla="*/ 717868 h 2511259"/>
                  <a:gd name="connsiteX78" fmla="*/ 1515428 w 4027144"/>
                  <a:gd name="connsiteY78" fmla="*/ 770256 h 2511259"/>
                  <a:gd name="connsiteX79" fmla="*/ 1570673 w 4027144"/>
                  <a:gd name="connsiteY79" fmla="*/ 726441 h 2511259"/>
                  <a:gd name="connsiteX80" fmla="*/ 1594485 w 4027144"/>
                  <a:gd name="connsiteY80" fmla="*/ 718821 h 2511259"/>
                  <a:gd name="connsiteX81" fmla="*/ 1605915 w 4027144"/>
                  <a:gd name="connsiteY81" fmla="*/ 742633 h 2511259"/>
                  <a:gd name="connsiteX82" fmla="*/ 1559243 w 4027144"/>
                  <a:gd name="connsiteY82" fmla="*/ 835026 h 2511259"/>
                  <a:gd name="connsiteX83" fmla="*/ 1523048 w 4027144"/>
                  <a:gd name="connsiteY83" fmla="*/ 891223 h 2511259"/>
                  <a:gd name="connsiteX84" fmla="*/ 1521143 w 4027144"/>
                  <a:gd name="connsiteY84" fmla="*/ 908368 h 2511259"/>
                  <a:gd name="connsiteX85" fmla="*/ 1596390 w 4027144"/>
                  <a:gd name="connsiteY85" fmla="*/ 831216 h 2511259"/>
                  <a:gd name="connsiteX86" fmla="*/ 1822133 w 4027144"/>
                  <a:gd name="connsiteY86" fmla="*/ 520701 h 2511259"/>
                  <a:gd name="connsiteX87" fmla="*/ 1867853 w 4027144"/>
                  <a:gd name="connsiteY87" fmla="*/ 493078 h 2511259"/>
                  <a:gd name="connsiteX88" fmla="*/ 1892618 w 4027144"/>
                  <a:gd name="connsiteY88" fmla="*/ 493078 h 2511259"/>
                  <a:gd name="connsiteX89" fmla="*/ 1890713 w 4027144"/>
                  <a:gd name="connsiteY89" fmla="*/ 519748 h 2511259"/>
                  <a:gd name="connsiteX90" fmla="*/ 1829753 w 4027144"/>
                  <a:gd name="connsiteY90" fmla="*/ 597853 h 2511259"/>
                  <a:gd name="connsiteX91" fmla="*/ 1719263 w 4027144"/>
                  <a:gd name="connsiteY91" fmla="*/ 715011 h 2511259"/>
                  <a:gd name="connsiteX92" fmla="*/ 1741170 w 4027144"/>
                  <a:gd name="connsiteY92" fmla="*/ 743586 h 2511259"/>
                  <a:gd name="connsiteX93" fmla="*/ 1709738 w 4027144"/>
                  <a:gd name="connsiteY93" fmla="*/ 800736 h 2511259"/>
                  <a:gd name="connsiteX94" fmla="*/ 1672590 w 4027144"/>
                  <a:gd name="connsiteY94" fmla="*/ 852171 h 2511259"/>
                  <a:gd name="connsiteX95" fmla="*/ 1680210 w 4027144"/>
                  <a:gd name="connsiteY95" fmla="*/ 913131 h 2511259"/>
                  <a:gd name="connsiteX96" fmla="*/ 1686878 w 4027144"/>
                  <a:gd name="connsiteY96" fmla="*/ 915036 h 2511259"/>
                  <a:gd name="connsiteX97" fmla="*/ 1705928 w 4027144"/>
                  <a:gd name="connsiteY97" fmla="*/ 897891 h 2511259"/>
                  <a:gd name="connsiteX98" fmla="*/ 1839278 w 4027144"/>
                  <a:gd name="connsiteY98" fmla="*/ 735966 h 2511259"/>
                  <a:gd name="connsiteX99" fmla="*/ 1876425 w 4027144"/>
                  <a:gd name="connsiteY99" fmla="*/ 682626 h 2511259"/>
                  <a:gd name="connsiteX100" fmla="*/ 1899285 w 4027144"/>
                  <a:gd name="connsiteY100" fmla="*/ 675958 h 2511259"/>
                  <a:gd name="connsiteX101" fmla="*/ 1896428 w 4027144"/>
                  <a:gd name="connsiteY101" fmla="*/ 700723 h 2511259"/>
                  <a:gd name="connsiteX102" fmla="*/ 1892618 w 4027144"/>
                  <a:gd name="connsiteY102" fmla="*/ 704533 h 2511259"/>
                  <a:gd name="connsiteX103" fmla="*/ 1862138 w 4027144"/>
                  <a:gd name="connsiteY103" fmla="*/ 758826 h 2511259"/>
                  <a:gd name="connsiteX104" fmla="*/ 1823085 w 4027144"/>
                  <a:gd name="connsiteY104" fmla="*/ 876936 h 2511259"/>
                  <a:gd name="connsiteX105" fmla="*/ 1757363 w 4027144"/>
                  <a:gd name="connsiteY105" fmla="*/ 936943 h 2511259"/>
                  <a:gd name="connsiteX106" fmla="*/ 1707833 w 4027144"/>
                  <a:gd name="connsiteY106" fmla="*/ 925514 h 2511259"/>
                  <a:gd name="connsiteX107" fmla="*/ 1661160 w 4027144"/>
                  <a:gd name="connsiteY107" fmla="*/ 911226 h 2511259"/>
                  <a:gd name="connsiteX108" fmla="*/ 1651635 w 4027144"/>
                  <a:gd name="connsiteY108" fmla="*/ 807403 h 2511259"/>
                  <a:gd name="connsiteX109" fmla="*/ 1604010 w 4027144"/>
                  <a:gd name="connsiteY109" fmla="*/ 895033 h 2511259"/>
                  <a:gd name="connsiteX110" fmla="*/ 1614488 w 4027144"/>
                  <a:gd name="connsiteY110" fmla="*/ 928371 h 2511259"/>
                  <a:gd name="connsiteX111" fmla="*/ 1628775 w 4027144"/>
                  <a:gd name="connsiteY111" fmla="*/ 941706 h 2511259"/>
                  <a:gd name="connsiteX112" fmla="*/ 1580198 w 4027144"/>
                  <a:gd name="connsiteY112" fmla="*/ 889318 h 2511259"/>
                  <a:gd name="connsiteX113" fmla="*/ 1527810 w 4027144"/>
                  <a:gd name="connsiteY113" fmla="*/ 930276 h 2511259"/>
                  <a:gd name="connsiteX114" fmla="*/ 1503045 w 4027144"/>
                  <a:gd name="connsiteY114" fmla="*/ 924561 h 2511259"/>
                  <a:gd name="connsiteX115" fmla="*/ 1504950 w 4027144"/>
                  <a:gd name="connsiteY115" fmla="*/ 850266 h 2511259"/>
                  <a:gd name="connsiteX116" fmla="*/ 1564958 w 4027144"/>
                  <a:gd name="connsiteY116" fmla="*/ 764541 h 2511259"/>
                  <a:gd name="connsiteX117" fmla="*/ 1575435 w 4027144"/>
                  <a:gd name="connsiteY117" fmla="*/ 745491 h 2511259"/>
                  <a:gd name="connsiteX118" fmla="*/ 1529715 w 4027144"/>
                  <a:gd name="connsiteY118" fmla="*/ 783591 h 2511259"/>
                  <a:gd name="connsiteX119" fmla="*/ 1460183 w 4027144"/>
                  <a:gd name="connsiteY119" fmla="*/ 849314 h 2511259"/>
                  <a:gd name="connsiteX120" fmla="*/ 1439228 w 4027144"/>
                  <a:gd name="connsiteY120" fmla="*/ 948373 h 2511259"/>
                  <a:gd name="connsiteX121" fmla="*/ 1432560 w 4027144"/>
                  <a:gd name="connsiteY121" fmla="*/ 950278 h 2511259"/>
                  <a:gd name="connsiteX122" fmla="*/ 1400175 w 4027144"/>
                  <a:gd name="connsiteY122" fmla="*/ 892176 h 2511259"/>
                  <a:gd name="connsiteX123" fmla="*/ 1347788 w 4027144"/>
                  <a:gd name="connsiteY123" fmla="*/ 931228 h 2511259"/>
                  <a:gd name="connsiteX124" fmla="*/ 1316355 w 4027144"/>
                  <a:gd name="connsiteY124" fmla="*/ 922656 h 2511259"/>
                  <a:gd name="connsiteX125" fmla="*/ 1310640 w 4027144"/>
                  <a:gd name="connsiteY125" fmla="*/ 879793 h 2511259"/>
                  <a:gd name="connsiteX126" fmla="*/ 1247775 w 4027144"/>
                  <a:gd name="connsiteY126" fmla="*/ 928371 h 2511259"/>
                  <a:gd name="connsiteX127" fmla="*/ 1206818 w 4027144"/>
                  <a:gd name="connsiteY127" fmla="*/ 910273 h 2511259"/>
                  <a:gd name="connsiteX128" fmla="*/ 1205865 w 4027144"/>
                  <a:gd name="connsiteY128" fmla="*/ 892176 h 2511259"/>
                  <a:gd name="connsiteX129" fmla="*/ 1147763 w 4027144"/>
                  <a:gd name="connsiteY129" fmla="*/ 938848 h 2511259"/>
                  <a:gd name="connsiteX130" fmla="*/ 1131570 w 4027144"/>
                  <a:gd name="connsiteY130" fmla="*/ 862648 h 2511259"/>
                  <a:gd name="connsiteX131" fmla="*/ 1183005 w 4027144"/>
                  <a:gd name="connsiteY131" fmla="*/ 778828 h 2511259"/>
                  <a:gd name="connsiteX132" fmla="*/ 1200150 w 4027144"/>
                  <a:gd name="connsiteY132" fmla="*/ 751206 h 2511259"/>
                  <a:gd name="connsiteX133" fmla="*/ 1044893 w 4027144"/>
                  <a:gd name="connsiteY133" fmla="*/ 941706 h 2511259"/>
                  <a:gd name="connsiteX134" fmla="*/ 1038225 w 4027144"/>
                  <a:gd name="connsiteY134" fmla="*/ 940753 h 2511259"/>
                  <a:gd name="connsiteX135" fmla="*/ 1037273 w 4027144"/>
                  <a:gd name="connsiteY135" fmla="*/ 894081 h 2511259"/>
                  <a:gd name="connsiteX136" fmla="*/ 1122045 w 4027144"/>
                  <a:gd name="connsiteY136" fmla="*/ 727393 h 2511259"/>
                  <a:gd name="connsiteX137" fmla="*/ 1247775 w 4027144"/>
                  <a:gd name="connsiteY137" fmla="*/ 558801 h 2511259"/>
                  <a:gd name="connsiteX138" fmla="*/ 1194435 w 4027144"/>
                  <a:gd name="connsiteY138" fmla="*/ 544514 h 2511259"/>
                  <a:gd name="connsiteX139" fmla="*/ 1178243 w 4027144"/>
                  <a:gd name="connsiteY139" fmla="*/ 552133 h 2511259"/>
                  <a:gd name="connsiteX140" fmla="*/ 1023938 w 4027144"/>
                  <a:gd name="connsiteY140" fmla="*/ 763589 h 2511259"/>
                  <a:gd name="connsiteX141" fmla="*/ 861060 w 4027144"/>
                  <a:gd name="connsiteY141" fmla="*/ 990283 h 2511259"/>
                  <a:gd name="connsiteX142" fmla="*/ 717233 w 4027144"/>
                  <a:gd name="connsiteY142" fmla="*/ 1116014 h 2511259"/>
                  <a:gd name="connsiteX143" fmla="*/ 676275 w 4027144"/>
                  <a:gd name="connsiteY143" fmla="*/ 1129348 h 2511259"/>
                  <a:gd name="connsiteX144" fmla="*/ 620078 w 4027144"/>
                  <a:gd name="connsiteY144" fmla="*/ 1095058 h 2511259"/>
                  <a:gd name="connsiteX145" fmla="*/ 605790 w 4027144"/>
                  <a:gd name="connsiteY145" fmla="*/ 1032193 h 2511259"/>
                  <a:gd name="connsiteX146" fmla="*/ 528638 w 4027144"/>
                  <a:gd name="connsiteY146" fmla="*/ 937896 h 2511259"/>
                  <a:gd name="connsiteX147" fmla="*/ 509588 w 4027144"/>
                  <a:gd name="connsiteY147" fmla="*/ 972186 h 2511259"/>
                  <a:gd name="connsiteX148" fmla="*/ 429578 w 4027144"/>
                  <a:gd name="connsiteY148" fmla="*/ 1092201 h 2511259"/>
                  <a:gd name="connsiteX149" fmla="*/ 283845 w 4027144"/>
                  <a:gd name="connsiteY149" fmla="*/ 1166496 h 2511259"/>
                  <a:gd name="connsiteX150" fmla="*/ 281940 w 4027144"/>
                  <a:gd name="connsiteY150" fmla="*/ 1173164 h 2511259"/>
                  <a:gd name="connsiteX151" fmla="*/ 420053 w 4027144"/>
                  <a:gd name="connsiteY151" fmla="*/ 1260793 h 2511259"/>
                  <a:gd name="connsiteX152" fmla="*/ 721995 w 4027144"/>
                  <a:gd name="connsiteY152" fmla="*/ 1381761 h 2511259"/>
                  <a:gd name="connsiteX153" fmla="*/ 1115378 w 4027144"/>
                  <a:gd name="connsiteY153" fmla="*/ 1556068 h 2511259"/>
                  <a:gd name="connsiteX154" fmla="*/ 1190625 w 4027144"/>
                  <a:gd name="connsiteY154" fmla="*/ 1605598 h 2511259"/>
                  <a:gd name="connsiteX155" fmla="*/ 1400175 w 4027144"/>
                  <a:gd name="connsiteY155" fmla="*/ 1602741 h 2511259"/>
                  <a:gd name="connsiteX156" fmla="*/ 1603058 w 4027144"/>
                  <a:gd name="connsiteY156" fmla="*/ 1413193 h 2511259"/>
                  <a:gd name="connsiteX157" fmla="*/ 1867853 w 4027144"/>
                  <a:gd name="connsiteY157" fmla="*/ 1500823 h 2511259"/>
                  <a:gd name="connsiteX158" fmla="*/ 1846898 w 4027144"/>
                  <a:gd name="connsiteY158" fmla="*/ 1389381 h 2511259"/>
                  <a:gd name="connsiteX159" fmla="*/ 1860233 w 4027144"/>
                  <a:gd name="connsiteY159" fmla="*/ 1244601 h 2511259"/>
                  <a:gd name="connsiteX160" fmla="*/ 1998345 w 4027144"/>
                  <a:gd name="connsiteY160" fmla="*/ 1198881 h 2511259"/>
                  <a:gd name="connsiteX161" fmla="*/ 1980248 w 4027144"/>
                  <a:gd name="connsiteY161" fmla="*/ 1243648 h 2511259"/>
                  <a:gd name="connsiteX162" fmla="*/ 1917383 w 4027144"/>
                  <a:gd name="connsiteY162" fmla="*/ 1416051 h 2511259"/>
                  <a:gd name="connsiteX163" fmla="*/ 1911668 w 4027144"/>
                  <a:gd name="connsiteY163" fmla="*/ 1517016 h 2511259"/>
                  <a:gd name="connsiteX164" fmla="*/ 1974533 w 4027144"/>
                  <a:gd name="connsiteY164" fmla="*/ 1458914 h 2511259"/>
                  <a:gd name="connsiteX165" fmla="*/ 2174558 w 4027144"/>
                  <a:gd name="connsiteY165" fmla="*/ 1408431 h 2511259"/>
                  <a:gd name="connsiteX166" fmla="*/ 2334578 w 4027144"/>
                  <a:gd name="connsiteY166" fmla="*/ 1457008 h 2511259"/>
                  <a:gd name="connsiteX167" fmla="*/ 2470785 w 4027144"/>
                  <a:gd name="connsiteY167" fmla="*/ 1632268 h 2511259"/>
                  <a:gd name="connsiteX168" fmla="*/ 2519363 w 4027144"/>
                  <a:gd name="connsiteY168" fmla="*/ 1583691 h 2511259"/>
                  <a:gd name="connsiteX169" fmla="*/ 2658428 w 4027144"/>
                  <a:gd name="connsiteY169" fmla="*/ 1577976 h 2511259"/>
                  <a:gd name="connsiteX170" fmla="*/ 2738438 w 4027144"/>
                  <a:gd name="connsiteY170" fmla="*/ 1646556 h 2511259"/>
                  <a:gd name="connsiteX171" fmla="*/ 2841308 w 4027144"/>
                  <a:gd name="connsiteY171" fmla="*/ 1514158 h 2511259"/>
                  <a:gd name="connsiteX172" fmla="*/ 3003233 w 4027144"/>
                  <a:gd name="connsiteY172" fmla="*/ 1316991 h 2511259"/>
                  <a:gd name="connsiteX173" fmla="*/ 3055620 w 4027144"/>
                  <a:gd name="connsiteY173" fmla="*/ 1217931 h 2511259"/>
                  <a:gd name="connsiteX174" fmla="*/ 3152775 w 4027144"/>
                  <a:gd name="connsiteY174" fmla="*/ 899796 h 2511259"/>
                  <a:gd name="connsiteX175" fmla="*/ 3128010 w 4027144"/>
                  <a:gd name="connsiteY175" fmla="*/ 503556 h 2511259"/>
                  <a:gd name="connsiteX176" fmla="*/ 3000375 w 4027144"/>
                  <a:gd name="connsiteY176" fmla="*/ 337821 h 2511259"/>
                  <a:gd name="connsiteX177" fmla="*/ 2885123 w 4027144"/>
                  <a:gd name="connsiteY177" fmla="*/ 326391 h 2511259"/>
                  <a:gd name="connsiteX178" fmla="*/ 2845118 w 4027144"/>
                  <a:gd name="connsiteY178" fmla="*/ 344488 h 2511259"/>
                  <a:gd name="connsiteX179" fmla="*/ 2855595 w 4027144"/>
                  <a:gd name="connsiteY179" fmla="*/ 408306 h 2511259"/>
                  <a:gd name="connsiteX180" fmla="*/ 2823210 w 4027144"/>
                  <a:gd name="connsiteY180" fmla="*/ 449263 h 2511259"/>
                  <a:gd name="connsiteX181" fmla="*/ 2736533 w 4027144"/>
                  <a:gd name="connsiteY181" fmla="*/ 434023 h 2511259"/>
                  <a:gd name="connsiteX182" fmla="*/ 2735580 w 4027144"/>
                  <a:gd name="connsiteY182" fmla="*/ 341631 h 2511259"/>
                  <a:gd name="connsiteX183" fmla="*/ 2835593 w 4027144"/>
                  <a:gd name="connsiteY183" fmla="*/ 335916 h 2511259"/>
                  <a:gd name="connsiteX184" fmla="*/ 2933700 w 4027144"/>
                  <a:gd name="connsiteY184" fmla="*/ 294958 h 2511259"/>
                  <a:gd name="connsiteX185" fmla="*/ 2931795 w 4027144"/>
                  <a:gd name="connsiteY185" fmla="*/ 292101 h 2511259"/>
                  <a:gd name="connsiteX186" fmla="*/ 2739390 w 4027144"/>
                  <a:gd name="connsiteY186" fmla="*/ 226378 h 2511259"/>
                  <a:gd name="connsiteX187" fmla="*/ 2584133 w 4027144"/>
                  <a:gd name="connsiteY187" fmla="*/ 308293 h 2511259"/>
                  <a:gd name="connsiteX188" fmla="*/ 2652713 w 4027144"/>
                  <a:gd name="connsiteY188" fmla="*/ 374016 h 2511259"/>
                  <a:gd name="connsiteX189" fmla="*/ 2546033 w 4027144"/>
                  <a:gd name="connsiteY189" fmla="*/ 621666 h 2511259"/>
                  <a:gd name="connsiteX190" fmla="*/ 2361248 w 4027144"/>
                  <a:gd name="connsiteY190" fmla="*/ 481648 h 2511259"/>
                  <a:gd name="connsiteX191" fmla="*/ 2500313 w 4027144"/>
                  <a:gd name="connsiteY191" fmla="*/ 305436 h 2511259"/>
                  <a:gd name="connsiteX192" fmla="*/ 2521268 w 4027144"/>
                  <a:gd name="connsiteY192" fmla="*/ 303531 h 2511259"/>
                  <a:gd name="connsiteX193" fmla="*/ 2584133 w 4027144"/>
                  <a:gd name="connsiteY193" fmla="*/ 274003 h 2511259"/>
                  <a:gd name="connsiteX194" fmla="*/ 2687003 w 4027144"/>
                  <a:gd name="connsiteY194" fmla="*/ 205423 h 2511259"/>
                  <a:gd name="connsiteX195" fmla="*/ 2620328 w 4027144"/>
                  <a:gd name="connsiteY195" fmla="*/ 155893 h 2511259"/>
                  <a:gd name="connsiteX196" fmla="*/ 2501265 w 4027144"/>
                  <a:gd name="connsiteY196" fmla="*/ 138748 h 2511259"/>
                  <a:gd name="connsiteX197" fmla="*/ 2512695 w 4027144"/>
                  <a:gd name="connsiteY197" fmla="*/ 21591 h 2511259"/>
                  <a:gd name="connsiteX198" fmla="*/ 2622233 w 4027144"/>
                  <a:gd name="connsiteY198" fmla="*/ 17781 h 2511259"/>
                  <a:gd name="connsiteX199" fmla="*/ 2629853 w 4027144"/>
                  <a:gd name="connsiteY199" fmla="*/ 149226 h 2511259"/>
                  <a:gd name="connsiteX200" fmla="*/ 2723198 w 4027144"/>
                  <a:gd name="connsiteY200" fmla="*/ 196851 h 2511259"/>
                  <a:gd name="connsiteX201" fmla="*/ 2950845 w 4027144"/>
                  <a:gd name="connsiteY201" fmla="*/ 283528 h 2511259"/>
                  <a:gd name="connsiteX202" fmla="*/ 2964180 w 4027144"/>
                  <a:gd name="connsiteY202" fmla="*/ 292101 h 2511259"/>
                  <a:gd name="connsiteX203" fmla="*/ 2947035 w 4027144"/>
                  <a:gd name="connsiteY203" fmla="*/ 237808 h 2511259"/>
                  <a:gd name="connsiteX204" fmla="*/ 2944178 w 4027144"/>
                  <a:gd name="connsiteY204" fmla="*/ 175896 h 2511259"/>
                  <a:gd name="connsiteX205" fmla="*/ 3006090 w 4027144"/>
                  <a:gd name="connsiteY205" fmla="*/ 158751 h 2511259"/>
                  <a:gd name="connsiteX206" fmla="*/ 3038475 w 4027144"/>
                  <a:gd name="connsiteY206" fmla="*/ 211138 h 2511259"/>
                  <a:gd name="connsiteX207" fmla="*/ 2991803 w 4027144"/>
                  <a:gd name="connsiteY207" fmla="*/ 256858 h 2511259"/>
                  <a:gd name="connsiteX208" fmla="*/ 2973705 w 4027144"/>
                  <a:gd name="connsiteY208" fmla="*/ 257811 h 2511259"/>
                  <a:gd name="connsiteX209" fmla="*/ 3009900 w 4027144"/>
                  <a:gd name="connsiteY209" fmla="*/ 328296 h 2511259"/>
                  <a:gd name="connsiteX210" fmla="*/ 3214688 w 4027144"/>
                  <a:gd name="connsiteY210" fmla="*/ 710248 h 2511259"/>
                  <a:gd name="connsiteX211" fmla="*/ 3128010 w 4027144"/>
                  <a:gd name="connsiteY211" fmla="*/ 1189356 h 2511259"/>
                  <a:gd name="connsiteX212" fmla="*/ 3127058 w 4027144"/>
                  <a:gd name="connsiteY212" fmla="*/ 1199833 h 2511259"/>
                  <a:gd name="connsiteX213" fmla="*/ 3179445 w 4027144"/>
                  <a:gd name="connsiteY213" fmla="*/ 1156971 h 2511259"/>
                  <a:gd name="connsiteX214" fmla="*/ 3394710 w 4027144"/>
                  <a:gd name="connsiteY214" fmla="*/ 977901 h 2511259"/>
                  <a:gd name="connsiteX215" fmla="*/ 3647123 w 4027144"/>
                  <a:gd name="connsiteY215" fmla="*/ 679768 h 2511259"/>
                  <a:gd name="connsiteX216" fmla="*/ 3651885 w 4027144"/>
                  <a:gd name="connsiteY216" fmla="*/ 670243 h 2511259"/>
                  <a:gd name="connsiteX217" fmla="*/ 3617595 w 4027144"/>
                  <a:gd name="connsiteY217" fmla="*/ 681673 h 2511259"/>
                  <a:gd name="connsiteX218" fmla="*/ 3509963 w 4027144"/>
                  <a:gd name="connsiteY218" fmla="*/ 669291 h 2511259"/>
                  <a:gd name="connsiteX219" fmla="*/ 3305175 w 4027144"/>
                  <a:gd name="connsiteY219" fmla="*/ 523558 h 2511259"/>
                  <a:gd name="connsiteX220" fmla="*/ 3352800 w 4027144"/>
                  <a:gd name="connsiteY220" fmla="*/ 514986 h 2511259"/>
                  <a:gd name="connsiteX221" fmla="*/ 3600450 w 4027144"/>
                  <a:gd name="connsiteY221" fmla="*/ 548323 h 2511259"/>
                  <a:gd name="connsiteX222" fmla="*/ 3648075 w 4027144"/>
                  <a:gd name="connsiteY222" fmla="*/ 582614 h 2511259"/>
                  <a:gd name="connsiteX223" fmla="*/ 3659505 w 4027144"/>
                  <a:gd name="connsiteY223" fmla="*/ 609283 h 2511259"/>
                  <a:gd name="connsiteX224" fmla="*/ 3633788 w 4027144"/>
                  <a:gd name="connsiteY224" fmla="*/ 629286 h 2511259"/>
                  <a:gd name="connsiteX225" fmla="*/ 3503295 w 4027144"/>
                  <a:gd name="connsiteY225" fmla="*/ 589281 h 2511259"/>
                  <a:gd name="connsiteX226" fmla="*/ 3660458 w 4027144"/>
                  <a:gd name="connsiteY226" fmla="*/ 656908 h 2511259"/>
                  <a:gd name="connsiteX227" fmla="*/ 3687128 w 4027144"/>
                  <a:gd name="connsiteY227" fmla="*/ 33021 h 2511259"/>
                  <a:gd name="connsiteX228" fmla="*/ 3694748 w 4027144"/>
                  <a:gd name="connsiteY228" fmla="*/ 31116 h 2511259"/>
                  <a:gd name="connsiteX229" fmla="*/ 3742373 w 4027144"/>
                  <a:gd name="connsiteY229" fmla="*/ 196851 h 2511259"/>
                  <a:gd name="connsiteX230" fmla="*/ 3650933 w 4027144"/>
                  <a:gd name="connsiteY230" fmla="*/ 710248 h 2511259"/>
                  <a:gd name="connsiteX231" fmla="*/ 3421380 w 4027144"/>
                  <a:gd name="connsiteY231" fmla="*/ 989331 h 2511259"/>
                  <a:gd name="connsiteX232" fmla="*/ 3226118 w 4027144"/>
                  <a:gd name="connsiteY232" fmla="*/ 1179831 h 2511259"/>
                  <a:gd name="connsiteX233" fmla="*/ 3257550 w 4027144"/>
                  <a:gd name="connsiteY233" fmla="*/ 1164591 h 2511259"/>
                  <a:gd name="connsiteX234" fmla="*/ 3400425 w 4027144"/>
                  <a:gd name="connsiteY234" fmla="*/ 1114108 h 2511259"/>
                  <a:gd name="connsiteX235" fmla="*/ 3485198 w 4027144"/>
                  <a:gd name="connsiteY235" fmla="*/ 1071246 h 2511259"/>
                  <a:gd name="connsiteX236" fmla="*/ 3488055 w 4027144"/>
                  <a:gd name="connsiteY236" fmla="*/ 1075056 h 2511259"/>
                  <a:gd name="connsiteX237" fmla="*/ 3461385 w 4027144"/>
                  <a:gd name="connsiteY237" fmla="*/ 1094106 h 2511259"/>
                  <a:gd name="connsiteX238" fmla="*/ 3710940 w 4027144"/>
                  <a:gd name="connsiteY238" fmla="*/ 1025526 h 2511259"/>
                  <a:gd name="connsiteX239" fmla="*/ 3734753 w 4027144"/>
                  <a:gd name="connsiteY239" fmla="*/ 927418 h 2511259"/>
                  <a:gd name="connsiteX240" fmla="*/ 3821430 w 4027144"/>
                  <a:gd name="connsiteY240" fmla="*/ 945516 h 2511259"/>
                  <a:gd name="connsiteX241" fmla="*/ 3817620 w 4027144"/>
                  <a:gd name="connsiteY241" fmla="*/ 1031241 h 2511259"/>
                  <a:gd name="connsiteX242" fmla="*/ 3717608 w 4027144"/>
                  <a:gd name="connsiteY242" fmla="*/ 1033146 h 2511259"/>
                  <a:gd name="connsiteX243" fmla="*/ 3616643 w 4027144"/>
                  <a:gd name="connsiteY243" fmla="*/ 1088391 h 2511259"/>
                  <a:gd name="connsiteX244" fmla="*/ 3709988 w 4027144"/>
                  <a:gd name="connsiteY244" fmla="*/ 1100773 h 2511259"/>
                  <a:gd name="connsiteX245" fmla="*/ 3832860 w 4027144"/>
                  <a:gd name="connsiteY245" fmla="*/ 1130301 h 2511259"/>
                  <a:gd name="connsiteX246" fmla="*/ 3856673 w 4027144"/>
                  <a:gd name="connsiteY246" fmla="*/ 1124586 h 2511259"/>
                  <a:gd name="connsiteX247" fmla="*/ 3970020 w 4027144"/>
                  <a:gd name="connsiteY247" fmla="*/ 1100773 h 2511259"/>
                  <a:gd name="connsiteX248" fmla="*/ 4026218 w 4027144"/>
                  <a:gd name="connsiteY248" fmla="*/ 1204596 h 2511259"/>
                  <a:gd name="connsiteX249" fmla="*/ 3945255 w 4027144"/>
                  <a:gd name="connsiteY249" fmla="*/ 1285558 h 2511259"/>
                  <a:gd name="connsiteX250" fmla="*/ 3834765 w 4027144"/>
                  <a:gd name="connsiteY250" fmla="*/ 1165543 h 2511259"/>
                  <a:gd name="connsiteX251" fmla="*/ 3837623 w 4027144"/>
                  <a:gd name="connsiteY251" fmla="*/ 1152208 h 2511259"/>
                  <a:gd name="connsiteX252" fmla="*/ 3383280 w 4027144"/>
                  <a:gd name="connsiteY252" fmla="*/ 1141731 h 2511259"/>
                  <a:gd name="connsiteX253" fmla="*/ 3438525 w 4027144"/>
                  <a:gd name="connsiteY253" fmla="*/ 1166496 h 2511259"/>
                  <a:gd name="connsiteX254" fmla="*/ 3555683 w 4027144"/>
                  <a:gd name="connsiteY254" fmla="*/ 1247458 h 2511259"/>
                  <a:gd name="connsiteX255" fmla="*/ 3590925 w 4027144"/>
                  <a:gd name="connsiteY255" fmla="*/ 1253173 h 2511259"/>
                  <a:gd name="connsiteX256" fmla="*/ 3729038 w 4027144"/>
                  <a:gd name="connsiteY256" fmla="*/ 1278891 h 2511259"/>
                  <a:gd name="connsiteX257" fmla="*/ 3757613 w 4027144"/>
                  <a:gd name="connsiteY257" fmla="*/ 1413193 h 2511259"/>
                  <a:gd name="connsiteX258" fmla="*/ 3641408 w 4027144"/>
                  <a:gd name="connsiteY258" fmla="*/ 1493204 h 2511259"/>
                  <a:gd name="connsiteX259" fmla="*/ 3526155 w 4027144"/>
                  <a:gd name="connsiteY259" fmla="*/ 1417004 h 2511259"/>
                  <a:gd name="connsiteX260" fmla="*/ 3551873 w 4027144"/>
                  <a:gd name="connsiteY260" fmla="*/ 1279843 h 2511259"/>
                  <a:gd name="connsiteX261" fmla="*/ 3566160 w 4027144"/>
                  <a:gd name="connsiteY261" fmla="*/ 1266508 h 2511259"/>
                  <a:gd name="connsiteX262" fmla="*/ 3393758 w 4027144"/>
                  <a:gd name="connsiteY262" fmla="*/ 1166496 h 2511259"/>
                  <a:gd name="connsiteX263" fmla="*/ 3304223 w 4027144"/>
                  <a:gd name="connsiteY263" fmla="*/ 1173164 h 2511259"/>
                  <a:gd name="connsiteX264" fmla="*/ 3165158 w 4027144"/>
                  <a:gd name="connsiteY264" fmla="*/ 1251268 h 2511259"/>
                  <a:gd name="connsiteX265" fmla="*/ 3297555 w 4027144"/>
                  <a:gd name="connsiteY265" fmla="*/ 1295083 h 2511259"/>
                  <a:gd name="connsiteX266" fmla="*/ 3416618 w 4027144"/>
                  <a:gd name="connsiteY266" fmla="*/ 1292226 h 2511259"/>
                  <a:gd name="connsiteX267" fmla="*/ 3424238 w 4027144"/>
                  <a:gd name="connsiteY267" fmla="*/ 1400811 h 2511259"/>
                  <a:gd name="connsiteX268" fmla="*/ 3318510 w 4027144"/>
                  <a:gd name="connsiteY268" fmla="*/ 1421766 h 2511259"/>
                  <a:gd name="connsiteX269" fmla="*/ 3289935 w 4027144"/>
                  <a:gd name="connsiteY269" fmla="*/ 1302704 h 2511259"/>
                  <a:gd name="connsiteX270" fmla="*/ 3159443 w 4027144"/>
                  <a:gd name="connsiteY270" fmla="*/ 1267461 h 2511259"/>
                  <a:gd name="connsiteX271" fmla="*/ 3140393 w 4027144"/>
                  <a:gd name="connsiteY271" fmla="*/ 1274129 h 2511259"/>
                  <a:gd name="connsiteX272" fmla="*/ 3019425 w 4027144"/>
                  <a:gd name="connsiteY272" fmla="*/ 1399858 h 2511259"/>
                  <a:gd name="connsiteX273" fmla="*/ 2873693 w 4027144"/>
                  <a:gd name="connsiteY273" fmla="*/ 1570356 h 2511259"/>
                  <a:gd name="connsiteX274" fmla="*/ 2770823 w 4027144"/>
                  <a:gd name="connsiteY274" fmla="*/ 1691323 h 2511259"/>
                  <a:gd name="connsiteX275" fmla="*/ 2767965 w 4027144"/>
                  <a:gd name="connsiteY275" fmla="*/ 1708468 h 2511259"/>
                  <a:gd name="connsiteX276" fmla="*/ 2784158 w 4027144"/>
                  <a:gd name="connsiteY276" fmla="*/ 2039939 h 2511259"/>
                  <a:gd name="connsiteX277" fmla="*/ 2685098 w 4027144"/>
                  <a:gd name="connsiteY277" fmla="*/ 2330451 h 2511259"/>
                  <a:gd name="connsiteX278" fmla="*/ 2542223 w 4027144"/>
                  <a:gd name="connsiteY278" fmla="*/ 2478089 h 2511259"/>
                  <a:gd name="connsiteX279" fmla="*/ 2414588 w 4027144"/>
                  <a:gd name="connsiteY279" fmla="*/ 2503806 h 2511259"/>
                  <a:gd name="connsiteX280" fmla="*/ 2313623 w 4027144"/>
                  <a:gd name="connsiteY280" fmla="*/ 2431416 h 2511259"/>
                  <a:gd name="connsiteX281" fmla="*/ 2306955 w 4027144"/>
                  <a:gd name="connsiteY281" fmla="*/ 2419986 h 2511259"/>
                  <a:gd name="connsiteX282" fmla="*/ 2305050 w 4027144"/>
                  <a:gd name="connsiteY282" fmla="*/ 2419033 h 2511259"/>
                  <a:gd name="connsiteX283" fmla="*/ 2105978 w 4027144"/>
                  <a:gd name="connsiteY283" fmla="*/ 2510474 h 2511259"/>
                  <a:gd name="connsiteX284" fmla="*/ 1919288 w 4027144"/>
                  <a:gd name="connsiteY284" fmla="*/ 2355216 h 2511259"/>
                  <a:gd name="connsiteX285" fmla="*/ 1727835 w 4027144"/>
                  <a:gd name="connsiteY285" fmla="*/ 2510474 h 2511259"/>
                  <a:gd name="connsiteX286" fmla="*/ 1533525 w 4027144"/>
                  <a:gd name="connsiteY286" fmla="*/ 2419986 h 2511259"/>
                  <a:gd name="connsiteX287" fmla="*/ 1494473 w 4027144"/>
                  <a:gd name="connsiteY287" fmla="*/ 2470468 h 2511259"/>
                  <a:gd name="connsiteX288" fmla="*/ 1332548 w 4027144"/>
                  <a:gd name="connsiteY288" fmla="*/ 2495233 h 2511259"/>
                  <a:gd name="connsiteX289" fmla="*/ 1195388 w 4027144"/>
                  <a:gd name="connsiteY289" fmla="*/ 2394268 h 2511259"/>
                  <a:gd name="connsiteX290" fmla="*/ 1066800 w 4027144"/>
                  <a:gd name="connsiteY290" fmla="*/ 2098993 h 2511259"/>
                  <a:gd name="connsiteX291" fmla="*/ 1051560 w 4027144"/>
                  <a:gd name="connsiteY291" fmla="*/ 1876108 h 2511259"/>
                  <a:gd name="connsiteX292" fmla="*/ 1116330 w 4027144"/>
                  <a:gd name="connsiteY292" fmla="*/ 1677989 h 2511259"/>
                  <a:gd name="connsiteX293" fmla="*/ 1179195 w 4027144"/>
                  <a:gd name="connsiteY293" fmla="*/ 1611314 h 2511259"/>
                  <a:gd name="connsiteX294" fmla="*/ 1043940 w 4027144"/>
                  <a:gd name="connsiteY294" fmla="*/ 1546543 h 2511259"/>
                  <a:gd name="connsiteX295" fmla="*/ 916305 w 4027144"/>
                  <a:gd name="connsiteY295" fmla="*/ 1559879 h 2511259"/>
                  <a:gd name="connsiteX296" fmla="*/ 859155 w 4027144"/>
                  <a:gd name="connsiteY296" fmla="*/ 1610361 h 2511259"/>
                  <a:gd name="connsiteX297" fmla="*/ 897255 w 4027144"/>
                  <a:gd name="connsiteY297" fmla="*/ 1674179 h 2511259"/>
                  <a:gd name="connsiteX298" fmla="*/ 885825 w 4027144"/>
                  <a:gd name="connsiteY298" fmla="*/ 1722756 h 2511259"/>
                  <a:gd name="connsiteX299" fmla="*/ 794385 w 4027144"/>
                  <a:gd name="connsiteY299" fmla="*/ 1760856 h 2511259"/>
                  <a:gd name="connsiteX300" fmla="*/ 734378 w 4027144"/>
                  <a:gd name="connsiteY300" fmla="*/ 1684656 h 2511259"/>
                  <a:gd name="connsiteX301" fmla="*/ 789623 w 4027144"/>
                  <a:gd name="connsiteY301" fmla="*/ 1604646 h 2511259"/>
                  <a:gd name="connsiteX302" fmla="*/ 842010 w 4027144"/>
                  <a:gd name="connsiteY302" fmla="*/ 1603693 h 2511259"/>
                  <a:gd name="connsiteX303" fmla="*/ 860107 w 4027144"/>
                  <a:gd name="connsiteY303" fmla="*/ 1598931 h 2511259"/>
                  <a:gd name="connsiteX304" fmla="*/ 955357 w 4027144"/>
                  <a:gd name="connsiteY304" fmla="*/ 1517016 h 2511259"/>
                  <a:gd name="connsiteX305" fmla="*/ 838200 w 4027144"/>
                  <a:gd name="connsiteY305" fmla="*/ 1498918 h 2511259"/>
                  <a:gd name="connsiteX306" fmla="*/ 822008 w 4027144"/>
                  <a:gd name="connsiteY306" fmla="*/ 1497966 h 2511259"/>
                  <a:gd name="connsiteX307" fmla="*/ 697230 w 4027144"/>
                  <a:gd name="connsiteY307" fmla="*/ 1537971 h 2511259"/>
                  <a:gd name="connsiteX308" fmla="*/ 594360 w 4027144"/>
                  <a:gd name="connsiteY308" fmla="*/ 1677036 h 2511259"/>
                  <a:gd name="connsiteX309" fmla="*/ 654368 w 4027144"/>
                  <a:gd name="connsiteY309" fmla="*/ 1720851 h 2511259"/>
                  <a:gd name="connsiteX310" fmla="*/ 599123 w 4027144"/>
                  <a:gd name="connsiteY310" fmla="*/ 1921829 h 2511259"/>
                  <a:gd name="connsiteX311" fmla="*/ 469583 w 4027144"/>
                  <a:gd name="connsiteY311" fmla="*/ 1887539 h 2511259"/>
                  <a:gd name="connsiteX312" fmla="*/ 448628 w 4027144"/>
                  <a:gd name="connsiteY312" fmla="*/ 1751331 h 2511259"/>
                  <a:gd name="connsiteX313" fmla="*/ 567690 w 4027144"/>
                  <a:gd name="connsiteY313" fmla="*/ 1677989 h 2511259"/>
                  <a:gd name="connsiteX314" fmla="*/ 592455 w 4027144"/>
                  <a:gd name="connsiteY314" fmla="*/ 1663701 h 2511259"/>
                  <a:gd name="connsiteX315" fmla="*/ 683895 w 4027144"/>
                  <a:gd name="connsiteY315" fmla="*/ 1525589 h 2511259"/>
                  <a:gd name="connsiteX316" fmla="*/ 709613 w 4027144"/>
                  <a:gd name="connsiteY316" fmla="*/ 1501776 h 2511259"/>
                  <a:gd name="connsiteX317" fmla="*/ 295275 w 4027144"/>
                  <a:gd name="connsiteY317" fmla="*/ 1680846 h 2511259"/>
                  <a:gd name="connsiteX318" fmla="*/ 300038 w 4027144"/>
                  <a:gd name="connsiteY318" fmla="*/ 1811339 h 2511259"/>
                  <a:gd name="connsiteX319" fmla="*/ 164783 w 4027144"/>
                  <a:gd name="connsiteY319" fmla="*/ 1828483 h 2511259"/>
                  <a:gd name="connsiteX320" fmla="*/ 147638 w 4027144"/>
                  <a:gd name="connsiteY320" fmla="*/ 1688466 h 2511259"/>
                  <a:gd name="connsiteX321" fmla="*/ 267653 w 4027144"/>
                  <a:gd name="connsiteY321" fmla="*/ 1662748 h 2511259"/>
                  <a:gd name="connsiteX322" fmla="*/ 284798 w 4027144"/>
                  <a:gd name="connsiteY322" fmla="*/ 1661796 h 2511259"/>
                  <a:gd name="connsiteX323" fmla="*/ 475298 w 4027144"/>
                  <a:gd name="connsiteY323" fmla="*/ 1538923 h 2511259"/>
                  <a:gd name="connsiteX324" fmla="*/ 359093 w 4027144"/>
                  <a:gd name="connsiteY324" fmla="*/ 1525589 h 2511259"/>
                  <a:gd name="connsiteX325" fmla="*/ 261938 w 4027144"/>
                  <a:gd name="connsiteY325" fmla="*/ 1560831 h 2511259"/>
                  <a:gd name="connsiteX326" fmla="*/ 228600 w 4027144"/>
                  <a:gd name="connsiteY326" fmla="*/ 1483679 h 2511259"/>
                  <a:gd name="connsiteX327" fmla="*/ 300038 w 4027144"/>
                  <a:gd name="connsiteY327" fmla="*/ 1433196 h 2511259"/>
                  <a:gd name="connsiteX328" fmla="*/ 361950 w 4027144"/>
                  <a:gd name="connsiteY328" fmla="*/ 1516064 h 2511259"/>
                  <a:gd name="connsiteX329" fmla="*/ 611505 w 4027144"/>
                  <a:gd name="connsiteY329" fmla="*/ 1489393 h 2511259"/>
                  <a:gd name="connsiteX330" fmla="*/ 546735 w 4027144"/>
                  <a:gd name="connsiteY330" fmla="*/ 1457961 h 2511259"/>
                  <a:gd name="connsiteX331" fmla="*/ 546735 w 4027144"/>
                  <a:gd name="connsiteY331" fmla="*/ 1457961 h 2511259"/>
                  <a:gd name="connsiteX332" fmla="*/ 624840 w 4027144"/>
                  <a:gd name="connsiteY332" fmla="*/ 1016001 h 2511259"/>
                  <a:gd name="connsiteX333" fmla="*/ 667703 w 4027144"/>
                  <a:gd name="connsiteY333" fmla="*/ 1000761 h 2511259"/>
                  <a:gd name="connsiteX334" fmla="*/ 789623 w 4027144"/>
                  <a:gd name="connsiteY334" fmla="*/ 889318 h 2511259"/>
                  <a:gd name="connsiteX335" fmla="*/ 832485 w 4027144"/>
                  <a:gd name="connsiteY335" fmla="*/ 808356 h 2511259"/>
                  <a:gd name="connsiteX336" fmla="*/ 800100 w 4027144"/>
                  <a:gd name="connsiteY336" fmla="*/ 772161 h 2511259"/>
                  <a:gd name="connsiteX337" fmla="*/ 751523 w 4027144"/>
                  <a:gd name="connsiteY337" fmla="*/ 797878 h 2511259"/>
                  <a:gd name="connsiteX338" fmla="*/ 624840 w 4027144"/>
                  <a:gd name="connsiteY338" fmla="*/ 1016001 h 2511259"/>
                  <a:gd name="connsiteX339" fmla="*/ 1380173 w 4027144"/>
                  <a:gd name="connsiteY339" fmla="*/ 747396 h 2511259"/>
                  <a:gd name="connsiteX340" fmla="*/ 1231583 w 4027144"/>
                  <a:gd name="connsiteY340" fmla="*/ 915036 h 2511259"/>
                  <a:gd name="connsiteX341" fmla="*/ 1298258 w 4027144"/>
                  <a:gd name="connsiteY341" fmla="*/ 862648 h 2511259"/>
                  <a:gd name="connsiteX342" fmla="*/ 1325880 w 4027144"/>
                  <a:gd name="connsiteY342" fmla="*/ 836931 h 2511259"/>
                  <a:gd name="connsiteX343" fmla="*/ 1380173 w 4027144"/>
                  <a:gd name="connsiteY343" fmla="*/ 747396 h 2511259"/>
                  <a:gd name="connsiteX344" fmla="*/ 1444943 w 4027144"/>
                  <a:gd name="connsiteY344" fmla="*/ 748348 h 2511259"/>
                  <a:gd name="connsiteX345" fmla="*/ 1330643 w 4027144"/>
                  <a:gd name="connsiteY345" fmla="*/ 915989 h 2511259"/>
                  <a:gd name="connsiteX346" fmla="*/ 1347788 w 4027144"/>
                  <a:gd name="connsiteY346" fmla="*/ 906464 h 2511259"/>
                  <a:gd name="connsiteX347" fmla="*/ 1438275 w 4027144"/>
                  <a:gd name="connsiteY347" fmla="*/ 816928 h 2511259"/>
                  <a:gd name="connsiteX348" fmla="*/ 1444943 w 4027144"/>
                  <a:gd name="connsiteY348" fmla="*/ 748348 h 2511259"/>
                  <a:gd name="connsiteX349" fmla="*/ 1721168 w 4027144"/>
                  <a:gd name="connsiteY349" fmla="*/ 917893 h 2511259"/>
                  <a:gd name="connsiteX350" fmla="*/ 1810703 w 4027144"/>
                  <a:gd name="connsiteY350" fmla="*/ 792164 h 2511259"/>
                  <a:gd name="connsiteX351" fmla="*/ 1721168 w 4027144"/>
                  <a:gd name="connsiteY351" fmla="*/ 917893 h 2511259"/>
                  <a:gd name="connsiteX352" fmla="*/ 1839278 w 4027144"/>
                  <a:gd name="connsiteY352" fmla="*/ 551181 h 2511259"/>
                  <a:gd name="connsiteX353" fmla="*/ 1834515 w 4027144"/>
                  <a:gd name="connsiteY353" fmla="*/ 546418 h 2511259"/>
                  <a:gd name="connsiteX354" fmla="*/ 1745933 w 4027144"/>
                  <a:gd name="connsiteY354" fmla="*/ 645478 h 2511259"/>
                  <a:gd name="connsiteX355" fmla="*/ 1750695 w 4027144"/>
                  <a:gd name="connsiteY355" fmla="*/ 649289 h 2511259"/>
                  <a:gd name="connsiteX356" fmla="*/ 1839278 w 4027144"/>
                  <a:gd name="connsiteY356" fmla="*/ 551181 h 2511259"/>
                  <a:gd name="connsiteX357" fmla="*/ 1213485 w 4027144"/>
                  <a:gd name="connsiteY357" fmla="*/ 650241 h 2511259"/>
                  <a:gd name="connsiteX358" fmla="*/ 1217295 w 4027144"/>
                  <a:gd name="connsiteY358" fmla="*/ 654051 h 2511259"/>
                  <a:gd name="connsiteX359" fmla="*/ 1292543 w 4027144"/>
                  <a:gd name="connsiteY359" fmla="*/ 573089 h 2511259"/>
                  <a:gd name="connsiteX360" fmla="*/ 1286828 w 4027144"/>
                  <a:gd name="connsiteY360" fmla="*/ 567373 h 2511259"/>
                  <a:gd name="connsiteX361" fmla="*/ 1213485 w 4027144"/>
                  <a:gd name="connsiteY361" fmla="*/ 650241 h 25112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</a:cxnLst>
                <a:rect l="l" t="t" r="r" b="b"/>
                <a:pathLst>
                  <a:path w="4027144" h="2511259">
                    <a:moveTo>
                      <a:pt x="546735" y="1457961"/>
                    </a:moveTo>
                    <a:cubicBezTo>
                      <a:pt x="572453" y="1466533"/>
                      <a:pt x="598170" y="1480821"/>
                      <a:pt x="624840" y="1482726"/>
                    </a:cubicBezTo>
                    <a:cubicBezTo>
                      <a:pt x="654368" y="1485583"/>
                      <a:pt x="684848" y="1477964"/>
                      <a:pt x="715328" y="1477011"/>
                    </a:cubicBezTo>
                    <a:cubicBezTo>
                      <a:pt x="766763" y="1476058"/>
                      <a:pt x="818198" y="1477011"/>
                      <a:pt x="869632" y="1473201"/>
                    </a:cubicBezTo>
                    <a:cubicBezTo>
                      <a:pt x="837248" y="1459866"/>
                      <a:pt x="803910" y="1446531"/>
                      <a:pt x="771525" y="1433196"/>
                    </a:cubicBezTo>
                    <a:cubicBezTo>
                      <a:pt x="680085" y="1397001"/>
                      <a:pt x="586740" y="1363664"/>
                      <a:pt x="496253" y="1324611"/>
                    </a:cubicBezTo>
                    <a:cubicBezTo>
                      <a:pt x="386715" y="1276986"/>
                      <a:pt x="289560" y="1209358"/>
                      <a:pt x="205740" y="1123633"/>
                    </a:cubicBezTo>
                    <a:cubicBezTo>
                      <a:pt x="89535" y="1003618"/>
                      <a:pt x="18098" y="860743"/>
                      <a:pt x="4763" y="691198"/>
                    </a:cubicBezTo>
                    <a:cubicBezTo>
                      <a:pt x="2858" y="663576"/>
                      <a:pt x="953" y="635953"/>
                      <a:pt x="0" y="608331"/>
                    </a:cubicBezTo>
                    <a:cubicBezTo>
                      <a:pt x="0" y="596901"/>
                      <a:pt x="1905" y="584518"/>
                      <a:pt x="3810" y="573089"/>
                    </a:cubicBezTo>
                    <a:cubicBezTo>
                      <a:pt x="3810" y="809308"/>
                      <a:pt x="91440" y="1005523"/>
                      <a:pt x="266700" y="1158876"/>
                    </a:cubicBezTo>
                    <a:cubicBezTo>
                      <a:pt x="306705" y="1117918"/>
                      <a:pt x="346710" y="1077914"/>
                      <a:pt x="385763" y="1036956"/>
                    </a:cubicBezTo>
                    <a:cubicBezTo>
                      <a:pt x="384810" y="1036004"/>
                      <a:pt x="384810" y="1035051"/>
                      <a:pt x="383858" y="1035051"/>
                    </a:cubicBezTo>
                    <a:cubicBezTo>
                      <a:pt x="355283" y="1058864"/>
                      <a:pt x="326708" y="1082676"/>
                      <a:pt x="298133" y="1106489"/>
                    </a:cubicBezTo>
                    <a:cubicBezTo>
                      <a:pt x="291465" y="1112204"/>
                      <a:pt x="284798" y="1118871"/>
                      <a:pt x="277178" y="1124586"/>
                    </a:cubicBezTo>
                    <a:cubicBezTo>
                      <a:pt x="262890" y="1136968"/>
                      <a:pt x="256223" y="1136016"/>
                      <a:pt x="250508" y="1117918"/>
                    </a:cubicBezTo>
                    <a:cubicBezTo>
                      <a:pt x="240983" y="1089343"/>
                      <a:pt x="249555" y="1063626"/>
                      <a:pt x="270510" y="1043623"/>
                    </a:cubicBezTo>
                    <a:cubicBezTo>
                      <a:pt x="340995" y="977901"/>
                      <a:pt x="421958" y="929323"/>
                      <a:pt x="515303" y="904558"/>
                    </a:cubicBezTo>
                    <a:cubicBezTo>
                      <a:pt x="530543" y="900748"/>
                      <a:pt x="541020" y="895986"/>
                      <a:pt x="547688" y="877889"/>
                    </a:cubicBezTo>
                    <a:cubicBezTo>
                      <a:pt x="559118" y="845503"/>
                      <a:pt x="580073" y="818833"/>
                      <a:pt x="606743" y="797878"/>
                    </a:cubicBezTo>
                    <a:cubicBezTo>
                      <a:pt x="635318" y="775971"/>
                      <a:pt x="658178" y="780733"/>
                      <a:pt x="674370" y="813118"/>
                    </a:cubicBezTo>
                    <a:cubicBezTo>
                      <a:pt x="641985" y="816928"/>
                      <a:pt x="615315" y="831216"/>
                      <a:pt x="593408" y="855028"/>
                    </a:cubicBezTo>
                    <a:cubicBezTo>
                      <a:pt x="571500" y="878841"/>
                      <a:pt x="554355" y="905511"/>
                      <a:pt x="551498" y="937896"/>
                    </a:cubicBezTo>
                    <a:cubicBezTo>
                      <a:pt x="547688" y="977901"/>
                      <a:pt x="564833" y="1000761"/>
                      <a:pt x="606743" y="1009333"/>
                    </a:cubicBezTo>
                    <a:cubicBezTo>
                      <a:pt x="615315" y="942658"/>
                      <a:pt x="644843" y="885508"/>
                      <a:pt x="683895" y="832168"/>
                    </a:cubicBezTo>
                    <a:cubicBezTo>
                      <a:pt x="706755" y="800736"/>
                      <a:pt x="733425" y="773114"/>
                      <a:pt x="767715" y="755016"/>
                    </a:cubicBezTo>
                    <a:cubicBezTo>
                      <a:pt x="784860" y="746443"/>
                      <a:pt x="802005" y="739776"/>
                      <a:pt x="822008" y="747396"/>
                    </a:cubicBezTo>
                    <a:cubicBezTo>
                      <a:pt x="850582" y="758826"/>
                      <a:pt x="863918" y="784543"/>
                      <a:pt x="851535" y="824548"/>
                    </a:cubicBezTo>
                    <a:cubicBezTo>
                      <a:pt x="819150" y="927418"/>
                      <a:pt x="756285" y="1000761"/>
                      <a:pt x="648653" y="1029336"/>
                    </a:cubicBezTo>
                    <a:cubicBezTo>
                      <a:pt x="641985" y="1031241"/>
                      <a:pt x="635318" y="1030289"/>
                      <a:pt x="622935" y="1032193"/>
                    </a:cubicBezTo>
                    <a:cubicBezTo>
                      <a:pt x="628650" y="1052196"/>
                      <a:pt x="632460" y="1073151"/>
                      <a:pt x="641033" y="1091248"/>
                    </a:cubicBezTo>
                    <a:cubicBezTo>
                      <a:pt x="650558" y="1111251"/>
                      <a:pt x="677228" y="1113156"/>
                      <a:pt x="694373" y="1100773"/>
                    </a:cubicBezTo>
                    <a:cubicBezTo>
                      <a:pt x="725805" y="1077914"/>
                      <a:pt x="758190" y="1052196"/>
                      <a:pt x="782955" y="1022668"/>
                    </a:cubicBezTo>
                    <a:cubicBezTo>
                      <a:pt x="860107" y="930276"/>
                      <a:pt x="920115" y="825501"/>
                      <a:pt x="984885" y="724536"/>
                    </a:cubicBezTo>
                    <a:cubicBezTo>
                      <a:pt x="1028700" y="655003"/>
                      <a:pt x="1076325" y="587376"/>
                      <a:pt x="1122998" y="517843"/>
                    </a:cubicBezTo>
                    <a:cubicBezTo>
                      <a:pt x="1087755" y="507366"/>
                      <a:pt x="1049655" y="493078"/>
                      <a:pt x="1010603" y="484506"/>
                    </a:cubicBezTo>
                    <a:cubicBezTo>
                      <a:pt x="949643" y="471171"/>
                      <a:pt x="887730" y="459741"/>
                      <a:pt x="825818" y="453073"/>
                    </a:cubicBezTo>
                    <a:cubicBezTo>
                      <a:pt x="783908" y="448311"/>
                      <a:pt x="741045" y="456883"/>
                      <a:pt x="704850" y="480696"/>
                    </a:cubicBezTo>
                    <a:cubicBezTo>
                      <a:pt x="651510" y="514986"/>
                      <a:pt x="644843" y="570231"/>
                      <a:pt x="685800" y="623571"/>
                    </a:cubicBezTo>
                    <a:cubicBezTo>
                      <a:pt x="732473" y="684531"/>
                      <a:pt x="831533" y="714058"/>
                      <a:pt x="903923" y="689293"/>
                    </a:cubicBezTo>
                    <a:cubicBezTo>
                      <a:pt x="957263" y="671196"/>
                      <a:pt x="978218" y="627381"/>
                      <a:pt x="959168" y="574993"/>
                    </a:cubicBezTo>
                    <a:cubicBezTo>
                      <a:pt x="958215" y="571183"/>
                      <a:pt x="956310" y="567373"/>
                      <a:pt x="955357" y="564516"/>
                    </a:cubicBezTo>
                    <a:cubicBezTo>
                      <a:pt x="978218" y="553086"/>
                      <a:pt x="1005840" y="569278"/>
                      <a:pt x="1011555" y="596901"/>
                    </a:cubicBezTo>
                    <a:cubicBezTo>
                      <a:pt x="1016318" y="620714"/>
                      <a:pt x="1010603" y="642621"/>
                      <a:pt x="996315" y="661671"/>
                    </a:cubicBezTo>
                    <a:cubicBezTo>
                      <a:pt x="969645" y="696914"/>
                      <a:pt x="933450" y="714058"/>
                      <a:pt x="890588" y="717868"/>
                    </a:cubicBezTo>
                    <a:cubicBezTo>
                      <a:pt x="808673" y="725489"/>
                      <a:pt x="736283" y="704533"/>
                      <a:pt x="681038" y="641668"/>
                    </a:cubicBezTo>
                    <a:cubicBezTo>
                      <a:pt x="607695" y="558801"/>
                      <a:pt x="637223" y="469266"/>
                      <a:pt x="738188" y="433071"/>
                    </a:cubicBezTo>
                    <a:cubicBezTo>
                      <a:pt x="782003" y="417831"/>
                      <a:pt x="828675" y="417831"/>
                      <a:pt x="875348" y="422593"/>
                    </a:cubicBezTo>
                    <a:cubicBezTo>
                      <a:pt x="1014413" y="435928"/>
                      <a:pt x="1145858" y="479743"/>
                      <a:pt x="1280160" y="513081"/>
                    </a:cubicBezTo>
                    <a:cubicBezTo>
                      <a:pt x="1292543" y="515938"/>
                      <a:pt x="1303020" y="514986"/>
                      <a:pt x="1312545" y="507366"/>
                    </a:cubicBezTo>
                    <a:cubicBezTo>
                      <a:pt x="1320165" y="501651"/>
                      <a:pt x="1328738" y="495936"/>
                      <a:pt x="1338263" y="493078"/>
                    </a:cubicBezTo>
                    <a:cubicBezTo>
                      <a:pt x="1344930" y="491173"/>
                      <a:pt x="1357313" y="490221"/>
                      <a:pt x="1359218" y="493078"/>
                    </a:cubicBezTo>
                    <a:cubicBezTo>
                      <a:pt x="1363028" y="498793"/>
                      <a:pt x="1362075" y="508318"/>
                      <a:pt x="1361123" y="515938"/>
                    </a:cubicBezTo>
                    <a:cubicBezTo>
                      <a:pt x="1361123" y="519748"/>
                      <a:pt x="1358265" y="522606"/>
                      <a:pt x="1355408" y="528321"/>
                    </a:cubicBezTo>
                    <a:cubicBezTo>
                      <a:pt x="1397318" y="536893"/>
                      <a:pt x="1437323" y="541656"/>
                      <a:pt x="1478280" y="534989"/>
                    </a:cubicBezTo>
                    <a:cubicBezTo>
                      <a:pt x="1540193" y="524511"/>
                      <a:pt x="1556385" y="479743"/>
                      <a:pt x="1519238" y="430213"/>
                    </a:cubicBezTo>
                    <a:cubicBezTo>
                      <a:pt x="1517333" y="427356"/>
                      <a:pt x="1514475" y="424498"/>
                      <a:pt x="1512570" y="421641"/>
                    </a:cubicBezTo>
                    <a:cubicBezTo>
                      <a:pt x="1513523" y="419736"/>
                      <a:pt x="1514475" y="417831"/>
                      <a:pt x="1516380" y="415926"/>
                    </a:cubicBezTo>
                    <a:cubicBezTo>
                      <a:pt x="1522095" y="418783"/>
                      <a:pt x="1529715" y="420688"/>
                      <a:pt x="1533525" y="425451"/>
                    </a:cubicBezTo>
                    <a:cubicBezTo>
                      <a:pt x="1564958" y="462598"/>
                      <a:pt x="1571625" y="526416"/>
                      <a:pt x="1511618" y="561658"/>
                    </a:cubicBezTo>
                    <a:cubicBezTo>
                      <a:pt x="1477328" y="581661"/>
                      <a:pt x="1440180" y="587376"/>
                      <a:pt x="1401128" y="586423"/>
                    </a:cubicBezTo>
                    <a:cubicBezTo>
                      <a:pt x="1381125" y="586423"/>
                      <a:pt x="1362075" y="582614"/>
                      <a:pt x="1342073" y="579756"/>
                    </a:cubicBezTo>
                    <a:cubicBezTo>
                      <a:pt x="1326833" y="577851"/>
                      <a:pt x="1315403" y="578803"/>
                      <a:pt x="1303020" y="592139"/>
                    </a:cubicBezTo>
                    <a:cubicBezTo>
                      <a:pt x="1251585" y="647383"/>
                      <a:pt x="1198245" y="700723"/>
                      <a:pt x="1145858" y="755016"/>
                    </a:cubicBezTo>
                    <a:cubicBezTo>
                      <a:pt x="1140143" y="761683"/>
                      <a:pt x="1135380" y="768351"/>
                      <a:pt x="1129665" y="775971"/>
                    </a:cubicBezTo>
                    <a:cubicBezTo>
                      <a:pt x="1130618" y="776923"/>
                      <a:pt x="1132523" y="778828"/>
                      <a:pt x="1133475" y="779781"/>
                    </a:cubicBezTo>
                    <a:cubicBezTo>
                      <a:pt x="1148715" y="766446"/>
                      <a:pt x="1163955" y="754064"/>
                      <a:pt x="1179195" y="740728"/>
                    </a:cubicBezTo>
                    <a:cubicBezTo>
                      <a:pt x="1185863" y="735014"/>
                      <a:pt x="1193483" y="728346"/>
                      <a:pt x="1201103" y="723583"/>
                    </a:cubicBezTo>
                    <a:cubicBezTo>
                      <a:pt x="1215390" y="713106"/>
                      <a:pt x="1228725" y="719773"/>
                      <a:pt x="1231583" y="737871"/>
                    </a:cubicBezTo>
                    <a:cubicBezTo>
                      <a:pt x="1235393" y="772161"/>
                      <a:pt x="1218248" y="796926"/>
                      <a:pt x="1199198" y="822643"/>
                    </a:cubicBezTo>
                    <a:cubicBezTo>
                      <a:pt x="1187768" y="838836"/>
                      <a:pt x="1174433" y="853123"/>
                      <a:pt x="1163955" y="870268"/>
                    </a:cubicBezTo>
                    <a:cubicBezTo>
                      <a:pt x="1157288" y="881698"/>
                      <a:pt x="1153478" y="895033"/>
                      <a:pt x="1151573" y="909321"/>
                    </a:cubicBezTo>
                    <a:cubicBezTo>
                      <a:pt x="1177290" y="887414"/>
                      <a:pt x="1207770" y="873126"/>
                      <a:pt x="1223010" y="837883"/>
                    </a:cubicBezTo>
                    <a:cubicBezTo>
                      <a:pt x="1245870" y="784543"/>
                      <a:pt x="1280160" y="738823"/>
                      <a:pt x="1340168" y="722631"/>
                    </a:cubicBezTo>
                    <a:cubicBezTo>
                      <a:pt x="1362075" y="716916"/>
                      <a:pt x="1384935" y="714058"/>
                      <a:pt x="1402080" y="735014"/>
                    </a:cubicBezTo>
                    <a:cubicBezTo>
                      <a:pt x="1457325" y="715964"/>
                      <a:pt x="1464945" y="720726"/>
                      <a:pt x="1463993" y="780733"/>
                    </a:cubicBezTo>
                    <a:cubicBezTo>
                      <a:pt x="1465898" y="781686"/>
                      <a:pt x="1467803" y="782639"/>
                      <a:pt x="1468755" y="783591"/>
                    </a:cubicBezTo>
                    <a:cubicBezTo>
                      <a:pt x="1479233" y="762636"/>
                      <a:pt x="1488758" y="741681"/>
                      <a:pt x="1501140" y="717868"/>
                    </a:cubicBezTo>
                    <a:cubicBezTo>
                      <a:pt x="1517333" y="716916"/>
                      <a:pt x="1523048" y="728346"/>
                      <a:pt x="1515428" y="770256"/>
                    </a:cubicBezTo>
                    <a:cubicBezTo>
                      <a:pt x="1535430" y="754064"/>
                      <a:pt x="1552575" y="739776"/>
                      <a:pt x="1570673" y="726441"/>
                    </a:cubicBezTo>
                    <a:cubicBezTo>
                      <a:pt x="1577340" y="721678"/>
                      <a:pt x="1589723" y="715964"/>
                      <a:pt x="1594485" y="718821"/>
                    </a:cubicBezTo>
                    <a:cubicBezTo>
                      <a:pt x="1601153" y="722631"/>
                      <a:pt x="1604963" y="734061"/>
                      <a:pt x="1605915" y="742633"/>
                    </a:cubicBezTo>
                    <a:cubicBezTo>
                      <a:pt x="1607820" y="782639"/>
                      <a:pt x="1580198" y="806451"/>
                      <a:pt x="1559243" y="835026"/>
                    </a:cubicBezTo>
                    <a:cubicBezTo>
                      <a:pt x="1545908" y="853123"/>
                      <a:pt x="1534478" y="872173"/>
                      <a:pt x="1523048" y="891223"/>
                    </a:cubicBezTo>
                    <a:cubicBezTo>
                      <a:pt x="1520190" y="895986"/>
                      <a:pt x="1520190" y="901701"/>
                      <a:pt x="1521143" y="908368"/>
                    </a:cubicBezTo>
                    <a:cubicBezTo>
                      <a:pt x="1549718" y="885508"/>
                      <a:pt x="1581150" y="869316"/>
                      <a:pt x="1596390" y="831216"/>
                    </a:cubicBezTo>
                    <a:cubicBezTo>
                      <a:pt x="1645920" y="709296"/>
                      <a:pt x="1719263" y="604521"/>
                      <a:pt x="1822133" y="520701"/>
                    </a:cubicBezTo>
                    <a:cubicBezTo>
                      <a:pt x="1835468" y="509271"/>
                      <a:pt x="1851660" y="500698"/>
                      <a:pt x="1867853" y="493078"/>
                    </a:cubicBezTo>
                    <a:cubicBezTo>
                      <a:pt x="1874520" y="490221"/>
                      <a:pt x="1884045" y="493078"/>
                      <a:pt x="1892618" y="493078"/>
                    </a:cubicBezTo>
                    <a:cubicBezTo>
                      <a:pt x="1891665" y="501651"/>
                      <a:pt x="1894523" y="513081"/>
                      <a:pt x="1890713" y="519748"/>
                    </a:cubicBezTo>
                    <a:cubicBezTo>
                      <a:pt x="1871663" y="546418"/>
                      <a:pt x="1851660" y="573089"/>
                      <a:pt x="1829753" y="597853"/>
                    </a:cubicBezTo>
                    <a:cubicBezTo>
                      <a:pt x="1794510" y="637858"/>
                      <a:pt x="1756410" y="675958"/>
                      <a:pt x="1719263" y="715011"/>
                    </a:cubicBezTo>
                    <a:cubicBezTo>
                      <a:pt x="1738313" y="715011"/>
                      <a:pt x="1743075" y="726441"/>
                      <a:pt x="1741170" y="743586"/>
                    </a:cubicBezTo>
                    <a:cubicBezTo>
                      <a:pt x="1739265" y="768351"/>
                      <a:pt x="1726883" y="785496"/>
                      <a:pt x="1709738" y="800736"/>
                    </a:cubicBezTo>
                    <a:cubicBezTo>
                      <a:pt x="1694498" y="815023"/>
                      <a:pt x="1671638" y="826453"/>
                      <a:pt x="1672590" y="852171"/>
                    </a:cubicBezTo>
                    <a:cubicBezTo>
                      <a:pt x="1673543" y="873126"/>
                      <a:pt x="1677353" y="893128"/>
                      <a:pt x="1680210" y="913131"/>
                    </a:cubicBezTo>
                    <a:cubicBezTo>
                      <a:pt x="1682115" y="914083"/>
                      <a:pt x="1684973" y="914083"/>
                      <a:pt x="1686878" y="915036"/>
                    </a:cubicBezTo>
                    <a:cubicBezTo>
                      <a:pt x="1693545" y="909321"/>
                      <a:pt x="1702118" y="904558"/>
                      <a:pt x="1705928" y="897891"/>
                    </a:cubicBezTo>
                    <a:cubicBezTo>
                      <a:pt x="1742123" y="836931"/>
                      <a:pt x="1791653" y="787401"/>
                      <a:pt x="1839278" y="735966"/>
                    </a:cubicBezTo>
                    <a:cubicBezTo>
                      <a:pt x="1853565" y="719773"/>
                      <a:pt x="1863090" y="699771"/>
                      <a:pt x="1876425" y="682626"/>
                    </a:cubicBezTo>
                    <a:cubicBezTo>
                      <a:pt x="1880235" y="677864"/>
                      <a:pt x="1891665" y="677864"/>
                      <a:pt x="1899285" y="675958"/>
                    </a:cubicBezTo>
                    <a:cubicBezTo>
                      <a:pt x="1898333" y="684531"/>
                      <a:pt x="1898333" y="692151"/>
                      <a:pt x="1896428" y="700723"/>
                    </a:cubicBezTo>
                    <a:cubicBezTo>
                      <a:pt x="1896428" y="702628"/>
                      <a:pt x="1893570" y="703581"/>
                      <a:pt x="1892618" y="704533"/>
                    </a:cubicBezTo>
                    <a:cubicBezTo>
                      <a:pt x="1874520" y="717868"/>
                      <a:pt x="1867853" y="737871"/>
                      <a:pt x="1862138" y="758826"/>
                    </a:cubicBezTo>
                    <a:cubicBezTo>
                      <a:pt x="1849755" y="798831"/>
                      <a:pt x="1838325" y="837883"/>
                      <a:pt x="1823085" y="876936"/>
                    </a:cubicBezTo>
                    <a:cubicBezTo>
                      <a:pt x="1811655" y="906464"/>
                      <a:pt x="1791653" y="930276"/>
                      <a:pt x="1757363" y="936943"/>
                    </a:cubicBezTo>
                    <a:cubicBezTo>
                      <a:pt x="1738313" y="940753"/>
                      <a:pt x="1722120" y="936943"/>
                      <a:pt x="1707833" y="925514"/>
                    </a:cubicBezTo>
                    <a:cubicBezTo>
                      <a:pt x="1679258" y="941706"/>
                      <a:pt x="1674495" y="940753"/>
                      <a:pt x="1661160" y="911226"/>
                    </a:cubicBezTo>
                    <a:cubicBezTo>
                      <a:pt x="1645920" y="878841"/>
                      <a:pt x="1637348" y="844551"/>
                      <a:pt x="1651635" y="807403"/>
                    </a:cubicBezTo>
                    <a:cubicBezTo>
                      <a:pt x="1623060" y="831216"/>
                      <a:pt x="1608773" y="860743"/>
                      <a:pt x="1604010" y="895033"/>
                    </a:cubicBezTo>
                    <a:cubicBezTo>
                      <a:pt x="1602105" y="905511"/>
                      <a:pt x="1609725" y="917893"/>
                      <a:pt x="1614488" y="928371"/>
                    </a:cubicBezTo>
                    <a:cubicBezTo>
                      <a:pt x="1616393" y="933133"/>
                      <a:pt x="1622108" y="935991"/>
                      <a:pt x="1628775" y="941706"/>
                    </a:cubicBezTo>
                    <a:cubicBezTo>
                      <a:pt x="1595438" y="938848"/>
                      <a:pt x="1579245" y="922656"/>
                      <a:pt x="1580198" y="889318"/>
                    </a:cubicBezTo>
                    <a:cubicBezTo>
                      <a:pt x="1560195" y="904558"/>
                      <a:pt x="1544003" y="916941"/>
                      <a:pt x="1527810" y="930276"/>
                    </a:cubicBezTo>
                    <a:cubicBezTo>
                      <a:pt x="1516380" y="939801"/>
                      <a:pt x="1509713" y="935991"/>
                      <a:pt x="1503045" y="924561"/>
                    </a:cubicBezTo>
                    <a:cubicBezTo>
                      <a:pt x="1489710" y="899796"/>
                      <a:pt x="1491615" y="874078"/>
                      <a:pt x="1504950" y="850266"/>
                    </a:cubicBezTo>
                    <a:cubicBezTo>
                      <a:pt x="1523048" y="820739"/>
                      <a:pt x="1544955" y="793116"/>
                      <a:pt x="1564958" y="764541"/>
                    </a:cubicBezTo>
                    <a:cubicBezTo>
                      <a:pt x="1568768" y="758826"/>
                      <a:pt x="1573530" y="753111"/>
                      <a:pt x="1575435" y="745491"/>
                    </a:cubicBezTo>
                    <a:cubicBezTo>
                      <a:pt x="1560195" y="757873"/>
                      <a:pt x="1544003" y="770256"/>
                      <a:pt x="1529715" y="783591"/>
                    </a:cubicBezTo>
                    <a:cubicBezTo>
                      <a:pt x="1505903" y="804546"/>
                      <a:pt x="1482090" y="825501"/>
                      <a:pt x="1460183" y="849314"/>
                    </a:cubicBezTo>
                    <a:cubicBezTo>
                      <a:pt x="1434465" y="876936"/>
                      <a:pt x="1422083" y="909321"/>
                      <a:pt x="1439228" y="948373"/>
                    </a:cubicBezTo>
                    <a:cubicBezTo>
                      <a:pt x="1437323" y="949326"/>
                      <a:pt x="1434465" y="949326"/>
                      <a:pt x="1432560" y="950278"/>
                    </a:cubicBezTo>
                    <a:cubicBezTo>
                      <a:pt x="1422083" y="931228"/>
                      <a:pt x="1410653" y="912178"/>
                      <a:pt x="1400175" y="892176"/>
                    </a:cubicBezTo>
                    <a:cubicBezTo>
                      <a:pt x="1383983" y="903606"/>
                      <a:pt x="1365885" y="917893"/>
                      <a:pt x="1347788" y="931228"/>
                    </a:cubicBezTo>
                    <a:cubicBezTo>
                      <a:pt x="1332548" y="941706"/>
                      <a:pt x="1322070" y="939801"/>
                      <a:pt x="1316355" y="922656"/>
                    </a:cubicBezTo>
                    <a:cubicBezTo>
                      <a:pt x="1311593" y="909321"/>
                      <a:pt x="1312545" y="894081"/>
                      <a:pt x="1310640" y="879793"/>
                    </a:cubicBezTo>
                    <a:cubicBezTo>
                      <a:pt x="1290638" y="895033"/>
                      <a:pt x="1269683" y="912178"/>
                      <a:pt x="1247775" y="928371"/>
                    </a:cubicBezTo>
                    <a:cubicBezTo>
                      <a:pt x="1226820" y="944564"/>
                      <a:pt x="1210628" y="936943"/>
                      <a:pt x="1206818" y="910273"/>
                    </a:cubicBezTo>
                    <a:cubicBezTo>
                      <a:pt x="1205865" y="905511"/>
                      <a:pt x="1205865" y="899796"/>
                      <a:pt x="1205865" y="892176"/>
                    </a:cubicBezTo>
                    <a:cubicBezTo>
                      <a:pt x="1185863" y="908368"/>
                      <a:pt x="1166813" y="923608"/>
                      <a:pt x="1147763" y="938848"/>
                    </a:cubicBezTo>
                    <a:cubicBezTo>
                      <a:pt x="1125855" y="915989"/>
                      <a:pt x="1118235" y="889318"/>
                      <a:pt x="1131570" y="862648"/>
                    </a:cubicBezTo>
                    <a:cubicBezTo>
                      <a:pt x="1145858" y="833121"/>
                      <a:pt x="1164908" y="806451"/>
                      <a:pt x="1183005" y="778828"/>
                    </a:cubicBezTo>
                    <a:cubicBezTo>
                      <a:pt x="1188720" y="769303"/>
                      <a:pt x="1195388" y="761683"/>
                      <a:pt x="1200150" y="751206"/>
                    </a:cubicBezTo>
                    <a:cubicBezTo>
                      <a:pt x="1134428" y="803593"/>
                      <a:pt x="1067753" y="854076"/>
                      <a:pt x="1044893" y="941706"/>
                    </a:cubicBezTo>
                    <a:cubicBezTo>
                      <a:pt x="1042988" y="941706"/>
                      <a:pt x="1040130" y="940753"/>
                      <a:pt x="1038225" y="940753"/>
                    </a:cubicBezTo>
                    <a:cubicBezTo>
                      <a:pt x="1038225" y="925514"/>
                      <a:pt x="1034415" y="908368"/>
                      <a:pt x="1037273" y="894081"/>
                    </a:cubicBezTo>
                    <a:cubicBezTo>
                      <a:pt x="1052513" y="832168"/>
                      <a:pt x="1085850" y="778828"/>
                      <a:pt x="1122045" y="727393"/>
                    </a:cubicBezTo>
                    <a:cubicBezTo>
                      <a:pt x="1162050" y="670243"/>
                      <a:pt x="1205865" y="615951"/>
                      <a:pt x="1247775" y="558801"/>
                    </a:cubicBezTo>
                    <a:cubicBezTo>
                      <a:pt x="1231583" y="554039"/>
                      <a:pt x="1213485" y="548323"/>
                      <a:pt x="1194435" y="544514"/>
                    </a:cubicBezTo>
                    <a:cubicBezTo>
                      <a:pt x="1189673" y="543561"/>
                      <a:pt x="1182053" y="548323"/>
                      <a:pt x="1178243" y="552133"/>
                    </a:cubicBezTo>
                    <a:cubicBezTo>
                      <a:pt x="1126808" y="622618"/>
                      <a:pt x="1075373" y="692151"/>
                      <a:pt x="1023938" y="763589"/>
                    </a:cubicBezTo>
                    <a:cubicBezTo>
                      <a:pt x="969645" y="838836"/>
                      <a:pt x="918210" y="916941"/>
                      <a:pt x="861060" y="990283"/>
                    </a:cubicBezTo>
                    <a:cubicBezTo>
                      <a:pt x="822008" y="1040766"/>
                      <a:pt x="774383" y="1085533"/>
                      <a:pt x="717233" y="1116014"/>
                    </a:cubicBezTo>
                    <a:cubicBezTo>
                      <a:pt x="704850" y="1122681"/>
                      <a:pt x="690563" y="1127443"/>
                      <a:pt x="676275" y="1129348"/>
                    </a:cubicBezTo>
                    <a:cubicBezTo>
                      <a:pt x="648653" y="1134111"/>
                      <a:pt x="627698" y="1121729"/>
                      <a:pt x="620078" y="1095058"/>
                    </a:cubicBezTo>
                    <a:cubicBezTo>
                      <a:pt x="614363" y="1076008"/>
                      <a:pt x="610553" y="1055054"/>
                      <a:pt x="605790" y="1032193"/>
                    </a:cubicBezTo>
                    <a:cubicBezTo>
                      <a:pt x="558165" y="1021716"/>
                      <a:pt x="529590" y="992189"/>
                      <a:pt x="528638" y="937896"/>
                    </a:cubicBezTo>
                    <a:cubicBezTo>
                      <a:pt x="521970" y="949326"/>
                      <a:pt x="516255" y="961708"/>
                      <a:pt x="509588" y="972186"/>
                    </a:cubicBezTo>
                    <a:cubicBezTo>
                      <a:pt x="482918" y="1012191"/>
                      <a:pt x="459105" y="1054101"/>
                      <a:pt x="429578" y="1092201"/>
                    </a:cubicBezTo>
                    <a:cubicBezTo>
                      <a:pt x="393383" y="1137921"/>
                      <a:pt x="346710" y="1168401"/>
                      <a:pt x="283845" y="1166496"/>
                    </a:cubicBezTo>
                    <a:cubicBezTo>
                      <a:pt x="282893" y="1168401"/>
                      <a:pt x="282893" y="1171258"/>
                      <a:pt x="281940" y="1173164"/>
                    </a:cubicBezTo>
                    <a:cubicBezTo>
                      <a:pt x="327660" y="1202691"/>
                      <a:pt x="372428" y="1233171"/>
                      <a:pt x="420053" y="1260793"/>
                    </a:cubicBezTo>
                    <a:cubicBezTo>
                      <a:pt x="514350" y="1316039"/>
                      <a:pt x="619125" y="1346518"/>
                      <a:pt x="721995" y="1381761"/>
                    </a:cubicBezTo>
                    <a:cubicBezTo>
                      <a:pt x="858203" y="1429386"/>
                      <a:pt x="991553" y="1481773"/>
                      <a:pt x="1115378" y="1556068"/>
                    </a:cubicBezTo>
                    <a:cubicBezTo>
                      <a:pt x="1141095" y="1571308"/>
                      <a:pt x="1164908" y="1588454"/>
                      <a:pt x="1190625" y="1605598"/>
                    </a:cubicBezTo>
                    <a:cubicBezTo>
                      <a:pt x="1259205" y="1557973"/>
                      <a:pt x="1329690" y="1552258"/>
                      <a:pt x="1400175" y="1602741"/>
                    </a:cubicBezTo>
                    <a:cubicBezTo>
                      <a:pt x="1430655" y="1498918"/>
                      <a:pt x="1499235" y="1437958"/>
                      <a:pt x="1603058" y="1413193"/>
                    </a:cubicBezTo>
                    <a:cubicBezTo>
                      <a:pt x="1707833" y="1388429"/>
                      <a:pt x="1791653" y="1428433"/>
                      <a:pt x="1867853" y="1500823"/>
                    </a:cubicBezTo>
                    <a:cubicBezTo>
                      <a:pt x="1860233" y="1460818"/>
                      <a:pt x="1851660" y="1425576"/>
                      <a:pt x="1846898" y="1389381"/>
                    </a:cubicBezTo>
                    <a:cubicBezTo>
                      <a:pt x="1840230" y="1340804"/>
                      <a:pt x="1844040" y="1291273"/>
                      <a:pt x="1860233" y="1244601"/>
                    </a:cubicBezTo>
                    <a:cubicBezTo>
                      <a:pt x="1879283" y="1189356"/>
                      <a:pt x="1940243" y="1168401"/>
                      <a:pt x="1998345" y="1198881"/>
                    </a:cubicBezTo>
                    <a:cubicBezTo>
                      <a:pt x="1992630" y="1213168"/>
                      <a:pt x="1986915" y="1228408"/>
                      <a:pt x="1980248" y="1243648"/>
                    </a:cubicBezTo>
                    <a:cubicBezTo>
                      <a:pt x="1956435" y="1299846"/>
                      <a:pt x="1925003" y="1354139"/>
                      <a:pt x="1917383" y="1416051"/>
                    </a:cubicBezTo>
                    <a:cubicBezTo>
                      <a:pt x="1913573" y="1448436"/>
                      <a:pt x="1913573" y="1480821"/>
                      <a:pt x="1911668" y="1517016"/>
                    </a:cubicBezTo>
                    <a:cubicBezTo>
                      <a:pt x="1935480" y="1494156"/>
                      <a:pt x="1953578" y="1475106"/>
                      <a:pt x="1974533" y="1458914"/>
                    </a:cubicBezTo>
                    <a:cubicBezTo>
                      <a:pt x="2033588" y="1412241"/>
                      <a:pt x="2101215" y="1398906"/>
                      <a:pt x="2174558" y="1408431"/>
                    </a:cubicBezTo>
                    <a:cubicBezTo>
                      <a:pt x="2230755" y="1415098"/>
                      <a:pt x="2284095" y="1429386"/>
                      <a:pt x="2334578" y="1457008"/>
                    </a:cubicBezTo>
                    <a:cubicBezTo>
                      <a:pt x="2406015" y="1496061"/>
                      <a:pt x="2455545" y="1551306"/>
                      <a:pt x="2470785" y="1632268"/>
                    </a:cubicBezTo>
                    <a:cubicBezTo>
                      <a:pt x="2486978" y="1616076"/>
                      <a:pt x="2501265" y="1597979"/>
                      <a:pt x="2519363" y="1583691"/>
                    </a:cubicBezTo>
                    <a:cubicBezTo>
                      <a:pt x="2563178" y="1548448"/>
                      <a:pt x="2612708" y="1546543"/>
                      <a:pt x="2658428" y="1577976"/>
                    </a:cubicBezTo>
                    <a:cubicBezTo>
                      <a:pt x="2687003" y="1597979"/>
                      <a:pt x="2711768" y="1622743"/>
                      <a:pt x="2738438" y="1646556"/>
                    </a:cubicBezTo>
                    <a:cubicBezTo>
                      <a:pt x="2771775" y="1603693"/>
                      <a:pt x="2806065" y="1558926"/>
                      <a:pt x="2841308" y="1514158"/>
                    </a:cubicBezTo>
                    <a:cubicBezTo>
                      <a:pt x="2894648" y="1447483"/>
                      <a:pt x="2947988" y="1380808"/>
                      <a:pt x="3003233" y="1316991"/>
                    </a:cubicBezTo>
                    <a:cubicBezTo>
                      <a:pt x="3028950" y="1287464"/>
                      <a:pt x="3041333" y="1252221"/>
                      <a:pt x="3055620" y="1217931"/>
                    </a:cubicBezTo>
                    <a:cubicBezTo>
                      <a:pt x="3098483" y="1115061"/>
                      <a:pt x="3132773" y="1009333"/>
                      <a:pt x="3152775" y="899796"/>
                    </a:cubicBezTo>
                    <a:cubicBezTo>
                      <a:pt x="3177540" y="765493"/>
                      <a:pt x="3183255" y="633096"/>
                      <a:pt x="3128010" y="503556"/>
                    </a:cubicBezTo>
                    <a:cubicBezTo>
                      <a:pt x="3100388" y="436881"/>
                      <a:pt x="3057525" y="381636"/>
                      <a:pt x="3000375" y="337821"/>
                    </a:cubicBezTo>
                    <a:cubicBezTo>
                      <a:pt x="2964180" y="310198"/>
                      <a:pt x="2925128" y="316866"/>
                      <a:pt x="2885123" y="326391"/>
                    </a:cubicBezTo>
                    <a:cubicBezTo>
                      <a:pt x="2871788" y="330201"/>
                      <a:pt x="2858453" y="337821"/>
                      <a:pt x="2845118" y="344488"/>
                    </a:cubicBezTo>
                    <a:cubicBezTo>
                      <a:pt x="2856548" y="365443"/>
                      <a:pt x="2867025" y="386398"/>
                      <a:pt x="2855595" y="408306"/>
                    </a:cubicBezTo>
                    <a:cubicBezTo>
                      <a:pt x="2847975" y="423546"/>
                      <a:pt x="2837498" y="439738"/>
                      <a:pt x="2823210" y="449263"/>
                    </a:cubicBezTo>
                    <a:cubicBezTo>
                      <a:pt x="2795588" y="469266"/>
                      <a:pt x="2758440" y="460693"/>
                      <a:pt x="2736533" y="434023"/>
                    </a:cubicBezTo>
                    <a:cubicBezTo>
                      <a:pt x="2710815" y="401638"/>
                      <a:pt x="2709863" y="369253"/>
                      <a:pt x="2735580" y="341631"/>
                    </a:cubicBezTo>
                    <a:cubicBezTo>
                      <a:pt x="2764155" y="311151"/>
                      <a:pt x="2798445" y="309246"/>
                      <a:pt x="2835593" y="335916"/>
                    </a:cubicBezTo>
                    <a:cubicBezTo>
                      <a:pt x="2868930" y="321628"/>
                      <a:pt x="2901315" y="308293"/>
                      <a:pt x="2933700" y="294958"/>
                    </a:cubicBezTo>
                    <a:cubicBezTo>
                      <a:pt x="2934653" y="295911"/>
                      <a:pt x="2933700" y="294006"/>
                      <a:pt x="2931795" y="292101"/>
                    </a:cubicBezTo>
                    <a:cubicBezTo>
                      <a:pt x="2871788" y="256858"/>
                      <a:pt x="2810828" y="229236"/>
                      <a:pt x="2739390" y="226378"/>
                    </a:cubicBezTo>
                    <a:cubicBezTo>
                      <a:pt x="2673668" y="223521"/>
                      <a:pt x="2609850" y="257811"/>
                      <a:pt x="2584133" y="308293"/>
                    </a:cubicBezTo>
                    <a:cubicBezTo>
                      <a:pt x="2607945" y="330201"/>
                      <a:pt x="2635568" y="348298"/>
                      <a:pt x="2652713" y="374016"/>
                    </a:cubicBezTo>
                    <a:cubicBezTo>
                      <a:pt x="2719388" y="470218"/>
                      <a:pt x="2662238" y="604521"/>
                      <a:pt x="2546033" y="621666"/>
                    </a:cubicBezTo>
                    <a:cubicBezTo>
                      <a:pt x="2454593" y="635001"/>
                      <a:pt x="2374583" y="576898"/>
                      <a:pt x="2361248" y="481648"/>
                    </a:cubicBezTo>
                    <a:cubicBezTo>
                      <a:pt x="2349818" y="399733"/>
                      <a:pt x="2408873" y="315913"/>
                      <a:pt x="2500313" y="305436"/>
                    </a:cubicBezTo>
                    <a:cubicBezTo>
                      <a:pt x="2507933" y="304483"/>
                      <a:pt x="2515553" y="300673"/>
                      <a:pt x="2521268" y="303531"/>
                    </a:cubicBezTo>
                    <a:cubicBezTo>
                      <a:pt x="2552700" y="314961"/>
                      <a:pt x="2567940" y="296863"/>
                      <a:pt x="2584133" y="274003"/>
                    </a:cubicBezTo>
                    <a:cubicBezTo>
                      <a:pt x="2608898" y="238761"/>
                      <a:pt x="2645093" y="218758"/>
                      <a:pt x="2687003" y="205423"/>
                    </a:cubicBezTo>
                    <a:cubicBezTo>
                      <a:pt x="2664143" y="189231"/>
                      <a:pt x="2642235" y="173038"/>
                      <a:pt x="2620328" y="155893"/>
                    </a:cubicBezTo>
                    <a:cubicBezTo>
                      <a:pt x="2576513" y="181611"/>
                      <a:pt x="2528888" y="174943"/>
                      <a:pt x="2501265" y="138748"/>
                    </a:cubicBezTo>
                    <a:cubicBezTo>
                      <a:pt x="2472690" y="101601"/>
                      <a:pt x="2477453" y="55881"/>
                      <a:pt x="2512695" y="21591"/>
                    </a:cubicBezTo>
                    <a:cubicBezTo>
                      <a:pt x="2541270" y="-6032"/>
                      <a:pt x="2590800" y="-6984"/>
                      <a:pt x="2622233" y="17781"/>
                    </a:cubicBezTo>
                    <a:cubicBezTo>
                      <a:pt x="2660333" y="49213"/>
                      <a:pt x="2664143" y="98743"/>
                      <a:pt x="2629853" y="149226"/>
                    </a:cubicBezTo>
                    <a:cubicBezTo>
                      <a:pt x="2655570" y="175896"/>
                      <a:pt x="2687003" y="193993"/>
                      <a:pt x="2723198" y="196851"/>
                    </a:cubicBezTo>
                    <a:cubicBezTo>
                      <a:pt x="2808923" y="201613"/>
                      <a:pt x="2882265" y="235903"/>
                      <a:pt x="2950845" y="283528"/>
                    </a:cubicBezTo>
                    <a:cubicBezTo>
                      <a:pt x="2954655" y="286386"/>
                      <a:pt x="2959418" y="289243"/>
                      <a:pt x="2964180" y="292101"/>
                    </a:cubicBezTo>
                    <a:cubicBezTo>
                      <a:pt x="2965133" y="271146"/>
                      <a:pt x="2966085" y="253048"/>
                      <a:pt x="2947035" y="237808"/>
                    </a:cubicBezTo>
                    <a:cubicBezTo>
                      <a:pt x="2929890" y="225426"/>
                      <a:pt x="2931795" y="193041"/>
                      <a:pt x="2944178" y="175896"/>
                    </a:cubicBezTo>
                    <a:cubicBezTo>
                      <a:pt x="2957513" y="157798"/>
                      <a:pt x="2985135" y="150178"/>
                      <a:pt x="3006090" y="158751"/>
                    </a:cubicBezTo>
                    <a:cubicBezTo>
                      <a:pt x="3026093" y="167323"/>
                      <a:pt x="3041333" y="191136"/>
                      <a:pt x="3038475" y="211138"/>
                    </a:cubicBezTo>
                    <a:cubicBezTo>
                      <a:pt x="3034665" y="236856"/>
                      <a:pt x="3015615" y="255906"/>
                      <a:pt x="2991803" y="256858"/>
                    </a:cubicBezTo>
                    <a:cubicBezTo>
                      <a:pt x="2986088" y="256858"/>
                      <a:pt x="2980373" y="257811"/>
                      <a:pt x="2973705" y="257811"/>
                    </a:cubicBezTo>
                    <a:cubicBezTo>
                      <a:pt x="2976563" y="287338"/>
                      <a:pt x="2988945" y="309246"/>
                      <a:pt x="3009900" y="328296"/>
                    </a:cubicBezTo>
                    <a:cubicBezTo>
                      <a:pt x="3125153" y="430213"/>
                      <a:pt x="3194685" y="556896"/>
                      <a:pt x="3214688" y="710248"/>
                    </a:cubicBezTo>
                    <a:cubicBezTo>
                      <a:pt x="3237548" y="879793"/>
                      <a:pt x="3198495" y="1036956"/>
                      <a:pt x="3128010" y="1189356"/>
                    </a:cubicBezTo>
                    <a:cubicBezTo>
                      <a:pt x="3127058" y="1192214"/>
                      <a:pt x="3126105" y="1195071"/>
                      <a:pt x="3127058" y="1199833"/>
                    </a:cubicBezTo>
                    <a:cubicBezTo>
                      <a:pt x="3144203" y="1185546"/>
                      <a:pt x="3162300" y="1171258"/>
                      <a:pt x="3179445" y="1156971"/>
                    </a:cubicBezTo>
                    <a:cubicBezTo>
                      <a:pt x="3250883" y="1096964"/>
                      <a:pt x="3323273" y="1038861"/>
                      <a:pt x="3394710" y="977901"/>
                    </a:cubicBezTo>
                    <a:cubicBezTo>
                      <a:pt x="3494723" y="892176"/>
                      <a:pt x="3583305" y="795973"/>
                      <a:pt x="3647123" y="679768"/>
                    </a:cubicBezTo>
                    <a:cubicBezTo>
                      <a:pt x="3648075" y="677864"/>
                      <a:pt x="3649028" y="675006"/>
                      <a:pt x="3651885" y="670243"/>
                    </a:cubicBezTo>
                    <a:cubicBezTo>
                      <a:pt x="3638550" y="675006"/>
                      <a:pt x="3628073" y="678816"/>
                      <a:pt x="3617595" y="681673"/>
                    </a:cubicBezTo>
                    <a:cubicBezTo>
                      <a:pt x="3580448" y="692151"/>
                      <a:pt x="3544253" y="682626"/>
                      <a:pt x="3509963" y="669291"/>
                    </a:cubicBezTo>
                    <a:cubicBezTo>
                      <a:pt x="3430905" y="637858"/>
                      <a:pt x="3367088" y="584518"/>
                      <a:pt x="3305175" y="523558"/>
                    </a:cubicBezTo>
                    <a:cubicBezTo>
                      <a:pt x="3323273" y="520701"/>
                      <a:pt x="3338513" y="515938"/>
                      <a:pt x="3352800" y="514986"/>
                    </a:cubicBezTo>
                    <a:cubicBezTo>
                      <a:pt x="3437573" y="509271"/>
                      <a:pt x="3520440" y="518796"/>
                      <a:pt x="3600450" y="548323"/>
                    </a:cubicBezTo>
                    <a:cubicBezTo>
                      <a:pt x="3618548" y="554991"/>
                      <a:pt x="3633788" y="569278"/>
                      <a:pt x="3648075" y="582614"/>
                    </a:cubicBezTo>
                    <a:cubicBezTo>
                      <a:pt x="3654743" y="588328"/>
                      <a:pt x="3658553" y="599758"/>
                      <a:pt x="3659505" y="609283"/>
                    </a:cubicBezTo>
                    <a:cubicBezTo>
                      <a:pt x="3662363" y="631191"/>
                      <a:pt x="3653790" y="635953"/>
                      <a:pt x="3633788" y="629286"/>
                    </a:cubicBezTo>
                    <a:cubicBezTo>
                      <a:pt x="3590925" y="614046"/>
                      <a:pt x="3547110" y="599758"/>
                      <a:pt x="3503295" y="589281"/>
                    </a:cubicBezTo>
                    <a:cubicBezTo>
                      <a:pt x="3554730" y="611189"/>
                      <a:pt x="3606165" y="633096"/>
                      <a:pt x="3660458" y="656908"/>
                    </a:cubicBezTo>
                    <a:cubicBezTo>
                      <a:pt x="3762375" y="454978"/>
                      <a:pt x="3768090" y="246381"/>
                      <a:pt x="3687128" y="33021"/>
                    </a:cubicBezTo>
                    <a:cubicBezTo>
                      <a:pt x="3689985" y="32068"/>
                      <a:pt x="3692843" y="32068"/>
                      <a:pt x="3694748" y="31116"/>
                    </a:cubicBezTo>
                    <a:cubicBezTo>
                      <a:pt x="3710940" y="86361"/>
                      <a:pt x="3730943" y="140653"/>
                      <a:pt x="3742373" y="196851"/>
                    </a:cubicBezTo>
                    <a:cubicBezTo>
                      <a:pt x="3779520" y="379731"/>
                      <a:pt x="3741420" y="550228"/>
                      <a:pt x="3650933" y="710248"/>
                    </a:cubicBezTo>
                    <a:cubicBezTo>
                      <a:pt x="3590925" y="816928"/>
                      <a:pt x="3510915" y="907416"/>
                      <a:pt x="3421380" y="989331"/>
                    </a:cubicBezTo>
                    <a:cubicBezTo>
                      <a:pt x="3354705" y="1050291"/>
                      <a:pt x="3289935" y="1114108"/>
                      <a:pt x="3226118" y="1179831"/>
                    </a:cubicBezTo>
                    <a:cubicBezTo>
                      <a:pt x="3236595" y="1175068"/>
                      <a:pt x="3247073" y="1168401"/>
                      <a:pt x="3257550" y="1164591"/>
                    </a:cubicBezTo>
                    <a:cubicBezTo>
                      <a:pt x="3305175" y="1147446"/>
                      <a:pt x="3351848" y="1128396"/>
                      <a:pt x="3400425" y="1114108"/>
                    </a:cubicBezTo>
                    <a:cubicBezTo>
                      <a:pt x="3431858" y="1104583"/>
                      <a:pt x="3461385" y="1095058"/>
                      <a:pt x="3485198" y="1071246"/>
                    </a:cubicBezTo>
                    <a:cubicBezTo>
                      <a:pt x="3486150" y="1072198"/>
                      <a:pt x="3487103" y="1074104"/>
                      <a:pt x="3488055" y="1075056"/>
                    </a:cubicBezTo>
                    <a:cubicBezTo>
                      <a:pt x="3479483" y="1081723"/>
                      <a:pt x="3469958" y="1087439"/>
                      <a:pt x="3461385" y="1094106"/>
                    </a:cubicBezTo>
                    <a:cubicBezTo>
                      <a:pt x="3552825" y="1092201"/>
                      <a:pt x="3639503" y="1082676"/>
                      <a:pt x="3710940" y="1025526"/>
                    </a:cubicBezTo>
                    <a:cubicBezTo>
                      <a:pt x="3693795" y="977901"/>
                      <a:pt x="3701415" y="945516"/>
                      <a:pt x="3734753" y="927418"/>
                    </a:cubicBezTo>
                    <a:cubicBezTo>
                      <a:pt x="3764280" y="911226"/>
                      <a:pt x="3799523" y="917893"/>
                      <a:pt x="3821430" y="945516"/>
                    </a:cubicBezTo>
                    <a:cubicBezTo>
                      <a:pt x="3841433" y="971233"/>
                      <a:pt x="3839528" y="1007429"/>
                      <a:pt x="3817620" y="1031241"/>
                    </a:cubicBezTo>
                    <a:cubicBezTo>
                      <a:pt x="3791903" y="1059816"/>
                      <a:pt x="3759518" y="1060768"/>
                      <a:pt x="3717608" y="1033146"/>
                    </a:cubicBezTo>
                    <a:cubicBezTo>
                      <a:pt x="3684270" y="1051243"/>
                      <a:pt x="3650933" y="1069341"/>
                      <a:pt x="3616643" y="1088391"/>
                    </a:cubicBezTo>
                    <a:cubicBezTo>
                      <a:pt x="3648075" y="1092201"/>
                      <a:pt x="3679508" y="1095058"/>
                      <a:pt x="3709988" y="1100773"/>
                    </a:cubicBezTo>
                    <a:cubicBezTo>
                      <a:pt x="3750945" y="1108393"/>
                      <a:pt x="3791903" y="1118871"/>
                      <a:pt x="3832860" y="1130301"/>
                    </a:cubicBezTo>
                    <a:cubicBezTo>
                      <a:pt x="3843338" y="1133158"/>
                      <a:pt x="3849053" y="1132206"/>
                      <a:pt x="3856673" y="1124586"/>
                    </a:cubicBezTo>
                    <a:cubicBezTo>
                      <a:pt x="3889058" y="1090296"/>
                      <a:pt x="3931920" y="1082676"/>
                      <a:pt x="3970020" y="1100773"/>
                    </a:cubicBezTo>
                    <a:cubicBezTo>
                      <a:pt x="4010978" y="1120776"/>
                      <a:pt x="4031933" y="1159829"/>
                      <a:pt x="4026218" y="1204596"/>
                    </a:cubicBezTo>
                    <a:cubicBezTo>
                      <a:pt x="4021455" y="1243648"/>
                      <a:pt x="3988118" y="1277939"/>
                      <a:pt x="3945255" y="1285558"/>
                    </a:cubicBezTo>
                    <a:cubicBezTo>
                      <a:pt x="3890010" y="1296036"/>
                      <a:pt x="3818573" y="1246506"/>
                      <a:pt x="3834765" y="1165543"/>
                    </a:cubicBezTo>
                    <a:cubicBezTo>
                      <a:pt x="3835718" y="1160781"/>
                      <a:pt x="3836670" y="1156971"/>
                      <a:pt x="3837623" y="1152208"/>
                    </a:cubicBezTo>
                    <a:cubicBezTo>
                      <a:pt x="3716655" y="1102679"/>
                      <a:pt x="3549015" y="1087439"/>
                      <a:pt x="3383280" y="1141731"/>
                    </a:cubicBezTo>
                    <a:cubicBezTo>
                      <a:pt x="3402330" y="1150304"/>
                      <a:pt x="3421380" y="1156018"/>
                      <a:pt x="3438525" y="1166496"/>
                    </a:cubicBezTo>
                    <a:cubicBezTo>
                      <a:pt x="3478530" y="1192214"/>
                      <a:pt x="3516630" y="1219836"/>
                      <a:pt x="3555683" y="1247458"/>
                    </a:cubicBezTo>
                    <a:cubicBezTo>
                      <a:pt x="3567113" y="1256031"/>
                      <a:pt x="3575685" y="1259841"/>
                      <a:pt x="3590925" y="1253173"/>
                    </a:cubicBezTo>
                    <a:cubicBezTo>
                      <a:pt x="3636645" y="1232218"/>
                      <a:pt x="3693795" y="1243648"/>
                      <a:pt x="3729038" y="1278891"/>
                    </a:cubicBezTo>
                    <a:cubicBezTo>
                      <a:pt x="3763328" y="1313181"/>
                      <a:pt x="3774758" y="1369379"/>
                      <a:pt x="3757613" y="1413193"/>
                    </a:cubicBezTo>
                    <a:cubicBezTo>
                      <a:pt x="3738563" y="1459866"/>
                      <a:pt x="3689985" y="1493204"/>
                      <a:pt x="3641408" y="1493204"/>
                    </a:cubicBezTo>
                    <a:cubicBezTo>
                      <a:pt x="3589973" y="1493204"/>
                      <a:pt x="3544253" y="1463676"/>
                      <a:pt x="3526155" y="1417004"/>
                    </a:cubicBezTo>
                    <a:cubicBezTo>
                      <a:pt x="3505200" y="1366521"/>
                      <a:pt x="3513773" y="1319848"/>
                      <a:pt x="3551873" y="1279843"/>
                    </a:cubicBezTo>
                    <a:cubicBezTo>
                      <a:pt x="3555683" y="1275081"/>
                      <a:pt x="3560445" y="1272223"/>
                      <a:pt x="3566160" y="1266508"/>
                    </a:cubicBezTo>
                    <a:cubicBezTo>
                      <a:pt x="3515678" y="1218883"/>
                      <a:pt x="3457575" y="1188404"/>
                      <a:pt x="3393758" y="1166496"/>
                    </a:cubicBezTo>
                    <a:cubicBezTo>
                      <a:pt x="3362325" y="1156018"/>
                      <a:pt x="3333750" y="1155066"/>
                      <a:pt x="3304223" y="1173164"/>
                    </a:cubicBezTo>
                    <a:cubicBezTo>
                      <a:pt x="3259455" y="1199833"/>
                      <a:pt x="3213735" y="1223646"/>
                      <a:pt x="3165158" y="1251268"/>
                    </a:cubicBezTo>
                    <a:cubicBezTo>
                      <a:pt x="3212783" y="1266508"/>
                      <a:pt x="3253740" y="1280796"/>
                      <a:pt x="3297555" y="1295083"/>
                    </a:cubicBezTo>
                    <a:cubicBezTo>
                      <a:pt x="3337560" y="1258889"/>
                      <a:pt x="3382328" y="1258889"/>
                      <a:pt x="3416618" y="1292226"/>
                    </a:cubicBezTo>
                    <a:cubicBezTo>
                      <a:pt x="3446145" y="1320801"/>
                      <a:pt x="3449003" y="1368426"/>
                      <a:pt x="3424238" y="1400811"/>
                    </a:cubicBezTo>
                    <a:cubicBezTo>
                      <a:pt x="3399473" y="1432243"/>
                      <a:pt x="3354705" y="1441768"/>
                      <a:pt x="3318510" y="1421766"/>
                    </a:cubicBezTo>
                    <a:cubicBezTo>
                      <a:pt x="3278505" y="1399858"/>
                      <a:pt x="3268980" y="1358901"/>
                      <a:pt x="3289935" y="1302704"/>
                    </a:cubicBezTo>
                    <a:cubicBezTo>
                      <a:pt x="3248978" y="1280796"/>
                      <a:pt x="3205163" y="1270318"/>
                      <a:pt x="3159443" y="1267461"/>
                    </a:cubicBezTo>
                    <a:cubicBezTo>
                      <a:pt x="3152775" y="1267461"/>
                      <a:pt x="3144203" y="1269366"/>
                      <a:pt x="3140393" y="1274129"/>
                    </a:cubicBezTo>
                    <a:cubicBezTo>
                      <a:pt x="3099435" y="1315086"/>
                      <a:pt x="3058478" y="1356043"/>
                      <a:pt x="3019425" y="1399858"/>
                    </a:cubicBezTo>
                    <a:cubicBezTo>
                      <a:pt x="2969895" y="1455104"/>
                      <a:pt x="2922270" y="1513206"/>
                      <a:pt x="2873693" y="1570356"/>
                    </a:cubicBezTo>
                    <a:cubicBezTo>
                      <a:pt x="2839403" y="1610361"/>
                      <a:pt x="2805113" y="1651318"/>
                      <a:pt x="2770823" y="1691323"/>
                    </a:cubicBezTo>
                    <a:cubicBezTo>
                      <a:pt x="2767965" y="1695133"/>
                      <a:pt x="2766060" y="1703706"/>
                      <a:pt x="2767965" y="1708468"/>
                    </a:cubicBezTo>
                    <a:cubicBezTo>
                      <a:pt x="2806065" y="1818006"/>
                      <a:pt x="2803208" y="1928496"/>
                      <a:pt x="2784158" y="2039939"/>
                    </a:cubicBezTo>
                    <a:cubicBezTo>
                      <a:pt x="2767013" y="2142808"/>
                      <a:pt x="2737485" y="2240916"/>
                      <a:pt x="2685098" y="2330451"/>
                    </a:cubicBezTo>
                    <a:cubicBezTo>
                      <a:pt x="2649855" y="2390458"/>
                      <a:pt x="2605088" y="2443799"/>
                      <a:pt x="2542223" y="2478089"/>
                    </a:cubicBezTo>
                    <a:cubicBezTo>
                      <a:pt x="2502218" y="2499996"/>
                      <a:pt x="2459355" y="2510474"/>
                      <a:pt x="2414588" y="2503806"/>
                    </a:cubicBezTo>
                    <a:cubicBezTo>
                      <a:pt x="2368868" y="2497139"/>
                      <a:pt x="2335530" y="2472374"/>
                      <a:pt x="2313623" y="2431416"/>
                    </a:cubicBezTo>
                    <a:cubicBezTo>
                      <a:pt x="2311718" y="2427606"/>
                      <a:pt x="2308860" y="2423796"/>
                      <a:pt x="2306955" y="2419986"/>
                    </a:cubicBezTo>
                    <a:cubicBezTo>
                      <a:pt x="2306955" y="2419986"/>
                      <a:pt x="2306003" y="2419986"/>
                      <a:pt x="2305050" y="2419033"/>
                    </a:cubicBezTo>
                    <a:cubicBezTo>
                      <a:pt x="2261235" y="2499996"/>
                      <a:pt x="2187893" y="2515236"/>
                      <a:pt x="2105978" y="2510474"/>
                    </a:cubicBezTo>
                    <a:cubicBezTo>
                      <a:pt x="2007870" y="2503806"/>
                      <a:pt x="1950720" y="2445704"/>
                      <a:pt x="1919288" y="2355216"/>
                    </a:cubicBezTo>
                    <a:cubicBezTo>
                      <a:pt x="1884998" y="2445704"/>
                      <a:pt x="1828800" y="2505711"/>
                      <a:pt x="1727835" y="2510474"/>
                    </a:cubicBezTo>
                    <a:cubicBezTo>
                      <a:pt x="1646873" y="2514283"/>
                      <a:pt x="1574483" y="2499043"/>
                      <a:pt x="1533525" y="2419986"/>
                    </a:cubicBezTo>
                    <a:cubicBezTo>
                      <a:pt x="1521143" y="2437131"/>
                      <a:pt x="1509713" y="2456181"/>
                      <a:pt x="1494473" y="2470468"/>
                    </a:cubicBezTo>
                    <a:cubicBezTo>
                      <a:pt x="1446848" y="2514283"/>
                      <a:pt x="1389698" y="2513331"/>
                      <a:pt x="1332548" y="2495233"/>
                    </a:cubicBezTo>
                    <a:cubicBezTo>
                      <a:pt x="1275398" y="2477136"/>
                      <a:pt x="1232535" y="2439989"/>
                      <a:pt x="1195388" y="2394268"/>
                    </a:cubicBezTo>
                    <a:cubicBezTo>
                      <a:pt x="1124903" y="2307591"/>
                      <a:pt x="1089660" y="2206626"/>
                      <a:pt x="1066800" y="2098993"/>
                    </a:cubicBezTo>
                    <a:cubicBezTo>
                      <a:pt x="1050608" y="2025651"/>
                      <a:pt x="1045845" y="1951356"/>
                      <a:pt x="1051560" y="1876108"/>
                    </a:cubicBezTo>
                    <a:cubicBezTo>
                      <a:pt x="1057275" y="1805623"/>
                      <a:pt x="1070610" y="1736091"/>
                      <a:pt x="1116330" y="1677989"/>
                    </a:cubicBezTo>
                    <a:cubicBezTo>
                      <a:pt x="1134428" y="1655129"/>
                      <a:pt x="1156335" y="1634173"/>
                      <a:pt x="1179195" y="1611314"/>
                    </a:cubicBezTo>
                    <a:cubicBezTo>
                      <a:pt x="1134428" y="1589406"/>
                      <a:pt x="1088708" y="1569404"/>
                      <a:pt x="1043940" y="1546543"/>
                    </a:cubicBezTo>
                    <a:cubicBezTo>
                      <a:pt x="998220" y="1522731"/>
                      <a:pt x="955357" y="1525589"/>
                      <a:pt x="916305" y="1559879"/>
                    </a:cubicBezTo>
                    <a:cubicBezTo>
                      <a:pt x="897255" y="1576071"/>
                      <a:pt x="879157" y="1593216"/>
                      <a:pt x="859155" y="1610361"/>
                    </a:cubicBezTo>
                    <a:cubicBezTo>
                      <a:pt x="882015" y="1627506"/>
                      <a:pt x="897255" y="1648461"/>
                      <a:pt x="897255" y="1674179"/>
                    </a:cubicBezTo>
                    <a:cubicBezTo>
                      <a:pt x="897255" y="1690371"/>
                      <a:pt x="893445" y="1708468"/>
                      <a:pt x="885825" y="1722756"/>
                    </a:cubicBezTo>
                    <a:cubicBezTo>
                      <a:pt x="869632" y="1755141"/>
                      <a:pt x="829628" y="1770381"/>
                      <a:pt x="794385" y="1760856"/>
                    </a:cubicBezTo>
                    <a:cubicBezTo>
                      <a:pt x="762000" y="1752283"/>
                      <a:pt x="735330" y="1717993"/>
                      <a:pt x="734378" y="1684656"/>
                    </a:cubicBezTo>
                    <a:cubicBezTo>
                      <a:pt x="733425" y="1647508"/>
                      <a:pt x="754380" y="1613218"/>
                      <a:pt x="789623" y="1604646"/>
                    </a:cubicBezTo>
                    <a:cubicBezTo>
                      <a:pt x="805815" y="1600836"/>
                      <a:pt x="824865" y="1604646"/>
                      <a:pt x="842010" y="1603693"/>
                    </a:cubicBezTo>
                    <a:cubicBezTo>
                      <a:pt x="848678" y="1603693"/>
                      <a:pt x="856298" y="1602741"/>
                      <a:pt x="860107" y="1598931"/>
                    </a:cubicBezTo>
                    <a:cubicBezTo>
                      <a:pt x="891540" y="1573214"/>
                      <a:pt x="922020" y="1545591"/>
                      <a:pt x="955357" y="1517016"/>
                    </a:cubicBezTo>
                    <a:cubicBezTo>
                      <a:pt x="916305" y="1511301"/>
                      <a:pt x="877253" y="1504633"/>
                      <a:pt x="838200" y="1498918"/>
                    </a:cubicBezTo>
                    <a:cubicBezTo>
                      <a:pt x="833438" y="1497966"/>
                      <a:pt x="827723" y="1499871"/>
                      <a:pt x="822008" y="1497966"/>
                    </a:cubicBezTo>
                    <a:cubicBezTo>
                      <a:pt x="771525" y="1483679"/>
                      <a:pt x="732473" y="1502729"/>
                      <a:pt x="697230" y="1537971"/>
                    </a:cubicBezTo>
                    <a:cubicBezTo>
                      <a:pt x="654368" y="1579881"/>
                      <a:pt x="618173" y="1625601"/>
                      <a:pt x="594360" y="1677036"/>
                    </a:cubicBezTo>
                    <a:cubicBezTo>
                      <a:pt x="615315" y="1691323"/>
                      <a:pt x="637223" y="1703706"/>
                      <a:pt x="654368" y="1720851"/>
                    </a:cubicBezTo>
                    <a:cubicBezTo>
                      <a:pt x="716280" y="1782764"/>
                      <a:pt x="683895" y="1903731"/>
                      <a:pt x="599123" y="1921829"/>
                    </a:cubicBezTo>
                    <a:cubicBezTo>
                      <a:pt x="553403" y="1931354"/>
                      <a:pt x="503873" y="1927543"/>
                      <a:pt x="469583" y="1887539"/>
                    </a:cubicBezTo>
                    <a:cubicBezTo>
                      <a:pt x="434340" y="1846581"/>
                      <a:pt x="425768" y="1799908"/>
                      <a:pt x="448628" y="1751331"/>
                    </a:cubicBezTo>
                    <a:cubicBezTo>
                      <a:pt x="471488" y="1702754"/>
                      <a:pt x="513398" y="1677036"/>
                      <a:pt x="567690" y="1677989"/>
                    </a:cubicBezTo>
                    <a:cubicBezTo>
                      <a:pt x="580073" y="1677989"/>
                      <a:pt x="585788" y="1673226"/>
                      <a:pt x="592455" y="1663701"/>
                    </a:cubicBezTo>
                    <a:cubicBezTo>
                      <a:pt x="621983" y="1617029"/>
                      <a:pt x="652463" y="1571308"/>
                      <a:pt x="683895" y="1525589"/>
                    </a:cubicBezTo>
                    <a:cubicBezTo>
                      <a:pt x="690563" y="1516064"/>
                      <a:pt x="701040" y="1509396"/>
                      <a:pt x="709613" y="1501776"/>
                    </a:cubicBezTo>
                    <a:cubicBezTo>
                      <a:pt x="622935" y="1481773"/>
                      <a:pt x="390525" y="1580833"/>
                      <a:pt x="295275" y="1680846"/>
                    </a:cubicBezTo>
                    <a:cubicBezTo>
                      <a:pt x="327660" y="1731329"/>
                      <a:pt x="329565" y="1771333"/>
                      <a:pt x="300038" y="1811339"/>
                    </a:cubicBezTo>
                    <a:cubicBezTo>
                      <a:pt x="270510" y="1851343"/>
                      <a:pt x="204788" y="1859916"/>
                      <a:pt x="164783" y="1828483"/>
                    </a:cubicBezTo>
                    <a:cubicBezTo>
                      <a:pt x="120968" y="1794193"/>
                      <a:pt x="113348" y="1728471"/>
                      <a:pt x="147638" y="1688466"/>
                    </a:cubicBezTo>
                    <a:cubicBezTo>
                      <a:pt x="179070" y="1652271"/>
                      <a:pt x="222885" y="1643698"/>
                      <a:pt x="267653" y="1662748"/>
                    </a:cubicBezTo>
                    <a:cubicBezTo>
                      <a:pt x="272415" y="1664654"/>
                      <a:pt x="280988" y="1664654"/>
                      <a:pt x="284798" y="1661796"/>
                    </a:cubicBezTo>
                    <a:cubicBezTo>
                      <a:pt x="340995" y="1611314"/>
                      <a:pt x="404813" y="1573214"/>
                      <a:pt x="475298" y="1538923"/>
                    </a:cubicBezTo>
                    <a:cubicBezTo>
                      <a:pt x="434340" y="1534161"/>
                      <a:pt x="397193" y="1530351"/>
                      <a:pt x="359093" y="1525589"/>
                    </a:cubicBezTo>
                    <a:cubicBezTo>
                      <a:pt x="327660" y="1567498"/>
                      <a:pt x="298133" y="1578929"/>
                      <a:pt x="261938" y="1560831"/>
                    </a:cubicBezTo>
                    <a:cubicBezTo>
                      <a:pt x="234315" y="1546543"/>
                      <a:pt x="219075" y="1513206"/>
                      <a:pt x="228600" y="1483679"/>
                    </a:cubicBezTo>
                    <a:cubicBezTo>
                      <a:pt x="239077" y="1450341"/>
                      <a:pt x="269558" y="1429386"/>
                      <a:pt x="300038" y="1433196"/>
                    </a:cubicBezTo>
                    <a:cubicBezTo>
                      <a:pt x="339090" y="1437958"/>
                      <a:pt x="359093" y="1465581"/>
                      <a:pt x="361950" y="1516064"/>
                    </a:cubicBezTo>
                    <a:cubicBezTo>
                      <a:pt x="449580" y="1541781"/>
                      <a:pt x="531495" y="1518921"/>
                      <a:pt x="611505" y="1489393"/>
                    </a:cubicBezTo>
                    <a:cubicBezTo>
                      <a:pt x="589598" y="1480821"/>
                      <a:pt x="567690" y="1469391"/>
                      <a:pt x="546735" y="1457961"/>
                    </a:cubicBezTo>
                    <a:lnTo>
                      <a:pt x="546735" y="1457961"/>
                    </a:lnTo>
                    <a:close/>
                    <a:moveTo>
                      <a:pt x="624840" y="1016001"/>
                    </a:moveTo>
                    <a:cubicBezTo>
                      <a:pt x="642938" y="1010286"/>
                      <a:pt x="656273" y="1006476"/>
                      <a:pt x="667703" y="1000761"/>
                    </a:cubicBezTo>
                    <a:cubicBezTo>
                      <a:pt x="718185" y="975043"/>
                      <a:pt x="757238" y="935039"/>
                      <a:pt x="789623" y="889318"/>
                    </a:cubicBezTo>
                    <a:cubicBezTo>
                      <a:pt x="806768" y="864553"/>
                      <a:pt x="821055" y="835978"/>
                      <a:pt x="832485" y="808356"/>
                    </a:cubicBezTo>
                    <a:cubicBezTo>
                      <a:pt x="842963" y="780733"/>
                      <a:pt x="827723" y="763589"/>
                      <a:pt x="800100" y="772161"/>
                    </a:cubicBezTo>
                    <a:cubicBezTo>
                      <a:pt x="782955" y="776923"/>
                      <a:pt x="765810" y="786448"/>
                      <a:pt x="751523" y="797878"/>
                    </a:cubicBezTo>
                    <a:cubicBezTo>
                      <a:pt x="682943" y="853123"/>
                      <a:pt x="645795" y="925514"/>
                      <a:pt x="624840" y="1016001"/>
                    </a:cubicBezTo>
                    <a:close/>
                    <a:moveTo>
                      <a:pt x="1380173" y="747396"/>
                    </a:moveTo>
                    <a:cubicBezTo>
                      <a:pt x="1333500" y="736918"/>
                      <a:pt x="1246823" y="831216"/>
                      <a:pt x="1231583" y="915036"/>
                    </a:cubicBezTo>
                    <a:cubicBezTo>
                      <a:pt x="1255395" y="895986"/>
                      <a:pt x="1277303" y="879793"/>
                      <a:pt x="1298258" y="862648"/>
                    </a:cubicBezTo>
                    <a:cubicBezTo>
                      <a:pt x="1307783" y="855028"/>
                      <a:pt x="1318260" y="847408"/>
                      <a:pt x="1325880" y="836931"/>
                    </a:cubicBezTo>
                    <a:cubicBezTo>
                      <a:pt x="1344930" y="808356"/>
                      <a:pt x="1362075" y="777876"/>
                      <a:pt x="1380173" y="747396"/>
                    </a:cubicBezTo>
                    <a:close/>
                    <a:moveTo>
                      <a:pt x="1444943" y="748348"/>
                    </a:moveTo>
                    <a:cubicBezTo>
                      <a:pt x="1387793" y="789306"/>
                      <a:pt x="1356360" y="847408"/>
                      <a:pt x="1330643" y="915989"/>
                    </a:cubicBezTo>
                    <a:cubicBezTo>
                      <a:pt x="1340168" y="911226"/>
                      <a:pt x="1343978" y="909321"/>
                      <a:pt x="1347788" y="906464"/>
                    </a:cubicBezTo>
                    <a:cubicBezTo>
                      <a:pt x="1382078" y="881698"/>
                      <a:pt x="1413510" y="853123"/>
                      <a:pt x="1438275" y="816928"/>
                    </a:cubicBezTo>
                    <a:cubicBezTo>
                      <a:pt x="1452563" y="794068"/>
                      <a:pt x="1453515" y="774066"/>
                      <a:pt x="1444943" y="748348"/>
                    </a:cubicBezTo>
                    <a:close/>
                    <a:moveTo>
                      <a:pt x="1721168" y="917893"/>
                    </a:moveTo>
                    <a:cubicBezTo>
                      <a:pt x="1750695" y="908368"/>
                      <a:pt x="1803083" y="832168"/>
                      <a:pt x="1810703" y="792164"/>
                    </a:cubicBezTo>
                    <a:cubicBezTo>
                      <a:pt x="1777365" y="831216"/>
                      <a:pt x="1740218" y="866458"/>
                      <a:pt x="1721168" y="917893"/>
                    </a:cubicBezTo>
                    <a:close/>
                    <a:moveTo>
                      <a:pt x="1839278" y="551181"/>
                    </a:moveTo>
                    <a:cubicBezTo>
                      <a:pt x="1837373" y="549276"/>
                      <a:pt x="1836420" y="548323"/>
                      <a:pt x="1834515" y="546418"/>
                    </a:cubicBezTo>
                    <a:cubicBezTo>
                      <a:pt x="1804988" y="579756"/>
                      <a:pt x="1775460" y="612141"/>
                      <a:pt x="1745933" y="645478"/>
                    </a:cubicBezTo>
                    <a:cubicBezTo>
                      <a:pt x="1747838" y="646431"/>
                      <a:pt x="1748790" y="648336"/>
                      <a:pt x="1750695" y="649289"/>
                    </a:cubicBezTo>
                    <a:cubicBezTo>
                      <a:pt x="1780223" y="616903"/>
                      <a:pt x="1809750" y="584518"/>
                      <a:pt x="1839278" y="551181"/>
                    </a:cubicBezTo>
                    <a:close/>
                    <a:moveTo>
                      <a:pt x="1213485" y="650241"/>
                    </a:moveTo>
                    <a:cubicBezTo>
                      <a:pt x="1214438" y="651193"/>
                      <a:pt x="1216343" y="653098"/>
                      <a:pt x="1217295" y="654051"/>
                    </a:cubicBezTo>
                    <a:cubicBezTo>
                      <a:pt x="1242060" y="627381"/>
                      <a:pt x="1266825" y="600711"/>
                      <a:pt x="1292543" y="573089"/>
                    </a:cubicBezTo>
                    <a:cubicBezTo>
                      <a:pt x="1290638" y="571183"/>
                      <a:pt x="1288733" y="569278"/>
                      <a:pt x="1286828" y="567373"/>
                    </a:cubicBezTo>
                    <a:cubicBezTo>
                      <a:pt x="1262063" y="594996"/>
                      <a:pt x="1238250" y="622618"/>
                      <a:pt x="1213485" y="65024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93" name="Freeform: Shape 17">
                <a:extLst>
                  <a:ext uri="{FF2B5EF4-FFF2-40B4-BE49-F238E27FC236}">
                    <a16:creationId xmlns:a16="http://schemas.microsoft.com/office/drawing/2014/main" id="{33C40F54-1C2F-4913-BB30-ED1A8608BBCF}"/>
                  </a:ext>
                </a:extLst>
              </p:cNvPr>
              <p:cNvSpPr/>
              <p:nvPr/>
            </p:nvSpPr>
            <p:spPr>
              <a:xfrm>
                <a:off x="9556881" y="2478884"/>
                <a:ext cx="728088" cy="419719"/>
              </a:xfrm>
              <a:custGeom>
                <a:avLst/>
                <a:gdLst>
                  <a:gd name="connsiteX0" fmla="*/ 506629 w 728088"/>
                  <a:gd name="connsiteY0" fmla="*/ 230505 h 419719"/>
                  <a:gd name="connsiteX1" fmla="*/ 491389 w 728088"/>
                  <a:gd name="connsiteY1" fmla="*/ 186690 h 419719"/>
                  <a:gd name="connsiteX2" fmla="*/ 445669 w 728088"/>
                  <a:gd name="connsiteY2" fmla="*/ 222885 h 419719"/>
                  <a:gd name="connsiteX3" fmla="*/ 412331 w 728088"/>
                  <a:gd name="connsiteY3" fmla="*/ 213360 h 419719"/>
                  <a:gd name="connsiteX4" fmla="*/ 415189 w 728088"/>
                  <a:gd name="connsiteY4" fmla="*/ 150495 h 419719"/>
                  <a:gd name="connsiteX5" fmla="*/ 474244 w 728088"/>
                  <a:gd name="connsiteY5" fmla="*/ 63818 h 419719"/>
                  <a:gd name="connsiteX6" fmla="*/ 491389 w 728088"/>
                  <a:gd name="connsiteY6" fmla="*/ 41910 h 419719"/>
                  <a:gd name="connsiteX7" fmla="*/ 358039 w 728088"/>
                  <a:gd name="connsiteY7" fmla="*/ 163830 h 419719"/>
                  <a:gd name="connsiteX8" fmla="*/ 350419 w 728088"/>
                  <a:gd name="connsiteY8" fmla="*/ 242888 h 419719"/>
                  <a:gd name="connsiteX9" fmla="*/ 344704 w 728088"/>
                  <a:gd name="connsiteY9" fmla="*/ 245745 h 419719"/>
                  <a:gd name="connsiteX10" fmla="*/ 313271 w 728088"/>
                  <a:gd name="connsiteY10" fmla="*/ 189548 h 419719"/>
                  <a:gd name="connsiteX11" fmla="*/ 255169 w 728088"/>
                  <a:gd name="connsiteY11" fmla="*/ 236220 h 419719"/>
                  <a:gd name="connsiteX12" fmla="*/ 261836 w 728088"/>
                  <a:gd name="connsiteY12" fmla="*/ 121920 h 419719"/>
                  <a:gd name="connsiteX13" fmla="*/ 219926 w 728088"/>
                  <a:gd name="connsiteY13" fmla="*/ 129540 h 419719"/>
                  <a:gd name="connsiteX14" fmla="*/ 208496 w 728088"/>
                  <a:gd name="connsiteY14" fmla="*/ 140018 h 419719"/>
                  <a:gd name="connsiteX15" fmla="*/ 117056 w 728088"/>
                  <a:gd name="connsiteY15" fmla="*/ 220980 h 419719"/>
                  <a:gd name="connsiteX16" fmla="*/ 103721 w 728088"/>
                  <a:gd name="connsiteY16" fmla="*/ 228600 h 419719"/>
                  <a:gd name="connsiteX17" fmla="*/ 72289 w 728088"/>
                  <a:gd name="connsiteY17" fmla="*/ 209550 h 419719"/>
                  <a:gd name="connsiteX18" fmla="*/ 72289 w 728088"/>
                  <a:gd name="connsiteY18" fmla="*/ 194310 h 419719"/>
                  <a:gd name="connsiteX19" fmla="*/ 18949 w 728088"/>
                  <a:gd name="connsiteY19" fmla="*/ 236220 h 419719"/>
                  <a:gd name="connsiteX20" fmla="*/ 11329 w 728088"/>
                  <a:gd name="connsiteY20" fmla="*/ 149543 h 419719"/>
                  <a:gd name="connsiteX21" fmla="*/ 62764 w 728088"/>
                  <a:gd name="connsiteY21" fmla="*/ 72390 h 419719"/>
                  <a:gd name="connsiteX22" fmla="*/ 73241 w 728088"/>
                  <a:gd name="connsiteY22" fmla="*/ 58103 h 419719"/>
                  <a:gd name="connsiteX23" fmla="*/ 71336 w 728088"/>
                  <a:gd name="connsiteY23" fmla="*/ 1905 h 419719"/>
                  <a:gd name="connsiteX24" fmla="*/ 100864 w 728088"/>
                  <a:gd name="connsiteY24" fmla="*/ 19050 h 419719"/>
                  <a:gd name="connsiteX25" fmla="*/ 108484 w 728088"/>
                  <a:gd name="connsiteY25" fmla="*/ 68580 h 419719"/>
                  <a:gd name="connsiteX26" fmla="*/ 58001 w 728088"/>
                  <a:gd name="connsiteY26" fmla="*/ 140018 h 419719"/>
                  <a:gd name="connsiteX27" fmla="*/ 21806 w 728088"/>
                  <a:gd name="connsiteY27" fmla="*/ 202883 h 419719"/>
                  <a:gd name="connsiteX28" fmla="*/ 27521 w 728088"/>
                  <a:gd name="connsiteY28" fmla="*/ 207645 h 419719"/>
                  <a:gd name="connsiteX29" fmla="*/ 84671 w 728088"/>
                  <a:gd name="connsiteY29" fmla="*/ 159068 h 419719"/>
                  <a:gd name="connsiteX30" fmla="*/ 138011 w 728088"/>
                  <a:gd name="connsiteY30" fmla="*/ 88583 h 419719"/>
                  <a:gd name="connsiteX31" fmla="*/ 144679 w 728088"/>
                  <a:gd name="connsiteY31" fmla="*/ 0 h 419719"/>
                  <a:gd name="connsiteX32" fmla="*/ 160871 w 728088"/>
                  <a:gd name="connsiteY32" fmla="*/ 120015 h 419719"/>
                  <a:gd name="connsiteX33" fmla="*/ 111341 w 728088"/>
                  <a:gd name="connsiteY33" fmla="*/ 189548 h 419719"/>
                  <a:gd name="connsiteX34" fmla="*/ 102769 w 728088"/>
                  <a:gd name="connsiteY34" fmla="*/ 201930 h 419719"/>
                  <a:gd name="connsiteX35" fmla="*/ 107531 w 728088"/>
                  <a:gd name="connsiteY35" fmla="*/ 205740 h 419719"/>
                  <a:gd name="connsiteX36" fmla="*/ 187541 w 728088"/>
                  <a:gd name="connsiteY36" fmla="*/ 109538 h 419719"/>
                  <a:gd name="connsiteX37" fmla="*/ 187541 w 728088"/>
                  <a:gd name="connsiteY37" fmla="*/ 95250 h 419719"/>
                  <a:gd name="connsiteX38" fmla="*/ 206591 w 728088"/>
                  <a:gd name="connsiteY38" fmla="*/ 27623 h 419719"/>
                  <a:gd name="connsiteX39" fmla="*/ 237071 w 728088"/>
                  <a:gd name="connsiteY39" fmla="*/ 18098 h 419719"/>
                  <a:gd name="connsiteX40" fmla="*/ 252311 w 728088"/>
                  <a:gd name="connsiteY40" fmla="*/ 48578 h 419719"/>
                  <a:gd name="connsiteX41" fmla="*/ 232309 w 728088"/>
                  <a:gd name="connsiteY41" fmla="*/ 116205 h 419719"/>
                  <a:gd name="connsiteX42" fmla="*/ 244691 w 728088"/>
                  <a:gd name="connsiteY42" fmla="*/ 112395 h 419719"/>
                  <a:gd name="connsiteX43" fmla="*/ 310414 w 728088"/>
                  <a:gd name="connsiteY43" fmla="*/ 60008 h 419719"/>
                  <a:gd name="connsiteX44" fmla="*/ 305651 w 728088"/>
                  <a:gd name="connsiteY44" fmla="*/ 10478 h 419719"/>
                  <a:gd name="connsiteX45" fmla="*/ 344704 w 728088"/>
                  <a:gd name="connsiteY45" fmla="*/ 73343 h 419719"/>
                  <a:gd name="connsiteX46" fmla="*/ 299936 w 728088"/>
                  <a:gd name="connsiteY46" fmla="*/ 136208 h 419719"/>
                  <a:gd name="connsiteX47" fmla="*/ 262789 w 728088"/>
                  <a:gd name="connsiteY47" fmla="*/ 211455 h 419719"/>
                  <a:gd name="connsiteX48" fmla="*/ 335179 w 728088"/>
                  <a:gd name="connsiteY48" fmla="*/ 140970 h 419719"/>
                  <a:gd name="connsiteX49" fmla="*/ 384709 w 728088"/>
                  <a:gd name="connsiteY49" fmla="*/ 74295 h 419719"/>
                  <a:gd name="connsiteX50" fmla="*/ 406616 w 728088"/>
                  <a:gd name="connsiteY50" fmla="*/ 18098 h 419719"/>
                  <a:gd name="connsiteX51" fmla="*/ 432334 w 728088"/>
                  <a:gd name="connsiteY51" fmla="*/ 67628 h 419719"/>
                  <a:gd name="connsiteX52" fmla="*/ 488531 w 728088"/>
                  <a:gd name="connsiteY52" fmla="*/ 22860 h 419719"/>
                  <a:gd name="connsiteX53" fmla="*/ 509486 w 728088"/>
                  <a:gd name="connsiteY53" fmla="*/ 19050 h 419719"/>
                  <a:gd name="connsiteX54" fmla="*/ 519011 w 728088"/>
                  <a:gd name="connsiteY54" fmla="*/ 36195 h 419719"/>
                  <a:gd name="connsiteX55" fmla="*/ 484721 w 728088"/>
                  <a:gd name="connsiteY55" fmla="*/ 120015 h 419719"/>
                  <a:gd name="connsiteX56" fmla="*/ 439001 w 728088"/>
                  <a:gd name="connsiteY56" fmla="*/ 186690 h 419719"/>
                  <a:gd name="connsiteX57" fmla="*/ 435191 w 728088"/>
                  <a:gd name="connsiteY57" fmla="*/ 207645 h 419719"/>
                  <a:gd name="connsiteX58" fmla="*/ 511391 w 728088"/>
                  <a:gd name="connsiteY58" fmla="*/ 129540 h 419719"/>
                  <a:gd name="connsiteX59" fmla="*/ 577114 w 728088"/>
                  <a:gd name="connsiteY59" fmla="*/ 40005 h 419719"/>
                  <a:gd name="connsiteX60" fmla="*/ 633311 w 728088"/>
                  <a:gd name="connsiteY60" fmla="*/ 17145 h 419719"/>
                  <a:gd name="connsiteX61" fmla="*/ 686651 w 728088"/>
                  <a:gd name="connsiteY61" fmla="*/ 46673 h 419719"/>
                  <a:gd name="connsiteX62" fmla="*/ 726656 w 728088"/>
                  <a:gd name="connsiteY62" fmla="*/ 17145 h 419719"/>
                  <a:gd name="connsiteX63" fmla="*/ 616166 w 728088"/>
                  <a:gd name="connsiteY63" fmla="*/ 238125 h 419719"/>
                  <a:gd name="connsiteX64" fmla="*/ 674269 w 728088"/>
                  <a:gd name="connsiteY64" fmla="*/ 259080 h 419719"/>
                  <a:gd name="connsiteX65" fmla="*/ 693319 w 728088"/>
                  <a:gd name="connsiteY65" fmla="*/ 269558 h 419719"/>
                  <a:gd name="connsiteX66" fmla="*/ 691414 w 728088"/>
                  <a:gd name="connsiteY66" fmla="*/ 387668 h 419719"/>
                  <a:gd name="connsiteX67" fmla="*/ 601879 w 728088"/>
                  <a:gd name="connsiteY67" fmla="*/ 269558 h 419719"/>
                  <a:gd name="connsiteX68" fmla="*/ 555206 w 728088"/>
                  <a:gd name="connsiteY68" fmla="*/ 334328 h 419719"/>
                  <a:gd name="connsiteX69" fmla="*/ 404711 w 728088"/>
                  <a:gd name="connsiteY69" fmla="*/ 419100 h 419719"/>
                  <a:gd name="connsiteX70" fmla="*/ 341846 w 728088"/>
                  <a:gd name="connsiteY70" fmla="*/ 391478 h 419719"/>
                  <a:gd name="connsiteX71" fmla="*/ 345656 w 728088"/>
                  <a:gd name="connsiteY71" fmla="*/ 318135 h 419719"/>
                  <a:gd name="connsiteX72" fmla="*/ 471386 w 728088"/>
                  <a:gd name="connsiteY72" fmla="*/ 240983 h 419719"/>
                  <a:gd name="connsiteX73" fmla="*/ 506629 w 728088"/>
                  <a:gd name="connsiteY73" fmla="*/ 230505 h 419719"/>
                  <a:gd name="connsiteX74" fmla="*/ 557111 w 728088"/>
                  <a:gd name="connsiteY74" fmla="*/ 252413 h 419719"/>
                  <a:gd name="connsiteX75" fmla="*/ 392329 w 728088"/>
                  <a:gd name="connsiteY75" fmla="*/ 290513 h 419719"/>
                  <a:gd name="connsiteX76" fmla="*/ 378994 w 728088"/>
                  <a:gd name="connsiteY76" fmla="*/ 373380 h 419719"/>
                  <a:gd name="connsiteX77" fmla="*/ 452336 w 728088"/>
                  <a:gd name="connsiteY77" fmla="*/ 376238 h 419719"/>
                  <a:gd name="connsiteX78" fmla="*/ 460909 w 728088"/>
                  <a:gd name="connsiteY78" fmla="*/ 370522 h 419719"/>
                  <a:gd name="connsiteX79" fmla="*/ 557111 w 728088"/>
                  <a:gd name="connsiteY79" fmla="*/ 252413 h 419719"/>
                  <a:gd name="connsiteX80" fmla="*/ 523774 w 728088"/>
                  <a:gd name="connsiteY80" fmla="*/ 209550 h 419719"/>
                  <a:gd name="connsiteX81" fmla="*/ 650456 w 728088"/>
                  <a:gd name="connsiteY81" fmla="*/ 72390 h 419719"/>
                  <a:gd name="connsiteX82" fmla="*/ 659981 w 728088"/>
                  <a:gd name="connsiteY82" fmla="*/ 40005 h 419719"/>
                  <a:gd name="connsiteX83" fmla="*/ 523774 w 728088"/>
                  <a:gd name="connsiteY83" fmla="*/ 209550 h 419719"/>
                  <a:gd name="connsiteX84" fmla="*/ 600926 w 728088"/>
                  <a:gd name="connsiteY84" fmla="*/ 175260 h 419719"/>
                  <a:gd name="connsiteX85" fmla="*/ 598069 w 728088"/>
                  <a:gd name="connsiteY85" fmla="*/ 173355 h 419719"/>
                  <a:gd name="connsiteX86" fmla="*/ 535204 w 728088"/>
                  <a:gd name="connsiteY86" fmla="*/ 225743 h 419719"/>
                  <a:gd name="connsiteX87" fmla="*/ 537109 w 728088"/>
                  <a:gd name="connsiteY87" fmla="*/ 231458 h 419719"/>
                  <a:gd name="connsiteX88" fmla="*/ 572351 w 728088"/>
                  <a:gd name="connsiteY88" fmla="*/ 221933 h 419719"/>
                  <a:gd name="connsiteX89" fmla="*/ 600926 w 728088"/>
                  <a:gd name="connsiteY89" fmla="*/ 175260 h 4197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</a:cxnLst>
                <a:rect l="l" t="t" r="r" b="b"/>
                <a:pathLst>
                  <a:path w="728088" h="419719">
                    <a:moveTo>
                      <a:pt x="506629" y="230505"/>
                    </a:moveTo>
                    <a:cubicBezTo>
                      <a:pt x="501866" y="216218"/>
                      <a:pt x="497104" y="202883"/>
                      <a:pt x="491389" y="186690"/>
                    </a:cubicBezTo>
                    <a:cubicBezTo>
                      <a:pt x="476149" y="199073"/>
                      <a:pt x="461861" y="211455"/>
                      <a:pt x="445669" y="222885"/>
                    </a:cubicBezTo>
                    <a:cubicBezTo>
                      <a:pt x="426619" y="237173"/>
                      <a:pt x="422809" y="235268"/>
                      <a:pt x="412331" y="213360"/>
                    </a:cubicBezTo>
                    <a:cubicBezTo>
                      <a:pt x="401854" y="191453"/>
                      <a:pt x="403759" y="169545"/>
                      <a:pt x="415189" y="150495"/>
                    </a:cubicBezTo>
                    <a:cubicBezTo>
                      <a:pt x="433286" y="120968"/>
                      <a:pt x="454241" y="92393"/>
                      <a:pt x="474244" y="63818"/>
                    </a:cubicBezTo>
                    <a:cubicBezTo>
                      <a:pt x="479006" y="57150"/>
                      <a:pt x="484721" y="50483"/>
                      <a:pt x="491389" y="41910"/>
                    </a:cubicBezTo>
                    <a:cubicBezTo>
                      <a:pt x="459004" y="59055"/>
                      <a:pt x="375184" y="136208"/>
                      <a:pt x="358039" y="163830"/>
                    </a:cubicBezTo>
                    <a:cubicBezTo>
                      <a:pt x="341846" y="188595"/>
                      <a:pt x="338036" y="214313"/>
                      <a:pt x="350419" y="242888"/>
                    </a:cubicBezTo>
                    <a:cubicBezTo>
                      <a:pt x="348514" y="243840"/>
                      <a:pt x="346609" y="244793"/>
                      <a:pt x="344704" y="245745"/>
                    </a:cubicBezTo>
                    <a:cubicBezTo>
                      <a:pt x="334226" y="227648"/>
                      <a:pt x="323749" y="208598"/>
                      <a:pt x="313271" y="189548"/>
                    </a:cubicBezTo>
                    <a:cubicBezTo>
                      <a:pt x="296126" y="203835"/>
                      <a:pt x="276124" y="219075"/>
                      <a:pt x="255169" y="236220"/>
                    </a:cubicBezTo>
                    <a:cubicBezTo>
                      <a:pt x="223736" y="194310"/>
                      <a:pt x="239929" y="158115"/>
                      <a:pt x="261836" y="121920"/>
                    </a:cubicBezTo>
                    <a:cubicBezTo>
                      <a:pt x="247549" y="124778"/>
                      <a:pt x="233261" y="125730"/>
                      <a:pt x="219926" y="129540"/>
                    </a:cubicBezTo>
                    <a:cubicBezTo>
                      <a:pt x="216116" y="130493"/>
                      <a:pt x="212306" y="136208"/>
                      <a:pt x="208496" y="140018"/>
                    </a:cubicBezTo>
                    <a:cubicBezTo>
                      <a:pt x="178016" y="166688"/>
                      <a:pt x="147536" y="194310"/>
                      <a:pt x="117056" y="220980"/>
                    </a:cubicBezTo>
                    <a:cubicBezTo>
                      <a:pt x="113246" y="224790"/>
                      <a:pt x="108484" y="226695"/>
                      <a:pt x="103721" y="228600"/>
                    </a:cubicBezTo>
                    <a:cubicBezTo>
                      <a:pt x="82766" y="237173"/>
                      <a:pt x="74194" y="231458"/>
                      <a:pt x="72289" y="209550"/>
                    </a:cubicBezTo>
                    <a:cubicBezTo>
                      <a:pt x="72289" y="205740"/>
                      <a:pt x="72289" y="201930"/>
                      <a:pt x="72289" y="194310"/>
                    </a:cubicBezTo>
                    <a:cubicBezTo>
                      <a:pt x="53239" y="209550"/>
                      <a:pt x="37046" y="221933"/>
                      <a:pt x="18949" y="236220"/>
                    </a:cubicBezTo>
                    <a:cubicBezTo>
                      <a:pt x="-4864" y="208598"/>
                      <a:pt x="-4864" y="178118"/>
                      <a:pt x="11329" y="149543"/>
                    </a:cubicBezTo>
                    <a:cubicBezTo>
                      <a:pt x="25616" y="122873"/>
                      <a:pt x="44666" y="98108"/>
                      <a:pt x="62764" y="72390"/>
                    </a:cubicBezTo>
                    <a:cubicBezTo>
                      <a:pt x="65621" y="67628"/>
                      <a:pt x="70384" y="62865"/>
                      <a:pt x="73241" y="58103"/>
                    </a:cubicBezTo>
                    <a:cubicBezTo>
                      <a:pt x="92291" y="30480"/>
                      <a:pt x="92291" y="29528"/>
                      <a:pt x="71336" y="1905"/>
                    </a:cubicBezTo>
                    <a:cubicBezTo>
                      <a:pt x="80861" y="7620"/>
                      <a:pt x="92291" y="12383"/>
                      <a:pt x="100864" y="19050"/>
                    </a:cubicBezTo>
                    <a:cubicBezTo>
                      <a:pt x="117056" y="30480"/>
                      <a:pt x="120866" y="48578"/>
                      <a:pt x="108484" y="68580"/>
                    </a:cubicBezTo>
                    <a:cubicBezTo>
                      <a:pt x="93244" y="93345"/>
                      <a:pt x="74194" y="115253"/>
                      <a:pt x="58001" y="140018"/>
                    </a:cubicBezTo>
                    <a:cubicBezTo>
                      <a:pt x="44666" y="160020"/>
                      <a:pt x="34189" y="181928"/>
                      <a:pt x="21806" y="202883"/>
                    </a:cubicBezTo>
                    <a:cubicBezTo>
                      <a:pt x="23711" y="204788"/>
                      <a:pt x="25616" y="205740"/>
                      <a:pt x="27521" y="207645"/>
                    </a:cubicBezTo>
                    <a:cubicBezTo>
                      <a:pt x="46571" y="191453"/>
                      <a:pt x="67526" y="177165"/>
                      <a:pt x="84671" y="159068"/>
                    </a:cubicBezTo>
                    <a:cubicBezTo>
                      <a:pt x="104674" y="137160"/>
                      <a:pt x="120866" y="112395"/>
                      <a:pt x="138011" y="88583"/>
                    </a:cubicBezTo>
                    <a:cubicBezTo>
                      <a:pt x="157061" y="61913"/>
                      <a:pt x="158014" y="33338"/>
                      <a:pt x="144679" y="0"/>
                    </a:cubicBezTo>
                    <a:cubicBezTo>
                      <a:pt x="185636" y="40958"/>
                      <a:pt x="190399" y="72390"/>
                      <a:pt x="160871" y="120015"/>
                    </a:cubicBezTo>
                    <a:cubicBezTo>
                      <a:pt x="146584" y="143828"/>
                      <a:pt x="127534" y="165735"/>
                      <a:pt x="111341" y="189548"/>
                    </a:cubicBezTo>
                    <a:cubicBezTo>
                      <a:pt x="108484" y="193358"/>
                      <a:pt x="105626" y="198120"/>
                      <a:pt x="102769" y="201930"/>
                    </a:cubicBezTo>
                    <a:cubicBezTo>
                      <a:pt x="104674" y="202883"/>
                      <a:pt x="106579" y="204788"/>
                      <a:pt x="107531" y="205740"/>
                    </a:cubicBezTo>
                    <a:cubicBezTo>
                      <a:pt x="134201" y="174308"/>
                      <a:pt x="161824" y="141923"/>
                      <a:pt x="187541" y="109538"/>
                    </a:cubicBezTo>
                    <a:cubicBezTo>
                      <a:pt x="189446" y="106680"/>
                      <a:pt x="187541" y="100013"/>
                      <a:pt x="187541" y="95250"/>
                    </a:cubicBezTo>
                    <a:cubicBezTo>
                      <a:pt x="184684" y="69533"/>
                      <a:pt x="187541" y="45720"/>
                      <a:pt x="206591" y="27623"/>
                    </a:cubicBezTo>
                    <a:cubicBezTo>
                      <a:pt x="213259" y="20955"/>
                      <a:pt x="230404" y="14288"/>
                      <a:pt x="237071" y="18098"/>
                    </a:cubicBezTo>
                    <a:cubicBezTo>
                      <a:pt x="245644" y="22860"/>
                      <a:pt x="253264" y="39053"/>
                      <a:pt x="252311" y="48578"/>
                    </a:cubicBezTo>
                    <a:cubicBezTo>
                      <a:pt x="248501" y="71438"/>
                      <a:pt x="238976" y="93345"/>
                      <a:pt x="232309" y="116205"/>
                    </a:cubicBezTo>
                    <a:cubicBezTo>
                      <a:pt x="236119" y="115253"/>
                      <a:pt x="241834" y="115253"/>
                      <a:pt x="244691" y="112395"/>
                    </a:cubicBezTo>
                    <a:cubicBezTo>
                      <a:pt x="266599" y="95250"/>
                      <a:pt x="290411" y="79058"/>
                      <a:pt x="310414" y="60008"/>
                    </a:cubicBezTo>
                    <a:cubicBezTo>
                      <a:pt x="324701" y="46673"/>
                      <a:pt x="335179" y="28575"/>
                      <a:pt x="305651" y="10478"/>
                    </a:cubicBezTo>
                    <a:cubicBezTo>
                      <a:pt x="346609" y="17145"/>
                      <a:pt x="361849" y="43815"/>
                      <a:pt x="344704" y="73343"/>
                    </a:cubicBezTo>
                    <a:cubicBezTo>
                      <a:pt x="331369" y="95250"/>
                      <a:pt x="315176" y="115253"/>
                      <a:pt x="299936" y="136208"/>
                    </a:cubicBezTo>
                    <a:cubicBezTo>
                      <a:pt x="283744" y="158115"/>
                      <a:pt x="267551" y="179070"/>
                      <a:pt x="262789" y="211455"/>
                    </a:cubicBezTo>
                    <a:cubicBezTo>
                      <a:pt x="290411" y="187643"/>
                      <a:pt x="318034" y="171450"/>
                      <a:pt x="335179" y="140970"/>
                    </a:cubicBezTo>
                    <a:cubicBezTo>
                      <a:pt x="348514" y="117158"/>
                      <a:pt x="367564" y="96203"/>
                      <a:pt x="384709" y="74295"/>
                    </a:cubicBezTo>
                    <a:cubicBezTo>
                      <a:pt x="398044" y="57150"/>
                      <a:pt x="410426" y="40958"/>
                      <a:pt x="406616" y="18098"/>
                    </a:cubicBezTo>
                    <a:cubicBezTo>
                      <a:pt x="430429" y="17145"/>
                      <a:pt x="430429" y="17145"/>
                      <a:pt x="432334" y="67628"/>
                    </a:cubicBezTo>
                    <a:cubicBezTo>
                      <a:pt x="451384" y="52388"/>
                      <a:pt x="469481" y="37148"/>
                      <a:pt x="488531" y="22860"/>
                    </a:cubicBezTo>
                    <a:cubicBezTo>
                      <a:pt x="494246" y="19050"/>
                      <a:pt x="503771" y="17145"/>
                      <a:pt x="509486" y="19050"/>
                    </a:cubicBezTo>
                    <a:cubicBezTo>
                      <a:pt x="514249" y="20955"/>
                      <a:pt x="518059" y="30480"/>
                      <a:pt x="519011" y="36195"/>
                    </a:cubicBezTo>
                    <a:cubicBezTo>
                      <a:pt x="522821" y="69533"/>
                      <a:pt x="503771" y="95250"/>
                      <a:pt x="484721" y="120015"/>
                    </a:cubicBezTo>
                    <a:cubicBezTo>
                      <a:pt x="468529" y="140970"/>
                      <a:pt x="453289" y="163830"/>
                      <a:pt x="439001" y="186690"/>
                    </a:cubicBezTo>
                    <a:cubicBezTo>
                      <a:pt x="435191" y="192405"/>
                      <a:pt x="435191" y="200025"/>
                      <a:pt x="435191" y="207645"/>
                    </a:cubicBezTo>
                    <a:cubicBezTo>
                      <a:pt x="463766" y="184785"/>
                      <a:pt x="499009" y="169545"/>
                      <a:pt x="511391" y="129540"/>
                    </a:cubicBezTo>
                    <a:cubicBezTo>
                      <a:pt x="522821" y="93345"/>
                      <a:pt x="544729" y="60960"/>
                      <a:pt x="577114" y="40005"/>
                    </a:cubicBezTo>
                    <a:cubicBezTo>
                      <a:pt x="593306" y="28575"/>
                      <a:pt x="613309" y="21908"/>
                      <a:pt x="633311" y="17145"/>
                    </a:cubicBezTo>
                    <a:cubicBezTo>
                      <a:pt x="658076" y="11430"/>
                      <a:pt x="673316" y="21908"/>
                      <a:pt x="686651" y="46673"/>
                    </a:cubicBezTo>
                    <a:cubicBezTo>
                      <a:pt x="699986" y="37148"/>
                      <a:pt x="701891" y="9525"/>
                      <a:pt x="726656" y="17145"/>
                    </a:cubicBezTo>
                    <a:cubicBezTo>
                      <a:pt x="689509" y="92393"/>
                      <a:pt x="653314" y="164783"/>
                      <a:pt x="616166" y="238125"/>
                    </a:cubicBezTo>
                    <a:cubicBezTo>
                      <a:pt x="637121" y="245745"/>
                      <a:pt x="655219" y="251460"/>
                      <a:pt x="674269" y="259080"/>
                    </a:cubicBezTo>
                    <a:cubicBezTo>
                      <a:pt x="680936" y="261938"/>
                      <a:pt x="687604" y="265747"/>
                      <a:pt x="693319" y="269558"/>
                    </a:cubicBezTo>
                    <a:cubicBezTo>
                      <a:pt x="739991" y="303847"/>
                      <a:pt x="739991" y="350520"/>
                      <a:pt x="691414" y="387668"/>
                    </a:cubicBezTo>
                    <a:cubicBezTo>
                      <a:pt x="694271" y="323850"/>
                      <a:pt x="656171" y="291465"/>
                      <a:pt x="601879" y="269558"/>
                    </a:cubicBezTo>
                    <a:cubicBezTo>
                      <a:pt x="586639" y="290513"/>
                      <a:pt x="572351" y="313372"/>
                      <a:pt x="555206" y="334328"/>
                    </a:cubicBezTo>
                    <a:cubicBezTo>
                      <a:pt x="516154" y="382905"/>
                      <a:pt x="466624" y="413385"/>
                      <a:pt x="404711" y="419100"/>
                    </a:cubicBezTo>
                    <a:cubicBezTo>
                      <a:pt x="378994" y="421958"/>
                      <a:pt x="355181" y="415290"/>
                      <a:pt x="341846" y="391478"/>
                    </a:cubicBezTo>
                    <a:cubicBezTo>
                      <a:pt x="327559" y="366713"/>
                      <a:pt x="332321" y="340995"/>
                      <a:pt x="345656" y="318135"/>
                    </a:cubicBezTo>
                    <a:cubicBezTo>
                      <a:pt x="373279" y="270510"/>
                      <a:pt x="419951" y="251460"/>
                      <a:pt x="471386" y="240983"/>
                    </a:cubicBezTo>
                    <a:cubicBezTo>
                      <a:pt x="482816" y="233363"/>
                      <a:pt x="495199" y="232410"/>
                      <a:pt x="506629" y="230505"/>
                    </a:cubicBezTo>
                    <a:close/>
                    <a:moveTo>
                      <a:pt x="557111" y="252413"/>
                    </a:moveTo>
                    <a:cubicBezTo>
                      <a:pt x="494246" y="244793"/>
                      <a:pt x="439954" y="252413"/>
                      <a:pt x="392329" y="290513"/>
                    </a:cubicBezTo>
                    <a:cubicBezTo>
                      <a:pt x="368516" y="309563"/>
                      <a:pt x="362801" y="352425"/>
                      <a:pt x="378994" y="373380"/>
                    </a:cubicBezTo>
                    <a:cubicBezTo>
                      <a:pt x="393281" y="392430"/>
                      <a:pt x="423761" y="393383"/>
                      <a:pt x="452336" y="376238"/>
                    </a:cubicBezTo>
                    <a:cubicBezTo>
                      <a:pt x="455194" y="374333"/>
                      <a:pt x="458051" y="372428"/>
                      <a:pt x="460909" y="370522"/>
                    </a:cubicBezTo>
                    <a:cubicBezTo>
                      <a:pt x="502819" y="340995"/>
                      <a:pt x="526631" y="298133"/>
                      <a:pt x="557111" y="252413"/>
                    </a:cubicBezTo>
                    <a:close/>
                    <a:moveTo>
                      <a:pt x="523774" y="209550"/>
                    </a:moveTo>
                    <a:cubicBezTo>
                      <a:pt x="575209" y="169545"/>
                      <a:pt x="624739" y="132398"/>
                      <a:pt x="650456" y="72390"/>
                    </a:cubicBezTo>
                    <a:cubicBezTo>
                      <a:pt x="655219" y="61913"/>
                      <a:pt x="657124" y="50483"/>
                      <a:pt x="659981" y="40005"/>
                    </a:cubicBezTo>
                    <a:cubicBezTo>
                      <a:pt x="613309" y="26670"/>
                      <a:pt x="528536" y="143828"/>
                      <a:pt x="523774" y="209550"/>
                    </a:cubicBezTo>
                    <a:close/>
                    <a:moveTo>
                      <a:pt x="600926" y="175260"/>
                    </a:moveTo>
                    <a:cubicBezTo>
                      <a:pt x="599974" y="174308"/>
                      <a:pt x="599021" y="173355"/>
                      <a:pt x="598069" y="173355"/>
                    </a:cubicBezTo>
                    <a:cubicBezTo>
                      <a:pt x="577114" y="190500"/>
                      <a:pt x="556159" y="208598"/>
                      <a:pt x="535204" y="225743"/>
                    </a:cubicBezTo>
                    <a:cubicBezTo>
                      <a:pt x="536156" y="227648"/>
                      <a:pt x="537109" y="229553"/>
                      <a:pt x="537109" y="231458"/>
                    </a:cubicBezTo>
                    <a:cubicBezTo>
                      <a:pt x="549491" y="228600"/>
                      <a:pt x="565684" y="229553"/>
                      <a:pt x="572351" y="221933"/>
                    </a:cubicBezTo>
                    <a:cubicBezTo>
                      <a:pt x="585686" y="208598"/>
                      <a:pt x="592354" y="190500"/>
                      <a:pt x="600926" y="17526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94" name="Freeform: Shape 18">
                <a:extLst>
                  <a:ext uri="{FF2B5EF4-FFF2-40B4-BE49-F238E27FC236}">
                    <a16:creationId xmlns:a16="http://schemas.microsoft.com/office/drawing/2014/main" id="{AFA9C05A-A21D-4AC0-8620-69C149DDC86A}"/>
                  </a:ext>
                </a:extLst>
              </p:cNvPr>
              <p:cNvSpPr/>
              <p:nvPr/>
            </p:nvSpPr>
            <p:spPr>
              <a:xfrm>
                <a:off x="7455541" y="1742602"/>
                <a:ext cx="230235" cy="592408"/>
              </a:xfrm>
              <a:custGeom>
                <a:avLst/>
                <a:gdLst>
                  <a:gd name="connsiteX0" fmla="*/ 124801 w 230235"/>
                  <a:gd name="connsiteY0" fmla="*/ 283845 h 592408"/>
                  <a:gd name="connsiteX1" fmla="*/ 98131 w 230235"/>
                  <a:gd name="connsiteY1" fmla="*/ 495300 h 592408"/>
                  <a:gd name="connsiteX2" fmla="*/ 94321 w 230235"/>
                  <a:gd name="connsiteY2" fmla="*/ 552450 h 592408"/>
                  <a:gd name="connsiteX3" fmla="*/ 69556 w 230235"/>
                  <a:gd name="connsiteY3" fmla="*/ 569595 h 592408"/>
                  <a:gd name="connsiteX4" fmla="*/ 23 w 230235"/>
                  <a:gd name="connsiteY4" fmla="*/ 477202 h 592408"/>
                  <a:gd name="connsiteX5" fmla="*/ 47648 w 230235"/>
                  <a:gd name="connsiteY5" fmla="*/ 212407 h 592408"/>
                  <a:gd name="connsiteX6" fmla="*/ 141946 w 230235"/>
                  <a:gd name="connsiteY6" fmla="*/ 12382 h 592408"/>
                  <a:gd name="connsiteX7" fmla="*/ 152423 w 230235"/>
                  <a:gd name="connsiteY7" fmla="*/ 0 h 592408"/>
                  <a:gd name="connsiteX8" fmla="*/ 191476 w 230235"/>
                  <a:gd name="connsiteY8" fmla="*/ 123825 h 592408"/>
                  <a:gd name="connsiteX9" fmla="*/ 227671 w 230235"/>
                  <a:gd name="connsiteY9" fmla="*/ 416242 h 592408"/>
                  <a:gd name="connsiteX10" fmla="*/ 145756 w 230235"/>
                  <a:gd name="connsiteY10" fmla="*/ 584835 h 592408"/>
                  <a:gd name="connsiteX11" fmla="*/ 124801 w 230235"/>
                  <a:gd name="connsiteY11" fmla="*/ 578168 h 592408"/>
                  <a:gd name="connsiteX12" fmla="*/ 117181 w 230235"/>
                  <a:gd name="connsiteY12" fmla="*/ 438150 h 592408"/>
                  <a:gd name="connsiteX13" fmla="*/ 128611 w 230235"/>
                  <a:gd name="connsiteY13" fmla="*/ 300038 h 592408"/>
                  <a:gd name="connsiteX14" fmla="*/ 128611 w 230235"/>
                  <a:gd name="connsiteY14" fmla="*/ 284797 h 592408"/>
                  <a:gd name="connsiteX15" fmla="*/ 124801 w 230235"/>
                  <a:gd name="connsiteY15" fmla="*/ 283845 h 59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230235" h="592408">
                    <a:moveTo>
                      <a:pt x="124801" y="283845"/>
                    </a:moveTo>
                    <a:cubicBezTo>
                      <a:pt x="116228" y="354330"/>
                      <a:pt x="106703" y="424815"/>
                      <a:pt x="98131" y="495300"/>
                    </a:cubicBezTo>
                    <a:cubicBezTo>
                      <a:pt x="96226" y="514350"/>
                      <a:pt x="95273" y="533400"/>
                      <a:pt x="94321" y="552450"/>
                    </a:cubicBezTo>
                    <a:cubicBezTo>
                      <a:pt x="93368" y="569595"/>
                      <a:pt x="85748" y="573405"/>
                      <a:pt x="69556" y="569595"/>
                    </a:cubicBezTo>
                    <a:cubicBezTo>
                      <a:pt x="27646" y="558165"/>
                      <a:pt x="-929" y="522922"/>
                      <a:pt x="23" y="477202"/>
                    </a:cubicBezTo>
                    <a:cubicBezTo>
                      <a:pt x="1928" y="386715"/>
                      <a:pt x="17168" y="298132"/>
                      <a:pt x="47648" y="212407"/>
                    </a:cubicBezTo>
                    <a:cubicBezTo>
                      <a:pt x="72413" y="142875"/>
                      <a:pt x="101941" y="75247"/>
                      <a:pt x="141946" y="12382"/>
                    </a:cubicBezTo>
                    <a:cubicBezTo>
                      <a:pt x="143851" y="9525"/>
                      <a:pt x="146708" y="6667"/>
                      <a:pt x="152423" y="0"/>
                    </a:cubicBezTo>
                    <a:cubicBezTo>
                      <a:pt x="166711" y="42863"/>
                      <a:pt x="180046" y="82867"/>
                      <a:pt x="191476" y="123825"/>
                    </a:cubicBezTo>
                    <a:cubicBezTo>
                      <a:pt x="219098" y="219075"/>
                      <a:pt x="237196" y="316230"/>
                      <a:pt x="227671" y="416242"/>
                    </a:cubicBezTo>
                    <a:cubicBezTo>
                      <a:pt x="221956" y="482917"/>
                      <a:pt x="195286" y="539115"/>
                      <a:pt x="145756" y="584835"/>
                    </a:cubicBezTo>
                    <a:cubicBezTo>
                      <a:pt x="133373" y="596265"/>
                      <a:pt x="126706" y="595313"/>
                      <a:pt x="124801" y="578168"/>
                    </a:cubicBezTo>
                    <a:cubicBezTo>
                      <a:pt x="120991" y="531495"/>
                      <a:pt x="117181" y="484822"/>
                      <a:pt x="117181" y="438150"/>
                    </a:cubicBezTo>
                    <a:cubicBezTo>
                      <a:pt x="118133" y="392430"/>
                      <a:pt x="124801" y="345757"/>
                      <a:pt x="128611" y="300038"/>
                    </a:cubicBezTo>
                    <a:cubicBezTo>
                      <a:pt x="128611" y="295275"/>
                      <a:pt x="128611" y="289560"/>
                      <a:pt x="128611" y="284797"/>
                    </a:cubicBezTo>
                    <a:cubicBezTo>
                      <a:pt x="128611" y="284797"/>
                      <a:pt x="126706" y="283845"/>
                      <a:pt x="124801" y="28384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95" name="Freeform: Shape 19">
                <a:extLst>
                  <a:ext uri="{FF2B5EF4-FFF2-40B4-BE49-F238E27FC236}">
                    <a16:creationId xmlns:a16="http://schemas.microsoft.com/office/drawing/2014/main" id="{96E4F497-5FD3-40C6-97EC-CA839DB2A7A5}"/>
                  </a:ext>
                </a:extLst>
              </p:cNvPr>
              <p:cNvSpPr/>
              <p:nvPr/>
            </p:nvSpPr>
            <p:spPr>
              <a:xfrm>
                <a:off x="7616138" y="2117887"/>
                <a:ext cx="383303" cy="376237"/>
              </a:xfrm>
              <a:custGeom>
                <a:avLst/>
                <a:gdLst>
                  <a:gd name="connsiteX0" fmla="*/ 39451 w 383303"/>
                  <a:gd name="connsiteY0" fmla="*/ 373380 h 376237"/>
                  <a:gd name="connsiteX1" fmla="*/ 193756 w 383303"/>
                  <a:gd name="connsiteY1" fmla="*/ 182880 h 376237"/>
                  <a:gd name="connsiteX2" fmla="*/ 139464 w 383303"/>
                  <a:gd name="connsiteY2" fmla="*/ 228600 h 376237"/>
                  <a:gd name="connsiteX3" fmla="*/ 45166 w 383303"/>
                  <a:gd name="connsiteY3" fmla="*/ 321945 h 376237"/>
                  <a:gd name="connsiteX4" fmla="*/ 10876 w 383303"/>
                  <a:gd name="connsiteY4" fmla="*/ 317183 h 376237"/>
                  <a:gd name="connsiteX5" fmla="*/ 21354 w 383303"/>
                  <a:gd name="connsiteY5" fmla="*/ 222885 h 376237"/>
                  <a:gd name="connsiteX6" fmla="*/ 367111 w 383303"/>
                  <a:gd name="connsiteY6" fmla="*/ 1905 h 376237"/>
                  <a:gd name="connsiteX7" fmla="*/ 383304 w 383303"/>
                  <a:gd name="connsiteY7" fmla="*/ 0 h 376237"/>
                  <a:gd name="connsiteX8" fmla="*/ 326154 w 383303"/>
                  <a:gd name="connsiteY8" fmla="*/ 131445 h 376237"/>
                  <a:gd name="connsiteX9" fmla="*/ 197566 w 383303"/>
                  <a:gd name="connsiteY9" fmla="*/ 316230 h 376237"/>
                  <a:gd name="connsiteX10" fmla="*/ 54691 w 383303"/>
                  <a:gd name="connsiteY10" fmla="*/ 376238 h 376237"/>
                  <a:gd name="connsiteX11" fmla="*/ 39451 w 383303"/>
                  <a:gd name="connsiteY11" fmla="*/ 373380 h 3762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83303" h="376237">
                    <a:moveTo>
                      <a:pt x="39451" y="373380"/>
                    </a:moveTo>
                    <a:cubicBezTo>
                      <a:pt x="77551" y="297180"/>
                      <a:pt x="139464" y="243840"/>
                      <a:pt x="193756" y="182880"/>
                    </a:cubicBezTo>
                    <a:cubicBezTo>
                      <a:pt x="175659" y="198120"/>
                      <a:pt x="156609" y="212408"/>
                      <a:pt x="139464" y="228600"/>
                    </a:cubicBezTo>
                    <a:cubicBezTo>
                      <a:pt x="107079" y="259080"/>
                      <a:pt x="76599" y="290513"/>
                      <a:pt x="45166" y="321945"/>
                    </a:cubicBezTo>
                    <a:cubicBezTo>
                      <a:pt x="28974" y="338138"/>
                      <a:pt x="22306" y="337185"/>
                      <a:pt x="10876" y="317183"/>
                    </a:cubicBezTo>
                    <a:cubicBezTo>
                      <a:pt x="-6269" y="287655"/>
                      <a:pt x="-3411" y="249555"/>
                      <a:pt x="21354" y="222885"/>
                    </a:cubicBezTo>
                    <a:cubicBezTo>
                      <a:pt x="117556" y="120015"/>
                      <a:pt x="229951" y="40958"/>
                      <a:pt x="367111" y="1905"/>
                    </a:cubicBezTo>
                    <a:cubicBezTo>
                      <a:pt x="370921" y="953"/>
                      <a:pt x="374731" y="953"/>
                      <a:pt x="383304" y="0"/>
                    </a:cubicBezTo>
                    <a:cubicBezTo>
                      <a:pt x="363301" y="45720"/>
                      <a:pt x="346156" y="89535"/>
                      <a:pt x="326154" y="131445"/>
                    </a:cubicBezTo>
                    <a:cubicBezTo>
                      <a:pt x="292816" y="199072"/>
                      <a:pt x="253764" y="262890"/>
                      <a:pt x="197566" y="316230"/>
                    </a:cubicBezTo>
                    <a:cubicBezTo>
                      <a:pt x="157561" y="354330"/>
                      <a:pt x="109936" y="374333"/>
                      <a:pt x="54691" y="376238"/>
                    </a:cubicBezTo>
                    <a:cubicBezTo>
                      <a:pt x="51834" y="375285"/>
                      <a:pt x="47071" y="374333"/>
                      <a:pt x="39451" y="37338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96" name="Freeform: Shape 20">
                <a:extLst>
                  <a:ext uri="{FF2B5EF4-FFF2-40B4-BE49-F238E27FC236}">
                    <a16:creationId xmlns:a16="http://schemas.microsoft.com/office/drawing/2014/main" id="{272CCE29-D3BB-45FC-B219-302FF1515F03}"/>
                  </a:ext>
                </a:extLst>
              </p:cNvPr>
              <p:cNvSpPr/>
              <p:nvPr/>
            </p:nvSpPr>
            <p:spPr>
              <a:xfrm>
                <a:off x="10735974" y="1737689"/>
                <a:ext cx="462921" cy="246645"/>
              </a:xfrm>
              <a:custGeom>
                <a:avLst/>
                <a:gdLst>
                  <a:gd name="connsiteX0" fmla="*/ 234315 w 462921"/>
                  <a:gd name="connsiteY0" fmla="*/ 102068 h 246645"/>
                  <a:gd name="connsiteX1" fmla="*/ 461010 w 462921"/>
                  <a:gd name="connsiteY1" fmla="*/ 224940 h 246645"/>
                  <a:gd name="connsiteX2" fmla="*/ 341948 w 462921"/>
                  <a:gd name="connsiteY2" fmla="*/ 243990 h 246645"/>
                  <a:gd name="connsiteX3" fmla="*/ 120015 w 462921"/>
                  <a:gd name="connsiteY3" fmla="*/ 124928 h 246645"/>
                  <a:gd name="connsiteX4" fmla="*/ 0 w 462921"/>
                  <a:gd name="connsiteY4" fmla="*/ 12533 h 246645"/>
                  <a:gd name="connsiteX5" fmla="*/ 1905 w 462921"/>
                  <a:gd name="connsiteY5" fmla="*/ 4913 h 246645"/>
                  <a:gd name="connsiteX6" fmla="*/ 104775 w 462921"/>
                  <a:gd name="connsiteY6" fmla="*/ 150 h 246645"/>
                  <a:gd name="connsiteX7" fmla="*/ 395288 w 462921"/>
                  <a:gd name="connsiteY7" fmla="*/ 67778 h 246645"/>
                  <a:gd name="connsiteX8" fmla="*/ 441960 w 462921"/>
                  <a:gd name="connsiteY8" fmla="*/ 96353 h 246645"/>
                  <a:gd name="connsiteX9" fmla="*/ 459105 w 462921"/>
                  <a:gd name="connsiteY9" fmla="*/ 173505 h 246645"/>
                  <a:gd name="connsiteX10" fmla="*/ 437198 w 462921"/>
                  <a:gd name="connsiteY10" fmla="*/ 179220 h 246645"/>
                  <a:gd name="connsiteX11" fmla="*/ 314325 w 462921"/>
                  <a:gd name="connsiteY11" fmla="*/ 129690 h 246645"/>
                  <a:gd name="connsiteX12" fmla="*/ 234315 w 462921"/>
                  <a:gd name="connsiteY12" fmla="*/ 102068 h 2466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462921" h="246645">
                    <a:moveTo>
                      <a:pt x="234315" y="102068"/>
                    </a:moveTo>
                    <a:cubicBezTo>
                      <a:pt x="310515" y="139215"/>
                      <a:pt x="392430" y="163980"/>
                      <a:pt x="461010" y="224940"/>
                    </a:cubicBezTo>
                    <a:cubicBezTo>
                      <a:pt x="420053" y="242085"/>
                      <a:pt x="381953" y="251610"/>
                      <a:pt x="341948" y="243990"/>
                    </a:cubicBezTo>
                    <a:cubicBezTo>
                      <a:pt x="255270" y="227798"/>
                      <a:pt x="184785" y="180173"/>
                      <a:pt x="120015" y="124928"/>
                    </a:cubicBezTo>
                    <a:cubicBezTo>
                      <a:pt x="78105" y="89685"/>
                      <a:pt x="40005" y="50633"/>
                      <a:pt x="0" y="12533"/>
                    </a:cubicBezTo>
                    <a:cubicBezTo>
                      <a:pt x="953" y="9675"/>
                      <a:pt x="1905" y="7770"/>
                      <a:pt x="1905" y="4913"/>
                    </a:cubicBezTo>
                    <a:cubicBezTo>
                      <a:pt x="36195" y="3008"/>
                      <a:pt x="70485" y="-802"/>
                      <a:pt x="104775" y="150"/>
                    </a:cubicBezTo>
                    <a:cubicBezTo>
                      <a:pt x="206693" y="2055"/>
                      <a:pt x="301943" y="31583"/>
                      <a:pt x="395288" y="67778"/>
                    </a:cubicBezTo>
                    <a:cubicBezTo>
                      <a:pt x="412433" y="74445"/>
                      <a:pt x="428625" y="84923"/>
                      <a:pt x="441960" y="96353"/>
                    </a:cubicBezTo>
                    <a:cubicBezTo>
                      <a:pt x="465773" y="116355"/>
                      <a:pt x="465773" y="144930"/>
                      <a:pt x="459105" y="173505"/>
                    </a:cubicBezTo>
                    <a:cubicBezTo>
                      <a:pt x="455295" y="188745"/>
                      <a:pt x="445770" y="182078"/>
                      <a:pt x="437198" y="179220"/>
                    </a:cubicBezTo>
                    <a:cubicBezTo>
                      <a:pt x="396240" y="163028"/>
                      <a:pt x="355283" y="144930"/>
                      <a:pt x="314325" y="129690"/>
                    </a:cubicBezTo>
                    <a:cubicBezTo>
                      <a:pt x="289560" y="119213"/>
                      <a:pt x="261938" y="111593"/>
                      <a:pt x="234315" y="10206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97" name="Freeform: Shape 21">
                <a:extLst>
                  <a:ext uri="{FF2B5EF4-FFF2-40B4-BE49-F238E27FC236}">
                    <a16:creationId xmlns:a16="http://schemas.microsoft.com/office/drawing/2014/main" id="{CC6AB1CB-4C60-4719-B703-2622B0A9E4DE}"/>
                  </a:ext>
                </a:extLst>
              </p:cNvPr>
              <p:cNvSpPr/>
              <p:nvPr/>
            </p:nvSpPr>
            <p:spPr>
              <a:xfrm>
                <a:off x="11302757" y="1539720"/>
                <a:ext cx="243794" cy="395547"/>
              </a:xfrm>
              <a:custGeom>
                <a:avLst/>
                <a:gdLst>
                  <a:gd name="connsiteX0" fmla="*/ 129495 w 243794"/>
                  <a:gd name="connsiteY0" fmla="*/ 207645 h 395547"/>
                  <a:gd name="connsiteX1" fmla="*/ 11385 w 243794"/>
                  <a:gd name="connsiteY1" fmla="*/ 384810 h 395547"/>
                  <a:gd name="connsiteX2" fmla="*/ 5670 w 243794"/>
                  <a:gd name="connsiteY2" fmla="*/ 275272 h 395547"/>
                  <a:gd name="connsiteX3" fmla="*/ 79965 w 243794"/>
                  <a:gd name="connsiteY3" fmla="*/ 147638 h 395547"/>
                  <a:gd name="connsiteX4" fmla="*/ 243795 w 243794"/>
                  <a:gd name="connsiteY4" fmla="*/ 0 h 395547"/>
                  <a:gd name="connsiteX5" fmla="*/ 238080 w 243794"/>
                  <a:gd name="connsiteY5" fmla="*/ 94297 h 395547"/>
                  <a:gd name="connsiteX6" fmla="*/ 147592 w 243794"/>
                  <a:gd name="connsiteY6" fmla="*/ 353377 h 395547"/>
                  <a:gd name="connsiteX7" fmla="*/ 99015 w 243794"/>
                  <a:gd name="connsiteY7" fmla="*/ 393383 h 395547"/>
                  <a:gd name="connsiteX8" fmla="*/ 85680 w 243794"/>
                  <a:gd name="connsiteY8" fmla="*/ 395288 h 395547"/>
                  <a:gd name="connsiteX9" fmla="*/ 50437 w 243794"/>
                  <a:gd name="connsiteY9" fmla="*/ 384810 h 395547"/>
                  <a:gd name="connsiteX10" fmla="*/ 60915 w 243794"/>
                  <a:gd name="connsiteY10" fmla="*/ 356235 h 395547"/>
                  <a:gd name="connsiteX11" fmla="*/ 135210 w 243794"/>
                  <a:gd name="connsiteY11" fmla="*/ 210502 h 395547"/>
                  <a:gd name="connsiteX12" fmla="*/ 129495 w 243794"/>
                  <a:gd name="connsiteY12" fmla="*/ 207645 h 3955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43794" h="395547">
                    <a:moveTo>
                      <a:pt x="129495" y="207645"/>
                    </a:moveTo>
                    <a:cubicBezTo>
                      <a:pt x="94252" y="267652"/>
                      <a:pt x="66630" y="332422"/>
                      <a:pt x="11385" y="384810"/>
                    </a:cubicBezTo>
                    <a:cubicBezTo>
                      <a:pt x="-998" y="345758"/>
                      <a:pt x="-3855" y="311467"/>
                      <a:pt x="5670" y="275272"/>
                    </a:cubicBezTo>
                    <a:cubicBezTo>
                      <a:pt x="19005" y="226695"/>
                      <a:pt x="47580" y="185738"/>
                      <a:pt x="79965" y="147638"/>
                    </a:cubicBezTo>
                    <a:cubicBezTo>
                      <a:pt x="126637" y="92392"/>
                      <a:pt x="179977" y="44767"/>
                      <a:pt x="243795" y="0"/>
                    </a:cubicBezTo>
                    <a:cubicBezTo>
                      <a:pt x="241890" y="34290"/>
                      <a:pt x="242842" y="64770"/>
                      <a:pt x="238080" y="94297"/>
                    </a:cubicBezTo>
                    <a:cubicBezTo>
                      <a:pt x="224745" y="186690"/>
                      <a:pt x="194265" y="273367"/>
                      <a:pt x="147592" y="353377"/>
                    </a:cubicBezTo>
                    <a:cubicBezTo>
                      <a:pt x="136162" y="372427"/>
                      <a:pt x="121875" y="388620"/>
                      <a:pt x="99015" y="393383"/>
                    </a:cubicBezTo>
                    <a:cubicBezTo>
                      <a:pt x="94252" y="394335"/>
                      <a:pt x="89490" y="396240"/>
                      <a:pt x="85680" y="395288"/>
                    </a:cubicBezTo>
                    <a:cubicBezTo>
                      <a:pt x="74250" y="392430"/>
                      <a:pt x="61867" y="388620"/>
                      <a:pt x="50437" y="384810"/>
                    </a:cubicBezTo>
                    <a:cubicBezTo>
                      <a:pt x="54247" y="375285"/>
                      <a:pt x="57105" y="365760"/>
                      <a:pt x="60915" y="356235"/>
                    </a:cubicBezTo>
                    <a:cubicBezTo>
                      <a:pt x="85680" y="307658"/>
                      <a:pt x="110445" y="259080"/>
                      <a:pt x="135210" y="210502"/>
                    </a:cubicBezTo>
                    <a:cubicBezTo>
                      <a:pt x="133305" y="209550"/>
                      <a:pt x="131400" y="208597"/>
                      <a:pt x="129495" y="20764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98" name="Freeform: Shape 22">
                <a:extLst>
                  <a:ext uri="{FF2B5EF4-FFF2-40B4-BE49-F238E27FC236}">
                    <a16:creationId xmlns:a16="http://schemas.microsoft.com/office/drawing/2014/main" id="{75571715-7C48-43F0-9634-CE0EA7FA9874}"/>
                  </a:ext>
                </a:extLst>
              </p:cNvPr>
              <p:cNvSpPr/>
              <p:nvPr/>
            </p:nvSpPr>
            <p:spPr>
              <a:xfrm>
                <a:off x="7700323" y="2420782"/>
                <a:ext cx="349601" cy="309423"/>
              </a:xfrm>
              <a:custGeom>
                <a:avLst/>
                <a:gdLst>
                  <a:gd name="connsiteX0" fmla="*/ 172436 w 349601"/>
                  <a:gd name="connsiteY0" fmla="*/ 150495 h 309423"/>
                  <a:gd name="connsiteX1" fmla="*/ 93379 w 349601"/>
                  <a:gd name="connsiteY1" fmla="*/ 211455 h 309423"/>
                  <a:gd name="connsiteX2" fmla="*/ 37181 w 349601"/>
                  <a:gd name="connsiteY2" fmla="*/ 261938 h 309423"/>
                  <a:gd name="connsiteX3" fmla="*/ 8606 w 349601"/>
                  <a:gd name="connsiteY3" fmla="*/ 257175 h 309423"/>
                  <a:gd name="connsiteX4" fmla="*/ 24799 w 349601"/>
                  <a:gd name="connsiteY4" fmla="*/ 173355 h 309423"/>
                  <a:gd name="connsiteX5" fmla="*/ 203869 w 349601"/>
                  <a:gd name="connsiteY5" fmla="*/ 47625 h 309423"/>
                  <a:gd name="connsiteX6" fmla="*/ 331504 w 349601"/>
                  <a:gd name="connsiteY6" fmla="*/ 1905 h 309423"/>
                  <a:gd name="connsiteX7" fmla="*/ 349601 w 349601"/>
                  <a:gd name="connsiteY7" fmla="*/ 0 h 309423"/>
                  <a:gd name="connsiteX8" fmla="*/ 301976 w 349601"/>
                  <a:gd name="connsiteY8" fmla="*/ 96202 h 309423"/>
                  <a:gd name="connsiteX9" fmla="*/ 176246 w 349601"/>
                  <a:gd name="connsiteY9" fmla="*/ 260985 h 309423"/>
                  <a:gd name="connsiteX10" fmla="*/ 29561 w 349601"/>
                  <a:gd name="connsiteY10" fmla="*/ 308610 h 309423"/>
                  <a:gd name="connsiteX11" fmla="*/ 172436 w 349601"/>
                  <a:gd name="connsiteY11" fmla="*/ 150495 h 3094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49601" h="309423">
                    <a:moveTo>
                      <a:pt x="172436" y="150495"/>
                    </a:moveTo>
                    <a:cubicBezTo>
                      <a:pt x="145766" y="170497"/>
                      <a:pt x="119096" y="190500"/>
                      <a:pt x="93379" y="211455"/>
                    </a:cubicBezTo>
                    <a:cubicBezTo>
                      <a:pt x="74329" y="227647"/>
                      <a:pt x="56231" y="245745"/>
                      <a:pt x="37181" y="261938"/>
                    </a:cubicBezTo>
                    <a:cubicBezTo>
                      <a:pt x="22894" y="274320"/>
                      <a:pt x="17179" y="273367"/>
                      <a:pt x="8606" y="257175"/>
                    </a:cubicBezTo>
                    <a:cubicBezTo>
                      <a:pt x="-6634" y="227647"/>
                      <a:pt x="-1871" y="199072"/>
                      <a:pt x="24799" y="173355"/>
                    </a:cubicBezTo>
                    <a:cubicBezTo>
                      <a:pt x="77186" y="120967"/>
                      <a:pt x="136241" y="77152"/>
                      <a:pt x="203869" y="47625"/>
                    </a:cubicBezTo>
                    <a:cubicBezTo>
                      <a:pt x="244826" y="29527"/>
                      <a:pt x="288641" y="16192"/>
                      <a:pt x="331504" y="1905"/>
                    </a:cubicBezTo>
                    <a:cubicBezTo>
                      <a:pt x="335314" y="952"/>
                      <a:pt x="340076" y="952"/>
                      <a:pt x="349601" y="0"/>
                    </a:cubicBezTo>
                    <a:cubicBezTo>
                      <a:pt x="332456" y="34290"/>
                      <a:pt x="318169" y="65722"/>
                      <a:pt x="301976" y="96202"/>
                    </a:cubicBezTo>
                    <a:cubicBezTo>
                      <a:pt x="268639" y="157163"/>
                      <a:pt x="229586" y="214313"/>
                      <a:pt x="176246" y="260985"/>
                    </a:cubicBezTo>
                    <a:cubicBezTo>
                      <a:pt x="135289" y="297180"/>
                      <a:pt x="88616" y="313372"/>
                      <a:pt x="29561" y="308610"/>
                    </a:cubicBezTo>
                    <a:cubicBezTo>
                      <a:pt x="67661" y="242888"/>
                      <a:pt x="124811" y="200977"/>
                      <a:pt x="172436" y="15049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99" name="Freeform: Shape 23">
                <a:extLst>
                  <a:ext uri="{FF2B5EF4-FFF2-40B4-BE49-F238E27FC236}">
                    <a16:creationId xmlns:a16="http://schemas.microsoft.com/office/drawing/2014/main" id="{50FF5FAE-F9CF-4ABE-82BE-00EEE8AF7FDA}"/>
                  </a:ext>
                </a:extLst>
              </p:cNvPr>
              <p:cNvSpPr/>
              <p:nvPr/>
            </p:nvSpPr>
            <p:spPr>
              <a:xfrm>
                <a:off x="7175530" y="2236950"/>
                <a:ext cx="355549" cy="308442"/>
              </a:xfrm>
              <a:custGeom>
                <a:avLst/>
                <a:gdLst>
                  <a:gd name="connsiteX0" fmla="*/ 0 w 355549"/>
                  <a:gd name="connsiteY0" fmla="*/ 0 h 308442"/>
                  <a:gd name="connsiteX1" fmla="*/ 292418 w 355549"/>
                  <a:gd name="connsiteY1" fmla="*/ 133350 h 308442"/>
                  <a:gd name="connsiteX2" fmla="*/ 355283 w 355549"/>
                  <a:gd name="connsiteY2" fmla="*/ 248603 h 308442"/>
                  <a:gd name="connsiteX3" fmla="*/ 354330 w 355549"/>
                  <a:gd name="connsiteY3" fmla="*/ 263842 h 308442"/>
                  <a:gd name="connsiteX4" fmla="*/ 186690 w 355549"/>
                  <a:gd name="connsiteY4" fmla="*/ 152400 h 308442"/>
                  <a:gd name="connsiteX5" fmla="*/ 182880 w 355549"/>
                  <a:gd name="connsiteY5" fmla="*/ 157163 h 308442"/>
                  <a:gd name="connsiteX6" fmla="*/ 321945 w 355549"/>
                  <a:gd name="connsiteY6" fmla="*/ 278130 h 308442"/>
                  <a:gd name="connsiteX7" fmla="*/ 226695 w 355549"/>
                  <a:gd name="connsiteY7" fmla="*/ 293370 h 308442"/>
                  <a:gd name="connsiteX8" fmla="*/ 123825 w 355549"/>
                  <a:gd name="connsiteY8" fmla="*/ 200978 h 308442"/>
                  <a:gd name="connsiteX9" fmla="*/ 3810 w 355549"/>
                  <a:gd name="connsiteY9" fmla="*/ 13335 h 308442"/>
                  <a:gd name="connsiteX10" fmla="*/ 0 w 355549"/>
                  <a:gd name="connsiteY10" fmla="*/ 0 h 3084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55549" h="308442">
                    <a:moveTo>
                      <a:pt x="0" y="0"/>
                    </a:moveTo>
                    <a:cubicBezTo>
                      <a:pt x="107633" y="27622"/>
                      <a:pt x="208598" y="61913"/>
                      <a:pt x="292418" y="133350"/>
                    </a:cubicBezTo>
                    <a:cubicBezTo>
                      <a:pt x="328613" y="163830"/>
                      <a:pt x="348615" y="202883"/>
                      <a:pt x="355283" y="248603"/>
                    </a:cubicBezTo>
                    <a:cubicBezTo>
                      <a:pt x="356235" y="253365"/>
                      <a:pt x="354330" y="257175"/>
                      <a:pt x="354330" y="263842"/>
                    </a:cubicBezTo>
                    <a:cubicBezTo>
                      <a:pt x="288608" y="240030"/>
                      <a:pt x="240030" y="193358"/>
                      <a:pt x="186690" y="152400"/>
                    </a:cubicBezTo>
                    <a:cubicBezTo>
                      <a:pt x="185738" y="154305"/>
                      <a:pt x="183833" y="155258"/>
                      <a:pt x="182880" y="157163"/>
                    </a:cubicBezTo>
                    <a:cubicBezTo>
                      <a:pt x="229553" y="197167"/>
                      <a:pt x="275273" y="238125"/>
                      <a:pt x="321945" y="278130"/>
                    </a:cubicBezTo>
                    <a:cubicBezTo>
                      <a:pt x="300990" y="310515"/>
                      <a:pt x="260033" y="319088"/>
                      <a:pt x="226695" y="293370"/>
                    </a:cubicBezTo>
                    <a:cubicBezTo>
                      <a:pt x="190500" y="264795"/>
                      <a:pt x="155258" y="234315"/>
                      <a:pt x="123825" y="200978"/>
                    </a:cubicBezTo>
                    <a:cubicBezTo>
                      <a:pt x="71438" y="146685"/>
                      <a:pt x="30480" y="84772"/>
                      <a:pt x="3810" y="13335"/>
                    </a:cubicBezTo>
                    <a:cubicBezTo>
                      <a:pt x="2858" y="10478"/>
                      <a:pt x="1905" y="6667"/>
                      <a:pt x="0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00" name="Freeform: Shape 24">
                <a:extLst>
                  <a:ext uri="{FF2B5EF4-FFF2-40B4-BE49-F238E27FC236}">
                    <a16:creationId xmlns:a16="http://schemas.microsoft.com/office/drawing/2014/main" id="{C20B8A7D-CBB9-4672-B6D8-34D9C9012E49}"/>
                  </a:ext>
                </a:extLst>
              </p:cNvPr>
              <p:cNvSpPr/>
              <p:nvPr/>
            </p:nvSpPr>
            <p:spPr>
              <a:xfrm>
                <a:off x="7228869" y="2629909"/>
                <a:ext cx="415290" cy="219202"/>
              </a:xfrm>
              <a:custGeom>
                <a:avLst/>
                <a:gdLst>
                  <a:gd name="connsiteX0" fmla="*/ 213360 w 415290"/>
                  <a:gd name="connsiteY0" fmla="*/ 94721 h 219202"/>
                  <a:gd name="connsiteX1" fmla="*/ 367665 w 415290"/>
                  <a:gd name="connsiteY1" fmla="*/ 160443 h 219202"/>
                  <a:gd name="connsiteX2" fmla="*/ 376238 w 415290"/>
                  <a:gd name="connsiteY2" fmla="*/ 199496 h 219202"/>
                  <a:gd name="connsiteX3" fmla="*/ 293370 w 415290"/>
                  <a:gd name="connsiteY3" fmla="*/ 211878 h 219202"/>
                  <a:gd name="connsiteX4" fmla="*/ 99060 w 415290"/>
                  <a:gd name="connsiteY4" fmla="*/ 102341 h 219202"/>
                  <a:gd name="connsiteX5" fmla="*/ 0 w 415290"/>
                  <a:gd name="connsiteY5" fmla="*/ 8043 h 219202"/>
                  <a:gd name="connsiteX6" fmla="*/ 3810 w 415290"/>
                  <a:gd name="connsiteY6" fmla="*/ 423 h 219202"/>
                  <a:gd name="connsiteX7" fmla="*/ 113348 w 415290"/>
                  <a:gd name="connsiteY7" fmla="*/ 423 h 219202"/>
                  <a:gd name="connsiteX8" fmla="*/ 281940 w 415290"/>
                  <a:gd name="connsiteY8" fmla="*/ 28046 h 219202"/>
                  <a:gd name="connsiteX9" fmla="*/ 411480 w 415290"/>
                  <a:gd name="connsiteY9" fmla="*/ 132821 h 219202"/>
                  <a:gd name="connsiteX10" fmla="*/ 415290 w 415290"/>
                  <a:gd name="connsiteY10" fmla="*/ 147108 h 219202"/>
                  <a:gd name="connsiteX11" fmla="*/ 401003 w 415290"/>
                  <a:gd name="connsiteY11" fmla="*/ 149013 h 219202"/>
                  <a:gd name="connsiteX12" fmla="*/ 240030 w 415290"/>
                  <a:gd name="connsiteY12" fmla="*/ 97578 h 219202"/>
                  <a:gd name="connsiteX13" fmla="*/ 217170 w 415290"/>
                  <a:gd name="connsiteY13" fmla="*/ 87101 h 219202"/>
                  <a:gd name="connsiteX14" fmla="*/ 213360 w 415290"/>
                  <a:gd name="connsiteY14" fmla="*/ 94721 h 2192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415290" h="219202">
                    <a:moveTo>
                      <a:pt x="213360" y="94721"/>
                    </a:moveTo>
                    <a:cubicBezTo>
                      <a:pt x="264795" y="116628"/>
                      <a:pt x="315278" y="139488"/>
                      <a:pt x="367665" y="160443"/>
                    </a:cubicBezTo>
                    <a:cubicBezTo>
                      <a:pt x="396240" y="171873"/>
                      <a:pt x="398145" y="177588"/>
                      <a:pt x="376238" y="199496"/>
                    </a:cubicBezTo>
                    <a:cubicBezTo>
                      <a:pt x="351473" y="224261"/>
                      <a:pt x="322898" y="222356"/>
                      <a:pt x="293370" y="211878"/>
                    </a:cubicBezTo>
                    <a:cubicBezTo>
                      <a:pt x="222885" y="186161"/>
                      <a:pt x="156210" y="150918"/>
                      <a:pt x="99060" y="102341"/>
                    </a:cubicBezTo>
                    <a:cubicBezTo>
                      <a:pt x="63818" y="72813"/>
                      <a:pt x="32385" y="39476"/>
                      <a:pt x="0" y="8043"/>
                    </a:cubicBezTo>
                    <a:cubicBezTo>
                      <a:pt x="952" y="5186"/>
                      <a:pt x="2858" y="3281"/>
                      <a:pt x="3810" y="423"/>
                    </a:cubicBezTo>
                    <a:cubicBezTo>
                      <a:pt x="40005" y="423"/>
                      <a:pt x="77153" y="-529"/>
                      <a:pt x="113348" y="423"/>
                    </a:cubicBezTo>
                    <a:cubicBezTo>
                      <a:pt x="170498" y="2328"/>
                      <a:pt x="226695" y="10901"/>
                      <a:pt x="281940" y="28046"/>
                    </a:cubicBezTo>
                    <a:cubicBezTo>
                      <a:pt x="339090" y="46143"/>
                      <a:pt x="385763" y="76623"/>
                      <a:pt x="411480" y="132821"/>
                    </a:cubicBezTo>
                    <a:cubicBezTo>
                      <a:pt x="413385" y="137583"/>
                      <a:pt x="414338" y="142346"/>
                      <a:pt x="415290" y="147108"/>
                    </a:cubicBezTo>
                    <a:cubicBezTo>
                      <a:pt x="410528" y="148061"/>
                      <a:pt x="405765" y="149966"/>
                      <a:pt x="401003" y="149013"/>
                    </a:cubicBezTo>
                    <a:cubicBezTo>
                      <a:pt x="343853" y="142346"/>
                      <a:pt x="292418" y="119486"/>
                      <a:pt x="240030" y="97578"/>
                    </a:cubicBezTo>
                    <a:cubicBezTo>
                      <a:pt x="232410" y="94721"/>
                      <a:pt x="224790" y="90911"/>
                      <a:pt x="217170" y="87101"/>
                    </a:cubicBezTo>
                    <a:cubicBezTo>
                      <a:pt x="216218" y="89958"/>
                      <a:pt x="215265" y="92816"/>
                      <a:pt x="213360" y="9472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01" name="Freeform: Shape 25">
                <a:extLst>
                  <a:ext uri="{FF2B5EF4-FFF2-40B4-BE49-F238E27FC236}">
                    <a16:creationId xmlns:a16="http://schemas.microsoft.com/office/drawing/2014/main" id="{DD7F72C2-35F4-4FF6-B4D4-FCF0A38AC618}"/>
                  </a:ext>
                </a:extLst>
              </p:cNvPr>
              <p:cNvSpPr/>
              <p:nvPr/>
            </p:nvSpPr>
            <p:spPr>
              <a:xfrm>
                <a:off x="10800745" y="2032153"/>
                <a:ext cx="417194" cy="202047"/>
              </a:xfrm>
              <a:custGeom>
                <a:avLst/>
                <a:gdLst>
                  <a:gd name="connsiteX0" fmla="*/ 0 w 417194"/>
                  <a:gd name="connsiteY0" fmla="*/ 13344 h 202047"/>
                  <a:gd name="connsiteX1" fmla="*/ 303847 w 417194"/>
                  <a:gd name="connsiteY1" fmla="*/ 28584 h 202047"/>
                  <a:gd name="connsiteX2" fmla="*/ 365760 w 417194"/>
                  <a:gd name="connsiteY2" fmla="*/ 48587 h 202047"/>
                  <a:gd name="connsiteX3" fmla="*/ 415290 w 417194"/>
                  <a:gd name="connsiteY3" fmla="*/ 121929 h 202047"/>
                  <a:gd name="connsiteX4" fmla="*/ 389572 w 417194"/>
                  <a:gd name="connsiteY4" fmla="*/ 138122 h 202047"/>
                  <a:gd name="connsiteX5" fmla="*/ 233363 w 417194"/>
                  <a:gd name="connsiteY5" fmla="*/ 88592 h 202047"/>
                  <a:gd name="connsiteX6" fmla="*/ 220028 w 417194"/>
                  <a:gd name="connsiteY6" fmla="*/ 87639 h 202047"/>
                  <a:gd name="connsiteX7" fmla="*/ 417195 w 417194"/>
                  <a:gd name="connsiteY7" fmla="*/ 177174 h 202047"/>
                  <a:gd name="connsiteX8" fmla="*/ 302895 w 417194"/>
                  <a:gd name="connsiteY8" fmla="*/ 200034 h 202047"/>
                  <a:gd name="connsiteX9" fmla="*/ 82867 w 417194"/>
                  <a:gd name="connsiteY9" fmla="*/ 84782 h 202047"/>
                  <a:gd name="connsiteX10" fmla="*/ 0 w 417194"/>
                  <a:gd name="connsiteY10" fmla="*/ 13344 h 2020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417194" h="202047">
                    <a:moveTo>
                      <a:pt x="0" y="13344"/>
                    </a:moveTo>
                    <a:cubicBezTo>
                      <a:pt x="105728" y="-11421"/>
                      <a:pt x="204788" y="962"/>
                      <a:pt x="303847" y="28584"/>
                    </a:cubicBezTo>
                    <a:cubicBezTo>
                      <a:pt x="324803" y="34299"/>
                      <a:pt x="345757" y="40967"/>
                      <a:pt x="365760" y="48587"/>
                    </a:cubicBezTo>
                    <a:cubicBezTo>
                      <a:pt x="400050" y="62874"/>
                      <a:pt x="419100" y="90497"/>
                      <a:pt x="415290" y="121929"/>
                    </a:cubicBezTo>
                    <a:cubicBezTo>
                      <a:pt x="413385" y="140979"/>
                      <a:pt x="407670" y="143837"/>
                      <a:pt x="389572" y="138122"/>
                    </a:cubicBezTo>
                    <a:cubicBezTo>
                      <a:pt x="338138" y="120977"/>
                      <a:pt x="285750" y="104784"/>
                      <a:pt x="233363" y="88592"/>
                    </a:cubicBezTo>
                    <a:cubicBezTo>
                      <a:pt x="229553" y="87639"/>
                      <a:pt x="224790" y="86687"/>
                      <a:pt x="220028" y="87639"/>
                    </a:cubicBezTo>
                    <a:cubicBezTo>
                      <a:pt x="286703" y="112404"/>
                      <a:pt x="354330" y="134312"/>
                      <a:pt x="417195" y="177174"/>
                    </a:cubicBezTo>
                    <a:cubicBezTo>
                      <a:pt x="377190" y="196224"/>
                      <a:pt x="341947" y="206702"/>
                      <a:pt x="302895" y="200034"/>
                    </a:cubicBezTo>
                    <a:cubicBezTo>
                      <a:pt x="217170" y="184794"/>
                      <a:pt x="148590" y="137169"/>
                      <a:pt x="82867" y="84782"/>
                    </a:cubicBezTo>
                    <a:cubicBezTo>
                      <a:pt x="55245" y="62874"/>
                      <a:pt x="29528" y="39062"/>
                      <a:pt x="0" y="133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02" name="Freeform: Shape 26">
                <a:extLst>
                  <a:ext uri="{FF2B5EF4-FFF2-40B4-BE49-F238E27FC236}">
                    <a16:creationId xmlns:a16="http://schemas.microsoft.com/office/drawing/2014/main" id="{261151DE-7753-4C5E-8BFF-BE1B8C056AD0}"/>
                  </a:ext>
                </a:extLst>
              </p:cNvPr>
              <p:cNvSpPr/>
              <p:nvPr/>
            </p:nvSpPr>
            <p:spPr>
              <a:xfrm>
                <a:off x="11312237" y="1926434"/>
                <a:ext cx="333375" cy="332712"/>
              </a:xfrm>
              <a:custGeom>
                <a:avLst/>
                <a:gdLst>
                  <a:gd name="connsiteX0" fmla="*/ 35243 w 333375"/>
                  <a:gd name="connsiteY0" fmla="*/ 309563 h 332712"/>
                  <a:gd name="connsiteX1" fmla="*/ 164783 w 333375"/>
                  <a:gd name="connsiteY1" fmla="*/ 173355 h 332712"/>
                  <a:gd name="connsiteX2" fmla="*/ 160973 w 333375"/>
                  <a:gd name="connsiteY2" fmla="*/ 169545 h 332712"/>
                  <a:gd name="connsiteX3" fmla="*/ 86678 w 333375"/>
                  <a:gd name="connsiteY3" fmla="*/ 238125 h 332712"/>
                  <a:gd name="connsiteX4" fmla="*/ 0 w 333375"/>
                  <a:gd name="connsiteY4" fmla="*/ 298133 h 332712"/>
                  <a:gd name="connsiteX5" fmla="*/ 30480 w 333375"/>
                  <a:gd name="connsiteY5" fmla="*/ 188595 h 332712"/>
                  <a:gd name="connsiteX6" fmla="*/ 115253 w 333375"/>
                  <a:gd name="connsiteY6" fmla="*/ 106680 h 332712"/>
                  <a:gd name="connsiteX7" fmla="*/ 333375 w 333375"/>
                  <a:gd name="connsiteY7" fmla="*/ 0 h 332712"/>
                  <a:gd name="connsiteX8" fmla="*/ 292418 w 333375"/>
                  <a:gd name="connsiteY8" fmla="*/ 104775 h 332712"/>
                  <a:gd name="connsiteX9" fmla="*/ 135255 w 333375"/>
                  <a:gd name="connsiteY9" fmla="*/ 311468 h 332712"/>
                  <a:gd name="connsiteX10" fmla="*/ 35243 w 333375"/>
                  <a:gd name="connsiteY10" fmla="*/ 309563 h 3327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33375" h="332712">
                    <a:moveTo>
                      <a:pt x="35243" y="309563"/>
                    </a:moveTo>
                    <a:cubicBezTo>
                      <a:pt x="79058" y="263843"/>
                      <a:pt x="121920" y="219075"/>
                      <a:pt x="164783" y="173355"/>
                    </a:cubicBezTo>
                    <a:cubicBezTo>
                      <a:pt x="163830" y="172403"/>
                      <a:pt x="161925" y="170498"/>
                      <a:pt x="160973" y="169545"/>
                    </a:cubicBezTo>
                    <a:cubicBezTo>
                      <a:pt x="136208" y="192405"/>
                      <a:pt x="111443" y="215265"/>
                      <a:pt x="86678" y="238125"/>
                    </a:cubicBezTo>
                    <a:cubicBezTo>
                      <a:pt x="61913" y="260985"/>
                      <a:pt x="35243" y="282893"/>
                      <a:pt x="0" y="298133"/>
                    </a:cubicBezTo>
                    <a:cubicBezTo>
                      <a:pt x="0" y="256223"/>
                      <a:pt x="4763" y="218123"/>
                      <a:pt x="30480" y="188595"/>
                    </a:cubicBezTo>
                    <a:cubicBezTo>
                      <a:pt x="56198" y="159068"/>
                      <a:pt x="83820" y="130493"/>
                      <a:pt x="115253" y="106680"/>
                    </a:cubicBezTo>
                    <a:cubicBezTo>
                      <a:pt x="179070" y="59055"/>
                      <a:pt x="251460" y="26670"/>
                      <a:pt x="333375" y="0"/>
                    </a:cubicBezTo>
                    <a:cubicBezTo>
                      <a:pt x="318135" y="38100"/>
                      <a:pt x="307658" y="72390"/>
                      <a:pt x="292418" y="104775"/>
                    </a:cubicBezTo>
                    <a:cubicBezTo>
                      <a:pt x="254318" y="184785"/>
                      <a:pt x="200025" y="252413"/>
                      <a:pt x="135255" y="311468"/>
                    </a:cubicBezTo>
                    <a:cubicBezTo>
                      <a:pt x="109538" y="336233"/>
                      <a:pt x="73343" y="343853"/>
                      <a:pt x="35243" y="309563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03" name="Freeform: Shape 27">
                <a:extLst>
                  <a:ext uri="{FF2B5EF4-FFF2-40B4-BE49-F238E27FC236}">
                    <a16:creationId xmlns:a16="http://schemas.microsoft.com/office/drawing/2014/main" id="{F5FA0864-3AAC-4AC9-957E-786D3EEBE41C}"/>
                  </a:ext>
                </a:extLst>
              </p:cNvPr>
              <p:cNvSpPr/>
              <p:nvPr/>
            </p:nvSpPr>
            <p:spPr>
              <a:xfrm>
                <a:off x="9232067" y="2487457"/>
                <a:ext cx="394127" cy="403083"/>
              </a:xfrm>
              <a:custGeom>
                <a:avLst/>
                <a:gdLst>
                  <a:gd name="connsiteX0" fmla="*/ 175170 w 394127"/>
                  <a:gd name="connsiteY0" fmla="*/ 220027 h 403083"/>
                  <a:gd name="connsiteX1" fmla="*/ 170407 w 394127"/>
                  <a:gd name="connsiteY1" fmla="*/ 138113 h 403083"/>
                  <a:gd name="connsiteX2" fmla="*/ 236130 w 394127"/>
                  <a:gd name="connsiteY2" fmla="*/ 31433 h 403083"/>
                  <a:gd name="connsiteX3" fmla="*/ 303757 w 394127"/>
                  <a:gd name="connsiteY3" fmla="*/ 1905 h 403083"/>
                  <a:gd name="connsiteX4" fmla="*/ 353287 w 394127"/>
                  <a:gd name="connsiteY4" fmla="*/ 33338 h 403083"/>
                  <a:gd name="connsiteX5" fmla="*/ 370432 w 394127"/>
                  <a:gd name="connsiteY5" fmla="*/ 8572 h 403083"/>
                  <a:gd name="connsiteX6" fmla="*/ 390435 w 394127"/>
                  <a:gd name="connsiteY6" fmla="*/ 0 h 403083"/>
                  <a:gd name="connsiteX7" fmla="*/ 387577 w 394127"/>
                  <a:gd name="connsiteY7" fmla="*/ 19050 h 403083"/>
                  <a:gd name="connsiteX8" fmla="*/ 281850 w 394127"/>
                  <a:gd name="connsiteY8" fmla="*/ 221933 h 403083"/>
                  <a:gd name="connsiteX9" fmla="*/ 330427 w 394127"/>
                  <a:gd name="connsiteY9" fmla="*/ 239077 h 403083"/>
                  <a:gd name="connsiteX10" fmla="*/ 376147 w 394127"/>
                  <a:gd name="connsiteY10" fmla="*/ 269558 h 403083"/>
                  <a:gd name="connsiteX11" fmla="*/ 385672 w 394127"/>
                  <a:gd name="connsiteY11" fmla="*/ 337185 h 403083"/>
                  <a:gd name="connsiteX12" fmla="*/ 372337 w 394127"/>
                  <a:gd name="connsiteY12" fmla="*/ 359092 h 403083"/>
                  <a:gd name="connsiteX13" fmla="*/ 358050 w 394127"/>
                  <a:gd name="connsiteY13" fmla="*/ 375285 h 403083"/>
                  <a:gd name="connsiteX14" fmla="*/ 270420 w 394127"/>
                  <a:gd name="connsiteY14" fmla="*/ 253365 h 403083"/>
                  <a:gd name="connsiteX15" fmla="*/ 212317 w 394127"/>
                  <a:gd name="connsiteY15" fmla="*/ 328612 h 403083"/>
                  <a:gd name="connsiteX16" fmla="*/ 84682 w 394127"/>
                  <a:gd name="connsiteY16" fmla="*/ 401002 h 403083"/>
                  <a:gd name="connsiteX17" fmla="*/ 13245 w 394127"/>
                  <a:gd name="connsiteY17" fmla="*/ 379095 h 403083"/>
                  <a:gd name="connsiteX18" fmla="*/ 14197 w 394127"/>
                  <a:gd name="connsiteY18" fmla="*/ 298133 h 403083"/>
                  <a:gd name="connsiteX19" fmla="*/ 107542 w 394127"/>
                  <a:gd name="connsiteY19" fmla="*/ 231458 h 403083"/>
                  <a:gd name="connsiteX20" fmla="*/ 175170 w 394127"/>
                  <a:gd name="connsiteY20" fmla="*/ 220027 h 403083"/>
                  <a:gd name="connsiteX21" fmla="*/ 223747 w 394127"/>
                  <a:gd name="connsiteY21" fmla="*/ 243840 h 403083"/>
                  <a:gd name="connsiteX22" fmla="*/ 69442 w 394127"/>
                  <a:gd name="connsiteY22" fmla="*/ 275273 h 403083"/>
                  <a:gd name="connsiteX23" fmla="*/ 38962 w 394127"/>
                  <a:gd name="connsiteY23" fmla="*/ 319087 h 403083"/>
                  <a:gd name="connsiteX24" fmla="*/ 51345 w 394127"/>
                  <a:gd name="connsiteY24" fmla="*/ 369570 h 403083"/>
                  <a:gd name="connsiteX25" fmla="*/ 99922 w 394127"/>
                  <a:gd name="connsiteY25" fmla="*/ 376237 h 403083"/>
                  <a:gd name="connsiteX26" fmla="*/ 125640 w 394127"/>
                  <a:gd name="connsiteY26" fmla="*/ 362902 h 403083"/>
                  <a:gd name="connsiteX27" fmla="*/ 223747 w 394127"/>
                  <a:gd name="connsiteY27" fmla="*/ 243840 h 403083"/>
                  <a:gd name="connsiteX28" fmla="*/ 189457 w 394127"/>
                  <a:gd name="connsiteY28" fmla="*/ 200977 h 403083"/>
                  <a:gd name="connsiteX29" fmla="*/ 315187 w 394127"/>
                  <a:gd name="connsiteY29" fmla="*/ 66675 h 403083"/>
                  <a:gd name="connsiteX30" fmla="*/ 321855 w 394127"/>
                  <a:gd name="connsiteY30" fmla="*/ 30480 h 403083"/>
                  <a:gd name="connsiteX31" fmla="*/ 284707 w 394127"/>
                  <a:gd name="connsiteY31" fmla="*/ 42863 h 403083"/>
                  <a:gd name="connsiteX32" fmla="*/ 193267 w 394127"/>
                  <a:gd name="connsiteY32" fmla="*/ 177165 h 403083"/>
                  <a:gd name="connsiteX33" fmla="*/ 189457 w 394127"/>
                  <a:gd name="connsiteY33" fmla="*/ 200977 h 403083"/>
                  <a:gd name="connsiteX34" fmla="*/ 202792 w 394127"/>
                  <a:gd name="connsiteY34" fmla="*/ 216217 h 403083"/>
                  <a:gd name="connsiteX35" fmla="*/ 203745 w 394127"/>
                  <a:gd name="connsiteY35" fmla="*/ 220980 h 403083"/>
                  <a:gd name="connsiteX36" fmla="*/ 238987 w 394127"/>
                  <a:gd name="connsiteY36" fmla="*/ 215265 h 403083"/>
                  <a:gd name="connsiteX37" fmla="*/ 270420 w 394127"/>
                  <a:gd name="connsiteY37" fmla="*/ 162877 h 403083"/>
                  <a:gd name="connsiteX38" fmla="*/ 268515 w 394127"/>
                  <a:gd name="connsiteY38" fmla="*/ 161925 h 403083"/>
                  <a:gd name="connsiteX39" fmla="*/ 202792 w 394127"/>
                  <a:gd name="connsiteY39" fmla="*/ 216217 h 4030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394127" h="403083">
                    <a:moveTo>
                      <a:pt x="175170" y="220027"/>
                    </a:moveTo>
                    <a:cubicBezTo>
                      <a:pt x="157072" y="193358"/>
                      <a:pt x="161835" y="165735"/>
                      <a:pt x="170407" y="138113"/>
                    </a:cubicBezTo>
                    <a:cubicBezTo>
                      <a:pt x="182790" y="96202"/>
                      <a:pt x="203745" y="60960"/>
                      <a:pt x="236130" y="31433"/>
                    </a:cubicBezTo>
                    <a:cubicBezTo>
                      <a:pt x="255180" y="14288"/>
                      <a:pt x="278040" y="4763"/>
                      <a:pt x="303757" y="1905"/>
                    </a:cubicBezTo>
                    <a:cubicBezTo>
                      <a:pt x="326617" y="0"/>
                      <a:pt x="341857" y="9525"/>
                      <a:pt x="353287" y="33338"/>
                    </a:cubicBezTo>
                    <a:cubicBezTo>
                      <a:pt x="359002" y="24765"/>
                      <a:pt x="363765" y="15240"/>
                      <a:pt x="370432" y="8572"/>
                    </a:cubicBezTo>
                    <a:cubicBezTo>
                      <a:pt x="375195" y="3810"/>
                      <a:pt x="383767" y="2858"/>
                      <a:pt x="390435" y="0"/>
                    </a:cubicBezTo>
                    <a:cubicBezTo>
                      <a:pt x="389482" y="6667"/>
                      <a:pt x="390435" y="13335"/>
                      <a:pt x="387577" y="19050"/>
                    </a:cubicBezTo>
                    <a:cubicBezTo>
                      <a:pt x="353287" y="86677"/>
                      <a:pt x="318045" y="153352"/>
                      <a:pt x="281850" y="221933"/>
                    </a:cubicBezTo>
                    <a:cubicBezTo>
                      <a:pt x="300900" y="228600"/>
                      <a:pt x="317092" y="231458"/>
                      <a:pt x="330427" y="239077"/>
                    </a:cubicBezTo>
                    <a:cubicBezTo>
                      <a:pt x="346620" y="247650"/>
                      <a:pt x="362812" y="257175"/>
                      <a:pt x="376147" y="269558"/>
                    </a:cubicBezTo>
                    <a:cubicBezTo>
                      <a:pt x="397102" y="289560"/>
                      <a:pt x="399007" y="310515"/>
                      <a:pt x="385672" y="337185"/>
                    </a:cubicBezTo>
                    <a:cubicBezTo>
                      <a:pt x="381862" y="344805"/>
                      <a:pt x="377100" y="352425"/>
                      <a:pt x="372337" y="359092"/>
                    </a:cubicBezTo>
                    <a:cubicBezTo>
                      <a:pt x="369480" y="363855"/>
                      <a:pt x="364717" y="367665"/>
                      <a:pt x="358050" y="375285"/>
                    </a:cubicBezTo>
                    <a:cubicBezTo>
                      <a:pt x="361860" y="306705"/>
                      <a:pt x="321855" y="275273"/>
                      <a:pt x="270420" y="253365"/>
                    </a:cubicBezTo>
                    <a:cubicBezTo>
                      <a:pt x="251370" y="279083"/>
                      <a:pt x="233272" y="304800"/>
                      <a:pt x="212317" y="328612"/>
                    </a:cubicBezTo>
                    <a:cubicBezTo>
                      <a:pt x="178980" y="367665"/>
                      <a:pt x="136117" y="392430"/>
                      <a:pt x="84682" y="401002"/>
                    </a:cubicBezTo>
                    <a:cubicBezTo>
                      <a:pt x="57060" y="405765"/>
                      <a:pt x="32295" y="403860"/>
                      <a:pt x="13245" y="379095"/>
                    </a:cubicBezTo>
                    <a:cubicBezTo>
                      <a:pt x="-7710" y="351473"/>
                      <a:pt x="-1043" y="323850"/>
                      <a:pt x="14197" y="298133"/>
                    </a:cubicBezTo>
                    <a:cubicBezTo>
                      <a:pt x="35152" y="262890"/>
                      <a:pt x="68490" y="242888"/>
                      <a:pt x="107542" y="231458"/>
                    </a:cubicBezTo>
                    <a:cubicBezTo>
                      <a:pt x="128497" y="228600"/>
                      <a:pt x="150405" y="225742"/>
                      <a:pt x="175170" y="220027"/>
                    </a:cubicBezTo>
                    <a:close/>
                    <a:moveTo>
                      <a:pt x="223747" y="243840"/>
                    </a:moveTo>
                    <a:cubicBezTo>
                      <a:pt x="166597" y="237172"/>
                      <a:pt x="114210" y="242888"/>
                      <a:pt x="69442" y="275273"/>
                    </a:cubicBezTo>
                    <a:cubicBezTo>
                      <a:pt x="55155" y="284798"/>
                      <a:pt x="45630" y="302895"/>
                      <a:pt x="38962" y="319087"/>
                    </a:cubicBezTo>
                    <a:cubicBezTo>
                      <a:pt x="31342" y="337185"/>
                      <a:pt x="37057" y="355283"/>
                      <a:pt x="51345" y="369570"/>
                    </a:cubicBezTo>
                    <a:cubicBezTo>
                      <a:pt x="65632" y="382905"/>
                      <a:pt x="82777" y="381000"/>
                      <a:pt x="99922" y="376237"/>
                    </a:cubicBezTo>
                    <a:cubicBezTo>
                      <a:pt x="109447" y="373380"/>
                      <a:pt x="118020" y="368617"/>
                      <a:pt x="125640" y="362902"/>
                    </a:cubicBezTo>
                    <a:cubicBezTo>
                      <a:pt x="167550" y="333375"/>
                      <a:pt x="195172" y="290512"/>
                      <a:pt x="223747" y="243840"/>
                    </a:cubicBezTo>
                    <a:close/>
                    <a:moveTo>
                      <a:pt x="189457" y="200977"/>
                    </a:moveTo>
                    <a:cubicBezTo>
                      <a:pt x="240892" y="160020"/>
                      <a:pt x="289470" y="123825"/>
                      <a:pt x="315187" y="66675"/>
                    </a:cubicBezTo>
                    <a:cubicBezTo>
                      <a:pt x="319950" y="56197"/>
                      <a:pt x="319950" y="42863"/>
                      <a:pt x="321855" y="30480"/>
                    </a:cubicBezTo>
                    <a:cubicBezTo>
                      <a:pt x="309472" y="34290"/>
                      <a:pt x="295185" y="36195"/>
                      <a:pt x="284707" y="42863"/>
                    </a:cubicBezTo>
                    <a:cubicBezTo>
                      <a:pt x="238035" y="76200"/>
                      <a:pt x="212317" y="124777"/>
                      <a:pt x="193267" y="177165"/>
                    </a:cubicBezTo>
                    <a:cubicBezTo>
                      <a:pt x="191362" y="183833"/>
                      <a:pt x="191362" y="190500"/>
                      <a:pt x="189457" y="200977"/>
                    </a:cubicBezTo>
                    <a:close/>
                    <a:moveTo>
                      <a:pt x="202792" y="216217"/>
                    </a:moveTo>
                    <a:cubicBezTo>
                      <a:pt x="202792" y="218122"/>
                      <a:pt x="203745" y="219075"/>
                      <a:pt x="203745" y="220980"/>
                    </a:cubicBezTo>
                    <a:cubicBezTo>
                      <a:pt x="216127" y="219075"/>
                      <a:pt x="232320" y="221933"/>
                      <a:pt x="238987" y="215265"/>
                    </a:cubicBezTo>
                    <a:cubicBezTo>
                      <a:pt x="252322" y="200025"/>
                      <a:pt x="259942" y="180975"/>
                      <a:pt x="270420" y="162877"/>
                    </a:cubicBezTo>
                    <a:cubicBezTo>
                      <a:pt x="269467" y="162877"/>
                      <a:pt x="268515" y="161925"/>
                      <a:pt x="268515" y="161925"/>
                    </a:cubicBezTo>
                    <a:cubicBezTo>
                      <a:pt x="245655" y="180022"/>
                      <a:pt x="224700" y="198120"/>
                      <a:pt x="202792" y="216217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04" name="Freeform: Shape 28">
                <a:extLst>
                  <a:ext uri="{FF2B5EF4-FFF2-40B4-BE49-F238E27FC236}">
                    <a16:creationId xmlns:a16="http://schemas.microsoft.com/office/drawing/2014/main" id="{CEBC4C07-1C86-4E31-82CD-21A888EFB167}"/>
                  </a:ext>
                </a:extLst>
              </p:cNvPr>
              <p:cNvSpPr/>
              <p:nvPr/>
            </p:nvSpPr>
            <p:spPr>
              <a:xfrm>
                <a:off x="7494617" y="2974709"/>
                <a:ext cx="320039" cy="141043"/>
              </a:xfrm>
              <a:custGeom>
                <a:avLst/>
                <a:gdLst>
                  <a:gd name="connsiteX0" fmla="*/ 312420 w 320039"/>
                  <a:gd name="connsiteY0" fmla="*/ 50910 h 141043"/>
                  <a:gd name="connsiteX1" fmla="*/ 277178 w 320039"/>
                  <a:gd name="connsiteY1" fmla="*/ 116633 h 141043"/>
                  <a:gd name="connsiteX2" fmla="*/ 90488 w 320039"/>
                  <a:gd name="connsiteY2" fmla="*/ 138540 h 141043"/>
                  <a:gd name="connsiteX3" fmla="*/ 0 w 320039"/>
                  <a:gd name="connsiteY3" fmla="*/ 123300 h 141043"/>
                  <a:gd name="connsiteX4" fmla="*/ 204788 w 320039"/>
                  <a:gd name="connsiteY4" fmla="*/ 5190 h 141043"/>
                  <a:gd name="connsiteX5" fmla="*/ 320040 w 320039"/>
                  <a:gd name="connsiteY5" fmla="*/ 25193 h 141043"/>
                  <a:gd name="connsiteX6" fmla="*/ 180023 w 320039"/>
                  <a:gd name="connsiteY6" fmla="*/ 81390 h 141043"/>
                  <a:gd name="connsiteX7" fmla="*/ 312420 w 320039"/>
                  <a:gd name="connsiteY7" fmla="*/ 50910 h 1410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20039" h="141043">
                    <a:moveTo>
                      <a:pt x="312420" y="50910"/>
                    </a:moveTo>
                    <a:cubicBezTo>
                      <a:pt x="319088" y="82343"/>
                      <a:pt x="306705" y="107108"/>
                      <a:pt x="277178" y="116633"/>
                    </a:cubicBezTo>
                    <a:cubicBezTo>
                      <a:pt x="216218" y="135683"/>
                      <a:pt x="154305" y="146160"/>
                      <a:pt x="90488" y="138540"/>
                    </a:cubicBezTo>
                    <a:cubicBezTo>
                      <a:pt x="60007" y="134730"/>
                      <a:pt x="30480" y="129968"/>
                      <a:pt x="0" y="123300"/>
                    </a:cubicBezTo>
                    <a:cubicBezTo>
                      <a:pt x="61913" y="69960"/>
                      <a:pt x="126682" y="25193"/>
                      <a:pt x="204788" y="5190"/>
                    </a:cubicBezTo>
                    <a:cubicBezTo>
                      <a:pt x="244793" y="-5287"/>
                      <a:pt x="282893" y="-525"/>
                      <a:pt x="320040" y="25193"/>
                    </a:cubicBezTo>
                    <a:cubicBezTo>
                      <a:pt x="276225" y="54720"/>
                      <a:pt x="225743" y="62340"/>
                      <a:pt x="180023" y="81390"/>
                    </a:cubicBezTo>
                    <a:cubicBezTo>
                      <a:pt x="224790" y="70913"/>
                      <a:pt x="268605" y="61388"/>
                      <a:pt x="312420" y="5091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05" name="Freeform: Shape 29">
                <a:extLst>
                  <a:ext uri="{FF2B5EF4-FFF2-40B4-BE49-F238E27FC236}">
                    <a16:creationId xmlns:a16="http://schemas.microsoft.com/office/drawing/2014/main" id="{3A200018-4339-48BC-97E1-7E2122254E11}"/>
                  </a:ext>
                </a:extLst>
              </p:cNvPr>
              <p:cNvSpPr/>
              <p:nvPr/>
            </p:nvSpPr>
            <p:spPr>
              <a:xfrm>
                <a:off x="11242705" y="2425921"/>
                <a:ext cx="333375" cy="135319"/>
              </a:xfrm>
              <a:custGeom>
                <a:avLst/>
                <a:gdLst>
                  <a:gd name="connsiteX0" fmla="*/ 0 w 333375"/>
                  <a:gd name="connsiteY0" fmla="*/ 65346 h 135319"/>
                  <a:gd name="connsiteX1" fmla="*/ 110490 w 333375"/>
                  <a:gd name="connsiteY1" fmla="*/ 1529 h 135319"/>
                  <a:gd name="connsiteX2" fmla="*/ 324803 w 333375"/>
                  <a:gd name="connsiteY2" fmla="*/ 30104 h 135319"/>
                  <a:gd name="connsiteX3" fmla="*/ 333375 w 333375"/>
                  <a:gd name="connsiteY3" fmla="*/ 33914 h 135319"/>
                  <a:gd name="connsiteX4" fmla="*/ 204788 w 333375"/>
                  <a:gd name="connsiteY4" fmla="*/ 105351 h 135319"/>
                  <a:gd name="connsiteX5" fmla="*/ 83820 w 333375"/>
                  <a:gd name="connsiteY5" fmla="*/ 133926 h 135319"/>
                  <a:gd name="connsiteX6" fmla="*/ 19050 w 333375"/>
                  <a:gd name="connsiteY6" fmla="*/ 106304 h 135319"/>
                  <a:gd name="connsiteX7" fmla="*/ 31432 w 333375"/>
                  <a:gd name="connsiteY7" fmla="*/ 82491 h 135319"/>
                  <a:gd name="connsiteX8" fmla="*/ 158115 w 333375"/>
                  <a:gd name="connsiteY8" fmla="*/ 60584 h 135319"/>
                  <a:gd name="connsiteX9" fmla="*/ 0 w 333375"/>
                  <a:gd name="connsiteY9" fmla="*/ 65346 h 1353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33375" h="135319">
                    <a:moveTo>
                      <a:pt x="0" y="65346"/>
                    </a:moveTo>
                    <a:cubicBezTo>
                      <a:pt x="27622" y="23436"/>
                      <a:pt x="65722" y="5339"/>
                      <a:pt x="110490" y="1529"/>
                    </a:cubicBezTo>
                    <a:cubicBezTo>
                      <a:pt x="183832" y="-4186"/>
                      <a:pt x="255270" y="6291"/>
                      <a:pt x="324803" y="30104"/>
                    </a:cubicBezTo>
                    <a:cubicBezTo>
                      <a:pt x="326707" y="31056"/>
                      <a:pt x="329565" y="32009"/>
                      <a:pt x="333375" y="33914"/>
                    </a:cubicBezTo>
                    <a:cubicBezTo>
                      <a:pt x="293370" y="67251"/>
                      <a:pt x="250507" y="91064"/>
                      <a:pt x="204788" y="105351"/>
                    </a:cubicBezTo>
                    <a:cubicBezTo>
                      <a:pt x="165735" y="117734"/>
                      <a:pt x="124778" y="126306"/>
                      <a:pt x="83820" y="133926"/>
                    </a:cubicBezTo>
                    <a:cubicBezTo>
                      <a:pt x="54293" y="139641"/>
                      <a:pt x="30480" y="127259"/>
                      <a:pt x="19050" y="106304"/>
                    </a:cubicBezTo>
                    <a:cubicBezTo>
                      <a:pt x="11430" y="91064"/>
                      <a:pt x="15240" y="85349"/>
                      <a:pt x="31432" y="82491"/>
                    </a:cubicBezTo>
                    <a:cubicBezTo>
                      <a:pt x="74295" y="76776"/>
                      <a:pt x="116205" y="69156"/>
                      <a:pt x="158115" y="60584"/>
                    </a:cubicBezTo>
                    <a:cubicBezTo>
                      <a:pt x="107632" y="63441"/>
                      <a:pt x="55245" y="75824"/>
                      <a:pt x="0" y="6534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06" name="Freeform: Shape 30">
                <a:extLst>
                  <a:ext uri="{FF2B5EF4-FFF2-40B4-BE49-F238E27FC236}">
                    <a16:creationId xmlns:a16="http://schemas.microsoft.com/office/drawing/2014/main" id="{BE3F862F-6773-4793-8067-91A302353A59}"/>
                  </a:ext>
                </a:extLst>
              </p:cNvPr>
              <p:cNvSpPr/>
              <p:nvPr/>
            </p:nvSpPr>
            <p:spPr>
              <a:xfrm>
                <a:off x="11048360" y="2736059"/>
                <a:ext cx="82901" cy="81915"/>
              </a:xfrm>
              <a:custGeom>
                <a:avLst/>
                <a:gdLst>
                  <a:gd name="connsiteX0" fmla="*/ 82902 w 82901"/>
                  <a:gd name="connsiteY0" fmla="*/ 40005 h 81915"/>
                  <a:gd name="connsiteX1" fmla="*/ 42897 w 82901"/>
                  <a:gd name="connsiteY1" fmla="*/ 81915 h 81915"/>
                  <a:gd name="connsiteX2" fmla="*/ 34 w 82901"/>
                  <a:gd name="connsiteY2" fmla="*/ 43815 h 81915"/>
                  <a:gd name="connsiteX3" fmla="*/ 39087 w 82901"/>
                  <a:gd name="connsiteY3" fmla="*/ 0 h 81915"/>
                  <a:gd name="connsiteX4" fmla="*/ 82902 w 82901"/>
                  <a:gd name="connsiteY4" fmla="*/ 40005 h 819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2901" h="81915">
                    <a:moveTo>
                      <a:pt x="82902" y="40005"/>
                    </a:moveTo>
                    <a:cubicBezTo>
                      <a:pt x="82902" y="60960"/>
                      <a:pt x="62899" y="81915"/>
                      <a:pt x="42897" y="81915"/>
                    </a:cubicBezTo>
                    <a:cubicBezTo>
                      <a:pt x="22894" y="81915"/>
                      <a:pt x="987" y="62865"/>
                      <a:pt x="34" y="43815"/>
                    </a:cubicBezTo>
                    <a:cubicBezTo>
                      <a:pt x="-918" y="20955"/>
                      <a:pt x="18132" y="0"/>
                      <a:pt x="39087" y="0"/>
                    </a:cubicBezTo>
                    <a:cubicBezTo>
                      <a:pt x="63852" y="0"/>
                      <a:pt x="82902" y="17145"/>
                      <a:pt x="82902" y="400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07" name="Freeform: Shape 31">
                <a:extLst>
                  <a:ext uri="{FF2B5EF4-FFF2-40B4-BE49-F238E27FC236}">
                    <a16:creationId xmlns:a16="http://schemas.microsoft.com/office/drawing/2014/main" id="{C976648C-AD4C-4A0C-BA84-48A7733D6751}"/>
                  </a:ext>
                </a:extLst>
              </p:cNvPr>
              <p:cNvSpPr/>
              <p:nvPr/>
            </p:nvSpPr>
            <p:spPr>
              <a:xfrm>
                <a:off x="8023285" y="3162906"/>
                <a:ext cx="80758" cy="82576"/>
              </a:xfrm>
              <a:custGeom>
                <a:avLst/>
                <a:gdLst>
                  <a:gd name="connsiteX0" fmla="*/ 76170 w 80758"/>
                  <a:gd name="connsiteY0" fmla="*/ 69406 h 82576"/>
                  <a:gd name="connsiteX1" fmla="*/ 60930 w 80758"/>
                  <a:gd name="connsiteY1" fmla="*/ 77026 h 82576"/>
                  <a:gd name="connsiteX2" fmla="*/ 10447 w 80758"/>
                  <a:gd name="connsiteY2" fmla="*/ 69406 h 82576"/>
                  <a:gd name="connsiteX3" fmla="*/ 7590 w 80758"/>
                  <a:gd name="connsiteY3" fmla="*/ 17971 h 82576"/>
                  <a:gd name="connsiteX4" fmla="*/ 55215 w 80758"/>
                  <a:gd name="connsiteY4" fmla="*/ 2731 h 82576"/>
                  <a:gd name="connsiteX5" fmla="*/ 79980 w 80758"/>
                  <a:gd name="connsiteY5" fmla="*/ 49404 h 82576"/>
                  <a:gd name="connsiteX6" fmla="*/ 76170 w 80758"/>
                  <a:gd name="connsiteY6" fmla="*/ 69406 h 82576"/>
                  <a:gd name="connsiteX7" fmla="*/ 76170 w 80758"/>
                  <a:gd name="connsiteY7" fmla="*/ 69406 h 825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0758" h="82576">
                    <a:moveTo>
                      <a:pt x="76170" y="69406"/>
                    </a:moveTo>
                    <a:cubicBezTo>
                      <a:pt x="71407" y="72263"/>
                      <a:pt x="65692" y="74169"/>
                      <a:pt x="60930" y="77026"/>
                    </a:cubicBezTo>
                    <a:cubicBezTo>
                      <a:pt x="43785" y="86551"/>
                      <a:pt x="22830" y="83694"/>
                      <a:pt x="10447" y="69406"/>
                    </a:cubicBezTo>
                    <a:cubicBezTo>
                      <a:pt x="-1935" y="54166"/>
                      <a:pt x="-3840" y="33211"/>
                      <a:pt x="7590" y="17971"/>
                    </a:cubicBezTo>
                    <a:cubicBezTo>
                      <a:pt x="19020" y="1779"/>
                      <a:pt x="38070" y="-3937"/>
                      <a:pt x="55215" y="2731"/>
                    </a:cubicBezTo>
                    <a:cubicBezTo>
                      <a:pt x="73312" y="10351"/>
                      <a:pt x="83790" y="30354"/>
                      <a:pt x="79980" y="49404"/>
                    </a:cubicBezTo>
                    <a:cubicBezTo>
                      <a:pt x="79027" y="57024"/>
                      <a:pt x="77122" y="62738"/>
                      <a:pt x="76170" y="69406"/>
                    </a:cubicBezTo>
                    <a:cubicBezTo>
                      <a:pt x="76170" y="69406"/>
                      <a:pt x="76170" y="69406"/>
                      <a:pt x="76170" y="6940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08" name="Freeform: Shape 32">
                <a:extLst>
                  <a:ext uri="{FF2B5EF4-FFF2-40B4-BE49-F238E27FC236}">
                    <a16:creationId xmlns:a16="http://schemas.microsoft.com/office/drawing/2014/main" id="{4B265EF4-6538-4E3A-9288-F4E7C1E3B026}"/>
                  </a:ext>
                </a:extLst>
              </p:cNvPr>
              <p:cNvSpPr/>
              <p:nvPr/>
            </p:nvSpPr>
            <p:spPr>
              <a:xfrm>
                <a:off x="9677895" y="2364584"/>
                <a:ext cx="48945" cy="76200"/>
              </a:xfrm>
              <a:custGeom>
                <a:avLst/>
                <a:gdLst>
                  <a:gd name="connsiteX0" fmla="*/ 3662 w 48945"/>
                  <a:gd name="connsiteY0" fmla="*/ 76200 h 76200"/>
                  <a:gd name="connsiteX1" fmla="*/ 43667 w 48945"/>
                  <a:gd name="connsiteY1" fmla="*/ 0 h 76200"/>
                  <a:gd name="connsiteX2" fmla="*/ 3662 w 48945"/>
                  <a:gd name="connsiteY2" fmla="*/ 76200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8945" h="76200">
                    <a:moveTo>
                      <a:pt x="3662" y="76200"/>
                    </a:moveTo>
                    <a:cubicBezTo>
                      <a:pt x="-5863" y="38100"/>
                      <a:pt x="1757" y="23813"/>
                      <a:pt x="43667" y="0"/>
                    </a:cubicBezTo>
                    <a:cubicBezTo>
                      <a:pt x="57002" y="30480"/>
                      <a:pt x="45572" y="52388"/>
                      <a:pt x="3662" y="7620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09" name="Freeform: Shape 33">
                <a:extLst>
                  <a:ext uri="{FF2B5EF4-FFF2-40B4-BE49-F238E27FC236}">
                    <a16:creationId xmlns:a16="http://schemas.microsoft.com/office/drawing/2014/main" id="{33255E90-A248-4C30-8E62-938C12E18788}"/>
                  </a:ext>
                </a:extLst>
              </p:cNvPr>
              <p:cNvSpPr/>
              <p:nvPr/>
            </p:nvSpPr>
            <p:spPr>
              <a:xfrm>
                <a:off x="9914911" y="2364584"/>
                <a:ext cx="46402" cy="76200"/>
              </a:xfrm>
              <a:custGeom>
                <a:avLst/>
                <a:gdLst>
                  <a:gd name="connsiteX0" fmla="*/ 42872 w 46402"/>
                  <a:gd name="connsiteY0" fmla="*/ 0 h 76200"/>
                  <a:gd name="connsiteX1" fmla="*/ 2866 w 46402"/>
                  <a:gd name="connsiteY1" fmla="*/ 76200 h 76200"/>
                  <a:gd name="connsiteX2" fmla="*/ 42872 w 46402"/>
                  <a:gd name="connsiteY2" fmla="*/ 0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6402" h="76200">
                    <a:moveTo>
                      <a:pt x="42872" y="0"/>
                    </a:moveTo>
                    <a:cubicBezTo>
                      <a:pt x="51444" y="40958"/>
                      <a:pt x="46681" y="49530"/>
                      <a:pt x="2866" y="76200"/>
                    </a:cubicBezTo>
                    <a:cubicBezTo>
                      <a:pt x="-4753" y="37148"/>
                      <a:pt x="962" y="26670"/>
                      <a:pt x="42872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10" name="Freeform: Shape 34">
                <a:extLst>
                  <a:ext uri="{FF2B5EF4-FFF2-40B4-BE49-F238E27FC236}">
                    <a16:creationId xmlns:a16="http://schemas.microsoft.com/office/drawing/2014/main" id="{96DDF89D-0605-483E-BED1-6CA5C809D044}"/>
                  </a:ext>
                </a:extLst>
              </p:cNvPr>
              <p:cNvSpPr/>
              <p:nvPr/>
            </p:nvSpPr>
            <p:spPr>
              <a:xfrm>
                <a:off x="9434859" y="2649382"/>
                <a:ext cx="66675" cy="59054"/>
              </a:xfrm>
              <a:custGeom>
                <a:avLst/>
                <a:gdLst>
                  <a:gd name="connsiteX0" fmla="*/ 0 w 66675"/>
                  <a:gd name="connsiteY0" fmla="*/ 54292 h 59054"/>
                  <a:gd name="connsiteX1" fmla="*/ 64770 w 66675"/>
                  <a:gd name="connsiteY1" fmla="*/ 0 h 59054"/>
                  <a:gd name="connsiteX2" fmla="*/ 66675 w 66675"/>
                  <a:gd name="connsiteY2" fmla="*/ 952 h 59054"/>
                  <a:gd name="connsiteX3" fmla="*/ 35242 w 66675"/>
                  <a:gd name="connsiteY3" fmla="*/ 53340 h 59054"/>
                  <a:gd name="connsiteX4" fmla="*/ 0 w 66675"/>
                  <a:gd name="connsiteY4" fmla="*/ 59055 h 59054"/>
                  <a:gd name="connsiteX5" fmla="*/ 0 w 66675"/>
                  <a:gd name="connsiteY5" fmla="*/ 54292 h 590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6675" h="59054">
                    <a:moveTo>
                      <a:pt x="0" y="54292"/>
                    </a:moveTo>
                    <a:cubicBezTo>
                      <a:pt x="21908" y="36195"/>
                      <a:pt x="42863" y="18097"/>
                      <a:pt x="64770" y="0"/>
                    </a:cubicBezTo>
                    <a:cubicBezTo>
                      <a:pt x="65723" y="0"/>
                      <a:pt x="66675" y="952"/>
                      <a:pt x="66675" y="952"/>
                    </a:cubicBezTo>
                    <a:cubicBezTo>
                      <a:pt x="56198" y="19050"/>
                      <a:pt x="48578" y="38100"/>
                      <a:pt x="35242" y="53340"/>
                    </a:cubicBezTo>
                    <a:cubicBezTo>
                      <a:pt x="29528" y="60008"/>
                      <a:pt x="12383" y="57150"/>
                      <a:pt x="0" y="59055"/>
                    </a:cubicBezTo>
                    <a:cubicBezTo>
                      <a:pt x="953" y="57150"/>
                      <a:pt x="0" y="56197"/>
                      <a:pt x="0" y="5429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54701237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3" name="사각형: 둥근 모서리 2">
            <a:extLst>
              <a:ext uri="{FF2B5EF4-FFF2-40B4-BE49-F238E27FC236}">
                <a16:creationId xmlns:a16="http://schemas.microsoft.com/office/drawing/2014/main" id="{5636399D-51A5-4221-8C84-DF7A8425A131}"/>
              </a:ext>
            </a:extLst>
          </p:cNvPr>
          <p:cNvSpPr/>
          <p:nvPr/>
        </p:nvSpPr>
        <p:spPr>
          <a:xfrm>
            <a:off x="891898" y="5526026"/>
            <a:ext cx="3039759" cy="60795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사각형: 둥근 모서리 3">
            <a:extLst>
              <a:ext uri="{FF2B5EF4-FFF2-40B4-BE49-F238E27FC236}">
                <a16:creationId xmlns:a16="http://schemas.microsoft.com/office/drawing/2014/main" id="{37F52324-714D-45FE-9B78-D8CCC83D5D52}"/>
              </a:ext>
            </a:extLst>
          </p:cNvPr>
          <p:cNvSpPr/>
          <p:nvPr/>
        </p:nvSpPr>
        <p:spPr>
          <a:xfrm>
            <a:off x="3323705" y="4524694"/>
            <a:ext cx="3039759" cy="607952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FF5D4705-7F5A-48A0-A24C-86C5EFFD3706}"/>
              </a:ext>
            </a:extLst>
          </p:cNvPr>
          <p:cNvSpPr/>
          <p:nvPr/>
        </p:nvSpPr>
        <p:spPr>
          <a:xfrm>
            <a:off x="3323705" y="4524694"/>
            <a:ext cx="607952" cy="1609284"/>
          </a:xfrm>
          <a:prstGeom prst="roundRect">
            <a:avLst>
              <a:gd name="adj" fmla="val 50000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사각형: 둥근 모서리 5">
            <a:extLst>
              <a:ext uri="{FF2B5EF4-FFF2-40B4-BE49-F238E27FC236}">
                <a16:creationId xmlns:a16="http://schemas.microsoft.com/office/drawing/2014/main" id="{4791B812-F5BF-4F54-BA6F-7B525E576645}"/>
              </a:ext>
            </a:extLst>
          </p:cNvPr>
          <p:cNvSpPr/>
          <p:nvPr/>
        </p:nvSpPr>
        <p:spPr>
          <a:xfrm>
            <a:off x="5755512" y="3523362"/>
            <a:ext cx="3039759" cy="607952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사각형: 둥근 모서리 6">
            <a:extLst>
              <a:ext uri="{FF2B5EF4-FFF2-40B4-BE49-F238E27FC236}">
                <a16:creationId xmlns:a16="http://schemas.microsoft.com/office/drawing/2014/main" id="{79BD4BF5-C738-45AB-A376-A2EFA3365316}"/>
              </a:ext>
            </a:extLst>
          </p:cNvPr>
          <p:cNvSpPr/>
          <p:nvPr/>
        </p:nvSpPr>
        <p:spPr>
          <a:xfrm>
            <a:off x="5755512" y="3523362"/>
            <a:ext cx="607952" cy="1609284"/>
          </a:xfrm>
          <a:prstGeom prst="roundRect">
            <a:avLst>
              <a:gd name="adj" fmla="val 50000"/>
            </a:avLst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488B19E0-C276-4EC9-A508-30D13C9BA099}"/>
              </a:ext>
            </a:extLst>
          </p:cNvPr>
          <p:cNvSpPr/>
          <p:nvPr/>
        </p:nvSpPr>
        <p:spPr>
          <a:xfrm>
            <a:off x="8187319" y="2522030"/>
            <a:ext cx="3039759" cy="607952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사각형: 둥근 모서리 8">
            <a:extLst>
              <a:ext uri="{FF2B5EF4-FFF2-40B4-BE49-F238E27FC236}">
                <a16:creationId xmlns:a16="http://schemas.microsoft.com/office/drawing/2014/main" id="{02C4F8C5-13CD-46A9-AA63-D473E2B67590}"/>
              </a:ext>
            </a:extLst>
          </p:cNvPr>
          <p:cNvSpPr/>
          <p:nvPr/>
        </p:nvSpPr>
        <p:spPr>
          <a:xfrm>
            <a:off x="8187319" y="2522030"/>
            <a:ext cx="607952" cy="1609284"/>
          </a:xfrm>
          <a:prstGeom prst="roundRect">
            <a:avLst>
              <a:gd name="adj" fmla="val 50000"/>
            </a:avLst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사각형: 둥근 모서리 9">
            <a:extLst>
              <a:ext uri="{FF2B5EF4-FFF2-40B4-BE49-F238E27FC236}">
                <a16:creationId xmlns:a16="http://schemas.microsoft.com/office/drawing/2014/main" id="{24A24425-1E5C-4D11-940A-3FFD1E3D4E3F}"/>
              </a:ext>
            </a:extLst>
          </p:cNvPr>
          <p:cNvSpPr/>
          <p:nvPr/>
        </p:nvSpPr>
        <p:spPr>
          <a:xfrm>
            <a:off x="10619126" y="1520698"/>
            <a:ext cx="607952" cy="1609284"/>
          </a:xfrm>
          <a:prstGeom prst="roundRect">
            <a:avLst>
              <a:gd name="adj" fmla="val 48571"/>
            </a:avLst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AD28F34-3A1B-4E66-B8D5-06818C43BC0F}"/>
              </a:ext>
            </a:extLst>
          </p:cNvPr>
          <p:cNvSpPr txBox="1"/>
          <p:nvPr/>
        </p:nvSpPr>
        <p:spPr>
          <a:xfrm>
            <a:off x="6423892" y="3658061"/>
            <a:ext cx="1699961" cy="338554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en-US" altLang="ko-KR" sz="1600" dirty="0">
                <a:solidFill>
                  <a:schemeClr val="bg1"/>
                </a:solidFill>
              </a:rPr>
              <a:t>03 CONTENTS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7A3CA76-041E-4B15-9B33-3066F7E53B9E}"/>
              </a:ext>
            </a:extLst>
          </p:cNvPr>
          <p:cNvSpPr txBox="1"/>
          <p:nvPr/>
        </p:nvSpPr>
        <p:spPr>
          <a:xfrm>
            <a:off x="8858737" y="2656729"/>
            <a:ext cx="1699961" cy="338554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en-US" altLang="ko-KR" sz="1600" dirty="0">
                <a:solidFill>
                  <a:schemeClr val="bg1"/>
                </a:solidFill>
              </a:rPr>
              <a:t>04 CONTENTS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B9DAA70-2D63-4C37-B5A5-16362DA2CC73}"/>
              </a:ext>
            </a:extLst>
          </p:cNvPr>
          <p:cNvSpPr txBox="1"/>
          <p:nvPr/>
        </p:nvSpPr>
        <p:spPr>
          <a:xfrm>
            <a:off x="3995123" y="4659393"/>
            <a:ext cx="1699961" cy="338554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en-US" altLang="ko-KR" sz="1600" dirty="0">
                <a:solidFill>
                  <a:schemeClr val="bg1"/>
                </a:solidFill>
              </a:rPr>
              <a:t>02 CONTENTS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8B2FCE7-1AFA-4AE9-B276-B78B0EC68ED7}"/>
              </a:ext>
            </a:extLst>
          </p:cNvPr>
          <p:cNvSpPr txBox="1"/>
          <p:nvPr/>
        </p:nvSpPr>
        <p:spPr>
          <a:xfrm>
            <a:off x="1314786" y="5660725"/>
            <a:ext cx="1699961" cy="338554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en-US" altLang="ko-KR" sz="1600" dirty="0">
                <a:solidFill>
                  <a:schemeClr val="bg1"/>
                </a:solidFill>
              </a:rPr>
              <a:t>01 CONTENTS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F3E90A9-DDA6-455F-9765-7CF3025EB2F0}"/>
              </a:ext>
            </a:extLst>
          </p:cNvPr>
          <p:cNvSpPr txBox="1"/>
          <p:nvPr/>
        </p:nvSpPr>
        <p:spPr>
          <a:xfrm>
            <a:off x="496140" y="3658061"/>
            <a:ext cx="166862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b="1" dirty="0">
                <a:solidFill>
                  <a:schemeClr val="tx1">
                    <a:lumMod val="75000"/>
                    <a:lumOff val="25000"/>
                  </a:schemeClr>
                </a:solidFill>
                <a:ea typeface="FZShuTi" pitchFamily="2" charset="-122"/>
                <a:cs typeface="Arial" pitchFamily="34" charset="0"/>
              </a:rPr>
              <a:t>Contents Here</a:t>
            </a:r>
            <a:endParaRPr lang="ko-KR" altLang="en-US" sz="16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7B369EB-BE43-435C-82F6-82FF4AEA213D}"/>
              </a:ext>
            </a:extLst>
          </p:cNvPr>
          <p:cNvSpPr txBox="1"/>
          <p:nvPr/>
        </p:nvSpPr>
        <p:spPr>
          <a:xfrm>
            <a:off x="3151959" y="2669962"/>
            <a:ext cx="166862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b="1" dirty="0">
                <a:solidFill>
                  <a:schemeClr val="tx1">
                    <a:lumMod val="75000"/>
                    <a:lumOff val="25000"/>
                  </a:schemeClr>
                </a:solidFill>
                <a:ea typeface="FZShuTi" pitchFamily="2" charset="-122"/>
                <a:cs typeface="Arial" pitchFamily="34" charset="0"/>
              </a:rPr>
              <a:t>Contents Here</a:t>
            </a:r>
            <a:endParaRPr lang="ko-KR" altLang="en-US" sz="16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5F28F92-0126-4B25-84C1-04A8082D98AA}"/>
              </a:ext>
            </a:extLst>
          </p:cNvPr>
          <p:cNvSpPr txBox="1"/>
          <p:nvPr/>
        </p:nvSpPr>
        <p:spPr>
          <a:xfrm>
            <a:off x="5807777" y="1681862"/>
            <a:ext cx="166862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b="1" dirty="0">
                <a:solidFill>
                  <a:schemeClr val="tx1">
                    <a:lumMod val="75000"/>
                    <a:lumOff val="25000"/>
                  </a:schemeClr>
                </a:solidFill>
                <a:ea typeface="FZShuTi" pitchFamily="2" charset="-122"/>
                <a:cs typeface="Arial" pitchFamily="34" charset="0"/>
              </a:rPr>
              <a:t>Contents Here</a:t>
            </a:r>
            <a:endParaRPr lang="ko-KR" altLang="en-US" sz="16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18" name="Isosceles Triangle 51">
            <a:extLst>
              <a:ext uri="{FF2B5EF4-FFF2-40B4-BE49-F238E27FC236}">
                <a16:creationId xmlns:a16="http://schemas.microsoft.com/office/drawing/2014/main" id="{F6114195-6639-4D01-944E-14DE700C8C57}"/>
              </a:ext>
            </a:extLst>
          </p:cNvPr>
          <p:cNvSpPr/>
          <p:nvPr/>
        </p:nvSpPr>
        <p:spPr>
          <a:xfrm>
            <a:off x="5948114" y="4239808"/>
            <a:ext cx="283034" cy="207550"/>
          </a:xfrm>
          <a:custGeom>
            <a:avLst/>
            <a:gdLst/>
            <a:ahLst/>
            <a:cxnLst/>
            <a:rect l="l" t="t" r="r" b="b"/>
            <a:pathLst>
              <a:path w="3240001" h="2375905">
                <a:moveTo>
                  <a:pt x="1974640" y="1379575"/>
                </a:moveTo>
                <a:lnTo>
                  <a:pt x="3240001" y="2375905"/>
                </a:lnTo>
                <a:lnTo>
                  <a:pt x="1" y="2375905"/>
                </a:lnTo>
                <a:lnTo>
                  <a:pt x="1269863" y="1399042"/>
                </a:lnTo>
                <a:lnTo>
                  <a:pt x="1610574" y="1745545"/>
                </a:lnTo>
                <a:close/>
                <a:moveTo>
                  <a:pt x="3240001" y="126952"/>
                </a:moveTo>
                <a:lnTo>
                  <a:pt x="3240001" y="2258912"/>
                </a:lnTo>
                <a:lnTo>
                  <a:pt x="2032457" y="1334195"/>
                </a:lnTo>
                <a:close/>
                <a:moveTo>
                  <a:pt x="0" y="117525"/>
                </a:moveTo>
                <a:lnTo>
                  <a:pt x="1207545" y="1324768"/>
                </a:lnTo>
                <a:lnTo>
                  <a:pt x="0" y="2249485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1610572" y="162051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19" name="Rounded Rectangle 27">
            <a:extLst>
              <a:ext uri="{FF2B5EF4-FFF2-40B4-BE49-F238E27FC236}">
                <a16:creationId xmlns:a16="http://schemas.microsoft.com/office/drawing/2014/main" id="{0C7785C5-6295-4E8D-B548-1E550B6951C2}"/>
              </a:ext>
            </a:extLst>
          </p:cNvPr>
          <p:cNvSpPr/>
          <p:nvPr/>
        </p:nvSpPr>
        <p:spPr>
          <a:xfrm>
            <a:off x="10790362" y="2210675"/>
            <a:ext cx="294382" cy="226125"/>
          </a:xfrm>
          <a:custGeom>
            <a:avLst/>
            <a:gdLst/>
            <a:ahLst/>
            <a:cxnLst/>
            <a:rect l="l" t="t" r="r" b="b"/>
            <a:pathLst>
              <a:path w="3186824" h="2447912">
                <a:moveTo>
                  <a:pt x="1917737" y="1021643"/>
                </a:moveTo>
                <a:cubicBezTo>
                  <a:pt x="2188548" y="1021643"/>
                  <a:pt x="2408083" y="1241178"/>
                  <a:pt x="2408083" y="1511989"/>
                </a:cubicBezTo>
                <a:cubicBezTo>
                  <a:pt x="2408083" y="1782800"/>
                  <a:pt x="2188548" y="2002335"/>
                  <a:pt x="1917737" y="2002335"/>
                </a:cubicBezTo>
                <a:cubicBezTo>
                  <a:pt x="1646926" y="2002335"/>
                  <a:pt x="1427391" y="1782800"/>
                  <a:pt x="1427391" y="1511989"/>
                </a:cubicBezTo>
                <a:cubicBezTo>
                  <a:pt x="1427391" y="1241178"/>
                  <a:pt x="1646926" y="1021643"/>
                  <a:pt x="1917737" y="1021643"/>
                </a:cubicBezTo>
                <a:close/>
                <a:moveTo>
                  <a:pt x="1917737" y="827913"/>
                </a:moveTo>
                <a:cubicBezTo>
                  <a:pt x="1539932" y="827913"/>
                  <a:pt x="1233661" y="1134184"/>
                  <a:pt x="1233661" y="1511989"/>
                </a:cubicBezTo>
                <a:cubicBezTo>
                  <a:pt x="1233661" y="1889794"/>
                  <a:pt x="1539932" y="2196065"/>
                  <a:pt x="1917737" y="2196065"/>
                </a:cubicBezTo>
                <a:cubicBezTo>
                  <a:pt x="2295542" y="2196065"/>
                  <a:pt x="2601813" y="1889794"/>
                  <a:pt x="2601813" y="1511989"/>
                </a:cubicBezTo>
                <a:cubicBezTo>
                  <a:pt x="2601813" y="1134184"/>
                  <a:pt x="2295542" y="827913"/>
                  <a:pt x="1917737" y="827913"/>
                </a:cubicBezTo>
                <a:close/>
                <a:moveTo>
                  <a:pt x="1112286" y="675885"/>
                </a:moveTo>
                <a:lnTo>
                  <a:pt x="1112286" y="830188"/>
                </a:lnTo>
                <a:lnTo>
                  <a:pt x="1328310" y="830188"/>
                </a:lnTo>
                <a:lnTo>
                  <a:pt x="1328310" y="675885"/>
                </a:lnTo>
                <a:close/>
                <a:moveTo>
                  <a:pt x="2586084" y="626422"/>
                </a:moveTo>
                <a:lnTo>
                  <a:pt x="2586084" y="830188"/>
                </a:lnTo>
                <a:lnTo>
                  <a:pt x="3001340" y="830188"/>
                </a:lnTo>
                <a:lnTo>
                  <a:pt x="3001340" y="626422"/>
                </a:lnTo>
                <a:close/>
                <a:moveTo>
                  <a:pt x="1593701" y="108218"/>
                </a:moveTo>
                <a:lnTo>
                  <a:pt x="1593701" y="432905"/>
                </a:lnTo>
                <a:lnTo>
                  <a:pt x="2241773" y="432905"/>
                </a:lnTo>
                <a:lnTo>
                  <a:pt x="2241773" y="108218"/>
                </a:lnTo>
                <a:close/>
                <a:moveTo>
                  <a:pt x="1452512" y="0"/>
                </a:moveTo>
                <a:lnTo>
                  <a:pt x="2382963" y="0"/>
                </a:lnTo>
                <a:cubicBezTo>
                  <a:pt x="2433311" y="0"/>
                  <a:pt x="2474127" y="40816"/>
                  <a:pt x="2474127" y="91164"/>
                </a:cubicBezTo>
                <a:lnTo>
                  <a:pt x="2474127" y="432905"/>
                </a:lnTo>
                <a:lnTo>
                  <a:pt x="2933014" y="432905"/>
                </a:lnTo>
                <a:cubicBezTo>
                  <a:pt x="3073189" y="432905"/>
                  <a:pt x="3186824" y="546540"/>
                  <a:pt x="3186824" y="686715"/>
                </a:cubicBezTo>
                <a:lnTo>
                  <a:pt x="3186824" y="2194102"/>
                </a:lnTo>
                <a:cubicBezTo>
                  <a:pt x="3186824" y="2334277"/>
                  <a:pt x="3073189" y="2447912"/>
                  <a:pt x="2933014" y="2447912"/>
                </a:cubicBezTo>
                <a:lnTo>
                  <a:pt x="253810" y="2447912"/>
                </a:lnTo>
                <a:cubicBezTo>
                  <a:pt x="113635" y="2447912"/>
                  <a:pt x="0" y="2334277"/>
                  <a:pt x="0" y="2194102"/>
                </a:cubicBezTo>
                <a:lnTo>
                  <a:pt x="0" y="686715"/>
                </a:lnTo>
                <a:cubicBezTo>
                  <a:pt x="0" y="546540"/>
                  <a:pt x="113635" y="432905"/>
                  <a:pt x="253810" y="432905"/>
                </a:cubicBezTo>
                <a:lnTo>
                  <a:pt x="307082" y="432905"/>
                </a:lnTo>
                <a:lnTo>
                  <a:pt x="307082" y="313169"/>
                </a:lnTo>
                <a:cubicBezTo>
                  <a:pt x="307082" y="287995"/>
                  <a:pt x="327490" y="267587"/>
                  <a:pt x="352664" y="267587"/>
                </a:cubicBezTo>
                <a:lnTo>
                  <a:pt x="817888" y="267587"/>
                </a:lnTo>
                <a:cubicBezTo>
                  <a:pt x="843062" y="267587"/>
                  <a:pt x="863470" y="287995"/>
                  <a:pt x="863470" y="313169"/>
                </a:cubicBezTo>
                <a:lnTo>
                  <a:pt x="863470" y="432905"/>
                </a:lnTo>
                <a:lnTo>
                  <a:pt x="1361348" y="432905"/>
                </a:lnTo>
                <a:lnTo>
                  <a:pt x="1361348" y="91164"/>
                </a:lnTo>
                <a:cubicBezTo>
                  <a:pt x="1361348" y="40816"/>
                  <a:pt x="1402164" y="0"/>
                  <a:pt x="145251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0" name="Round Same Side Corner Rectangle 36">
            <a:extLst>
              <a:ext uri="{FF2B5EF4-FFF2-40B4-BE49-F238E27FC236}">
                <a16:creationId xmlns:a16="http://schemas.microsoft.com/office/drawing/2014/main" id="{5B03BA37-02CB-4B98-890F-9A390474CE94}"/>
              </a:ext>
            </a:extLst>
          </p:cNvPr>
          <p:cNvSpPr/>
          <p:nvPr/>
        </p:nvSpPr>
        <p:spPr>
          <a:xfrm>
            <a:off x="8348832" y="3145754"/>
            <a:ext cx="304106" cy="240431"/>
          </a:xfrm>
          <a:custGeom>
            <a:avLst/>
            <a:gdLst/>
            <a:ahLst/>
            <a:cxnLst/>
            <a:rect l="l" t="t" r="r" b="b"/>
            <a:pathLst>
              <a:path w="3219104" h="2545072">
                <a:moveTo>
                  <a:pt x="2779672" y="457200"/>
                </a:moveTo>
                <a:lnTo>
                  <a:pt x="2975888" y="457200"/>
                </a:lnTo>
                <a:cubicBezTo>
                  <a:pt x="3110212" y="457200"/>
                  <a:pt x="3219104" y="566092"/>
                  <a:pt x="3219104" y="700416"/>
                </a:cubicBezTo>
                <a:lnTo>
                  <a:pt x="3219104" y="2301856"/>
                </a:lnTo>
                <a:cubicBezTo>
                  <a:pt x="3219104" y="2436180"/>
                  <a:pt x="3110212" y="2545072"/>
                  <a:pt x="2975888" y="2545072"/>
                </a:cubicBezTo>
                <a:lnTo>
                  <a:pt x="2779672" y="2545072"/>
                </a:lnTo>
                <a:close/>
                <a:moveTo>
                  <a:pt x="243216" y="457200"/>
                </a:moveTo>
                <a:lnTo>
                  <a:pt x="439432" y="457200"/>
                </a:lnTo>
                <a:lnTo>
                  <a:pt x="439432" y="2545072"/>
                </a:lnTo>
                <a:lnTo>
                  <a:pt x="243216" y="2545072"/>
                </a:lnTo>
                <a:cubicBezTo>
                  <a:pt x="108892" y="2545072"/>
                  <a:pt x="0" y="2436180"/>
                  <a:pt x="0" y="2301856"/>
                </a:cubicBezTo>
                <a:lnTo>
                  <a:pt x="0" y="700416"/>
                </a:lnTo>
                <a:cubicBezTo>
                  <a:pt x="0" y="566092"/>
                  <a:pt x="108892" y="457200"/>
                  <a:pt x="243216" y="457200"/>
                </a:cubicBezTo>
                <a:close/>
                <a:moveTo>
                  <a:pt x="1428476" y="174246"/>
                </a:moveTo>
                <a:cubicBezTo>
                  <a:pt x="1372210" y="174246"/>
                  <a:pt x="1326598" y="219858"/>
                  <a:pt x="1326598" y="276124"/>
                </a:cubicBezTo>
                <a:lnTo>
                  <a:pt x="1326598" y="457200"/>
                </a:lnTo>
                <a:lnTo>
                  <a:pt x="1892506" y="457200"/>
                </a:lnTo>
                <a:lnTo>
                  <a:pt x="1892506" y="276124"/>
                </a:lnTo>
                <a:cubicBezTo>
                  <a:pt x="1892506" y="219858"/>
                  <a:pt x="1846894" y="174246"/>
                  <a:pt x="1790628" y="174246"/>
                </a:cubicBezTo>
                <a:close/>
                <a:moveTo>
                  <a:pt x="1285704" y="0"/>
                </a:moveTo>
                <a:lnTo>
                  <a:pt x="1933400" y="0"/>
                </a:lnTo>
                <a:cubicBezTo>
                  <a:pt x="2007048" y="0"/>
                  <a:pt x="2066752" y="59704"/>
                  <a:pt x="2066752" y="133352"/>
                </a:cubicBezTo>
                <a:lnTo>
                  <a:pt x="2066752" y="457200"/>
                </a:lnTo>
                <a:lnTo>
                  <a:pt x="2599672" y="457200"/>
                </a:lnTo>
                <a:lnTo>
                  <a:pt x="2599672" y="2545072"/>
                </a:lnTo>
                <a:lnTo>
                  <a:pt x="619432" y="2545072"/>
                </a:lnTo>
                <a:lnTo>
                  <a:pt x="619432" y="457200"/>
                </a:lnTo>
                <a:lnTo>
                  <a:pt x="1152352" y="457200"/>
                </a:lnTo>
                <a:lnTo>
                  <a:pt x="1152352" y="133352"/>
                </a:lnTo>
                <a:cubicBezTo>
                  <a:pt x="1152352" y="59704"/>
                  <a:pt x="1212056" y="0"/>
                  <a:pt x="128570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1" name="Rectangle 9">
            <a:extLst>
              <a:ext uri="{FF2B5EF4-FFF2-40B4-BE49-F238E27FC236}">
                <a16:creationId xmlns:a16="http://schemas.microsoft.com/office/drawing/2014/main" id="{8D4D0711-2554-42DC-AE79-E05B82FB112A}"/>
              </a:ext>
            </a:extLst>
          </p:cNvPr>
          <p:cNvSpPr/>
          <p:nvPr/>
        </p:nvSpPr>
        <p:spPr>
          <a:xfrm>
            <a:off x="3485167" y="5142870"/>
            <a:ext cx="301661" cy="282382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grpSp>
        <p:nvGrpSpPr>
          <p:cNvPr id="22" name="Group 63">
            <a:extLst>
              <a:ext uri="{FF2B5EF4-FFF2-40B4-BE49-F238E27FC236}">
                <a16:creationId xmlns:a16="http://schemas.microsoft.com/office/drawing/2014/main" id="{E8D13792-4F03-4157-B7D7-057CCA5C0640}"/>
              </a:ext>
            </a:extLst>
          </p:cNvPr>
          <p:cNvGrpSpPr/>
          <p:nvPr/>
        </p:nvGrpSpPr>
        <p:grpSpPr>
          <a:xfrm>
            <a:off x="8967017" y="3236165"/>
            <a:ext cx="2191298" cy="895149"/>
            <a:chOff x="6210998" y="1433695"/>
            <a:chExt cx="2688349" cy="895149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7D4D5242-D41A-4A2E-9EC2-F930FCD486FB}"/>
                </a:ext>
              </a:extLst>
            </p:cNvPr>
            <p:cNvSpPr txBox="1"/>
            <p:nvPr/>
          </p:nvSpPr>
          <p:spPr>
            <a:xfrm>
              <a:off x="6210998" y="1433695"/>
              <a:ext cx="268834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29844173-D15E-43D8-A182-EA7066B5C347}"/>
                </a:ext>
              </a:extLst>
            </p:cNvPr>
            <p:cNvSpPr txBox="1"/>
            <p:nvPr/>
          </p:nvSpPr>
          <p:spPr>
            <a:xfrm>
              <a:off x="6210998" y="1682513"/>
              <a:ext cx="268834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Get a modern PowerPoint  Presentation that is beautifully designed. 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5" name="Group 63">
            <a:extLst>
              <a:ext uri="{FF2B5EF4-FFF2-40B4-BE49-F238E27FC236}">
                <a16:creationId xmlns:a16="http://schemas.microsoft.com/office/drawing/2014/main" id="{B7EEB0D8-9E1E-47F9-9029-8C4EB6CD7D40}"/>
              </a:ext>
            </a:extLst>
          </p:cNvPr>
          <p:cNvGrpSpPr/>
          <p:nvPr/>
        </p:nvGrpSpPr>
        <p:grpSpPr>
          <a:xfrm>
            <a:off x="6519339" y="4237208"/>
            <a:ext cx="2191298" cy="895149"/>
            <a:chOff x="6210998" y="1433695"/>
            <a:chExt cx="2688349" cy="895149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2F7B4D48-4144-48DE-9E47-39C8DE7A5406}"/>
                </a:ext>
              </a:extLst>
            </p:cNvPr>
            <p:cNvSpPr txBox="1"/>
            <p:nvPr/>
          </p:nvSpPr>
          <p:spPr>
            <a:xfrm>
              <a:off x="6210998" y="1433695"/>
              <a:ext cx="268834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D795A5AC-9DA7-4CFF-97EA-C860BA86E78E}"/>
                </a:ext>
              </a:extLst>
            </p:cNvPr>
            <p:cNvSpPr txBox="1"/>
            <p:nvPr/>
          </p:nvSpPr>
          <p:spPr>
            <a:xfrm>
              <a:off x="6210998" y="1682513"/>
              <a:ext cx="268834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Get a modern PowerPoint  Presentation that is beautifully designed. 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8" name="Group 63">
            <a:extLst>
              <a:ext uri="{FF2B5EF4-FFF2-40B4-BE49-F238E27FC236}">
                <a16:creationId xmlns:a16="http://schemas.microsoft.com/office/drawing/2014/main" id="{285E3905-E717-43CC-BBB4-0582E8C1DCC6}"/>
              </a:ext>
            </a:extLst>
          </p:cNvPr>
          <p:cNvGrpSpPr/>
          <p:nvPr/>
        </p:nvGrpSpPr>
        <p:grpSpPr>
          <a:xfrm>
            <a:off x="4071660" y="5238252"/>
            <a:ext cx="2191298" cy="895149"/>
            <a:chOff x="6210998" y="1433695"/>
            <a:chExt cx="2688349" cy="895149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F4B173FB-8FF2-46D2-9E94-B4E4A33DE98B}"/>
                </a:ext>
              </a:extLst>
            </p:cNvPr>
            <p:cNvSpPr txBox="1"/>
            <p:nvPr/>
          </p:nvSpPr>
          <p:spPr>
            <a:xfrm>
              <a:off x="6210998" y="1433695"/>
              <a:ext cx="268834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A8E7B175-69B7-4237-A5FB-5450BA36D984}"/>
                </a:ext>
              </a:extLst>
            </p:cNvPr>
            <p:cNvSpPr txBox="1"/>
            <p:nvPr/>
          </p:nvSpPr>
          <p:spPr>
            <a:xfrm>
              <a:off x="6210998" y="1682513"/>
              <a:ext cx="268834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Get a modern PowerPoint  Presentation that is beautifully designed. 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31" name="Group 63">
            <a:extLst>
              <a:ext uri="{FF2B5EF4-FFF2-40B4-BE49-F238E27FC236}">
                <a16:creationId xmlns:a16="http://schemas.microsoft.com/office/drawing/2014/main" id="{6E857BB5-856A-4252-A96C-74AE973E643C}"/>
              </a:ext>
            </a:extLst>
          </p:cNvPr>
          <p:cNvGrpSpPr/>
          <p:nvPr/>
        </p:nvGrpSpPr>
        <p:grpSpPr>
          <a:xfrm>
            <a:off x="920966" y="4533977"/>
            <a:ext cx="2191298" cy="895149"/>
            <a:chOff x="6210998" y="1433695"/>
            <a:chExt cx="2688349" cy="895149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7F0A8FB0-40C2-455C-8BFD-5EA5D4D49A74}"/>
                </a:ext>
              </a:extLst>
            </p:cNvPr>
            <p:cNvSpPr txBox="1"/>
            <p:nvPr/>
          </p:nvSpPr>
          <p:spPr>
            <a:xfrm>
              <a:off x="6210998" y="1433695"/>
              <a:ext cx="268834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57037D52-2405-43D4-B4A9-44BEDC648946}"/>
                </a:ext>
              </a:extLst>
            </p:cNvPr>
            <p:cNvSpPr txBox="1"/>
            <p:nvPr/>
          </p:nvSpPr>
          <p:spPr>
            <a:xfrm>
              <a:off x="6210998" y="1682513"/>
              <a:ext cx="268834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Get a modern PowerPoint  Presentation that is beautifully designed. 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3753452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2853C765-2744-40A0-B3AA-1C719BAF649C}"/>
              </a:ext>
            </a:extLst>
          </p:cNvPr>
          <p:cNvGrpSpPr/>
          <p:nvPr/>
        </p:nvGrpSpPr>
        <p:grpSpPr>
          <a:xfrm>
            <a:off x="6096000" y="1659156"/>
            <a:ext cx="4949228" cy="3539688"/>
            <a:chOff x="6096000" y="1951005"/>
            <a:chExt cx="4949228" cy="3539688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45373159-6FD7-4C2D-A9BB-2B6F322A594E}"/>
                </a:ext>
              </a:extLst>
            </p:cNvPr>
            <p:cNvSpPr txBox="1"/>
            <p:nvPr/>
          </p:nvSpPr>
          <p:spPr>
            <a:xfrm>
              <a:off x="6096000" y="2289688"/>
              <a:ext cx="442505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800" b="1" dirty="0">
                  <a:solidFill>
                    <a:schemeClr val="bg1"/>
                  </a:solidFill>
                  <a:cs typeface="Arial" pitchFamily="34" charset="0"/>
                </a:rPr>
                <a:t>NO.1 </a:t>
              </a:r>
              <a:r>
                <a:rPr lang="en-US" altLang="ko-KR" sz="2800" dirty="0">
                  <a:solidFill>
                    <a:schemeClr val="bg1"/>
                  </a:solidFill>
                  <a:cs typeface="Arial" pitchFamily="34" charset="0"/>
                </a:rPr>
                <a:t>POWERPOINT</a:t>
              </a:r>
              <a:endParaRPr lang="en-US" altLang="ko-KR" sz="2800" dirty="0">
                <a:solidFill>
                  <a:schemeClr val="bg1"/>
                </a:solidFill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E2F6B12A-151D-440B-BBD8-4AC1F00601E2}"/>
                </a:ext>
              </a:extLst>
            </p:cNvPr>
            <p:cNvSpPr txBox="1"/>
            <p:nvPr/>
          </p:nvSpPr>
          <p:spPr>
            <a:xfrm>
              <a:off x="6096000" y="1951005"/>
              <a:ext cx="442505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600" b="1" dirty="0">
                  <a:solidFill>
                    <a:schemeClr val="bg1"/>
                  </a:solidFill>
                  <a:cs typeface="Arial" pitchFamily="34" charset="0"/>
                </a:rPr>
                <a:t>Modern  PowerPoint  Presentation</a:t>
              </a:r>
              <a:endParaRPr lang="ko-KR" altLang="en-US" sz="16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4194C3CA-6C8F-49A8-AEF3-1789811D4224}"/>
                </a:ext>
              </a:extLst>
            </p:cNvPr>
            <p:cNvSpPr txBox="1"/>
            <p:nvPr/>
          </p:nvSpPr>
          <p:spPr>
            <a:xfrm>
              <a:off x="6096000" y="2813037"/>
              <a:ext cx="4949228" cy="26776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Get a modern PowerPoint  Presentation that is beautifully designed. You can simply impress your audience and add a unique zing and appeal to your Presentations. Easy to change colors, photos and Text. Get a modern PowerPoint  Presentation that is beautifully designed. I hope and I believe that this Template will your Time, Money and Reputation. You can simply impress your audience and add a unique zing and appeal to your Presentations. Easy to change colors, photos and Text. Get a modern PowerPoint  Presentation that is beautifully designed. You can simply impress your audience and add a unique zing and appeal to your Presentations. Easy to change colors, photos and Text. </a:t>
              </a:r>
            </a:p>
            <a:p>
              <a:endParaRPr lang="en-US" altLang="ko-KR" sz="1200" dirty="0">
                <a:solidFill>
                  <a:schemeClr val="bg1"/>
                </a:solidFill>
                <a:cs typeface="Arial" pitchFamily="34" charset="0"/>
              </a:endParaRPr>
            </a:p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Easy to change colors, photos and Text. Get a modern PowerPoint  Presentation that is beautifully designed.</a:t>
              </a:r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C5CA529A-EC26-4AB8-8F4A-172901F4721C}"/>
              </a:ext>
            </a:extLst>
          </p:cNvPr>
          <p:cNvSpPr txBox="1"/>
          <p:nvPr/>
        </p:nvSpPr>
        <p:spPr>
          <a:xfrm rot="16200000" flipH="1">
            <a:off x="-1451886" y="3044279"/>
            <a:ext cx="50673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ctr">
              <a:buNone/>
            </a:pPr>
            <a:r>
              <a:rPr lang="en-US" altLang="ko-KR" sz="4400" dirty="0">
                <a:solidFill>
                  <a:schemeClr val="bg1"/>
                </a:solidFill>
                <a:latin typeface="+mj-lt"/>
                <a:cs typeface="Arial" pitchFamily="34" charset="0"/>
              </a:rPr>
              <a:t>Thanks Giving Day</a:t>
            </a:r>
          </a:p>
        </p:txBody>
      </p:sp>
      <p:sp>
        <p:nvSpPr>
          <p:cNvPr id="8" name="그림 개체 틀 7">
            <a:extLst>
              <a:ext uri="{FF2B5EF4-FFF2-40B4-BE49-F238E27FC236}">
                <a16:creationId xmlns:a16="http://schemas.microsoft.com/office/drawing/2014/main" id="{72E3ED17-531E-4CBA-8630-4EA5A4589F6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</p:sp>
    </p:spTree>
    <p:extLst>
      <p:ext uri="{BB962C8B-B14F-4D97-AF65-F5344CB8AC3E}">
        <p14:creationId xmlns:p14="http://schemas.microsoft.com/office/powerpoint/2010/main" val="322366547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F1C7ED18-6480-4970-8D73-124C994E286F}"/>
              </a:ext>
            </a:extLst>
          </p:cNvPr>
          <p:cNvGraphicFramePr/>
          <p:nvPr/>
        </p:nvGraphicFramePr>
        <p:xfrm>
          <a:off x="628876" y="2406699"/>
          <a:ext cx="4752528" cy="27363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Oval 35">
            <a:extLst>
              <a:ext uri="{FF2B5EF4-FFF2-40B4-BE49-F238E27FC236}">
                <a16:creationId xmlns:a16="http://schemas.microsoft.com/office/drawing/2014/main" id="{0449B589-1E8F-4316-8C5B-F56F6C901D51}"/>
              </a:ext>
            </a:extLst>
          </p:cNvPr>
          <p:cNvSpPr/>
          <p:nvPr/>
        </p:nvSpPr>
        <p:spPr>
          <a:xfrm>
            <a:off x="5272664" y="1968817"/>
            <a:ext cx="693414" cy="693414"/>
          </a:xfrm>
          <a:prstGeom prst="ellipse">
            <a:avLst/>
          </a:prstGeom>
          <a:solidFill>
            <a:schemeClr val="accent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sp>
        <p:nvSpPr>
          <p:cNvPr id="5" name="Oval 36">
            <a:extLst>
              <a:ext uri="{FF2B5EF4-FFF2-40B4-BE49-F238E27FC236}">
                <a16:creationId xmlns:a16="http://schemas.microsoft.com/office/drawing/2014/main" id="{B0999BAA-EE56-4107-A74B-B0E514778D66}"/>
              </a:ext>
            </a:extLst>
          </p:cNvPr>
          <p:cNvSpPr/>
          <p:nvPr/>
        </p:nvSpPr>
        <p:spPr>
          <a:xfrm>
            <a:off x="5823674" y="3105693"/>
            <a:ext cx="693414" cy="693414"/>
          </a:xfrm>
          <a:prstGeom prst="ellipse">
            <a:avLst/>
          </a:prstGeom>
          <a:solidFill>
            <a:schemeClr val="accent2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sp>
        <p:nvSpPr>
          <p:cNvPr id="6" name="Oval 37">
            <a:extLst>
              <a:ext uri="{FF2B5EF4-FFF2-40B4-BE49-F238E27FC236}">
                <a16:creationId xmlns:a16="http://schemas.microsoft.com/office/drawing/2014/main" id="{16990C5B-A869-495D-B3FC-D75010A7D3CC}"/>
              </a:ext>
            </a:extLst>
          </p:cNvPr>
          <p:cNvSpPr/>
          <p:nvPr/>
        </p:nvSpPr>
        <p:spPr>
          <a:xfrm>
            <a:off x="5823674" y="4242571"/>
            <a:ext cx="693414" cy="693414"/>
          </a:xfrm>
          <a:prstGeom prst="ellipse">
            <a:avLst/>
          </a:prstGeom>
          <a:solidFill>
            <a:schemeClr val="accent3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sp>
        <p:nvSpPr>
          <p:cNvPr id="7" name="Oval 38">
            <a:extLst>
              <a:ext uri="{FF2B5EF4-FFF2-40B4-BE49-F238E27FC236}">
                <a16:creationId xmlns:a16="http://schemas.microsoft.com/office/drawing/2014/main" id="{AC3D2A43-7E45-41F0-90AF-5AF5DD81BC03}"/>
              </a:ext>
            </a:extLst>
          </p:cNvPr>
          <p:cNvSpPr/>
          <p:nvPr/>
        </p:nvSpPr>
        <p:spPr>
          <a:xfrm>
            <a:off x="5272664" y="5379449"/>
            <a:ext cx="693414" cy="693414"/>
          </a:xfrm>
          <a:prstGeom prst="ellipse">
            <a:avLst/>
          </a:prstGeom>
          <a:solidFill>
            <a:schemeClr val="accent4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grpSp>
        <p:nvGrpSpPr>
          <p:cNvPr id="8" name="Group 55">
            <a:extLst>
              <a:ext uri="{FF2B5EF4-FFF2-40B4-BE49-F238E27FC236}">
                <a16:creationId xmlns:a16="http://schemas.microsoft.com/office/drawing/2014/main" id="{49EC95CD-00A0-4B7B-B26D-E4EF78511EE1}"/>
              </a:ext>
            </a:extLst>
          </p:cNvPr>
          <p:cNvGrpSpPr/>
          <p:nvPr/>
        </p:nvGrpSpPr>
        <p:grpSpPr>
          <a:xfrm>
            <a:off x="6180664" y="1869247"/>
            <a:ext cx="4555144" cy="892552"/>
            <a:chOff x="592509" y="1556792"/>
            <a:chExt cx="2361076" cy="892552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C32FF1A5-902E-4AC3-A289-7DF5D5606488}"/>
                </a:ext>
              </a:extLst>
            </p:cNvPr>
            <p:cNvSpPr txBox="1"/>
            <p:nvPr/>
          </p:nvSpPr>
          <p:spPr>
            <a:xfrm>
              <a:off x="592509" y="1803013"/>
              <a:ext cx="236107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D48C0FCD-23A4-48A4-83AB-35A9BF001B46}"/>
                </a:ext>
              </a:extLst>
            </p:cNvPr>
            <p:cNvSpPr txBox="1"/>
            <p:nvPr/>
          </p:nvSpPr>
          <p:spPr>
            <a:xfrm>
              <a:off x="592509" y="1556792"/>
              <a:ext cx="2361075" cy="276999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Contents Title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1" name="Group 62">
            <a:extLst>
              <a:ext uri="{FF2B5EF4-FFF2-40B4-BE49-F238E27FC236}">
                <a16:creationId xmlns:a16="http://schemas.microsoft.com/office/drawing/2014/main" id="{3378624D-A7FC-4CEB-9E4E-E6A88135BC09}"/>
              </a:ext>
            </a:extLst>
          </p:cNvPr>
          <p:cNvGrpSpPr/>
          <p:nvPr/>
        </p:nvGrpSpPr>
        <p:grpSpPr>
          <a:xfrm>
            <a:off x="6762418" y="3006125"/>
            <a:ext cx="4555144" cy="892552"/>
            <a:chOff x="592509" y="1556792"/>
            <a:chExt cx="2361076" cy="892552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D1138A3C-729B-4B7F-8A9A-D4B6AAC40BF5}"/>
                </a:ext>
              </a:extLst>
            </p:cNvPr>
            <p:cNvSpPr txBox="1"/>
            <p:nvPr/>
          </p:nvSpPr>
          <p:spPr>
            <a:xfrm>
              <a:off x="592509" y="1803013"/>
              <a:ext cx="236107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30B4F2C-2F78-45DB-B7EB-F59F5B3A8D23}"/>
                </a:ext>
              </a:extLst>
            </p:cNvPr>
            <p:cNvSpPr txBox="1"/>
            <p:nvPr/>
          </p:nvSpPr>
          <p:spPr>
            <a:xfrm>
              <a:off x="592509" y="1556792"/>
              <a:ext cx="2361075" cy="276999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Contents Title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4" name="Group 65">
            <a:extLst>
              <a:ext uri="{FF2B5EF4-FFF2-40B4-BE49-F238E27FC236}">
                <a16:creationId xmlns:a16="http://schemas.microsoft.com/office/drawing/2014/main" id="{7CF4222E-1451-4F39-93D7-288CA61C7FE1}"/>
              </a:ext>
            </a:extLst>
          </p:cNvPr>
          <p:cNvGrpSpPr/>
          <p:nvPr/>
        </p:nvGrpSpPr>
        <p:grpSpPr>
          <a:xfrm>
            <a:off x="6762418" y="4143001"/>
            <a:ext cx="4555144" cy="892552"/>
            <a:chOff x="592509" y="1556792"/>
            <a:chExt cx="2361076" cy="892552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D3CA34C4-0A53-4867-9330-B00E78CD7803}"/>
                </a:ext>
              </a:extLst>
            </p:cNvPr>
            <p:cNvSpPr txBox="1"/>
            <p:nvPr/>
          </p:nvSpPr>
          <p:spPr>
            <a:xfrm>
              <a:off x="592509" y="1803013"/>
              <a:ext cx="236107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F0EF4FB5-F9DB-4151-8D59-2127CE3E5C58}"/>
                </a:ext>
              </a:extLst>
            </p:cNvPr>
            <p:cNvSpPr txBox="1"/>
            <p:nvPr/>
          </p:nvSpPr>
          <p:spPr>
            <a:xfrm>
              <a:off x="592509" y="1556792"/>
              <a:ext cx="2361075" cy="276999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Contents Title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7" name="Group 68">
            <a:extLst>
              <a:ext uri="{FF2B5EF4-FFF2-40B4-BE49-F238E27FC236}">
                <a16:creationId xmlns:a16="http://schemas.microsoft.com/office/drawing/2014/main" id="{E64C76C6-13BC-4D5B-B6C4-3D772EBD2F43}"/>
              </a:ext>
            </a:extLst>
          </p:cNvPr>
          <p:cNvGrpSpPr/>
          <p:nvPr/>
        </p:nvGrpSpPr>
        <p:grpSpPr>
          <a:xfrm>
            <a:off x="6180664" y="5279879"/>
            <a:ext cx="4555144" cy="892552"/>
            <a:chOff x="592509" y="1556792"/>
            <a:chExt cx="2361076" cy="892552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B8A71983-AAC9-4447-B5AB-273BE68A3FC8}"/>
                </a:ext>
              </a:extLst>
            </p:cNvPr>
            <p:cNvSpPr txBox="1"/>
            <p:nvPr/>
          </p:nvSpPr>
          <p:spPr>
            <a:xfrm>
              <a:off x="592509" y="1803013"/>
              <a:ext cx="236107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B80677C3-09E8-4A01-9E9E-5C3052F74509}"/>
                </a:ext>
              </a:extLst>
            </p:cNvPr>
            <p:cNvSpPr txBox="1"/>
            <p:nvPr/>
          </p:nvSpPr>
          <p:spPr>
            <a:xfrm>
              <a:off x="592509" y="1556792"/>
              <a:ext cx="2361075" cy="276999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Contents Title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20" name="Frame 17">
            <a:extLst>
              <a:ext uri="{FF2B5EF4-FFF2-40B4-BE49-F238E27FC236}">
                <a16:creationId xmlns:a16="http://schemas.microsoft.com/office/drawing/2014/main" id="{FDF17B1D-6D88-4EDF-BD47-B29CD961F18E}"/>
              </a:ext>
            </a:extLst>
          </p:cNvPr>
          <p:cNvSpPr/>
          <p:nvPr/>
        </p:nvSpPr>
        <p:spPr>
          <a:xfrm>
            <a:off x="6008798" y="3279095"/>
            <a:ext cx="343730" cy="343730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415456" y="380544"/>
                </a:moveTo>
                <a:lnTo>
                  <a:pt x="415456" y="385333"/>
                </a:lnTo>
                <a:lnTo>
                  <a:pt x="385333" y="385333"/>
                </a:lnTo>
                <a:lnTo>
                  <a:pt x="385333" y="2854667"/>
                </a:lnTo>
                <a:lnTo>
                  <a:pt x="1529120" y="2854667"/>
                </a:lnTo>
                <a:cubicBezTo>
                  <a:pt x="1267123" y="2430711"/>
                  <a:pt x="997530" y="1721825"/>
                  <a:pt x="436017" y="1672600"/>
                </a:cubicBezTo>
                <a:lnTo>
                  <a:pt x="600235" y="1185112"/>
                </a:lnTo>
                <a:cubicBezTo>
                  <a:pt x="1132790" y="1359573"/>
                  <a:pt x="1278822" y="1550851"/>
                  <a:pt x="1544730" y="1923929"/>
                </a:cubicBezTo>
                <a:cubicBezTo>
                  <a:pt x="1789452" y="1379400"/>
                  <a:pt x="1927092" y="1088696"/>
                  <a:pt x="2233403" y="596568"/>
                </a:cubicBezTo>
                <a:lnTo>
                  <a:pt x="2770666" y="596568"/>
                </a:lnTo>
                <a:cubicBezTo>
                  <a:pt x="2331495" y="1220469"/>
                  <a:pt x="1907612" y="2113878"/>
                  <a:pt x="1578489" y="2854667"/>
                </a:cubicBezTo>
                <a:lnTo>
                  <a:pt x="2854667" y="2854667"/>
                </a:lnTo>
                <a:lnTo>
                  <a:pt x="2854667" y="596568"/>
                </a:lnTo>
                <a:lnTo>
                  <a:pt x="2858395" y="596568"/>
                </a:lnTo>
                <a:lnTo>
                  <a:pt x="2858395" y="380544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3240000" y="3240000"/>
                </a:lnTo>
                <a:lnTo>
                  <a:pt x="0" y="3240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21" name="Teardrop 1">
            <a:extLst>
              <a:ext uri="{FF2B5EF4-FFF2-40B4-BE49-F238E27FC236}">
                <a16:creationId xmlns:a16="http://schemas.microsoft.com/office/drawing/2014/main" id="{1A1D5AC5-1E36-438F-9A67-6B4CEC23FAF7}"/>
              </a:ext>
            </a:extLst>
          </p:cNvPr>
          <p:cNvSpPr/>
          <p:nvPr/>
        </p:nvSpPr>
        <p:spPr>
          <a:xfrm rot="18805991">
            <a:off x="5430940" y="5539689"/>
            <a:ext cx="376862" cy="372930"/>
          </a:xfrm>
          <a:custGeom>
            <a:avLst/>
            <a:gdLst/>
            <a:ahLst/>
            <a:cxnLst/>
            <a:rect l="l" t="t" r="r" b="b"/>
            <a:pathLst>
              <a:path w="1807241" h="1788383">
                <a:moveTo>
                  <a:pt x="712876" y="1117592"/>
                </a:moveTo>
                <a:cubicBezTo>
                  <a:pt x="771173" y="1181828"/>
                  <a:pt x="811089" y="1255910"/>
                  <a:pt x="847925" y="1348018"/>
                </a:cubicBezTo>
                <a:cubicBezTo>
                  <a:pt x="814544" y="1418896"/>
                  <a:pt x="753893" y="1474052"/>
                  <a:pt x="679064" y="1498332"/>
                </a:cubicBezTo>
                <a:lnTo>
                  <a:pt x="308226" y="1106637"/>
                </a:lnTo>
                <a:cubicBezTo>
                  <a:pt x="336560" y="1033247"/>
                  <a:pt x="394949" y="975701"/>
                  <a:pt x="467546" y="946245"/>
                </a:cubicBezTo>
                <a:cubicBezTo>
                  <a:pt x="577903" y="998968"/>
                  <a:pt x="654580" y="1053357"/>
                  <a:pt x="712876" y="1117592"/>
                </a:cubicBezTo>
                <a:close/>
                <a:moveTo>
                  <a:pt x="1038527" y="398886"/>
                </a:moveTo>
                <a:lnTo>
                  <a:pt x="1405560" y="786562"/>
                </a:lnTo>
                <a:cubicBezTo>
                  <a:pt x="1374476" y="799049"/>
                  <a:pt x="1340402" y="804299"/>
                  <a:pt x="1305054" y="803332"/>
                </a:cubicBezTo>
                <a:lnTo>
                  <a:pt x="1008167" y="795212"/>
                </a:lnTo>
                <a:lnTo>
                  <a:pt x="1016288" y="498325"/>
                </a:lnTo>
                <a:cubicBezTo>
                  <a:pt x="1017255" y="462976"/>
                  <a:pt x="1024360" y="429240"/>
                  <a:pt x="1038527" y="398886"/>
                </a:cubicBezTo>
                <a:close/>
                <a:moveTo>
                  <a:pt x="1097925" y="218888"/>
                </a:moveTo>
                <a:cubicBezTo>
                  <a:pt x="992582" y="279303"/>
                  <a:pt x="921871" y="392886"/>
                  <a:pt x="921053" y="523256"/>
                </a:cubicBezTo>
                <a:lnTo>
                  <a:pt x="919136" y="828763"/>
                </a:lnTo>
                <a:lnTo>
                  <a:pt x="830924" y="915875"/>
                </a:lnTo>
                <a:lnTo>
                  <a:pt x="525417" y="913958"/>
                </a:lnTo>
                <a:cubicBezTo>
                  <a:pt x="403891" y="913196"/>
                  <a:pt x="296188" y="973343"/>
                  <a:pt x="234366" y="1067831"/>
                </a:cubicBezTo>
                <a:lnTo>
                  <a:pt x="710285" y="1570519"/>
                </a:lnTo>
                <a:cubicBezTo>
                  <a:pt x="811872" y="1510375"/>
                  <a:pt x="878808" y="1399439"/>
                  <a:pt x="879603" y="1272618"/>
                </a:cubicBezTo>
                <a:lnTo>
                  <a:pt x="881520" y="967111"/>
                </a:lnTo>
                <a:lnTo>
                  <a:pt x="969732" y="879999"/>
                </a:lnTo>
                <a:lnTo>
                  <a:pt x="1275239" y="881916"/>
                </a:lnTo>
                <a:cubicBezTo>
                  <a:pt x="1400271" y="882701"/>
                  <a:pt x="1510670" y="819011"/>
                  <a:pt x="1573529" y="721242"/>
                </a:cubicBezTo>
                <a:close/>
                <a:moveTo>
                  <a:pt x="1162945" y="27894"/>
                </a:moveTo>
                <a:lnTo>
                  <a:pt x="1782798" y="682611"/>
                </a:lnTo>
                <a:cubicBezTo>
                  <a:pt x="1816692" y="718411"/>
                  <a:pt x="1815147" y="774907"/>
                  <a:pt x="1779347" y="808801"/>
                </a:cubicBezTo>
                <a:cubicBezTo>
                  <a:pt x="1743547" y="842694"/>
                  <a:pt x="1687050" y="841149"/>
                  <a:pt x="1653157" y="805349"/>
                </a:cubicBezTo>
                <a:lnTo>
                  <a:pt x="1644015" y="795693"/>
                </a:lnTo>
                <a:cubicBezTo>
                  <a:pt x="1561789" y="910282"/>
                  <a:pt x="1426630" y="983636"/>
                  <a:pt x="1274606" y="982683"/>
                </a:cubicBezTo>
                <a:lnTo>
                  <a:pt x="980378" y="980836"/>
                </a:lnTo>
                <a:lnTo>
                  <a:pt x="980378" y="1270380"/>
                </a:lnTo>
                <a:cubicBezTo>
                  <a:pt x="980378" y="1427425"/>
                  <a:pt x="901198" y="1565976"/>
                  <a:pt x="779756" y="1647056"/>
                </a:cubicBezTo>
                <a:cubicBezTo>
                  <a:pt x="807405" y="1681913"/>
                  <a:pt x="803595" y="1732594"/>
                  <a:pt x="770486" y="1763941"/>
                </a:cubicBezTo>
                <a:cubicBezTo>
                  <a:pt x="734686" y="1797834"/>
                  <a:pt x="678189" y="1796289"/>
                  <a:pt x="644296" y="1760489"/>
                </a:cubicBezTo>
                <a:lnTo>
                  <a:pt x="24442" y="1105772"/>
                </a:lnTo>
                <a:cubicBezTo>
                  <a:pt x="-9451" y="1069973"/>
                  <a:pt x="-7906" y="1013476"/>
                  <a:pt x="27894" y="979583"/>
                </a:cubicBezTo>
                <a:cubicBezTo>
                  <a:pt x="63694" y="945689"/>
                  <a:pt x="120190" y="947235"/>
                  <a:pt x="154084" y="983034"/>
                </a:cubicBezTo>
                <a:lnTo>
                  <a:pt x="163237" y="992702"/>
                </a:lnTo>
                <a:cubicBezTo>
                  <a:pt x="244774" y="882877"/>
                  <a:pt x="375836" y="813180"/>
                  <a:pt x="523178" y="813180"/>
                </a:cubicBezTo>
                <a:lnTo>
                  <a:pt x="818460" y="813180"/>
                </a:lnTo>
                <a:lnTo>
                  <a:pt x="820284" y="522622"/>
                </a:lnTo>
                <a:cubicBezTo>
                  <a:pt x="821285" y="363119"/>
                  <a:pt x="903845" y="223207"/>
                  <a:pt x="1028952" y="143673"/>
                </a:cubicBezTo>
                <a:cubicBezTo>
                  <a:pt x="999689" y="108599"/>
                  <a:pt x="1002953" y="56445"/>
                  <a:pt x="1036755" y="24443"/>
                </a:cubicBezTo>
                <a:cubicBezTo>
                  <a:pt x="1072555" y="-9451"/>
                  <a:pt x="1129052" y="-7906"/>
                  <a:pt x="1162945" y="2789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22" name="Donut 8">
            <a:extLst>
              <a:ext uri="{FF2B5EF4-FFF2-40B4-BE49-F238E27FC236}">
                <a16:creationId xmlns:a16="http://schemas.microsoft.com/office/drawing/2014/main" id="{A6DF449A-EE85-4452-B858-BEC4776E0B33}"/>
              </a:ext>
            </a:extLst>
          </p:cNvPr>
          <p:cNvSpPr/>
          <p:nvPr/>
        </p:nvSpPr>
        <p:spPr>
          <a:xfrm>
            <a:off x="6008796" y="4361361"/>
            <a:ext cx="341413" cy="408098"/>
          </a:xfrm>
          <a:custGeom>
            <a:avLst/>
            <a:gdLst/>
            <a:ahLst/>
            <a:cxnLst/>
            <a:rect l="l" t="t" r="r" b="b"/>
            <a:pathLst>
              <a:path w="2688046" h="3213079">
                <a:moveTo>
                  <a:pt x="1056023" y="556744"/>
                </a:moveTo>
                <a:lnTo>
                  <a:pt x="1056023" y="906412"/>
                </a:lnTo>
                <a:cubicBezTo>
                  <a:pt x="641240" y="1029807"/>
                  <a:pt x="338989" y="1414134"/>
                  <a:pt x="338989" y="1869056"/>
                </a:cubicBezTo>
                <a:cubicBezTo>
                  <a:pt x="338989" y="2424121"/>
                  <a:pt x="788958" y="2874090"/>
                  <a:pt x="1344023" y="2874090"/>
                </a:cubicBezTo>
                <a:cubicBezTo>
                  <a:pt x="1899088" y="2874090"/>
                  <a:pt x="2349057" y="2424121"/>
                  <a:pt x="2349057" y="1869056"/>
                </a:cubicBezTo>
                <a:cubicBezTo>
                  <a:pt x="2349057" y="1414134"/>
                  <a:pt x="2046806" y="1029807"/>
                  <a:pt x="1632023" y="906412"/>
                </a:cubicBezTo>
                <a:lnTo>
                  <a:pt x="1632023" y="556744"/>
                </a:lnTo>
                <a:cubicBezTo>
                  <a:pt x="2235992" y="687900"/>
                  <a:pt x="2688046" y="1225687"/>
                  <a:pt x="2688046" y="1869056"/>
                </a:cubicBezTo>
                <a:cubicBezTo>
                  <a:pt x="2688046" y="2611339"/>
                  <a:pt x="2086306" y="3213079"/>
                  <a:pt x="1344023" y="3213079"/>
                </a:cubicBezTo>
                <a:cubicBezTo>
                  <a:pt x="601740" y="3213079"/>
                  <a:pt x="0" y="2611339"/>
                  <a:pt x="0" y="1869056"/>
                </a:cubicBezTo>
                <a:cubicBezTo>
                  <a:pt x="0" y="1225687"/>
                  <a:pt x="452054" y="687900"/>
                  <a:pt x="1056023" y="556744"/>
                </a:cubicBezTo>
                <a:close/>
                <a:moveTo>
                  <a:pt x="1344023" y="0"/>
                </a:moveTo>
                <a:cubicBezTo>
                  <a:pt x="1443445" y="0"/>
                  <a:pt x="1524043" y="80598"/>
                  <a:pt x="1524043" y="180020"/>
                </a:cubicBezTo>
                <a:lnTo>
                  <a:pt x="1524043" y="1413058"/>
                </a:lnTo>
                <a:cubicBezTo>
                  <a:pt x="1524043" y="1512480"/>
                  <a:pt x="1443445" y="1593078"/>
                  <a:pt x="1344023" y="1593078"/>
                </a:cubicBezTo>
                <a:cubicBezTo>
                  <a:pt x="1244601" y="1593078"/>
                  <a:pt x="1164003" y="1512480"/>
                  <a:pt x="1164003" y="1413058"/>
                </a:cubicBezTo>
                <a:lnTo>
                  <a:pt x="1164003" y="180020"/>
                </a:lnTo>
                <a:cubicBezTo>
                  <a:pt x="1164003" y="80598"/>
                  <a:pt x="1244601" y="0"/>
                  <a:pt x="134402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23" name="Oval 7">
            <a:extLst>
              <a:ext uri="{FF2B5EF4-FFF2-40B4-BE49-F238E27FC236}">
                <a16:creationId xmlns:a16="http://schemas.microsoft.com/office/drawing/2014/main" id="{1A6D2653-EE69-475E-8744-5773E2974950}"/>
              </a:ext>
            </a:extLst>
          </p:cNvPr>
          <p:cNvSpPr/>
          <p:nvPr/>
        </p:nvSpPr>
        <p:spPr>
          <a:xfrm>
            <a:off x="5443058" y="2126667"/>
            <a:ext cx="361277" cy="361277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415334" y="1947658"/>
                </a:moveTo>
                <a:lnTo>
                  <a:pt x="838053" y="2871852"/>
                </a:lnTo>
                <a:cubicBezTo>
                  <a:pt x="1312591" y="3168264"/>
                  <a:pt x="1913932" y="3170879"/>
                  <a:pt x="2391030" y="2878606"/>
                </a:cubicBezTo>
                <a:lnTo>
                  <a:pt x="1821709" y="1949263"/>
                </a:lnTo>
                <a:cubicBezTo>
                  <a:pt x="1763478" y="1986502"/>
                  <a:pt x="1694174" y="2007350"/>
                  <a:pt x="1620000" y="2007350"/>
                </a:cubicBezTo>
                <a:cubicBezTo>
                  <a:pt x="1544621" y="2007350"/>
                  <a:pt x="1474270" y="1985818"/>
                  <a:pt x="1415334" y="1947658"/>
                </a:cubicBezTo>
                <a:close/>
                <a:moveTo>
                  <a:pt x="1620001" y="1350973"/>
                </a:moveTo>
                <a:cubicBezTo>
                  <a:pt x="1471421" y="1350973"/>
                  <a:pt x="1350973" y="1471421"/>
                  <a:pt x="1350973" y="1620001"/>
                </a:cubicBezTo>
                <a:cubicBezTo>
                  <a:pt x="1350973" y="1768581"/>
                  <a:pt x="1471421" y="1889029"/>
                  <a:pt x="1620001" y="1889029"/>
                </a:cubicBezTo>
                <a:cubicBezTo>
                  <a:pt x="1768581" y="1889029"/>
                  <a:pt x="1889029" y="1768581"/>
                  <a:pt x="1889029" y="1620001"/>
                </a:cubicBezTo>
                <a:cubicBezTo>
                  <a:pt x="1889029" y="1471421"/>
                  <a:pt x="1768581" y="1350973"/>
                  <a:pt x="1620001" y="1350973"/>
                </a:cubicBezTo>
                <a:close/>
                <a:moveTo>
                  <a:pt x="2324470" y="322965"/>
                </a:moveTo>
                <a:lnTo>
                  <a:pt x="1804044" y="1281148"/>
                </a:lnTo>
                <a:cubicBezTo>
                  <a:pt x="1925507" y="1345192"/>
                  <a:pt x="2007350" y="1473038"/>
                  <a:pt x="2007350" y="1620000"/>
                </a:cubicBezTo>
                <a:lnTo>
                  <a:pt x="2005998" y="1633413"/>
                </a:lnTo>
                <a:lnTo>
                  <a:pt x="3095109" y="1671260"/>
                </a:lnTo>
                <a:cubicBezTo>
                  <a:pt x="3114541" y="1112092"/>
                  <a:pt x="2816135" y="590008"/>
                  <a:pt x="2324470" y="322965"/>
                </a:cubicBezTo>
                <a:close/>
                <a:moveTo>
                  <a:pt x="926838" y="316888"/>
                </a:moveTo>
                <a:cubicBezTo>
                  <a:pt x="432869" y="579644"/>
                  <a:pt x="129933" y="1099113"/>
                  <a:pt x="144500" y="1658429"/>
                </a:cubicBezTo>
                <a:lnTo>
                  <a:pt x="1233664" y="1630062"/>
                </a:lnTo>
                <a:cubicBezTo>
                  <a:pt x="1232693" y="1626734"/>
                  <a:pt x="1232650" y="1623372"/>
                  <a:pt x="1232650" y="1620000"/>
                </a:cubicBezTo>
                <a:cubicBezTo>
                  <a:pt x="1232650" y="1471836"/>
                  <a:pt x="1315838" y="1343102"/>
                  <a:pt x="1438904" y="1279548"/>
                </a:cubicBez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grpSp>
        <p:nvGrpSpPr>
          <p:cNvPr id="24" name="그룹 23">
            <a:extLst>
              <a:ext uri="{FF2B5EF4-FFF2-40B4-BE49-F238E27FC236}">
                <a16:creationId xmlns:a16="http://schemas.microsoft.com/office/drawing/2014/main" id="{098EAA74-A49D-4740-B542-24B3C9B3D8EF}"/>
              </a:ext>
            </a:extLst>
          </p:cNvPr>
          <p:cNvGrpSpPr/>
          <p:nvPr/>
        </p:nvGrpSpPr>
        <p:grpSpPr>
          <a:xfrm>
            <a:off x="702158" y="5087228"/>
            <a:ext cx="4570506" cy="192651"/>
            <a:chOff x="691767" y="4812160"/>
            <a:chExt cx="4570506" cy="192651"/>
          </a:xfrm>
        </p:grpSpPr>
        <p:grpSp>
          <p:nvGrpSpPr>
            <p:cNvPr id="25" name="Group 18">
              <a:extLst>
                <a:ext uri="{FF2B5EF4-FFF2-40B4-BE49-F238E27FC236}">
                  <a16:creationId xmlns:a16="http://schemas.microsoft.com/office/drawing/2014/main" id="{6C47A75D-E87B-4914-A717-2713327D2BED}"/>
                </a:ext>
              </a:extLst>
            </p:cNvPr>
            <p:cNvGrpSpPr/>
            <p:nvPr/>
          </p:nvGrpSpPr>
          <p:grpSpPr>
            <a:xfrm>
              <a:off x="691767" y="4812160"/>
              <a:ext cx="1116032" cy="192651"/>
              <a:chOff x="7452320" y="1292132"/>
              <a:chExt cx="1116032" cy="192651"/>
            </a:xfrm>
          </p:grpSpPr>
          <p:sp>
            <p:nvSpPr>
              <p:cNvPr id="35" name="Rectangle 19">
                <a:extLst>
                  <a:ext uri="{FF2B5EF4-FFF2-40B4-BE49-F238E27FC236}">
                    <a16:creationId xmlns:a16="http://schemas.microsoft.com/office/drawing/2014/main" id="{93515D81-7DA2-493B-A2AB-BBD7D8DC5177}"/>
                  </a:ext>
                </a:extLst>
              </p:cNvPr>
              <p:cNvSpPr/>
              <p:nvPr/>
            </p:nvSpPr>
            <p:spPr>
              <a:xfrm>
                <a:off x="7452320" y="1292132"/>
                <a:ext cx="192651" cy="192651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00" dirty="0"/>
              </a:p>
            </p:txBody>
          </p:sp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D75E172B-7BD6-402A-AD2D-5A8C2F7F664B}"/>
                  </a:ext>
                </a:extLst>
              </p:cNvPr>
              <p:cNvSpPr txBox="1"/>
              <p:nvPr/>
            </p:nvSpPr>
            <p:spPr>
              <a:xfrm>
                <a:off x="7740352" y="1301658"/>
                <a:ext cx="828000" cy="1692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US" altLang="ko-KR" sz="11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Add Text</a:t>
                </a:r>
              </a:p>
            </p:txBody>
          </p:sp>
        </p:grpSp>
        <p:grpSp>
          <p:nvGrpSpPr>
            <p:cNvPr id="26" name="Group 21">
              <a:extLst>
                <a:ext uri="{FF2B5EF4-FFF2-40B4-BE49-F238E27FC236}">
                  <a16:creationId xmlns:a16="http://schemas.microsoft.com/office/drawing/2014/main" id="{0CC84BFD-B14C-4942-B683-62694CA175E6}"/>
                </a:ext>
              </a:extLst>
            </p:cNvPr>
            <p:cNvGrpSpPr/>
            <p:nvPr/>
          </p:nvGrpSpPr>
          <p:grpSpPr>
            <a:xfrm>
              <a:off x="1843258" y="4812160"/>
              <a:ext cx="1116032" cy="192651"/>
              <a:chOff x="7452320" y="1292132"/>
              <a:chExt cx="1116032" cy="192651"/>
            </a:xfrm>
          </p:grpSpPr>
          <p:sp>
            <p:nvSpPr>
              <p:cNvPr id="33" name="Rectangle 22">
                <a:extLst>
                  <a:ext uri="{FF2B5EF4-FFF2-40B4-BE49-F238E27FC236}">
                    <a16:creationId xmlns:a16="http://schemas.microsoft.com/office/drawing/2014/main" id="{C64A6D30-29E4-4E68-8389-C7C825367559}"/>
                  </a:ext>
                </a:extLst>
              </p:cNvPr>
              <p:cNvSpPr/>
              <p:nvPr/>
            </p:nvSpPr>
            <p:spPr>
              <a:xfrm>
                <a:off x="7452320" y="1292132"/>
                <a:ext cx="192651" cy="192651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00" dirty="0"/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9EC399D9-77AC-46B9-8014-BD4A022BA4FB}"/>
                  </a:ext>
                </a:extLst>
              </p:cNvPr>
              <p:cNvSpPr txBox="1"/>
              <p:nvPr/>
            </p:nvSpPr>
            <p:spPr>
              <a:xfrm>
                <a:off x="7740352" y="1301658"/>
                <a:ext cx="828000" cy="1692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US" altLang="ko-KR" sz="11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Add Text</a:t>
                </a:r>
              </a:p>
            </p:txBody>
          </p:sp>
        </p:grpSp>
        <p:grpSp>
          <p:nvGrpSpPr>
            <p:cNvPr id="27" name="Group 24">
              <a:extLst>
                <a:ext uri="{FF2B5EF4-FFF2-40B4-BE49-F238E27FC236}">
                  <a16:creationId xmlns:a16="http://schemas.microsoft.com/office/drawing/2014/main" id="{3490393D-BBA2-429F-BC50-A9FC813A615D}"/>
                </a:ext>
              </a:extLst>
            </p:cNvPr>
            <p:cNvGrpSpPr/>
            <p:nvPr/>
          </p:nvGrpSpPr>
          <p:grpSpPr>
            <a:xfrm>
              <a:off x="2994749" y="4812160"/>
              <a:ext cx="1116032" cy="192651"/>
              <a:chOff x="7452320" y="1292132"/>
              <a:chExt cx="1116032" cy="192651"/>
            </a:xfrm>
          </p:grpSpPr>
          <p:sp>
            <p:nvSpPr>
              <p:cNvPr id="31" name="Rectangle 25">
                <a:extLst>
                  <a:ext uri="{FF2B5EF4-FFF2-40B4-BE49-F238E27FC236}">
                    <a16:creationId xmlns:a16="http://schemas.microsoft.com/office/drawing/2014/main" id="{8316EACF-3946-4B66-A0DE-BC4238C253DD}"/>
                  </a:ext>
                </a:extLst>
              </p:cNvPr>
              <p:cNvSpPr/>
              <p:nvPr/>
            </p:nvSpPr>
            <p:spPr>
              <a:xfrm>
                <a:off x="7452320" y="1292132"/>
                <a:ext cx="192651" cy="192651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00" dirty="0"/>
              </a:p>
            </p:txBody>
          </p:sp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83A62E15-9F31-40E2-AECB-4B4C1DD77640}"/>
                  </a:ext>
                </a:extLst>
              </p:cNvPr>
              <p:cNvSpPr txBox="1"/>
              <p:nvPr/>
            </p:nvSpPr>
            <p:spPr>
              <a:xfrm>
                <a:off x="7740352" y="1301658"/>
                <a:ext cx="828000" cy="1692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US" altLang="ko-KR" sz="11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Add Text</a:t>
                </a:r>
              </a:p>
            </p:txBody>
          </p:sp>
        </p:grp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1CF192F8-AD52-463F-87B0-05E61B2B5462}"/>
                </a:ext>
              </a:extLst>
            </p:cNvPr>
            <p:cNvGrpSpPr/>
            <p:nvPr/>
          </p:nvGrpSpPr>
          <p:grpSpPr>
            <a:xfrm>
              <a:off x="4146241" y="4812160"/>
              <a:ext cx="1116032" cy="192651"/>
              <a:chOff x="7452320" y="1292132"/>
              <a:chExt cx="1116032" cy="192651"/>
            </a:xfrm>
          </p:grpSpPr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355D68F5-46A6-4EAA-B1EC-EC9BDDD09ADA}"/>
                  </a:ext>
                </a:extLst>
              </p:cNvPr>
              <p:cNvSpPr/>
              <p:nvPr/>
            </p:nvSpPr>
            <p:spPr>
              <a:xfrm>
                <a:off x="7452320" y="1292132"/>
                <a:ext cx="192651" cy="192651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00" dirty="0"/>
              </a:p>
            </p:txBody>
          </p:sp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C5E73E01-3813-4ED3-931F-FF5AED8C2757}"/>
                  </a:ext>
                </a:extLst>
              </p:cNvPr>
              <p:cNvSpPr txBox="1"/>
              <p:nvPr/>
            </p:nvSpPr>
            <p:spPr>
              <a:xfrm>
                <a:off x="7740352" y="1301658"/>
                <a:ext cx="828000" cy="1692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US" altLang="ko-KR" sz="11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Add Text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94000877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3" name="사다리꼴 2">
            <a:extLst>
              <a:ext uri="{FF2B5EF4-FFF2-40B4-BE49-F238E27FC236}">
                <a16:creationId xmlns:a16="http://schemas.microsoft.com/office/drawing/2014/main" id="{4D8E7D78-B89B-4BE9-9A53-3C62E0F86CF4}"/>
              </a:ext>
            </a:extLst>
          </p:cNvPr>
          <p:cNvSpPr/>
          <p:nvPr/>
        </p:nvSpPr>
        <p:spPr>
          <a:xfrm rot="14400000">
            <a:off x="3648482" y="3984402"/>
            <a:ext cx="1819757" cy="663012"/>
          </a:xfrm>
          <a:prstGeom prst="trapezoid">
            <a:avLst>
              <a:gd name="adj" fmla="val 56421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4" name="Group 13">
            <a:extLst>
              <a:ext uri="{FF2B5EF4-FFF2-40B4-BE49-F238E27FC236}">
                <a16:creationId xmlns:a16="http://schemas.microsoft.com/office/drawing/2014/main" id="{3EC8B530-9041-4554-9E96-31AFF691AB1A}"/>
              </a:ext>
            </a:extLst>
          </p:cNvPr>
          <p:cNvGrpSpPr/>
          <p:nvPr/>
        </p:nvGrpSpPr>
        <p:grpSpPr>
          <a:xfrm>
            <a:off x="9182410" y="3539197"/>
            <a:ext cx="2207354" cy="893296"/>
            <a:chOff x="9023213" y="2973444"/>
            <a:chExt cx="2207354" cy="893296"/>
          </a:xfrm>
        </p:grpSpPr>
        <p:grpSp>
          <p:nvGrpSpPr>
            <p:cNvPr id="5" name="Group 66">
              <a:extLst>
                <a:ext uri="{FF2B5EF4-FFF2-40B4-BE49-F238E27FC236}">
                  <a16:creationId xmlns:a16="http://schemas.microsoft.com/office/drawing/2014/main" id="{B691DDA4-77F0-43AA-8426-42F00AA99403}"/>
                </a:ext>
              </a:extLst>
            </p:cNvPr>
            <p:cNvGrpSpPr/>
            <p:nvPr/>
          </p:nvGrpSpPr>
          <p:grpSpPr>
            <a:xfrm>
              <a:off x="9023213" y="2996321"/>
              <a:ext cx="276999" cy="276999"/>
              <a:chOff x="2411760" y="3606832"/>
              <a:chExt cx="206152" cy="206152"/>
            </a:xfrm>
          </p:grpSpPr>
          <p:sp>
            <p:nvSpPr>
              <p:cNvPr id="10" name="Oval 72">
                <a:extLst>
                  <a:ext uri="{FF2B5EF4-FFF2-40B4-BE49-F238E27FC236}">
                    <a16:creationId xmlns:a16="http://schemas.microsoft.com/office/drawing/2014/main" id="{54DB3C3F-EAD9-4A48-86E3-23443880801B}"/>
                  </a:ext>
                </a:extLst>
              </p:cNvPr>
              <p:cNvSpPr/>
              <p:nvPr/>
            </p:nvSpPr>
            <p:spPr>
              <a:xfrm>
                <a:off x="2411760" y="3606832"/>
                <a:ext cx="206152" cy="206152"/>
              </a:xfrm>
              <a:prstGeom prst="ellipse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+mj-ea"/>
                </a:endParaRPr>
              </a:p>
            </p:txBody>
          </p:sp>
          <p:sp>
            <p:nvSpPr>
              <p:cNvPr id="11" name="Chevron 60">
                <a:extLst>
                  <a:ext uri="{FF2B5EF4-FFF2-40B4-BE49-F238E27FC236}">
                    <a16:creationId xmlns:a16="http://schemas.microsoft.com/office/drawing/2014/main" id="{89CA5B4F-5582-4C4F-970E-1F5EB01147FA}"/>
                  </a:ext>
                </a:extLst>
              </p:cNvPr>
              <p:cNvSpPr/>
              <p:nvPr/>
            </p:nvSpPr>
            <p:spPr>
              <a:xfrm>
                <a:off x="2473351" y="3645566"/>
                <a:ext cx="106415" cy="128684"/>
              </a:xfrm>
              <a:prstGeom prst="chevron">
                <a:avLst>
                  <a:gd name="adj" fmla="val 52868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>
                  <a:solidFill>
                    <a:schemeClr val="tx1">
                      <a:lumMod val="75000"/>
                      <a:lumOff val="25000"/>
                    </a:schemeClr>
                  </a:solidFill>
                  <a:ea typeface="+mj-ea"/>
                </a:endParaRPr>
              </a:p>
            </p:txBody>
          </p:sp>
        </p:grpSp>
        <p:grpSp>
          <p:nvGrpSpPr>
            <p:cNvPr id="6" name="Group 67">
              <a:extLst>
                <a:ext uri="{FF2B5EF4-FFF2-40B4-BE49-F238E27FC236}">
                  <a16:creationId xmlns:a16="http://schemas.microsoft.com/office/drawing/2014/main" id="{E293942C-2932-42E5-A0AA-C23AD73EDF21}"/>
                </a:ext>
              </a:extLst>
            </p:cNvPr>
            <p:cNvGrpSpPr/>
            <p:nvPr/>
          </p:nvGrpSpPr>
          <p:grpSpPr>
            <a:xfrm>
              <a:off x="9300212" y="2973444"/>
              <a:ext cx="1930355" cy="893296"/>
              <a:chOff x="2140088" y="4456378"/>
              <a:chExt cx="1930355" cy="893296"/>
            </a:xfrm>
          </p:grpSpPr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160FC220-7A74-4E0F-9932-B6447C5AFA80}"/>
                  </a:ext>
                </a:extLst>
              </p:cNvPr>
              <p:cNvSpPr txBox="1"/>
              <p:nvPr/>
            </p:nvSpPr>
            <p:spPr>
              <a:xfrm>
                <a:off x="2140088" y="4456378"/>
                <a:ext cx="1930354" cy="276999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en-US" altLang="ko-KR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itchFamily="34" charset="0"/>
                  </a:rPr>
                  <a:t>Simply Presentation</a:t>
                </a:r>
                <a:endPara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+mj-ea"/>
                </a:endParaRPr>
              </a:p>
            </p:txBody>
          </p: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C388381B-8C3A-41F0-B4F1-37639C71DB6B}"/>
                  </a:ext>
                </a:extLst>
              </p:cNvPr>
              <p:cNvSpPr txBox="1"/>
              <p:nvPr/>
            </p:nvSpPr>
            <p:spPr>
              <a:xfrm>
                <a:off x="2140088" y="4764155"/>
                <a:ext cx="1930355" cy="276999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en-US" altLang="ko-KR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itchFamily="34" charset="0"/>
                  </a:rPr>
                  <a:t>Modern PowerPoint</a:t>
                </a:r>
                <a:endPara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+mj-ea"/>
                </a:endParaRPr>
              </a:p>
            </p:txBody>
          </p:sp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8E70BEC3-0E22-4FE8-9AE0-31BDB92137AB}"/>
                  </a:ext>
                </a:extLst>
              </p:cNvPr>
              <p:cNvSpPr txBox="1"/>
              <p:nvPr/>
            </p:nvSpPr>
            <p:spPr>
              <a:xfrm>
                <a:off x="2140088" y="5072675"/>
                <a:ext cx="1930355" cy="276999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en-US" altLang="ko-KR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itchFamily="34" charset="0"/>
                  </a:rPr>
                  <a:t>PowerPoint  Presentation</a:t>
                </a:r>
                <a:endPara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</p:grpSp>
      <p:grpSp>
        <p:nvGrpSpPr>
          <p:cNvPr id="12" name="Group 74">
            <a:extLst>
              <a:ext uri="{FF2B5EF4-FFF2-40B4-BE49-F238E27FC236}">
                <a16:creationId xmlns:a16="http://schemas.microsoft.com/office/drawing/2014/main" id="{6629A116-E14C-4055-9BD1-A0921B4BF871}"/>
              </a:ext>
            </a:extLst>
          </p:cNvPr>
          <p:cNvGrpSpPr/>
          <p:nvPr/>
        </p:nvGrpSpPr>
        <p:grpSpPr>
          <a:xfrm>
            <a:off x="8078734" y="1799855"/>
            <a:ext cx="2207354" cy="893296"/>
            <a:chOff x="9023213" y="2973444"/>
            <a:chExt cx="2207354" cy="893296"/>
          </a:xfrm>
        </p:grpSpPr>
        <p:grpSp>
          <p:nvGrpSpPr>
            <p:cNvPr id="13" name="Group 75">
              <a:extLst>
                <a:ext uri="{FF2B5EF4-FFF2-40B4-BE49-F238E27FC236}">
                  <a16:creationId xmlns:a16="http://schemas.microsoft.com/office/drawing/2014/main" id="{04CB6624-FDF2-4927-AD02-9F066FC272C7}"/>
                </a:ext>
              </a:extLst>
            </p:cNvPr>
            <p:cNvGrpSpPr/>
            <p:nvPr/>
          </p:nvGrpSpPr>
          <p:grpSpPr>
            <a:xfrm>
              <a:off x="9023213" y="2996321"/>
              <a:ext cx="276999" cy="276999"/>
              <a:chOff x="2411760" y="3606832"/>
              <a:chExt cx="206152" cy="206152"/>
            </a:xfrm>
          </p:grpSpPr>
          <p:sp>
            <p:nvSpPr>
              <p:cNvPr id="18" name="Oval 80">
                <a:extLst>
                  <a:ext uri="{FF2B5EF4-FFF2-40B4-BE49-F238E27FC236}">
                    <a16:creationId xmlns:a16="http://schemas.microsoft.com/office/drawing/2014/main" id="{224A5BE6-5266-42B9-BE60-5279D75FC01C}"/>
                  </a:ext>
                </a:extLst>
              </p:cNvPr>
              <p:cNvSpPr/>
              <p:nvPr/>
            </p:nvSpPr>
            <p:spPr>
              <a:xfrm>
                <a:off x="2411760" y="3606832"/>
                <a:ext cx="206152" cy="206152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+mj-ea"/>
                </a:endParaRPr>
              </a:p>
            </p:txBody>
          </p:sp>
          <p:sp>
            <p:nvSpPr>
              <p:cNvPr id="19" name="Chevron 60">
                <a:extLst>
                  <a:ext uri="{FF2B5EF4-FFF2-40B4-BE49-F238E27FC236}">
                    <a16:creationId xmlns:a16="http://schemas.microsoft.com/office/drawing/2014/main" id="{797EACED-ADB6-4947-9AEC-92596F147790}"/>
                  </a:ext>
                </a:extLst>
              </p:cNvPr>
              <p:cNvSpPr/>
              <p:nvPr/>
            </p:nvSpPr>
            <p:spPr>
              <a:xfrm>
                <a:off x="2473351" y="3645566"/>
                <a:ext cx="106415" cy="128684"/>
              </a:xfrm>
              <a:prstGeom prst="chevron">
                <a:avLst>
                  <a:gd name="adj" fmla="val 52868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>
                  <a:solidFill>
                    <a:schemeClr val="tx1">
                      <a:lumMod val="75000"/>
                      <a:lumOff val="25000"/>
                    </a:schemeClr>
                  </a:solidFill>
                  <a:ea typeface="+mj-ea"/>
                </a:endParaRPr>
              </a:p>
            </p:txBody>
          </p:sp>
        </p:grpSp>
        <p:grpSp>
          <p:nvGrpSpPr>
            <p:cNvPr id="14" name="Group 76">
              <a:extLst>
                <a:ext uri="{FF2B5EF4-FFF2-40B4-BE49-F238E27FC236}">
                  <a16:creationId xmlns:a16="http://schemas.microsoft.com/office/drawing/2014/main" id="{5852B86A-BE53-4EBD-84E5-F6EE686FC9FA}"/>
                </a:ext>
              </a:extLst>
            </p:cNvPr>
            <p:cNvGrpSpPr/>
            <p:nvPr/>
          </p:nvGrpSpPr>
          <p:grpSpPr>
            <a:xfrm>
              <a:off x="9300212" y="2973444"/>
              <a:ext cx="1930355" cy="893296"/>
              <a:chOff x="2140088" y="4456378"/>
              <a:chExt cx="1930355" cy="893296"/>
            </a:xfrm>
          </p:grpSpPr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68E4C157-8105-42CE-8E58-8B2B99DA0322}"/>
                  </a:ext>
                </a:extLst>
              </p:cNvPr>
              <p:cNvSpPr txBox="1"/>
              <p:nvPr/>
            </p:nvSpPr>
            <p:spPr>
              <a:xfrm>
                <a:off x="2140088" y="4456378"/>
                <a:ext cx="1930354" cy="276999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en-US" altLang="ko-KR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itchFamily="34" charset="0"/>
                  </a:rPr>
                  <a:t>Simply Presentation</a:t>
                </a:r>
                <a:endPara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+mj-ea"/>
                </a:endParaRPr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146BB4DD-F468-4074-A9D4-D276375E7A61}"/>
                  </a:ext>
                </a:extLst>
              </p:cNvPr>
              <p:cNvSpPr txBox="1"/>
              <p:nvPr/>
            </p:nvSpPr>
            <p:spPr>
              <a:xfrm>
                <a:off x="2140088" y="4764155"/>
                <a:ext cx="1930355" cy="276999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en-US" altLang="ko-KR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itchFamily="34" charset="0"/>
                  </a:rPr>
                  <a:t>Modern PowerPoint</a:t>
                </a:r>
                <a:endPara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+mj-ea"/>
                </a:endParaRP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DBAB4A9D-7578-4A4A-81F4-7F0D96C7379A}"/>
                  </a:ext>
                </a:extLst>
              </p:cNvPr>
              <p:cNvSpPr txBox="1"/>
              <p:nvPr/>
            </p:nvSpPr>
            <p:spPr>
              <a:xfrm>
                <a:off x="2140088" y="5072675"/>
                <a:ext cx="1930355" cy="276999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en-US" altLang="ko-KR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itchFamily="34" charset="0"/>
                  </a:rPr>
                  <a:t>PowerPoint  Presentation</a:t>
                </a:r>
                <a:endPara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</p:grpSp>
      <p:grpSp>
        <p:nvGrpSpPr>
          <p:cNvPr id="20" name="Group 82">
            <a:extLst>
              <a:ext uri="{FF2B5EF4-FFF2-40B4-BE49-F238E27FC236}">
                <a16:creationId xmlns:a16="http://schemas.microsoft.com/office/drawing/2014/main" id="{490D7858-45B9-495E-B429-6791A0F83880}"/>
              </a:ext>
            </a:extLst>
          </p:cNvPr>
          <p:cNvGrpSpPr/>
          <p:nvPr/>
        </p:nvGrpSpPr>
        <p:grpSpPr>
          <a:xfrm>
            <a:off x="8078734" y="5278538"/>
            <a:ext cx="2207354" cy="893296"/>
            <a:chOff x="9023213" y="2973444"/>
            <a:chExt cx="2207354" cy="893296"/>
          </a:xfrm>
        </p:grpSpPr>
        <p:grpSp>
          <p:nvGrpSpPr>
            <p:cNvPr id="21" name="Group 83">
              <a:extLst>
                <a:ext uri="{FF2B5EF4-FFF2-40B4-BE49-F238E27FC236}">
                  <a16:creationId xmlns:a16="http://schemas.microsoft.com/office/drawing/2014/main" id="{48273BBB-3980-4818-862E-A5C97BD1D2CE}"/>
                </a:ext>
              </a:extLst>
            </p:cNvPr>
            <p:cNvGrpSpPr/>
            <p:nvPr/>
          </p:nvGrpSpPr>
          <p:grpSpPr>
            <a:xfrm>
              <a:off x="9023213" y="2996321"/>
              <a:ext cx="276999" cy="276999"/>
              <a:chOff x="2411760" y="3606832"/>
              <a:chExt cx="206152" cy="206152"/>
            </a:xfrm>
          </p:grpSpPr>
          <p:sp>
            <p:nvSpPr>
              <p:cNvPr id="26" name="Oval 88">
                <a:extLst>
                  <a:ext uri="{FF2B5EF4-FFF2-40B4-BE49-F238E27FC236}">
                    <a16:creationId xmlns:a16="http://schemas.microsoft.com/office/drawing/2014/main" id="{961A247B-0832-40F6-B86F-3E0F75CB8F1A}"/>
                  </a:ext>
                </a:extLst>
              </p:cNvPr>
              <p:cNvSpPr/>
              <p:nvPr/>
            </p:nvSpPr>
            <p:spPr>
              <a:xfrm>
                <a:off x="2411760" y="3606832"/>
                <a:ext cx="206152" cy="206152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+mj-ea"/>
                </a:endParaRPr>
              </a:p>
            </p:txBody>
          </p:sp>
          <p:sp>
            <p:nvSpPr>
              <p:cNvPr id="27" name="Chevron 60">
                <a:extLst>
                  <a:ext uri="{FF2B5EF4-FFF2-40B4-BE49-F238E27FC236}">
                    <a16:creationId xmlns:a16="http://schemas.microsoft.com/office/drawing/2014/main" id="{1503C7AD-139A-4125-AEFF-698201C2C202}"/>
                  </a:ext>
                </a:extLst>
              </p:cNvPr>
              <p:cNvSpPr/>
              <p:nvPr/>
            </p:nvSpPr>
            <p:spPr>
              <a:xfrm>
                <a:off x="2473351" y="3645566"/>
                <a:ext cx="106415" cy="128684"/>
              </a:xfrm>
              <a:prstGeom prst="chevron">
                <a:avLst>
                  <a:gd name="adj" fmla="val 52868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>
                  <a:solidFill>
                    <a:schemeClr val="tx1">
                      <a:lumMod val="75000"/>
                      <a:lumOff val="25000"/>
                    </a:schemeClr>
                  </a:solidFill>
                  <a:ea typeface="+mj-ea"/>
                </a:endParaRPr>
              </a:p>
            </p:txBody>
          </p:sp>
        </p:grpSp>
        <p:grpSp>
          <p:nvGrpSpPr>
            <p:cNvPr id="22" name="Group 84">
              <a:extLst>
                <a:ext uri="{FF2B5EF4-FFF2-40B4-BE49-F238E27FC236}">
                  <a16:creationId xmlns:a16="http://schemas.microsoft.com/office/drawing/2014/main" id="{348B0571-76B7-4665-A31A-6B35B35A71FF}"/>
                </a:ext>
              </a:extLst>
            </p:cNvPr>
            <p:cNvGrpSpPr/>
            <p:nvPr/>
          </p:nvGrpSpPr>
          <p:grpSpPr>
            <a:xfrm>
              <a:off x="9300212" y="2973444"/>
              <a:ext cx="1930355" cy="893296"/>
              <a:chOff x="2140088" y="4456378"/>
              <a:chExt cx="1930355" cy="893296"/>
            </a:xfrm>
          </p:grpSpPr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9B4F7549-D020-4BB4-9E81-6CABD223DA9E}"/>
                  </a:ext>
                </a:extLst>
              </p:cNvPr>
              <p:cNvSpPr txBox="1"/>
              <p:nvPr/>
            </p:nvSpPr>
            <p:spPr>
              <a:xfrm>
                <a:off x="2140088" y="4456378"/>
                <a:ext cx="1930354" cy="276999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en-US" altLang="ko-KR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itchFamily="34" charset="0"/>
                  </a:rPr>
                  <a:t>Simply Presentation</a:t>
                </a:r>
                <a:endPara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+mj-ea"/>
                </a:endParaRP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7D56D0EC-CA72-4A20-91BF-DD3ED5139950}"/>
                  </a:ext>
                </a:extLst>
              </p:cNvPr>
              <p:cNvSpPr txBox="1"/>
              <p:nvPr/>
            </p:nvSpPr>
            <p:spPr>
              <a:xfrm>
                <a:off x="2140088" y="4764155"/>
                <a:ext cx="1930355" cy="276999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en-US" altLang="ko-KR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itchFamily="34" charset="0"/>
                  </a:rPr>
                  <a:t>Modern PowerPoint</a:t>
                </a:r>
                <a:endPara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+mj-ea"/>
                </a:endParaRPr>
              </a:p>
            </p:txBody>
          </p:sp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81B85248-ADAB-4A8E-8D27-3AFD4C44EED1}"/>
                  </a:ext>
                </a:extLst>
              </p:cNvPr>
              <p:cNvSpPr txBox="1"/>
              <p:nvPr/>
            </p:nvSpPr>
            <p:spPr>
              <a:xfrm>
                <a:off x="2140088" y="5072675"/>
                <a:ext cx="1930355" cy="276999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en-US" altLang="ko-KR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itchFamily="34" charset="0"/>
                  </a:rPr>
                  <a:t>PowerPoint  Presentation</a:t>
                </a:r>
                <a:endPara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</p:grpSp>
      <p:grpSp>
        <p:nvGrpSpPr>
          <p:cNvPr id="28" name="Group 91">
            <a:extLst>
              <a:ext uri="{FF2B5EF4-FFF2-40B4-BE49-F238E27FC236}">
                <a16:creationId xmlns:a16="http://schemas.microsoft.com/office/drawing/2014/main" id="{AD0317E4-F8BC-430B-B54D-31B56F10BF4E}"/>
              </a:ext>
            </a:extLst>
          </p:cNvPr>
          <p:cNvGrpSpPr/>
          <p:nvPr/>
        </p:nvGrpSpPr>
        <p:grpSpPr>
          <a:xfrm flipH="1">
            <a:off x="802236" y="3539197"/>
            <a:ext cx="2207354" cy="893296"/>
            <a:chOff x="9023213" y="2973444"/>
            <a:chExt cx="2207354" cy="893296"/>
          </a:xfrm>
        </p:grpSpPr>
        <p:grpSp>
          <p:nvGrpSpPr>
            <p:cNvPr id="29" name="Group 108">
              <a:extLst>
                <a:ext uri="{FF2B5EF4-FFF2-40B4-BE49-F238E27FC236}">
                  <a16:creationId xmlns:a16="http://schemas.microsoft.com/office/drawing/2014/main" id="{8C76AFBF-CA58-4E98-9E3A-EAC9F67074BA}"/>
                </a:ext>
              </a:extLst>
            </p:cNvPr>
            <p:cNvGrpSpPr/>
            <p:nvPr/>
          </p:nvGrpSpPr>
          <p:grpSpPr>
            <a:xfrm>
              <a:off x="9023213" y="2996321"/>
              <a:ext cx="276999" cy="276999"/>
              <a:chOff x="2411760" y="3606832"/>
              <a:chExt cx="206152" cy="206152"/>
            </a:xfrm>
          </p:grpSpPr>
          <p:sp>
            <p:nvSpPr>
              <p:cNvPr id="34" name="Oval 113">
                <a:extLst>
                  <a:ext uri="{FF2B5EF4-FFF2-40B4-BE49-F238E27FC236}">
                    <a16:creationId xmlns:a16="http://schemas.microsoft.com/office/drawing/2014/main" id="{5C7EF4A7-72D4-4C41-8C66-17D9BFCA15EE}"/>
                  </a:ext>
                </a:extLst>
              </p:cNvPr>
              <p:cNvSpPr/>
              <p:nvPr/>
            </p:nvSpPr>
            <p:spPr>
              <a:xfrm>
                <a:off x="2411760" y="3606832"/>
                <a:ext cx="206152" cy="206152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+mj-ea"/>
                </a:endParaRPr>
              </a:p>
            </p:txBody>
          </p:sp>
          <p:sp>
            <p:nvSpPr>
              <p:cNvPr id="35" name="Chevron 60">
                <a:extLst>
                  <a:ext uri="{FF2B5EF4-FFF2-40B4-BE49-F238E27FC236}">
                    <a16:creationId xmlns:a16="http://schemas.microsoft.com/office/drawing/2014/main" id="{D3641542-6A7C-4451-B48E-8EE144A29345}"/>
                  </a:ext>
                </a:extLst>
              </p:cNvPr>
              <p:cNvSpPr/>
              <p:nvPr/>
            </p:nvSpPr>
            <p:spPr>
              <a:xfrm>
                <a:off x="2473351" y="3645566"/>
                <a:ext cx="106415" cy="128684"/>
              </a:xfrm>
              <a:prstGeom prst="chevron">
                <a:avLst>
                  <a:gd name="adj" fmla="val 52868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>
                  <a:solidFill>
                    <a:schemeClr val="tx1">
                      <a:lumMod val="75000"/>
                      <a:lumOff val="25000"/>
                    </a:schemeClr>
                  </a:solidFill>
                  <a:ea typeface="+mj-ea"/>
                </a:endParaRPr>
              </a:p>
            </p:txBody>
          </p:sp>
        </p:grpSp>
        <p:grpSp>
          <p:nvGrpSpPr>
            <p:cNvPr id="30" name="Group 109">
              <a:extLst>
                <a:ext uri="{FF2B5EF4-FFF2-40B4-BE49-F238E27FC236}">
                  <a16:creationId xmlns:a16="http://schemas.microsoft.com/office/drawing/2014/main" id="{9DE09BC0-7FE1-4DF6-9C80-D21F6A5E916A}"/>
                </a:ext>
              </a:extLst>
            </p:cNvPr>
            <p:cNvGrpSpPr/>
            <p:nvPr/>
          </p:nvGrpSpPr>
          <p:grpSpPr>
            <a:xfrm>
              <a:off x="9300212" y="2973444"/>
              <a:ext cx="1930355" cy="893296"/>
              <a:chOff x="2140088" y="4456378"/>
              <a:chExt cx="1930355" cy="893296"/>
            </a:xfrm>
          </p:grpSpPr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980F88D1-4CE7-46A2-A13F-B024E6F38851}"/>
                  </a:ext>
                </a:extLst>
              </p:cNvPr>
              <p:cNvSpPr txBox="1"/>
              <p:nvPr/>
            </p:nvSpPr>
            <p:spPr>
              <a:xfrm>
                <a:off x="2140088" y="4456378"/>
                <a:ext cx="1930354" cy="276999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r"/>
                <a:r>
                  <a:rPr lang="en-US" altLang="ko-KR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itchFamily="34" charset="0"/>
                  </a:rPr>
                  <a:t>Simply Presentation</a:t>
                </a:r>
                <a:endPara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+mj-ea"/>
                </a:endParaRPr>
              </a:p>
            </p:txBody>
          </p:sp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E994B9E7-F011-47ED-A2E1-5A5CB96AAEE5}"/>
                  </a:ext>
                </a:extLst>
              </p:cNvPr>
              <p:cNvSpPr txBox="1"/>
              <p:nvPr/>
            </p:nvSpPr>
            <p:spPr>
              <a:xfrm>
                <a:off x="2140088" y="4764155"/>
                <a:ext cx="1930355" cy="276999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r"/>
                <a:r>
                  <a:rPr lang="en-US" altLang="ko-KR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itchFamily="34" charset="0"/>
                  </a:rPr>
                  <a:t>Modern PowerPoint</a:t>
                </a:r>
                <a:endPara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+mj-ea"/>
                </a:endParaRPr>
              </a:p>
            </p:txBody>
          </p:sp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64DFFA4B-253A-4409-8AF3-06258252884E}"/>
                  </a:ext>
                </a:extLst>
              </p:cNvPr>
              <p:cNvSpPr txBox="1"/>
              <p:nvPr/>
            </p:nvSpPr>
            <p:spPr>
              <a:xfrm>
                <a:off x="2140088" y="5072675"/>
                <a:ext cx="1930355" cy="276999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r"/>
                <a:r>
                  <a:rPr lang="en-US" altLang="ko-KR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itchFamily="34" charset="0"/>
                  </a:rPr>
                  <a:t>PowerPoint  Presentation</a:t>
                </a:r>
                <a:endPara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</p:grpSp>
      <p:grpSp>
        <p:nvGrpSpPr>
          <p:cNvPr id="36" name="Group 92">
            <a:extLst>
              <a:ext uri="{FF2B5EF4-FFF2-40B4-BE49-F238E27FC236}">
                <a16:creationId xmlns:a16="http://schemas.microsoft.com/office/drawing/2014/main" id="{7B299F23-6A9A-4164-B35D-912A7F4DB1FB}"/>
              </a:ext>
            </a:extLst>
          </p:cNvPr>
          <p:cNvGrpSpPr/>
          <p:nvPr/>
        </p:nvGrpSpPr>
        <p:grpSpPr>
          <a:xfrm flipH="1">
            <a:off x="1905912" y="1799855"/>
            <a:ext cx="2207354" cy="893296"/>
            <a:chOff x="9023213" y="2973444"/>
            <a:chExt cx="2207354" cy="893296"/>
          </a:xfrm>
        </p:grpSpPr>
        <p:grpSp>
          <p:nvGrpSpPr>
            <p:cNvPr id="37" name="Group 101">
              <a:extLst>
                <a:ext uri="{FF2B5EF4-FFF2-40B4-BE49-F238E27FC236}">
                  <a16:creationId xmlns:a16="http://schemas.microsoft.com/office/drawing/2014/main" id="{0DCC7A48-F904-4058-A4C4-D399E0471710}"/>
                </a:ext>
              </a:extLst>
            </p:cNvPr>
            <p:cNvGrpSpPr/>
            <p:nvPr/>
          </p:nvGrpSpPr>
          <p:grpSpPr>
            <a:xfrm>
              <a:off x="9023213" y="2996321"/>
              <a:ext cx="276999" cy="276999"/>
              <a:chOff x="2411760" y="3606832"/>
              <a:chExt cx="206152" cy="206152"/>
            </a:xfrm>
          </p:grpSpPr>
          <p:sp>
            <p:nvSpPr>
              <p:cNvPr id="42" name="Oval 106">
                <a:extLst>
                  <a:ext uri="{FF2B5EF4-FFF2-40B4-BE49-F238E27FC236}">
                    <a16:creationId xmlns:a16="http://schemas.microsoft.com/office/drawing/2014/main" id="{AADC34F2-1682-4CA6-B021-4789AB291D4D}"/>
                  </a:ext>
                </a:extLst>
              </p:cNvPr>
              <p:cNvSpPr/>
              <p:nvPr/>
            </p:nvSpPr>
            <p:spPr>
              <a:xfrm>
                <a:off x="2411760" y="3606832"/>
                <a:ext cx="206152" cy="206152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+mj-ea"/>
                </a:endParaRPr>
              </a:p>
            </p:txBody>
          </p:sp>
          <p:sp>
            <p:nvSpPr>
              <p:cNvPr id="43" name="Chevron 60">
                <a:extLst>
                  <a:ext uri="{FF2B5EF4-FFF2-40B4-BE49-F238E27FC236}">
                    <a16:creationId xmlns:a16="http://schemas.microsoft.com/office/drawing/2014/main" id="{001CCE10-E8F3-4654-B0CA-48BC70D2356F}"/>
                  </a:ext>
                </a:extLst>
              </p:cNvPr>
              <p:cNvSpPr/>
              <p:nvPr/>
            </p:nvSpPr>
            <p:spPr>
              <a:xfrm>
                <a:off x="2473351" y="3645566"/>
                <a:ext cx="106415" cy="128684"/>
              </a:xfrm>
              <a:prstGeom prst="chevron">
                <a:avLst>
                  <a:gd name="adj" fmla="val 52868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>
                  <a:solidFill>
                    <a:schemeClr val="tx1">
                      <a:lumMod val="75000"/>
                      <a:lumOff val="25000"/>
                    </a:schemeClr>
                  </a:solidFill>
                  <a:ea typeface="+mj-ea"/>
                </a:endParaRPr>
              </a:p>
            </p:txBody>
          </p:sp>
        </p:grpSp>
        <p:grpSp>
          <p:nvGrpSpPr>
            <p:cNvPr id="38" name="Group 102">
              <a:extLst>
                <a:ext uri="{FF2B5EF4-FFF2-40B4-BE49-F238E27FC236}">
                  <a16:creationId xmlns:a16="http://schemas.microsoft.com/office/drawing/2014/main" id="{4586B915-80C2-485D-A560-8D71DFEA5611}"/>
                </a:ext>
              </a:extLst>
            </p:cNvPr>
            <p:cNvGrpSpPr/>
            <p:nvPr/>
          </p:nvGrpSpPr>
          <p:grpSpPr>
            <a:xfrm>
              <a:off x="9300212" y="2973444"/>
              <a:ext cx="1930355" cy="893296"/>
              <a:chOff x="2140088" y="4456378"/>
              <a:chExt cx="1930355" cy="893296"/>
            </a:xfrm>
          </p:grpSpPr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5A9C3D7D-1EDC-4620-87E0-7E51508B4B0B}"/>
                  </a:ext>
                </a:extLst>
              </p:cNvPr>
              <p:cNvSpPr txBox="1"/>
              <p:nvPr/>
            </p:nvSpPr>
            <p:spPr>
              <a:xfrm>
                <a:off x="2140088" y="4456378"/>
                <a:ext cx="1930354" cy="276999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r"/>
                <a:r>
                  <a:rPr lang="en-US" altLang="ko-KR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itchFamily="34" charset="0"/>
                  </a:rPr>
                  <a:t>Simply Presentation</a:t>
                </a:r>
                <a:endPara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+mj-ea"/>
                </a:endParaRPr>
              </a:p>
            </p:txBody>
          </p:sp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535FFF0C-20A8-418F-84C3-2D3121AB1E3C}"/>
                  </a:ext>
                </a:extLst>
              </p:cNvPr>
              <p:cNvSpPr txBox="1"/>
              <p:nvPr/>
            </p:nvSpPr>
            <p:spPr>
              <a:xfrm>
                <a:off x="2140088" y="4764155"/>
                <a:ext cx="1930355" cy="276999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r"/>
                <a:r>
                  <a:rPr lang="en-US" altLang="ko-KR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itchFamily="34" charset="0"/>
                  </a:rPr>
                  <a:t>Modern PowerPoint</a:t>
                </a:r>
                <a:endPara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+mj-ea"/>
                </a:endParaRPr>
              </a:p>
            </p:txBody>
          </p:sp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8068A677-5C5A-46B3-A1F4-B4DBA40EDA6D}"/>
                  </a:ext>
                </a:extLst>
              </p:cNvPr>
              <p:cNvSpPr txBox="1"/>
              <p:nvPr/>
            </p:nvSpPr>
            <p:spPr>
              <a:xfrm>
                <a:off x="2140088" y="5072675"/>
                <a:ext cx="1930355" cy="276999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r"/>
                <a:r>
                  <a:rPr lang="en-US" altLang="ko-KR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itchFamily="34" charset="0"/>
                  </a:rPr>
                  <a:t>PowerPoint  Presentation</a:t>
                </a:r>
                <a:endPara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</p:grpSp>
      <p:grpSp>
        <p:nvGrpSpPr>
          <p:cNvPr id="44" name="Group 93">
            <a:extLst>
              <a:ext uri="{FF2B5EF4-FFF2-40B4-BE49-F238E27FC236}">
                <a16:creationId xmlns:a16="http://schemas.microsoft.com/office/drawing/2014/main" id="{7D0B9DCA-8FE6-4E1F-B74E-51D11EEDDA75}"/>
              </a:ext>
            </a:extLst>
          </p:cNvPr>
          <p:cNvGrpSpPr/>
          <p:nvPr/>
        </p:nvGrpSpPr>
        <p:grpSpPr>
          <a:xfrm flipH="1">
            <a:off x="1905912" y="5278538"/>
            <a:ext cx="2207354" cy="893296"/>
            <a:chOff x="9023213" y="2973444"/>
            <a:chExt cx="2207354" cy="893296"/>
          </a:xfrm>
        </p:grpSpPr>
        <p:grpSp>
          <p:nvGrpSpPr>
            <p:cNvPr id="45" name="Group 94">
              <a:extLst>
                <a:ext uri="{FF2B5EF4-FFF2-40B4-BE49-F238E27FC236}">
                  <a16:creationId xmlns:a16="http://schemas.microsoft.com/office/drawing/2014/main" id="{F06DBDF8-C798-43DA-94F5-CD6B22EAC537}"/>
                </a:ext>
              </a:extLst>
            </p:cNvPr>
            <p:cNvGrpSpPr/>
            <p:nvPr/>
          </p:nvGrpSpPr>
          <p:grpSpPr>
            <a:xfrm>
              <a:off x="9023213" y="2996321"/>
              <a:ext cx="276999" cy="276999"/>
              <a:chOff x="2411760" y="3606832"/>
              <a:chExt cx="206152" cy="206152"/>
            </a:xfrm>
          </p:grpSpPr>
          <p:sp>
            <p:nvSpPr>
              <p:cNvPr id="50" name="Oval 99">
                <a:extLst>
                  <a:ext uri="{FF2B5EF4-FFF2-40B4-BE49-F238E27FC236}">
                    <a16:creationId xmlns:a16="http://schemas.microsoft.com/office/drawing/2014/main" id="{F061B3E9-7266-4251-AEB7-A0A0B90CF901}"/>
                  </a:ext>
                </a:extLst>
              </p:cNvPr>
              <p:cNvSpPr/>
              <p:nvPr/>
            </p:nvSpPr>
            <p:spPr>
              <a:xfrm>
                <a:off x="2411760" y="3606832"/>
                <a:ext cx="206152" cy="206152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+mj-ea"/>
                </a:endParaRPr>
              </a:p>
            </p:txBody>
          </p:sp>
          <p:sp>
            <p:nvSpPr>
              <p:cNvPr id="51" name="Chevron 60">
                <a:extLst>
                  <a:ext uri="{FF2B5EF4-FFF2-40B4-BE49-F238E27FC236}">
                    <a16:creationId xmlns:a16="http://schemas.microsoft.com/office/drawing/2014/main" id="{E1757DC6-11C1-44D6-9EF9-1EACF7A57EF0}"/>
                  </a:ext>
                </a:extLst>
              </p:cNvPr>
              <p:cNvSpPr/>
              <p:nvPr/>
            </p:nvSpPr>
            <p:spPr>
              <a:xfrm>
                <a:off x="2473351" y="3645566"/>
                <a:ext cx="106415" cy="128684"/>
              </a:xfrm>
              <a:prstGeom prst="chevron">
                <a:avLst>
                  <a:gd name="adj" fmla="val 52868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>
                  <a:solidFill>
                    <a:schemeClr val="tx1">
                      <a:lumMod val="75000"/>
                      <a:lumOff val="25000"/>
                    </a:schemeClr>
                  </a:solidFill>
                  <a:ea typeface="+mj-ea"/>
                </a:endParaRPr>
              </a:p>
            </p:txBody>
          </p:sp>
        </p:grpSp>
        <p:grpSp>
          <p:nvGrpSpPr>
            <p:cNvPr id="46" name="Group 95">
              <a:extLst>
                <a:ext uri="{FF2B5EF4-FFF2-40B4-BE49-F238E27FC236}">
                  <a16:creationId xmlns:a16="http://schemas.microsoft.com/office/drawing/2014/main" id="{76DE4FA2-EEBB-400B-980A-868A21FEB63D}"/>
                </a:ext>
              </a:extLst>
            </p:cNvPr>
            <p:cNvGrpSpPr/>
            <p:nvPr/>
          </p:nvGrpSpPr>
          <p:grpSpPr>
            <a:xfrm>
              <a:off x="9300212" y="2973444"/>
              <a:ext cx="1930355" cy="893296"/>
              <a:chOff x="2140088" y="4456378"/>
              <a:chExt cx="1930355" cy="893296"/>
            </a:xfrm>
          </p:grpSpPr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E9C7E920-03EF-4507-9290-F58B6571CE4A}"/>
                  </a:ext>
                </a:extLst>
              </p:cNvPr>
              <p:cNvSpPr txBox="1"/>
              <p:nvPr/>
            </p:nvSpPr>
            <p:spPr>
              <a:xfrm>
                <a:off x="2140088" y="4456378"/>
                <a:ext cx="1930354" cy="276999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r"/>
                <a:r>
                  <a:rPr lang="en-US" altLang="ko-KR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itchFamily="34" charset="0"/>
                  </a:rPr>
                  <a:t>Simply Presentation</a:t>
                </a:r>
                <a:endPara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+mj-ea"/>
                </a:endParaRPr>
              </a:p>
            </p:txBody>
          </p:sp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BA25C056-EFE9-4CAE-B9B0-E85A2030112B}"/>
                  </a:ext>
                </a:extLst>
              </p:cNvPr>
              <p:cNvSpPr txBox="1"/>
              <p:nvPr/>
            </p:nvSpPr>
            <p:spPr>
              <a:xfrm>
                <a:off x="2140088" y="4764155"/>
                <a:ext cx="1930355" cy="276999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r"/>
                <a:r>
                  <a:rPr lang="en-US" altLang="ko-KR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itchFamily="34" charset="0"/>
                  </a:rPr>
                  <a:t>Modern PowerPoint</a:t>
                </a:r>
                <a:endPara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+mj-ea"/>
                </a:endParaRPr>
              </a:p>
            </p:txBody>
          </p:sp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FA921BB0-CAEA-4E09-B6B4-2EE5C6E4F32F}"/>
                  </a:ext>
                </a:extLst>
              </p:cNvPr>
              <p:cNvSpPr txBox="1"/>
              <p:nvPr/>
            </p:nvSpPr>
            <p:spPr>
              <a:xfrm>
                <a:off x="2140088" y="5072675"/>
                <a:ext cx="1930355" cy="276999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r"/>
                <a:r>
                  <a:rPr lang="en-US" altLang="ko-KR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itchFamily="34" charset="0"/>
                  </a:rPr>
                  <a:t>PowerPoint  Presentation</a:t>
                </a:r>
                <a:endPara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</p:grpSp>
      <p:grpSp>
        <p:nvGrpSpPr>
          <p:cNvPr id="52" name="그룹 51">
            <a:extLst>
              <a:ext uri="{FF2B5EF4-FFF2-40B4-BE49-F238E27FC236}">
                <a16:creationId xmlns:a16="http://schemas.microsoft.com/office/drawing/2014/main" id="{D7781AB7-6873-498A-9D14-27257C8E0678}"/>
              </a:ext>
            </a:extLst>
          </p:cNvPr>
          <p:cNvGrpSpPr/>
          <p:nvPr/>
        </p:nvGrpSpPr>
        <p:grpSpPr>
          <a:xfrm>
            <a:off x="4468979" y="1972976"/>
            <a:ext cx="3362270" cy="4043246"/>
            <a:chOff x="4450873" y="1864335"/>
            <a:chExt cx="3362270" cy="4043246"/>
          </a:xfrm>
        </p:grpSpPr>
        <p:sp>
          <p:nvSpPr>
            <p:cNvPr id="53" name="사다리꼴 52">
              <a:extLst>
                <a:ext uri="{FF2B5EF4-FFF2-40B4-BE49-F238E27FC236}">
                  <a16:creationId xmlns:a16="http://schemas.microsoft.com/office/drawing/2014/main" id="{B12AE3C3-43B3-48A8-815A-0FCC26034D12}"/>
                </a:ext>
              </a:extLst>
            </p:cNvPr>
            <p:cNvSpPr/>
            <p:nvPr/>
          </p:nvSpPr>
          <p:spPr>
            <a:xfrm>
              <a:off x="5584688" y="2144279"/>
              <a:ext cx="1819757" cy="663012"/>
            </a:xfrm>
            <a:prstGeom prst="trapezoid">
              <a:avLst>
                <a:gd name="adj" fmla="val 56421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사다리꼴 53">
              <a:extLst>
                <a:ext uri="{FF2B5EF4-FFF2-40B4-BE49-F238E27FC236}">
                  <a16:creationId xmlns:a16="http://schemas.microsoft.com/office/drawing/2014/main" id="{9CB5512C-153A-4D6E-A908-6A62AC8C5A77}"/>
                </a:ext>
              </a:extLst>
            </p:cNvPr>
            <p:cNvSpPr/>
            <p:nvPr/>
          </p:nvSpPr>
          <p:spPr>
            <a:xfrm rot="3600000">
              <a:off x="6571758" y="3264486"/>
              <a:ext cx="1819757" cy="663012"/>
            </a:xfrm>
            <a:prstGeom prst="trapezoid">
              <a:avLst>
                <a:gd name="adj" fmla="val 56421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사다리꼴 54">
              <a:extLst>
                <a:ext uri="{FF2B5EF4-FFF2-40B4-BE49-F238E27FC236}">
                  <a16:creationId xmlns:a16="http://schemas.microsoft.com/office/drawing/2014/main" id="{59C8B3C1-6BF8-4F81-847A-B47D615345E4}"/>
                </a:ext>
              </a:extLst>
            </p:cNvPr>
            <p:cNvSpPr/>
            <p:nvPr/>
          </p:nvSpPr>
          <p:spPr>
            <a:xfrm rot="7200000">
              <a:off x="6118486" y="4666197"/>
              <a:ext cx="1819757" cy="663012"/>
            </a:xfrm>
            <a:prstGeom prst="trapezoid">
              <a:avLst>
                <a:gd name="adj" fmla="val 56421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사다리꼴 55">
              <a:extLst>
                <a:ext uri="{FF2B5EF4-FFF2-40B4-BE49-F238E27FC236}">
                  <a16:creationId xmlns:a16="http://schemas.microsoft.com/office/drawing/2014/main" id="{ECB1D199-F2DD-4120-964B-966519BE1E3F}"/>
                </a:ext>
              </a:extLst>
            </p:cNvPr>
            <p:cNvSpPr/>
            <p:nvPr/>
          </p:nvSpPr>
          <p:spPr>
            <a:xfrm rot="10800000">
              <a:off x="4626830" y="4977584"/>
              <a:ext cx="1819757" cy="663012"/>
            </a:xfrm>
            <a:prstGeom prst="trapezoid">
              <a:avLst>
                <a:gd name="adj" fmla="val 56421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사다리꼴 56">
              <a:extLst>
                <a:ext uri="{FF2B5EF4-FFF2-40B4-BE49-F238E27FC236}">
                  <a16:creationId xmlns:a16="http://schemas.microsoft.com/office/drawing/2014/main" id="{5602025E-E191-4CE6-930B-188E42F41F07}"/>
                </a:ext>
              </a:extLst>
            </p:cNvPr>
            <p:cNvSpPr/>
            <p:nvPr/>
          </p:nvSpPr>
          <p:spPr>
            <a:xfrm rot="17979950">
              <a:off x="4106735" y="2442708"/>
              <a:ext cx="1819757" cy="663012"/>
            </a:xfrm>
            <a:prstGeom prst="trapezoid">
              <a:avLst>
                <a:gd name="adj" fmla="val 56421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F67F52D6-08AB-426B-AF91-EE71659F5D2D}"/>
                </a:ext>
              </a:extLst>
            </p:cNvPr>
            <p:cNvSpPr txBox="1"/>
            <p:nvPr/>
          </p:nvSpPr>
          <p:spPr>
            <a:xfrm>
              <a:off x="5867246" y="2341382"/>
              <a:ext cx="125464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Contents Title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302BEABB-FB0A-494E-BFAF-44006039B127}"/>
                </a:ext>
              </a:extLst>
            </p:cNvPr>
            <p:cNvSpPr txBox="1"/>
            <p:nvPr/>
          </p:nvSpPr>
          <p:spPr>
            <a:xfrm rot="3600000">
              <a:off x="6854316" y="3438142"/>
              <a:ext cx="125464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Contents Title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9134903B-ABE4-4822-AFC4-80E675C40224}"/>
                </a:ext>
              </a:extLst>
            </p:cNvPr>
            <p:cNvSpPr txBox="1"/>
            <p:nvPr/>
          </p:nvSpPr>
          <p:spPr>
            <a:xfrm rot="7200000">
              <a:off x="6397718" y="4843007"/>
              <a:ext cx="125464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Contents Title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AD61BA4E-74DE-428B-B502-A4544D235C52}"/>
                </a:ext>
              </a:extLst>
            </p:cNvPr>
            <p:cNvSpPr txBox="1"/>
            <p:nvPr/>
          </p:nvSpPr>
          <p:spPr>
            <a:xfrm>
              <a:off x="4909357" y="5159816"/>
              <a:ext cx="125464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Contents Title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59D46DC7-9F6C-4B74-8A4B-86DAE3923DF8}"/>
                </a:ext>
              </a:extLst>
            </p:cNvPr>
            <p:cNvSpPr txBox="1"/>
            <p:nvPr/>
          </p:nvSpPr>
          <p:spPr>
            <a:xfrm rot="3600000">
              <a:off x="3962053" y="4068041"/>
              <a:ext cx="125464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Contents Title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DD4B162F-BC59-4A02-86E8-ABD7B2F337F0}"/>
                </a:ext>
              </a:extLst>
            </p:cNvPr>
            <p:cNvSpPr txBox="1"/>
            <p:nvPr/>
          </p:nvSpPr>
          <p:spPr>
            <a:xfrm rot="18000000">
              <a:off x="4389293" y="2614210"/>
              <a:ext cx="125464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Contents Title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64" name="육각형 63">
              <a:extLst>
                <a:ext uri="{FF2B5EF4-FFF2-40B4-BE49-F238E27FC236}">
                  <a16:creationId xmlns:a16="http://schemas.microsoft.com/office/drawing/2014/main" id="{91A63FA3-8DEC-4AA5-A994-4C133EF79C32}"/>
                </a:ext>
              </a:extLst>
            </p:cNvPr>
            <p:cNvSpPr/>
            <p:nvPr/>
          </p:nvSpPr>
          <p:spPr>
            <a:xfrm>
              <a:off x="5016613" y="3010102"/>
              <a:ext cx="2008425" cy="1731401"/>
            </a:xfrm>
            <a:prstGeom prst="hexagon">
              <a:avLst>
                <a:gd name="adj" fmla="val 29706"/>
                <a:gd name="vf" fmla="val 115470"/>
              </a:avLst>
            </a:prstGeom>
            <a:gradFill flip="none" rotWithShape="1">
              <a:gsLst>
                <a:gs pos="0">
                  <a:schemeClr val="bg1">
                    <a:lumMod val="87000"/>
                  </a:schemeClr>
                </a:gs>
                <a:gs pos="100000">
                  <a:schemeClr val="bg1"/>
                </a:gs>
              </a:gsLst>
              <a:lin ang="8100000" scaled="1"/>
              <a:tileRect/>
            </a:gradFill>
            <a:ln w="6350">
              <a:solidFill>
                <a:schemeClr val="bg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66" name="Group 2">
            <a:extLst>
              <a:ext uri="{FF2B5EF4-FFF2-40B4-BE49-F238E27FC236}">
                <a16:creationId xmlns:a16="http://schemas.microsoft.com/office/drawing/2014/main" id="{9AF9E51E-76DD-441C-98DD-58301BFBC273}"/>
              </a:ext>
            </a:extLst>
          </p:cNvPr>
          <p:cNvGrpSpPr/>
          <p:nvPr/>
        </p:nvGrpSpPr>
        <p:grpSpPr>
          <a:xfrm>
            <a:off x="5458577" y="3253487"/>
            <a:ext cx="1175378" cy="1292562"/>
            <a:chOff x="8948132" y="2385429"/>
            <a:chExt cx="1961131" cy="2156654"/>
          </a:xfrm>
        </p:grpSpPr>
        <p:sp>
          <p:nvSpPr>
            <p:cNvPr id="67" name="Freeform: Shape 3">
              <a:extLst>
                <a:ext uri="{FF2B5EF4-FFF2-40B4-BE49-F238E27FC236}">
                  <a16:creationId xmlns:a16="http://schemas.microsoft.com/office/drawing/2014/main" id="{B0BCC4CF-2D57-4554-B53C-05FA23B3F6A7}"/>
                </a:ext>
              </a:extLst>
            </p:cNvPr>
            <p:cNvSpPr/>
            <p:nvPr/>
          </p:nvSpPr>
          <p:spPr>
            <a:xfrm>
              <a:off x="9564405" y="2385429"/>
              <a:ext cx="884669" cy="719612"/>
            </a:xfrm>
            <a:custGeom>
              <a:avLst/>
              <a:gdLst>
                <a:gd name="connsiteX0" fmla="*/ 164483 w 717330"/>
                <a:gd name="connsiteY0" fmla="*/ 582636 h 583494"/>
                <a:gd name="connsiteX1" fmla="*/ 180375 w 717330"/>
                <a:gd name="connsiteY1" fmla="*/ 549198 h 583494"/>
                <a:gd name="connsiteX2" fmla="*/ 222395 w 717330"/>
                <a:gd name="connsiteY2" fmla="*/ 522690 h 583494"/>
                <a:gd name="connsiteX3" fmla="*/ 250869 w 717330"/>
                <a:gd name="connsiteY3" fmla="*/ 488942 h 583494"/>
                <a:gd name="connsiteX4" fmla="*/ 259797 w 717330"/>
                <a:gd name="connsiteY4" fmla="*/ 436959 h 583494"/>
                <a:gd name="connsiteX5" fmla="*/ 257522 w 717330"/>
                <a:gd name="connsiteY5" fmla="*/ 367016 h 583494"/>
                <a:gd name="connsiteX6" fmla="*/ 172860 w 717330"/>
                <a:gd name="connsiteY6" fmla="*/ 287249 h 583494"/>
                <a:gd name="connsiteX7" fmla="*/ 22461 w 717330"/>
                <a:gd name="connsiteY7" fmla="*/ 383184 h 583494"/>
                <a:gd name="connsiteX8" fmla="*/ 56656 w 717330"/>
                <a:gd name="connsiteY8" fmla="*/ 470017 h 583494"/>
                <a:gd name="connsiteX9" fmla="*/ 172929 w 717330"/>
                <a:gd name="connsiteY9" fmla="*/ 450300 h 583494"/>
                <a:gd name="connsiteX10" fmla="*/ 161346 w 717330"/>
                <a:gd name="connsiteY10" fmla="*/ 379564 h 583494"/>
                <a:gd name="connsiteX11" fmla="*/ 101952 w 717330"/>
                <a:gd name="connsiteY11" fmla="*/ 377634 h 583494"/>
                <a:gd name="connsiteX12" fmla="*/ 105261 w 717330"/>
                <a:gd name="connsiteY12" fmla="*/ 431202 h 583494"/>
                <a:gd name="connsiteX13" fmla="*/ 117223 w 717330"/>
                <a:gd name="connsiteY13" fmla="*/ 451851 h 583494"/>
                <a:gd name="connsiteX14" fmla="*/ 101986 w 717330"/>
                <a:gd name="connsiteY14" fmla="*/ 455091 h 583494"/>
                <a:gd name="connsiteX15" fmla="*/ 63757 w 717330"/>
                <a:gd name="connsiteY15" fmla="*/ 398903 h 583494"/>
                <a:gd name="connsiteX16" fmla="*/ 117395 w 717330"/>
                <a:gd name="connsiteY16" fmla="*/ 344300 h 583494"/>
                <a:gd name="connsiteX17" fmla="*/ 198851 w 717330"/>
                <a:gd name="connsiteY17" fmla="*/ 440613 h 583494"/>
                <a:gd name="connsiteX18" fmla="*/ 39214 w 717330"/>
                <a:gd name="connsiteY18" fmla="*/ 481703 h 583494"/>
                <a:gd name="connsiteX19" fmla="*/ 847 w 717330"/>
                <a:gd name="connsiteY19" fmla="*/ 384700 h 583494"/>
                <a:gd name="connsiteX20" fmla="*/ 51417 w 717330"/>
                <a:gd name="connsiteY20" fmla="*/ 292213 h 583494"/>
                <a:gd name="connsiteX21" fmla="*/ 212571 w 717330"/>
                <a:gd name="connsiteY21" fmla="*/ 281320 h 583494"/>
                <a:gd name="connsiteX22" fmla="*/ 232392 w 717330"/>
                <a:gd name="connsiteY22" fmla="*/ 277666 h 583494"/>
                <a:gd name="connsiteX23" fmla="*/ 247077 w 717330"/>
                <a:gd name="connsiteY23" fmla="*/ 253433 h 583494"/>
                <a:gd name="connsiteX24" fmla="*/ 286030 w 717330"/>
                <a:gd name="connsiteY24" fmla="*/ 252330 h 583494"/>
                <a:gd name="connsiteX25" fmla="*/ 316640 w 717330"/>
                <a:gd name="connsiteY25" fmla="*/ 296936 h 583494"/>
                <a:gd name="connsiteX26" fmla="*/ 316744 w 717330"/>
                <a:gd name="connsiteY26" fmla="*/ 405728 h 583494"/>
                <a:gd name="connsiteX27" fmla="*/ 355042 w 717330"/>
                <a:gd name="connsiteY27" fmla="*/ 349436 h 583494"/>
                <a:gd name="connsiteX28" fmla="*/ 428363 w 717330"/>
                <a:gd name="connsiteY28" fmla="*/ 265188 h 583494"/>
                <a:gd name="connsiteX29" fmla="*/ 482896 w 717330"/>
                <a:gd name="connsiteY29" fmla="*/ 167185 h 583494"/>
                <a:gd name="connsiteX30" fmla="*/ 479794 w 717330"/>
                <a:gd name="connsiteY30" fmla="*/ 71217 h 583494"/>
                <a:gd name="connsiteX31" fmla="*/ 364004 w 717330"/>
                <a:gd name="connsiteY31" fmla="*/ 17303 h 583494"/>
                <a:gd name="connsiteX32" fmla="*/ 296302 w 717330"/>
                <a:gd name="connsiteY32" fmla="*/ 59186 h 583494"/>
                <a:gd name="connsiteX33" fmla="*/ 304265 w 717330"/>
                <a:gd name="connsiteY33" fmla="*/ 140642 h 583494"/>
                <a:gd name="connsiteX34" fmla="*/ 383929 w 717330"/>
                <a:gd name="connsiteY34" fmla="*/ 146433 h 583494"/>
                <a:gd name="connsiteX35" fmla="*/ 401888 w 717330"/>
                <a:gd name="connsiteY35" fmla="*/ 105447 h 583494"/>
                <a:gd name="connsiteX36" fmla="*/ 404646 w 717330"/>
                <a:gd name="connsiteY36" fmla="*/ 89659 h 583494"/>
                <a:gd name="connsiteX37" fmla="*/ 415608 w 717330"/>
                <a:gd name="connsiteY37" fmla="*/ 102999 h 583494"/>
                <a:gd name="connsiteX38" fmla="*/ 386652 w 717330"/>
                <a:gd name="connsiteY38" fmla="*/ 160705 h 583494"/>
                <a:gd name="connsiteX39" fmla="*/ 275826 w 717330"/>
                <a:gd name="connsiteY39" fmla="*/ 116098 h 583494"/>
                <a:gd name="connsiteX40" fmla="*/ 313366 w 717330"/>
                <a:gd name="connsiteY40" fmla="*/ 25369 h 583494"/>
                <a:gd name="connsiteX41" fmla="*/ 424984 w 717330"/>
                <a:gd name="connsiteY41" fmla="*/ 4652 h 583494"/>
                <a:gd name="connsiteX42" fmla="*/ 502338 w 717330"/>
                <a:gd name="connsiteY42" fmla="*/ 109997 h 583494"/>
                <a:gd name="connsiteX43" fmla="*/ 464696 w 717330"/>
                <a:gd name="connsiteY43" fmla="*/ 244126 h 583494"/>
                <a:gd name="connsiteX44" fmla="*/ 500649 w 717330"/>
                <a:gd name="connsiteY44" fmla="*/ 228234 h 583494"/>
                <a:gd name="connsiteX45" fmla="*/ 664871 w 717330"/>
                <a:gd name="connsiteY45" fmla="*/ 232509 h 583494"/>
                <a:gd name="connsiteX46" fmla="*/ 681556 w 717330"/>
                <a:gd name="connsiteY46" fmla="*/ 244332 h 583494"/>
                <a:gd name="connsiteX47" fmla="*/ 716544 w 717330"/>
                <a:gd name="connsiteY47" fmla="*/ 314344 h 583494"/>
                <a:gd name="connsiteX48" fmla="*/ 680039 w 717330"/>
                <a:gd name="connsiteY48" fmla="*/ 402005 h 583494"/>
                <a:gd name="connsiteX49" fmla="*/ 542567 w 717330"/>
                <a:gd name="connsiteY49" fmla="*/ 436373 h 583494"/>
                <a:gd name="connsiteX50" fmla="*/ 473279 w 717330"/>
                <a:gd name="connsiteY50" fmla="*/ 368223 h 583494"/>
                <a:gd name="connsiteX51" fmla="*/ 531570 w 717330"/>
                <a:gd name="connsiteY51" fmla="*/ 282217 h 583494"/>
                <a:gd name="connsiteX52" fmla="*/ 611199 w 717330"/>
                <a:gd name="connsiteY52" fmla="*/ 327650 h 583494"/>
                <a:gd name="connsiteX53" fmla="*/ 608752 w 717330"/>
                <a:gd name="connsiteY53" fmla="*/ 361294 h 583494"/>
                <a:gd name="connsiteX54" fmla="*/ 597549 w 717330"/>
                <a:gd name="connsiteY54" fmla="*/ 367878 h 583494"/>
                <a:gd name="connsiteX55" fmla="*/ 596239 w 717330"/>
                <a:gd name="connsiteY55" fmla="*/ 357158 h 583494"/>
                <a:gd name="connsiteX56" fmla="*/ 594619 w 717330"/>
                <a:gd name="connsiteY56" fmla="*/ 320652 h 583494"/>
                <a:gd name="connsiteX57" fmla="*/ 545186 w 717330"/>
                <a:gd name="connsiteY57" fmla="*/ 293523 h 583494"/>
                <a:gd name="connsiteX58" fmla="*/ 496065 w 717330"/>
                <a:gd name="connsiteY58" fmla="*/ 329718 h 583494"/>
                <a:gd name="connsiteX59" fmla="*/ 500270 w 717330"/>
                <a:gd name="connsiteY59" fmla="*/ 391457 h 583494"/>
                <a:gd name="connsiteX60" fmla="*/ 587862 w 717330"/>
                <a:gd name="connsiteY60" fmla="*/ 423446 h 583494"/>
                <a:gd name="connsiteX61" fmla="*/ 658322 w 717330"/>
                <a:gd name="connsiteY61" fmla="*/ 398558 h 583494"/>
                <a:gd name="connsiteX62" fmla="*/ 663493 w 717330"/>
                <a:gd name="connsiteY62" fmla="*/ 251847 h 583494"/>
                <a:gd name="connsiteX63" fmla="*/ 520332 w 717330"/>
                <a:gd name="connsiteY63" fmla="*/ 237955 h 583494"/>
                <a:gd name="connsiteX64" fmla="*/ 332911 w 717330"/>
                <a:gd name="connsiteY64" fmla="*/ 415759 h 583494"/>
                <a:gd name="connsiteX65" fmla="*/ 340426 w 717330"/>
                <a:gd name="connsiteY65" fmla="*/ 508453 h 583494"/>
                <a:gd name="connsiteX66" fmla="*/ 412506 w 717330"/>
                <a:gd name="connsiteY66" fmla="*/ 556644 h 583494"/>
                <a:gd name="connsiteX67" fmla="*/ 416160 w 717330"/>
                <a:gd name="connsiteY67" fmla="*/ 579016 h 583494"/>
                <a:gd name="connsiteX68" fmla="*/ 394270 w 717330"/>
                <a:gd name="connsiteY68" fmla="*/ 571364 h 583494"/>
                <a:gd name="connsiteX69" fmla="*/ 184718 w 717330"/>
                <a:gd name="connsiteY69" fmla="*/ 576224 h 583494"/>
                <a:gd name="connsiteX70" fmla="*/ 164483 w 717330"/>
                <a:gd name="connsiteY70" fmla="*/ 582636 h 5834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717330" h="583494">
                  <a:moveTo>
                    <a:pt x="164483" y="582636"/>
                  </a:moveTo>
                  <a:cubicBezTo>
                    <a:pt x="157899" y="565848"/>
                    <a:pt x="169102" y="557161"/>
                    <a:pt x="180375" y="549198"/>
                  </a:cubicBezTo>
                  <a:cubicBezTo>
                    <a:pt x="193887" y="539650"/>
                    <a:pt x="209744" y="533755"/>
                    <a:pt x="222395" y="522690"/>
                  </a:cubicBezTo>
                  <a:cubicBezTo>
                    <a:pt x="233633" y="512865"/>
                    <a:pt x="244871" y="503144"/>
                    <a:pt x="250869" y="488942"/>
                  </a:cubicBezTo>
                  <a:cubicBezTo>
                    <a:pt x="258246" y="465812"/>
                    <a:pt x="258073" y="454574"/>
                    <a:pt x="259797" y="436959"/>
                  </a:cubicBezTo>
                  <a:cubicBezTo>
                    <a:pt x="262072" y="413415"/>
                    <a:pt x="262106" y="390285"/>
                    <a:pt x="257522" y="367016"/>
                  </a:cubicBezTo>
                  <a:cubicBezTo>
                    <a:pt x="246525" y="311345"/>
                    <a:pt x="246319" y="314034"/>
                    <a:pt x="172860" y="287249"/>
                  </a:cubicBezTo>
                  <a:cubicBezTo>
                    <a:pt x="100883" y="267876"/>
                    <a:pt x="35387" y="309690"/>
                    <a:pt x="22461" y="383184"/>
                  </a:cubicBezTo>
                  <a:cubicBezTo>
                    <a:pt x="16221" y="418586"/>
                    <a:pt x="31010" y="446680"/>
                    <a:pt x="56656" y="470017"/>
                  </a:cubicBezTo>
                  <a:cubicBezTo>
                    <a:pt x="101504" y="499387"/>
                    <a:pt x="149005" y="491355"/>
                    <a:pt x="172929" y="450300"/>
                  </a:cubicBezTo>
                  <a:cubicBezTo>
                    <a:pt x="181960" y="424584"/>
                    <a:pt x="184339" y="399971"/>
                    <a:pt x="161346" y="379564"/>
                  </a:cubicBezTo>
                  <a:cubicBezTo>
                    <a:pt x="143904" y="364052"/>
                    <a:pt x="117361" y="363294"/>
                    <a:pt x="101952" y="377634"/>
                  </a:cubicBezTo>
                  <a:cubicBezTo>
                    <a:pt x="83716" y="394628"/>
                    <a:pt x="85026" y="416311"/>
                    <a:pt x="105261" y="431202"/>
                  </a:cubicBezTo>
                  <a:cubicBezTo>
                    <a:pt x="113845" y="437511"/>
                    <a:pt x="121015" y="443853"/>
                    <a:pt x="117223" y="451851"/>
                  </a:cubicBezTo>
                  <a:cubicBezTo>
                    <a:pt x="113845" y="456470"/>
                    <a:pt x="105916" y="455781"/>
                    <a:pt x="101986" y="455091"/>
                  </a:cubicBezTo>
                  <a:cubicBezTo>
                    <a:pt x="80545" y="447163"/>
                    <a:pt x="60207" y="427997"/>
                    <a:pt x="63757" y="398903"/>
                  </a:cubicBezTo>
                  <a:cubicBezTo>
                    <a:pt x="67136" y="370912"/>
                    <a:pt x="89197" y="348298"/>
                    <a:pt x="117395" y="344300"/>
                  </a:cubicBezTo>
                  <a:cubicBezTo>
                    <a:pt x="173584" y="336302"/>
                    <a:pt x="214881" y="386010"/>
                    <a:pt x="198851" y="440613"/>
                  </a:cubicBezTo>
                  <a:cubicBezTo>
                    <a:pt x="168792" y="523034"/>
                    <a:pt x="99091" y="524241"/>
                    <a:pt x="39214" y="481703"/>
                  </a:cubicBezTo>
                  <a:cubicBezTo>
                    <a:pt x="9741" y="455953"/>
                    <a:pt x="-3634" y="422585"/>
                    <a:pt x="847" y="384700"/>
                  </a:cubicBezTo>
                  <a:cubicBezTo>
                    <a:pt x="5190" y="348126"/>
                    <a:pt x="20496" y="315275"/>
                    <a:pt x="51417" y="292213"/>
                  </a:cubicBezTo>
                  <a:cubicBezTo>
                    <a:pt x="102745" y="253881"/>
                    <a:pt x="156693" y="254777"/>
                    <a:pt x="212571" y="281320"/>
                  </a:cubicBezTo>
                  <a:cubicBezTo>
                    <a:pt x="231289" y="285940"/>
                    <a:pt x="233357" y="290317"/>
                    <a:pt x="232392" y="277666"/>
                  </a:cubicBezTo>
                  <a:cubicBezTo>
                    <a:pt x="230979" y="259328"/>
                    <a:pt x="234047" y="257501"/>
                    <a:pt x="247077" y="253433"/>
                  </a:cubicBezTo>
                  <a:cubicBezTo>
                    <a:pt x="260038" y="249400"/>
                    <a:pt x="273137" y="250227"/>
                    <a:pt x="286030" y="252330"/>
                  </a:cubicBezTo>
                  <a:cubicBezTo>
                    <a:pt x="312745" y="256673"/>
                    <a:pt x="318261" y="260327"/>
                    <a:pt x="316640" y="296936"/>
                  </a:cubicBezTo>
                  <a:cubicBezTo>
                    <a:pt x="316985" y="332373"/>
                    <a:pt x="316744" y="367809"/>
                    <a:pt x="316744" y="405728"/>
                  </a:cubicBezTo>
                  <a:cubicBezTo>
                    <a:pt x="330429" y="385597"/>
                    <a:pt x="342597" y="367430"/>
                    <a:pt x="355042" y="349436"/>
                  </a:cubicBezTo>
                  <a:cubicBezTo>
                    <a:pt x="375552" y="319825"/>
                    <a:pt x="402681" y="290111"/>
                    <a:pt x="428363" y="265188"/>
                  </a:cubicBezTo>
                  <a:cubicBezTo>
                    <a:pt x="457767" y="236611"/>
                    <a:pt x="471555" y="205690"/>
                    <a:pt x="482896" y="167185"/>
                  </a:cubicBezTo>
                  <a:cubicBezTo>
                    <a:pt x="492548" y="134403"/>
                    <a:pt x="492617" y="102655"/>
                    <a:pt x="479794" y="71217"/>
                  </a:cubicBezTo>
                  <a:cubicBezTo>
                    <a:pt x="460662" y="24508"/>
                    <a:pt x="415298" y="4376"/>
                    <a:pt x="364004" y="17303"/>
                  </a:cubicBezTo>
                  <a:cubicBezTo>
                    <a:pt x="337392" y="24025"/>
                    <a:pt x="312366" y="34987"/>
                    <a:pt x="296302" y="59186"/>
                  </a:cubicBezTo>
                  <a:cubicBezTo>
                    <a:pt x="279894" y="83937"/>
                    <a:pt x="283686" y="120442"/>
                    <a:pt x="304265" y="140642"/>
                  </a:cubicBezTo>
                  <a:cubicBezTo>
                    <a:pt x="325120" y="161153"/>
                    <a:pt x="359075" y="164462"/>
                    <a:pt x="383929" y="146433"/>
                  </a:cubicBezTo>
                  <a:cubicBezTo>
                    <a:pt x="397028" y="136919"/>
                    <a:pt x="406680" y="122855"/>
                    <a:pt x="401888" y="105447"/>
                  </a:cubicBezTo>
                  <a:cubicBezTo>
                    <a:pt x="399958" y="98449"/>
                    <a:pt x="399544" y="91693"/>
                    <a:pt x="404646" y="89659"/>
                  </a:cubicBezTo>
                  <a:cubicBezTo>
                    <a:pt x="411127" y="87073"/>
                    <a:pt x="414539" y="99656"/>
                    <a:pt x="415608" y="102999"/>
                  </a:cubicBezTo>
                  <a:cubicBezTo>
                    <a:pt x="421158" y="120235"/>
                    <a:pt x="406542" y="148295"/>
                    <a:pt x="386652" y="160705"/>
                  </a:cubicBezTo>
                  <a:cubicBezTo>
                    <a:pt x="349147" y="184180"/>
                    <a:pt x="287236" y="167737"/>
                    <a:pt x="275826" y="116098"/>
                  </a:cubicBezTo>
                  <a:cubicBezTo>
                    <a:pt x="266347" y="73147"/>
                    <a:pt x="282962" y="45639"/>
                    <a:pt x="313366" y="25369"/>
                  </a:cubicBezTo>
                  <a:cubicBezTo>
                    <a:pt x="347803" y="2446"/>
                    <a:pt x="385239" y="-6206"/>
                    <a:pt x="424984" y="4652"/>
                  </a:cubicBezTo>
                  <a:cubicBezTo>
                    <a:pt x="471314" y="17303"/>
                    <a:pt x="499477" y="58531"/>
                    <a:pt x="502338" y="109997"/>
                  </a:cubicBezTo>
                  <a:cubicBezTo>
                    <a:pt x="504820" y="154465"/>
                    <a:pt x="490756" y="201105"/>
                    <a:pt x="464696" y="244126"/>
                  </a:cubicBezTo>
                  <a:cubicBezTo>
                    <a:pt x="478622" y="237679"/>
                    <a:pt x="489136" y="233474"/>
                    <a:pt x="500649" y="228234"/>
                  </a:cubicBezTo>
                  <a:cubicBezTo>
                    <a:pt x="556114" y="203070"/>
                    <a:pt x="610958" y="200623"/>
                    <a:pt x="664871" y="232509"/>
                  </a:cubicBezTo>
                  <a:cubicBezTo>
                    <a:pt x="670732" y="235956"/>
                    <a:pt x="676006" y="240368"/>
                    <a:pt x="681556" y="244332"/>
                  </a:cubicBezTo>
                  <a:cubicBezTo>
                    <a:pt x="700515" y="264016"/>
                    <a:pt x="713511" y="286112"/>
                    <a:pt x="716544" y="314344"/>
                  </a:cubicBezTo>
                  <a:cubicBezTo>
                    <a:pt x="720474" y="350884"/>
                    <a:pt x="709891" y="380598"/>
                    <a:pt x="680039" y="402005"/>
                  </a:cubicBezTo>
                  <a:cubicBezTo>
                    <a:pt x="638949" y="431513"/>
                    <a:pt x="593860" y="448679"/>
                    <a:pt x="542567" y="436373"/>
                  </a:cubicBezTo>
                  <a:cubicBezTo>
                    <a:pt x="506647" y="427755"/>
                    <a:pt x="481276" y="406038"/>
                    <a:pt x="473279" y="368223"/>
                  </a:cubicBezTo>
                  <a:cubicBezTo>
                    <a:pt x="465971" y="333614"/>
                    <a:pt x="495651" y="290317"/>
                    <a:pt x="531570" y="282217"/>
                  </a:cubicBezTo>
                  <a:cubicBezTo>
                    <a:pt x="567455" y="274150"/>
                    <a:pt x="602375" y="294144"/>
                    <a:pt x="611199" y="327650"/>
                  </a:cubicBezTo>
                  <a:cubicBezTo>
                    <a:pt x="614233" y="339198"/>
                    <a:pt x="612992" y="350401"/>
                    <a:pt x="608752" y="361294"/>
                  </a:cubicBezTo>
                  <a:cubicBezTo>
                    <a:pt x="607442" y="364672"/>
                    <a:pt x="603236" y="370602"/>
                    <a:pt x="597549" y="367878"/>
                  </a:cubicBezTo>
                  <a:cubicBezTo>
                    <a:pt x="593481" y="365913"/>
                    <a:pt x="594239" y="361777"/>
                    <a:pt x="596239" y="357158"/>
                  </a:cubicBezTo>
                  <a:cubicBezTo>
                    <a:pt x="600548" y="347230"/>
                    <a:pt x="597755" y="330718"/>
                    <a:pt x="594619" y="320652"/>
                  </a:cubicBezTo>
                  <a:cubicBezTo>
                    <a:pt x="588379" y="300659"/>
                    <a:pt x="567662" y="292144"/>
                    <a:pt x="545186" y="293523"/>
                  </a:cubicBezTo>
                  <a:cubicBezTo>
                    <a:pt x="520195" y="295040"/>
                    <a:pt x="507302" y="307726"/>
                    <a:pt x="496065" y="329718"/>
                  </a:cubicBezTo>
                  <a:cubicBezTo>
                    <a:pt x="484861" y="351677"/>
                    <a:pt x="485206" y="371842"/>
                    <a:pt x="500270" y="391457"/>
                  </a:cubicBezTo>
                  <a:cubicBezTo>
                    <a:pt x="524400" y="422826"/>
                    <a:pt x="551529" y="428307"/>
                    <a:pt x="587862" y="423446"/>
                  </a:cubicBezTo>
                  <a:cubicBezTo>
                    <a:pt x="611130" y="420344"/>
                    <a:pt x="637639" y="410175"/>
                    <a:pt x="658322" y="398558"/>
                  </a:cubicBezTo>
                  <a:cubicBezTo>
                    <a:pt x="730712" y="357882"/>
                    <a:pt x="706065" y="282423"/>
                    <a:pt x="663493" y="251847"/>
                  </a:cubicBezTo>
                  <a:cubicBezTo>
                    <a:pt x="617301" y="218617"/>
                    <a:pt x="570661" y="217617"/>
                    <a:pt x="520332" y="237955"/>
                  </a:cubicBezTo>
                  <a:cubicBezTo>
                    <a:pt x="421124" y="284216"/>
                    <a:pt x="419400" y="287112"/>
                    <a:pt x="332911" y="415759"/>
                  </a:cubicBezTo>
                  <a:cubicBezTo>
                    <a:pt x="311470" y="448886"/>
                    <a:pt x="310298" y="452988"/>
                    <a:pt x="340426" y="508453"/>
                  </a:cubicBezTo>
                  <a:cubicBezTo>
                    <a:pt x="358627" y="531859"/>
                    <a:pt x="391133" y="536789"/>
                    <a:pt x="412506" y="556644"/>
                  </a:cubicBezTo>
                  <a:cubicBezTo>
                    <a:pt x="418642" y="562332"/>
                    <a:pt x="424329" y="570054"/>
                    <a:pt x="416160" y="579016"/>
                  </a:cubicBezTo>
                  <a:cubicBezTo>
                    <a:pt x="407266" y="581050"/>
                    <a:pt x="400958" y="575604"/>
                    <a:pt x="394270" y="571364"/>
                  </a:cubicBezTo>
                  <a:cubicBezTo>
                    <a:pt x="323328" y="526551"/>
                    <a:pt x="253523" y="527792"/>
                    <a:pt x="184718" y="576224"/>
                  </a:cubicBezTo>
                  <a:cubicBezTo>
                    <a:pt x="178754" y="580395"/>
                    <a:pt x="172825" y="585566"/>
                    <a:pt x="164483" y="582636"/>
                  </a:cubicBezTo>
                  <a:close/>
                </a:path>
              </a:pathLst>
            </a:custGeom>
            <a:solidFill>
              <a:srgbClr val="098A4B"/>
            </a:solidFill>
            <a:ln w="3435" cap="flat">
              <a:noFill/>
              <a:prstDash val="solid"/>
              <a:miter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68" name="Group 4">
              <a:extLst>
                <a:ext uri="{FF2B5EF4-FFF2-40B4-BE49-F238E27FC236}">
                  <a16:creationId xmlns:a16="http://schemas.microsoft.com/office/drawing/2014/main" id="{1CF7669A-9762-4554-8268-A637C043869C}"/>
                </a:ext>
              </a:extLst>
            </p:cNvPr>
            <p:cNvGrpSpPr/>
            <p:nvPr/>
          </p:nvGrpSpPr>
          <p:grpSpPr>
            <a:xfrm>
              <a:off x="8948132" y="3071895"/>
              <a:ext cx="1961131" cy="1470188"/>
              <a:chOff x="3636984" y="1048571"/>
              <a:chExt cx="1961131" cy="1470188"/>
            </a:xfrm>
          </p:grpSpPr>
          <p:sp>
            <p:nvSpPr>
              <p:cNvPr id="69" name="Freeform: Shape 5">
                <a:extLst>
                  <a:ext uri="{FF2B5EF4-FFF2-40B4-BE49-F238E27FC236}">
                    <a16:creationId xmlns:a16="http://schemas.microsoft.com/office/drawing/2014/main" id="{7929387B-7077-4CB6-A72B-A1713ECAD4E4}"/>
                  </a:ext>
                </a:extLst>
              </p:cNvPr>
              <p:cNvSpPr/>
              <p:nvPr/>
            </p:nvSpPr>
            <p:spPr>
              <a:xfrm>
                <a:off x="3636984" y="1048976"/>
                <a:ext cx="1961131" cy="1469783"/>
              </a:xfrm>
              <a:custGeom>
                <a:avLst/>
                <a:gdLst>
                  <a:gd name="connsiteX0" fmla="*/ 1546182 w 1709631"/>
                  <a:gd name="connsiteY0" fmla="*/ 150042 h 1281294"/>
                  <a:gd name="connsiteX1" fmla="*/ 1381747 w 1709631"/>
                  <a:gd name="connsiteY1" fmla="*/ 92585 h 1281294"/>
                  <a:gd name="connsiteX2" fmla="*/ 1338257 w 1709631"/>
                  <a:gd name="connsiteY2" fmla="*/ 102108 h 1281294"/>
                  <a:gd name="connsiteX3" fmla="*/ 1303974 w 1709631"/>
                  <a:gd name="connsiteY3" fmla="*/ 70046 h 1281294"/>
                  <a:gd name="connsiteX4" fmla="*/ 1128111 w 1709631"/>
                  <a:gd name="connsiteY4" fmla="*/ 10685 h 1281294"/>
                  <a:gd name="connsiteX5" fmla="*/ 1053512 w 1709631"/>
                  <a:gd name="connsiteY5" fmla="*/ 36080 h 1281294"/>
                  <a:gd name="connsiteX6" fmla="*/ 1028434 w 1709631"/>
                  <a:gd name="connsiteY6" fmla="*/ 46873 h 1281294"/>
                  <a:gd name="connsiteX7" fmla="*/ 1020816 w 1709631"/>
                  <a:gd name="connsiteY7" fmla="*/ 50682 h 1281294"/>
                  <a:gd name="connsiteX8" fmla="*/ 1005261 w 1709631"/>
                  <a:gd name="connsiteY8" fmla="*/ 58301 h 1281294"/>
                  <a:gd name="connsiteX9" fmla="*/ 997643 w 1709631"/>
                  <a:gd name="connsiteY9" fmla="*/ 55762 h 1281294"/>
                  <a:gd name="connsiteX10" fmla="*/ 952566 w 1709631"/>
                  <a:gd name="connsiteY10" fmla="*/ 24970 h 1281294"/>
                  <a:gd name="connsiteX11" fmla="*/ 948122 w 1709631"/>
                  <a:gd name="connsiteY11" fmla="*/ 23382 h 1281294"/>
                  <a:gd name="connsiteX12" fmla="*/ 826224 w 1709631"/>
                  <a:gd name="connsiteY12" fmla="*/ 2114 h 1281294"/>
                  <a:gd name="connsiteX13" fmla="*/ 816384 w 1709631"/>
                  <a:gd name="connsiteY13" fmla="*/ 3701 h 1281294"/>
                  <a:gd name="connsiteX14" fmla="*/ 741785 w 1709631"/>
                  <a:gd name="connsiteY14" fmla="*/ 34493 h 1281294"/>
                  <a:gd name="connsiteX15" fmla="*/ 730039 w 1709631"/>
                  <a:gd name="connsiteY15" fmla="*/ 41159 h 1281294"/>
                  <a:gd name="connsiteX16" fmla="*/ 704009 w 1709631"/>
                  <a:gd name="connsiteY16" fmla="*/ 58619 h 1281294"/>
                  <a:gd name="connsiteX17" fmla="*/ 697978 w 1709631"/>
                  <a:gd name="connsiteY17" fmla="*/ 56714 h 1281294"/>
                  <a:gd name="connsiteX18" fmla="*/ 675439 w 1709631"/>
                  <a:gd name="connsiteY18" fmla="*/ 46238 h 1281294"/>
                  <a:gd name="connsiteX19" fmla="*/ 660202 w 1709631"/>
                  <a:gd name="connsiteY19" fmla="*/ 37667 h 1281294"/>
                  <a:gd name="connsiteX20" fmla="*/ 452278 w 1709631"/>
                  <a:gd name="connsiteY20" fmla="*/ 38620 h 1281294"/>
                  <a:gd name="connsiteX21" fmla="*/ 380854 w 1709631"/>
                  <a:gd name="connsiteY21" fmla="*/ 98299 h 1281294"/>
                  <a:gd name="connsiteX22" fmla="*/ 363394 w 1709631"/>
                  <a:gd name="connsiteY22" fmla="*/ 103378 h 1281294"/>
                  <a:gd name="connsiteX23" fmla="*/ 183405 w 1709631"/>
                  <a:gd name="connsiteY23" fmla="*/ 132582 h 1281294"/>
                  <a:gd name="connsiteX24" fmla="*/ 69126 w 1709631"/>
                  <a:gd name="connsiteY24" fmla="*/ 288446 h 1281294"/>
                  <a:gd name="connsiteX25" fmla="*/ 1828 w 1709631"/>
                  <a:gd name="connsiteY25" fmla="*/ 584937 h 1281294"/>
                  <a:gd name="connsiteX26" fmla="*/ 54524 w 1709631"/>
                  <a:gd name="connsiteY26" fmla="*/ 963962 h 1281294"/>
                  <a:gd name="connsiteX27" fmla="*/ 175152 w 1709631"/>
                  <a:gd name="connsiteY27" fmla="*/ 1149665 h 1281294"/>
                  <a:gd name="connsiteX28" fmla="*/ 331968 w 1709631"/>
                  <a:gd name="connsiteY28" fmla="*/ 1196012 h 1281294"/>
                  <a:gd name="connsiteX29" fmla="*/ 373870 w 1709631"/>
                  <a:gd name="connsiteY29" fmla="*/ 1185854 h 1281294"/>
                  <a:gd name="connsiteX30" fmla="*/ 406884 w 1709631"/>
                  <a:gd name="connsiteY30" fmla="*/ 1216645 h 1281294"/>
                  <a:gd name="connsiteX31" fmla="*/ 697660 w 1709631"/>
                  <a:gd name="connsiteY31" fmla="*/ 1225534 h 1281294"/>
                  <a:gd name="connsiteX32" fmla="*/ 718294 w 1709631"/>
                  <a:gd name="connsiteY32" fmla="*/ 1225534 h 1281294"/>
                  <a:gd name="connsiteX33" fmla="*/ 992246 w 1709631"/>
                  <a:gd name="connsiteY33" fmla="*/ 1226169 h 1281294"/>
                  <a:gd name="connsiteX34" fmla="*/ 1017006 w 1709631"/>
                  <a:gd name="connsiteY34" fmla="*/ 1225851 h 1281294"/>
                  <a:gd name="connsiteX35" fmla="*/ 1226835 w 1709631"/>
                  <a:gd name="connsiteY35" fmla="*/ 1267436 h 1281294"/>
                  <a:gd name="connsiteX36" fmla="*/ 1330321 w 1709631"/>
                  <a:gd name="connsiteY36" fmla="*/ 1193155 h 1281294"/>
                  <a:gd name="connsiteX37" fmla="*/ 1349050 w 1709631"/>
                  <a:gd name="connsiteY37" fmla="*/ 1187123 h 1281294"/>
                  <a:gd name="connsiteX38" fmla="*/ 1521104 w 1709631"/>
                  <a:gd name="connsiteY38" fmla="*/ 1160141 h 1281294"/>
                  <a:gd name="connsiteX39" fmla="*/ 1643954 w 1709631"/>
                  <a:gd name="connsiteY39" fmla="*/ 991579 h 1281294"/>
                  <a:gd name="connsiteX40" fmla="*/ 1708394 w 1709631"/>
                  <a:gd name="connsiteY40" fmla="*/ 692549 h 1281294"/>
                  <a:gd name="connsiteX41" fmla="*/ 1651572 w 1709631"/>
                  <a:gd name="connsiteY41" fmla="*/ 316064 h 1281294"/>
                  <a:gd name="connsiteX42" fmla="*/ 1546182 w 1709631"/>
                  <a:gd name="connsiteY42" fmla="*/ 150042 h 12812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</a:cxnLst>
                <a:rect l="l" t="t" r="r" b="b"/>
                <a:pathLst>
                  <a:path w="1709631" h="1281294">
                    <a:moveTo>
                      <a:pt x="1546182" y="150042"/>
                    </a:moveTo>
                    <a:cubicBezTo>
                      <a:pt x="1500153" y="106870"/>
                      <a:pt x="1447140" y="82109"/>
                      <a:pt x="1381747" y="92585"/>
                    </a:cubicBezTo>
                    <a:cubicBezTo>
                      <a:pt x="1366827" y="95124"/>
                      <a:pt x="1351590" y="107822"/>
                      <a:pt x="1338257" y="102108"/>
                    </a:cubicBezTo>
                    <a:cubicBezTo>
                      <a:pt x="1324607" y="96394"/>
                      <a:pt x="1315719" y="80205"/>
                      <a:pt x="1303974" y="70046"/>
                    </a:cubicBezTo>
                    <a:cubicBezTo>
                      <a:pt x="1253500" y="26239"/>
                      <a:pt x="1196996" y="844"/>
                      <a:pt x="1128111" y="10685"/>
                    </a:cubicBezTo>
                    <a:cubicBezTo>
                      <a:pt x="1101446" y="14494"/>
                      <a:pt x="1077638" y="25287"/>
                      <a:pt x="1053512" y="36080"/>
                    </a:cubicBezTo>
                    <a:cubicBezTo>
                      <a:pt x="1041767" y="31953"/>
                      <a:pt x="1036688" y="42429"/>
                      <a:pt x="1028434" y="46873"/>
                    </a:cubicBezTo>
                    <a:cubicBezTo>
                      <a:pt x="1025895" y="48143"/>
                      <a:pt x="1023355" y="49730"/>
                      <a:pt x="1020816" y="50682"/>
                    </a:cubicBezTo>
                    <a:cubicBezTo>
                      <a:pt x="1015737" y="53539"/>
                      <a:pt x="1011610" y="58301"/>
                      <a:pt x="1005261" y="58301"/>
                    </a:cubicBezTo>
                    <a:cubicBezTo>
                      <a:pt x="1002404" y="57984"/>
                      <a:pt x="1000182" y="57031"/>
                      <a:pt x="997643" y="55762"/>
                    </a:cubicBezTo>
                    <a:cubicBezTo>
                      <a:pt x="984310" y="43064"/>
                      <a:pt x="970660" y="30684"/>
                      <a:pt x="952566" y="24970"/>
                    </a:cubicBezTo>
                    <a:cubicBezTo>
                      <a:pt x="950979" y="24335"/>
                      <a:pt x="949709" y="23700"/>
                      <a:pt x="948122" y="23382"/>
                    </a:cubicBezTo>
                    <a:cubicBezTo>
                      <a:pt x="910664" y="-1695"/>
                      <a:pt x="868761" y="-2330"/>
                      <a:pt x="826224" y="2114"/>
                    </a:cubicBezTo>
                    <a:cubicBezTo>
                      <a:pt x="823050" y="2749"/>
                      <a:pt x="819558" y="3384"/>
                      <a:pt x="816384" y="3701"/>
                    </a:cubicBezTo>
                    <a:cubicBezTo>
                      <a:pt x="788766" y="6876"/>
                      <a:pt x="764640" y="19256"/>
                      <a:pt x="741785" y="34493"/>
                    </a:cubicBezTo>
                    <a:cubicBezTo>
                      <a:pt x="737341" y="36080"/>
                      <a:pt x="734801" y="40524"/>
                      <a:pt x="730039" y="41159"/>
                    </a:cubicBezTo>
                    <a:cubicBezTo>
                      <a:pt x="720516" y="45921"/>
                      <a:pt x="714802" y="55444"/>
                      <a:pt x="704009" y="58619"/>
                    </a:cubicBezTo>
                    <a:cubicBezTo>
                      <a:pt x="702105" y="58301"/>
                      <a:pt x="699882" y="57349"/>
                      <a:pt x="697978" y="56714"/>
                    </a:cubicBezTo>
                    <a:cubicBezTo>
                      <a:pt x="690359" y="53539"/>
                      <a:pt x="686867" y="41477"/>
                      <a:pt x="675439" y="46238"/>
                    </a:cubicBezTo>
                    <a:cubicBezTo>
                      <a:pt x="670360" y="43381"/>
                      <a:pt x="665281" y="40524"/>
                      <a:pt x="660202" y="37667"/>
                    </a:cubicBezTo>
                    <a:cubicBezTo>
                      <a:pt x="590683" y="-1695"/>
                      <a:pt x="521480" y="-1695"/>
                      <a:pt x="452278" y="38620"/>
                    </a:cubicBezTo>
                    <a:cubicBezTo>
                      <a:pt x="424978" y="54492"/>
                      <a:pt x="401805" y="75125"/>
                      <a:pt x="380854" y="98299"/>
                    </a:cubicBezTo>
                    <a:cubicBezTo>
                      <a:pt x="375775" y="104013"/>
                      <a:pt x="371965" y="106870"/>
                      <a:pt x="363394" y="103378"/>
                    </a:cubicBezTo>
                    <a:cubicBezTo>
                      <a:pt x="297684" y="77030"/>
                      <a:pt x="237688" y="90363"/>
                      <a:pt x="183405" y="132582"/>
                    </a:cubicBezTo>
                    <a:cubicBezTo>
                      <a:pt x="130392" y="173532"/>
                      <a:pt x="96109" y="228450"/>
                      <a:pt x="69126" y="288446"/>
                    </a:cubicBezTo>
                    <a:cubicBezTo>
                      <a:pt x="27541" y="382726"/>
                      <a:pt x="7542" y="482403"/>
                      <a:pt x="1828" y="584937"/>
                    </a:cubicBezTo>
                    <a:cubicBezTo>
                      <a:pt x="-5473" y="714770"/>
                      <a:pt x="8495" y="841430"/>
                      <a:pt x="54524" y="963962"/>
                    </a:cubicBezTo>
                    <a:cubicBezTo>
                      <a:pt x="80871" y="1034434"/>
                      <a:pt x="116742" y="1099510"/>
                      <a:pt x="175152" y="1149665"/>
                    </a:cubicBezTo>
                    <a:cubicBezTo>
                      <a:pt x="220228" y="1188393"/>
                      <a:pt x="271971" y="1207757"/>
                      <a:pt x="331968" y="1196012"/>
                    </a:cubicBezTo>
                    <a:cubicBezTo>
                      <a:pt x="346253" y="1193155"/>
                      <a:pt x="361807" y="1182362"/>
                      <a:pt x="373870" y="1185854"/>
                    </a:cubicBezTo>
                    <a:cubicBezTo>
                      <a:pt x="386885" y="1189663"/>
                      <a:pt x="395773" y="1206170"/>
                      <a:pt x="406884" y="1216645"/>
                    </a:cubicBezTo>
                    <a:cubicBezTo>
                      <a:pt x="496085" y="1299498"/>
                      <a:pt x="605285" y="1302990"/>
                      <a:pt x="697660" y="1225534"/>
                    </a:cubicBezTo>
                    <a:cubicBezTo>
                      <a:pt x="705914" y="1218550"/>
                      <a:pt x="710358" y="1219185"/>
                      <a:pt x="718294" y="1225534"/>
                    </a:cubicBezTo>
                    <a:cubicBezTo>
                      <a:pt x="806543" y="1296641"/>
                      <a:pt x="903997" y="1296958"/>
                      <a:pt x="992246" y="1226169"/>
                    </a:cubicBezTo>
                    <a:cubicBezTo>
                      <a:pt x="1001769" y="1218550"/>
                      <a:pt x="1006848" y="1217598"/>
                      <a:pt x="1017006" y="1225851"/>
                    </a:cubicBezTo>
                    <a:cubicBezTo>
                      <a:pt x="1079225" y="1277277"/>
                      <a:pt x="1148427" y="1296641"/>
                      <a:pt x="1226835" y="1267436"/>
                    </a:cubicBezTo>
                    <a:cubicBezTo>
                      <a:pt x="1267785" y="1252199"/>
                      <a:pt x="1301117" y="1225216"/>
                      <a:pt x="1330321" y="1193155"/>
                    </a:cubicBezTo>
                    <a:cubicBezTo>
                      <a:pt x="1335718" y="1187441"/>
                      <a:pt x="1339845" y="1183949"/>
                      <a:pt x="1349050" y="1187123"/>
                    </a:cubicBezTo>
                    <a:cubicBezTo>
                      <a:pt x="1411269" y="1210297"/>
                      <a:pt x="1468726" y="1199186"/>
                      <a:pt x="1521104" y="1160141"/>
                    </a:cubicBezTo>
                    <a:cubicBezTo>
                      <a:pt x="1579195" y="1116651"/>
                      <a:pt x="1615701" y="1056972"/>
                      <a:pt x="1643954" y="991579"/>
                    </a:cubicBezTo>
                    <a:cubicBezTo>
                      <a:pt x="1684903" y="896347"/>
                      <a:pt x="1703633" y="796035"/>
                      <a:pt x="1708394" y="692549"/>
                    </a:cubicBezTo>
                    <a:cubicBezTo>
                      <a:pt x="1714425" y="563351"/>
                      <a:pt x="1698871" y="437009"/>
                      <a:pt x="1651572" y="316064"/>
                    </a:cubicBezTo>
                    <a:cubicBezTo>
                      <a:pt x="1627447" y="253845"/>
                      <a:pt x="1595385" y="196388"/>
                      <a:pt x="1546182" y="150042"/>
                    </a:cubicBezTo>
                    <a:close/>
                  </a:path>
                </a:pathLst>
              </a:custGeom>
              <a:solidFill>
                <a:srgbClr val="C36700"/>
              </a:solidFill>
              <a:ln w="3173" cap="flat">
                <a:noFill/>
                <a:prstDash val="solid"/>
                <a:miter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0" name="Freeform: Shape 6">
                <a:extLst>
                  <a:ext uri="{FF2B5EF4-FFF2-40B4-BE49-F238E27FC236}">
                    <a16:creationId xmlns:a16="http://schemas.microsoft.com/office/drawing/2014/main" id="{53896E82-198C-405D-9CEF-C191ECC4646E}"/>
                  </a:ext>
                </a:extLst>
              </p:cNvPr>
              <p:cNvSpPr/>
              <p:nvPr/>
            </p:nvSpPr>
            <p:spPr>
              <a:xfrm>
                <a:off x="4218883" y="1048571"/>
                <a:ext cx="802820" cy="1465173"/>
              </a:xfrm>
              <a:custGeom>
                <a:avLst/>
                <a:gdLst>
                  <a:gd name="connsiteX0" fmla="*/ 499275 w 699865"/>
                  <a:gd name="connsiteY0" fmla="*/ 1216458 h 1277276"/>
                  <a:gd name="connsiteX1" fmla="*/ 396741 w 699865"/>
                  <a:gd name="connsiteY1" fmla="*/ 1272645 h 1277276"/>
                  <a:gd name="connsiteX2" fmla="*/ 365632 w 699865"/>
                  <a:gd name="connsiteY2" fmla="*/ 1277089 h 1277276"/>
                  <a:gd name="connsiteX3" fmla="*/ 334205 w 699865"/>
                  <a:gd name="connsiteY3" fmla="*/ 1277089 h 1277276"/>
                  <a:gd name="connsiteX4" fmla="*/ 203419 w 699865"/>
                  <a:gd name="connsiteY4" fmla="*/ 1217410 h 1277276"/>
                  <a:gd name="connsiteX5" fmla="*/ 154533 w 699865"/>
                  <a:gd name="connsiteY5" fmla="*/ 1177730 h 1277276"/>
                  <a:gd name="connsiteX6" fmla="*/ 41524 w 699865"/>
                  <a:gd name="connsiteY6" fmla="*/ 950759 h 1277276"/>
                  <a:gd name="connsiteX7" fmla="*/ 2796 w 699865"/>
                  <a:gd name="connsiteY7" fmla="*/ 729820 h 1277276"/>
                  <a:gd name="connsiteX8" fmla="*/ 8510 w 699865"/>
                  <a:gd name="connsiteY8" fmla="*/ 492691 h 1277276"/>
                  <a:gd name="connsiteX9" fmla="*/ 65650 w 699865"/>
                  <a:gd name="connsiteY9" fmla="*/ 262863 h 1277276"/>
                  <a:gd name="connsiteX10" fmla="*/ 174215 w 699865"/>
                  <a:gd name="connsiteY10" fmla="*/ 85731 h 1277276"/>
                  <a:gd name="connsiteX11" fmla="*/ 192944 w 699865"/>
                  <a:gd name="connsiteY11" fmla="*/ 66367 h 1277276"/>
                  <a:gd name="connsiteX12" fmla="*/ 225640 w 699865"/>
                  <a:gd name="connsiteY12" fmla="*/ 40654 h 1277276"/>
                  <a:gd name="connsiteX13" fmla="*/ 235481 w 699865"/>
                  <a:gd name="connsiteY13" fmla="*/ 34305 h 1277276"/>
                  <a:gd name="connsiteX14" fmla="*/ 310397 w 699865"/>
                  <a:gd name="connsiteY14" fmla="*/ 3831 h 1277276"/>
                  <a:gd name="connsiteX15" fmla="*/ 322777 w 699865"/>
                  <a:gd name="connsiteY15" fmla="*/ 1291 h 1277276"/>
                  <a:gd name="connsiteX16" fmla="*/ 423089 w 699865"/>
                  <a:gd name="connsiteY16" fmla="*/ 12719 h 1277276"/>
                  <a:gd name="connsiteX17" fmla="*/ 441818 w 699865"/>
                  <a:gd name="connsiteY17" fmla="*/ 23512 h 1277276"/>
                  <a:gd name="connsiteX18" fmla="*/ 446262 w 699865"/>
                  <a:gd name="connsiteY18" fmla="*/ 25099 h 1277276"/>
                  <a:gd name="connsiteX19" fmla="*/ 491974 w 699865"/>
                  <a:gd name="connsiteY19" fmla="*/ 56526 h 1277276"/>
                  <a:gd name="connsiteX20" fmla="*/ 499910 w 699865"/>
                  <a:gd name="connsiteY20" fmla="*/ 61288 h 1277276"/>
                  <a:gd name="connsiteX21" fmla="*/ 508163 w 699865"/>
                  <a:gd name="connsiteY21" fmla="*/ 69859 h 1277276"/>
                  <a:gd name="connsiteX22" fmla="*/ 584349 w 699865"/>
                  <a:gd name="connsiteY22" fmla="*/ 164456 h 1277276"/>
                  <a:gd name="connsiteX23" fmla="*/ 686565 w 699865"/>
                  <a:gd name="connsiteY23" fmla="*/ 467296 h 1277276"/>
                  <a:gd name="connsiteX24" fmla="*/ 697041 w 699865"/>
                  <a:gd name="connsiteY24" fmla="*/ 569512 h 1277276"/>
                  <a:gd name="connsiteX25" fmla="*/ 699580 w 699865"/>
                  <a:gd name="connsiteY25" fmla="*/ 659665 h 1277276"/>
                  <a:gd name="connsiteX26" fmla="*/ 669423 w 699865"/>
                  <a:gd name="connsiteY26" fmla="*/ 902826 h 1277276"/>
                  <a:gd name="connsiteX27" fmla="*/ 606570 w 699865"/>
                  <a:gd name="connsiteY27" fmla="*/ 1079958 h 1277276"/>
                  <a:gd name="connsiteX28" fmla="*/ 518956 w 699865"/>
                  <a:gd name="connsiteY28" fmla="*/ 1205347 h 1277276"/>
                  <a:gd name="connsiteX29" fmla="*/ 499275 w 699865"/>
                  <a:gd name="connsiteY29" fmla="*/ 1216458 h 12772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699865" h="1277276">
                    <a:moveTo>
                      <a:pt x="499275" y="1216458"/>
                    </a:moveTo>
                    <a:cubicBezTo>
                      <a:pt x="468166" y="1240901"/>
                      <a:pt x="436104" y="1263439"/>
                      <a:pt x="396741" y="1272645"/>
                    </a:cubicBezTo>
                    <a:cubicBezTo>
                      <a:pt x="386583" y="1275185"/>
                      <a:pt x="376425" y="1278042"/>
                      <a:pt x="365632" y="1277089"/>
                    </a:cubicBezTo>
                    <a:cubicBezTo>
                      <a:pt x="355156" y="1274867"/>
                      <a:pt x="344681" y="1274550"/>
                      <a:pt x="334205" y="1277089"/>
                    </a:cubicBezTo>
                    <a:cubicBezTo>
                      <a:pt x="282780" y="1274232"/>
                      <a:pt x="240560" y="1251376"/>
                      <a:pt x="203419" y="1217410"/>
                    </a:cubicBezTo>
                    <a:cubicBezTo>
                      <a:pt x="180246" y="1212966"/>
                      <a:pt x="167866" y="1193919"/>
                      <a:pt x="154533" y="1177730"/>
                    </a:cubicBezTo>
                    <a:cubicBezTo>
                      <a:pt x="99933" y="1110750"/>
                      <a:pt x="65650" y="1033294"/>
                      <a:pt x="41524" y="950759"/>
                    </a:cubicBezTo>
                    <a:cubicBezTo>
                      <a:pt x="20255" y="878383"/>
                      <a:pt x="7240" y="805053"/>
                      <a:pt x="2796" y="729820"/>
                    </a:cubicBezTo>
                    <a:cubicBezTo>
                      <a:pt x="-1965" y="650459"/>
                      <a:pt x="-1013" y="571734"/>
                      <a:pt x="8510" y="492691"/>
                    </a:cubicBezTo>
                    <a:cubicBezTo>
                      <a:pt x="18033" y="413648"/>
                      <a:pt x="36762" y="336827"/>
                      <a:pt x="65650" y="262863"/>
                    </a:cubicBezTo>
                    <a:cubicBezTo>
                      <a:pt x="91362" y="197788"/>
                      <a:pt x="124059" y="136204"/>
                      <a:pt x="174215" y="85731"/>
                    </a:cubicBezTo>
                    <a:cubicBezTo>
                      <a:pt x="180563" y="79382"/>
                      <a:pt x="184690" y="71129"/>
                      <a:pt x="192944" y="66367"/>
                    </a:cubicBezTo>
                    <a:cubicBezTo>
                      <a:pt x="204054" y="58113"/>
                      <a:pt x="212625" y="46686"/>
                      <a:pt x="225640" y="40654"/>
                    </a:cubicBezTo>
                    <a:cubicBezTo>
                      <a:pt x="229132" y="38749"/>
                      <a:pt x="231354" y="35258"/>
                      <a:pt x="235481" y="34305"/>
                    </a:cubicBezTo>
                    <a:cubicBezTo>
                      <a:pt x="258654" y="19386"/>
                      <a:pt x="282462" y="6688"/>
                      <a:pt x="310397" y="3831"/>
                    </a:cubicBezTo>
                    <a:cubicBezTo>
                      <a:pt x="314524" y="3196"/>
                      <a:pt x="318651" y="2561"/>
                      <a:pt x="322777" y="1291"/>
                    </a:cubicBezTo>
                    <a:cubicBezTo>
                      <a:pt x="357061" y="-1248"/>
                      <a:pt x="390710" y="-1248"/>
                      <a:pt x="423089" y="12719"/>
                    </a:cubicBezTo>
                    <a:cubicBezTo>
                      <a:pt x="430073" y="15576"/>
                      <a:pt x="435786" y="19703"/>
                      <a:pt x="441818" y="23512"/>
                    </a:cubicBezTo>
                    <a:cubicBezTo>
                      <a:pt x="443405" y="24147"/>
                      <a:pt x="444675" y="24782"/>
                      <a:pt x="446262" y="25099"/>
                    </a:cubicBezTo>
                    <a:cubicBezTo>
                      <a:pt x="464674" y="30813"/>
                      <a:pt x="478324" y="43829"/>
                      <a:pt x="491974" y="56526"/>
                    </a:cubicBezTo>
                    <a:cubicBezTo>
                      <a:pt x="494513" y="58113"/>
                      <a:pt x="497370" y="59383"/>
                      <a:pt x="499910" y="61288"/>
                    </a:cubicBezTo>
                    <a:cubicBezTo>
                      <a:pt x="502449" y="64145"/>
                      <a:pt x="504989" y="67319"/>
                      <a:pt x="508163" y="69859"/>
                    </a:cubicBezTo>
                    <a:cubicBezTo>
                      <a:pt x="539590" y="96524"/>
                      <a:pt x="563081" y="129538"/>
                      <a:pt x="584349" y="164456"/>
                    </a:cubicBezTo>
                    <a:cubicBezTo>
                      <a:pt x="640854" y="257784"/>
                      <a:pt x="669106" y="360635"/>
                      <a:pt x="686565" y="467296"/>
                    </a:cubicBezTo>
                    <a:cubicBezTo>
                      <a:pt x="692279" y="501262"/>
                      <a:pt x="694819" y="535228"/>
                      <a:pt x="697041" y="569512"/>
                    </a:cubicBezTo>
                    <a:cubicBezTo>
                      <a:pt x="698946" y="599669"/>
                      <a:pt x="700533" y="629508"/>
                      <a:pt x="699580" y="659665"/>
                    </a:cubicBezTo>
                    <a:cubicBezTo>
                      <a:pt x="697358" y="741565"/>
                      <a:pt x="688787" y="822830"/>
                      <a:pt x="669423" y="902826"/>
                    </a:cubicBezTo>
                    <a:cubicBezTo>
                      <a:pt x="654504" y="964092"/>
                      <a:pt x="634822" y="1023771"/>
                      <a:pt x="606570" y="1079958"/>
                    </a:cubicBezTo>
                    <a:cubicBezTo>
                      <a:pt x="583397" y="1125670"/>
                      <a:pt x="556414" y="1169159"/>
                      <a:pt x="518956" y="1205347"/>
                    </a:cubicBezTo>
                    <a:cubicBezTo>
                      <a:pt x="513560" y="1211061"/>
                      <a:pt x="507846" y="1216140"/>
                      <a:pt x="499275" y="1216458"/>
                    </a:cubicBezTo>
                    <a:close/>
                  </a:path>
                </a:pathLst>
              </a:custGeom>
              <a:solidFill>
                <a:srgbClr val="C35A00"/>
              </a:solidFill>
              <a:ln w="3173" cap="flat">
                <a:noFill/>
                <a:prstDash val="solid"/>
                <a:miter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1" name="Freeform: Shape 7">
                <a:extLst>
                  <a:ext uri="{FF2B5EF4-FFF2-40B4-BE49-F238E27FC236}">
                    <a16:creationId xmlns:a16="http://schemas.microsoft.com/office/drawing/2014/main" id="{4404FEB7-2C83-4A95-8A90-61443BAA3AF6}"/>
                  </a:ext>
                </a:extLst>
              </p:cNvPr>
              <p:cNvSpPr/>
              <p:nvPr/>
            </p:nvSpPr>
            <p:spPr>
              <a:xfrm>
                <a:off x="4791605" y="1058033"/>
                <a:ext cx="574063" cy="1459642"/>
              </a:xfrm>
              <a:custGeom>
                <a:avLst/>
                <a:gdLst>
                  <a:gd name="connsiteX0" fmla="*/ 0 w 500444"/>
                  <a:gd name="connsiteY0" fmla="*/ 1208210 h 1272454"/>
                  <a:gd name="connsiteX1" fmla="*/ 55552 w 500444"/>
                  <a:gd name="connsiteY1" fmla="*/ 1143452 h 1272454"/>
                  <a:gd name="connsiteX2" fmla="*/ 129516 w 500444"/>
                  <a:gd name="connsiteY2" fmla="*/ 1002190 h 1272454"/>
                  <a:gd name="connsiteX3" fmla="*/ 184434 w 500444"/>
                  <a:gd name="connsiteY3" fmla="*/ 771728 h 1272454"/>
                  <a:gd name="connsiteX4" fmla="*/ 193322 w 500444"/>
                  <a:gd name="connsiteY4" fmla="*/ 610785 h 1272454"/>
                  <a:gd name="connsiteX5" fmla="*/ 153959 w 500444"/>
                  <a:gd name="connsiteY5" fmla="*/ 340642 h 1272454"/>
                  <a:gd name="connsiteX6" fmla="*/ 59997 w 500444"/>
                  <a:gd name="connsiteY6" fmla="*/ 130496 h 1272454"/>
                  <a:gd name="connsiteX7" fmla="*/ 3174 w 500444"/>
                  <a:gd name="connsiteY7" fmla="*/ 62563 h 1272454"/>
                  <a:gd name="connsiteX8" fmla="*/ 14920 w 500444"/>
                  <a:gd name="connsiteY8" fmla="*/ 42882 h 1272454"/>
                  <a:gd name="connsiteX9" fmla="*/ 22856 w 500444"/>
                  <a:gd name="connsiteY9" fmla="*/ 38755 h 1272454"/>
                  <a:gd name="connsiteX10" fmla="*/ 47934 w 500444"/>
                  <a:gd name="connsiteY10" fmla="*/ 27962 h 1272454"/>
                  <a:gd name="connsiteX11" fmla="*/ 146023 w 500444"/>
                  <a:gd name="connsiteY11" fmla="*/ 27 h 1272454"/>
                  <a:gd name="connsiteX12" fmla="*/ 297760 w 500444"/>
                  <a:gd name="connsiteY12" fmla="*/ 61293 h 1272454"/>
                  <a:gd name="connsiteX13" fmla="*/ 333314 w 500444"/>
                  <a:gd name="connsiteY13" fmla="*/ 97482 h 1272454"/>
                  <a:gd name="connsiteX14" fmla="*/ 356804 w 500444"/>
                  <a:gd name="connsiteY14" fmla="*/ 114624 h 1272454"/>
                  <a:gd name="connsiteX15" fmla="*/ 477750 w 500444"/>
                  <a:gd name="connsiteY15" fmla="*/ 404765 h 1272454"/>
                  <a:gd name="connsiteX16" fmla="*/ 499970 w 500444"/>
                  <a:gd name="connsiteY16" fmla="*/ 606023 h 1272454"/>
                  <a:gd name="connsiteX17" fmla="*/ 475845 w 500444"/>
                  <a:gd name="connsiteY17" fmla="*/ 878071 h 1272454"/>
                  <a:gd name="connsiteX18" fmla="*/ 417118 w 500444"/>
                  <a:gd name="connsiteY18" fmla="*/ 1056790 h 1272454"/>
                  <a:gd name="connsiteX19" fmla="*/ 356487 w 500444"/>
                  <a:gd name="connsiteY19" fmla="*/ 1158689 h 1272454"/>
                  <a:gd name="connsiteX20" fmla="*/ 336171 w 500444"/>
                  <a:gd name="connsiteY20" fmla="*/ 1175831 h 1272454"/>
                  <a:gd name="connsiteX21" fmla="*/ 307601 w 500444"/>
                  <a:gd name="connsiteY21" fmla="*/ 1202496 h 1272454"/>
                  <a:gd name="connsiteX22" fmla="*/ 143166 w 500444"/>
                  <a:gd name="connsiteY22" fmla="*/ 1272333 h 1272454"/>
                  <a:gd name="connsiteX23" fmla="*/ 0 w 500444"/>
                  <a:gd name="connsiteY23" fmla="*/ 1208210 h 12724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500444" h="1272454">
                    <a:moveTo>
                      <a:pt x="0" y="1208210"/>
                    </a:moveTo>
                    <a:cubicBezTo>
                      <a:pt x="18729" y="1186624"/>
                      <a:pt x="39045" y="1167260"/>
                      <a:pt x="55552" y="1143452"/>
                    </a:cubicBezTo>
                    <a:cubicBezTo>
                      <a:pt x="86344" y="1099328"/>
                      <a:pt x="110470" y="1052346"/>
                      <a:pt x="129516" y="1002190"/>
                    </a:cubicBezTo>
                    <a:cubicBezTo>
                      <a:pt x="157451" y="927592"/>
                      <a:pt x="175228" y="850771"/>
                      <a:pt x="184434" y="771728"/>
                    </a:cubicBezTo>
                    <a:cubicBezTo>
                      <a:pt x="190782" y="718080"/>
                      <a:pt x="194909" y="664433"/>
                      <a:pt x="193322" y="610785"/>
                    </a:cubicBezTo>
                    <a:cubicBezTo>
                      <a:pt x="190465" y="519362"/>
                      <a:pt x="179037" y="429208"/>
                      <a:pt x="153959" y="340642"/>
                    </a:cubicBezTo>
                    <a:cubicBezTo>
                      <a:pt x="133008" y="265726"/>
                      <a:pt x="103486" y="195254"/>
                      <a:pt x="59997" y="130496"/>
                    </a:cubicBezTo>
                    <a:cubicBezTo>
                      <a:pt x="43490" y="105735"/>
                      <a:pt x="22538" y="84784"/>
                      <a:pt x="3174" y="62563"/>
                    </a:cubicBezTo>
                    <a:cubicBezTo>
                      <a:pt x="0" y="51770"/>
                      <a:pt x="9523" y="48596"/>
                      <a:pt x="14920" y="42882"/>
                    </a:cubicBezTo>
                    <a:cubicBezTo>
                      <a:pt x="17459" y="41612"/>
                      <a:pt x="20316" y="40342"/>
                      <a:pt x="22856" y="38755"/>
                    </a:cubicBezTo>
                    <a:cubicBezTo>
                      <a:pt x="30792" y="34311"/>
                      <a:pt x="36188" y="23835"/>
                      <a:pt x="47934" y="27962"/>
                    </a:cubicBezTo>
                    <a:cubicBezTo>
                      <a:pt x="79043" y="12725"/>
                      <a:pt x="110787" y="662"/>
                      <a:pt x="146023" y="27"/>
                    </a:cubicBezTo>
                    <a:cubicBezTo>
                      <a:pt x="205067" y="-925"/>
                      <a:pt x="254588" y="23200"/>
                      <a:pt x="297760" y="61293"/>
                    </a:cubicBezTo>
                    <a:cubicBezTo>
                      <a:pt x="310458" y="72404"/>
                      <a:pt x="321568" y="85419"/>
                      <a:pt x="333314" y="97482"/>
                    </a:cubicBezTo>
                    <a:cubicBezTo>
                      <a:pt x="343789" y="99704"/>
                      <a:pt x="350773" y="106370"/>
                      <a:pt x="356804" y="114624"/>
                    </a:cubicBezTo>
                    <a:cubicBezTo>
                      <a:pt x="420610" y="201603"/>
                      <a:pt x="456164" y="300327"/>
                      <a:pt x="477750" y="404765"/>
                    </a:cubicBezTo>
                    <a:cubicBezTo>
                      <a:pt x="491400" y="471111"/>
                      <a:pt x="498066" y="538091"/>
                      <a:pt x="499970" y="606023"/>
                    </a:cubicBezTo>
                    <a:cubicBezTo>
                      <a:pt x="502510" y="697764"/>
                      <a:pt x="494891" y="788235"/>
                      <a:pt x="475845" y="878071"/>
                    </a:cubicBezTo>
                    <a:cubicBezTo>
                      <a:pt x="462830" y="939972"/>
                      <a:pt x="443466" y="999651"/>
                      <a:pt x="417118" y="1056790"/>
                    </a:cubicBezTo>
                    <a:cubicBezTo>
                      <a:pt x="400611" y="1092661"/>
                      <a:pt x="380930" y="1127262"/>
                      <a:pt x="356487" y="1158689"/>
                    </a:cubicBezTo>
                    <a:cubicBezTo>
                      <a:pt x="351090" y="1165673"/>
                      <a:pt x="345059" y="1172656"/>
                      <a:pt x="336171" y="1175831"/>
                    </a:cubicBezTo>
                    <a:cubicBezTo>
                      <a:pt x="324108" y="1182180"/>
                      <a:pt x="317124" y="1193608"/>
                      <a:pt x="307601" y="1202496"/>
                    </a:cubicBezTo>
                    <a:cubicBezTo>
                      <a:pt x="261254" y="1245986"/>
                      <a:pt x="208877" y="1274555"/>
                      <a:pt x="143166" y="1272333"/>
                    </a:cubicBezTo>
                    <a:cubicBezTo>
                      <a:pt x="86662" y="1270111"/>
                      <a:pt x="40633" y="1244716"/>
                      <a:pt x="0" y="1208210"/>
                    </a:cubicBezTo>
                    <a:close/>
                  </a:path>
                </a:pathLst>
              </a:custGeom>
              <a:solidFill>
                <a:srgbClr val="C36000"/>
              </a:solidFill>
              <a:ln w="3173" cap="flat">
                <a:noFill/>
                <a:prstDash val="solid"/>
                <a:miter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2" name="Freeform: Shape 8">
                <a:extLst>
                  <a:ext uri="{FF2B5EF4-FFF2-40B4-BE49-F238E27FC236}">
                    <a16:creationId xmlns:a16="http://schemas.microsoft.com/office/drawing/2014/main" id="{9F8D5C21-E9D7-4B6C-9B12-A3D684D6A0C0}"/>
                  </a:ext>
                </a:extLst>
              </p:cNvPr>
              <p:cNvSpPr/>
              <p:nvPr/>
            </p:nvSpPr>
            <p:spPr>
              <a:xfrm>
                <a:off x="3875995" y="1058426"/>
                <a:ext cx="576231" cy="1459137"/>
              </a:xfrm>
              <a:custGeom>
                <a:avLst/>
                <a:gdLst>
                  <a:gd name="connsiteX0" fmla="*/ 496303 w 502334"/>
                  <a:gd name="connsiteY0" fmla="*/ 60316 h 1272014"/>
                  <a:gd name="connsiteX1" fmla="*/ 376627 w 502334"/>
                  <a:gd name="connsiteY1" fmla="*/ 243480 h 1272014"/>
                  <a:gd name="connsiteX2" fmla="*/ 318853 w 502334"/>
                  <a:gd name="connsiteY2" fmla="*/ 452039 h 1272014"/>
                  <a:gd name="connsiteX3" fmla="*/ 306790 w 502334"/>
                  <a:gd name="connsiteY3" fmla="*/ 696787 h 1272014"/>
                  <a:gd name="connsiteX4" fmla="*/ 395991 w 502334"/>
                  <a:gd name="connsiteY4" fmla="*/ 1065336 h 1272014"/>
                  <a:gd name="connsiteX5" fmla="*/ 488049 w 502334"/>
                  <a:gd name="connsiteY5" fmla="*/ 1195170 h 1272014"/>
                  <a:gd name="connsiteX6" fmla="*/ 502334 w 502334"/>
                  <a:gd name="connsiteY6" fmla="*/ 1208502 h 1272014"/>
                  <a:gd name="connsiteX7" fmla="*/ 491859 w 502334"/>
                  <a:gd name="connsiteY7" fmla="*/ 1215169 h 1272014"/>
                  <a:gd name="connsiteX8" fmla="*/ 199178 w 502334"/>
                  <a:gd name="connsiteY8" fmla="*/ 1207550 h 1272014"/>
                  <a:gd name="connsiteX9" fmla="*/ 166164 w 502334"/>
                  <a:gd name="connsiteY9" fmla="*/ 1173584 h 1272014"/>
                  <a:gd name="connsiteX10" fmla="*/ 143943 w 502334"/>
                  <a:gd name="connsiteY10" fmla="*/ 1158029 h 1272014"/>
                  <a:gd name="connsiteX11" fmla="*/ 46488 w 502334"/>
                  <a:gd name="connsiteY11" fmla="*/ 959946 h 1272014"/>
                  <a:gd name="connsiteX12" fmla="*/ 4903 w 502334"/>
                  <a:gd name="connsiteY12" fmla="*/ 753926 h 1272014"/>
                  <a:gd name="connsiteX13" fmla="*/ 2999 w 502334"/>
                  <a:gd name="connsiteY13" fmla="*/ 549811 h 1272014"/>
                  <a:gd name="connsiteX14" fmla="*/ 22998 w 502334"/>
                  <a:gd name="connsiteY14" fmla="*/ 402518 h 1272014"/>
                  <a:gd name="connsiteX15" fmla="*/ 117595 w 502334"/>
                  <a:gd name="connsiteY15" fmla="*/ 153327 h 1272014"/>
                  <a:gd name="connsiteX16" fmla="*/ 149657 w 502334"/>
                  <a:gd name="connsiteY16" fmla="*/ 107932 h 1272014"/>
                  <a:gd name="connsiteX17" fmla="*/ 163624 w 502334"/>
                  <a:gd name="connsiteY17" fmla="*/ 98409 h 1272014"/>
                  <a:gd name="connsiteX18" fmla="*/ 182988 w 502334"/>
                  <a:gd name="connsiteY18" fmla="*/ 79998 h 1272014"/>
                  <a:gd name="connsiteX19" fmla="*/ 352819 w 502334"/>
                  <a:gd name="connsiteY19" fmla="*/ 2 h 1272014"/>
                  <a:gd name="connsiteX20" fmla="*/ 468685 w 502334"/>
                  <a:gd name="connsiteY20" fmla="*/ 38095 h 1272014"/>
                  <a:gd name="connsiteX21" fmla="*/ 491859 w 502334"/>
                  <a:gd name="connsiteY21" fmla="*/ 49206 h 1272014"/>
                  <a:gd name="connsiteX22" fmla="*/ 496620 w 502334"/>
                  <a:gd name="connsiteY22" fmla="*/ 53967 h 1272014"/>
                  <a:gd name="connsiteX23" fmla="*/ 496303 w 502334"/>
                  <a:gd name="connsiteY23" fmla="*/ 60316 h 12720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502334" h="1272014">
                    <a:moveTo>
                      <a:pt x="496303" y="60316"/>
                    </a:moveTo>
                    <a:cubicBezTo>
                      <a:pt x="444560" y="113646"/>
                      <a:pt x="404562" y="174913"/>
                      <a:pt x="376627" y="243480"/>
                    </a:cubicBezTo>
                    <a:cubicBezTo>
                      <a:pt x="349010" y="310778"/>
                      <a:pt x="330598" y="380615"/>
                      <a:pt x="318853" y="452039"/>
                    </a:cubicBezTo>
                    <a:cubicBezTo>
                      <a:pt x="305521" y="533304"/>
                      <a:pt x="302346" y="615204"/>
                      <a:pt x="306790" y="696787"/>
                    </a:cubicBezTo>
                    <a:cubicBezTo>
                      <a:pt x="313457" y="824716"/>
                      <a:pt x="338852" y="949153"/>
                      <a:pt x="395991" y="1065336"/>
                    </a:cubicBezTo>
                    <a:cubicBezTo>
                      <a:pt x="419482" y="1113270"/>
                      <a:pt x="448687" y="1158029"/>
                      <a:pt x="488049" y="1195170"/>
                    </a:cubicBezTo>
                    <a:cubicBezTo>
                      <a:pt x="492811" y="1199614"/>
                      <a:pt x="499477" y="1201836"/>
                      <a:pt x="502334" y="1208502"/>
                    </a:cubicBezTo>
                    <a:cubicBezTo>
                      <a:pt x="497890" y="1209137"/>
                      <a:pt x="495033" y="1212629"/>
                      <a:pt x="491859" y="1215169"/>
                    </a:cubicBezTo>
                    <a:cubicBezTo>
                      <a:pt x="396626" y="1293577"/>
                      <a:pt x="289966" y="1290720"/>
                      <a:pt x="199178" y="1207550"/>
                    </a:cubicBezTo>
                    <a:cubicBezTo>
                      <a:pt x="187432" y="1196757"/>
                      <a:pt x="177274" y="1185012"/>
                      <a:pt x="166164" y="1173584"/>
                    </a:cubicBezTo>
                    <a:cubicBezTo>
                      <a:pt x="155371" y="1173266"/>
                      <a:pt x="149657" y="1165648"/>
                      <a:pt x="143943" y="1158029"/>
                    </a:cubicBezTo>
                    <a:cubicBezTo>
                      <a:pt x="99183" y="1098033"/>
                      <a:pt x="69027" y="1030735"/>
                      <a:pt x="46488" y="959946"/>
                    </a:cubicBezTo>
                    <a:cubicBezTo>
                      <a:pt x="25220" y="892648"/>
                      <a:pt x="11252" y="823763"/>
                      <a:pt x="4903" y="753926"/>
                    </a:cubicBezTo>
                    <a:cubicBezTo>
                      <a:pt x="-1445" y="685994"/>
                      <a:pt x="-1128" y="618061"/>
                      <a:pt x="2999" y="549811"/>
                    </a:cubicBezTo>
                    <a:cubicBezTo>
                      <a:pt x="5856" y="499973"/>
                      <a:pt x="13157" y="451087"/>
                      <a:pt x="22998" y="402518"/>
                    </a:cubicBezTo>
                    <a:cubicBezTo>
                      <a:pt x="41092" y="314587"/>
                      <a:pt x="70614" y="230465"/>
                      <a:pt x="117595" y="153327"/>
                    </a:cubicBezTo>
                    <a:cubicBezTo>
                      <a:pt x="127118" y="137454"/>
                      <a:pt x="138546" y="122852"/>
                      <a:pt x="149657" y="107932"/>
                    </a:cubicBezTo>
                    <a:cubicBezTo>
                      <a:pt x="153466" y="102853"/>
                      <a:pt x="158228" y="100314"/>
                      <a:pt x="163624" y="98409"/>
                    </a:cubicBezTo>
                    <a:cubicBezTo>
                      <a:pt x="172195" y="94600"/>
                      <a:pt x="176639" y="86346"/>
                      <a:pt x="182988" y="79998"/>
                    </a:cubicBezTo>
                    <a:cubicBezTo>
                      <a:pt x="229969" y="32699"/>
                      <a:pt x="283617" y="-315"/>
                      <a:pt x="352819" y="2"/>
                    </a:cubicBezTo>
                    <a:cubicBezTo>
                      <a:pt x="395356" y="2"/>
                      <a:pt x="433132" y="15874"/>
                      <a:pt x="468685" y="38095"/>
                    </a:cubicBezTo>
                    <a:cubicBezTo>
                      <a:pt x="480113" y="33969"/>
                      <a:pt x="483923" y="46031"/>
                      <a:pt x="491859" y="49206"/>
                    </a:cubicBezTo>
                    <a:cubicBezTo>
                      <a:pt x="493763" y="50475"/>
                      <a:pt x="495351" y="52063"/>
                      <a:pt x="496620" y="53967"/>
                    </a:cubicBezTo>
                    <a:cubicBezTo>
                      <a:pt x="496938" y="55872"/>
                      <a:pt x="496620" y="58094"/>
                      <a:pt x="496303" y="60316"/>
                    </a:cubicBezTo>
                    <a:close/>
                  </a:path>
                </a:pathLst>
              </a:custGeom>
              <a:solidFill>
                <a:srgbClr val="C36000"/>
              </a:solidFill>
              <a:ln w="3173" cap="flat">
                <a:noFill/>
                <a:prstDash val="solid"/>
                <a:miter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68227107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직사각형 15">
            <a:extLst>
              <a:ext uri="{FF2B5EF4-FFF2-40B4-BE49-F238E27FC236}">
                <a16:creationId xmlns:a16="http://schemas.microsoft.com/office/drawing/2014/main" id="{ACB8C9D2-B320-48CA-B0C5-4DE145667ABB}"/>
              </a:ext>
            </a:extLst>
          </p:cNvPr>
          <p:cNvSpPr/>
          <p:nvPr/>
        </p:nvSpPr>
        <p:spPr>
          <a:xfrm>
            <a:off x="323850" y="4505325"/>
            <a:ext cx="11610975" cy="2228850"/>
          </a:xfrm>
          <a:prstGeom prst="rect">
            <a:avLst/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9" name="Group 7">
            <a:extLst>
              <a:ext uri="{FF2B5EF4-FFF2-40B4-BE49-F238E27FC236}">
                <a16:creationId xmlns:a16="http://schemas.microsoft.com/office/drawing/2014/main" id="{694893A6-E941-46C4-AF16-56ACF026E1AE}"/>
              </a:ext>
            </a:extLst>
          </p:cNvPr>
          <p:cNvGrpSpPr/>
          <p:nvPr/>
        </p:nvGrpSpPr>
        <p:grpSpPr>
          <a:xfrm>
            <a:off x="6474802" y="4783964"/>
            <a:ext cx="5214511" cy="1671572"/>
            <a:chOff x="6474802" y="4944615"/>
            <a:chExt cx="5214511" cy="1671572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9DD54D3B-607C-4520-954A-8FF7328B2D53}"/>
                </a:ext>
              </a:extLst>
            </p:cNvPr>
            <p:cNvSpPr txBox="1"/>
            <p:nvPr/>
          </p:nvSpPr>
          <p:spPr>
            <a:xfrm>
              <a:off x="6474802" y="5877523"/>
              <a:ext cx="5214511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I hope and I believe that this Template will your Time, Money and Reputation. 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848AF570-763C-40CE-B48D-22BF2058979E}"/>
                </a:ext>
              </a:extLst>
            </p:cNvPr>
            <p:cNvSpPr txBox="1"/>
            <p:nvPr/>
          </p:nvSpPr>
          <p:spPr>
            <a:xfrm>
              <a:off x="6474802" y="4944615"/>
              <a:ext cx="5214511" cy="861774"/>
            </a:xfrm>
            <a:prstGeom prst="rect">
              <a:avLst/>
            </a:prstGeom>
            <a:noFill/>
          </p:spPr>
          <p:txBody>
            <a:bodyPr wrap="square" lIns="36000" tIns="0" rIns="36000" bIns="0" rtlCol="0" anchor="ctr">
              <a:spAutoFit/>
            </a:bodyPr>
            <a:lstStyle/>
            <a:p>
              <a:r>
                <a:rPr lang="en-US" altLang="ko-KR" sz="2800" dirty="0">
                  <a:solidFill>
                    <a:schemeClr val="bg1"/>
                  </a:solidFill>
                </a:rPr>
                <a:t>We Create Quality </a:t>
              </a:r>
            </a:p>
            <a:p>
              <a:r>
                <a:rPr lang="en-US" altLang="ko-KR" sz="2800" dirty="0">
                  <a:solidFill>
                    <a:schemeClr val="bg1"/>
                  </a:solidFill>
                </a:rPr>
                <a:t>Professional PPT Presentation</a:t>
              </a:r>
              <a:endParaRPr lang="ko-KR" altLang="en-US" sz="28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2" name="Group 3">
            <a:extLst>
              <a:ext uri="{FF2B5EF4-FFF2-40B4-BE49-F238E27FC236}">
                <a16:creationId xmlns:a16="http://schemas.microsoft.com/office/drawing/2014/main" id="{4956A1CE-927A-4DF9-BF2B-168FE510947B}"/>
              </a:ext>
            </a:extLst>
          </p:cNvPr>
          <p:cNvGrpSpPr/>
          <p:nvPr/>
        </p:nvGrpSpPr>
        <p:grpSpPr>
          <a:xfrm>
            <a:off x="712177" y="4688726"/>
            <a:ext cx="4791807" cy="1862048"/>
            <a:chOff x="4651035" y="1734907"/>
            <a:chExt cx="4791807" cy="1862048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0D14ACB3-B971-4705-87EE-241BB68AF66F}"/>
                </a:ext>
              </a:extLst>
            </p:cNvPr>
            <p:cNvSpPr txBox="1"/>
            <p:nvPr/>
          </p:nvSpPr>
          <p:spPr>
            <a:xfrm>
              <a:off x="5611985" y="1923770"/>
              <a:ext cx="3830857" cy="101566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dist"/>
              <a:r>
                <a:rPr lang="en-US" altLang="ko-KR" sz="6000" b="1" dirty="0">
                  <a:solidFill>
                    <a:schemeClr val="bg1"/>
                  </a:solidFill>
                  <a:cs typeface="Arial" pitchFamily="34" charset="0"/>
                </a:rPr>
                <a:t>WESOME</a:t>
              </a:r>
              <a:endParaRPr lang="en-US" altLang="ko-KR" sz="6000" b="1" dirty="0">
                <a:solidFill>
                  <a:schemeClr val="bg1"/>
                </a:solidFill>
                <a:latin typeface="Arial Black" panose="020B0A04020102020204" pitchFamily="34" charset="0"/>
                <a:cs typeface="Arial" pitchFamily="34" charset="0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3456D78E-1BF8-4F0B-B63E-49501A92CF7D}"/>
                </a:ext>
              </a:extLst>
            </p:cNvPr>
            <p:cNvSpPr txBox="1"/>
            <p:nvPr/>
          </p:nvSpPr>
          <p:spPr>
            <a:xfrm>
              <a:off x="5666752" y="2619733"/>
              <a:ext cx="3776089" cy="83099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dist"/>
              <a:r>
                <a:rPr lang="en-GB" altLang="ko-KR" sz="4800" dirty="0">
                  <a:solidFill>
                    <a:schemeClr val="bg1"/>
                  </a:solidFill>
                  <a:cs typeface="Arial" pitchFamily="34" charset="0"/>
                </a:rPr>
                <a:t>Presentation</a:t>
              </a:r>
              <a:endParaRPr lang="ko-KR" altLang="en-US" sz="48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4BA781D4-236D-4475-8006-D6C7636069AA}"/>
                </a:ext>
              </a:extLst>
            </p:cNvPr>
            <p:cNvSpPr txBox="1"/>
            <p:nvPr/>
          </p:nvSpPr>
          <p:spPr>
            <a:xfrm>
              <a:off x="4651035" y="1734907"/>
              <a:ext cx="1021196" cy="1862048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11500" b="1" dirty="0">
                  <a:solidFill>
                    <a:schemeClr val="bg1"/>
                  </a:solidFill>
                  <a:cs typeface="Arial" pitchFamily="34" charset="0"/>
                </a:rPr>
                <a:t>A</a:t>
              </a:r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B853EA12-9921-4EBC-A467-21581CEDF64C}"/>
              </a:ext>
            </a:extLst>
          </p:cNvPr>
          <p:cNvSpPr txBox="1"/>
          <p:nvPr/>
        </p:nvSpPr>
        <p:spPr>
          <a:xfrm>
            <a:off x="8628187" y="1163286"/>
            <a:ext cx="3061125" cy="43088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GB" altLang="ko-KR" sz="1100" dirty="0">
                <a:solidFill>
                  <a:schemeClr val="accent2"/>
                </a:solidFill>
                <a:cs typeface="Arial" pitchFamily="34" charset="0"/>
              </a:rPr>
              <a:t>L</a:t>
            </a:r>
            <a:r>
              <a:rPr lang="en-US" altLang="ko-KR" sz="1100" dirty="0">
                <a:solidFill>
                  <a:schemeClr val="accent2"/>
                </a:solidFill>
                <a:cs typeface="Arial" pitchFamily="34" charset="0"/>
              </a:rPr>
              <a:t>OREM IPSUM DOLOR SIT AMET,</a:t>
            </a:r>
          </a:p>
          <a:p>
            <a:pPr algn="r"/>
            <a:r>
              <a:rPr lang="en-US" altLang="ko-KR" sz="1100" dirty="0">
                <a:solidFill>
                  <a:schemeClr val="accent2"/>
                </a:solidFill>
                <a:cs typeface="Arial" pitchFamily="34" charset="0"/>
              </a:rPr>
              <a:t>CU USU AGAM INTEGRE IMPEDIT.</a:t>
            </a:r>
            <a:endParaRPr lang="ko-KR" altLang="en-US" sz="1100" dirty="0">
              <a:solidFill>
                <a:schemeClr val="accent2"/>
              </a:solidFill>
              <a:cs typeface="Arial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4C34236-D86B-4A4B-B8A3-608C22BA54C5}"/>
              </a:ext>
            </a:extLst>
          </p:cNvPr>
          <p:cNvSpPr txBox="1"/>
          <p:nvPr/>
        </p:nvSpPr>
        <p:spPr>
          <a:xfrm>
            <a:off x="8628187" y="402464"/>
            <a:ext cx="3061126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GB" altLang="ko-KR" sz="2400" dirty="0">
                <a:solidFill>
                  <a:schemeClr val="accent2"/>
                </a:solidFill>
                <a:cs typeface="Arial" pitchFamily="34" charset="0"/>
              </a:rPr>
              <a:t>L</a:t>
            </a:r>
            <a:r>
              <a:rPr lang="en-US" altLang="ko-KR" sz="2400" dirty="0">
                <a:solidFill>
                  <a:schemeClr val="accent2"/>
                </a:solidFill>
                <a:cs typeface="Arial" pitchFamily="34" charset="0"/>
              </a:rPr>
              <a:t>OREM IPSUM</a:t>
            </a:r>
          </a:p>
          <a:p>
            <a:pPr algn="r"/>
            <a:r>
              <a:rPr lang="en-US" altLang="ko-KR" sz="2400" dirty="0">
                <a:solidFill>
                  <a:schemeClr val="accent2"/>
                </a:solidFill>
                <a:cs typeface="Arial" pitchFamily="34" charset="0"/>
              </a:rPr>
              <a:t>DOLOR SIT AMET, </a:t>
            </a:r>
            <a:endParaRPr lang="ko-KR" altLang="en-US" sz="2400" dirty="0">
              <a:solidFill>
                <a:schemeClr val="accent2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336923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grpSp>
        <p:nvGrpSpPr>
          <p:cNvPr id="3" name="Group 334">
            <a:extLst>
              <a:ext uri="{FF2B5EF4-FFF2-40B4-BE49-F238E27FC236}">
                <a16:creationId xmlns:a16="http://schemas.microsoft.com/office/drawing/2014/main" id="{D6469383-8D68-4F3F-BBFB-1D8C8D3C1348}"/>
              </a:ext>
            </a:extLst>
          </p:cNvPr>
          <p:cNvGrpSpPr/>
          <p:nvPr/>
        </p:nvGrpSpPr>
        <p:grpSpPr>
          <a:xfrm>
            <a:off x="2429803" y="1919742"/>
            <a:ext cx="6797361" cy="3989160"/>
            <a:chOff x="2687161" y="3731096"/>
            <a:chExt cx="5158677" cy="3027467"/>
          </a:xfrm>
          <a:solidFill>
            <a:schemeClr val="bg1"/>
          </a:solidFill>
        </p:grpSpPr>
        <p:sp>
          <p:nvSpPr>
            <p:cNvPr id="4" name="Freeform: Shape 335">
              <a:extLst>
                <a:ext uri="{FF2B5EF4-FFF2-40B4-BE49-F238E27FC236}">
                  <a16:creationId xmlns:a16="http://schemas.microsoft.com/office/drawing/2014/main" id="{311CD5C3-B8C1-4AF4-9967-440C93F3B612}"/>
                </a:ext>
              </a:extLst>
            </p:cNvPr>
            <p:cNvSpPr/>
            <p:nvPr/>
          </p:nvSpPr>
          <p:spPr>
            <a:xfrm>
              <a:off x="2725967" y="4290519"/>
              <a:ext cx="1906137" cy="2468044"/>
            </a:xfrm>
            <a:custGeom>
              <a:avLst/>
              <a:gdLst>
                <a:gd name="connsiteX0" fmla="*/ 1901480 w 1906136"/>
                <a:gd name="connsiteY0" fmla="*/ 1594450 h 2468044"/>
                <a:gd name="connsiteX1" fmla="*/ 1898376 w 1906136"/>
                <a:gd name="connsiteY1" fmla="*/ 1588241 h 2468044"/>
                <a:gd name="connsiteX2" fmla="*/ 1892167 w 1906136"/>
                <a:gd name="connsiteY2" fmla="*/ 1582963 h 2468044"/>
                <a:gd name="connsiteX3" fmla="*/ 1886889 w 1906136"/>
                <a:gd name="connsiteY3" fmla="*/ 1575513 h 2468044"/>
                <a:gd name="connsiteX4" fmla="*/ 1879749 w 1906136"/>
                <a:gd name="connsiteY4" fmla="*/ 1577686 h 2468044"/>
                <a:gd name="connsiteX5" fmla="*/ 1870436 w 1906136"/>
                <a:gd name="connsiteY5" fmla="*/ 1577686 h 2468044"/>
                <a:gd name="connsiteX6" fmla="*/ 1862054 w 1906136"/>
                <a:gd name="connsiteY6" fmla="*/ 1575513 h 2468044"/>
                <a:gd name="connsiteX7" fmla="*/ 1855845 w 1906136"/>
                <a:gd name="connsiteY7" fmla="*/ 1568062 h 2468044"/>
                <a:gd name="connsiteX8" fmla="*/ 1854913 w 1906136"/>
                <a:gd name="connsiteY8" fmla="*/ 1558748 h 2468044"/>
                <a:gd name="connsiteX9" fmla="*/ 1850878 w 1906136"/>
                <a:gd name="connsiteY9" fmla="*/ 1548193 h 2468044"/>
                <a:gd name="connsiteX10" fmla="*/ 1845600 w 1906136"/>
                <a:gd name="connsiteY10" fmla="*/ 1542916 h 2468044"/>
                <a:gd name="connsiteX11" fmla="*/ 1789410 w 1906136"/>
                <a:gd name="connsiteY11" fmla="*/ 1538569 h 2468044"/>
                <a:gd name="connsiteX12" fmla="*/ 1785374 w 1906136"/>
                <a:gd name="connsiteY12" fmla="*/ 1537638 h 2468044"/>
                <a:gd name="connsiteX13" fmla="*/ 1782269 w 1906136"/>
                <a:gd name="connsiteY13" fmla="*/ 1535465 h 2468044"/>
                <a:gd name="connsiteX14" fmla="*/ 1778233 w 1906136"/>
                <a:gd name="connsiteY14" fmla="*/ 1533292 h 2468044"/>
                <a:gd name="connsiteX15" fmla="*/ 1777302 w 1906136"/>
                <a:gd name="connsiteY15" fmla="*/ 1533292 h 2468044"/>
                <a:gd name="connsiteX16" fmla="*/ 1771093 w 1906136"/>
                <a:gd name="connsiteY16" fmla="*/ 1531119 h 2468044"/>
                <a:gd name="connsiteX17" fmla="*/ 1767989 w 1906136"/>
                <a:gd name="connsiteY17" fmla="*/ 1533292 h 2468044"/>
                <a:gd name="connsiteX18" fmla="*/ 1762711 w 1906136"/>
                <a:gd name="connsiteY18" fmla="*/ 1535465 h 2468044"/>
                <a:gd name="connsiteX19" fmla="*/ 1758675 w 1906136"/>
                <a:gd name="connsiteY19" fmla="*/ 1522737 h 2468044"/>
                <a:gd name="connsiteX20" fmla="*/ 1736944 w 1906136"/>
                <a:gd name="connsiteY20" fmla="*/ 1515286 h 2468044"/>
                <a:gd name="connsiteX21" fmla="*/ 1713971 w 1906136"/>
                <a:gd name="connsiteY21" fmla="*/ 1515286 h 2468044"/>
                <a:gd name="connsiteX22" fmla="*/ 1717075 w 1906136"/>
                <a:gd name="connsiteY22" fmla="*/ 1509077 h 2468044"/>
                <a:gd name="connsiteX23" fmla="*/ 1721111 w 1906136"/>
                <a:gd name="connsiteY23" fmla="*/ 1505973 h 2468044"/>
                <a:gd name="connsiteX24" fmla="*/ 1724216 w 1906136"/>
                <a:gd name="connsiteY24" fmla="*/ 1500695 h 2468044"/>
                <a:gd name="connsiteX25" fmla="*/ 1728252 w 1906136"/>
                <a:gd name="connsiteY25" fmla="*/ 1496349 h 2468044"/>
                <a:gd name="connsiteX26" fmla="*/ 1729183 w 1906136"/>
                <a:gd name="connsiteY26" fmla="*/ 1488898 h 2468044"/>
                <a:gd name="connsiteX27" fmla="*/ 1704037 w 1906136"/>
                <a:gd name="connsiteY27" fmla="*/ 1476170 h 2468044"/>
                <a:gd name="connsiteX28" fmla="*/ 1682306 w 1906136"/>
                <a:gd name="connsiteY28" fmla="*/ 1459406 h 2468044"/>
                <a:gd name="connsiteX29" fmla="*/ 1662437 w 1906136"/>
                <a:gd name="connsiteY29" fmla="*/ 1439537 h 2468044"/>
                <a:gd name="connsiteX30" fmla="*/ 1645673 w 1906136"/>
                <a:gd name="connsiteY30" fmla="*/ 1417496 h 2468044"/>
                <a:gd name="connsiteX31" fmla="*/ 1621769 w 1906136"/>
                <a:gd name="connsiteY31" fmla="*/ 1415322 h 2468044"/>
                <a:gd name="connsiteX32" fmla="*/ 1604073 w 1906136"/>
                <a:gd name="connsiteY32" fmla="*/ 1414391 h 2468044"/>
                <a:gd name="connsiteX33" fmla="*/ 1582342 w 1906136"/>
                <a:gd name="connsiteY33" fmla="*/ 1412218 h 2468044"/>
                <a:gd name="connsiteX34" fmla="*/ 1578306 w 1906136"/>
                <a:gd name="connsiteY34" fmla="*/ 1400732 h 2468044"/>
                <a:gd name="connsiteX35" fmla="*/ 1571166 w 1906136"/>
                <a:gd name="connsiteY35" fmla="*/ 1393281 h 2468044"/>
                <a:gd name="connsiteX36" fmla="*/ 1562784 w 1906136"/>
                <a:gd name="connsiteY36" fmla="*/ 1392350 h 2468044"/>
                <a:gd name="connsiteX37" fmla="*/ 1549124 w 1906136"/>
                <a:gd name="connsiteY37" fmla="*/ 1388003 h 2468044"/>
                <a:gd name="connsiteX38" fmla="*/ 1549124 w 1906136"/>
                <a:gd name="connsiteY38" fmla="*/ 1377448 h 2468044"/>
                <a:gd name="connsiteX39" fmla="*/ 1536707 w 1906136"/>
                <a:gd name="connsiteY39" fmla="*/ 1371239 h 2468044"/>
                <a:gd name="connsiteX40" fmla="*/ 1529566 w 1906136"/>
                <a:gd name="connsiteY40" fmla="*/ 1365962 h 2468044"/>
                <a:gd name="connsiteX41" fmla="*/ 1522426 w 1906136"/>
                <a:gd name="connsiteY41" fmla="*/ 1360684 h 2468044"/>
                <a:gd name="connsiteX42" fmla="*/ 1510008 w 1906136"/>
                <a:gd name="connsiteY42" fmla="*/ 1356338 h 2468044"/>
                <a:gd name="connsiteX43" fmla="*/ 1512181 w 1906136"/>
                <a:gd name="connsiteY43" fmla="*/ 1353233 h 2468044"/>
                <a:gd name="connsiteX44" fmla="*/ 1512181 w 1906136"/>
                <a:gd name="connsiteY44" fmla="*/ 1351060 h 2468044"/>
                <a:gd name="connsiteX45" fmla="*/ 1514354 w 1906136"/>
                <a:gd name="connsiteY45" fmla="*/ 1350129 h 2468044"/>
                <a:gd name="connsiteX46" fmla="*/ 1514354 w 1906136"/>
                <a:gd name="connsiteY46" fmla="*/ 1347956 h 2468044"/>
                <a:gd name="connsiteX47" fmla="*/ 1514354 w 1906136"/>
                <a:gd name="connsiteY47" fmla="*/ 1343609 h 2468044"/>
                <a:gd name="connsiteX48" fmla="*/ 1488277 w 1906136"/>
                <a:gd name="connsiteY48" fmla="*/ 1345783 h 2468044"/>
                <a:gd name="connsiteX49" fmla="*/ 1463131 w 1906136"/>
                <a:gd name="connsiteY49" fmla="*/ 1347956 h 2468044"/>
                <a:gd name="connsiteX50" fmla="*/ 1441400 w 1906136"/>
                <a:gd name="connsiteY50" fmla="*/ 1345783 h 2468044"/>
                <a:gd name="connsiteX51" fmla="*/ 1419668 w 1906136"/>
                <a:gd name="connsiteY51" fmla="*/ 1338332 h 2468044"/>
                <a:gd name="connsiteX52" fmla="*/ 1402904 w 1906136"/>
                <a:gd name="connsiteY52" fmla="*/ 1323741 h 2468044"/>
                <a:gd name="connsiteX53" fmla="*/ 1399800 w 1906136"/>
                <a:gd name="connsiteY53" fmla="*/ 1325914 h 2468044"/>
                <a:gd name="connsiteX54" fmla="*/ 1395764 w 1906136"/>
                <a:gd name="connsiteY54" fmla="*/ 1328087 h 2468044"/>
                <a:gd name="connsiteX55" fmla="*/ 1393591 w 1906136"/>
                <a:gd name="connsiteY55" fmla="*/ 1329019 h 2468044"/>
                <a:gd name="connsiteX56" fmla="*/ 1392660 w 1906136"/>
                <a:gd name="connsiteY56" fmla="*/ 1331192 h 2468044"/>
                <a:gd name="connsiteX57" fmla="*/ 1390487 w 1906136"/>
                <a:gd name="connsiteY57" fmla="*/ 1333365 h 2468044"/>
                <a:gd name="connsiteX58" fmla="*/ 1386451 w 1906136"/>
                <a:gd name="connsiteY58" fmla="*/ 1336469 h 2468044"/>
                <a:gd name="connsiteX59" fmla="*/ 1386451 w 1906136"/>
                <a:gd name="connsiteY59" fmla="*/ 1340815 h 2468044"/>
                <a:gd name="connsiteX60" fmla="*/ 1383346 w 1906136"/>
                <a:gd name="connsiteY60" fmla="*/ 1338642 h 2468044"/>
                <a:gd name="connsiteX61" fmla="*/ 1381173 w 1906136"/>
                <a:gd name="connsiteY61" fmla="*/ 1336469 h 2468044"/>
                <a:gd name="connsiteX62" fmla="*/ 1379000 w 1906136"/>
                <a:gd name="connsiteY62" fmla="*/ 1336469 h 2468044"/>
                <a:gd name="connsiteX63" fmla="*/ 1379000 w 1906136"/>
                <a:gd name="connsiteY63" fmla="*/ 1335538 h 2468044"/>
                <a:gd name="connsiteX64" fmla="*/ 1381173 w 1906136"/>
                <a:gd name="connsiteY64" fmla="*/ 1335538 h 2468044"/>
                <a:gd name="connsiteX65" fmla="*/ 1381173 w 1906136"/>
                <a:gd name="connsiteY65" fmla="*/ 1331192 h 2468044"/>
                <a:gd name="connsiteX66" fmla="*/ 1383346 w 1906136"/>
                <a:gd name="connsiteY66" fmla="*/ 1328087 h 2468044"/>
                <a:gd name="connsiteX67" fmla="*/ 1378069 w 1906136"/>
                <a:gd name="connsiteY67" fmla="*/ 1328087 h 2468044"/>
                <a:gd name="connsiteX68" fmla="*/ 1374033 w 1906136"/>
                <a:gd name="connsiteY68" fmla="*/ 1325914 h 2468044"/>
                <a:gd name="connsiteX69" fmla="*/ 1371860 w 1906136"/>
                <a:gd name="connsiteY69" fmla="*/ 1325914 h 2468044"/>
                <a:gd name="connsiteX70" fmla="*/ 1368755 w 1906136"/>
                <a:gd name="connsiteY70" fmla="*/ 1325914 h 2468044"/>
                <a:gd name="connsiteX71" fmla="*/ 1366582 w 1906136"/>
                <a:gd name="connsiteY71" fmla="*/ 1325914 h 2468044"/>
                <a:gd name="connsiteX72" fmla="*/ 1363478 w 1906136"/>
                <a:gd name="connsiteY72" fmla="*/ 1328087 h 2468044"/>
                <a:gd name="connsiteX73" fmla="*/ 1343609 w 1906136"/>
                <a:gd name="connsiteY73" fmla="*/ 1331192 h 2468044"/>
                <a:gd name="connsiteX74" fmla="*/ 1329950 w 1906136"/>
                <a:gd name="connsiteY74" fmla="*/ 1338642 h 2468044"/>
                <a:gd name="connsiteX75" fmla="*/ 1319395 w 1906136"/>
                <a:gd name="connsiteY75" fmla="*/ 1347956 h 2468044"/>
                <a:gd name="connsiteX76" fmla="*/ 1310081 w 1906136"/>
                <a:gd name="connsiteY76" fmla="*/ 1358511 h 2468044"/>
                <a:gd name="connsiteX77" fmla="*/ 1302941 w 1906136"/>
                <a:gd name="connsiteY77" fmla="*/ 1373102 h 2468044"/>
                <a:gd name="connsiteX78" fmla="*/ 1296111 w 1906136"/>
                <a:gd name="connsiteY78" fmla="*/ 1371550 h 2468044"/>
                <a:gd name="connsiteX79" fmla="*/ 1290833 w 1906136"/>
                <a:gd name="connsiteY79" fmla="*/ 1370618 h 2468044"/>
                <a:gd name="connsiteX80" fmla="*/ 1288660 w 1906136"/>
                <a:gd name="connsiteY80" fmla="*/ 1370618 h 2468044"/>
                <a:gd name="connsiteX81" fmla="*/ 1286798 w 1906136"/>
                <a:gd name="connsiteY81" fmla="*/ 1368445 h 2468044"/>
                <a:gd name="connsiteX82" fmla="*/ 1283693 w 1906136"/>
                <a:gd name="connsiteY82" fmla="*/ 1364099 h 2468044"/>
                <a:gd name="connsiteX83" fmla="*/ 1281520 w 1906136"/>
                <a:gd name="connsiteY83" fmla="*/ 1360994 h 2468044"/>
                <a:gd name="connsiteX84" fmla="*/ 1264756 w 1906136"/>
                <a:gd name="connsiteY84" fmla="*/ 1360994 h 2468044"/>
                <a:gd name="connsiteX85" fmla="*/ 1255443 w 1906136"/>
                <a:gd name="connsiteY85" fmla="*/ 1364099 h 2468044"/>
                <a:gd name="connsiteX86" fmla="*/ 1248302 w 1906136"/>
                <a:gd name="connsiteY86" fmla="*/ 1373412 h 2468044"/>
                <a:gd name="connsiteX87" fmla="*/ 1234643 w 1906136"/>
                <a:gd name="connsiteY87" fmla="*/ 1370308 h 2468044"/>
                <a:gd name="connsiteX88" fmla="*/ 1223156 w 1906136"/>
                <a:gd name="connsiteY88" fmla="*/ 1364099 h 2468044"/>
                <a:gd name="connsiteX89" fmla="*/ 1216016 w 1906136"/>
                <a:gd name="connsiteY89" fmla="*/ 1356648 h 2468044"/>
                <a:gd name="connsiteX90" fmla="*/ 1210739 w 1906136"/>
                <a:gd name="connsiteY90" fmla="*/ 1350439 h 2468044"/>
                <a:gd name="connsiteX91" fmla="*/ 1201425 w 1906136"/>
                <a:gd name="connsiteY91" fmla="*/ 1341126 h 2468044"/>
                <a:gd name="connsiteX92" fmla="*/ 1201425 w 1906136"/>
                <a:gd name="connsiteY92" fmla="*/ 1326535 h 2468044"/>
                <a:gd name="connsiteX93" fmla="*/ 1205461 w 1906136"/>
                <a:gd name="connsiteY93" fmla="*/ 1311944 h 2468044"/>
                <a:gd name="connsiteX94" fmla="*/ 1208565 w 1906136"/>
                <a:gd name="connsiteY94" fmla="*/ 1300457 h 2468044"/>
                <a:gd name="connsiteX95" fmla="*/ 1206392 w 1906136"/>
                <a:gd name="connsiteY95" fmla="*/ 1284625 h 2468044"/>
                <a:gd name="connsiteX96" fmla="*/ 1199252 w 1906136"/>
                <a:gd name="connsiteY96" fmla="*/ 1273138 h 2468044"/>
                <a:gd name="connsiteX97" fmla="*/ 1190870 w 1906136"/>
                <a:gd name="connsiteY97" fmla="*/ 1267861 h 2468044"/>
                <a:gd name="connsiteX98" fmla="*/ 1177210 w 1906136"/>
                <a:gd name="connsiteY98" fmla="*/ 1265688 h 2468044"/>
                <a:gd name="connsiteX99" fmla="*/ 1162619 w 1906136"/>
                <a:gd name="connsiteY99" fmla="*/ 1265688 h 2468044"/>
                <a:gd name="connsiteX100" fmla="*/ 1147097 w 1906136"/>
                <a:gd name="connsiteY100" fmla="*/ 1267861 h 2468044"/>
                <a:gd name="connsiteX101" fmla="*/ 1128470 w 1906136"/>
                <a:gd name="connsiteY101" fmla="*/ 1267861 h 2468044"/>
                <a:gd name="connsiteX102" fmla="*/ 1134679 w 1906136"/>
                <a:gd name="connsiteY102" fmla="*/ 1255132 h 2468044"/>
                <a:gd name="connsiteX103" fmla="*/ 1139957 w 1906136"/>
                <a:gd name="connsiteY103" fmla="*/ 1238368 h 2468044"/>
                <a:gd name="connsiteX104" fmla="*/ 1145234 w 1906136"/>
                <a:gd name="connsiteY104" fmla="*/ 1220362 h 2468044"/>
                <a:gd name="connsiteX105" fmla="*/ 1150512 w 1906136"/>
                <a:gd name="connsiteY105" fmla="*/ 1206703 h 2468044"/>
                <a:gd name="connsiteX106" fmla="*/ 1157652 w 1906136"/>
                <a:gd name="connsiteY106" fmla="*/ 1199252 h 2468044"/>
                <a:gd name="connsiteX107" fmla="*/ 1157652 w 1906136"/>
                <a:gd name="connsiteY107" fmla="*/ 1183420 h 2468044"/>
                <a:gd name="connsiteX108" fmla="*/ 1152375 w 1906136"/>
                <a:gd name="connsiteY108" fmla="*/ 1184351 h 2468044"/>
                <a:gd name="connsiteX109" fmla="*/ 1148339 w 1906136"/>
                <a:gd name="connsiteY109" fmla="*/ 1184351 h 2468044"/>
                <a:gd name="connsiteX110" fmla="*/ 1147097 w 1906136"/>
                <a:gd name="connsiteY110" fmla="*/ 1184351 h 2468044"/>
                <a:gd name="connsiteX111" fmla="*/ 1147097 w 1906136"/>
                <a:gd name="connsiteY111" fmla="*/ 1186524 h 2468044"/>
                <a:gd name="connsiteX112" fmla="*/ 1144924 w 1906136"/>
                <a:gd name="connsiteY112" fmla="*/ 1186524 h 2468044"/>
                <a:gd name="connsiteX113" fmla="*/ 1144924 w 1906136"/>
                <a:gd name="connsiteY113" fmla="*/ 1184351 h 2468044"/>
                <a:gd name="connsiteX114" fmla="*/ 1142751 w 1906136"/>
                <a:gd name="connsiteY114" fmla="*/ 1183420 h 2468044"/>
                <a:gd name="connsiteX115" fmla="*/ 1141820 w 1906136"/>
                <a:gd name="connsiteY115" fmla="*/ 1179073 h 2468044"/>
                <a:gd name="connsiteX116" fmla="*/ 1125055 w 1906136"/>
                <a:gd name="connsiteY116" fmla="*/ 1181246 h 2468044"/>
                <a:gd name="connsiteX117" fmla="*/ 1113569 w 1906136"/>
                <a:gd name="connsiteY117" fmla="*/ 1186524 h 2468044"/>
                <a:gd name="connsiteX118" fmla="*/ 1105187 w 1906136"/>
                <a:gd name="connsiteY118" fmla="*/ 1195837 h 2468044"/>
                <a:gd name="connsiteX119" fmla="*/ 1103014 w 1906136"/>
                <a:gd name="connsiteY119" fmla="*/ 1198942 h 2468044"/>
                <a:gd name="connsiteX120" fmla="*/ 1100841 w 1906136"/>
                <a:gd name="connsiteY120" fmla="*/ 1205151 h 2468044"/>
                <a:gd name="connsiteX121" fmla="*/ 1098668 w 1906136"/>
                <a:gd name="connsiteY121" fmla="*/ 1210428 h 2468044"/>
                <a:gd name="connsiteX122" fmla="*/ 1097736 w 1906136"/>
                <a:gd name="connsiteY122" fmla="*/ 1215706 h 2468044"/>
                <a:gd name="connsiteX123" fmla="*/ 1093700 w 1906136"/>
                <a:gd name="connsiteY123" fmla="*/ 1220052 h 2468044"/>
                <a:gd name="connsiteX124" fmla="*/ 1093700 w 1906136"/>
                <a:gd name="connsiteY124" fmla="*/ 1220983 h 2468044"/>
                <a:gd name="connsiteX125" fmla="*/ 1091527 w 1906136"/>
                <a:gd name="connsiteY125" fmla="*/ 1220983 h 2468044"/>
                <a:gd name="connsiteX126" fmla="*/ 1090596 w 1906136"/>
                <a:gd name="connsiteY126" fmla="*/ 1220983 h 2468044"/>
                <a:gd name="connsiteX127" fmla="*/ 1086560 w 1906136"/>
                <a:gd name="connsiteY127" fmla="*/ 1220983 h 2468044"/>
                <a:gd name="connsiteX128" fmla="*/ 1084387 w 1906136"/>
                <a:gd name="connsiteY128" fmla="*/ 1220983 h 2468044"/>
                <a:gd name="connsiteX129" fmla="*/ 1081283 w 1906136"/>
                <a:gd name="connsiteY129" fmla="*/ 1223157 h 2468044"/>
                <a:gd name="connsiteX130" fmla="*/ 1066692 w 1906136"/>
                <a:gd name="connsiteY130" fmla="*/ 1230607 h 2468044"/>
                <a:gd name="connsiteX131" fmla="*/ 1057378 w 1906136"/>
                <a:gd name="connsiteY131" fmla="*/ 1234953 h 2468044"/>
                <a:gd name="connsiteX132" fmla="*/ 1052101 w 1906136"/>
                <a:gd name="connsiteY132" fmla="*/ 1232780 h 2468044"/>
                <a:gd name="connsiteX133" fmla="*/ 1048065 w 1906136"/>
                <a:gd name="connsiteY133" fmla="*/ 1230607 h 2468044"/>
                <a:gd name="connsiteX134" fmla="*/ 1044960 w 1906136"/>
                <a:gd name="connsiteY134" fmla="*/ 1227503 h 2468044"/>
                <a:gd name="connsiteX135" fmla="*/ 1037820 w 1906136"/>
                <a:gd name="connsiteY135" fmla="*/ 1225330 h 2468044"/>
                <a:gd name="connsiteX136" fmla="*/ 1025402 w 1906136"/>
                <a:gd name="connsiteY136" fmla="*/ 1223157 h 2468044"/>
                <a:gd name="connsiteX137" fmla="*/ 1013916 w 1906136"/>
                <a:gd name="connsiteY137" fmla="*/ 1201115 h 2468044"/>
                <a:gd name="connsiteX138" fmla="*/ 1006776 w 1906136"/>
                <a:gd name="connsiteY138" fmla="*/ 1183109 h 2468044"/>
                <a:gd name="connsiteX139" fmla="*/ 1005844 w 1906136"/>
                <a:gd name="connsiteY139" fmla="*/ 1164172 h 2468044"/>
                <a:gd name="connsiteX140" fmla="*/ 1005844 w 1906136"/>
                <a:gd name="connsiteY140" fmla="*/ 1146166 h 2468044"/>
                <a:gd name="connsiteX141" fmla="*/ 1012985 w 1906136"/>
                <a:gd name="connsiteY141" fmla="*/ 1121951 h 2468044"/>
                <a:gd name="connsiteX142" fmla="*/ 1016089 w 1906136"/>
                <a:gd name="connsiteY142" fmla="*/ 1111396 h 2468044"/>
                <a:gd name="connsiteX143" fmla="*/ 1016089 w 1906136"/>
                <a:gd name="connsiteY143" fmla="*/ 1102083 h 2468044"/>
                <a:gd name="connsiteX144" fmla="*/ 1013916 w 1906136"/>
                <a:gd name="connsiteY144" fmla="*/ 1094632 h 2468044"/>
                <a:gd name="connsiteX145" fmla="*/ 1017952 w 1906136"/>
                <a:gd name="connsiteY145" fmla="*/ 1085319 h 2468044"/>
                <a:gd name="connsiteX146" fmla="*/ 1025092 w 1906136"/>
                <a:gd name="connsiteY146" fmla="*/ 1074764 h 2468044"/>
                <a:gd name="connsiteX147" fmla="*/ 1035647 w 1906136"/>
                <a:gd name="connsiteY147" fmla="*/ 1067313 h 2468044"/>
                <a:gd name="connsiteX148" fmla="*/ 1048065 w 1906136"/>
                <a:gd name="connsiteY148" fmla="*/ 1061104 h 2468044"/>
                <a:gd name="connsiteX149" fmla="*/ 1059551 w 1906136"/>
                <a:gd name="connsiteY149" fmla="*/ 1057999 h 2468044"/>
                <a:gd name="connsiteX150" fmla="*/ 1076316 w 1906136"/>
                <a:gd name="connsiteY150" fmla="*/ 1055826 h 2468044"/>
                <a:gd name="connsiteX151" fmla="*/ 1091838 w 1906136"/>
                <a:gd name="connsiteY151" fmla="*/ 1055826 h 2468044"/>
                <a:gd name="connsiteX152" fmla="*/ 1108602 w 1906136"/>
                <a:gd name="connsiteY152" fmla="*/ 1060173 h 2468044"/>
                <a:gd name="connsiteX153" fmla="*/ 1121020 w 1906136"/>
                <a:gd name="connsiteY153" fmla="*/ 1065450 h 2468044"/>
                <a:gd name="connsiteX154" fmla="*/ 1137784 w 1906136"/>
                <a:gd name="connsiteY154" fmla="*/ 1065450 h 2468044"/>
                <a:gd name="connsiteX155" fmla="*/ 1134679 w 1906136"/>
                <a:gd name="connsiteY155" fmla="*/ 1060173 h 2468044"/>
                <a:gd name="connsiteX156" fmla="*/ 1132506 w 1906136"/>
                <a:gd name="connsiteY156" fmla="*/ 1055826 h 2468044"/>
                <a:gd name="connsiteX157" fmla="*/ 1130333 w 1906136"/>
                <a:gd name="connsiteY157" fmla="*/ 1052722 h 2468044"/>
                <a:gd name="connsiteX158" fmla="*/ 1127229 w 1906136"/>
                <a:gd name="connsiteY158" fmla="*/ 1047444 h 2468044"/>
                <a:gd name="connsiteX159" fmla="*/ 1125055 w 1906136"/>
                <a:gd name="connsiteY159" fmla="*/ 1041235 h 2468044"/>
                <a:gd name="connsiteX160" fmla="*/ 1128160 w 1906136"/>
                <a:gd name="connsiteY160" fmla="*/ 1041235 h 2468044"/>
                <a:gd name="connsiteX161" fmla="*/ 1128160 w 1906136"/>
                <a:gd name="connsiteY161" fmla="*/ 1038131 h 2468044"/>
                <a:gd name="connsiteX162" fmla="*/ 1149891 w 1906136"/>
                <a:gd name="connsiteY162" fmla="*/ 1041235 h 2468044"/>
                <a:gd name="connsiteX163" fmla="*/ 1168518 w 1906136"/>
                <a:gd name="connsiteY163" fmla="*/ 1048686 h 2468044"/>
                <a:gd name="connsiteX164" fmla="*/ 1184040 w 1906136"/>
                <a:gd name="connsiteY164" fmla="*/ 1056137 h 2468044"/>
                <a:gd name="connsiteX165" fmla="*/ 1197700 w 1906136"/>
                <a:gd name="connsiteY165" fmla="*/ 1058310 h 2468044"/>
                <a:gd name="connsiteX166" fmla="*/ 1208255 w 1906136"/>
                <a:gd name="connsiteY166" fmla="*/ 1067623 h 2468044"/>
                <a:gd name="connsiteX167" fmla="*/ 1219741 w 1906136"/>
                <a:gd name="connsiteY167" fmla="*/ 1083456 h 2468044"/>
                <a:gd name="connsiteX168" fmla="*/ 1230297 w 1906136"/>
                <a:gd name="connsiteY168" fmla="*/ 1105498 h 2468044"/>
                <a:gd name="connsiteX169" fmla="*/ 1239610 w 1906136"/>
                <a:gd name="connsiteY169" fmla="*/ 1126608 h 2468044"/>
                <a:gd name="connsiteX170" fmla="*/ 1244888 w 1906136"/>
                <a:gd name="connsiteY170" fmla="*/ 1142441 h 2468044"/>
                <a:gd name="connsiteX171" fmla="*/ 1257305 w 1906136"/>
                <a:gd name="connsiteY171" fmla="*/ 1146787 h 2468044"/>
                <a:gd name="connsiteX172" fmla="*/ 1257305 w 1906136"/>
                <a:gd name="connsiteY172" fmla="*/ 1142441 h 2468044"/>
                <a:gd name="connsiteX173" fmla="*/ 1261341 w 1906136"/>
                <a:gd name="connsiteY173" fmla="*/ 1142441 h 2468044"/>
                <a:gd name="connsiteX174" fmla="*/ 1257305 w 1906136"/>
                <a:gd name="connsiteY174" fmla="*/ 1124435 h 2468044"/>
                <a:gd name="connsiteX175" fmla="*/ 1250165 w 1906136"/>
                <a:gd name="connsiteY175" fmla="*/ 1104566 h 2468044"/>
                <a:gd name="connsiteX176" fmla="*/ 1243025 w 1906136"/>
                <a:gd name="connsiteY176" fmla="*/ 1083456 h 2468044"/>
                <a:gd name="connsiteX177" fmla="*/ 1237747 w 1906136"/>
                <a:gd name="connsiteY177" fmla="*/ 1063587 h 2468044"/>
                <a:gd name="connsiteX178" fmla="*/ 1235574 w 1906136"/>
                <a:gd name="connsiteY178" fmla="*/ 1045581 h 2468044"/>
                <a:gd name="connsiteX179" fmla="*/ 1241783 w 1906136"/>
                <a:gd name="connsiteY179" fmla="*/ 1030991 h 2468044"/>
                <a:gd name="connsiteX180" fmla="*/ 1247061 w 1906136"/>
                <a:gd name="connsiteY180" fmla="*/ 1012053 h 2468044"/>
                <a:gd name="connsiteX181" fmla="*/ 1257616 w 1906136"/>
                <a:gd name="connsiteY181" fmla="*/ 997462 h 2468044"/>
                <a:gd name="connsiteX182" fmla="*/ 1274380 w 1906136"/>
                <a:gd name="connsiteY182" fmla="*/ 986907 h 2468044"/>
                <a:gd name="connsiteX183" fmla="*/ 1291144 w 1906136"/>
                <a:gd name="connsiteY183" fmla="*/ 975421 h 2468044"/>
                <a:gd name="connsiteX184" fmla="*/ 1306666 w 1906136"/>
                <a:gd name="connsiteY184" fmla="*/ 967039 h 2468044"/>
                <a:gd name="connsiteX185" fmla="*/ 1321257 w 1906136"/>
                <a:gd name="connsiteY185" fmla="*/ 957725 h 2468044"/>
                <a:gd name="connsiteX186" fmla="*/ 1321257 w 1906136"/>
                <a:gd name="connsiteY186" fmla="*/ 952448 h 2468044"/>
                <a:gd name="connsiteX187" fmla="*/ 1318153 w 1906136"/>
                <a:gd name="connsiteY187" fmla="*/ 940961 h 2468044"/>
                <a:gd name="connsiteX188" fmla="*/ 1314117 w 1906136"/>
                <a:gd name="connsiteY188" fmla="*/ 928233 h 2468044"/>
                <a:gd name="connsiteX189" fmla="*/ 1311012 w 1906136"/>
                <a:gd name="connsiteY189" fmla="*/ 917678 h 2468044"/>
                <a:gd name="connsiteX190" fmla="*/ 1308839 w 1906136"/>
                <a:gd name="connsiteY190" fmla="*/ 913332 h 2468044"/>
                <a:gd name="connsiteX191" fmla="*/ 1308839 w 1906136"/>
                <a:gd name="connsiteY191" fmla="*/ 904018 h 2468044"/>
                <a:gd name="connsiteX192" fmla="*/ 1314117 w 1906136"/>
                <a:gd name="connsiteY192" fmla="*/ 908364 h 2468044"/>
                <a:gd name="connsiteX193" fmla="*/ 1316290 w 1906136"/>
                <a:gd name="connsiteY193" fmla="*/ 910538 h 2468044"/>
                <a:gd name="connsiteX194" fmla="*/ 1320326 w 1906136"/>
                <a:gd name="connsiteY194" fmla="*/ 911469 h 2468044"/>
                <a:gd name="connsiteX195" fmla="*/ 1321257 w 1906136"/>
                <a:gd name="connsiteY195" fmla="*/ 913642 h 2468044"/>
                <a:gd name="connsiteX196" fmla="*/ 1325293 w 1906136"/>
                <a:gd name="connsiteY196" fmla="*/ 917988 h 2468044"/>
                <a:gd name="connsiteX197" fmla="*/ 1337711 w 1906136"/>
                <a:gd name="connsiteY197" fmla="*/ 886633 h 2468044"/>
                <a:gd name="connsiteX198" fmla="*/ 1348266 w 1906136"/>
                <a:gd name="connsiteY198" fmla="*/ 857141 h 2468044"/>
                <a:gd name="connsiteX199" fmla="*/ 1362857 w 1906136"/>
                <a:gd name="connsiteY199" fmla="*/ 854968 h 2468044"/>
                <a:gd name="connsiteX200" fmla="*/ 1376517 w 1906136"/>
                <a:gd name="connsiteY200" fmla="*/ 852795 h 2468044"/>
                <a:gd name="connsiteX201" fmla="*/ 1391108 w 1906136"/>
                <a:gd name="connsiteY201" fmla="*/ 849690 h 2468044"/>
                <a:gd name="connsiteX202" fmla="*/ 1401663 w 1906136"/>
                <a:gd name="connsiteY202" fmla="*/ 840377 h 2468044"/>
                <a:gd name="connsiteX203" fmla="*/ 1408803 w 1906136"/>
                <a:gd name="connsiteY203" fmla="*/ 840377 h 2468044"/>
                <a:gd name="connsiteX204" fmla="*/ 1405698 w 1906136"/>
                <a:gd name="connsiteY204" fmla="*/ 837272 h 2468044"/>
                <a:gd name="connsiteX205" fmla="*/ 1398558 w 1906136"/>
                <a:gd name="connsiteY205" fmla="*/ 835099 h 2468044"/>
                <a:gd name="connsiteX206" fmla="*/ 1392349 w 1906136"/>
                <a:gd name="connsiteY206" fmla="*/ 832926 h 2468044"/>
                <a:gd name="connsiteX207" fmla="*/ 1398558 w 1906136"/>
                <a:gd name="connsiteY207" fmla="*/ 814920 h 2468044"/>
                <a:gd name="connsiteX208" fmla="*/ 1406940 w 1906136"/>
                <a:gd name="connsiteY208" fmla="*/ 802192 h 2468044"/>
                <a:gd name="connsiteX209" fmla="*/ 1420600 w 1906136"/>
                <a:gd name="connsiteY209" fmla="*/ 792879 h 2468044"/>
                <a:gd name="connsiteX210" fmla="*/ 1435191 w 1906136"/>
                <a:gd name="connsiteY210" fmla="*/ 785428 h 2468044"/>
                <a:gd name="connsiteX211" fmla="*/ 1448850 w 1906136"/>
                <a:gd name="connsiteY211" fmla="*/ 780150 h 2468044"/>
                <a:gd name="connsiteX212" fmla="*/ 1465615 w 1906136"/>
                <a:gd name="connsiteY212" fmla="*/ 772700 h 2468044"/>
                <a:gd name="connsiteX213" fmla="*/ 1478032 w 1906136"/>
                <a:gd name="connsiteY213" fmla="*/ 763386 h 2468044"/>
                <a:gd name="connsiteX214" fmla="*/ 1478032 w 1906136"/>
                <a:gd name="connsiteY214" fmla="*/ 761213 h 2468044"/>
                <a:gd name="connsiteX215" fmla="*/ 1478032 w 1906136"/>
                <a:gd name="connsiteY215" fmla="*/ 759040 h 2468044"/>
                <a:gd name="connsiteX216" fmla="*/ 1480205 w 1906136"/>
                <a:gd name="connsiteY216" fmla="*/ 759040 h 2468044"/>
                <a:gd name="connsiteX217" fmla="*/ 1482379 w 1906136"/>
                <a:gd name="connsiteY217" fmla="*/ 759040 h 2468044"/>
                <a:gd name="connsiteX218" fmla="*/ 1482379 w 1906136"/>
                <a:gd name="connsiteY218" fmla="*/ 763386 h 2468044"/>
                <a:gd name="connsiteX219" fmla="*/ 1489519 w 1906136"/>
                <a:gd name="connsiteY219" fmla="*/ 766491 h 2468044"/>
                <a:gd name="connsiteX220" fmla="*/ 1482379 w 1906136"/>
                <a:gd name="connsiteY220" fmla="*/ 775804 h 2468044"/>
                <a:gd name="connsiteX221" fmla="*/ 1475238 w 1906136"/>
                <a:gd name="connsiteY221" fmla="*/ 781082 h 2468044"/>
                <a:gd name="connsiteX222" fmla="*/ 1465925 w 1906136"/>
                <a:gd name="connsiteY222" fmla="*/ 787291 h 2468044"/>
                <a:gd name="connsiteX223" fmla="*/ 1465925 w 1906136"/>
                <a:gd name="connsiteY223" fmla="*/ 803123 h 2468044"/>
                <a:gd name="connsiteX224" fmla="*/ 1484552 w 1906136"/>
                <a:gd name="connsiteY224" fmla="*/ 795673 h 2468044"/>
                <a:gd name="connsiteX225" fmla="*/ 1499143 w 1906136"/>
                <a:gd name="connsiteY225" fmla="*/ 785117 h 2468044"/>
                <a:gd name="connsiteX226" fmla="*/ 1509698 w 1906136"/>
                <a:gd name="connsiteY226" fmla="*/ 772389 h 2468044"/>
                <a:gd name="connsiteX227" fmla="*/ 1511871 w 1906136"/>
                <a:gd name="connsiteY227" fmla="*/ 770216 h 2468044"/>
                <a:gd name="connsiteX228" fmla="*/ 1511871 w 1906136"/>
                <a:gd name="connsiteY228" fmla="*/ 768043 h 2468044"/>
                <a:gd name="connsiteX229" fmla="*/ 1514044 w 1906136"/>
                <a:gd name="connsiteY229" fmla="*/ 768043 h 2468044"/>
                <a:gd name="connsiteX230" fmla="*/ 1514044 w 1906136"/>
                <a:gd name="connsiteY230" fmla="*/ 765870 h 2468044"/>
                <a:gd name="connsiteX231" fmla="*/ 1514044 w 1906136"/>
                <a:gd name="connsiteY231" fmla="*/ 762765 h 2468044"/>
                <a:gd name="connsiteX232" fmla="*/ 1504731 w 1906136"/>
                <a:gd name="connsiteY232" fmla="*/ 751279 h 2468044"/>
                <a:gd name="connsiteX233" fmla="*/ 1497590 w 1906136"/>
                <a:gd name="connsiteY233" fmla="*/ 740724 h 2468044"/>
                <a:gd name="connsiteX234" fmla="*/ 1488277 w 1906136"/>
                <a:gd name="connsiteY234" fmla="*/ 730169 h 2468044"/>
                <a:gd name="connsiteX235" fmla="*/ 1473686 w 1906136"/>
                <a:gd name="connsiteY235" fmla="*/ 722718 h 2468044"/>
                <a:gd name="connsiteX236" fmla="*/ 1475859 w 1906136"/>
                <a:gd name="connsiteY236" fmla="*/ 711231 h 2468044"/>
                <a:gd name="connsiteX237" fmla="*/ 1478032 w 1906136"/>
                <a:gd name="connsiteY237" fmla="*/ 703781 h 2468044"/>
                <a:gd name="connsiteX238" fmla="*/ 1481137 w 1906136"/>
                <a:gd name="connsiteY238" fmla="*/ 696330 h 2468044"/>
                <a:gd name="connsiteX239" fmla="*/ 1486414 w 1906136"/>
                <a:gd name="connsiteY239" fmla="*/ 687017 h 2468044"/>
                <a:gd name="connsiteX240" fmla="*/ 1483310 w 1906136"/>
                <a:gd name="connsiteY240" fmla="*/ 683912 h 2468044"/>
                <a:gd name="connsiteX241" fmla="*/ 1479274 w 1906136"/>
                <a:gd name="connsiteY241" fmla="*/ 681739 h 2468044"/>
                <a:gd name="connsiteX242" fmla="*/ 1476170 w 1906136"/>
                <a:gd name="connsiteY242" fmla="*/ 679566 h 2468044"/>
                <a:gd name="connsiteX243" fmla="*/ 1473996 w 1906136"/>
                <a:gd name="connsiteY243" fmla="*/ 678635 h 2468044"/>
                <a:gd name="connsiteX244" fmla="*/ 1471823 w 1906136"/>
                <a:gd name="connsiteY244" fmla="*/ 674288 h 2468044"/>
                <a:gd name="connsiteX245" fmla="*/ 1470892 w 1906136"/>
                <a:gd name="connsiteY245" fmla="*/ 671184 h 2468044"/>
                <a:gd name="connsiteX246" fmla="*/ 1446988 w 1906136"/>
                <a:gd name="connsiteY246" fmla="*/ 676461 h 2468044"/>
                <a:gd name="connsiteX247" fmla="*/ 1425257 w 1906136"/>
                <a:gd name="connsiteY247" fmla="*/ 685775 h 2468044"/>
                <a:gd name="connsiteX248" fmla="*/ 1407561 w 1906136"/>
                <a:gd name="connsiteY248" fmla="*/ 698503 h 2468044"/>
                <a:gd name="connsiteX249" fmla="*/ 1403525 w 1906136"/>
                <a:gd name="connsiteY249" fmla="*/ 698503 h 2468044"/>
                <a:gd name="connsiteX250" fmla="*/ 1418116 w 1906136"/>
                <a:gd name="connsiteY250" fmla="*/ 681739 h 2468044"/>
                <a:gd name="connsiteX251" fmla="*/ 1437985 w 1906136"/>
                <a:gd name="connsiteY251" fmla="*/ 672426 h 2468044"/>
                <a:gd name="connsiteX252" fmla="*/ 1459716 w 1906136"/>
                <a:gd name="connsiteY252" fmla="*/ 664975 h 2468044"/>
                <a:gd name="connsiteX253" fmla="*/ 1485793 w 1906136"/>
                <a:gd name="connsiteY253" fmla="*/ 661870 h 2468044"/>
                <a:gd name="connsiteX254" fmla="*/ 1510940 w 1906136"/>
                <a:gd name="connsiteY254" fmla="*/ 657524 h 2468044"/>
                <a:gd name="connsiteX255" fmla="*/ 1537017 w 1906136"/>
                <a:gd name="connsiteY255" fmla="*/ 654420 h 2468044"/>
                <a:gd name="connsiteX256" fmla="*/ 1562163 w 1906136"/>
                <a:gd name="connsiteY256" fmla="*/ 649142 h 2468044"/>
                <a:gd name="connsiteX257" fmla="*/ 1583894 w 1906136"/>
                <a:gd name="connsiteY257" fmla="*/ 639829 h 2468044"/>
                <a:gd name="connsiteX258" fmla="*/ 1603763 w 1906136"/>
                <a:gd name="connsiteY258" fmla="*/ 625238 h 2468044"/>
                <a:gd name="connsiteX259" fmla="*/ 1603763 w 1906136"/>
                <a:gd name="connsiteY259" fmla="*/ 622133 h 2468044"/>
                <a:gd name="connsiteX260" fmla="*/ 1603763 w 1906136"/>
                <a:gd name="connsiteY260" fmla="*/ 619960 h 2468044"/>
                <a:gd name="connsiteX261" fmla="*/ 1603763 w 1906136"/>
                <a:gd name="connsiteY261" fmla="*/ 615614 h 2468044"/>
                <a:gd name="connsiteX262" fmla="*/ 1601590 w 1906136"/>
                <a:gd name="connsiteY262" fmla="*/ 614683 h 2468044"/>
                <a:gd name="connsiteX263" fmla="*/ 1601590 w 1906136"/>
                <a:gd name="connsiteY263" fmla="*/ 610336 h 2468044"/>
                <a:gd name="connsiteX264" fmla="*/ 1601590 w 1906136"/>
                <a:gd name="connsiteY264" fmla="*/ 607232 h 2468044"/>
                <a:gd name="connsiteX265" fmla="*/ 1603763 w 1906136"/>
                <a:gd name="connsiteY265" fmla="*/ 601023 h 2468044"/>
                <a:gd name="connsiteX266" fmla="*/ 1601590 w 1906136"/>
                <a:gd name="connsiteY266" fmla="*/ 595746 h 2468044"/>
                <a:gd name="connsiteX267" fmla="*/ 1601590 w 1906136"/>
                <a:gd name="connsiteY267" fmla="*/ 590468 h 2468044"/>
                <a:gd name="connsiteX268" fmla="*/ 1600658 w 1906136"/>
                <a:gd name="connsiteY268" fmla="*/ 586122 h 2468044"/>
                <a:gd name="connsiteX269" fmla="*/ 1600658 w 1906136"/>
                <a:gd name="connsiteY269" fmla="*/ 580844 h 2468044"/>
                <a:gd name="connsiteX270" fmla="*/ 1581721 w 1906136"/>
                <a:gd name="connsiteY270" fmla="*/ 580844 h 2468044"/>
                <a:gd name="connsiteX271" fmla="*/ 1579548 w 1906136"/>
                <a:gd name="connsiteY271" fmla="*/ 566253 h 2468044"/>
                <a:gd name="connsiteX272" fmla="*/ 1572408 w 1906136"/>
                <a:gd name="connsiteY272" fmla="*/ 556940 h 2468044"/>
                <a:gd name="connsiteX273" fmla="*/ 1565268 w 1906136"/>
                <a:gd name="connsiteY273" fmla="*/ 549489 h 2468044"/>
                <a:gd name="connsiteX274" fmla="*/ 1552850 w 1906136"/>
                <a:gd name="connsiteY274" fmla="*/ 546385 h 2468044"/>
                <a:gd name="connsiteX275" fmla="*/ 1543536 w 1906136"/>
                <a:gd name="connsiteY275" fmla="*/ 556940 h 2468044"/>
                <a:gd name="connsiteX276" fmla="*/ 1532981 w 1906136"/>
                <a:gd name="connsiteY276" fmla="*/ 566253 h 2468044"/>
                <a:gd name="connsiteX277" fmla="*/ 1521495 w 1906136"/>
                <a:gd name="connsiteY277" fmla="*/ 577740 h 2468044"/>
                <a:gd name="connsiteX278" fmla="*/ 1518390 w 1906136"/>
                <a:gd name="connsiteY278" fmla="*/ 577740 h 2468044"/>
                <a:gd name="connsiteX279" fmla="*/ 1530808 w 1906136"/>
                <a:gd name="connsiteY279" fmla="*/ 558803 h 2468044"/>
                <a:gd name="connsiteX280" fmla="*/ 1542295 w 1906136"/>
                <a:gd name="connsiteY280" fmla="*/ 536761 h 2468044"/>
                <a:gd name="connsiteX281" fmla="*/ 1528635 w 1906136"/>
                <a:gd name="connsiteY281" fmla="*/ 526206 h 2468044"/>
                <a:gd name="connsiteX282" fmla="*/ 1525531 w 1906136"/>
                <a:gd name="connsiteY282" fmla="*/ 516892 h 2468044"/>
                <a:gd name="connsiteX283" fmla="*/ 1527704 w 1906136"/>
                <a:gd name="connsiteY283" fmla="*/ 506337 h 2468044"/>
                <a:gd name="connsiteX284" fmla="*/ 1527704 w 1906136"/>
                <a:gd name="connsiteY284" fmla="*/ 494851 h 2468044"/>
                <a:gd name="connsiteX285" fmla="*/ 1521495 w 1906136"/>
                <a:gd name="connsiteY285" fmla="*/ 480260 h 2468044"/>
                <a:gd name="connsiteX286" fmla="*/ 1520563 w 1906136"/>
                <a:gd name="connsiteY286" fmla="*/ 478087 h 2468044"/>
                <a:gd name="connsiteX287" fmla="*/ 1516528 w 1906136"/>
                <a:gd name="connsiteY287" fmla="*/ 478087 h 2468044"/>
                <a:gd name="connsiteX288" fmla="*/ 1514354 w 1906136"/>
                <a:gd name="connsiteY288" fmla="*/ 478087 h 2468044"/>
                <a:gd name="connsiteX289" fmla="*/ 1511250 w 1906136"/>
                <a:gd name="connsiteY289" fmla="*/ 478087 h 2468044"/>
                <a:gd name="connsiteX290" fmla="*/ 1507214 w 1906136"/>
                <a:gd name="connsiteY290" fmla="*/ 478087 h 2468044"/>
                <a:gd name="connsiteX291" fmla="*/ 1506283 w 1906136"/>
                <a:gd name="connsiteY291" fmla="*/ 477155 h 2468044"/>
                <a:gd name="connsiteX292" fmla="*/ 1504110 w 1906136"/>
                <a:gd name="connsiteY292" fmla="*/ 472809 h 2468044"/>
                <a:gd name="connsiteX293" fmla="*/ 1501937 w 1906136"/>
                <a:gd name="connsiteY293" fmla="*/ 469705 h 2468044"/>
                <a:gd name="connsiteX294" fmla="*/ 1504110 w 1906136"/>
                <a:gd name="connsiteY294" fmla="*/ 465358 h 2468044"/>
                <a:gd name="connsiteX295" fmla="*/ 1504110 w 1906136"/>
                <a:gd name="connsiteY295" fmla="*/ 462254 h 2468044"/>
                <a:gd name="connsiteX296" fmla="*/ 1506283 w 1906136"/>
                <a:gd name="connsiteY296" fmla="*/ 460081 h 2468044"/>
                <a:gd name="connsiteX297" fmla="*/ 1506283 w 1906136"/>
                <a:gd name="connsiteY297" fmla="*/ 455734 h 2468044"/>
                <a:gd name="connsiteX298" fmla="*/ 1506283 w 1906136"/>
                <a:gd name="connsiteY298" fmla="*/ 452630 h 2468044"/>
                <a:gd name="connsiteX299" fmla="*/ 1500074 w 1906136"/>
                <a:gd name="connsiteY299" fmla="*/ 443317 h 2468044"/>
                <a:gd name="connsiteX300" fmla="*/ 1492934 w 1906136"/>
                <a:gd name="connsiteY300" fmla="*/ 435866 h 2468044"/>
                <a:gd name="connsiteX301" fmla="*/ 1485793 w 1906136"/>
                <a:gd name="connsiteY301" fmla="*/ 428415 h 2468044"/>
                <a:gd name="connsiteX302" fmla="*/ 1480516 w 1906136"/>
                <a:gd name="connsiteY302" fmla="*/ 420964 h 2468044"/>
                <a:gd name="connsiteX303" fmla="*/ 1478343 w 1906136"/>
                <a:gd name="connsiteY303" fmla="*/ 408236 h 2468044"/>
                <a:gd name="connsiteX304" fmla="*/ 1463752 w 1906136"/>
                <a:gd name="connsiteY304" fmla="*/ 419723 h 2468044"/>
                <a:gd name="connsiteX305" fmla="*/ 1455370 w 1906136"/>
                <a:gd name="connsiteY305" fmla="*/ 434314 h 2468044"/>
                <a:gd name="connsiteX306" fmla="*/ 1443883 w 1906136"/>
                <a:gd name="connsiteY306" fmla="*/ 447973 h 2468044"/>
                <a:gd name="connsiteX307" fmla="*/ 1429292 w 1906136"/>
                <a:gd name="connsiteY307" fmla="*/ 459460 h 2468044"/>
                <a:gd name="connsiteX308" fmla="*/ 1428361 w 1906136"/>
                <a:gd name="connsiteY308" fmla="*/ 455114 h 2468044"/>
                <a:gd name="connsiteX309" fmla="*/ 1422152 w 1906136"/>
                <a:gd name="connsiteY309" fmla="*/ 454182 h 2468044"/>
                <a:gd name="connsiteX310" fmla="*/ 1419048 w 1906136"/>
                <a:gd name="connsiteY310" fmla="*/ 449836 h 2468044"/>
                <a:gd name="connsiteX311" fmla="*/ 1415012 w 1906136"/>
                <a:gd name="connsiteY311" fmla="*/ 447663 h 2468044"/>
                <a:gd name="connsiteX312" fmla="*/ 1411907 w 1906136"/>
                <a:gd name="connsiteY312" fmla="*/ 444558 h 2468044"/>
                <a:gd name="connsiteX313" fmla="*/ 1409734 w 1906136"/>
                <a:gd name="connsiteY313" fmla="*/ 442385 h 2468044"/>
                <a:gd name="connsiteX314" fmla="*/ 1406630 w 1906136"/>
                <a:gd name="connsiteY314" fmla="*/ 431830 h 2468044"/>
                <a:gd name="connsiteX315" fmla="*/ 1404457 w 1906136"/>
                <a:gd name="connsiteY315" fmla="*/ 417239 h 2468044"/>
                <a:gd name="connsiteX316" fmla="*/ 1400421 w 1906136"/>
                <a:gd name="connsiteY316" fmla="*/ 400475 h 2468044"/>
                <a:gd name="connsiteX317" fmla="*/ 1399490 w 1906136"/>
                <a:gd name="connsiteY317" fmla="*/ 391162 h 2468044"/>
                <a:gd name="connsiteX318" fmla="*/ 1395454 w 1906136"/>
                <a:gd name="connsiteY318" fmla="*/ 388057 h 2468044"/>
                <a:gd name="connsiteX319" fmla="*/ 1390176 w 1906136"/>
                <a:gd name="connsiteY319" fmla="*/ 385884 h 2468044"/>
                <a:gd name="connsiteX320" fmla="*/ 1384899 w 1906136"/>
                <a:gd name="connsiteY320" fmla="*/ 383711 h 2468044"/>
                <a:gd name="connsiteX321" fmla="*/ 1378690 w 1906136"/>
                <a:gd name="connsiteY321" fmla="*/ 383711 h 2468044"/>
                <a:gd name="connsiteX322" fmla="*/ 1375585 w 1906136"/>
                <a:gd name="connsiteY322" fmla="*/ 382780 h 2468044"/>
                <a:gd name="connsiteX323" fmla="*/ 1370308 w 1906136"/>
                <a:gd name="connsiteY323" fmla="*/ 378433 h 2468044"/>
                <a:gd name="connsiteX324" fmla="*/ 1364099 w 1906136"/>
                <a:gd name="connsiteY324" fmla="*/ 369120 h 2468044"/>
                <a:gd name="connsiteX325" fmla="*/ 1358821 w 1906136"/>
                <a:gd name="connsiteY325" fmla="*/ 356392 h 2468044"/>
                <a:gd name="connsiteX326" fmla="*/ 1353544 w 1906136"/>
                <a:gd name="connsiteY326" fmla="*/ 347078 h 2468044"/>
                <a:gd name="connsiteX327" fmla="*/ 1329639 w 1906136"/>
                <a:gd name="connsiteY327" fmla="*/ 351425 h 2468044"/>
                <a:gd name="connsiteX328" fmla="*/ 1307908 w 1906136"/>
                <a:gd name="connsiteY328" fmla="*/ 351425 h 2468044"/>
                <a:gd name="connsiteX329" fmla="*/ 1282762 w 1906136"/>
                <a:gd name="connsiteY329" fmla="*/ 347078 h 2468044"/>
                <a:gd name="connsiteX330" fmla="*/ 1282762 w 1906136"/>
                <a:gd name="connsiteY330" fmla="*/ 351425 h 2468044"/>
                <a:gd name="connsiteX331" fmla="*/ 1278726 w 1906136"/>
                <a:gd name="connsiteY331" fmla="*/ 351425 h 2468044"/>
                <a:gd name="connsiteX332" fmla="*/ 1280899 w 1906136"/>
                <a:gd name="connsiteY332" fmla="*/ 369431 h 2468044"/>
                <a:gd name="connsiteX333" fmla="*/ 1286177 w 1906136"/>
                <a:gd name="connsiteY333" fmla="*/ 388368 h 2468044"/>
                <a:gd name="connsiteX334" fmla="*/ 1290213 w 1906136"/>
                <a:gd name="connsiteY334" fmla="*/ 405132 h 2468044"/>
                <a:gd name="connsiteX335" fmla="*/ 1293317 w 1906136"/>
                <a:gd name="connsiteY335" fmla="*/ 420964 h 2468044"/>
                <a:gd name="connsiteX336" fmla="*/ 1290213 w 1906136"/>
                <a:gd name="connsiteY336" fmla="*/ 435555 h 2468044"/>
                <a:gd name="connsiteX337" fmla="*/ 1283072 w 1906136"/>
                <a:gd name="connsiteY337" fmla="*/ 448284 h 2468044"/>
                <a:gd name="connsiteX338" fmla="*/ 1285246 w 1906136"/>
                <a:gd name="connsiteY338" fmla="*/ 454493 h 2468044"/>
                <a:gd name="connsiteX339" fmla="*/ 1288350 w 1906136"/>
                <a:gd name="connsiteY339" fmla="*/ 457597 h 2468044"/>
                <a:gd name="connsiteX340" fmla="*/ 1292386 w 1906136"/>
                <a:gd name="connsiteY340" fmla="*/ 459770 h 2468044"/>
                <a:gd name="connsiteX341" fmla="*/ 1295490 w 1906136"/>
                <a:gd name="connsiteY341" fmla="*/ 461943 h 2468044"/>
                <a:gd name="connsiteX342" fmla="*/ 1302630 w 1906136"/>
                <a:gd name="connsiteY342" fmla="*/ 465048 h 2468044"/>
                <a:gd name="connsiteX343" fmla="*/ 1302630 w 1906136"/>
                <a:gd name="connsiteY343" fmla="*/ 481812 h 2468044"/>
                <a:gd name="connsiteX344" fmla="*/ 1304804 w 1906136"/>
                <a:gd name="connsiteY344" fmla="*/ 498576 h 2468044"/>
                <a:gd name="connsiteX345" fmla="*/ 1302630 w 1906136"/>
                <a:gd name="connsiteY345" fmla="*/ 509131 h 2468044"/>
                <a:gd name="connsiteX346" fmla="*/ 1297353 w 1906136"/>
                <a:gd name="connsiteY346" fmla="*/ 528068 h 2468044"/>
                <a:gd name="connsiteX347" fmla="*/ 1288040 w 1906136"/>
                <a:gd name="connsiteY347" fmla="*/ 542659 h 2468044"/>
                <a:gd name="connsiteX348" fmla="*/ 1273449 w 1906136"/>
                <a:gd name="connsiteY348" fmla="*/ 553214 h 2468044"/>
                <a:gd name="connsiteX349" fmla="*/ 1258858 w 1906136"/>
                <a:gd name="connsiteY349" fmla="*/ 560665 h 2468044"/>
                <a:gd name="connsiteX350" fmla="*/ 1264135 w 1906136"/>
                <a:gd name="connsiteY350" fmla="*/ 577429 h 2468044"/>
                <a:gd name="connsiteX351" fmla="*/ 1268171 w 1906136"/>
                <a:gd name="connsiteY351" fmla="*/ 595435 h 2468044"/>
                <a:gd name="connsiteX352" fmla="*/ 1270344 w 1906136"/>
                <a:gd name="connsiteY352" fmla="*/ 610026 h 2468044"/>
                <a:gd name="connsiteX353" fmla="*/ 1270344 w 1906136"/>
                <a:gd name="connsiteY353" fmla="*/ 621513 h 2468044"/>
                <a:gd name="connsiteX354" fmla="*/ 1268171 w 1906136"/>
                <a:gd name="connsiteY354" fmla="*/ 624617 h 2468044"/>
                <a:gd name="connsiteX355" fmla="*/ 1268171 w 1906136"/>
                <a:gd name="connsiteY355" fmla="*/ 626790 h 2468044"/>
                <a:gd name="connsiteX356" fmla="*/ 1268171 w 1906136"/>
                <a:gd name="connsiteY356" fmla="*/ 628963 h 2468044"/>
                <a:gd name="connsiteX357" fmla="*/ 1265998 w 1906136"/>
                <a:gd name="connsiteY357" fmla="*/ 628963 h 2468044"/>
                <a:gd name="connsiteX358" fmla="*/ 1262893 w 1906136"/>
                <a:gd name="connsiteY358" fmla="*/ 629895 h 2468044"/>
                <a:gd name="connsiteX359" fmla="*/ 1260720 w 1906136"/>
                <a:gd name="connsiteY359" fmla="*/ 629895 h 2468044"/>
                <a:gd name="connsiteX360" fmla="*/ 1258547 w 1906136"/>
                <a:gd name="connsiteY360" fmla="*/ 632068 h 2468044"/>
                <a:gd name="connsiteX361" fmla="*/ 1256374 w 1906136"/>
                <a:gd name="connsiteY361" fmla="*/ 632068 h 2468044"/>
                <a:gd name="connsiteX362" fmla="*/ 1253270 w 1906136"/>
                <a:gd name="connsiteY362" fmla="*/ 634241 h 2468044"/>
                <a:gd name="connsiteX363" fmla="*/ 1242714 w 1906136"/>
                <a:gd name="connsiteY363" fmla="*/ 617477 h 2468044"/>
                <a:gd name="connsiteX364" fmla="*/ 1233401 w 1906136"/>
                <a:gd name="connsiteY364" fmla="*/ 604748 h 2468044"/>
                <a:gd name="connsiteX365" fmla="*/ 1229365 w 1906136"/>
                <a:gd name="connsiteY365" fmla="*/ 593262 h 2468044"/>
                <a:gd name="connsiteX366" fmla="*/ 1228434 w 1906136"/>
                <a:gd name="connsiteY366" fmla="*/ 582707 h 2468044"/>
                <a:gd name="connsiteX367" fmla="*/ 1226261 w 1906136"/>
                <a:gd name="connsiteY367" fmla="*/ 571220 h 2468044"/>
                <a:gd name="connsiteX368" fmla="*/ 1222225 w 1906136"/>
                <a:gd name="connsiteY368" fmla="*/ 556629 h 2468044"/>
                <a:gd name="connsiteX369" fmla="*/ 1219121 w 1906136"/>
                <a:gd name="connsiteY369" fmla="*/ 536761 h 2468044"/>
                <a:gd name="connsiteX370" fmla="*/ 1189939 w 1906136"/>
                <a:gd name="connsiteY370" fmla="*/ 529310 h 2468044"/>
                <a:gd name="connsiteX371" fmla="*/ 1185903 w 1906136"/>
                <a:gd name="connsiteY371" fmla="*/ 529310 h 2468044"/>
                <a:gd name="connsiteX372" fmla="*/ 1184972 w 1906136"/>
                <a:gd name="connsiteY372" fmla="*/ 531483 h 2468044"/>
                <a:gd name="connsiteX373" fmla="*/ 1180936 w 1906136"/>
                <a:gd name="connsiteY373" fmla="*/ 533656 h 2468044"/>
                <a:gd name="connsiteX374" fmla="*/ 1178763 w 1906136"/>
                <a:gd name="connsiteY374" fmla="*/ 535829 h 2468044"/>
                <a:gd name="connsiteX375" fmla="*/ 1175658 w 1906136"/>
                <a:gd name="connsiteY375" fmla="*/ 535829 h 2468044"/>
                <a:gd name="connsiteX376" fmla="*/ 1171622 w 1906136"/>
                <a:gd name="connsiteY376" fmla="*/ 536761 h 2468044"/>
                <a:gd name="connsiteX377" fmla="*/ 1168518 w 1906136"/>
                <a:gd name="connsiteY377" fmla="*/ 535829 h 2468044"/>
                <a:gd name="connsiteX378" fmla="*/ 1163240 w 1906136"/>
                <a:gd name="connsiteY378" fmla="*/ 533656 h 2468044"/>
                <a:gd name="connsiteX379" fmla="*/ 1150202 w 1906136"/>
                <a:gd name="connsiteY379" fmla="*/ 527137 h 2468044"/>
                <a:gd name="connsiteX380" fmla="*/ 1139646 w 1906136"/>
                <a:gd name="connsiteY380" fmla="*/ 515650 h 2468044"/>
                <a:gd name="connsiteX381" fmla="*/ 1127229 w 1906136"/>
                <a:gd name="connsiteY381" fmla="*/ 502922 h 2468044"/>
                <a:gd name="connsiteX382" fmla="*/ 1113569 w 1906136"/>
                <a:gd name="connsiteY382" fmla="*/ 493609 h 2468044"/>
                <a:gd name="connsiteX383" fmla="*/ 1101151 w 1906136"/>
                <a:gd name="connsiteY383" fmla="*/ 488331 h 2468044"/>
                <a:gd name="connsiteX384" fmla="*/ 1088733 w 1906136"/>
                <a:gd name="connsiteY384" fmla="*/ 490504 h 2468044"/>
                <a:gd name="connsiteX385" fmla="*/ 1083456 w 1906136"/>
                <a:gd name="connsiteY385" fmla="*/ 488331 h 2468044"/>
                <a:gd name="connsiteX386" fmla="*/ 1077247 w 1906136"/>
                <a:gd name="connsiteY386" fmla="*/ 488331 h 2468044"/>
                <a:gd name="connsiteX387" fmla="*/ 1076316 w 1906136"/>
                <a:gd name="connsiteY387" fmla="*/ 486158 h 2468044"/>
                <a:gd name="connsiteX388" fmla="*/ 1076316 w 1906136"/>
                <a:gd name="connsiteY388" fmla="*/ 485227 h 2468044"/>
                <a:gd name="connsiteX389" fmla="*/ 1076316 w 1906136"/>
                <a:gd name="connsiteY389" fmla="*/ 483054 h 2468044"/>
                <a:gd name="connsiteX390" fmla="*/ 1076316 w 1906136"/>
                <a:gd name="connsiteY390" fmla="*/ 480881 h 2468044"/>
                <a:gd name="connsiteX391" fmla="*/ 1076316 w 1906136"/>
                <a:gd name="connsiteY391" fmla="*/ 477776 h 2468044"/>
                <a:gd name="connsiteX392" fmla="*/ 1076316 w 1906136"/>
                <a:gd name="connsiteY392" fmla="*/ 473430 h 2468044"/>
                <a:gd name="connsiteX393" fmla="*/ 1072280 w 1906136"/>
                <a:gd name="connsiteY393" fmla="*/ 470325 h 2468044"/>
                <a:gd name="connsiteX394" fmla="*/ 1072280 w 1906136"/>
                <a:gd name="connsiteY394" fmla="*/ 461012 h 2468044"/>
                <a:gd name="connsiteX395" fmla="*/ 1052411 w 1906136"/>
                <a:gd name="connsiteY395" fmla="*/ 461012 h 2468044"/>
                <a:gd name="connsiteX396" fmla="*/ 1052411 w 1906136"/>
                <a:gd name="connsiteY396" fmla="*/ 441143 h 2468044"/>
                <a:gd name="connsiteX397" fmla="*/ 1048375 w 1906136"/>
                <a:gd name="connsiteY397" fmla="*/ 421275 h 2468044"/>
                <a:gd name="connsiteX398" fmla="*/ 1042166 w 1906136"/>
                <a:gd name="connsiteY398" fmla="*/ 406684 h 2468044"/>
                <a:gd name="connsiteX399" fmla="*/ 1042166 w 1906136"/>
                <a:gd name="connsiteY399" fmla="*/ 382469 h 2468044"/>
                <a:gd name="connsiteX400" fmla="*/ 1048375 w 1906136"/>
                <a:gd name="connsiteY400" fmla="*/ 365705 h 2468044"/>
                <a:gd name="connsiteX401" fmla="*/ 1057689 w 1906136"/>
                <a:gd name="connsiteY401" fmla="*/ 355150 h 2468044"/>
                <a:gd name="connsiteX402" fmla="*/ 1072280 w 1906136"/>
                <a:gd name="connsiteY402" fmla="*/ 345837 h 2468044"/>
                <a:gd name="connsiteX403" fmla="*/ 1089044 w 1906136"/>
                <a:gd name="connsiteY403" fmla="*/ 340559 h 2468044"/>
                <a:gd name="connsiteX404" fmla="*/ 1089044 w 1906136"/>
                <a:gd name="connsiteY404" fmla="*/ 335282 h 2468044"/>
                <a:gd name="connsiteX405" fmla="*/ 1086871 w 1906136"/>
                <a:gd name="connsiteY405" fmla="*/ 329073 h 2468044"/>
                <a:gd name="connsiteX406" fmla="*/ 1086871 w 1906136"/>
                <a:gd name="connsiteY406" fmla="*/ 325968 h 2468044"/>
                <a:gd name="connsiteX407" fmla="*/ 1084698 w 1906136"/>
                <a:gd name="connsiteY407" fmla="*/ 323795 h 2468044"/>
                <a:gd name="connsiteX408" fmla="*/ 1083766 w 1906136"/>
                <a:gd name="connsiteY408" fmla="*/ 320691 h 2468044"/>
                <a:gd name="connsiteX409" fmla="*/ 1081593 w 1906136"/>
                <a:gd name="connsiteY409" fmla="*/ 316344 h 2468044"/>
                <a:gd name="connsiteX410" fmla="*/ 1072280 w 1906136"/>
                <a:gd name="connsiteY410" fmla="*/ 316344 h 2468044"/>
                <a:gd name="connsiteX411" fmla="*/ 1072280 w 1906136"/>
                <a:gd name="connsiteY411" fmla="*/ 313240 h 2468044"/>
                <a:gd name="connsiteX412" fmla="*/ 1079420 w 1906136"/>
                <a:gd name="connsiteY412" fmla="*/ 314171 h 2468044"/>
                <a:gd name="connsiteX413" fmla="*/ 1083456 w 1906136"/>
                <a:gd name="connsiteY413" fmla="*/ 316344 h 2468044"/>
                <a:gd name="connsiteX414" fmla="*/ 1088733 w 1906136"/>
                <a:gd name="connsiteY414" fmla="*/ 318517 h 2468044"/>
                <a:gd name="connsiteX415" fmla="*/ 1094011 w 1906136"/>
                <a:gd name="connsiteY415" fmla="*/ 320691 h 2468044"/>
                <a:gd name="connsiteX416" fmla="*/ 1101151 w 1906136"/>
                <a:gd name="connsiteY416" fmla="*/ 320691 h 2468044"/>
                <a:gd name="connsiteX417" fmla="*/ 1105187 w 1906136"/>
                <a:gd name="connsiteY417" fmla="*/ 307031 h 2468044"/>
                <a:gd name="connsiteX418" fmla="*/ 1108291 w 1906136"/>
                <a:gd name="connsiteY418" fmla="*/ 298649 h 2468044"/>
                <a:gd name="connsiteX419" fmla="*/ 1115432 w 1906136"/>
                <a:gd name="connsiteY419" fmla="*/ 291198 h 2468044"/>
                <a:gd name="connsiteX420" fmla="*/ 1124745 w 1906136"/>
                <a:gd name="connsiteY420" fmla="*/ 283748 h 2468044"/>
                <a:gd name="connsiteX421" fmla="*/ 1126918 w 1906136"/>
                <a:gd name="connsiteY421" fmla="*/ 279401 h 2468044"/>
                <a:gd name="connsiteX422" fmla="*/ 1130023 w 1906136"/>
                <a:gd name="connsiteY422" fmla="*/ 276297 h 2468044"/>
                <a:gd name="connsiteX423" fmla="*/ 1132196 w 1906136"/>
                <a:gd name="connsiteY423" fmla="*/ 271951 h 2468044"/>
                <a:gd name="connsiteX424" fmla="*/ 1132196 w 1906136"/>
                <a:gd name="connsiteY424" fmla="*/ 266673 h 2468044"/>
                <a:gd name="connsiteX425" fmla="*/ 1130023 w 1906136"/>
                <a:gd name="connsiteY425" fmla="*/ 261395 h 2468044"/>
                <a:gd name="connsiteX426" fmla="*/ 1127849 w 1906136"/>
                <a:gd name="connsiteY426" fmla="*/ 259222 h 2468044"/>
                <a:gd name="connsiteX427" fmla="*/ 1126918 w 1906136"/>
                <a:gd name="connsiteY427" fmla="*/ 257049 h 2468044"/>
                <a:gd name="connsiteX428" fmla="*/ 1124745 w 1906136"/>
                <a:gd name="connsiteY428" fmla="*/ 254876 h 2468044"/>
                <a:gd name="connsiteX429" fmla="*/ 1120709 w 1906136"/>
                <a:gd name="connsiteY429" fmla="*/ 251772 h 2468044"/>
                <a:gd name="connsiteX430" fmla="*/ 1117605 w 1906136"/>
                <a:gd name="connsiteY430" fmla="*/ 251772 h 2468044"/>
                <a:gd name="connsiteX431" fmla="*/ 1117605 w 1906136"/>
                <a:gd name="connsiteY431" fmla="*/ 247736 h 2468044"/>
                <a:gd name="connsiteX432" fmla="*/ 1135300 w 1906136"/>
                <a:gd name="connsiteY432" fmla="*/ 252082 h 2468044"/>
                <a:gd name="connsiteX433" fmla="*/ 1147718 w 1906136"/>
                <a:gd name="connsiteY433" fmla="*/ 259533 h 2468044"/>
                <a:gd name="connsiteX434" fmla="*/ 1157031 w 1906136"/>
                <a:gd name="connsiteY434" fmla="*/ 259533 h 2468044"/>
                <a:gd name="connsiteX435" fmla="*/ 1159205 w 1906136"/>
                <a:gd name="connsiteY435" fmla="*/ 241527 h 2468044"/>
                <a:gd name="connsiteX436" fmla="*/ 1161378 w 1906136"/>
                <a:gd name="connsiteY436" fmla="*/ 230040 h 2468044"/>
                <a:gd name="connsiteX437" fmla="*/ 1157342 w 1906136"/>
                <a:gd name="connsiteY437" fmla="*/ 219485 h 2468044"/>
                <a:gd name="connsiteX438" fmla="*/ 1157342 w 1906136"/>
                <a:gd name="connsiteY438" fmla="*/ 215139 h 2468044"/>
                <a:gd name="connsiteX439" fmla="*/ 1208255 w 1906136"/>
                <a:gd name="connsiteY439" fmla="*/ 212034 h 2468044"/>
                <a:gd name="connsiteX440" fmla="*/ 1208255 w 1906136"/>
                <a:gd name="connsiteY440" fmla="*/ 205826 h 2468044"/>
                <a:gd name="connsiteX441" fmla="*/ 1206082 w 1906136"/>
                <a:gd name="connsiteY441" fmla="*/ 202721 h 2468044"/>
                <a:gd name="connsiteX442" fmla="*/ 1206082 w 1906136"/>
                <a:gd name="connsiteY442" fmla="*/ 200548 h 2468044"/>
                <a:gd name="connsiteX443" fmla="*/ 1205151 w 1906136"/>
                <a:gd name="connsiteY443" fmla="*/ 198375 h 2468044"/>
                <a:gd name="connsiteX444" fmla="*/ 1202977 w 1906136"/>
                <a:gd name="connsiteY444" fmla="*/ 197444 h 2468044"/>
                <a:gd name="connsiteX445" fmla="*/ 1200804 w 1906136"/>
                <a:gd name="connsiteY445" fmla="*/ 195270 h 2468044"/>
                <a:gd name="connsiteX446" fmla="*/ 1200804 w 1906136"/>
                <a:gd name="connsiteY446" fmla="*/ 190924 h 2468044"/>
                <a:gd name="connsiteX447" fmla="*/ 1206082 w 1906136"/>
                <a:gd name="connsiteY447" fmla="*/ 193097 h 2468044"/>
                <a:gd name="connsiteX448" fmla="*/ 1210118 w 1906136"/>
                <a:gd name="connsiteY448" fmla="*/ 195270 h 2468044"/>
                <a:gd name="connsiteX449" fmla="*/ 1213222 w 1906136"/>
                <a:gd name="connsiteY449" fmla="*/ 197444 h 2468044"/>
                <a:gd name="connsiteX450" fmla="*/ 1217258 w 1906136"/>
                <a:gd name="connsiteY450" fmla="*/ 198375 h 2468044"/>
                <a:gd name="connsiteX451" fmla="*/ 1224398 w 1906136"/>
                <a:gd name="connsiteY451" fmla="*/ 198375 h 2468044"/>
                <a:gd name="connsiteX452" fmla="*/ 1226571 w 1906136"/>
                <a:gd name="connsiteY452" fmla="*/ 187820 h 2468044"/>
                <a:gd name="connsiteX453" fmla="*/ 1229676 w 1906136"/>
                <a:gd name="connsiteY453" fmla="*/ 173229 h 2468044"/>
                <a:gd name="connsiteX454" fmla="*/ 1233711 w 1906136"/>
                <a:gd name="connsiteY454" fmla="*/ 154292 h 2468044"/>
                <a:gd name="connsiteX455" fmla="*/ 1234643 w 1906136"/>
                <a:gd name="connsiteY455" fmla="*/ 138459 h 2468044"/>
                <a:gd name="connsiteX456" fmla="*/ 1236816 w 1906136"/>
                <a:gd name="connsiteY456" fmla="*/ 125731 h 2468044"/>
                <a:gd name="connsiteX457" fmla="*/ 1236816 w 1906136"/>
                <a:gd name="connsiteY457" fmla="*/ 118280 h 2468044"/>
                <a:gd name="connsiteX458" fmla="*/ 1236816 w 1906136"/>
                <a:gd name="connsiteY458" fmla="*/ 103689 h 2468044"/>
                <a:gd name="connsiteX459" fmla="*/ 1229676 w 1906136"/>
                <a:gd name="connsiteY459" fmla="*/ 97480 h 2468044"/>
                <a:gd name="connsiteX460" fmla="*/ 1220362 w 1906136"/>
                <a:gd name="connsiteY460" fmla="*/ 99653 h 2468044"/>
                <a:gd name="connsiteX461" fmla="*/ 1211980 w 1906136"/>
                <a:gd name="connsiteY461" fmla="*/ 103999 h 2468044"/>
                <a:gd name="connsiteX462" fmla="*/ 1204840 w 1906136"/>
                <a:gd name="connsiteY462" fmla="*/ 103999 h 2468044"/>
                <a:gd name="connsiteX463" fmla="*/ 1202667 w 1906136"/>
                <a:gd name="connsiteY463" fmla="*/ 99653 h 2468044"/>
                <a:gd name="connsiteX464" fmla="*/ 1198631 w 1906136"/>
                <a:gd name="connsiteY464" fmla="*/ 97480 h 2468044"/>
                <a:gd name="connsiteX465" fmla="*/ 1197700 w 1906136"/>
                <a:gd name="connsiteY465" fmla="*/ 94376 h 2468044"/>
                <a:gd name="connsiteX466" fmla="*/ 1193664 w 1906136"/>
                <a:gd name="connsiteY466" fmla="*/ 90029 h 2468044"/>
                <a:gd name="connsiteX467" fmla="*/ 1191491 w 1906136"/>
                <a:gd name="connsiteY467" fmla="*/ 86925 h 2468044"/>
                <a:gd name="connsiteX468" fmla="*/ 1188386 w 1906136"/>
                <a:gd name="connsiteY468" fmla="*/ 84752 h 2468044"/>
                <a:gd name="connsiteX469" fmla="*/ 1184351 w 1906136"/>
                <a:gd name="connsiteY469" fmla="*/ 82579 h 2468044"/>
                <a:gd name="connsiteX470" fmla="*/ 1181246 w 1906136"/>
                <a:gd name="connsiteY470" fmla="*/ 82579 h 2468044"/>
                <a:gd name="connsiteX471" fmla="*/ 1177210 w 1906136"/>
                <a:gd name="connsiteY471" fmla="*/ 86925 h 2468044"/>
                <a:gd name="connsiteX472" fmla="*/ 1166655 w 1906136"/>
                <a:gd name="connsiteY472" fmla="*/ 96238 h 2468044"/>
                <a:gd name="connsiteX473" fmla="*/ 1162619 w 1906136"/>
                <a:gd name="connsiteY473" fmla="*/ 108966 h 2468044"/>
                <a:gd name="connsiteX474" fmla="*/ 1162619 w 1906136"/>
                <a:gd name="connsiteY474" fmla="*/ 121695 h 2468044"/>
                <a:gd name="connsiteX475" fmla="*/ 1164793 w 1906136"/>
                <a:gd name="connsiteY475" fmla="*/ 134423 h 2468044"/>
                <a:gd name="connsiteX476" fmla="*/ 1164793 w 1906136"/>
                <a:gd name="connsiteY476" fmla="*/ 147151 h 2468044"/>
                <a:gd name="connsiteX477" fmla="*/ 1157652 w 1906136"/>
                <a:gd name="connsiteY477" fmla="*/ 163915 h 2468044"/>
                <a:gd name="connsiteX478" fmla="*/ 1148339 w 1906136"/>
                <a:gd name="connsiteY478" fmla="*/ 178506 h 2468044"/>
                <a:gd name="connsiteX479" fmla="*/ 1143061 w 1906136"/>
                <a:gd name="connsiteY479" fmla="*/ 176333 h 2468044"/>
                <a:gd name="connsiteX480" fmla="*/ 1139957 w 1906136"/>
                <a:gd name="connsiteY480" fmla="*/ 175402 h 2468044"/>
                <a:gd name="connsiteX481" fmla="*/ 1137784 w 1906136"/>
                <a:gd name="connsiteY481" fmla="*/ 173229 h 2468044"/>
                <a:gd name="connsiteX482" fmla="*/ 1135611 w 1906136"/>
                <a:gd name="connsiteY482" fmla="*/ 171056 h 2468044"/>
                <a:gd name="connsiteX483" fmla="*/ 1132506 w 1906136"/>
                <a:gd name="connsiteY483" fmla="*/ 167951 h 2468044"/>
                <a:gd name="connsiteX484" fmla="*/ 1134679 w 1906136"/>
                <a:gd name="connsiteY484" fmla="*/ 161742 h 2468044"/>
                <a:gd name="connsiteX485" fmla="*/ 1134679 w 1906136"/>
                <a:gd name="connsiteY485" fmla="*/ 153360 h 2468044"/>
                <a:gd name="connsiteX486" fmla="*/ 1135611 w 1906136"/>
                <a:gd name="connsiteY486" fmla="*/ 140632 h 2468044"/>
                <a:gd name="connsiteX487" fmla="*/ 1137784 w 1906136"/>
                <a:gd name="connsiteY487" fmla="*/ 126041 h 2468044"/>
                <a:gd name="connsiteX488" fmla="*/ 1137784 w 1906136"/>
                <a:gd name="connsiteY488" fmla="*/ 114244 h 2468044"/>
                <a:gd name="connsiteX489" fmla="*/ 1128470 w 1906136"/>
                <a:gd name="connsiteY489" fmla="*/ 118590 h 2468044"/>
                <a:gd name="connsiteX490" fmla="*/ 1123193 w 1906136"/>
                <a:gd name="connsiteY490" fmla="*/ 123868 h 2468044"/>
                <a:gd name="connsiteX491" fmla="*/ 1117915 w 1906136"/>
                <a:gd name="connsiteY491" fmla="*/ 129145 h 2468044"/>
                <a:gd name="connsiteX492" fmla="*/ 1112638 w 1906136"/>
                <a:gd name="connsiteY492" fmla="*/ 134423 h 2468044"/>
                <a:gd name="connsiteX493" fmla="*/ 1101151 w 1906136"/>
                <a:gd name="connsiteY493" fmla="*/ 134423 h 2468044"/>
                <a:gd name="connsiteX494" fmla="*/ 1098047 w 1906136"/>
                <a:gd name="connsiteY494" fmla="*/ 119832 h 2468044"/>
                <a:gd name="connsiteX495" fmla="*/ 1098047 w 1906136"/>
                <a:gd name="connsiteY495" fmla="*/ 103999 h 2468044"/>
                <a:gd name="connsiteX496" fmla="*/ 1071969 w 1906136"/>
                <a:gd name="connsiteY496" fmla="*/ 103999 h 2468044"/>
                <a:gd name="connsiteX497" fmla="*/ 1076005 w 1906136"/>
                <a:gd name="connsiteY497" fmla="*/ 96549 h 2468044"/>
                <a:gd name="connsiteX498" fmla="*/ 1076936 w 1906136"/>
                <a:gd name="connsiteY498" fmla="*/ 90340 h 2468044"/>
                <a:gd name="connsiteX499" fmla="*/ 1079110 w 1906136"/>
                <a:gd name="connsiteY499" fmla="*/ 85062 h 2468044"/>
                <a:gd name="connsiteX500" fmla="*/ 1083145 w 1906136"/>
                <a:gd name="connsiteY500" fmla="*/ 81958 h 2468044"/>
                <a:gd name="connsiteX501" fmla="*/ 1088423 w 1906136"/>
                <a:gd name="connsiteY501" fmla="*/ 77611 h 2468044"/>
                <a:gd name="connsiteX502" fmla="*/ 1088423 w 1906136"/>
                <a:gd name="connsiteY502" fmla="*/ 70161 h 2468044"/>
                <a:gd name="connsiteX503" fmla="*/ 1088423 w 1906136"/>
                <a:gd name="connsiteY503" fmla="*/ 62710 h 2468044"/>
                <a:gd name="connsiteX504" fmla="*/ 1086250 w 1906136"/>
                <a:gd name="connsiteY504" fmla="*/ 59606 h 2468044"/>
                <a:gd name="connsiteX505" fmla="*/ 1083145 w 1906136"/>
                <a:gd name="connsiteY505" fmla="*/ 55259 h 2468044"/>
                <a:gd name="connsiteX506" fmla="*/ 1079110 w 1906136"/>
                <a:gd name="connsiteY506" fmla="*/ 52155 h 2468044"/>
                <a:gd name="connsiteX507" fmla="*/ 1071969 w 1906136"/>
                <a:gd name="connsiteY507" fmla="*/ 49982 h 2468044"/>
                <a:gd name="connsiteX508" fmla="*/ 1074142 w 1906136"/>
                <a:gd name="connsiteY508" fmla="*/ 42531 h 2468044"/>
                <a:gd name="connsiteX509" fmla="*/ 1076316 w 1906136"/>
                <a:gd name="connsiteY509" fmla="*/ 39427 h 2468044"/>
                <a:gd name="connsiteX510" fmla="*/ 1077247 w 1906136"/>
                <a:gd name="connsiteY510" fmla="*/ 35080 h 2468044"/>
                <a:gd name="connsiteX511" fmla="*/ 1079420 w 1906136"/>
                <a:gd name="connsiteY511" fmla="*/ 29803 h 2468044"/>
                <a:gd name="connsiteX512" fmla="*/ 1081593 w 1906136"/>
                <a:gd name="connsiteY512" fmla="*/ 25457 h 2468044"/>
                <a:gd name="connsiteX513" fmla="*/ 1079420 w 1906136"/>
                <a:gd name="connsiteY513" fmla="*/ 22352 h 2468044"/>
                <a:gd name="connsiteX514" fmla="*/ 1076316 w 1906136"/>
                <a:gd name="connsiteY514" fmla="*/ 18006 h 2468044"/>
                <a:gd name="connsiteX515" fmla="*/ 1074142 w 1906136"/>
                <a:gd name="connsiteY515" fmla="*/ 17075 h 2468044"/>
                <a:gd name="connsiteX516" fmla="*/ 1071969 w 1906136"/>
                <a:gd name="connsiteY516" fmla="*/ 14901 h 2468044"/>
                <a:gd name="connsiteX517" fmla="*/ 1069796 w 1906136"/>
                <a:gd name="connsiteY517" fmla="*/ 12728 h 2468044"/>
                <a:gd name="connsiteX518" fmla="*/ 1069796 w 1906136"/>
                <a:gd name="connsiteY518" fmla="*/ 7451 h 2468044"/>
                <a:gd name="connsiteX519" fmla="*/ 1068865 w 1906136"/>
                <a:gd name="connsiteY519" fmla="*/ 0 h 2468044"/>
                <a:gd name="connsiteX520" fmla="*/ 1057378 w 1906136"/>
                <a:gd name="connsiteY520" fmla="*/ 2173 h 2468044"/>
                <a:gd name="connsiteX521" fmla="*/ 1046823 w 1906136"/>
                <a:gd name="connsiteY521" fmla="*/ 5278 h 2468044"/>
                <a:gd name="connsiteX522" fmla="*/ 1037510 w 1906136"/>
                <a:gd name="connsiteY522" fmla="*/ 9624 h 2468044"/>
                <a:gd name="connsiteX523" fmla="*/ 1025092 w 1906136"/>
                <a:gd name="connsiteY523" fmla="*/ 29492 h 2468044"/>
                <a:gd name="connsiteX524" fmla="*/ 1021056 w 1906136"/>
                <a:gd name="connsiteY524" fmla="*/ 47498 h 2468044"/>
                <a:gd name="connsiteX525" fmla="*/ 1023229 w 1906136"/>
                <a:gd name="connsiteY525" fmla="*/ 66435 h 2468044"/>
                <a:gd name="connsiteX526" fmla="*/ 1032543 w 1906136"/>
                <a:gd name="connsiteY526" fmla="*/ 82268 h 2468044"/>
                <a:gd name="connsiteX527" fmla="*/ 1044960 w 1906136"/>
                <a:gd name="connsiteY527" fmla="*/ 96859 h 2468044"/>
                <a:gd name="connsiteX528" fmla="*/ 1047134 w 1906136"/>
                <a:gd name="connsiteY528" fmla="*/ 104310 h 2468044"/>
                <a:gd name="connsiteX529" fmla="*/ 1044960 w 1906136"/>
                <a:gd name="connsiteY529" fmla="*/ 118901 h 2468044"/>
                <a:gd name="connsiteX530" fmla="*/ 1044960 w 1906136"/>
                <a:gd name="connsiteY530" fmla="*/ 135665 h 2468044"/>
                <a:gd name="connsiteX531" fmla="*/ 1044960 w 1906136"/>
                <a:gd name="connsiteY531" fmla="*/ 150256 h 2468044"/>
                <a:gd name="connsiteX532" fmla="*/ 1032543 w 1906136"/>
                <a:gd name="connsiteY532" fmla="*/ 150256 h 2468044"/>
                <a:gd name="connsiteX533" fmla="*/ 1032543 w 1906136"/>
                <a:gd name="connsiteY533" fmla="*/ 153360 h 2468044"/>
                <a:gd name="connsiteX534" fmla="*/ 1030369 w 1906136"/>
                <a:gd name="connsiteY534" fmla="*/ 159569 h 2468044"/>
                <a:gd name="connsiteX535" fmla="*/ 1030369 w 1906136"/>
                <a:gd name="connsiteY535" fmla="*/ 162674 h 2468044"/>
                <a:gd name="connsiteX536" fmla="*/ 1028196 w 1906136"/>
                <a:gd name="connsiteY536" fmla="*/ 170124 h 2468044"/>
                <a:gd name="connsiteX537" fmla="*/ 1019814 w 1906136"/>
                <a:gd name="connsiteY537" fmla="*/ 153360 h 2468044"/>
                <a:gd name="connsiteX538" fmla="*/ 1012674 w 1906136"/>
                <a:gd name="connsiteY538" fmla="*/ 137528 h 2468044"/>
                <a:gd name="connsiteX539" fmla="*/ 988770 w 1906136"/>
                <a:gd name="connsiteY539" fmla="*/ 137528 h 2468044"/>
                <a:gd name="connsiteX540" fmla="*/ 988770 w 1906136"/>
                <a:gd name="connsiteY540" fmla="*/ 150256 h 2468044"/>
                <a:gd name="connsiteX541" fmla="*/ 986597 w 1906136"/>
                <a:gd name="connsiteY541" fmla="*/ 152429 h 2468044"/>
                <a:gd name="connsiteX542" fmla="*/ 984424 w 1906136"/>
                <a:gd name="connsiteY542" fmla="*/ 153360 h 2468044"/>
                <a:gd name="connsiteX543" fmla="*/ 983492 w 1906136"/>
                <a:gd name="connsiteY543" fmla="*/ 155533 h 2468044"/>
                <a:gd name="connsiteX544" fmla="*/ 981319 w 1906136"/>
                <a:gd name="connsiteY544" fmla="*/ 157706 h 2468044"/>
                <a:gd name="connsiteX545" fmla="*/ 962692 w 1906136"/>
                <a:gd name="connsiteY545" fmla="*/ 157706 h 2468044"/>
                <a:gd name="connsiteX546" fmla="*/ 950275 w 1906136"/>
                <a:gd name="connsiteY546" fmla="*/ 155533 h 2468044"/>
                <a:gd name="connsiteX547" fmla="*/ 937857 w 1906136"/>
                <a:gd name="connsiteY547" fmla="*/ 153360 h 2468044"/>
                <a:gd name="connsiteX548" fmla="*/ 925439 w 1906136"/>
                <a:gd name="connsiteY548" fmla="*/ 150256 h 2468044"/>
                <a:gd name="connsiteX549" fmla="*/ 905570 w 1906136"/>
                <a:gd name="connsiteY549" fmla="*/ 150256 h 2468044"/>
                <a:gd name="connsiteX550" fmla="*/ 901535 w 1906136"/>
                <a:gd name="connsiteY550" fmla="*/ 142805 h 2468044"/>
                <a:gd name="connsiteX551" fmla="*/ 898430 w 1906136"/>
                <a:gd name="connsiteY551" fmla="*/ 139701 h 2468044"/>
                <a:gd name="connsiteX552" fmla="*/ 894394 w 1906136"/>
                <a:gd name="connsiteY552" fmla="*/ 133492 h 2468044"/>
                <a:gd name="connsiteX553" fmla="*/ 889117 w 1906136"/>
                <a:gd name="connsiteY553" fmla="*/ 130387 h 2468044"/>
                <a:gd name="connsiteX554" fmla="*/ 889117 w 1906136"/>
                <a:gd name="connsiteY554" fmla="*/ 117659 h 2468044"/>
                <a:gd name="connsiteX555" fmla="*/ 842239 w 1906136"/>
                <a:gd name="connsiteY555" fmla="*/ 122937 h 2468044"/>
                <a:gd name="connsiteX556" fmla="*/ 842239 w 1906136"/>
                <a:gd name="connsiteY556" fmla="*/ 126041 h 2468044"/>
                <a:gd name="connsiteX557" fmla="*/ 838204 w 1906136"/>
                <a:gd name="connsiteY557" fmla="*/ 126041 h 2468044"/>
                <a:gd name="connsiteX558" fmla="*/ 838204 w 1906136"/>
                <a:gd name="connsiteY558" fmla="*/ 132250 h 2468044"/>
                <a:gd name="connsiteX559" fmla="*/ 840377 w 1906136"/>
                <a:gd name="connsiteY559" fmla="*/ 135354 h 2468044"/>
                <a:gd name="connsiteX560" fmla="*/ 842550 w 1906136"/>
                <a:gd name="connsiteY560" fmla="*/ 139701 h 2468044"/>
                <a:gd name="connsiteX561" fmla="*/ 843481 w 1906136"/>
                <a:gd name="connsiteY561" fmla="*/ 140632 h 2468044"/>
                <a:gd name="connsiteX562" fmla="*/ 845654 w 1906136"/>
                <a:gd name="connsiteY562" fmla="*/ 145910 h 2468044"/>
                <a:gd name="connsiteX563" fmla="*/ 877941 w 1906136"/>
                <a:gd name="connsiteY563" fmla="*/ 145910 h 2468044"/>
                <a:gd name="connsiteX564" fmla="*/ 877941 w 1906136"/>
                <a:gd name="connsiteY564" fmla="*/ 150256 h 2468044"/>
                <a:gd name="connsiteX565" fmla="*/ 870800 w 1906136"/>
                <a:gd name="connsiteY565" fmla="*/ 152429 h 2468044"/>
                <a:gd name="connsiteX566" fmla="*/ 865523 w 1906136"/>
                <a:gd name="connsiteY566" fmla="*/ 153360 h 2468044"/>
                <a:gd name="connsiteX567" fmla="*/ 858383 w 1906136"/>
                <a:gd name="connsiteY567" fmla="*/ 153360 h 2468044"/>
                <a:gd name="connsiteX568" fmla="*/ 849069 w 1906136"/>
                <a:gd name="connsiteY568" fmla="*/ 153360 h 2468044"/>
                <a:gd name="connsiteX569" fmla="*/ 849069 w 1906136"/>
                <a:gd name="connsiteY569" fmla="*/ 189993 h 2468044"/>
                <a:gd name="connsiteX570" fmla="*/ 840687 w 1906136"/>
                <a:gd name="connsiteY570" fmla="*/ 179438 h 2468044"/>
                <a:gd name="connsiteX571" fmla="*/ 831374 w 1906136"/>
                <a:gd name="connsiteY571" fmla="*/ 167951 h 2468044"/>
                <a:gd name="connsiteX572" fmla="*/ 822060 w 1906136"/>
                <a:gd name="connsiteY572" fmla="*/ 157396 h 2468044"/>
                <a:gd name="connsiteX573" fmla="*/ 813678 w 1906136"/>
                <a:gd name="connsiteY573" fmla="*/ 155223 h 2468044"/>
                <a:gd name="connsiteX574" fmla="*/ 799087 w 1906136"/>
                <a:gd name="connsiteY574" fmla="*/ 155223 h 2468044"/>
                <a:gd name="connsiteX575" fmla="*/ 782323 w 1906136"/>
                <a:gd name="connsiteY575" fmla="*/ 155223 h 2468044"/>
                <a:gd name="connsiteX576" fmla="*/ 765559 w 1906136"/>
                <a:gd name="connsiteY576" fmla="*/ 153050 h 2468044"/>
                <a:gd name="connsiteX577" fmla="*/ 753141 w 1906136"/>
                <a:gd name="connsiteY577" fmla="*/ 153050 h 2468044"/>
                <a:gd name="connsiteX578" fmla="*/ 755315 w 1906136"/>
                <a:gd name="connsiteY578" fmla="*/ 149945 h 2468044"/>
                <a:gd name="connsiteX579" fmla="*/ 756246 w 1906136"/>
                <a:gd name="connsiteY579" fmla="*/ 147772 h 2468044"/>
                <a:gd name="connsiteX580" fmla="*/ 756246 w 1906136"/>
                <a:gd name="connsiteY580" fmla="*/ 145599 h 2468044"/>
                <a:gd name="connsiteX581" fmla="*/ 758419 w 1906136"/>
                <a:gd name="connsiteY581" fmla="*/ 144668 h 2468044"/>
                <a:gd name="connsiteX582" fmla="*/ 762455 w 1906136"/>
                <a:gd name="connsiteY582" fmla="*/ 142495 h 2468044"/>
                <a:gd name="connsiteX583" fmla="*/ 765559 w 1906136"/>
                <a:gd name="connsiteY583" fmla="*/ 140321 h 2468044"/>
                <a:gd name="connsiteX584" fmla="*/ 763386 w 1906136"/>
                <a:gd name="connsiteY584" fmla="*/ 137217 h 2468044"/>
                <a:gd name="connsiteX585" fmla="*/ 760282 w 1906136"/>
                <a:gd name="connsiteY585" fmla="*/ 129766 h 2468044"/>
                <a:gd name="connsiteX586" fmla="*/ 756246 w 1906136"/>
                <a:gd name="connsiteY586" fmla="*/ 124489 h 2468044"/>
                <a:gd name="connsiteX587" fmla="*/ 753141 w 1906136"/>
                <a:gd name="connsiteY587" fmla="*/ 120143 h 2468044"/>
                <a:gd name="connsiteX588" fmla="*/ 749106 w 1906136"/>
                <a:gd name="connsiteY588" fmla="*/ 117038 h 2468044"/>
                <a:gd name="connsiteX589" fmla="*/ 746001 w 1906136"/>
                <a:gd name="connsiteY589" fmla="*/ 117038 h 2468044"/>
                <a:gd name="connsiteX590" fmla="*/ 742897 w 1906136"/>
                <a:gd name="connsiteY590" fmla="*/ 117969 h 2468044"/>
                <a:gd name="connsiteX591" fmla="*/ 736688 w 1906136"/>
                <a:gd name="connsiteY591" fmla="*/ 120143 h 2468044"/>
                <a:gd name="connsiteX592" fmla="*/ 733583 w 1906136"/>
                <a:gd name="connsiteY592" fmla="*/ 122316 h 2468044"/>
                <a:gd name="connsiteX593" fmla="*/ 728306 w 1906136"/>
                <a:gd name="connsiteY593" fmla="*/ 122316 h 2468044"/>
                <a:gd name="connsiteX594" fmla="*/ 722097 w 1906136"/>
                <a:gd name="connsiteY594" fmla="*/ 122316 h 2468044"/>
                <a:gd name="connsiteX595" fmla="*/ 706575 w 1906136"/>
                <a:gd name="connsiteY595" fmla="*/ 110829 h 2468044"/>
                <a:gd name="connsiteX596" fmla="*/ 689811 w 1906136"/>
                <a:gd name="connsiteY596" fmla="*/ 98101 h 2468044"/>
                <a:gd name="connsiteX597" fmla="*/ 673046 w 1906136"/>
                <a:gd name="connsiteY597" fmla="*/ 85373 h 2468044"/>
                <a:gd name="connsiteX598" fmla="*/ 653178 w 1906136"/>
                <a:gd name="connsiteY598" fmla="*/ 80095 h 2468044"/>
                <a:gd name="connsiteX599" fmla="*/ 649142 w 1906136"/>
                <a:gd name="connsiteY599" fmla="*/ 81026 h 2468044"/>
                <a:gd name="connsiteX600" fmla="*/ 643865 w 1906136"/>
                <a:gd name="connsiteY600" fmla="*/ 83199 h 2468044"/>
                <a:gd name="connsiteX601" fmla="*/ 640760 w 1906136"/>
                <a:gd name="connsiteY601" fmla="*/ 87546 h 2468044"/>
                <a:gd name="connsiteX602" fmla="*/ 635482 w 1906136"/>
                <a:gd name="connsiteY602" fmla="*/ 90650 h 2468044"/>
                <a:gd name="connsiteX603" fmla="*/ 629274 w 1906136"/>
                <a:gd name="connsiteY603" fmla="*/ 92823 h 2468044"/>
                <a:gd name="connsiteX604" fmla="*/ 628342 w 1906136"/>
                <a:gd name="connsiteY604" fmla="*/ 88477 h 2468044"/>
                <a:gd name="connsiteX605" fmla="*/ 626169 w 1906136"/>
                <a:gd name="connsiteY605" fmla="*/ 85373 h 2468044"/>
                <a:gd name="connsiteX606" fmla="*/ 622133 w 1906136"/>
                <a:gd name="connsiteY606" fmla="*/ 80095 h 2468044"/>
                <a:gd name="connsiteX607" fmla="*/ 621202 w 1906136"/>
                <a:gd name="connsiteY607" fmla="*/ 80095 h 2468044"/>
                <a:gd name="connsiteX608" fmla="*/ 617166 w 1906136"/>
                <a:gd name="connsiteY608" fmla="*/ 80095 h 2468044"/>
                <a:gd name="connsiteX609" fmla="*/ 614993 w 1906136"/>
                <a:gd name="connsiteY609" fmla="*/ 81026 h 2468044"/>
                <a:gd name="connsiteX610" fmla="*/ 611889 w 1906136"/>
                <a:gd name="connsiteY610" fmla="*/ 83199 h 2468044"/>
                <a:gd name="connsiteX611" fmla="*/ 609715 w 1906136"/>
                <a:gd name="connsiteY611" fmla="*/ 85373 h 2468044"/>
                <a:gd name="connsiteX612" fmla="*/ 606611 w 1906136"/>
                <a:gd name="connsiteY612" fmla="*/ 88477 h 2468044"/>
                <a:gd name="connsiteX613" fmla="*/ 592951 w 1906136"/>
                <a:gd name="connsiteY613" fmla="*/ 85373 h 2468044"/>
                <a:gd name="connsiteX614" fmla="*/ 584569 w 1906136"/>
                <a:gd name="connsiteY614" fmla="*/ 77922 h 2468044"/>
                <a:gd name="connsiteX615" fmla="*/ 578360 w 1906136"/>
                <a:gd name="connsiteY615" fmla="*/ 68609 h 2468044"/>
                <a:gd name="connsiteX616" fmla="*/ 573083 w 1906136"/>
                <a:gd name="connsiteY616" fmla="*/ 55880 h 2468044"/>
                <a:gd name="connsiteX617" fmla="*/ 569978 w 1906136"/>
                <a:gd name="connsiteY617" fmla="*/ 58985 h 2468044"/>
                <a:gd name="connsiteX618" fmla="*/ 565943 w 1906136"/>
                <a:gd name="connsiteY618" fmla="*/ 65194 h 2468044"/>
                <a:gd name="connsiteX619" fmla="*/ 563770 w 1906136"/>
                <a:gd name="connsiteY619" fmla="*/ 70471 h 2468044"/>
                <a:gd name="connsiteX620" fmla="*/ 562838 w 1906136"/>
                <a:gd name="connsiteY620" fmla="*/ 75749 h 2468044"/>
                <a:gd name="connsiteX621" fmla="*/ 546074 w 1906136"/>
                <a:gd name="connsiteY621" fmla="*/ 77922 h 2468044"/>
                <a:gd name="connsiteX622" fmla="*/ 533656 w 1906136"/>
                <a:gd name="connsiteY622" fmla="*/ 77922 h 2468044"/>
                <a:gd name="connsiteX623" fmla="*/ 521238 w 1906136"/>
                <a:gd name="connsiteY623" fmla="*/ 80095 h 2468044"/>
                <a:gd name="connsiteX624" fmla="*/ 511925 w 1906136"/>
                <a:gd name="connsiteY624" fmla="*/ 85373 h 2468044"/>
                <a:gd name="connsiteX625" fmla="*/ 502612 w 1906136"/>
                <a:gd name="connsiteY625" fmla="*/ 95928 h 2468044"/>
                <a:gd name="connsiteX626" fmla="*/ 482743 w 1906136"/>
                <a:gd name="connsiteY626" fmla="*/ 92823 h 2468044"/>
                <a:gd name="connsiteX627" fmla="*/ 482743 w 1906136"/>
                <a:gd name="connsiteY627" fmla="*/ 85373 h 2468044"/>
                <a:gd name="connsiteX628" fmla="*/ 504474 w 1906136"/>
                <a:gd name="connsiteY628" fmla="*/ 76059 h 2468044"/>
                <a:gd name="connsiteX629" fmla="*/ 524343 w 1906136"/>
                <a:gd name="connsiteY629" fmla="*/ 63331 h 2468044"/>
                <a:gd name="connsiteX630" fmla="*/ 542970 w 1906136"/>
                <a:gd name="connsiteY630" fmla="*/ 48740 h 2468044"/>
                <a:gd name="connsiteX631" fmla="*/ 549179 w 1906136"/>
                <a:gd name="connsiteY631" fmla="*/ 48740 h 2468044"/>
                <a:gd name="connsiteX632" fmla="*/ 546074 w 1906136"/>
                <a:gd name="connsiteY632" fmla="*/ 46567 h 2468044"/>
                <a:gd name="connsiteX633" fmla="*/ 542970 w 1906136"/>
                <a:gd name="connsiteY633" fmla="*/ 44394 h 2468044"/>
                <a:gd name="connsiteX634" fmla="*/ 536761 w 1906136"/>
                <a:gd name="connsiteY634" fmla="*/ 43462 h 2468044"/>
                <a:gd name="connsiteX635" fmla="*/ 533656 w 1906136"/>
                <a:gd name="connsiteY635" fmla="*/ 41289 h 2468044"/>
                <a:gd name="connsiteX636" fmla="*/ 516892 w 1906136"/>
                <a:gd name="connsiteY636" fmla="*/ 44394 h 2468044"/>
                <a:gd name="connsiteX637" fmla="*/ 504474 w 1906136"/>
                <a:gd name="connsiteY637" fmla="*/ 50603 h 2468044"/>
                <a:gd name="connsiteX638" fmla="*/ 492988 w 1906136"/>
                <a:gd name="connsiteY638" fmla="*/ 58985 h 2468044"/>
                <a:gd name="connsiteX639" fmla="*/ 482433 w 1906136"/>
                <a:gd name="connsiteY639" fmla="*/ 66435 h 2468044"/>
                <a:gd name="connsiteX640" fmla="*/ 470015 w 1906136"/>
                <a:gd name="connsiteY640" fmla="*/ 73886 h 2468044"/>
                <a:gd name="connsiteX641" fmla="*/ 455424 w 1906136"/>
                <a:gd name="connsiteY641" fmla="*/ 78232 h 2468044"/>
                <a:gd name="connsiteX642" fmla="*/ 433693 w 1906136"/>
                <a:gd name="connsiteY642" fmla="*/ 80405 h 2468044"/>
                <a:gd name="connsiteX643" fmla="*/ 436797 w 1906136"/>
                <a:gd name="connsiteY643" fmla="*/ 88788 h 2468044"/>
                <a:gd name="connsiteX644" fmla="*/ 443006 w 1906136"/>
                <a:gd name="connsiteY644" fmla="*/ 96238 h 2468044"/>
                <a:gd name="connsiteX645" fmla="*/ 448284 w 1906136"/>
                <a:gd name="connsiteY645" fmla="*/ 103689 h 2468044"/>
                <a:gd name="connsiteX646" fmla="*/ 453561 w 1906136"/>
                <a:gd name="connsiteY646" fmla="*/ 109898 h 2468044"/>
                <a:gd name="connsiteX647" fmla="*/ 453561 w 1906136"/>
                <a:gd name="connsiteY647" fmla="*/ 117349 h 2468044"/>
                <a:gd name="connsiteX648" fmla="*/ 429657 w 1906136"/>
                <a:gd name="connsiteY648" fmla="*/ 113002 h 2468044"/>
                <a:gd name="connsiteX649" fmla="*/ 409788 w 1906136"/>
                <a:gd name="connsiteY649" fmla="*/ 102447 h 2468044"/>
                <a:gd name="connsiteX650" fmla="*/ 392093 w 1906136"/>
                <a:gd name="connsiteY650" fmla="*/ 90961 h 2468044"/>
                <a:gd name="connsiteX651" fmla="*/ 373466 w 1906136"/>
                <a:gd name="connsiteY651" fmla="*/ 78232 h 2468044"/>
                <a:gd name="connsiteX652" fmla="*/ 353598 w 1906136"/>
                <a:gd name="connsiteY652" fmla="*/ 68919 h 2468044"/>
                <a:gd name="connsiteX653" fmla="*/ 322243 w 1906136"/>
                <a:gd name="connsiteY653" fmla="*/ 73265 h 2468044"/>
                <a:gd name="connsiteX654" fmla="*/ 307652 w 1906136"/>
                <a:gd name="connsiteY654" fmla="*/ 68919 h 2468044"/>
                <a:gd name="connsiteX655" fmla="*/ 293061 w 1906136"/>
                <a:gd name="connsiteY655" fmla="*/ 61468 h 2468044"/>
                <a:gd name="connsiteX656" fmla="*/ 277539 w 1906136"/>
                <a:gd name="connsiteY656" fmla="*/ 56191 h 2468044"/>
                <a:gd name="connsiteX657" fmla="*/ 266052 w 1906136"/>
                <a:gd name="connsiteY657" fmla="*/ 51844 h 2468044"/>
                <a:gd name="connsiteX658" fmla="*/ 262948 w 1906136"/>
                <a:gd name="connsiteY658" fmla="*/ 51844 h 2468044"/>
                <a:gd name="connsiteX659" fmla="*/ 256739 w 1906136"/>
                <a:gd name="connsiteY659" fmla="*/ 54018 h 2468044"/>
                <a:gd name="connsiteX660" fmla="*/ 253634 w 1906136"/>
                <a:gd name="connsiteY660" fmla="*/ 56191 h 2468044"/>
                <a:gd name="connsiteX661" fmla="*/ 249598 w 1906136"/>
                <a:gd name="connsiteY661" fmla="*/ 56191 h 2468044"/>
                <a:gd name="connsiteX662" fmla="*/ 244321 w 1906136"/>
                <a:gd name="connsiteY662" fmla="*/ 58364 h 2468044"/>
                <a:gd name="connsiteX663" fmla="*/ 239043 w 1906136"/>
                <a:gd name="connsiteY663" fmla="*/ 56191 h 2468044"/>
                <a:gd name="connsiteX664" fmla="*/ 233766 w 1906136"/>
                <a:gd name="connsiteY664" fmla="*/ 54018 h 2468044"/>
                <a:gd name="connsiteX665" fmla="*/ 229730 w 1906136"/>
                <a:gd name="connsiteY665" fmla="*/ 50913 h 2468044"/>
                <a:gd name="connsiteX666" fmla="*/ 226625 w 1906136"/>
                <a:gd name="connsiteY666" fmla="*/ 46567 h 2468044"/>
                <a:gd name="connsiteX667" fmla="*/ 221348 w 1906136"/>
                <a:gd name="connsiteY667" fmla="*/ 41289 h 2468044"/>
                <a:gd name="connsiteX668" fmla="*/ 217312 w 1906136"/>
                <a:gd name="connsiteY668" fmla="*/ 38185 h 2468044"/>
                <a:gd name="connsiteX669" fmla="*/ 214208 w 1906136"/>
                <a:gd name="connsiteY669" fmla="*/ 36012 h 2468044"/>
                <a:gd name="connsiteX670" fmla="*/ 210172 w 1906136"/>
                <a:gd name="connsiteY670" fmla="*/ 36012 h 2468044"/>
                <a:gd name="connsiteX671" fmla="*/ 207067 w 1906136"/>
                <a:gd name="connsiteY671" fmla="*/ 36012 h 2468044"/>
                <a:gd name="connsiteX672" fmla="*/ 203032 w 1906136"/>
                <a:gd name="connsiteY672" fmla="*/ 38185 h 2468044"/>
                <a:gd name="connsiteX673" fmla="*/ 199927 w 1906136"/>
                <a:gd name="connsiteY673" fmla="*/ 39116 h 2468044"/>
                <a:gd name="connsiteX674" fmla="*/ 195891 w 1906136"/>
                <a:gd name="connsiteY674" fmla="*/ 39116 h 2468044"/>
                <a:gd name="connsiteX675" fmla="*/ 190614 w 1906136"/>
                <a:gd name="connsiteY675" fmla="*/ 39116 h 2468044"/>
                <a:gd name="connsiteX676" fmla="*/ 186578 w 1906136"/>
                <a:gd name="connsiteY676" fmla="*/ 36012 h 2468044"/>
                <a:gd name="connsiteX677" fmla="*/ 183473 w 1906136"/>
                <a:gd name="connsiteY677" fmla="*/ 31665 h 2468044"/>
                <a:gd name="connsiteX678" fmla="*/ 181300 w 1906136"/>
                <a:gd name="connsiteY678" fmla="*/ 30734 h 2468044"/>
                <a:gd name="connsiteX679" fmla="*/ 181300 w 1906136"/>
                <a:gd name="connsiteY679" fmla="*/ 26388 h 2468044"/>
                <a:gd name="connsiteX680" fmla="*/ 179127 w 1906136"/>
                <a:gd name="connsiteY680" fmla="*/ 24215 h 2468044"/>
                <a:gd name="connsiteX681" fmla="*/ 179127 w 1906136"/>
                <a:gd name="connsiteY681" fmla="*/ 21110 h 2468044"/>
                <a:gd name="connsiteX682" fmla="*/ 176023 w 1906136"/>
                <a:gd name="connsiteY682" fmla="*/ 18937 h 2468044"/>
                <a:gd name="connsiteX683" fmla="*/ 170745 w 1906136"/>
                <a:gd name="connsiteY683" fmla="*/ 15833 h 2468044"/>
                <a:gd name="connsiteX684" fmla="*/ 153981 w 1906136"/>
                <a:gd name="connsiteY684" fmla="*/ 26388 h 2468044"/>
                <a:gd name="connsiteX685" fmla="*/ 137217 w 1906136"/>
                <a:gd name="connsiteY685" fmla="*/ 33839 h 2468044"/>
                <a:gd name="connsiteX686" fmla="*/ 117348 w 1906136"/>
                <a:gd name="connsiteY686" fmla="*/ 39116 h 2468044"/>
                <a:gd name="connsiteX687" fmla="*/ 99653 w 1906136"/>
                <a:gd name="connsiteY687" fmla="*/ 48430 h 2468044"/>
                <a:gd name="connsiteX688" fmla="*/ 85993 w 1906136"/>
                <a:gd name="connsiteY688" fmla="*/ 58985 h 2468044"/>
                <a:gd name="connsiteX689" fmla="*/ 82889 w 1906136"/>
                <a:gd name="connsiteY689" fmla="*/ 70471 h 2468044"/>
                <a:gd name="connsiteX690" fmla="*/ 78853 w 1906136"/>
                <a:gd name="connsiteY690" fmla="*/ 83199 h 2468044"/>
                <a:gd name="connsiteX691" fmla="*/ 73576 w 1906136"/>
                <a:gd name="connsiteY691" fmla="*/ 95928 h 2468044"/>
                <a:gd name="connsiteX692" fmla="*/ 56812 w 1906136"/>
                <a:gd name="connsiteY692" fmla="*/ 105241 h 2468044"/>
                <a:gd name="connsiteX693" fmla="*/ 36012 w 1906136"/>
                <a:gd name="connsiteY693" fmla="*/ 107414 h 2468044"/>
                <a:gd name="connsiteX694" fmla="*/ 14281 w 1906136"/>
                <a:gd name="connsiteY694" fmla="*/ 105241 h 2468044"/>
                <a:gd name="connsiteX695" fmla="*/ 12107 w 1906136"/>
                <a:gd name="connsiteY695" fmla="*/ 110519 h 2468044"/>
                <a:gd name="connsiteX696" fmla="*/ 9934 w 1906136"/>
                <a:gd name="connsiteY696" fmla="*/ 116728 h 2468044"/>
                <a:gd name="connsiteX697" fmla="*/ 6830 w 1906136"/>
                <a:gd name="connsiteY697" fmla="*/ 122005 h 2468044"/>
                <a:gd name="connsiteX698" fmla="*/ 15212 w 1906136"/>
                <a:gd name="connsiteY698" fmla="*/ 138769 h 2468044"/>
                <a:gd name="connsiteX699" fmla="*/ 29803 w 1906136"/>
                <a:gd name="connsiteY699" fmla="*/ 149324 h 2468044"/>
                <a:gd name="connsiteX700" fmla="*/ 46567 w 1906136"/>
                <a:gd name="connsiteY700" fmla="*/ 159880 h 2468044"/>
                <a:gd name="connsiteX701" fmla="*/ 61158 w 1906136"/>
                <a:gd name="connsiteY701" fmla="*/ 171366 h 2468044"/>
                <a:gd name="connsiteX702" fmla="*/ 73576 w 1906136"/>
                <a:gd name="connsiteY702" fmla="*/ 185957 h 2468044"/>
                <a:gd name="connsiteX703" fmla="*/ 77611 w 1906136"/>
                <a:gd name="connsiteY703" fmla="*/ 191235 h 2468044"/>
                <a:gd name="connsiteX704" fmla="*/ 78543 w 1906136"/>
                <a:gd name="connsiteY704" fmla="*/ 196512 h 2468044"/>
                <a:gd name="connsiteX705" fmla="*/ 80716 w 1906136"/>
                <a:gd name="connsiteY705" fmla="*/ 202721 h 2468044"/>
                <a:gd name="connsiteX706" fmla="*/ 82889 w 1906136"/>
                <a:gd name="connsiteY706" fmla="*/ 207999 h 2468044"/>
                <a:gd name="connsiteX707" fmla="*/ 85993 w 1906136"/>
                <a:gd name="connsiteY707" fmla="*/ 213276 h 2468044"/>
                <a:gd name="connsiteX708" fmla="*/ 85993 w 1906136"/>
                <a:gd name="connsiteY708" fmla="*/ 220727 h 2468044"/>
                <a:gd name="connsiteX709" fmla="*/ 73576 w 1906136"/>
                <a:gd name="connsiteY709" fmla="*/ 226005 h 2468044"/>
                <a:gd name="connsiteX710" fmla="*/ 70471 w 1906136"/>
                <a:gd name="connsiteY710" fmla="*/ 220727 h 2468044"/>
                <a:gd name="connsiteX711" fmla="*/ 64262 w 1906136"/>
                <a:gd name="connsiteY711" fmla="*/ 215449 h 2468044"/>
                <a:gd name="connsiteX712" fmla="*/ 58985 w 1906136"/>
                <a:gd name="connsiteY712" fmla="*/ 211103 h 2468044"/>
                <a:gd name="connsiteX713" fmla="*/ 53707 w 1906136"/>
                <a:gd name="connsiteY713" fmla="*/ 205826 h 2468044"/>
                <a:gd name="connsiteX714" fmla="*/ 49671 w 1906136"/>
                <a:gd name="connsiteY714" fmla="*/ 205826 h 2468044"/>
                <a:gd name="connsiteX715" fmla="*/ 48740 w 1906136"/>
                <a:gd name="connsiteY715" fmla="*/ 205826 h 2468044"/>
                <a:gd name="connsiteX716" fmla="*/ 46567 w 1906136"/>
                <a:gd name="connsiteY716" fmla="*/ 207999 h 2468044"/>
                <a:gd name="connsiteX717" fmla="*/ 44394 w 1906136"/>
                <a:gd name="connsiteY717" fmla="*/ 207999 h 2468044"/>
                <a:gd name="connsiteX718" fmla="*/ 43462 w 1906136"/>
                <a:gd name="connsiteY718" fmla="*/ 210172 h 2468044"/>
                <a:gd name="connsiteX719" fmla="*/ 26698 w 1906136"/>
                <a:gd name="connsiteY719" fmla="*/ 210172 h 2468044"/>
                <a:gd name="connsiteX720" fmla="*/ 28871 w 1906136"/>
                <a:gd name="connsiteY720" fmla="*/ 213276 h 2468044"/>
                <a:gd name="connsiteX721" fmla="*/ 28871 w 1906136"/>
                <a:gd name="connsiteY721" fmla="*/ 215449 h 2468044"/>
                <a:gd name="connsiteX722" fmla="*/ 29803 w 1906136"/>
                <a:gd name="connsiteY722" fmla="*/ 217623 h 2468044"/>
                <a:gd name="connsiteX723" fmla="*/ 26698 w 1906136"/>
                <a:gd name="connsiteY723" fmla="*/ 220727 h 2468044"/>
                <a:gd name="connsiteX724" fmla="*/ 22663 w 1906136"/>
                <a:gd name="connsiteY724" fmla="*/ 225073 h 2468044"/>
                <a:gd name="connsiteX725" fmla="*/ 19558 w 1906136"/>
                <a:gd name="connsiteY725" fmla="*/ 225073 h 2468044"/>
                <a:gd name="connsiteX726" fmla="*/ 15522 w 1906136"/>
                <a:gd name="connsiteY726" fmla="*/ 226005 h 2468044"/>
                <a:gd name="connsiteX727" fmla="*/ 10245 w 1906136"/>
                <a:gd name="connsiteY727" fmla="*/ 228178 h 2468044"/>
                <a:gd name="connsiteX728" fmla="*/ 7140 w 1906136"/>
                <a:gd name="connsiteY728" fmla="*/ 230351 h 2468044"/>
                <a:gd name="connsiteX729" fmla="*/ 0 w 1906136"/>
                <a:gd name="connsiteY729" fmla="*/ 230351 h 2468044"/>
                <a:gd name="connsiteX730" fmla="*/ 3104 w 1906136"/>
                <a:gd name="connsiteY730" fmla="*/ 257670 h 2468044"/>
                <a:gd name="connsiteX731" fmla="*/ 17695 w 1906136"/>
                <a:gd name="connsiteY731" fmla="*/ 265121 h 2468044"/>
                <a:gd name="connsiteX732" fmla="*/ 36322 w 1906136"/>
                <a:gd name="connsiteY732" fmla="*/ 268225 h 2468044"/>
                <a:gd name="connsiteX733" fmla="*/ 51844 w 1906136"/>
                <a:gd name="connsiteY733" fmla="*/ 274434 h 2468044"/>
                <a:gd name="connsiteX734" fmla="*/ 63331 w 1906136"/>
                <a:gd name="connsiteY734" fmla="*/ 277539 h 2468044"/>
                <a:gd name="connsiteX735" fmla="*/ 68609 w 1906136"/>
                <a:gd name="connsiteY735" fmla="*/ 277539 h 2468044"/>
                <a:gd name="connsiteX736" fmla="*/ 71713 w 1906136"/>
                <a:gd name="connsiteY736" fmla="*/ 275365 h 2468044"/>
                <a:gd name="connsiteX737" fmla="*/ 75749 w 1906136"/>
                <a:gd name="connsiteY737" fmla="*/ 274434 h 2468044"/>
                <a:gd name="connsiteX738" fmla="*/ 77922 w 1906136"/>
                <a:gd name="connsiteY738" fmla="*/ 272261 h 2468044"/>
                <a:gd name="connsiteX739" fmla="*/ 78853 w 1906136"/>
                <a:gd name="connsiteY739" fmla="*/ 270088 h 2468044"/>
                <a:gd name="connsiteX740" fmla="*/ 82889 w 1906136"/>
                <a:gd name="connsiteY740" fmla="*/ 266983 h 2468044"/>
                <a:gd name="connsiteX741" fmla="*/ 97790 w 1906136"/>
                <a:gd name="connsiteY741" fmla="*/ 266983 h 2468044"/>
                <a:gd name="connsiteX742" fmla="*/ 95617 w 1906136"/>
                <a:gd name="connsiteY742" fmla="*/ 267915 h 2468044"/>
                <a:gd name="connsiteX743" fmla="*/ 95617 w 1906136"/>
                <a:gd name="connsiteY743" fmla="*/ 270088 h 2468044"/>
                <a:gd name="connsiteX744" fmla="*/ 95617 w 1906136"/>
                <a:gd name="connsiteY744" fmla="*/ 272261 h 2468044"/>
                <a:gd name="connsiteX745" fmla="*/ 93444 w 1906136"/>
                <a:gd name="connsiteY745" fmla="*/ 272261 h 2468044"/>
                <a:gd name="connsiteX746" fmla="*/ 91271 w 1906136"/>
                <a:gd name="connsiteY746" fmla="*/ 274434 h 2468044"/>
                <a:gd name="connsiteX747" fmla="*/ 91271 w 1906136"/>
                <a:gd name="connsiteY747" fmla="*/ 292440 h 2468044"/>
                <a:gd name="connsiteX748" fmla="*/ 85993 w 1906136"/>
                <a:gd name="connsiteY748" fmla="*/ 303926 h 2468044"/>
                <a:gd name="connsiteX749" fmla="*/ 78853 w 1906136"/>
                <a:gd name="connsiteY749" fmla="*/ 311377 h 2468044"/>
                <a:gd name="connsiteX750" fmla="*/ 68298 w 1906136"/>
                <a:gd name="connsiteY750" fmla="*/ 316655 h 2468044"/>
                <a:gd name="connsiteX751" fmla="*/ 56812 w 1906136"/>
                <a:gd name="connsiteY751" fmla="*/ 319759 h 2468044"/>
                <a:gd name="connsiteX752" fmla="*/ 44394 w 1906136"/>
                <a:gd name="connsiteY752" fmla="*/ 327210 h 2468044"/>
                <a:gd name="connsiteX753" fmla="*/ 37253 w 1906136"/>
                <a:gd name="connsiteY753" fmla="*/ 336523 h 2468044"/>
                <a:gd name="connsiteX754" fmla="*/ 31976 w 1906136"/>
                <a:gd name="connsiteY754" fmla="*/ 347078 h 2468044"/>
                <a:gd name="connsiteX755" fmla="*/ 26698 w 1906136"/>
                <a:gd name="connsiteY755" fmla="*/ 360738 h 2468044"/>
                <a:gd name="connsiteX756" fmla="*/ 20489 w 1906136"/>
                <a:gd name="connsiteY756" fmla="*/ 371293 h 2468044"/>
                <a:gd name="connsiteX757" fmla="*/ 31976 w 1906136"/>
                <a:gd name="connsiteY757" fmla="*/ 391162 h 2468044"/>
                <a:gd name="connsiteX758" fmla="*/ 46567 w 1906136"/>
                <a:gd name="connsiteY758" fmla="*/ 410099 h 2468044"/>
                <a:gd name="connsiteX759" fmla="*/ 64262 w 1906136"/>
                <a:gd name="connsiteY759" fmla="*/ 422827 h 2468044"/>
                <a:gd name="connsiteX760" fmla="*/ 66435 w 1906136"/>
                <a:gd name="connsiteY760" fmla="*/ 425000 h 2468044"/>
                <a:gd name="connsiteX761" fmla="*/ 69540 w 1906136"/>
                <a:gd name="connsiteY761" fmla="*/ 425000 h 2468044"/>
                <a:gd name="connsiteX762" fmla="*/ 71713 w 1906136"/>
                <a:gd name="connsiteY762" fmla="*/ 425000 h 2468044"/>
                <a:gd name="connsiteX763" fmla="*/ 73886 w 1906136"/>
                <a:gd name="connsiteY763" fmla="*/ 422827 h 2468044"/>
                <a:gd name="connsiteX764" fmla="*/ 76991 w 1906136"/>
                <a:gd name="connsiteY764" fmla="*/ 419723 h 2468044"/>
                <a:gd name="connsiteX765" fmla="*/ 81026 w 1906136"/>
                <a:gd name="connsiteY765" fmla="*/ 430278 h 2468044"/>
                <a:gd name="connsiteX766" fmla="*/ 86304 w 1906136"/>
                <a:gd name="connsiteY766" fmla="*/ 444869 h 2468044"/>
                <a:gd name="connsiteX767" fmla="*/ 88477 w 1906136"/>
                <a:gd name="connsiteY767" fmla="*/ 455424 h 2468044"/>
                <a:gd name="connsiteX768" fmla="*/ 93755 w 1906136"/>
                <a:gd name="connsiteY768" fmla="*/ 455424 h 2468044"/>
                <a:gd name="connsiteX769" fmla="*/ 97790 w 1906136"/>
                <a:gd name="connsiteY769" fmla="*/ 455734 h 2468044"/>
                <a:gd name="connsiteX770" fmla="*/ 98722 w 1906136"/>
                <a:gd name="connsiteY770" fmla="*/ 455734 h 2468044"/>
                <a:gd name="connsiteX771" fmla="*/ 100895 w 1906136"/>
                <a:gd name="connsiteY771" fmla="*/ 453561 h 2468044"/>
                <a:gd name="connsiteX772" fmla="*/ 103068 w 1906136"/>
                <a:gd name="connsiteY772" fmla="*/ 451388 h 2468044"/>
                <a:gd name="connsiteX773" fmla="*/ 105241 w 1906136"/>
                <a:gd name="connsiteY773" fmla="*/ 449215 h 2468044"/>
                <a:gd name="connsiteX774" fmla="*/ 108346 w 1906136"/>
                <a:gd name="connsiteY774" fmla="*/ 451388 h 2468044"/>
                <a:gd name="connsiteX775" fmla="*/ 110208 w 1906136"/>
                <a:gd name="connsiteY775" fmla="*/ 451388 h 2468044"/>
                <a:gd name="connsiteX776" fmla="*/ 112381 w 1906136"/>
                <a:gd name="connsiteY776" fmla="*/ 453561 h 2468044"/>
                <a:gd name="connsiteX777" fmla="*/ 112381 w 1906136"/>
                <a:gd name="connsiteY777" fmla="*/ 456666 h 2468044"/>
                <a:gd name="connsiteX778" fmla="*/ 112381 w 1906136"/>
                <a:gd name="connsiteY778" fmla="*/ 461012 h 2468044"/>
                <a:gd name="connsiteX779" fmla="*/ 124799 w 1906136"/>
                <a:gd name="connsiteY779" fmla="*/ 456666 h 2468044"/>
                <a:gd name="connsiteX780" fmla="*/ 134113 w 1906136"/>
                <a:gd name="connsiteY780" fmla="*/ 453561 h 2468044"/>
                <a:gd name="connsiteX781" fmla="*/ 147772 w 1906136"/>
                <a:gd name="connsiteY781" fmla="*/ 449215 h 2468044"/>
                <a:gd name="connsiteX782" fmla="*/ 144668 w 1906136"/>
                <a:gd name="connsiteY782" fmla="*/ 471257 h 2468044"/>
                <a:gd name="connsiteX783" fmla="*/ 135354 w 1906136"/>
                <a:gd name="connsiteY783" fmla="*/ 488021 h 2468044"/>
                <a:gd name="connsiteX784" fmla="*/ 122937 w 1906136"/>
                <a:gd name="connsiteY784" fmla="*/ 502612 h 2468044"/>
                <a:gd name="connsiteX785" fmla="*/ 106172 w 1906136"/>
                <a:gd name="connsiteY785" fmla="*/ 515340 h 2468044"/>
                <a:gd name="connsiteX786" fmla="*/ 88477 w 1906136"/>
                <a:gd name="connsiteY786" fmla="*/ 527137 h 2468044"/>
                <a:gd name="connsiteX787" fmla="*/ 69850 w 1906136"/>
                <a:gd name="connsiteY787" fmla="*/ 537692 h 2468044"/>
                <a:gd name="connsiteX788" fmla="*/ 54328 w 1906136"/>
                <a:gd name="connsiteY788" fmla="*/ 549179 h 2468044"/>
                <a:gd name="connsiteX789" fmla="*/ 41910 w 1906136"/>
                <a:gd name="connsiteY789" fmla="*/ 561907 h 2468044"/>
                <a:gd name="connsiteX790" fmla="*/ 37874 w 1906136"/>
                <a:gd name="connsiteY790" fmla="*/ 561907 h 2468044"/>
                <a:gd name="connsiteX791" fmla="*/ 37874 w 1906136"/>
                <a:gd name="connsiteY791" fmla="*/ 565011 h 2468044"/>
                <a:gd name="connsiteX792" fmla="*/ 48430 w 1906136"/>
                <a:gd name="connsiteY792" fmla="*/ 561907 h 2468044"/>
                <a:gd name="connsiteX793" fmla="*/ 65194 w 1906136"/>
                <a:gd name="connsiteY793" fmla="*/ 554456 h 2468044"/>
                <a:gd name="connsiteX794" fmla="*/ 86925 w 1906136"/>
                <a:gd name="connsiteY794" fmla="*/ 543901 h 2468044"/>
                <a:gd name="connsiteX795" fmla="*/ 108656 w 1906136"/>
                <a:gd name="connsiteY795" fmla="*/ 530241 h 2468044"/>
                <a:gd name="connsiteX796" fmla="*/ 130387 w 1906136"/>
                <a:gd name="connsiteY796" fmla="*/ 515650 h 2468044"/>
                <a:gd name="connsiteX797" fmla="*/ 152118 w 1906136"/>
                <a:gd name="connsiteY797" fmla="*/ 502922 h 2468044"/>
                <a:gd name="connsiteX798" fmla="*/ 169814 w 1906136"/>
                <a:gd name="connsiteY798" fmla="*/ 492367 h 2468044"/>
                <a:gd name="connsiteX799" fmla="*/ 184405 w 1906136"/>
                <a:gd name="connsiteY799" fmla="*/ 480881 h 2468044"/>
                <a:gd name="connsiteX800" fmla="*/ 191545 w 1906136"/>
                <a:gd name="connsiteY800" fmla="*/ 473430 h 2468044"/>
                <a:gd name="connsiteX801" fmla="*/ 203032 w 1906136"/>
                <a:gd name="connsiteY801" fmla="*/ 456666 h 2468044"/>
                <a:gd name="connsiteX802" fmla="*/ 210172 w 1906136"/>
                <a:gd name="connsiteY802" fmla="*/ 438660 h 2468044"/>
                <a:gd name="connsiteX803" fmla="*/ 215449 w 1906136"/>
                <a:gd name="connsiteY803" fmla="*/ 421896 h 2468044"/>
                <a:gd name="connsiteX804" fmla="*/ 222590 w 1906136"/>
                <a:gd name="connsiteY804" fmla="*/ 406063 h 2468044"/>
                <a:gd name="connsiteX805" fmla="*/ 234076 w 1906136"/>
                <a:gd name="connsiteY805" fmla="*/ 391472 h 2468044"/>
                <a:gd name="connsiteX806" fmla="*/ 247736 w 1906136"/>
                <a:gd name="connsiteY806" fmla="*/ 379986 h 2468044"/>
                <a:gd name="connsiteX807" fmla="*/ 247736 w 1906136"/>
                <a:gd name="connsiteY807" fmla="*/ 376881 h 2468044"/>
                <a:gd name="connsiteX808" fmla="*/ 257049 w 1906136"/>
                <a:gd name="connsiteY808" fmla="*/ 376881 h 2468044"/>
                <a:gd name="connsiteX809" fmla="*/ 247736 w 1906136"/>
                <a:gd name="connsiteY809" fmla="*/ 392714 h 2468044"/>
                <a:gd name="connsiteX810" fmla="*/ 237181 w 1906136"/>
                <a:gd name="connsiteY810" fmla="*/ 407305 h 2468044"/>
                <a:gd name="connsiteX811" fmla="*/ 230040 w 1906136"/>
                <a:gd name="connsiteY811" fmla="*/ 424069 h 2468044"/>
                <a:gd name="connsiteX812" fmla="*/ 224763 w 1906136"/>
                <a:gd name="connsiteY812" fmla="*/ 440833 h 2468044"/>
                <a:gd name="connsiteX813" fmla="*/ 246494 w 1906136"/>
                <a:gd name="connsiteY813" fmla="*/ 435555 h 2468044"/>
                <a:gd name="connsiteX814" fmla="*/ 262016 w 1906136"/>
                <a:gd name="connsiteY814" fmla="*/ 426242 h 2468044"/>
                <a:gd name="connsiteX815" fmla="*/ 280643 w 1906136"/>
                <a:gd name="connsiteY815" fmla="*/ 416929 h 2468044"/>
                <a:gd name="connsiteX816" fmla="*/ 280643 w 1906136"/>
                <a:gd name="connsiteY816" fmla="*/ 392714 h 2468044"/>
                <a:gd name="connsiteX817" fmla="*/ 297407 w 1906136"/>
                <a:gd name="connsiteY817" fmla="*/ 394887 h 2468044"/>
                <a:gd name="connsiteX818" fmla="*/ 307962 w 1906136"/>
                <a:gd name="connsiteY818" fmla="*/ 400165 h 2468044"/>
                <a:gd name="connsiteX819" fmla="*/ 317276 w 1906136"/>
                <a:gd name="connsiteY819" fmla="*/ 407615 h 2468044"/>
                <a:gd name="connsiteX820" fmla="*/ 327831 w 1906136"/>
                <a:gd name="connsiteY820" fmla="*/ 413824 h 2468044"/>
                <a:gd name="connsiteX821" fmla="*/ 361048 w 1906136"/>
                <a:gd name="connsiteY821" fmla="*/ 413824 h 2468044"/>
                <a:gd name="connsiteX822" fmla="*/ 376571 w 1906136"/>
                <a:gd name="connsiteY822" fmla="*/ 422206 h 2468044"/>
                <a:gd name="connsiteX823" fmla="*/ 393335 w 1906136"/>
                <a:gd name="connsiteY823" fmla="*/ 436797 h 2468044"/>
                <a:gd name="connsiteX824" fmla="*/ 407926 w 1906136"/>
                <a:gd name="connsiteY824" fmla="*/ 449526 h 2468044"/>
                <a:gd name="connsiteX825" fmla="*/ 427794 w 1906136"/>
                <a:gd name="connsiteY825" fmla="*/ 458839 h 2468044"/>
                <a:gd name="connsiteX826" fmla="*/ 451699 w 1906136"/>
                <a:gd name="connsiteY826" fmla="*/ 464117 h 2468044"/>
                <a:gd name="connsiteX827" fmla="*/ 471567 w 1906136"/>
                <a:gd name="connsiteY827" fmla="*/ 473430 h 2468044"/>
                <a:gd name="connsiteX828" fmla="*/ 486158 w 1906136"/>
                <a:gd name="connsiteY828" fmla="*/ 486158 h 2468044"/>
                <a:gd name="connsiteX829" fmla="*/ 498576 w 1906136"/>
                <a:gd name="connsiteY829" fmla="*/ 502922 h 2468044"/>
                <a:gd name="connsiteX830" fmla="*/ 507889 w 1906136"/>
                <a:gd name="connsiteY830" fmla="*/ 519686 h 2468044"/>
                <a:gd name="connsiteX831" fmla="*/ 519376 w 1906136"/>
                <a:gd name="connsiteY831" fmla="*/ 536450 h 2468044"/>
                <a:gd name="connsiteX832" fmla="*/ 531794 w 1906136"/>
                <a:gd name="connsiteY832" fmla="*/ 550110 h 2468044"/>
                <a:gd name="connsiteX833" fmla="*/ 527758 w 1906136"/>
                <a:gd name="connsiteY833" fmla="*/ 574325 h 2468044"/>
                <a:gd name="connsiteX834" fmla="*/ 539244 w 1906136"/>
                <a:gd name="connsiteY834" fmla="*/ 579602 h 2468044"/>
                <a:gd name="connsiteX835" fmla="*/ 546385 w 1906136"/>
                <a:gd name="connsiteY835" fmla="*/ 588916 h 2468044"/>
                <a:gd name="connsiteX836" fmla="*/ 551662 w 1906136"/>
                <a:gd name="connsiteY836" fmla="*/ 600402 h 2468044"/>
                <a:gd name="connsiteX837" fmla="*/ 554767 w 1906136"/>
                <a:gd name="connsiteY837" fmla="*/ 613131 h 2468044"/>
                <a:gd name="connsiteX838" fmla="*/ 560976 w 1906136"/>
                <a:gd name="connsiteY838" fmla="*/ 625859 h 2468044"/>
                <a:gd name="connsiteX839" fmla="*/ 568116 w 1906136"/>
                <a:gd name="connsiteY839" fmla="*/ 637345 h 2468044"/>
                <a:gd name="connsiteX840" fmla="*/ 576498 w 1906136"/>
                <a:gd name="connsiteY840" fmla="*/ 645727 h 2468044"/>
                <a:gd name="connsiteX841" fmla="*/ 591089 w 1906136"/>
                <a:gd name="connsiteY841" fmla="*/ 651005 h 2468044"/>
                <a:gd name="connsiteX842" fmla="*/ 587984 w 1906136"/>
                <a:gd name="connsiteY842" fmla="*/ 653178 h 2468044"/>
                <a:gd name="connsiteX843" fmla="*/ 583949 w 1906136"/>
                <a:gd name="connsiteY843" fmla="*/ 653178 h 2468044"/>
                <a:gd name="connsiteX844" fmla="*/ 580844 w 1906136"/>
                <a:gd name="connsiteY844" fmla="*/ 653178 h 2468044"/>
                <a:gd name="connsiteX845" fmla="*/ 576808 w 1906136"/>
                <a:gd name="connsiteY845" fmla="*/ 651005 h 2468044"/>
                <a:gd name="connsiteX846" fmla="*/ 568426 w 1906136"/>
                <a:gd name="connsiteY846" fmla="*/ 651005 h 2468044"/>
                <a:gd name="connsiteX847" fmla="*/ 576808 w 1906136"/>
                <a:gd name="connsiteY847" fmla="*/ 669942 h 2468044"/>
                <a:gd name="connsiteX848" fmla="*/ 588295 w 1906136"/>
                <a:gd name="connsiteY848" fmla="*/ 686706 h 2468044"/>
                <a:gd name="connsiteX849" fmla="*/ 600713 w 1906136"/>
                <a:gd name="connsiteY849" fmla="*/ 702539 h 2468044"/>
                <a:gd name="connsiteX850" fmla="*/ 604748 w 1906136"/>
                <a:gd name="connsiteY850" fmla="*/ 704712 h 2468044"/>
                <a:gd name="connsiteX851" fmla="*/ 605680 w 1906136"/>
                <a:gd name="connsiteY851" fmla="*/ 704712 h 2468044"/>
                <a:gd name="connsiteX852" fmla="*/ 605680 w 1906136"/>
                <a:gd name="connsiteY852" fmla="*/ 706885 h 2468044"/>
                <a:gd name="connsiteX853" fmla="*/ 607853 w 1906136"/>
                <a:gd name="connsiteY853" fmla="*/ 706885 h 2468044"/>
                <a:gd name="connsiteX854" fmla="*/ 613130 w 1906136"/>
                <a:gd name="connsiteY854" fmla="*/ 706885 h 2468044"/>
                <a:gd name="connsiteX855" fmla="*/ 619339 w 1906136"/>
                <a:gd name="connsiteY855" fmla="*/ 706885 h 2468044"/>
                <a:gd name="connsiteX856" fmla="*/ 620271 w 1906136"/>
                <a:gd name="connsiteY856" fmla="*/ 704712 h 2468044"/>
                <a:gd name="connsiteX857" fmla="*/ 624306 w 1906136"/>
                <a:gd name="connsiteY857" fmla="*/ 702539 h 2468044"/>
                <a:gd name="connsiteX858" fmla="*/ 626480 w 1906136"/>
                <a:gd name="connsiteY858" fmla="*/ 701608 h 2468044"/>
                <a:gd name="connsiteX859" fmla="*/ 626480 w 1906136"/>
                <a:gd name="connsiteY859" fmla="*/ 699434 h 2468044"/>
                <a:gd name="connsiteX860" fmla="*/ 627411 w 1906136"/>
                <a:gd name="connsiteY860" fmla="*/ 699434 h 2468044"/>
                <a:gd name="connsiteX861" fmla="*/ 627411 w 1906136"/>
                <a:gd name="connsiteY861" fmla="*/ 695088 h 2468044"/>
                <a:gd name="connsiteX862" fmla="*/ 622133 w 1906136"/>
                <a:gd name="connsiteY862" fmla="*/ 687638 h 2468044"/>
                <a:gd name="connsiteX863" fmla="*/ 614993 w 1906136"/>
                <a:gd name="connsiteY863" fmla="*/ 682360 h 2468044"/>
                <a:gd name="connsiteX864" fmla="*/ 607853 w 1906136"/>
                <a:gd name="connsiteY864" fmla="*/ 677082 h 2468044"/>
                <a:gd name="connsiteX865" fmla="*/ 600713 w 1906136"/>
                <a:gd name="connsiteY865" fmla="*/ 671805 h 2468044"/>
                <a:gd name="connsiteX866" fmla="*/ 600713 w 1906136"/>
                <a:gd name="connsiteY866" fmla="*/ 662491 h 2468044"/>
                <a:gd name="connsiteX867" fmla="*/ 617477 w 1906136"/>
                <a:gd name="connsiteY867" fmla="*/ 673047 h 2468044"/>
                <a:gd name="connsiteX868" fmla="*/ 632068 w 1906136"/>
                <a:gd name="connsiteY868" fmla="*/ 687638 h 2468044"/>
                <a:gd name="connsiteX869" fmla="*/ 644485 w 1906136"/>
                <a:gd name="connsiteY869" fmla="*/ 702228 h 2468044"/>
                <a:gd name="connsiteX870" fmla="*/ 644485 w 1906136"/>
                <a:gd name="connsiteY870" fmla="*/ 723339 h 2468044"/>
                <a:gd name="connsiteX871" fmla="*/ 642312 w 1906136"/>
                <a:gd name="connsiteY871" fmla="*/ 718992 h 2468044"/>
                <a:gd name="connsiteX872" fmla="*/ 639208 w 1906136"/>
                <a:gd name="connsiteY872" fmla="*/ 715888 h 2468044"/>
                <a:gd name="connsiteX873" fmla="*/ 637035 w 1906136"/>
                <a:gd name="connsiteY873" fmla="*/ 711542 h 2468044"/>
                <a:gd name="connsiteX874" fmla="*/ 633930 w 1906136"/>
                <a:gd name="connsiteY874" fmla="*/ 709369 h 2468044"/>
                <a:gd name="connsiteX875" fmla="*/ 629894 w 1906136"/>
                <a:gd name="connsiteY875" fmla="*/ 709369 h 2468044"/>
                <a:gd name="connsiteX876" fmla="*/ 626790 w 1906136"/>
                <a:gd name="connsiteY876" fmla="*/ 709369 h 2468044"/>
                <a:gd name="connsiteX877" fmla="*/ 622754 w 1906136"/>
                <a:gd name="connsiteY877" fmla="*/ 709369 h 2468044"/>
                <a:gd name="connsiteX878" fmla="*/ 617477 w 1906136"/>
                <a:gd name="connsiteY878" fmla="*/ 711542 h 2468044"/>
                <a:gd name="connsiteX879" fmla="*/ 615304 w 1906136"/>
                <a:gd name="connsiteY879" fmla="*/ 723028 h 2468044"/>
                <a:gd name="connsiteX880" fmla="*/ 613130 w 1906136"/>
                <a:gd name="connsiteY880" fmla="*/ 741034 h 2468044"/>
                <a:gd name="connsiteX881" fmla="*/ 613130 w 1906136"/>
                <a:gd name="connsiteY881" fmla="*/ 763076 h 2468044"/>
                <a:gd name="connsiteX882" fmla="*/ 613130 w 1906136"/>
                <a:gd name="connsiteY882" fmla="*/ 787291 h 2468044"/>
                <a:gd name="connsiteX883" fmla="*/ 613130 w 1906136"/>
                <a:gd name="connsiteY883" fmla="*/ 807159 h 2468044"/>
                <a:gd name="connsiteX884" fmla="*/ 612199 w 1906136"/>
                <a:gd name="connsiteY884" fmla="*/ 821750 h 2468044"/>
                <a:gd name="connsiteX885" fmla="*/ 612199 w 1906136"/>
                <a:gd name="connsiteY885" fmla="*/ 829201 h 2468044"/>
                <a:gd name="connsiteX886" fmla="*/ 613130 w 1906136"/>
                <a:gd name="connsiteY886" fmla="*/ 859624 h 2468044"/>
                <a:gd name="connsiteX887" fmla="*/ 617166 w 1906136"/>
                <a:gd name="connsiteY887" fmla="*/ 881666 h 2468044"/>
                <a:gd name="connsiteX888" fmla="*/ 622444 w 1906136"/>
                <a:gd name="connsiteY888" fmla="*/ 898430 h 2468044"/>
                <a:gd name="connsiteX889" fmla="*/ 629584 w 1906136"/>
                <a:gd name="connsiteY889" fmla="*/ 911158 h 2468044"/>
                <a:gd name="connsiteX890" fmla="*/ 641071 w 1906136"/>
                <a:gd name="connsiteY890" fmla="*/ 922645 h 2468044"/>
                <a:gd name="connsiteX891" fmla="*/ 651626 w 1906136"/>
                <a:gd name="connsiteY891" fmla="*/ 935373 h 2468044"/>
                <a:gd name="connsiteX892" fmla="*/ 664043 w 1906136"/>
                <a:gd name="connsiteY892" fmla="*/ 953379 h 2468044"/>
                <a:gd name="connsiteX893" fmla="*/ 669321 w 1906136"/>
                <a:gd name="connsiteY893" fmla="*/ 964866 h 2468044"/>
                <a:gd name="connsiteX894" fmla="*/ 673357 w 1906136"/>
                <a:gd name="connsiteY894" fmla="*/ 975421 h 2468044"/>
                <a:gd name="connsiteX895" fmla="*/ 680497 w 1906136"/>
                <a:gd name="connsiteY895" fmla="*/ 984734 h 2468044"/>
                <a:gd name="connsiteX896" fmla="*/ 691052 w 1906136"/>
                <a:gd name="connsiteY896" fmla="*/ 992185 h 2468044"/>
                <a:gd name="connsiteX897" fmla="*/ 704712 w 1906136"/>
                <a:gd name="connsiteY897" fmla="*/ 997462 h 2468044"/>
                <a:gd name="connsiteX898" fmla="*/ 715267 w 1906136"/>
                <a:gd name="connsiteY898" fmla="*/ 1003671 h 2468044"/>
                <a:gd name="connsiteX899" fmla="*/ 724580 w 1906136"/>
                <a:gd name="connsiteY899" fmla="*/ 1014226 h 2468044"/>
                <a:gd name="connsiteX900" fmla="*/ 731721 w 1906136"/>
                <a:gd name="connsiteY900" fmla="*/ 1026955 h 2468044"/>
                <a:gd name="connsiteX901" fmla="*/ 734825 w 1906136"/>
                <a:gd name="connsiteY901" fmla="*/ 1041546 h 2468044"/>
                <a:gd name="connsiteX902" fmla="*/ 741034 w 1906136"/>
                <a:gd name="connsiteY902" fmla="*/ 1054274 h 2468044"/>
                <a:gd name="connsiteX903" fmla="*/ 747243 w 1906136"/>
                <a:gd name="connsiteY903" fmla="*/ 1065761 h 2468044"/>
                <a:gd name="connsiteX904" fmla="*/ 760903 w 1906136"/>
                <a:gd name="connsiteY904" fmla="*/ 1075074 h 2468044"/>
                <a:gd name="connsiteX905" fmla="*/ 758729 w 1906136"/>
                <a:gd name="connsiteY905" fmla="*/ 1076005 h 2468044"/>
                <a:gd name="connsiteX906" fmla="*/ 758729 w 1906136"/>
                <a:gd name="connsiteY906" fmla="*/ 1078178 h 2468044"/>
                <a:gd name="connsiteX907" fmla="*/ 758729 w 1906136"/>
                <a:gd name="connsiteY907" fmla="*/ 1080351 h 2468044"/>
                <a:gd name="connsiteX908" fmla="*/ 756556 w 1906136"/>
                <a:gd name="connsiteY908" fmla="*/ 1080351 h 2468044"/>
                <a:gd name="connsiteX909" fmla="*/ 754383 w 1906136"/>
                <a:gd name="connsiteY909" fmla="*/ 1080351 h 2468044"/>
                <a:gd name="connsiteX910" fmla="*/ 751279 w 1906136"/>
                <a:gd name="connsiteY910" fmla="*/ 1082525 h 2468044"/>
                <a:gd name="connsiteX911" fmla="*/ 760592 w 1906136"/>
                <a:gd name="connsiteY911" fmla="*/ 1095253 h 2468044"/>
                <a:gd name="connsiteX912" fmla="*/ 771147 w 1906136"/>
                <a:gd name="connsiteY912" fmla="*/ 1102704 h 2468044"/>
                <a:gd name="connsiteX913" fmla="*/ 782634 w 1906136"/>
                <a:gd name="connsiteY913" fmla="*/ 1110154 h 2468044"/>
                <a:gd name="connsiteX914" fmla="*/ 791016 w 1906136"/>
                <a:gd name="connsiteY914" fmla="*/ 1119468 h 2468044"/>
                <a:gd name="connsiteX915" fmla="*/ 797225 w 1906136"/>
                <a:gd name="connsiteY915" fmla="*/ 1130023 h 2468044"/>
                <a:gd name="connsiteX916" fmla="*/ 800329 w 1906136"/>
                <a:gd name="connsiteY916" fmla="*/ 1142751 h 2468044"/>
                <a:gd name="connsiteX917" fmla="*/ 804365 w 1906136"/>
                <a:gd name="connsiteY917" fmla="*/ 1155479 h 2468044"/>
                <a:gd name="connsiteX918" fmla="*/ 809643 w 1906136"/>
                <a:gd name="connsiteY918" fmla="*/ 1155479 h 2468044"/>
                <a:gd name="connsiteX919" fmla="*/ 811816 w 1906136"/>
                <a:gd name="connsiteY919" fmla="*/ 1155479 h 2468044"/>
                <a:gd name="connsiteX920" fmla="*/ 812747 w 1906136"/>
                <a:gd name="connsiteY920" fmla="*/ 1155479 h 2468044"/>
                <a:gd name="connsiteX921" fmla="*/ 814920 w 1906136"/>
                <a:gd name="connsiteY921" fmla="*/ 1155479 h 2468044"/>
                <a:gd name="connsiteX922" fmla="*/ 817093 w 1906136"/>
                <a:gd name="connsiteY922" fmla="*/ 1155479 h 2468044"/>
                <a:gd name="connsiteX923" fmla="*/ 820198 w 1906136"/>
                <a:gd name="connsiteY923" fmla="*/ 1155479 h 2468044"/>
                <a:gd name="connsiteX924" fmla="*/ 822371 w 1906136"/>
                <a:gd name="connsiteY924" fmla="*/ 1159826 h 2468044"/>
                <a:gd name="connsiteX925" fmla="*/ 822371 w 1906136"/>
                <a:gd name="connsiteY925" fmla="*/ 1162930 h 2468044"/>
                <a:gd name="connsiteX926" fmla="*/ 824544 w 1906136"/>
                <a:gd name="connsiteY926" fmla="*/ 1169139 h 2468044"/>
                <a:gd name="connsiteX927" fmla="*/ 824544 w 1906136"/>
                <a:gd name="connsiteY927" fmla="*/ 1176590 h 2468044"/>
                <a:gd name="connsiteX928" fmla="*/ 827648 w 1906136"/>
                <a:gd name="connsiteY928" fmla="*/ 1174417 h 2468044"/>
                <a:gd name="connsiteX929" fmla="*/ 827648 w 1906136"/>
                <a:gd name="connsiteY929" fmla="*/ 1172243 h 2468044"/>
                <a:gd name="connsiteX930" fmla="*/ 829822 w 1906136"/>
                <a:gd name="connsiteY930" fmla="*/ 1170070 h 2468044"/>
                <a:gd name="connsiteX931" fmla="*/ 831995 w 1906136"/>
                <a:gd name="connsiteY931" fmla="*/ 1166966 h 2468044"/>
                <a:gd name="connsiteX932" fmla="*/ 831995 w 1906136"/>
                <a:gd name="connsiteY932" fmla="*/ 1159515 h 2468044"/>
                <a:gd name="connsiteX933" fmla="*/ 827959 w 1906136"/>
                <a:gd name="connsiteY933" fmla="*/ 1148960 h 2468044"/>
                <a:gd name="connsiteX934" fmla="*/ 819577 w 1906136"/>
                <a:gd name="connsiteY934" fmla="*/ 1132196 h 2468044"/>
                <a:gd name="connsiteX935" fmla="*/ 808090 w 1906136"/>
                <a:gd name="connsiteY935" fmla="*/ 1113259 h 2468044"/>
                <a:gd name="connsiteX936" fmla="*/ 797535 w 1906136"/>
                <a:gd name="connsiteY936" fmla="*/ 1095253 h 2468044"/>
                <a:gd name="connsiteX937" fmla="*/ 783876 w 1906136"/>
                <a:gd name="connsiteY937" fmla="*/ 1076316 h 2468044"/>
                <a:gd name="connsiteX938" fmla="*/ 773320 w 1906136"/>
                <a:gd name="connsiteY938" fmla="*/ 1061725 h 2468044"/>
                <a:gd name="connsiteX939" fmla="*/ 761834 w 1906136"/>
                <a:gd name="connsiteY939" fmla="*/ 1048996 h 2468044"/>
                <a:gd name="connsiteX940" fmla="*/ 756556 w 1906136"/>
                <a:gd name="connsiteY940" fmla="*/ 1041546 h 2468044"/>
                <a:gd name="connsiteX941" fmla="*/ 756556 w 1906136"/>
                <a:gd name="connsiteY941" fmla="*/ 1021677 h 2468044"/>
                <a:gd name="connsiteX942" fmla="*/ 760592 w 1906136"/>
                <a:gd name="connsiteY942" fmla="*/ 1023850 h 2468044"/>
                <a:gd name="connsiteX943" fmla="*/ 763697 w 1906136"/>
                <a:gd name="connsiteY943" fmla="*/ 1026955 h 2468044"/>
                <a:gd name="connsiteX944" fmla="*/ 767732 w 1906136"/>
                <a:gd name="connsiteY944" fmla="*/ 1031301 h 2468044"/>
                <a:gd name="connsiteX945" fmla="*/ 776114 w 1906136"/>
                <a:gd name="connsiteY945" fmla="*/ 1036578 h 2468044"/>
                <a:gd name="connsiteX946" fmla="*/ 782323 w 1906136"/>
                <a:gd name="connsiteY946" fmla="*/ 1048065 h 2468044"/>
                <a:gd name="connsiteX947" fmla="*/ 785428 w 1906136"/>
                <a:gd name="connsiteY947" fmla="*/ 1058620 h 2468044"/>
                <a:gd name="connsiteX948" fmla="*/ 789464 w 1906136"/>
                <a:gd name="connsiteY948" fmla="*/ 1069175 h 2468044"/>
                <a:gd name="connsiteX949" fmla="*/ 796604 w 1906136"/>
                <a:gd name="connsiteY949" fmla="*/ 1078489 h 2468044"/>
                <a:gd name="connsiteX950" fmla="*/ 797535 w 1906136"/>
                <a:gd name="connsiteY950" fmla="*/ 1080662 h 2468044"/>
                <a:gd name="connsiteX951" fmla="*/ 803744 w 1906136"/>
                <a:gd name="connsiteY951" fmla="*/ 1082835 h 2468044"/>
                <a:gd name="connsiteX952" fmla="*/ 806849 w 1906136"/>
                <a:gd name="connsiteY952" fmla="*/ 1082835 h 2468044"/>
                <a:gd name="connsiteX953" fmla="*/ 812126 w 1906136"/>
                <a:gd name="connsiteY953" fmla="*/ 1083766 h 2468044"/>
                <a:gd name="connsiteX954" fmla="*/ 816162 w 1906136"/>
                <a:gd name="connsiteY954" fmla="*/ 1085939 h 2468044"/>
                <a:gd name="connsiteX955" fmla="*/ 833857 w 1906136"/>
                <a:gd name="connsiteY955" fmla="*/ 1112327 h 2468044"/>
                <a:gd name="connsiteX956" fmla="*/ 852484 w 1906136"/>
                <a:gd name="connsiteY956" fmla="*/ 1137473 h 2468044"/>
                <a:gd name="connsiteX957" fmla="*/ 870179 w 1906136"/>
                <a:gd name="connsiteY957" fmla="*/ 1161688 h 2468044"/>
                <a:gd name="connsiteX958" fmla="*/ 890048 w 1906136"/>
                <a:gd name="connsiteY958" fmla="*/ 1183730 h 2468044"/>
                <a:gd name="connsiteX959" fmla="*/ 882908 w 1906136"/>
                <a:gd name="connsiteY959" fmla="*/ 1206703 h 2468044"/>
                <a:gd name="connsiteX960" fmla="*/ 886944 w 1906136"/>
                <a:gd name="connsiteY960" fmla="*/ 1211049 h 2468044"/>
                <a:gd name="connsiteX961" fmla="*/ 894084 w 1906136"/>
                <a:gd name="connsiteY961" fmla="*/ 1218500 h 2468044"/>
                <a:gd name="connsiteX962" fmla="*/ 901224 w 1906136"/>
                <a:gd name="connsiteY962" fmla="*/ 1227813 h 2468044"/>
                <a:gd name="connsiteX963" fmla="*/ 910537 w 1906136"/>
                <a:gd name="connsiteY963" fmla="*/ 1235264 h 2468044"/>
                <a:gd name="connsiteX964" fmla="*/ 915815 w 1906136"/>
                <a:gd name="connsiteY964" fmla="*/ 1242715 h 2468044"/>
                <a:gd name="connsiteX965" fmla="*/ 918919 w 1906136"/>
                <a:gd name="connsiteY965" fmla="*/ 1243646 h 2468044"/>
                <a:gd name="connsiteX966" fmla="*/ 939719 w 1906136"/>
                <a:gd name="connsiteY966" fmla="*/ 1240541 h 2468044"/>
                <a:gd name="connsiteX967" fmla="*/ 940651 w 1906136"/>
                <a:gd name="connsiteY967" fmla="*/ 1242715 h 2468044"/>
                <a:gd name="connsiteX968" fmla="*/ 944686 w 1906136"/>
                <a:gd name="connsiteY968" fmla="*/ 1245819 h 2468044"/>
                <a:gd name="connsiteX969" fmla="*/ 947791 w 1906136"/>
                <a:gd name="connsiteY969" fmla="*/ 1250165 h 2468044"/>
                <a:gd name="connsiteX970" fmla="*/ 951827 w 1906136"/>
                <a:gd name="connsiteY970" fmla="*/ 1253270 h 2468044"/>
                <a:gd name="connsiteX971" fmla="*/ 954931 w 1906136"/>
                <a:gd name="connsiteY971" fmla="*/ 1256374 h 2468044"/>
                <a:gd name="connsiteX972" fmla="*/ 978835 w 1906136"/>
                <a:gd name="connsiteY972" fmla="*/ 1260720 h 2468044"/>
                <a:gd name="connsiteX973" fmla="*/ 981940 w 1906136"/>
                <a:gd name="connsiteY973" fmla="*/ 1262894 h 2468044"/>
                <a:gd name="connsiteX974" fmla="*/ 985976 w 1906136"/>
                <a:gd name="connsiteY974" fmla="*/ 1265998 h 2468044"/>
                <a:gd name="connsiteX975" fmla="*/ 991253 w 1906136"/>
                <a:gd name="connsiteY975" fmla="*/ 1271276 h 2468044"/>
                <a:gd name="connsiteX976" fmla="*/ 995289 w 1906136"/>
                <a:gd name="connsiteY976" fmla="*/ 1275622 h 2468044"/>
                <a:gd name="connsiteX977" fmla="*/ 998394 w 1906136"/>
                <a:gd name="connsiteY977" fmla="*/ 1278726 h 2468044"/>
                <a:gd name="connsiteX978" fmla="*/ 1002429 w 1906136"/>
                <a:gd name="connsiteY978" fmla="*/ 1280899 h 2468044"/>
                <a:gd name="connsiteX979" fmla="*/ 1010811 w 1906136"/>
                <a:gd name="connsiteY979" fmla="*/ 1283073 h 2468044"/>
                <a:gd name="connsiteX980" fmla="*/ 1017952 w 1906136"/>
                <a:gd name="connsiteY980" fmla="*/ 1278726 h 2468044"/>
                <a:gd name="connsiteX981" fmla="*/ 1024161 w 1906136"/>
                <a:gd name="connsiteY981" fmla="*/ 1275622 h 2468044"/>
                <a:gd name="connsiteX982" fmla="*/ 1031301 w 1906136"/>
                <a:gd name="connsiteY982" fmla="*/ 1271276 h 2468044"/>
                <a:gd name="connsiteX983" fmla="*/ 1041856 w 1906136"/>
                <a:gd name="connsiteY983" fmla="*/ 1271276 h 2468044"/>
                <a:gd name="connsiteX984" fmla="*/ 1058620 w 1906136"/>
                <a:gd name="connsiteY984" fmla="*/ 1278726 h 2468044"/>
                <a:gd name="connsiteX985" fmla="*/ 1069175 w 1906136"/>
                <a:gd name="connsiteY985" fmla="*/ 1288040 h 2468044"/>
                <a:gd name="connsiteX986" fmla="*/ 1081593 w 1906136"/>
                <a:gd name="connsiteY986" fmla="*/ 1297353 h 2468044"/>
                <a:gd name="connsiteX987" fmla="*/ 1102393 w 1906136"/>
                <a:gd name="connsiteY987" fmla="*/ 1304804 h 2468044"/>
                <a:gd name="connsiteX988" fmla="*/ 1117915 w 1906136"/>
                <a:gd name="connsiteY988" fmla="*/ 1310081 h 2468044"/>
                <a:gd name="connsiteX989" fmla="*/ 1132506 w 1906136"/>
                <a:gd name="connsiteY989" fmla="*/ 1314428 h 2468044"/>
                <a:gd name="connsiteX990" fmla="*/ 1141820 w 1906136"/>
                <a:gd name="connsiteY990" fmla="*/ 1317532 h 2468044"/>
                <a:gd name="connsiteX991" fmla="*/ 1151133 w 1906136"/>
                <a:gd name="connsiteY991" fmla="*/ 1326845 h 2468044"/>
                <a:gd name="connsiteX992" fmla="*/ 1159515 w 1906136"/>
                <a:gd name="connsiteY992" fmla="*/ 1339574 h 2468044"/>
                <a:gd name="connsiteX993" fmla="*/ 1168828 w 1906136"/>
                <a:gd name="connsiteY993" fmla="*/ 1361615 h 2468044"/>
                <a:gd name="connsiteX994" fmla="*/ 1180315 w 1906136"/>
                <a:gd name="connsiteY994" fmla="*/ 1364720 h 2468044"/>
                <a:gd name="connsiteX995" fmla="*/ 1195837 w 1906136"/>
                <a:gd name="connsiteY995" fmla="*/ 1372171 h 2468044"/>
                <a:gd name="connsiteX996" fmla="*/ 1212601 w 1906136"/>
                <a:gd name="connsiteY996" fmla="*/ 1381484 h 2468044"/>
                <a:gd name="connsiteX997" fmla="*/ 1229365 w 1906136"/>
                <a:gd name="connsiteY997" fmla="*/ 1390797 h 2468044"/>
                <a:gd name="connsiteX998" fmla="*/ 1238679 w 1906136"/>
                <a:gd name="connsiteY998" fmla="*/ 1398248 h 2468044"/>
                <a:gd name="connsiteX999" fmla="*/ 1241783 w 1906136"/>
                <a:gd name="connsiteY999" fmla="*/ 1396075 h 2468044"/>
                <a:gd name="connsiteX1000" fmla="*/ 1243956 w 1906136"/>
                <a:gd name="connsiteY1000" fmla="*/ 1396075 h 2468044"/>
                <a:gd name="connsiteX1001" fmla="*/ 1244888 w 1906136"/>
                <a:gd name="connsiteY1001" fmla="*/ 1396075 h 2468044"/>
                <a:gd name="connsiteX1002" fmla="*/ 1247061 w 1906136"/>
                <a:gd name="connsiteY1002" fmla="*/ 1393902 h 2468044"/>
                <a:gd name="connsiteX1003" fmla="*/ 1249234 w 1906136"/>
                <a:gd name="connsiteY1003" fmla="*/ 1393902 h 2468044"/>
                <a:gd name="connsiteX1004" fmla="*/ 1251407 w 1906136"/>
                <a:gd name="connsiteY1004" fmla="*/ 1390797 h 2468044"/>
                <a:gd name="connsiteX1005" fmla="*/ 1251407 w 1906136"/>
                <a:gd name="connsiteY1005" fmla="*/ 1388624 h 2468044"/>
                <a:gd name="connsiteX1006" fmla="*/ 1251407 w 1906136"/>
                <a:gd name="connsiteY1006" fmla="*/ 1385520 h 2468044"/>
                <a:gd name="connsiteX1007" fmla="*/ 1249234 w 1906136"/>
                <a:gd name="connsiteY1007" fmla="*/ 1381173 h 2468044"/>
                <a:gd name="connsiteX1008" fmla="*/ 1252338 w 1906136"/>
                <a:gd name="connsiteY1008" fmla="*/ 1379000 h 2468044"/>
                <a:gd name="connsiteX1009" fmla="*/ 1254511 w 1906136"/>
                <a:gd name="connsiteY1009" fmla="*/ 1378069 h 2468044"/>
                <a:gd name="connsiteX1010" fmla="*/ 1256684 w 1906136"/>
                <a:gd name="connsiteY1010" fmla="*/ 1375896 h 2468044"/>
                <a:gd name="connsiteX1011" fmla="*/ 1258858 w 1906136"/>
                <a:gd name="connsiteY1011" fmla="*/ 1373723 h 2468044"/>
                <a:gd name="connsiteX1012" fmla="*/ 1265998 w 1906136"/>
                <a:gd name="connsiteY1012" fmla="*/ 1373723 h 2468044"/>
                <a:gd name="connsiteX1013" fmla="*/ 1273138 w 1906136"/>
                <a:gd name="connsiteY1013" fmla="*/ 1385209 h 2468044"/>
                <a:gd name="connsiteX1014" fmla="*/ 1280278 w 1906136"/>
                <a:gd name="connsiteY1014" fmla="*/ 1395764 h 2468044"/>
                <a:gd name="connsiteX1015" fmla="*/ 1285556 w 1906136"/>
                <a:gd name="connsiteY1015" fmla="*/ 1405078 h 2468044"/>
                <a:gd name="connsiteX1016" fmla="*/ 1287729 w 1906136"/>
                <a:gd name="connsiteY1016" fmla="*/ 1419669 h 2468044"/>
                <a:gd name="connsiteX1017" fmla="*/ 1287729 w 1906136"/>
                <a:gd name="connsiteY1017" fmla="*/ 1434260 h 2468044"/>
                <a:gd name="connsiteX1018" fmla="*/ 1288660 w 1906136"/>
                <a:gd name="connsiteY1018" fmla="*/ 1444815 h 2468044"/>
                <a:gd name="connsiteX1019" fmla="*/ 1276243 w 1906136"/>
                <a:gd name="connsiteY1019" fmla="*/ 1459406 h 2468044"/>
                <a:gd name="connsiteX1020" fmla="*/ 1261652 w 1906136"/>
                <a:gd name="connsiteY1020" fmla="*/ 1472134 h 2468044"/>
                <a:gd name="connsiteX1021" fmla="*/ 1249234 w 1906136"/>
                <a:gd name="connsiteY1021" fmla="*/ 1485794 h 2468044"/>
                <a:gd name="connsiteX1022" fmla="*/ 1242094 w 1906136"/>
                <a:gd name="connsiteY1022" fmla="*/ 1501626 h 2468044"/>
                <a:gd name="connsiteX1023" fmla="*/ 1236816 w 1906136"/>
                <a:gd name="connsiteY1023" fmla="*/ 1518390 h 2468044"/>
                <a:gd name="connsiteX1024" fmla="*/ 1229676 w 1906136"/>
                <a:gd name="connsiteY1024" fmla="*/ 1535155 h 2468044"/>
                <a:gd name="connsiteX1025" fmla="*/ 1234953 w 1906136"/>
                <a:gd name="connsiteY1025" fmla="*/ 1537328 h 2468044"/>
                <a:gd name="connsiteX1026" fmla="*/ 1240231 w 1906136"/>
                <a:gd name="connsiteY1026" fmla="*/ 1537328 h 2468044"/>
                <a:gd name="connsiteX1027" fmla="*/ 1245508 w 1906136"/>
                <a:gd name="connsiteY1027" fmla="*/ 1538259 h 2468044"/>
                <a:gd name="connsiteX1028" fmla="*/ 1254822 w 1906136"/>
                <a:gd name="connsiteY1028" fmla="*/ 1538259 h 2468044"/>
                <a:gd name="connsiteX1029" fmla="*/ 1254822 w 1906136"/>
                <a:gd name="connsiteY1029" fmla="*/ 1542605 h 2468044"/>
                <a:gd name="connsiteX1030" fmla="*/ 1245508 w 1906136"/>
                <a:gd name="connsiteY1030" fmla="*/ 1547883 h 2468044"/>
                <a:gd name="connsiteX1031" fmla="*/ 1239300 w 1906136"/>
                <a:gd name="connsiteY1031" fmla="*/ 1553160 h 2468044"/>
                <a:gd name="connsiteX1032" fmla="*/ 1229986 w 1906136"/>
                <a:gd name="connsiteY1032" fmla="*/ 1558438 h 2468044"/>
                <a:gd name="connsiteX1033" fmla="*/ 1229986 w 1906136"/>
                <a:gd name="connsiteY1033" fmla="*/ 1565889 h 2468044"/>
                <a:gd name="connsiteX1034" fmla="*/ 1229986 w 1906136"/>
                <a:gd name="connsiteY1034" fmla="*/ 1573339 h 2468044"/>
                <a:gd name="connsiteX1035" fmla="*/ 1229986 w 1906136"/>
                <a:gd name="connsiteY1035" fmla="*/ 1579548 h 2468044"/>
                <a:gd name="connsiteX1036" fmla="*/ 1225950 w 1906136"/>
                <a:gd name="connsiteY1036" fmla="*/ 1586999 h 2468044"/>
                <a:gd name="connsiteX1037" fmla="*/ 1229986 w 1906136"/>
                <a:gd name="connsiteY1037" fmla="*/ 1590104 h 2468044"/>
                <a:gd name="connsiteX1038" fmla="*/ 1233091 w 1906136"/>
                <a:gd name="connsiteY1038" fmla="*/ 1594450 h 2468044"/>
                <a:gd name="connsiteX1039" fmla="*/ 1237126 w 1906136"/>
                <a:gd name="connsiteY1039" fmla="*/ 1595381 h 2468044"/>
                <a:gd name="connsiteX1040" fmla="*/ 1242404 w 1906136"/>
                <a:gd name="connsiteY1040" fmla="*/ 1595381 h 2468044"/>
                <a:gd name="connsiteX1041" fmla="*/ 1245508 w 1906136"/>
                <a:gd name="connsiteY1041" fmla="*/ 1599727 h 2468044"/>
                <a:gd name="connsiteX1042" fmla="*/ 1256995 w 1906136"/>
                <a:gd name="connsiteY1042" fmla="*/ 1610283 h 2468044"/>
                <a:gd name="connsiteX1043" fmla="*/ 1264135 w 1906136"/>
                <a:gd name="connsiteY1043" fmla="*/ 1624873 h 2468044"/>
                <a:gd name="connsiteX1044" fmla="*/ 1269413 w 1906136"/>
                <a:gd name="connsiteY1044" fmla="*/ 1643811 h 2468044"/>
                <a:gd name="connsiteX1045" fmla="*/ 1274690 w 1906136"/>
                <a:gd name="connsiteY1045" fmla="*/ 1659643 h 2468044"/>
                <a:gd name="connsiteX1046" fmla="*/ 1281831 w 1906136"/>
                <a:gd name="connsiteY1046" fmla="*/ 1676407 h 2468044"/>
                <a:gd name="connsiteX1047" fmla="*/ 1302630 w 1906136"/>
                <a:gd name="connsiteY1047" fmla="*/ 1705900 h 2468044"/>
                <a:gd name="connsiteX1048" fmla="*/ 1327777 w 1906136"/>
                <a:gd name="connsiteY1048" fmla="*/ 1733219 h 2468044"/>
                <a:gd name="connsiteX1049" fmla="*/ 1359132 w 1906136"/>
                <a:gd name="connsiteY1049" fmla="*/ 1754329 h 2468044"/>
                <a:gd name="connsiteX1050" fmla="*/ 1395454 w 1906136"/>
                <a:gd name="connsiteY1050" fmla="*/ 1767989 h 2468044"/>
                <a:gd name="connsiteX1051" fmla="*/ 1391418 w 1906136"/>
                <a:gd name="connsiteY1051" fmla="*/ 1797481 h 2468044"/>
                <a:gd name="connsiteX1052" fmla="*/ 1389245 w 1906136"/>
                <a:gd name="connsiteY1052" fmla="*/ 1829147 h 2468044"/>
                <a:gd name="connsiteX1053" fmla="*/ 1388314 w 1906136"/>
                <a:gd name="connsiteY1053" fmla="*/ 1861744 h 2468044"/>
                <a:gd name="connsiteX1054" fmla="*/ 1382105 w 1906136"/>
                <a:gd name="connsiteY1054" fmla="*/ 1893409 h 2468044"/>
                <a:gd name="connsiteX1055" fmla="*/ 1371549 w 1906136"/>
                <a:gd name="connsiteY1055" fmla="*/ 1941839 h 2468044"/>
                <a:gd name="connsiteX1056" fmla="*/ 1362236 w 1906136"/>
                <a:gd name="connsiteY1056" fmla="*/ 1991199 h 2468044"/>
                <a:gd name="connsiteX1057" fmla="*/ 1351681 w 1906136"/>
                <a:gd name="connsiteY1057" fmla="*/ 2036214 h 2468044"/>
                <a:gd name="connsiteX1058" fmla="*/ 1339263 w 1906136"/>
                <a:gd name="connsiteY1058" fmla="*/ 2080297 h 2468044"/>
                <a:gd name="connsiteX1059" fmla="*/ 1337090 w 1906136"/>
                <a:gd name="connsiteY1059" fmla="*/ 2091784 h 2468044"/>
                <a:gd name="connsiteX1060" fmla="*/ 1340194 w 1906136"/>
                <a:gd name="connsiteY1060" fmla="*/ 2104512 h 2468044"/>
                <a:gd name="connsiteX1061" fmla="*/ 1342368 w 1906136"/>
                <a:gd name="connsiteY1061" fmla="*/ 2111963 h 2468044"/>
                <a:gd name="connsiteX1062" fmla="*/ 1329950 w 1906136"/>
                <a:gd name="connsiteY1062" fmla="*/ 2188643 h 2468044"/>
                <a:gd name="connsiteX1063" fmla="*/ 1329950 w 1906136"/>
                <a:gd name="connsiteY1063" fmla="*/ 2192989 h 2468044"/>
                <a:gd name="connsiteX1064" fmla="*/ 1337090 w 1906136"/>
                <a:gd name="connsiteY1064" fmla="*/ 2190816 h 2468044"/>
                <a:gd name="connsiteX1065" fmla="*/ 1340194 w 1906136"/>
                <a:gd name="connsiteY1065" fmla="*/ 2186470 h 2468044"/>
                <a:gd name="connsiteX1066" fmla="*/ 1342368 w 1906136"/>
                <a:gd name="connsiteY1066" fmla="*/ 2183365 h 2468044"/>
                <a:gd name="connsiteX1067" fmla="*/ 1345472 w 1906136"/>
                <a:gd name="connsiteY1067" fmla="*/ 2179019 h 2468044"/>
                <a:gd name="connsiteX1068" fmla="*/ 1349508 w 1906136"/>
                <a:gd name="connsiteY1068" fmla="*/ 2175915 h 2468044"/>
                <a:gd name="connsiteX1069" fmla="*/ 1349508 w 1906136"/>
                <a:gd name="connsiteY1069" fmla="*/ 2179019 h 2468044"/>
                <a:gd name="connsiteX1070" fmla="*/ 1354785 w 1906136"/>
                <a:gd name="connsiteY1070" fmla="*/ 2179019 h 2468044"/>
                <a:gd name="connsiteX1071" fmla="*/ 1345472 w 1906136"/>
                <a:gd name="connsiteY1071" fmla="*/ 2215652 h 2468044"/>
                <a:gd name="connsiteX1072" fmla="*/ 1334917 w 1906136"/>
                <a:gd name="connsiteY1072" fmla="*/ 2215652 h 2468044"/>
                <a:gd name="connsiteX1073" fmla="*/ 1327777 w 1906136"/>
                <a:gd name="connsiteY1073" fmla="*/ 2234589 h 2468044"/>
                <a:gd name="connsiteX1074" fmla="*/ 1320636 w 1906136"/>
                <a:gd name="connsiteY1074" fmla="*/ 2256631 h 2468044"/>
                <a:gd name="connsiteX1075" fmla="*/ 1315359 w 1906136"/>
                <a:gd name="connsiteY1075" fmla="*/ 2279604 h 2468044"/>
                <a:gd name="connsiteX1076" fmla="*/ 1313186 w 1906136"/>
                <a:gd name="connsiteY1076" fmla="*/ 2305992 h 2468044"/>
                <a:gd name="connsiteX1077" fmla="*/ 1311012 w 1906136"/>
                <a:gd name="connsiteY1077" fmla="*/ 2333311 h 2468044"/>
                <a:gd name="connsiteX1078" fmla="*/ 1315048 w 1906136"/>
                <a:gd name="connsiteY1078" fmla="*/ 2357525 h 2468044"/>
                <a:gd name="connsiteX1079" fmla="*/ 1322189 w 1906136"/>
                <a:gd name="connsiteY1079" fmla="*/ 2380499 h 2468044"/>
                <a:gd name="connsiteX1080" fmla="*/ 1332744 w 1906136"/>
                <a:gd name="connsiteY1080" fmla="*/ 2401609 h 2468044"/>
                <a:gd name="connsiteX1081" fmla="*/ 1349508 w 1906136"/>
                <a:gd name="connsiteY1081" fmla="*/ 2416200 h 2468044"/>
                <a:gd name="connsiteX1082" fmla="*/ 1369376 w 1906136"/>
                <a:gd name="connsiteY1082" fmla="*/ 2426755 h 2468044"/>
                <a:gd name="connsiteX1083" fmla="*/ 1369376 w 1906136"/>
                <a:gd name="connsiteY1083" fmla="*/ 2434206 h 2468044"/>
                <a:gd name="connsiteX1084" fmla="*/ 1354785 w 1906136"/>
                <a:gd name="connsiteY1084" fmla="*/ 2424892 h 2468044"/>
                <a:gd name="connsiteX1085" fmla="*/ 1342368 w 1906136"/>
                <a:gd name="connsiteY1085" fmla="*/ 2414337 h 2468044"/>
                <a:gd name="connsiteX1086" fmla="*/ 1329950 w 1906136"/>
                <a:gd name="connsiteY1086" fmla="*/ 2401609 h 2468044"/>
                <a:gd name="connsiteX1087" fmla="*/ 1325914 w 1906136"/>
                <a:gd name="connsiteY1087" fmla="*/ 2401609 h 2468044"/>
                <a:gd name="connsiteX1088" fmla="*/ 1332123 w 1906136"/>
                <a:gd name="connsiteY1088" fmla="*/ 2416200 h 2468044"/>
                <a:gd name="connsiteX1089" fmla="*/ 1342678 w 1906136"/>
                <a:gd name="connsiteY1089" fmla="*/ 2430791 h 2468044"/>
                <a:gd name="connsiteX1090" fmla="*/ 1357269 w 1906136"/>
                <a:gd name="connsiteY1090" fmla="*/ 2445382 h 2468044"/>
                <a:gd name="connsiteX1091" fmla="*/ 1374033 w 1906136"/>
                <a:gd name="connsiteY1091" fmla="*/ 2458110 h 2468044"/>
                <a:gd name="connsiteX1092" fmla="*/ 1389555 w 1906136"/>
                <a:gd name="connsiteY1092" fmla="*/ 2466492 h 2468044"/>
                <a:gd name="connsiteX1093" fmla="*/ 1406319 w 1906136"/>
                <a:gd name="connsiteY1093" fmla="*/ 2470838 h 2468044"/>
                <a:gd name="connsiteX1094" fmla="*/ 1423083 w 1906136"/>
                <a:gd name="connsiteY1094" fmla="*/ 2466492 h 2468044"/>
                <a:gd name="connsiteX1095" fmla="*/ 1426188 w 1906136"/>
                <a:gd name="connsiteY1095" fmla="*/ 2465561 h 2468044"/>
                <a:gd name="connsiteX1096" fmla="*/ 1428361 w 1906136"/>
                <a:gd name="connsiteY1096" fmla="*/ 2463388 h 2468044"/>
                <a:gd name="connsiteX1097" fmla="*/ 1430534 w 1906136"/>
                <a:gd name="connsiteY1097" fmla="*/ 2463388 h 2468044"/>
                <a:gd name="connsiteX1098" fmla="*/ 1430534 w 1906136"/>
                <a:gd name="connsiteY1098" fmla="*/ 2461214 h 2468044"/>
                <a:gd name="connsiteX1099" fmla="*/ 1432707 w 1906136"/>
                <a:gd name="connsiteY1099" fmla="*/ 2460283 h 2468044"/>
                <a:gd name="connsiteX1100" fmla="*/ 1435812 w 1906136"/>
                <a:gd name="connsiteY1100" fmla="*/ 2458110 h 2468044"/>
                <a:gd name="connsiteX1101" fmla="*/ 1432707 w 1906136"/>
                <a:gd name="connsiteY1101" fmla="*/ 2453764 h 2468044"/>
                <a:gd name="connsiteX1102" fmla="*/ 1432707 w 1906136"/>
                <a:gd name="connsiteY1102" fmla="*/ 2452832 h 2468044"/>
                <a:gd name="connsiteX1103" fmla="*/ 1432707 w 1906136"/>
                <a:gd name="connsiteY1103" fmla="*/ 2452832 h 2468044"/>
                <a:gd name="connsiteX1104" fmla="*/ 1432707 w 1906136"/>
                <a:gd name="connsiteY1104" fmla="*/ 2450659 h 2468044"/>
                <a:gd name="connsiteX1105" fmla="*/ 1428671 w 1906136"/>
                <a:gd name="connsiteY1105" fmla="*/ 2450659 h 2468044"/>
                <a:gd name="connsiteX1106" fmla="*/ 1427740 w 1906136"/>
                <a:gd name="connsiteY1106" fmla="*/ 2450659 h 2468044"/>
                <a:gd name="connsiteX1107" fmla="*/ 1421531 w 1906136"/>
                <a:gd name="connsiteY1107" fmla="*/ 2450659 h 2468044"/>
                <a:gd name="connsiteX1108" fmla="*/ 1420600 w 1906136"/>
                <a:gd name="connsiteY1108" fmla="*/ 2439173 h 2468044"/>
                <a:gd name="connsiteX1109" fmla="*/ 1418427 w 1906136"/>
                <a:gd name="connsiteY1109" fmla="*/ 2426444 h 2468044"/>
                <a:gd name="connsiteX1110" fmla="*/ 1416254 w 1906136"/>
                <a:gd name="connsiteY1110" fmla="*/ 2415889 h 2468044"/>
                <a:gd name="connsiteX1111" fmla="*/ 1413149 w 1906136"/>
                <a:gd name="connsiteY1111" fmla="*/ 2406576 h 2468044"/>
                <a:gd name="connsiteX1112" fmla="*/ 1410976 w 1906136"/>
                <a:gd name="connsiteY1112" fmla="*/ 2404403 h 2468044"/>
                <a:gd name="connsiteX1113" fmla="*/ 1410976 w 1906136"/>
                <a:gd name="connsiteY1113" fmla="*/ 2402230 h 2468044"/>
                <a:gd name="connsiteX1114" fmla="*/ 1408803 w 1906136"/>
                <a:gd name="connsiteY1114" fmla="*/ 2402230 h 2468044"/>
                <a:gd name="connsiteX1115" fmla="*/ 1405698 w 1906136"/>
                <a:gd name="connsiteY1115" fmla="*/ 2401298 h 2468044"/>
                <a:gd name="connsiteX1116" fmla="*/ 1396385 w 1906136"/>
                <a:gd name="connsiteY1116" fmla="*/ 2414027 h 2468044"/>
                <a:gd name="connsiteX1117" fmla="*/ 1384899 w 1906136"/>
                <a:gd name="connsiteY1117" fmla="*/ 2426755 h 2468044"/>
                <a:gd name="connsiteX1118" fmla="*/ 1384899 w 1906136"/>
                <a:gd name="connsiteY1118" fmla="*/ 2431101 h 2468044"/>
                <a:gd name="connsiteX1119" fmla="*/ 1381794 w 1906136"/>
                <a:gd name="connsiteY1119" fmla="*/ 2431101 h 2468044"/>
                <a:gd name="connsiteX1120" fmla="*/ 1381794 w 1906136"/>
                <a:gd name="connsiteY1120" fmla="*/ 2424892 h 2468044"/>
                <a:gd name="connsiteX1121" fmla="*/ 1381794 w 1906136"/>
                <a:gd name="connsiteY1121" fmla="*/ 2421788 h 2468044"/>
                <a:gd name="connsiteX1122" fmla="*/ 1383967 w 1906136"/>
                <a:gd name="connsiteY1122" fmla="*/ 2417442 h 2468044"/>
                <a:gd name="connsiteX1123" fmla="*/ 1384899 w 1906136"/>
                <a:gd name="connsiteY1123" fmla="*/ 2414337 h 2468044"/>
                <a:gd name="connsiteX1124" fmla="*/ 1394212 w 1906136"/>
                <a:gd name="connsiteY1124" fmla="*/ 2402851 h 2468044"/>
                <a:gd name="connsiteX1125" fmla="*/ 1406630 w 1906136"/>
                <a:gd name="connsiteY1125" fmla="*/ 2392295 h 2468044"/>
                <a:gd name="connsiteX1126" fmla="*/ 1420289 w 1906136"/>
                <a:gd name="connsiteY1126" fmla="*/ 2384845 h 2468044"/>
                <a:gd name="connsiteX1127" fmla="*/ 1428671 w 1906136"/>
                <a:gd name="connsiteY1127" fmla="*/ 2382672 h 2468044"/>
                <a:gd name="connsiteX1128" fmla="*/ 1427740 w 1906136"/>
                <a:gd name="connsiteY1128" fmla="*/ 2373358 h 2468044"/>
                <a:gd name="connsiteX1129" fmla="*/ 1423704 w 1906136"/>
                <a:gd name="connsiteY1129" fmla="*/ 2368081 h 2468044"/>
                <a:gd name="connsiteX1130" fmla="*/ 1418427 w 1906136"/>
                <a:gd name="connsiteY1130" fmla="*/ 2362803 h 2468044"/>
                <a:gd name="connsiteX1131" fmla="*/ 1413149 w 1906136"/>
                <a:gd name="connsiteY1131" fmla="*/ 2357525 h 2468044"/>
                <a:gd name="connsiteX1132" fmla="*/ 1418427 w 1906136"/>
                <a:gd name="connsiteY1132" fmla="*/ 2340761 h 2468044"/>
                <a:gd name="connsiteX1133" fmla="*/ 1427740 w 1906136"/>
                <a:gd name="connsiteY1133" fmla="*/ 2322756 h 2468044"/>
                <a:gd name="connsiteX1134" fmla="*/ 1440158 w 1906136"/>
                <a:gd name="connsiteY1134" fmla="*/ 2303818 h 2468044"/>
                <a:gd name="connsiteX1135" fmla="*/ 1454749 w 1906136"/>
                <a:gd name="connsiteY1135" fmla="*/ 2289227 h 2468044"/>
                <a:gd name="connsiteX1136" fmla="*/ 1469340 w 1906136"/>
                <a:gd name="connsiteY1136" fmla="*/ 2281777 h 2468044"/>
                <a:gd name="connsiteX1137" fmla="*/ 1472444 w 1906136"/>
                <a:gd name="connsiteY1137" fmla="*/ 2269048 h 2468044"/>
                <a:gd name="connsiteX1138" fmla="*/ 1467167 w 1906136"/>
                <a:gd name="connsiteY1138" fmla="*/ 2264702 h 2468044"/>
                <a:gd name="connsiteX1139" fmla="*/ 1461889 w 1906136"/>
                <a:gd name="connsiteY1139" fmla="*/ 2261598 h 2468044"/>
                <a:gd name="connsiteX1140" fmla="*/ 1455680 w 1906136"/>
                <a:gd name="connsiteY1140" fmla="*/ 2258493 h 2468044"/>
                <a:gd name="connsiteX1141" fmla="*/ 1452576 w 1906136"/>
                <a:gd name="connsiteY1141" fmla="*/ 2252284 h 2468044"/>
                <a:gd name="connsiteX1142" fmla="*/ 1448540 w 1906136"/>
                <a:gd name="connsiteY1142" fmla="*/ 2244834 h 2468044"/>
                <a:gd name="connsiteX1143" fmla="*/ 1448540 w 1906136"/>
                <a:gd name="connsiteY1143" fmla="*/ 2243902 h 2468044"/>
                <a:gd name="connsiteX1144" fmla="*/ 1447609 w 1906136"/>
                <a:gd name="connsiteY1144" fmla="*/ 2241729 h 2468044"/>
                <a:gd name="connsiteX1145" fmla="*/ 1448540 w 1906136"/>
                <a:gd name="connsiteY1145" fmla="*/ 2239556 h 2468044"/>
                <a:gd name="connsiteX1146" fmla="*/ 1448540 w 1906136"/>
                <a:gd name="connsiteY1146" fmla="*/ 2237383 h 2468044"/>
                <a:gd name="connsiteX1147" fmla="*/ 1448540 w 1906136"/>
                <a:gd name="connsiteY1147" fmla="*/ 2234279 h 2468044"/>
                <a:gd name="connsiteX1148" fmla="*/ 1448540 w 1906136"/>
                <a:gd name="connsiteY1148" fmla="*/ 2229001 h 2468044"/>
                <a:gd name="connsiteX1149" fmla="*/ 1454749 w 1906136"/>
                <a:gd name="connsiteY1149" fmla="*/ 2229001 h 2468044"/>
                <a:gd name="connsiteX1150" fmla="*/ 1460026 w 1906136"/>
                <a:gd name="connsiteY1150" fmla="*/ 2226828 h 2468044"/>
                <a:gd name="connsiteX1151" fmla="*/ 1462200 w 1906136"/>
                <a:gd name="connsiteY1151" fmla="*/ 2226828 h 2468044"/>
                <a:gd name="connsiteX1152" fmla="*/ 1465304 w 1906136"/>
                <a:gd name="connsiteY1152" fmla="*/ 2224655 h 2468044"/>
                <a:gd name="connsiteX1153" fmla="*/ 1469340 w 1906136"/>
                <a:gd name="connsiteY1153" fmla="*/ 2214100 h 2468044"/>
                <a:gd name="connsiteX1154" fmla="*/ 1472444 w 1906136"/>
                <a:gd name="connsiteY1154" fmla="*/ 2202613 h 2468044"/>
                <a:gd name="connsiteX1155" fmla="*/ 1477722 w 1906136"/>
                <a:gd name="connsiteY1155" fmla="*/ 2192058 h 2468044"/>
                <a:gd name="connsiteX1156" fmla="*/ 1479895 w 1906136"/>
                <a:gd name="connsiteY1156" fmla="*/ 2185849 h 2468044"/>
                <a:gd name="connsiteX1157" fmla="*/ 1483931 w 1906136"/>
                <a:gd name="connsiteY1157" fmla="*/ 2184918 h 2468044"/>
                <a:gd name="connsiteX1158" fmla="*/ 1489208 w 1906136"/>
                <a:gd name="connsiteY1158" fmla="*/ 2182745 h 2468044"/>
                <a:gd name="connsiteX1159" fmla="*/ 1494486 w 1906136"/>
                <a:gd name="connsiteY1159" fmla="*/ 2180571 h 2468044"/>
                <a:gd name="connsiteX1160" fmla="*/ 1501626 w 1906136"/>
                <a:gd name="connsiteY1160" fmla="*/ 2178398 h 2468044"/>
                <a:gd name="connsiteX1161" fmla="*/ 1498522 w 1906136"/>
                <a:gd name="connsiteY1161" fmla="*/ 2173121 h 2468044"/>
                <a:gd name="connsiteX1162" fmla="*/ 1496349 w 1906136"/>
                <a:gd name="connsiteY1162" fmla="*/ 2170016 h 2468044"/>
                <a:gd name="connsiteX1163" fmla="*/ 1492313 w 1906136"/>
                <a:gd name="connsiteY1163" fmla="*/ 2165670 h 2468044"/>
                <a:gd name="connsiteX1164" fmla="*/ 1489208 w 1906136"/>
                <a:gd name="connsiteY1164" fmla="*/ 2163497 h 2468044"/>
                <a:gd name="connsiteX1165" fmla="*/ 1485173 w 1906136"/>
                <a:gd name="connsiteY1165" fmla="*/ 2162566 h 2468044"/>
                <a:gd name="connsiteX1166" fmla="*/ 1479895 w 1906136"/>
                <a:gd name="connsiteY1166" fmla="*/ 2158219 h 2468044"/>
                <a:gd name="connsiteX1167" fmla="*/ 1472755 w 1906136"/>
                <a:gd name="connsiteY1167" fmla="*/ 2155115 h 2468044"/>
                <a:gd name="connsiteX1168" fmla="*/ 1472755 w 1906136"/>
                <a:gd name="connsiteY1168" fmla="*/ 2147664 h 2468044"/>
                <a:gd name="connsiteX1169" fmla="*/ 1487346 w 1906136"/>
                <a:gd name="connsiteY1169" fmla="*/ 2145491 h 2468044"/>
                <a:gd name="connsiteX1170" fmla="*/ 1501937 w 1906136"/>
                <a:gd name="connsiteY1170" fmla="*/ 2145491 h 2468044"/>
                <a:gd name="connsiteX1171" fmla="*/ 1513423 w 1906136"/>
                <a:gd name="connsiteY1171" fmla="*/ 2143318 h 2468044"/>
                <a:gd name="connsiteX1172" fmla="*/ 1521805 w 1906136"/>
                <a:gd name="connsiteY1172" fmla="*/ 2143318 h 2468044"/>
                <a:gd name="connsiteX1173" fmla="*/ 1520874 w 1906136"/>
                <a:gd name="connsiteY1173" fmla="*/ 2135867 h 2468044"/>
                <a:gd name="connsiteX1174" fmla="*/ 1520874 w 1906136"/>
                <a:gd name="connsiteY1174" fmla="*/ 2132763 h 2468044"/>
                <a:gd name="connsiteX1175" fmla="*/ 1520874 w 1906136"/>
                <a:gd name="connsiteY1175" fmla="*/ 2129037 h 2468044"/>
                <a:gd name="connsiteX1176" fmla="*/ 1520874 w 1906136"/>
                <a:gd name="connsiteY1176" fmla="*/ 2128106 h 2468044"/>
                <a:gd name="connsiteX1177" fmla="*/ 1521805 w 1906136"/>
                <a:gd name="connsiteY1177" fmla="*/ 2123760 h 2468044"/>
                <a:gd name="connsiteX1178" fmla="*/ 1521805 w 1906136"/>
                <a:gd name="connsiteY1178" fmla="*/ 2116309 h 2468044"/>
                <a:gd name="connsiteX1179" fmla="*/ 1521805 w 1906136"/>
                <a:gd name="connsiteY1179" fmla="*/ 2108858 h 2468044"/>
                <a:gd name="connsiteX1180" fmla="*/ 1523978 w 1906136"/>
                <a:gd name="connsiteY1180" fmla="*/ 2103581 h 2468044"/>
                <a:gd name="connsiteX1181" fmla="*/ 1526151 w 1906136"/>
                <a:gd name="connsiteY1181" fmla="*/ 2099235 h 2468044"/>
                <a:gd name="connsiteX1182" fmla="*/ 1553160 w 1906136"/>
                <a:gd name="connsiteY1182" fmla="*/ 2091784 h 2468044"/>
                <a:gd name="connsiteX1183" fmla="*/ 1585447 w 1906136"/>
                <a:gd name="connsiteY1183" fmla="*/ 2090853 h 2468044"/>
                <a:gd name="connsiteX1184" fmla="*/ 1587620 w 1906136"/>
                <a:gd name="connsiteY1184" fmla="*/ 2076262 h 2468044"/>
                <a:gd name="connsiteX1185" fmla="*/ 1589793 w 1906136"/>
                <a:gd name="connsiteY1185" fmla="*/ 2062602 h 2468044"/>
                <a:gd name="connsiteX1186" fmla="*/ 1587620 w 1906136"/>
                <a:gd name="connsiteY1186" fmla="*/ 2052047 h 2468044"/>
                <a:gd name="connsiteX1187" fmla="*/ 1582342 w 1906136"/>
                <a:gd name="connsiteY1187" fmla="*/ 2041492 h 2468044"/>
                <a:gd name="connsiteX1188" fmla="*/ 1569924 w 1906136"/>
                <a:gd name="connsiteY1188" fmla="*/ 2034041 h 2468044"/>
                <a:gd name="connsiteX1189" fmla="*/ 1569924 w 1906136"/>
                <a:gd name="connsiteY1189" fmla="*/ 2026590 h 2468044"/>
                <a:gd name="connsiteX1190" fmla="*/ 1592897 w 1906136"/>
                <a:gd name="connsiteY1190" fmla="*/ 2031868 h 2468044"/>
                <a:gd name="connsiteX1191" fmla="*/ 1618975 w 1906136"/>
                <a:gd name="connsiteY1191" fmla="*/ 2037145 h 2468044"/>
                <a:gd name="connsiteX1192" fmla="*/ 1631393 w 1906136"/>
                <a:gd name="connsiteY1192" fmla="*/ 2022554 h 2468044"/>
                <a:gd name="connsiteX1193" fmla="*/ 1642879 w 1906136"/>
                <a:gd name="connsiteY1193" fmla="*/ 2009826 h 2468044"/>
                <a:gd name="connsiteX1194" fmla="*/ 1653434 w 1906136"/>
                <a:gd name="connsiteY1194" fmla="*/ 1995235 h 2468044"/>
                <a:gd name="connsiteX1195" fmla="*/ 1662747 w 1906136"/>
                <a:gd name="connsiteY1195" fmla="*/ 1973194 h 2468044"/>
                <a:gd name="connsiteX1196" fmla="*/ 1663679 w 1906136"/>
                <a:gd name="connsiteY1196" fmla="*/ 1973194 h 2468044"/>
                <a:gd name="connsiteX1197" fmla="*/ 1665852 w 1906136"/>
                <a:gd name="connsiteY1197" fmla="*/ 1971020 h 2468044"/>
                <a:gd name="connsiteX1198" fmla="*/ 1668025 w 1906136"/>
                <a:gd name="connsiteY1198" fmla="*/ 1971020 h 2468044"/>
                <a:gd name="connsiteX1199" fmla="*/ 1670198 w 1906136"/>
                <a:gd name="connsiteY1199" fmla="*/ 1968847 h 2468044"/>
                <a:gd name="connsiteX1200" fmla="*/ 1671130 w 1906136"/>
                <a:gd name="connsiteY1200" fmla="*/ 1973194 h 2468044"/>
                <a:gd name="connsiteX1201" fmla="*/ 1673303 w 1906136"/>
                <a:gd name="connsiteY1201" fmla="*/ 1978471 h 2468044"/>
                <a:gd name="connsiteX1202" fmla="*/ 1673303 w 1906136"/>
                <a:gd name="connsiteY1202" fmla="*/ 1982817 h 2468044"/>
                <a:gd name="connsiteX1203" fmla="*/ 1673303 w 1906136"/>
                <a:gd name="connsiteY1203" fmla="*/ 1990268 h 2468044"/>
                <a:gd name="connsiteX1204" fmla="*/ 1678580 w 1906136"/>
                <a:gd name="connsiteY1204" fmla="*/ 1990268 h 2468044"/>
                <a:gd name="connsiteX1205" fmla="*/ 1685721 w 1906136"/>
                <a:gd name="connsiteY1205" fmla="*/ 1969158 h 2468044"/>
                <a:gd name="connsiteX1206" fmla="*/ 1692861 w 1906136"/>
                <a:gd name="connsiteY1206" fmla="*/ 1953325 h 2468044"/>
                <a:gd name="connsiteX1207" fmla="*/ 1700001 w 1906136"/>
                <a:gd name="connsiteY1207" fmla="*/ 1936561 h 2468044"/>
                <a:gd name="connsiteX1208" fmla="*/ 1704037 w 1906136"/>
                <a:gd name="connsiteY1208" fmla="*/ 1916692 h 2468044"/>
                <a:gd name="connsiteX1209" fmla="*/ 1706210 w 1906136"/>
                <a:gd name="connsiteY1209" fmla="*/ 1892478 h 2468044"/>
                <a:gd name="connsiteX1210" fmla="*/ 1718628 w 1906136"/>
                <a:gd name="connsiteY1210" fmla="*/ 1892478 h 2468044"/>
                <a:gd name="connsiteX1211" fmla="*/ 1716455 w 1906136"/>
                <a:gd name="connsiteY1211" fmla="*/ 1887200 h 2468044"/>
                <a:gd name="connsiteX1212" fmla="*/ 1714282 w 1906136"/>
                <a:gd name="connsiteY1212" fmla="*/ 1881923 h 2468044"/>
                <a:gd name="connsiteX1213" fmla="*/ 1714282 w 1906136"/>
                <a:gd name="connsiteY1213" fmla="*/ 1877576 h 2468044"/>
                <a:gd name="connsiteX1214" fmla="*/ 1714282 w 1906136"/>
                <a:gd name="connsiteY1214" fmla="*/ 1874472 h 2468044"/>
                <a:gd name="connsiteX1215" fmla="*/ 1718317 w 1906136"/>
                <a:gd name="connsiteY1215" fmla="*/ 1868263 h 2468044"/>
                <a:gd name="connsiteX1216" fmla="*/ 1727631 w 1906136"/>
                <a:gd name="connsiteY1216" fmla="*/ 1857708 h 2468044"/>
                <a:gd name="connsiteX1217" fmla="*/ 1742222 w 1906136"/>
                <a:gd name="connsiteY1217" fmla="*/ 1852430 h 2468044"/>
                <a:gd name="connsiteX1218" fmla="*/ 1757744 w 1906136"/>
                <a:gd name="connsiteY1218" fmla="*/ 1848084 h 2468044"/>
                <a:gd name="connsiteX1219" fmla="*/ 1774508 w 1906136"/>
                <a:gd name="connsiteY1219" fmla="*/ 1847153 h 2468044"/>
                <a:gd name="connsiteX1220" fmla="*/ 1791272 w 1906136"/>
                <a:gd name="connsiteY1220" fmla="*/ 1844979 h 2468044"/>
                <a:gd name="connsiteX1221" fmla="*/ 1801827 w 1906136"/>
                <a:gd name="connsiteY1221" fmla="*/ 1840633 h 2468044"/>
                <a:gd name="connsiteX1222" fmla="*/ 1807105 w 1906136"/>
                <a:gd name="connsiteY1222" fmla="*/ 1833183 h 2468044"/>
                <a:gd name="connsiteX1223" fmla="*/ 1816418 w 1906136"/>
                <a:gd name="connsiteY1223" fmla="*/ 1820454 h 2468044"/>
                <a:gd name="connsiteX1224" fmla="*/ 1825732 w 1906136"/>
                <a:gd name="connsiteY1224" fmla="*/ 1803690 h 2468044"/>
                <a:gd name="connsiteX1225" fmla="*/ 1835045 w 1906136"/>
                <a:gd name="connsiteY1225" fmla="*/ 1787857 h 2468044"/>
                <a:gd name="connsiteX1226" fmla="*/ 1842185 w 1906136"/>
                <a:gd name="connsiteY1226" fmla="*/ 1773267 h 2468044"/>
                <a:gd name="connsiteX1227" fmla="*/ 1845290 w 1906136"/>
                <a:gd name="connsiteY1227" fmla="*/ 1763953 h 2468044"/>
                <a:gd name="connsiteX1228" fmla="*/ 1847463 w 1906136"/>
                <a:gd name="connsiteY1228" fmla="*/ 1749362 h 2468044"/>
                <a:gd name="connsiteX1229" fmla="*/ 1843427 w 1906136"/>
                <a:gd name="connsiteY1229" fmla="*/ 1732598 h 2468044"/>
                <a:gd name="connsiteX1230" fmla="*/ 1842496 w 1906136"/>
                <a:gd name="connsiteY1230" fmla="*/ 1718007 h 2468044"/>
                <a:gd name="connsiteX1231" fmla="*/ 1842496 w 1906136"/>
                <a:gd name="connsiteY1231" fmla="*/ 1707452 h 2468044"/>
                <a:gd name="connsiteX1232" fmla="*/ 1850878 w 1906136"/>
                <a:gd name="connsiteY1232" fmla="*/ 1690688 h 2468044"/>
                <a:gd name="connsiteX1233" fmla="*/ 1863296 w 1906136"/>
                <a:gd name="connsiteY1233" fmla="*/ 1668646 h 2468044"/>
                <a:gd name="connsiteX1234" fmla="*/ 1877887 w 1906136"/>
                <a:gd name="connsiteY1234" fmla="*/ 1646605 h 2468044"/>
                <a:gd name="connsiteX1235" fmla="*/ 1892477 w 1906136"/>
                <a:gd name="connsiteY1235" fmla="*/ 1626736 h 2468044"/>
                <a:gd name="connsiteX1236" fmla="*/ 1906137 w 1906136"/>
                <a:gd name="connsiteY1236" fmla="*/ 1609972 h 2468044"/>
                <a:gd name="connsiteX1237" fmla="*/ 1903964 w 1906136"/>
                <a:gd name="connsiteY1237" fmla="*/ 1601590 h 2468044"/>
                <a:gd name="connsiteX1238" fmla="*/ 1901480 w 1906136"/>
                <a:gd name="connsiteY1238" fmla="*/ 1594450 h 2468044"/>
                <a:gd name="connsiteX1239" fmla="*/ 1340815 w 1906136"/>
                <a:gd name="connsiteY1239" fmla="*/ 768043 h 2468044"/>
                <a:gd name="connsiteX1240" fmla="*/ 1342988 w 1906136"/>
                <a:gd name="connsiteY1240" fmla="*/ 765870 h 2468044"/>
                <a:gd name="connsiteX1241" fmla="*/ 1345162 w 1906136"/>
                <a:gd name="connsiteY1241" fmla="*/ 763697 h 2468044"/>
                <a:gd name="connsiteX1242" fmla="*/ 1348266 w 1906136"/>
                <a:gd name="connsiteY1242" fmla="*/ 760592 h 2468044"/>
                <a:gd name="connsiteX1243" fmla="*/ 1350439 w 1906136"/>
                <a:gd name="connsiteY1243" fmla="*/ 756246 h 2468044"/>
                <a:gd name="connsiteX1244" fmla="*/ 1353544 w 1906136"/>
                <a:gd name="connsiteY1244" fmla="*/ 756246 h 2468044"/>
                <a:gd name="connsiteX1245" fmla="*/ 1352612 w 1906136"/>
                <a:gd name="connsiteY1245" fmla="*/ 760592 h 2468044"/>
                <a:gd name="connsiteX1246" fmla="*/ 1350439 w 1906136"/>
                <a:gd name="connsiteY1246" fmla="*/ 762765 h 2468044"/>
                <a:gd name="connsiteX1247" fmla="*/ 1348266 w 1906136"/>
                <a:gd name="connsiteY1247" fmla="*/ 765870 h 2468044"/>
                <a:gd name="connsiteX1248" fmla="*/ 1348266 w 1906136"/>
                <a:gd name="connsiteY1248" fmla="*/ 768043 h 2468044"/>
                <a:gd name="connsiteX1249" fmla="*/ 1347335 w 1906136"/>
                <a:gd name="connsiteY1249" fmla="*/ 773320 h 2468044"/>
                <a:gd name="connsiteX1250" fmla="*/ 1343299 w 1906136"/>
                <a:gd name="connsiteY1250" fmla="*/ 771147 h 2468044"/>
                <a:gd name="connsiteX1251" fmla="*/ 1341126 w 1906136"/>
                <a:gd name="connsiteY1251" fmla="*/ 770216 h 2468044"/>
                <a:gd name="connsiteX1252" fmla="*/ 1341126 w 1906136"/>
                <a:gd name="connsiteY1252" fmla="*/ 768043 h 2468044"/>
                <a:gd name="connsiteX1253" fmla="*/ 1108602 w 1906136"/>
                <a:gd name="connsiteY1253" fmla="*/ 713094 h 2468044"/>
                <a:gd name="connsiteX1254" fmla="*/ 1117915 w 1906136"/>
                <a:gd name="connsiteY1254" fmla="*/ 701608 h 2468044"/>
                <a:gd name="connsiteX1255" fmla="*/ 1126297 w 1906136"/>
                <a:gd name="connsiteY1255" fmla="*/ 688879 h 2468044"/>
                <a:gd name="connsiteX1256" fmla="*/ 1144924 w 1906136"/>
                <a:gd name="connsiteY1256" fmla="*/ 691052 h 2468044"/>
                <a:gd name="connsiteX1257" fmla="*/ 1159515 w 1906136"/>
                <a:gd name="connsiteY1257" fmla="*/ 698503 h 2468044"/>
                <a:gd name="connsiteX1258" fmla="*/ 1167897 w 1906136"/>
                <a:gd name="connsiteY1258" fmla="*/ 705954 h 2468044"/>
                <a:gd name="connsiteX1259" fmla="*/ 1175037 w 1906136"/>
                <a:gd name="connsiteY1259" fmla="*/ 716509 h 2468044"/>
                <a:gd name="connsiteX1260" fmla="*/ 1181246 w 1906136"/>
                <a:gd name="connsiteY1260" fmla="*/ 727995 h 2468044"/>
                <a:gd name="connsiteX1261" fmla="*/ 1189628 w 1906136"/>
                <a:gd name="connsiteY1261" fmla="*/ 736377 h 2468044"/>
                <a:gd name="connsiteX1262" fmla="*/ 1203288 w 1906136"/>
                <a:gd name="connsiteY1262" fmla="*/ 746001 h 2468044"/>
                <a:gd name="connsiteX1263" fmla="*/ 1211670 w 1906136"/>
                <a:gd name="connsiteY1263" fmla="*/ 749106 h 2468044"/>
                <a:gd name="connsiteX1264" fmla="*/ 1218810 w 1906136"/>
                <a:gd name="connsiteY1264" fmla="*/ 749106 h 2468044"/>
                <a:gd name="connsiteX1265" fmla="*/ 1228124 w 1906136"/>
                <a:gd name="connsiteY1265" fmla="*/ 751279 h 2468044"/>
                <a:gd name="connsiteX1266" fmla="*/ 1237437 w 1906136"/>
                <a:gd name="connsiteY1266" fmla="*/ 756556 h 2468044"/>
                <a:gd name="connsiteX1267" fmla="*/ 1237437 w 1906136"/>
                <a:gd name="connsiteY1267" fmla="*/ 766180 h 2468044"/>
                <a:gd name="connsiteX1268" fmla="*/ 1235264 w 1906136"/>
                <a:gd name="connsiteY1268" fmla="*/ 771458 h 2468044"/>
                <a:gd name="connsiteX1269" fmla="*/ 1235264 w 1906136"/>
                <a:gd name="connsiteY1269" fmla="*/ 775804 h 2468044"/>
                <a:gd name="connsiteX1270" fmla="*/ 1233091 w 1906136"/>
                <a:gd name="connsiteY1270" fmla="*/ 777977 h 2468044"/>
                <a:gd name="connsiteX1271" fmla="*/ 1232159 w 1906136"/>
                <a:gd name="connsiteY1271" fmla="*/ 778909 h 2468044"/>
                <a:gd name="connsiteX1272" fmla="*/ 1229986 w 1906136"/>
                <a:gd name="connsiteY1272" fmla="*/ 778909 h 2468044"/>
                <a:gd name="connsiteX1273" fmla="*/ 1227813 w 1906136"/>
                <a:gd name="connsiteY1273" fmla="*/ 778909 h 2468044"/>
                <a:gd name="connsiteX1274" fmla="*/ 1225640 w 1906136"/>
                <a:gd name="connsiteY1274" fmla="*/ 781082 h 2468044"/>
                <a:gd name="connsiteX1275" fmla="*/ 1224709 w 1906136"/>
                <a:gd name="connsiteY1275" fmla="*/ 783255 h 2468044"/>
                <a:gd name="connsiteX1276" fmla="*/ 1222535 w 1906136"/>
                <a:gd name="connsiteY1276" fmla="*/ 785428 h 2468044"/>
                <a:gd name="connsiteX1277" fmla="*/ 1218500 w 1906136"/>
                <a:gd name="connsiteY1277" fmla="*/ 795983 h 2468044"/>
                <a:gd name="connsiteX1278" fmla="*/ 1220673 w 1906136"/>
                <a:gd name="connsiteY1278" fmla="*/ 805607 h 2468044"/>
                <a:gd name="connsiteX1279" fmla="*/ 1222846 w 1906136"/>
                <a:gd name="connsiteY1279" fmla="*/ 810884 h 2468044"/>
                <a:gd name="connsiteX1280" fmla="*/ 1222846 w 1906136"/>
                <a:gd name="connsiteY1280" fmla="*/ 818335 h 2468044"/>
                <a:gd name="connsiteX1281" fmla="*/ 1217568 w 1906136"/>
                <a:gd name="connsiteY1281" fmla="*/ 827959 h 2468044"/>
                <a:gd name="connsiteX1282" fmla="*/ 1218500 w 1906136"/>
                <a:gd name="connsiteY1282" fmla="*/ 831063 h 2468044"/>
                <a:gd name="connsiteX1283" fmla="*/ 1218500 w 1906136"/>
                <a:gd name="connsiteY1283" fmla="*/ 833237 h 2468044"/>
                <a:gd name="connsiteX1284" fmla="*/ 1218500 w 1906136"/>
                <a:gd name="connsiteY1284" fmla="*/ 835410 h 2468044"/>
                <a:gd name="connsiteX1285" fmla="*/ 1220673 w 1906136"/>
                <a:gd name="connsiteY1285" fmla="*/ 837583 h 2468044"/>
                <a:gd name="connsiteX1286" fmla="*/ 1222846 w 1906136"/>
                <a:gd name="connsiteY1286" fmla="*/ 838514 h 2468044"/>
                <a:gd name="connsiteX1287" fmla="*/ 1225950 w 1906136"/>
                <a:gd name="connsiteY1287" fmla="*/ 837583 h 2468044"/>
                <a:gd name="connsiteX1288" fmla="*/ 1237437 w 1906136"/>
                <a:gd name="connsiteY1288" fmla="*/ 833237 h 2468044"/>
                <a:gd name="connsiteX1289" fmla="*/ 1252959 w 1906136"/>
                <a:gd name="connsiteY1289" fmla="*/ 825786 h 2468044"/>
                <a:gd name="connsiteX1290" fmla="*/ 1269723 w 1906136"/>
                <a:gd name="connsiteY1290" fmla="*/ 815231 h 2468044"/>
                <a:gd name="connsiteX1291" fmla="*/ 1288350 w 1906136"/>
                <a:gd name="connsiteY1291" fmla="*/ 805607 h 2468044"/>
                <a:gd name="connsiteX1292" fmla="*/ 1302941 w 1906136"/>
                <a:gd name="connsiteY1292" fmla="*/ 794120 h 2468044"/>
                <a:gd name="connsiteX1293" fmla="*/ 1315359 w 1906136"/>
                <a:gd name="connsiteY1293" fmla="*/ 786670 h 2468044"/>
                <a:gd name="connsiteX1294" fmla="*/ 1322499 w 1906136"/>
                <a:gd name="connsiteY1294" fmla="*/ 781392 h 2468044"/>
                <a:gd name="connsiteX1295" fmla="*/ 1325603 w 1906136"/>
                <a:gd name="connsiteY1295" fmla="*/ 783565 h 2468044"/>
                <a:gd name="connsiteX1296" fmla="*/ 1327777 w 1906136"/>
                <a:gd name="connsiteY1296" fmla="*/ 783565 h 2468044"/>
                <a:gd name="connsiteX1297" fmla="*/ 1329950 w 1906136"/>
                <a:gd name="connsiteY1297" fmla="*/ 783565 h 2468044"/>
                <a:gd name="connsiteX1298" fmla="*/ 1332123 w 1906136"/>
                <a:gd name="connsiteY1298" fmla="*/ 785738 h 2468044"/>
                <a:gd name="connsiteX1299" fmla="*/ 1332123 w 1906136"/>
                <a:gd name="connsiteY1299" fmla="*/ 786670 h 2468044"/>
                <a:gd name="connsiteX1300" fmla="*/ 1333054 w 1906136"/>
                <a:gd name="connsiteY1300" fmla="*/ 791016 h 2468044"/>
                <a:gd name="connsiteX1301" fmla="*/ 1337090 w 1906136"/>
                <a:gd name="connsiteY1301" fmla="*/ 791016 h 2468044"/>
                <a:gd name="connsiteX1302" fmla="*/ 1329950 w 1906136"/>
                <a:gd name="connsiteY1302" fmla="*/ 801571 h 2468044"/>
                <a:gd name="connsiteX1303" fmla="*/ 1313186 w 1906136"/>
                <a:gd name="connsiteY1303" fmla="*/ 811195 h 2468044"/>
                <a:gd name="connsiteX1304" fmla="*/ 1295490 w 1906136"/>
                <a:gd name="connsiteY1304" fmla="*/ 818646 h 2468044"/>
                <a:gd name="connsiteX1305" fmla="*/ 1276863 w 1906136"/>
                <a:gd name="connsiteY1305" fmla="*/ 826096 h 2468044"/>
                <a:gd name="connsiteX1306" fmla="*/ 1259168 w 1906136"/>
                <a:gd name="connsiteY1306" fmla="*/ 835720 h 2468044"/>
                <a:gd name="connsiteX1307" fmla="*/ 1242404 w 1906136"/>
                <a:gd name="connsiteY1307" fmla="*/ 845344 h 2468044"/>
                <a:gd name="connsiteX1308" fmla="*/ 1233091 w 1906136"/>
                <a:gd name="connsiteY1308" fmla="*/ 859004 h 2468044"/>
                <a:gd name="connsiteX1309" fmla="*/ 1210118 w 1906136"/>
                <a:gd name="connsiteY1309" fmla="*/ 855899 h 2468044"/>
                <a:gd name="connsiteX1310" fmla="*/ 1207945 w 1906136"/>
                <a:gd name="connsiteY1310" fmla="*/ 831684 h 2468044"/>
                <a:gd name="connsiteX1311" fmla="*/ 1207945 w 1906136"/>
                <a:gd name="connsiteY1311" fmla="*/ 809332 h 2468044"/>
                <a:gd name="connsiteX1312" fmla="*/ 1207945 w 1906136"/>
                <a:gd name="connsiteY1312" fmla="*/ 791326 h 2468044"/>
                <a:gd name="connsiteX1313" fmla="*/ 1205771 w 1906136"/>
                <a:gd name="connsiteY1313" fmla="*/ 771147 h 2468044"/>
                <a:gd name="connsiteX1314" fmla="*/ 1193354 w 1906136"/>
                <a:gd name="connsiteY1314" fmla="*/ 771147 h 2468044"/>
                <a:gd name="connsiteX1315" fmla="*/ 1191180 w 1906136"/>
                <a:gd name="connsiteY1315" fmla="*/ 778598 h 2468044"/>
                <a:gd name="connsiteX1316" fmla="*/ 1185903 w 1906136"/>
                <a:gd name="connsiteY1316" fmla="*/ 789153 h 2468044"/>
                <a:gd name="connsiteX1317" fmla="*/ 1180625 w 1906136"/>
                <a:gd name="connsiteY1317" fmla="*/ 801882 h 2468044"/>
                <a:gd name="connsiteX1318" fmla="*/ 1174416 w 1906136"/>
                <a:gd name="connsiteY1318" fmla="*/ 816783 h 2468044"/>
                <a:gd name="connsiteX1319" fmla="*/ 1169139 w 1906136"/>
                <a:gd name="connsiteY1319" fmla="*/ 828269 h 2468044"/>
                <a:gd name="connsiteX1320" fmla="*/ 1166034 w 1906136"/>
                <a:gd name="connsiteY1320" fmla="*/ 835720 h 2468044"/>
                <a:gd name="connsiteX1321" fmla="*/ 1166034 w 1906136"/>
                <a:gd name="connsiteY1321" fmla="*/ 838825 h 2468044"/>
                <a:gd name="connsiteX1322" fmla="*/ 1159825 w 1906136"/>
                <a:gd name="connsiteY1322" fmla="*/ 837893 h 2468044"/>
                <a:gd name="connsiteX1323" fmla="*/ 1158894 w 1906136"/>
                <a:gd name="connsiteY1323" fmla="*/ 835720 h 2468044"/>
                <a:gd name="connsiteX1324" fmla="*/ 1156721 w 1906136"/>
                <a:gd name="connsiteY1324" fmla="*/ 833547 h 2468044"/>
                <a:gd name="connsiteX1325" fmla="*/ 1154548 w 1906136"/>
                <a:gd name="connsiteY1325" fmla="*/ 831374 h 2468044"/>
                <a:gd name="connsiteX1326" fmla="*/ 1154548 w 1906136"/>
                <a:gd name="connsiteY1326" fmla="*/ 828269 h 2468044"/>
                <a:gd name="connsiteX1327" fmla="*/ 1153306 w 1906136"/>
                <a:gd name="connsiteY1327" fmla="*/ 822061 h 2468044"/>
                <a:gd name="connsiteX1328" fmla="*/ 1153306 w 1906136"/>
                <a:gd name="connsiteY1328" fmla="*/ 812747 h 2468044"/>
                <a:gd name="connsiteX1329" fmla="*/ 1159515 w 1906136"/>
                <a:gd name="connsiteY1329" fmla="*/ 797846 h 2468044"/>
                <a:gd name="connsiteX1330" fmla="*/ 1166655 w 1906136"/>
                <a:gd name="connsiteY1330" fmla="*/ 780771 h 2468044"/>
                <a:gd name="connsiteX1331" fmla="*/ 1175037 w 1906136"/>
                <a:gd name="connsiteY1331" fmla="*/ 768043 h 2468044"/>
                <a:gd name="connsiteX1332" fmla="*/ 1182177 w 1906136"/>
                <a:gd name="connsiteY1332" fmla="*/ 756556 h 2468044"/>
                <a:gd name="connsiteX1333" fmla="*/ 1175037 w 1906136"/>
                <a:gd name="connsiteY1333" fmla="*/ 748174 h 2468044"/>
                <a:gd name="connsiteX1334" fmla="*/ 1167897 w 1906136"/>
                <a:gd name="connsiteY1334" fmla="*/ 743828 h 2468044"/>
                <a:gd name="connsiteX1335" fmla="*/ 1160757 w 1906136"/>
                <a:gd name="connsiteY1335" fmla="*/ 740724 h 2468044"/>
                <a:gd name="connsiteX1336" fmla="*/ 1152375 w 1906136"/>
                <a:gd name="connsiteY1336" fmla="*/ 736377 h 2468044"/>
                <a:gd name="connsiteX1337" fmla="*/ 1147097 w 1906136"/>
                <a:gd name="connsiteY1337" fmla="*/ 723649 h 2468044"/>
                <a:gd name="connsiteX1338" fmla="*/ 1137784 w 1906136"/>
                <a:gd name="connsiteY1338" fmla="*/ 723649 h 2468044"/>
                <a:gd name="connsiteX1339" fmla="*/ 1137784 w 1906136"/>
                <a:gd name="connsiteY1339" fmla="*/ 728927 h 2468044"/>
                <a:gd name="connsiteX1340" fmla="*/ 1135611 w 1906136"/>
                <a:gd name="connsiteY1340" fmla="*/ 733273 h 2468044"/>
                <a:gd name="connsiteX1341" fmla="*/ 1135611 w 1906136"/>
                <a:gd name="connsiteY1341" fmla="*/ 738551 h 2468044"/>
                <a:gd name="connsiteX1342" fmla="*/ 1133438 w 1906136"/>
                <a:gd name="connsiteY1342" fmla="*/ 746001 h 2468044"/>
                <a:gd name="connsiteX1343" fmla="*/ 1126297 w 1906136"/>
                <a:gd name="connsiteY1343" fmla="*/ 736377 h 2468044"/>
                <a:gd name="connsiteX1344" fmla="*/ 1121020 w 1906136"/>
                <a:gd name="connsiteY1344" fmla="*/ 731100 h 2468044"/>
                <a:gd name="connsiteX1345" fmla="*/ 1113879 w 1906136"/>
                <a:gd name="connsiteY1345" fmla="*/ 727995 h 2468044"/>
                <a:gd name="connsiteX1346" fmla="*/ 1103324 w 1906136"/>
                <a:gd name="connsiteY1346" fmla="*/ 728927 h 2468044"/>
                <a:gd name="connsiteX1347" fmla="*/ 1108602 w 1906136"/>
                <a:gd name="connsiteY1347" fmla="*/ 713094 h 24680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</a:cxnLst>
              <a:rect l="l" t="t" r="r" b="b"/>
              <a:pathLst>
                <a:path w="1906136" h="2468044">
                  <a:moveTo>
                    <a:pt x="1901480" y="1594450"/>
                  </a:moveTo>
                  <a:lnTo>
                    <a:pt x="1898376" y="1588241"/>
                  </a:lnTo>
                  <a:lnTo>
                    <a:pt x="1892167" y="1582963"/>
                  </a:lnTo>
                  <a:lnTo>
                    <a:pt x="1886889" y="1575513"/>
                  </a:lnTo>
                  <a:lnTo>
                    <a:pt x="1879749" y="1577686"/>
                  </a:lnTo>
                  <a:lnTo>
                    <a:pt x="1870436" y="1577686"/>
                  </a:lnTo>
                  <a:lnTo>
                    <a:pt x="1862054" y="1575513"/>
                  </a:lnTo>
                  <a:lnTo>
                    <a:pt x="1855845" y="1568062"/>
                  </a:lnTo>
                  <a:lnTo>
                    <a:pt x="1854913" y="1558748"/>
                  </a:lnTo>
                  <a:lnTo>
                    <a:pt x="1850878" y="1548193"/>
                  </a:lnTo>
                  <a:lnTo>
                    <a:pt x="1845600" y="1542916"/>
                  </a:lnTo>
                  <a:lnTo>
                    <a:pt x="1789410" y="1538569"/>
                  </a:lnTo>
                  <a:lnTo>
                    <a:pt x="1785374" y="1537638"/>
                  </a:lnTo>
                  <a:lnTo>
                    <a:pt x="1782269" y="1535465"/>
                  </a:lnTo>
                  <a:lnTo>
                    <a:pt x="1778233" y="1533292"/>
                  </a:lnTo>
                  <a:lnTo>
                    <a:pt x="1777302" y="1533292"/>
                  </a:lnTo>
                  <a:lnTo>
                    <a:pt x="1771093" y="1531119"/>
                  </a:lnTo>
                  <a:lnTo>
                    <a:pt x="1767989" y="1533292"/>
                  </a:lnTo>
                  <a:lnTo>
                    <a:pt x="1762711" y="1535465"/>
                  </a:lnTo>
                  <a:lnTo>
                    <a:pt x="1758675" y="1522737"/>
                  </a:lnTo>
                  <a:lnTo>
                    <a:pt x="1736944" y="1515286"/>
                  </a:lnTo>
                  <a:lnTo>
                    <a:pt x="1713971" y="1515286"/>
                  </a:lnTo>
                  <a:lnTo>
                    <a:pt x="1717075" y="1509077"/>
                  </a:lnTo>
                  <a:lnTo>
                    <a:pt x="1721111" y="1505973"/>
                  </a:lnTo>
                  <a:lnTo>
                    <a:pt x="1724216" y="1500695"/>
                  </a:lnTo>
                  <a:lnTo>
                    <a:pt x="1728252" y="1496349"/>
                  </a:lnTo>
                  <a:lnTo>
                    <a:pt x="1729183" y="1488898"/>
                  </a:lnTo>
                  <a:lnTo>
                    <a:pt x="1704037" y="1476170"/>
                  </a:lnTo>
                  <a:lnTo>
                    <a:pt x="1682306" y="1459406"/>
                  </a:lnTo>
                  <a:lnTo>
                    <a:pt x="1662437" y="1439537"/>
                  </a:lnTo>
                  <a:lnTo>
                    <a:pt x="1645673" y="1417496"/>
                  </a:lnTo>
                  <a:lnTo>
                    <a:pt x="1621769" y="1415322"/>
                  </a:lnTo>
                  <a:lnTo>
                    <a:pt x="1604073" y="1414391"/>
                  </a:lnTo>
                  <a:lnTo>
                    <a:pt x="1582342" y="1412218"/>
                  </a:lnTo>
                  <a:lnTo>
                    <a:pt x="1578306" y="1400732"/>
                  </a:lnTo>
                  <a:lnTo>
                    <a:pt x="1571166" y="1393281"/>
                  </a:lnTo>
                  <a:lnTo>
                    <a:pt x="1562784" y="1392350"/>
                  </a:lnTo>
                  <a:lnTo>
                    <a:pt x="1549124" y="1388003"/>
                  </a:lnTo>
                  <a:lnTo>
                    <a:pt x="1549124" y="1377448"/>
                  </a:lnTo>
                  <a:lnTo>
                    <a:pt x="1536707" y="1371239"/>
                  </a:lnTo>
                  <a:lnTo>
                    <a:pt x="1529566" y="1365962"/>
                  </a:lnTo>
                  <a:lnTo>
                    <a:pt x="1522426" y="1360684"/>
                  </a:lnTo>
                  <a:lnTo>
                    <a:pt x="1510008" y="1356338"/>
                  </a:lnTo>
                  <a:lnTo>
                    <a:pt x="1512181" y="1353233"/>
                  </a:lnTo>
                  <a:lnTo>
                    <a:pt x="1512181" y="1351060"/>
                  </a:lnTo>
                  <a:lnTo>
                    <a:pt x="1514354" y="1350129"/>
                  </a:lnTo>
                  <a:lnTo>
                    <a:pt x="1514354" y="1347956"/>
                  </a:lnTo>
                  <a:lnTo>
                    <a:pt x="1514354" y="1343609"/>
                  </a:lnTo>
                  <a:lnTo>
                    <a:pt x="1488277" y="1345783"/>
                  </a:lnTo>
                  <a:lnTo>
                    <a:pt x="1463131" y="1347956"/>
                  </a:lnTo>
                  <a:lnTo>
                    <a:pt x="1441400" y="1345783"/>
                  </a:lnTo>
                  <a:lnTo>
                    <a:pt x="1419668" y="1338332"/>
                  </a:lnTo>
                  <a:lnTo>
                    <a:pt x="1402904" y="1323741"/>
                  </a:lnTo>
                  <a:lnTo>
                    <a:pt x="1399800" y="1325914"/>
                  </a:lnTo>
                  <a:lnTo>
                    <a:pt x="1395764" y="1328087"/>
                  </a:lnTo>
                  <a:lnTo>
                    <a:pt x="1393591" y="1329019"/>
                  </a:lnTo>
                  <a:lnTo>
                    <a:pt x="1392660" y="1331192"/>
                  </a:lnTo>
                  <a:lnTo>
                    <a:pt x="1390487" y="1333365"/>
                  </a:lnTo>
                  <a:lnTo>
                    <a:pt x="1386451" y="1336469"/>
                  </a:lnTo>
                  <a:lnTo>
                    <a:pt x="1386451" y="1340815"/>
                  </a:lnTo>
                  <a:lnTo>
                    <a:pt x="1383346" y="1338642"/>
                  </a:lnTo>
                  <a:lnTo>
                    <a:pt x="1381173" y="1336469"/>
                  </a:lnTo>
                  <a:lnTo>
                    <a:pt x="1379000" y="1336469"/>
                  </a:lnTo>
                  <a:lnTo>
                    <a:pt x="1379000" y="1335538"/>
                  </a:lnTo>
                  <a:lnTo>
                    <a:pt x="1381173" y="1335538"/>
                  </a:lnTo>
                  <a:lnTo>
                    <a:pt x="1381173" y="1331192"/>
                  </a:lnTo>
                  <a:lnTo>
                    <a:pt x="1383346" y="1328087"/>
                  </a:lnTo>
                  <a:lnTo>
                    <a:pt x="1378069" y="1328087"/>
                  </a:lnTo>
                  <a:lnTo>
                    <a:pt x="1374033" y="1325914"/>
                  </a:lnTo>
                  <a:lnTo>
                    <a:pt x="1371860" y="1325914"/>
                  </a:lnTo>
                  <a:lnTo>
                    <a:pt x="1368755" y="1325914"/>
                  </a:lnTo>
                  <a:lnTo>
                    <a:pt x="1366582" y="1325914"/>
                  </a:lnTo>
                  <a:lnTo>
                    <a:pt x="1363478" y="1328087"/>
                  </a:lnTo>
                  <a:lnTo>
                    <a:pt x="1343609" y="1331192"/>
                  </a:lnTo>
                  <a:lnTo>
                    <a:pt x="1329950" y="1338642"/>
                  </a:lnTo>
                  <a:lnTo>
                    <a:pt x="1319395" y="1347956"/>
                  </a:lnTo>
                  <a:lnTo>
                    <a:pt x="1310081" y="1358511"/>
                  </a:lnTo>
                  <a:lnTo>
                    <a:pt x="1302941" y="1373102"/>
                  </a:lnTo>
                  <a:lnTo>
                    <a:pt x="1296111" y="1371550"/>
                  </a:lnTo>
                  <a:lnTo>
                    <a:pt x="1290833" y="1370618"/>
                  </a:lnTo>
                  <a:lnTo>
                    <a:pt x="1288660" y="1370618"/>
                  </a:lnTo>
                  <a:lnTo>
                    <a:pt x="1286798" y="1368445"/>
                  </a:lnTo>
                  <a:lnTo>
                    <a:pt x="1283693" y="1364099"/>
                  </a:lnTo>
                  <a:lnTo>
                    <a:pt x="1281520" y="1360994"/>
                  </a:lnTo>
                  <a:lnTo>
                    <a:pt x="1264756" y="1360994"/>
                  </a:lnTo>
                  <a:lnTo>
                    <a:pt x="1255443" y="1364099"/>
                  </a:lnTo>
                  <a:lnTo>
                    <a:pt x="1248302" y="1373412"/>
                  </a:lnTo>
                  <a:lnTo>
                    <a:pt x="1234643" y="1370308"/>
                  </a:lnTo>
                  <a:lnTo>
                    <a:pt x="1223156" y="1364099"/>
                  </a:lnTo>
                  <a:lnTo>
                    <a:pt x="1216016" y="1356648"/>
                  </a:lnTo>
                  <a:lnTo>
                    <a:pt x="1210739" y="1350439"/>
                  </a:lnTo>
                  <a:lnTo>
                    <a:pt x="1201425" y="1341126"/>
                  </a:lnTo>
                  <a:lnTo>
                    <a:pt x="1201425" y="1326535"/>
                  </a:lnTo>
                  <a:lnTo>
                    <a:pt x="1205461" y="1311944"/>
                  </a:lnTo>
                  <a:lnTo>
                    <a:pt x="1208565" y="1300457"/>
                  </a:lnTo>
                  <a:lnTo>
                    <a:pt x="1206392" y="1284625"/>
                  </a:lnTo>
                  <a:lnTo>
                    <a:pt x="1199252" y="1273138"/>
                  </a:lnTo>
                  <a:lnTo>
                    <a:pt x="1190870" y="1267861"/>
                  </a:lnTo>
                  <a:lnTo>
                    <a:pt x="1177210" y="1265688"/>
                  </a:lnTo>
                  <a:lnTo>
                    <a:pt x="1162619" y="1265688"/>
                  </a:lnTo>
                  <a:lnTo>
                    <a:pt x="1147097" y="1267861"/>
                  </a:lnTo>
                  <a:lnTo>
                    <a:pt x="1128470" y="1267861"/>
                  </a:lnTo>
                  <a:lnTo>
                    <a:pt x="1134679" y="1255132"/>
                  </a:lnTo>
                  <a:lnTo>
                    <a:pt x="1139957" y="1238368"/>
                  </a:lnTo>
                  <a:lnTo>
                    <a:pt x="1145234" y="1220362"/>
                  </a:lnTo>
                  <a:lnTo>
                    <a:pt x="1150512" y="1206703"/>
                  </a:lnTo>
                  <a:lnTo>
                    <a:pt x="1157652" y="1199252"/>
                  </a:lnTo>
                  <a:lnTo>
                    <a:pt x="1157652" y="1183420"/>
                  </a:lnTo>
                  <a:lnTo>
                    <a:pt x="1152375" y="1184351"/>
                  </a:lnTo>
                  <a:lnTo>
                    <a:pt x="1148339" y="1184351"/>
                  </a:lnTo>
                  <a:lnTo>
                    <a:pt x="1147097" y="1184351"/>
                  </a:lnTo>
                  <a:lnTo>
                    <a:pt x="1147097" y="1186524"/>
                  </a:lnTo>
                  <a:lnTo>
                    <a:pt x="1144924" y="1186524"/>
                  </a:lnTo>
                  <a:lnTo>
                    <a:pt x="1144924" y="1184351"/>
                  </a:lnTo>
                  <a:lnTo>
                    <a:pt x="1142751" y="1183420"/>
                  </a:lnTo>
                  <a:lnTo>
                    <a:pt x="1141820" y="1179073"/>
                  </a:lnTo>
                  <a:lnTo>
                    <a:pt x="1125055" y="1181246"/>
                  </a:lnTo>
                  <a:lnTo>
                    <a:pt x="1113569" y="1186524"/>
                  </a:lnTo>
                  <a:lnTo>
                    <a:pt x="1105187" y="1195837"/>
                  </a:lnTo>
                  <a:lnTo>
                    <a:pt x="1103014" y="1198942"/>
                  </a:lnTo>
                  <a:lnTo>
                    <a:pt x="1100841" y="1205151"/>
                  </a:lnTo>
                  <a:lnTo>
                    <a:pt x="1098668" y="1210428"/>
                  </a:lnTo>
                  <a:lnTo>
                    <a:pt x="1097736" y="1215706"/>
                  </a:lnTo>
                  <a:lnTo>
                    <a:pt x="1093700" y="1220052"/>
                  </a:lnTo>
                  <a:lnTo>
                    <a:pt x="1093700" y="1220983"/>
                  </a:lnTo>
                  <a:lnTo>
                    <a:pt x="1091527" y="1220983"/>
                  </a:lnTo>
                  <a:lnTo>
                    <a:pt x="1090596" y="1220983"/>
                  </a:lnTo>
                  <a:lnTo>
                    <a:pt x="1086560" y="1220983"/>
                  </a:lnTo>
                  <a:lnTo>
                    <a:pt x="1084387" y="1220983"/>
                  </a:lnTo>
                  <a:lnTo>
                    <a:pt x="1081283" y="1223157"/>
                  </a:lnTo>
                  <a:lnTo>
                    <a:pt x="1066692" y="1230607"/>
                  </a:lnTo>
                  <a:lnTo>
                    <a:pt x="1057378" y="1234953"/>
                  </a:lnTo>
                  <a:lnTo>
                    <a:pt x="1052101" y="1232780"/>
                  </a:lnTo>
                  <a:lnTo>
                    <a:pt x="1048065" y="1230607"/>
                  </a:lnTo>
                  <a:lnTo>
                    <a:pt x="1044960" y="1227503"/>
                  </a:lnTo>
                  <a:lnTo>
                    <a:pt x="1037820" y="1225330"/>
                  </a:lnTo>
                  <a:lnTo>
                    <a:pt x="1025402" y="1223157"/>
                  </a:lnTo>
                  <a:lnTo>
                    <a:pt x="1013916" y="1201115"/>
                  </a:lnTo>
                  <a:lnTo>
                    <a:pt x="1006776" y="1183109"/>
                  </a:lnTo>
                  <a:lnTo>
                    <a:pt x="1005844" y="1164172"/>
                  </a:lnTo>
                  <a:lnTo>
                    <a:pt x="1005844" y="1146166"/>
                  </a:lnTo>
                  <a:lnTo>
                    <a:pt x="1012985" y="1121951"/>
                  </a:lnTo>
                  <a:lnTo>
                    <a:pt x="1016089" y="1111396"/>
                  </a:lnTo>
                  <a:lnTo>
                    <a:pt x="1016089" y="1102083"/>
                  </a:lnTo>
                  <a:lnTo>
                    <a:pt x="1013916" y="1094632"/>
                  </a:lnTo>
                  <a:lnTo>
                    <a:pt x="1017952" y="1085319"/>
                  </a:lnTo>
                  <a:lnTo>
                    <a:pt x="1025092" y="1074764"/>
                  </a:lnTo>
                  <a:lnTo>
                    <a:pt x="1035647" y="1067313"/>
                  </a:lnTo>
                  <a:lnTo>
                    <a:pt x="1048065" y="1061104"/>
                  </a:lnTo>
                  <a:lnTo>
                    <a:pt x="1059551" y="1057999"/>
                  </a:lnTo>
                  <a:lnTo>
                    <a:pt x="1076316" y="1055826"/>
                  </a:lnTo>
                  <a:lnTo>
                    <a:pt x="1091838" y="1055826"/>
                  </a:lnTo>
                  <a:lnTo>
                    <a:pt x="1108602" y="1060173"/>
                  </a:lnTo>
                  <a:lnTo>
                    <a:pt x="1121020" y="1065450"/>
                  </a:lnTo>
                  <a:lnTo>
                    <a:pt x="1137784" y="1065450"/>
                  </a:lnTo>
                  <a:lnTo>
                    <a:pt x="1134679" y="1060173"/>
                  </a:lnTo>
                  <a:lnTo>
                    <a:pt x="1132506" y="1055826"/>
                  </a:lnTo>
                  <a:lnTo>
                    <a:pt x="1130333" y="1052722"/>
                  </a:lnTo>
                  <a:lnTo>
                    <a:pt x="1127229" y="1047444"/>
                  </a:lnTo>
                  <a:lnTo>
                    <a:pt x="1125055" y="1041235"/>
                  </a:lnTo>
                  <a:lnTo>
                    <a:pt x="1128160" y="1041235"/>
                  </a:lnTo>
                  <a:lnTo>
                    <a:pt x="1128160" y="1038131"/>
                  </a:lnTo>
                  <a:lnTo>
                    <a:pt x="1149891" y="1041235"/>
                  </a:lnTo>
                  <a:lnTo>
                    <a:pt x="1168518" y="1048686"/>
                  </a:lnTo>
                  <a:lnTo>
                    <a:pt x="1184040" y="1056137"/>
                  </a:lnTo>
                  <a:lnTo>
                    <a:pt x="1197700" y="1058310"/>
                  </a:lnTo>
                  <a:lnTo>
                    <a:pt x="1208255" y="1067623"/>
                  </a:lnTo>
                  <a:lnTo>
                    <a:pt x="1219741" y="1083456"/>
                  </a:lnTo>
                  <a:lnTo>
                    <a:pt x="1230297" y="1105498"/>
                  </a:lnTo>
                  <a:lnTo>
                    <a:pt x="1239610" y="1126608"/>
                  </a:lnTo>
                  <a:lnTo>
                    <a:pt x="1244888" y="1142441"/>
                  </a:lnTo>
                  <a:lnTo>
                    <a:pt x="1257305" y="1146787"/>
                  </a:lnTo>
                  <a:lnTo>
                    <a:pt x="1257305" y="1142441"/>
                  </a:lnTo>
                  <a:lnTo>
                    <a:pt x="1261341" y="1142441"/>
                  </a:lnTo>
                  <a:lnTo>
                    <a:pt x="1257305" y="1124435"/>
                  </a:lnTo>
                  <a:lnTo>
                    <a:pt x="1250165" y="1104566"/>
                  </a:lnTo>
                  <a:lnTo>
                    <a:pt x="1243025" y="1083456"/>
                  </a:lnTo>
                  <a:lnTo>
                    <a:pt x="1237747" y="1063587"/>
                  </a:lnTo>
                  <a:lnTo>
                    <a:pt x="1235574" y="1045581"/>
                  </a:lnTo>
                  <a:lnTo>
                    <a:pt x="1241783" y="1030991"/>
                  </a:lnTo>
                  <a:lnTo>
                    <a:pt x="1247061" y="1012053"/>
                  </a:lnTo>
                  <a:lnTo>
                    <a:pt x="1257616" y="997462"/>
                  </a:lnTo>
                  <a:lnTo>
                    <a:pt x="1274380" y="986907"/>
                  </a:lnTo>
                  <a:lnTo>
                    <a:pt x="1291144" y="975421"/>
                  </a:lnTo>
                  <a:lnTo>
                    <a:pt x="1306666" y="967039"/>
                  </a:lnTo>
                  <a:lnTo>
                    <a:pt x="1321257" y="957725"/>
                  </a:lnTo>
                  <a:lnTo>
                    <a:pt x="1321257" y="952448"/>
                  </a:lnTo>
                  <a:lnTo>
                    <a:pt x="1318153" y="940961"/>
                  </a:lnTo>
                  <a:lnTo>
                    <a:pt x="1314117" y="928233"/>
                  </a:lnTo>
                  <a:lnTo>
                    <a:pt x="1311012" y="917678"/>
                  </a:lnTo>
                  <a:lnTo>
                    <a:pt x="1308839" y="913332"/>
                  </a:lnTo>
                  <a:lnTo>
                    <a:pt x="1308839" y="904018"/>
                  </a:lnTo>
                  <a:lnTo>
                    <a:pt x="1314117" y="908364"/>
                  </a:lnTo>
                  <a:lnTo>
                    <a:pt x="1316290" y="910538"/>
                  </a:lnTo>
                  <a:lnTo>
                    <a:pt x="1320326" y="911469"/>
                  </a:lnTo>
                  <a:lnTo>
                    <a:pt x="1321257" y="913642"/>
                  </a:lnTo>
                  <a:lnTo>
                    <a:pt x="1325293" y="917988"/>
                  </a:lnTo>
                  <a:lnTo>
                    <a:pt x="1337711" y="886633"/>
                  </a:lnTo>
                  <a:lnTo>
                    <a:pt x="1348266" y="857141"/>
                  </a:lnTo>
                  <a:lnTo>
                    <a:pt x="1362857" y="854968"/>
                  </a:lnTo>
                  <a:lnTo>
                    <a:pt x="1376517" y="852795"/>
                  </a:lnTo>
                  <a:lnTo>
                    <a:pt x="1391108" y="849690"/>
                  </a:lnTo>
                  <a:lnTo>
                    <a:pt x="1401663" y="840377"/>
                  </a:lnTo>
                  <a:lnTo>
                    <a:pt x="1408803" y="840377"/>
                  </a:lnTo>
                  <a:lnTo>
                    <a:pt x="1405698" y="837272"/>
                  </a:lnTo>
                  <a:lnTo>
                    <a:pt x="1398558" y="835099"/>
                  </a:lnTo>
                  <a:lnTo>
                    <a:pt x="1392349" y="832926"/>
                  </a:lnTo>
                  <a:lnTo>
                    <a:pt x="1398558" y="814920"/>
                  </a:lnTo>
                  <a:lnTo>
                    <a:pt x="1406940" y="802192"/>
                  </a:lnTo>
                  <a:lnTo>
                    <a:pt x="1420600" y="792879"/>
                  </a:lnTo>
                  <a:lnTo>
                    <a:pt x="1435191" y="785428"/>
                  </a:lnTo>
                  <a:lnTo>
                    <a:pt x="1448850" y="780150"/>
                  </a:lnTo>
                  <a:lnTo>
                    <a:pt x="1465615" y="772700"/>
                  </a:lnTo>
                  <a:lnTo>
                    <a:pt x="1478032" y="763386"/>
                  </a:lnTo>
                  <a:lnTo>
                    <a:pt x="1478032" y="761213"/>
                  </a:lnTo>
                  <a:lnTo>
                    <a:pt x="1478032" y="759040"/>
                  </a:lnTo>
                  <a:lnTo>
                    <a:pt x="1480205" y="759040"/>
                  </a:lnTo>
                  <a:lnTo>
                    <a:pt x="1482379" y="759040"/>
                  </a:lnTo>
                  <a:lnTo>
                    <a:pt x="1482379" y="763386"/>
                  </a:lnTo>
                  <a:lnTo>
                    <a:pt x="1489519" y="766491"/>
                  </a:lnTo>
                  <a:lnTo>
                    <a:pt x="1482379" y="775804"/>
                  </a:lnTo>
                  <a:lnTo>
                    <a:pt x="1475238" y="781082"/>
                  </a:lnTo>
                  <a:lnTo>
                    <a:pt x="1465925" y="787291"/>
                  </a:lnTo>
                  <a:lnTo>
                    <a:pt x="1465925" y="803123"/>
                  </a:lnTo>
                  <a:lnTo>
                    <a:pt x="1484552" y="795673"/>
                  </a:lnTo>
                  <a:lnTo>
                    <a:pt x="1499143" y="785117"/>
                  </a:lnTo>
                  <a:lnTo>
                    <a:pt x="1509698" y="772389"/>
                  </a:lnTo>
                  <a:lnTo>
                    <a:pt x="1511871" y="770216"/>
                  </a:lnTo>
                  <a:lnTo>
                    <a:pt x="1511871" y="768043"/>
                  </a:lnTo>
                  <a:lnTo>
                    <a:pt x="1514044" y="768043"/>
                  </a:lnTo>
                  <a:lnTo>
                    <a:pt x="1514044" y="765870"/>
                  </a:lnTo>
                  <a:lnTo>
                    <a:pt x="1514044" y="762765"/>
                  </a:lnTo>
                  <a:lnTo>
                    <a:pt x="1504731" y="751279"/>
                  </a:lnTo>
                  <a:lnTo>
                    <a:pt x="1497590" y="740724"/>
                  </a:lnTo>
                  <a:lnTo>
                    <a:pt x="1488277" y="730169"/>
                  </a:lnTo>
                  <a:lnTo>
                    <a:pt x="1473686" y="722718"/>
                  </a:lnTo>
                  <a:lnTo>
                    <a:pt x="1475859" y="711231"/>
                  </a:lnTo>
                  <a:lnTo>
                    <a:pt x="1478032" y="703781"/>
                  </a:lnTo>
                  <a:lnTo>
                    <a:pt x="1481137" y="696330"/>
                  </a:lnTo>
                  <a:lnTo>
                    <a:pt x="1486414" y="687017"/>
                  </a:lnTo>
                  <a:lnTo>
                    <a:pt x="1483310" y="683912"/>
                  </a:lnTo>
                  <a:lnTo>
                    <a:pt x="1479274" y="681739"/>
                  </a:lnTo>
                  <a:lnTo>
                    <a:pt x="1476170" y="679566"/>
                  </a:lnTo>
                  <a:lnTo>
                    <a:pt x="1473996" y="678635"/>
                  </a:lnTo>
                  <a:lnTo>
                    <a:pt x="1471823" y="674288"/>
                  </a:lnTo>
                  <a:lnTo>
                    <a:pt x="1470892" y="671184"/>
                  </a:lnTo>
                  <a:lnTo>
                    <a:pt x="1446988" y="676461"/>
                  </a:lnTo>
                  <a:lnTo>
                    <a:pt x="1425257" y="685775"/>
                  </a:lnTo>
                  <a:lnTo>
                    <a:pt x="1407561" y="698503"/>
                  </a:lnTo>
                  <a:lnTo>
                    <a:pt x="1403525" y="698503"/>
                  </a:lnTo>
                  <a:lnTo>
                    <a:pt x="1418116" y="681739"/>
                  </a:lnTo>
                  <a:lnTo>
                    <a:pt x="1437985" y="672426"/>
                  </a:lnTo>
                  <a:lnTo>
                    <a:pt x="1459716" y="664975"/>
                  </a:lnTo>
                  <a:lnTo>
                    <a:pt x="1485793" y="661870"/>
                  </a:lnTo>
                  <a:lnTo>
                    <a:pt x="1510940" y="657524"/>
                  </a:lnTo>
                  <a:lnTo>
                    <a:pt x="1537017" y="654420"/>
                  </a:lnTo>
                  <a:lnTo>
                    <a:pt x="1562163" y="649142"/>
                  </a:lnTo>
                  <a:lnTo>
                    <a:pt x="1583894" y="639829"/>
                  </a:lnTo>
                  <a:lnTo>
                    <a:pt x="1603763" y="625238"/>
                  </a:lnTo>
                  <a:lnTo>
                    <a:pt x="1603763" y="622133"/>
                  </a:lnTo>
                  <a:lnTo>
                    <a:pt x="1603763" y="619960"/>
                  </a:lnTo>
                  <a:lnTo>
                    <a:pt x="1603763" y="615614"/>
                  </a:lnTo>
                  <a:lnTo>
                    <a:pt x="1601590" y="614683"/>
                  </a:lnTo>
                  <a:lnTo>
                    <a:pt x="1601590" y="610336"/>
                  </a:lnTo>
                  <a:lnTo>
                    <a:pt x="1601590" y="607232"/>
                  </a:lnTo>
                  <a:lnTo>
                    <a:pt x="1603763" y="601023"/>
                  </a:lnTo>
                  <a:lnTo>
                    <a:pt x="1601590" y="595746"/>
                  </a:lnTo>
                  <a:lnTo>
                    <a:pt x="1601590" y="590468"/>
                  </a:lnTo>
                  <a:lnTo>
                    <a:pt x="1600658" y="586122"/>
                  </a:lnTo>
                  <a:lnTo>
                    <a:pt x="1600658" y="580844"/>
                  </a:lnTo>
                  <a:lnTo>
                    <a:pt x="1581721" y="580844"/>
                  </a:lnTo>
                  <a:lnTo>
                    <a:pt x="1579548" y="566253"/>
                  </a:lnTo>
                  <a:lnTo>
                    <a:pt x="1572408" y="556940"/>
                  </a:lnTo>
                  <a:lnTo>
                    <a:pt x="1565268" y="549489"/>
                  </a:lnTo>
                  <a:lnTo>
                    <a:pt x="1552850" y="546385"/>
                  </a:lnTo>
                  <a:lnTo>
                    <a:pt x="1543536" y="556940"/>
                  </a:lnTo>
                  <a:lnTo>
                    <a:pt x="1532981" y="566253"/>
                  </a:lnTo>
                  <a:lnTo>
                    <a:pt x="1521495" y="577740"/>
                  </a:lnTo>
                  <a:lnTo>
                    <a:pt x="1518390" y="577740"/>
                  </a:lnTo>
                  <a:lnTo>
                    <a:pt x="1530808" y="558803"/>
                  </a:lnTo>
                  <a:lnTo>
                    <a:pt x="1542295" y="536761"/>
                  </a:lnTo>
                  <a:lnTo>
                    <a:pt x="1528635" y="526206"/>
                  </a:lnTo>
                  <a:lnTo>
                    <a:pt x="1525531" y="516892"/>
                  </a:lnTo>
                  <a:lnTo>
                    <a:pt x="1527704" y="506337"/>
                  </a:lnTo>
                  <a:lnTo>
                    <a:pt x="1527704" y="494851"/>
                  </a:lnTo>
                  <a:lnTo>
                    <a:pt x="1521495" y="480260"/>
                  </a:lnTo>
                  <a:lnTo>
                    <a:pt x="1520563" y="478087"/>
                  </a:lnTo>
                  <a:lnTo>
                    <a:pt x="1516528" y="478087"/>
                  </a:lnTo>
                  <a:lnTo>
                    <a:pt x="1514354" y="478087"/>
                  </a:lnTo>
                  <a:lnTo>
                    <a:pt x="1511250" y="478087"/>
                  </a:lnTo>
                  <a:lnTo>
                    <a:pt x="1507214" y="478087"/>
                  </a:lnTo>
                  <a:lnTo>
                    <a:pt x="1506283" y="477155"/>
                  </a:lnTo>
                  <a:lnTo>
                    <a:pt x="1504110" y="472809"/>
                  </a:lnTo>
                  <a:lnTo>
                    <a:pt x="1501937" y="469705"/>
                  </a:lnTo>
                  <a:lnTo>
                    <a:pt x="1504110" y="465358"/>
                  </a:lnTo>
                  <a:lnTo>
                    <a:pt x="1504110" y="462254"/>
                  </a:lnTo>
                  <a:lnTo>
                    <a:pt x="1506283" y="460081"/>
                  </a:lnTo>
                  <a:lnTo>
                    <a:pt x="1506283" y="455734"/>
                  </a:lnTo>
                  <a:lnTo>
                    <a:pt x="1506283" y="452630"/>
                  </a:lnTo>
                  <a:lnTo>
                    <a:pt x="1500074" y="443317"/>
                  </a:lnTo>
                  <a:lnTo>
                    <a:pt x="1492934" y="435866"/>
                  </a:lnTo>
                  <a:lnTo>
                    <a:pt x="1485793" y="428415"/>
                  </a:lnTo>
                  <a:lnTo>
                    <a:pt x="1480516" y="420964"/>
                  </a:lnTo>
                  <a:lnTo>
                    <a:pt x="1478343" y="408236"/>
                  </a:lnTo>
                  <a:lnTo>
                    <a:pt x="1463752" y="419723"/>
                  </a:lnTo>
                  <a:lnTo>
                    <a:pt x="1455370" y="434314"/>
                  </a:lnTo>
                  <a:lnTo>
                    <a:pt x="1443883" y="447973"/>
                  </a:lnTo>
                  <a:lnTo>
                    <a:pt x="1429292" y="459460"/>
                  </a:lnTo>
                  <a:lnTo>
                    <a:pt x="1428361" y="455114"/>
                  </a:lnTo>
                  <a:lnTo>
                    <a:pt x="1422152" y="454182"/>
                  </a:lnTo>
                  <a:lnTo>
                    <a:pt x="1419048" y="449836"/>
                  </a:lnTo>
                  <a:lnTo>
                    <a:pt x="1415012" y="447663"/>
                  </a:lnTo>
                  <a:lnTo>
                    <a:pt x="1411907" y="444558"/>
                  </a:lnTo>
                  <a:lnTo>
                    <a:pt x="1409734" y="442385"/>
                  </a:lnTo>
                  <a:lnTo>
                    <a:pt x="1406630" y="431830"/>
                  </a:lnTo>
                  <a:lnTo>
                    <a:pt x="1404457" y="417239"/>
                  </a:lnTo>
                  <a:lnTo>
                    <a:pt x="1400421" y="400475"/>
                  </a:lnTo>
                  <a:lnTo>
                    <a:pt x="1399490" y="391162"/>
                  </a:lnTo>
                  <a:lnTo>
                    <a:pt x="1395454" y="388057"/>
                  </a:lnTo>
                  <a:lnTo>
                    <a:pt x="1390176" y="385884"/>
                  </a:lnTo>
                  <a:lnTo>
                    <a:pt x="1384899" y="383711"/>
                  </a:lnTo>
                  <a:lnTo>
                    <a:pt x="1378690" y="383711"/>
                  </a:lnTo>
                  <a:lnTo>
                    <a:pt x="1375585" y="382780"/>
                  </a:lnTo>
                  <a:lnTo>
                    <a:pt x="1370308" y="378433"/>
                  </a:lnTo>
                  <a:lnTo>
                    <a:pt x="1364099" y="369120"/>
                  </a:lnTo>
                  <a:lnTo>
                    <a:pt x="1358821" y="356392"/>
                  </a:lnTo>
                  <a:lnTo>
                    <a:pt x="1353544" y="347078"/>
                  </a:lnTo>
                  <a:lnTo>
                    <a:pt x="1329639" y="351425"/>
                  </a:lnTo>
                  <a:lnTo>
                    <a:pt x="1307908" y="351425"/>
                  </a:lnTo>
                  <a:lnTo>
                    <a:pt x="1282762" y="347078"/>
                  </a:lnTo>
                  <a:lnTo>
                    <a:pt x="1282762" y="351425"/>
                  </a:lnTo>
                  <a:lnTo>
                    <a:pt x="1278726" y="351425"/>
                  </a:lnTo>
                  <a:lnTo>
                    <a:pt x="1280899" y="369431"/>
                  </a:lnTo>
                  <a:lnTo>
                    <a:pt x="1286177" y="388368"/>
                  </a:lnTo>
                  <a:lnTo>
                    <a:pt x="1290213" y="405132"/>
                  </a:lnTo>
                  <a:lnTo>
                    <a:pt x="1293317" y="420964"/>
                  </a:lnTo>
                  <a:lnTo>
                    <a:pt x="1290213" y="435555"/>
                  </a:lnTo>
                  <a:lnTo>
                    <a:pt x="1283072" y="448284"/>
                  </a:lnTo>
                  <a:lnTo>
                    <a:pt x="1285246" y="454493"/>
                  </a:lnTo>
                  <a:lnTo>
                    <a:pt x="1288350" y="457597"/>
                  </a:lnTo>
                  <a:lnTo>
                    <a:pt x="1292386" y="459770"/>
                  </a:lnTo>
                  <a:lnTo>
                    <a:pt x="1295490" y="461943"/>
                  </a:lnTo>
                  <a:lnTo>
                    <a:pt x="1302630" y="465048"/>
                  </a:lnTo>
                  <a:lnTo>
                    <a:pt x="1302630" y="481812"/>
                  </a:lnTo>
                  <a:lnTo>
                    <a:pt x="1304804" y="498576"/>
                  </a:lnTo>
                  <a:lnTo>
                    <a:pt x="1302630" y="509131"/>
                  </a:lnTo>
                  <a:lnTo>
                    <a:pt x="1297353" y="528068"/>
                  </a:lnTo>
                  <a:lnTo>
                    <a:pt x="1288040" y="542659"/>
                  </a:lnTo>
                  <a:lnTo>
                    <a:pt x="1273449" y="553214"/>
                  </a:lnTo>
                  <a:lnTo>
                    <a:pt x="1258858" y="560665"/>
                  </a:lnTo>
                  <a:lnTo>
                    <a:pt x="1264135" y="577429"/>
                  </a:lnTo>
                  <a:lnTo>
                    <a:pt x="1268171" y="595435"/>
                  </a:lnTo>
                  <a:lnTo>
                    <a:pt x="1270344" y="610026"/>
                  </a:lnTo>
                  <a:lnTo>
                    <a:pt x="1270344" y="621513"/>
                  </a:lnTo>
                  <a:lnTo>
                    <a:pt x="1268171" y="624617"/>
                  </a:lnTo>
                  <a:lnTo>
                    <a:pt x="1268171" y="626790"/>
                  </a:lnTo>
                  <a:lnTo>
                    <a:pt x="1268171" y="628963"/>
                  </a:lnTo>
                  <a:lnTo>
                    <a:pt x="1265998" y="628963"/>
                  </a:lnTo>
                  <a:lnTo>
                    <a:pt x="1262893" y="629895"/>
                  </a:lnTo>
                  <a:lnTo>
                    <a:pt x="1260720" y="629895"/>
                  </a:lnTo>
                  <a:lnTo>
                    <a:pt x="1258547" y="632068"/>
                  </a:lnTo>
                  <a:lnTo>
                    <a:pt x="1256374" y="632068"/>
                  </a:lnTo>
                  <a:lnTo>
                    <a:pt x="1253270" y="634241"/>
                  </a:lnTo>
                  <a:lnTo>
                    <a:pt x="1242714" y="617477"/>
                  </a:lnTo>
                  <a:lnTo>
                    <a:pt x="1233401" y="604748"/>
                  </a:lnTo>
                  <a:lnTo>
                    <a:pt x="1229365" y="593262"/>
                  </a:lnTo>
                  <a:lnTo>
                    <a:pt x="1228434" y="582707"/>
                  </a:lnTo>
                  <a:lnTo>
                    <a:pt x="1226261" y="571220"/>
                  </a:lnTo>
                  <a:lnTo>
                    <a:pt x="1222225" y="556629"/>
                  </a:lnTo>
                  <a:lnTo>
                    <a:pt x="1219121" y="536761"/>
                  </a:lnTo>
                  <a:lnTo>
                    <a:pt x="1189939" y="529310"/>
                  </a:lnTo>
                  <a:lnTo>
                    <a:pt x="1185903" y="529310"/>
                  </a:lnTo>
                  <a:lnTo>
                    <a:pt x="1184972" y="531483"/>
                  </a:lnTo>
                  <a:lnTo>
                    <a:pt x="1180936" y="533656"/>
                  </a:lnTo>
                  <a:lnTo>
                    <a:pt x="1178763" y="535829"/>
                  </a:lnTo>
                  <a:lnTo>
                    <a:pt x="1175658" y="535829"/>
                  </a:lnTo>
                  <a:lnTo>
                    <a:pt x="1171622" y="536761"/>
                  </a:lnTo>
                  <a:lnTo>
                    <a:pt x="1168518" y="535829"/>
                  </a:lnTo>
                  <a:lnTo>
                    <a:pt x="1163240" y="533656"/>
                  </a:lnTo>
                  <a:lnTo>
                    <a:pt x="1150202" y="527137"/>
                  </a:lnTo>
                  <a:lnTo>
                    <a:pt x="1139646" y="515650"/>
                  </a:lnTo>
                  <a:lnTo>
                    <a:pt x="1127229" y="502922"/>
                  </a:lnTo>
                  <a:lnTo>
                    <a:pt x="1113569" y="493609"/>
                  </a:lnTo>
                  <a:lnTo>
                    <a:pt x="1101151" y="488331"/>
                  </a:lnTo>
                  <a:lnTo>
                    <a:pt x="1088733" y="490504"/>
                  </a:lnTo>
                  <a:lnTo>
                    <a:pt x="1083456" y="488331"/>
                  </a:lnTo>
                  <a:lnTo>
                    <a:pt x="1077247" y="488331"/>
                  </a:lnTo>
                  <a:lnTo>
                    <a:pt x="1076316" y="486158"/>
                  </a:lnTo>
                  <a:lnTo>
                    <a:pt x="1076316" y="485227"/>
                  </a:lnTo>
                  <a:lnTo>
                    <a:pt x="1076316" y="483054"/>
                  </a:lnTo>
                  <a:lnTo>
                    <a:pt x="1076316" y="480881"/>
                  </a:lnTo>
                  <a:lnTo>
                    <a:pt x="1076316" y="477776"/>
                  </a:lnTo>
                  <a:lnTo>
                    <a:pt x="1076316" y="473430"/>
                  </a:lnTo>
                  <a:lnTo>
                    <a:pt x="1072280" y="470325"/>
                  </a:lnTo>
                  <a:lnTo>
                    <a:pt x="1072280" y="461012"/>
                  </a:lnTo>
                  <a:lnTo>
                    <a:pt x="1052411" y="461012"/>
                  </a:lnTo>
                  <a:lnTo>
                    <a:pt x="1052411" y="441143"/>
                  </a:lnTo>
                  <a:lnTo>
                    <a:pt x="1048375" y="421275"/>
                  </a:lnTo>
                  <a:lnTo>
                    <a:pt x="1042166" y="406684"/>
                  </a:lnTo>
                  <a:lnTo>
                    <a:pt x="1042166" y="382469"/>
                  </a:lnTo>
                  <a:lnTo>
                    <a:pt x="1048375" y="365705"/>
                  </a:lnTo>
                  <a:lnTo>
                    <a:pt x="1057689" y="355150"/>
                  </a:lnTo>
                  <a:lnTo>
                    <a:pt x="1072280" y="345837"/>
                  </a:lnTo>
                  <a:lnTo>
                    <a:pt x="1089044" y="340559"/>
                  </a:lnTo>
                  <a:lnTo>
                    <a:pt x="1089044" y="335282"/>
                  </a:lnTo>
                  <a:lnTo>
                    <a:pt x="1086871" y="329073"/>
                  </a:lnTo>
                  <a:lnTo>
                    <a:pt x="1086871" y="325968"/>
                  </a:lnTo>
                  <a:lnTo>
                    <a:pt x="1084698" y="323795"/>
                  </a:lnTo>
                  <a:lnTo>
                    <a:pt x="1083766" y="320691"/>
                  </a:lnTo>
                  <a:lnTo>
                    <a:pt x="1081593" y="316344"/>
                  </a:lnTo>
                  <a:lnTo>
                    <a:pt x="1072280" y="316344"/>
                  </a:lnTo>
                  <a:lnTo>
                    <a:pt x="1072280" y="313240"/>
                  </a:lnTo>
                  <a:lnTo>
                    <a:pt x="1079420" y="314171"/>
                  </a:lnTo>
                  <a:lnTo>
                    <a:pt x="1083456" y="316344"/>
                  </a:lnTo>
                  <a:lnTo>
                    <a:pt x="1088733" y="318517"/>
                  </a:lnTo>
                  <a:lnTo>
                    <a:pt x="1094011" y="320691"/>
                  </a:lnTo>
                  <a:lnTo>
                    <a:pt x="1101151" y="320691"/>
                  </a:lnTo>
                  <a:lnTo>
                    <a:pt x="1105187" y="307031"/>
                  </a:lnTo>
                  <a:lnTo>
                    <a:pt x="1108291" y="298649"/>
                  </a:lnTo>
                  <a:lnTo>
                    <a:pt x="1115432" y="291198"/>
                  </a:lnTo>
                  <a:lnTo>
                    <a:pt x="1124745" y="283748"/>
                  </a:lnTo>
                  <a:lnTo>
                    <a:pt x="1126918" y="279401"/>
                  </a:lnTo>
                  <a:lnTo>
                    <a:pt x="1130023" y="276297"/>
                  </a:lnTo>
                  <a:lnTo>
                    <a:pt x="1132196" y="271951"/>
                  </a:lnTo>
                  <a:lnTo>
                    <a:pt x="1132196" y="266673"/>
                  </a:lnTo>
                  <a:lnTo>
                    <a:pt x="1130023" y="261395"/>
                  </a:lnTo>
                  <a:lnTo>
                    <a:pt x="1127849" y="259222"/>
                  </a:lnTo>
                  <a:lnTo>
                    <a:pt x="1126918" y="257049"/>
                  </a:lnTo>
                  <a:lnTo>
                    <a:pt x="1124745" y="254876"/>
                  </a:lnTo>
                  <a:lnTo>
                    <a:pt x="1120709" y="251772"/>
                  </a:lnTo>
                  <a:lnTo>
                    <a:pt x="1117605" y="251772"/>
                  </a:lnTo>
                  <a:lnTo>
                    <a:pt x="1117605" y="247736"/>
                  </a:lnTo>
                  <a:lnTo>
                    <a:pt x="1135300" y="252082"/>
                  </a:lnTo>
                  <a:lnTo>
                    <a:pt x="1147718" y="259533"/>
                  </a:lnTo>
                  <a:lnTo>
                    <a:pt x="1157031" y="259533"/>
                  </a:lnTo>
                  <a:lnTo>
                    <a:pt x="1159205" y="241527"/>
                  </a:lnTo>
                  <a:lnTo>
                    <a:pt x="1161378" y="230040"/>
                  </a:lnTo>
                  <a:lnTo>
                    <a:pt x="1157342" y="219485"/>
                  </a:lnTo>
                  <a:lnTo>
                    <a:pt x="1157342" y="215139"/>
                  </a:lnTo>
                  <a:lnTo>
                    <a:pt x="1208255" y="212034"/>
                  </a:lnTo>
                  <a:lnTo>
                    <a:pt x="1208255" y="205826"/>
                  </a:lnTo>
                  <a:lnTo>
                    <a:pt x="1206082" y="202721"/>
                  </a:lnTo>
                  <a:lnTo>
                    <a:pt x="1206082" y="200548"/>
                  </a:lnTo>
                  <a:lnTo>
                    <a:pt x="1205151" y="198375"/>
                  </a:lnTo>
                  <a:lnTo>
                    <a:pt x="1202977" y="197444"/>
                  </a:lnTo>
                  <a:lnTo>
                    <a:pt x="1200804" y="195270"/>
                  </a:lnTo>
                  <a:lnTo>
                    <a:pt x="1200804" y="190924"/>
                  </a:lnTo>
                  <a:lnTo>
                    <a:pt x="1206082" y="193097"/>
                  </a:lnTo>
                  <a:lnTo>
                    <a:pt x="1210118" y="195270"/>
                  </a:lnTo>
                  <a:lnTo>
                    <a:pt x="1213222" y="197444"/>
                  </a:lnTo>
                  <a:lnTo>
                    <a:pt x="1217258" y="198375"/>
                  </a:lnTo>
                  <a:lnTo>
                    <a:pt x="1224398" y="198375"/>
                  </a:lnTo>
                  <a:lnTo>
                    <a:pt x="1226571" y="187820"/>
                  </a:lnTo>
                  <a:lnTo>
                    <a:pt x="1229676" y="173229"/>
                  </a:lnTo>
                  <a:lnTo>
                    <a:pt x="1233711" y="154292"/>
                  </a:lnTo>
                  <a:lnTo>
                    <a:pt x="1234643" y="138459"/>
                  </a:lnTo>
                  <a:lnTo>
                    <a:pt x="1236816" y="125731"/>
                  </a:lnTo>
                  <a:lnTo>
                    <a:pt x="1236816" y="118280"/>
                  </a:lnTo>
                  <a:lnTo>
                    <a:pt x="1236816" y="103689"/>
                  </a:lnTo>
                  <a:lnTo>
                    <a:pt x="1229676" y="97480"/>
                  </a:lnTo>
                  <a:lnTo>
                    <a:pt x="1220362" y="99653"/>
                  </a:lnTo>
                  <a:lnTo>
                    <a:pt x="1211980" y="103999"/>
                  </a:lnTo>
                  <a:lnTo>
                    <a:pt x="1204840" y="103999"/>
                  </a:lnTo>
                  <a:lnTo>
                    <a:pt x="1202667" y="99653"/>
                  </a:lnTo>
                  <a:lnTo>
                    <a:pt x="1198631" y="97480"/>
                  </a:lnTo>
                  <a:lnTo>
                    <a:pt x="1197700" y="94376"/>
                  </a:lnTo>
                  <a:lnTo>
                    <a:pt x="1193664" y="90029"/>
                  </a:lnTo>
                  <a:lnTo>
                    <a:pt x="1191491" y="86925"/>
                  </a:lnTo>
                  <a:lnTo>
                    <a:pt x="1188386" y="84752"/>
                  </a:lnTo>
                  <a:lnTo>
                    <a:pt x="1184351" y="82579"/>
                  </a:lnTo>
                  <a:lnTo>
                    <a:pt x="1181246" y="82579"/>
                  </a:lnTo>
                  <a:lnTo>
                    <a:pt x="1177210" y="86925"/>
                  </a:lnTo>
                  <a:lnTo>
                    <a:pt x="1166655" y="96238"/>
                  </a:lnTo>
                  <a:lnTo>
                    <a:pt x="1162619" y="108966"/>
                  </a:lnTo>
                  <a:lnTo>
                    <a:pt x="1162619" y="121695"/>
                  </a:lnTo>
                  <a:lnTo>
                    <a:pt x="1164793" y="134423"/>
                  </a:lnTo>
                  <a:lnTo>
                    <a:pt x="1164793" y="147151"/>
                  </a:lnTo>
                  <a:lnTo>
                    <a:pt x="1157652" y="163915"/>
                  </a:lnTo>
                  <a:lnTo>
                    <a:pt x="1148339" y="178506"/>
                  </a:lnTo>
                  <a:lnTo>
                    <a:pt x="1143061" y="176333"/>
                  </a:lnTo>
                  <a:lnTo>
                    <a:pt x="1139957" y="175402"/>
                  </a:lnTo>
                  <a:lnTo>
                    <a:pt x="1137784" y="173229"/>
                  </a:lnTo>
                  <a:lnTo>
                    <a:pt x="1135611" y="171056"/>
                  </a:lnTo>
                  <a:lnTo>
                    <a:pt x="1132506" y="167951"/>
                  </a:lnTo>
                  <a:lnTo>
                    <a:pt x="1134679" y="161742"/>
                  </a:lnTo>
                  <a:lnTo>
                    <a:pt x="1134679" y="153360"/>
                  </a:lnTo>
                  <a:lnTo>
                    <a:pt x="1135611" y="140632"/>
                  </a:lnTo>
                  <a:lnTo>
                    <a:pt x="1137784" y="126041"/>
                  </a:lnTo>
                  <a:lnTo>
                    <a:pt x="1137784" y="114244"/>
                  </a:lnTo>
                  <a:lnTo>
                    <a:pt x="1128470" y="118590"/>
                  </a:lnTo>
                  <a:lnTo>
                    <a:pt x="1123193" y="123868"/>
                  </a:lnTo>
                  <a:lnTo>
                    <a:pt x="1117915" y="129145"/>
                  </a:lnTo>
                  <a:lnTo>
                    <a:pt x="1112638" y="134423"/>
                  </a:lnTo>
                  <a:lnTo>
                    <a:pt x="1101151" y="134423"/>
                  </a:lnTo>
                  <a:lnTo>
                    <a:pt x="1098047" y="119832"/>
                  </a:lnTo>
                  <a:lnTo>
                    <a:pt x="1098047" y="103999"/>
                  </a:lnTo>
                  <a:lnTo>
                    <a:pt x="1071969" y="103999"/>
                  </a:lnTo>
                  <a:lnTo>
                    <a:pt x="1076005" y="96549"/>
                  </a:lnTo>
                  <a:lnTo>
                    <a:pt x="1076936" y="90340"/>
                  </a:lnTo>
                  <a:lnTo>
                    <a:pt x="1079110" y="85062"/>
                  </a:lnTo>
                  <a:lnTo>
                    <a:pt x="1083145" y="81958"/>
                  </a:lnTo>
                  <a:lnTo>
                    <a:pt x="1088423" y="77611"/>
                  </a:lnTo>
                  <a:lnTo>
                    <a:pt x="1088423" y="70161"/>
                  </a:lnTo>
                  <a:lnTo>
                    <a:pt x="1088423" y="62710"/>
                  </a:lnTo>
                  <a:lnTo>
                    <a:pt x="1086250" y="59606"/>
                  </a:lnTo>
                  <a:lnTo>
                    <a:pt x="1083145" y="55259"/>
                  </a:lnTo>
                  <a:lnTo>
                    <a:pt x="1079110" y="52155"/>
                  </a:lnTo>
                  <a:lnTo>
                    <a:pt x="1071969" y="49982"/>
                  </a:lnTo>
                  <a:lnTo>
                    <a:pt x="1074142" y="42531"/>
                  </a:lnTo>
                  <a:lnTo>
                    <a:pt x="1076316" y="39427"/>
                  </a:lnTo>
                  <a:lnTo>
                    <a:pt x="1077247" y="35080"/>
                  </a:lnTo>
                  <a:lnTo>
                    <a:pt x="1079420" y="29803"/>
                  </a:lnTo>
                  <a:lnTo>
                    <a:pt x="1081593" y="25457"/>
                  </a:lnTo>
                  <a:lnTo>
                    <a:pt x="1079420" y="22352"/>
                  </a:lnTo>
                  <a:lnTo>
                    <a:pt x="1076316" y="18006"/>
                  </a:lnTo>
                  <a:lnTo>
                    <a:pt x="1074142" y="17075"/>
                  </a:lnTo>
                  <a:lnTo>
                    <a:pt x="1071969" y="14901"/>
                  </a:lnTo>
                  <a:lnTo>
                    <a:pt x="1069796" y="12728"/>
                  </a:lnTo>
                  <a:lnTo>
                    <a:pt x="1069796" y="7451"/>
                  </a:lnTo>
                  <a:lnTo>
                    <a:pt x="1068865" y="0"/>
                  </a:lnTo>
                  <a:lnTo>
                    <a:pt x="1057378" y="2173"/>
                  </a:lnTo>
                  <a:lnTo>
                    <a:pt x="1046823" y="5278"/>
                  </a:lnTo>
                  <a:lnTo>
                    <a:pt x="1037510" y="9624"/>
                  </a:lnTo>
                  <a:lnTo>
                    <a:pt x="1025092" y="29492"/>
                  </a:lnTo>
                  <a:lnTo>
                    <a:pt x="1021056" y="47498"/>
                  </a:lnTo>
                  <a:lnTo>
                    <a:pt x="1023229" y="66435"/>
                  </a:lnTo>
                  <a:lnTo>
                    <a:pt x="1032543" y="82268"/>
                  </a:lnTo>
                  <a:lnTo>
                    <a:pt x="1044960" y="96859"/>
                  </a:lnTo>
                  <a:lnTo>
                    <a:pt x="1047134" y="104310"/>
                  </a:lnTo>
                  <a:lnTo>
                    <a:pt x="1044960" y="118901"/>
                  </a:lnTo>
                  <a:lnTo>
                    <a:pt x="1044960" y="135665"/>
                  </a:lnTo>
                  <a:lnTo>
                    <a:pt x="1044960" y="150256"/>
                  </a:lnTo>
                  <a:lnTo>
                    <a:pt x="1032543" y="150256"/>
                  </a:lnTo>
                  <a:lnTo>
                    <a:pt x="1032543" y="153360"/>
                  </a:lnTo>
                  <a:lnTo>
                    <a:pt x="1030369" y="159569"/>
                  </a:lnTo>
                  <a:lnTo>
                    <a:pt x="1030369" y="162674"/>
                  </a:lnTo>
                  <a:lnTo>
                    <a:pt x="1028196" y="170124"/>
                  </a:lnTo>
                  <a:lnTo>
                    <a:pt x="1019814" y="153360"/>
                  </a:lnTo>
                  <a:lnTo>
                    <a:pt x="1012674" y="137528"/>
                  </a:lnTo>
                  <a:lnTo>
                    <a:pt x="988770" y="137528"/>
                  </a:lnTo>
                  <a:lnTo>
                    <a:pt x="988770" y="150256"/>
                  </a:lnTo>
                  <a:lnTo>
                    <a:pt x="986597" y="152429"/>
                  </a:lnTo>
                  <a:lnTo>
                    <a:pt x="984424" y="153360"/>
                  </a:lnTo>
                  <a:lnTo>
                    <a:pt x="983492" y="155533"/>
                  </a:lnTo>
                  <a:lnTo>
                    <a:pt x="981319" y="157706"/>
                  </a:lnTo>
                  <a:lnTo>
                    <a:pt x="962692" y="157706"/>
                  </a:lnTo>
                  <a:lnTo>
                    <a:pt x="950275" y="155533"/>
                  </a:lnTo>
                  <a:lnTo>
                    <a:pt x="937857" y="153360"/>
                  </a:lnTo>
                  <a:lnTo>
                    <a:pt x="925439" y="150256"/>
                  </a:lnTo>
                  <a:lnTo>
                    <a:pt x="905570" y="150256"/>
                  </a:lnTo>
                  <a:lnTo>
                    <a:pt x="901535" y="142805"/>
                  </a:lnTo>
                  <a:lnTo>
                    <a:pt x="898430" y="139701"/>
                  </a:lnTo>
                  <a:lnTo>
                    <a:pt x="894394" y="133492"/>
                  </a:lnTo>
                  <a:lnTo>
                    <a:pt x="889117" y="130387"/>
                  </a:lnTo>
                  <a:lnTo>
                    <a:pt x="889117" y="117659"/>
                  </a:lnTo>
                  <a:lnTo>
                    <a:pt x="842239" y="122937"/>
                  </a:lnTo>
                  <a:lnTo>
                    <a:pt x="842239" y="126041"/>
                  </a:lnTo>
                  <a:lnTo>
                    <a:pt x="838204" y="126041"/>
                  </a:lnTo>
                  <a:lnTo>
                    <a:pt x="838204" y="132250"/>
                  </a:lnTo>
                  <a:lnTo>
                    <a:pt x="840377" y="135354"/>
                  </a:lnTo>
                  <a:lnTo>
                    <a:pt x="842550" y="139701"/>
                  </a:lnTo>
                  <a:lnTo>
                    <a:pt x="843481" y="140632"/>
                  </a:lnTo>
                  <a:lnTo>
                    <a:pt x="845654" y="145910"/>
                  </a:lnTo>
                  <a:lnTo>
                    <a:pt x="877941" y="145910"/>
                  </a:lnTo>
                  <a:lnTo>
                    <a:pt x="877941" y="150256"/>
                  </a:lnTo>
                  <a:lnTo>
                    <a:pt x="870800" y="152429"/>
                  </a:lnTo>
                  <a:lnTo>
                    <a:pt x="865523" y="153360"/>
                  </a:lnTo>
                  <a:lnTo>
                    <a:pt x="858383" y="153360"/>
                  </a:lnTo>
                  <a:lnTo>
                    <a:pt x="849069" y="153360"/>
                  </a:lnTo>
                  <a:lnTo>
                    <a:pt x="849069" y="189993"/>
                  </a:lnTo>
                  <a:lnTo>
                    <a:pt x="840687" y="179438"/>
                  </a:lnTo>
                  <a:lnTo>
                    <a:pt x="831374" y="167951"/>
                  </a:lnTo>
                  <a:lnTo>
                    <a:pt x="822060" y="157396"/>
                  </a:lnTo>
                  <a:lnTo>
                    <a:pt x="813678" y="155223"/>
                  </a:lnTo>
                  <a:lnTo>
                    <a:pt x="799087" y="155223"/>
                  </a:lnTo>
                  <a:lnTo>
                    <a:pt x="782323" y="155223"/>
                  </a:lnTo>
                  <a:lnTo>
                    <a:pt x="765559" y="153050"/>
                  </a:lnTo>
                  <a:lnTo>
                    <a:pt x="753141" y="153050"/>
                  </a:lnTo>
                  <a:lnTo>
                    <a:pt x="755315" y="149945"/>
                  </a:lnTo>
                  <a:lnTo>
                    <a:pt x="756246" y="147772"/>
                  </a:lnTo>
                  <a:lnTo>
                    <a:pt x="756246" y="145599"/>
                  </a:lnTo>
                  <a:lnTo>
                    <a:pt x="758419" y="144668"/>
                  </a:lnTo>
                  <a:lnTo>
                    <a:pt x="762455" y="142495"/>
                  </a:lnTo>
                  <a:lnTo>
                    <a:pt x="765559" y="140321"/>
                  </a:lnTo>
                  <a:lnTo>
                    <a:pt x="763386" y="137217"/>
                  </a:lnTo>
                  <a:lnTo>
                    <a:pt x="760282" y="129766"/>
                  </a:lnTo>
                  <a:lnTo>
                    <a:pt x="756246" y="124489"/>
                  </a:lnTo>
                  <a:lnTo>
                    <a:pt x="753141" y="120143"/>
                  </a:lnTo>
                  <a:lnTo>
                    <a:pt x="749106" y="117038"/>
                  </a:lnTo>
                  <a:lnTo>
                    <a:pt x="746001" y="117038"/>
                  </a:lnTo>
                  <a:lnTo>
                    <a:pt x="742897" y="117969"/>
                  </a:lnTo>
                  <a:lnTo>
                    <a:pt x="736688" y="120143"/>
                  </a:lnTo>
                  <a:lnTo>
                    <a:pt x="733583" y="122316"/>
                  </a:lnTo>
                  <a:lnTo>
                    <a:pt x="728306" y="122316"/>
                  </a:lnTo>
                  <a:lnTo>
                    <a:pt x="722097" y="122316"/>
                  </a:lnTo>
                  <a:lnTo>
                    <a:pt x="706575" y="110829"/>
                  </a:lnTo>
                  <a:lnTo>
                    <a:pt x="689811" y="98101"/>
                  </a:lnTo>
                  <a:lnTo>
                    <a:pt x="673046" y="85373"/>
                  </a:lnTo>
                  <a:lnTo>
                    <a:pt x="653178" y="80095"/>
                  </a:lnTo>
                  <a:lnTo>
                    <a:pt x="649142" y="81026"/>
                  </a:lnTo>
                  <a:lnTo>
                    <a:pt x="643865" y="83199"/>
                  </a:lnTo>
                  <a:lnTo>
                    <a:pt x="640760" y="87546"/>
                  </a:lnTo>
                  <a:lnTo>
                    <a:pt x="635482" y="90650"/>
                  </a:lnTo>
                  <a:lnTo>
                    <a:pt x="629274" y="92823"/>
                  </a:lnTo>
                  <a:lnTo>
                    <a:pt x="628342" y="88477"/>
                  </a:lnTo>
                  <a:lnTo>
                    <a:pt x="626169" y="85373"/>
                  </a:lnTo>
                  <a:lnTo>
                    <a:pt x="622133" y="80095"/>
                  </a:lnTo>
                  <a:lnTo>
                    <a:pt x="621202" y="80095"/>
                  </a:lnTo>
                  <a:lnTo>
                    <a:pt x="617166" y="80095"/>
                  </a:lnTo>
                  <a:lnTo>
                    <a:pt x="614993" y="81026"/>
                  </a:lnTo>
                  <a:lnTo>
                    <a:pt x="611889" y="83199"/>
                  </a:lnTo>
                  <a:lnTo>
                    <a:pt x="609715" y="85373"/>
                  </a:lnTo>
                  <a:lnTo>
                    <a:pt x="606611" y="88477"/>
                  </a:lnTo>
                  <a:lnTo>
                    <a:pt x="592951" y="85373"/>
                  </a:lnTo>
                  <a:lnTo>
                    <a:pt x="584569" y="77922"/>
                  </a:lnTo>
                  <a:lnTo>
                    <a:pt x="578360" y="68609"/>
                  </a:lnTo>
                  <a:lnTo>
                    <a:pt x="573083" y="55880"/>
                  </a:lnTo>
                  <a:lnTo>
                    <a:pt x="569978" y="58985"/>
                  </a:lnTo>
                  <a:lnTo>
                    <a:pt x="565943" y="65194"/>
                  </a:lnTo>
                  <a:lnTo>
                    <a:pt x="563770" y="70471"/>
                  </a:lnTo>
                  <a:lnTo>
                    <a:pt x="562838" y="75749"/>
                  </a:lnTo>
                  <a:lnTo>
                    <a:pt x="546074" y="77922"/>
                  </a:lnTo>
                  <a:lnTo>
                    <a:pt x="533656" y="77922"/>
                  </a:lnTo>
                  <a:lnTo>
                    <a:pt x="521238" y="80095"/>
                  </a:lnTo>
                  <a:lnTo>
                    <a:pt x="511925" y="85373"/>
                  </a:lnTo>
                  <a:lnTo>
                    <a:pt x="502612" y="95928"/>
                  </a:lnTo>
                  <a:lnTo>
                    <a:pt x="482743" y="92823"/>
                  </a:lnTo>
                  <a:lnTo>
                    <a:pt x="482743" y="85373"/>
                  </a:lnTo>
                  <a:lnTo>
                    <a:pt x="504474" y="76059"/>
                  </a:lnTo>
                  <a:lnTo>
                    <a:pt x="524343" y="63331"/>
                  </a:lnTo>
                  <a:lnTo>
                    <a:pt x="542970" y="48740"/>
                  </a:lnTo>
                  <a:lnTo>
                    <a:pt x="549179" y="48740"/>
                  </a:lnTo>
                  <a:lnTo>
                    <a:pt x="546074" y="46567"/>
                  </a:lnTo>
                  <a:lnTo>
                    <a:pt x="542970" y="44394"/>
                  </a:lnTo>
                  <a:lnTo>
                    <a:pt x="536761" y="43462"/>
                  </a:lnTo>
                  <a:lnTo>
                    <a:pt x="533656" y="41289"/>
                  </a:lnTo>
                  <a:lnTo>
                    <a:pt x="516892" y="44394"/>
                  </a:lnTo>
                  <a:lnTo>
                    <a:pt x="504474" y="50603"/>
                  </a:lnTo>
                  <a:lnTo>
                    <a:pt x="492988" y="58985"/>
                  </a:lnTo>
                  <a:lnTo>
                    <a:pt x="482433" y="66435"/>
                  </a:lnTo>
                  <a:lnTo>
                    <a:pt x="470015" y="73886"/>
                  </a:lnTo>
                  <a:lnTo>
                    <a:pt x="455424" y="78232"/>
                  </a:lnTo>
                  <a:lnTo>
                    <a:pt x="433693" y="80405"/>
                  </a:lnTo>
                  <a:lnTo>
                    <a:pt x="436797" y="88788"/>
                  </a:lnTo>
                  <a:lnTo>
                    <a:pt x="443006" y="96238"/>
                  </a:lnTo>
                  <a:lnTo>
                    <a:pt x="448284" y="103689"/>
                  </a:lnTo>
                  <a:lnTo>
                    <a:pt x="453561" y="109898"/>
                  </a:lnTo>
                  <a:lnTo>
                    <a:pt x="453561" y="117349"/>
                  </a:lnTo>
                  <a:lnTo>
                    <a:pt x="429657" y="113002"/>
                  </a:lnTo>
                  <a:lnTo>
                    <a:pt x="409788" y="102447"/>
                  </a:lnTo>
                  <a:lnTo>
                    <a:pt x="392093" y="90961"/>
                  </a:lnTo>
                  <a:lnTo>
                    <a:pt x="373466" y="78232"/>
                  </a:lnTo>
                  <a:lnTo>
                    <a:pt x="353598" y="68919"/>
                  </a:lnTo>
                  <a:lnTo>
                    <a:pt x="322243" y="73265"/>
                  </a:lnTo>
                  <a:lnTo>
                    <a:pt x="307652" y="68919"/>
                  </a:lnTo>
                  <a:lnTo>
                    <a:pt x="293061" y="61468"/>
                  </a:lnTo>
                  <a:lnTo>
                    <a:pt x="277539" y="56191"/>
                  </a:lnTo>
                  <a:lnTo>
                    <a:pt x="266052" y="51844"/>
                  </a:lnTo>
                  <a:lnTo>
                    <a:pt x="262948" y="51844"/>
                  </a:lnTo>
                  <a:lnTo>
                    <a:pt x="256739" y="54018"/>
                  </a:lnTo>
                  <a:lnTo>
                    <a:pt x="253634" y="56191"/>
                  </a:lnTo>
                  <a:lnTo>
                    <a:pt x="249598" y="56191"/>
                  </a:lnTo>
                  <a:lnTo>
                    <a:pt x="244321" y="58364"/>
                  </a:lnTo>
                  <a:lnTo>
                    <a:pt x="239043" y="56191"/>
                  </a:lnTo>
                  <a:lnTo>
                    <a:pt x="233766" y="54018"/>
                  </a:lnTo>
                  <a:lnTo>
                    <a:pt x="229730" y="50913"/>
                  </a:lnTo>
                  <a:lnTo>
                    <a:pt x="226625" y="46567"/>
                  </a:lnTo>
                  <a:lnTo>
                    <a:pt x="221348" y="41289"/>
                  </a:lnTo>
                  <a:lnTo>
                    <a:pt x="217312" y="38185"/>
                  </a:lnTo>
                  <a:lnTo>
                    <a:pt x="214208" y="36012"/>
                  </a:lnTo>
                  <a:lnTo>
                    <a:pt x="210172" y="36012"/>
                  </a:lnTo>
                  <a:lnTo>
                    <a:pt x="207067" y="36012"/>
                  </a:lnTo>
                  <a:lnTo>
                    <a:pt x="203032" y="38185"/>
                  </a:lnTo>
                  <a:lnTo>
                    <a:pt x="199927" y="39116"/>
                  </a:lnTo>
                  <a:lnTo>
                    <a:pt x="195891" y="39116"/>
                  </a:lnTo>
                  <a:lnTo>
                    <a:pt x="190614" y="39116"/>
                  </a:lnTo>
                  <a:lnTo>
                    <a:pt x="186578" y="36012"/>
                  </a:lnTo>
                  <a:lnTo>
                    <a:pt x="183473" y="31665"/>
                  </a:lnTo>
                  <a:lnTo>
                    <a:pt x="181300" y="30734"/>
                  </a:lnTo>
                  <a:lnTo>
                    <a:pt x="181300" y="26388"/>
                  </a:lnTo>
                  <a:lnTo>
                    <a:pt x="179127" y="24215"/>
                  </a:lnTo>
                  <a:lnTo>
                    <a:pt x="179127" y="21110"/>
                  </a:lnTo>
                  <a:lnTo>
                    <a:pt x="176023" y="18937"/>
                  </a:lnTo>
                  <a:lnTo>
                    <a:pt x="170745" y="15833"/>
                  </a:lnTo>
                  <a:lnTo>
                    <a:pt x="153981" y="26388"/>
                  </a:lnTo>
                  <a:lnTo>
                    <a:pt x="137217" y="33839"/>
                  </a:lnTo>
                  <a:lnTo>
                    <a:pt x="117348" y="39116"/>
                  </a:lnTo>
                  <a:lnTo>
                    <a:pt x="99653" y="48430"/>
                  </a:lnTo>
                  <a:lnTo>
                    <a:pt x="85993" y="58985"/>
                  </a:lnTo>
                  <a:lnTo>
                    <a:pt x="82889" y="70471"/>
                  </a:lnTo>
                  <a:lnTo>
                    <a:pt x="78853" y="83199"/>
                  </a:lnTo>
                  <a:lnTo>
                    <a:pt x="73576" y="95928"/>
                  </a:lnTo>
                  <a:lnTo>
                    <a:pt x="56812" y="105241"/>
                  </a:lnTo>
                  <a:lnTo>
                    <a:pt x="36012" y="107414"/>
                  </a:lnTo>
                  <a:lnTo>
                    <a:pt x="14281" y="105241"/>
                  </a:lnTo>
                  <a:lnTo>
                    <a:pt x="12107" y="110519"/>
                  </a:lnTo>
                  <a:lnTo>
                    <a:pt x="9934" y="116728"/>
                  </a:lnTo>
                  <a:lnTo>
                    <a:pt x="6830" y="122005"/>
                  </a:lnTo>
                  <a:lnTo>
                    <a:pt x="15212" y="138769"/>
                  </a:lnTo>
                  <a:lnTo>
                    <a:pt x="29803" y="149324"/>
                  </a:lnTo>
                  <a:lnTo>
                    <a:pt x="46567" y="159880"/>
                  </a:lnTo>
                  <a:lnTo>
                    <a:pt x="61158" y="171366"/>
                  </a:lnTo>
                  <a:lnTo>
                    <a:pt x="73576" y="185957"/>
                  </a:lnTo>
                  <a:lnTo>
                    <a:pt x="77611" y="191235"/>
                  </a:lnTo>
                  <a:lnTo>
                    <a:pt x="78543" y="196512"/>
                  </a:lnTo>
                  <a:lnTo>
                    <a:pt x="80716" y="202721"/>
                  </a:lnTo>
                  <a:lnTo>
                    <a:pt x="82889" y="207999"/>
                  </a:lnTo>
                  <a:lnTo>
                    <a:pt x="85993" y="213276"/>
                  </a:lnTo>
                  <a:lnTo>
                    <a:pt x="85993" y="220727"/>
                  </a:lnTo>
                  <a:lnTo>
                    <a:pt x="73576" y="226005"/>
                  </a:lnTo>
                  <a:lnTo>
                    <a:pt x="70471" y="220727"/>
                  </a:lnTo>
                  <a:lnTo>
                    <a:pt x="64262" y="215449"/>
                  </a:lnTo>
                  <a:lnTo>
                    <a:pt x="58985" y="211103"/>
                  </a:lnTo>
                  <a:lnTo>
                    <a:pt x="53707" y="205826"/>
                  </a:lnTo>
                  <a:lnTo>
                    <a:pt x="49671" y="205826"/>
                  </a:lnTo>
                  <a:lnTo>
                    <a:pt x="48740" y="205826"/>
                  </a:lnTo>
                  <a:lnTo>
                    <a:pt x="46567" y="207999"/>
                  </a:lnTo>
                  <a:lnTo>
                    <a:pt x="44394" y="207999"/>
                  </a:lnTo>
                  <a:lnTo>
                    <a:pt x="43462" y="210172"/>
                  </a:lnTo>
                  <a:lnTo>
                    <a:pt x="26698" y="210172"/>
                  </a:lnTo>
                  <a:lnTo>
                    <a:pt x="28871" y="213276"/>
                  </a:lnTo>
                  <a:lnTo>
                    <a:pt x="28871" y="215449"/>
                  </a:lnTo>
                  <a:lnTo>
                    <a:pt x="29803" y="217623"/>
                  </a:lnTo>
                  <a:lnTo>
                    <a:pt x="26698" y="220727"/>
                  </a:lnTo>
                  <a:lnTo>
                    <a:pt x="22663" y="225073"/>
                  </a:lnTo>
                  <a:lnTo>
                    <a:pt x="19558" y="225073"/>
                  </a:lnTo>
                  <a:lnTo>
                    <a:pt x="15522" y="226005"/>
                  </a:lnTo>
                  <a:lnTo>
                    <a:pt x="10245" y="228178"/>
                  </a:lnTo>
                  <a:lnTo>
                    <a:pt x="7140" y="230351"/>
                  </a:lnTo>
                  <a:lnTo>
                    <a:pt x="0" y="230351"/>
                  </a:lnTo>
                  <a:lnTo>
                    <a:pt x="3104" y="257670"/>
                  </a:lnTo>
                  <a:lnTo>
                    <a:pt x="17695" y="265121"/>
                  </a:lnTo>
                  <a:lnTo>
                    <a:pt x="36322" y="268225"/>
                  </a:lnTo>
                  <a:lnTo>
                    <a:pt x="51844" y="274434"/>
                  </a:lnTo>
                  <a:lnTo>
                    <a:pt x="63331" y="277539"/>
                  </a:lnTo>
                  <a:lnTo>
                    <a:pt x="68609" y="277539"/>
                  </a:lnTo>
                  <a:lnTo>
                    <a:pt x="71713" y="275365"/>
                  </a:lnTo>
                  <a:lnTo>
                    <a:pt x="75749" y="274434"/>
                  </a:lnTo>
                  <a:lnTo>
                    <a:pt x="77922" y="272261"/>
                  </a:lnTo>
                  <a:lnTo>
                    <a:pt x="78853" y="270088"/>
                  </a:lnTo>
                  <a:lnTo>
                    <a:pt x="82889" y="266983"/>
                  </a:lnTo>
                  <a:lnTo>
                    <a:pt x="97790" y="266983"/>
                  </a:lnTo>
                  <a:lnTo>
                    <a:pt x="95617" y="267915"/>
                  </a:lnTo>
                  <a:lnTo>
                    <a:pt x="95617" y="270088"/>
                  </a:lnTo>
                  <a:lnTo>
                    <a:pt x="95617" y="272261"/>
                  </a:lnTo>
                  <a:lnTo>
                    <a:pt x="93444" y="272261"/>
                  </a:lnTo>
                  <a:lnTo>
                    <a:pt x="91271" y="274434"/>
                  </a:lnTo>
                  <a:lnTo>
                    <a:pt x="91271" y="292440"/>
                  </a:lnTo>
                  <a:lnTo>
                    <a:pt x="85993" y="303926"/>
                  </a:lnTo>
                  <a:lnTo>
                    <a:pt x="78853" y="311377"/>
                  </a:lnTo>
                  <a:lnTo>
                    <a:pt x="68298" y="316655"/>
                  </a:lnTo>
                  <a:lnTo>
                    <a:pt x="56812" y="319759"/>
                  </a:lnTo>
                  <a:lnTo>
                    <a:pt x="44394" y="327210"/>
                  </a:lnTo>
                  <a:lnTo>
                    <a:pt x="37253" y="336523"/>
                  </a:lnTo>
                  <a:lnTo>
                    <a:pt x="31976" y="347078"/>
                  </a:lnTo>
                  <a:lnTo>
                    <a:pt x="26698" y="360738"/>
                  </a:lnTo>
                  <a:lnTo>
                    <a:pt x="20489" y="371293"/>
                  </a:lnTo>
                  <a:lnTo>
                    <a:pt x="31976" y="391162"/>
                  </a:lnTo>
                  <a:lnTo>
                    <a:pt x="46567" y="410099"/>
                  </a:lnTo>
                  <a:lnTo>
                    <a:pt x="64262" y="422827"/>
                  </a:lnTo>
                  <a:lnTo>
                    <a:pt x="66435" y="425000"/>
                  </a:lnTo>
                  <a:lnTo>
                    <a:pt x="69540" y="425000"/>
                  </a:lnTo>
                  <a:lnTo>
                    <a:pt x="71713" y="425000"/>
                  </a:lnTo>
                  <a:lnTo>
                    <a:pt x="73886" y="422827"/>
                  </a:lnTo>
                  <a:lnTo>
                    <a:pt x="76991" y="419723"/>
                  </a:lnTo>
                  <a:lnTo>
                    <a:pt x="81026" y="430278"/>
                  </a:lnTo>
                  <a:lnTo>
                    <a:pt x="86304" y="444869"/>
                  </a:lnTo>
                  <a:lnTo>
                    <a:pt x="88477" y="455424"/>
                  </a:lnTo>
                  <a:lnTo>
                    <a:pt x="93755" y="455424"/>
                  </a:lnTo>
                  <a:lnTo>
                    <a:pt x="97790" y="455734"/>
                  </a:lnTo>
                  <a:lnTo>
                    <a:pt x="98722" y="455734"/>
                  </a:lnTo>
                  <a:lnTo>
                    <a:pt x="100895" y="453561"/>
                  </a:lnTo>
                  <a:lnTo>
                    <a:pt x="103068" y="451388"/>
                  </a:lnTo>
                  <a:lnTo>
                    <a:pt x="105241" y="449215"/>
                  </a:lnTo>
                  <a:lnTo>
                    <a:pt x="108346" y="451388"/>
                  </a:lnTo>
                  <a:lnTo>
                    <a:pt x="110208" y="451388"/>
                  </a:lnTo>
                  <a:lnTo>
                    <a:pt x="112381" y="453561"/>
                  </a:lnTo>
                  <a:lnTo>
                    <a:pt x="112381" y="456666"/>
                  </a:lnTo>
                  <a:lnTo>
                    <a:pt x="112381" y="461012"/>
                  </a:lnTo>
                  <a:lnTo>
                    <a:pt x="124799" y="456666"/>
                  </a:lnTo>
                  <a:lnTo>
                    <a:pt x="134113" y="453561"/>
                  </a:lnTo>
                  <a:lnTo>
                    <a:pt x="147772" y="449215"/>
                  </a:lnTo>
                  <a:lnTo>
                    <a:pt x="144668" y="471257"/>
                  </a:lnTo>
                  <a:lnTo>
                    <a:pt x="135354" y="488021"/>
                  </a:lnTo>
                  <a:lnTo>
                    <a:pt x="122937" y="502612"/>
                  </a:lnTo>
                  <a:lnTo>
                    <a:pt x="106172" y="515340"/>
                  </a:lnTo>
                  <a:lnTo>
                    <a:pt x="88477" y="527137"/>
                  </a:lnTo>
                  <a:lnTo>
                    <a:pt x="69850" y="537692"/>
                  </a:lnTo>
                  <a:lnTo>
                    <a:pt x="54328" y="549179"/>
                  </a:lnTo>
                  <a:lnTo>
                    <a:pt x="41910" y="561907"/>
                  </a:lnTo>
                  <a:lnTo>
                    <a:pt x="37874" y="561907"/>
                  </a:lnTo>
                  <a:lnTo>
                    <a:pt x="37874" y="565011"/>
                  </a:lnTo>
                  <a:lnTo>
                    <a:pt x="48430" y="561907"/>
                  </a:lnTo>
                  <a:lnTo>
                    <a:pt x="65194" y="554456"/>
                  </a:lnTo>
                  <a:lnTo>
                    <a:pt x="86925" y="543901"/>
                  </a:lnTo>
                  <a:lnTo>
                    <a:pt x="108656" y="530241"/>
                  </a:lnTo>
                  <a:lnTo>
                    <a:pt x="130387" y="515650"/>
                  </a:lnTo>
                  <a:lnTo>
                    <a:pt x="152118" y="502922"/>
                  </a:lnTo>
                  <a:lnTo>
                    <a:pt x="169814" y="492367"/>
                  </a:lnTo>
                  <a:lnTo>
                    <a:pt x="184405" y="480881"/>
                  </a:lnTo>
                  <a:lnTo>
                    <a:pt x="191545" y="473430"/>
                  </a:lnTo>
                  <a:lnTo>
                    <a:pt x="203032" y="456666"/>
                  </a:lnTo>
                  <a:lnTo>
                    <a:pt x="210172" y="438660"/>
                  </a:lnTo>
                  <a:lnTo>
                    <a:pt x="215449" y="421896"/>
                  </a:lnTo>
                  <a:lnTo>
                    <a:pt x="222590" y="406063"/>
                  </a:lnTo>
                  <a:lnTo>
                    <a:pt x="234076" y="391472"/>
                  </a:lnTo>
                  <a:lnTo>
                    <a:pt x="247736" y="379986"/>
                  </a:lnTo>
                  <a:lnTo>
                    <a:pt x="247736" y="376881"/>
                  </a:lnTo>
                  <a:lnTo>
                    <a:pt x="257049" y="376881"/>
                  </a:lnTo>
                  <a:lnTo>
                    <a:pt x="247736" y="392714"/>
                  </a:lnTo>
                  <a:lnTo>
                    <a:pt x="237181" y="407305"/>
                  </a:lnTo>
                  <a:lnTo>
                    <a:pt x="230040" y="424069"/>
                  </a:lnTo>
                  <a:lnTo>
                    <a:pt x="224763" y="440833"/>
                  </a:lnTo>
                  <a:lnTo>
                    <a:pt x="246494" y="435555"/>
                  </a:lnTo>
                  <a:lnTo>
                    <a:pt x="262016" y="426242"/>
                  </a:lnTo>
                  <a:lnTo>
                    <a:pt x="280643" y="416929"/>
                  </a:lnTo>
                  <a:lnTo>
                    <a:pt x="280643" y="392714"/>
                  </a:lnTo>
                  <a:lnTo>
                    <a:pt x="297407" y="394887"/>
                  </a:lnTo>
                  <a:lnTo>
                    <a:pt x="307962" y="400165"/>
                  </a:lnTo>
                  <a:lnTo>
                    <a:pt x="317276" y="407615"/>
                  </a:lnTo>
                  <a:lnTo>
                    <a:pt x="327831" y="413824"/>
                  </a:lnTo>
                  <a:lnTo>
                    <a:pt x="361048" y="413824"/>
                  </a:lnTo>
                  <a:lnTo>
                    <a:pt x="376571" y="422206"/>
                  </a:lnTo>
                  <a:lnTo>
                    <a:pt x="393335" y="436797"/>
                  </a:lnTo>
                  <a:lnTo>
                    <a:pt x="407926" y="449526"/>
                  </a:lnTo>
                  <a:lnTo>
                    <a:pt x="427794" y="458839"/>
                  </a:lnTo>
                  <a:lnTo>
                    <a:pt x="451699" y="464117"/>
                  </a:lnTo>
                  <a:lnTo>
                    <a:pt x="471567" y="473430"/>
                  </a:lnTo>
                  <a:lnTo>
                    <a:pt x="486158" y="486158"/>
                  </a:lnTo>
                  <a:lnTo>
                    <a:pt x="498576" y="502922"/>
                  </a:lnTo>
                  <a:lnTo>
                    <a:pt x="507889" y="519686"/>
                  </a:lnTo>
                  <a:lnTo>
                    <a:pt x="519376" y="536450"/>
                  </a:lnTo>
                  <a:lnTo>
                    <a:pt x="531794" y="550110"/>
                  </a:lnTo>
                  <a:lnTo>
                    <a:pt x="527758" y="574325"/>
                  </a:lnTo>
                  <a:lnTo>
                    <a:pt x="539244" y="579602"/>
                  </a:lnTo>
                  <a:lnTo>
                    <a:pt x="546385" y="588916"/>
                  </a:lnTo>
                  <a:lnTo>
                    <a:pt x="551662" y="600402"/>
                  </a:lnTo>
                  <a:lnTo>
                    <a:pt x="554767" y="613131"/>
                  </a:lnTo>
                  <a:lnTo>
                    <a:pt x="560976" y="625859"/>
                  </a:lnTo>
                  <a:lnTo>
                    <a:pt x="568116" y="637345"/>
                  </a:lnTo>
                  <a:lnTo>
                    <a:pt x="576498" y="645727"/>
                  </a:lnTo>
                  <a:lnTo>
                    <a:pt x="591089" y="651005"/>
                  </a:lnTo>
                  <a:lnTo>
                    <a:pt x="587984" y="653178"/>
                  </a:lnTo>
                  <a:lnTo>
                    <a:pt x="583949" y="653178"/>
                  </a:lnTo>
                  <a:lnTo>
                    <a:pt x="580844" y="653178"/>
                  </a:lnTo>
                  <a:lnTo>
                    <a:pt x="576808" y="651005"/>
                  </a:lnTo>
                  <a:lnTo>
                    <a:pt x="568426" y="651005"/>
                  </a:lnTo>
                  <a:lnTo>
                    <a:pt x="576808" y="669942"/>
                  </a:lnTo>
                  <a:lnTo>
                    <a:pt x="588295" y="686706"/>
                  </a:lnTo>
                  <a:lnTo>
                    <a:pt x="600713" y="702539"/>
                  </a:lnTo>
                  <a:lnTo>
                    <a:pt x="604748" y="704712"/>
                  </a:lnTo>
                  <a:lnTo>
                    <a:pt x="605680" y="704712"/>
                  </a:lnTo>
                  <a:lnTo>
                    <a:pt x="605680" y="706885"/>
                  </a:lnTo>
                  <a:lnTo>
                    <a:pt x="607853" y="706885"/>
                  </a:lnTo>
                  <a:lnTo>
                    <a:pt x="613130" y="706885"/>
                  </a:lnTo>
                  <a:lnTo>
                    <a:pt x="619339" y="706885"/>
                  </a:lnTo>
                  <a:lnTo>
                    <a:pt x="620271" y="704712"/>
                  </a:lnTo>
                  <a:lnTo>
                    <a:pt x="624306" y="702539"/>
                  </a:lnTo>
                  <a:lnTo>
                    <a:pt x="626480" y="701608"/>
                  </a:lnTo>
                  <a:lnTo>
                    <a:pt x="626480" y="699434"/>
                  </a:lnTo>
                  <a:lnTo>
                    <a:pt x="627411" y="699434"/>
                  </a:lnTo>
                  <a:lnTo>
                    <a:pt x="627411" y="695088"/>
                  </a:lnTo>
                  <a:lnTo>
                    <a:pt x="622133" y="687638"/>
                  </a:lnTo>
                  <a:lnTo>
                    <a:pt x="614993" y="682360"/>
                  </a:lnTo>
                  <a:lnTo>
                    <a:pt x="607853" y="677082"/>
                  </a:lnTo>
                  <a:lnTo>
                    <a:pt x="600713" y="671805"/>
                  </a:lnTo>
                  <a:lnTo>
                    <a:pt x="600713" y="662491"/>
                  </a:lnTo>
                  <a:lnTo>
                    <a:pt x="617477" y="673047"/>
                  </a:lnTo>
                  <a:lnTo>
                    <a:pt x="632068" y="687638"/>
                  </a:lnTo>
                  <a:lnTo>
                    <a:pt x="644485" y="702228"/>
                  </a:lnTo>
                  <a:lnTo>
                    <a:pt x="644485" y="723339"/>
                  </a:lnTo>
                  <a:lnTo>
                    <a:pt x="642312" y="718992"/>
                  </a:lnTo>
                  <a:lnTo>
                    <a:pt x="639208" y="715888"/>
                  </a:lnTo>
                  <a:lnTo>
                    <a:pt x="637035" y="711542"/>
                  </a:lnTo>
                  <a:lnTo>
                    <a:pt x="633930" y="709369"/>
                  </a:lnTo>
                  <a:lnTo>
                    <a:pt x="629894" y="709369"/>
                  </a:lnTo>
                  <a:lnTo>
                    <a:pt x="626790" y="709369"/>
                  </a:lnTo>
                  <a:lnTo>
                    <a:pt x="622754" y="709369"/>
                  </a:lnTo>
                  <a:lnTo>
                    <a:pt x="617477" y="711542"/>
                  </a:lnTo>
                  <a:lnTo>
                    <a:pt x="615304" y="723028"/>
                  </a:lnTo>
                  <a:lnTo>
                    <a:pt x="613130" y="741034"/>
                  </a:lnTo>
                  <a:lnTo>
                    <a:pt x="613130" y="763076"/>
                  </a:lnTo>
                  <a:lnTo>
                    <a:pt x="613130" y="787291"/>
                  </a:lnTo>
                  <a:lnTo>
                    <a:pt x="613130" y="807159"/>
                  </a:lnTo>
                  <a:lnTo>
                    <a:pt x="612199" y="821750"/>
                  </a:lnTo>
                  <a:lnTo>
                    <a:pt x="612199" y="829201"/>
                  </a:lnTo>
                  <a:lnTo>
                    <a:pt x="613130" y="859624"/>
                  </a:lnTo>
                  <a:lnTo>
                    <a:pt x="617166" y="881666"/>
                  </a:lnTo>
                  <a:lnTo>
                    <a:pt x="622444" y="898430"/>
                  </a:lnTo>
                  <a:lnTo>
                    <a:pt x="629584" y="911158"/>
                  </a:lnTo>
                  <a:lnTo>
                    <a:pt x="641071" y="922645"/>
                  </a:lnTo>
                  <a:lnTo>
                    <a:pt x="651626" y="935373"/>
                  </a:lnTo>
                  <a:lnTo>
                    <a:pt x="664043" y="953379"/>
                  </a:lnTo>
                  <a:lnTo>
                    <a:pt x="669321" y="964866"/>
                  </a:lnTo>
                  <a:lnTo>
                    <a:pt x="673357" y="975421"/>
                  </a:lnTo>
                  <a:lnTo>
                    <a:pt x="680497" y="984734"/>
                  </a:lnTo>
                  <a:lnTo>
                    <a:pt x="691052" y="992185"/>
                  </a:lnTo>
                  <a:lnTo>
                    <a:pt x="704712" y="997462"/>
                  </a:lnTo>
                  <a:lnTo>
                    <a:pt x="715267" y="1003671"/>
                  </a:lnTo>
                  <a:lnTo>
                    <a:pt x="724580" y="1014226"/>
                  </a:lnTo>
                  <a:lnTo>
                    <a:pt x="731721" y="1026955"/>
                  </a:lnTo>
                  <a:lnTo>
                    <a:pt x="734825" y="1041546"/>
                  </a:lnTo>
                  <a:lnTo>
                    <a:pt x="741034" y="1054274"/>
                  </a:lnTo>
                  <a:lnTo>
                    <a:pt x="747243" y="1065761"/>
                  </a:lnTo>
                  <a:lnTo>
                    <a:pt x="760903" y="1075074"/>
                  </a:lnTo>
                  <a:lnTo>
                    <a:pt x="758729" y="1076005"/>
                  </a:lnTo>
                  <a:lnTo>
                    <a:pt x="758729" y="1078178"/>
                  </a:lnTo>
                  <a:lnTo>
                    <a:pt x="758729" y="1080351"/>
                  </a:lnTo>
                  <a:lnTo>
                    <a:pt x="756556" y="1080351"/>
                  </a:lnTo>
                  <a:lnTo>
                    <a:pt x="754383" y="1080351"/>
                  </a:lnTo>
                  <a:lnTo>
                    <a:pt x="751279" y="1082525"/>
                  </a:lnTo>
                  <a:lnTo>
                    <a:pt x="760592" y="1095253"/>
                  </a:lnTo>
                  <a:lnTo>
                    <a:pt x="771147" y="1102704"/>
                  </a:lnTo>
                  <a:lnTo>
                    <a:pt x="782634" y="1110154"/>
                  </a:lnTo>
                  <a:lnTo>
                    <a:pt x="791016" y="1119468"/>
                  </a:lnTo>
                  <a:lnTo>
                    <a:pt x="797225" y="1130023"/>
                  </a:lnTo>
                  <a:lnTo>
                    <a:pt x="800329" y="1142751"/>
                  </a:lnTo>
                  <a:lnTo>
                    <a:pt x="804365" y="1155479"/>
                  </a:lnTo>
                  <a:lnTo>
                    <a:pt x="809643" y="1155479"/>
                  </a:lnTo>
                  <a:lnTo>
                    <a:pt x="811816" y="1155479"/>
                  </a:lnTo>
                  <a:lnTo>
                    <a:pt x="812747" y="1155479"/>
                  </a:lnTo>
                  <a:lnTo>
                    <a:pt x="814920" y="1155479"/>
                  </a:lnTo>
                  <a:lnTo>
                    <a:pt x="817093" y="1155479"/>
                  </a:lnTo>
                  <a:lnTo>
                    <a:pt x="820198" y="1155479"/>
                  </a:lnTo>
                  <a:lnTo>
                    <a:pt x="822371" y="1159826"/>
                  </a:lnTo>
                  <a:lnTo>
                    <a:pt x="822371" y="1162930"/>
                  </a:lnTo>
                  <a:lnTo>
                    <a:pt x="824544" y="1169139"/>
                  </a:lnTo>
                  <a:lnTo>
                    <a:pt x="824544" y="1176590"/>
                  </a:lnTo>
                  <a:lnTo>
                    <a:pt x="827648" y="1174417"/>
                  </a:lnTo>
                  <a:lnTo>
                    <a:pt x="827648" y="1172243"/>
                  </a:lnTo>
                  <a:lnTo>
                    <a:pt x="829822" y="1170070"/>
                  </a:lnTo>
                  <a:lnTo>
                    <a:pt x="831995" y="1166966"/>
                  </a:lnTo>
                  <a:lnTo>
                    <a:pt x="831995" y="1159515"/>
                  </a:lnTo>
                  <a:lnTo>
                    <a:pt x="827959" y="1148960"/>
                  </a:lnTo>
                  <a:lnTo>
                    <a:pt x="819577" y="1132196"/>
                  </a:lnTo>
                  <a:lnTo>
                    <a:pt x="808090" y="1113259"/>
                  </a:lnTo>
                  <a:lnTo>
                    <a:pt x="797535" y="1095253"/>
                  </a:lnTo>
                  <a:lnTo>
                    <a:pt x="783876" y="1076316"/>
                  </a:lnTo>
                  <a:lnTo>
                    <a:pt x="773320" y="1061725"/>
                  </a:lnTo>
                  <a:lnTo>
                    <a:pt x="761834" y="1048996"/>
                  </a:lnTo>
                  <a:lnTo>
                    <a:pt x="756556" y="1041546"/>
                  </a:lnTo>
                  <a:lnTo>
                    <a:pt x="756556" y="1021677"/>
                  </a:lnTo>
                  <a:lnTo>
                    <a:pt x="760592" y="1023850"/>
                  </a:lnTo>
                  <a:lnTo>
                    <a:pt x="763697" y="1026955"/>
                  </a:lnTo>
                  <a:lnTo>
                    <a:pt x="767732" y="1031301"/>
                  </a:lnTo>
                  <a:lnTo>
                    <a:pt x="776114" y="1036578"/>
                  </a:lnTo>
                  <a:lnTo>
                    <a:pt x="782323" y="1048065"/>
                  </a:lnTo>
                  <a:lnTo>
                    <a:pt x="785428" y="1058620"/>
                  </a:lnTo>
                  <a:lnTo>
                    <a:pt x="789464" y="1069175"/>
                  </a:lnTo>
                  <a:lnTo>
                    <a:pt x="796604" y="1078489"/>
                  </a:lnTo>
                  <a:lnTo>
                    <a:pt x="797535" y="1080662"/>
                  </a:lnTo>
                  <a:lnTo>
                    <a:pt x="803744" y="1082835"/>
                  </a:lnTo>
                  <a:lnTo>
                    <a:pt x="806849" y="1082835"/>
                  </a:lnTo>
                  <a:lnTo>
                    <a:pt x="812126" y="1083766"/>
                  </a:lnTo>
                  <a:lnTo>
                    <a:pt x="816162" y="1085939"/>
                  </a:lnTo>
                  <a:lnTo>
                    <a:pt x="833857" y="1112327"/>
                  </a:lnTo>
                  <a:lnTo>
                    <a:pt x="852484" y="1137473"/>
                  </a:lnTo>
                  <a:lnTo>
                    <a:pt x="870179" y="1161688"/>
                  </a:lnTo>
                  <a:lnTo>
                    <a:pt x="890048" y="1183730"/>
                  </a:lnTo>
                  <a:lnTo>
                    <a:pt x="882908" y="1206703"/>
                  </a:lnTo>
                  <a:lnTo>
                    <a:pt x="886944" y="1211049"/>
                  </a:lnTo>
                  <a:lnTo>
                    <a:pt x="894084" y="1218500"/>
                  </a:lnTo>
                  <a:lnTo>
                    <a:pt x="901224" y="1227813"/>
                  </a:lnTo>
                  <a:lnTo>
                    <a:pt x="910537" y="1235264"/>
                  </a:lnTo>
                  <a:lnTo>
                    <a:pt x="915815" y="1242715"/>
                  </a:lnTo>
                  <a:lnTo>
                    <a:pt x="918919" y="1243646"/>
                  </a:lnTo>
                  <a:lnTo>
                    <a:pt x="939719" y="1240541"/>
                  </a:lnTo>
                  <a:lnTo>
                    <a:pt x="940651" y="1242715"/>
                  </a:lnTo>
                  <a:lnTo>
                    <a:pt x="944686" y="1245819"/>
                  </a:lnTo>
                  <a:lnTo>
                    <a:pt x="947791" y="1250165"/>
                  </a:lnTo>
                  <a:lnTo>
                    <a:pt x="951827" y="1253270"/>
                  </a:lnTo>
                  <a:lnTo>
                    <a:pt x="954931" y="1256374"/>
                  </a:lnTo>
                  <a:lnTo>
                    <a:pt x="978835" y="1260720"/>
                  </a:lnTo>
                  <a:lnTo>
                    <a:pt x="981940" y="1262894"/>
                  </a:lnTo>
                  <a:lnTo>
                    <a:pt x="985976" y="1265998"/>
                  </a:lnTo>
                  <a:lnTo>
                    <a:pt x="991253" y="1271276"/>
                  </a:lnTo>
                  <a:lnTo>
                    <a:pt x="995289" y="1275622"/>
                  </a:lnTo>
                  <a:lnTo>
                    <a:pt x="998394" y="1278726"/>
                  </a:lnTo>
                  <a:lnTo>
                    <a:pt x="1002429" y="1280899"/>
                  </a:lnTo>
                  <a:lnTo>
                    <a:pt x="1010811" y="1283073"/>
                  </a:lnTo>
                  <a:lnTo>
                    <a:pt x="1017952" y="1278726"/>
                  </a:lnTo>
                  <a:lnTo>
                    <a:pt x="1024161" y="1275622"/>
                  </a:lnTo>
                  <a:lnTo>
                    <a:pt x="1031301" y="1271276"/>
                  </a:lnTo>
                  <a:lnTo>
                    <a:pt x="1041856" y="1271276"/>
                  </a:lnTo>
                  <a:lnTo>
                    <a:pt x="1058620" y="1278726"/>
                  </a:lnTo>
                  <a:lnTo>
                    <a:pt x="1069175" y="1288040"/>
                  </a:lnTo>
                  <a:lnTo>
                    <a:pt x="1081593" y="1297353"/>
                  </a:lnTo>
                  <a:lnTo>
                    <a:pt x="1102393" y="1304804"/>
                  </a:lnTo>
                  <a:lnTo>
                    <a:pt x="1117915" y="1310081"/>
                  </a:lnTo>
                  <a:lnTo>
                    <a:pt x="1132506" y="1314428"/>
                  </a:lnTo>
                  <a:lnTo>
                    <a:pt x="1141820" y="1317532"/>
                  </a:lnTo>
                  <a:lnTo>
                    <a:pt x="1151133" y="1326845"/>
                  </a:lnTo>
                  <a:lnTo>
                    <a:pt x="1159515" y="1339574"/>
                  </a:lnTo>
                  <a:lnTo>
                    <a:pt x="1168828" y="1361615"/>
                  </a:lnTo>
                  <a:lnTo>
                    <a:pt x="1180315" y="1364720"/>
                  </a:lnTo>
                  <a:lnTo>
                    <a:pt x="1195837" y="1372171"/>
                  </a:lnTo>
                  <a:lnTo>
                    <a:pt x="1212601" y="1381484"/>
                  </a:lnTo>
                  <a:lnTo>
                    <a:pt x="1229365" y="1390797"/>
                  </a:lnTo>
                  <a:lnTo>
                    <a:pt x="1238679" y="1398248"/>
                  </a:lnTo>
                  <a:lnTo>
                    <a:pt x="1241783" y="1396075"/>
                  </a:lnTo>
                  <a:lnTo>
                    <a:pt x="1243956" y="1396075"/>
                  </a:lnTo>
                  <a:lnTo>
                    <a:pt x="1244888" y="1396075"/>
                  </a:lnTo>
                  <a:lnTo>
                    <a:pt x="1247061" y="1393902"/>
                  </a:lnTo>
                  <a:lnTo>
                    <a:pt x="1249234" y="1393902"/>
                  </a:lnTo>
                  <a:lnTo>
                    <a:pt x="1251407" y="1390797"/>
                  </a:lnTo>
                  <a:lnTo>
                    <a:pt x="1251407" y="1388624"/>
                  </a:lnTo>
                  <a:lnTo>
                    <a:pt x="1251407" y="1385520"/>
                  </a:lnTo>
                  <a:lnTo>
                    <a:pt x="1249234" y="1381173"/>
                  </a:lnTo>
                  <a:lnTo>
                    <a:pt x="1252338" y="1379000"/>
                  </a:lnTo>
                  <a:lnTo>
                    <a:pt x="1254511" y="1378069"/>
                  </a:lnTo>
                  <a:lnTo>
                    <a:pt x="1256684" y="1375896"/>
                  </a:lnTo>
                  <a:lnTo>
                    <a:pt x="1258858" y="1373723"/>
                  </a:lnTo>
                  <a:lnTo>
                    <a:pt x="1265998" y="1373723"/>
                  </a:lnTo>
                  <a:lnTo>
                    <a:pt x="1273138" y="1385209"/>
                  </a:lnTo>
                  <a:lnTo>
                    <a:pt x="1280278" y="1395764"/>
                  </a:lnTo>
                  <a:lnTo>
                    <a:pt x="1285556" y="1405078"/>
                  </a:lnTo>
                  <a:lnTo>
                    <a:pt x="1287729" y="1419669"/>
                  </a:lnTo>
                  <a:lnTo>
                    <a:pt x="1287729" y="1434260"/>
                  </a:lnTo>
                  <a:lnTo>
                    <a:pt x="1288660" y="1444815"/>
                  </a:lnTo>
                  <a:lnTo>
                    <a:pt x="1276243" y="1459406"/>
                  </a:lnTo>
                  <a:lnTo>
                    <a:pt x="1261652" y="1472134"/>
                  </a:lnTo>
                  <a:lnTo>
                    <a:pt x="1249234" y="1485794"/>
                  </a:lnTo>
                  <a:lnTo>
                    <a:pt x="1242094" y="1501626"/>
                  </a:lnTo>
                  <a:lnTo>
                    <a:pt x="1236816" y="1518390"/>
                  </a:lnTo>
                  <a:lnTo>
                    <a:pt x="1229676" y="1535155"/>
                  </a:lnTo>
                  <a:lnTo>
                    <a:pt x="1234953" y="1537328"/>
                  </a:lnTo>
                  <a:lnTo>
                    <a:pt x="1240231" y="1537328"/>
                  </a:lnTo>
                  <a:lnTo>
                    <a:pt x="1245508" y="1538259"/>
                  </a:lnTo>
                  <a:lnTo>
                    <a:pt x="1254822" y="1538259"/>
                  </a:lnTo>
                  <a:lnTo>
                    <a:pt x="1254822" y="1542605"/>
                  </a:lnTo>
                  <a:lnTo>
                    <a:pt x="1245508" y="1547883"/>
                  </a:lnTo>
                  <a:lnTo>
                    <a:pt x="1239300" y="1553160"/>
                  </a:lnTo>
                  <a:lnTo>
                    <a:pt x="1229986" y="1558438"/>
                  </a:lnTo>
                  <a:lnTo>
                    <a:pt x="1229986" y="1565889"/>
                  </a:lnTo>
                  <a:lnTo>
                    <a:pt x="1229986" y="1573339"/>
                  </a:lnTo>
                  <a:lnTo>
                    <a:pt x="1229986" y="1579548"/>
                  </a:lnTo>
                  <a:lnTo>
                    <a:pt x="1225950" y="1586999"/>
                  </a:lnTo>
                  <a:lnTo>
                    <a:pt x="1229986" y="1590104"/>
                  </a:lnTo>
                  <a:lnTo>
                    <a:pt x="1233091" y="1594450"/>
                  </a:lnTo>
                  <a:lnTo>
                    <a:pt x="1237126" y="1595381"/>
                  </a:lnTo>
                  <a:lnTo>
                    <a:pt x="1242404" y="1595381"/>
                  </a:lnTo>
                  <a:lnTo>
                    <a:pt x="1245508" y="1599727"/>
                  </a:lnTo>
                  <a:lnTo>
                    <a:pt x="1256995" y="1610283"/>
                  </a:lnTo>
                  <a:lnTo>
                    <a:pt x="1264135" y="1624873"/>
                  </a:lnTo>
                  <a:lnTo>
                    <a:pt x="1269413" y="1643811"/>
                  </a:lnTo>
                  <a:lnTo>
                    <a:pt x="1274690" y="1659643"/>
                  </a:lnTo>
                  <a:lnTo>
                    <a:pt x="1281831" y="1676407"/>
                  </a:lnTo>
                  <a:lnTo>
                    <a:pt x="1302630" y="1705900"/>
                  </a:lnTo>
                  <a:lnTo>
                    <a:pt x="1327777" y="1733219"/>
                  </a:lnTo>
                  <a:lnTo>
                    <a:pt x="1359132" y="1754329"/>
                  </a:lnTo>
                  <a:lnTo>
                    <a:pt x="1395454" y="1767989"/>
                  </a:lnTo>
                  <a:lnTo>
                    <a:pt x="1391418" y="1797481"/>
                  </a:lnTo>
                  <a:lnTo>
                    <a:pt x="1389245" y="1829147"/>
                  </a:lnTo>
                  <a:lnTo>
                    <a:pt x="1388314" y="1861744"/>
                  </a:lnTo>
                  <a:lnTo>
                    <a:pt x="1382105" y="1893409"/>
                  </a:lnTo>
                  <a:lnTo>
                    <a:pt x="1371549" y="1941839"/>
                  </a:lnTo>
                  <a:lnTo>
                    <a:pt x="1362236" y="1991199"/>
                  </a:lnTo>
                  <a:lnTo>
                    <a:pt x="1351681" y="2036214"/>
                  </a:lnTo>
                  <a:lnTo>
                    <a:pt x="1339263" y="2080297"/>
                  </a:lnTo>
                  <a:lnTo>
                    <a:pt x="1337090" y="2091784"/>
                  </a:lnTo>
                  <a:lnTo>
                    <a:pt x="1340194" y="2104512"/>
                  </a:lnTo>
                  <a:lnTo>
                    <a:pt x="1342368" y="2111963"/>
                  </a:lnTo>
                  <a:lnTo>
                    <a:pt x="1329950" y="2188643"/>
                  </a:lnTo>
                  <a:lnTo>
                    <a:pt x="1329950" y="2192989"/>
                  </a:lnTo>
                  <a:lnTo>
                    <a:pt x="1337090" y="2190816"/>
                  </a:lnTo>
                  <a:lnTo>
                    <a:pt x="1340194" y="2186470"/>
                  </a:lnTo>
                  <a:lnTo>
                    <a:pt x="1342368" y="2183365"/>
                  </a:lnTo>
                  <a:lnTo>
                    <a:pt x="1345472" y="2179019"/>
                  </a:lnTo>
                  <a:lnTo>
                    <a:pt x="1349508" y="2175915"/>
                  </a:lnTo>
                  <a:lnTo>
                    <a:pt x="1349508" y="2179019"/>
                  </a:lnTo>
                  <a:lnTo>
                    <a:pt x="1354785" y="2179019"/>
                  </a:lnTo>
                  <a:lnTo>
                    <a:pt x="1345472" y="2215652"/>
                  </a:lnTo>
                  <a:lnTo>
                    <a:pt x="1334917" y="2215652"/>
                  </a:lnTo>
                  <a:lnTo>
                    <a:pt x="1327777" y="2234589"/>
                  </a:lnTo>
                  <a:lnTo>
                    <a:pt x="1320636" y="2256631"/>
                  </a:lnTo>
                  <a:lnTo>
                    <a:pt x="1315359" y="2279604"/>
                  </a:lnTo>
                  <a:lnTo>
                    <a:pt x="1313186" y="2305992"/>
                  </a:lnTo>
                  <a:lnTo>
                    <a:pt x="1311012" y="2333311"/>
                  </a:lnTo>
                  <a:lnTo>
                    <a:pt x="1315048" y="2357525"/>
                  </a:lnTo>
                  <a:lnTo>
                    <a:pt x="1322189" y="2380499"/>
                  </a:lnTo>
                  <a:lnTo>
                    <a:pt x="1332744" y="2401609"/>
                  </a:lnTo>
                  <a:lnTo>
                    <a:pt x="1349508" y="2416200"/>
                  </a:lnTo>
                  <a:lnTo>
                    <a:pt x="1369376" y="2426755"/>
                  </a:lnTo>
                  <a:lnTo>
                    <a:pt x="1369376" y="2434206"/>
                  </a:lnTo>
                  <a:lnTo>
                    <a:pt x="1354785" y="2424892"/>
                  </a:lnTo>
                  <a:lnTo>
                    <a:pt x="1342368" y="2414337"/>
                  </a:lnTo>
                  <a:lnTo>
                    <a:pt x="1329950" y="2401609"/>
                  </a:lnTo>
                  <a:lnTo>
                    <a:pt x="1325914" y="2401609"/>
                  </a:lnTo>
                  <a:lnTo>
                    <a:pt x="1332123" y="2416200"/>
                  </a:lnTo>
                  <a:lnTo>
                    <a:pt x="1342678" y="2430791"/>
                  </a:lnTo>
                  <a:lnTo>
                    <a:pt x="1357269" y="2445382"/>
                  </a:lnTo>
                  <a:lnTo>
                    <a:pt x="1374033" y="2458110"/>
                  </a:lnTo>
                  <a:lnTo>
                    <a:pt x="1389555" y="2466492"/>
                  </a:lnTo>
                  <a:lnTo>
                    <a:pt x="1406319" y="2470838"/>
                  </a:lnTo>
                  <a:lnTo>
                    <a:pt x="1423083" y="2466492"/>
                  </a:lnTo>
                  <a:lnTo>
                    <a:pt x="1426188" y="2465561"/>
                  </a:lnTo>
                  <a:lnTo>
                    <a:pt x="1428361" y="2463388"/>
                  </a:lnTo>
                  <a:lnTo>
                    <a:pt x="1430534" y="2463388"/>
                  </a:lnTo>
                  <a:lnTo>
                    <a:pt x="1430534" y="2461214"/>
                  </a:lnTo>
                  <a:lnTo>
                    <a:pt x="1432707" y="2460283"/>
                  </a:lnTo>
                  <a:lnTo>
                    <a:pt x="1435812" y="2458110"/>
                  </a:lnTo>
                  <a:lnTo>
                    <a:pt x="1432707" y="2453764"/>
                  </a:lnTo>
                  <a:lnTo>
                    <a:pt x="1432707" y="2452832"/>
                  </a:lnTo>
                  <a:lnTo>
                    <a:pt x="1432707" y="2452832"/>
                  </a:lnTo>
                  <a:lnTo>
                    <a:pt x="1432707" y="2450659"/>
                  </a:lnTo>
                  <a:lnTo>
                    <a:pt x="1428671" y="2450659"/>
                  </a:lnTo>
                  <a:lnTo>
                    <a:pt x="1427740" y="2450659"/>
                  </a:lnTo>
                  <a:lnTo>
                    <a:pt x="1421531" y="2450659"/>
                  </a:lnTo>
                  <a:lnTo>
                    <a:pt x="1420600" y="2439173"/>
                  </a:lnTo>
                  <a:lnTo>
                    <a:pt x="1418427" y="2426444"/>
                  </a:lnTo>
                  <a:lnTo>
                    <a:pt x="1416254" y="2415889"/>
                  </a:lnTo>
                  <a:lnTo>
                    <a:pt x="1413149" y="2406576"/>
                  </a:lnTo>
                  <a:lnTo>
                    <a:pt x="1410976" y="2404403"/>
                  </a:lnTo>
                  <a:lnTo>
                    <a:pt x="1410976" y="2402230"/>
                  </a:lnTo>
                  <a:lnTo>
                    <a:pt x="1408803" y="2402230"/>
                  </a:lnTo>
                  <a:lnTo>
                    <a:pt x="1405698" y="2401298"/>
                  </a:lnTo>
                  <a:lnTo>
                    <a:pt x="1396385" y="2414027"/>
                  </a:lnTo>
                  <a:lnTo>
                    <a:pt x="1384899" y="2426755"/>
                  </a:lnTo>
                  <a:lnTo>
                    <a:pt x="1384899" y="2431101"/>
                  </a:lnTo>
                  <a:lnTo>
                    <a:pt x="1381794" y="2431101"/>
                  </a:lnTo>
                  <a:lnTo>
                    <a:pt x="1381794" y="2424892"/>
                  </a:lnTo>
                  <a:lnTo>
                    <a:pt x="1381794" y="2421788"/>
                  </a:lnTo>
                  <a:lnTo>
                    <a:pt x="1383967" y="2417442"/>
                  </a:lnTo>
                  <a:lnTo>
                    <a:pt x="1384899" y="2414337"/>
                  </a:lnTo>
                  <a:lnTo>
                    <a:pt x="1394212" y="2402851"/>
                  </a:lnTo>
                  <a:lnTo>
                    <a:pt x="1406630" y="2392295"/>
                  </a:lnTo>
                  <a:lnTo>
                    <a:pt x="1420289" y="2384845"/>
                  </a:lnTo>
                  <a:lnTo>
                    <a:pt x="1428671" y="2382672"/>
                  </a:lnTo>
                  <a:lnTo>
                    <a:pt x="1427740" y="2373358"/>
                  </a:lnTo>
                  <a:lnTo>
                    <a:pt x="1423704" y="2368081"/>
                  </a:lnTo>
                  <a:lnTo>
                    <a:pt x="1418427" y="2362803"/>
                  </a:lnTo>
                  <a:lnTo>
                    <a:pt x="1413149" y="2357525"/>
                  </a:lnTo>
                  <a:lnTo>
                    <a:pt x="1418427" y="2340761"/>
                  </a:lnTo>
                  <a:lnTo>
                    <a:pt x="1427740" y="2322756"/>
                  </a:lnTo>
                  <a:lnTo>
                    <a:pt x="1440158" y="2303818"/>
                  </a:lnTo>
                  <a:lnTo>
                    <a:pt x="1454749" y="2289227"/>
                  </a:lnTo>
                  <a:lnTo>
                    <a:pt x="1469340" y="2281777"/>
                  </a:lnTo>
                  <a:lnTo>
                    <a:pt x="1472444" y="2269048"/>
                  </a:lnTo>
                  <a:lnTo>
                    <a:pt x="1467167" y="2264702"/>
                  </a:lnTo>
                  <a:lnTo>
                    <a:pt x="1461889" y="2261598"/>
                  </a:lnTo>
                  <a:lnTo>
                    <a:pt x="1455680" y="2258493"/>
                  </a:lnTo>
                  <a:lnTo>
                    <a:pt x="1452576" y="2252284"/>
                  </a:lnTo>
                  <a:lnTo>
                    <a:pt x="1448540" y="2244834"/>
                  </a:lnTo>
                  <a:lnTo>
                    <a:pt x="1448540" y="2243902"/>
                  </a:lnTo>
                  <a:lnTo>
                    <a:pt x="1447609" y="2241729"/>
                  </a:lnTo>
                  <a:lnTo>
                    <a:pt x="1448540" y="2239556"/>
                  </a:lnTo>
                  <a:lnTo>
                    <a:pt x="1448540" y="2237383"/>
                  </a:lnTo>
                  <a:lnTo>
                    <a:pt x="1448540" y="2234279"/>
                  </a:lnTo>
                  <a:lnTo>
                    <a:pt x="1448540" y="2229001"/>
                  </a:lnTo>
                  <a:lnTo>
                    <a:pt x="1454749" y="2229001"/>
                  </a:lnTo>
                  <a:lnTo>
                    <a:pt x="1460026" y="2226828"/>
                  </a:lnTo>
                  <a:lnTo>
                    <a:pt x="1462200" y="2226828"/>
                  </a:lnTo>
                  <a:lnTo>
                    <a:pt x="1465304" y="2224655"/>
                  </a:lnTo>
                  <a:lnTo>
                    <a:pt x="1469340" y="2214100"/>
                  </a:lnTo>
                  <a:lnTo>
                    <a:pt x="1472444" y="2202613"/>
                  </a:lnTo>
                  <a:lnTo>
                    <a:pt x="1477722" y="2192058"/>
                  </a:lnTo>
                  <a:lnTo>
                    <a:pt x="1479895" y="2185849"/>
                  </a:lnTo>
                  <a:lnTo>
                    <a:pt x="1483931" y="2184918"/>
                  </a:lnTo>
                  <a:lnTo>
                    <a:pt x="1489208" y="2182745"/>
                  </a:lnTo>
                  <a:lnTo>
                    <a:pt x="1494486" y="2180571"/>
                  </a:lnTo>
                  <a:lnTo>
                    <a:pt x="1501626" y="2178398"/>
                  </a:lnTo>
                  <a:lnTo>
                    <a:pt x="1498522" y="2173121"/>
                  </a:lnTo>
                  <a:lnTo>
                    <a:pt x="1496349" y="2170016"/>
                  </a:lnTo>
                  <a:lnTo>
                    <a:pt x="1492313" y="2165670"/>
                  </a:lnTo>
                  <a:lnTo>
                    <a:pt x="1489208" y="2163497"/>
                  </a:lnTo>
                  <a:lnTo>
                    <a:pt x="1485173" y="2162566"/>
                  </a:lnTo>
                  <a:lnTo>
                    <a:pt x="1479895" y="2158219"/>
                  </a:lnTo>
                  <a:lnTo>
                    <a:pt x="1472755" y="2155115"/>
                  </a:lnTo>
                  <a:lnTo>
                    <a:pt x="1472755" y="2147664"/>
                  </a:lnTo>
                  <a:lnTo>
                    <a:pt x="1487346" y="2145491"/>
                  </a:lnTo>
                  <a:lnTo>
                    <a:pt x="1501937" y="2145491"/>
                  </a:lnTo>
                  <a:lnTo>
                    <a:pt x="1513423" y="2143318"/>
                  </a:lnTo>
                  <a:lnTo>
                    <a:pt x="1521805" y="2143318"/>
                  </a:lnTo>
                  <a:lnTo>
                    <a:pt x="1520874" y="2135867"/>
                  </a:lnTo>
                  <a:lnTo>
                    <a:pt x="1520874" y="2132763"/>
                  </a:lnTo>
                  <a:lnTo>
                    <a:pt x="1520874" y="2129037"/>
                  </a:lnTo>
                  <a:lnTo>
                    <a:pt x="1520874" y="2128106"/>
                  </a:lnTo>
                  <a:lnTo>
                    <a:pt x="1521805" y="2123760"/>
                  </a:lnTo>
                  <a:lnTo>
                    <a:pt x="1521805" y="2116309"/>
                  </a:lnTo>
                  <a:lnTo>
                    <a:pt x="1521805" y="2108858"/>
                  </a:lnTo>
                  <a:lnTo>
                    <a:pt x="1523978" y="2103581"/>
                  </a:lnTo>
                  <a:lnTo>
                    <a:pt x="1526151" y="2099235"/>
                  </a:lnTo>
                  <a:lnTo>
                    <a:pt x="1553160" y="2091784"/>
                  </a:lnTo>
                  <a:lnTo>
                    <a:pt x="1585447" y="2090853"/>
                  </a:lnTo>
                  <a:lnTo>
                    <a:pt x="1587620" y="2076262"/>
                  </a:lnTo>
                  <a:lnTo>
                    <a:pt x="1589793" y="2062602"/>
                  </a:lnTo>
                  <a:lnTo>
                    <a:pt x="1587620" y="2052047"/>
                  </a:lnTo>
                  <a:lnTo>
                    <a:pt x="1582342" y="2041492"/>
                  </a:lnTo>
                  <a:lnTo>
                    <a:pt x="1569924" y="2034041"/>
                  </a:lnTo>
                  <a:lnTo>
                    <a:pt x="1569924" y="2026590"/>
                  </a:lnTo>
                  <a:lnTo>
                    <a:pt x="1592897" y="2031868"/>
                  </a:lnTo>
                  <a:lnTo>
                    <a:pt x="1618975" y="2037145"/>
                  </a:lnTo>
                  <a:lnTo>
                    <a:pt x="1631393" y="2022554"/>
                  </a:lnTo>
                  <a:lnTo>
                    <a:pt x="1642879" y="2009826"/>
                  </a:lnTo>
                  <a:lnTo>
                    <a:pt x="1653434" y="1995235"/>
                  </a:lnTo>
                  <a:lnTo>
                    <a:pt x="1662747" y="1973194"/>
                  </a:lnTo>
                  <a:lnTo>
                    <a:pt x="1663679" y="1973194"/>
                  </a:lnTo>
                  <a:lnTo>
                    <a:pt x="1665852" y="1971020"/>
                  </a:lnTo>
                  <a:lnTo>
                    <a:pt x="1668025" y="1971020"/>
                  </a:lnTo>
                  <a:lnTo>
                    <a:pt x="1670198" y="1968847"/>
                  </a:lnTo>
                  <a:lnTo>
                    <a:pt x="1671130" y="1973194"/>
                  </a:lnTo>
                  <a:lnTo>
                    <a:pt x="1673303" y="1978471"/>
                  </a:lnTo>
                  <a:lnTo>
                    <a:pt x="1673303" y="1982817"/>
                  </a:lnTo>
                  <a:lnTo>
                    <a:pt x="1673303" y="1990268"/>
                  </a:lnTo>
                  <a:lnTo>
                    <a:pt x="1678580" y="1990268"/>
                  </a:lnTo>
                  <a:lnTo>
                    <a:pt x="1685721" y="1969158"/>
                  </a:lnTo>
                  <a:lnTo>
                    <a:pt x="1692861" y="1953325"/>
                  </a:lnTo>
                  <a:lnTo>
                    <a:pt x="1700001" y="1936561"/>
                  </a:lnTo>
                  <a:lnTo>
                    <a:pt x="1704037" y="1916692"/>
                  </a:lnTo>
                  <a:lnTo>
                    <a:pt x="1706210" y="1892478"/>
                  </a:lnTo>
                  <a:lnTo>
                    <a:pt x="1718628" y="1892478"/>
                  </a:lnTo>
                  <a:lnTo>
                    <a:pt x="1716455" y="1887200"/>
                  </a:lnTo>
                  <a:lnTo>
                    <a:pt x="1714282" y="1881923"/>
                  </a:lnTo>
                  <a:lnTo>
                    <a:pt x="1714282" y="1877576"/>
                  </a:lnTo>
                  <a:lnTo>
                    <a:pt x="1714282" y="1874472"/>
                  </a:lnTo>
                  <a:lnTo>
                    <a:pt x="1718317" y="1868263"/>
                  </a:lnTo>
                  <a:lnTo>
                    <a:pt x="1727631" y="1857708"/>
                  </a:lnTo>
                  <a:lnTo>
                    <a:pt x="1742222" y="1852430"/>
                  </a:lnTo>
                  <a:lnTo>
                    <a:pt x="1757744" y="1848084"/>
                  </a:lnTo>
                  <a:lnTo>
                    <a:pt x="1774508" y="1847153"/>
                  </a:lnTo>
                  <a:lnTo>
                    <a:pt x="1791272" y="1844979"/>
                  </a:lnTo>
                  <a:lnTo>
                    <a:pt x="1801827" y="1840633"/>
                  </a:lnTo>
                  <a:lnTo>
                    <a:pt x="1807105" y="1833183"/>
                  </a:lnTo>
                  <a:lnTo>
                    <a:pt x="1816418" y="1820454"/>
                  </a:lnTo>
                  <a:lnTo>
                    <a:pt x="1825732" y="1803690"/>
                  </a:lnTo>
                  <a:lnTo>
                    <a:pt x="1835045" y="1787857"/>
                  </a:lnTo>
                  <a:lnTo>
                    <a:pt x="1842185" y="1773267"/>
                  </a:lnTo>
                  <a:lnTo>
                    <a:pt x="1845290" y="1763953"/>
                  </a:lnTo>
                  <a:lnTo>
                    <a:pt x="1847463" y="1749362"/>
                  </a:lnTo>
                  <a:lnTo>
                    <a:pt x="1843427" y="1732598"/>
                  </a:lnTo>
                  <a:lnTo>
                    <a:pt x="1842496" y="1718007"/>
                  </a:lnTo>
                  <a:lnTo>
                    <a:pt x="1842496" y="1707452"/>
                  </a:lnTo>
                  <a:lnTo>
                    <a:pt x="1850878" y="1690688"/>
                  </a:lnTo>
                  <a:lnTo>
                    <a:pt x="1863296" y="1668646"/>
                  </a:lnTo>
                  <a:lnTo>
                    <a:pt x="1877887" y="1646605"/>
                  </a:lnTo>
                  <a:lnTo>
                    <a:pt x="1892477" y="1626736"/>
                  </a:lnTo>
                  <a:lnTo>
                    <a:pt x="1906137" y="1609972"/>
                  </a:lnTo>
                  <a:lnTo>
                    <a:pt x="1903964" y="1601590"/>
                  </a:lnTo>
                  <a:lnTo>
                    <a:pt x="1901480" y="1594450"/>
                  </a:lnTo>
                  <a:close/>
                  <a:moveTo>
                    <a:pt x="1340815" y="768043"/>
                  </a:moveTo>
                  <a:lnTo>
                    <a:pt x="1342988" y="765870"/>
                  </a:lnTo>
                  <a:lnTo>
                    <a:pt x="1345162" y="763697"/>
                  </a:lnTo>
                  <a:lnTo>
                    <a:pt x="1348266" y="760592"/>
                  </a:lnTo>
                  <a:lnTo>
                    <a:pt x="1350439" y="756246"/>
                  </a:lnTo>
                  <a:lnTo>
                    <a:pt x="1353544" y="756246"/>
                  </a:lnTo>
                  <a:lnTo>
                    <a:pt x="1352612" y="760592"/>
                  </a:lnTo>
                  <a:lnTo>
                    <a:pt x="1350439" y="762765"/>
                  </a:lnTo>
                  <a:lnTo>
                    <a:pt x="1348266" y="765870"/>
                  </a:lnTo>
                  <a:lnTo>
                    <a:pt x="1348266" y="768043"/>
                  </a:lnTo>
                  <a:lnTo>
                    <a:pt x="1347335" y="773320"/>
                  </a:lnTo>
                  <a:lnTo>
                    <a:pt x="1343299" y="771147"/>
                  </a:lnTo>
                  <a:lnTo>
                    <a:pt x="1341126" y="770216"/>
                  </a:lnTo>
                  <a:lnTo>
                    <a:pt x="1341126" y="768043"/>
                  </a:lnTo>
                  <a:close/>
                  <a:moveTo>
                    <a:pt x="1108602" y="713094"/>
                  </a:moveTo>
                  <a:lnTo>
                    <a:pt x="1117915" y="701608"/>
                  </a:lnTo>
                  <a:lnTo>
                    <a:pt x="1126297" y="688879"/>
                  </a:lnTo>
                  <a:lnTo>
                    <a:pt x="1144924" y="691052"/>
                  </a:lnTo>
                  <a:lnTo>
                    <a:pt x="1159515" y="698503"/>
                  </a:lnTo>
                  <a:lnTo>
                    <a:pt x="1167897" y="705954"/>
                  </a:lnTo>
                  <a:lnTo>
                    <a:pt x="1175037" y="716509"/>
                  </a:lnTo>
                  <a:lnTo>
                    <a:pt x="1181246" y="727995"/>
                  </a:lnTo>
                  <a:lnTo>
                    <a:pt x="1189628" y="736377"/>
                  </a:lnTo>
                  <a:lnTo>
                    <a:pt x="1203288" y="746001"/>
                  </a:lnTo>
                  <a:lnTo>
                    <a:pt x="1211670" y="749106"/>
                  </a:lnTo>
                  <a:lnTo>
                    <a:pt x="1218810" y="749106"/>
                  </a:lnTo>
                  <a:lnTo>
                    <a:pt x="1228124" y="751279"/>
                  </a:lnTo>
                  <a:lnTo>
                    <a:pt x="1237437" y="756556"/>
                  </a:lnTo>
                  <a:lnTo>
                    <a:pt x="1237437" y="766180"/>
                  </a:lnTo>
                  <a:lnTo>
                    <a:pt x="1235264" y="771458"/>
                  </a:lnTo>
                  <a:lnTo>
                    <a:pt x="1235264" y="775804"/>
                  </a:lnTo>
                  <a:lnTo>
                    <a:pt x="1233091" y="777977"/>
                  </a:lnTo>
                  <a:lnTo>
                    <a:pt x="1232159" y="778909"/>
                  </a:lnTo>
                  <a:lnTo>
                    <a:pt x="1229986" y="778909"/>
                  </a:lnTo>
                  <a:lnTo>
                    <a:pt x="1227813" y="778909"/>
                  </a:lnTo>
                  <a:lnTo>
                    <a:pt x="1225640" y="781082"/>
                  </a:lnTo>
                  <a:lnTo>
                    <a:pt x="1224709" y="783255"/>
                  </a:lnTo>
                  <a:lnTo>
                    <a:pt x="1222535" y="785428"/>
                  </a:lnTo>
                  <a:lnTo>
                    <a:pt x="1218500" y="795983"/>
                  </a:lnTo>
                  <a:lnTo>
                    <a:pt x="1220673" y="805607"/>
                  </a:lnTo>
                  <a:lnTo>
                    <a:pt x="1222846" y="810884"/>
                  </a:lnTo>
                  <a:lnTo>
                    <a:pt x="1222846" y="818335"/>
                  </a:lnTo>
                  <a:lnTo>
                    <a:pt x="1217568" y="827959"/>
                  </a:lnTo>
                  <a:lnTo>
                    <a:pt x="1218500" y="831063"/>
                  </a:lnTo>
                  <a:lnTo>
                    <a:pt x="1218500" y="833237"/>
                  </a:lnTo>
                  <a:lnTo>
                    <a:pt x="1218500" y="835410"/>
                  </a:lnTo>
                  <a:lnTo>
                    <a:pt x="1220673" y="837583"/>
                  </a:lnTo>
                  <a:lnTo>
                    <a:pt x="1222846" y="838514"/>
                  </a:lnTo>
                  <a:lnTo>
                    <a:pt x="1225950" y="837583"/>
                  </a:lnTo>
                  <a:lnTo>
                    <a:pt x="1237437" y="833237"/>
                  </a:lnTo>
                  <a:lnTo>
                    <a:pt x="1252959" y="825786"/>
                  </a:lnTo>
                  <a:lnTo>
                    <a:pt x="1269723" y="815231"/>
                  </a:lnTo>
                  <a:lnTo>
                    <a:pt x="1288350" y="805607"/>
                  </a:lnTo>
                  <a:lnTo>
                    <a:pt x="1302941" y="794120"/>
                  </a:lnTo>
                  <a:lnTo>
                    <a:pt x="1315359" y="786670"/>
                  </a:lnTo>
                  <a:lnTo>
                    <a:pt x="1322499" y="781392"/>
                  </a:lnTo>
                  <a:lnTo>
                    <a:pt x="1325603" y="783565"/>
                  </a:lnTo>
                  <a:lnTo>
                    <a:pt x="1327777" y="783565"/>
                  </a:lnTo>
                  <a:lnTo>
                    <a:pt x="1329950" y="783565"/>
                  </a:lnTo>
                  <a:lnTo>
                    <a:pt x="1332123" y="785738"/>
                  </a:lnTo>
                  <a:lnTo>
                    <a:pt x="1332123" y="786670"/>
                  </a:lnTo>
                  <a:lnTo>
                    <a:pt x="1333054" y="791016"/>
                  </a:lnTo>
                  <a:lnTo>
                    <a:pt x="1337090" y="791016"/>
                  </a:lnTo>
                  <a:lnTo>
                    <a:pt x="1329950" y="801571"/>
                  </a:lnTo>
                  <a:lnTo>
                    <a:pt x="1313186" y="811195"/>
                  </a:lnTo>
                  <a:lnTo>
                    <a:pt x="1295490" y="818646"/>
                  </a:lnTo>
                  <a:lnTo>
                    <a:pt x="1276863" y="826096"/>
                  </a:lnTo>
                  <a:lnTo>
                    <a:pt x="1259168" y="835720"/>
                  </a:lnTo>
                  <a:lnTo>
                    <a:pt x="1242404" y="845344"/>
                  </a:lnTo>
                  <a:lnTo>
                    <a:pt x="1233091" y="859004"/>
                  </a:lnTo>
                  <a:lnTo>
                    <a:pt x="1210118" y="855899"/>
                  </a:lnTo>
                  <a:lnTo>
                    <a:pt x="1207945" y="831684"/>
                  </a:lnTo>
                  <a:lnTo>
                    <a:pt x="1207945" y="809332"/>
                  </a:lnTo>
                  <a:lnTo>
                    <a:pt x="1207945" y="791326"/>
                  </a:lnTo>
                  <a:lnTo>
                    <a:pt x="1205771" y="771147"/>
                  </a:lnTo>
                  <a:lnTo>
                    <a:pt x="1193354" y="771147"/>
                  </a:lnTo>
                  <a:lnTo>
                    <a:pt x="1191180" y="778598"/>
                  </a:lnTo>
                  <a:lnTo>
                    <a:pt x="1185903" y="789153"/>
                  </a:lnTo>
                  <a:lnTo>
                    <a:pt x="1180625" y="801882"/>
                  </a:lnTo>
                  <a:lnTo>
                    <a:pt x="1174416" y="816783"/>
                  </a:lnTo>
                  <a:lnTo>
                    <a:pt x="1169139" y="828269"/>
                  </a:lnTo>
                  <a:lnTo>
                    <a:pt x="1166034" y="835720"/>
                  </a:lnTo>
                  <a:lnTo>
                    <a:pt x="1166034" y="838825"/>
                  </a:lnTo>
                  <a:lnTo>
                    <a:pt x="1159825" y="837893"/>
                  </a:lnTo>
                  <a:lnTo>
                    <a:pt x="1158894" y="835720"/>
                  </a:lnTo>
                  <a:lnTo>
                    <a:pt x="1156721" y="833547"/>
                  </a:lnTo>
                  <a:lnTo>
                    <a:pt x="1154548" y="831374"/>
                  </a:lnTo>
                  <a:lnTo>
                    <a:pt x="1154548" y="828269"/>
                  </a:lnTo>
                  <a:lnTo>
                    <a:pt x="1153306" y="822061"/>
                  </a:lnTo>
                  <a:lnTo>
                    <a:pt x="1153306" y="812747"/>
                  </a:lnTo>
                  <a:lnTo>
                    <a:pt x="1159515" y="797846"/>
                  </a:lnTo>
                  <a:lnTo>
                    <a:pt x="1166655" y="780771"/>
                  </a:lnTo>
                  <a:lnTo>
                    <a:pt x="1175037" y="768043"/>
                  </a:lnTo>
                  <a:lnTo>
                    <a:pt x="1182177" y="756556"/>
                  </a:lnTo>
                  <a:lnTo>
                    <a:pt x="1175037" y="748174"/>
                  </a:lnTo>
                  <a:lnTo>
                    <a:pt x="1167897" y="743828"/>
                  </a:lnTo>
                  <a:lnTo>
                    <a:pt x="1160757" y="740724"/>
                  </a:lnTo>
                  <a:lnTo>
                    <a:pt x="1152375" y="736377"/>
                  </a:lnTo>
                  <a:lnTo>
                    <a:pt x="1147097" y="723649"/>
                  </a:lnTo>
                  <a:lnTo>
                    <a:pt x="1137784" y="723649"/>
                  </a:lnTo>
                  <a:lnTo>
                    <a:pt x="1137784" y="728927"/>
                  </a:lnTo>
                  <a:lnTo>
                    <a:pt x="1135611" y="733273"/>
                  </a:lnTo>
                  <a:lnTo>
                    <a:pt x="1135611" y="738551"/>
                  </a:lnTo>
                  <a:lnTo>
                    <a:pt x="1133438" y="746001"/>
                  </a:lnTo>
                  <a:lnTo>
                    <a:pt x="1126297" y="736377"/>
                  </a:lnTo>
                  <a:lnTo>
                    <a:pt x="1121020" y="731100"/>
                  </a:lnTo>
                  <a:lnTo>
                    <a:pt x="1113879" y="727995"/>
                  </a:lnTo>
                  <a:lnTo>
                    <a:pt x="1103324" y="728927"/>
                  </a:lnTo>
                  <a:lnTo>
                    <a:pt x="1108602" y="713094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" name="Freeform: Shape 336">
              <a:extLst>
                <a:ext uri="{FF2B5EF4-FFF2-40B4-BE49-F238E27FC236}">
                  <a16:creationId xmlns:a16="http://schemas.microsoft.com/office/drawing/2014/main" id="{90771A97-42AC-47D0-A110-D4A308D52BDA}"/>
                </a:ext>
              </a:extLst>
            </p:cNvPr>
            <p:cNvSpPr/>
            <p:nvPr/>
          </p:nvSpPr>
          <p:spPr>
            <a:xfrm>
              <a:off x="3644576" y="3731096"/>
              <a:ext cx="2992697" cy="1030680"/>
            </a:xfrm>
            <a:custGeom>
              <a:avLst/>
              <a:gdLst>
                <a:gd name="connsiteX0" fmla="*/ 7140 w 2992697"/>
                <a:gd name="connsiteY0" fmla="*/ 256428 h 1030680"/>
                <a:gd name="connsiteX1" fmla="*/ 26077 w 2992697"/>
                <a:gd name="connsiteY1" fmla="*/ 261706 h 1030680"/>
                <a:gd name="connsiteX2" fmla="*/ 38495 w 2992697"/>
                <a:gd name="connsiteY2" fmla="*/ 271330 h 1030680"/>
                <a:gd name="connsiteX3" fmla="*/ 49050 w 2992697"/>
                <a:gd name="connsiteY3" fmla="*/ 279712 h 1030680"/>
                <a:gd name="connsiteX4" fmla="*/ 60537 w 2992697"/>
                <a:gd name="connsiteY4" fmla="*/ 291198 h 1030680"/>
                <a:gd name="connsiteX5" fmla="*/ 71092 w 2992697"/>
                <a:gd name="connsiteY5" fmla="*/ 299580 h 1030680"/>
                <a:gd name="connsiteX6" fmla="*/ 71092 w 2992697"/>
                <a:gd name="connsiteY6" fmla="*/ 296476 h 1030680"/>
                <a:gd name="connsiteX7" fmla="*/ 77301 w 2992697"/>
                <a:gd name="connsiteY7" fmla="*/ 296476 h 1030680"/>
                <a:gd name="connsiteX8" fmla="*/ 77301 w 2992697"/>
                <a:gd name="connsiteY8" fmla="*/ 299580 h 1030680"/>
                <a:gd name="connsiteX9" fmla="*/ 78232 w 2992697"/>
                <a:gd name="connsiteY9" fmla="*/ 303926 h 1030680"/>
                <a:gd name="connsiteX10" fmla="*/ 82268 w 2992697"/>
                <a:gd name="connsiteY10" fmla="*/ 309204 h 1030680"/>
                <a:gd name="connsiteX11" fmla="*/ 84441 w 2992697"/>
                <a:gd name="connsiteY11" fmla="*/ 316655 h 1030680"/>
                <a:gd name="connsiteX12" fmla="*/ 76991 w 2992697"/>
                <a:gd name="connsiteY12" fmla="*/ 316655 h 1030680"/>
                <a:gd name="connsiteX13" fmla="*/ 72955 w 2992697"/>
                <a:gd name="connsiteY13" fmla="*/ 316655 h 1030680"/>
                <a:gd name="connsiteX14" fmla="*/ 72955 w 2992697"/>
                <a:gd name="connsiteY14" fmla="*/ 318828 h 1030680"/>
                <a:gd name="connsiteX15" fmla="*/ 70782 w 2992697"/>
                <a:gd name="connsiteY15" fmla="*/ 318828 h 1030680"/>
                <a:gd name="connsiteX16" fmla="*/ 67677 w 2992697"/>
                <a:gd name="connsiteY16" fmla="*/ 318828 h 1030680"/>
                <a:gd name="connsiteX17" fmla="*/ 63641 w 2992697"/>
                <a:gd name="connsiteY17" fmla="*/ 321001 h 1030680"/>
                <a:gd name="connsiteX18" fmla="*/ 49050 w 2992697"/>
                <a:gd name="connsiteY18" fmla="*/ 309514 h 1030680"/>
                <a:gd name="connsiteX19" fmla="*/ 34460 w 2992697"/>
                <a:gd name="connsiteY19" fmla="*/ 304237 h 1030680"/>
                <a:gd name="connsiteX20" fmla="*/ 16764 w 2992697"/>
                <a:gd name="connsiteY20" fmla="*/ 299891 h 1030680"/>
                <a:gd name="connsiteX21" fmla="*/ 0 w 2992697"/>
                <a:gd name="connsiteY21" fmla="*/ 291509 h 1030680"/>
                <a:gd name="connsiteX22" fmla="*/ 6209 w 2992697"/>
                <a:gd name="connsiteY22" fmla="*/ 286231 h 1030680"/>
                <a:gd name="connsiteX23" fmla="*/ 7140 w 2992697"/>
                <a:gd name="connsiteY23" fmla="*/ 280022 h 1030680"/>
                <a:gd name="connsiteX24" fmla="*/ 6209 w 2992697"/>
                <a:gd name="connsiteY24" fmla="*/ 274745 h 1030680"/>
                <a:gd name="connsiteX25" fmla="*/ 6209 w 2992697"/>
                <a:gd name="connsiteY25" fmla="*/ 266983 h 1030680"/>
                <a:gd name="connsiteX26" fmla="*/ 7140 w 2992697"/>
                <a:gd name="connsiteY26" fmla="*/ 256428 h 1030680"/>
                <a:gd name="connsiteX27" fmla="*/ 7140 w 2992697"/>
                <a:gd name="connsiteY27" fmla="*/ 256428 h 1030680"/>
                <a:gd name="connsiteX28" fmla="*/ 7140 w 2992697"/>
                <a:gd name="connsiteY28" fmla="*/ 256428 h 1030680"/>
                <a:gd name="connsiteX29" fmla="*/ 1275001 w 2992697"/>
                <a:gd name="connsiteY29" fmla="*/ 248978 h 1030680"/>
                <a:gd name="connsiteX30" fmla="*/ 1279037 w 2992697"/>
                <a:gd name="connsiteY30" fmla="*/ 248978 h 1030680"/>
                <a:gd name="connsiteX31" fmla="*/ 1282141 w 2992697"/>
                <a:gd name="connsiteY31" fmla="*/ 249909 h 1030680"/>
                <a:gd name="connsiteX32" fmla="*/ 1284314 w 2992697"/>
                <a:gd name="connsiteY32" fmla="*/ 252082 h 1030680"/>
                <a:gd name="connsiteX33" fmla="*/ 1286487 w 2992697"/>
                <a:gd name="connsiteY33" fmla="*/ 254255 h 1030680"/>
                <a:gd name="connsiteX34" fmla="*/ 1287419 w 2992697"/>
                <a:gd name="connsiteY34" fmla="*/ 256428 h 1030680"/>
                <a:gd name="connsiteX35" fmla="*/ 1287419 w 2992697"/>
                <a:gd name="connsiteY35" fmla="*/ 257670 h 1030680"/>
                <a:gd name="connsiteX36" fmla="*/ 1287419 w 2992697"/>
                <a:gd name="connsiteY36" fmla="*/ 259843 h 1030680"/>
                <a:gd name="connsiteX37" fmla="*/ 1289592 w 2992697"/>
                <a:gd name="connsiteY37" fmla="*/ 264189 h 1030680"/>
                <a:gd name="connsiteX38" fmla="*/ 1282141 w 2992697"/>
                <a:gd name="connsiteY38" fmla="*/ 264189 h 1030680"/>
                <a:gd name="connsiteX39" fmla="*/ 1279037 w 2992697"/>
                <a:gd name="connsiteY39" fmla="*/ 265121 h 1030680"/>
                <a:gd name="connsiteX40" fmla="*/ 1275001 w 2992697"/>
                <a:gd name="connsiteY40" fmla="*/ 265121 h 1030680"/>
                <a:gd name="connsiteX41" fmla="*/ 1271896 w 2992697"/>
                <a:gd name="connsiteY41" fmla="*/ 267294 h 1030680"/>
                <a:gd name="connsiteX42" fmla="*/ 1265687 w 2992697"/>
                <a:gd name="connsiteY42" fmla="*/ 267294 h 1030680"/>
                <a:gd name="connsiteX43" fmla="*/ 1265687 w 2992697"/>
                <a:gd name="connsiteY43" fmla="*/ 264189 h 1030680"/>
                <a:gd name="connsiteX44" fmla="*/ 1262583 w 2992697"/>
                <a:gd name="connsiteY44" fmla="*/ 264189 h 1030680"/>
                <a:gd name="connsiteX45" fmla="*/ 1262583 w 2992697"/>
                <a:gd name="connsiteY45" fmla="*/ 250530 h 1030680"/>
                <a:gd name="connsiteX46" fmla="*/ 1267861 w 2992697"/>
                <a:gd name="connsiteY46" fmla="*/ 250530 h 1030680"/>
                <a:gd name="connsiteX47" fmla="*/ 1273138 w 2992697"/>
                <a:gd name="connsiteY47" fmla="*/ 249598 h 1030680"/>
                <a:gd name="connsiteX48" fmla="*/ 1275001 w 2992697"/>
                <a:gd name="connsiteY48" fmla="*/ 249598 h 1030680"/>
                <a:gd name="connsiteX49" fmla="*/ 1275001 w 2992697"/>
                <a:gd name="connsiteY49" fmla="*/ 248978 h 1030680"/>
                <a:gd name="connsiteX50" fmla="*/ 1275001 w 2992697"/>
                <a:gd name="connsiteY50" fmla="*/ 248978 h 1030680"/>
                <a:gd name="connsiteX51" fmla="*/ 63641 w 2992697"/>
                <a:gd name="connsiteY51" fmla="*/ 239664 h 1030680"/>
                <a:gd name="connsiteX52" fmla="*/ 80405 w 2992697"/>
                <a:gd name="connsiteY52" fmla="*/ 239664 h 1030680"/>
                <a:gd name="connsiteX53" fmla="*/ 80405 w 2992697"/>
                <a:gd name="connsiteY53" fmla="*/ 242769 h 1030680"/>
                <a:gd name="connsiteX54" fmla="*/ 77301 w 2992697"/>
                <a:gd name="connsiteY54" fmla="*/ 242769 h 1030680"/>
                <a:gd name="connsiteX55" fmla="*/ 73265 w 2992697"/>
                <a:gd name="connsiteY55" fmla="*/ 242769 h 1030680"/>
                <a:gd name="connsiteX56" fmla="*/ 71092 w 2992697"/>
                <a:gd name="connsiteY56" fmla="*/ 244942 h 1030680"/>
                <a:gd name="connsiteX57" fmla="*/ 70161 w 2992697"/>
                <a:gd name="connsiteY57" fmla="*/ 244942 h 1030680"/>
                <a:gd name="connsiteX58" fmla="*/ 70161 w 2992697"/>
                <a:gd name="connsiteY58" fmla="*/ 244942 h 1030680"/>
                <a:gd name="connsiteX59" fmla="*/ 67988 w 2992697"/>
                <a:gd name="connsiteY59" fmla="*/ 244942 h 1030680"/>
                <a:gd name="connsiteX60" fmla="*/ 65815 w 2992697"/>
                <a:gd name="connsiteY60" fmla="*/ 242769 h 1030680"/>
                <a:gd name="connsiteX61" fmla="*/ 63641 w 2992697"/>
                <a:gd name="connsiteY61" fmla="*/ 239664 h 1030680"/>
                <a:gd name="connsiteX62" fmla="*/ 63641 w 2992697"/>
                <a:gd name="connsiteY62" fmla="*/ 239664 h 1030680"/>
                <a:gd name="connsiteX63" fmla="*/ 63641 w 2992697"/>
                <a:gd name="connsiteY63" fmla="*/ 239664 h 1030680"/>
                <a:gd name="connsiteX64" fmla="*/ 1790651 w 2992697"/>
                <a:gd name="connsiteY64" fmla="*/ 213276 h 1030680"/>
                <a:gd name="connsiteX65" fmla="*/ 1803069 w 2992697"/>
                <a:gd name="connsiteY65" fmla="*/ 213276 h 1030680"/>
                <a:gd name="connsiteX66" fmla="*/ 1807105 w 2992697"/>
                <a:gd name="connsiteY66" fmla="*/ 228178 h 1030680"/>
                <a:gd name="connsiteX67" fmla="*/ 1810209 w 2992697"/>
                <a:gd name="connsiteY67" fmla="*/ 237801 h 1030680"/>
                <a:gd name="connsiteX68" fmla="*/ 1817660 w 2992697"/>
                <a:gd name="connsiteY68" fmla="*/ 242148 h 1030680"/>
                <a:gd name="connsiteX69" fmla="*/ 1830078 w 2992697"/>
                <a:gd name="connsiteY69" fmla="*/ 247425 h 1030680"/>
                <a:gd name="connsiteX70" fmla="*/ 1824800 w 2992697"/>
                <a:gd name="connsiteY70" fmla="*/ 269467 h 1030680"/>
                <a:gd name="connsiteX71" fmla="*/ 1817350 w 2992697"/>
                <a:gd name="connsiteY71" fmla="*/ 291509 h 1030680"/>
                <a:gd name="connsiteX72" fmla="*/ 1806794 w 2992697"/>
                <a:gd name="connsiteY72" fmla="*/ 307341 h 1030680"/>
                <a:gd name="connsiteX73" fmla="*/ 1806794 w 2992697"/>
                <a:gd name="connsiteY73" fmla="*/ 287162 h 1030680"/>
                <a:gd name="connsiteX74" fmla="*/ 1782890 w 2992697"/>
                <a:gd name="connsiteY74" fmla="*/ 287162 h 1030680"/>
                <a:gd name="connsiteX75" fmla="*/ 1785063 w 2992697"/>
                <a:gd name="connsiteY75" fmla="*/ 263879 h 1030680"/>
                <a:gd name="connsiteX76" fmla="*/ 1787236 w 2992697"/>
                <a:gd name="connsiteY76" fmla="*/ 241837 h 1030680"/>
                <a:gd name="connsiteX77" fmla="*/ 1790651 w 2992697"/>
                <a:gd name="connsiteY77" fmla="*/ 213276 h 1030680"/>
                <a:gd name="connsiteX78" fmla="*/ 1790651 w 2992697"/>
                <a:gd name="connsiteY78" fmla="*/ 213276 h 1030680"/>
                <a:gd name="connsiteX79" fmla="*/ 1790651 w 2992697"/>
                <a:gd name="connsiteY79" fmla="*/ 213276 h 1030680"/>
                <a:gd name="connsiteX80" fmla="*/ 2941784 w 2992697"/>
                <a:gd name="connsiteY80" fmla="*/ 165778 h 1030680"/>
                <a:gd name="connsiteX81" fmla="*/ 2945820 w 2992697"/>
                <a:gd name="connsiteY81" fmla="*/ 165778 h 1030680"/>
                <a:gd name="connsiteX82" fmla="*/ 2945820 w 2992697"/>
                <a:gd name="connsiteY82" fmla="*/ 170124 h 1030680"/>
                <a:gd name="connsiteX83" fmla="*/ 2946751 w 2992697"/>
                <a:gd name="connsiteY83" fmla="*/ 175402 h 1030680"/>
                <a:gd name="connsiteX84" fmla="*/ 2948925 w 2992697"/>
                <a:gd name="connsiteY84" fmla="*/ 177575 h 1030680"/>
                <a:gd name="connsiteX85" fmla="*/ 2951098 w 2992697"/>
                <a:gd name="connsiteY85" fmla="*/ 180679 h 1030680"/>
                <a:gd name="connsiteX86" fmla="*/ 2953271 w 2992697"/>
                <a:gd name="connsiteY86" fmla="*/ 182853 h 1030680"/>
                <a:gd name="connsiteX87" fmla="*/ 2956375 w 2992697"/>
                <a:gd name="connsiteY87" fmla="*/ 185957 h 1030680"/>
                <a:gd name="connsiteX88" fmla="*/ 2960411 w 2992697"/>
                <a:gd name="connsiteY88" fmla="*/ 182853 h 1030680"/>
                <a:gd name="connsiteX89" fmla="*/ 2961342 w 2992697"/>
                <a:gd name="connsiteY89" fmla="*/ 178506 h 1030680"/>
                <a:gd name="connsiteX90" fmla="*/ 2963515 w 2992697"/>
                <a:gd name="connsiteY90" fmla="*/ 177575 h 1030680"/>
                <a:gd name="connsiteX91" fmla="*/ 2967551 w 2992697"/>
                <a:gd name="connsiteY91" fmla="*/ 177575 h 1030680"/>
                <a:gd name="connsiteX92" fmla="*/ 2972829 w 2992697"/>
                <a:gd name="connsiteY92" fmla="*/ 175402 h 1030680"/>
                <a:gd name="connsiteX93" fmla="*/ 2975933 w 2992697"/>
                <a:gd name="connsiteY93" fmla="*/ 185957 h 1030680"/>
                <a:gd name="connsiteX94" fmla="*/ 2982142 w 2992697"/>
                <a:gd name="connsiteY94" fmla="*/ 193408 h 1030680"/>
                <a:gd name="connsiteX95" fmla="*/ 2987420 w 2992697"/>
                <a:gd name="connsiteY95" fmla="*/ 200858 h 1030680"/>
                <a:gd name="connsiteX96" fmla="*/ 2990524 w 2992697"/>
                <a:gd name="connsiteY96" fmla="*/ 210482 h 1030680"/>
                <a:gd name="connsiteX97" fmla="*/ 2992697 w 2992697"/>
                <a:gd name="connsiteY97" fmla="*/ 223211 h 1030680"/>
                <a:gd name="connsiteX98" fmla="*/ 2992697 w 2992697"/>
                <a:gd name="connsiteY98" fmla="*/ 225384 h 1030680"/>
                <a:gd name="connsiteX99" fmla="*/ 2990524 w 2992697"/>
                <a:gd name="connsiteY99" fmla="*/ 227557 h 1030680"/>
                <a:gd name="connsiteX100" fmla="*/ 2990524 w 2992697"/>
                <a:gd name="connsiteY100" fmla="*/ 228488 h 1030680"/>
                <a:gd name="connsiteX101" fmla="*/ 2990524 w 2992697"/>
                <a:gd name="connsiteY101" fmla="*/ 230661 h 1030680"/>
                <a:gd name="connsiteX102" fmla="*/ 2990524 w 2992697"/>
                <a:gd name="connsiteY102" fmla="*/ 232834 h 1030680"/>
                <a:gd name="connsiteX103" fmla="*/ 2989593 w 2992697"/>
                <a:gd name="connsiteY103" fmla="*/ 235939 h 1030680"/>
                <a:gd name="connsiteX104" fmla="*/ 2978106 w 2992697"/>
                <a:gd name="connsiteY104" fmla="*/ 243390 h 1030680"/>
                <a:gd name="connsiteX105" fmla="*/ 2961342 w 2992697"/>
                <a:gd name="connsiteY105" fmla="*/ 250840 h 1030680"/>
                <a:gd name="connsiteX106" fmla="*/ 2941474 w 2992697"/>
                <a:gd name="connsiteY106" fmla="*/ 255186 h 1030680"/>
                <a:gd name="connsiteX107" fmla="*/ 2921605 w 2992697"/>
                <a:gd name="connsiteY107" fmla="*/ 258291 h 1030680"/>
                <a:gd name="connsiteX108" fmla="*/ 2904841 w 2992697"/>
                <a:gd name="connsiteY108" fmla="*/ 260464 h 1030680"/>
                <a:gd name="connsiteX109" fmla="*/ 2907014 w 2992697"/>
                <a:gd name="connsiteY109" fmla="*/ 250840 h 1030680"/>
                <a:gd name="connsiteX110" fmla="*/ 2909187 w 2992697"/>
                <a:gd name="connsiteY110" fmla="*/ 247736 h 1030680"/>
                <a:gd name="connsiteX111" fmla="*/ 2911360 w 2992697"/>
                <a:gd name="connsiteY111" fmla="*/ 243390 h 1030680"/>
                <a:gd name="connsiteX112" fmla="*/ 2912292 w 2992697"/>
                <a:gd name="connsiteY112" fmla="*/ 242458 h 1030680"/>
                <a:gd name="connsiteX113" fmla="*/ 2914465 w 2992697"/>
                <a:gd name="connsiteY113" fmla="*/ 242458 h 1030680"/>
                <a:gd name="connsiteX114" fmla="*/ 2918501 w 2992697"/>
                <a:gd name="connsiteY114" fmla="*/ 240285 h 1030680"/>
                <a:gd name="connsiteX115" fmla="*/ 2919432 w 2992697"/>
                <a:gd name="connsiteY115" fmla="*/ 240285 h 1030680"/>
                <a:gd name="connsiteX116" fmla="*/ 2921605 w 2992697"/>
                <a:gd name="connsiteY116" fmla="*/ 238112 h 1030680"/>
                <a:gd name="connsiteX117" fmla="*/ 2925641 w 2992697"/>
                <a:gd name="connsiteY117" fmla="*/ 235939 h 1030680"/>
                <a:gd name="connsiteX118" fmla="*/ 2930919 w 2992697"/>
                <a:gd name="connsiteY118" fmla="*/ 221037 h 1030680"/>
                <a:gd name="connsiteX119" fmla="*/ 2930919 w 2992697"/>
                <a:gd name="connsiteY119" fmla="*/ 206136 h 1030680"/>
                <a:gd name="connsiteX120" fmla="*/ 2928746 w 2992697"/>
                <a:gd name="connsiteY120" fmla="*/ 192476 h 1030680"/>
                <a:gd name="connsiteX121" fmla="*/ 2931850 w 2992697"/>
                <a:gd name="connsiteY121" fmla="*/ 180990 h 1030680"/>
                <a:gd name="connsiteX122" fmla="*/ 2941163 w 2992697"/>
                <a:gd name="connsiteY122" fmla="*/ 170435 h 1030680"/>
                <a:gd name="connsiteX123" fmla="*/ 2941163 w 2992697"/>
                <a:gd name="connsiteY123" fmla="*/ 165778 h 1030680"/>
                <a:gd name="connsiteX124" fmla="*/ 2941784 w 2992697"/>
                <a:gd name="connsiteY124" fmla="*/ 165778 h 1030680"/>
                <a:gd name="connsiteX125" fmla="*/ 2941784 w 2992697"/>
                <a:gd name="connsiteY125" fmla="*/ 165778 h 1030680"/>
                <a:gd name="connsiteX126" fmla="*/ 148083 w 2992697"/>
                <a:gd name="connsiteY126" fmla="*/ 158327 h 1030680"/>
                <a:gd name="connsiteX127" fmla="*/ 167951 w 2992697"/>
                <a:gd name="connsiteY127" fmla="*/ 180369 h 1030680"/>
                <a:gd name="connsiteX128" fmla="*/ 193097 w 2992697"/>
                <a:gd name="connsiteY128" fmla="*/ 197133 h 1030680"/>
                <a:gd name="connsiteX129" fmla="*/ 224452 w 2992697"/>
                <a:gd name="connsiteY129" fmla="*/ 209861 h 1030680"/>
                <a:gd name="connsiteX130" fmla="*/ 226625 w 2992697"/>
                <a:gd name="connsiteY130" fmla="*/ 227867 h 1030680"/>
                <a:gd name="connsiteX131" fmla="*/ 231903 w 2992697"/>
                <a:gd name="connsiteY131" fmla="*/ 241527 h 1030680"/>
                <a:gd name="connsiteX132" fmla="*/ 237181 w 2992697"/>
                <a:gd name="connsiteY132" fmla="*/ 248978 h 1030680"/>
                <a:gd name="connsiteX133" fmla="*/ 244631 w 2992697"/>
                <a:gd name="connsiteY133" fmla="*/ 256428 h 1030680"/>
                <a:gd name="connsiteX134" fmla="*/ 252082 w 2992697"/>
                <a:gd name="connsiteY134" fmla="*/ 266983 h 1030680"/>
                <a:gd name="connsiteX135" fmla="*/ 239664 w 2992697"/>
                <a:gd name="connsiteY135" fmla="*/ 269157 h 1030680"/>
                <a:gd name="connsiteX136" fmla="*/ 227246 w 2992697"/>
                <a:gd name="connsiteY136" fmla="*/ 271330 h 1030680"/>
                <a:gd name="connsiteX137" fmla="*/ 215760 w 2992697"/>
                <a:gd name="connsiteY137" fmla="*/ 276607 h 1030680"/>
                <a:gd name="connsiteX138" fmla="*/ 208309 w 2992697"/>
                <a:gd name="connsiteY138" fmla="*/ 284058 h 1030680"/>
                <a:gd name="connsiteX139" fmla="*/ 207378 w 2992697"/>
                <a:gd name="connsiteY139" fmla="*/ 287162 h 1030680"/>
                <a:gd name="connsiteX140" fmla="*/ 205205 w 2992697"/>
                <a:gd name="connsiteY140" fmla="*/ 291509 h 1030680"/>
                <a:gd name="connsiteX141" fmla="*/ 203032 w 2992697"/>
                <a:gd name="connsiteY141" fmla="*/ 294613 h 1030680"/>
                <a:gd name="connsiteX142" fmla="*/ 200858 w 2992697"/>
                <a:gd name="connsiteY142" fmla="*/ 296786 h 1030680"/>
                <a:gd name="connsiteX143" fmla="*/ 197754 w 2992697"/>
                <a:gd name="connsiteY143" fmla="*/ 299891 h 1030680"/>
                <a:gd name="connsiteX144" fmla="*/ 186267 w 2992697"/>
                <a:gd name="connsiteY144" fmla="*/ 302064 h 1030680"/>
                <a:gd name="connsiteX145" fmla="*/ 170745 w 2992697"/>
                <a:gd name="connsiteY145" fmla="*/ 304237 h 1030680"/>
                <a:gd name="connsiteX146" fmla="*/ 151808 w 2992697"/>
                <a:gd name="connsiteY146" fmla="*/ 302064 h 1030680"/>
                <a:gd name="connsiteX147" fmla="*/ 137217 w 2992697"/>
                <a:gd name="connsiteY147" fmla="*/ 299891 h 1030680"/>
                <a:gd name="connsiteX148" fmla="*/ 134113 w 2992697"/>
                <a:gd name="connsiteY148" fmla="*/ 289335 h 1030680"/>
                <a:gd name="connsiteX149" fmla="*/ 131939 w 2992697"/>
                <a:gd name="connsiteY149" fmla="*/ 281885 h 1030680"/>
                <a:gd name="connsiteX150" fmla="*/ 129766 w 2992697"/>
                <a:gd name="connsiteY150" fmla="*/ 276607 h 1030680"/>
                <a:gd name="connsiteX151" fmla="*/ 124489 w 2992697"/>
                <a:gd name="connsiteY151" fmla="*/ 266983 h 1030680"/>
                <a:gd name="connsiteX152" fmla="*/ 148393 w 2992697"/>
                <a:gd name="connsiteY152" fmla="*/ 259533 h 1030680"/>
                <a:gd name="connsiteX153" fmla="*/ 148393 w 2992697"/>
                <a:gd name="connsiteY153" fmla="*/ 256428 h 1030680"/>
                <a:gd name="connsiteX154" fmla="*/ 129456 w 2992697"/>
                <a:gd name="connsiteY154" fmla="*/ 254255 h 1030680"/>
                <a:gd name="connsiteX155" fmla="*/ 117038 w 2992697"/>
                <a:gd name="connsiteY155" fmla="*/ 249909 h 1030680"/>
                <a:gd name="connsiteX156" fmla="*/ 107725 w 2992697"/>
                <a:gd name="connsiteY156" fmla="*/ 242458 h 1030680"/>
                <a:gd name="connsiteX157" fmla="*/ 106793 w 2992697"/>
                <a:gd name="connsiteY157" fmla="*/ 237181 h 1030680"/>
                <a:gd name="connsiteX158" fmla="*/ 102758 w 2992697"/>
                <a:gd name="connsiteY158" fmla="*/ 231903 h 1030680"/>
                <a:gd name="connsiteX159" fmla="*/ 100584 w 2992697"/>
                <a:gd name="connsiteY159" fmla="*/ 226625 h 1030680"/>
                <a:gd name="connsiteX160" fmla="*/ 100584 w 2992697"/>
                <a:gd name="connsiteY160" fmla="*/ 220417 h 1030680"/>
                <a:gd name="connsiteX161" fmla="*/ 100584 w 2992697"/>
                <a:gd name="connsiteY161" fmla="*/ 217312 h 1030680"/>
                <a:gd name="connsiteX162" fmla="*/ 100584 w 2992697"/>
                <a:gd name="connsiteY162" fmla="*/ 212966 h 1030680"/>
                <a:gd name="connsiteX163" fmla="*/ 102758 w 2992697"/>
                <a:gd name="connsiteY163" fmla="*/ 212966 h 1030680"/>
                <a:gd name="connsiteX164" fmla="*/ 104931 w 2992697"/>
                <a:gd name="connsiteY164" fmla="*/ 212034 h 1030680"/>
                <a:gd name="connsiteX165" fmla="*/ 107104 w 2992697"/>
                <a:gd name="connsiteY165" fmla="*/ 212034 h 1030680"/>
                <a:gd name="connsiteX166" fmla="*/ 108035 w 2992697"/>
                <a:gd name="connsiteY166" fmla="*/ 212034 h 1030680"/>
                <a:gd name="connsiteX167" fmla="*/ 112071 w 2992697"/>
                <a:gd name="connsiteY167" fmla="*/ 209861 h 1030680"/>
                <a:gd name="connsiteX168" fmla="*/ 113623 w 2992697"/>
                <a:gd name="connsiteY168" fmla="*/ 204894 h 1030680"/>
                <a:gd name="connsiteX169" fmla="*/ 113623 w 2992697"/>
                <a:gd name="connsiteY169" fmla="*/ 198685 h 1030680"/>
                <a:gd name="connsiteX170" fmla="*/ 113623 w 2992697"/>
                <a:gd name="connsiteY170" fmla="*/ 195581 h 1030680"/>
                <a:gd name="connsiteX171" fmla="*/ 114554 w 2992697"/>
                <a:gd name="connsiteY171" fmla="*/ 193408 h 1030680"/>
                <a:gd name="connsiteX172" fmla="*/ 116728 w 2992697"/>
                <a:gd name="connsiteY172" fmla="*/ 190303 h 1030680"/>
                <a:gd name="connsiteX173" fmla="*/ 118901 w 2992697"/>
                <a:gd name="connsiteY173" fmla="*/ 190303 h 1030680"/>
                <a:gd name="connsiteX174" fmla="*/ 121074 w 2992697"/>
                <a:gd name="connsiteY174" fmla="*/ 188130 h 1030680"/>
                <a:gd name="connsiteX175" fmla="*/ 122005 w 2992697"/>
                <a:gd name="connsiteY175" fmla="*/ 188130 h 1030680"/>
                <a:gd name="connsiteX176" fmla="*/ 124178 w 2992697"/>
                <a:gd name="connsiteY176" fmla="*/ 188130 h 1030680"/>
                <a:gd name="connsiteX177" fmla="*/ 127283 w 2992697"/>
                <a:gd name="connsiteY177" fmla="*/ 185957 h 1030680"/>
                <a:gd name="connsiteX178" fmla="*/ 129456 w 2992697"/>
                <a:gd name="connsiteY178" fmla="*/ 178506 h 1030680"/>
                <a:gd name="connsiteX179" fmla="*/ 131629 w 2992697"/>
                <a:gd name="connsiteY179" fmla="*/ 173229 h 1030680"/>
                <a:gd name="connsiteX180" fmla="*/ 133802 w 2992697"/>
                <a:gd name="connsiteY180" fmla="*/ 167951 h 1030680"/>
                <a:gd name="connsiteX181" fmla="*/ 136907 w 2992697"/>
                <a:gd name="connsiteY181" fmla="*/ 162674 h 1030680"/>
                <a:gd name="connsiteX182" fmla="*/ 139080 w 2992697"/>
                <a:gd name="connsiteY182" fmla="*/ 160500 h 1030680"/>
                <a:gd name="connsiteX183" fmla="*/ 141253 w 2992697"/>
                <a:gd name="connsiteY183" fmla="*/ 160500 h 1030680"/>
                <a:gd name="connsiteX184" fmla="*/ 142184 w 2992697"/>
                <a:gd name="connsiteY184" fmla="*/ 158327 h 1030680"/>
                <a:gd name="connsiteX185" fmla="*/ 144357 w 2992697"/>
                <a:gd name="connsiteY185" fmla="*/ 158327 h 1030680"/>
                <a:gd name="connsiteX186" fmla="*/ 148083 w 2992697"/>
                <a:gd name="connsiteY186" fmla="*/ 158327 h 1030680"/>
                <a:gd name="connsiteX187" fmla="*/ 148083 w 2992697"/>
                <a:gd name="connsiteY187" fmla="*/ 158327 h 1030680"/>
                <a:gd name="connsiteX188" fmla="*/ 148083 w 2992697"/>
                <a:gd name="connsiteY188" fmla="*/ 158327 h 1030680"/>
                <a:gd name="connsiteX189" fmla="*/ 1222846 w 2992697"/>
                <a:gd name="connsiteY189" fmla="*/ 138148 h 1030680"/>
                <a:gd name="connsiteX190" fmla="*/ 1228124 w 2992697"/>
                <a:gd name="connsiteY190" fmla="*/ 140322 h 1030680"/>
                <a:gd name="connsiteX191" fmla="*/ 1233401 w 2992697"/>
                <a:gd name="connsiteY191" fmla="*/ 141253 h 1030680"/>
                <a:gd name="connsiteX192" fmla="*/ 1236506 w 2992697"/>
                <a:gd name="connsiteY192" fmla="*/ 143426 h 1030680"/>
                <a:gd name="connsiteX193" fmla="*/ 1242714 w 2992697"/>
                <a:gd name="connsiteY193" fmla="*/ 145599 h 1030680"/>
                <a:gd name="connsiteX194" fmla="*/ 1242714 w 2992697"/>
                <a:gd name="connsiteY194" fmla="*/ 150877 h 1030680"/>
                <a:gd name="connsiteX195" fmla="*/ 1243646 w 2992697"/>
                <a:gd name="connsiteY195" fmla="*/ 155223 h 1030680"/>
                <a:gd name="connsiteX196" fmla="*/ 1243646 w 2992697"/>
                <a:gd name="connsiteY196" fmla="*/ 158327 h 1030680"/>
                <a:gd name="connsiteX197" fmla="*/ 1245819 w 2992697"/>
                <a:gd name="connsiteY197" fmla="*/ 162674 h 1030680"/>
                <a:gd name="connsiteX198" fmla="*/ 1233401 w 2992697"/>
                <a:gd name="connsiteY198" fmla="*/ 162674 h 1030680"/>
                <a:gd name="connsiteX199" fmla="*/ 1231228 w 2992697"/>
                <a:gd name="connsiteY199" fmla="*/ 158327 h 1030680"/>
                <a:gd name="connsiteX200" fmla="*/ 1229055 w 2992697"/>
                <a:gd name="connsiteY200" fmla="*/ 155223 h 1030680"/>
                <a:gd name="connsiteX201" fmla="*/ 1225950 w 2992697"/>
                <a:gd name="connsiteY201" fmla="*/ 150877 h 1030680"/>
                <a:gd name="connsiteX202" fmla="*/ 1223777 w 2992697"/>
                <a:gd name="connsiteY202" fmla="*/ 148704 h 1030680"/>
                <a:gd name="connsiteX203" fmla="*/ 1223777 w 2992697"/>
                <a:gd name="connsiteY203" fmla="*/ 143426 h 1030680"/>
                <a:gd name="connsiteX204" fmla="*/ 1222846 w 2992697"/>
                <a:gd name="connsiteY204" fmla="*/ 138148 h 1030680"/>
                <a:gd name="connsiteX205" fmla="*/ 1222846 w 2992697"/>
                <a:gd name="connsiteY205" fmla="*/ 138148 h 1030680"/>
                <a:gd name="connsiteX206" fmla="*/ 1222846 w 2992697"/>
                <a:gd name="connsiteY206" fmla="*/ 138148 h 1030680"/>
                <a:gd name="connsiteX207" fmla="*/ 1730114 w 2992697"/>
                <a:gd name="connsiteY207" fmla="*/ 113934 h 1030680"/>
                <a:gd name="connsiteX208" fmla="*/ 1736323 w 2992697"/>
                <a:gd name="connsiteY208" fmla="*/ 123557 h 1030680"/>
                <a:gd name="connsiteX209" fmla="*/ 1741601 w 2992697"/>
                <a:gd name="connsiteY209" fmla="*/ 141563 h 1030680"/>
                <a:gd name="connsiteX210" fmla="*/ 1749051 w 2992697"/>
                <a:gd name="connsiteY210" fmla="*/ 158327 h 1030680"/>
                <a:gd name="connsiteX211" fmla="*/ 1758365 w 2992697"/>
                <a:gd name="connsiteY211" fmla="*/ 175091 h 1030680"/>
                <a:gd name="connsiteX212" fmla="*/ 1763642 w 2992697"/>
                <a:gd name="connsiteY212" fmla="*/ 182542 h 1030680"/>
                <a:gd name="connsiteX213" fmla="*/ 1766747 w 2992697"/>
                <a:gd name="connsiteY213" fmla="*/ 178196 h 1030680"/>
                <a:gd name="connsiteX214" fmla="*/ 1768920 w 2992697"/>
                <a:gd name="connsiteY214" fmla="*/ 177265 h 1030680"/>
                <a:gd name="connsiteX215" fmla="*/ 1772956 w 2992697"/>
                <a:gd name="connsiteY215" fmla="*/ 177265 h 1030680"/>
                <a:gd name="connsiteX216" fmla="*/ 1776060 w 2992697"/>
                <a:gd name="connsiteY216" fmla="*/ 175091 h 1030680"/>
                <a:gd name="connsiteX217" fmla="*/ 1783511 w 2992697"/>
                <a:gd name="connsiteY217" fmla="*/ 175091 h 1030680"/>
                <a:gd name="connsiteX218" fmla="*/ 1783511 w 2992697"/>
                <a:gd name="connsiteY218" fmla="*/ 178196 h 1030680"/>
                <a:gd name="connsiteX219" fmla="*/ 1787547 w 2992697"/>
                <a:gd name="connsiteY219" fmla="*/ 178196 h 1030680"/>
                <a:gd name="connsiteX220" fmla="*/ 1787547 w 2992697"/>
                <a:gd name="connsiteY220" fmla="*/ 189682 h 1030680"/>
                <a:gd name="connsiteX221" fmla="*/ 1759296 w 2992697"/>
                <a:gd name="connsiteY221" fmla="*/ 192787 h 1030680"/>
                <a:gd name="connsiteX222" fmla="*/ 1756192 w 2992697"/>
                <a:gd name="connsiteY222" fmla="*/ 222279 h 1030680"/>
                <a:gd name="connsiteX223" fmla="*/ 1746878 w 2992697"/>
                <a:gd name="connsiteY223" fmla="*/ 246494 h 1030680"/>
                <a:gd name="connsiteX224" fmla="*/ 1739428 w 2992697"/>
                <a:gd name="connsiteY224" fmla="*/ 270709 h 1030680"/>
                <a:gd name="connsiteX225" fmla="*/ 1736323 w 2992697"/>
                <a:gd name="connsiteY225" fmla="*/ 290888 h 1030680"/>
                <a:gd name="connsiteX226" fmla="*/ 1734150 w 2992697"/>
                <a:gd name="connsiteY226" fmla="*/ 311067 h 1030680"/>
                <a:gd name="connsiteX227" fmla="*/ 1734150 w 2992697"/>
                <a:gd name="connsiteY227" fmla="*/ 327831 h 1030680"/>
                <a:gd name="connsiteX228" fmla="*/ 1730114 w 2992697"/>
                <a:gd name="connsiteY228" fmla="*/ 343664 h 1030680"/>
                <a:gd name="connsiteX229" fmla="*/ 1727010 w 2992697"/>
                <a:gd name="connsiteY229" fmla="*/ 343664 h 1030680"/>
                <a:gd name="connsiteX230" fmla="*/ 1727010 w 2992697"/>
                <a:gd name="connsiteY230" fmla="*/ 340559 h 1030680"/>
                <a:gd name="connsiteX231" fmla="*/ 1721732 w 2992697"/>
                <a:gd name="connsiteY231" fmla="*/ 333108 h 1030680"/>
                <a:gd name="connsiteX232" fmla="*/ 1712419 w 2992697"/>
                <a:gd name="connsiteY232" fmla="*/ 323485 h 1030680"/>
                <a:gd name="connsiteX233" fmla="*/ 1701864 w 2992697"/>
                <a:gd name="connsiteY233" fmla="*/ 310756 h 1030680"/>
                <a:gd name="connsiteX234" fmla="*/ 1692550 w 2992697"/>
                <a:gd name="connsiteY234" fmla="*/ 298028 h 1030680"/>
                <a:gd name="connsiteX235" fmla="*/ 1685100 w 2992697"/>
                <a:gd name="connsiteY235" fmla="*/ 285300 h 1030680"/>
                <a:gd name="connsiteX236" fmla="*/ 1681064 w 2992697"/>
                <a:gd name="connsiteY236" fmla="*/ 273813 h 1030680"/>
                <a:gd name="connsiteX237" fmla="*/ 1683237 w 2992697"/>
                <a:gd name="connsiteY237" fmla="*/ 266363 h 1030680"/>
                <a:gd name="connsiteX238" fmla="*/ 1687273 w 2992697"/>
                <a:gd name="connsiteY238" fmla="*/ 264189 h 1030680"/>
                <a:gd name="connsiteX239" fmla="*/ 1690377 w 2992697"/>
                <a:gd name="connsiteY239" fmla="*/ 264189 h 1030680"/>
                <a:gd name="connsiteX240" fmla="*/ 1692550 w 2992697"/>
                <a:gd name="connsiteY240" fmla="*/ 264189 h 1030680"/>
                <a:gd name="connsiteX241" fmla="*/ 1694723 w 2992697"/>
                <a:gd name="connsiteY241" fmla="*/ 264189 h 1030680"/>
                <a:gd name="connsiteX242" fmla="*/ 1695655 w 2992697"/>
                <a:gd name="connsiteY242" fmla="*/ 264189 h 1030680"/>
                <a:gd name="connsiteX243" fmla="*/ 1697828 w 2992697"/>
                <a:gd name="connsiteY243" fmla="*/ 264189 h 1030680"/>
                <a:gd name="connsiteX244" fmla="*/ 1700001 w 2992697"/>
                <a:gd name="connsiteY244" fmla="*/ 263879 h 1030680"/>
                <a:gd name="connsiteX245" fmla="*/ 1703106 w 2992697"/>
                <a:gd name="connsiteY245" fmla="*/ 259533 h 1030680"/>
                <a:gd name="connsiteX246" fmla="*/ 1700001 w 2992697"/>
                <a:gd name="connsiteY246" fmla="*/ 259533 h 1030680"/>
                <a:gd name="connsiteX247" fmla="*/ 1700001 w 2992697"/>
                <a:gd name="connsiteY247" fmla="*/ 256428 h 1030680"/>
                <a:gd name="connsiteX248" fmla="*/ 1683237 w 2992697"/>
                <a:gd name="connsiteY248" fmla="*/ 254255 h 1030680"/>
                <a:gd name="connsiteX249" fmla="*/ 1673924 w 2992697"/>
                <a:gd name="connsiteY249" fmla="*/ 248978 h 1030680"/>
                <a:gd name="connsiteX250" fmla="*/ 1666473 w 2992697"/>
                <a:gd name="connsiteY250" fmla="*/ 239354 h 1030680"/>
                <a:gd name="connsiteX251" fmla="*/ 1673924 w 2992697"/>
                <a:gd name="connsiteY251" fmla="*/ 237181 h 1030680"/>
                <a:gd name="connsiteX252" fmla="*/ 1680132 w 2992697"/>
                <a:gd name="connsiteY252" fmla="*/ 235007 h 1030680"/>
                <a:gd name="connsiteX253" fmla="*/ 1683237 w 2992697"/>
                <a:gd name="connsiteY253" fmla="*/ 234076 h 1030680"/>
                <a:gd name="connsiteX254" fmla="*/ 1687273 w 2992697"/>
                <a:gd name="connsiteY254" fmla="*/ 231903 h 1030680"/>
                <a:gd name="connsiteX255" fmla="*/ 1690377 w 2992697"/>
                <a:gd name="connsiteY255" fmla="*/ 229730 h 1030680"/>
                <a:gd name="connsiteX256" fmla="*/ 1694413 w 2992697"/>
                <a:gd name="connsiteY256" fmla="*/ 226625 h 1030680"/>
                <a:gd name="connsiteX257" fmla="*/ 1694413 w 2992697"/>
                <a:gd name="connsiteY257" fmla="*/ 222279 h 1030680"/>
                <a:gd name="connsiteX258" fmla="*/ 1679822 w 2992697"/>
                <a:gd name="connsiteY258" fmla="*/ 222279 h 1030680"/>
                <a:gd name="connsiteX259" fmla="*/ 1675786 w 2992697"/>
                <a:gd name="connsiteY259" fmla="*/ 224452 h 1030680"/>
                <a:gd name="connsiteX260" fmla="*/ 1672682 w 2992697"/>
                <a:gd name="connsiteY260" fmla="*/ 224452 h 1030680"/>
                <a:gd name="connsiteX261" fmla="*/ 1668646 w 2992697"/>
                <a:gd name="connsiteY261" fmla="*/ 226625 h 1030680"/>
                <a:gd name="connsiteX262" fmla="*/ 1663369 w 2992697"/>
                <a:gd name="connsiteY262" fmla="*/ 226625 h 1030680"/>
                <a:gd name="connsiteX263" fmla="*/ 1654055 w 2992697"/>
                <a:gd name="connsiteY263" fmla="*/ 209861 h 1030680"/>
                <a:gd name="connsiteX264" fmla="*/ 1643500 w 2992697"/>
                <a:gd name="connsiteY264" fmla="*/ 193097 h 1030680"/>
                <a:gd name="connsiteX265" fmla="*/ 1644431 w 2992697"/>
                <a:gd name="connsiteY265" fmla="*/ 187820 h 1030680"/>
                <a:gd name="connsiteX266" fmla="*/ 1644431 w 2992697"/>
                <a:gd name="connsiteY266" fmla="*/ 184715 h 1030680"/>
                <a:gd name="connsiteX267" fmla="*/ 1646604 w 2992697"/>
                <a:gd name="connsiteY267" fmla="*/ 182542 h 1030680"/>
                <a:gd name="connsiteX268" fmla="*/ 1648778 w 2992697"/>
                <a:gd name="connsiteY268" fmla="*/ 178196 h 1030680"/>
                <a:gd name="connsiteX269" fmla="*/ 1648778 w 2992697"/>
                <a:gd name="connsiteY269" fmla="*/ 175091 h 1030680"/>
                <a:gd name="connsiteX270" fmla="*/ 1650951 w 2992697"/>
                <a:gd name="connsiteY270" fmla="*/ 169814 h 1030680"/>
                <a:gd name="connsiteX271" fmla="*/ 1646915 w 2992697"/>
                <a:gd name="connsiteY271" fmla="*/ 169814 h 1030680"/>
                <a:gd name="connsiteX272" fmla="*/ 1646915 w 2992697"/>
                <a:gd name="connsiteY272" fmla="*/ 165468 h 1030680"/>
                <a:gd name="connsiteX273" fmla="*/ 1643810 w 2992697"/>
                <a:gd name="connsiteY273" fmla="*/ 167641 h 1030680"/>
                <a:gd name="connsiteX274" fmla="*/ 1641637 w 2992697"/>
                <a:gd name="connsiteY274" fmla="*/ 167641 h 1030680"/>
                <a:gd name="connsiteX275" fmla="*/ 1639464 w 2992697"/>
                <a:gd name="connsiteY275" fmla="*/ 167641 h 1030680"/>
                <a:gd name="connsiteX276" fmla="*/ 1639464 w 2992697"/>
                <a:gd name="connsiteY276" fmla="*/ 167641 h 1030680"/>
                <a:gd name="connsiteX277" fmla="*/ 1637291 w 2992697"/>
                <a:gd name="connsiteY277" fmla="*/ 167641 h 1030680"/>
                <a:gd name="connsiteX278" fmla="*/ 1637291 w 2992697"/>
                <a:gd name="connsiteY278" fmla="*/ 165468 h 1030680"/>
                <a:gd name="connsiteX279" fmla="*/ 1634187 w 2992697"/>
                <a:gd name="connsiteY279" fmla="*/ 162363 h 1030680"/>
                <a:gd name="connsiteX280" fmla="*/ 1632013 w 2992697"/>
                <a:gd name="connsiteY280" fmla="*/ 158017 h 1030680"/>
                <a:gd name="connsiteX281" fmla="*/ 1629840 w 2992697"/>
                <a:gd name="connsiteY281" fmla="*/ 154912 h 1030680"/>
                <a:gd name="connsiteX282" fmla="*/ 1628909 w 2992697"/>
                <a:gd name="connsiteY282" fmla="*/ 152739 h 1030680"/>
                <a:gd name="connsiteX283" fmla="*/ 1628909 w 2992697"/>
                <a:gd name="connsiteY283" fmla="*/ 147462 h 1030680"/>
                <a:gd name="connsiteX284" fmla="*/ 1626736 w 2992697"/>
                <a:gd name="connsiteY284" fmla="*/ 141253 h 1030680"/>
                <a:gd name="connsiteX285" fmla="*/ 1646604 w 2992697"/>
                <a:gd name="connsiteY285" fmla="*/ 128525 h 1030680"/>
                <a:gd name="connsiteX286" fmla="*/ 1666473 w 2992697"/>
                <a:gd name="connsiteY286" fmla="*/ 117969 h 1030680"/>
                <a:gd name="connsiteX287" fmla="*/ 1668646 w 2992697"/>
                <a:gd name="connsiteY287" fmla="*/ 123247 h 1030680"/>
                <a:gd name="connsiteX288" fmla="*/ 1670819 w 2992697"/>
                <a:gd name="connsiteY288" fmla="*/ 128525 h 1030680"/>
                <a:gd name="connsiteX289" fmla="*/ 1672992 w 2992697"/>
                <a:gd name="connsiteY289" fmla="*/ 130698 h 1030680"/>
                <a:gd name="connsiteX290" fmla="*/ 1676097 w 2992697"/>
                <a:gd name="connsiteY290" fmla="*/ 132871 h 1030680"/>
                <a:gd name="connsiteX291" fmla="*/ 1678270 w 2992697"/>
                <a:gd name="connsiteY291" fmla="*/ 132871 h 1030680"/>
                <a:gd name="connsiteX292" fmla="*/ 1680443 w 2992697"/>
                <a:gd name="connsiteY292" fmla="*/ 133802 h 1030680"/>
                <a:gd name="connsiteX293" fmla="*/ 1683547 w 2992697"/>
                <a:gd name="connsiteY293" fmla="*/ 135975 h 1030680"/>
                <a:gd name="connsiteX294" fmla="*/ 1687583 w 2992697"/>
                <a:gd name="connsiteY294" fmla="*/ 138148 h 1030680"/>
                <a:gd name="connsiteX295" fmla="*/ 1690688 w 2992697"/>
                <a:gd name="connsiteY295" fmla="*/ 148704 h 1030680"/>
                <a:gd name="connsiteX296" fmla="*/ 1692861 w 2992697"/>
                <a:gd name="connsiteY296" fmla="*/ 162363 h 1030680"/>
                <a:gd name="connsiteX297" fmla="*/ 1695034 w 2992697"/>
                <a:gd name="connsiteY297" fmla="*/ 175091 h 1030680"/>
                <a:gd name="connsiteX298" fmla="*/ 1703416 w 2992697"/>
                <a:gd name="connsiteY298" fmla="*/ 175091 h 1030680"/>
                <a:gd name="connsiteX299" fmla="*/ 1703416 w 2992697"/>
                <a:gd name="connsiteY299" fmla="*/ 165468 h 1030680"/>
                <a:gd name="connsiteX300" fmla="*/ 1700311 w 2992697"/>
                <a:gd name="connsiteY300" fmla="*/ 154912 h 1030680"/>
                <a:gd name="connsiteX301" fmla="*/ 1700311 w 2992697"/>
                <a:gd name="connsiteY301" fmla="*/ 141253 h 1030680"/>
                <a:gd name="connsiteX302" fmla="*/ 1703416 w 2992697"/>
                <a:gd name="connsiteY302" fmla="*/ 128525 h 1030680"/>
                <a:gd name="connsiteX303" fmla="*/ 1707452 w 2992697"/>
                <a:gd name="connsiteY303" fmla="*/ 117969 h 1030680"/>
                <a:gd name="connsiteX304" fmla="*/ 1730114 w 2992697"/>
                <a:gd name="connsiteY304" fmla="*/ 113934 h 1030680"/>
                <a:gd name="connsiteX305" fmla="*/ 1730114 w 2992697"/>
                <a:gd name="connsiteY305" fmla="*/ 113934 h 1030680"/>
                <a:gd name="connsiteX306" fmla="*/ 1730114 w 2992697"/>
                <a:gd name="connsiteY306" fmla="*/ 113934 h 1030680"/>
                <a:gd name="connsiteX307" fmla="*/ 2755827 w 2992697"/>
                <a:gd name="connsiteY307" fmla="*/ 104620 h 1030680"/>
                <a:gd name="connsiteX308" fmla="*/ 2761105 w 2992697"/>
                <a:gd name="connsiteY308" fmla="*/ 108966 h 1030680"/>
                <a:gd name="connsiteX309" fmla="*/ 2765140 w 2992697"/>
                <a:gd name="connsiteY309" fmla="*/ 112071 h 1030680"/>
                <a:gd name="connsiteX310" fmla="*/ 2770418 w 2992697"/>
                <a:gd name="connsiteY310" fmla="*/ 112071 h 1030680"/>
                <a:gd name="connsiteX311" fmla="*/ 2775696 w 2992697"/>
                <a:gd name="connsiteY311" fmla="*/ 112071 h 1030680"/>
                <a:gd name="connsiteX312" fmla="*/ 2785009 w 2992697"/>
                <a:gd name="connsiteY312" fmla="*/ 114244 h 1030680"/>
                <a:gd name="connsiteX313" fmla="*/ 2782836 w 2992697"/>
                <a:gd name="connsiteY313" fmla="*/ 118590 h 1030680"/>
                <a:gd name="connsiteX314" fmla="*/ 2782836 w 2992697"/>
                <a:gd name="connsiteY314" fmla="*/ 119522 h 1030680"/>
                <a:gd name="connsiteX315" fmla="*/ 2782836 w 2992697"/>
                <a:gd name="connsiteY315" fmla="*/ 121695 h 1030680"/>
                <a:gd name="connsiteX316" fmla="*/ 2781905 w 2992697"/>
                <a:gd name="connsiteY316" fmla="*/ 123868 h 1030680"/>
                <a:gd name="connsiteX317" fmla="*/ 2781905 w 2992697"/>
                <a:gd name="connsiteY317" fmla="*/ 126041 h 1030680"/>
                <a:gd name="connsiteX318" fmla="*/ 2768245 w 2992697"/>
                <a:gd name="connsiteY318" fmla="*/ 133492 h 1030680"/>
                <a:gd name="connsiteX319" fmla="*/ 2750550 w 2992697"/>
                <a:gd name="connsiteY319" fmla="*/ 136596 h 1030680"/>
                <a:gd name="connsiteX320" fmla="*/ 2731613 w 2992697"/>
                <a:gd name="connsiteY320" fmla="*/ 138769 h 1030680"/>
                <a:gd name="connsiteX321" fmla="*/ 2730681 w 2992697"/>
                <a:gd name="connsiteY321" fmla="*/ 134423 h 1030680"/>
                <a:gd name="connsiteX322" fmla="*/ 2730681 w 2992697"/>
                <a:gd name="connsiteY322" fmla="*/ 131319 h 1030680"/>
                <a:gd name="connsiteX323" fmla="*/ 2728508 w 2992697"/>
                <a:gd name="connsiteY323" fmla="*/ 126972 h 1030680"/>
                <a:gd name="connsiteX324" fmla="*/ 2728508 w 2992697"/>
                <a:gd name="connsiteY324" fmla="*/ 121695 h 1030680"/>
                <a:gd name="connsiteX325" fmla="*/ 2733786 w 2992697"/>
                <a:gd name="connsiteY325" fmla="*/ 118590 h 1030680"/>
                <a:gd name="connsiteX326" fmla="*/ 2737821 w 2992697"/>
                <a:gd name="connsiteY326" fmla="*/ 114244 h 1030680"/>
                <a:gd name="connsiteX327" fmla="*/ 2740926 w 2992697"/>
                <a:gd name="connsiteY327" fmla="*/ 112071 h 1030680"/>
                <a:gd name="connsiteX328" fmla="*/ 2744961 w 2992697"/>
                <a:gd name="connsiteY328" fmla="*/ 108966 h 1030680"/>
                <a:gd name="connsiteX329" fmla="*/ 2748066 w 2992697"/>
                <a:gd name="connsiteY329" fmla="*/ 106793 h 1030680"/>
                <a:gd name="connsiteX330" fmla="*/ 2755827 w 2992697"/>
                <a:gd name="connsiteY330" fmla="*/ 104620 h 1030680"/>
                <a:gd name="connsiteX331" fmla="*/ 2755827 w 2992697"/>
                <a:gd name="connsiteY331" fmla="*/ 104620 h 1030680"/>
                <a:gd name="connsiteX332" fmla="*/ 2755827 w 2992697"/>
                <a:gd name="connsiteY332" fmla="*/ 104620 h 1030680"/>
                <a:gd name="connsiteX333" fmla="*/ 2195472 w 2992697"/>
                <a:gd name="connsiteY333" fmla="*/ 104620 h 1030680"/>
                <a:gd name="connsiteX334" fmla="*/ 2210063 w 2992697"/>
                <a:gd name="connsiteY334" fmla="*/ 106793 h 1030680"/>
                <a:gd name="connsiteX335" fmla="*/ 2220619 w 2992697"/>
                <a:gd name="connsiteY335" fmla="*/ 112071 h 1030680"/>
                <a:gd name="connsiteX336" fmla="*/ 2231174 w 2992697"/>
                <a:gd name="connsiteY336" fmla="*/ 118280 h 1030680"/>
                <a:gd name="connsiteX337" fmla="*/ 2228069 w 2992697"/>
                <a:gd name="connsiteY337" fmla="*/ 121384 h 1030680"/>
                <a:gd name="connsiteX338" fmla="*/ 2225896 w 2992697"/>
                <a:gd name="connsiteY338" fmla="*/ 126662 h 1030680"/>
                <a:gd name="connsiteX339" fmla="*/ 2222792 w 2992697"/>
                <a:gd name="connsiteY339" fmla="*/ 128835 h 1030680"/>
                <a:gd name="connsiteX340" fmla="*/ 2217514 w 2992697"/>
                <a:gd name="connsiteY340" fmla="*/ 131008 h 1030680"/>
                <a:gd name="connsiteX341" fmla="*/ 2211305 w 2992697"/>
                <a:gd name="connsiteY341" fmla="*/ 133181 h 1030680"/>
                <a:gd name="connsiteX342" fmla="*/ 2203855 w 2992697"/>
                <a:gd name="connsiteY342" fmla="*/ 133181 h 1030680"/>
                <a:gd name="connsiteX343" fmla="*/ 2198577 w 2992697"/>
                <a:gd name="connsiteY343" fmla="*/ 136286 h 1030680"/>
                <a:gd name="connsiteX344" fmla="*/ 2193300 w 2992697"/>
                <a:gd name="connsiteY344" fmla="*/ 136286 h 1030680"/>
                <a:gd name="connsiteX345" fmla="*/ 2188022 w 2992697"/>
                <a:gd name="connsiteY345" fmla="*/ 138459 h 1030680"/>
                <a:gd name="connsiteX346" fmla="*/ 2180571 w 2992697"/>
                <a:gd name="connsiteY346" fmla="*/ 138459 h 1030680"/>
                <a:gd name="connsiteX347" fmla="*/ 2180571 w 2992697"/>
                <a:gd name="connsiteY347" fmla="*/ 126972 h 1030680"/>
                <a:gd name="connsiteX348" fmla="*/ 2181502 w 2992697"/>
                <a:gd name="connsiteY348" fmla="*/ 119522 h 1030680"/>
                <a:gd name="connsiteX349" fmla="*/ 2188953 w 2992697"/>
                <a:gd name="connsiteY349" fmla="*/ 114244 h 1030680"/>
                <a:gd name="connsiteX350" fmla="*/ 2195472 w 2992697"/>
                <a:gd name="connsiteY350" fmla="*/ 104620 h 1030680"/>
                <a:gd name="connsiteX351" fmla="*/ 2195472 w 2992697"/>
                <a:gd name="connsiteY351" fmla="*/ 104620 h 1030680"/>
                <a:gd name="connsiteX352" fmla="*/ 2195472 w 2992697"/>
                <a:gd name="connsiteY352" fmla="*/ 104620 h 1030680"/>
                <a:gd name="connsiteX353" fmla="*/ 798156 w 2992697"/>
                <a:gd name="connsiteY353" fmla="*/ 104620 h 1030680"/>
                <a:gd name="connsiteX354" fmla="*/ 812747 w 2992697"/>
                <a:gd name="connsiteY354" fmla="*/ 104620 h 1030680"/>
                <a:gd name="connsiteX355" fmla="*/ 815852 w 2992697"/>
                <a:gd name="connsiteY355" fmla="*/ 114244 h 1030680"/>
                <a:gd name="connsiteX356" fmla="*/ 819887 w 2992697"/>
                <a:gd name="connsiteY356" fmla="*/ 119522 h 1030680"/>
                <a:gd name="connsiteX357" fmla="*/ 822992 w 2992697"/>
                <a:gd name="connsiteY357" fmla="*/ 126972 h 1030680"/>
                <a:gd name="connsiteX358" fmla="*/ 825165 w 2992697"/>
                <a:gd name="connsiteY358" fmla="*/ 138459 h 1030680"/>
                <a:gd name="connsiteX359" fmla="*/ 822060 w 2992697"/>
                <a:gd name="connsiteY359" fmla="*/ 138459 h 1030680"/>
                <a:gd name="connsiteX360" fmla="*/ 810574 w 2992697"/>
                <a:gd name="connsiteY360" fmla="*/ 131008 h 1030680"/>
                <a:gd name="connsiteX361" fmla="*/ 803123 w 2992697"/>
                <a:gd name="connsiteY361" fmla="*/ 123557 h 1030680"/>
                <a:gd name="connsiteX362" fmla="*/ 797846 w 2992697"/>
                <a:gd name="connsiteY362" fmla="*/ 116107 h 1030680"/>
                <a:gd name="connsiteX363" fmla="*/ 797846 w 2992697"/>
                <a:gd name="connsiteY363" fmla="*/ 104620 h 1030680"/>
                <a:gd name="connsiteX364" fmla="*/ 798156 w 2992697"/>
                <a:gd name="connsiteY364" fmla="*/ 104620 h 1030680"/>
                <a:gd name="connsiteX365" fmla="*/ 798156 w 2992697"/>
                <a:gd name="connsiteY365" fmla="*/ 104620 h 1030680"/>
                <a:gd name="connsiteX366" fmla="*/ 2852997 w 2992697"/>
                <a:gd name="connsiteY366" fmla="*/ 81337 h 1030680"/>
                <a:gd name="connsiteX367" fmla="*/ 2856101 w 2992697"/>
                <a:gd name="connsiteY367" fmla="*/ 81337 h 1030680"/>
                <a:gd name="connsiteX368" fmla="*/ 2860137 w 2992697"/>
                <a:gd name="connsiteY368" fmla="*/ 83510 h 1030680"/>
                <a:gd name="connsiteX369" fmla="*/ 2861068 w 2992697"/>
                <a:gd name="connsiteY369" fmla="*/ 83510 h 1030680"/>
                <a:gd name="connsiteX370" fmla="*/ 2863241 w 2992697"/>
                <a:gd name="connsiteY370" fmla="*/ 83510 h 1030680"/>
                <a:gd name="connsiteX371" fmla="*/ 2865415 w 2992697"/>
                <a:gd name="connsiteY371" fmla="*/ 84441 h 1030680"/>
                <a:gd name="connsiteX372" fmla="*/ 2861379 w 2992697"/>
                <a:gd name="connsiteY372" fmla="*/ 88788 h 1030680"/>
                <a:gd name="connsiteX373" fmla="*/ 2858274 w 2992697"/>
                <a:gd name="connsiteY373" fmla="*/ 91892 h 1030680"/>
                <a:gd name="connsiteX374" fmla="*/ 2856101 w 2992697"/>
                <a:gd name="connsiteY374" fmla="*/ 97170 h 1030680"/>
                <a:gd name="connsiteX375" fmla="*/ 2853928 w 2992697"/>
                <a:gd name="connsiteY375" fmla="*/ 101516 h 1030680"/>
                <a:gd name="connsiteX376" fmla="*/ 2852997 w 2992697"/>
                <a:gd name="connsiteY376" fmla="*/ 108966 h 1030680"/>
                <a:gd name="connsiteX377" fmla="*/ 2856101 w 2992697"/>
                <a:gd name="connsiteY377" fmla="*/ 108966 h 1030680"/>
                <a:gd name="connsiteX378" fmla="*/ 2860137 w 2992697"/>
                <a:gd name="connsiteY378" fmla="*/ 103689 h 1030680"/>
                <a:gd name="connsiteX379" fmla="*/ 2863241 w 2992697"/>
                <a:gd name="connsiteY379" fmla="*/ 99343 h 1030680"/>
                <a:gd name="connsiteX380" fmla="*/ 2867277 w 2992697"/>
                <a:gd name="connsiteY380" fmla="*/ 96238 h 1030680"/>
                <a:gd name="connsiteX381" fmla="*/ 2872555 w 2992697"/>
                <a:gd name="connsiteY381" fmla="*/ 94065 h 1030680"/>
                <a:gd name="connsiteX382" fmla="*/ 2883110 w 2992697"/>
                <a:gd name="connsiteY382" fmla="*/ 104620 h 1030680"/>
                <a:gd name="connsiteX383" fmla="*/ 2896770 w 2992697"/>
                <a:gd name="connsiteY383" fmla="*/ 114244 h 1030680"/>
                <a:gd name="connsiteX384" fmla="*/ 2905151 w 2992697"/>
                <a:gd name="connsiteY384" fmla="*/ 121695 h 1030680"/>
                <a:gd name="connsiteX385" fmla="*/ 2905151 w 2992697"/>
                <a:gd name="connsiteY385" fmla="*/ 145910 h 1030680"/>
                <a:gd name="connsiteX386" fmla="*/ 2911360 w 2992697"/>
                <a:gd name="connsiteY386" fmla="*/ 151187 h 1030680"/>
                <a:gd name="connsiteX387" fmla="*/ 2916638 w 2992697"/>
                <a:gd name="connsiteY387" fmla="*/ 155533 h 1030680"/>
                <a:gd name="connsiteX388" fmla="*/ 2921916 w 2992697"/>
                <a:gd name="connsiteY388" fmla="*/ 156465 h 1030680"/>
                <a:gd name="connsiteX389" fmla="*/ 2925952 w 2992697"/>
                <a:gd name="connsiteY389" fmla="*/ 163915 h 1030680"/>
                <a:gd name="connsiteX390" fmla="*/ 2929056 w 2992697"/>
                <a:gd name="connsiteY390" fmla="*/ 178817 h 1030680"/>
                <a:gd name="connsiteX391" fmla="*/ 2921605 w 2992697"/>
                <a:gd name="connsiteY391" fmla="*/ 188441 h 1030680"/>
                <a:gd name="connsiteX392" fmla="*/ 2918501 w 2992697"/>
                <a:gd name="connsiteY392" fmla="*/ 198064 h 1030680"/>
                <a:gd name="connsiteX393" fmla="*/ 2911050 w 2992697"/>
                <a:gd name="connsiteY393" fmla="*/ 203342 h 1030680"/>
                <a:gd name="connsiteX394" fmla="*/ 2901737 w 2992697"/>
                <a:gd name="connsiteY394" fmla="*/ 205515 h 1030680"/>
                <a:gd name="connsiteX395" fmla="*/ 2884972 w 2992697"/>
                <a:gd name="connsiteY395" fmla="*/ 206446 h 1030680"/>
                <a:gd name="connsiteX396" fmla="*/ 2872555 w 2992697"/>
                <a:gd name="connsiteY396" fmla="*/ 195891 h 1030680"/>
                <a:gd name="connsiteX397" fmla="*/ 2853618 w 2992697"/>
                <a:gd name="connsiteY397" fmla="*/ 186267 h 1030680"/>
                <a:gd name="connsiteX398" fmla="*/ 2833749 w 2992697"/>
                <a:gd name="connsiteY398" fmla="*/ 180990 h 1030680"/>
                <a:gd name="connsiteX399" fmla="*/ 2813881 w 2992697"/>
                <a:gd name="connsiteY399" fmla="*/ 173539 h 1030680"/>
                <a:gd name="connsiteX400" fmla="*/ 2796185 w 2992697"/>
                <a:gd name="connsiteY400" fmla="*/ 166089 h 1030680"/>
                <a:gd name="connsiteX401" fmla="*/ 2784699 w 2992697"/>
                <a:gd name="connsiteY401" fmla="*/ 155533 h 1030680"/>
                <a:gd name="connsiteX402" fmla="*/ 2792149 w 2992697"/>
                <a:gd name="connsiteY402" fmla="*/ 151187 h 1030680"/>
                <a:gd name="connsiteX403" fmla="*/ 2797427 w 2992697"/>
                <a:gd name="connsiteY403" fmla="*/ 148083 h 1030680"/>
                <a:gd name="connsiteX404" fmla="*/ 2801463 w 2992697"/>
                <a:gd name="connsiteY404" fmla="*/ 143736 h 1030680"/>
                <a:gd name="connsiteX405" fmla="*/ 2803636 w 2992697"/>
                <a:gd name="connsiteY405" fmla="*/ 138459 h 1030680"/>
                <a:gd name="connsiteX406" fmla="*/ 2804567 w 2992697"/>
                <a:gd name="connsiteY406" fmla="*/ 128835 h 1030680"/>
                <a:gd name="connsiteX407" fmla="*/ 2803636 w 2992697"/>
                <a:gd name="connsiteY407" fmla="*/ 125731 h 1030680"/>
                <a:gd name="connsiteX408" fmla="*/ 2801463 w 2992697"/>
                <a:gd name="connsiteY408" fmla="*/ 119522 h 1030680"/>
                <a:gd name="connsiteX409" fmla="*/ 2801463 w 2992697"/>
                <a:gd name="connsiteY409" fmla="*/ 111760 h 1030680"/>
                <a:gd name="connsiteX410" fmla="*/ 2801463 w 2992697"/>
                <a:gd name="connsiteY410" fmla="*/ 104310 h 1030680"/>
                <a:gd name="connsiteX411" fmla="*/ 2801463 w 2992697"/>
                <a:gd name="connsiteY411" fmla="*/ 103378 h 1030680"/>
                <a:gd name="connsiteX412" fmla="*/ 2803636 w 2992697"/>
                <a:gd name="connsiteY412" fmla="*/ 103378 h 1030680"/>
                <a:gd name="connsiteX413" fmla="*/ 2803636 w 2992697"/>
                <a:gd name="connsiteY413" fmla="*/ 103378 h 1030680"/>
                <a:gd name="connsiteX414" fmla="*/ 2803636 w 2992697"/>
                <a:gd name="connsiteY414" fmla="*/ 103378 h 1030680"/>
                <a:gd name="connsiteX415" fmla="*/ 2803636 w 2992697"/>
                <a:gd name="connsiteY415" fmla="*/ 103378 h 1030680"/>
                <a:gd name="connsiteX416" fmla="*/ 2804567 w 2992697"/>
                <a:gd name="connsiteY416" fmla="*/ 101205 h 1030680"/>
                <a:gd name="connsiteX417" fmla="*/ 2821331 w 2992697"/>
                <a:gd name="connsiteY417" fmla="*/ 96859 h 1030680"/>
                <a:gd name="connsiteX418" fmla="*/ 2839027 w 2992697"/>
                <a:gd name="connsiteY418" fmla="*/ 88477 h 1030680"/>
                <a:gd name="connsiteX419" fmla="*/ 2852997 w 2992697"/>
                <a:gd name="connsiteY419" fmla="*/ 81337 h 1030680"/>
                <a:gd name="connsiteX420" fmla="*/ 2852997 w 2992697"/>
                <a:gd name="connsiteY420" fmla="*/ 81337 h 1030680"/>
                <a:gd name="connsiteX421" fmla="*/ 2852997 w 2992697"/>
                <a:gd name="connsiteY421" fmla="*/ 81337 h 1030680"/>
                <a:gd name="connsiteX422" fmla="*/ 2621404 w 2992697"/>
                <a:gd name="connsiteY422" fmla="*/ 76991 h 1030680"/>
                <a:gd name="connsiteX423" fmla="*/ 2631959 w 2992697"/>
                <a:gd name="connsiteY423" fmla="*/ 76991 h 1030680"/>
                <a:gd name="connsiteX424" fmla="*/ 2646550 w 2992697"/>
                <a:gd name="connsiteY424" fmla="*/ 91892 h 1030680"/>
                <a:gd name="connsiteX425" fmla="*/ 2665487 w 2992697"/>
                <a:gd name="connsiteY425" fmla="*/ 104620 h 1030680"/>
                <a:gd name="connsiteX426" fmla="*/ 2665487 w 2992697"/>
                <a:gd name="connsiteY426" fmla="*/ 108656 h 1030680"/>
                <a:gd name="connsiteX427" fmla="*/ 2661451 w 2992697"/>
                <a:gd name="connsiteY427" fmla="*/ 108656 h 1030680"/>
                <a:gd name="connsiteX428" fmla="*/ 2661451 w 2992697"/>
                <a:gd name="connsiteY428" fmla="*/ 113934 h 1030680"/>
                <a:gd name="connsiteX429" fmla="*/ 2643756 w 2992697"/>
                <a:gd name="connsiteY429" fmla="*/ 104310 h 1030680"/>
                <a:gd name="connsiteX430" fmla="*/ 2631338 w 2992697"/>
                <a:gd name="connsiteY430" fmla="*/ 91582 h 1030680"/>
                <a:gd name="connsiteX431" fmla="*/ 2621404 w 2992697"/>
                <a:gd name="connsiteY431" fmla="*/ 76991 h 1030680"/>
                <a:gd name="connsiteX432" fmla="*/ 2621404 w 2992697"/>
                <a:gd name="connsiteY432" fmla="*/ 76991 h 1030680"/>
                <a:gd name="connsiteX433" fmla="*/ 2621404 w 2992697"/>
                <a:gd name="connsiteY433" fmla="*/ 76991 h 1030680"/>
                <a:gd name="connsiteX434" fmla="*/ 2255078 w 2992697"/>
                <a:gd name="connsiteY434" fmla="*/ 71713 h 1030680"/>
                <a:gd name="connsiteX435" fmla="*/ 2269669 w 2992697"/>
                <a:gd name="connsiteY435" fmla="*/ 76059 h 1030680"/>
                <a:gd name="connsiteX436" fmla="*/ 2281155 w 2992697"/>
                <a:gd name="connsiteY436" fmla="*/ 79164 h 1030680"/>
                <a:gd name="connsiteX437" fmla="*/ 2291711 w 2992697"/>
                <a:gd name="connsiteY437" fmla="*/ 84441 h 1030680"/>
                <a:gd name="connsiteX438" fmla="*/ 2291711 w 2992697"/>
                <a:gd name="connsiteY438" fmla="*/ 94065 h 1030680"/>
                <a:gd name="connsiteX439" fmla="*/ 2282397 w 2992697"/>
                <a:gd name="connsiteY439" fmla="*/ 96238 h 1030680"/>
                <a:gd name="connsiteX440" fmla="*/ 2274015 w 2992697"/>
                <a:gd name="connsiteY440" fmla="*/ 99343 h 1030680"/>
                <a:gd name="connsiteX441" fmla="*/ 2260356 w 2992697"/>
                <a:gd name="connsiteY441" fmla="*/ 101516 h 1030680"/>
                <a:gd name="connsiteX442" fmla="*/ 2255078 w 2992697"/>
                <a:gd name="connsiteY442" fmla="*/ 103689 h 1030680"/>
                <a:gd name="connsiteX443" fmla="*/ 2251974 w 2992697"/>
                <a:gd name="connsiteY443" fmla="*/ 104620 h 1030680"/>
                <a:gd name="connsiteX444" fmla="*/ 2245765 w 2992697"/>
                <a:gd name="connsiteY444" fmla="*/ 104620 h 1030680"/>
                <a:gd name="connsiteX445" fmla="*/ 2240487 w 2992697"/>
                <a:gd name="connsiteY445" fmla="*/ 104620 h 1030680"/>
                <a:gd name="connsiteX446" fmla="*/ 2240487 w 2992697"/>
                <a:gd name="connsiteY446" fmla="*/ 94065 h 1030680"/>
                <a:gd name="connsiteX447" fmla="*/ 2244523 w 2992697"/>
                <a:gd name="connsiteY447" fmla="*/ 88788 h 1030680"/>
                <a:gd name="connsiteX448" fmla="*/ 2249800 w 2992697"/>
                <a:gd name="connsiteY448" fmla="*/ 81337 h 1030680"/>
                <a:gd name="connsiteX449" fmla="*/ 2255078 w 2992697"/>
                <a:gd name="connsiteY449" fmla="*/ 71713 h 1030680"/>
                <a:gd name="connsiteX450" fmla="*/ 2255078 w 2992697"/>
                <a:gd name="connsiteY450" fmla="*/ 71713 h 1030680"/>
                <a:gd name="connsiteX451" fmla="*/ 2255078 w 2992697"/>
                <a:gd name="connsiteY451" fmla="*/ 71713 h 1030680"/>
                <a:gd name="connsiteX452" fmla="*/ 1810520 w 2992697"/>
                <a:gd name="connsiteY452" fmla="*/ 61158 h 1030680"/>
                <a:gd name="connsiteX453" fmla="*/ 1810520 w 2992697"/>
                <a:gd name="connsiteY453" fmla="*/ 81337 h 1030680"/>
                <a:gd name="connsiteX454" fmla="*/ 1817970 w 2992697"/>
                <a:gd name="connsiteY454" fmla="*/ 81337 h 1030680"/>
                <a:gd name="connsiteX455" fmla="*/ 1822006 w 2992697"/>
                <a:gd name="connsiteY455" fmla="*/ 79164 h 1030680"/>
                <a:gd name="connsiteX456" fmla="*/ 1825111 w 2992697"/>
                <a:gd name="connsiteY456" fmla="*/ 79164 h 1030680"/>
                <a:gd name="connsiteX457" fmla="*/ 1829146 w 2992697"/>
                <a:gd name="connsiteY457" fmla="*/ 79164 h 1030680"/>
                <a:gd name="connsiteX458" fmla="*/ 1830078 w 2992697"/>
                <a:gd name="connsiteY458" fmla="*/ 79164 h 1030680"/>
                <a:gd name="connsiteX459" fmla="*/ 1834114 w 2992697"/>
                <a:gd name="connsiteY459" fmla="*/ 81337 h 1030680"/>
                <a:gd name="connsiteX460" fmla="*/ 1839391 w 2992697"/>
                <a:gd name="connsiteY460" fmla="*/ 84441 h 1030680"/>
                <a:gd name="connsiteX461" fmla="*/ 1839391 w 2992697"/>
                <a:gd name="connsiteY461" fmla="*/ 94065 h 1030680"/>
                <a:gd name="connsiteX462" fmla="*/ 1843427 w 2992697"/>
                <a:gd name="connsiteY462" fmla="*/ 96238 h 1030680"/>
                <a:gd name="connsiteX463" fmla="*/ 1848705 w 2992697"/>
                <a:gd name="connsiteY463" fmla="*/ 96238 h 1030680"/>
                <a:gd name="connsiteX464" fmla="*/ 1851809 w 2992697"/>
                <a:gd name="connsiteY464" fmla="*/ 94065 h 1030680"/>
                <a:gd name="connsiteX465" fmla="*/ 1858018 w 2992697"/>
                <a:gd name="connsiteY465" fmla="*/ 94065 h 1030680"/>
                <a:gd name="connsiteX466" fmla="*/ 1858949 w 2992697"/>
                <a:gd name="connsiteY466" fmla="*/ 91892 h 1030680"/>
                <a:gd name="connsiteX467" fmla="*/ 1862985 w 2992697"/>
                <a:gd name="connsiteY467" fmla="*/ 94065 h 1030680"/>
                <a:gd name="connsiteX468" fmla="*/ 1866090 w 2992697"/>
                <a:gd name="connsiteY468" fmla="*/ 97170 h 1030680"/>
                <a:gd name="connsiteX469" fmla="*/ 1870125 w 2992697"/>
                <a:gd name="connsiteY469" fmla="*/ 103378 h 1030680"/>
                <a:gd name="connsiteX470" fmla="*/ 1873230 w 2992697"/>
                <a:gd name="connsiteY470" fmla="*/ 108656 h 1030680"/>
                <a:gd name="connsiteX471" fmla="*/ 1867952 w 2992697"/>
                <a:gd name="connsiteY471" fmla="*/ 121384 h 1030680"/>
                <a:gd name="connsiteX472" fmla="*/ 1862675 w 2992697"/>
                <a:gd name="connsiteY472" fmla="*/ 134113 h 1030680"/>
                <a:gd name="connsiteX473" fmla="*/ 1858639 w 2992697"/>
                <a:gd name="connsiteY473" fmla="*/ 149014 h 1030680"/>
                <a:gd name="connsiteX474" fmla="*/ 1846221 w 2992697"/>
                <a:gd name="connsiteY474" fmla="*/ 149014 h 1030680"/>
                <a:gd name="connsiteX475" fmla="*/ 1836908 w 2992697"/>
                <a:gd name="connsiteY475" fmla="*/ 153360 h 1030680"/>
                <a:gd name="connsiteX476" fmla="*/ 1828526 w 2992697"/>
                <a:gd name="connsiteY476" fmla="*/ 158638 h 1030680"/>
                <a:gd name="connsiteX477" fmla="*/ 1813935 w 2992697"/>
                <a:gd name="connsiteY477" fmla="*/ 162984 h 1030680"/>
                <a:gd name="connsiteX478" fmla="*/ 1804621 w 2992697"/>
                <a:gd name="connsiteY478" fmla="*/ 155533 h 1030680"/>
                <a:gd name="connsiteX479" fmla="*/ 1792203 w 2992697"/>
                <a:gd name="connsiteY479" fmla="*/ 151187 h 1030680"/>
                <a:gd name="connsiteX480" fmla="*/ 1779786 w 2992697"/>
                <a:gd name="connsiteY480" fmla="*/ 145910 h 1030680"/>
                <a:gd name="connsiteX481" fmla="*/ 1777613 w 2992697"/>
                <a:gd name="connsiteY481" fmla="*/ 141563 h 1030680"/>
                <a:gd name="connsiteX482" fmla="*/ 1777613 w 2992697"/>
                <a:gd name="connsiteY482" fmla="*/ 138459 h 1030680"/>
                <a:gd name="connsiteX483" fmla="*/ 1775439 w 2992697"/>
                <a:gd name="connsiteY483" fmla="*/ 134113 h 1030680"/>
                <a:gd name="connsiteX484" fmla="*/ 1773266 w 2992697"/>
                <a:gd name="connsiteY484" fmla="*/ 128835 h 1030680"/>
                <a:gd name="connsiteX485" fmla="*/ 1767989 w 2992697"/>
                <a:gd name="connsiteY485" fmla="*/ 123557 h 1030680"/>
                <a:gd name="connsiteX486" fmla="*/ 1762711 w 2992697"/>
                <a:gd name="connsiteY486" fmla="*/ 118280 h 1030680"/>
                <a:gd name="connsiteX487" fmla="*/ 1758675 w 2992697"/>
                <a:gd name="connsiteY487" fmla="*/ 113934 h 1030680"/>
                <a:gd name="connsiteX488" fmla="*/ 1755571 w 2992697"/>
                <a:gd name="connsiteY488" fmla="*/ 106483 h 1030680"/>
                <a:gd name="connsiteX489" fmla="*/ 1753398 w 2992697"/>
                <a:gd name="connsiteY489" fmla="*/ 93755 h 1030680"/>
                <a:gd name="connsiteX490" fmla="*/ 1760848 w 2992697"/>
                <a:gd name="connsiteY490" fmla="*/ 84131 h 1030680"/>
                <a:gd name="connsiteX491" fmla="*/ 1766126 w 2992697"/>
                <a:gd name="connsiteY491" fmla="*/ 76680 h 1030680"/>
                <a:gd name="connsiteX492" fmla="*/ 1773577 w 2992697"/>
                <a:gd name="connsiteY492" fmla="*/ 76680 h 1030680"/>
                <a:gd name="connsiteX493" fmla="*/ 1779786 w 2992697"/>
                <a:gd name="connsiteY493" fmla="*/ 78853 h 1030680"/>
                <a:gd name="connsiteX494" fmla="*/ 1787236 w 2992697"/>
                <a:gd name="connsiteY494" fmla="*/ 81026 h 1030680"/>
                <a:gd name="connsiteX495" fmla="*/ 1794687 w 2992697"/>
                <a:gd name="connsiteY495" fmla="*/ 81026 h 1030680"/>
                <a:gd name="connsiteX496" fmla="*/ 1794687 w 2992697"/>
                <a:gd name="connsiteY496" fmla="*/ 68298 h 1030680"/>
                <a:gd name="connsiteX497" fmla="*/ 1797791 w 2992697"/>
                <a:gd name="connsiteY497" fmla="*/ 66125 h 1030680"/>
                <a:gd name="connsiteX498" fmla="*/ 1801827 w 2992697"/>
                <a:gd name="connsiteY498" fmla="*/ 63952 h 1030680"/>
                <a:gd name="connsiteX499" fmla="*/ 1802759 w 2992697"/>
                <a:gd name="connsiteY499" fmla="*/ 63952 h 1030680"/>
                <a:gd name="connsiteX500" fmla="*/ 1806794 w 2992697"/>
                <a:gd name="connsiteY500" fmla="*/ 61779 h 1030680"/>
                <a:gd name="connsiteX501" fmla="*/ 1810520 w 2992697"/>
                <a:gd name="connsiteY501" fmla="*/ 61158 h 1030680"/>
                <a:gd name="connsiteX502" fmla="*/ 1810520 w 2992697"/>
                <a:gd name="connsiteY502" fmla="*/ 61158 h 1030680"/>
                <a:gd name="connsiteX503" fmla="*/ 1810520 w 2992697"/>
                <a:gd name="connsiteY503" fmla="*/ 61158 h 1030680"/>
                <a:gd name="connsiteX504" fmla="*/ 2281155 w 2992697"/>
                <a:gd name="connsiteY504" fmla="*/ 47498 h 1030680"/>
                <a:gd name="connsiteX505" fmla="*/ 2295747 w 2992697"/>
                <a:gd name="connsiteY505" fmla="*/ 47498 h 1030680"/>
                <a:gd name="connsiteX506" fmla="*/ 2304129 w 2992697"/>
                <a:gd name="connsiteY506" fmla="*/ 57122 h 1030680"/>
                <a:gd name="connsiteX507" fmla="*/ 2313442 w 2992697"/>
                <a:gd name="connsiteY507" fmla="*/ 62400 h 1030680"/>
                <a:gd name="connsiteX508" fmla="*/ 2320893 w 2992697"/>
                <a:gd name="connsiteY508" fmla="*/ 69850 h 1030680"/>
                <a:gd name="connsiteX509" fmla="*/ 2328343 w 2992697"/>
                <a:gd name="connsiteY509" fmla="*/ 81337 h 1030680"/>
                <a:gd name="connsiteX510" fmla="*/ 2311579 w 2992697"/>
                <a:gd name="connsiteY510" fmla="*/ 81337 h 1030680"/>
                <a:gd name="connsiteX511" fmla="*/ 2301024 w 2992697"/>
                <a:gd name="connsiteY511" fmla="*/ 69850 h 1030680"/>
                <a:gd name="connsiteX512" fmla="*/ 2289538 w 2992697"/>
                <a:gd name="connsiteY512" fmla="*/ 61468 h 1030680"/>
                <a:gd name="connsiteX513" fmla="*/ 2281155 w 2992697"/>
                <a:gd name="connsiteY513" fmla="*/ 47498 h 1030680"/>
                <a:gd name="connsiteX514" fmla="*/ 2281155 w 2992697"/>
                <a:gd name="connsiteY514" fmla="*/ 47498 h 1030680"/>
                <a:gd name="connsiteX515" fmla="*/ 2281155 w 2992697"/>
                <a:gd name="connsiteY515" fmla="*/ 47498 h 1030680"/>
                <a:gd name="connsiteX516" fmla="*/ 439281 w 2992697"/>
                <a:gd name="connsiteY516" fmla="*/ 47498 h 1030680"/>
                <a:gd name="connsiteX517" fmla="*/ 451699 w 2992697"/>
                <a:gd name="connsiteY517" fmla="*/ 47498 h 1030680"/>
                <a:gd name="connsiteX518" fmla="*/ 456976 w 2992697"/>
                <a:gd name="connsiteY518" fmla="*/ 51844 h 1030680"/>
                <a:gd name="connsiteX519" fmla="*/ 461012 w 2992697"/>
                <a:gd name="connsiteY519" fmla="*/ 54949 h 1030680"/>
                <a:gd name="connsiteX520" fmla="*/ 463185 w 2992697"/>
                <a:gd name="connsiteY520" fmla="*/ 59295 h 1030680"/>
                <a:gd name="connsiteX521" fmla="*/ 466290 w 2992697"/>
                <a:gd name="connsiteY521" fmla="*/ 64573 h 1030680"/>
                <a:gd name="connsiteX522" fmla="*/ 468463 w 2992697"/>
                <a:gd name="connsiteY522" fmla="*/ 68919 h 1030680"/>
                <a:gd name="connsiteX523" fmla="*/ 477776 w 2992697"/>
                <a:gd name="connsiteY523" fmla="*/ 59295 h 1030680"/>
                <a:gd name="connsiteX524" fmla="*/ 488331 w 2992697"/>
                <a:gd name="connsiteY524" fmla="*/ 54949 h 1030680"/>
                <a:gd name="connsiteX525" fmla="*/ 505095 w 2992697"/>
                <a:gd name="connsiteY525" fmla="*/ 57122 h 1030680"/>
                <a:gd name="connsiteX526" fmla="*/ 505095 w 2992697"/>
                <a:gd name="connsiteY526" fmla="*/ 72023 h 1030680"/>
                <a:gd name="connsiteX527" fmla="*/ 528068 w 2992697"/>
                <a:gd name="connsiteY527" fmla="*/ 74197 h 1030680"/>
                <a:gd name="connsiteX528" fmla="*/ 548868 w 2992697"/>
                <a:gd name="connsiteY528" fmla="*/ 77301 h 1030680"/>
                <a:gd name="connsiteX529" fmla="*/ 566564 w 2992697"/>
                <a:gd name="connsiteY529" fmla="*/ 81647 h 1030680"/>
                <a:gd name="connsiteX530" fmla="*/ 586432 w 2992697"/>
                <a:gd name="connsiteY530" fmla="*/ 83820 h 1030680"/>
                <a:gd name="connsiteX531" fmla="*/ 608474 w 2992697"/>
                <a:gd name="connsiteY531" fmla="*/ 81647 h 1030680"/>
                <a:gd name="connsiteX532" fmla="*/ 608474 w 2992697"/>
                <a:gd name="connsiteY532" fmla="*/ 94376 h 1030680"/>
                <a:gd name="connsiteX533" fmla="*/ 612510 w 2992697"/>
                <a:gd name="connsiteY533" fmla="*/ 94376 h 1030680"/>
                <a:gd name="connsiteX534" fmla="*/ 615614 w 2992697"/>
                <a:gd name="connsiteY534" fmla="*/ 94376 h 1030680"/>
                <a:gd name="connsiteX535" fmla="*/ 617787 w 2992697"/>
                <a:gd name="connsiteY535" fmla="*/ 94376 h 1030680"/>
                <a:gd name="connsiteX536" fmla="*/ 619960 w 2992697"/>
                <a:gd name="connsiteY536" fmla="*/ 96549 h 1030680"/>
                <a:gd name="connsiteX537" fmla="*/ 622133 w 2992697"/>
                <a:gd name="connsiteY537" fmla="*/ 97480 h 1030680"/>
                <a:gd name="connsiteX538" fmla="*/ 618098 w 2992697"/>
                <a:gd name="connsiteY538" fmla="*/ 97480 h 1030680"/>
                <a:gd name="connsiteX539" fmla="*/ 601023 w 2992697"/>
                <a:gd name="connsiteY539" fmla="*/ 108656 h 1030680"/>
                <a:gd name="connsiteX540" fmla="*/ 581155 w 2992697"/>
                <a:gd name="connsiteY540" fmla="*/ 121384 h 1030680"/>
                <a:gd name="connsiteX541" fmla="*/ 557250 w 2992697"/>
                <a:gd name="connsiteY541" fmla="*/ 132871 h 1030680"/>
                <a:gd name="connsiteX542" fmla="*/ 535209 w 2992697"/>
                <a:gd name="connsiteY542" fmla="*/ 145599 h 1030680"/>
                <a:gd name="connsiteX543" fmla="*/ 519686 w 2992697"/>
                <a:gd name="connsiteY543" fmla="*/ 156154 h 1030680"/>
                <a:gd name="connsiteX544" fmla="*/ 508200 w 2992697"/>
                <a:gd name="connsiteY544" fmla="*/ 165778 h 1030680"/>
                <a:gd name="connsiteX545" fmla="*/ 524964 w 2992697"/>
                <a:gd name="connsiteY545" fmla="*/ 165778 h 1030680"/>
                <a:gd name="connsiteX546" fmla="*/ 530241 w 2992697"/>
                <a:gd name="connsiteY546" fmla="*/ 162674 h 1030680"/>
                <a:gd name="connsiteX547" fmla="*/ 535519 w 2992697"/>
                <a:gd name="connsiteY547" fmla="*/ 160500 h 1030680"/>
                <a:gd name="connsiteX548" fmla="*/ 541728 w 2992697"/>
                <a:gd name="connsiteY548" fmla="*/ 158327 h 1030680"/>
                <a:gd name="connsiteX549" fmla="*/ 549179 w 2992697"/>
                <a:gd name="connsiteY549" fmla="*/ 158327 h 1030680"/>
                <a:gd name="connsiteX550" fmla="*/ 549179 w 2992697"/>
                <a:gd name="connsiteY550" fmla="*/ 162674 h 1030680"/>
                <a:gd name="connsiteX551" fmla="*/ 527137 w 2992697"/>
                <a:gd name="connsiteY551" fmla="*/ 178506 h 1030680"/>
                <a:gd name="connsiteX552" fmla="*/ 508200 w 2992697"/>
                <a:gd name="connsiteY552" fmla="*/ 195270 h 1030680"/>
                <a:gd name="connsiteX553" fmla="*/ 492677 w 2992697"/>
                <a:gd name="connsiteY553" fmla="*/ 212034 h 1030680"/>
                <a:gd name="connsiteX554" fmla="*/ 473740 w 2992697"/>
                <a:gd name="connsiteY554" fmla="*/ 226936 h 1030680"/>
                <a:gd name="connsiteX555" fmla="*/ 453872 w 2992697"/>
                <a:gd name="connsiteY555" fmla="*/ 239664 h 1030680"/>
                <a:gd name="connsiteX556" fmla="*/ 427794 w 2992697"/>
                <a:gd name="connsiteY556" fmla="*/ 247115 h 1030680"/>
                <a:gd name="connsiteX557" fmla="*/ 427794 w 2992697"/>
                <a:gd name="connsiteY557" fmla="*/ 259843 h 1030680"/>
                <a:gd name="connsiteX558" fmla="*/ 415377 w 2992697"/>
                <a:gd name="connsiteY558" fmla="*/ 262016 h 1030680"/>
                <a:gd name="connsiteX559" fmla="*/ 400786 w 2992697"/>
                <a:gd name="connsiteY559" fmla="*/ 267294 h 1030680"/>
                <a:gd name="connsiteX560" fmla="*/ 392403 w 2992697"/>
                <a:gd name="connsiteY560" fmla="*/ 274745 h 1030680"/>
                <a:gd name="connsiteX561" fmla="*/ 397681 w 2992697"/>
                <a:gd name="connsiteY561" fmla="*/ 279091 h 1030680"/>
                <a:gd name="connsiteX562" fmla="*/ 400786 w 2992697"/>
                <a:gd name="connsiteY562" fmla="*/ 282195 h 1030680"/>
                <a:gd name="connsiteX563" fmla="*/ 402959 w 2992697"/>
                <a:gd name="connsiteY563" fmla="*/ 284368 h 1030680"/>
                <a:gd name="connsiteX564" fmla="*/ 402959 w 2992697"/>
                <a:gd name="connsiteY564" fmla="*/ 287473 h 1030680"/>
                <a:gd name="connsiteX565" fmla="*/ 402959 w 2992697"/>
                <a:gd name="connsiteY565" fmla="*/ 291819 h 1030680"/>
                <a:gd name="connsiteX566" fmla="*/ 400786 w 2992697"/>
                <a:gd name="connsiteY566" fmla="*/ 297097 h 1030680"/>
                <a:gd name="connsiteX567" fmla="*/ 400786 w 2992697"/>
                <a:gd name="connsiteY567" fmla="*/ 304547 h 1030680"/>
                <a:gd name="connsiteX568" fmla="*/ 361048 w 2992697"/>
                <a:gd name="connsiteY568" fmla="*/ 307652 h 1030680"/>
                <a:gd name="connsiteX569" fmla="*/ 361048 w 2992697"/>
                <a:gd name="connsiteY569" fmla="*/ 311998 h 1030680"/>
                <a:gd name="connsiteX570" fmla="*/ 366326 w 2992697"/>
                <a:gd name="connsiteY570" fmla="*/ 314171 h 1030680"/>
                <a:gd name="connsiteX571" fmla="*/ 368499 w 2992697"/>
                <a:gd name="connsiteY571" fmla="*/ 314171 h 1030680"/>
                <a:gd name="connsiteX572" fmla="*/ 371604 w 2992697"/>
                <a:gd name="connsiteY572" fmla="*/ 314171 h 1030680"/>
                <a:gd name="connsiteX573" fmla="*/ 371604 w 2992697"/>
                <a:gd name="connsiteY573" fmla="*/ 314171 h 1030680"/>
                <a:gd name="connsiteX574" fmla="*/ 373777 w 2992697"/>
                <a:gd name="connsiteY574" fmla="*/ 315103 h 1030680"/>
                <a:gd name="connsiteX575" fmla="*/ 373777 w 2992697"/>
                <a:gd name="connsiteY575" fmla="*/ 317276 h 1030680"/>
                <a:gd name="connsiteX576" fmla="*/ 377813 w 2992697"/>
                <a:gd name="connsiteY576" fmla="*/ 321622 h 1030680"/>
                <a:gd name="connsiteX577" fmla="*/ 371604 w 2992697"/>
                <a:gd name="connsiteY577" fmla="*/ 321622 h 1030680"/>
                <a:gd name="connsiteX578" fmla="*/ 363222 w 2992697"/>
                <a:gd name="connsiteY578" fmla="*/ 324726 h 1030680"/>
                <a:gd name="connsiteX579" fmla="*/ 351735 w 2992697"/>
                <a:gd name="connsiteY579" fmla="*/ 329073 h 1030680"/>
                <a:gd name="connsiteX580" fmla="*/ 341180 w 2992697"/>
                <a:gd name="connsiteY580" fmla="*/ 332177 h 1030680"/>
                <a:gd name="connsiteX581" fmla="*/ 344284 w 2992697"/>
                <a:gd name="connsiteY581" fmla="*/ 334350 h 1030680"/>
                <a:gd name="connsiteX582" fmla="*/ 346458 w 2992697"/>
                <a:gd name="connsiteY582" fmla="*/ 334350 h 1030680"/>
                <a:gd name="connsiteX583" fmla="*/ 348631 w 2992697"/>
                <a:gd name="connsiteY583" fmla="*/ 334350 h 1030680"/>
                <a:gd name="connsiteX584" fmla="*/ 349562 w 2992697"/>
                <a:gd name="connsiteY584" fmla="*/ 336523 h 1030680"/>
                <a:gd name="connsiteX585" fmla="*/ 351735 w 2992697"/>
                <a:gd name="connsiteY585" fmla="*/ 336523 h 1030680"/>
                <a:gd name="connsiteX586" fmla="*/ 349562 w 2992697"/>
                <a:gd name="connsiteY586" fmla="*/ 339628 h 1030680"/>
                <a:gd name="connsiteX587" fmla="*/ 348631 w 2992697"/>
                <a:gd name="connsiteY587" fmla="*/ 343974 h 1030680"/>
                <a:gd name="connsiteX588" fmla="*/ 346458 w 2992697"/>
                <a:gd name="connsiteY588" fmla="*/ 344905 h 1030680"/>
                <a:gd name="connsiteX589" fmla="*/ 348631 w 2992697"/>
                <a:gd name="connsiteY589" fmla="*/ 347078 h 1030680"/>
                <a:gd name="connsiteX590" fmla="*/ 348631 w 2992697"/>
                <a:gd name="connsiteY590" fmla="*/ 349252 h 1030680"/>
                <a:gd name="connsiteX591" fmla="*/ 349562 w 2992697"/>
                <a:gd name="connsiteY591" fmla="*/ 352356 h 1030680"/>
                <a:gd name="connsiteX592" fmla="*/ 351735 w 2992697"/>
                <a:gd name="connsiteY592" fmla="*/ 356702 h 1030680"/>
                <a:gd name="connsiteX593" fmla="*/ 344284 w 2992697"/>
                <a:gd name="connsiteY593" fmla="*/ 358875 h 1030680"/>
                <a:gd name="connsiteX594" fmla="*/ 339007 w 2992697"/>
                <a:gd name="connsiteY594" fmla="*/ 358875 h 1030680"/>
                <a:gd name="connsiteX595" fmla="*/ 333729 w 2992697"/>
                <a:gd name="connsiteY595" fmla="*/ 358875 h 1030680"/>
                <a:gd name="connsiteX596" fmla="*/ 327520 w 2992697"/>
                <a:gd name="connsiteY596" fmla="*/ 361980 h 1030680"/>
                <a:gd name="connsiteX597" fmla="*/ 346458 w 2992697"/>
                <a:gd name="connsiteY597" fmla="*/ 361980 h 1030680"/>
                <a:gd name="connsiteX598" fmla="*/ 361048 w 2992697"/>
                <a:gd name="connsiteY598" fmla="*/ 366326 h 1030680"/>
                <a:gd name="connsiteX599" fmla="*/ 361048 w 2992697"/>
                <a:gd name="connsiteY599" fmla="*/ 373777 h 1030680"/>
                <a:gd name="connsiteX600" fmla="*/ 337144 w 2992697"/>
                <a:gd name="connsiteY600" fmla="*/ 373777 h 1030680"/>
                <a:gd name="connsiteX601" fmla="*/ 334971 w 2992697"/>
                <a:gd name="connsiteY601" fmla="*/ 379054 h 1030680"/>
                <a:gd name="connsiteX602" fmla="*/ 334971 w 2992697"/>
                <a:gd name="connsiteY602" fmla="*/ 381227 h 1030680"/>
                <a:gd name="connsiteX603" fmla="*/ 334971 w 2992697"/>
                <a:gd name="connsiteY603" fmla="*/ 382159 h 1030680"/>
                <a:gd name="connsiteX604" fmla="*/ 334040 w 2992697"/>
                <a:gd name="connsiteY604" fmla="*/ 384332 h 1030680"/>
                <a:gd name="connsiteX605" fmla="*/ 331867 w 2992697"/>
                <a:gd name="connsiteY605" fmla="*/ 386505 h 1030680"/>
                <a:gd name="connsiteX606" fmla="*/ 322553 w 2992697"/>
                <a:gd name="connsiteY606" fmla="*/ 389609 h 1030680"/>
                <a:gd name="connsiteX607" fmla="*/ 310135 w 2992697"/>
                <a:gd name="connsiteY607" fmla="*/ 389609 h 1030680"/>
                <a:gd name="connsiteX608" fmla="*/ 297717 w 2992697"/>
                <a:gd name="connsiteY608" fmla="*/ 389609 h 1030680"/>
                <a:gd name="connsiteX609" fmla="*/ 285300 w 2992697"/>
                <a:gd name="connsiteY609" fmla="*/ 382159 h 1030680"/>
                <a:gd name="connsiteX610" fmla="*/ 268536 w 2992697"/>
                <a:gd name="connsiteY610" fmla="*/ 382159 h 1030680"/>
                <a:gd name="connsiteX611" fmla="*/ 251772 w 2992697"/>
                <a:gd name="connsiteY611" fmla="*/ 384332 h 1030680"/>
                <a:gd name="connsiteX612" fmla="*/ 234076 w 2992697"/>
                <a:gd name="connsiteY612" fmla="*/ 386505 h 1030680"/>
                <a:gd name="connsiteX613" fmla="*/ 217312 w 2992697"/>
                <a:gd name="connsiteY613" fmla="*/ 384332 h 1030680"/>
                <a:gd name="connsiteX614" fmla="*/ 200548 w 2992697"/>
                <a:gd name="connsiteY614" fmla="*/ 379054 h 1030680"/>
                <a:gd name="connsiteX615" fmla="*/ 199617 w 2992697"/>
                <a:gd name="connsiteY615" fmla="*/ 376881 h 1030680"/>
                <a:gd name="connsiteX616" fmla="*/ 199617 w 2992697"/>
                <a:gd name="connsiteY616" fmla="*/ 374708 h 1030680"/>
                <a:gd name="connsiteX617" fmla="*/ 197444 w 2992697"/>
                <a:gd name="connsiteY617" fmla="*/ 374708 h 1030680"/>
                <a:gd name="connsiteX618" fmla="*/ 197444 w 2992697"/>
                <a:gd name="connsiteY618" fmla="*/ 372535 h 1030680"/>
                <a:gd name="connsiteX619" fmla="*/ 197444 w 2992697"/>
                <a:gd name="connsiteY619" fmla="*/ 368189 h 1030680"/>
                <a:gd name="connsiteX620" fmla="*/ 200548 w 2992697"/>
                <a:gd name="connsiteY620" fmla="*/ 368189 h 1030680"/>
                <a:gd name="connsiteX621" fmla="*/ 202721 w 2992697"/>
                <a:gd name="connsiteY621" fmla="*/ 365084 h 1030680"/>
                <a:gd name="connsiteX622" fmla="*/ 206757 w 2992697"/>
                <a:gd name="connsiteY622" fmla="*/ 360738 h 1030680"/>
                <a:gd name="connsiteX623" fmla="*/ 207688 w 2992697"/>
                <a:gd name="connsiteY623" fmla="*/ 358565 h 1030680"/>
                <a:gd name="connsiteX624" fmla="*/ 211724 w 2992697"/>
                <a:gd name="connsiteY624" fmla="*/ 357634 h 1030680"/>
                <a:gd name="connsiteX625" fmla="*/ 213897 w 2992697"/>
                <a:gd name="connsiteY625" fmla="*/ 353287 h 1030680"/>
                <a:gd name="connsiteX626" fmla="*/ 217002 w 2992697"/>
                <a:gd name="connsiteY626" fmla="*/ 348010 h 1030680"/>
                <a:gd name="connsiteX627" fmla="*/ 209551 w 2992697"/>
                <a:gd name="connsiteY627" fmla="*/ 345837 h 1030680"/>
                <a:gd name="connsiteX628" fmla="*/ 204273 w 2992697"/>
                <a:gd name="connsiteY628" fmla="*/ 342732 h 1030680"/>
                <a:gd name="connsiteX629" fmla="*/ 200238 w 2992697"/>
                <a:gd name="connsiteY629" fmla="*/ 336523 h 1030680"/>
                <a:gd name="connsiteX630" fmla="*/ 199306 w 2992697"/>
                <a:gd name="connsiteY630" fmla="*/ 331246 h 1030680"/>
                <a:gd name="connsiteX631" fmla="*/ 197133 w 2992697"/>
                <a:gd name="connsiteY631" fmla="*/ 323795 h 1030680"/>
                <a:gd name="connsiteX632" fmla="*/ 204584 w 2992697"/>
                <a:gd name="connsiteY632" fmla="*/ 323795 h 1030680"/>
                <a:gd name="connsiteX633" fmla="*/ 217002 w 2992697"/>
                <a:gd name="connsiteY633" fmla="*/ 320691 h 1030680"/>
                <a:gd name="connsiteX634" fmla="*/ 231593 w 2992697"/>
                <a:gd name="connsiteY634" fmla="*/ 323795 h 1030680"/>
                <a:gd name="connsiteX635" fmla="*/ 244010 w 2992697"/>
                <a:gd name="connsiteY635" fmla="*/ 329073 h 1030680"/>
                <a:gd name="connsiteX636" fmla="*/ 256428 w 2992697"/>
                <a:gd name="connsiteY636" fmla="*/ 335281 h 1030680"/>
                <a:gd name="connsiteX637" fmla="*/ 256428 w 2992697"/>
                <a:gd name="connsiteY637" fmla="*/ 327831 h 1030680"/>
                <a:gd name="connsiteX638" fmla="*/ 244010 w 2992697"/>
                <a:gd name="connsiteY638" fmla="*/ 321622 h 1030680"/>
                <a:gd name="connsiteX639" fmla="*/ 233455 w 2992697"/>
                <a:gd name="connsiteY639" fmla="*/ 316344 h 1030680"/>
                <a:gd name="connsiteX640" fmla="*/ 224142 w 2992697"/>
                <a:gd name="connsiteY640" fmla="*/ 306720 h 1030680"/>
                <a:gd name="connsiteX641" fmla="*/ 227246 w 2992697"/>
                <a:gd name="connsiteY641" fmla="*/ 306720 h 1030680"/>
                <a:gd name="connsiteX642" fmla="*/ 236560 w 2992697"/>
                <a:gd name="connsiteY642" fmla="*/ 293061 h 1030680"/>
                <a:gd name="connsiteX643" fmla="*/ 248046 w 2992697"/>
                <a:gd name="connsiteY643" fmla="*/ 283437 h 1030680"/>
                <a:gd name="connsiteX644" fmla="*/ 262637 w 2992697"/>
                <a:gd name="connsiteY644" fmla="*/ 275986 h 1030680"/>
                <a:gd name="connsiteX645" fmla="*/ 280333 w 2992697"/>
                <a:gd name="connsiteY645" fmla="*/ 270709 h 1030680"/>
                <a:gd name="connsiteX646" fmla="*/ 280333 w 2992697"/>
                <a:gd name="connsiteY646" fmla="*/ 266983 h 1030680"/>
                <a:gd name="connsiteX647" fmla="*/ 263568 w 2992697"/>
                <a:gd name="connsiteY647" fmla="*/ 261706 h 1030680"/>
                <a:gd name="connsiteX648" fmla="*/ 251151 w 2992697"/>
                <a:gd name="connsiteY648" fmla="*/ 252082 h 1030680"/>
                <a:gd name="connsiteX649" fmla="*/ 240595 w 2992697"/>
                <a:gd name="connsiteY649" fmla="*/ 239354 h 1030680"/>
                <a:gd name="connsiteX650" fmla="*/ 231282 w 2992697"/>
                <a:gd name="connsiteY650" fmla="*/ 226625 h 1030680"/>
                <a:gd name="connsiteX651" fmla="*/ 236560 w 2992697"/>
                <a:gd name="connsiteY651" fmla="*/ 224452 h 1030680"/>
                <a:gd name="connsiteX652" fmla="*/ 240595 w 2992697"/>
                <a:gd name="connsiteY652" fmla="*/ 224452 h 1030680"/>
                <a:gd name="connsiteX653" fmla="*/ 245873 w 2992697"/>
                <a:gd name="connsiteY653" fmla="*/ 222279 h 1030680"/>
                <a:gd name="connsiteX654" fmla="*/ 251151 w 2992697"/>
                <a:gd name="connsiteY654" fmla="*/ 222279 h 1030680"/>
                <a:gd name="connsiteX655" fmla="*/ 258601 w 2992697"/>
                <a:gd name="connsiteY655" fmla="*/ 227557 h 1030680"/>
                <a:gd name="connsiteX656" fmla="*/ 263879 w 2992697"/>
                <a:gd name="connsiteY656" fmla="*/ 233766 h 1030680"/>
                <a:gd name="connsiteX657" fmla="*/ 271330 w 2992697"/>
                <a:gd name="connsiteY657" fmla="*/ 239043 h 1030680"/>
                <a:gd name="connsiteX658" fmla="*/ 271330 w 2992697"/>
                <a:gd name="connsiteY658" fmla="*/ 234697 h 1030680"/>
                <a:gd name="connsiteX659" fmla="*/ 270398 w 2992697"/>
                <a:gd name="connsiteY659" fmla="*/ 231593 h 1030680"/>
                <a:gd name="connsiteX660" fmla="*/ 268225 w 2992697"/>
                <a:gd name="connsiteY660" fmla="*/ 231593 h 1030680"/>
                <a:gd name="connsiteX661" fmla="*/ 268225 w 2992697"/>
                <a:gd name="connsiteY661" fmla="*/ 229419 h 1030680"/>
                <a:gd name="connsiteX662" fmla="*/ 266052 w 2992697"/>
                <a:gd name="connsiteY662" fmla="*/ 227246 h 1030680"/>
                <a:gd name="connsiteX663" fmla="*/ 266052 w 2992697"/>
                <a:gd name="connsiteY663" fmla="*/ 226315 h 1030680"/>
                <a:gd name="connsiteX664" fmla="*/ 263879 w 2992697"/>
                <a:gd name="connsiteY664" fmla="*/ 221969 h 1030680"/>
                <a:gd name="connsiteX665" fmla="*/ 267915 w 2992697"/>
                <a:gd name="connsiteY665" fmla="*/ 221969 h 1030680"/>
                <a:gd name="connsiteX666" fmla="*/ 267915 w 2992697"/>
                <a:gd name="connsiteY666" fmla="*/ 218864 h 1030680"/>
                <a:gd name="connsiteX667" fmla="*/ 284679 w 2992697"/>
                <a:gd name="connsiteY667" fmla="*/ 212655 h 1030680"/>
                <a:gd name="connsiteX668" fmla="*/ 300201 w 2992697"/>
                <a:gd name="connsiteY668" fmla="*/ 209551 h 1030680"/>
                <a:gd name="connsiteX669" fmla="*/ 316965 w 2992697"/>
                <a:gd name="connsiteY669" fmla="*/ 207378 h 1030680"/>
                <a:gd name="connsiteX670" fmla="*/ 336834 w 2992697"/>
                <a:gd name="connsiteY670" fmla="*/ 209551 h 1030680"/>
                <a:gd name="connsiteX671" fmla="*/ 327520 w 2992697"/>
                <a:gd name="connsiteY671" fmla="*/ 198064 h 1030680"/>
                <a:gd name="connsiteX672" fmla="*/ 339007 w 2992697"/>
                <a:gd name="connsiteY672" fmla="*/ 194960 h 1030680"/>
                <a:gd name="connsiteX673" fmla="*/ 351425 w 2992697"/>
                <a:gd name="connsiteY673" fmla="*/ 189682 h 1030680"/>
                <a:gd name="connsiteX674" fmla="*/ 363842 w 2992697"/>
                <a:gd name="connsiteY674" fmla="*/ 184405 h 1030680"/>
                <a:gd name="connsiteX675" fmla="*/ 371293 w 2992697"/>
                <a:gd name="connsiteY675" fmla="*/ 178196 h 1030680"/>
                <a:gd name="connsiteX676" fmla="*/ 377502 w 2992697"/>
                <a:gd name="connsiteY676" fmla="*/ 178196 h 1030680"/>
                <a:gd name="connsiteX677" fmla="*/ 377502 w 2992697"/>
                <a:gd name="connsiteY677" fmla="*/ 175091 h 1030680"/>
                <a:gd name="connsiteX678" fmla="*/ 368189 w 2992697"/>
                <a:gd name="connsiteY678" fmla="*/ 175091 h 1030680"/>
                <a:gd name="connsiteX679" fmla="*/ 364153 w 2992697"/>
                <a:gd name="connsiteY679" fmla="*/ 177265 h 1030680"/>
                <a:gd name="connsiteX680" fmla="*/ 361048 w 2992697"/>
                <a:gd name="connsiteY680" fmla="*/ 178196 h 1030680"/>
                <a:gd name="connsiteX681" fmla="*/ 358875 w 2992697"/>
                <a:gd name="connsiteY681" fmla="*/ 178196 h 1030680"/>
                <a:gd name="connsiteX682" fmla="*/ 356702 w 2992697"/>
                <a:gd name="connsiteY682" fmla="*/ 178196 h 1030680"/>
                <a:gd name="connsiteX683" fmla="*/ 355771 w 2992697"/>
                <a:gd name="connsiteY683" fmla="*/ 178196 h 1030680"/>
                <a:gd name="connsiteX684" fmla="*/ 353598 w 2992697"/>
                <a:gd name="connsiteY684" fmla="*/ 177265 h 1030680"/>
                <a:gd name="connsiteX685" fmla="*/ 351425 w 2992697"/>
                <a:gd name="connsiteY685" fmla="*/ 175091 h 1030680"/>
                <a:gd name="connsiteX686" fmla="*/ 348320 w 2992697"/>
                <a:gd name="connsiteY686" fmla="*/ 175091 h 1030680"/>
                <a:gd name="connsiteX687" fmla="*/ 344284 w 2992697"/>
                <a:gd name="connsiteY687" fmla="*/ 178196 h 1030680"/>
                <a:gd name="connsiteX688" fmla="*/ 339007 w 2992697"/>
                <a:gd name="connsiteY688" fmla="*/ 184405 h 1030680"/>
                <a:gd name="connsiteX689" fmla="*/ 333729 w 2992697"/>
                <a:gd name="connsiteY689" fmla="*/ 189682 h 1030680"/>
                <a:gd name="connsiteX690" fmla="*/ 329693 w 2992697"/>
                <a:gd name="connsiteY690" fmla="*/ 194960 h 1030680"/>
                <a:gd name="connsiteX691" fmla="*/ 324416 w 2992697"/>
                <a:gd name="connsiteY691" fmla="*/ 198064 h 1030680"/>
                <a:gd name="connsiteX692" fmla="*/ 304547 w 2992697"/>
                <a:gd name="connsiteY692" fmla="*/ 204273 h 1030680"/>
                <a:gd name="connsiteX693" fmla="*/ 285610 w 2992697"/>
                <a:gd name="connsiteY693" fmla="*/ 204273 h 1030680"/>
                <a:gd name="connsiteX694" fmla="*/ 267915 w 2992697"/>
                <a:gd name="connsiteY694" fmla="*/ 199927 h 1030680"/>
                <a:gd name="connsiteX695" fmla="*/ 251151 w 2992697"/>
                <a:gd name="connsiteY695" fmla="*/ 192476 h 1030680"/>
                <a:gd name="connsiteX696" fmla="*/ 248978 w 2992697"/>
                <a:gd name="connsiteY696" fmla="*/ 192476 h 1030680"/>
                <a:gd name="connsiteX697" fmla="*/ 245873 w 2992697"/>
                <a:gd name="connsiteY697" fmla="*/ 194650 h 1030680"/>
                <a:gd name="connsiteX698" fmla="*/ 240595 w 2992697"/>
                <a:gd name="connsiteY698" fmla="*/ 196823 h 1030680"/>
                <a:gd name="connsiteX699" fmla="*/ 236560 w 2992697"/>
                <a:gd name="connsiteY699" fmla="*/ 197754 h 1030680"/>
                <a:gd name="connsiteX700" fmla="*/ 233455 w 2992697"/>
                <a:gd name="connsiteY700" fmla="*/ 199927 h 1030680"/>
                <a:gd name="connsiteX701" fmla="*/ 227246 w 2992697"/>
                <a:gd name="connsiteY701" fmla="*/ 202100 h 1030680"/>
                <a:gd name="connsiteX702" fmla="*/ 224142 w 2992697"/>
                <a:gd name="connsiteY702" fmla="*/ 192476 h 1030680"/>
                <a:gd name="connsiteX703" fmla="*/ 227246 w 2992697"/>
                <a:gd name="connsiteY703" fmla="*/ 191545 h 1030680"/>
                <a:gd name="connsiteX704" fmla="*/ 227246 w 2992697"/>
                <a:gd name="connsiteY704" fmla="*/ 191545 h 1030680"/>
                <a:gd name="connsiteX705" fmla="*/ 229419 w 2992697"/>
                <a:gd name="connsiteY705" fmla="*/ 189372 h 1030680"/>
                <a:gd name="connsiteX706" fmla="*/ 231593 w 2992697"/>
                <a:gd name="connsiteY706" fmla="*/ 185026 h 1030680"/>
                <a:gd name="connsiteX707" fmla="*/ 221037 w 2992697"/>
                <a:gd name="connsiteY707" fmla="*/ 185026 h 1030680"/>
                <a:gd name="connsiteX708" fmla="*/ 217002 w 2992697"/>
                <a:gd name="connsiteY708" fmla="*/ 187199 h 1030680"/>
                <a:gd name="connsiteX709" fmla="*/ 211724 w 2992697"/>
                <a:gd name="connsiteY709" fmla="*/ 189372 h 1030680"/>
                <a:gd name="connsiteX710" fmla="*/ 206446 w 2992697"/>
                <a:gd name="connsiteY710" fmla="*/ 189372 h 1030680"/>
                <a:gd name="connsiteX711" fmla="*/ 200238 w 2992697"/>
                <a:gd name="connsiteY711" fmla="*/ 189372 h 1030680"/>
                <a:gd name="connsiteX712" fmla="*/ 197133 w 2992697"/>
                <a:gd name="connsiteY712" fmla="*/ 177885 h 1030680"/>
                <a:gd name="connsiteX713" fmla="*/ 200238 w 2992697"/>
                <a:gd name="connsiteY713" fmla="*/ 176954 h 1030680"/>
                <a:gd name="connsiteX714" fmla="*/ 202411 w 2992697"/>
                <a:gd name="connsiteY714" fmla="*/ 176954 h 1030680"/>
                <a:gd name="connsiteX715" fmla="*/ 204584 w 2992697"/>
                <a:gd name="connsiteY715" fmla="*/ 176954 h 1030680"/>
                <a:gd name="connsiteX716" fmla="*/ 206757 w 2992697"/>
                <a:gd name="connsiteY716" fmla="*/ 174781 h 1030680"/>
                <a:gd name="connsiteX717" fmla="*/ 207688 w 2992697"/>
                <a:gd name="connsiteY717" fmla="*/ 174781 h 1030680"/>
                <a:gd name="connsiteX718" fmla="*/ 184715 w 2992697"/>
                <a:gd name="connsiteY718" fmla="*/ 177885 h 1030680"/>
                <a:gd name="connsiteX719" fmla="*/ 182542 w 2992697"/>
                <a:gd name="connsiteY719" fmla="*/ 172608 h 1030680"/>
                <a:gd name="connsiteX720" fmla="*/ 178506 w 2992697"/>
                <a:gd name="connsiteY720" fmla="*/ 169503 h 1030680"/>
                <a:gd name="connsiteX721" fmla="*/ 177575 w 2992697"/>
                <a:gd name="connsiteY721" fmla="*/ 167330 h 1030680"/>
                <a:gd name="connsiteX722" fmla="*/ 175402 w 2992697"/>
                <a:gd name="connsiteY722" fmla="*/ 162984 h 1030680"/>
                <a:gd name="connsiteX723" fmla="*/ 171366 w 2992697"/>
                <a:gd name="connsiteY723" fmla="*/ 157706 h 1030680"/>
                <a:gd name="connsiteX724" fmla="*/ 177575 w 2992697"/>
                <a:gd name="connsiteY724" fmla="*/ 155533 h 1030680"/>
                <a:gd name="connsiteX725" fmla="*/ 180679 w 2992697"/>
                <a:gd name="connsiteY725" fmla="*/ 155533 h 1030680"/>
                <a:gd name="connsiteX726" fmla="*/ 182853 w 2992697"/>
                <a:gd name="connsiteY726" fmla="*/ 155533 h 1030680"/>
                <a:gd name="connsiteX727" fmla="*/ 185026 w 2992697"/>
                <a:gd name="connsiteY727" fmla="*/ 155533 h 1030680"/>
                <a:gd name="connsiteX728" fmla="*/ 185026 w 2992697"/>
                <a:gd name="connsiteY728" fmla="*/ 155223 h 1030680"/>
                <a:gd name="connsiteX729" fmla="*/ 185957 w 2992697"/>
                <a:gd name="connsiteY729" fmla="*/ 153050 h 1030680"/>
                <a:gd name="connsiteX730" fmla="*/ 188130 w 2992697"/>
                <a:gd name="connsiteY730" fmla="*/ 148704 h 1030680"/>
                <a:gd name="connsiteX731" fmla="*/ 180679 w 2992697"/>
                <a:gd name="connsiteY731" fmla="*/ 147772 h 1030680"/>
                <a:gd name="connsiteX732" fmla="*/ 173229 w 2992697"/>
                <a:gd name="connsiteY732" fmla="*/ 145599 h 1030680"/>
                <a:gd name="connsiteX733" fmla="*/ 170124 w 2992697"/>
                <a:gd name="connsiteY733" fmla="*/ 141253 h 1030680"/>
                <a:gd name="connsiteX734" fmla="*/ 163915 w 2992697"/>
                <a:gd name="connsiteY734" fmla="*/ 138148 h 1030680"/>
                <a:gd name="connsiteX735" fmla="*/ 167951 w 2992697"/>
                <a:gd name="connsiteY735" fmla="*/ 138148 h 1030680"/>
                <a:gd name="connsiteX736" fmla="*/ 167951 w 2992697"/>
                <a:gd name="connsiteY736" fmla="*/ 132871 h 1030680"/>
                <a:gd name="connsiteX737" fmla="*/ 185647 w 2992697"/>
                <a:gd name="connsiteY737" fmla="*/ 135975 h 1030680"/>
                <a:gd name="connsiteX738" fmla="*/ 194960 w 2992697"/>
                <a:gd name="connsiteY738" fmla="*/ 133802 h 1030680"/>
                <a:gd name="connsiteX739" fmla="*/ 202411 w 2992697"/>
                <a:gd name="connsiteY739" fmla="*/ 130698 h 1030680"/>
                <a:gd name="connsiteX740" fmla="*/ 206446 w 2992697"/>
                <a:gd name="connsiteY740" fmla="*/ 125420 h 1030680"/>
                <a:gd name="connsiteX741" fmla="*/ 211724 w 2992697"/>
                <a:gd name="connsiteY741" fmla="*/ 117969 h 1030680"/>
                <a:gd name="connsiteX742" fmla="*/ 221037 w 2992697"/>
                <a:gd name="connsiteY742" fmla="*/ 113623 h 1030680"/>
                <a:gd name="connsiteX743" fmla="*/ 231593 w 2992697"/>
                <a:gd name="connsiteY743" fmla="*/ 110519 h 1030680"/>
                <a:gd name="connsiteX744" fmla="*/ 239043 w 2992697"/>
                <a:gd name="connsiteY744" fmla="*/ 113623 h 1030680"/>
                <a:gd name="connsiteX745" fmla="*/ 248357 w 2992697"/>
                <a:gd name="connsiteY745" fmla="*/ 117969 h 1030680"/>
                <a:gd name="connsiteX746" fmla="*/ 255807 w 2992697"/>
                <a:gd name="connsiteY746" fmla="*/ 118901 h 1030680"/>
                <a:gd name="connsiteX747" fmla="*/ 264189 w 2992697"/>
                <a:gd name="connsiteY747" fmla="*/ 117969 h 1030680"/>
                <a:gd name="connsiteX748" fmla="*/ 261085 w 2992697"/>
                <a:gd name="connsiteY748" fmla="*/ 115796 h 1030680"/>
                <a:gd name="connsiteX749" fmla="*/ 257049 w 2992697"/>
                <a:gd name="connsiteY749" fmla="*/ 113623 h 1030680"/>
                <a:gd name="connsiteX750" fmla="*/ 256118 w 2992697"/>
                <a:gd name="connsiteY750" fmla="*/ 113623 h 1030680"/>
                <a:gd name="connsiteX751" fmla="*/ 256118 w 2992697"/>
                <a:gd name="connsiteY751" fmla="*/ 111760 h 1030680"/>
                <a:gd name="connsiteX752" fmla="*/ 253945 w 2992697"/>
                <a:gd name="connsiteY752" fmla="*/ 110829 h 1030680"/>
                <a:gd name="connsiteX753" fmla="*/ 253945 w 2992697"/>
                <a:gd name="connsiteY753" fmla="*/ 106483 h 1030680"/>
                <a:gd name="connsiteX754" fmla="*/ 251772 w 2992697"/>
                <a:gd name="connsiteY754" fmla="*/ 101205 h 1030680"/>
                <a:gd name="connsiteX755" fmla="*/ 257049 w 2992697"/>
                <a:gd name="connsiteY755" fmla="*/ 99032 h 1030680"/>
                <a:gd name="connsiteX756" fmla="*/ 261085 w 2992697"/>
                <a:gd name="connsiteY756" fmla="*/ 96859 h 1030680"/>
                <a:gd name="connsiteX757" fmla="*/ 264189 w 2992697"/>
                <a:gd name="connsiteY757" fmla="*/ 96859 h 1030680"/>
                <a:gd name="connsiteX758" fmla="*/ 266363 w 2992697"/>
                <a:gd name="connsiteY758" fmla="*/ 95928 h 1030680"/>
                <a:gd name="connsiteX759" fmla="*/ 270398 w 2992697"/>
                <a:gd name="connsiteY759" fmla="*/ 93755 h 1030680"/>
                <a:gd name="connsiteX760" fmla="*/ 277849 w 2992697"/>
                <a:gd name="connsiteY760" fmla="*/ 93755 h 1030680"/>
                <a:gd name="connsiteX761" fmla="*/ 280953 w 2992697"/>
                <a:gd name="connsiteY761" fmla="*/ 95928 h 1030680"/>
                <a:gd name="connsiteX762" fmla="*/ 284989 w 2992697"/>
                <a:gd name="connsiteY762" fmla="*/ 99032 h 1030680"/>
                <a:gd name="connsiteX763" fmla="*/ 288094 w 2992697"/>
                <a:gd name="connsiteY763" fmla="*/ 101205 h 1030680"/>
                <a:gd name="connsiteX764" fmla="*/ 288094 w 2992697"/>
                <a:gd name="connsiteY764" fmla="*/ 96859 h 1030680"/>
                <a:gd name="connsiteX765" fmla="*/ 285921 w 2992697"/>
                <a:gd name="connsiteY765" fmla="*/ 95928 h 1030680"/>
                <a:gd name="connsiteX766" fmla="*/ 285921 w 2992697"/>
                <a:gd name="connsiteY766" fmla="*/ 93755 h 1030680"/>
                <a:gd name="connsiteX767" fmla="*/ 285921 w 2992697"/>
                <a:gd name="connsiteY767" fmla="*/ 93755 h 1030680"/>
                <a:gd name="connsiteX768" fmla="*/ 285921 w 2992697"/>
                <a:gd name="connsiteY768" fmla="*/ 91582 h 1030680"/>
                <a:gd name="connsiteX769" fmla="*/ 284989 w 2992697"/>
                <a:gd name="connsiteY769" fmla="*/ 88477 h 1030680"/>
                <a:gd name="connsiteX770" fmla="*/ 290267 w 2992697"/>
                <a:gd name="connsiteY770" fmla="*/ 86304 h 1030680"/>
                <a:gd name="connsiteX771" fmla="*/ 293371 w 2992697"/>
                <a:gd name="connsiteY771" fmla="*/ 84131 h 1030680"/>
                <a:gd name="connsiteX772" fmla="*/ 299580 w 2992697"/>
                <a:gd name="connsiteY772" fmla="*/ 81026 h 1030680"/>
                <a:gd name="connsiteX773" fmla="*/ 302685 w 2992697"/>
                <a:gd name="connsiteY773" fmla="*/ 76680 h 1030680"/>
                <a:gd name="connsiteX774" fmla="*/ 304858 w 2992697"/>
                <a:gd name="connsiteY774" fmla="*/ 76680 h 1030680"/>
                <a:gd name="connsiteX775" fmla="*/ 312308 w 2992697"/>
                <a:gd name="connsiteY775" fmla="*/ 76680 h 1030680"/>
                <a:gd name="connsiteX776" fmla="*/ 317586 w 2992697"/>
                <a:gd name="connsiteY776" fmla="*/ 78853 h 1030680"/>
                <a:gd name="connsiteX777" fmla="*/ 321622 w 2992697"/>
                <a:gd name="connsiteY777" fmla="*/ 83199 h 1030680"/>
                <a:gd name="connsiteX778" fmla="*/ 327831 w 2992697"/>
                <a:gd name="connsiteY778" fmla="*/ 83199 h 1030680"/>
                <a:gd name="connsiteX779" fmla="*/ 337144 w 2992697"/>
                <a:gd name="connsiteY779" fmla="*/ 81026 h 1030680"/>
                <a:gd name="connsiteX780" fmla="*/ 341180 w 2992697"/>
                <a:gd name="connsiteY780" fmla="*/ 68298 h 1030680"/>
                <a:gd name="connsiteX781" fmla="*/ 346458 w 2992697"/>
                <a:gd name="connsiteY781" fmla="*/ 66125 h 1030680"/>
                <a:gd name="connsiteX782" fmla="*/ 351735 w 2992697"/>
                <a:gd name="connsiteY782" fmla="*/ 66125 h 1030680"/>
                <a:gd name="connsiteX783" fmla="*/ 357013 w 2992697"/>
                <a:gd name="connsiteY783" fmla="*/ 66125 h 1030680"/>
                <a:gd name="connsiteX784" fmla="*/ 361048 w 2992697"/>
                <a:gd name="connsiteY784" fmla="*/ 68298 h 1030680"/>
                <a:gd name="connsiteX785" fmla="*/ 364153 w 2992697"/>
                <a:gd name="connsiteY785" fmla="*/ 68298 h 1030680"/>
                <a:gd name="connsiteX786" fmla="*/ 371604 w 2992697"/>
                <a:gd name="connsiteY786" fmla="*/ 56812 h 1030680"/>
                <a:gd name="connsiteX787" fmla="*/ 383090 w 2992697"/>
                <a:gd name="connsiteY787" fmla="*/ 54638 h 1030680"/>
                <a:gd name="connsiteX788" fmla="*/ 390541 w 2992697"/>
                <a:gd name="connsiteY788" fmla="*/ 58985 h 1030680"/>
                <a:gd name="connsiteX789" fmla="*/ 397992 w 2992697"/>
                <a:gd name="connsiteY789" fmla="*/ 62089 h 1030680"/>
                <a:gd name="connsiteX790" fmla="*/ 405442 w 2992697"/>
                <a:gd name="connsiteY790" fmla="*/ 64262 h 1030680"/>
                <a:gd name="connsiteX791" fmla="*/ 414756 w 2992697"/>
                <a:gd name="connsiteY791" fmla="*/ 61158 h 1030680"/>
                <a:gd name="connsiteX792" fmla="*/ 427173 w 2992697"/>
                <a:gd name="connsiteY792" fmla="*/ 53707 h 1030680"/>
                <a:gd name="connsiteX793" fmla="*/ 439281 w 2992697"/>
                <a:gd name="connsiteY793" fmla="*/ 47498 h 1030680"/>
                <a:gd name="connsiteX794" fmla="*/ 439281 w 2992697"/>
                <a:gd name="connsiteY794" fmla="*/ 47498 h 1030680"/>
                <a:gd name="connsiteX795" fmla="*/ 439281 w 2992697"/>
                <a:gd name="connsiteY795" fmla="*/ 47498 h 1030680"/>
                <a:gd name="connsiteX796" fmla="*/ 2195472 w 2992697"/>
                <a:gd name="connsiteY796" fmla="*/ 44394 h 1030680"/>
                <a:gd name="connsiteX797" fmla="*/ 2202923 w 2992697"/>
                <a:gd name="connsiteY797" fmla="*/ 46567 h 1030680"/>
                <a:gd name="connsiteX798" fmla="*/ 2210374 w 2992697"/>
                <a:gd name="connsiteY798" fmla="*/ 49671 h 1030680"/>
                <a:gd name="connsiteX799" fmla="*/ 2213478 w 2992697"/>
                <a:gd name="connsiteY799" fmla="*/ 54018 h 1030680"/>
                <a:gd name="connsiteX800" fmla="*/ 2218756 w 2992697"/>
                <a:gd name="connsiteY800" fmla="*/ 57122 h 1030680"/>
                <a:gd name="connsiteX801" fmla="*/ 2224965 w 2992697"/>
                <a:gd name="connsiteY801" fmla="*/ 61468 h 1030680"/>
                <a:gd name="connsiteX802" fmla="*/ 2220929 w 2992697"/>
                <a:gd name="connsiteY802" fmla="*/ 72023 h 1030680"/>
                <a:gd name="connsiteX803" fmla="*/ 2198888 w 2992697"/>
                <a:gd name="connsiteY803" fmla="*/ 84752 h 1030680"/>
                <a:gd name="connsiteX804" fmla="*/ 2182123 w 2992697"/>
                <a:gd name="connsiteY804" fmla="*/ 99653 h 1030680"/>
                <a:gd name="connsiteX805" fmla="*/ 2167532 w 2992697"/>
                <a:gd name="connsiteY805" fmla="*/ 118590 h 1030680"/>
                <a:gd name="connsiteX806" fmla="*/ 2164428 w 2992697"/>
                <a:gd name="connsiteY806" fmla="*/ 118590 h 1030680"/>
                <a:gd name="connsiteX807" fmla="*/ 2164428 w 2992697"/>
                <a:gd name="connsiteY807" fmla="*/ 114244 h 1030680"/>
                <a:gd name="connsiteX808" fmla="*/ 2159150 w 2992697"/>
                <a:gd name="connsiteY808" fmla="*/ 111140 h 1030680"/>
                <a:gd name="connsiteX809" fmla="*/ 2155115 w 2992697"/>
                <a:gd name="connsiteY809" fmla="*/ 106793 h 1030680"/>
                <a:gd name="connsiteX810" fmla="*/ 2152942 w 2992697"/>
                <a:gd name="connsiteY810" fmla="*/ 103689 h 1030680"/>
                <a:gd name="connsiteX811" fmla="*/ 2149837 w 2992697"/>
                <a:gd name="connsiteY811" fmla="*/ 99343 h 1030680"/>
                <a:gd name="connsiteX812" fmla="*/ 2147664 w 2992697"/>
                <a:gd name="connsiteY812" fmla="*/ 94065 h 1030680"/>
                <a:gd name="connsiteX813" fmla="*/ 2151700 w 2992697"/>
                <a:gd name="connsiteY813" fmla="*/ 86614 h 1030680"/>
                <a:gd name="connsiteX814" fmla="*/ 2152631 w 2992697"/>
                <a:gd name="connsiteY814" fmla="*/ 81337 h 1030680"/>
                <a:gd name="connsiteX815" fmla="*/ 2154804 w 2992697"/>
                <a:gd name="connsiteY815" fmla="*/ 71713 h 1030680"/>
                <a:gd name="connsiteX816" fmla="*/ 2127795 w 2992697"/>
                <a:gd name="connsiteY816" fmla="*/ 71713 h 1030680"/>
                <a:gd name="connsiteX817" fmla="*/ 2127795 w 2992697"/>
                <a:gd name="connsiteY817" fmla="*/ 64262 h 1030680"/>
                <a:gd name="connsiteX818" fmla="*/ 2142386 w 2992697"/>
                <a:gd name="connsiteY818" fmla="*/ 58985 h 1030680"/>
                <a:gd name="connsiteX819" fmla="*/ 2156977 w 2992697"/>
                <a:gd name="connsiteY819" fmla="*/ 54638 h 1030680"/>
                <a:gd name="connsiteX820" fmla="*/ 2174673 w 2992697"/>
                <a:gd name="connsiteY820" fmla="*/ 51534 h 1030680"/>
                <a:gd name="connsiteX821" fmla="*/ 2176846 w 2992697"/>
                <a:gd name="connsiteY821" fmla="*/ 56812 h 1030680"/>
                <a:gd name="connsiteX822" fmla="*/ 2179019 w 2992697"/>
                <a:gd name="connsiteY822" fmla="*/ 58985 h 1030680"/>
                <a:gd name="connsiteX823" fmla="*/ 2179019 w 2992697"/>
                <a:gd name="connsiteY823" fmla="*/ 61158 h 1030680"/>
                <a:gd name="connsiteX824" fmla="*/ 2181192 w 2992697"/>
                <a:gd name="connsiteY824" fmla="*/ 61158 h 1030680"/>
                <a:gd name="connsiteX825" fmla="*/ 2181192 w 2992697"/>
                <a:gd name="connsiteY825" fmla="*/ 62089 h 1030680"/>
                <a:gd name="connsiteX826" fmla="*/ 2184297 w 2992697"/>
                <a:gd name="connsiteY826" fmla="*/ 64262 h 1030680"/>
                <a:gd name="connsiteX827" fmla="*/ 2186470 w 2992697"/>
                <a:gd name="connsiteY827" fmla="*/ 58985 h 1030680"/>
                <a:gd name="connsiteX828" fmla="*/ 2188643 w 2992697"/>
                <a:gd name="connsiteY828" fmla="*/ 54638 h 1030680"/>
                <a:gd name="connsiteX829" fmla="*/ 2189574 w 2992697"/>
                <a:gd name="connsiteY829" fmla="*/ 51534 h 1030680"/>
                <a:gd name="connsiteX830" fmla="*/ 2193610 w 2992697"/>
                <a:gd name="connsiteY830" fmla="*/ 47188 h 1030680"/>
                <a:gd name="connsiteX831" fmla="*/ 2195472 w 2992697"/>
                <a:gd name="connsiteY831" fmla="*/ 44394 h 1030680"/>
                <a:gd name="connsiteX832" fmla="*/ 2195472 w 2992697"/>
                <a:gd name="connsiteY832" fmla="*/ 44394 h 1030680"/>
                <a:gd name="connsiteX833" fmla="*/ 2195472 w 2992697"/>
                <a:gd name="connsiteY833" fmla="*/ 44394 h 1030680"/>
                <a:gd name="connsiteX834" fmla="*/ 2240487 w 2992697"/>
                <a:gd name="connsiteY834" fmla="*/ 24215 h 1030680"/>
                <a:gd name="connsiteX835" fmla="*/ 2244523 w 2992697"/>
                <a:gd name="connsiteY835" fmla="*/ 25146 h 1030680"/>
                <a:gd name="connsiteX836" fmla="*/ 2245454 w 2992697"/>
                <a:gd name="connsiteY836" fmla="*/ 25146 h 1030680"/>
                <a:gd name="connsiteX837" fmla="*/ 2247628 w 2992697"/>
                <a:gd name="connsiteY837" fmla="*/ 27319 h 1030680"/>
                <a:gd name="connsiteX838" fmla="*/ 2247628 w 2992697"/>
                <a:gd name="connsiteY838" fmla="*/ 27319 h 1030680"/>
                <a:gd name="connsiteX839" fmla="*/ 2249800 w 2992697"/>
                <a:gd name="connsiteY839" fmla="*/ 29492 h 1030680"/>
                <a:gd name="connsiteX840" fmla="*/ 2251974 w 2992697"/>
                <a:gd name="connsiteY840" fmla="*/ 32597 h 1030680"/>
                <a:gd name="connsiteX841" fmla="*/ 2255078 w 2992697"/>
                <a:gd name="connsiteY841" fmla="*/ 38806 h 1030680"/>
                <a:gd name="connsiteX842" fmla="*/ 2259114 w 2992697"/>
                <a:gd name="connsiteY842" fmla="*/ 44083 h 1030680"/>
                <a:gd name="connsiteX843" fmla="*/ 2260045 w 2992697"/>
                <a:gd name="connsiteY843" fmla="*/ 51534 h 1030680"/>
                <a:gd name="connsiteX844" fmla="*/ 2251663 w 2992697"/>
                <a:gd name="connsiteY844" fmla="*/ 51534 h 1030680"/>
                <a:gd name="connsiteX845" fmla="*/ 2251663 w 2992697"/>
                <a:gd name="connsiteY845" fmla="*/ 47188 h 1030680"/>
                <a:gd name="connsiteX846" fmla="*/ 2247628 w 2992697"/>
                <a:gd name="connsiteY846" fmla="*/ 44083 h 1030680"/>
                <a:gd name="connsiteX847" fmla="*/ 2244523 w 2992697"/>
                <a:gd name="connsiteY847" fmla="*/ 39737 h 1030680"/>
                <a:gd name="connsiteX848" fmla="*/ 2242350 w 2992697"/>
                <a:gd name="connsiteY848" fmla="*/ 36633 h 1030680"/>
                <a:gd name="connsiteX849" fmla="*/ 2240177 w 2992697"/>
                <a:gd name="connsiteY849" fmla="*/ 31355 h 1030680"/>
                <a:gd name="connsiteX850" fmla="*/ 2240177 w 2992697"/>
                <a:gd name="connsiteY850" fmla="*/ 24215 h 1030680"/>
                <a:gd name="connsiteX851" fmla="*/ 2240487 w 2992697"/>
                <a:gd name="connsiteY851" fmla="*/ 24215 h 1030680"/>
                <a:gd name="connsiteX852" fmla="*/ 2240487 w 2992697"/>
                <a:gd name="connsiteY852" fmla="*/ 24215 h 1030680"/>
                <a:gd name="connsiteX853" fmla="*/ 984113 w 2992697"/>
                <a:gd name="connsiteY853" fmla="*/ 20179 h 1030680"/>
                <a:gd name="connsiteX854" fmla="*/ 1009259 w 2992697"/>
                <a:gd name="connsiteY854" fmla="*/ 20179 h 1030680"/>
                <a:gd name="connsiteX855" fmla="*/ 1035337 w 2992697"/>
                <a:gd name="connsiteY855" fmla="*/ 24525 h 1030680"/>
                <a:gd name="connsiteX856" fmla="*/ 1058310 w 2992697"/>
                <a:gd name="connsiteY856" fmla="*/ 27630 h 1030680"/>
                <a:gd name="connsiteX857" fmla="*/ 1079110 w 2992697"/>
                <a:gd name="connsiteY857" fmla="*/ 32907 h 1030680"/>
                <a:gd name="connsiteX858" fmla="*/ 1109223 w 2992697"/>
                <a:gd name="connsiteY858" fmla="*/ 27630 h 1030680"/>
                <a:gd name="connsiteX859" fmla="*/ 1113259 w 2992697"/>
                <a:gd name="connsiteY859" fmla="*/ 31976 h 1030680"/>
                <a:gd name="connsiteX860" fmla="*/ 1116363 w 2992697"/>
                <a:gd name="connsiteY860" fmla="*/ 32907 h 1030680"/>
                <a:gd name="connsiteX861" fmla="*/ 1120399 w 2992697"/>
                <a:gd name="connsiteY861" fmla="*/ 39116 h 1030680"/>
                <a:gd name="connsiteX862" fmla="*/ 1122572 w 2992697"/>
                <a:gd name="connsiteY862" fmla="*/ 42221 h 1030680"/>
                <a:gd name="connsiteX863" fmla="*/ 1125676 w 2992697"/>
                <a:gd name="connsiteY863" fmla="*/ 44394 h 1030680"/>
                <a:gd name="connsiteX864" fmla="*/ 1143372 w 2992697"/>
                <a:gd name="connsiteY864" fmla="*/ 51844 h 1030680"/>
                <a:gd name="connsiteX865" fmla="*/ 1164172 w 2992697"/>
                <a:gd name="connsiteY865" fmla="*/ 57122 h 1030680"/>
                <a:gd name="connsiteX866" fmla="*/ 1181867 w 2992697"/>
                <a:gd name="connsiteY866" fmla="*/ 61468 h 1030680"/>
                <a:gd name="connsiteX867" fmla="*/ 1181867 w 2992697"/>
                <a:gd name="connsiteY867" fmla="*/ 68919 h 1030680"/>
                <a:gd name="connsiteX868" fmla="*/ 1152685 w 2992697"/>
                <a:gd name="connsiteY868" fmla="*/ 68919 h 1030680"/>
                <a:gd name="connsiteX869" fmla="*/ 1140267 w 2992697"/>
                <a:gd name="connsiteY869" fmla="*/ 62710 h 1030680"/>
                <a:gd name="connsiteX870" fmla="*/ 1125676 w 2992697"/>
                <a:gd name="connsiteY870" fmla="*/ 62710 h 1030680"/>
                <a:gd name="connsiteX871" fmla="*/ 1108912 w 2992697"/>
                <a:gd name="connsiteY871" fmla="*/ 64883 h 1030680"/>
                <a:gd name="connsiteX872" fmla="*/ 1093390 w 2992697"/>
                <a:gd name="connsiteY872" fmla="*/ 69229 h 1030680"/>
                <a:gd name="connsiteX873" fmla="*/ 1093390 w 2992697"/>
                <a:gd name="connsiteY873" fmla="*/ 77611 h 1030680"/>
                <a:gd name="connsiteX874" fmla="*/ 1113259 w 2992697"/>
                <a:gd name="connsiteY874" fmla="*/ 77611 h 1030680"/>
                <a:gd name="connsiteX875" fmla="*/ 1127850 w 2992697"/>
                <a:gd name="connsiteY875" fmla="*/ 74507 h 1030680"/>
                <a:gd name="connsiteX876" fmla="*/ 1145545 w 2992697"/>
                <a:gd name="connsiteY876" fmla="*/ 72334 h 1030680"/>
                <a:gd name="connsiteX877" fmla="*/ 1167587 w 2992697"/>
                <a:gd name="connsiteY877" fmla="*/ 72334 h 1030680"/>
                <a:gd name="connsiteX878" fmla="*/ 1189628 w 2992697"/>
                <a:gd name="connsiteY878" fmla="*/ 72334 h 1030680"/>
                <a:gd name="connsiteX879" fmla="*/ 1206392 w 2992697"/>
                <a:gd name="connsiteY879" fmla="*/ 72334 h 1030680"/>
                <a:gd name="connsiteX880" fmla="*/ 1220983 w 2992697"/>
                <a:gd name="connsiteY880" fmla="*/ 87235 h 1030680"/>
                <a:gd name="connsiteX881" fmla="*/ 1238679 w 2992697"/>
                <a:gd name="connsiteY881" fmla="*/ 97790 h 1030680"/>
                <a:gd name="connsiteX882" fmla="*/ 1233401 w 2992697"/>
                <a:gd name="connsiteY882" fmla="*/ 109277 h 1030680"/>
                <a:gd name="connsiteX883" fmla="*/ 1222846 w 2992697"/>
                <a:gd name="connsiteY883" fmla="*/ 116728 h 1030680"/>
                <a:gd name="connsiteX884" fmla="*/ 1213533 w 2992697"/>
                <a:gd name="connsiteY884" fmla="*/ 122005 h 1030680"/>
                <a:gd name="connsiteX885" fmla="*/ 1201115 w 2992697"/>
                <a:gd name="connsiteY885" fmla="*/ 126351 h 1030680"/>
                <a:gd name="connsiteX886" fmla="*/ 1182178 w 2992697"/>
                <a:gd name="connsiteY886" fmla="*/ 126351 h 1030680"/>
                <a:gd name="connsiteX887" fmla="*/ 1165413 w 2992697"/>
                <a:gd name="connsiteY887" fmla="*/ 131629 h 1030680"/>
                <a:gd name="connsiteX888" fmla="*/ 1147718 w 2992697"/>
                <a:gd name="connsiteY888" fmla="*/ 131629 h 1030680"/>
                <a:gd name="connsiteX889" fmla="*/ 1127850 w 2992697"/>
                <a:gd name="connsiteY889" fmla="*/ 129456 h 1030680"/>
                <a:gd name="connsiteX890" fmla="*/ 1108912 w 2992697"/>
                <a:gd name="connsiteY890" fmla="*/ 127283 h 1030680"/>
                <a:gd name="connsiteX891" fmla="*/ 1091527 w 2992697"/>
                <a:gd name="connsiteY891" fmla="*/ 127283 h 1030680"/>
                <a:gd name="connsiteX892" fmla="*/ 1076936 w 2992697"/>
                <a:gd name="connsiteY892" fmla="*/ 131629 h 1030680"/>
                <a:gd name="connsiteX893" fmla="*/ 1065450 w 2992697"/>
                <a:gd name="connsiteY893" fmla="*/ 142184 h 1030680"/>
                <a:gd name="connsiteX894" fmla="*/ 1109223 w 2992697"/>
                <a:gd name="connsiteY894" fmla="*/ 142184 h 1030680"/>
                <a:gd name="connsiteX895" fmla="*/ 1122882 w 2992697"/>
                <a:gd name="connsiteY895" fmla="*/ 139080 h 1030680"/>
                <a:gd name="connsiteX896" fmla="*/ 1138405 w 2992697"/>
                <a:gd name="connsiteY896" fmla="*/ 136907 h 1030680"/>
                <a:gd name="connsiteX897" fmla="*/ 1157342 w 2992697"/>
                <a:gd name="connsiteY897" fmla="*/ 139080 h 1030680"/>
                <a:gd name="connsiteX898" fmla="*/ 1169760 w 2992697"/>
                <a:gd name="connsiteY898" fmla="*/ 142184 h 1030680"/>
                <a:gd name="connsiteX899" fmla="*/ 1172864 w 2992697"/>
                <a:gd name="connsiteY899" fmla="*/ 155844 h 1030680"/>
                <a:gd name="connsiteX900" fmla="*/ 1179073 w 2992697"/>
                <a:gd name="connsiteY900" fmla="*/ 153671 h 1030680"/>
                <a:gd name="connsiteX901" fmla="*/ 1187455 w 2992697"/>
                <a:gd name="connsiteY901" fmla="*/ 148393 h 1030680"/>
                <a:gd name="connsiteX902" fmla="*/ 1198942 w 2992697"/>
                <a:gd name="connsiteY902" fmla="*/ 144047 h 1030680"/>
                <a:gd name="connsiteX903" fmla="*/ 1209497 w 2992697"/>
                <a:gd name="connsiteY903" fmla="*/ 141874 h 1030680"/>
                <a:gd name="connsiteX904" fmla="*/ 1211670 w 2992697"/>
                <a:gd name="connsiteY904" fmla="*/ 148083 h 1030680"/>
                <a:gd name="connsiteX905" fmla="*/ 1213843 w 2992697"/>
                <a:gd name="connsiteY905" fmla="*/ 151187 h 1030680"/>
                <a:gd name="connsiteX906" fmla="*/ 1216016 w 2992697"/>
                <a:gd name="connsiteY906" fmla="*/ 153360 h 1030680"/>
                <a:gd name="connsiteX907" fmla="*/ 1219121 w 2992697"/>
                <a:gd name="connsiteY907" fmla="*/ 155533 h 1030680"/>
                <a:gd name="connsiteX908" fmla="*/ 1223156 w 2992697"/>
                <a:gd name="connsiteY908" fmla="*/ 158638 h 1030680"/>
                <a:gd name="connsiteX909" fmla="*/ 1206392 w 2992697"/>
                <a:gd name="connsiteY909" fmla="*/ 189993 h 1030680"/>
                <a:gd name="connsiteX910" fmla="*/ 1213843 w 2992697"/>
                <a:gd name="connsiteY910" fmla="*/ 189993 h 1030680"/>
                <a:gd name="connsiteX911" fmla="*/ 1226261 w 2992697"/>
                <a:gd name="connsiteY911" fmla="*/ 182542 h 1030680"/>
                <a:gd name="connsiteX912" fmla="*/ 1243025 w 2992697"/>
                <a:gd name="connsiteY912" fmla="*/ 172918 h 1030680"/>
                <a:gd name="connsiteX913" fmla="*/ 1262893 w 2992697"/>
                <a:gd name="connsiteY913" fmla="*/ 165468 h 1030680"/>
                <a:gd name="connsiteX914" fmla="*/ 1284935 w 2992697"/>
                <a:gd name="connsiteY914" fmla="*/ 158017 h 1030680"/>
                <a:gd name="connsiteX915" fmla="*/ 1308839 w 2992697"/>
                <a:gd name="connsiteY915" fmla="*/ 152739 h 1030680"/>
                <a:gd name="connsiteX916" fmla="*/ 1329639 w 2992697"/>
                <a:gd name="connsiteY916" fmla="*/ 152739 h 1030680"/>
                <a:gd name="connsiteX917" fmla="*/ 1350439 w 2992697"/>
                <a:gd name="connsiteY917" fmla="*/ 154912 h 1030680"/>
                <a:gd name="connsiteX918" fmla="*/ 1365030 w 2992697"/>
                <a:gd name="connsiteY918" fmla="*/ 163294 h 1030680"/>
                <a:gd name="connsiteX919" fmla="*/ 1373412 w 2992697"/>
                <a:gd name="connsiteY919" fmla="*/ 178196 h 1030680"/>
                <a:gd name="connsiteX920" fmla="*/ 1379621 w 2992697"/>
                <a:gd name="connsiteY920" fmla="*/ 178196 h 1030680"/>
                <a:gd name="connsiteX921" fmla="*/ 1379621 w 2992697"/>
                <a:gd name="connsiteY921" fmla="*/ 180369 h 1030680"/>
                <a:gd name="connsiteX922" fmla="*/ 1379621 w 2992697"/>
                <a:gd name="connsiteY922" fmla="*/ 180369 h 1030680"/>
                <a:gd name="connsiteX923" fmla="*/ 1377448 w 2992697"/>
                <a:gd name="connsiteY923" fmla="*/ 182542 h 1030680"/>
                <a:gd name="connsiteX924" fmla="*/ 1375275 w 2992697"/>
                <a:gd name="connsiteY924" fmla="*/ 182542 h 1030680"/>
                <a:gd name="connsiteX925" fmla="*/ 1375275 w 2992697"/>
                <a:gd name="connsiteY925" fmla="*/ 182542 h 1030680"/>
                <a:gd name="connsiteX926" fmla="*/ 1373102 w 2992697"/>
                <a:gd name="connsiteY926" fmla="*/ 182542 h 1030680"/>
                <a:gd name="connsiteX927" fmla="*/ 1369997 w 2992697"/>
                <a:gd name="connsiteY927" fmla="*/ 185647 h 1030680"/>
                <a:gd name="connsiteX928" fmla="*/ 1364720 w 2992697"/>
                <a:gd name="connsiteY928" fmla="*/ 187820 h 1030680"/>
                <a:gd name="connsiteX929" fmla="*/ 1358511 w 2992697"/>
                <a:gd name="connsiteY929" fmla="*/ 189993 h 1030680"/>
                <a:gd name="connsiteX930" fmla="*/ 1351060 w 2992697"/>
                <a:gd name="connsiteY930" fmla="*/ 192166 h 1030680"/>
                <a:gd name="connsiteX931" fmla="*/ 1345783 w 2992697"/>
                <a:gd name="connsiteY931" fmla="*/ 193097 h 1030680"/>
                <a:gd name="connsiteX932" fmla="*/ 1333365 w 2992697"/>
                <a:gd name="connsiteY932" fmla="*/ 213276 h 1030680"/>
                <a:gd name="connsiteX933" fmla="*/ 1309460 w 2992697"/>
                <a:gd name="connsiteY933" fmla="*/ 228178 h 1030680"/>
                <a:gd name="connsiteX934" fmla="*/ 1282452 w 2992697"/>
                <a:gd name="connsiteY934" fmla="*/ 237801 h 1030680"/>
                <a:gd name="connsiteX935" fmla="*/ 1250165 w 2992697"/>
                <a:gd name="connsiteY935" fmla="*/ 243079 h 1030680"/>
                <a:gd name="connsiteX936" fmla="*/ 1250165 w 2992697"/>
                <a:gd name="connsiteY936" fmla="*/ 249288 h 1030680"/>
                <a:gd name="connsiteX937" fmla="*/ 1250165 w 2992697"/>
                <a:gd name="connsiteY937" fmla="*/ 252392 h 1030680"/>
                <a:gd name="connsiteX938" fmla="*/ 1250165 w 2992697"/>
                <a:gd name="connsiteY938" fmla="*/ 254566 h 1030680"/>
                <a:gd name="connsiteX939" fmla="*/ 1247992 w 2992697"/>
                <a:gd name="connsiteY939" fmla="*/ 256739 h 1030680"/>
                <a:gd name="connsiteX940" fmla="*/ 1250165 w 2992697"/>
                <a:gd name="connsiteY940" fmla="*/ 257670 h 1030680"/>
                <a:gd name="connsiteX941" fmla="*/ 1250165 w 2992697"/>
                <a:gd name="connsiteY941" fmla="*/ 259843 h 1030680"/>
                <a:gd name="connsiteX942" fmla="*/ 1253270 w 2992697"/>
                <a:gd name="connsiteY942" fmla="*/ 264189 h 1030680"/>
                <a:gd name="connsiteX943" fmla="*/ 1258547 w 2992697"/>
                <a:gd name="connsiteY943" fmla="*/ 267294 h 1030680"/>
                <a:gd name="connsiteX944" fmla="*/ 1262583 w 2992697"/>
                <a:gd name="connsiteY944" fmla="*/ 269467 h 1030680"/>
                <a:gd name="connsiteX945" fmla="*/ 1265687 w 2992697"/>
                <a:gd name="connsiteY945" fmla="*/ 272571 h 1030680"/>
                <a:gd name="connsiteX946" fmla="*/ 1269723 w 2992697"/>
                <a:gd name="connsiteY946" fmla="*/ 274745 h 1030680"/>
                <a:gd name="connsiteX947" fmla="*/ 1272828 w 2992697"/>
                <a:gd name="connsiteY947" fmla="*/ 280022 h 1030680"/>
                <a:gd name="connsiteX948" fmla="*/ 1269723 w 2992697"/>
                <a:gd name="connsiteY948" fmla="*/ 287473 h 1030680"/>
                <a:gd name="connsiteX949" fmla="*/ 1265687 w 2992697"/>
                <a:gd name="connsiteY949" fmla="*/ 304237 h 1030680"/>
                <a:gd name="connsiteX950" fmla="*/ 1262583 w 2992697"/>
                <a:gd name="connsiteY950" fmla="*/ 324416 h 1030680"/>
                <a:gd name="connsiteX951" fmla="*/ 1258547 w 2992697"/>
                <a:gd name="connsiteY951" fmla="*/ 344595 h 1030680"/>
                <a:gd name="connsiteX952" fmla="*/ 1258547 w 2992697"/>
                <a:gd name="connsiteY952" fmla="*/ 361359 h 1030680"/>
                <a:gd name="connsiteX953" fmla="*/ 1262583 w 2992697"/>
                <a:gd name="connsiteY953" fmla="*/ 359186 h 1030680"/>
                <a:gd name="connsiteX954" fmla="*/ 1265687 w 2992697"/>
                <a:gd name="connsiteY954" fmla="*/ 359186 h 1030680"/>
                <a:gd name="connsiteX955" fmla="*/ 1267861 w 2992697"/>
                <a:gd name="connsiteY955" fmla="*/ 359186 h 1030680"/>
                <a:gd name="connsiteX956" fmla="*/ 1271896 w 2992697"/>
                <a:gd name="connsiteY956" fmla="*/ 359186 h 1030680"/>
                <a:gd name="connsiteX957" fmla="*/ 1272828 w 2992697"/>
                <a:gd name="connsiteY957" fmla="*/ 359186 h 1030680"/>
                <a:gd name="connsiteX958" fmla="*/ 1279037 w 2992697"/>
                <a:gd name="connsiteY958" fmla="*/ 361359 h 1030680"/>
                <a:gd name="connsiteX959" fmla="*/ 1276864 w 2992697"/>
                <a:gd name="connsiteY959" fmla="*/ 366636 h 1030680"/>
                <a:gd name="connsiteX960" fmla="*/ 1276864 w 2992697"/>
                <a:gd name="connsiteY960" fmla="*/ 368810 h 1030680"/>
                <a:gd name="connsiteX961" fmla="*/ 1276864 w 2992697"/>
                <a:gd name="connsiteY961" fmla="*/ 373156 h 1030680"/>
                <a:gd name="connsiteX962" fmla="*/ 1276864 w 2992697"/>
                <a:gd name="connsiteY962" fmla="*/ 374087 h 1030680"/>
                <a:gd name="connsiteX963" fmla="*/ 1276864 w 2992697"/>
                <a:gd name="connsiteY963" fmla="*/ 378433 h 1030680"/>
                <a:gd name="connsiteX964" fmla="*/ 1279037 w 2992697"/>
                <a:gd name="connsiteY964" fmla="*/ 385884 h 1030680"/>
                <a:gd name="connsiteX965" fmla="*/ 1272828 w 2992697"/>
                <a:gd name="connsiteY965" fmla="*/ 385884 h 1030680"/>
                <a:gd name="connsiteX966" fmla="*/ 1272828 w 2992697"/>
                <a:gd name="connsiteY966" fmla="*/ 388989 h 1030680"/>
                <a:gd name="connsiteX967" fmla="*/ 1269723 w 2992697"/>
                <a:gd name="connsiteY967" fmla="*/ 388057 h 1030680"/>
                <a:gd name="connsiteX968" fmla="*/ 1265687 w 2992697"/>
                <a:gd name="connsiteY968" fmla="*/ 383711 h 1030680"/>
                <a:gd name="connsiteX969" fmla="*/ 1264756 w 2992697"/>
                <a:gd name="connsiteY969" fmla="*/ 381538 h 1030680"/>
                <a:gd name="connsiteX970" fmla="*/ 1260720 w 2992697"/>
                <a:gd name="connsiteY970" fmla="*/ 380607 h 1030680"/>
                <a:gd name="connsiteX971" fmla="*/ 1257616 w 2992697"/>
                <a:gd name="connsiteY971" fmla="*/ 378433 h 1030680"/>
                <a:gd name="connsiteX972" fmla="*/ 1250165 w 2992697"/>
                <a:gd name="connsiteY972" fmla="*/ 378433 h 1030680"/>
                <a:gd name="connsiteX973" fmla="*/ 1246129 w 2992697"/>
                <a:gd name="connsiteY973" fmla="*/ 380607 h 1030680"/>
                <a:gd name="connsiteX974" fmla="*/ 1243025 w 2992697"/>
                <a:gd name="connsiteY974" fmla="*/ 381538 h 1030680"/>
                <a:gd name="connsiteX975" fmla="*/ 1238989 w 2992697"/>
                <a:gd name="connsiteY975" fmla="*/ 383711 h 1030680"/>
                <a:gd name="connsiteX976" fmla="*/ 1236816 w 2992697"/>
                <a:gd name="connsiteY976" fmla="*/ 385884 h 1030680"/>
                <a:gd name="connsiteX977" fmla="*/ 1233711 w 2992697"/>
                <a:gd name="connsiteY977" fmla="*/ 388057 h 1030680"/>
                <a:gd name="connsiteX978" fmla="*/ 1231538 w 2992697"/>
                <a:gd name="connsiteY978" fmla="*/ 391162 h 1030680"/>
                <a:gd name="connsiteX979" fmla="*/ 1229365 w 2992697"/>
                <a:gd name="connsiteY979" fmla="*/ 398612 h 1030680"/>
                <a:gd name="connsiteX980" fmla="*/ 1253270 w 2992697"/>
                <a:gd name="connsiteY980" fmla="*/ 406063 h 1030680"/>
                <a:gd name="connsiteX981" fmla="*/ 1258547 w 2992697"/>
                <a:gd name="connsiteY981" fmla="*/ 438660 h 1030680"/>
                <a:gd name="connsiteX982" fmla="*/ 1253270 w 2992697"/>
                <a:gd name="connsiteY982" fmla="*/ 438660 h 1030680"/>
                <a:gd name="connsiteX983" fmla="*/ 1250165 w 2992697"/>
                <a:gd name="connsiteY983" fmla="*/ 438660 h 1030680"/>
                <a:gd name="connsiteX984" fmla="*/ 1246129 w 2992697"/>
                <a:gd name="connsiteY984" fmla="*/ 440833 h 1030680"/>
                <a:gd name="connsiteX985" fmla="*/ 1243025 w 2992697"/>
                <a:gd name="connsiteY985" fmla="*/ 443006 h 1030680"/>
                <a:gd name="connsiteX986" fmla="*/ 1243025 w 2992697"/>
                <a:gd name="connsiteY986" fmla="*/ 450457 h 1030680"/>
                <a:gd name="connsiteX987" fmla="*/ 1251407 w 2992697"/>
                <a:gd name="connsiteY987" fmla="*/ 455734 h 1030680"/>
                <a:gd name="connsiteX988" fmla="*/ 1257616 w 2992697"/>
                <a:gd name="connsiteY988" fmla="*/ 463185 h 1030680"/>
                <a:gd name="connsiteX989" fmla="*/ 1260720 w 2992697"/>
                <a:gd name="connsiteY989" fmla="*/ 472809 h 1030680"/>
                <a:gd name="connsiteX990" fmla="*/ 1262893 w 2992697"/>
                <a:gd name="connsiteY990" fmla="*/ 487710 h 1030680"/>
                <a:gd name="connsiteX991" fmla="*/ 1253580 w 2992697"/>
                <a:gd name="connsiteY991" fmla="*/ 487710 h 1030680"/>
                <a:gd name="connsiteX992" fmla="*/ 1251407 w 2992697"/>
                <a:gd name="connsiteY992" fmla="*/ 487710 h 1030680"/>
                <a:gd name="connsiteX993" fmla="*/ 1246129 w 2992697"/>
                <a:gd name="connsiteY993" fmla="*/ 485537 h 1030680"/>
                <a:gd name="connsiteX994" fmla="*/ 1243025 w 2992697"/>
                <a:gd name="connsiteY994" fmla="*/ 487710 h 1030680"/>
                <a:gd name="connsiteX995" fmla="*/ 1236816 w 2992697"/>
                <a:gd name="connsiteY995" fmla="*/ 487710 h 1030680"/>
                <a:gd name="connsiteX996" fmla="*/ 1233711 w 2992697"/>
                <a:gd name="connsiteY996" fmla="*/ 490815 h 1030680"/>
                <a:gd name="connsiteX997" fmla="*/ 1229676 w 2992697"/>
                <a:gd name="connsiteY997" fmla="*/ 495161 h 1030680"/>
                <a:gd name="connsiteX998" fmla="*/ 1235885 w 2992697"/>
                <a:gd name="connsiteY998" fmla="*/ 498266 h 1030680"/>
                <a:gd name="connsiteX999" fmla="*/ 1238989 w 2992697"/>
                <a:gd name="connsiteY999" fmla="*/ 500439 h 1030680"/>
                <a:gd name="connsiteX1000" fmla="*/ 1241162 w 2992697"/>
                <a:gd name="connsiteY1000" fmla="*/ 502612 h 1030680"/>
                <a:gd name="connsiteX1001" fmla="*/ 1243335 w 2992697"/>
                <a:gd name="connsiteY1001" fmla="*/ 503543 h 1030680"/>
                <a:gd name="connsiteX1002" fmla="*/ 1244267 w 2992697"/>
                <a:gd name="connsiteY1002" fmla="*/ 509752 h 1030680"/>
                <a:gd name="connsiteX1003" fmla="*/ 1246440 w 2992697"/>
                <a:gd name="connsiteY1003" fmla="*/ 515030 h 1030680"/>
                <a:gd name="connsiteX1004" fmla="*/ 1244267 w 2992697"/>
                <a:gd name="connsiteY1004" fmla="*/ 517203 h 1030680"/>
                <a:gd name="connsiteX1005" fmla="*/ 1244267 w 2992697"/>
                <a:gd name="connsiteY1005" fmla="*/ 518134 h 1030680"/>
                <a:gd name="connsiteX1006" fmla="*/ 1244267 w 2992697"/>
                <a:gd name="connsiteY1006" fmla="*/ 518134 h 1030680"/>
                <a:gd name="connsiteX1007" fmla="*/ 1243335 w 2992697"/>
                <a:gd name="connsiteY1007" fmla="*/ 520307 h 1030680"/>
                <a:gd name="connsiteX1008" fmla="*/ 1243335 w 2992697"/>
                <a:gd name="connsiteY1008" fmla="*/ 524653 h 1030680"/>
                <a:gd name="connsiteX1009" fmla="*/ 1228124 w 2992697"/>
                <a:gd name="connsiteY1009" fmla="*/ 524653 h 1030680"/>
                <a:gd name="connsiteX1010" fmla="*/ 1213533 w 2992697"/>
                <a:gd name="connsiteY1010" fmla="*/ 527758 h 1030680"/>
                <a:gd name="connsiteX1011" fmla="*/ 1202046 w 2992697"/>
                <a:gd name="connsiteY1011" fmla="*/ 532104 h 1030680"/>
                <a:gd name="connsiteX1012" fmla="*/ 1206082 w 2992697"/>
                <a:gd name="connsiteY1012" fmla="*/ 532104 h 1030680"/>
                <a:gd name="connsiteX1013" fmla="*/ 1211359 w 2992697"/>
                <a:gd name="connsiteY1013" fmla="*/ 535209 h 1030680"/>
                <a:gd name="connsiteX1014" fmla="*/ 1215395 w 2992697"/>
                <a:gd name="connsiteY1014" fmla="*/ 537382 h 1030680"/>
                <a:gd name="connsiteX1015" fmla="*/ 1218500 w 2992697"/>
                <a:gd name="connsiteY1015" fmla="*/ 537382 h 1030680"/>
                <a:gd name="connsiteX1016" fmla="*/ 1222536 w 2992697"/>
                <a:gd name="connsiteY1016" fmla="*/ 539555 h 1030680"/>
                <a:gd name="connsiteX1017" fmla="*/ 1225640 w 2992697"/>
                <a:gd name="connsiteY1017" fmla="*/ 542659 h 1030680"/>
                <a:gd name="connsiteX1018" fmla="*/ 1228744 w 2992697"/>
                <a:gd name="connsiteY1018" fmla="*/ 547937 h 1030680"/>
                <a:gd name="connsiteX1019" fmla="*/ 1222536 w 2992697"/>
                <a:gd name="connsiteY1019" fmla="*/ 557561 h 1030680"/>
                <a:gd name="connsiteX1020" fmla="*/ 1218500 w 2992697"/>
                <a:gd name="connsiteY1020" fmla="*/ 569047 h 1030680"/>
                <a:gd name="connsiteX1021" fmla="*/ 1213222 w 2992697"/>
                <a:gd name="connsiteY1021" fmla="*/ 581775 h 1030680"/>
                <a:gd name="connsiteX1022" fmla="*/ 1211049 w 2992697"/>
                <a:gd name="connsiteY1022" fmla="*/ 576498 h 1030680"/>
                <a:gd name="connsiteX1023" fmla="*/ 1207945 w 2992697"/>
                <a:gd name="connsiteY1023" fmla="*/ 572152 h 1030680"/>
                <a:gd name="connsiteX1024" fmla="*/ 1205771 w 2992697"/>
                <a:gd name="connsiteY1024" fmla="*/ 569979 h 1030680"/>
                <a:gd name="connsiteX1025" fmla="*/ 1201736 w 2992697"/>
                <a:gd name="connsiteY1025" fmla="*/ 569979 h 1030680"/>
                <a:gd name="connsiteX1026" fmla="*/ 1196458 w 2992697"/>
                <a:gd name="connsiteY1026" fmla="*/ 569047 h 1030680"/>
                <a:gd name="connsiteX1027" fmla="*/ 1189007 w 2992697"/>
                <a:gd name="connsiteY1027" fmla="*/ 569047 h 1030680"/>
                <a:gd name="connsiteX1028" fmla="*/ 1189007 w 2992697"/>
                <a:gd name="connsiteY1028" fmla="*/ 572152 h 1030680"/>
                <a:gd name="connsiteX1029" fmla="*/ 1193043 w 2992697"/>
                <a:gd name="connsiteY1029" fmla="*/ 572152 h 1030680"/>
                <a:gd name="connsiteX1030" fmla="*/ 1205461 w 2992697"/>
                <a:gd name="connsiteY1030" fmla="*/ 584880 h 1030680"/>
                <a:gd name="connsiteX1031" fmla="*/ 1216016 w 2992697"/>
                <a:gd name="connsiteY1031" fmla="*/ 599781 h 1030680"/>
                <a:gd name="connsiteX1032" fmla="*/ 1222225 w 2992697"/>
                <a:gd name="connsiteY1032" fmla="*/ 618719 h 1030680"/>
                <a:gd name="connsiteX1033" fmla="*/ 1225329 w 2992697"/>
                <a:gd name="connsiteY1033" fmla="*/ 640760 h 1030680"/>
                <a:gd name="connsiteX1034" fmla="*/ 1222225 w 2992697"/>
                <a:gd name="connsiteY1034" fmla="*/ 640760 h 1030680"/>
                <a:gd name="connsiteX1035" fmla="*/ 1222225 w 2992697"/>
                <a:gd name="connsiteY1035" fmla="*/ 646038 h 1030680"/>
                <a:gd name="connsiteX1036" fmla="*/ 1193043 w 2992697"/>
                <a:gd name="connsiteY1036" fmla="*/ 649142 h 1030680"/>
                <a:gd name="connsiteX1037" fmla="*/ 1193043 w 2992697"/>
                <a:gd name="connsiteY1037" fmla="*/ 628963 h 1030680"/>
                <a:gd name="connsiteX1038" fmla="*/ 1189007 w 2992697"/>
                <a:gd name="connsiteY1038" fmla="*/ 625859 h 1030680"/>
                <a:gd name="connsiteX1039" fmla="*/ 1185903 w 2992697"/>
                <a:gd name="connsiteY1039" fmla="*/ 623686 h 1030680"/>
                <a:gd name="connsiteX1040" fmla="*/ 1183730 w 2992697"/>
                <a:gd name="connsiteY1040" fmla="*/ 621513 h 1030680"/>
                <a:gd name="connsiteX1041" fmla="*/ 1178452 w 2992697"/>
                <a:gd name="connsiteY1041" fmla="*/ 618408 h 1030680"/>
                <a:gd name="connsiteX1042" fmla="*/ 1172243 w 2992697"/>
                <a:gd name="connsiteY1042" fmla="*/ 616235 h 1030680"/>
                <a:gd name="connsiteX1043" fmla="*/ 1163861 w 2992697"/>
                <a:gd name="connsiteY1043" fmla="*/ 621513 h 1030680"/>
                <a:gd name="connsiteX1044" fmla="*/ 1152375 w 2992697"/>
                <a:gd name="connsiteY1044" fmla="*/ 625859 h 1030680"/>
                <a:gd name="connsiteX1045" fmla="*/ 1139957 w 2992697"/>
                <a:gd name="connsiteY1045" fmla="*/ 626790 h 1030680"/>
                <a:gd name="connsiteX1046" fmla="*/ 1128470 w 2992697"/>
                <a:gd name="connsiteY1046" fmla="*/ 631136 h 1030680"/>
                <a:gd name="connsiteX1047" fmla="*/ 1122262 w 2992697"/>
                <a:gd name="connsiteY1047" fmla="*/ 636414 h 1030680"/>
                <a:gd name="connsiteX1048" fmla="*/ 1128470 w 2992697"/>
                <a:gd name="connsiteY1048" fmla="*/ 636414 h 1030680"/>
                <a:gd name="connsiteX1049" fmla="*/ 1137784 w 2992697"/>
                <a:gd name="connsiteY1049" fmla="*/ 636414 h 1030680"/>
                <a:gd name="connsiteX1050" fmla="*/ 1152375 w 2992697"/>
                <a:gd name="connsiteY1050" fmla="*/ 634241 h 1030680"/>
                <a:gd name="connsiteX1051" fmla="*/ 1169139 w 2992697"/>
                <a:gd name="connsiteY1051" fmla="*/ 633309 h 1030680"/>
                <a:gd name="connsiteX1052" fmla="*/ 1169139 w 2992697"/>
                <a:gd name="connsiteY1052" fmla="*/ 640760 h 1030680"/>
                <a:gd name="connsiteX1053" fmla="*/ 1132506 w 2992697"/>
                <a:gd name="connsiteY1053" fmla="*/ 653488 h 1030680"/>
                <a:gd name="connsiteX1054" fmla="*/ 1132506 w 2992697"/>
                <a:gd name="connsiteY1054" fmla="*/ 656593 h 1030680"/>
                <a:gd name="connsiteX1055" fmla="*/ 1141820 w 2992697"/>
                <a:gd name="connsiteY1055" fmla="*/ 656593 h 1030680"/>
                <a:gd name="connsiteX1056" fmla="*/ 1147097 w 2992697"/>
                <a:gd name="connsiteY1056" fmla="*/ 655662 h 1030680"/>
                <a:gd name="connsiteX1057" fmla="*/ 1154548 w 2992697"/>
                <a:gd name="connsiteY1057" fmla="*/ 653488 h 1030680"/>
                <a:gd name="connsiteX1058" fmla="*/ 1161999 w 2992697"/>
                <a:gd name="connsiteY1058" fmla="*/ 651315 h 1030680"/>
                <a:gd name="connsiteX1059" fmla="*/ 1169449 w 2992697"/>
                <a:gd name="connsiteY1059" fmla="*/ 649142 h 1030680"/>
                <a:gd name="connsiteX1060" fmla="*/ 1171622 w 2992697"/>
                <a:gd name="connsiteY1060" fmla="*/ 658766 h 1030680"/>
                <a:gd name="connsiteX1061" fmla="*/ 1179073 w 2992697"/>
                <a:gd name="connsiteY1061" fmla="*/ 663112 h 1030680"/>
                <a:gd name="connsiteX1062" fmla="*/ 1186524 w 2992697"/>
                <a:gd name="connsiteY1062" fmla="*/ 664044 h 1030680"/>
                <a:gd name="connsiteX1063" fmla="*/ 1198942 w 2992697"/>
                <a:gd name="connsiteY1063" fmla="*/ 663112 h 1030680"/>
                <a:gd name="connsiteX1064" fmla="*/ 1213533 w 2992697"/>
                <a:gd name="connsiteY1064" fmla="*/ 663112 h 1030680"/>
                <a:gd name="connsiteX1065" fmla="*/ 1213533 w 2992697"/>
                <a:gd name="connsiteY1065" fmla="*/ 666217 h 1030680"/>
                <a:gd name="connsiteX1066" fmla="*/ 1209497 w 2992697"/>
                <a:gd name="connsiteY1066" fmla="*/ 666217 h 1030680"/>
                <a:gd name="connsiteX1067" fmla="*/ 1189628 w 2992697"/>
                <a:gd name="connsiteY1067" fmla="*/ 685154 h 1030680"/>
                <a:gd name="connsiteX1068" fmla="*/ 1167587 w 2992697"/>
                <a:gd name="connsiteY1068" fmla="*/ 703160 h 1030680"/>
                <a:gd name="connsiteX1069" fmla="*/ 1145545 w 2992697"/>
                <a:gd name="connsiteY1069" fmla="*/ 718061 h 1030680"/>
                <a:gd name="connsiteX1070" fmla="*/ 1120399 w 2992697"/>
                <a:gd name="connsiteY1070" fmla="*/ 730789 h 1030680"/>
                <a:gd name="connsiteX1071" fmla="*/ 1093390 w 2992697"/>
                <a:gd name="connsiteY1071" fmla="*/ 736067 h 1030680"/>
                <a:gd name="connsiteX1072" fmla="*/ 1062035 w 2992697"/>
                <a:gd name="connsiteY1072" fmla="*/ 735136 h 1030680"/>
                <a:gd name="connsiteX1073" fmla="*/ 1062035 w 2992697"/>
                <a:gd name="connsiteY1073" fmla="*/ 740413 h 1030680"/>
                <a:gd name="connsiteX1074" fmla="*/ 1062035 w 2992697"/>
                <a:gd name="connsiteY1074" fmla="*/ 745691 h 1030680"/>
                <a:gd name="connsiteX1075" fmla="*/ 1059862 w 2992697"/>
                <a:gd name="connsiteY1075" fmla="*/ 750037 h 1030680"/>
                <a:gd name="connsiteX1076" fmla="*/ 1057689 w 2992697"/>
                <a:gd name="connsiteY1076" fmla="*/ 750968 h 1030680"/>
                <a:gd name="connsiteX1077" fmla="*/ 1056757 w 2992697"/>
                <a:gd name="connsiteY1077" fmla="*/ 750968 h 1030680"/>
                <a:gd name="connsiteX1078" fmla="*/ 1054584 w 2992697"/>
                <a:gd name="connsiteY1078" fmla="*/ 753142 h 1030680"/>
                <a:gd name="connsiteX1079" fmla="*/ 1050548 w 2992697"/>
                <a:gd name="connsiteY1079" fmla="*/ 755315 h 1030680"/>
                <a:gd name="connsiteX1080" fmla="*/ 1047444 w 2992697"/>
                <a:gd name="connsiteY1080" fmla="*/ 757488 h 1030680"/>
                <a:gd name="connsiteX1081" fmla="*/ 1045271 w 2992697"/>
                <a:gd name="connsiteY1081" fmla="*/ 758419 h 1030680"/>
                <a:gd name="connsiteX1082" fmla="*/ 1042166 w 2992697"/>
                <a:gd name="connsiteY1082" fmla="*/ 762765 h 1030680"/>
                <a:gd name="connsiteX1083" fmla="*/ 1038131 w 2992697"/>
                <a:gd name="connsiteY1083" fmla="*/ 773321 h 1030680"/>
                <a:gd name="connsiteX1084" fmla="*/ 1035957 w 2992697"/>
                <a:gd name="connsiteY1084" fmla="*/ 786980 h 1030680"/>
                <a:gd name="connsiteX1085" fmla="*/ 1032853 w 2992697"/>
                <a:gd name="connsiteY1085" fmla="*/ 795362 h 1030680"/>
                <a:gd name="connsiteX1086" fmla="*/ 1023540 w 2992697"/>
                <a:gd name="connsiteY1086" fmla="*/ 804986 h 1030680"/>
                <a:gd name="connsiteX1087" fmla="*/ 1008017 w 2992697"/>
                <a:gd name="connsiteY1087" fmla="*/ 815541 h 1030680"/>
                <a:gd name="connsiteX1088" fmla="*/ 987218 w 2992697"/>
                <a:gd name="connsiteY1088" fmla="*/ 825165 h 1030680"/>
                <a:gd name="connsiteX1089" fmla="*/ 969522 w 2992697"/>
                <a:gd name="connsiteY1089" fmla="*/ 832616 h 1030680"/>
                <a:gd name="connsiteX1090" fmla="*/ 952758 w 2992697"/>
                <a:gd name="connsiteY1090" fmla="*/ 836962 h 1030680"/>
                <a:gd name="connsiteX1091" fmla="*/ 952758 w 2992697"/>
                <a:gd name="connsiteY1091" fmla="*/ 832616 h 1030680"/>
                <a:gd name="connsiteX1092" fmla="*/ 952758 w 2992697"/>
                <a:gd name="connsiteY1092" fmla="*/ 829511 h 1030680"/>
                <a:gd name="connsiteX1093" fmla="*/ 950585 w 2992697"/>
                <a:gd name="connsiteY1093" fmla="*/ 829511 h 1030680"/>
                <a:gd name="connsiteX1094" fmla="*/ 950585 w 2992697"/>
                <a:gd name="connsiteY1094" fmla="*/ 827338 h 1030680"/>
                <a:gd name="connsiteX1095" fmla="*/ 949654 w 2992697"/>
                <a:gd name="connsiteY1095" fmla="*/ 825165 h 1030680"/>
                <a:gd name="connsiteX1096" fmla="*/ 947480 w 2992697"/>
                <a:gd name="connsiteY1096" fmla="*/ 840066 h 1030680"/>
                <a:gd name="connsiteX1097" fmla="*/ 942203 w 2992697"/>
                <a:gd name="connsiteY1097" fmla="*/ 852795 h 1030680"/>
                <a:gd name="connsiteX1098" fmla="*/ 938167 w 2992697"/>
                <a:gd name="connsiteY1098" fmla="*/ 864281 h 1030680"/>
                <a:gd name="connsiteX1099" fmla="*/ 932890 w 2992697"/>
                <a:gd name="connsiteY1099" fmla="*/ 874836 h 1030680"/>
                <a:gd name="connsiteX1100" fmla="*/ 928854 w 2992697"/>
                <a:gd name="connsiteY1100" fmla="*/ 889738 h 1030680"/>
                <a:gd name="connsiteX1101" fmla="*/ 932890 w 2992697"/>
                <a:gd name="connsiteY1101" fmla="*/ 891911 h 1030680"/>
                <a:gd name="connsiteX1102" fmla="*/ 932890 w 2992697"/>
                <a:gd name="connsiteY1102" fmla="*/ 894084 h 1030680"/>
                <a:gd name="connsiteX1103" fmla="*/ 935063 w 2992697"/>
                <a:gd name="connsiteY1103" fmla="*/ 894084 h 1030680"/>
                <a:gd name="connsiteX1104" fmla="*/ 935063 w 2992697"/>
                <a:gd name="connsiteY1104" fmla="*/ 894084 h 1030680"/>
                <a:gd name="connsiteX1105" fmla="*/ 935063 w 2992697"/>
                <a:gd name="connsiteY1105" fmla="*/ 896257 h 1030680"/>
                <a:gd name="connsiteX1106" fmla="*/ 932890 w 2992697"/>
                <a:gd name="connsiteY1106" fmla="*/ 897188 h 1030680"/>
                <a:gd name="connsiteX1107" fmla="*/ 928854 w 2992697"/>
                <a:gd name="connsiteY1107" fmla="*/ 901535 h 1030680"/>
                <a:gd name="connsiteX1108" fmla="*/ 925749 w 2992697"/>
                <a:gd name="connsiteY1108" fmla="*/ 903708 h 1030680"/>
                <a:gd name="connsiteX1109" fmla="*/ 922645 w 2992697"/>
                <a:gd name="connsiteY1109" fmla="*/ 906812 h 1030680"/>
                <a:gd name="connsiteX1110" fmla="*/ 918609 w 2992697"/>
                <a:gd name="connsiteY1110" fmla="*/ 908985 h 1030680"/>
                <a:gd name="connsiteX1111" fmla="*/ 916436 w 2992697"/>
                <a:gd name="connsiteY1111" fmla="*/ 912090 h 1030680"/>
                <a:gd name="connsiteX1112" fmla="*/ 913331 w 2992697"/>
                <a:gd name="connsiteY1112" fmla="*/ 917367 h 1030680"/>
                <a:gd name="connsiteX1113" fmla="*/ 905881 w 2992697"/>
                <a:gd name="connsiteY1113" fmla="*/ 938478 h 1030680"/>
                <a:gd name="connsiteX1114" fmla="*/ 900603 w 2992697"/>
                <a:gd name="connsiteY1114" fmla="*/ 960519 h 1030680"/>
                <a:gd name="connsiteX1115" fmla="*/ 898430 w 2992697"/>
                <a:gd name="connsiteY1115" fmla="*/ 985976 h 1030680"/>
                <a:gd name="connsiteX1116" fmla="*/ 894394 w 2992697"/>
                <a:gd name="connsiteY1116" fmla="*/ 1010191 h 1030680"/>
                <a:gd name="connsiteX1117" fmla="*/ 889117 w 2992697"/>
                <a:gd name="connsiteY1117" fmla="*/ 1032232 h 1030680"/>
                <a:gd name="connsiteX1118" fmla="*/ 886012 w 2992697"/>
                <a:gd name="connsiteY1118" fmla="*/ 1030059 h 1030680"/>
                <a:gd name="connsiteX1119" fmla="*/ 886012 w 2992697"/>
                <a:gd name="connsiteY1119" fmla="*/ 1030059 h 1030680"/>
                <a:gd name="connsiteX1120" fmla="*/ 883839 w 2992697"/>
                <a:gd name="connsiteY1120" fmla="*/ 1030059 h 1030680"/>
                <a:gd name="connsiteX1121" fmla="*/ 883839 w 2992697"/>
                <a:gd name="connsiteY1121" fmla="*/ 1027886 h 1030680"/>
                <a:gd name="connsiteX1122" fmla="*/ 881666 w 2992697"/>
                <a:gd name="connsiteY1122" fmla="*/ 1027886 h 1030680"/>
                <a:gd name="connsiteX1123" fmla="*/ 876388 w 2992697"/>
                <a:gd name="connsiteY1123" fmla="*/ 1024782 h 1030680"/>
                <a:gd name="connsiteX1124" fmla="*/ 867075 w 2992697"/>
                <a:gd name="connsiteY1124" fmla="*/ 1017331 h 1030680"/>
                <a:gd name="connsiteX1125" fmla="*/ 852484 w 2992697"/>
                <a:gd name="connsiteY1125" fmla="*/ 1005844 h 1030680"/>
                <a:gd name="connsiteX1126" fmla="*/ 835720 w 2992697"/>
                <a:gd name="connsiteY1126" fmla="*/ 996221 h 1030680"/>
                <a:gd name="connsiteX1127" fmla="*/ 820198 w 2992697"/>
                <a:gd name="connsiteY1127" fmla="*/ 985665 h 1030680"/>
                <a:gd name="connsiteX1128" fmla="*/ 807780 w 2992697"/>
                <a:gd name="connsiteY1128" fmla="*/ 976042 h 1030680"/>
                <a:gd name="connsiteX1129" fmla="*/ 796294 w 2992697"/>
                <a:gd name="connsiteY1129" fmla="*/ 970764 h 1030680"/>
                <a:gd name="connsiteX1130" fmla="*/ 793189 w 2992697"/>
                <a:gd name="connsiteY1130" fmla="*/ 968591 h 1030680"/>
                <a:gd name="connsiteX1131" fmla="*/ 789153 w 2992697"/>
                <a:gd name="connsiteY1131" fmla="*/ 928543 h 1030680"/>
                <a:gd name="connsiteX1132" fmla="*/ 786980 w 2992697"/>
                <a:gd name="connsiteY1132" fmla="*/ 924197 h 1030680"/>
                <a:gd name="connsiteX1133" fmla="*/ 781703 w 2992697"/>
                <a:gd name="connsiteY1133" fmla="*/ 921093 h 1030680"/>
                <a:gd name="connsiteX1134" fmla="*/ 778598 w 2992697"/>
                <a:gd name="connsiteY1134" fmla="*/ 918920 h 1030680"/>
                <a:gd name="connsiteX1135" fmla="*/ 772389 w 2992697"/>
                <a:gd name="connsiteY1135" fmla="*/ 914573 h 1030680"/>
                <a:gd name="connsiteX1136" fmla="*/ 769285 w 2992697"/>
                <a:gd name="connsiteY1136" fmla="*/ 911469 h 1030680"/>
                <a:gd name="connsiteX1137" fmla="*/ 772389 w 2992697"/>
                <a:gd name="connsiteY1137" fmla="*/ 909296 h 1030680"/>
                <a:gd name="connsiteX1138" fmla="*/ 772389 w 2992697"/>
                <a:gd name="connsiteY1138" fmla="*/ 907123 h 1030680"/>
                <a:gd name="connsiteX1139" fmla="*/ 774562 w 2992697"/>
                <a:gd name="connsiteY1139" fmla="*/ 906191 h 1030680"/>
                <a:gd name="connsiteX1140" fmla="*/ 774562 w 2992697"/>
                <a:gd name="connsiteY1140" fmla="*/ 906191 h 1030680"/>
                <a:gd name="connsiteX1141" fmla="*/ 776735 w 2992697"/>
                <a:gd name="connsiteY1141" fmla="*/ 901845 h 1030680"/>
                <a:gd name="connsiteX1142" fmla="*/ 778908 w 2992697"/>
                <a:gd name="connsiteY1142" fmla="*/ 898741 h 1030680"/>
                <a:gd name="connsiteX1143" fmla="*/ 769595 w 2992697"/>
                <a:gd name="connsiteY1143" fmla="*/ 898741 h 1030680"/>
                <a:gd name="connsiteX1144" fmla="*/ 764317 w 2992697"/>
                <a:gd name="connsiteY1144" fmla="*/ 898741 h 1030680"/>
                <a:gd name="connsiteX1145" fmla="*/ 760282 w 2992697"/>
                <a:gd name="connsiteY1145" fmla="*/ 898741 h 1030680"/>
                <a:gd name="connsiteX1146" fmla="*/ 758109 w 2992697"/>
                <a:gd name="connsiteY1146" fmla="*/ 896567 h 1030680"/>
                <a:gd name="connsiteX1147" fmla="*/ 757177 w 2992697"/>
                <a:gd name="connsiteY1147" fmla="*/ 893463 h 1030680"/>
                <a:gd name="connsiteX1148" fmla="*/ 753141 w 2992697"/>
                <a:gd name="connsiteY1148" fmla="*/ 887254 h 1030680"/>
                <a:gd name="connsiteX1149" fmla="*/ 750968 w 2992697"/>
                <a:gd name="connsiteY1149" fmla="*/ 884150 h 1030680"/>
                <a:gd name="connsiteX1150" fmla="*/ 750968 w 2992697"/>
                <a:gd name="connsiteY1150" fmla="*/ 879803 h 1030680"/>
                <a:gd name="connsiteX1151" fmla="*/ 750968 w 2992697"/>
                <a:gd name="connsiteY1151" fmla="*/ 878872 h 1030680"/>
                <a:gd name="connsiteX1152" fmla="*/ 750968 w 2992697"/>
                <a:gd name="connsiteY1152" fmla="*/ 874526 h 1030680"/>
                <a:gd name="connsiteX1153" fmla="*/ 753141 w 2992697"/>
                <a:gd name="connsiteY1153" fmla="*/ 871421 h 1030680"/>
                <a:gd name="connsiteX1154" fmla="*/ 753141 w 2992697"/>
                <a:gd name="connsiteY1154" fmla="*/ 867075 h 1030680"/>
                <a:gd name="connsiteX1155" fmla="*/ 742586 w 2992697"/>
                <a:gd name="connsiteY1155" fmla="*/ 867075 h 1030680"/>
                <a:gd name="connsiteX1156" fmla="*/ 742586 w 2992697"/>
                <a:gd name="connsiteY1156" fmla="*/ 861798 h 1030680"/>
                <a:gd name="connsiteX1157" fmla="*/ 743518 w 2992697"/>
                <a:gd name="connsiteY1157" fmla="*/ 856520 h 1030680"/>
                <a:gd name="connsiteX1158" fmla="*/ 745691 w 2992697"/>
                <a:gd name="connsiteY1158" fmla="*/ 854347 h 1030680"/>
                <a:gd name="connsiteX1159" fmla="*/ 745691 w 2992697"/>
                <a:gd name="connsiteY1159" fmla="*/ 850622 h 1030680"/>
                <a:gd name="connsiteX1160" fmla="*/ 747864 w 2992697"/>
                <a:gd name="connsiteY1160" fmla="*/ 847517 h 1030680"/>
                <a:gd name="connsiteX1161" fmla="*/ 750037 w 2992697"/>
                <a:gd name="connsiteY1161" fmla="*/ 842239 h 1030680"/>
                <a:gd name="connsiteX1162" fmla="*/ 743828 w 2992697"/>
                <a:gd name="connsiteY1162" fmla="*/ 842239 h 1030680"/>
                <a:gd name="connsiteX1163" fmla="*/ 737619 w 2992697"/>
                <a:gd name="connsiteY1163" fmla="*/ 842239 h 1030680"/>
                <a:gd name="connsiteX1164" fmla="*/ 734515 w 2992697"/>
                <a:gd name="connsiteY1164" fmla="*/ 840066 h 1030680"/>
                <a:gd name="connsiteX1165" fmla="*/ 728306 w 2992697"/>
                <a:gd name="connsiteY1165" fmla="*/ 837893 h 1030680"/>
                <a:gd name="connsiteX1166" fmla="*/ 727375 w 2992697"/>
                <a:gd name="connsiteY1166" fmla="*/ 810574 h 1030680"/>
                <a:gd name="connsiteX1167" fmla="*/ 725201 w 2992697"/>
                <a:gd name="connsiteY1167" fmla="*/ 785117 h 1030680"/>
                <a:gd name="connsiteX1168" fmla="*/ 725201 w 2992697"/>
                <a:gd name="connsiteY1168" fmla="*/ 760903 h 1030680"/>
                <a:gd name="connsiteX1169" fmla="*/ 732652 w 2992697"/>
                <a:gd name="connsiteY1169" fmla="*/ 736688 h 1030680"/>
                <a:gd name="connsiteX1170" fmla="*/ 740103 w 2992697"/>
                <a:gd name="connsiteY1170" fmla="*/ 726133 h 1030680"/>
                <a:gd name="connsiteX1171" fmla="*/ 749416 w 2992697"/>
                <a:gd name="connsiteY1171" fmla="*/ 718682 h 1030680"/>
                <a:gd name="connsiteX1172" fmla="*/ 756867 w 2992697"/>
                <a:gd name="connsiteY1172" fmla="*/ 712473 h 1030680"/>
                <a:gd name="connsiteX1173" fmla="*/ 762144 w 2992697"/>
                <a:gd name="connsiteY1173" fmla="*/ 704091 h 1030680"/>
                <a:gd name="connsiteX1174" fmla="*/ 767422 w 2992697"/>
                <a:gd name="connsiteY1174" fmla="*/ 692605 h 1030680"/>
                <a:gd name="connsiteX1175" fmla="*/ 769595 w 2992697"/>
                <a:gd name="connsiteY1175" fmla="*/ 672426 h 1030680"/>
                <a:gd name="connsiteX1176" fmla="*/ 765559 w 2992697"/>
                <a:gd name="connsiteY1176" fmla="*/ 672426 h 1030680"/>
                <a:gd name="connsiteX1177" fmla="*/ 762455 w 2992697"/>
                <a:gd name="connsiteY1177" fmla="*/ 676772 h 1030680"/>
                <a:gd name="connsiteX1178" fmla="*/ 758419 w 2992697"/>
                <a:gd name="connsiteY1178" fmla="*/ 677703 h 1030680"/>
                <a:gd name="connsiteX1179" fmla="*/ 757488 w 2992697"/>
                <a:gd name="connsiteY1179" fmla="*/ 677703 h 1030680"/>
                <a:gd name="connsiteX1180" fmla="*/ 753452 w 2992697"/>
                <a:gd name="connsiteY1180" fmla="*/ 677703 h 1030680"/>
                <a:gd name="connsiteX1181" fmla="*/ 750347 w 2992697"/>
                <a:gd name="connsiteY1181" fmla="*/ 676772 h 1030680"/>
                <a:gd name="connsiteX1182" fmla="*/ 735757 w 2992697"/>
                <a:gd name="connsiteY1182" fmla="*/ 672426 h 1030680"/>
                <a:gd name="connsiteX1183" fmla="*/ 724270 w 2992697"/>
                <a:gd name="connsiteY1183" fmla="*/ 664975 h 1030680"/>
                <a:gd name="connsiteX1184" fmla="*/ 716819 w 2992697"/>
                <a:gd name="connsiteY1184" fmla="*/ 654420 h 1030680"/>
                <a:gd name="connsiteX1185" fmla="*/ 713715 w 2992697"/>
                <a:gd name="connsiteY1185" fmla="*/ 635483 h 1030680"/>
                <a:gd name="connsiteX1186" fmla="*/ 718992 w 2992697"/>
                <a:gd name="connsiteY1186" fmla="*/ 635483 h 1030680"/>
                <a:gd name="connsiteX1187" fmla="*/ 718992 w 2992697"/>
                <a:gd name="connsiteY1187" fmla="*/ 632378 h 1030680"/>
                <a:gd name="connsiteX1188" fmla="*/ 728306 w 2992697"/>
                <a:gd name="connsiteY1188" fmla="*/ 637656 h 1030680"/>
                <a:gd name="connsiteX1189" fmla="*/ 738861 w 2992697"/>
                <a:gd name="connsiteY1189" fmla="*/ 645106 h 1030680"/>
                <a:gd name="connsiteX1190" fmla="*/ 748174 w 2992697"/>
                <a:gd name="connsiteY1190" fmla="*/ 648211 h 1030680"/>
                <a:gd name="connsiteX1191" fmla="*/ 758729 w 2992697"/>
                <a:gd name="connsiteY1191" fmla="*/ 648211 h 1030680"/>
                <a:gd name="connsiteX1192" fmla="*/ 758729 w 2992697"/>
                <a:gd name="connsiteY1192" fmla="*/ 647280 h 1030680"/>
                <a:gd name="connsiteX1193" fmla="*/ 760903 w 2992697"/>
                <a:gd name="connsiteY1193" fmla="*/ 645106 h 1030680"/>
                <a:gd name="connsiteX1194" fmla="*/ 760903 w 2992697"/>
                <a:gd name="connsiteY1194" fmla="*/ 645106 h 1030680"/>
                <a:gd name="connsiteX1195" fmla="*/ 760903 w 2992697"/>
                <a:gd name="connsiteY1195" fmla="*/ 642623 h 1030680"/>
                <a:gd name="connsiteX1196" fmla="*/ 763076 w 2992697"/>
                <a:gd name="connsiteY1196" fmla="*/ 639518 h 1030680"/>
                <a:gd name="connsiteX1197" fmla="*/ 743207 w 2992697"/>
                <a:gd name="connsiteY1197" fmla="*/ 624617 h 1030680"/>
                <a:gd name="connsiteX1198" fmla="*/ 726443 w 2992697"/>
                <a:gd name="connsiteY1198" fmla="*/ 603507 h 1030680"/>
                <a:gd name="connsiteX1199" fmla="*/ 721166 w 2992697"/>
                <a:gd name="connsiteY1199" fmla="*/ 605680 h 1030680"/>
                <a:gd name="connsiteX1200" fmla="*/ 717130 w 2992697"/>
                <a:gd name="connsiteY1200" fmla="*/ 607853 h 1030680"/>
                <a:gd name="connsiteX1201" fmla="*/ 711852 w 2992697"/>
                <a:gd name="connsiteY1201" fmla="*/ 610026 h 1030680"/>
                <a:gd name="connsiteX1202" fmla="*/ 706575 w 2992697"/>
                <a:gd name="connsiteY1202" fmla="*/ 610957 h 1030680"/>
                <a:gd name="connsiteX1203" fmla="*/ 702539 w 2992697"/>
                <a:gd name="connsiteY1203" fmla="*/ 607853 h 1030680"/>
                <a:gd name="connsiteX1204" fmla="*/ 701608 w 2992697"/>
                <a:gd name="connsiteY1204" fmla="*/ 605680 h 1030680"/>
                <a:gd name="connsiteX1205" fmla="*/ 699434 w 2992697"/>
                <a:gd name="connsiteY1205" fmla="*/ 602575 h 1030680"/>
                <a:gd name="connsiteX1206" fmla="*/ 697261 w 2992697"/>
                <a:gd name="connsiteY1206" fmla="*/ 600402 h 1030680"/>
                <a:gd name="connsiteX1207" fmla="*/ 694157 w 2992697"/>
                <a:gd name="connsiteY1207" fmla="*/ 595125 h 1030680"/>
                <a:gd name="connsiteX1208" fmla="*/ 704712 w 2992697"/>
                <a:gd name="connsiteY1208" fmla="*/ 583638 h 1030680"/>
                <a:gd name="connsiteX1209" fmla="*/ 706885 w 2992697"/>
                <a:gd name="connsiteY1209" fmla="*/ 567805 h 1030680"/>
                <a:gd name="connsiteX1210" fmla="*/ 704712 w 2992697"/>
                <a:gd name="connsiteY1210" fmla="*/ 546695 h 1030680"/>
                <a:gd name="connsiteX1211" fmla="*/ 699434 w 2992697"/>
                <a:gd name="connsiteY1211" fmla="*/ 524653 h 1030680"/>
                <a:gd name="connsiteX1212" fmla="*/ 690121 w 2992697"/>
                <a:gd name="connsiteY1212" fmla="*/ 501370 h 1030680"/>
                <a:gd name="connsiteX1213" fmla="*/ 679566 w 2992697"/>
                <a:gd name="connsiteY1213" fmla="*/ 479328 h 1030680"/>
                <a:gd name="connsiteX1214" fmla="*/ 665906 w 2992697"/>
                <a:gd name="connsiteY1214" fmla="*/ 459149 h 1030680"/>
                <a:gd name="connsiteX1215" fmla="*/ 655351 w 2992697"/>
                <a:gd name="connsiteY1215" fmla="*/ 440212 h 1030680"/>
                <a:gd name="connsiteX1216" fmla="*/ 646038 w 2992697"/>
                <a:gd name="connsiteY1216" fmla="*/ 425311 h 1030680"/>
                <a:gd name="connsiteX1217" fmla="*/ 623996 w 2992697"/>
                <a:gd name="connsiteY1217" fmla="*/ 410409 h 1030680"/>
                <a:gd name="connsiteX1218" fmla="*/ 598850 w 2992697"/>
                <a:gd name="connsiteY1218" fmla="*/ 405132 h 1030680"/>
                <a:gd name="connsiteX1219" fmla="*/ 572772 w 2992697"/>
                <a:gd name="connsiteY1219" fmla="*/ 405132 h 1030680"/>
                <a:gd name="connsiteX1220" fmla="*/ 543591 w 2992697"/>
                <a:gd name="connsiteY1220" fmla="*/ 405132 h 1030680"/>
                <a:gd name="connsiteX1221" fmla="*/ 515340 w 2992697"/>
                <a:gd name="connsiteY1221" fmla="*/ 407305 h 1030680"/>
                <a:gd name="connsiteX1222" fmla="*/ 486158 w 2992697"/>
                <a:gd name="connsiteY1222" fmla="*/ 405132 h 1030680"/>
                <a:gd name="connsiteX1223" fmla="*/ 486158 w 2992697"/>
                <a:gd name="connsiteY1223" fmla="*/ 399854 h 1030680"/>
                <a:gd name="connsiteX1224" fmla="*/ 486158 w 2992697"/>
                <a:gd name="connsiteY1224" fmla="*/ 395508 h 1030680"/>
                <a:gd name="connsiteX1225" fmla="*/ 487089 w 2992697"/>
                <a:gd name="connsiteY1225" fmla="*/ 394577 h 1030680"/>
                <a:gd name="connsiteX1226" fmla="*/ 487089 w 2992697"/>
                <a:gd name="connsiteY1226" fmla="*/ 392404 h 1030680"/>
                <a:gd name="connsiteX1227" fmla="*/ 487089 w 2992697"/>
                <a:gd name="connsiteY1227" fmla="*/ 390230 h 1030680"/>
                <a:gd name="connsiteX1228" fmla="*/ 486158 w 2992697"/>
                <a:gd name="connsiteY1228" fmla="*/ 388057 h 1030680"/>
                <a:gd name="connsiteX1229" fmla="*/ 474672 w 2992697"/>
                <a:gd name="connsiteY1229" fmla="*/ 382780 h 1030680"/>
                <a:gd name="connsiteX1230" fmla="*/ 464116 w 2992697"/>
                <a:gd name="connsiteY1230" fmla="*/ 379675 h 1030680"/>
                <a:gd name="connsiteX1231" fmla="*/ 452630 w 2992697"/>
                <a:gd name="connsiteY1231" fmla="*/ 372225 h 1030680"/>
                <a:gd name="connsiteX1232" fmla="*/ 461943 w 2992697"/>
                <a:gd name="connsiteY1232" fmla="*/ 372225 h 1030680"/>
                <a:gd name="connsiteX1233" fmla="*/ 472499 w 2992697"/>
                <a:gd name="connsiteY1233" fmla="*/ 367878 h 1030680"/>
                <a:gd name="connsiteX1234" fmla="*/ 487089 w 2992697"/>
                <a:gd name="connsiteY1234" fmla="*/ 364774 h 1030680"/>
                <a:gd name="connsiteX1235" fmla="*/ 503854 w 2992697"/>
                <a:gd name="connsiteY1235" fmla="*/ 362601 h 1030680"/>
                <a:gd name="connsiteX1236" fmla="*/ 516271 w 2992697"/>
                <a:gd name="connsiteY1236" fmla="*/ 358254 h 1030680"/>
                <a:gd name="connsiteX1237" fmla="*/ 525585 w 2992697"/>
                <a:gd name="connsiteY1237" fmla="*/ 350804 h 1030680"/>
                <a:gd name="connsiteX1238" fmla="*/ 481812 w 2992697"/>
                <a:gd name="connsiteY1238" fmla="*/ 350804 h 1030680"/>
                <a:gd name="connsiteX1239" fmla="*/ 471257 w 2992697"/>
                <a:gd name="connsiteY1239" fmla="*/ 347699 h 1030680"/>
                <a:gd name="connsiteX1240" fmla="*/ 461943 w 2992697"/>
                <a:gd name="connsiteY1240" fmla="*/ 347699 h 1030680"/>
                <a:gd name="connsiteX1241" fmla="*/ 450457 w 2992697"/>
                <a:gd name="connsiteY1241" fmla="*/ 345526 h 1030680"/>
                <a:gd name="connsiteX1242" fmla="*/ 442075 w 2992697"/>
                <a:gd name="connsiteY1242" fmla="*/ 343353 h 1030680"/>
                <a:gd name="connsiteX1243" fmla="*/ 432761 w 2992697"/>
                <a:gd name="connsiteY1243" fmla="*/ 340249 h 1030680"/>
                <a:gd name="connsiteX1244" fmla="*/ 427484 w 2992697"/>
                <a:gd name="connsiteY1244" fmla="*/ 330625 h 1030680"/>
                <a:gd name="connsiteX1245" fmla="*/ 425311 w 2992697"/>
                <a:gd name="connsiteY1245" fmla="*/ 315723 h 1030680"/>
                <a:gd name="connsiteX1246" fmla="*/ 447352 w 2992697"/>
                <a:gd name="connsiteY1246" fmla="*/ 312619 h 1030680"/>
                <a:gd name="connsiteX1247" fmla="*/ 467221 w 2992697"/>
                <a:gd name="connsiteY1247" fmla="*/ 305168 h 1030680"/>
                <a:gd name="connsiteX1248" fmla="*/ 483985 w 2992697"/>
                <a:gd name="connsiteY1248" fmla="*/ 297718 h 1030680"/>
                <a:gd name="connsiteX1249" fmla="*/ 501680 w 2992697"/>
                <a:gd name="connsiteY1249" fmla="*/ 290267 h 1030680"/>
                <a:gd name="connsiteX1250" fmla="*/ 538313 w 2992697"/>
                <a:gd name="connsiteY1250" fmla="*/ 290267 h 1030680"/>
                <a:gd name="connsiteX1251" fmla="*/ 552904 w 2992697"/>
                <a:gd name="connsiteY1251" fmla="*/ 241837 h 1030680"/>
                <a:gd name="connsiteX1252" fmla="*/ 518444 w 2992697"/>
                <a:gd name="connsiteY1252" fmla="*/ 241837 h 1030680"/>
                <a:gd name="connsiteX1253" fmla="*/ 509131 w 2992697"/>
                <a:gd name="connsiteY1253" fmla="*/ 229109 h 1030680"/>
                <a:gd name="connsiteX1254" fmla="*/ 520618 w 2992697"/>
                <a:gd name="connsiteY1254" fmla="*/ 221658 h 1030680"/>
                <a:gd name="connsiteX1255" fmla="*/ 529000 w 2992697"/>
                <a:gd name="connsiteY1255" fmla="*/ 214208 h 1030680"/>
                <a:gd name="connsiteX1256" fmla="*/ 540486 w 2992697"/>
                <a:gd name="connsiteY1256" fmla="*/ 208930 h 1030680"/>
                <a:gd name="connsiteX1257" fmla="*/ 552904 w 2992697"/>
                <a:gd name="connsiteY1257" fmla="*/ 204584 h 1030680"/>
                <a:gd name="connsiteX1258" fmla="*/ 552904 w 2992697"/>
                <a:gd name="connsiteY1258" fmla="*/ 191856 h 1030680"/>
                <a:gd name="connsiteX1259" fmla="*/ 567495 w 2992697"/>
                <a:gd name="connsiteY1259" fmla="*/ 184405 h 1030680"/>
                <a:gd name="connsiteX1260" fmla="*/ 574946 w 2992697"/>
                <a:gd name="connsiteY1260" fmla="*/ 176023 h 1030680"/>
                <a:gd name="connsiteX1261" fmla="*/ 582396 w 2992697"/>
                <a:gd name="connsiteY1261" fmla="*/ 164536 h 1030680"/>
                <a:gd name="connsiteX1262" fmla="*/ 593883 w 2992697"/>
                <a:gd name="connsiteY1262" fmla="*/ 157086 h 1030680"/>
                <a:gd name="connsiteX1263" fmla="*/ 606301 w 2992697"/>
                <a:gd name="connsiteY1263" fmla="*/ 151808 h 1030680"/>
                <a:gd name="connsiteX1264" fmla="*/ 616856 w 2992697"/>
                <a:gd name="connsiteY1264" fmla="*/ 151808 h 1030680"/>
                <a:gd name="connsiteX1265" fmla="*/ 626169 w 2992697"/>
                <a:gd name="connsiteY1265" fmla="*/ 154912 h 1030680"/>
                <a:gd name="connsiteX1266" fmla="*/ 638587 w 2992697"/>
                <a:gd name="connsiteY1266" fmla="*/ 153981 h 1030680"/>
                <a:gd name="connsiteX1267" fmla="*/ 629274 w 2992697"/>
                <a:gd name="connsiteY1267" fmla="*/ 149635 h 1030680"/>
                <a:gd name="connsiteX1268" fmla="*/ 623996 w 2992697"/>
                <a:gd name="connsiteY1268" fmla="*/ 147462 h 1030680"/>
                <a:gd name="connsiteX1269" fmla="*/ 618718 w 2992697"/>
                <a:gd name="connsiteY1269" fmla="*/ 146530 h 1030680"/>
                <a:gd name="connsiteX1270" fmla="*/ 613441 w 2992697"/>
                <a:gd name="connsiteY1270" fmla="*/ 140322 h 1030680"/>
                <a:gd name="connsiteX1271" fmla="*/ 631136 w 2992697"/>
                <a:gd name="connsiteY1271" fmla="*/ 137217 h 1030680"/>
                <a:gd name="connsiteX1272" fmla="*/ 647900 w 2992697"/>
                <a:gd name="connsiteY1272" fmla="*/ 131939 h 1030680"/>
                <a:gd name="connsiteX1273" fmla="*/ 662491 w 2992697"/>
                <a:gd name="connsiteY1273" fmla="*/ 127593 h 1030680"/>
                <a:gd name="connsiteX1274" fmla="*/ 679255 w 2992697"/>
                <a:gd name="connsiteY1274" fmla="*/ 124489 h 1030680"/>
                <a:gd name="connsiteX1275" fmla="*/ 680187 w 2992697"/>
                <a:gd name="connsiteY1275" fmla="*/ 131939 h 1030680"/>
                <a:gd name="connsiteX1276" fmla="*/ 682360 w 2992697"/>
                <a:gd name="connsiteY1276" fmla="*/ 135044 h 1030680"/>
                <a:gd name="connsiteX1277" fmla="*/ 684533 w 2992697"/>
                <a:gd name="connsiteY1277" fmla="*/ 140322 h 1030680"/>
                <a:gd name="connsiteX1278" fmla="*/ 686706 w 2992697"/>
                <a:gd name="connsiteY1278" fmla="*/ 144668 h 1030680"/>
                <a:gd name="connsiteX1279" fmla="*/ 691984 w 2992697"/>
                <a:gd name="connsiteY1279" fmla="*/ 146841 h 1030680"/>
                <a:gd name="connsiteX1280" fmla="*/ 699434 w 2992697"/>
                <a:gd name="connsiteY1280" fmla="*/ 147772 h 1030680"/>
                <a:gd name="connsiteX1281" fmla="*/ 699434 w 2992697"/>
                <a:gd name="connsiteY1281" fmla="*/ 142495 h 1030680"/>
                <a:gd name="connsiteX1282" fmla="*/ 702539 w 2992697"/>
                <a:gd name="connsiteY1282" fmla="*/ 137217 h 1030680"/>
                <a:gd name="connsiteX1283" fmla="*/ 704712 w 2992697"/>
                <a:gd name="connsiteY1283" fmla="*/ 129766 h 1030680"/>
                <a:gd name="connsiteX1284" fmla="*/ 706885 w 2992697"/>
                <a:gd name="connsiteY1284" fmla="*/ 124489 h 1030680"/>
                <a:gd name="connsiteX1285" fmla="*/ 709989 w 2992697"/>
                <a:gd name="connsiteY1285" fmla="*/ 129766 h 1030680"/>
                <a:gd name="connsiteX1286" fmla="*/ 716198 w 2992697"/>
                <a:gd name="connsiteY1286" fmla="*/ 135044 h 1030680"/>
                <a:gd name="connsiteX1287" fmla="*/ 719303 w 2992697"/>
                <a:gd name="connsiteY1287" fmla="*/ 139390 h 1030680"/>
                <a:gd name="connsiteX1288" fmla="*/ 726754 w 2992697"/>
                <a:gd name="connsiteY1288" fmla="*/ 142495 h 1030680"/>
                <a:gd name="connsiteX1289" fmla="*/ 734204 w 2992697"/>
                <a:gd name="connsiteY1289" fmla="*/ 144668 h 1030680"/>
                <a:gd name="connsiteX1290" fmla="*/ 730168 w 2992697"/>
                <a:gd name="connsiteY1290" fmla="*/ 120453 h 1030680"/>
                <a:gd name="connsiteX1291" fmla="*/ 743828 w 2992697"/>
                <a:gd name="connsiteY1291" fmla="*/ 117349 h 1030680"/>
                <a:gd name="connsiteX1292" fmla="*/ 754383 w 2992697"/>
                <a:gd name="connsiteY1292" fmla="*/ 113002 h 1030680"/>
                <a:gd name="connsiteX1293" fmla="*/ 771147 w 2992697"/>
                <a:gd name="connsiteY1293" fmla="*/ 117349 h 1030680"/>
                <a:gd name="connsiteX1294" fmla="*/ 788843 w 2992697"/>
                <a:gd name="connsiteY1294" fmla="*/ 124799 h 1030680"/>
                <a:gd name="connsiteX1295" fmla="*/ 807780 w 2992697"/>
                <a:gd name="connsiteY1295" fmla="*/ 135354 h 1030680"/>
                <a:gd name="connsiteX1296" fmla="*/ 827648 w 2992697"/>
                <a:gd name="connsiteY1296" fmla="*/ 144978 h 1030680"/>
                <a:gd name="connsiteX1297" fmla="*/ 844413 w 2992697"/>
                <a:gd name="connsiteY1297" fmla="*/ 152429 h 1030680"/>
                <a:gd name="connsiteX1298" fmla="*/ 859935 w 2992697"/>
                <a:gd name="connsiteY1298" fmla="*/ 157706 h 1030680"/>
                <a:gd name="connsiteX1299" fmla="*/ 859935 w 2992697"/>
                <a:gd name="connsiteY1299" fmla="*/ 154602 h 1030680"/>
                <a:gd name="connsiteX1300" fmla="*/ 849380 w 2992697"/>
                <a:gd name="connsiteY1300" fmla="*/ 144978 h 1030680"/>
                <a:gd name="connsiteX1301" fmla="*/ 841929 w 2992697"/>
                <a:gd name="connsiteY1301" fmla="*/ 137527 h 1030680"/>
                <a:gd name="connsiteX1302" fmla="*/ 837893 w 2992697"/>
                <a:gd name="connsiteY1302" fmla="*/ 127904 h 1030680"/>
                <a:gd name="connsiteX1303" fmla="*/ 844102 w 2992697"/>
                <a:gd name="connsiteY1303" fmla="*/ 117349 h 1030680"/>
                <a:gd name="connsiteX1304" fmla="*/ 840066 w 2992697"/>
                <a:gd name="connsiteY1304" fmla="*/ 113002 h 1030680"/>
                <a:gd name="connsiteX1305" fmla="*/ 834789 w 2992697"/>
                <a:gd name="connsiteY1305" fmla="*/ 107725 h 1030680"/>
                <a:gd name="connsiteX1306" fmla="*/ 829511 w 2992697"/>
                <a:gd name="connsiteY1306" fmla="*/ 103378 h 1030680"/>
                <a:gd name="connsiteX1307" fmla="*/ 824234 w 2992697"/>
                <a:gd name="connsiteY1307" fmla="*/ 100274 h 1030680"/>
                <a:gd name="connsiteX1308" fmla="*/ 820198 w 2992697"/>
                <a:gd name="connsiteY1308" fmla="*/ 95928 h 1030680"/>
                <a:gd name="connsiteX1309" fmla="*/ 824234 w 2992697"/>
                <a:gd name="connsiteY1309" fmla="*/ 87546 h 1030680"/>
                <a:gd name="connsiteX1310" fmla="*/ 834789 w 2992697"/>
                <a:gd name="connsiteY1310" fmla="*/ 90650 h 1030680"/>
                <a:gd name="connsiteX1311" fmla="*/ 849380 w 2992697"/>
                <a:gd name="connsiteY1311" fmla="*/ 92823 h 1030680"/>
                <a:gd name="connsiteX1312" fmla="*/ 861797 w 2992697"/>
                <a:gd name="connsiteY1312" fmla="*/ 90650 h 1030680"/>
                <a:gd name="connsiteX1313" fmla="*/ 871111 w 2992697"/>
                <a:gd name="connsiteY1313" fmla="*/ 83199 h 1030680"/>
                <a:gd name="connsiteX1314" fmla="*/ 827338 w 2992697"/>
                <a:gd name="connsiteY1314" fmla="*/ 83199 h 1030680"/>
                <a:gd name="connsiteX1315" fmla="*/ 827338 w 2992697"/>
                <a:gd name="connsiteY1315" fmla="*/ 80095 h 1030680"/>
                <a:gd name="connsiteX1316" fmla="*/ 824234 w 2992697"/>
                <a:gd name="connsiteY1316" fmla="*/ 80095 h 1030680"/>
                <a:gd name="connsiteX1317" fmla="*/ 824234 w 2992697"/>
                <a:gd name="connsiteY1317" fmla="*/ 75749 h 1030680"/>
                <a:gd name="connsiteX1318" fmla="*/ 829511 w 2992697"/>
                <a:gd name="connsiteY1318" fmla="*/ 72644 h 1030680"/>
                <a:gd name="connsiteX1319" fmla="*/ 834789 w 2992697"/>
                <a:gd name="connsiteY1319" fmla="*/ 68298 h 1030680"/>
                <a:gd name="connsiteX1320" fmla="*/ 840066 w 2992697"/>
                <a:gd name="connsiteY1320" fmla="*/ 65194 h 1030680"/>
                <a:gd name="connsiteX1321" fmla="*/ 845344 w 2992697"/>
                <a:gd name="connsiteY1321" fmla="*/ 60847 h 1030680"/>
                <a:gd name="connsiteX1322" fmla="*/ 851553 w 2992697"/>
                <a:gd name="connsiteY1322" fmla="*/ 59916 h 1030680"/>
                <a:gd name="connsiteX1323" fmla="*/ 874526 w 2992697"/>
                <a:gd name="connsiteY1323" fmla="*/ 63020 h 1030680"/>
                <a:gd name="connsiteX1324" fmla="*/ 880735 w 2992697"/>
                <a:gd name="connsiteY1324" fmla="*/ 46256 h 1030680"/>
                <a:gd name="connsiteX1325" fmla="*/ 907743 w 2992697"/>
                <a:gd name="connsiteY1325" fmla="*/ 50603 h 1030680"/>
                <a:gd name="connsiteX1326" fmla="*/ 909917 w 2992697"/>
                <a:gd name="connsiteY1326" fmla="*/ 50603 h 1030680"/>
                <a:gd name="connsiteX1327" fmla="*/ 910848 w 2992697"/>
                <a:gd name="connsiteY1327" fmla="*/ 46256 h 1030680"/>
                <a:gd name="connsiteX1328" fmla="*/ 913021 w 2992697"/>
                <a:gd name="connsiteY1328" fmla="*/ 45325 h 1030680"/>
                <a:gd name="connsiteX1329" fmla="*/ 915194 w 2992697"/>
                <a:gd name="connsiteY1329" fmla="*/ 40979 h 1030680"/>
                <a:gd name="connsiteX1330" fmla="*/ 920472 w 2992697"/>
                <a:gd name="connsiteY1330" fmla="*/ 38806 h 1030680"/>
                <a:gd name="connsiteX1331" fmla="*/ 924508 w 2992697"/>
                <a:gd name="connsiteY1331" fmla="*/ 45015 h 1030680"/>
                <a:gd name="connsiteX1332" fmla="*/ 929785 w 2992697"/>
                <a:gd name="connsiteY1332" fmla="*/ 50292 h 1030680"/>
                <a:gd name="connsiteX1333" fmla="*/ 935063 w 2992697"/>
                <a:gd name="connsiteY1333" fmla="*/ 55570 h 1030680"/>
                <a:gd name="connsiteX1334" fmla="*/ 935063 w 2992697"/>
                <a:gd name="connsiteY1334" fmla="*/ 45946 h 1030680"/>
                <a:gd name="connsiteX1335" fmla="*/ 937236 w 2992697"/>
                <a:gd name="connsiteY1335" fmla="*/ 45015 h 1030680"/>
                <a:gd name="connsiteX1336" fmla="*/ 937236 w 2992697"/>
                <a:gd name="connsiteY1336" fmla="*/ 42842 h 1030680"/>
                <a:gd name="connsiteX1337" fmla="*/ 937236 w 2992697"/>
                <a:gd name="connsiteY1337" fmla="*/ 40668 h 1030680"/>
                <a:gd name="connsiteX1338" fmla="*/ 937236 w 2992697"/>
                <a:gd name="connsiteY1338" fmla="*/ 38495 h 1030680"/>
                <a:gd name="connsiteX1339" fmla="*/ 938167 w 2992697"/>
                <a:gd name="connsiteY1339" fmla="*/ 35391 h 1030680"/>
                <a:gd name="connsiteX1340" fmla="*/ 940340 w 2992697"/>
                <a:gd name="connsiteY1340" fmla="*/ 33218 h 1030680"/>
                <a:gd name="connsiteX1341" fmla="*/ 944376 w 2992697"/>
                <a:gd name="connsiteY1341" fmla="*/ 31045 h 1030680"/>
                <a:gd name="connsiteX1342" fmla="*/ 962071 w 2992697"/>
                <a:gd name="connsiteY1342" fmla="*/ 22663 h 1030680"/>
                <a:gd name="connsiteX1343" fmla="*/ 984113 w 2992697"/>
                <a:gd name="connsiteY1343" fmla="*/ 20179 h 1030680"/>
                <a:gd name="connsiteX1344" fmla="*/ 984113 w 2992697"/>
                <a:gd name="connsiteY1344" fmla="*/ 20179 h 1030680"/>
                <a:gd name="connsiteX1345" fmla="*/ 984113 w 2992697"/>
                <a:gd name="connsiteY1345" fmla="*/ 20179 h 1030680"/>
                <a:gd name="connsiteX1346" fmla="*/ 2301024 w 2992697"/>
                <a:gd name="connsiteY1346" fmla="*/ 16764 h 1030680"/>
                <a:gd name="connsiteX1347" fmla="*/ 2311579 w 2992697"/>
                <a:gd name="connsiteY1347" fmla="*/ 19869 h 1030680"/>
                <a:gd name="connsiteX1348" fmla="*/ 2311579 w 2992697"/>
                <a:gd name="connsiteY1348" fmla="*/ 27319 h 1030680"/>
                <a:gd name="connsiteX1349" fmla="*/ 2296057 w 2992697"/>
                <a:gd name="connsiteY1349" fmla="*/ 27319 h 1030680"/>
                <a:gd name="connsiteX1350" fmla="*/ 2301024 w 2992697"/>
                <a:gd name="connsiteY1350" fmla="*/ 16764 h 1030680"/>
                <a:gd name="connsiteX1351" fmla="*/ 2301024 w 2992697"/>
                <a:gd name="connsiteY1351" fmla="*/ 16764 h 1030680"/>
                <a:gd name="connsiteX1352" fmla="*/ 2301024 w 2992697"/>
                <a:gd name="connsiteY1352" fmla="*/ 16764 h 1030680"/>
                <a:gd name="connsiteX1353" fmla="*/ 2792460 w 2992697"/>
                <a:gd name="connsiteY1353" fmla="*/ 0 h 1030680"/>
                <a:gd name="connsiteX1354" fmla="*/ 2797737 w 2992697"/>
                <a:gd name="connsiteY1354" fmla="*/ 3104 h 1030680"/>
                <a:gd name="connsiteX1355" fmla="*/ 2801773 w 2992697"/>
                <a:gd name="connsiteY1355" fmla="*/ 7451 h 1030680"/>
                <a:gd name="connsiteX1356" fmla="*/ 2803946 w 2992697"/>
                <a:gd name="connsiteY1356" fmla="*/ 10555 h 1030680"/>
                <a:gd name="connsiteX1357" fmla="*/ 2804878 w 2992697"/>
                <a:gd name="connsiteY1357" fmla="*/ 16764 h 1030680"/>
                <a:gd name="connsiteX1358" fmla="*/ 2807051 w 2992697"/>
                <a:gd name="connsiteY1358" fmla="*/ 19869 h 1030680"/>
                <a:gd name="connsiteX1359" fmla="*/ 2809224 w 2992697"/>
                <a:gd name="connsiteY1359" fmla="*/ 25146 h 1030680"/>
                <a:gd name="connsiteX1360" fmla="*/ 2812328 w 2992697"/>
                <a:gd name="connsiteY1360" fmla="*/ 27319 h 1030680"/>
                <a:gd name="connsiteX1361" fmla="*/ 2823815 w 2992697"/>
                <a:gd name="connsiteY1361" fmla="*/ 32597 h 1030680"/>
                <a:gd name="connsiteX1362" fmla="*/ 2834370 w 2992697"/>
                <a:gd name="connsiteY1362" fmla="*/ 34770 h 1030680"/>
                <a:gd name="connsiteX1363" fmla="*/ 2841821 w 2992697"/>
                <a:gd name="connsiteY1363" fmla="*/ 34770 h 1030680"/>
                <a:gd name="connsiteX1364" fmla="*/ 2847098 w 2992697"/>
                <a:gd name="connsiteY1364" fmla="*/ 39116 h 1030680"/>
                <a:gd name="connsiteX1365" fmla="*/ 2851134 w 2992697"/>
                <a:gd name="connsiteY1365" fmla="*/ 46567 h 1030680"/>
                <a:gd name="connsiteX1366" fmla="*/ 2853307 w 2992697"/>
                <a:gd name="connsiteY1366" fmla="*/ 61468 h 1030680"/>
                <a:gd name="connsiteX1367" fmla="*/ 2851134 w 2992697"/>
                <a:gd name="connsiteY1367" fmla="*/ 62400 h 1030680"/>
                <a:gd name="connsiteX1368" fmla="*/ 2851134 w 2992697"/>
                <a:gd name="connsiteY1368" fmla="*/ 62400 h 1030680"/>
                <a:gd name="connsiteX1369" fmla="*/ 2851134 w 2992697"/>
                <a:gd name="connsiteY1369" fmla="*/ 64573 h 1030680"/>
                <a:gd name="connsiteX1370" fmla="*/ 2851134 w 2992697"/>
                <a:gd name="connsiteY1370" fmla="*/ 66746 h 1030680"/>
                <a:gd name="connsiteX1371" fmla="*/ 2848961 w 2992697"/>
                <a:gd name="connsiteY1371" fmla="*/ 68919 h 1030680"/>
                <a:gd name="connsiteX1372" fmla="*/ 2825988 w 2992697"/>
                <a:gd name="connsiteY1372" fmla="*/ 68919 h 1030680"/>
                <a:gd name="connsiteX1373" fmla="*/ 2802084 w 2992697"/>
                <a:gd name="connsiteY1373" fmla="*/ 68919 h 1030680"/>
                <a:gd name="connsiteX1374" fmla="*/ 2782215 w 2992697"/>
                <a:gd name="connsiteY1374" fmla="*/ 77301 h 1030680"/>
                <a:gd name="connsiteX1375" fmla="*/ 2778179 w 2992697"/>
                <a:gd name="connsiteY1375" fmla="*/ 79474 h 1030680"/>
                <a:gd name="connsiteX1376" fmla="*/ 2776006 w 2992697"/>
                <a:gd name="connsiteY1376" fmla="*/ 83820 h 1030680"/>
                <a:gd name="connsiteX1377" fmla="*/ 2775075 w 2992697"/>
                <a:gd name="connsiteY1377" fmla="*/ 84752 h 1030680"/>
                <a:gd name="connsiteX1378" fmla="*/ 2772902 w 2992697"/>
                <a:gd name="connsiteY1378" fmla="*/ 86925 h 1030680"/>
                <a:gd name="connsiteX1379" fmla="*/ 2770729 w 2992697"/>
                <a:gd name="connsiteY1379" fmla="*/ 89098 h 1030680"/>
                <a:gd name="connsiteX1380" fmla="*/ 2767624 w 2992697"/>
                <a:gd name="connsiteY1380" fmla="*/ 91271 h 1030680"/>
                <a:gd name="connsiteX1381" fmla="*/ 2761415 w 2992697"/>
                <a:gd name="connsiteY1381" fmla="*/ 94376 h 1030680"/>
                <a:gd name="connsiteX1382" fmla="*/ 2758311 w 2992697"/>
                <a:gd name="connsiteY1382" fmla="*/ 89098 h 1030680"/>
                <a:gd name="connsiteX1383" fmla="*/ 2756137 w 2992697"/>
                <a:gd name="connsiteY1383" fmla="*/ 84752 h 1030680"/>
                <a:gd name="connsiteX1384" fmla="*/ 2753033 w 2992697"/>
                <a:gd name="connsiteY1384" fmla="*/ 81647 h 1030680"/>
                <a:gd name="connsiteX1385" fmla="*/ 2765451 w 2992697"/>
                <a:gd name="connsiteY1385" fmla="*/ 49982 h 1030680"/>
                <a:gd name="connsiteX1386" fmla="*/ 2777869 w 2992697"/>
                <a:gd name="connsiteY1386" fmla="*/ 24525 h 1030680"/>
                <a:gd name="connsiteX1387" fmla="*/ 2792460 w 2992697"/>
                <a:gd name="connsiteY1387" fmla="*/ 0 h 1030680"/>
                <a:gd name="connsiteX1388" fmla="*/ 2792460 w 2992697"/>
                <a:gd name="connsiteY1388" fmla="*/ 0 h 1030680"/>
                <a:gd name="connsiteX1389" fmla="*/ 2792460 w 2992697"/>
                <a:gd name="connsiteY1389" fmla="*/ 0 h 1030680"/>
                <a:gd name="connsiteX1390" fmla="*/ 2665177 w 2992697"/>
                <a:gd name="connsiteY1390" fmla="*/ 0 h 1030680"/>
                <a:gd name="connsiteX1391" fmla="*/ 2674490 w 2992697"/>
                <a:gd name="connsiteY1391" fmla="*/ 9624 h 1030680"/>
                <a:gd name="connsiteX1392" fmla="*/ 2679768 w 2992697"/>
                <a:gd name="connsiteY1392" fmla="*/ 20179 h 1030680"/>
                <a:gd name="connsiteX1393" fmla="*/ 2685046 w 2992697"/>
                <a:gd name="connsiteY1393" fmla="*/ 32907 h 1030680"/>
                <a:gd name="connsiteX1394" fmla="*/ 2675732 w 2992697"/>
                <a:gd name="connsiteY1394" fmla="*/ 32907 h 1030680"/>
                <a:gd name="connsiteX1395" fmla="*/ 2675732 w 2992697"/>
                <a:gd name="connsiteY1395" fmla="*/ 27319 h 1030680"/>
                <a:gd name="connsiteX1396" fmla="*/ 2672628 w 2992697"/>
                <a:gd name="connsiteY1396" fmla="*/ 24215 h 1030680"/>
                <a:gd name="connsiteX1397" fmla="*/ 2668592 w 2992697"/>
                <a:gd name="connsiteY1397" fmla="*/ 19869 h 1030680"/>
                <a:gd name="connsiteX1398" fmla="*/ 2667660 w 2992697"/>
                <a:gd name="connsiteY1398" fmla="*/ 14591 h 1030680"/>
                <a:gd name="connsiteX1399" fmla="*/ 2665487 w 2992697"/>
                <a:gd name="connsiteY1399" fmla="*/ 9313 h 1030680"/>
                <a:gd name="connsiteX1400" fmla="*/ 2665487 w 2992697"/>
                <a:gd name="connsiteY1400" fmla="*/ 0 h 1030680"/>
                <a:gd name="connsiteX1401" fmla="*/ 2665177 w 2992697"/>
                <a:gd name="connsiteY1401" fmla="*/ 0 h 1030680"/>
                <a:gd name="connsiteX1402" fmla="*/ 2665177 w 2992697"/>
                <a:gd name="connsiteY1402" fmla="*/ 0 h 1030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</a:cxnLst>
              <a:rect l="l" t="t" r="r" b="b"/>
              <a:pathLst>
                <a:path w="2992697" h="1030680">
                  <a:moveTo>
                    <a:pt x="7140" y="256428"/>
                  </a:moveTo>
                  <a:lnTo>
                    <a:pt x="26077" y="261706"/>
                  </a:lnTo>
                  <a:lnTo>
                    <a:pt x="38495" y="271330"/>
                  </a:lnTo>
                  <a:lnTo>
                    <a:pt x="49050" y="279712"/>
                  </a:lnTo>
                  <a:lnTo>
                    <a:pt x="60537" y="291198"/>
                  </a:lnTo>
                  <a:lnTo>
                    <a:pt x="71092" y="299580"/>
                  </a:lnTo>
                  <a:lnTo>
                    <a:pt x="71092" y="296476"/>
                  </a:lnTo>
                  <a:lnTo>
                    <a:pt x="77301" y="296476"/>
                  </a:lnTo>
                  <a:lnTo>
                    <a:pt x="77301" y="299580"/>
                  </a:lnTo>
                  <a:lnTo>
                    <a:pt x="78232" y="303926"/>
                  </a:lnTo>
                  <a:lnTo>
                    <a:pt x="82268" y="309204"/>
                  </a:lnTo>
                  <a:lnTo>
                    <a:pt x="84441" y="316655"/>
                  </a:lnTo>
                  <a:lnTo>
                    <a:pt x="76991" y="316655"/>
                  </a:lnTo>
                  <a:lnTo>
                    <a:pt x="72955" y="316655"/>
                  </a:lnTo>
                  <a:lnTo>
                    <a:pt x="72955" y="318828"/>
                  </a:lnTo>
                  <a:lnTo>
                    <a:pt x="70782" y="318828"/>
                  </a:lnTo>
                  <a:lnTo>
                    <a:pt x="67677" y="318828"/>
                  </a:lnTo>
                  <a:lnTo>
                    <a:pt x="63641" y="321001"/>
                  </a:lnTo>
                  <a:lnTo>
                    <a:pt x="49050" y="309514"/>
                  </a:lnTo>
                  <a:lnTo>
                    <a:pt x="34460" y="304237"/>
                  </a:lnTo>
                  <a:lnTo>
                    <a:pt x="16764" y="299891"/>
                  </a:lnTo>
                  <a:lnTo>
                    <a:pt x="0" y="291509"/>
                  </a:lnTo>
                  <a:lnTo>
                    <a:pt x="6209" y="286231"/>
                  </a:lnTo>
                  <a:lnTo>
                    <a:pt x="7140" y="280022"/>
                  </a:lnTo>
                  <a:lnTo>
                    <a:pt x="6209" y="274745"/>
                  </a:lnTo>
                  <a:lnTo>
                    <a:pt x="6209" y="266983"/>
                  </a:lnTo>
                  <a:lnTo>
                    <a:pt x="7140" y="256428"/>
                  </a:lnTo>
                  <a:lnTo>
                    <a:pt x="7140" y="256428"/>
                  </a:lnTo>
                  <a:lnTo>
                    <a:pt x="7140" y="256428"/>
                  </a:lnTo>
                  <a:close/>
                  <a:moveTo>
                    <a:pt x="1275001" y="248978"/>
                  </a:moveTo>
                  <a:lnTo>
                    <a:pt x="1279037" y="248978"/>
                  </a:lnTo>
                  <a:lnTo>
                    <a:pt x="1282141" y="249909"/>
                  </a:lnTo>
                  <a:lnTo>
                    <a:pt x="1284314" y="252082"/>
                  </a:lnTo>
                  <a:lnTo>
                    <a:pt x="1286487" y="254255"/>
                  </a:lnTo>
                  <a:lnTo>
                    <a:pt x="1287419" y="256428"/>
                  </a:lnTo>
                  <a:lnTo>
                    <a:pt x="1287419" y="257670"/>
                  </a:lnTo>
                  <a:lnTo>
                    <a:pt x="1287419" y="259843"/>
                  </a:lnTo>
                  <a:lnTo>
                    <a:pt x="1289592" y="264189"/>
                  </a:lnTo>
                  <a:lnTo>
                    <a:pt x="1282141" y="264189"/>
                  </a:lnTo>
                  <a:lnTo>
                    <a:pt x="1279037" y="265121"/>
                  </a:lnTo>
                  <a:lnTo>
                    <a:pt x="1275001" y="265121"/>
                  </a:lnTo>
                  <a:lnTo>
                    <a:pt x="1271896" y="267294"/>
                  </a:lnTo>
                  <a:lnTo>
                    <a:pt x="1265687" y="267294"/>
                  </a:lnTo>
                  <a:lnTo>
                    <a:pt x="1265687" y="264189"/>
                  </a:lnTo>
                  <a:lnTo>
                    <a:pt x="1262583" y="264189"/>
                  </a:lnTo>
                  <a:lnTo>
                    <a:pt x="1262583" y="250530"/>
                  </a:lnTo>
                  <a:lnTo>
                    <a:pt x="1267861" y="250530"/>
                  </a:lnTo>
                  <a:lnTo>
                    <a:pt x="1273138" y="249598"/>
                  </a:lnTo>
                  <a:lnTo>
                    <a:pt x="1275001" y="249598"/>
                  </a:lnTo>
                  <a:lnTo>
                    <a:pt x="1275001" y="248978"/>
                  </a:lnTo>
                  <a:lnTo>
                    <a:pt x="1275001" y="248978"/>
                  </a:lnTo>
                  <a:close/>
                  <a:moveTo>
                    <a:pt x="63641" y="239664"/>
                  </a:moveTo>
                  <a:lnTo>
                    <a:pt x="80405" y="239664"/>
                  </a:lnTo>
                  <a:lnTo>
                    <a:pt x="80405" y="242769"/>
                  </a:lnTo>
                  <a:lnTo>
                    <a:pt x="77301" y="242769"/>
                  </a:lnTo>
                  <a:lnTo>
                    <a:pt x="73265" y="242769"/>
                  </a:lnTo>
                  <a:lnTo>
                    <a:pt x="71092" y="244942"/>
                  </a:lnTo>
                  <a:lnTo>
                    <a:pt x="70161" y="244942"/>
                  </a:lnTo>
                  <a:lnTo>
                    <a:pt x="70161" y="244942"/>
                  </a:lnTo>
                  <a:lnTo>
                    <a:pt x="67988" y="244942"/>
                  </a:lnTo>
                  <a:lnTo>
                    <a:pt x="65815" y="242769"/>
                  </a:lnTo>
                  <a:lnTo>
                    <a:pt x="63641" y="239664"/>
                  </a:lnTo>
                  <a:lnTo>
                    <a:pt x="63641" y="239664"/>
                  </a:lnTo>
                  <a:lnTo>
                    <a:pt x="63641" y="239664"/>
                  </a:lnTo>
                  <a:close/>
                  <a:moveTo>
                    <a:pt x="1790651" y="213276"/>
                  </a:moveTo>
                  <a:lnTo>
                    <a:pt x="1803069" y="213276"/>
                  </a:lnTo>
                  <a:lnTo>
                    <a:pt x="1807105" y="228178"/>
                  </a:lnTo>
                  <a:lnTo>
                    <a:pt x="1810209" y="237801"/>
                  </a:lnTo>
                  <a:lnTo>
                    <a:pt x="1817660" y="242148"/>
                  </a:lnTo>
                  <a:lnTo>
                    <a:pt x="1830078" y="247425"/>
                  </a:lnTo>
                  <a:lnTo>
                    <a:pt x="1824800" y="269467"/>
                  </a:lnTo>
                  <a:lnTo>
                    <a:pt x="1817350" y="291509"/>
                  </a:lnTo>
                  <a:lnTo>
                    <a:pt x="1806794" y="307341"/>
                  </a:lnTo>
                  <a:lnTo>
                    <a:pt x="1806794" y="287162"/>
                  </a:lnTo>
                  <a:lnTo>
                    <a:pt x="1782890" y="287162"/>
                  </a:lnTo>
                  <a:lnTo>
                    <a:pt x="1785063" y="263879"/>
                  </a:lnTo>
                  <a:lnTo>
                    <a:pt x="1787236" y="241837"/>
                  </a:lnTo>
                  <a:lnTo>
                    <a:pt x="1790651" y="213276"/>
                  </a:lnTo>
                  <a:lnTo>
                    <a:pt x="1790651" y="213276"/>
                  </a:lnTo>
                  <a:lnTo>
                    <a:pt x="1790651" y="213276"/>
                  </a:lnTo>
                  <a:close/>
                  <a:moveTo>
                    <a:pt x="2941784" y="165778"/>
                  </a:moveTo>
                  <a:lnTo>
                    <a:pt x="2945820" y="165778"/>
                  </a:lnTo>
                  <a:lnTo>
                    <a:pt x="2945820" y="170124"/>
                  </a:lnTo>
                  <a:lnTo>
                    <a:pt x="2946751" y="175402"/>
                  </a:lnTo>
                  <a:lnTo>
                    <a:pt x="2948925" y="177575"/>
                  </a:lnTo>
                  <a:lnTo>
                    <a:pt x="2951098" y="180679"/>
                  </a:lnTo>
                  <a:lnTo>
                    <a:pt x="2953271" y="182853"/>
                  </a:lnTo>
                  <a:lnTo>
                    <a:pt x="2956375" y="185957"/>
                  </a:lnTo>
                  <a:lnTo>
                    <a:pt x="2960411" y="182853"/>
                  </a:lnTo>
                  <a:lnTo>
                    <a:pt x="2961342" y="178506"/>
                  </a:lnTo>
                  <a:lnTo>
                    <a:pt x="2963515" y="177575"/>
                  </a:lnTo>
                  <a:lnTo>
                    <a:pt x="2967551" y="177575"/>
                  </a:lnTo>
                  <a:lnTo>
                    <a:pt x="2972829" y="175402"/>
                  </a:lnTo>
                  <a:lnTo>
                    <a:pt x="2975933" y="185957"/>
                  </a:lnTo>
                  <a:lnTo>
                    <a:pt x="2982142" y="193408"/>
                  </a:lnTo>
                  <a:lnTo>
                    <a:pt x="2987420" y="200858"/>
                  </a:lnTo>
                  <a:lnTo>
                    <a:pt x="2990524" y="210482"/>
                  </a:lnTo>
                  <a:lnTo>
                    <a:pt x="2992697" y="223211"/>
                  </a:lnTo>
                  <a:lnTo>
                    <a:pt x="2992697" y="225384"/>
                  </a:lnTo>
                  <a:lnTo>
                    <a:pt x="2990524" y="227557"/>
                  </a:lnTo>
                  <a:lnTo>
                    <a:pt x="2990524" y="228488"/>
                  </a:lnTo>
                  <a:lnTo>
                    <a:pt x="2990524" y="230661"/>
                  </a:lnTo>
                  <a:lnTo>
                    <a:pt x="2990524" y="232834"/>
                  </a:lnTo>
                  <a:lnTo>
                    <a:pt x="2989593" y="235939"/>
                  </a:lnTo>
                  <a:lnTo>
                    <a:pt x="2978106" y="243390"/>
                  </a:lnTo>
                  <a:lnTo>
                    <a:pt x="2961342" y="250840"/>
                  </a:lnTo>
                  <a:lnTo>
                    <a:pt x="2941474" y="255186"/>
                  </a:lnTo>
                  <a:lnTo>
                    <a:pt x="2921605" y="258291"/>
                  </a:lnTo>
                  <a:lnTo>
                    <a:pt x="2904841" y="260464"/>
                  </a:lnTo>
                  <a:lnTo>
                    <a:pt x="2907014" y="250840"/>
                  </a:lnTo>
                  <a:lnTo>
                    <a:pt x="2909187" y="247736"/>
                  </a:lnTo>
                  <a:lnTo>
                    <a:pt x="2911360" y="243390"/>
                  </a:lnTo>
                  <a:lnTo>
                    <a:pt x="2912292" y="242458"/>
                  </a:lnTo>
                  <a:lnTo>
                    <a:pt x="2914465" y="242458"/>
                  </a:lnTo>
                  <a:lnTo>
                    <a:pt x="2918501" y="240285"/>
                  </a:lnTo>
                  <a:lnTo>
                    <a:pt x="2919432" y="240285"/>
                  </a:lnTo>
                  <a:lnTo>
                    <a:pt x="2921605" y="238112"/>
                  </a:lnTo>
                  <a:lnTo>
                    <a:pt x="2925641" y="235939"/>
                  </a:lnTo>
                  <a:lnTo>
                    <a:pt x="2930919" y="221037"/>
                  </a:lnTo>
                  <a:lnTo>
                    <a:pt x="2930919" y="206136"/>
                  </a:lnTo>
                  <a:lnTo>
                    <a:pt x="2928746" y="192476"/>
                  </a:lnTo>
                  <a:lnTo>
                    <a:pt x="2931850" y="180990"/>
                  </a:lnTo>
                  <a:lnTo>
                    <a:pt x="2941163" y="170435"/>
                  </a:lnTo>
                  <a:lnTo>
                    <a:pt x="2941163" y="165778"/>
                  </a:lnTo>
                  <a:lnTo>
                    <a:pt x="2941784" y="165778"/>
                  </a:lnTo>
                  <a:lnTo>
                    <a:pt x="2941784" y="165778"/>
                  </a:lnTo>
                  <a:close/>
                  <a:moveTo>
                    <a:pt x="148083" y="158327"/>
                  </a:moveTo>
                  <a:lnTo>
                    <a:pt x="167951" y="180369"/>
                  </a:lnTo>
                  <a:lnTo>
                    <a:pt x="193097" y="197133"/>
                  </a:lnTo>
                  <a:lnTo>
                    <a:pt x="224452" y="209861"/>
                  </a:lnTo>
                  <a:lnTo>
                    <a:pt x="226625" y="227867"/>
                  </a:lnTo>
                  <a:lnTo>
                    <a:pt x="231903" y="241527"/>
                  </a:lnTo>
                  <a:lnTo>
                    <a:pt x="237181" y="248978"/>
                  </a:lnTo>
                  <a:lnTo>
                    <a:pt x="244631" y="256428"/>
                  </a:lnTo>
                  <a:lnTo>
                    <a:pt x="252082" y="266983"/>
                  </a:lnTo>
                  <a:lnTo>
                    <a:pt x="239664" y="269157"/>
                  </a:lnTo>
                  <a:lnTo>
                    <a:pt x="227246" y="271330"/>
                  </a:lnTo>
                  <a:lnTo>
                    <a:pt x="215760" y="276607"/>
                  </a:lnTo>
                  <a:lnTo>
                    <a:pt x="208309" y="284058"/>
                  </a:lnTo>
                  <a:lnTo>
                    <a:pt x="207378" y="287162"/>
                  </a:lnTo>
                  <a:lnTo>
                    <a:pt x="205205" y="291509"/>
                  </a:lnTo>
                  <a:lnTo>
                    <a:pt x="203032" y="294613"/>
                  </a:lnTo>
                  <a:lnTo>
                    <a:pt x="200858" y="296786"/>
                  </a:lnTo>
                  <a:lnTo>
                    <a:pt x="197754" y="299891"/>
                  </a:lnTo>
                  <a:lnTo>
                    <a:pt x="186267" y="302064"/>
                  </a:lnTo>
                  <a:lnTo>
                    <a:pt x="170745" y="304237"/>
                  </a:lnTo>
                  <a:lnTo>
                    <a:pt x="151808" y="302064"/>
                  </a:lnTo>
                  <a:lnTo>
                    <a:pt x="137217" y="299891"/>
                  </a:lnTo>
                  <a:lnTo>
                    <a:pt x="134113" y="289335"/>
                  </a:lnTo>
                  <a:lnTo>
                    <a:pt x="131939" y="281885"/>
                  </a:lnTo>
                  <a:lnTo>
                    <a:pt x="129766" y="276607"/>
                  </a:lnTo>
                  <a:lnTo>
                    <a:pt x="124489" y="266983"/>
                  </a:lnTo>
                  <a:lnTo>
                    <a:pt x="148393" y="259533"/>
                  </a:lnTo>
                  <a:lnTo>
                    <a:pt x="148393" y="256428"/>
                  </a:lnTo>
                  <a:lnTo>
                    <a:pt x="129456" y="254255"/>
                  </a:lnTo>
                  <a:lnTo>
                    <a:pt x="117038" y="249909"/>
                  </a:lnTo>
                  <a:lnTo>
                    <a:pt x="107725" y="242458"/>
                  </a:lnTo>
                  <a:lnTo>
                    <a:pt x="106793" y="237181"/>
                  </a:lnTo>
                  <a:lnTo>
                    <a:pt x="102758" y="231903"/>
                  </a:lnTo>
                  <a:lnTo>
                    <a:pt x="100584" y="226625"/>
                  </a:lnTo>
                  <a:lnTo>
                    <a:pt x="100584" y="220417"/>
                  </a:lnTo>
                  <a:lnTo>
                    <a:pt x="100584" y="217312"/>
                  </a:lnTo>
                  <a:lnTo>
                    <a:pt x="100584" y="212966"/>
                  </a:lnTo>
                  <a:lnTo>
                    <a:pt x="102758" y="212966"/>
                  </a:lnTo>
                  <a:lnTo>
                    <a:pt x="104931" y="212034"/>
                  </a:lnTo>
                  <a:lnTo>
                    <a:pt x="107104" y="212034"/>
                  </a:lnTo>
                  <a:lnTo>
                    <a:pt x="108035" y="212034"/>
                  </a:lnTo>
                  <a:lnTo>
                    <a:pt x="112071" y="209861"/>
                  </a:lnTo>
                  <a:lnTo>
                    <a:pt x="113623" y="204894"/>
                  </a:lnTo>
                  <a:lnTo>
                    <a:pt x="113623" y="198685"/>
                  </a:lnTo>
                  <a:lnTo>
                    <a:pt x="113623" y="195581"/>
                  </a:lnTo>
                  <a:lnTo>
                    <a:pt x="114554" y="193408"/>
                  </a:lnTo>
                  <a:lnTo>
                    <a:pt x="116728" y="190303"/>
                  </a:lnTo>
                  <a:lnTo>
                    <a:pt x="118901" y="190303"/>
                  </a:lnTo>
                  <a:lnTo>
                    <a:pt x="121074" y="188130"/>
                  </a:lnTo>
                  <a:lnTo>
                    <a:pt x="122005" y="188130"/>
                  </a:lnTo>
                  <a:lnTo>
                    <a:pt x="124178" y="188130"/>
                  </a:lnTo>
                  <a:lnTo>
                    <a:pt x="127283" y="185957"/>
                  </a:lnTo>
                  <a:lnTo>
                    <a:pt x="129456" y="178506"/>
                  </a:lnTo>
                  <a:lnTo>
                    <a:pt x="131629" y="173229"/>
                  </a:lnTo>
                  <a:lnTo>
                    <a:pt x="133802" y="167951"/>
                  </a:lnTo>
                  <a:lnTo>
                    <a:pt x="136907" y="162674"/>
                  </a:lnTo>
                  <a:lnTo>
                    <a:pt x="139080" y="160500"/>
                  </a:lnTo>
                  <a:lnTo>
                    <a:pt x="141253" y="160500"/>
                  </a:lnTo>
                  <a:lnTo>
                    <a:pt x="142184" y="158327"/>
                  </a:lnTo>
                  <a:lnTo>
                    <a:pt x="144357" y="158327"/>
                  </a:lnTo>
                  <a:lnTo>
                    <a:pt x="148083" y="158327"/>
                  </a:lnTo>
                  <a:lnTo>
                    <a:pt x="148083" y="158327"/>
                  </a:lnTo>
                  <a:lnTo>
                    <a:pt x="148083" y="158327"/>
                  </a:lnTo>
                  <a:close/>
                  <a:moveTo>
                    <a:pt x="1222846" y="138148"/>
                  </a:moveTo>
                  <a:lnTo>
                    <a:pt x="1228124" y="140322"/>
                  </a:lnTo>
                  <a:lnTo>
                    <a:pt x="1233401" y="141253"/>
                  </a:lnTo>
                  <a:lnTo>
                    <a:pt x="1236506" y="143426"/>
                  </a:lnTo>
                  <a:lnTo>
                    <a:pt x="1242714" y="145599"/>
                  </a:lnTo>
                  <a:lnTo>
                    <a:pt x="1242714" y="150877"/>
                  </a:lnTo>
                  <a:lnTo>
                    <a:pt x="1243646" y="155223"/>
                  </a:lnTo>
                  <a:lnTo>
                    <a:pt x="1243646" y="158327"/>
                  </a:lnTo>
                  <a:lnTo>
                    <a:pt x="1245819" y="162674"/>
                  </a:lnTo>
                  <a:lnTo>
                    <a:pt x="1233401" y="162674"/>
                  </a:lnTo>
                  <a:lnTo>
                    <a:pt x="1231228" y="158327"/>
                  </a:lnTo>
                  <a:lnTo>
                    <a:pt x="1229055" y="155223"/>
                  </a:lnTo>
                  <a:lnTo>
                    <a:pt x="1225950" y="150877"/>
                  </a:lnTo>
                  <a:lnTo>
                    <a:pt x="1223777" y="148704"/>
                  </a:lnTo>
                  <a:lnTo>
                    <a:pt x="1223777" y="143426"/>
                  </a:lnTo>
                  <a:lnTo>
                    <a:pt x="1222846" y="138148"/>
                  </a:lnTo>
                  <a:lnTo>
                    <a:pt x="1222846" y="138148"/>
                  </a:lnTo>
                  <a:lnTo>
                    <a:pt x="1222846" y="138148"/>
                  </a:lnTo>
                  <a:close/>
                  <a:moveTo>
                    <a:pt x="1730114" y="113934"/>
                  </a:moveTo>
                  <a:lnTo>
                    <a:pt x="1736323" y="123557"/>
                  </a:lnTo>
                  <a:lnTo>
                    <a:pt x="1741601" y="141563"/>
                  </a:lnTo>
                  <a:lnTo>
                    <a:pt x="1749051" y="158327"/>
                  </a:lnTo>
                  <a:lnTo>
                    <a:pt x="1758365" y="175091"/>
                  </a:lnTo>
                  <a:lnTo>
                    <a:pt x="1763642" y="182542"/>
                  </a:lnTo>
                  <a:lnTo>
                    <a:pt x="1766747" y="178196"/>
                  </a:lnTo>
                  <a:lnTo>
                    <a:pt x="1768920" y="177265"/>
                  </a:lnTo>
                  <a:lnTo>
                    <a:pt x="1772956" y="177265"/>
                  </a:lnTo>
                  <a:lnTo>
                    <a:pt x="1776060" y="175091"/>
                  </a:lnTo>
                  <a:lnTo>
                    <a:pt x="1783511" y="175091"/>
                  </a:lnTo>
                  <a:lnTo>
                    <a:pt x="1783511" y="178196"/>
                  </a:lnTo>
                  <a:lnTo>
                    <a:pt x="1787547" y="178196"/>
                  </a:lnTo>
                  <a:lnTo>
                    <a:pt x="1787547" y="189682"/>
                  </a:lnTo>
                  <a:lnTo>
                    <a:pt x="1759296" y="192787"/>
                  </a:lnTo>
                  <a:lnTo>
                    <a:pt x="1756192" y="222279"/>
                  </a:lnTo>
                  <a:lnTo>
                    <a:pt x="1746878" y="246494"/>
                  </a:lnTo>
                  <a:lnTo>
                    <a:pt x="1739428" y="270709"/>
                  </a:lnTo>
                  <a:lnTo>
                    <a:pt x="1736323" y="290888"/>
                  </a:lnTo>
                  <a:lnTo>
                    <a:pt x="1734150" y="311067"/>
                  </a:lnTo>
                  <a:lnTo>
                    <a:pt x="1734150" y="327831"/>
                  </a:lnTo>
                  <a:lnTo>
                    <a:pt x="1730114" y="343664"/>
                  </a:lnTo>
                  <a:lnTo>
                    <a:pt x="1727010" y="343664"/>
                  </a:lnTo>
                  <a:lnTo>
                    <a:pt x="1727010" y="340559"/>
                  </a:lnTo>
                  <a:lnTo>
                    <a:pt x="1721732" y="333108"/>
                  </a:lnTo>
                  <a:lnTo>
                    <a:pt x="1712419" y="323485"/>
                  </a:lnTo>
                  <a:lnTo>
                    <a:pt x="1701864" y="310756"/>
                  </a:lnTo>
                  <a:lnTo>
                    <a:pt x="1692550" y="298028"/>
                  </a:lnTo>
                  <a:lnTo>
                    <a:pt x="1685100" y="285300"/>
                  </a:lnTo>
                  <a:lnTo>
                    <a:pt x="1681064" y="273813"/>
                  </a:lnTo>
                  <a:lnTo>
                    <a:pt x="1683237" y="266363"/>
                  </a:lnTo>
                  <a:lnTo>
                    <a:pt x="1687273" y="264189"/>
                  </a:lnTo>
                  <a:lnTo>
                    <a:pt x="1690377" y="264189"/>
                  </a:lnTo>
                  <a:lnTo>
                    <a:pt x="1692550" y="264189"/>
                  </a:lnTo>
                  <a:lnTo>
                    <a:pt x="1694723" y="264189"/>
                  </a:lnTo>
                  <a:lnTo>
                    <a:pt x="1695655" y="264189"/>
                  </a:lnTo>
                  <a:lnTo>
                    <a:pt x="1697828" y="264189"/>
                  </a:lnTo>
                  <a:lnTo>
                    <a:pt x="1700001" y="263879"/>
                  </a:lnTo>
                  <a:lnTo>
                    <a:pt x="1703106" y="259533"/>
                  </a:lnTo>
                  <a:lnTo>
                    <a:pt x="1700001" y="259533"/>
                  </a:lnTo>
                  <a:lnTo>
                    <a:pt x="1700001" y="256428"/>
                  </a:lnTo>
                  <a:lnTo>
                    <a:pt x="1683237" y="254255"/>
                  </a:lnTo>
                  <a:lnTo>
                    <a:pt x="1673924" y="248978"/>
                  </a:lnTo>
                  <a:lnTo>
                    <a:pt x="1666473" y="239354"/>
                  </a:lnTo>
                  <a:lnTo>
                    <a:pt x="1673924" y="237181"/>
                  </a:lnTo>
                  <a:lnTo>
                    <a:pt x="1680132" y="235007"/>
                  </a:lnTo>
                  <a:lnTo>
                    <a:pt x="1683237" y="234076"/>
                  </a:lnTo>
                  <a:lnTo>
                    <a:pt x="1687273" y="231903"/>
                  </a:lnTo>
                  <a:lnTo>
                    <a:pt x="1690377" y="229730"/>
                  </a:lnTo>
                  <a:lnTo>
                    <a:pt x="1694413" y="226625"/>
                  </a:lnTo>
                  <a:lnTo>
                    <a:pt x="1694413" y="222279"/>
                  </a:lnTo>
                  <a:lnTo>
                    <a:pt x="1679822" y="222279"/>
                  </a:lnTo>
                  <a:lnTo>
                    <a:pt x="1675786" y="224452"/>
                  </a:lnTo>
                  <a:lnTo>
                    <a:pt x="1672682" y="224452"/>
                  </a:lnTo>
                  <a:lnTo>
                    <a:pt x="1668646" y="226625"/>
                  </a:lnTo>
                  <a:lnTo>
                    <a:pt x="1663369" y="226625"/>
                  </a:lnTo>
                  <a:lnTo>
                    <a:pt x="1654055" y="209861"/>
                  </a:lnTo>
                  <a:lnTo>
                    <a:pt x="1643500" y="193097"/>
                  </a:lnTo>
                  <a:lnTo>
                    <a:pt x="1644431" y="187820"/>
                  </a:lnTo>
                  <a:lnTo>
                    <a:pt x="1644431" y="184715"/>
                  </a:lnTo>
                  <a:lnTo>
                    <a:pt x="1646604" y="182542"/>
                  </a:lnTo>
                  <a:lnTo>
                    <a:pt x="1648778" y="178196"/>
                  </a:lnTo>
                  <a:lnTo>
                    <a:pt x="1648778" y="175091"/>
                  </a:lnTo>
                  <a:lnTo>
                    <a:pt x="1650951" y="169814"/>
                  </a:lnTo>
                  <a:lnTo>
                    <a:pt x="1646915" y="169814"/>
                  </a:lnTo>
                  <a:lnTo>
                    <a:pt x="1646915" y="165468"/>
                  </a:lnTo>
                  <a:lnTo>
                    <a:pt x="1643810" y="167641"/>
                  </a:lnTo>
                  <a:lnTo>
                    <a:pt x="1641637" y="167641"/>
                  </a:lnTo>
                  <a:lnTo>
                    <a:pt x="1639464" y="167641"/>
                  </a:lnTo>
                  <a:lnTo>
                    <a:pt x="1639464" y="167641"/>
                  </a:lnTo>
                  <a:lnTo>
                    <a:pt x="1637291" y="167641"/>
                  </a:lnTo>
                  <a:lnTo>
                    <a:pt x="1637291" y="165468"/>
                  </a:lnTo>
                  <a:lnTo>
                    <a:pt x="1634187" y="162363"/>
                  </a:lnTo>
                  <a:lnTo>
                    <a:pt x="1632013" y="158017"/>
                  </a:lnTo>
                  <a:lnTo>
                    <a:pt x="1629840" y="154912"/>
                  </a:lnTo>
                  <a:lnTo>
                    <a:pt x="1628909" y="152739"/>
                  </a:lnTo>
                  <a:lnTo>
                    <a:pt x="1628909" y="147462"/>
                  </a:lnTo>
                  <a:lnTo>
                    <a:pt x="1626736" y="141253"/>
                  </a:lnTo>
                  <a:lnTo>
                    <a:pt x="1646604" y="128525"/>
                  </a:lnTo>
                  <a:lnTo>
                    <a:pt x="1666473" y="117969"/>
                  </a:lnTo>
                  <a:lnTo>
                    <a:pt x="1668646" y="123247"/>
                  </a:lnTo>
                  <a:lnTo>
                    <a:pt x="1670819" y="128525"/>
                  </a:lnTo>
                  <a:lnTo>
                    <a:pt x="1672992" y="130698"/>
                  </a:lnTo>
                  <a:lnTo>
                    <a:pt x="1676097" y="132871"/>
                  </a:lnTo>
                  <a:lnTo>
                    <a:pt x="1678270" y="132871"/>
                  </a:lnTo>
                  <a:lnTo>
                    <a:pt x="1680443" y="133802"/>
                  </a:lnTo>
                  <a:lnTo>
                    <a:pt x="1683547" y="135975"/>
                  </a:lnTo>
                  <a:lnTo>
                    <a:pt x="1687583" y="138148"/>
                  </a:lnTo>
                  <a:lnTo>
                    <a:pt x="1690688" y="148704"/>
                  </a:lnTo>
                  <a:lnTo>
                    <a:pt x="1692861" y="162363"/>
                  </a:lnTo>
                  <a:lnTo>
                    <a:pt x="1695034" y="175091"/>
                  </a:lnTo>
                  <a:lnTo>
                    <a:pt x="1703416" y="175091"/>
                  </a:lnTo>
                  <a:lnTo>
                    <a:pt x="1703416" y="165468"/>
                  </a:lnTo>
                  <a:lnTo>
                    <a:pt x="1700311" y="154912"/>
                  </a:lnTo>
                  <a:lnTo>
                    <a:pt x="1700311" y="141253"/>
                  </a:lnTo>
                  <a:lnTo>
                    <a:pt x="1703416" y="128525"/>
                  </a:lnTo>
                  <a:lnTo>
                    <a:pt x="1707452" y="117969"/>
                  </a:lnTo>
                  <a:lnTo>
                    <a:pt x="1730114" y="113934"/>
                  </a:lnTo>
                  <a:lnTo>
                    <a:pt x="1730114" y="113934"/>
                  </a:lnTo>
                  <a:lnTo>
                    <a:pt x="1730114" y="113934"/>
                  </a:lnTo>
                  <a:close/>
                  <a:moveTo>
                    <a:pt x="2755827" y="104620"/>
                  </a:moveTo>
                  <a:lnTo>
                    <a:pt x="2761105" y="108966"/>
                  </a:lnTo>
                  <a:lnTo>
                    <a:pt x="2765140" y="112071"/>
                  </a:lnTo>
                  <a:lnTo>
                    <a:pt x="2770418" y="112071"/>
                  </a:lnTo>
                  <a:lnTo>
                    <a:pt x="2775696" y="112071"/>
                  </a:lnTo>
                  <a:lnTo>
                    <a:pt x="2785009" y="114244"/>
                  </a:lnTo>
                  <a:lnTo>
                    <a:pt x="2782836" y="118590"/>
                  </a:lnTo>
                  <a:lnTo>
                    <a:pt x="2782836" y="119522"/>
                  </a:lnTo>
                  <a:lnTo>
                    <a:pt x="2782836" y="121695"/>
                  </a:lnTo>
                  <a:lnTo>
                    <a:pt x="2781905" y="123868"/>
                  </a:lnTo>
                  <a:lnTo>
                    <a:pt x="2781905" y="126041"/>
                  </a:lnTo>
                  <a:lnTo>
                    <a:pt x="2768245" y="133492"/>
                  </a:lnTo>
                  <a:lnTo>
                    <a:pt x="2750550" y="136596"/>
                  </a:lnTo>
                  <a:lnTo>
                    <a:pt x="2731613" y="138769"/>
                  </a:lnTo>
                  <a:lnTo>
                    <a:pt x="2730681" y="134423"/>
                  </a:lnTo>
                  <a:lnTo>
                    <a:pt x="2730681" y="131319"/>
                  </a:lnTo>
                  <a:lnTo>
                    <a:pt x="2728508" y="126972"/>
                  </a:lnTo>
                  <a:lnTo>
                    <a:pt x="2728508" y="121695"/>
                  </a:lnTo>
                  <a:lnTo>
                    <a:pt x="2733786" y="118590"/>
                  </a:lnTo>
                  <a:lnTo>
                    <a:pt x="2737821" y="114244"/>
                  </a:lnTo>
                  <a:lnTo>
                    <a:pt x="2740926" y="112071"/>
                  </a:lnTo>
                  <a:lnTo>
                    <a:pt x="2744961" y="108966"/>
                  </a:lnTo>
                  <a:lnTo>
                    <a:pt x="2748066" y="106793"/>
                  </a:lnTo>
                  <a:lnTo>
                    <a:pt x="2755827" y="104620"/>
                  </a:lnTo>
                  <a:lnTo>
                    <a:pt x="2755827" y="104620"/>
                  </a:lnTo>
                  <a:lnTo>
                    <a:pt x="2755827" y="104620"/>
                  </a:lnTo>
                  <a:close/>
                  <a:moveTo>
                    <a:pt x="2195472" y="104620"/>
                  </a:moveTo>
                  <a:lnTo>
                    <a:pt x="2210063" y="106793"/>
                  </a:lnTo>
                  <a:lnTo>
                    <a:pt x="2220619" y="112071"/>
                  </a:lnTo>
                  <a:lnTo>
                    <a:pt x="2231174" y="118280"/>
                  </a:lnTo>
                  <a:lnTo>
                    <a:pt x="2228069" y="121384"/>
                  </a:lnTo>
                  <a:lnTo>
                    <a:pt x="2225896" y="126662"/>
                  </a:lnTo>
                  <a:lnTo>
                    <a:pt x="2222792" y="128835"/>
                  </a:lnTo>
                  <a:lnTo>
                    <a:pt x="2217514" y="131008"/>
                  </a:lnTo>
                  <a:lnTo>
                    <a:pt x="2211305" y="133181"/>
                  </a:lnTo>
                  <a:lnTo>
                    <a:pt x="2203855" y="133181"/>
                  </a:lnTo>
                  <a:lnTo>
                    <a:pt x="2198577" y="136286"/>
                  </a:lnTo>
                  <a:lnTo>
                    <a:pt x="2193300" y="136286"/>
                  </a:lnTo>
                  <a:lnTo>
                    <a:pt x="2188022" y="138459"/>
                  </a:lnTo>
                  <a:lnTo>
                    <a:pt x="2180571" y="138459"/>
                  </a:lnTo>
                  <a:lnTo>
                    <a:pt x="2180571" y="126972"/>
                  </a:lnTo>
                  <a:lnTo>
                    <a:pt x="2181502" y="119522"/>
                  </a:lnTo>
                  <a:lnTo>
                    <a:pt x="2188953" y="114244"/>
                  </a:lnTo>
                  <a:lnTo>
                    <a:pt x="2195472" y="104620"/>
                  </a:lnTo>
                  <a:lnTo>
                    <a:pt x="2195472" y="104620"/>
                  </a:lnTo>
                  <a:lnTo>
                    <a:pt x="2195472" y="104620"/>
                  </a:lnTo>
                  <a:close/>
                  <a:moveTo>
                    <a:pt x="798156" y="104620"/>
                  </a:moveTo>
                  <a:lnTo>
                    <a:pt x="812747" y="104620"/>
                  </a:lnTo>
                  <a:lnTo>
                    <a:pt x="815852" y="114244"/>
                  </a:lnTo>
                  <a:lnTo>
                    <a:pt x="819887" y="119522"/>
                  </a:lnTo>
                  <a:lnTo>
                    <a:pt x="822992" y="126972"/>
                  </a:lnTo>
                  <a:lnTo>
                    <a:pt x="825165" y="138459"/>
                  </a:lnTo>
                  <a:lnTo>
                    <a:pt x="822060" y="138459"/>
                  </a:lnTo>
                  <a:lnTo>
                    <a:pt x="810574" y="131008"/>
                  </a:lnTo>
                  <a:lnTo>
                    <a:pt x="803123" y="123557"/>
                  </a:lnTo>
                  <a:lnTo>
                    <a:pt x="797846" y="116107"/>
                  </a:lnTo>
                  <a:lnTo>
                    <a:pt x="797846" y="104620"/>
                  </a:lnTo>
                  <a:lnTo>
                    <a:pt x="798156" y="104620"/>
                  </a:lnTo>
                  <a:lnTo>
                    <a:pt x="798156" y="104620"/>
                  </a:lnTo>
                  <a:close/>
                  <a:moveTo>
                    <a:pt x="2852997" y="81337"/>
                  </a:moveTo>
                  <a:lnTo>
                    <a:pt x="2856101" y="81337"/>
                  </a:lnTo>
                  <a:lnTo>
                    <a:pt x="2860137" y="83510"/>
                  </a:lnTo>
                  <a:lnTo>
                    <a:pt x="2861068" y="83510"/>
                  </a:lnTo>
                  <a:lnTo>
                    <a:pt x="2863241" y="83510"/>
                  </a:lnTo>
                  <a:lnTo>
                    <a:pt x="2865415" y="84441"/>
                  </a:lnTo>
                  <a:lnTo>
                    <a:pt x="2861379" y="88788"/>
                  </a:lnTo>
                  <a:lnTo>
                    <a:pt x="2858274" y="91892"/>
                  </a:lnTo>
                  <a:lnTo>
                    <a:pt x="2856101" y="97170"/>
                  </a:lnTo>
                  <a:lnTo>
                    <a:pt x="2853928" y="101516"/>
                  </a:lnTo>
                  <a:lnTo>
                    <a:pt x="2852997" y="108966"/>
                  </a:lnTo>
                  <a:lnTo>
                    <a:pt x="2856101" y="108966"/>
                  </a:lnTo>
                  <a:lnTo>
                    <a:pt x="2860137" y="103689"/>
                  </a:lnTo>
                  <a:lnTo>
                    <a:pt x="2863241" y="99343"/>
                  </a:lnTo>
                  <a:lnTo>
                    <a:pt x="2867277" y="96238"/>
                  </a:lnTo>
                  <a:lnTo>
                    <a:pt x="2872555" y="94065"/>
                  </a:lnTo>
                  <a:lnTo>
                    <a:pt x="2883110" y="104620"/>
                  </a:lnTo>
                  <a:lnTo>
                    <a:pt x="2896770" y="114244"/>
                  </a:lnTo>
                  <a:lnTo>
                    <a:pt x="2905151" y="121695"/>
                  </a:lnTo>
                  <a:lnTo>
                    <a:pt x="2905151" y="145910"/>
                  </a:lnTo>
                  <a:lnTo>
                    <a:pt x="2911360" y="151187"/>
                  </a:lnTo>
                  <a:lnTo>
                    <a:pt x="2916638" y="155533"/>
                  </a:lnTo>
                  <a:lnTo>
                    <a:pt x="2921916" y="156465"/>
                  </a:lnTo>
                  <a:lnTo>
                    <a:pt x="2925952" y="163915"/>
                  </a:lnTo>
                  <a:lnTo>
                    <a:pt x="2929056" y="178817"/>
                  </a:lnTo>
                  <a:lnTo>
                    <a:pt x="2921605" y="188441"/>
                  </a:lnTo>
                  <a:lnTo>
                    <a:pt x="2918501" y="198064"/>
                  </a:lnTo>
                  <a:lnTo>
                    <a:pt x="2911050" y="203342"/>
                  </a:lnTo>
                  <a:lnTo>
                    <a:pt x="2901737" y="205515"/>
                  </a:lnTo>
                  <a:lnTo>
                    <a:pt x="2884972" y="206446"/>
                  </a:lnTo>
                  <a:lnTo>
                    <a:pt x="2872555" y="195891"/>
                  </a:lnTo>
                  <a:lnTo>
                    <a:pt x="2853618" y="186267"/>
                  </a:lnTo>
                  <a:lnTo>
                    <a:pt x="2833749" y="180990"/>
                  </a:lnTo>
                  <a:lnTo>
                    <a:pt x="2813881" y="173539"/>
                  </a:lnTo>
                  <a:lnTo>
                    <a:pt x="2796185" y="166089"/>
                  </a:lnTo>
                  <a:lnTo>
                    <a:pt x="2784699" y="155533"/>
                  </a:lnTo>
                  <a:lnTo>
                    <a:pt x="2792149" y="151187"/>
                  </a:lnTo>
                  <a:lnTo>
                    <a:pt x="2797427" y="148083"/>
                  </a:lnTo>
                  <a:lnTo>
                    <a:pt x="2801463" y="143736"/>
                  </a:lnTo>
                  <a:lnTo>
                    <a:pt x="2803636" y="138459"/>
                  </a:lnTo>
                  <a:lnTo>
                    <a:pt x="2804567" y="128835"/>
                  </a:lnTo>
                  <a:lnTo>
                    <a:pt x="2803636" y="125731"/>
                  </a:lnTo>
                  <a:lnTo>
                    <a:pt x="2801463" y="119522"/>
                  </a:lnTo>
                  <a:lnTo>
                    <a:pt x="2801463" y="111760"/>
                  </a:lnTo>
                  <a:lnTo>
                    <a:pt x="2801463" y="104310"/>
                  </a:lnTo>
                  <a:lnTo>
                    <a:pt x="2801463" y="103378"/>
                  </a:lnTo>
                  <a:lnTo>
                    <a:pt x="2803636" y="103378"/>
                  </a:lnTo>
                  <a:lnTo>
                    <a:pt x="2803636" y="103378"/>
                  </a:lnTo>
                  <a:lnTo>
                    <a:pt x="2803636" y="103378"/>
                  </a:lnTo>
                  <a:lnTo>
                    <a:pt x="2803636" y="103378"/>
                  </a:lnTo>
                  <a:lnTo>
                    <a:pt x="2804567" y="101205"/>
                  </a:lnTo>
                  <a:lnTo>
                    <a:pt x="2821331" y="96859"/>
                  </a:lnTo>
                  <a:lnTo>
                    <a:pt x="2839027" y="88477"/>
                  </a:lnTo>
                  <a:lnTo>
                    <a:pt x="2852997" y="81337"/>
                  </a:lnTo>
                  <a:lnTo>
                    <a:pt x="2852997" y="81337"/>
                  </a:lnTo>
                  <a:lnTo>
                    <a:pt x="2852997" y="81337"/>
                  </a:lnTo>
                  <a:close/>
                  <a:moveTo>
                    <a:pt x="2621404" y="76991"/>
                  </a:moveTo>
                  <a:lnTo>
                    <a:pt x="2631959" y="76991"/>
                  </a:lnTo>
                  <a:lnTo>
                    <a:pt x="2646550" y="91892"/>
                  </a:lnTo>
                  <a:lnTo>
                    <a:pt x="2665487" y="104620"/>
                  </a:lnTo>
                  <a:lnTo>
                    <a:pt x="2665487" y="108656"/>
                  </a:lnTo>
                  <a:lnTo>
                    <a:pt x="2661451" y="108656"/>
                  </a:lnTo>
                  <a:lnTo>
                    <a:pt x="2661451" y="113934"/>
                  </a:lnTo>
                  <a:lnTo>
                    <a:pt x="2643756" y="104310"/>
                  </a:lnTo>
                  <a:lnTo>
                    <a:pt x="2631338" y="91582"/>
                  </a:lnTo>
                  <a:lnTo>
                    <a:pt x="2621404" y="76991"/>
                  </a:lnTo>
                  <a:lnTo>
                    <a:pt x="2621404" y="76991"/>
                  </a:lnTo>
                  <a:lnTo>
                    <a:pt x="2621404" y="76991"/>
                  </a:lnTo>
                  <a:close/>
                  <a:moveTo>
                    <a:pt x="2255078" y="71713"/>
                  </a:moveTo>
                  <a:lnTo>
                    <a:pt x="2269669" y="76059"/>
                  </a:lnTo>
                  <a:lnTo>
                    <a:pt x="2281155" y="79164"/>
                  </a:lnTo>
                  <a:lnTo>
                    <a:pt x="2291711" y="84441"/>
                  </a:lnTo>
                  <a:lnTo>
                    <a:pt x="2291711" y="94065"/>
                  </a:lnTo>
                  <a:lnTo>
                    <a:pt x="2282397" y="96238"/>
                  </a:lnTo>
                  <a:lnTo>
                    <a:pt x="2274015" y="99343"/>
                  </a:lnTo>
                  <a:lnTo>
                    <a:pt x="2260356" y="101516"/>
                  </a:lnTo>
                  <a:lnTo>
                    <a:pt x="2255078" y="103689"/>
                  </a:lnTo>
                  <a:lnTo>
                    <a:pt x="2251974" y="104620"/>
                  </a:lnTo>
                  <a:lnTo>
                    <a:pt x="2245765" y="104620"/>
                  </a:lnTo>
                  <a:lnTo>
                    <a:pt x="2240487" y="104620"/>
                  </a:lnTo>
                  <a:lnTo>
                    <a:pt x="2240487" y="94065"/>
                  </a:lnTo>
                  <a:lnTo>
                    <a:pt x="2244523" y="88788"/>
                  </a:lnTo>
                  <a:lnTo>
                    <a:pt x="2249800" y="81337"/>
                  </a:lnTo>
                  <a:lnTo>
                    <a:pt x="2255078" y="71713"/>
                  </a:lnTo>
                  <a:lnTo>
                    <a:pt x="2255078" y="71713"/>
                  </a:lnTo>
                  <a:lnTo>
                    <a:pt x="2255078" y="71713"/>
                  </a:lnTo>
                  <a:close/>
                  <a:moveTo>
                    <a:pt x="1810520" y="61158"/>
                  </a:moveTo>
                  <a:lnTo>
                    <a:pt x="1810520" y="81337"/>
                  </a:lnTo>
                  <a:lnTo>
                    <a:pt x="1817970" y="81337"/>
                  </a:lnTo>
                  <a:lnTo>
                    <a:pt x="1822006" y="79164"/>
                  </a:lnTo>
                  <a:lnTo>
                    <a:pt x="1825111" y="79164"/>
                  </a:lnTo>
                  <a:lnTo>
                    <a:pt x="1829146" y="79164"/>
                  </a:lnTo>
                  <a:lnTo>
                    <a:pt x="1830078" y="79164"/>
                  </a:lnTo>
                  <a:lnTo>
                    <a:pt x="1834114" y="81337"/>
                  </a:lnTo>
                  <a:lnTo>
                    <a:pt x="1839391" y="84441"/>
                  </a:lnTo>
                  <a:lnTo>
                    <a:pt x="1839391" y="94065"/>
                  </a:lnTo>
                  <a:lnTo>
                    <a:pt x="1843427" y="96238"/>
                  </a:lnTo>
                  <a:lnTo>
                    <a:pt x="1848705" y="96238"/>
                  </a:lnTo>
                  <a:lnTo>
                    <a:pt x="1851809" y="94065"/>
                  </a:lnTo>
                  <a:lnTo>
                    <a:pt x="1858018" y="94065"/>
                  </a:lnTo>
                  <a:lnTo>
                    <a:pt x="1858949" y="91892"/>
                  </a:lnTo>
                  <a:lnTo>
                    <a:pt x="1862985" y="94065"/>
                  </a:lnTo>
                  <a:lnTo>
                    <a:pt x="1866090" y="97170"/>
                  </a:lnTo>
                  <a:lnTo>
                    <a:pt x="1870125" y="103378"/>
                  </a:lnTo>
                  <a:lnTo>
                    <a:pt x="1873230" y="108656"/>
                  </a:lnTo>
                  <a:lnTo>
                    <a:pt x="1867952" y="121384"/>
                  </a:lnTo>
                  <a:lnTo>
                    <a:pt x="1862675" y="134113"/>
                  </a:lnTo>
                  <a:lnTo>
                    <a:pt x="1858639" y="149014"/>
                  </a:lnTo>
                  <a:lnTo>
                    <a:pt x="1846221" y="149014"/>
                  </a:lnTo>
                  <a:lnTo>
                    <a:pt x="1836908" y="153360"/>
                  </a:lnTo>
                  <a:lnTo>
                    <a:pt x="1828526" y="158638"/>
                  </a:lnTo>
                  <a:lnTo>
                    <a:pt x="1813935" y="162984"/>
                  </a:lnTo>
                  <a:lnTo>
                    <a:pt x="1804621" y="155533"/>
                  </a:lnTo>
                  <a:lnTo>
                    <a:pt x="1792203" y="151187"/>
                  </a:lnTo>
                  <a:lnTo>
                    <a:pt x="1779786" y="145910"/>
                  </a:lnTo>
                  <a:lnTo>
                    <a:pt x="1777613" y="141563"/>
                  </a:lnTo>
                  <a:lnTo>
                    <a:pt x="1777613" y="138459"/>
                  </a:lnTo>
                  <a:lnTo>
                    <a:pt x="1775439" y="134113"/>
                  </a:lnTo>
                  <a:lnTo>
                    <a:pt x="1773266" y="128835"/>
                  </a:lnTo>
                  <a:lnTo>
                    <a:pt x="1767989" y="123557"/>
                  </a:lnTo>
                  <a:lnTo>
                    <a:pt x="1762711" y="118280"/>
                  </a:lnTo>
                  <a:lnTo>
                    <a:pt x="1758675" y="113934"/>
                  </a:lnTo>
                  <a:lnTo>
                    <a:pt x="1755571" y="106483"/>
                  </a:lnTo>
                  <a:lnTo>
                    <a:pt x="1753398" y="93755"/>
                  </a:lnTo>
                  <a:lnTo>
                    <a:pt x="1760848" y="84131"/>
                  </a:lnTo>
                  <a:lnTo>
                    <a:pt x="1766126" y="76680"/>
                  </a:lnTo>
                  <a:lnTo>
                    <a:pt x="1773577" y="76680"/>
                  </a:lnTo>
                  <a:lnTo>
                    <a:pt x="1779786" y="78853"/>
                  </a:lnTo>
                  <a:lnTo>
                    <a:pt x="1787236" y="81026"/>
                  </a:lnTo>
                  <a:lnTo>
                    <a:pt x="1794687" y="81026"/>
                  </a:lnTo>
                  <a:lnTo>
                    <a:pt x="1794687" y="68298"/>
                  </a:lnTo>
                  <a:lnTo>
                    <a:pt x="1797791" y="66125"/>
                  </a:lnTo>
                  <a:lnTo>
                    <a:pt x="1801827" y="63952"/>
                  </a:lnTo>
                  <a:lnTo>
                    <a:pt x="1802759" y="63952"/>
                  </a:lnTo>
                  <a:lnTo>
                    <a:pt x="1806794" y="61779"/>
                  </a:lnTo>
                  <a:lnTo>
                    <a:pt x="1810520" y="61158"/>
                  </a:lnTo>
                  <a:lnTo>
                    <a:pt x="1810520" y="61158"/>
                  </a:lnTo>
                  <a:lnTo>
                    <a:pt x="1810520" y="61158"/>
                  </a:lnTo>
                  <a:close/>
                  <a:moveTo>
                    <a:pt x="2281155" y="47498"/>
                  </a:moveTo>
                  <a:lnTo>
                    <a:pt x="2295747" y="47498"/>
                  </a:lnTo>
                  <a:lnTo>
                    <a:pt x="2304129" y="57122"/>
                  </a:lnTo>
                  <a:lnTo>
                    <a:pt x="2313442" y="62400"/>
                  </a:lnTo>
                  <a:lnTo>
                    <a:pt x="2320893" y="69850"/>
                  </a:lnTo>
                  <a:lnTo>
                    <a:pt x="2328343" y="81337"/>
                  </a:lnTo>
                  <a:lnTo>
                    <a:pt x="2311579" y="81337"/>
                  </a:lnTo>
                  <a:lnTo>
                    <a:pt x="2301024" y="69850"/>
                  </a:lnTo>
                  <a:lnTo>
                    <a:pt x="2289538" y="61468"/>
                  </a:lnTo>
                  <a:lnTo>
                    <a:pt x="2281155" y="47498"/>
                  </a:lnTo>
                  <a:lnTo>
                    <a:pt x="2281155" y="47498"/>
                  </a:lnTo>
                  <a:lnTo>
                    <a:pt x="2281155" y="47498"/>
                  </a:lnTo>
                  <a:close/>
                  <a:moveTo>
                    <a:pt x="439281" y="47498"/>
                  </a:moveTo>
                  <a:lnTo>
                    <a:pt x="451699" y="47498"/>
                  </a:lnTo>
                  <a:lnTo>
                    <a:pt x="456976" y="51844"/>
                  </a:lnTo>
                  <a:lnTo>
                    <a:pt x="461012" y="54949"/>
                  </a:lnTo>
                  <a:lnTo>
                    <a:pt x="463185" y="59295"/>
                  </a:lnTo>
                  <a:lnTo>
                    <a:pt x="466290" y="64573"/>
                  </a:lnTo>
                  <a:lnTo>
                    <a:pt x="468463" y="68919"/>
                  </a:lnTo>
                  <a:lnTo>
                    <a:pt x="477776" y="59295"/>
                  </a:lnTo>
                  <a:lnTo>
                    <a:pt x="488331" y="54949"/>
                  </a:lnTo>
                  <a:lnTo>
                    <a:pt x="505095" y="57122"/>
                  </a:lnTo>
                  <a:lnTo>
                    <a:pt x="505095" y="72023"/>
                  </a:lnTo>
                  <a:lnTo>
                    <a:pt x="528068" y="74197"/>
                  </a:lnTo>
                  <a:lnTo>
                    <a:pt x="548868" y="77301"/>
                  </a:lnTo>
                  <a:lnTo>
                    <a:pt x="566564" y="81647"/>
                  </a:lnTo>
                  <a:lnTo>
                    <a:pt x="586432" y="83820"/>
                  </a:lnTo>
                  <a:lnTo>
                    <a:pt x="608474" y="81647"/>
                  </a:lnTo>
                  <a:lnTo>
                    <a:pt x="608474" y="94376"/>
                  </a:lnTo>
                  <a:lnTo>
                    <a:pt x="612510" y="94376"/>
                  </a:lnTo>
                  <a:lnTo>
                    <a:pt x="615614" y="94376"/>
                  </a:lnTo>
                  <a:lnTo>
                    <a:pt x="617787" y="94376"/>
                  </a:lnTo>
                  <a:lnTo>
                    <a:pt x="619960" y="96549"/>
                  </a:lnTo>
                  <a:lnTo>
                    <a:pt x="622133" y="97480"/>
                  </a:lnTo>
                  <a:lnTo>
                    <a:pt x="618098" y="97480"/>
                  </a:lnTo>
                  <a:lnTo>
                    <a:pt x="601023" y="108656"/>
                  </a:lnTo>
                  <a:lnTo>
                    <a:pt x="581155" y="121384"/>
                  </a:lnTo>
                  <a:lnTo>
                    <a:pt x="557250" y="132871"/>
                  </a:lnTo>
                  <a:lnTo>
                    <a:pt x="535209" y="145599"/>
                  </a:lnTo>
                  <a:lnTo>
                    <a:pt x="519686" y="156154"/>
                  </a:lnTo>
                  <a:lnTo>
                    <a:pt x="508200" y="165778"/>
                  </a:lnTo>
                  <a:lnTo>
                    <a:pt x="524964" y="165778"/>
                  </a:lnTo>
                  <a:lnTo>
                    <a:pt x="530241" y="162674"/>
                  </a:lnTo>
                  <a:lnTo>
                    <a:pt x="535519" y="160500"/>
                  </a:lnTo>
                  <a:lnTo>
                    <a:pt x="541728" y="158327"/>
                  </a:lnTo>
                  <a:lnTo>
                    <a:pt x="549179" y="158327"/>
                  </a:lnTo>
                  <a:lnTo>
                    <a:pt x="549179" y="162674"/>
                  </a:lnTo>
                  <a:lnTo>
                    <a:pt x="527137" y="178506"/>
                  </a:lnTo>
                  <a:lnTo>
                    <a:pt x="508200" y="195270"/>
                  </a:lnTo>
                  <a:lnTo>
                    <a:pt x="492677" y="212034"/>
                  </a:lnTo>
                  <a:lnTo>
                    <a:pt x="473740" y="226936"/>
                  </a:lnTo>
                  <a:lnTo>
                    <a:pt x="453872" y="239664"/>
                  </a:lnTo>
                  <a:lnTo>
                    <a:pt x="427794" y="247115"/>
                  </a:lnTo>
                  <a:lnTo>
                    <a:pt x="427794" y="259843"/>
                  </a:lnTo>
                  <a:lnTo>
                    <a:pt x="415377" y="262016"/>
                  </a:lnTo>
                  <a:lnTo>
                    <a:pt x="400786" y="267294"/>
                  </a:lnTo>
                  <a:lnTo>
                    <a:pt x="392403" y="274745"/>
                  </a:lnTo>
                  <a:lnTo>
                    <a:pt x="397681" y="279091"/>
                  </a:lnTo>
                  <a:lnTo>
                    <a:pt x="400786" y="282195"/>
                  </a:lnTo>
                  <a:lnTo>
                    <a:pt x="402959" y="284368"/>
                  </a:lnTo>
                  <a:lnTo>
                    <a:pt x="402959" y="287473"/>
                  </a:lnTo>
                  <a:lnTo>
                    <a:pt x="402959" y="291819"/>
                  </a:lnTo>
                  <a:lnTo>
                    <a:pt x="400786" y="297097"/>
                  </a:lnTo>
                  <a:lnTo>
                    <a:pt x="400786" y="304547"/>
                  </a:lnTo>
                  <a:lnTo>
                    <a:pt x="361048" y="307652"/>
                  </a:lnTo>
                  <a:lnTo>
                    <a:pt x="361048" y="311998"/>
                  </a:lnTo>
                  <a:lnTo>
                    <a:pt x="366326" y="314171"/>
                  </a:lnTo>
                  <a:lnTo>
                    <a:pt x="368499" y="314171"/>
                  </a:lnTo>
                  <a:lnTo>
                    <a:pt x="371604" y="314171"/>
                  </a:lnTo>
                  <a:lnTo>
                    <a:pt x="371604" y="314171"/>
                  </a:lnTo>
                  <a:lnTo>
                    <a:pt x="373777" y="315103"/>
                  </a:lnTo>
                  <a:lnTo>
                    <a:pt x="373777" y="317276"/>
                  </a:lnTo>
                  <a:lnTo>
                    <a:pt x="377813" y="321622"/>
                  </a:lnTo>
                  <a:lnTo>
                    <a:pt x="371604" y="321622"/>
                  </a:lnTo>
                  <a:lnTo>
                    <a:pt x="363222" y="324726"/>
                  </a:lnTo>
                  <a:lnTo>
                    <a:pt x="351735" y="329073"/>
                  </a:lnTo>
                  <a:lnTo>
                    <a:pt x="341180" y="332177"/>
                  </a:lnTo>
                  <a:lnTo>
                    <a:pt x="344284" y="334350"/>
                  </a:lnTo>
                  <a:lnTo>
                    <a:pt x="346458" y="334350"/>
                  </a:lnTo>
                  <a:lnTo>
                    <a:pt x="348631" y="334350"/>
                  </a:lnTo>
                  <a:lnTo>
                    <a:pt x="349562" y="336523"/>
                  </a:lnTo>
                  <a:lnTo>
                    <a:pt x="351735" y="336523"/>
                  </a:lnTo>
                  <a:lnTo>
                    <a:pt x="349562" y="339628"/>
                  </a:lnTo>
                  <a:lnTo>
                    <a:pt x="348631" y="343974"/>
                  </a:lnTo>
                  <a:lnTo>
                    <a:pt x="346458" y="344905"/>
                  </a:lnTo>
                  <a:lnTo>
                    <a:pt x="348631" y="347078"/>
                  </a:lnTo>
                  <a:lnTo>
                    <a:pt x="348631" y="349252"/>
                  </a:lnTo>
                  <a:lnTo>
                    <a:pt x="349562" y="352356"/>
                  </a:lnTo>
                  <a:lnTo>
                    <a:pt x="351735" y="356702"/>
                  </a:lnTo>
                  <a:lnTo>
                    <a:pt x="344284" y="358875"/>
                  </a:lnTo>
                  <a:lnTo>
                    <a:pt x="339007" y="358875"/>
                  </a:lnTo>
                  <a:lnTo>
                    <a:pt x="333729" y="358875"/>
                  </a:lnTo>
                  <a:lnTo>
                    <a:pt x="327520" y="361980"/>
                  </a:lnTo>
                  <a:lnTo>
                    <a:pt x="346458" y="361980"/>
                  </a:lnTo>
                  <a:lnTo>
                    <a:pt x="361048" y="366326"/>
                  </a:lnTo>
                  <a:lnTo>
                    <a:pt x="361048" y="373777"/>
                  </a:lnTo>
                  <a:lnTo>
                    <a:pt x="337144" y="373777"/>
                  </a:lnTo>
                  <a:lnTo>
                    <a:pt x="334971" y="379054"/>
                  </a:lnTo>
                  <a:lnTo>
                    <a:pt x="334971" y="381227"/>
                  </a:lnTo>
                  <a:lnTo>
                    <a:pt x="334971" y="382159"/>
                  </a:lnTo>
                  <a:lnTo>
                    <a:pt x="334040" y="384332"/>
                  </a:lnTo>
                  <a:lnTo>
                    <a:pt x="331867" y="386505"/>
                  </a:lnTo>
                  <a:lnTo>
                    <a:pt x="322553" y="389609"/>
                  </a:lnTo>
                  <a:lnTo>
                    <a:pt x="310135" y="389609"/>
                  </a:lnTo>
                  <a:lnTo>
                    <a:pt x="297717" y="389609"/>
                  </a:lnTo>
                  <a:lnTo>
                    <a:pt x="285300" y="382159"/>
                  </a:lnTo>
                  <a:lnTo>
                    <a:pt x="268536" y="382159"/>
                  </a:lnTo>
                  <a:lnTo>
                    <a:pt x="251772" y="384332"/>
                  </a:lnTo>
                  <a:lnTo>
                    <a:pt x="234076" y="386505"/>
                  </a:lnTo>
                  <a:lnTo>
                    <a:pt x="217312" y="384332"/>
                  </a:lnTo>
                  <a:lnTo>
                    <a:pt x="200548" y="379054"/>
                  </a:lnTo>
                  <a:lnTo>
                    <a:pt x="199617" y="376881"/>
                  </a:lnTo>
                  <a:lnTo>
                    <a:pt x="199617" y="374708"/>
                  </a:lnTo>
                  <a:lnTo>
                    <a:pt x="197444" y="374708"/>
                  </a:lnTo>
                  <a:lnTo>
                    <a:pt x="197444" y="372535"/>
                  </a:lnTo>
                  <a:lnTo>
                    <a:pt x="197444" y="368189"/>
                  </a:lnTo>
                  <a:lnTo>
                    <a:pt x="200548" y="368189"/>
                  </a:lnTo>
                  <a:lnTo>
                    <a:pt x="202721" y="365084"/>
                  </a:lnTo>
                  <a:lnTo>
                    <a:pt x="206757" y="360738"/>
                  </a:lnTo>
                  <a:lnTo>
                    <a:pt x="207688" y="358565"/>
                  </a:lnTo>
                  <a:lnTo>
                    <a:pt x="211724" y="357634"/>
                  </a:lnTo>
                  <a:lnTo>
                    <a:pt x="213897" y="353287"/>
                  </a:lnTo>
                  <a:lnTo>
                    <a:pt x="217002" y="348010"/>
                  </a:lnTo>
                  <a:lnTo>
                    <a:pt x="209551" y="345837"/>
                  </a:lnTo>
                  <a:lnTo>
                    <a:pt x="204273" y="342732"/>
                  </a:lnTo>
                  <a:lnTo>
                    <a:pt x="200238" y="336523"/>
                  </a:lnTo>
                  <a:lnTo>
                    <a:pt x="199306" y="331246"/>
                  </a:lnTo>
                  <a:lnTo>
                    <a:pt x="197133" y="323795"/>
                  </a:lnTo>
                  <a:lnTo>
                    <a:pt x="204584" y="323795"/>
                  </a:lnTo>
                  <a:lnTo>
                    <a:pt x="217002" y="320691"/>
                  </a:lnTo>
                  <a:lnTo>
                    <a:pt x="231593" y="323795"/>
                  </a:lnTo>
                  <a:lnTo>
                    <a:pt x="244010" y="329073"/>
                  </a:lnTo>
                  <a:lnTo>
                    <a:pt x="256428" y="335281"/>
                  </a:lnTo>
                  <a:lnTo>
                    <a:pt x="256428" y="327831"/>
                  </a:lnTo>
                  <a:lnTo>
                    <a:pt x="244010" y="321622"/>
                  </a:lnTo>
                  <a:lnTo>
                    <a:pt x="233455" y="316344"/>
                  </a:lnTo>
                  <a:lnTo>
                    <a:pt x="224142" y="306720"/>
                  </a:lnTo>
                  <a:lnTo>
                    <a:pt x="227246" y="306720"/>
                  </a:lnTo>
                  <a:lnTo>
                    <a:pt x="236560" y="293061"/>
                  </a:lnTo>
                  <a:lnTo>
                    <a:pt x="248046" y="283437"/>
                  </a:lnTo>
                  <a:lnTo>
                    <a:pt x="262637" y="275986"/>
                  </a:lnTo>
                  <a:lnTo>
                    <a:pt x="280333" y="270709"/>
                  </a:lnTo>
                  <a:lnTo>
                    <a:pt x="280333" y="266983"/>
                  </a:lnTo>
                  <a:lnTo>
                    <a:pt x="263568" y="261706"/>
                  </a:lnTo>
                  <a:lnTo>
                    <a:pt x="251151" y="252082"/>
                  </a:lnTo>
                  <a:lnTo>
                    <a:pt x="240595" y="239354"/>
                  </a:lnTo>
                  <a:lnTo>
                    <a:pt x="231282" y="226625"/>
                  </a:lnTo>
                  <a:lnTo>
                    <a:pt x="236560" y="224452"/>
                  </a:lnTo>
                  <a:lnTo>
                    <a:pt x="240595" y="224452"/>
                  </a:lnTo>
                  <a:lnTo>
                    <a:pt x="245873" y="222279"/>
                  </a:lnTo>
                  <a:lnTo>
                    <a:pt x="251151" y="222279"/>
                  </a:lnTo>
                  <a:lnTo>
                    <a:pt x="258601" y="227557"/>
                  </a:lnTo>
                  <a:lnTo>
                    <a:pt x="263879" y="233766"/>
                  </a:lnTo>
                  <a:lnTo>
                    <a:pt x="271330" y="239043"/>
                  </a:lnTo>
                  <a:lnTo>
                    <a:pt x="271330" y="234697"/>
                  </a:lnTo>
                  <a:lnTo>
                    <a:pt x="270398" y="231593"/>
                  </a:lnTo>
                  <a:lnTo>
                    <a:pt x="268225" y="231593"/>
                  </a:lnTo>
                  <a:lnTo>
                    <a:pt x="268225" y="229419"/>
                  </a:lnTo>
                  <a:lnTo>
                    <a:pt x="266052" y="227246"/>
                  </a:lnTo>
                  <a:lnTo>
                    <a:pt x="266052" y="226315"/>
                  </a:lnTo>
                  <a:lnTo>
                    <a:pt x="263879" y="221969"/>
                  </a:lnTo>
                  <a:lnTo>
                    <a:pt x="267915" y="221969"/>
                  </a:lnTo>
                  <a:lnTo>
                    <a:pt x="267915" y="218864"/>
                  </a:lnTo>
                  <a:lnTo>
                    <a:pt x="284679" y="212655"/>
                  </a:lnTo>
                  <a:lnTo>
                    <a:pt x="300201" y="209551"/>
                  </a:lnTo>
                  <a:lnTo>
                    <a:pt x="316965" y="207378"/>
                  </a:lnTo>
                  <a:lnTo>
                    <a:pt x="336834" y="209551"/>
                  </a:lnTo>
                  <a:lnTo>
                    <a:pt x="327520" y="198064"/>
                  </a:lnTo>
                  <a:lnTo>
                    <a:pt x="339007" y="194960"/>
                  </a:lnTo>
                  <a:lnTo>
                    <a:pt x="351425" y="189682"/>
                  </a:lnTo>
                  <a:lnTo>
                    <a:pt x="363842" y="184405"/>
                  </a:lnTo>
                  <a:lnTo>
                    <a:pt x="371293" y="178196"/>
                  </a:lnTo>
                  <a:lnTo>
                    <a:pt x="377502" y="178196"/>
                  </a:lnTo>
                  <a:lnTo>
                    <a:pt x="377502" y="175091"/>
                  </a:lnTo>
                  <a:lnTo>
                    <a:pt x="368189" y="175091"/>
                  </a:lnTo>
                  <a:lnTo>
                    <a:pt x="364153" y="177265"/>
                  </a:lnTo>
                  <a:lnTo>
                    <a:pt x="361048" y="178196"/>
                  </a:lnTo>
                  <a:lnTo>
                    <a:pt x="358875" y="178196"/>
                  </a:lnTo>
                  <a:lnTo>
                    <a:pt x="356702" y="178196"/>
                  </a:lnTo>
                  <a:lnTo>
                    <a:pt x="355771" y="178196"/>
                  </a:lnTo>
                  <a:lnTo>
                    <a:pt x="353598" y="177265"/>
                  </a:lnTo>
                  <a:lnTo>
                    <a:pt x="351425" y="175091"/>
                  </a:lnTo>
                  <a:lnTo>
                    <a:pt x="348320" y="175091"/>
                  </a:lnTo>
                  <a:lnTo>
                    <a:pt x="344284" y="178196"/>
                  </a:lnTo>
                  <a:lnTo>
                    <a:pt x="339007" y="184405"/>
                  </a:lnTo>
                  <a:lnTo>
                    <a:pt x="333729" y="189682"/>
                  </a:lnTo>
                  <a:lnTo>
                    <a:pt x="329693" y="194960"/>
                  </a:lnTo>
                  <a:lnTo>
                    <a:pt x="324416" y="198064"/>
                  </a:lnTo>
                  <a:lnTo>
                    <a:pt x="304547" y="204273"/>
                  </a:lnTo>
                  <a:lnTo>
                    <a:pt x="285610" y="204273"/>
                  </a:lnTo>
                  <a:lnTo>
                    <a:pt x="267915" y="199927"/>
                  </a:lnTo>
                  <a:lnTo>
                    <a:pt x="251151" y="192476"/>
                  </a:lnTo>
                  <a:lnTo>
                    <a:pt x="248978" y="192476"/>
                  </a:lnTo>
                  <a:lnTo>
                    <a:pt x="245873" y="194650"/>
                  </a:lnTo>
                  <a:lnTo>
                    <a:pt x="240595" y="196823"/>
                  </a:lnTo>
                  <a:lnTo>
                    <a:pt x="236560" y="197754"/>
                  </a:lnTo>
                  <a:lnTo>
                    <a:pt x="233455" y="199927"/>
                  </a:lnTo>
                  <a:lnTo>
                    <a:pt x="227246" y="202100"/>
                  </a:lnTo>
                  <a:lnTo>
                    <a:pt x="224142" y="192476"/>
                  </a:lnTo>
                  <a:lnTo>
                    <a:pt x="227246" y="191545"/>
                  </a:lnTo>
                  <a:lnTo>
                    <a:pt x="227246" y="191545"/>
                  </a:lnTo>
                  <a:lnTo>
                    <a:pt x="229419" y="189372"/>
                  </a:lnTo>
                  <a:lnTo>
                    <a:pt x="231593" y="185026"/>
                  </a:lnTo>
                  <a:lnTo>
                    <a:pt x="221037" y="185026"/>
                  </a:lnTo>
                  <a:lnTo>
                    <a:pt x="217002" y="187199"/>
                  </a:lnTo>
                  <a:lnTo>
                    <a:pt x="211724" y="189372"/>
                  </a:lnTo>
                  <a:lnTo>
                    <a:pt x="206446" y="189372"/>
                  </a:lnTo>
                  <a:lnTo>
                    <a:pt x="200238" y="189372"/>
                  </a:lnTo>
                  <a:lnTo>
                    <a:pt x="197133" y="177885"/>
                  </a:lnTo>
                  <a:lnTo>
                    <a:pt x="200238" y="176954"/>
                  </a:lnTo>
                  <a:lnTo>
                    <a:pt x="202411" y="176954"/>
                  </a:lnTo>
                  <a:lnTo>
                    <a:pt x="204584" y="176954"/>
                  </a:lnTo>
                  <a:lnTo>
                    <a:pt x="206757" y="174781"/>
                  </a:lnTo>
                  <a:lnTo>
                    <a:pt x="207688" y="174781"/>
                  </a:lnTo>
                  <a:lnTo>
                    <a:pt x="184715" y="177885"/>
                  </a:lnTo>
                  <a:lnTo>
                    <a:pt x="182542" y="172608"/>
                  </a:lnTo>
                  <a:lnTo>
                    <a:pt x="178506" y="169503"/>
                  </a:lnTo>
                  <a:lnTo>
                    <a:pt x="177575" y="167330"/>
                  </a:lnTo>
                  <a:lnTo>
                    <a:pt x="175402" y="162984"/>
                  </a:lnTo>
                  <a:lnTo>
                    <a:pt x="171366" y="157706"/>
                  </a:lnTo>
                  <a:lnTo>
                    <a:pt x="177575" y="155533"/>
                  </a:lnTo>
                  <a:lnTo>
                    <a:pt x="180679" y="155533"/>
                  </a:lnTo>
                  <a:lnTo>
                    <a:pt x="182853" y="155533"/>
                  </a:lnTo>
                  <a:lnTo>
                    <a:pt x="185026" y="155533"/>
                  </a:lnTo>
                  <a:lnTo>
                    <a:pt x="185026" y="155223"/>
                  </a:lnTo>
                  <a:lnTo>
                    <a:pt x="185957" y="153050"/>
                  </a:lnTo>
                  <a:lnTo>
                    <a:pt x="188130" y="148704"/>
                  </a:lnTo>
                  <a:lnTo>
                    <a:pt x="180679" y="147772"/>
                  </a:lnTo>
                  <a:lnTo>
                    <a:pt x="173229" y="145599"/>
                  </a:lnTo>
                  <a:lnTo>
                    <a:pt x="170124" y="141253"/>
                  </a:lnTo>
                  <a:lnTo>
                    <a:pt x="163915" y="138148"/>
                  </a:lnTo>
                  <a:lnTo>
                    <a:pt x="167951" y="138148"/>
                  </a:lnTo>
                  <a:lnTo>
                    <a:pt x="167951" y="132871"/>
                  </a:lnTo>
                  <a:lnTo>
                    <a:pt x="185647" y="135975"/>
                  </a:lnTo>
                  <a:lnTo>
                    <a:pt x="194960" y="133802"/>
                  </a:lnTo>
                  <a:lnTo>
                    <a:pt x="202411" y="130698"/>
                  </a:lnTo>
                  <a:lnTo>
                    <a:pt x="206446" y="125420"/>
                  </a:lnTo>
                  <a:lnTo>
                    <a:pt x="211724" y="117969"/>
                  </a:lnTo>
                  <a:lnTo>
                    <a:pt x="221037" y="113623"/>
                  </a:lnTo>
                  <a:lnTo>
                    <a:pt x="231593" y="110519"/>
                  </a:lnTo>
                  <a:lnTo>
                    <a:pt x="239043" y="113623"/>
                  </a:lnTo>
                  <a:lnTo>
                    <a:pt x="248357" y="117969"/>
                  </a:lnTo>
                  <a:lnTo>
                    <a:pt x="255807" y="118901"/>
                  </a:lnTo>
                  <a:lnTo>
                    <a:pt x="264189" y="117969"/>
                  </a:lnTo>
                  <a:lnTo>
                    <a:pt x="261085" y="115796"/>
                  </a:lnTo>
                  <a:lnTo>
                    <a:pt x="257049" y="113623"/>
                  </a:lnTo>
                  <a:lnTo>
                    <a:pt x="256118" y="113623"/>
                  </a:lnTo>
                  <a:lnTo>
                    <a:pt x="256118" y="111760"/>
                  </a:lnTo>
                  <a:lnTo>
                    <a:pt x="253945" y="110829"/>
                  </a:lnTo>
                  <a:lnTo>
                    <a:pt x="253945" y="106483"/>
                  </a:lnTo>
                  <a:lnTo>
                    <a:pt x="251772" y="101205"/>
                  </a:lnTo>
                  <a:lnTo>
                    <a:pt x="257049" y="99032"/>
                  </a:lnTo>
                  <a:lnTo>
                    <a:pt x="261085" y="96859"/>
                  </a:lnTo>
                  <a:lnTo>
                    <a:pt x="264189" y="96859"/>
                  </a:lnTo>
                  <a:lnTo>
                    <a:pt x="266363" y="95928"/>
                  </a:lnTo>
                  <a:lnTo>
                    <a:pt x="270398" y="93755"/>
                  </a:lnTo>
                  <a:lnTo>
                    <a:pt x="277849" y="93755"/>
                  </a:lnTo>
                  <a:lnTo>
                    <a:pt x="280953" y="95928"/>
                  </a:lnTo>
                  <a:lnTo>
                    <a:pt x="284989" y="99032"/>
                  </a:lnTo>
                  <a:lnTo>
                    <a:pt x="288094" y="101205"/>
                  </a:lnTo>
                  <a:lnTo>
                    <a:pt x="288094" y="96859"/>
                  </a:lnTo>
                  <a:lnTo>
                    <a:pt x="285921" y="95928"/>
                  </a:lnTo>
                  <a:lnTo>
                    <a:pt x="285921" y="93755"/>
                  </a:lnTo>
                  <a:lnTo>
                    <a:pt x="285921" y="93755"/>
                  </a:lnTo>
                  <a:lnTo>
                    <a:pt x="285921" y="91582"/>
                  </a:lnTo>
                  <a:lnTo>
                    <a:pt x="284989" y="88477"/>
                  </a:lnTo>
                  <a:lnTo>
                    <a:pt x="290267" y="86304"/>
                  </a:lnTo>
                  <a:lnTo>
                    <a:pt x="293371" y="84131"/>
                  </a:lnTo>
                  <a:lnTo>
                    <a:pt x="299580" y="81026"/>
                  </a:lnTo>
                  <a:lnTo>
                    <a:pt x="302685" y="76680"/>
                  </a:lnTo>
                  <a:lnTo>
                    <a:pt x="304858" y="76680"/>
                  </a:lnTo>
                  <a:lnTo>
                    <a:pt x="312308" y="76680"/>
                  </a:lnTo>
                  <a:lnTo>
                    <a:pt x="317586" y="78853"/>
                  </a:lnTo>
                  <a:lnTo>
                    <a:pt x="321622" y="83199"/>
                  </a:lnTo>
                  <a:lnTo>
                    <a:pt x="327831" y="83199"/>
                  </a:lnTo>
                  <a:lnTo>
                    <a:pt x="337144" y="81026"/>
                  </a:lnTo>
                  <a:lnTo>
                    <a:pt x="341180" y="68298"/>
                  </a:lnTo>
                  <a:lnTo>
                    <a:pt x="346458" y="66125"/>
                  </a:lnTo>
                  <a:lnTo>
                    <a:pt x="351735" y="66125"/>
                  </a:lnTo>
                  <a:lnTo>
                    <a:pt x="357013" y="66125"/>
                  </a:lnTo>
                  <a:lnTo>
                    <a:pt x="361048" y="68298"/>
                  </a:lnTo>
                  <a:lnTo>
                    <a:pt x="364153" y="68298"/>
                  </a:lnTo>
                  <a:lnTo>
                    <a:pt x="371604" y="56812"/>
                  </a:lnTo>
                  <a:lnTo>
                    <a:pt x="383090" y="54638"/>
                  </a:lnTo>
                  <a:lnTo>
                    <a:pt x="390541" y="58985"/>
                  </a:lnTo>
                  <a:lnTo>
                    <a:pt x="397992" y="62089"/>
                  </a:lnTo>
                  <a:lnTo>
                    <a:pt x="405442" y="64262"/>
                  </a:lnTo>
                  <a:lnTo>
                    <a:pt x="414756" y="61158"/>
                  </a:lnTo>
                  <a:lnTo>
                    <a:pt x="427173" y="53707"/>
                  </a:lnTo>
                  <a:lnTo>
                    <a:pt x="439281" y="47498"/>
                  </a:lnTo>
                  <a:lnTo>
                    <a:pt x="439281" y="47498"/>
                  </a:lnTo>
                  <a:lnTo>
                    <a:pt x="439281" y="47498"/>
                  </a:lnTo>
                  <a:close/>
                  <a:moveTo>
                    <a:pt x="2195472" y="44394"/>
                  </a:moveTo>
                  <a:lnTo>
                    <a:pt x="2202923" y="46567"/>
                  </a:lnTo>
                  <a:lnTo>
                    <a:pt x="2210374" y="49671"/>
                  </a:lnTo>
                  <a:lnTo>
                    <a:pt x="2213478" y="54018"/>
                  </a:lnTo>
                  <a:lnTo>
                    <a:pt x="2218756" y="57122"/>
                  </a:lnTo>
                  <a:lnTo>
                    <a:pt x="2224965" y="61468"/>
                  </a:lnTo>
                  <a:lnTo>
                    <a:pt x="2220929" y="72023"/>
                  </a:lnTo>
                  <a:lnTo>
                    <a:pt x="2198888" y="84752"/>
                  </a:lnTo>
                  <a:lnTo>
                    <a:pt x="2182123" y="99653"/>
                  </a:lnTo>
                  <a:lnTo>
                    <a:pt x="2167532" y="118590"/>
                  </a:lnTo>
                  <a:lnTo>
                    <a:pt x="2164428" y="118590"/>
                  </a:lnTo>
                  <a:lnTo>
                    <a:pt x="2164428" y="114244"/>
                  </a:lnTo>
                  <a:lnTo>
                    <a:pt x="2159150" y="111140"/>
                  </a:lnTo>
                  <a:lnTo>
                    <a:pt x="2155115" y="106793"/>
                  </a:lnTo>
                  <a:lnTo>
                    <a:pt x="2152942" y="103689"/>
                  </a:lnTo>
                  <a:lnTo>
                    <a:pt x="2149837" y="99343"/>
                  </a:lnTo>
                  <a:lnTo>
                    <a:pt x="2147664" y="94065"/>
                  </a:lnTo>
                  <a:lnTo>
                    <a:pt x="2151700" y="86614"/>
                  </a:lnTo>
                  <a:lnTo>
                    <a:pt x="2152631" y="81337"/>
                  </a:lnTo>
                  <a:lnTo>
                    <a:pt x="2154804" y="71713"/>
                  </a:lnTo>
                  <a:lnTo>
                    <a:pt x="2127795" y="71713"/>
                  </a:lnTo>
                  <a:lnTo>
                    <a:pt x="2127795" y="64262"/>
                  </a:lnTo>
                  <a:lnTo>
                    <a:pt x="2142386" y="58985"/>
                  </a:lnTo>
                  <a:lnTo>
                    <a:pt x="2156977" y="54638"/>
                  </a:lnTo>
                  <a:lnTo>
                    <a:pt x="2174673" y="51534"/>
                  </a:lnTo>
                  <a:lnTo>
                    <a:pt x="2176846" y="56812"/>
                  </a:lnTo>
                  <a:lnTo>
                    <a:pt x="2179019" y="58985"/>
                  </a:lnTo>
                  <a:lnTo>
                    <a:pt x="2179019" y="61158"/>
                  </a:lnTo>
                  <a:lnTo>
                    <a:pt x="2181192" y="61158"/>
                  </a:lnTo>
                  <a:lnTo>
                    <a:pt x="2181192" y="62089"/>
                  </a:lnTo>
                  <a:lnTo>
                    <a:pt x="2184297" y="64262"/>
                  </a:lnTo>
                  <a:lnTo>
                    <a:pt x="2186470" y="58985"/>
                  </a:lnTo>
                  <a:lnTo>
                    <a:pt x="2188643" y="54638"/>
                  </a:lnTo>
                  <a:lnTo>
                    <a:pt x="2189574" y="51534"/>
                  </a:lnTo>
                  <a:lnTo>
                    <a:pt x="2193610" y="47188"/>
                  </a:lnTo>
                  <a:lnTo>
                    <a:pt x="2195472" y="44394"/>
                  </a:lnTo>
                  <a:lnTo>
                    <a:pt x="2195472" y="44394"/>
                  </a:lnTo>
                  <a:lnTo>
                    <a:pt x="2195472" y="44394"/>
                  </a:lnTo>
                  <a:close/>
                  <a:moveTo>
                    <a:pt x="2240487" y="24215"/>
                  </a:moveTo>
                  <a:lnTo>
                    <a:pt x="2244523" y="25146"/>
                  </a:lnTo>
                  <a:lnTo>
                    <a:pt x="2245454" y="25146"/>
                  </a:lnTo>
                  <a:lnTo>
                    <a:pt x="2247628" y="27319"/>
                  </a:lnTo>
                  <a:lnTo>
                    <a:pt x="2247628" y="27319"/>
                  </a:lnTo>
                  <a:lnTo>
                    <a:pt x="2249800" y="29492"/>
                  </a:lnTo>
                  <a:lnTo>
                    <a:pt x="2251974" y="32597"/>
                  </a:lnTo>
                  <a:lnTo>
                    <a:pt x="2255078" y="38806"/>
                  </a:lnTo>
                  <a:lnTo>
                    <a:pt x="2259114" y="44083"/>
                  </a:lnTo>
                  <a:lnTo>
                    <a:pt x="2260045" y="51534"/>
                  </a:lnTo>
                  <a:lnTo>
                    <a:pt x="2251663" y="51534"/>
                  </a:lnTo>
                  <a:lnTo>
                    <a:pt x="2251663" y="47188"/>
                  </a:lnTo>
                  <a:lnTo>
                    <a:pt x="2247628" y="44083"/>
                  </a:lnTo>
                  <a:lnTo>
                    <a:pt x="2244523" y="39737"/>
                  </a:lnTo>
                  <a:lnTo>
                    <a:pt x="2242350" y="36633"/>
                  </a:lnTo>
                  <a:lnTo>
                    <a:pt x="2240177" y="31355"/>
                  </a:lnTo>
                  <a:lnTo>
                    <a:pt x="2240177" y="24215"/>
                  </a:lnTo>
                  <a:lnTo>
                    <a:pt x="2240487" y="24215"/>
                  </a:lnTo>
                  <a:lnTo>
                    <a:pt x="2240487" y="24215"/>
                  </a:lnTo>
                  <a:close/>
                  <a:moveTo>
                    <a:pt x="984113" y="20179"/>
                  </a:moveTo>
                  <a:lnTo>
                    <a:pt x="1009259" y="20179"/>
                  </a:lnTo>
                  <a:lnTo>
                    <a:pt x="1035337" y="24525"/>
                  </a:lnTo>
                  <a:lnTo>
                    <a:pt x="1058310" y="27630"/>
                  </a:lnTo>
                  <a:lnTo>
                    <a:pt x="1079110" y="32907"/>
                  </a:lnTo>
                  <a:lnTo>
                    <a:pt x="1109223" y="27630"/>
                  </a:lnTo>
                  <a:lnTo>
                    <a:pt x="1113259" y="31976"/>
                  </a:lnTo>
                  <a:lnTo>
                    <a:pt x="1116363" y="32907"/>
                  </a:lnTo>
                  <a:lnTo>
                    <a:pt x="1120399" y="39116"/>
                  </a:lnTo>
                  <a:lnTo>
                    <a:pt x="1122572" y="42221"/>
                  </a:lnTo>
                  <a:lnTo>
                    <a:pt x="1125676" y="44394"/>
                  </a:lnTo>
                  <a:lnTo>
                    <a:pt x="1143372" y="51844"/>
                  </a:lnTo>
                  <a:lnTo>
                    <a:pt x="1164172" y="57122"/>
                  </a:lnTo>
                  <a:lnTo>
                    <a:pt x="1181867" y="61468"/>
                  </a:lnTo>
                  <a:lnTo>
                    <a:pt x="1181867" y="68919"/>
                  </a:lnTo>
                  <a:lnTo>
                    <a:pt x="1152685" y="68919"/>
                  </a:lnTo>
                  <a:lnTo>
                    <a:pt x="1140267" y="62710"/>
                  </a:lnTo>
                  <a:lnTo>
                    <a:pt x="1125676" y="62710"/>
                  </a:lnTo>
                  <a:lnTo>
                    <a:pt x="1108912" y="64883"/>
                  </a:lnTo>
                  <a:lnTo>
                    <a:pt x="1093390" y="69229"/>
                  </a:lnTo>
                  <a:lnTo>
                    <a:pt x="1093390" y="77611"/>
                  </a:lnTo>
                  <a:lnTo>
                    <a:pt x="1113259" y="77611"/>
                  </a:lnTo>
                  <a:lnTo>
                    <a:pt x="1127850" y="74507"/>
                  </a:lnTo>
                  <a:lnTo>
                    <a:pt x="1145545" y="72334"/>
                  </a:lnTo>
                  <a:lnTo>
                    <a:pt x="1167587" y="72334"/>
                  </a:lnTo>
                  <a:lnTo>
                    <a:pt x="1189628" y="72334"/>
                  </a:lnTo>
                  <a:lnTo>
                    <a:pt x="1206392" y="72334"/>
                  </a:lnTo>
                  <a:lnTo>
                    <a:pt x="1220983" y="87235"/>
                  </a:lnTo>
                  <a:lnTo>
                    <a:pt x="1238679" y="97790"/>
                  </a:lnTo>
                  <a:lnTo>
                    <a:pt x="1233401" y="109277"/>
                  </a:lnTo>
                  <a:lnTo>
                    <a:pt x="1222846" y="116728"/>
                  </a:lnTo>
                  <a:lnTo>
                    <a:pt x="1213533" y="122005"/>
                  </a:lnTo>
                  <a:lnTo>
                    <a:pt x="1201115" y="126351"/>
                  </a:lnTo>
                  <a:lnTo>
                    <a:pt x="1182178" y="126351"/>
                  </a:lnTo>
                  <a:lnTo>
                    <a:pt x="1165413" y="131629"/>
                  </a:lnTo>
                  <a:lnTo>
                    <a:pt x="1147718" y="131629"/>
                  </a:lnTo>
                  <a:lnTo>
                    <a:pt x="1127850" y="129456"/>
                  </a:lnTo>
                  <a:lnTo>
                    <a:pt x="1108912" y="127283"/>
                  </a:lnTo>
                  <a:lnTo>
                    <a:pt x="1091527" y="127283"/>
                  </a:lnTo>
                  <a:lnTo>
                    <a:pt x="1076936" y="131629"/>
                  </a:lnTo>
                  <a:lnTo>
                    <a:pt x="1065450" y="142184"/>
                  </a:lnTo>
                  <a:lnTo>
                    <a:pt x="1109223" y="142184"/>
                  </a:lnTo>
                  <a:lnTo>
                    <a:pt x="1122882" y="139080"/>
                  </a:lnTo>
                  <a:lnTo>
                    <a:pt x="1138405" y="136907"/>
                  </a:lnTo>
                  <a:lnTo>
                    <a:pt x="1157342" y="139080"/>
                  </a:lnTo>
                  <a:lnTo>
                    <a:pt x="1169760" y="142184"/>
                  </a:lnTo>
                  <a:lnTo>
                    <a:pt x="1172864" y="155844"/>
                  </a:lnTo>
                  <a:lnTo>
                    <a:pt x="1179073" y="153671"/>
                  </a:lnTo>
                  <a:lnTo>
                    <a:pt x="1187455" y="148393"/>
                  </a:lnTo>
                  <a:lnTo>
                    <a:pt x="1198942" y="144047"/>
                  </a:lnTo>
                  <a:lnTo>
                    <a:pt x="1209497" y="141874"/>
                  </a:lnTo>
                  <a:lnTo>
                    <a:pt x="1211670" y="148083"/>
                  </a:lnTo>
                  <a:lnTo>
                    <a:pt x="1213843" y="151187"/>
                  </a:lnTo>
                  <a:lnTo>
                    <a:pt x="1216016" y="153360"/>
                  </a:lnTo>
                  <a:lnTo>
                    <a:pt x="1219121" y="155533"/>
                  </a:lnTo>
                  <a:lnTo>
                    <a:pt x="1223156" y="158638"/>
                  </a:lnTo>
                  <a:lnTo>
                    <a:pt x="1206392" y="189993"/>
                  </a:lnTo>
                  <a:lnTo>
                    <a:pt x="1213843" y="189993"/>
                  </a:lnTo>
                  <a:lnTo>
                    <a:pt x="1226261" y="182542"/>
                  </a:lnTo>
                  <a:lnTo>
                    <a:pt x="1243025" y="172918"/>
                  </a:lnTo>
                  <a:lnTo>
                    <a:pt x="1262893" y="165468"/>
                  </a:lnTo>
                  <a:lnTo>
                    <a:pt x="1284935" y="158017"/>
                  </a:lnTo>
                  <a:lnTo>
                    <a:pt x="1308839" y="152739"/>
                  </a:lnTo>
                  <a:lnTo>
                    <a:pt x="1329639" y="152739"/>
                  </a:lnTo>
                  <a:lnTo>
                    <a:pt x="1350439" y="154912"/>
                  </a:lnTo>
                  <a:lnTo>
                    <a:pt x="1365030" y="163294"/>
                  </a:lnTo>
                  <a:lnTo>
                    <a:pt x="1373412" y="178196"/>
                  </a:lnTo>
                  <a:lnTo>
                    <a:pt x="1379621" y="178196"/>
                  </a:lnTo>
                  <a:lnTo>
                    <a:pt x="1379621" y="180369"/>
                  </a:lnTo>
                  <a:lnTo>
                    <a:pt x="1379621" y="180369"/>
                  </a:lnTo>
                  <a:lnTo>
                    <a:pt x="1377448" y="182542"/>
                  </a:lnTo>
                  <a:lnTo>
                    <a:pt x="1375275" y="182542"/>
                  </a:lnTo>
                  <a:lnTo>
                    <a:pt x="1375275" y="182542"/>
                  </a:lnTo>
                  <a:lnTo>
                    <a:pt x="1373102" y="182542"/>
                  </a:lnTo>
                  <a:lnTo>
                    <a:pt x="1369997" y="185647"/>
                  </a:lnTo>
                  <a:lnTo>
                    <a:pt x="1364720" y="187820"/>
                  </a:lnTo>
                  <a:lnTo>
                    <a:pt x="1358511" y="189993"/>
                  </a:lnTo>
                  <a:lnTo>
                    <a:pt x="1351060" y="192166"/>
                  </a:lnTo>
                  <a:lnTo>
                    <a:pt x="1345783" y="193097"/>
                  </a:lnTo>
                  <a:lnTo>
                    <a:pt x="1333365" y="213276"/>
                  </a:lnTo>
                  <a:lnTo>
                    <a:pt x="1309460" y="228178"/>
                  </a:lnTo>
                  <a:lnTo>
                    <a:pt x="1282452" y="237801"/>
                  </a:lnTo>
                  <a:lnTo>
                    <a:pt x="1250165" y="243079"/>
                  </a:lnTo>
                  <a:lnTo>
                    <a:pt x="1250165" y="249288"/>
                  </a:lnTo>
                  <a:lnTo>
                    <a:pt x="1250165" y="252392"/>
                  </a:lnTo>
                  <a:lnTo>
                    <a:pt x="1250165" y="254566"/>
                  </a:lnTo>
                  <a:lnTo>
                    <a:pt x="1247992" y="256739"/>
                  </a:lnTo>
                  <a:lnTo>
                    <a:pt x="1250165" y="257670"/>
                  </a:lnTo>
                  <a:lnTo>
                    <a:pt x="1250165" y="259843"/>
                  </a:lnTo>
                  <a:lnTo>
                    <a:pt x="1253270" y="264189"/>
                  </a:lnTo>
                  <a:lnTo>
                    <a:pt x="1258547" y="267294"/>
                  </a:lnTo>
                  <a:lnTo>
                    <a:pt x="1262583" y="269467"/>
                  </a:lnTo>
                  <a:lnTo>
                    <a:pt x="1265687" y="272571"/>
                  </a:lnTo>
                  <a:lnTo>
                    <a:pt x="1269723" y="274745"/>
                  </a:lnTo>
                  <a:lnTo>
                    <a:pt x="1272828" y="280022"/>
                  </a:lnTo>
                  <a:lnTo>
                    <a:pt x="1269723" y="287473"/>
                  </a:lnTo>
                  <a:lnTo>
                    <a:pt x="1265687" y="304237"/>
                  </a:lnTo>
                  <a:lnTo>
                    <a:pt x="1262583" y="324416"/>
                  </a:lnTo>
                  <a:lnTo>
                    <a:pt x="1258547" y="344595"/>
                  </a:lnTo>
                  <a:lnTo>
                    <a:pt x="1258547" y="361359"/>
                  </a:lnTo>
                  <a:lnTo>
                    <a:pt x="1262583" y="359186"/>
                  </a:lnTo>
                  <a:lnTo>
                    <a:pt x="1265687" y="359186"/>
                  </a:lnTo>
                  <a:lnTo>
                    <a:pt x="1267861" y="359186"/>
                  </a:lnTo>
                  <a:lnTo>
                    <a:pt x="1271896" y="359186"/>
                  </a:lnTo>
                  <a:lnTo>
                    <a:pt x="1272828" y="359186"/>
                  </a:lnTo>
                  <a:lnTo>
                    <a:pt x="1279037" y="361359"/>
                  </a:lnTo>
                  <a:lnTo>
                    <a:pt x="1276864" y="366636"/>
                  </a:lnTo>
                  <a:lnTo>
                    <a:pt x="1276864" y="368810"/>
                  </a:lnTo>
                  <a:lnTo>
                    <a:pt x="1276864" y="373156"/>
                  </a:lnTo>
                  <a:lnTo>
                    <a:pt x="1276864" y="374087"/>
                  </a:lnTo>
                  <a:lnTo>
                    <a:pt x="1276864" y="378433"/>
                  </a:lnTo>
                  <a:lnTo>
                    <a:pt x="1279037" y="385884"/>
                  </a:lnTo>
                  <a:lnTo>
                    <a:pt x="1272828" y="385884"/>
                  </a:lnTo>
                  <a:lnTo>
                    <a:pt x="1272828" y="388989"/>
                  </a:lnTo>
                  <a:lnTo>
                    <a:pt x="1269723" y="388057"/>
                  </a:lnTo>
                  <a:lnTo>
                    <a:pt x="1265687" y="383711"/>
                  </a:lnTo>
                  <a:lnTo>
                    <a:pt x="1264756" y="381538"/>
                  </a:lnTo>
                  <a:lnTo>
                    <a:pt x="1260720" y="380607"/>
                  </a:lnTo>
                  <a:lnTo>
                    <a:pt x="1257616" y="378433"/>
                  </a:lnTo>
                  <a:lnTo>
                    <a:pt x="1250165" y="378433"/>
                  </a:lnTo>
                  <a:lnTo>
                    <a:pt x="1246129" y="380607"/>
                  </a:lnTo>
                  <a:lnTo>
                    <a:pt x="1243025" y="381538"/>
                  </a:lnTo>
                  <a:lnTo>
                    <a:pt x="1238989" y="383711"/>
                  </a:lnTo>
                  <a:lnTo>
                    <a:pt x="1236816" y="385884"/>
                  </a:lnTo>
                  <a:lnTo>
                    <a:pt x="1233711" y="388057"/>
                  </a:lnTo>
                  <a:lnTo>
                    <a:pt x="1231538" y="391162"/>
                  </a:lnTo>
                  <a:lnTo>
                    <a:pt x="1229365" y="398612"/>
                  </a:lnTo>
                  <a:lnTo>
                    <a:pt x="1253270" y="406063"/>
                  </a:lnTo>
                  <a:lnTo>
                    <a:pt x="1258547" y="438660"/>
                  </a:lnTo>
                  <a:lnTo>
                    <a:pt x="1253270" y="438660"/>
                  </a:lnTo>
                  <a:lnTo>
                    <a:pt x="1250165" y="438660"/>
                  </a:lnTo>
                  <a:lnTo>
                    <a:pt x="1246129" y="440833"/>
                  </a:lnTo>
                  <a:lnTo>
                    <a:pt x="1243025" y="443006"/>
                  </a:lnTo>
                  <a:lnTo>
                    <a:pt x="1243025" y="450457"/>
                  </a:lnTo>
                  <a:lnTo>
                    <a:pt x="1251407" y="455734"/>
                  </a:lnTo>
                  <a:lnTo>
                    <a:pt x="1257616" y="463185"/>
                  </a:lnTo>
                  <a:lnTo>
                    <a:pt x="1260720" y="472809"/>
                  </a:lnTo>
                  <a:lnTo>
                    <a:pt x="1262893" y="487710"/>
                  </a:lnTo>
                  <a:lnTo>
                    <a:pt x="1253580" y="487710"/>
                  </a:lnTo>
                  <a:lnTo>
                    <a:pt x="1251407" y="487710"/>
                  </a:lnTo>
                  <a:lnTo>
                    <a:pt x="1246129" y="485537"/>
                  </a:lnTo>
                  <a:lnTo>
                    <a:pt x="1243025" y="487710"/>
                  </a:lnTo>
                  <a:lnTo>
                    <a:pt x="1236816" y="487710"/>
                  </a:lnTo>
                  <a:lnTo>
                    <a:pt x="1233711" y="490815"/>
                  </a:lnTo>
                  <a:lnTo>
                    <a:pt x="1229676" y="495161"/>
                  </a:lnTo>
                  <a:lnTo>
                    <a:pt x="1235885" y="498266"/>
                  </a:lnTo>
                  <a:lnTo>
                    <a:pt x="1238989" y="500439"/>
                  </a:lnTo>
                  <a:lnTo>
                    <a:pt x="1241162" y="502612"/>
                  </a:lnTo>
                  <a:lnTo>
                    <a:pt x="1243335" y="503543"/>
                  </a:lnTo>
                  <a:lnTo>
                    <a:pt x="1244267" y="509752"/>
                  </a:lnTo>
                  <a:lnTo>
                    <a:pt x="1246440" y="515030"/>
                  </a:lnTo>
                  <a:lnTo>
                    <a:pt x="1244267" y="517203"/>
                  </a:lnTo>
                  <a:lnTo>
                    <a:pt x="1244267" y="518134"/>
                  </a:lnTo>
                  <a:lnTo>
                    <a:pt x="1244267" y="518134"/>
                  </a:lnTo>
                  <a:lnTo>
                    <a:pt x="1243335" y="520307"/>
                  </a:lnTo>
                  <a:lnTo>
                    <a:pt x="1243335" y="524653"/>
                  </a:lnTo>
                  <a:lnTo>
                    <a:pt x="1228124" y="524653"/>
                  </a:lnTo>
                  <a:lnTo>
                    <a:pt x="1213533" y="527758"/>
                  </a:lnTo>
                  <a:lnTo>
                    <a:pt x="1202046" y="532104"/>
                  </a:lnTo>
                  <a:lnTo>
                    <a:pt x="1206082" y="532104"/>
                  </a:lnTo>
                  <a:lnTo>
                    <a:pt x="1211359" y="535209"/>
                  </a:lnTo>
                  <a:lnTo>
                    <a:pt x="1215395" y="537382"/>
                  </a:lnTo>
                  <a:lnTo>
                    <a:pt x="1218500" y="537382"/>
                  </a:lnTo>
                  <a:lnTo>
                    <a:pt x="1222536" y="539555"/>
                  </a:lnTo>
                  <a:lnTo>
                    <a:pt x="1225640" y="542659"/>
                  </a:lnTo>
                  <a:lnTo>
                    <a:pt x="1228744" y="547937"/>
                  </a:lnTo>
                  <a:lnTo>
                    <a:pt x="1222536" y="557561"/>
                  </a:lnTo>
                  <a:lnTo>
                    <a:pt x="1218500" y="569047"/>
                  </a:lnTo>
                  <a:lnTo>
                    <a:pt x="1213222" y="581775"/>
                  </a:lnTo>
                  <a:lnTo>
                    <a:pt x="1211049" y="576498"/>
                  </a:lnTo>
                  <a:lnTo>
                    <a:pt x="1207945" y="572152"/>
                  </a:lnTo>
                  <a:lnTo>
                    <a:pt x="1205771" y="569979"/>
                  </a:lnTo>
                  <a:lnTo>
                    <a:pt x="1201736" y="569979"/>
                  </a:lnTo>
                  <a:lnTo>
                    <a:pt x="1196458" y="569047"/>
                  </a:lnTo>
                  <a:lnTo>
                    <a:pt x="1189007" y="569047"/>
                  </a:lnTo>
                  <a:lnTo>
                    <a:pt x="1189007" y="572152"/>
                  </a:lnTo>
                  <a:lnTo>
                    <a:pt x="1193043" y="572152"/>
                  </a:lnTo>
                  <a:lnTo>
                    <a:pt x="1205461" y="584880"/>
                  </a:lnTo>
                  <a:lnTo>
                    <a:pt x="1216016" y="599781"/>
                  </a:lnTo>
                  <a:lnTo>
                    <a:pt x="1222225" y="618719"/>
                  </a:lnTo>
                  <a:lnTo>
                    <a:pt x="1225329" y="640760"/>
                  </a:lnTo>
                  <a:lnTo>
                    <a:pt x="1222225" y="640760"/>
                  </a:lnTo>
                  <a:lnTo>
                    <a:pt x="1222225" y="646038"/>
                  </a:lnTo>
                  <a:lnTo>
                    <a:pt x="1193043" y="649142"/>
                  </a:lnTo>
                  <a:lnTo>
                    <a:pt x="1193043" y="628963"/>
                  </a:lnTo>
                  <a:lnTo>
                    <a:pt x="1189007" y="625859"/>
                  </a:lnTo>
                  <a:lnTo>
                    <a:pt x="1185903" y="623686"/>
                  </a:lnTo>
                  <a:lnTo>
                    <a:pt x="1183730" y="621513"/>
                  </a:lnTo>
                  <a:lnTo>
                    <a:pt x="1178452" y="618408"/>
                  </a:lnTo>
                  <a:lnTo>
                    <a:pt x="1172243" y="616235"/>
                  </a:lnTo>
                  <a:lnTo>
                    <a:pt x="1163861" y="621513"/>
                  </a:lnTo>
                  <a:lnTo>
                    <a:pt x="1152375" y="625859"/>
                  </a:lnTo>
                  <a:lnTo>
                    <a:pt x="1139957" y="626790"/>
                  </a:lnTo>
                  <a:lnTo>
                    <a:pt x="1128470" y="631136"/>
                  </a:lnTo>
                  <a:lnTo>
                    <a:pt x="1122262" y="636414"/>
                  </a:lnTo>
                  <a:lnTo>
                    <a:pt x="1128470" y="636414"/>
                  </a:lnTo>
                  <a:lnTo>
                    <a:pt x="1137784" y="636414"/>
                  </a:lnTo>
                  <a:lnTo>
                    <a:pt x="1152375" y="634241"/>
                  </a:lnTo>
                  <a:lnTo>
                    <a:pt x="1169139" y="633309"/>
                  </a:lnTo>
                  <a:lnTo>
                    <a:pt x="1169139" y="640760"/>
                  </a:lnTo>
                  <a:lnTo>
                    <a:pt x="1132506" y="653488"/>
                  </a:lnTo>
                  <a:lnTo>
                    <a:pt x="1132506" y="656593"/>
                  </a:lnTo>
                  <a:lnTo>
                    <a:pt x="1141820" y="656593"/>
                  </a:lnTo>
                  <a:lnTo>
                    <a:pt x="1147097" y="655662"/>
                  </a:lnTo>
                  <a:lnTo>
                    <a:pt x="1154548" y="653488"/>
                  </a:lnTo>
                  <a:lnTo>
                    <a:pt x="1161999" y="651315"/>
                  </a:lnTo>
                  <a:lnTo>
                    <a:pt x="1169449" y="649142"/>
                  </a:lnTo>
                  <a:lnTo>
                    <a:pt x="1171622" y="658766"/>
                  </a:lnTo>
                  <a:lnTo>
                    <a:pt x="1179073" y="663112"/>
                  </a:lnTo>
                  <a:lnTo>
                    <a:pt x="1186524" y="664044"/>
                  </a:lnTo>
                  <a:lnTo>
                    <a:pt x="1198942" y="663112"/>
                  </a:lnTo>
                  <a:lnTo>
                    <a:pt x="1213533" y="663112"/>
                  </a:lnTo>
                  <a:lnTo>
                    <a:pt x="1213533" y="666217"/>
                  </a:lnTo>
                  <a:lnTo>
                    <a:pt x="1209497" y="666217"/>
                  </a:lnTo>
                  <a:lnTo>
                    <a:pt x="1189628" y="685154"/>
                  </a:lnTo>
                  <a:lnTo>
                    <a:pt x="1167587" y="703160"/>
                  </a:lnTo>
                  <a:lnTo>
                    <a:pt x="1145545" y="718061"/>
                  </a:lnTo>
                  <a:lnTo>
                    <a:pt x="1120399" y="730789"/>
                  </a:lnTo>
                  <a:lnTo>
                    <a:pt x="1093390" y="736067"/>
                  </a:lnTo>
                  <a:lnTo>
                    <a:pt x="1062035" y="735136"/>
                  </a:lnTo>
                  <a:lnTo>
                    <a:pt x="1062035" y="740413"/>
                  </a:lnTo>
                  <a:lnTo>
                    <a:pt x="1062035" y="745691"/>
                  </a:lnTo>
                  <a:lnTo>
                    <a:pt x="1059862" y="750037"/>
                  </a:lnTo>
                  <a:lnTo>
                    <a:pt x="1057689" y="750968"/>
                  </a:lnTo>
                  <a:lnTo>
                    <a:pt x="1056757" y="750968"/>
                  </a:lnTo>
                  <a:lnTo>
                    <a:pt x="1054584" y="753142"/>
                  </a:lnTo>
                  <a:lnTo>
                    <a:pt x="1050548" y="755315"/>
                  </a:lnTo>
                  <a:lnTo>
                    <a:pt x="1047444" y="757488"/>
                  </a:lnTo>
                  <a:lnTo>
                    <a:pt x="1045271" y="758419"/>
                  </a:lnTo>
                  <a:lnTo>
                    <a:pt x="1042166" y="762765"/>
                  </a:lnTo>
                  <a:lnTo>
                    <a:pt x="1038131" y="773321"/>
                  </a:lnTo>
                  <a:lnTo>
                    <a:pt x="1035957" y="786980"/>
                  </a:lnTo>
                  <a:lnTo>
                    <a:pt x="1032853" y="795362"/>
                  </a:lnTo>
                  <a:lnTo>
                    <a:pt x="1023540" y="804986"/>
                  </a:lnTo>
                  <a:lnTo>
                    <a:pt x="1008017" y="815541"/>
                  </a:lnTo>
                  <a:lnTo>
                    <a:pt x="987218" y="825165"/>
                  </a:lnTo>
                  <a:lnTo>
                    <a:pt x="969522" y="832616"/>
                  </a:lnTo>
                  <a:lnTo>
                    <a:pt x="952758" y="836962"/>
                  </a:lnTo>
                  <a:lnTo>
                    <a:pt x="952758" y="832616"/>
                  </a:lnTo>
                  <a:lnTo>
                    <a:pt x="952758" y="829511"/>
                  </a:lnTo>
                  <a:lnTo>
                    <a:pt x="950585" y="829511"/>
                  </a:lnTo>
                  <a:lnTo>
                    <a:pt x="950585" y="827338"/>
                  </a:lnTo>
                  <a:lnTo>
                    <a:pt x="949654" y="825165"/>
                  </a:lnTo>
                  <a:lnTo>
                    <a:pt x="947480" y="840066"/>
                  </a:lnTo>
                  <a:lnTo>
                    <a:pt x="942203" y="852795"/>
                  </a:lnTo>
                  <a:lnTo>
                    <a:pt x="938167" y="864281"/>
                  </a:lnTo>
                  <a:lnTo>
                    <a:pt x="932890" y="874836"/>
                  </a:lnTo>
                  <a:lnTo>
                    <a:pt x="928854" y="889738"/>
                  </a:lnTo>
                  <a:lnTo>
                    <a:pt x="932890" y="891911"/>
                  </a:lnTo>
                  <a:lnTo>
                    <a:pt x="932890" y="894084"/>
                  </a:lnTo>
                  <a:lnTo>
                    <a:pt x="935063" y="894084"/>
                  </a:lnTo>
                  <a:lnTo>
                    <a:pt x="935063" y="894084"/>
                  </a:lnTo>
                  <a:lnTo>
                    <a:pt x="935063" y="896257"/>
                  </a:lnTo>
                  <a:lnTo>
                    <a:pt x="932890" y="897188"/>
                  </a:lnTo>
                  <a:lnTo>
                    <a:pt x="928854" y="901535"/>
                  </a:lnTo>
                  <a:lnTo>
                    <a:pt x="925749" y="903708"/>
                  </a:lnTo>
                  <a:lnTo>
                    <a:pt x="922645" y="906812"/>
                  </a:lnTo>
                  <a:lnTo>
                    <a:pt x="918609" y="908985"/>
                  </a:lnTo>
                  <a:lnTo>
                    <a:pt x="916436" y="912090"/>
                  </a:lnTo>
                  <a:lnTo>
                    <a:pt x="913331" y="917367"/>
                  </a:lnTo>
                  <a:lnTo>
                    <a:pt x="905881" y="938478"/>
                  </a:lnTo>
                  <a:lnTo>
                    <a:pt x="900603" y="960519"/>
                  </a:lnTo>
                  <a:lnTo>
                    <a:pt x="898430" y="985976"/>
                  </a:lnTo>
                  <a:lnTo>
                    <a:pt x="894394" y="1010191"/>
                  </a:lnTo>
                  <a:lnTo>
                    <a:pt x="889117" y="1032232"/>
                  </a:lnTo>
                  <a:lnTo>
                    <a:pt x="886012" y="1030059"/>
                  </a:lnTo>
                  <a:lnTo>
                    <a:pt x="886012" y="1030059"/>
                  </a:lnTo>
                  <a:lnTo>
                    <a:pt x="883839" y="1030059"/>
                  </a:lnTo>
                  <a:lnTo>
                    <a:pt x="883839" y="1027886"/>
                  </a:lnTo>
                  <a:lnTo>
                    <a:pt x="881666" y="1027886"/>
                  </a:lnTo>
                  <a:lnTo>
                    <a:pt x="876388" y="1024782"/>
                  </a:lnTo>
                  <a:lnTo>
                    <a:pt x="867075" y="1017331"/>
                  </a:lnTo>
                  <a:lnTo>
                    <a:pt x="852484" y="1005844"/>
                  </a:lnTo>
                  <a:lnTo>
                    <a:pt x="835720" y="996221"/>
                  </a:lnTo>
                  <a:lnTo>
                    <a:pt x="820198" y="985665"/>
                  </a:lnTo>
                  <a:lnTo>
                    <a:pt x="807780" y="976042"/>
                  </a:lnTo>
                  <a:lnTo>
                    <a:pt x="796294" y="970764"/>
                  </a:lnTo>
                  <a:lnTo>
                    <a:pt x="793189" y="968591"/>
                  </a:lnTo>
                  <a:lnTo>
                    <a:pt x="789153" y="928543"/>
                  </a:lnTo>
                  <a:lnTo>
                    <a:pt x="786980" y="924197"/>
                  </a:lnTo>
                  <a:lnTo>
                    <a:pt x="781703" y="921093"/>
                  </a:lnTo>
                  <a:lnTo>
                    <a:pt x="778598" y="918920"/>
                  </a:lnTo>
                  <a:lnTo>
                    <a:pt x="772389" y="914573"/>
                  </a:lnTo>
                  <a:lnTo>
                    <a:pt x="769285" y="911469"/>
                  </a:lnTo>
                  <a:lnTo>
                    <a:pt x="772389" y="909296"/>
                  </a:lnTo>
                  <a:lnTo>
                    <a:pt x="772389" y="907123"/>
                  </a:lnTo>
                  <a:lnTo>
                    <a:pt x="774562" y="906191"/>
                  </a:lnTo>
                  <a:lnTo>
                    <a:pt x="774562" y="906191"/>
                  </a:lnTo>
                  <a:lnTo>
                    <a:pt x="776735" y="901845"/>
                  </a:lnTo>
                  <a:lnTo>
                    <a:pt x="778908" y="898741"/>
                  </a:lnTo>
                  <a:lnTo>
                    <a:pt x="769595" y="898741"/>
                  </a:lnTo>
                  <a:lnTo>
                    <a:pt x="764317" y="898741"/>
                  </a:lnTo>
                  <a:lnTo>
                    <a:pt x="760282" y="898741"/>
                  </a:lnTo>
                  <a:lnTo>
                    <a:pt x="758109" y="896567"/>
                  </a:lnTo>
                  <a:lnTo>
                    <a:pt x="757177" y="893463"/>
                  </a:lnTo>
                  <a:lnTo>
                    <a:pt x="753141" y="887254"/>
                  </a:lnTo>
                  <a:lnTo>
                    <a:pt x="750968" y="884150"/>
                  </a:lnTo>
                  <a:lnTo>
                    <a:pt x="750968" y="879803"/>
                  </a:lnTo>
                  <a:lnTo>
                    <a:pt x="750968" y="878872"/>
                  </a:lnTo>
                  <a:lnTo>
                    <a:pt x="750968" y="874526"/>
                  </a:lnTo>
                  <a:lnTo>
                    <a:pt x="753141" y="871421"/>
                  </a:lnTo>
                  <a:lnTo>
                    <a:pt x="753141" y="867075"/>
                  </a:lnTo>
                  <a:lnTo>
                    <a:pt x="742586" y="867075"/>
                  </a:lnTo>
                  <a:lnTo>
                    <a:pt x="742586" y="861798"/>
                  </a:lnTo>
                  <a:lnTo>
                    <a:pt x="743518" y="856520"/>
                  </a:lnTo>
                  <a:lnTo>
                    <a:pt x="745691" y="854347"/>
                  </a:lnTo>
                  <a:lnTo>
                    <a:pt x="745691" y="850622"/>
                  </a:lnTo>
                  <a:lnTo>
                    <a:pt x="747864" y="847517"/>
                  </a:lnTo>
                  <a:lnTo>
                    <a:pt x="750037" y="842239"/>
                  </a:lnTo>
                  <a:lnTo>
                    <a:pt x="743828" y="842239"/>
                  </a:lnTo>
                  <a:lnTo>
                    <a:pt x="737619" y="842239"/>
                  </a:lnTo>
                  <a:lnTo>
                    <a:pt x="734515" y="840066"/>
                  </a:lnTo>
                  <a:lnTo>
                    <a:pt x="728306" y="837893"/>
                  </a:lnTo>
                  <a:lnTo>
                    <a:pt x="727375" y="810574"/>
                  </a:lnTo>
                  <a:lnTo>
                    <a:pt x="725201" y="785117"/>
                  </a:lnTo>
                  <a:lnTo>
                    <a:pt x="725201" y="760903"/>
                  </a:lnTo>
                  <a:lnTo>
                    <a:pt x="732652" y="736688"/>
                  </a:lnTo>
                  <a:lnTo>
                    <a:pt x="740103" y="726133"/>
                  </a:lnTo>
                  <a:lnTo>
                    <a:pt x="749416" y="718682"/>
                  </a:lnTo>
                  <a:lnTo>
                    <a:pt x="756867" y="712473"/>
                  </a:lnTo>
                  <a:lnTo>
                    <a:pt x="762144" y="704091"/>
                  </a:lnTo>
                  <a:lnTo>
                    <a:pt x="767422" y="692605"/>
                  </a:lnTo>
                  <a:lnTo>
                    <a:pt x="769595" y="672426"/>
                  </a:lnTo>
                  <a:lnTo>
                    <a:pt x="765559" y="672426"/>
                  </a:lnTo>
                  <a:lnTo>
                    <a:pt x="762455" y="676772"/>
                  </a:lnTo>
                  <a:lnTo>
                    <a:pt x="758419" y="677703"/>
                  </a:lnTo>
                  <a:lnTo>
                    <a:pt x="757488" y="677703"/>
                  </a:lnTo>
                  <a:lnTo>
                    <a:pt x="753452" y="677703"/>
                  </a:lnTo>
                  <a:lnTo>
                    <a:pt x="750347" y="676772"/>
                  </a:lnTo>
                  <a:lnTo>
                    <a:pt x="735757" y="672426"/>
                  </a:lnTo>
                  <a:lnTo>
                    <a:pt x="724270" y="664975"/>
                  </a:lnTo>
                  <a:lnTo>
                    <a:pt x="716819" y="654420"/>
                  </a:lnTo>
                  <a:lnTo>
                    <a:pt x="713715" y="635483"/>
                  </a:lnTo>
                  <a:lnTo>
                    <a:pt x="718992" y="635483"/>
                  </a:lnTo>
                  <a:lnTo>
                    <a:pt x="718992" y="632378"/>
                  </a:lnTo>
                  <a:lnTo>
                    <a:pt x="728306" y="637656"/>
                  </a:lnTo>
                  <a:lnTo>
                    <a:pt x="738861" y="645106"/>
                  </a:lnTo>
                  <a:lnTo>
                    <a:pt x="748174" y="648211"/>
                  </a:lnTo>
                  <a:lnTo>
                    <a:pt x="758729" y="648211"/>
                  </a:lnTo>
                  <a:lnTo>
                    <a:pt x="758729" y="647280"/>
                  </a:lnTo>
                  <a:lnTo>
                    <a:pt x="760903" y="645106"/>
                  </a:lnTo>
                  <a:lnTo>
                    <a:pt x="760903" y="645106"/>
                  </a:lnTo>
                  <a:lnTo>
                    <a:pt x="760903" y="642623"/>
                  </a:lnTo>
                  <a:lnTo>
                    <a:pt x="763076" y="639518"/>
                  </a:lnTo>
                  <a:lnTo>
                    <a:pt x="743207" y="624617"/>
                  </a:lnTo>
                  <a:lnTo>
                    <a:pt x="726443" y="603507"/>
                  </a:lnTo>
                  <a:lnTo>
                    <a:pt x="721166" y="605680"/>
                  </a:lnTo>
                  <a:lnTo>
                    <a:pt x="717130" y="607853"/>
                  </a:lnTo>
                  <a:lnTo>
                    <a:pt x="711852" y="610026"/>
                  </a:lnTo>
                  <a:lnTo>
                    <a:pt x="706575" y="610957"/>
                  </a:lnTo>
                  <a:lnTo>
                    <a:pt x="702539" y="607853"/>
                  </a:lnTo>
                  <a:lnTo>
                    <a:pt x="701608" y="605680"/>
                  </a:lnTo>
                  <a:lnTo>
                    <a:pt x="699434" y="602575"/>
                  </a:lnTo>
                  <a:lnTo>
                    <a:pt x="697261" y="600402"/>
                  </a:lnTo>
                  <a:lnTo>
                    <a:pt x="694157" y="595125"/>
                  </a:lnTo>
                  <a:lnTo>
                    <a:pt x="704712" y="583638"/>
                  </a:lnTo>
                  <a:lnTo>
                    <a:pt x="706885" y="567805"/>
                  </a:lnTo>
                  <a:lnTo>
                    <a:pt x="704712" y="546695"/>
                  </a:lnTo>
                  <a:lnTo>
                    <a:pt x="699434" y="524653"/>
                  </a:lnTo>
                  <a:lnTo>
                    <a:pt x="690121" y="501370"/>
                  </a:lnTo>
                  <a:lnTo>
                    <a:pt x="679566" y="479328"/>
                  </a:lnTo>
                  <a:lnTo>
                    <a:pt x="665906" y="459149"/>
                  </a:lnTo>
                  <a:lnTo>
                    <a:pt x="655351" y="440212"/>
                  </a:lnTo>
                  <a:lnTo>
                    <a:pt x="646038" y="425311"/>
                  </a:lnTo>
                  <a:lnTo>
                    <a:pt x="623996" y="410409"/>
                  </a:lnTo>
                  <a:lnTo>
                    <a:pt x="598850" y="405132"/>
                  </a:lnTo>
                  <a:lnTo>
                    <a:pt x="572772" y="405132"/>
                  </a:lnTo>
                  <a:lnTo>
                    <a:pt x="543591" y="405132"/>
                  </a:lnTo>
                  <a:lnTo>
                    <a:pt x="515340" y="407305"/>
                  </a:lnTo>
                  <a:lnTo>
                    <a:pt x="486158" y="405132"/>
                  </a:lnTo>
                  <a:lnTo>
                    <a:pt x="486158" y="399854"/>
                  </a:lnTo>
                  <a:lnTo>
                    <a:pt x="486158" y="395508"/>
                  </a:lnTo>
                  <a:lnTo>
                    <a:pt x="487089" y="394577"/>
                  </a:lnTo>
                  <a:lnTo>
                    <a:pt x="487089" y="392404"/>
                  </a:lnTo>
                  <a:lnTo>
                    <a:pt x="487089" y="390230"/>
                  </a:lnTo>
                  <a:lnTo>
                    <a:pt x="486158" y="388057"/>
                  </a:lnTo>
                  <a:lnTo>
                    <a:pt x="474672" y="382780"/>
                  </a:lnTo>
                  <a:lnTo>
                    <a:pt x="464116" y="379675"/>
                  </a:lnTo>
                  <a:lnTo>
                    <a:pt x="452630" y="372225"/>
                  </a:lnTo>
                  <a:lnTo>
                    <a:pt x="461943" y="372225"/>
                  </a:lnTo>
                  <a:lnTo>
                    <a:pt x="472499" y="367878"/>
                  </a:lnTo>
                  <a:lnTo>
                    <a:pt x="487089" y="364774"/>
                  </a:lnTo>
                  <a:lnTo>
                    <a:pt x="503854" y="362601"/>
                  </a:lnTo>
                  <a:lnTo>
                    <a:pt x="516271" y="358254"/>
                  </a:lnTo>
                  <a:lnTo>
                    <a:pt x="525585" y="350804"/>
                  </a:lnTo>
                  <a:lnTo>
                    <a:pt x="481812" y="350804"/>
                  </a:lnTo>
                  <a:lnTo>
                    <a:pt x="471257" y="347699"/>
                  </a:lnTo>
                  <a:lnTo>
                    <a:pt x="461943" y="347699"/>
                  </a:lnTo>
                  <a:lnTo>
                    <a:pt x="450457" y="345526"/>
                  </a:lnTo>
                  <a:lnTo>
                    <a:pt x="442075" y="343353"/>
                  </a:lnTo>
                  <a:lnTo>
                    <a:pt x="432761" y="340249"/>
                  </a:lnTo>
                  <a:lnTo>
                    <a:pt x="427484" y="330625"/>
                  </a:lnTo>
                  <a:lnTo>
                    <a:pt x="425311" y="315723"/>
                  </a:lnTo>
                  <a:lnTo>
                    <a:pt x="447352" y="312619"/>
                  </a:lnTo>
                  <a:lnTo>
                    <a:pt x="467221" y="305168"/>
                  </a:lnTo>
                  <a:lnTo>
                    <a:pt x="483985" y="297718"/>
                  </a:lnTo>
                  <a:lnTo>
                    <a:pt x="501680" y="290267"/>
                  </a:lnTo>
                  <a:lnTo>
                    <a:pt x="538313" y="290267"/>
                  </a:lnTo>
                  <a:lnTo>
                    <a:pt x="552904" y="241837"/>
                  </a:lnTo>
                  <a:lnTo>
                    <a:pt x="518444" y="241837"/>
                  </a:lnTo>
                  <a:lnTo>
                    <a:pt x="509131" y="229109"/>
                  </a:lnTo>
                  <a:lnTo>
                    <a:pt x="520618" y="221658"/>
                  </a:lnTo>
                  <a:lnTo>
                    <a:pt x="529000" y="214208"/>
                  </a:lnTo>
                  <a:lnTo>
                    <a:pt x="540486" y="208930"/>
                  </a:lnTo>
                  <a:lnTo>
                    <a:pt x="552904" y="204584"/>
                  </a:lnTo>
                  <a:lnTo>
                    <a:pt x="552904" y="191856"/>
                  </a:lnTo>
                  <a:lnTo>
                    <a:pt x="567495" y="184405"/>
                  </a:lnTo>
                  <a:lnTo>
                    <a:pt x="574946" y="176023"/>
                  </a:lnTo>
                  <a:lnTo>
                    <a:pt x="582396" y="164536"/>
                  </a:lnTo>
                  <a:lnTo>
                    <a:pt x="593883" y="157086"/>
                  </a:lnTo>
                  <a:lnTo>
                    <a:pt x="606301" y="151808"/>
                  </a:lnTo>
                  <a:lnTo>
                    <a:pt x="616856" y="151808"/>
                  </a:lnTo>
                  <a:lnTo>
                    <a:pt x="626169" y="154912"/>
                  </a:lnTo>
                  <a:lnTo>
                    <a:pt x="638587" y="153981"/>
                  </a:lnTo>
                  <a:lnTo>
                    <a:pt x="629274" y="149635"/>
                  </a:lnTo>
                  <a:lnTo>
                    <a:pt x="623996" y="147462"/>
                  </a:lnTo>
                  <a:lnTo>
                    <a:pt x="618718" y="146530"/>
                  </a:lnTo>
                  <a:lnTo>
                    <a:pt x="613441" y="140322"/>
                  </a:lnTo>
                  <a:lnTo>
                    <a:pt x="631136" y="137217"/>
                  </a:lnTo>
                  <a:lnTo>
                    <a:pt x="647900" y="131939"/>
                  </a:lnTo>
                  <a:lnTo>
                    <a:pt x="662491" y="127593"/>
                  </a:lnTo>
                  <a:lnTo>
                    <a:pt x="679255" y="124489"/>
                  </a:lnTo>
                  <a:lnTo>
                    <a:pt x="680187" y="131939"/>
                  </a:lnTo>
                  <a:lnTo>
                    <a:pt x="682360" y="135044"/>
                  </a:lnTo>
                  <a:lnTo>
                    <a:pt x="684533" y="140322"/>
                  </a:lnTo>
                  <a:lnTo>
                    <a:pt x="686706" y="144668"/>
                  </a:lnTo>
                  <a:lnTo>
                    <a:pt x="691984" y="146841"/>
                  </a:lnTo>
                  <a:lnTo>
                    <a:pt x="699434" y="147772"/>
                  </a:lnTo>
                  <a:lnTo>
                    <a:pt x="699434" y="142495"/>
                  </a:lnTo>
                  <a:lnTo>
                    <a:pt x="702539" y="137217"/>
                  </a:lnTo>
                  <a:lnTo>
                    <a:pt x="704712" y="129766"/>
                  </a:lnTo>
                  <a:lnTo>
                    <a:pt x="706885" y="124489"/>
                  </a:lnTo>
                  <a:lnTo>
                    <a:pt x="709989" y="129766"/>
                  </a:lnTo>
                  <a:lnTo>
                    <a:pt x="716198" y="135044"/>
                  </a:lnTo>
                  <a:lnTo>
                    <a:pt x="719303" y="139390"/>
                  </a:lnTo>
                  <a:lnTo>
                    <a:pt x="726754" y="142495"/>
                  </a:lnTo>
                  <a:lnTo>
                    <a:pt x="734204" y="144668"/>
                  </a:lnTo>
                  <a:lnTo>
                    <a:pt x="730168" y="120453"/>
                  </a:lnTo>
                  <a:lnTo>
                    <a:pt x="743828" y="117349"/>
                  </a:lnTo>
                  <a:lnTo>
                    <a:pt x="754383" y="113002"/>
                  </a:lnTo>
                  <a:lnTo>
                    <a:pt x="771147" y="117349"/>
                  </a:lnTo>
                  <a:lnTo>
                    <a:pt x="788843" y="124799"/>
                  </a:lnTo>
                  <a:lnTo>
                    <a:pt x="807780" y="135354"/>
                  </a:lnTo>
                  <a:lnTo>
                    <a:pt x="827648" y="144978"/>
                  </a:lnTo>
                  <a:lnTo>
                    <a:pt x="844413" y="152429"/>
                  </a:lnTo>
                  <a:lnTo>
                    <a:pt x="859935" y="157706"/>
                  </a:lnTo>
                  <a:lnTo>
                    <a:pt x="859935" y="154602"/>
                  </a:lnTo>
                  <a:lnTo>
                    <a:pt x="849380" y="144978"/>
                  </a:lnTo>
                  <a:lnTo>
                    <a:pt x="841929" y="137527"/>
                  </a:lnTo>
                  <a:lnTo>
                    <a:pt x="837893" y="127904"/>
                  </a:lnTo>
                  <a:lnTo>
                    <a:pt x="844102" y="117349"/>
                  </a:lnTo>
                  <a:lnTo>
                    <a:pt x="840066" y="113002"/>
                  </a:lnTo>
                  <a:lnTo>
                    <a:pt x="834789" y="107725"/>
                  </a:lnTo>
                  <a:lnTo>
                    <a:pt x="829511" y="103378"/>
                  </a:lnTo>
                  <a:lnTo>
                    <a:pt x="824234" y="100274"/>
                  </a:lnTo>
                  <a:lnTo>
                    <a:pt x="820198" y="95928"/>
                  </a:lnTo>
                  <a:lnTo>
                    <a:pt x="824234" y="87546"/>
                  </a:lnTo>
                  <a:lnTo>
                    <a:pt x="834789" y="90650"/>
                  </a:lnTo>
                  <a:lnTo>
                    <a:pt x="849380" y="92823"/>
                  </a:lnTo>
                  <a:lnTo>
                    <a:pt x="861797" y="90650"/>
                  </a:lnTo>
                  <a:lnTo>
                    <a:pt x="871111" y="83199"/>
                  </a:lnTo>
                  <a:lnTo>
                    <a:pt x="827338" y="83199"/>
                  </a:lnTo>
                  <a:lnTo>
                    <a:pt x="827338" y="80095"/>
                  </a:lnTo>
                  <a:lnTo>
                    <a:pt x="824234" y="80095"/>
                  </a:lnTo>
                  <a:lnTo>
                    <a:pt x="824234" y="75749"/>
                  </a:lnTo>
                  <a:lnTo>
                    <a:pt x="829511" y="72644"/>
                  </a:lnTo>
                  <a:lnTo>
                    <a:pt x="834789" y="68298"/>
                  </a:lnTo>
                  <a:lnTo>
                    <a:pt x="840066" y="65194"/>
                  </a:lnTo>
                  <a:lnTo>
                    <a:pt x="845344" y="60847"/>
                  </a:lnTo>
                  <a:lnTo>
                    <a:pt x="851553" y="59916"/>
                  </a:lnTo>
                  <a:lnTo>
                    <a:pt x="874526" y="63020"/>
                  </a:lnTo>
                  <a:lnTo>
                    <a:pt x="880735" y="46256"/>
                  </a:lnTo>
                  <a:lnTo>
                    <a:pt x="907743" y="50603"/>
                  </a:lnTo>
                  <a:lnTo>
                    <a:pt x="909917" y="50603"/>
                  </a:lnTo>
                  <a:lnTo>
                    <a:pt x="910848" y="46256"/>
                  </a:lnTo>
                  <a:lnTo>
                    <a:pt x="913021" y="45325"/>
                  </a:lnTo>
                  <a:lnTo>
                    <a:pt x="915194" y="40979"/>
                  </a:lnTo>
                  <a:lnTo>
                    <a:pt x="920472" y="38806"/>
                  </a:lnTo>
                  <a:lnTo>
                    <a:pt x="924508" y="45015"/>
                  </a:lnTo>
                  <a:lnTo>
                    <a:pt x="929785" y="50292"/>
                  </a:lnTo>
                  <a:lnTo>
                    <a:pt x="935063" y="55570"/>
                  </a:lnTo>
                  <a:lnTo>
                    <a:pt x="935063" y="45946"/>
                  </a:lnTo>
                  <a:lnTo>
                    <a:pt x="937236" y="45015"/>
                  </a:lnTo>
                  <a:lnTo>
                    <a:pt x="937236" y="42842"/>
                  </a:lnTo>
                  <a:lnTo>
                    <a:pt x="937236" y="40668"/>
                  </a:lnTo>
                  <a:lnTo>
                    <a:pt x="937236" y="38495"/>
                  </a:lnTo>
                  <a:lnTo>
                    <a:pt x="938167" y="35391"/>
                  </a:lnTo>
                  <a:lnTo>
                    <a:pt x="940340" y="33218"/>
                  </a:lnTo>
                  <a:lnTo>
                    <a:pt x="944376" y="31045"/>
                  </a:lnTo>
                  <a:lnTo>
                    <a:pt x="962071" y="22663"/>
                  </a:lnTo>
                  <a:lnTo>
                    <a:pt x="984113" y="20179"/>
                  </a:lnTo>
                  <a:lnTo>
                    <a:pt x="984113" y="20179"/>
                  </a:lnTo>
                  <a:lnTo>
                    <a:pt x="984113" y="20179"/>
                  </a:lnTo>
                  <a:close/>
                  <a:moveTo>
                    <a:pt x="2301024" y="16764"/>
                  </a:moveTo>
                  <a:lnTo>
                    <a:pt x="2311579" y="19869"/>
                  </a:lnTo>
                  <a:lnTo>
                    <a:pt x="2311579" y="27319"/>
                  </a:lnTo>
                  <a:lnTo>
                    <a:pt x="2296057" y="27319"/>
                  </a:lnTo>
                  <a:lnTo>
                    <a:pt x="2301024" y="16764"/>
                  </a:lnTo>
                  <a:lnTo>
                    <a:pt x="2301024" y="16764"/>
                  </a:lnTo>
                  <a:lnTo>
                    <a:pt x="2301024" y="16764"/>
                  </a:lnTo>
                  <a:close/>
                  <a:moveTo>
                    <a:pt x="2792460" y="0"/>
                  </a:moveTo>
                  <a:lnTo>
                    <a:pt x="2797737" y="3104"/>
                  </a:lnTo>
                  <a:lnTo>
                    <a:pt x="2801773" y="7451"/>
                  </a:lnTo>
                  <a:lnTo>
                    <a:pt x="2803946" y="10555"/>
                  </a:lnTo>
                  <a:lnTo>
                    <a:pt x="2804878" y="16764"/>
                  </a:lnTo>
                  <a:lnTo>
                    <a:pt x="2807051" y="19869"/>
                  </a:lnTo>
                  <a:lnTo>
                    <a:pt x="2809224" y="25146"/>
                  </a:lnTo>
                  <a:lnTo>
                    <a:pt x="2812328" y="27319"/>
                  </a:lnTo>
                  <a:lnTo>
                    <a:pt x="2823815" y="32597"/>
                  </a:lnTo>
                  <a:lnTo>
                    <a:pt x="2834370" y="34770"/>
                  </a:lnTo>
                  <a:lnTo>
                    <a:pt x="2841821" y="34770"/>
                  </a:lnTo>
                  <a:lnTo>
                    <a:pt x="2847098" y="39116"/>
                  </a:lnTo>
                  <a:lnTo>
                    <a:pt x="2851134" y="46567"/>
                  </a:lnTo>
                  <a:lnTo>
                    <a:pt x="2853307" y="61468"/>
                  </a:lnTo>
                  <a:lnTo>
                    <a:pt x="2851134" y="62400"/>
                  </a:lnTo>
                  <a:lnTo>
                    <a:pt x="2851134" y="62400"/>
                  </a:lnTo>
                  <a:lnTo>
                    <a:pt x="2851134" y="64573"/>
                  </a:lnTo>
                  <a:lnTo>
                    <a:pt x="2851134" y="66746"/>
                  </a:lnTo>
                  <a:lnTo>
                    <a:pt x="2848961" y="68919"/>
                  </a:lnTo>
                  <a:lnTo>
                    <a:pt x="2825988" y="68919"/>
                  </a:lnTo>
                  <a:lnTo>
                    <a:pt x="2802084" y="68919"/>
                  </a:lnTo>
                  <a:lnTo>
                    <a:pt x="2782215" y="77301"/>
                  </a:lnTo>
                  <a:lnTo>
                    <a:pt x="2778179" y="79474"/>
                  </a:lnTo>
                  <a:lnTo>
                    <a:pt x="2776006" y="83820"/>
                  </a:lnTo>
                  <a:lnTo>
                    <a:pt x="2775075" y="84752"/>
                  </a:lnTo>
                  <a:lnTo>
                    <a:pt x="2772902" y="86925"/>
                  </a:lnTo>
                  <a:lnTo>
                    <a:pt x="2770729" y="89098"/>
                  </a:lnTo>
                  <a:lnTo>
                    <a:pt x="2767624" y="91271"/>
                  </a:lnTo>
                  <a:lnTo>
                    <a:pt x="2761415" y="94376"/>
                  </a:lnTo>
                  <a:lnTo>
                    <a:pt x="2758311" y="89098"/>
                  </a:lnTo>
                  <a:lnTo>
                    <a:pt x="2756137" y="84752"/>
                  </a:lnTo>
                  <a:lnTo>
                    <a:pt x="2753033" y="81647"/>
                  </a:lnTo>
                  <a:lnTo>
                    <a:pt x="2765451" y="49982"/>
                  </a:lnTo>
                  <a:lnTo>
                    <a:pt x="2777869" y="24525"/>
                  </a:lnTo>
                  <a:lnTo>
                    <a:pt x="2792460" y="0"/>
                  </a:lnTo>
                  <a:lnTo>
                    <a:pt x="2792460" y="0"/>
                  </a:lnTo>
                  <a:lnTo>
                    <a:pt x="2792460" y="0"/>
                  </a:lnTo>
                  <a:close/>
                  <a:moveTo>
                    <a:pt x="2665177" y="0"/>
                  </a:moveTo>
                  <a:lnTo>
                    <a:pt x="2674490" y="9624"/>
                  </a:lnTo>
                  <a:lnTo>
                    <a:pt x="2679768" y="20179"/>
                  </a:lnTo>
                  <a:lnTo>
                    <a:pt x="2685046" y="32907"/>
                  </a:lnTo>
                  <a:lnTo>
                    <a:pt x="2675732" y="32907"/>
                  </a:lnTo>
                  <a:lnTo>
                    <a:pt x="2675732" y="27319"/>
                  </a:lnTo>
                  <a:lnTo>
                    <a:pt x="2672628" y="24215"/>
                  </a:lnTo>
                  <a:lnTo>
                    <a:pt x="2668592" y="19869"/>
                  </a:lnTo>
                  <a:lnTo>
                    <a:pt x="2667660" y="14591"/>
                  </a:lnTo>
                  <a:lnTo>
                    <a:pt x="2665487" y="9313"/>
                  </a:lnTo>
                  <a:lnTo>
                    <a:pt x="2665487" y="0"/>
                  </a:lnTo>
                  <a:lnTo>
                    <a:pt x="2665177" y="0"/>
                  </a:lnTo>
                  <a:lnTo>
                    <a:pt x="2665177" y="0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: Shape 337">
              <a:extLst>
                <a:ext uri="{FF2B5EF4-FFF2-40B4-BE49-F238E27FC236}">
                  <a16:creationId xmlns:a16="http://schemas.microsoft.com/office/drawing/2014/main" id="{5A4A14A2-F34D-411A-83AE-448D4E4102B5}"/>
                </a:ext>
              </a:extLst>
            </p:cNvPr>
            <p:cNvSpPr/>
            <p:nvPr/>
          </p:nvSpPr>
          <p:spPr>
            <a:xfrm>
              <a:off x="3709769" y="4075070"/>
              <a:ext cx="34149" cy="15522"/>
            </a:xfrm>
            <a:custGeom>
              <a:avLst/>
              <a:gdLst>
                <a:gd name="connsiteX0" fmla="*/ 13660 w 34149"/>
                <a:gd name="connsiteY0" fmla="*/ 14591 h 15522"/>
                <a:gd name="connsiteX1" fmla="*/ 20800 w 34149"/>
                <a:gd name="connsiteY1" fmla="*/ 16764 h 15522"/>
                <a:gd name="connsiteX2" fmla="*/ 23904 w 34149"/>
                <a:gd name="connsiteY2" fmla="*/ 16764 h 15522"/>
                <a:gd name="connsiteX3" fmla="*/ 28251 w 34149"/>
                <a:gd name="connsiteY3" fmla="*/ 16764 h 15522"/>
                <a:gd name="connsiteX4" fmla="*/ 36633 w 34149"/>
                <a:gd name="connsiteY4" fmla="*/ 16764 h 15522"/>
                <a:gd name="connsiteX5" fmla="*/ 35391 w 34149"/>
                <a:gd name="connsiteY5" fmla="*/ 10555 h 15522"/>
                <a:gd name="connsiteX6" fmla="*/ 35391 w 34149"/>
                <a:gd name="connsiteY6" fmla="*/ 7140 h 15522"/>
                <a:gd name="connsiteX7" fmla="*/ 33528 w 34149"/>
                <a:gd name="connsiteY7" fmla="*/ 3104 h 15522"/>
                <a:gd name="connsiteX8" fmla="*/ 33528 w 34149"/>
                <a:gd name="connsiteY8" fmla="*/ 0 h 15522"/>
                <a:gd name="connsiteX9" fmla="*/ 0 w 34149"/>
                <a:gd name="connsiteY9" fmla="*/ 0 h 15522"/>
                <a:gd name="connsiteX10" fmla="*/ 0 w 34149"/>
                <a:gd name="connsiteY10" fmla="*/ 12418 h 15522"/>
                <a:gd name="connsiteX11" fmla="*/ 7451 w 34149"/>
                <a:gd name="connsiteY11" fmla="*/ 14591 h 15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4149" h="15522">
                  <a:moveTo>
                    <a:pt x="13660" y="14591"/>
                  </a:moveTo>
                  <a:lnTo>
                    <a:pt x="20800" y="16764"/>
                  </a:lnTo>
                  <a:lnTo>
                    <a:pt x="23904" y="16764"/>
                  </a:lnTo>
                  <a:lnTo>
                    <a:pt x="28251" y="16764"/>
                  </a:lnTo>
                  <a:lnTo>
                    <a:pt x="36633" y="16764"/>
                  </a:lnTo>
                  <a:lnTo>
                    <a:pt x="35391" y="10555"/>
                  </a:lnTo>
                  <a:lnTo>
                    <a:pt x="35391" y="7140"/>
                  </a:lnTo>
                  <a:lnTo>
                    <a:pt x="33528" y="3104"/>
                  </a:lnTo>
                  <a:lnTo>
                    <a:pt x="33528" y="0"/>
                  </a:lnTo>
                  <a:lnTo>
                    <a:pt x="0" y="0"/>
                  </a:lnTo>
                  <a:lnTo>
                    <a:pt x="0" y="12418"/>
                  </a:lnTo>
                  <a:lnTo>
                    <a:pt x="7451" y="14591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: Shape 338">
              <a:extLst>
                <a:ext uri="{FF2B5EF4-FFF2-40B4-BE49-F238E27FC236}">
                  <a16:creationId xmlns:a16="http://schemas.microsoft.com/office/drawing/2014/main" id="{1026AC30-ABAB-4D50-9D8E-FC51BBD8480D}"/>
                </a:ext>
              </a:extLst>
            </p:cNvPr>
            <p:cNvSpPr/>
            <p:nvPr/>
          </p:nvSpPr>
          <p:spPr>
            <a:xfrm>
              <a:off x="3530642" y="4043094"/>
              <a:ext cx="34149" cy="9313"/>
            </a:xfrm>
            <a:custGeom>
              <a:avLst/>
              <a:gdLst>
                <a:gd name="connsiteX0" fmla="*/ 22973 w 34149"/>
                <a:gd name="connsiteY0" fmla="*/ 11797 h 9313"/>
                <a:gd name="connsiteX1" fmla="*/ 32286 w 34149"/>
                <a:gd name="connsiteY1" fmla="*/ 7451 h 9313"/>
                <a:gd name="connsiteX2" fmla="*/ 36633 w 34149"/>
                <a:gd name="connsiteY2" fmla="*/ 7451 h 9313"/>
                <a:gd name="connsiteX3" fmla="*/ 30424 w 34149"/>
                <a:gd name="connsiteY3" fmla="*/ 4346 h 9313"/>
                <a:gd name="connsiteX4" fmla="*/ 22973 w 34149"/>
                <a:gd name="connsiteY4" fmla="*/ 2173 h 9313"/>
                <a:gd name="connsiteX5" fmla="*/ 15833 w 34149"/>
                <a:gd name="connsiteY5" fmla="*/ 0 h 9313"/>
                <a:gd name="connsiteX6" fmla="*/ 12728 w 34149"/>
                <a:gd name="connsiteY6" fmla="*/ 2173 h 9313"/>
                <a:gd name="connsiteX7" fmla="*/ 7451 w 34149"/>
                <a:gd name="connsiteY7" fmla="*/ 4346 h 9313"/>
                <a:gd name="connsiteX8" fmla="*/ 3104 w 34149"/>
                <a:gd name="connsiteY8" fmla="*/ 7451 h 9313"/>
                <a:gd name="connsiteX9" fmla="*/ 0 w 34149"/>
                <a:gd name="connsiteY9" fmla="*/ 7451 h 9313"/>
                <a:gd name="connsiteX10" fmla="*/ 0 w 34149"/>
                <a:gd name="connsiteY10" fmla="*/ 11797 h 9313"/>
                <a:gd name="connsiteX11" fmla="*/ 12728 w 34149"/>
                <a:gd name="connsiteY11" fmla="*/ 11797 h 9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4149" h="9313">
                  <a:moveTo>
                    <a:pt x="22973" y="11797"/>
                  </a:moveTo>
                  <a:lnTo>
                    <a:pt x="32286" y="7451"/>
                  </a:lnTo>
                  <a:lnTo>
                    <a:pt x="36633" y="7451"/>
                  </a:lnTo>
                  <a:lnTo>
                    <a:pt x="30424" y="4346"/>
                  </a:lnTo>
                  <a:lnTo>
                    <a:pt x="22973" y="2173"/>
                  </a:lnTo>
                  <a:lnTo>
                    <a:pt x="15833" y="0"/>
                  </a:lnTo>
                  <a:lnTo>
                    <a:pt x="12728" y="2173"/>
                  </a:lnTo>
                  <a:lnTo>
                    <a:pt x="7451" y="4346"/>
                  </a:lnTo>
                  <a:lnTo>
                    <a:pt x="3104" y="7451"/>
                  </a:lnTo>
                  <a:lnTo>
                    <a:pt x="0" y="7451"/>
                  </a:lnTo>
                  <a:lnTo>
                    <a:pt x="0" y="11797"/>
                  </a:lnTo>
                  <a:lnTo>
                    <a:pt x="12728" y="11797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: Shape 339">
              <a:extLst>
                <a:ext uri="{FF2B5EF4-FFF2-40B4-BE49-F238E27FC236}">
                  <a16:creationId xmlns:a16="http://schemas.microsoft.com/office/drawing/2014/main" id="{37FD95E3-F935-4504-80AD-B7B0A4737FE4}"/>
                </a:ext>
              </a:extLst>
            </p:cNvPr>
            <p:cNvSpPr/>
            <p:nvPr/>
          </p:nvSpPr>
          <p:spPr>
            <a:xfrm>
              <a:off x="3730569" y="4013602"/>
              <a:ext cx="37253" cy="40358"/>
            </a:xfrm>
            <a:custGeom>
              <a:avLst/>
              <a:gdLst>
                <a:gd name="connsiteX0" fmla="*/ 10555 w 37253"/>
                <a:gd name="connsiteY0" fmla="*/ 39116 h 40357"/>
                <a:gd name="connsiteX1" fmla="*/ 14591 w 37253"/>
                <a:gd name="connsiteY1" fmla="*/ 41289 h 40357"/>
                <a:gd name="connsiteX2" fmla="*/ 22042 w 37253"/>
                <a:gd name="connsiteY2" fmla="*/ 41289 h 40357"/>
                <a:gd name="connsiteX3" fmla="*/ 27319 w 37253"/>
                <a:gd name="connsiteY3" fmla="*/ 41289 h 40357"/>
                <a:gd name="connsiteX4" fmla="*/ 29182 w 37253"/>
                <a:gd name="connsiteY4" fmla="*/ 34770 h 40357"/>
                <a:gd name="connsiteX5" fmla="*/ 30424 w 37253"/>
                <a:gd name="connsiteY5" fmla="*/ 31665 h 40357"/>
                <a:gd name="connsiteX6" fmla="*/ 32286 w 37253"/>
                <a:gd name="connsiteY6" fmla="*/ 27630 h 40357"/>
                <a:gd name="connsiteX7" fmla="*/ 34460 w 37253"/>
                <a:gd name="connsiteY7" fmla="*/ 26388 h 40357"/>
                <a:gd name="connsiteX8" fmla="*/ 36633 w 37253"/>
                <a:gd name="connsiteY8" fmla="*/ 24215 h 40357"/>
                <a:gd name="connsiteX9" fmla="*/ 39737 w 37253"/>
                <a:gd name="connsiteY9" fmla="*/ 20179 h 40357"/>
                <a:gd name="connsiteX10" fmla="*/ 32286 w 37253"/>
                <a:gd name="connsiteY10" fmla="*/ 14901 h 40357"/>
                <a:gd name="connsiteX11" fmla="*/ 25146 w 37253"/>
                <a:gd name="connsiteY11" fmla="*/ 7451 h 40357"/>
                <a:gd name="connsiteX12" fmla="*/ 19869 w 37253"/>
                <a:gd name="connsiteY12" fmla="*/ 0 h 40357"/>
                <a:gd name="connsiteX13" fmla="*/ 3104 w 37253"/>
                <a:gd name="connsiteY13" fmla="*/ 0 h 40357"/>
                <a:gd name="connsiteX14" fmla="*/ 3104 w 37253"/>
                <a:gd name="connsiteY14" fmla="*/ 9624 h 40357"/>
                <a:gd name="connsiteX15" fmla="*/ 3104 w 37253"/>
                <a:gd name="connsiteY15" fmla="*/ 16764 h 40357"/>
                <a:gd name="connsiteX16" fmla="*/ 1242 w 37253"/>
                <a:gd name="connsiteY16" fmla="*/ 24215 h 40357"/>
                <a:gd name="connsiteX17" fmla="*/ 0 w 37253"/>
                <a:gd name="connsiteY17" fmla="*/ 29492 h 40357"/>
                <a:gd name="connsiteX18" fmla="*/ 0 w 37253"/>
                <a:gd name="connsiteY18" fmla="*/ 36943 h 40357"/>
                <a:gd name="connsiteX19" fmla="*/ 5278 w 37253"/>
                <a:gd name="connsiteY19" fmla="*/ 39116 h 403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37253" h="40357">
                  <a:moveTo>
                    <a:pt x="10555" y="39116"/>
                  </a:moveTo>
                  <a:lnTo>
                    <a:pt x="14591" y="41289"/>
                  </a:lnTo>
                  <a:lnTo>
                    <a:pt x="22042" y="41289"/>
                  </a:lnTo>
                  <a:lnTo>
                    <a:pt x="27319" y="41289"/>
                  </a:lnTo>
                  <a:lnTo>
                    <a:pt x="29182" y="34770"/>
                  </a:lnTo>
                  <a:lnTo>
                    <a:pt x="30424" y="31665"/>
                  </a:lnTo>
                  <a:lnTo>
                    <a:pt x="32286" y="27630"/>
                  </a:lnTo>
                  <a:lnTo>
                    <a:pt x="34460" y="26388"/>
                  </a:lnTo>
                  <a:lnTo>
                    <a:pt x="36633" y="24215"/>
                  </a:lnTo>
                  <a:lnTo>
                    <a:pt x="39737" y="20179"/>
                  </a:lnTo>
                  <a:lnTo>
                    <a:pt x="32286" y="14901"/>
                  </a:lnTo>
                  <a:lnTo>
                    <a:pt x="25146" y="7451"/>
                  </a:lnTo>
                  <a:lnTo>
                    <a:pt x="19869" y="0"/>
                  </a:lnTo>
                  <a:lnTo>
                    <a:pt x="3104" y="0"/>
                  </a:lnTo>
                  <a:lnTo>
                    <a:pt x="3104" y="9624"/>
                  </a:lnTo>
                  <a:lnTo>
                    <a:pt x="3104" y="16764"/>
                  </a:lnTo>
                  <a:lnTo>
                    <a:pt x="1242" y="24215"/>
                  </a:lnTo>
                  <a:lnTo>
                    <a:pt x="0" y="29492"/>
                  </a:lnTo>
                  <a:lnTo>
                    <a:pt x="0" y="36943"/>
                  </a:lnTo>
                  <a:lnTo>
                    <a:pt x="5278" y="39116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340">
              <a:extLst>
                <a:ext uri="{FF2B5EF4-FFF2-40B4-BE49-F238E27FC236}">
                  <a16:creationId xmlns:a16="http://schemas.microsoft.com/office/drawing/2014/main" id="{BA49AC2E-05B9-4A52-AC87-0B7A7A0EC8A6}"/>
                </a:ext>
              </a:extLst>
            </p:cNvPr>
            <p:cNvSpPr/>
            <p:nvPr/>
          </p:nvSpPr>
          <p:spPr>
            <a:xfrm>
              <a:off x="3457998" y="4104562"/>
              <a:ext cx="170745" cy="90029"/>
            </a:xfrm>
            <a:custGeom>
              <a:avLst/>
              <a:gdLst>
                <a:gd name="connsiteX0" fmla="*/ 170745 w 170745"/>
                <a:gd name="connsiteY0" fmla="*/ 30734 h 90029"/>
                <a:gd name="connsiteX1" fmla="*/ 170745 w 170745"/>
                <a:gd name="connsiteY1" fmla="*/ 29492 h 90029"/>
                <a:gd name="connsiteX2" fmla="*/ 168572 w 170745"/>
                <a:gd name="connsiteY2" fmla="*/ 27630 h 90029"/>
                <a:gd name="connsiteX3" fmla="*/ 165468 w 170745"/>
                <a:gd name="connsiteY3" fmla="*/ 25457 h 90029"/>
                <a:gd name="connsiteX4" fmla="*/ 163294 w 170745"/>
                <a:gd name="connsiteY4" fmla="*/ 25457 h 90029"/>
                <a:gd name="connsiteX5" fmla="*/ 161121 w 170745"/>
                <a:gd name="connsiteY5" fmla="*/ 25457 h 90029"/>
                <a:gd name="connsiteX6" fmla="*/ 159259 w 170745"/>
                <a:gd name="connsiteY6" fmla="*/ 27630 h 90029"/>
                <a:gd name="connsiteX7" fmla="*/ 156154 w 170745"/>
                <a:gd name="connsiteY7" fmla="*/ 30734 h 90029"/>
                <a:gd name="connsiteX8" fmla="*/ 148704 w 170745"/>
                <a:gd name="connsiteY8" fmla="*/ 30734 h 90029"/>
                <a:gd name="connsiteX9" fmla="*/ 143426 w 170745"/>
                <a:gd name="connsiteY9" fmla="*/ 30734 h 90029"/>
                <a:gd name="connsiteX10" fmla="*/ 137217 w 170745"/>
                <a:gd name="connsiteY10" fmla="*/ 29492 h 90029"/>
                <a:gd name="connsiteX11" fmla="*/ 132250 w 170745"/>
                <a:gd name="connsiteY11" fmla="*/ 27630 h 90029"/>
                <a:gd name="connsiteX12" fmla="*/ 128835 w 170745"/>
                <a:gd name="connsiteY12" fmla="*/ 27630 h 90029"/>
                <a:gd name="connsiteX13" fmla="*/ 128835 w 170745"/>
                <a:gd name="connsiteY13" fmla="*/ 23283 h 90029"/>
                <a:gd name="connsiteX14" fmla="*/ 132250 w 170745"/>
                <a:gd name="connsiteY14" fmla="*/ 23283 h 90029"/>
                <a:gd name="connsiteX15" fmla="*/ 132250 w 170745"/>
                <a:gd name="connsiteY15" fmla="*/ 17075 h 90029"/>
                <a:gd name="connsiteX16" fmla="*/ 130077 w 170745"/>
                <a:gd name="connsiteY16" fmla="*/ 12728 h 90029"/>
                <a:gd name="connsiteX17" fmla="*/ 130077 w 170745"/>
                <a:gd name="connsiteY17" fmla="*/ 9624 h 90029"/>
                <a:gd name="connsiteX18" fmla="*/ 128835 w 170745"/>
                <a:gd name="connsiteY18" fmla="*/ 5278 h 90029"/>
                <a:gd name="connsiteX19" fmla="*/ 126972 w 170745"/>
                <a:gd name="connsiteY19" fmla="*/ 3104 h 90029"/>
                <a:gd name="connsiteX20" fmla="*/ 124799 w 170745"/>
                <a:gd name="connsiteY20" fmla="*/ 0 h 90029"/>
                <a:gd name="connsiteX21" fmla="*/ 117659 w 170745"/>
                <a:gd name="connsiteY21" fmla="*/ 0 h 90029"/>
                <a:gd name="connsiteX22" fmla="*/ 112381 w 170745"/>
                <a:gd name="connsiteY22" fmla="*/ 0 h 90029"/>
                <a:gd name="connsiteX23" fmla="*/ 109277 w 170745"/>
                <a:gd name="connsiteY23" fmla="*/ 2173 h 90029"/>
                <a:gd name="connsiteX24" fmla="*/ 104931 w 170745"/>
                <a:gd name="connsiteY24" fmla="*/ 3104 h 90029"/>
                <a:gd name="connsiteX25" fmla="*/ 107104 w 170745"/>
                <a:gd name="connsiteY25" fmla="*/ 17075 h 90029"/>
                <a:gd name="connsiteX26" fmla="*/ 109277 w 170745"/>
                <a:gd name="connsiteY26" fmla="*/ 22352 h 90029"/>
                <a:gd name="connsiteX27" fmla="*/ 112381 w 170745"/>
                <a:gd name="connsiteY27" fmla="*/ 29492 h 90029"/>
                <a:gd name="connsiteX28" fmla="*/ 115486 w 170745"/>
                <a:gd name="connsiteY28" fmla="*/ 38185 h 90029"/>
                <a:gd name="connsiteX29" fmla="*/ 95617 w 170745"/>
                <a:gd name="connsiteY29" fmla="*/ 36943 h 90029"/>
                <a:gd name="connsiteX30" fmla="*/ 80095 w 170745"/>
                <a:gd name="connsiteY30" fmla="*/ 30734 h 90029"/>
                <a:gd name="connsiteX31" fmla="*/ 65504 w 170745"/>
                <a:gd name="connsiteY31" fmla="*/ 23283 h 90029"/>
                <a:gd name="connsiteX32" fmla="*/ 48740 w 170745"/>
                <a:gd name="connsiteY32" fmla="*/ 17075 h 90029"/>
                <a:gd name="connsiteX33" fmla="*/ 28871 w 170745"/>
                <a:gd name="connsiteY33" fmla="*/ 10555 h 90029"/>
                <a:gd name="connsiteX34" fmla="*/ 27009 w 170745"/>
                <a:gd name="connsiteY34" fmla="*/ 12728 h 90029"/>
                <a:gd name="connsiteX35" fmla="*/ 24836 w 170745"/>
                <a:gd name="connsiteY35" fmla="*/ 12728 h 90029"/>
                <a:gd name="connsiteX36" fmla="*/ 22663 w 170745"/>
                <a:gd name="connsiteY36" fmla="*/ 14901 h 90029"/>
                <a:gd name="connsiteX37" fmla="*/ 19558 w 170745"/>
                <a:gd name="connsiteY37" fmla="*/ 14901 h 90029"/>
                <a:gd name="connsiteX38" fmla="*/ 21731 w 170745"/>
                <a:gd name="connsiteY38" fmla="*/ 18006 h 90029"/>
                <a:gd name="connsiteX39" fmla="*/ 22663 w 170745"/>
                <a:gd name="connsiteY39" fmla="*/ 20179 h 90029"/>
                <a:gd name="connsiteX40" fmla="*/ 22663 w 170745"/>
                <a:gd name="connsiteY40" fmla="*/ 22352 h 90029"/>
                <a:gd name="connsiteX41" fmla="*/ 24836 w 170745"/>
                <a:gd name="connsiteY41" fmla="*/ 23283 h 90029"/>
                <a:gd name="connsiteX42" fmla="*/ 27009 w 170745"/>
                <a:gd name="connsiteY42" fmla="*/ 25457 h 90029"/>
                <a:gd name="connsiteX43" fmla="*/ 28871 w 170745"/>
                <a:gd name="connsiteY43" fmla="*/ 27630 h 90029"/>
                <a:gd name="connsiteX44" fmla="*/ 24836 w 170745"/>
                <a:gd name="connsiteY44" fmla="*/ 29492 h 90029"/>
                <a:gd name="connsiteX45" fmla="*/ 21731 w 170745"/>
                <a:gd name="connsiteY45" fmla="*/ 29492 h 90029"/>
                <a:gd name="connsiteX46" fmla="*/ 17695 w 170745"/>
                <a:gd name="connsiteY46" fmla="*/ 30734 h 90029"/>
                <a:gd name="connsiteX47" fmla="*/ 12418 w 170745"/>
                <a:gd name="connsiteY47" fmla="*/ 30734 h 90029"/>
                <a:gd name="connsiteX48" fmla="*/ 12418 w 170745"/>
                <a:gd name="connsiteY48" fmla="*/ 34770 h 90029"/>
                <a:gd name="connsiteX49" fmla="*/ 15522 w 170745"/>
                <a:gd name="connsiteY49" fmla="*/ 34770 h 90029"/>
                <a:gd name="connsiteX50" fmla="*/ 14280 w 170745"/>
                <a:gd name="connsiteY50" fmla="*/ 40047 h 90029"/>
                <a:gd name="connsiteX51" fmla="*/ 10245 w 170745"/>
                <a:gd name="connsiteY51" fmla="*/ 42221 h 90029"/>
                <a:gd name="connsiteX52" fmla="*/ 9313 w 170745"/>
                <a:gd name="connsiteY52" fmla="*/ 44394 h 90029"/>
                <a:gd name="connsiteX53" fmla="*/ 4967 w 170745"/>
                <a:gd name="connsiteY53" fmla="*/ 45636 h 90029"/>
                <a:gd name="connsiteX54" fmla="*/ 0 w 170745"/>
                <a:gd name="connsiteY54" fmla="*/ 47498 h 90029"/>
                <a:gd name="connsiteX55" fmla="*/ 0 w 170745"/>
                <a:gd name="connsiteY55" fmla="*/ 51844 h 90029"/>
                <a:gd name="connsiteX56" fmla="*/ 4967 w 170745"/>
                <a:gd name="connsiteY56" fmla="*/ 51844 h 90029"/>
                <a:gd name="connsiteX57" fmla="*/ 15522 w 170745"/>
                <a:gd name="connsiteY57" fmla="*/ 57122 h 90029"/>
                <a:gd name="connsiteX58" fmla="*/ 32286 w 170745"/>
                <a:gd name="connsiteY58" fmla="*/ 59295 h 90029"/>
                <a:gd name="connsiteX59" fmla="*/ 46567 w 170745"/>
                <a:gd name="connsiteY59" fmla="*/ 57122 h 90029"/>
                <a:gd name="connsiteX60" fmla="*/ 59295 w 170745"/>
                <a:gd name="connsiteY60" fmla="*/ 51844 h 90029"/>
                <a:gd name="connsiteX61" fmla="*/ 80095 w 170745"/>
                <a:gd name="connsiteY61" fmla="*/ 51844 h 90029"/>
                <a:gd name="connsiteX62" fmla="*/ 77922 w 170745"/>
                <a:gd name="connsiteY62" fmla="*/ 57122 h 90029"/>
                <a:gd name="connsiteX63" fmla="*/ 73886 w 170745"/>
                <a:gd name="connsiteY63" fmla="*/ 62400 h 90029"/>
                <a:gd name="connsiteX64" fmla="*/ 70782 w 170745"/>
                <a:gd name="connsiteY64" fmla="*/ 67677 h 90029"/>
                <a:gd name="connsiteX65" fmla="*/ 65504 w 170745"/>
                <a:gd name="connsiteY65" fmla="*/ 72023 h 90029"/>
                <a:gd name="connsiteX66" fmla="*/ 59295 w 170745"/>
                <a:gd name="connsiteY66" fmla="*/ 75128 h 90029"/>
                <a:gd name="connsiteX67" fmla="*/ 61158 w 170745"/>
                <a:gd name="connsiteY67" fmla="*/ 81337 h 90029"/>
                <a:gd name="connsiteX68" fmla="*/ 61158 w 170745"/>
                <a:gd name="connsiteY68" fmla="*/ 84752 h 90029"/>
                <a:gd name="connsiteX69" fmla="*/ 63331 w 170745"/>
                <a:gd name="connsiteY69" fmla="*/ 88787 h 90029"/>
                <a:gd name="connsiteX70" fmla="*/ 65504 w 170745"/>
                <a:gd name="connsiteY70" fmla="*/ 91892 h 90029"/>
                <a:gd name="connsiteX71" fmla="*/ 81026 w 170745"/>
                <a:gd name="connsiteY71" fmla="*/ 86614 h 90029"/>
                <a:gd name="connsiteX72" fmla="*/ 92513 w 170745"/>
                <a:gd name="connsiteY72" fmla="*/ 77301 h 90029"/>
                <a:gd name="connsiteX73" fmla="*/ 104931 w 170745"/>
                <a:gd name="connsiteY73" fmla="*/ 67677 h 90029"/>
                <a:gd name="connsiteX74" fmla="*/ 115486 w 170745"/>
                <a:gd name="connsiteY74" fmla="*/ 60226 h 90029"/>
                <a:gd name="connsiteX75" fmla="*/ 130077 w 170745"/>
                <a:gd name="connsiteY75" fmla="*/ 57122 h 90029"/>
                <a:gd name="connsiteX76" fmla="*/ 144668 w 170745"/>
                <a:gd name="connsiteY76" fmla="*/ 57122 h 90029"/>
                <a:gd name="connsiteX77" fmla="*/ 158017 w 170745"/>
                <a:gd name="connsiteY77" fmla="*/ 57122 h 90029"/>
                <a:gd name="connsiteX78" fmla="*/ 168572 w 170745"/>
                <a:gd name="connsiteY78" fmla="*/ 51844 h 90029"/>
                <a:gd name="connsiteX79" fmla="*/ 170745 w 170745"/>
                <a:gd name="connsiteY79" fmla="*/ 47498 h 90029"/>
                <a:gd name="connsiteX80" fmla="*/ 170745 w 170745"/>
                <a:gd name="connsiteY80" fmla="*/ 45636 h 90029"/>
                <a:gd name="connsiteX81" fmla="*/ 170745 w 170745"/>
                <a:gd name="connsiteY81" fmla="*/ 44394 h 90029"/>
                <a:gd name="connsiteX82" fmla="*/ 170745 w 170745"/>
                <a:gd name="connsiteY82" fmla="*/ 42221 h 90029"/>
                <a:gd name="connsiteX83" fmla="*/ 172608 w 170745"/>
                <a:gd name="connsiteY83" fmla="*/ 38185 h 90029"/>
                <a:gd name="connsiteX84" fmla="*/ 172608 w 170745"/>
                <a:gd name="connsiteY84" fmla="*/ 34770 h 90029"/>
                <a:gd name="connsiteX85" fmla="*/ 170745 w 170745"/>
                <a:gd name="connsiteY85" fmla="*/ 32907 h 900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</a:cxnLst>
              <a:rect l="l" t="t" r="r" b="b"/>
              <a:pathLst>
                <a:path w="170745" h="90029">
                  <a:moveTo>
                    <a:pt x="170745" y="30734"/>
                  </a:moveTo>
                  <a:lnTo>
                    <a:pt x="170745" y="29492"/>
                  </a:lnTo>
                  <a:lnTo>
                    <a:pt x="168572" y="27630"/>
                  </a:lnTo>
                  <a:lnTo>
                    <a:pt x="165468" y="25457"/>
                  </a:lnTo>
                  <a:lnTo>
                    <a:pt x="163294" y="25457"/>
                  </a:lnTo>
                  <a:lnTo>
                    <a:pt x="161121" y="25457"/>
                  </a:lnTo>
                  <a:lnTo>
                    <a:pt x="159259" y="27630"/>
                  </a:lnTo>
                  <a:lnTo>
                    <a:pt x="156154" y="30734"/>
                  </a:lnTo>
                  <a:lnTo>
                    <a:pt x="148704" y="30734"/>
                  </a:lnTo>
                  <a:lnTo>
                    <a:pt x="143426" y="30734"/>
                  </a:lnTo>
                  <a:lnTo>
                    <a:pt x="137217" y="29492"/>
                  </a:lnTo>
                  <a:lnTo>
                    <a:pt x="132250" y="27630"/>
                  </a:lnTo>
                  <a:lnTo>
                    <a:pt x="128835" y="27630"/>
                  </a:lnTo>
                  <a:lnTo>
                    <a:pt x="128835" y="23283"/>
                  </a:lnTo>
                  <a:lnTo>
                    <a:pt x="132250" y="23283"/>
                  </a:lnTo>
                  <a:lnTo>
                    <a:pt x="132250" y="17075"/>
                  </a:lnTo>
                  <a:lnTo>
                    <a:pt x="130077" y="12728"/>
                  </a:lnTo>
                  <a:lnTo>
                    <a:pt x="130077" y="9624"/>
                  </a:lnTo>
                  <a:lnTo>
                    <a:pt x="128835" y="5278"/>
                  </a:lnTo>
                  <a:lnTo>
                    <a:pt x="126972" y="3104"/>
                  </a:lnTo>
                  <a:lnTo>
                    <a:pt x="124799" y="0"/>
                  </a:lnTo>
                  <a:lnTo>
                    <a:pt x="117659" y="0"/>
                  </a:lnTo>
                  <a:lnTo>
                    <a:pt x="112381" y="0"/>
                  </a:lnTo>
                  <a:lnTo>
                    <a:pt x="109277" y="2173"/>
                  </a:lnTo>
                  <a:lnTo>
                    <a:pt x="104931" y="3104"/>
                  </a:lnTo>
                  <a:lnTo>
                    <a:pt x="107104" y="17075"/>
                  </a:lnTo>
                  <a:lnTo>
                    <a:pt x="109277" y="22352"/>
                  </a:lnTo>
                  <a:lnTo>
                    <a:pt x="112381" y="29492"/>
                  </a:lnTo>
                  <a:lnTo>
                    <a:pt x="115486" y="38185"/>
                  </a:lnTo>
                  <a:lnTo>
                    <a:pt x="95617" y="36943"/>
                  </a:lnTo>
                  <a:lnTo>
                    <a:pt x="80095" y="30734"/>
                  </a:lnTo>
                  <a:lnTo>
                    <a:pt x="65504" y="23283"/>
                  </a:lnTo>
                  <a:lnTo>
                    <a:pt x="48740" y="17075"/>
                  </a:lnTo>
                  <a:lnTo>
                    <a:pt x="28871" y="10555"/>
                  </a:lnTo>
                  <a:lnTo>
                    <a:pt x="27009" y="12728"/>
                  </a:lnTo>
                  <a:lnTo>
                    <a:pt x="24836" y="12728"/>
                  </a:lnTo>
                  <a:lnTo>
                    <a:pt x="22663" y="14901"/>
                  </a:lnTo>
                  <a:lnTo>
                    <a:pt x="19558" y="14901"/>
                  </a:lnTo>
                  <a:lnTo>
                    <a:pt x="21731" y="18006"/>
                  </a:lnTo>
                  <a:lnTo>
                    <a:pt x="22663" y="20179"/>
                  </a:lnTo>
                  <a:lnTo>
                    <a:pt x="22663" y="22352"/>
                  </a:lnTo>
                  <a:lnTo>
                    <a:pt x="24836" y="23283"/>
                  </a:lnTo>
                  <a:lnTo>
                    <a:pt x="27009" y="25457"/>
                  </a:lnTo>
                  <a:lnTo>
                    <a:pt x="28871" y="27630"/>
                  </a:lnTo>
                  <a:lnTo>
                    <a:pt x="24836" y="29492"/>
                  </a:lnTo>
                  <a:lnTo>
                    <a:pt x="21731" y="29492"/>
                  </a:lnTo>
                  <a:lnTo>
                    <a:pt x="17695" y="30734"/>
                  </a:lnTo>
                  <a:lnTo>
                    <a:pt x="12418" y="30734"/>
                  </a:lnTo>
                  <a:lnTo>
                    <a:pt x="12418" y="34770"/>
                  </a:lnTo>
                  <a:lnTo>
                    <a:pt x="15522" y="34770"/>
                  </a:lnTo>
                  <a:lnTo>
                    <a:pt x="14280" y="40047"/>
                  </a:lnTo>
                  <a:lnTo>
                    <a:pt x="10245" y="42221"/>
                  </a:lnTo>
                  <a:lnTo>
                    <a:pt x="9313" y="44394"/>
                  </a:lnTo>
                  <a:lnTo>
                    <a:pt x="4967" y="45636"/>
                  </a:lnTo>
                  <a:lnTo>
                    <a:pt x="0" y="47498"/>
                  </a:lnTo>
                  <a:lnTo>
                    <a:pt x="0" y="51844"/>
                  </a:lnTo>
                  <a:lnTo>
                    <a:pt x="4967" y="51844"/>
                  </a:lnTo>
                  <a:lnTo>
                    <a:pt x="15522" y="57122"/>
                  </a:lnTo>
                  <a:lnTo>
                    <a:pt x="32286" y="59295"/>
                  </a:lnTo>
                  <a:lnTo>
                    <a:pt x="46567" y="57122"/>
                  </a:lnTo>
                  <a:lnTo>
                    <a:pt x="59295" y="51844"/>
                  </a:lnTo>
                  <a:lnTo>
                    <a:pt x="80095" y="51844"/>
                  </a:lnTo>
                  <a:lnTo>
                    <a:pt x="77922" y="57122"/>
                  </a:lnTo>
                  <a:lnTo>
                    <a:pt x="73886" y="62400"/>
                  </a:lnTo>
                  <a:lnTo>
                    <a:pt x="70782" y="67677"/>
                  </a:lnTo>
                  <a:lnTo>
                    <a:pt x="65504" y="72023"/>
                  </a:lnTo>
                  <a:lnTo>
                    <a:pt x="59295" y="75128"/>
                  </a:lnTo>
                  <a:lnTo>
                    <a:pt x="61158" y="81337"/>
                  </a:lnTo>
                  <a:lnTo>
                    <a:pt x="61158" y="84752"/>
                  </a:lnTo>
                  <a:lnTo>
                    <a:pt x="63331" y="88787"/>
                  </a:lnTo>
                  <a:lnTo>
                    <a:pt x="65504" y="91892"/>
                  </a:lnTo>
                  <a:lnTo>
                    <a:pt x="81026" y="86614"/>
                  </a:lnTo>
                  <a:lnTo>
                    <a:pt x="92513" y="77301"/>
                  </a:lnTo>
                  <a:lnTo>
                    <a:pt x="104931" y="67677"/>
                  </a:lnTo>
                  <a:lnTo>
                    <a:pt x="115486" y="60226"/>
                  </a:lnTo>
                  <a:lnTo>
                    <a:pt x="130077" y="57122"/>
                  </a:lnTo>
                  <a:lnTo>
                    <a:pt x="144668" y="57122"/>
                  </a:lnTo>
                  <a:lnTo>
                    <a:pt x="158017" y="57122"/>
                  </a:lnTo>
                  <a:lnTo>
                    <a:pt x="168572" y="51844"/>
                  </a:lnTo>
                  <a:lnTo>
                    <a:pt x="170745" y="47498"/>
                  </a:lnTo>
                  <a:lnTo>
                    <a:pt x="170745" y="45636"/>
                  </a:lnTo>
                  <a:lnTo>
                    <a:pt x="170745" y="44394"/>
                  </a:lnTo>
                  <a:lnTo>
                    <a:pt x="170745" y="42221"/>
                  </a:lnTo>
                  <a:lnTo>
                    <a:pt x="172608" y="38185"/>
                  </a:lnTo>
                  <a:lnTo>
                    <a:pt x="172608" y="34770"/>
                  </a:lnTo>
                  <a:lnTo>
                    <a:pt x="170745" y="32907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341">
              <a:extLst>
                <a:ext uri="{FF2B5EF4-FFF2-40B4-BE49-F238E27FC236}">
                  <a16:creationId xmlns:a16="http://schemas.microsoft.com/office/drawing/2014/main" id="{EF72CD48-43A3-488A-9596-03406EC11D33}"/>
                </a:ext>
              </a:extLst>
            </p:cNvPr>
            <p:cNvSpPr/>
            <p:nvPr/>
          </p:nvSpPr>
          <p:spPr>
            <a:xfrm>
              <a:off x="3317366" y="4178759"/>
              <a:ext cx="139701" cy="152118"/>
            </a:xfrm>
            <a:custGeom>
              <a:avLst/>
              <a:gdLst>
                <a:gd name="connsiteX0" fmla="*/ 133181 w 139700"/>
                <a:gd name="connsiteY0" fmla="*/ 30424 h 152118"/>
                <a:gd name="connsiteX1" fmla="*/ 129145 w 139700"/>
                <a:gd name="connsiteY1" fmla="*/ 22042 h 152118"/>
                <a:gd name="connsiteX2" fmla="*/ 126041 w 139700"/>
                <a:gd name="connsiteY2" fmla="*/ 14591 h 152118"/>
                <a:gd name="connsiteX3" fmla="*/ 109277 w 139700"/>
                <a:gd name="connsiteY3" fmla="*/ 14591 h 152118"/>
                <a:gd name="connsiteX4" fmla="*/ 94686 w 139700"/>
                <a:gd name="connsiteY4" fmla="*/ 14591 h 152118"/>
                <a:gd name="connsiteX5" fmla="*/ 76991 w 139700"/>
                <a:gd name="connsiteY5" fmla="*/ 14591 h 152118"/>
                <a:gd name="connsiteX6" fmla="*/ 76991 w 139700"/>
                <a:gd name="connsiteY6" fmla="*/ 931 h 152118"/>
                <a:gd name="connsiteX7" fmla="*/ 62400 w 139700"/>
                <a:gd name="connsiteY7" fmla="*/ 0 h 152118"/>
                <a:gd name="connsiteX8" fmla="*/ 50913 w 139700"/>
                <a:gd name="connsiteY8" fmla="*/ 931 h 152118"/>
                <a:gd name="connsiteX9" fmla="*/ 42531 w 139700"/>
                <a:gd name="connsiteY9" fmla="*/ 5278 h 152118"/>
                <a:gd name="connsiteX10" fmla="*/ 31045 w 139700"/>
                <a:gd name="connsiteY10" fmla="*/ 7140 h 152118"/>
                <a:gd name="connsiteX11" fmla="*/ 16454 w 139700"/>
                <a:gd name="connsiteY11" fmla="*/ 10555 h 152118"/>
                <a:gd name="connsiteX12" fmla="*/ 18627 w 139700"/>
                <a:gd name="connsiteY12" fmla="*/ 17695 h 152118"/>
                <a:gd name="connsiteX13" fmla="*/ 20800 w 139700"/>
                <a:gd name="connsiteY13" fmla="*/ 25146 h 152118"/>
                <a:gd name="connsiteX14" fmla="*/ 21731 w 139700"/>
                <a:gd name="connsiteY14" fmla="*/ 29492 h 152118"/>
                <a:gd name="connsiteX15" fmla="*/ 23904 w 139700"/>
                <a:gd name="connsiteY15" fmla="*/ 34770 h 152118"/>
                <a:gd name="connsiteX16" fmla="*/ 29182 w 139700"/>
                <a:gd name="connsiteY16" fmla="*/ 37874 h 152118"/>
                <a:gd name="connsiteX17" fmla="*/ 21731 w 139700"/>
                <a:gd name="connsiteY17" fmla="*/ 60227 h 152118"/>
                <a:gd name="connsiteX18" fmla="*/ 13349 w 139700"/>
                <a:gd name="connsiteY18" fmla="*/ 80095 h 152118"/>
                <a:gd name="connsiteX19" fmla="*/ 0 w 139700"/>
                <a:gd name="connsiteY19" fmla="*/ 94996 h 152118"/>
                <a:gd name="connsiteX20" fmla="*/ 0 w 139700"/>
                <a:gd name="connsiteY20" fmla="*/ 106793 h 152118"/>
                <a:gd name="connsiteX21" fmla="*/ 6209 w 139700"/>
                <a:gd name="connsiteY21" fmla="*/ 106793 h 152118"/>
                <a:gd name="connsiteX22" fmla="*/ 7140 w 139700"/>
                <a:gd name="connsiteY22" fmla="*/ 106793 h 152118"/>
                <a:gd name="connsiteX23" fmla="*/ 9313 w 139700"/>
                <a:gd name="connsiteY23" fmla="*/ 106793 h 152118"/>
                <a:gd name="connsiteX24" fmla="*/ 11486 w 139700"/>
                <a:gd name="connsiteY24" fmla="*/ 106793 h 152118"/>
                <a:gd name="connsiteX25" fmla="*/ 13349 w 139700"/>
                <a:gd name="connsiteY25" fmla="*/ 106793 h 152118"/>
                <a:gd name="connsiteX26" fmla="*/ 16454 w 139700"/>
                <a:gd name="connsiteY26" fmla="*/ 109898 h 152118"/>
                <a:gd name="connsiteX27" fmla="*/ 18627 w 139700"/>
                <a:gd name="connsiteY27" fmla="*/ 112071 h 152118"/>
                <a:gd name="connsiteX28" fmla="*/ 18627 w 139700"/>
                <a:gd name="connsiteY28" fmla="*/ 114244 h 152118"/>
                <a:gd name="connsiteX29" fmla="*/ 20800 w 139700"/>
                <a:gd name="connsiteY29" fmla="*/ 116107 h 152118"/>
                <a:gd name="connsiteX30" fmla="*/ 20800 w 139700"/>
                <a:gd name="connsiteY30" fmla="*/ 117349 h 152118"/>
                <a:gd name="connsiteX31" fmla="*/ 20800 w 139700"/>
                <a:gd name="connsiteY31" fmla="*/ 123557 h 152118"/>
                <a:gd name="connsiteX32" fmla="*/ 33218 w 139700"/>
                <a:gd name="connsiteY32" fmla="*/ 123557 h 152118"/>
                <a:gd name="connsiteX33" fmla="*/ 33218 w 139700"/>
                <a:gd name="connsiteY33" fmla="*/ 126662 h 152118"/>
                <a:gd name="connsiteX34" fmla="*/ 31045 w 139700"/>
                <a:gd name="connsiteY34" fmla="*/ 131008 h 152118"/>
                <a:gd name="connsiteX35" fmla="*/ 31045 w 139700"/>
                <a:gd name="connsiteY35" fmla="*/ 131939 h 152118"/>
                <a:gd name="connsiteX36" fmla="*/ 31045 w 139700"/>
                <a:gd name="connsiteY36" fmla="*/ 134113 h 152118"/>
                <a:gd name="connsiteX37" fmla="*/ 29182 w 139700"/>
                <a:gd name="connsiteY37" fmla="*/ 136286 h 152118"/>
                <a:gd name="connsiteX38" fmla="*/ 31045 w 139700"/>
                <a:gd name="connsiteY38" fmla="*/ 139390 h 152118"/>
                <a:gd name="connsiteX39" fmla="*/ 31045 w 139700"/>
                <a:gd name="connsiteY39" fmla="*/ 143736 h 152118"/>
                <a:gd name="connsiteX40" fmla="*/ 33218 w 139700"/>
                <a:gd name="connsiteY40" fmla="*/ 145910 h 152118"/>
                <a:gd name="connsiteX41" fmla="*/ 35391 w 139700"/>
                <a:gd name="connsiteY41" fmla="*/ 149014 h 152118"/>
                <a:gd name="connsiteX42" fmla="*/ 36322 w 139700"/>
                <a:gd name="connsiteY42" fmla="*/ 152118 h 152118"/>
                <a:gd name="connsiteX43" fmla="*/ 54949 w 139700"/>
                <a:gd name="connsiteY43" fmla="*/ 146841 h 152118"/>
                <a:gd name="connsiteX44" fmla="*/ 69540 w 139700"/>
                <a:gd name="connsiteY44" fmla="*/ 141563 h 152118"/>
                <a:gd name="connsiteX45" fmla="*/ 85373 w 139700"/>
                <a:gd name="connsiteY45" fmla="*/ 139390 h 152118"/>
                <a:gd name="connsiteX46" fmla="*/ 82268 w 139700"/>
                <a:gd name="connsiteY46" fmla="*/ 123557 h 152118"/>
                <a:gd name="connsiteX47" fmla="*/ 84131 w 139700"/>
                <a:gd name="connsiteY47" fmla="*/ 106793 h 152118"/>
                <a:gd name="connsiteX48" fmla="*/ 91582 w 139700"/>
                <a:gd name="connsiteY48" fmla="*/ 91892 h 152118"/>
                <a:gd name="connsiteX49" fmla="*/ 99964 w 139700"/>
                <a:gd name="connsiteY49" fmla="*/ 74817 h 152118"/>
                <a:gd name="connsiteX50" fmla="*/ 114554 w 139700"/>
                <a:gd name="connsiteY50" fmla="*/ 69540 h 152118"/>
                <a:gd name="connsiteX51" fmla="*/ 129145 w 139700"/>
                <a:gd name="connsiteY51" fmla="*/ 64262 h 152118"/>
                <a:gd name="connsiteX52" fmla="*/ 140632 w 139700"/>
                <a:gd name="connsiteY52" fmla="*/ 50603 h 152118"/>
                <a:gd name="connsiteX53" fmla="*/ 140632 w 139700"/>
                <a:gd name="connsiteY53" fmla="*/ 47498 h 152118"/>
                <a:gd name="connsiteX54" fmla="*/ 136286 w 139700"/>
                <a:gd name="connsiteY54" fmla="*/ 40048 h 152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</a:cxnLst>
              <a:rect l="l" t="t" r="r" b="b"/>
              <a:pathLst>
                <a:path w="139700" h="152118">
                  <a:moveTo>
                    <a:pt x="133181" y="30424"/>
                  </a:moveTo>
                  <a:lnTo>
                    <a:pt x="129145" y="22042"/>
                  </a:lnTo>
                  <a:lnTo>
                    <a:pt x="126041" y="14591"/>
                  </a:lnTo>
                  <a:lnTo>
                    <a:pt x="109277" y="14591"/>
                  </a:lnTo>
                  <a:lnTo>
                    <a:pt x="94686" y="14591"/>
                  </a:lnTo>
                  <a:lnTo>
                    <a:pt x="76991" y="14591"/>
                  </a:lnTo>
                  <a:lnTo>
                    <a:pt x="76991" y="931"/>
                  </a:lnTo>
                  <a:lnTo>
                    <a:pt x="62400" y="0"/>
                  </a:lnTo>
                  <a:lnTo>
                    <a:pt x="50913" y="931"/>
                  </a:lnTo>
                  <a:lnTo>
                    <a:pt x="42531" y="5278"/>
                  </a:lnTo>
                  <a:lnTo>
                    <a:pt x="31045" y="7140"/>
                  </a:lnTo>
                  <a:lnTo>
                    <a:pt x="16454" y="10555"/>
                  </a:lnTo>
                  <a:lnTo>
                    <a:pt x="18627" y="17695"/>
                  </a:lnTo>
                  <a:lnTo>
                    <a:pt x="20800" y="25146"/>
                  </a:lnTo>
                  <a:lnTo>
                    <a:pt x="21731" y="29492"/>
                  </a:lnTo>
                  <a:lnTo>
                    <a:pt x="23904" y="34770"/>
                  </a:lnTo>
                  <a:lnTo>
                    <a:pt x="29182" y="37874"/>
                  </a:lnTo>
                  <a:lnTo>
                    <a:pt x="21731" y="60227"/>
                  </a:lnTo>
                  <a:lnTo>
                    <a:pt x="13349" y="80095"/>
                  </a:lnTo>
                  <a:lnTo>
                    <a:pt x="0" y="94996"/>
                  </a:lnTo>
                  <a:lnTo>
                    <a:pt x="0" y="106793"/>
                  </a:lnTo>
                  <a:lnTo>
                    <a:pt x="6209" y="106793"/>
                  </a:lnTo>
                  <a:lnTo>
                    <a:pt x="7140" y="106793"/>
                  </a:lnTo>
                  <a:lnTo>
                    <a:pt x="9313" y="106793"/>
                  </a:lnTo>
                  <a:lnTo>
                    <a:pt x="11486" y="106793"/>
                  </a:lnTo>
                  <a:lnTo>
                    <a:pt x="13349" y="106793"/>
                  </a:lnTo>
                  <a:lnTo>
                    <a:pt x="16454" y="109898"/>
                  </a:lnTo>
                  <a:lnTo>
                    <a:pt x="18627" y="112071"/>
                  </a:lnTo>
                  <a:lnTo>
                    <a:pt x="18627" y="114244"/>
                  </a:lnTo>
                  <a:lnTo>
                    <a:pt x="20800" y="116107"/>
                  </a:lnTo>
                  <a:lnTo>
                    <a:pt x="20800" y="117349"/>
                  </a:lnTo>
                  <a:lnTo>
                    <a:pt x="20800" y="123557"/>
                  </a:lnTo>
                  <a:lnTo>
                    <a:pt x="33218" y="123557"/>
                  </a:lnTo>
                  <a:lnTo>
                    <a:pt x="33218" y="126662"/>
                  </a:lnTo>
                  <a:lnTo>
                    <a:pt x="31045" y="131008"/>
                  </a:lnTo>
                  <a:lnTo>
                    <a:pt x="31045" y="131939"/>
                  </a:lnTo>
                  <a:lnTo>
                    <a:pt x="31045" y="134113"/>
                  </a:lnTo>
                  <a:lnTo>
                    <a:pt x="29182" y="136286"/>
                  </a:lnTo>
                  <a:lnTo>
                    <a:pt x="31045" y="139390"/>
                  </a:lnTo>
                  <a:lnTo>
                    <a:pt x="31045" y="143736"/>
                  </a:lnTo>
                  <a:lnTo>
                    <a:pt x="33218" y="145910"/>
                  </a:lnTo>
                  <a:lnTo>
                    <a:pt x="35391" y="149014"/>
                  </a:lnTo>
                  <a:lnTo>
                    <a:pt x="36322" y="152118"/>
                  </a:lnTo>
                  <a:lnTo>
                    <a:pt x="54949" y="146841"/>
                  </a:lnTo>
                  <a:lnTo>
                    <a:pt x="69540" y="141563"/>
                  </a:lnTo>
                  <a:lnTo>
                    <a:pt x="85373" y="139390"/>
                  </a:lnTo>
                  <a:lnTo>
                    <a:pt x="82268" y="123557"/>
                  </a:lnTo>
                  <a:lnTo>
                    <a:pt x="84131" y="106793"/>
                  </a:lnTo>
                  <a:lnTo>
                    <a:pt x="91582" y="91892"/>
                  </a:lnTo>
                  <a:lnTo>
                    <a:pt x="99964" y="74817"/>
                  </a:lnTo>
                  <a:lnTo>
                    <a:pt x="114554" y="69540"/>
                  </a:lnTo>
                  <a:lnTo>
                    <a:pt x="129145" y="64262"/>
                  </a:lnTo>
                  <a:lnTo>
                    <a:pt x="140632" y="50603"/>
                  </a:lnTo>
                  <a:lnTo>
                    <a:pt x="140632" y="47498"/>
                  </a:lnTo>
                  <a:lnTo>
                    <a:pt x="136286" y="40048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342">
              <a:extLst>
                <a:ext uri="{FF2B5EF4-FFF2-40B4-BE49-F238E27FC236}">
                  <a16:creationId xmlns:a16="http://schemas.microsoft.com/office/drawing/2014/main" id="{C5681C6F-1E82-4798-9D82-3309C0CBCEF9}"/>
                </a:ext>
              </a:extLst>
            </p:cNvPr>
            <p:cNvSpPr/>
            <p:nvPr/>
          </p:nvSpPr>
          <p:spPr>
            <a:xfrm>
              <a:off x="3770306" y="4054891"/>
              <a:ext cx="24836" cy="12418"/>
            </a:xfrm>
            <a:custGeom>
              <a:avLst/>
              <a:gdLst>
                <a:gd name="connsiteX0" fmla="*/ 3104 w 24835"/>
                <a:gd name="connsiteY0" fmla="*/ 12728 h 12417"/>
                <a:gd name="connsiteX1" fmla="*/ 27009 w 24835"/>
                <a:gd name="connsiteY1" fmla="*/ 7451 h 12417"/>
                <a:gd name="connsiteX2" fmla="*/ 27009 w 24835"/>
                <a:gd name="connsiteY2" fmla="*/ 0 h 12417"/>
                <a:gd name="connsiteX3" fmla="*/ 21731 w 24835"/>
                <a:gd name="connsiteY3" fmla="*/ 0 h 12417"/>
                <a:gd name="connsiteX4" fmla="*/ 17695 w 24835"/>
                <a:gd name="connsiteY4" fmla="*/ 0 h 12417"/>
                <a:gd name="connsiteX5" fmla="*/ 14591 w 24835"/>
                <a:gd name="connsiteY5" fmla="*/ 0 h 12417"/>
                <a:gd name="connsiteX6" fmla="*/ 12418 w 24835"/>
                <a:gd name="connsiteY6" fmla="*/ 0 h 12417"/>
                <a:gd name="connsiteX7" fmla="*/ 9313 w 24835"/>
                <a:gd name="connsiteY7" fmla="*/ 0 h 12417"/>
                <a:gd name="connsiteX8" fmla="*/ 5278 w 24835"/>
                <a:gd name="connsiteY8" fmla="*/ 0 h 12417"/>
                <a:gd name="connsiteX9" fmla="*/ 0 w 24835"/>
                <a:gd name="connsiteY9" fmla="*/ 0 h 12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835" h="12417">
                  <a:moveTo>
                    <a:pt x="3104" y="12728"/>
                  </a:moveTo>
                  <a:lnTo>
                    <a:pt x="27009" y="7451"/>
                  </a:lnTo>
                  <a:lnTo>
                    <a:pt x="27009" y="0"/>
                  </a:lnTo>
                  <a:lnTo>
                    <a:pt x="21731" y="0"/>
                  </a:lnTo>
                  <a:lnTo>
                    <a:pt x="17695" y="0"/>
                  </a:lnTo>
                  <a:lnTo>
                    <a:pt x="14591" y="0"/>
                  </a:lnTo>
                  <a:lnTo>
                    <a:pt x="12418" y="0"/>
                  </a:lnTo>
                  <a:lnTo>
                    <a:pt x="9313" y="0"/>
                  </a:lnTo>
                  <a:lnTo>
                    <a:pt x="5278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343">
              <a:extLst>
                <a:ext uri="{FF2B5EF4-FFF2-40B4-BE49-F238E27FC236}">
                  <a16:creationId xmlns:a16="http://schemas.microsoft.com/office/drawing/2014/main" id="{1EB05F71-39F1-45D5-9A22-1F9CCA1D7C10}"/>
                </a:ext>
              </a:extLst>
            </p:cNvPr>
            <p:cNvSpPr/>
            <p:nvPr/>
          </p:nvSpPr>
          <p:spPr>
            <a:xfrm>
              <a:off x="3430679" y="4132192"/>
              <a:ext cx="12418" cy="6209"/>
            </a:xfrm>
            <a:custGeom>
              <a:avLst/>
              <a:gdLst>
                <a:gd name="connsiteX0" fmla="*/ 7451 w 12417"/>
                <a:gd name="connsiteY0" fmla="*/ 1863 h 6208"/>
                <a:gd name="connsiteX1" fmla="*/ 3104 w 12417"/>
                <a:gd name="connsiteY1" fmla="*/ 0 h 6208"/>
                <a:gd name="connsiteX2" fmla="*/ 0 w 12417"/>
                <a:gd name="connsiteY2" fmla="*/ 0 h 6208"/>
                <a:gd name="connsiteX3" fmla="*/ 0 w 12417"/>
                <a:gd name="connsiteY3" fmla="*/ 7140 h 6208"/>
                <a:gd name="connsiteX4" fmla="*/ 12728 w 12417"/>
                <a:gd name="connsiteY4" fmla="*/ 7140 h 6208"/>
                <a:gd name="connsiteX5" fmla="*/ 10555 w 12417"/>
                <a:gd name="connsiteY5" fmla="*/ 3104 h 6208"/>
                <a:gd name="connsiteX6" fmla="*/ 8382 w 12417"/>
                <a:gd name="connsiteY6" fmla="*/ 1863 h 62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7" h="6208">
                  <a:moveTo>
                    <a:pt x="7451" y="1863"/>
                  </a:moveTo>
                  <a:lnTo>
                    <a:pt x="3104" y="0"/>
                  </a:lnTo>
                  <a:lnTo>
                    <a:pt x="0" y="0"/>
                  </a:lnTo>
                  <a:lnTo>
                    <a:pt x="0" y="7140"/>
                  </a:lnTo>
                  <a:lnTo>
                    <a:pt x="12728" y="7140"/>
                  </a:lnTo>
                  <a:lnTo>
                    <a:pt x="10555" y="3104"/>
                  </a:lnTo>
                  <a:lnTo>
                    <a:pt x="8382" y="1863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344">
              <a:extLst>
                <a:ext uri="{FF2B5EF4-FFF2-40B4-BE49-F238E27FC236}">
                  <a16:creationId xmlns:a16="http://schemas.microsoft.com/office/drawing/2014/main" id="{DC849091-2E89-4B11-A509-D33CCCA65F0D}"/>
                </a:ext>
              </a:extLst>
            </p:cNvPr>
            <p:cNvSpPr/>
            <p:nvPr/>
          </p:nvSpPr>
          <p:spPr>
            <a:xfrm>
              <a:off x="3367348" y="4082210"/>
              <a:ext cx="96238" cy="58985"/>
            </a:xfrm>
            <a:custGeom>
              <a:avLst/>
              <a:gdLst>
                <a:gd name="connsiteX0" fmla="*/ 24836 w 96238"/>
                <a:gd name="connsiteY0" fmla="*/ 60537 h 58984"/>
                <a:gd name="connsiteX1" fmla="*/ 35391 w 96238"/>
                <a:gd name="connsiteY1" fmla="*/ 60537 h 58984"/>
                <a:gd name="connsiteX2" fmla="*/ 48740 w 96238"/>
                <a:gd name="connsiteY2" fmla="*/ 57122 h 58984"/>
                <a:gd name="connsiteX3" fmla="*/ 54018 w 96238"/>
                <a:gd name="connsiteY3" fmla="*/ 47809 h 58984"/>
                <a:gd name="connsiteX4" fmla="*/ 56191 w 96238"/>
                <a:gd name="connsiteY4" fmla="*/ 29803 h 58984"/>
                <a:gd name="connsiteX5" fmla="*/ 59295 w 96238"/>
                <a:gd name="connsiteY5" fmla="*/ 32907 h 58984"/>
                <a:gd name="connsiteX6" fmla="*/ 61468 w 96238"/>
                <a:gd name="connsiteY6" fmla="*/ 35080 h 58984"/>
                <a:gd name="connsiteX7" fmla="*/ 64573 w 96238"/>
                <a:gd name="connsiteY7" fmla="*/ 37253 h 58984"/>
                <a:gd name="connsiteX8" fmla="*/ 68608 w 96238"/>
                <a:gd name="connsiteY8" fmla="*/ 39427 h 58984"/>
                <a:gd name="connsiteX9" fmla="*/ 76059 w 96238"/>
                <a:gd name="connsiteY9" fmla="*/ 42531 h 58984"/>
                <a:gd name="connsiteX10" fmla="*/ 79164 w 96238"/>
                <a:gd name="connsiteY10" fmla="*/ 37253 h 58984"/>
                <a:gd name="connsiteX11" fmla="*/ 85373 w 96238"/>
                <a:gd name="connsiteY11" fmla="*/ 32907 h 58984"/>
                <a:gd name="connsiteX12" fmla="*/ 90650 w 96238"/>
                <a:gd name="connsiteY12" fmla="*/ 29803 h 58984"/>
                <a:gd name="connsiteX13" fmla="*/ 95617 w 96238"/>
                <a:gd name="connsiteY13" fmla="*/ 25457 h 58984"/>
                <a:gd name="connsiteX14" fmla="*/ 95617 w 96238"/>
                <a:gd name="connsiteY14" fmla="*/ 22352 h 58984"/>
                <a:gd name="connsiteX15" fmla="*/ 97790 w 96238"/>
                <a:gd name="connsiteY15" fmla="*/ 18006 h 58984"/>
                <a:gd name="connsiteX16" fmla="*/ 95617 w 96238"/>
                <a:gd name="connsiteY16" fmla="*/ 12728 h 58984"/>
                <a:gd name="connsiteX17" fmla="*/ 95617 w 96238"/>
                <a:gd name="connsiteY17" fmla="*/ 7451 h 58984"/>
                <a:gd name="connsiteX18" fmla="*/ 95617 w 96238"/>
                <a:gd name="connsiteY18" fmla="*/ 0 h 58984"/>
                <a:gd name="connsiteX19" fmla="*/ 66435 w 96238"/>
                <a:gd name="connsiteY19" fmla="*/ 7451 h 58984"/>
                <a:gd name="connsiteX20" fmla="*/ 41600 w 96238"/>
                <a:gd name="connsiteY20" fmla="*/ 18006 h 58984"/>
                <a:gd name="connsiteX21" fmla="*/ 19558 w 96238"/>
                <a:gd name="connsiteY21" fmla="*/ 31976 h 58984"/>
                <a:gd name="connsiteX22" fmla="*/ 0 w 96238"/>
                <a:gd name="connsiteY22" fmla="*/ 45636 h 58984"/>
                <a:gd name="connsiteX23" fmla="*/ 0 w 96238"/>
                <a:gd name="connsiteY23" fmla="*/ 60537 h 58984"/>
                <a:gd name="connsiteX24" fmla="*/ 13349 w 96238"/>
                <a:gd name="connsiteY24" fmla="*/ 60537 h 589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96238" h="58984">
                  <a:moveTo>
                    <a:pt x="24836" y="60537"/>
                  </a:moveTo>
                  <a:lnTo>
                    <a:pt x="35391" y="60537"/>
                  </a:lnTo>
                  <a:lnTo>
                    <a:pt x="48740" y="57122"/>
                  </a:lnTo>
                  <a:lnTo>
                    <a:pt x="54018" y="47809"/>
                  </a:lnTo>
                  <a:lnTo>
                    <a:pt x="56191" y="29803"/>
                  </a:lnTo>
                  <a:lnTo>
                    <a:pt x="59295" y="32907"/>
                  </a:lnTo>
                  <a:lnTo>
                    <a:pt x="61468" y="35080"/>
                  </a:lnTo>
                  <a:lnTo>
                    <a:pt x="64573" y="37253"/>
                  </a:lnTo>
                  <a:lnTo>
                    <a:pt x="68608" y="39427"/>
                  </a:lnTo>
                  <a:lnTo>
                    <a:pt x="76059" y="42531"/>
                  </a:lnTo>
                  <a:lnTo>
                    <a:pt x="79164" y="37253"/>
                  </a:lnTo>
                  <a:lnTo>
                    <a:pt x="85373" y="32907"/>
                  </a:lnTo>
                  <a:lnTo>
                    <a:pt x="90650" y="29803"/>
                  </a:lnTo>
                  <a:lnTo>
                    <a:pt x="95617" y="25457"/>
                  </a:lnTo>
                  <a:lnTo>
                    <a:pt x="95617" y="22352"/>
                  </a:lnTo>
                  <a:lnTo>
                    <a:pt x="97790" y="18006"/>
                  </a:lnTo>
                  <a:lnTo>
                    <a:pt x="95617" y="12728"/>
                  </a:lnTo>
                  <a:lnTo>
                    <a:pt x="95617" y="7451"/>
                  </a:lnTo>
                  <a:lnTo>
                    <a:pt x="95617" y="0"/>
                  </a:lnTo>
                  <a:lnTo>
                    <a:pt x="66435" y="7451"/>
                  </a:lnTo>
                  <a:lnTo>
                    <a:pt x="41600" y="18006"/>
                  </a:lnTo>
                  <a:lnTo>
                    <a:pt x="19558" y="31976"/>
                  </a:lnTo>
                  <a:lnTo>
                    <a:pt x="0" y="45636"/>
                  </a:lnTo>
                  <a:lnTo>
                    <a:pt x="0" y="60537"/>
                  </a:lnTo>
                  <a:lnTo>
                    <a:pt x="13349" y="60537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345">
              <a:extLst>
                <a:ext uri="{FF2B5EF4-FFF2-40B4-BE49-F238E27FC236}">
                  <a16:creationId xmlns:a16="http://schemas.microsoft.com/office/drawing/2014/main" id="{96BF7A7A-4DBE-421D-8BC7-1530BDEB6946}"/>
                </a:ext>
              </a:extLst>
            </p:cNvPr>
            <p:cNvSpPr/>
            <p:nvPr/>
          </p:nvSpPr>
          <p:spPr>
            <a:xfrm>
              <a:off x="3502702" y="4062342"/>
              <a:ext cx="43462" cy="27940"/>
            </a:xfrm>
            <a:custGeom>
              <a:avLst/>
              <a:gdLst>
                <a:gd name="connsiteX0" fmla="*/ 4036 w 43462"/>
                <a:gd name="connsiteY0" fmla="*/ 25146 h 27940"/>
                <a:gd name="connsiteX1" fmla="*/ 7140 w 43462"/>
                <a:gd name="connsiteY1" fmla="*/ 29492 h 27940"/>
                <a:gd name="connsiteX2" fmla="*/ 13349 w 43462"/>
                <a:gd name="connsiteY2" fmla="*/ 30734 h 27940"/>
                <a:gd name="connsiteX3" fmla="*/ 16454 w 43462"/>
                <a:gd name="connsiteY3" fmla="*/ 30734 h 27940"/>
                <a:gd name="connsiteX4" fmla="*/ 21731 w 43462"/>
                <a:gd name="connsiteY4" fmla="*/ 29492 h 27940"/>
                <a:gd name="connsiteX5" fmla="*/ 27940 w 43462"/>
                <a:gd name="connsiteY5" fmla="*/ 25146 h 27940"/>
                <a:gd name="connsiteX6" fmla="*/ 33218 w 43462"/>
                <a:gd name="connsiteY6" fmla="*/ 19869 h 27940"/>
                <a:gd name="connsiteX7" fmla="*/ 36322 w 43462"/>
                <a:gd name="connsiteY7" fmla="*/ 15833 h 27940"/>
                <a:gd name="connsiteX8" fmla="*/ 40668 w 43462"/>
                <a:gd name="connsiteY8" fmla="*/ 10555 h 27940"/>
                <a:gd name="connsiteX9" fmla="*/ 43773 w 43462"/>
                <a:gd name="connsiteY9" fmla="*/ 5278 h 27940"/>
                <a:gd name="connsiteX10" fmla="*/ 38495 w 43462"/>
                <a:gd name="connsiteY10" fmla="*/ 3104 h 27940"/>
                <a:gd name="connsiteX11" fmla="*/ 31045 w 43462"/>
                <a:gd name="connsiteY11" fmla="*/ 931 h 27940"/>
                <a:gd name="connsiteX12" fmla="*/ 23904 w 43462"/>
                <a:gd name="connsiteY12" fmla="*/ 931 h 27940"/>
                <a:gd name="connsiteX13" fmla="*/ 14591 w 43462"/>
                <a:gd name="connsiteY13" fmla="*/ 0 h 27940"/>
                <a:gd name="connsiteX14" fmla="*/ 7140 w 43462"/>
                <a:gd name="connsiteY14" fmla="*/ 7451 h 27940"/>
                <a:gd name="connsiteX15" fmla="*/ 0 w 43462"/>
                <a:gd name="connsiteY15" fmla="*/ 12728 h 27940"/>
                <a:gd name="connsiteX16" fmla="*/ 0 w 43462"/>
                <a:gd name="connsiteY16" fmla="*/ 18006 h 27940"/>
                <a:gd name="connsiteX17" fmla="*/ 1863 w 43462"/>
                <a:gd name="connsiteY17" fmla="*/ 22042 h 27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43462" h="27940">
                  <a:moveTo>
                    <a:pt x="4036" y="25146"/>
                  </a:moveTo>
                  <a:lnTo>
                    <a:pt x="7140" y="29492"/>
                  </a:lnTo>
                  <a:lnTo>
                    <a:pt x="13349" y="30734"/>
                  </a:lnTo>
                  <a:lnTo>
                    <a:pt x="16454" y="30734"/>
                  </a:lnTo>
                  <a:lnTo>
                    <a:pt x="21731" y="29492"/>
                  </a:lnTo>
                  <a:lnTo>
                    <a:pt x="27940" y="25146"/>
                  </a:lnTo>
                  <a:lnTo>
                    <a:pt x="33218" y="19869"/>
                  </a:lnTo>
                  <a:lnTo>
                    <a:pt x="36322" y="15833"/>
                  </a:lnTo>
                  <a:lnTo>
                    <a:pt x="40668" y="10555"/>
                  </a:lnTo>
                  <a:lnTo>
                    <a:pt x="43773" y="5278"/>
                  </a:lnTo>
                  <a:lnTo>
                    <a:pt x="38495" y="3104"/>
                  </a:lnTo>
                  <a:lnTo>
                    <a:pt x="31045" y="931"/>
                  </a:lnTo>
                  <a:lnTo>
                    <a:pt x="23904" y="931"/>
                  </a:lnTo>
                  <a:lnTo>
                    <a:pt x="14591" y="0"/>
                  </a:lnTo>
                  <a:lnTo>
                    <a:pt x="7140" y="7451"/>
                  </a:lnTo>
                  <a:lnTo>
                    <a:pt x="0" y="12728"/>
                  </a:lnTo>
                  <a:lnTo>
                    <a:pt x="0" y="18006"/>
                  </a:lnTo>
                  <a:lnTo>
                    <a:pt x="1863" y="22042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346">
              <a:extLst>
                <a:ext uri="{FF2B5EF4-FFF2-40B4-BE49-F238E27FC236}">
                  <a16:creationId xmlns:a16="http://schemas.microsoft.com/office/drawing/2014/main" id="{ED3228C1-5D94-4CD9-8C5E-2EE36245599B}"/>
                </a:ext>
              </a:extLst>
            </p:cNvPr>
            <p:cNvSpPr/>
            <p:nvPr/>
          </p:nvSpPr>
          <p:spPr>
            <a:xfrm>
              <a:off x="5862400" y="4041231"/>
              <a:ext cx="260774" cy="310446"/>
            </a:xfrm>
            <a:custGeom>
              <a:avLst/>
              <a:gdLst>
                <a:gd name="connsiteX0" fmla="*/ 16454 w 260774"/>
                <a:gd name="connsiteY0" fmla="*/ 264189 h 310445"/>
                <a:gd name="connsiteX1" fmla="*/ 24836 w 260774"/>
                <a:gd name="connsiteY1" fmla="*/ 273813 h 310445"/>
                <a:gd name="connsiteX2" fmla="*/ 34149 w 260774"/>
                <a:gd name="connsiteY2" fmla="*/ 286541 h 310445"/>
                <a:gd name="connsiteX3" fmla="*/ 39427 w 260774"/>
                <a:gd name="connsiteY3" fmla="*/ 301443 h 310445"/>
                <a:gd name="connsiteX4" fmla="*/ 56191 w 260774"/>
                <a:gd name="connsiteY4" fmla="*/ 304547 h 310445"/>
                <a:gd name="connsiteX5" fmla="*/ 70782 w 260774"/>
                <a:gd name="connsiteY5" fmla="*/ 310756 h 310445"/>
                <a:gd name="connsiteX6" fmla="*/ 74818 w 260774"/>
                <a:gd name="connsiteY6" fmla="*/ 301443 h 310445"/>
                <a:gd name="connsiteX7" fmla="*/ 80095 w 260774"/>
                <a:gd name="connsiteY7" fmla="*/ 301443 h 310445"/>
                <a:gd name="connsiteX8" fmla="*/ 80095 w 260774"/>
                <a:gd name="connsiteY8" fmla="*/ 297097 h 310445"/>
                <a:gd name="connsiteX9" fmla="*/ 68609 w 260774"/>
                <a:gd name="connsiteY9" fmla="*/ 288715 h 310445"/>
                <a:gd name="connsiteX10" fmla="*/ 60226 w 260774"/>
                <a:gd name="connsiteY10" fmla="*/ 276918 h 310445"/>
                <a:gd name="connsiteX11" fmla="*/ 53086 w 260774"/>
                <a:gd name="connsiteY11" fmla="*/ 266362 h 310445"/>
                <a:gd name="connsiteX12" fmla="*/ 50913 w 260774"/>
                <a:gd name="connsiteY12" fmla="*/ 257049 h 310445"/>
                <a:gd name="connsiteX13" fmla="*/ 56191 w 260774"/>
                <a:gd name="connsiteY13" fmla="*/ 229419 h 310445"/>
                <a:gd name="connsiteX14" fmla="*/ 67677 w 260774"/>
                <a:gd name="connsiteY14" fmla="*/ 199927 h 310445"/>
                <a:gd name="connsiteX15" fmla="*/ 83199 w 260774"/>
                <a:gd name="connsiteY15" fmla="*/ 170124 h 310445"/>
                <a:gd name="connsiteX16" fmla="*/ 104000 w 260774"/>
                <a:gd name="connsiteY16" fmla="*/ 140632 h 310445"/>
                <a:gd name="connsiteX17" fmla="*/ 124799 w 260774"/>
                <a:gd name="connsiteY17" fmla="*/ 115175 h 310445"/>
                <a:gd name="connsiteX18" fmla="*/ 145599 w 260774"/>
                <a:gd name="connsiteY18" fmla="*/ 92823 h 310445"/>
                <a:gd name="connsiteX19" fmla="*/ 163295 w 260774"/>
                <a:gd name="connsiteY19" fmla="*/ 78232 h 310445"/>
                <a:gd name="connsiteX20" fmla="*/ 180059 w 260774"/>
                <a:gd name="connsiteY20" fmla="*/ 70782 h 310445"/>
                <a:gd name="connsiteX21" fmla="*/ 197754 w 260774"/>
                <a:gd name="connsiteY21" fmla="*/ 63331 h 310445"/>
                <a:gd name="connsiteX22" fmla="*/ 217623 w 260774"/>
                <a:gd name="connsiteY22" fmla="*/ 55880 h 310445"/>
                <a:gd name="connsiteX23" fmla="*/ 234076 w 260774"/>
                <a:gd name="connsiteY23" fmla="*/ 46256 h 310445"/>
                <a:gd name="connsiteX24" fmla="*/ 248667 w 260774"/>
                <a:gd name="connsiteY24" fmla="*/ 35701 h 310445"/>
                <a:gd name="connsiteX25" fmla="*/ 260154 w 260774"/>
                <a:gd name="connsiteY25" fmla="*/ 21110 h 310445"/>
                <a:gd name="connsiteX26" fmla="*/ 261395 w 260774"/>
                <a:gd name="connsiteY26" fmla="*/ 18937 h 310445"/>
                <a:gd name="connsiteX27" fmla="*/ 261395 w 260774"/>
                <a:gd name="connsiteY27" fmla="*/ 16764 h 310445"/>
                <a:gd name="connsiteX28" fmla="*/ 263258 w 260774"/>
                <a:gd name="connsiteY28" fmla="*/ 13660 h 310445"/>
                <a:gd name="connsiteX29" fmla="*/ 260154 w 260774"/>
                <a:gd name="connsiteY29" fmla="*/ 9313 h 310445"/>
                <a:gd name="connsiteX30" fmla="*/ 258291 w 260774"/>
                <a:gd name="connsiteY30" fmla="*/ 6209 h 310445"/>
                <a:gd name="connsiteX31" fmla="*/ 253945 w 260774"/>
                <a:gd name="connsiteY31" fmla="*/ 1863 h 310445"/>
                <a:gd name="connsiteX32" fmla="*/ 236249 w 260774"/>
                <a:gd name="connsiteY32" fmla="*/ 0 h 310445"/>
                <a:gd name="connsiteX33" fmla="*/ 223832 w 260774"/>
                <a:gd name="connsiteY33" fmla="*/ 4036 h 310445"/>
                <a:gd name="connsiteX34" fmla="*/ 216381 w 260774"/>
                <a:gd name="connsiteY34" fmla="*/ 7140 h 310445"/>
                <a:gd name="connsiteX35" fmla="*/ 210172 w 260774"/>
                <a:gd name="connsiteY35" fmla="*/ 11486 h 310445"/>
                <a:gd name="connsiteX36" fmla="*/ 205205 w 260774"/>
                <a:gd name="connsiteY36" fmla="*/ 18937 h 310445"/>
                <a:gd name="connsiteX37" fmla="*/ 197754 w 260774"/>
                <a:gd name="connsiteY37" fmla="*/ 24215 h 310445"/>
                <a:gd name="connsiteX38" fmla="*/ 187199 w 260774"/>
                <a:gd name="connsiteY38" fmla="*/ 29492 h 310445"/>
                <a:gd name="connsiteX39" fmla="*/ 153981 w 260774"/>
                <a:gd name="connsiteY39" fmla="*/ 29492 h 310445"/>
                <a:gd name="connsiteX40" fmla="*/ 134113 w 260774"/>
                <a:gd name="connsiteY40" fmla="*/ 39116 h 310445"/>
                <a:gd name="connsiteX41" fmla="*/ 110208 w 260774"/>
                <a:gd name="connsiteY41" fmla="*/ 51844 h 310445"/>
                <a:gd name="connsiteX42" fmla="*/ 87235 w 260774"/>
                <a:gd name="connsiteY42" fmla="*/ 68609 h 310445"/>
                <a:gd name="connsiteX43" fmla="*/ 68609 w 260774"/>
                <a:gd name="connsiteY43" fmla="*/ 85683 h 310445"/>
                <a:gd name="connsiteX44" fmla="*/ 54017 w 260774"/>
                <a:gd name="connsiteY44" fmla="*/ 101516 h 310445"/>
                <a:gd name="connsiteX45" fmla="*/ 53086 w 260774"/>
                <a:gd name="connsiteY45" fmla="*/ 107725 h 310445"/>
                <a:gd name="connsiteX46" fmla="*/ 53086 w 260774"/>
                <a:gd name="connsiteY46" fmla="*/ 110829 h 310445"/>
                <a:gd name="connsiteX47" fmla="*/ 53086 w 260774"/>
                <a:gd name="connsiteY47" fmla="*/ 116107 h 310445"/>
                <a:gd name="connsiteX48" fmla="*/ 54017 w 260774"/>
                <a:gd name="connsiteY48" fmla="*/ 118280 h 310445"/>
                <a:gd name="connsiteX49" fmla="*/ 54017 w 260774"/>
                <a:gd name="connsiteY49" fmla="*/ 122626 h 310445"/>
                <a:gd name="connsiteX50" fmla="*/ 56191 w 260774"/>
                <a:gd name="connsiteY50" fmla="*/ 127904 h 310445"/>
                <a:gd name="connsiteX51" fmla="*/ 54017 w 260774"/>
                <a:gd name="connsiteY51" fmla="*/ 131008 h 310445"/>
                <a:gd name="connsiteX52" fmla="*/ 48740 w 260774"/>
                <a:gd name="connsiteY52" fmla="*/ 144668 h 310445"/>
                <a:gd name="connsiteX53" fmla="*/ 39427 w 260774"/>
                <a:gd name="connsiteY53" fmla="*/ 153360 h 310445"/>
                <a:gd name="connsiteX54" fmla="*/ 31045 w 260774"/>
                <a:gd name="connsiteY54" fmla="*/ 162674 h 310445"/>
                <a:gd name="connsiteX55" fmla="*/ 31045 w 260774"/>
                <a:gd name="connsiteY55" fmla="*/ 164847 h 310445"/>
                <a:gd name="connsiteX56" fmla="*/ 31045 w 260774"/>
                <a:gd name="connsiteY56" fmla="*/ 167020 h 310445"/>
                <a:gd name="connsiteX57" fmla="*/ 32286 w 260774"/>
                <a:gd name="connsiteY57" fmla="*/ 167020 h 310445"/>
                <a:gd name="connsiteX58" fmla="*/ 32286 w 260774"/>
                <a:gd name="connsiteY58" fmla="*/ 167951 h 310445"/>
                <a:gd name="connsiteX59" fmla="*/ 36322 w 260774"/>
                <a:gd name="connsiteY59" fmla="*/ 170124 h 310445"/>
                <a:gd name="connsiteX60" fmla="*/ 39427 w 260774"/>
                <a:gd name="connsiteY60" fmla="*/ 172297 h 310445"/>
                <a:gd name="connsiteX61" fmla="*/ 34149 w 260774"/>
                <a:gd name="connsiteY61" fmla="*/ 182853 h 310445"/>
                <a:gd name="connsiteX62" fmla="*/ 27009 w 260774"/>
                <a:gd name="connsiteY62" fmla="*/ 190303 h 310445"/>
                <a:gd name="connsiteX63" fmla="*/ 19558 w 260774"/>
                <a:gd name="connsiteY63" fmla="*/ 195581 h 310445"/>
                <a:gd name="connsiteX64" fmla="*/ 14591 w 260774"/>
                <a:gd name="connsiteY64" fmla="*/ 205205 h 310445"/>
                <a:gd name="connsiteX65" fmla="*/ 12418 w 260774"/>
                <a:gd name="connsiteY65" fmla="*/ 212345 h 310445"/>
                <a:gd name="connsiteX66" fmla="*/ 14591 w 260774"/>
                <a:gd name="connsiteY66" fmla="*/ 219796 h 310445"/>
                <a:gd name="connsiteX67" fmla="*/ 16454 w 260774"/>
                <a:gd name="connsiteY67" fmla="*/ 224142 h 310445"/>
                <a:gd name="connsiteX68" fmla="*/ 16454 w 260774"/>
                <a:gd name="connsiteY68" fmla="*/ 229419 h 310445"/>
                <a:gd name="connsiteX69" fmla="*/ 10245 w 260774"/>
                <a:gd name="connsiteY69" fmla="*/ 232524 h 310445"/>
                <a:gd name="connsiteX70" fmla="*/ 0 w 260774"/>
                <a:gd name="connsiteY70" fmla="*/ 239975 h 310445"/>
                <a:gd name="connsiteX71" fmla="*/ 7140 w 260774"/>
                <a:gd name="connsiteY71" fmla="*/ 254876 h 3104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</a:cxnLst>
              <a:rect l="l" t="t" r="r" b="b"/>
              <a:pathLst>
                <a:path w="260774" h="310445">
                  <a:moveTo>
                    <a:pt x="16454" y="264189"/>
                  </a:moveTo>
                  <a:lnTo>
                    <a:pt x="24836" y="273813"/>
                  </a:lnTo>
                  <a:lnTo>
                    <a:pt x="34149" y="286541"/>
                  </a:lnTo>
                  <a:lnTo>
                    <a:pt x="39427" y="301443"/>
                  </a:lnTo>
                  <a:lnTo>
                    <a:pt x="56191" y="304547"/>
                  </a:lnTo>
                  <a:lnTo>
                    <a:pt x="70782" y="310756"/>
                  </a:lnTo>
                  <a:lnTo>
                    <a:pt x="74818" y="301443"/>
                  </a:lnTo>
                  <a:lnTo>
                    <a:pt x="80095" y="301443"/>
                  </a:lnTo>
                  <a:lnTo>
                    <a:pt x="80095" y="297097"/>
                  </a:lnTo>
                  <a:lnTo>
                    <a:pt x="68609" y="288715"/>
                  </a:lnTo>
                  <a:lnTo>
                    <a:pt x="60226" y="276918"/>
                  </a:lnTo>
                  <a:lnTo>
                    <a:pt x="53086" y="266362"/>
                  </a:lnTo>
                  <a:lnTo>
                    <a:pt x="50913" y="257049"/>
                  </a:lnTo>
                  <a:lnTo>
                    <a:pt x="56191" y="229419"/>
                  </a:lnTo>
                  <a:lnTo>
                    <a:pt x="67677" y="199927"/>
                  </a:lnTo>
                  <a:lnTo>
                    <a:pt x="83199" y="170124"/>
                  </a:lnTo>
                  <a:lnTo>
                    <a:pt x="104000" y="140632"/>
                  </a:lnTo>
                  <a:lnTo>
                    <a:pt x="124799" y="115175"/>
                  </a:lnTo>
                  <a:lnTo>
                    <a:pt x="145599" y="92823"/>
                  </a:lnTo>
                  <a:lnTo>
                    <a:pt x="163295" y="78232"/>
                  </a:lnTo>
                  <a:lnTo>
                    <a:pt x="180059" y="70782"/>
                  </a:lnTo>
                  <a:lnTo>
                    <a:pt x="197754" y="63331"/>
                  </a:lnTo>
                  <a:lnTo>
                    <a:pt x="217623" y="55880"/>
                  </a:lnTo>
                  <a:lnTo>
                    <a:pt x="234076" y="46256"/>
                  </a:lnTo>
                  <a:lnTo>
                    <a:pt x="248667" y="35701"/>
                  </a:lnTo>
                  <a:lnTo>
                    <a:pt x="260154" y="21110"/>
                  </a:lnTo>
                  <a:lnTo>
                    <a:pt x="261395" y="18937"/>
                  </a:lnTo>
                  <a:lnTo>
                    <a:pt x="261395" y="16764"/>
                  </a:lnTo>
                  <a:lnTo>
                    <a:pt x="263258" y="13660"/>
                  </a:lnTo>
                  <a:lnTo>
                    <a:pt x="260154" y="9313"/>
                  </a:lnTo>
                  <a:lnTo>
                    <a:pt x="258291" y="6209"/>
                  </a:lnTo>
                  <a:lnTo>
                    <a:pt x="253945" y="1863"/>
                  </a:lnTo>
                  <a:lnTo>
                    <a:pt x="236249" y="0"/>
                  </a:lnTo>
                  <a:lnTo>
                    <a:pt x="223832" y="4036"/>
                  </a:lnTo>
                  <a:lnTo>
                    <a:pt x="216381" y="7140"/>
                  </a:lnTo>
                  <a:lnTo>
                    <a:pt x="210172" y="11486"/>
                  </a:lnTo>
                  <a:lnTo>
                    <a:pt x="205205" y="18937"/>
                  </a:lnTo>
                  <a:lnTo>
                    <a:pt x="197754" y="24215"/>
                  </a:lnTo>
                  <a:lnTo>
                    <a:pt x="187199" y="29492"/>
                  </a:lnTo>
                  <a:lnTo>
                    <a:pt x="153981" y="29492"/>
                  </a:lnTo>
                  <a:lnTo>
                    <a:pt x="134113" y="39116"/>
                  </a:lnTo>
                  <a:lnTo>
                    <a:pt x="110208" y="51844"/>
                  </a:lnTo>
                  <a:lnTo>
                    <a:pt x="87235" y="68609"/>
                  </a:lnTo>
                  <a:lnTo>
                    <a:pt x="68609" y="85683"/>
                  </a:lnTo>
                  <a:lnTo>
                    <a:pt x="54017" y="101516"/>
                  </a:lnTo>
                  <a:lnTo>
                    <a:pt x="53086" y="107725"/>
                  </a:lnTo>
                  <a:lnTo>
                    <a:pt x="53086" y="110829"/>
                  </a:lnTo>
                  <a:lnTo>
                    <a:pt x="53086" y="116107"/>
                  </a:lnTo>
                  <a:lnTo>
                    <a:pt x="54017" y="118280"/>
                  </a:lnTo>
                  <a:lnTo>
                    <a:pt x="54017" y="122626"/>
                  </a:lnTo>
                  <a:lnTo>
                    <a:pt x="56191" y="127904"/>
                  </a:lnTo>
                  <a:lnTo>
                    <a:pt x="54017" y="131008"/>
                  </a:lnTo>
                  <a:lnTo>
                    <a:pt x="48740" y="144668"/>
                  </a:lnTo>
                  <a:lnTo>
                    <a:pt x="39427" y="153360"/>
                  </a:lnTo>
                  <a:lnTo>
                    <a:pt x="31045" y="162674"/>
                  </a:lnTo>
                  <a:lnTo>
                    <a:pt x="31045" y="164847"/>
                  </a:lnTo>
                  <a:lnTo>
                    <a:pt x="31045" y="167020"/>
                  </a:lnTo>
                  <a:lnTo>
                    <a:pt x="32286" y="167020"/>
                  </a:lnTo>
                  <a:lnTo>
                    <a:pt x="32286" y="167951"/>
                  </a:lnTo>
                  <a:lnTo>
                    <a:pt x="36322" y="170124"/>
                  </a:lnTo>
                  <a:lnTo>
                    <a:pt x="39427" y="172297"/>
                  </a:lnTo>
                  <a:lnTo>
                    <a:pt x="34149" y="182853"/>
                  </a:lnTo>
                  <a:lnTo>
                    <a:pt x="27009" y="190303"/>
                  </a:lnTo>
                  <a:lnTo>
                    <a:pt x="19558" y="195581"/>
                  </a:lnTo>
                  <a:lnTo>
                    <a:pt x="14591" y="205205"/>
                  </a:lnTo>
                  <a:lnTo>
                    <a:pt x="12418" y="212345"/>
                  </a:lnTo>
                  <a:lnTo>
                    <a:pt x="14591" y="219796"/>
                  </a:lnTo>
                  <a:lnTo>
                    <a:pt x="16454" y="224142"/>
                  </a:lnTo>
                  <a:lnTo>
                    <a:pt x="16454" y="229419"/>
                  </a:lnTo>
                  <a:lnTo>
                    <a:pt x="10245" y="232524"/>
                  </a:lnTo>
                  <a:lnTo>
                    <a:pt x="0" y="239975"/>
                  </a:lnTo>
                  <a:lnTo>
                    <a:pt x="7140" y="254876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347">
              <a:extLst>
                <a:ext uri="{FF2B5EF4-FFF2-40B4-BE49-F238E27FC236}">
                  <a16:creationId xmlns:a16="http://schemas.microsoft.com/office/drawing/2014/main" id="{1735C479-496F-4B17-9F28-98FE8766DF11}"/>
                </a:ext>
              </a:extLst>
            </p:cNvPr>
            <p:cNvSpPr/>
            <p:nvPr/>
          </p:nvSpPr>
          <p:spPr>
            <a:xfrm>
              <a:off x="7125604" y="4179690"/>
              <a:ext cx="15522" cy="12418"/>
            </a:xfrm>
            <a:custGeom>
              <a:avLst/>
              <a:gdLst>
                <a:gd name="connsiteX0" fmla="*/ 0 w 15522"/>
                <a:gd name="connsiteY0" fmla="*/ 13660 h 12417"/>
                <a:gd name="connsiteX1" fmla="*/ 16454 w 15522"/>
                <a:gd name="connsiteY1" fmla="*/ 13660 h 12417"/>
                <a:gd name="connsiteX2" fmla="*/ 16454 w 15522"/>
                <a:gd name="connsiteY2" fmla="*/ 6209 h 12417"/>
                <a:gd name="connsiteX3" fmla="*/ 4036 w 15522"/>
                <a:gd name="connsiteY3" fmla="*/ 0 h 12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522" h="12417">
                  <a:moveTo>
                    <a:pt x="0" y="13660"/>
                  </a:moveTo>
                  <a:lnTo>
                    <a:pt x="16454" y="13660"/>
                  </a:lnTo>
                  <a:lnTo>
                    <a:pt x="16454" y="6209"/>
                  </a:lnTo>
                  <a:lnTo>
                    <a:pt x="4036" y="0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348">
              <a:extLst>
                <a:ext uri="{FF2B5EF4-FFF2-40B4-BE49-F238E27FC236}">
                  <a16:creationId xmlns:a16="http://schemas.microsoft.com/office/drawing/2014/main" id="{D2634108-D497-4801-AF6E-885CF422997D}"/>
                </a:ext>
              </a:extLst>
            </p:cNvPr>
            <p:cNvSpPr/>
            <p:nvPr/>
          </p:nvSpPr>
          <p:spPr>
            <a:xfrm>
              <a:off x="3826497" y="4062342"/>
              <a:ext cx="15522" cy="6209"/>
            </a:xfrm>
            <a:custGeom>
              <a:avLst/>
              <a:gdLst>
                <a:gd name="connsiteX0" fmla="*/ 0 w 15522"/>
                <a:gd name="connsiteY0" fmla="*/ 0 h 6208"/>
                <a:gd name="connsiteX1" fmla="*/ 16764 w 15522"/>
                <a:gd name="connsiteY1" fmla="*/ 0 h 6208"/>
                <a:gd name="connsiteX2" fmla="*/ 16764 w 15522"/>
                <a:gd name="connsiteY2" fmla="*/ 8382 h 6208"/>
                <a:gd name="connsiteX3" fmla="*/ 0 w 15522"/>
                <a:gd name="connsiteY3" fmla="*/ 8382 h 62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522" h="6208">
                  <a:moveTo>
                    <a:pt x="0" y="0"/>
                  </a:moveTo>
                  <a:lnTo>
                    <a:pt x="16764" y="0"/>
                  </a:lnTo>
                  <a:lnTo>
                    <a:pt x="16764" y="8382"/>
                  </a:lnTo>
                  <a:lnTo>
                    <a:pt x="0" y="8382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349">
              <a:extLst>
                <a:ext uri="{FF2B5EF4-FFF2-40B4-BE49-F238E27FC236}">
                  <a16:creationId xmlns:a16="http://schemas.microsoft.com/office/drawing/2014/main" id="{D0BC09F3-0DB8-4238-8F5D-3069A3129CDD}"/>
                </a:ext>
              </a:extLst>
            </p:cNvPr>
            <p:cNvSpPr/>
            <p:nvPr/>
          </p:nvSpPr>
          <p:spPr>
            <a:xfrm>
              <a:off x="7212839" y="4119464"/>
              <a:ext cx="71403" cy="49671"/>
            </a:xfrm>
            <a:custGeom>
              <a:avLst/>
              <a:gdLst>
                <a:gd name="connsiteX0" fmla="*/ 27009 w 71402"/>
                <a:gd name="connsiteY0" fmla="*/ 37874 h 49671"/>
                <a:gd name="connsiteX1" fmla="*/ 49050 w 71402"/>
                <a:gd name="connsiteY1" fmla="*/ 45325 h 49671"/>
                <a:gd name="connsiteX2" fmla="*/ 72955 w 71402"/>
                <a:gd name="connsiteY2" fmla="*/ 49671 h 49671"/>
                <a:gd name="connsiteX3" fmla="*/ 68919 w 71402"/>
                <a:gd name="connsiteY3" fmla="*/ 32597 h 49671"/>
                <a:gd name="connsiteX4" fmla="*/ 61468 w 71402"/>
                <a:gd name="connsiteY4" fmla="*/ 19869 h 49671"/>
                <a:gd name="connsiteX5" fmla="*/ 51224 w 71402"/>
                <a:gd name="connsiteY5" fmla="*/ 10555 h 49671"/>
                <a:gd name="connsiteX6" fmla="*/ 36632 w 71402"/>
                <a:gd name="connsiteY6" fmla="*/ 5278 h 49671"/>
                <a:gd name="connsiteX7" fmla="*/ 19868 w 71402"/>
                <a:gd name="connsiteY7" fmla="*/ 2173 h 49671"/>
                <a:gd name="connsiteX8" fmla="*/ 3104 w 71402"/>
                <a:gd name="connsiteY8" fmla="*/ 0 h 49671"/>
                <a:gd name="connsiteX9" fmla="*/ 3104 w 71402"/>
                <a:gd name="connsiteY9" fmla="*/ 3104 h 49671"/>
                <a:gd name="connsiteX10" fmla="*/ 3104 w 71402"/>
                <a:gd name="connsiteY10" fmla="*/ 7451 h 49671"/>
                <a:gd name="connsiteX11" fmla="*/ 2173 w 71402"/>
                <a:gd name="connsiteY11" fmla="*/ 8382 h 49671"/>
                <a:gd name="connsiteX12" fmla="*/ 2173 w 71402"/>
                <a:gd name="connsiteY12" fmla="*/ 10555 h 49671"/>
                <a:gd name="connsiteX13" fmla="*/ 0 w 71402"/>
                <a:gd name="connsiteY13" fmla="*/ 12728 h 49671"/>
                <a:gd name="connsiteX14" fmla="*/ 10555 w 71402"/>
                <a:gd name="connsiteY14" fmla="*/ 27319 h 49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1402" h="49671">
                  <a:moveTo>
                    <a:pt x="27009" y="37874"/>
                  </a:moveTo>
                  <a:lnTo>
                    <a:pt x="49050" y="45325"/>
                  </a:lnTo>
                  <a:lnTo>
                    <a:pt x="72955" y="49671"/>
                  </a:lnTo>
                  <a:lnTo>
                    <a:pt x="68919" y="32597"/>
                  </a:lnTo>
                  <a:lnTo>
                    <a:pt x="61468" y="19869"/>
                  </a:lnTo>
                  <a:lnTo>
                    <a:pt x="51224" y="10555"/>
                  </a:lnTo>
                  <a:lnTo>
                    <a:pt x="36632" y="5278"/>
                  </a:lnTo>
                  <a:lnTo>
                    <a:pt x="19868" y="2173"/>
                  </a:lnTo>
                  <a:lnTo>
                    <a:pt x="3104" y="0"/>
                  </a:lnTo>
                  <a:lnTo>
                    <a:pt x="3104" y="3104"/>
                  </a:lnTo>
                  <a:lnTo>
                    <a:pt x="3104" y="7451"/>
                  </a:lnTo>
                  <a:lnTo>
                    <a:pt x="2173" y="8382"/>
                  </a:lnTo>
                  <a:lnTo>
                    <a:pt x="2173" y="10555"/>
                  </a:lnTo>
                  <a:lnTo>
                    <a:pt x="0" y="12728"/>
                  </a:lnTo>
                  <a:lnTo>
                    <a:pt x="10555" y="27319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350">
              <a:extLst>
                <a:ext uri="{FF2B5EF4-FFF2-40B4-BE49-F238E27FC236}">
                  <a16:creationId xmlns:a16="http://schemas.microsoft.com/office/drawing/2014/main" id="{54A06814-724F-4A89-8345-BC3B66B26C98}"/>
                </a:ext>
              </a:extLst>
            </p:cNvPr>
            <p:cNvSpPr/>
            <p:nvPr/>
          </p:nvSpPr>
          <p:spPr>
            <a:xfrm>
              <a:off x="7085867" y="4082210"/>
              <a:ext cx="108656" cy="80716"/>
            </a:xfrm>
            <a:custGeom>
              <a:avLst/>
              <a:gdLst>
                <a:gd name="connsiteX0" fmla="*/ 14591 w 108656"/>
                <a:gd name="connsiteY0" fmla="*/ 72023 h 80715"/>
                <a:gd name="connsiteX1" fmla="*/ 27009 w 108656"/>
                <a:gd name="connsiteY1" fmla="*/ 82579 h 80715"/>
                <a:gd name="connsiteX2" fmla="*/ 32286 w 108656"/>
                <a:gd name="connsiteY2" fmla="*/ 81647 h 80715"/>
                <a:gd name="connsiteX3" fmla="*/ 43773 w 108656"/>
                <a:gd name="connsiteY3" fmla="*/ 79474 h 80715"/>
                <a:gd name="connsiteX4" fmla="*/ 58364 w 108656"/>
                <a:gd name="connsiteY4" fmla="*/ 77301 h 80715"/>
                <a:gd name="connsiteX5" fmla="*/ 76059 w 108656"/>
                <a:gd name="connsiteY5" fmla="*/ 75128 h 80715"/>
                <a:gd name="connsiteX6" fmla="*/ 93754 w 108656"/>
                <a:gd name="connsiteY6" fmla="*/ 74197 h 80715"/>
                <a:gd name="connsiteX7" fmla="*/ 107414 w 108656"/>
                <a:gd name="connsiteY7" fmla="*/ 74197 h 80715"/>
                <a:gd name="connsiteX8" fmla="*/ 108346 w 108656"/>
                <a:gd name="connsiteY8" fmla="*/ 72023 h 80715"/>
                <a:gd name="connsiteX9" fmla="*/ 110519 w 108656"/>
                <a:gd name="connsiteY9" fmla="*/ 72023 h 80715"/>
                <a:gd name="connsiteX10" fmla="*/ 110519 w 108656"/>
                <a:gd name="connsiteY10" fmla="*/ 69850 h 80715"/>
                <a:gd name="connsiteX11" fmla="*/ 110519 w 108656"/>
                <a:gd name="connsiteY11" fmla="*/ 12728 h 80715"/>
                <a:gd name="connsiteX12" fmla="*/ 95928 w 108656"/>
                <a:gd name="connsiteY12" fmla="*/ 20179 h 80715"/>
                <a:gd name="connsiteX13" fmla="*/ 83199 w 108656"/>
                <a:gd name="connsiteY13" fmla="*/ 27630 h 80715"/>
                <a:gd name="connsiteX14" fmla="*/ 66746 w 108656"/>
                <a:gd name="connsiteY14" fmla="*/ 32907 h 80715"/>
                <a:gd name="connsiteX15" fmla="*/ 66746 w 108656"/>
                <a:gd name="connsiteY15" fmla="*/ 20179 h 80715"/>
                <a:gd name="connsiteX16" fmla="*/ 66746 w 108656"/>
                <a:gd name="connsiteY16" fmla="*/ 9624 h 80715"/>
                <a:gd name="connsiteX17" fmla="*/ 63641 w 108656"/>
                <a:gd name="connsiteY17" fmla="*/ 0 h 80715"/>
                <a:gd name="connsiteX18" fmla="*/ 54018 w 108656"/>
                <a:gd name="connsiteY18" fmla="*/ 0 h 80715"/>
                <a:gd name="connsiteX19" fmla="*/ 39737 w 108656"/>
                <a:gd name="connsiteY19" fmla="*/ 2173 h 80715"/>
                <a:gd name="connsiteX20" fmla="*/ 25146 w 108656"/>
                <a:gd name="connsiteY20" fmla="*/ 7451 h 80715"/>
                <a:gd name="connsiteX21" fmla="*/ 15522 w 108656"/>
                <a:gd name="connsiteY21" fmla="*/ 12728 h 80715"/>
                <a:gd name="connsiteX22" fmla="*/ 8382 w 108656"/>
                <a:gd name="connsiteY22" fmla="*/ 17075 h 80715"/>
                <a:gd name="connsiteX23" fmla="*/ 7451 w 108656"/>
                <a:gd name="connsiteY23" fmla="*/ 20179 h 80715"/>
                <a:gd name="connsiteX24" fmla="*/ 5277 w 108656"/>
                <a:gd name="connsiteY24" fmla="*/ 24525 h 80715"/>
                <a:gd name="connsiteX25" fmla="*/ 3104 w 108656"/>
                <a:gd name="connsiteY25" fmla="*/ 27630 h 80715"/>
                <a:gd name="connsiteX26" fmla="*/ 931 w 108656"/>
                <a:gd name="connsiteY26" fmla="*/ 31976 h 80715"/>
                <a:gd name="connsiteX27" fmla="*/ 0 w 108656"/>
                <a:gd name="connsiteY27" fmla="*/ 37253 h 80715"/>
                <a:gd name="connsiteX28" fmla="*/ 5277 w 108656"/>
                <a:gd name="connsiteY28" fmla="*/ 57122 h 807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08656" h="80715">
                  <a:moveTo>
                    <a:pt x="14591" y="72023"/>
                  </a:moveTo>
                  <a:lnTo>
                    <a:pt x="27009" y="82579"/>
                  </a:lnTo>
                  <a:lnTo>
                    <a:pt x="32286" y="81647"/>
                  </a:lnTo>
                  <a:lnTo>
                    <a:pt x="43773" y="79474"/>
                  </a:lnTo>
                  <a:lnTo>
                    <a:pt x="58364" y="77301"/>
                  </a:lnTo>
                  <a:lnTo>
                    <a:pt x="76059" y="75128"/>
                  </a:lnTo>
                  <a:lnTo>
                    <a:pt x="93754" y="74197"/>
                  </a:lnTo>
                  <a:lnTo>
                    <a:pt x="107414" y="74197"/>
                  </a:lnTo>
                  <a:lnTo>
                    <a:pt x="108346" y="72023"/>
                  </a:lnTo>
                  <a:lnTo>
                    <a:pt x="110519" y="72023"/>
                  </a:lnTo>
                  <a:lnTo>
                    <a:pt x="110519" y="69850"/>
                  </a:lnTo>
                  <a:lnTo>
                    <a:pt x="110519" y="12728"/>
                  </a:lnTo>
                  <a:lnTo>
                    <a:pt x="95928" y="20179"/>
                  </a:lnTo>
                  <a:lnTo>
                    <a:pt x="83199" y="27630"/>
                  </a:lnTo>
                  <a:lnTo>
                    <a:pt x="66746" y="32907"/>
                  </a:lnTo>
                  <a:lnTo>
                    <a:pt x="66746" y="20179"/>
                  </a:lnTo>
                  <a:lnTo>
                    <a:pt x="66746" y="9624"/>
                  </a:lnTo>
                  <a:lnTo>
                    <a:pt x="63641" y="0"/>
                  </a:lnTo>
                  <a:lnTo>
                    <a:pt x="54018" y="0"/>
                  </a:lnTo>
                  <a:lnTo>
                    <a:pt x="39737" y="2173"/>
                  </a:lnTo>
                  <a:lnTo>
                    <a:pt x="25146" y="7451"/>
                  </a:lnTo>
                  <a:lnTo>
                    <a:pt x="15522" y="12728"/>
                  </a:lnTo>
                  <a:lnTo>
                    <a:pt x="8382" y="17075"/>
                  </a:lnTo>
                  <a:lnTo>
                    <a:pt x="7451" y="20179"/>
                  </a:lnTo>
                  <a:lnTo>
                    <a:pt x="5277" y="24525"/>
                  </a:lnTo>
                  <a:lnTo>
                    <a:pt x="3104" y="27630"/>
                  </a:lnTo>
                  <a:lnTo>
                    <a:pt x="931" y="31976"/>
                  </a:lnTo>
                  <a:lnTo>
                    <a:pt x="0" y="37253"/>
                  </a:lnTo>
                  <a:lnTo>
                    <a:pt x="5277" y="57122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351">
              <a:extLst>
                <a:ext uri="{FF2B5EF4-FFF2-40B4-BE49-F238E27FC236}">
                  <a16:creationId xmlns:a16="http://schemas.microsoft.com/office/drawing/2014/main" id="{CC634D74-C92B-4957-A7D1-0B4EC19EB647}"/>
                </a:ext>
              </a:extLst>
            </p:cNvPr>
            <p:cNvSpPr/>
            <p:nvPr/>
          </p:nvSpPr>
          <p:spPr>
            <a:xfrm>
              <a:off x="4090065" y="4082210"/>
              <a:ext cx="12418" cy="9313"/>
            </a:xfrm>
            <a:custGeom>
              <a:avLst/>
              <a:gdLst>
                <a:gd name="connsiteX0" fmla="*/ 4036 w 12417"/>
                <a:gd name="connsiteY0" fmla="*/ 9624 h 9313"/>
                <a:gd name="connsiteX1" fmla="*/ 7140 w 12417"/>
                <a:gd name="connsiteY1" fmla="*/ 9624 h 9313"/>
                <a:gd name="connsiteX2" fmla="*/ 12418 w 12417"/>
                <a:gd name="connsiteY2" fmla="*/ 9624 h 9313"/>
                <a:gd name="connsiteX3" fmla="*/ 12418 w 12417"/>
                <a:gd name="connsiteY3" fmla="*/ 5278 h 9313"/>
                <a:gd name="connsiteX4" fmla="*/ 0 w 12417"/>
                <a:gd name="connsiteY4" fmla="*/ 0 h 9313"/>
                <a:gd name="connsiteX5" fmla="*/ 0 w 12417"/>
                <a:gd name="connsiteY5" fmla="*/ 5278 h 9313"/>
                <a:gd name="connsiteX6" fmla="*/ 0 w 12417"/>
                <a:gd name="connsiteY6" fmla="*/ 7451 h 9313"/>
                <a:gd name="connsiteX7" fmla="*/ 1863 w 12417"/>
                <a:gd name="connsiteY7" fmla="*/ 9624 h 9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417" h="9313">
                  <a:moveTo>
                    <a:pt x="4036" y="9624"/>
                  </a:moveTo>
                  <a:lnTo>
                    <a:pt x="7140" y="9624"/>
                  </a:lnTo>
                  <a:lnTo>
                    <a:pt x="12418" y="9624"/>
                  </a:lnTo>
                  <a:lnTo>
                    <a:pt x="12418" y="5278"/>
                  </a:lnTo>
                  <a:lnTo>
                    <a:pt x="0" y="0"/>
                  </a:lnTo>
                  <a:lnTo>
                    <a:pt x="0" y="5278"/>
                  </a:lnTo>
                  <a:lnTo>
                    <a:pt x="0" y="7451"/>
                  </a:lnTo>
                  <a:lnTo>
                    <a:pt x="1863" y="9624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352">
              <a:extLst>
                <a:ext uri="{FF2B5EF4-FFF2-40B4-BE49-F238E27FC236}">
                  <a16:creationId xmlns:a16="http://schemas.microsoft.com/office/drawing/2014/main" id="{2185422E-4472-4759-8086-FEC857A500CC}"/>
                </a:ext>
              </a:extLst>
            </p:cNvPr>
            <p:cNvSpPr/>
            <p:nvPr/>
          </p:nvSpPr>
          <p:spPr>
            <a:xfrm>
              <a:off x="6122554" y="4209183"/>
              <a:ext cx="12418" cy="12418"/>
            </a:xfrm>
            <a:custGeom>
              <a:avLst/>
              <a:gdLst>
                <a:gd name="connsiteX0" fmla="*/ 1242 w 12417"/>
                <a:gd name="connsiteY0" fmla="*/ 4346 h 12417"/>
                <a:gd name="connsiteX1" fmla="*/ 0 w 12417"/>
                <a:gd name="connsiteY1" fmla="*/ 6519 h 12417"/>
                <a:gd name="connsiteX2" fmla="*/ 0 w 12417"/>
                <a:gd name="connsiteY2" fmla="*/ 9624 h 12417"/>
                <a:gd name="connsiteX3" fmla="*/ 0 w 12417"/>
                <a:gd name="connsiteY3" fmla="*/ 14901 h 12417"/>
                <a:gd name="connsiteX4" fmla="*/ 3104 w 12417"/>
                <a:gd name="connsiteY4" fmla="*/ 14901 h 12417"/>
                <a:gd name="connsiteX5" fmla="*/ 5278 w 12417"/>
                <a:gd name="connsiteY5" fmla="*/ 14901 h 12417"/>
                <a:gd name="connsiteX6" fmla="*/ 7451 w 12417"/>
                <a:gd name="connsiteY6" fmla="*/ 14901 h 12417"/>
                <a:gd name="connsiteX7" fmla="*/ 8382 w 12417"/>
                <a:gd name="connsiteY7" fmla="*/ 13970 h 12417"/>
                <a:gd name="connsiteX8" fmla="*/ 10555 w 12417"/>
                <a:gd name="connsiteY8" fmla="*/ 11797 h 12417"/>
                <a:gd name="connsiteX9" fmla="*/ 14591 w 12417"/>
                <a:gd name="connsiteY9" fmla="*/ 11797 h 12417"/>
                <a:gd name="connsiteX10" fmla="*/ 14591 w 12417"/>
                <a:gd name="connsiteY10" fmla="*/ 4346 h 12417"/>
                <a:gd name="connsiteX11" fmla="*/ 3104 w 12417"/>
                <a:gd name="connsiteY11" fmla="*/ 0 h 12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2417" h="12417">
                  <a:moveTo>
                    <a:pt x="1242" y="4346"/>
                  </a:moveTo>
                  <a:lnTo>
                    <a:pt x="0" y="6519"/>
                  </a:lnTo>
                  <a:lnTo>
                    <a:pt x="0" y="9624"/>
                  </a:lnTo>
                  <a:lnTo>
                    <a:pt x="0" y="14901"/>
                  </a:lnTo>
                  <a:lnTo>
                    <a:pt x="3104" y="14901"/>
                  </a:lnTo>
                  <a:lnTo>
                    <a:pt x="5278" y="14901"/>
                  </a:lnTo>
                  <a:lnTo>
                    <a:pt x="7451" y="14901"/>
                  </a:lnTo>
                  <a:lnTo>
                    <a:pt x="8382" y="13970"/>
                  </a:lnTo>
                  <a:lnTo>
                    <a:pt x="10555" y="11797"/>
                  </a:lnTo>
                  <a:lnTo>
                    <a:pt x="14591" y="11797"/>
                  </a:lnTo>
                  <a:lnTo>
                    <a:pt x="14591" y="4346"/>
                  </a:lnTo>
                  <a:lnTo>
                    <a:pt x="3104" y="0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353">
              <a:extLst>
                <a:ext uri="{FF2B5EF4-FFF2-40B4-BE49-F238E27FC236}">
                  <a16:creationId xmlns:a16="http://schemas.microsoft.com/office/drawing/2014/main" id="{024ACFEC-DD79-476A-BC09-7F069D01E78B}"/>
                </a:ext>
              </a:extLst>
            </p:cNvPr>
            <p:cNvSpPr/>
            <p:nvPr/>
          </p:nvSpPr>
          <p:spPr>
            <a:xfrm>
              <a:off x="4937582" y="4135296"/>
              <a:ext cx="15522" cy="6209"/>
            </a:xfrm>
            <a:custGeom>
              <a:avLst/>
              <a:gdLst>
                <a:gd name="connsiteX0" fmla="*/ 5277 w 15522"/>
                <a:gd name="connsiteY0" fmla="*/ 6209 h 6208"/>
                <a:gd name="connsiteX1" fmla="*/ 7451 w 15522"/>
                <a:gd name="connsiteY1" fmla="*/ 6209 h 6208"/>
                <a:gd name="connsiteX2" fmla="*/ 8382 w 15522"/>
                <a:gd name="connsiteY2" fmla="*/ 6209 h 6208"/>
                <a:gd name="connsiteX3" fmla="*/ 12418 w 15522"/>
                <a:gd name="connsiteY3" fmla="*/ 4036 h 6208"/>
                <a:gd name="connsiteX4" fmla="*/ 15522 w 15522"/>
                <a:gd name="connsiteY4" fmla="*/ 4036 h 6208"/>
                <a:gd name="connsiteX5" fmla="*/ 15522 w 15522"/>
                <a:gd name="connsiteY5" fmla="*/ 0 h 6208"/>
                <a:gd name="connsiteX6" fmla="*/ 0 w 15522"/>
                <a:gd name="connsiteY6" fmla="*/ 0 h 6208"/>
                <a:gd name="connsiteX7" fmla="*/ 3104 w 15522"/>
                <a:gd name="connsiteY7" fmla="*/ 4036 h 62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522" h="6208">
                  <a:moveTo>
                    <a:pt x="5277" y="6209"/>
                  </a:moveTo>
                  <a:lnTo>
                    <a:pt x="7451" y="6209"/>
                  </a:lnTo>
                  <a:lnTo>
                    <a:pt x="8382" y="6209"/>
                  </a:lnTo>
                  <a:lnTo>
                    <a:pt x="12418" y="4036"/>
                  </a:lnTo>
                  <a:lnTo>
                    <a:pt x="15522" y="4036"/>
                  </a:lnTo>
                  <a:lnTo>
                    <a:pt x="15522" y="0"/>
                  </a:lnTo>
                  <a:lnTo>
                    <a:pt x="0" y="0"/>
                  </a:lnTo>
                  <a:lnTo>
                    <a:pt x="3104" y="4036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354">
              <a:extLst>
                <a:ext uri="{FF2B5EF4-FFF2-40B4-BE49-F238E27FC236}">
                  <a16:creationId xmlns:a16="http://schemas.microsoft.com/office/drawing/2014/main" id="{9522F150-2FC3-4EC7-A069-5644037F7C48}"/>
                </a:ext>
              </a:extLst>
            </p:cNvPr>
            <p:cNvSpPr/>
            <p:nvPr/>
          </p:nvSpPr>
          <p:spPr>
            <a:xfrm>
              <a:off x="5256410" y="5105129"/>
              <a:ext cx="12418" cy="24836"/>
            </a:xfrm>
            <a:custGeom>
              <a:avLst/>
              <a:gdLst>
                <a:gd name="connsiteX0" fmla="*/ 9313 w 12417"/>
                <a:gd name="connsiteY0" fmla="*/ 22352 h 24835"/>
                <a:gd name="connsiteX1" fmla="*/ 10245 w 12417"/>
                <a:gd name="connsiteY1" fmla="*/ 18006 h 24835"/>
                <a:gd name="connsiteX2" fmla="*/ 10245 w 12417"/>
                <a:gd name="connsiteY2" fmla="*/ 12728 h 24835"/>
                <a:gd name="connsiteX3" fmla="*/ 10245 w 12417"/>
                <a:gd name="connsiteY3" fmla="*/ 7451 h 24835"/>
                <a:gd name="connsiteX4" fmla="*/ 12418 w 12417"/>
                <a:gd name="connsiteY4" fmla="*/ 0 h 24835"/>
                <a:gd name="connsiteX5" fmla="*/ 3104 w 12417"/>
                <a:gd name="connsiteY5" fmla="*/ 0 h 24835"/>
                <a:gd name="connsiteX6" fmla="*/ 2173 w 12417"/>
                <a:gd name="connsiteY6" fmla="*/ 5588 h 24835"/>
                <a:gd name="connsiteX7" fmla="*/ 2173 w 12417"/>
                <a:gd name="connsiteY7" fmla="*/ 12728 h 24835"/>
                <a:gd name="connsiteX8" fmla="*/ 0 w 12417"/>
                <a:gd name="connsiteY8" fmla="*/ 20179 h 24835"/>
                <a:gd name="connsiteX9" fmla="*/ 0 w 12417"/>
                <a:gd name="connsiteY9" fmla="*/ 27630 h 24835"/>
                <a:gd name="connsiteX10" fmla="*/ 7140 w 12417"/>
                <a:gd name="connsiteY10" fmla="*/ 27630 h 248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2417" h="24835">
                  <a:moveTo>
                    <a:pt x="9313" y="22352"/>
                  </a:moveTo>
                  <a:lnTo>
                    <a:pt x="10245" y="18006"/>
                  </a:lnTo>
                  <a:lnTo>
                    <a:pt x="10245" y="12728"/>
                  </a:lnTo>
                  <a:lnTo>
                    <a:pt x="10245" y="7451"/>
                  </a:lnTo>
                  <a:lnTo>
                    <a:pt x="12418" y="0"/>
                  </a:lnTo>
                  <a:lnTo>
                    <a:pt x="3104" y="0"/>
                  </a:lnTo>
                  <a:lnTo>
                    <a:pt x="2173" y="5588"/>
                  </a:lnTo>
                  <a:lnTo>
                    <a:pt x="2173" y="12728"/>
                  </a:lnTo>
                  <a:lnTo>
                    <a:pt x="0" y="20179"/>
                  </a:lnTo>
                  <a:lnTo>
                    <a:pt x="0" y="27630"/>
                  </a:lnTo>
                  <a:lnTo>
                    <a:pt x="7140" y="27630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355">
              <a:extLst>
                <a:ext uri="{FF2B5EF4-FFF2-40B4-BE49-F238E27FC236}">
                  <a16:creationId xmlns:a16="http://schemas.microsoft.com/office/drawing/2014/main" id="{1F214FB3-8B56-40DB-BE6F-66106EF2EF79}"/>
                </a:ext>
              </a:extLst>
            </p:cNvPr>
            <p:cNvSpPr/>
            <p:nvPr/>
          </p:nvSpPr>
          <p:spPr>
            <a:xfrm>
              <a:off x="3850401" y="4200801"/>
              <a:ext cx="406684" cy="447042"/>
            </a:xfrm>
            <a:custGeom>
              <a:avLst/>
              <a:gdLst>
                <a:gd name="connsiteX0" fmla="*/ 395818 w 406683"/>
                <a:gd name="connsiteY0" fmla="*/ 287783 h 447041"/>
                <a:gd name="connsiteX1" fmla="*/ 392714 w 406683"/>
                <a:gd name="connsiteY1" fmla="*/ 285610 h 447041"/>
                <a:gd name="connsiteX2" fmla="*/ 387436 w 406683"/>
                <a:gd name="connsiteY2" fmla="*/ 283437 h 447041"/>
                <a:gd name="connsiteX3" fmla="*/ 383401 w 406683"/>
                <a:gd name="connsiteY3" fmla="*/ 282506 h 447041"/>
                <a:gd name="connsiteX4" fmla="*/ 381227 w 406683"/>
                <a:gd name="connsiteY4" fmla="*/ 280333 h 447041"/>
                <a:gd name="connsiteX5" fmla="*/ 381227 w 406683"/>
                <a:gd name="connsiteY5" fmla="*/ 278159 h 447041"/>
                <a:gd name="connsiteX6" fmla="*/ 381227 w 406683"/>
                <a:gd name="connsiteY6" fmla="*/ 275986 h 447041"/>
                <a:gd name="connsiteX7" fmla="*/ 383401 w 406683"/>
                <a:gd name="connsiteY7" fmla="*/ 275055 h 447041"/>
                <a:gd name="connsiteX8" fmla="*/ 381227 w 406683"/>
                <a:gd name="connsiteY8" fmla="*/ 270709 h 447041"/>
                <a:gd name="connsiteX9" fmla="*/ 379986 w 406683"/>
                <a:gd name="connsiteY9" fmla="*/ 268846 h 447041"/>
                <a:gd name="connsiteX10" fmla="*/ 375950 w 406683"/>
                <a:gd name="connsiteY10" fmla="*/ 265431 h 447041"/>
                <a:gd name="connsiteX11" fmla="*/ 372845 w 406683"/>
                <a:gd name="connsiteY11" fmla="*/ 263568 h 447041"/>
                <a:gd name="connsiteX12" fmla="*/ 366636 w 406683"/>
                <a:gd name="connsiteY12" fmla="*/ 261395 h 447041"/>
                <a:gd name="connsiteX13" fmla="*/ 363532 w 406683"/>
                <a:gd name="connsiteY13" fmla="*/ 258291 h 447041"/>
                <a:gd name="connsiteX14" fmla="*/ 359186 w 406683"/>
                <a:gd name="connsiteY14" fmla="*/ 256118 h 447041"/>
                <a:gd name="connsiteX15" fmla="*/ 358254 w 406683"/>
                <a:gd name="connsiteY15" fmla="*/ 253945 h 447041"/>
                <a:gd name="connsiteX16" fmla="*/ 358254 w 406683"/>
                <a:gd name="connsiteY16" fmla="*/ 252703 h 447041"/>
                <a:gd name="connsiteX17" fmla="*/ 356081 w 406683"/>
                <a:gd name="connsiteY17" fmla="*/ 250840 h 447041"/>
                <a:gd name="connsiteX18" fmla="*/ 356081 w 406683"/>
                <a:gd name="connsiteY18" fmla="*/ 248667 h 447041"/>
                <a:gd name="connsiteX19" fmla="*/ 356081 w 406683"/>
                <a:gd name="connsiteY19" fmla="*/ 243389 h 447041"/>
                <a:gd name="connsiteX20" fmla="*/ 341490 w 406683"/>
                <a:gd name="connsiteY20" fmla="*/ 238112 h 447041"/>
                <a:gd name="connsiteX21" fmla="*/ 330004 w 406683"/>
                <a:gd name="connsiteY21" fmla="*/ 228488 h 447041"/>
                <a:gd name="connsiteX22" fmla="*/ 322864 w 406683"/>
                <a:gd name="connsiteY22" fmla="*/ 215760 h 447041"/>
                <a:gd name="connsiteX23" fmla="*/ 325037 w 406683"/>
                <a:gd name="connsiteY23" fmla="*/ 211724 h 447041"/>
                <a:gd name="connsiteX24" fmla="*/ 326899 w 406683"/>
                <a:gd name="connsiteY24" fmla="*/ 206446 h 447041"/>
                <a:gd name="connsiteX25" fmla="*/ 330004 w 406683"/>
                <a:gd name="connsiteY25" fmla="*/ 203032 h 447041"/>
                <a:gd name="connsiteX26" fmla="*/ 336523 w 406683"/>
                <a:gd name="connsiteY26" fmla="*/ 195581 h 447041"/>
                <a:gd name="connsiteX27" fmla="*/ 326899 w 406683"/>
                <a:gd name="connsiteY27" fmla="*/ 184094 h 447041"/>
                <a:gd name="connsiteX28" fmla="*/ 319759 w 406683"/>
                <a:gd name="connsiteY28" fmla="*/ 171366 h 447041"/>
                <a:gd name="connsiteX29" fmla="*/ 310446 w 406683"/>
                <a:gd name="connsiteY29" fmla="*/ 158638 h 447041"/>
                <a:gd name="connsiteX30" fmla="*/ 302995 w 406683"/>
                <a:gd name="connsiteY30" fmla="*/ 147151 h 447041"/>
                <a:gd name="connsiteX31" fmla="*/ 290577 w 406683"/>
                <a:gd name="connsiteY31" fmla="*/ 139701 h 447041"/>
                <a:gd name="connsiteX32" fmla="*/ 275986 w 406683"/>
                <a:gd name="connsiteY32" fmla="*/ 134423 h 447041"/>
                <a:gd name="connsiteX33" fmla="*/ 275986 w 406683"/>
                <a:gd name="connsiteY33" fmla="*/ 121695 h 447041"/>
                <a:gd name="connsiteX34" fmla="*/ 259222 w 406683"/>
                <a:gd name="connsiteY34" fmla="*/ 106793 h 447041"/>
                <a:gd name="connsiteX35" fmla="*/ 244631 w 406683"/>
                <a:gd name="connsiteY35" fmla="*/ 90029 h 447041"/>
                <a:gd name="connsiteX36" fmla="*/ 226936 w 406683"/>
                <a:gd name="connsiteY36" fmla="*/ 77301 h 447041"/>
                <a:gd name="connsiteX37" fmla="*/ 222900 w 406683"/>
                <a:gd name="connsiteY37" fmla="*/ 75128 h 447041"/>
                <a:gd name="connsiteX38" fmla="*/ 219796 w 406683"/>
                <a:gd name="connsiteY38" fmla="*/ 75128 h 447041"/>
                <a:gd name="connsiteX39" fmla="*/ 214518 w 406683"/>
                <a:gd name="connsiteY39" fmla="*/ 75128 h 447041"/>
                <a:gd name="connsiteX40" fmla="*/ 209240 w 406683"/>
                <a:gd name="connsiteY40" fmla="*/ 75128 h 447041"/>
                <a:gd name="connsiteX41" fmla="*/ 203032 w 406683"/>
                <a:gd name="connsiteY41" fmla="*/ 75128 h 447041"/>
                <a:gd name="connsiteX42" fmla="*/ 199927 w 406683"/>
                <a:gd name="connsiteY42" fmla="*/ 72955 h 447041"/>
                <a:gd name="connsiteX43" fmla="*/ 192787 w 406683"/>
                <a:gd name="connsiteY43" fmla="*/ 64573 h 447041"/>
                <a:gd name="connsiteX44" fmla="*/ 187509 w 406683"/>
                <a:gd name="connsiteY44" fmla="*/ 50913 h 447041"/>
                <a:gd name="connsiteX45" fmla="*/ 180059 w 406683"/>
                <a:gd name="connsiteY45" fmla="*/ 36012 h 447041"/>
                <a:gd name="connsiteX46" fmla="*/ 172918 w 406683"/>
                <a:gd name="connsiteY46" fmla="*/ 23283 h 447041"/>
                <a:gd name="connsiteX47" fmla="*/ 166709 w 406683"/>
                <a:gd name="connsiteY47" fmla="*/ 22352 h 447041"/>
                <a:gd name="connsiteX48" fmla="*/ 161432 w 406683"/>
                <a:gd name="connsiteY48" fmla="*/ 20179 h 447041"/>
                <a:gd name="connsiteX49" fmla="*/ 156154 w 406683"/>
                <a:gd name="connsiteY49" fmla="*/ 18006 h 447041"/>
                <a:gd name="connsiteX50" fmla="*/ 152118 w 406683"/>
                <a:gd name="connsiteY50" fmla="*/ 15833 h 447041"/>
                <a:gd name="connsiteX51" fmla="*/ 146841 w 406683"/>
                <a:gd name="connsiteY51" fmla="*/ 12728 h 447041"/>
                <a:gd name="connsiteX52" fmla="*/ 141563 w 406683"/>
                <a:gd name="connsiteY52" fmla="*/ 12728 h 447041"/>
                <a:gd name="connsiteX53" fmla="*/ 137527 w 406683"/>
                <a:gd name="connsiteY53" fmla="*/ 14901 h 447041"/>
                <a:gd name="connsiteX54" fmla="*/ 136596 w 406683"/>
                <a:gd name="connsiteY54" fmla="*/ 14901 h 447041"/>
                <a:gd name="connsiteX55" fmla="*/ 132250 w 406683"/>
                <a:gd name="connsiteY55" fmla="*/ 15833 h 447041"/>
                <a:gd name="connsiteX56" fmla="*/ 136596 w 406683"/>
                <a:gd name="connsiteY56" fmla="*/ 28561 h 447041"/>
                <a:gd name="connsiteX57" fmla="*/ 139701 w 406683"/>
                <a:gd name="connsiteY57" fmla="*/ 38185 h 447041"/>
                <a:gd name="connsiteX58" fmla="*/ 141563 w 406683"/>
                <a:gd name="connsiteY58" fmla="*/ 49671 h 447041"/>
                <a:gd name="connsiteX59" fmla="*/ 143736 w 406683"/>
                <a:gd name="connsiteY59" fmla="*/ 65504 h 447041"/>
                <a:gd name="connsiteX60" fmla="*/ 154291 w 406683"/>
                <a:gd name="connsiteY60" fmla="*/ 62400 h 447041"/>
                <a:gd name="connsiteX61" fmla="*/ 161432 w 406683"/>
                <a:gd name="connsiteY61" fmla="*/ 57122 h 447041"/>
                <a:gd name="connsiteX62" fmla="*/ 166709 w 406683"/>
                <a:gd name="connsiteY62" fmla="*/ 52776 h 447041"/>
                <a:gd name="connsiteX63" fmla="*/ 176023 w 406683"/>
                <a:gd name="connsiteY63" fmla="*/ 49671 h 447041"/>
                <a:gd name="connsiteX64" fmla="*/ 176023 w 406683"/>
                <a:gd name="connsiteY64" fmla="*/ 52776 h 447041"/>
                <a:gd name="connsiteX65" fmla="*/ 180059 w 406683"/>
                <a:gd name="connsiteY65" fmla="*/ 52776 h 447041"/>
                <a:gd name="connsiteX66" fmla="*/ 176023 w 406683"/>
                <a:gd name="connsiteY66" fmla="*/ 54949 h 447041"/>
                <a:gd name="connsiteX67" fmla="*/ 172918 w 406683"/>
                <a:gd name="connsiteY67" fmla="*/ 58053 h 447041"/>
                <a:gd name="connsiteX68" fmla="*/ 166709 w 406683"/>
                <a:gd name="connsiteY68" fmla="*/ 60226 h 447041"/>
                <a:gd name="connsiteX69" fmla="*/ 163605 w 406683"/>
                <a:gd name="connsiteY69" fmla="*/ 62400 h 447041"/>
                <a:gd name="connsiteX70" fmla="*/ 159259 w 406683"/>
                <a:gd name="connsiteY70" fmla="*/ 65504 h 447041"/>
                <a:gd name="connsiteX71" fmla="*/ 158327 w 406683"/>
                <a:gd name="connsiteY71" fmla="*/ 69850 h 447041"/>
                <a:gd name="connsiteX72" fmla="*/ 156154 w 406683"/>
                <a:gd name="connsiteY72" fmla="*/ 75128 h 447041"/>
                <a:gd name="connsiteX73" fmla="*/ 154291 w 406683"/>
                <a:gd name="connsiteY73" fmla="*/ 80405 h 447041"/>
                <a:gd name="connsiteX74" fmla="*/ 152118 w 406683"/>
                <a:gd name="connsiteY74" fmla="*/ 84752 h 447041"/>
                <a:gd name="connsiteX75" fmla="*/ 150877 w 406683"/>
                <a:gd name="connsiteY75" fmla="*/ 86614 h 447041"/>
                <a:gd name="connsiteX76" fmla="*/ 149014 w 406683"/>
                <a:gd name="connsiteY76" fmla="*/ 87856 h 447041"/>
                <a:gd name="connsiteX77" fmla="*/ 146841 w 406683"/>
                <a:gd name="connsiteY77" fmla="*/ 87856 h 447041"/>
                <a:gd name="connsiteX78" fmla="*/ 143736 w 406683"/>
                <a:gd name="connsiteY78" fmla="*/ 90029 h 447041"/>
                <a:gd name="connsiteX79" fmla="*/ 143736 w 406683"/>
                <a:gd name="connsiteY79" fmla="*/ 82579 h 447041"/>
                <a:gd name="connsiteX80" fmla="*/ 141563 w 406683"/>
                <a:gd name="connsiteY80" fmla="*/ 69850 h 447041"/>
                <a:gd name="connsiteX81" fmla="*/ 139701 w 406683"/>
                <a:gd name="connsiteY81" fmla="*/ 58053 h 447041"/>
                <a:gd name="connsiteX82" fmla="*/ 139701 w 406683"/>
                <a:gd name="connsiteY82" fmla="*/ 52776 h 447041"/>
                <a:gd name="connsiteX83" fmla="*/ 126972 w 406683"/>
                <a:gd name="connsiteY83" fmla="*/ 49671 h 447041"/>
                <a:gd name="connsiteX84" fmla="*/ 119832 w 406683"/>
                <a:gd name="connsiteY84" fmla="*/ 38185 h 447041"/>
                <a:gd name="connsiteX85" fmla="*/ 112381 w 406683"/>
                <a:gd name="connsiteY85" fmla="*/ 25457 h 447041"/>
                <a:gd name="connsiteX86" fmla="*/ 107414 w 406683"/>
                <a:gd name="connsiteY86" fmla="*/ 12728 h 447041"/>
                <a:gd name="connsiteX87" fmla="*/ 80095 w 406683"/>
                <a:gd name="connsiteY87" fmla="*/ 12728 h 447041"/>
                <a:gd name="connsiteX88" fmla="*/ 80095 w 406683"/>
                <a:gd name="connsiteY88" fmla="*/ 57122 h 447041"/>
                <a:gd name="connsiteX89" fmla="*/ 73886 w 406683"/>
                <a:gd name="connsiteY89" fmla="*/ 57122 h 447041"/>
                <a:gd name="connsiteX90" fmla="*/ 70782 w 406683"/>
                <a:gd name="connsiteY90" fmla="*/ 54949 h 447041"/>
                <a:gd name="connsiteX91" fmla="*/ 66746 w 406683"/>
                <a:gd name="connsiteY91" fmla="*/ 54949 h 447041"/>
                <a:gd name="connsiteX92" fmla="*/ 63641 w 406683"/>
                <a:gd name="connsiteY92" fmla="*/ 52776 h 447041"/>
                <a:gd name="connsiteX93" fmla="*/ 56191 w 406683"/>
                <a:gd name="connsiteY93" fmla="*/ 38185 h 447041"/>
                <a:gd name="connsiteX94" fmla="*/ 54328 w 406683"/>
                <a:gd name="connsiteY94" fmla="*/ 22352 h 447041"/>
                <a:gd name="connsiteX95" fmla="*/ 56191 w 406683"/>
                <a:gd name="connsiteY95" fmla="*/ 3104 h 447041"/>
                <a:gd name="connsiteX96" fmla="*/ 52155 w 406683"/>
                <a:gd name="connsiteY96" fmla="*/ 3104 h 447041"/>
                <a:gd name="connsiteX97" fmla="*/ 52155 w 406683"/>
                <a:gd name="connsiteY97" fmla="*/ 0 h 447041"/>
                <a:gd name="connsiteX98" fmla="*/ 22973 w 406683"/>
                <a:gd name="connsiteY98" fmla="*/ 3104 h 447041"/>
                <a:gd name="connsiteX99" fmla="*/ 19869 w 406683"/>
                <a:gd name="connsiteY99" fmla="*/ 28561 h 447041"/>
                <a:gd name="connsiteX100" fmla="*/ 16764 w 406683"/>
                <a:gd name="connsiteY100" fmla="*/ 54949 h 447041"/>
                <a:gd name="connsiteX101" fmla="*/ 9313 w 406683"/>
                <a:gd name="connsiteY101" fmla="*/ 79474 h 447041"/>
                <a:gd name="connsiteX102" fmla="*/ 0 w 406683"/>
                <a:gd name="connsiteY102" fmla="*/ 97480 h 447041"/>
                <a:gd name="connsiteX103" fmla="*/ 3104 w 406683"/>
                <a:gd name="connsiteY103" fmla="*/ 104620 h 447041"/>
                <a:gd name="connsiteX104" fmla="*/ 7451 w 406683"/>
                <a:gd name="connsiteY104" fmla="*/ 109898 h 447041"/>
                <a:gd name="connsiteX105" fmla="*/ 12418 w 406683"/>
                <a:gd name="connsiteY105" fmla="*/ 114244 h 447041"/>
                <a:gd name="connsiteX106" fmla="*/ 19869 w 406683"/>
                <a:gd name="connsiteY106" fmla="*/ 116417 h 447041"/>
                <a:gd name="connsiteX107" fmla="*/ 27009 w 406683"/>
                <a:gd name="connsiteY107" fmla="*/ 117349 h 447041"/>
                <a:gd name="connsiteX108" fmla="*/ 27009 w 406683"/>
                <a:gd name="connsiteY108" fmla="*/ 121695 h 447041"/>
                <a:gd name="connsiteX109" fmla="*/ 27009 w 406683"/>
                <a:gd name="connsiteY109" fmla="*/ 123868 h 447041"/>
                <a:gd name="connsiteX110" fmla="*/ 25146 w 406683"/>
                <a:gd name="connsiteY110" fmla="*/ 123868 h 447041"/>
                <a:gd name="connsiteX111" fmla="*/ 25146 w 406683"/>
                <a:gd name="connsiteY111" fmla="*/ 124799 h 447041"/>
                <a:gd name="connsiteX112" fmla="*/ 22973 w 406683"/>
                <a:gd name="connsiteY112" fmla="*/ 126972 h 447041"/>
                <a:gd name="connsiteX113" fmla="*/ 30113 w 406683"/>
                <a:gd name="connsiteY113" fmla="*/ 141874 h 447041"/>
                <a:gd name="connsiteX114" fmla="*/ 41600 w 406683"/>
                <a:gd name="connsiteY114" fmla="*/ 151187 h 447041"/>
                <a:gd name="connsiteX115" fmla="*/ 56191 w 406683"/>
                <a:gd name="connsiteY115" fmla="*/ 156465 h 447041"/>
                <a:gd name="connsiteX116" fmla="*/ 72955 w 406683"/>
                <a:gd name="connsiteY116" fmla="*/ 161742 h 447041"/>
                <a:gd name="connsiteX117" fmla="*/ 90650 w 406683"/>
                <a:gd name="connsiteY117" fmla="*/ 166089 h 447041"/>
                <a:gd name="connsiteX118" fmla="*/ 107414 w 406683"/>
                <a:gd name="connsiteY118" fmla="*/ 171366 h 447041"/>
                <a:gd name="connsiteX119" fmla="*/ 119832 w 406683"/>
                <a:gd name="connsiteY119" fmla="*/ 178817 h 447041"/>
                <a:gd name="connsiteX120" fmla="*/ 132250 w 406683"/>
                <a:gd name="connsiteY120" fmla="*/ 174471 h 447041"/>
                <a:gd name="connsiteX121" fmla="*/ 139701 w 406683"/>
                <a:gd name="connsiteY121" fmla="*/ 169193 h 447041"/>
                <a:gd name="connsiteX122" fmla="*/ 144668 w 406683"/>
                <a:gd name="connsiteY122" fmla="*/ 163915 h 447041"/>
                <a:gd name="connsiteX123" fmla="*/ 150877 w 406683"/>
                <a:gd name="connsiteY123" fmla="*/ 158638 h 447041"/>
                <a:gd name="connsiteX124" fmla="*/ 159259 w 406683"/>
                <a:gd name="connsiteY124" fmla="*/ 154602 h 447041"/>
                <a:gd name="connsiteX125" fmla="*/ 168882 w 406683"/>
                <a:gd name="connsiteY125" fmla="*/ 156465 h 447041"/>
                <a:gd name="connsiteX126" fmla="*/ 178196 w 406683"/>
                <a:gd name="connsiteY126" fmla="*/ 163915 h 447041"/>
                <a:gd name="connsiteX127" fmla="*/ 188441 w 406683"/>
                <a:gd name="connsiteY127" fmla="*/ 171366 h 447041"/>
                <a:gd name="connsiteX128" fmla="*/ 203032 w 406683"/>
                <a:gd name="connsiteY128" fmla="*/ 174471 h 447041"/>
                <a:gd name="connsiteX129" fmla="*/ 212345 w 406683"/>
                <a:gd name="connsiteY129" fmla="*/ 218864 h 447041"/>
                <a:gd name="connsiteX130" fmla="*/ 219796 w 406683"/>
                <a:gd name="connsiteY130" fmla="*/ 228488 h 447041"/>
                <a:gd name="connsiteX131" fmla="*/ 230040 w 406683"/>
                <a:gd name="connsiteY131" fmla="*/ 235939 h 447041"/>
                <a:gd name="connsiteX132" fmla="*/ 239664 w 406683"/>
                <a:gd name="connsiteY132" fmla="*/ 243389 h 447041"/>
                <a:gd name="connsiteX133" fmla="*/ 246804 w 406683"/>
                <a:gd name="connsiteY133" fmla="*/ 256118 h 447041"/>
                <a:gd name="connsiteX134" fmla="*/ 248977 w 406683"/>
                <a:gd name="connsiteY134" fmla="*/ 265431 h 447041"/>
                <a:gd name="connsiteX135" fmla="*/ 246804 w 406683"/>
                <a:gd name="connsiteY135" fmla="*/ 278159 h 447041"/>
                <a:gd name="connsiteX136" fmla="*/ 243700 w 406683"/>
                <a:gd name="connsiteY136" fmla="*/ 295234 h 447041"/>
                <a:gd name="connsiteX137" fmla="*/ 237491 w 406683"/>
                <a:gd name="connsiteY137" fmla="*/ 311998 h 447041"/>
                <a:gd name="connsiteX138" fmla="*/ 232213 w 406683"/>
                <a:gd name="connsiteY138" fmla="*/ 326899 h 447041"/>
                <a:gd name="connsiteX139" fmla="*/ 226936 w 406683"/>
                <a:gd name="connsiteY139" fmla="*/ 337455 h 447041"/>
                <a:gd name="connsiteX140" fmla="*/ 209240 w 406683"/>
                <a:gd name="connsiteY140" fmla="*/ 342732 h 447041"/>
                <a:gd name="connsiteX141" fmla="*/ 188441 w 406683"/>
                <a:gd name="connsiteY141" fmla="*/ 348010 h 447041"/>
                <a:gd name="connsiteX142" fmla="*/ 172918 w 406683"/>
                <a:gd name="connsiteY142" fmla="*/ 354529 h 447041"/>
                <a:gd name="connsiteX143" fmla="*/ 172918 w 406683"/>
                <a:gd name="connsiteY143" fmla="*/ 361669 h 447041"/>
                <a:gd name="connsiteX144" fmla="*/ 172918 w 406683"/>
                <a:gd name="connsiteY144" fmla="*/ 367257 h 447041"/>
                <a:gd name="connsiteX145" fmla="*/ 173850 w 406683"/>
                <a:gd name="connsiteY145" fmla="*/ 372535 h 447041"/>
                <a:gd name="connsiteX146" fmla="*/ 176023 w 406683"/>
                <a:gd name="connsiteY146" fmla="*/ 377813 h 447041"/>
                <a:gd name="connsiteX147" fmla="*/ 197754 w 406683"/>
                <a:gd name="connsiteY147" fmla="*/ 376571 h 447041"/>
                <a:gd name="connsiteX148" fmla="*/ 216691 w 406683"/>
                <a:gd name="connsiteY148" fmla="*/ 370362 h 447041"/>
                <a:gd name="connsiteX149" fmla="*/ 232213 w 406683"/>
                <a:gd name="connsiteY149" fmla="*/ 361669 h 447041"/>
                <a:gd name="connsiteX150" fmla="*/ 243700 w 406683"/>
                <a:gd name="connsiteY150" fmla="*/ 372535 h 447041"/>
                <a:gd name="connsiteX151" fmla="*/ 254255 w 406683"/>
                <a:gd name="connsiteY151" fmla="*/ 387126 h 447041"/>
                <a:gd name="connsiteX152" fmla="*/ 261395 w 406683"/>
                <a:gd name="connsiteY152" fmla="*/ 402027 h 447041"/>
                <a:gd name="connsiteX153" fmla="*/ 268846 w 406683"/>
                <a:gd name="connsiteY153" fmla="*/ 418791 h 447041"/>
                <a:gd name="connsiteX154" fmla="*/ 280022 w 406683"/>
                <a:gd name="connsiteY154" fmla="*/ 429657 h 447041"/>
                <a:gd name="connsiteX155" fmla="*/ 292750 w 406683"/>
                <a:gd name="connsiteY155" fmla="*/ 436797 h 447041"/>
                <a:gd name="connsiteX156" fmla="*/ 310446 w 406683"/>
                <a:gd name="connsiteY156" fmla="*/ 441143 h 447041"/>
                <a:gd name="connsiteX157" fmla="*/ 326899 w 406683"/>
                <a:gd name="connsiteY157" fmla="*/ 444248 h 447041"/>
                <a:gd name="connsiteX158" fmla="*/ 339628 w 406683"/>
                <a:gd name="connsiteY158" fmla="*/ 449526 h 447041"/>
                <a:gd name="connsiteX159" fmla="*/ 343663 w 406683"/>
                <a:gd name="connsiteY159" fmla="*/ 449526 h 447041"/>
                <a:gd name="connsiteX160" fmla="*/ 336523 w 406683"/>
                <a:gd name="connsiteY160" fmla="*/ 433693 h 447041"/>
                <a:gd name="connsiteX161" fmla="*/ 326899 w 406683"/>
                <a:gd name="connsiteY161" fmla="*/ 420964 h 447041"/>
                <a:gd name="connsiteX162" fmla="*/ 316655 w 406683"/>
                <a:gd name="connsiteY162" fmla="*/ 406374 h 447041"/>
                <a:gd name="connsiteX163" fmla="*/ 319759 w 406683"/>
                <a:gd name="connsiteY163" fmla="*/ 406374 h 447041"/>
                <a:gd name="connsiteX164" fmla="*/ 322864 w 406683"/>
                <a:gd name="connsiteY164" fmla="*/ 407305 h 447041"/>
                <a:gd name="connsiteX165" fmla="*/ 330004 w 406683"/>
                <a:gd name="connsiteY165" fmla="*/ 411651 h 447041"/>
                <a:gd name="connsiteX166" fmla="*/ 339628 w 406683"/>
                <a:gd name="connsiteY166" fmla="*/ 416929 h 447041"/>
                <a:gd name="connsiteX167" fmla="*/ 348941 w 406683"/>
                <a:gd name="connsiteY167" fmla="*/ 422206 h 447041"/>
                <a:gd name="connsiteX168" fmla="*/ 356081 w 406683"/>
                <a:gd name="connsiteY168" fmla="*/ 426242 h 447041"/>
                <a:gd name="connsiteX169" fmla="*/ 359186 w 406683"/>
                <a:gd name="connsiteY169" fmla="*/ 424379 h 447041"/>
                <a:gd name="connsiteX170" fmla="*/ 361359 w 406683"/>
                <a:gd name="connsiteY170" fmla="*/ 422206 h 447041"/>
                <a:gd name="connsiteX171" fmla="*/ 363532 w 406683"/>
                <a:gd name="connsiteY171" fmla="*/ 420964 h 447041"/>
                <a:gd name="connsiteX172" fmla="*/ 363532 w 406683"/>
                <a:gd name="connsiteY172" fmla="*/ 418791 h 447041"/>
                <a:gd name="connsiteX173" fmla="*/ 365395 w 406683"/>
                <a:gd name="connsiteY173" fmla="*/ 416929 h 447041"/>
                <a:gd name="connsiteX174" fmla="*/ 366636 w 406683"/>
                <a:gd name="connsiteY174" fmla="*/ 414756 h 447041"/>
                <a:gd name="connsiteX175" fmla="*/ 365395 w 406683"/>
                <a:gd name="connsiteY175" fmla="*/ 394577 h 447041"/>
                <a:gd name="connsiteX176" fmla="*/ 359186 w 406683"/>
                <a:gd name="connsiteY176" fmla="*/ 379675 h 447041"/>
                <a:gd name="connsiteX177" fmla="*/ 352045 w 406683"/>
                <a:gd name="connsiteY177" fmla="*/ 365084 h 447041"/>
                <a:gd name="connsiteX178" fmla="*/ 339628 w 406683"/>
                <a:gd name="connsiteY178" fmla="*/ 365084 h 447041"/>
                <a:gd name="connsiteX179" fmla="*/ 332177 w 406683"/>
                <a:gd name="connsiteY179" fmla="*/ 333108 h 447041"/>
                <a:gd name="connsiteX180" fmla="*/ 322864 w 406683"/>
                <a:gd name="connsiteY180" fmla="*/ 304547 h 447041"/>
                <a:gd name="connsiteX181" fmla="*/ 329073 w 406683"/>
                <a:gd name="connsiteY181" fmla="*/ 302685 h 447041"/>
                <a:gd name="connsiteX182" fmla="*/ 334350 w 406683"/>
                <a:gd name="connsiteY182" fmla="*/ 302685 h 447041"/>
                <a:gd name="connsiteX183" fmla="*/ 339628 w 406683"/>
                <a:gd name="connsiteY183" fmla="*/ 300512 h 447041"/>
                <a:gd name="connsiteX184" fmla="*/ 346768 w 406683"/>
                <a:gd name="connsiteY184" fmla="*/ 300512 h 447041"/>
                <a:gd name="connsiteX185" fmla="*/ 352045 w 406683"/>
                <a:gd name="connsiteY185" fmla="*/ 313240 h 447041"/>
                <a:gd name="connsiteX186" fmla="*/ 359186 w 406683"/>
                <a:gd name="connsiteY186" fmla="*/ 322553 h 447041"/>
                <a:gd name="connsiteX187" fmla="*/ 368810 w 406683"/>
                <a:gd name="connsiteY187" fmla="*/ 332177 h 447041"/>
                <a:gd name="connsiteX188" fmla="*/ 375950 w 406683"/>
                <a:gd name="connsiteY188" fmla="*/ 340559 h 447041"/>
                <a:gd name="connsiteX189" fmla="*/ 383401 w 406683"/>
                <a:gd name="connsiteY189" fmla="*/ 340559 h 447041"/>
                <a:gd name="connsiteX190" fmla="*/ 388368 w 406683"/>
                <a:gd name="connsiteY190" fmla="*/ 339628 h 447041"/>
                <a:gd name="connsiteX191" fmla="*/ 394577 w 406683"/>
                <a:gd name="connsiteY191" fmla="*/ 339628 h 447041"/>
                <a:gd name="connsiteX192" fmla="*/ 399854 w 406683"/>
                <a:gd name="connsiteY192" fmla="*/ 337455 h 447041"/>
                <a:gd name="connsiteX193" fmla="*/ 407305 w 406683"/>
                <a:gd name="connsiteY193" fmla="*/ 287783 h 447041"/>
                <a:gd name="connsiteX194" fmla="*/ 402027 w 406683"/>
                <a:gd name="connsiteY194" fmla="*/ 287783 h 4470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</a:cxnLst>
              <a:rect l="l" t="t" r="r" b="b"/>
              <a:pathLst>
                <a:path w="406683" h="447041">
                  <a:moveTo>
                    <a:pt x="395818" y="287783"/>
                  </a:moveTo>
                  <a:lnTo>
                    <a:pt x="392714" y="285610"/>
                  </a:lnTo>
                  <a:lnTo>
                    <a:pt x="387436" y="283437"/>
                  </a:lnTo>
                  <a:lnTo>
                    <a:pt x="383401" y="282506"/>
                  </a:lnTo>
                  <a:lnTo>
                    <a:pt x="381227" y="280333"/>
                  </a:lnTo>
                  <a:lnTo>
                    <a:pt x="381227" y="278159"/>
                  </a:lnTo>
                  <a:lnTo>
                    <a:pt x="381227" y="275986"/>
                  </a:lnTo>
                  <a:lnTo>
                    <a:pt x="383401" y="275055"/>
                  </a:lnTo>
                  <a:lnTo>
                    <a:pt x="381227" y="270709"/>
                  </a:lnTo>
                  <a:lnTo>
                    <a:pt x="379986" y="268846"/>
                  </a:lnTo>
                  <a:lnTo>
                    <a:pt x="375950" y="265431"/>
                  </a:lnTo>
                  <a:lnTo>
                    <a:pt x="372845" y="263568"/>
                  </a:lnTo>
                  <a:lnTo>
                    <a:pt x="366636" y="261395"/>
                  </a:lnTo>
                  <a:lnTo>
                    <a:pt x="363532" y="258291"/>
                  </a:lnTo>
                  <a:lnTo>
                    <a:pt x="359186" y="256118"/>
                  </a:lnTo>
                  <a:lnTo>
                    <a:pt x="358254" y="253945"/>
                  </a:lnTo>
                  <a:lnTo>
                    <a:pt x="358254" y="252703"/>
                  </a:lnTo>
                  <a:lnTo>
                    <a:pt x="356081" y="250840"/>
                  </a:lnTo>
                  <a:lnTo>
                    <a:pt x="356081" y="248667"/>
                  </a:lnTo>
                  <a:lnTo>
                    <a:pt x="356081" y="243389"/>
                  </a:lnTo>
                  <a:lnTo>
                    <a:pt x="341490" y="238112"/>
                  </a:lnTo>
                  <a:lnTo>
                    <a:pt x="330004" y="228488"/>
                  </a:lnTo>
                  <a:lnTo>
                    <a:pt x="322864" y="215760"/>
                  </a:lnTo>
                  <a:lnTo>
                    <a:pt x="325037" y="211724"/>
                  </a:lnTo>
                  <a:lnTo>
                    <a:pt x="326899" y="206446"/>
                  </a:lnTo>
                  <a:lnTo>
                    <a:pt x="330004" y="203032"/>
                  </a:lnTo>
                  <a:lnTo>
                    <a:pt x="336523" y="195581"/>
                  </a:lnTo>
                  <a:lnTo>
                    <a:pt x="326899" y="184094"/>
                  </a:lnTo>
                  <a:lnTo>
                    <a:pt x="319759" y="171366"/>
                  </a:lnTo>
                  <a:lnTo>
                    <a:pt x="310446" y="158638"/>
                  </a:lnTo>
                  <a:lnTo>
                    <a:pt x="302995" y="147151"/>
                  </a:lnTo>
                  <a:lnTo>
                    <a:pt x="290577" y="139701"/>
                  </a:lnTo>
                  <a:lnTo>
                    <a:pt x="275986" y="134423"/>
                  </a:lnTo>
                  <a:lnTo>
                    <a:pt x="275986" y="121695"/>
                  </a:lnTo>
                  <a:lnTo>
                    <a:pt x="259222" y="106793"/>
                  </a:lnTo>
                  <a:lnTo>
                    <a:pt x="244631" y="90029"/>
                  </a:lnTo>
                  <a:lnTo>
                    <a:pt x="226936" y="77301"/>
                  </a:lnTo>
                  <a:lnTo>
                    <a:pt x="222900" y="75128"/>
                  </a:lnTo>
                  <a:lnTo>
                    <a:pt x="219796" y="75128"/>
                  </a:lnTo>
                  <a:lnTo>
                    <a:pt x="214518" y="75128"/>
                  </a:lnTo>
                  <a:lnTo>
                    <a:pt x="209240" y="75128"/>
                  </a:lnTo>
                  <a:lnTo>
                    <a:pt x="203032" y="75128"/>
                  </a:lnTo>
                  <a:lnTo>
                    <a:pt x="199927" y="72955"/>
                  </a:lnTo>
                  <a:lnTo>
                    <a:pt x="192787" y="64573"/>
                  </a:lnTo>
                  <a:lnTo>
                    <a:pt x="187509" y="50913"/>
                  </a:lnTo>
                  <a:lnTo>
                    <a:pt x="180059" y="36012"/>
                  </a:lnTo>
                  <a:lnTo>
                    <a:pt x="172918" y="23283"/>
                  </a:lnTo>
                  <a:lnTo>
                    <a:pt x="166709" y="22352"/>
                  </a:lnTo>
                  <a:lnTo>
                    <a:pt x="161432" y="20179"/>
                  </a:lnTo>
                  <a:lnTo>
                    <a:pt x="156154" y="18006"/>
                  </a:lnTo>
                  <a:lnTo>
                    <a:pt x="152118" y="15833"/>
                  </a:lnTo>
                  <a:lnTo>
                    <a:pt x="146841" y="12728"/>
                  </a:lnTo>
                  <a:lnTo>
                    <a:pt x="141563" y="12728"/>
                  </a:lnTo>
                  <a:lnTo>
                    <a:pt x="137527" y="14901"/>
                  </a:lnTo>
                  <a:lnTo>
                    <a:pt x="136596" y="14901"/>
                  </a:lnTo>
                  <a:lnTo>
                    <a:pt x="132250" y="15833"/>
                  </a:lnTo>
                  <a:lnTo>
                    <a:pt x="136596" y="28561"/>
                  </a:lnTo>
                  <a:lnTo>
                    <a:pt x="139701" y="38185"/>
                  </a:lnTo>
                  <a:lnTo>
                    <a:pt x="141563" y="49671"/>
                  </a:lnTo>
                  <a:lnTo>
                    <a:pt x="143736" y="65504"/>
                  </a:lnTo>
                  <a:lnTo>
                    <a:pt x="154291" y="62400"/>
                  </a:lnTo>
                  <a:lnTo>
                    <a:pt x="161432" y="57122"/>
                  </a:lnTo>
                  <a:lnTo>
                    <a:pt x="166709" y="52776"/>
                  </a:lnTo>
                  <a:lnTo>
                    <a:pt x="176023" y="49671"/>
                  </a:lnTo>
                  <a:lnTo>
                    <a:pt x="176023" y="52776"/>
                  </a:lnTo>
                  <a:lnTo>
                    <a:pt x="180059" y="52776"/>
                  </a:lnTo>
                  <a:lnTo>
                    <a:pt x="176023" y="54949"/>
                  </a:lnTo>
                  <a:lnTo>
                    <a:pt x="172918" y="58053"/>
                  </a:lnTo>
                  <a:lnTo>
                    <a:pt x="166709" y="60226"/>
                  </a:lnTo>
                  <a:lnTo>
                    <a:pt x="163605" y="62400"/>
                  </a:lnTo>
                  <a:lnTo>
                    <a:pt x="159259" y="65504"/>
                  </a:lnTo>
                  <a:lnTo>
                    <a:pt x="158327" y="69850"/>
                  </a:lnTo>
                  <a:lnTo>
                    <a:pt x="156154" y="75128"/>
                  </a:lnTo>
                  <a:lnTo>
                    <a:pt x="154291" y="80405"/>
                  </a:lnTo>
                  <a:lnTo>
                    <a:pt x="152118" y="84752"/>
                  </a:lnTo>
                  <a:lnTo>
                    <a:pt x="150877" y="86614"/>
                  </a:lnTo>
                  <a:lnTo>
                    <a:pt x="149014" y="87856"/>
                  </a:lnTo>
                  <a:lnTo>
                    <a:pt x="146841" y="87856"/>
                  </a:lnTo>
                  <a:lnTo>
                    <a:pt x="143736" y="90029"/>
                  </a:lnTo>
                  <a:lnTo>
                    <a:pt x="143736" y="82579"/>
                  </a:lnTo>
                  <a:lnTo>
                    <a:pt x="141563" y="69850"/>
                  </a:lnTo>
                  <a:lnTo>
                    <a:pt x="139701" y="58053"/>
                  </a:lnTo>
                  <a:lnTo>
                    <a:pt x="139701" y="52776"/>
                  </a:lnTo>
                  <a:lnTo>
                    <a:pt x="126972" y="49671"/>
                  </a:lnTo>
                  <a:lnTo>
                    <a:pt x="119832" y="38185"/>
                  </a:lnTo>
                  <a:lnTo>
                    <a:pt x="112381" y="25457"/>
                  </a:lnTo>
                  <a:lnTo>
                    <a:pt x="107414" y="12728"/>
                  </a:lnTo>
                  <a:lnTo>
                    <a:pt x="80095" y="12728"/>
                  </a:lnTo>
                  <a:lnTo>
                    <a:pt x="80095" y="57122"/>
                  </a:lnTo>
                  <a:lnTo>
                    <a:pt x="73886" y="57122"/>
                  </a:lnTo>
                  <a:lnTo>
                    <a:pt x="70782" y="54949"/>
                  </a:lnTo>
                  <a:lnTo>
                    <a:pt x="66746" y="54949"/>
                  </a:lnTo>
                  <a:lnTo>
                    <a:pt x="63641" y="52776"/>
                  </a:lnTo>
                  <a:lnTo>
                    <a:pt x="56191" y="38185"/>
                  </a:lnTo>
                  <a:lnTo>
                    <a:pt x="54328" y="22352"/>
                  </a:lnTo>
                  <a:lnTo>
                    <a:pt x="56191" y="3104"/>
                  </a:lnTo>
                  <a:lnTo>
                    <a:pt x="52155" y="3104"/>
                  </a:lnTo>
                  <a:lnTo>
                    <a:pt x="52155" y="0"/>
                  </a:lnTo>
                  <a:lnTo>
                    <a:pt x="22973" y="3104"/>
                  </a:lnTo>
                  <a:lnTo>
                    <a:pt x="19869" y="28561"/>
                  </a:lnTo>
                  <a:lnTo>
                    <a:pt x="16764" y="54949"/>
                  </a:lnTo>
                  <a:lnTo>
                    <a:pt x="9313" y="79474"/>
                  </a:lnTo>
                  <a:lnTo>
                    <a:pt x="0" y="97480"/>
                  </a:lnTo>
                  <a:lnTo>
                    <a:pt x="3104" y="104620"/>
                  </a:lnTo>
                  <a:lnTo>
                    <a:pt x="7451" y="109898"/>
                  </a:lnTo>
                  <a:lnTo>
                    <a:pt x="12418" y="114244"/>
                  </a:lnTo>
                  <a:lnTo>
                    <a:pt x="19869" y="116417"/>
                  </a:lnTo>
                  <a:lnTo>
                    <a:pt x="27009" y="117349"/>
                  </a:lnTo>
                  <a:lnTo>
                    <a:pt x="27009" y="121695"/>
                  </a:lnTo>
                  <a:lnTo>
                    <a:pt x="27009" y="123868"/>
                  </a:lnTo>
                  <a:lnTo>
                    <a:pt x="25146" y="123868"/>
                  </a:lnTo>
                  <a:lnTo>
                    <a:pt x="25146" y="124799"/>
                  </a:lnTo>
                  <a:lnTo>
                    <a:pt x="22973" y="126972"/>
                  </a:lnTo>
                  <a:lnTo>
                    <a:pt x="30113" y="141874"/>
                  </a:lnTo>
                  <a:lnTo>
                    <a:pt x="41600" y="151187"/>
                  </a:lnTo>
                  <a:lnTo>
                    <a:pt x="56191" y="156465"/>
                  </a:lnTo>
                  <a:lnTo>
                    <a:pt x="72955" y="161742"/>
                  </a:lnTo>
                  <a:lnTo>
                    <a:pt x="90650" y="166089"/>
                  </a:lnTo>
                  <a:lnTo>
                    <a:pt x="107414" y="171366"/>
                  </a:lnTo>
                  <a:lnTo>
                    <a:pt x="119832" y="178817"/>
                  </a:lnTo>
                  <a:lnTo>
                    <a:pt x="132250" y="174471"/>
                  </a:lnTo>
                  <a:lnTo>
                    <a:pt x="139701" y="169193"/>
                  </a:lnTo>
                  <a:lnTo>
                    <a:pt x="144668" y="163915"/>
                  </a:lnTo>
                  <a:lnTo>
                    <a:pt x="150877" y="158638"/>
                  </a:lnTo>
                  <a:lnTo>
                    <a:pt x="159259" y="154602"/>
                  </a:lnTo>
                  <a:lnTo>
                    <a:pt x="168882" y="156465"/>
                  </a:lnTo>
                  <a:lnTo>
                    <a:pt x="178196" y="163915"/>
                  </a:lnTo>
                  <a:lnTo>
                    <a:pt x="188441" y="171366"/>
                  </a:lnTo>
                  <a:lnTo>
                    <a:pt x="203032" y="174471"/>
                  </a:lnTo>
                  <a:lnTo>
                    <a:pt x="212345" y="218864"/>
                  </a:lnTo>
                  <a:lnTo>
                    <a:pt x="219796" y="228488"/>
                  </a:lnTo>
                  <a:lnTo>
                    <a:pt x="230040" y="235939"/>
                  </a:lnTo>
                  <a:lnTo>
                    <a:pt x="239664" y="243389"/>
                  </a:lnTo>
                  <a:lnTo>
                    <a:pt x="246804" y="256118"/>
                  </a:lnTo>
                  <a:lnTo>
                    <a:pt x="248977" y="265431"/>
                  </a:lnTo>
                  <a:lnTo>
                    <a:pt x="246804" y="278159"/>
                  </a:lnTo>
                  <a:lnTo>
                    <a:pt x="243700" y="295234"/>
                  </a:lnTo>
                  <a:lnTo>
                    <a:pt x="237491" y="311998"/>
                  </a:lnTo>
                  <a:lnTo>
                    <a:pt x="232213" y="326899"/>
                  </a:lnTo>
                  <a:lnTo>
                    <a:pt x="226936" y="337455"/>
                  </a:lnTo>
                  <a:lnTo>
                    <a:pt x="209240" y="342732"/>
                  </a:lnTo>
                  <a:lnTo>
                    <a:pt x="188441" y="348010"/>
                  </a:lnTo>
                  <a:lnTo>
                    <a:pt x="172918" y="354529"/>
                  </a:lnTo>
                  <a:lnTo>
                    <a:pt x="172918" y="361669"/>
                  </a:lnTo>
                  <a:lnTo>
                    <a:pt x="172918" y="367257"/>
                  </a:lnTo>
                  <a:lnTo>
                    <a:pt x="173850" y="372535"/>
                  </a:lnTo>
                  <a:lnTo>
                    <a:pt x="176023" y="377813"/>
                  </a:lnTo>
                  <a:lnTo>
                    <a:pt x="197754" y="376571"/>
                  </a:lnTo>
                  <a:lnTo>
                    <a:pt x="216691" y="370362"/>
                  </a:lnTo>
                  <a:lnTo>
                    <a:pt x="232213" y="361669"/>
                  </a:lnTo>
                  <a:lnTo>
                    <a:pt x="243700" y="372535"/>
                  </a:lnTo>
                  <a:lnTo>
                    <a:pt x="254255" y="387126"/>
                  </a:lnTo>
                  <a:lnTo>
                    <a:pt x="261395" y="402027"/>
                  </a:lnTo>
                  <a:lnTo>
                    <a:pt x="268846" y="418791"/>
                  </a:lnTo>
                  <a:lnTo>
                    <a:pt x="280022" y="429657"/>
                  </a:lnTo>
                  <a:lnTo>
                    <a:pt x="292750" y="436797"/>
                  </a:lnTo>
                  <a:lnTo>
                    <a:pt x="310446" y="441143"/>
                  </a:lnTo>
                  <a:lnTo>
                    <a:pt x="326899" y="444248"/>
                  </a:lnTo>
                  <a:lnTo>
                    <a:pt x="339628" y="449526"/>
                  </a:lnTo>
                  <a:lnTo>
                    <a:pt x="343663" y="449526"/>
                  </a:lnTo>
                  <a:lnTo>
                    <a:pt x="336523" y="433693"/>
                  </a:lnTo>
                  <a:lnTo>
                    <a:pt x="326899" y="420964"/>
                  </a:lnTo>
                  <a:lnTo>
                    <a:pt x="316655" y="406374"/>
                  </a:lnTo>
                  <a:lnTo>
                    <a:pt x="319759" y="406374"/>
                  </a:lnTo>
                  <a:lnTo>
                    <a:pt x="322864" y="407305"/>
                  </a:lnTo>
                  <a:lnTo>
                    <a:pt x="330004" y="411651"/>
                  </a:lnTo>
                  <a:lnTo>
                    <a:pt x="339628" y="416929"/>
                  </a:lnTo>
                  <a:lnTo>
                    <a:pt x="348941" y="422206"/>
                  </a:lnTo>
                  <a:lnTo>
                    <a:pt x="356081" y="426242"/>
                  </a:lnTo>
                  <a:lnTo>
                    <a:pt x="359186" y="424379"/>
                  </a:lnTo>
                  <a:lnTo>
                    <a:pt x="361359" y="422206"/>
                  </a:lnTo>
                  <a:lnTo>
                    <a:pt x="363532" y="420964"/>
                  </a:lnTo>
                  <a:lnTo>
                    <a:pt x="363532" y="418791"/>
                  </a:lnTo>
                  <a:lnTo>
                    <a:pt x="365395" y="416929"/>
                  </a:lnTo>
                  <a:lnTo>
                    <a:pt x="366636" y="414756"/>
                  </a:lnTo>
                  <a:lnTo>
                    <a:pt x="365395" y="394577"/>
                  </a:lnTo>
                  <a:lnTo>
                    <a:pt x="359186" y="379675"/>
                  </a:lnTo>
                  <a:lnTo>
                    <a:pt x="352045" y="365084"/>
                  </a:lnTo>
                  <a:lnTo>
                    <a:pt x="339628" y="365084"/>
                  </a:lnTo>
                  <a:lnTo>
                    <a:pt x="332177" y="333108"/>
                  </a:lnTo>
                  <a:lnTo>
                    <a:pt x="322864" y="304547"/>
                  </a:lnTo>
                  <a:lnTo>
                    <a:pt x="329073" y="302685"/>
                  </a:lnTo>
                  <a:lnTo>
                    <a:pt x="334350" y="302685"/>
                  </a:lnTo>
                  <a:lnTo>
                    <a:pt x="339628" y="300512"/>
                  </a:lnTo>
                  <a:lnTo>
                    <a:pt x="346768" y="300512"/>
                  </a:lnTo>
                  <a:lnTo>
                    <a:pt x="352045" y="313240"/>
                  </a:lnTo>
                  <a:lnTo>
                    <a:pt x="359186" y="322553"/>
                  </a:lnTo>
                  <a:lnTo>
                    <a:pt x="368810" y="332177"/>
                  </a:lnTo>
                  <a:lnTo>
                    <a:pt x="375950" y="340559"/>
                  </a:lnTo>
                  <a:lnTo>
                    <a:pt x="383401" y="340559"/>
                  </a:lnTo>
                  <a:lnTo>
                    <a:pt x="388368" y="339628"/>
                  </a:lnTo>
                  <a:lnTo>
                    <a:pt x="394577" y="339628"/>
                  </a:lnTo>
                  <a:lnTo>
                    <a:pt x="399854" y="337455"/>
                  </a:lnTo>
                  <a:lnTo>
                    <a:pt x="407305" y="287783"/>
                  </a:lnTo>
                  <a:lnTo>
                    <a:pt x="402027" y="287783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356">
              <a:extLst>
                <a:ext uri="{FF2B5EF4-FFF2-40B4-BE49-F238E27FC236}">
                  <a16:creationId xmlns:a16="http://schemas.microsoft.com/office/drawing/2014/main" id="{4CA2D805-E8C5-428E-A7E2-7F9EA94F4DD8}"/>
                </a:ext>
              </a:extLst>
            </p:cNvPr>
            <p:cNvSpPr/>
            <p:nvPr/>
          </p:nvSpPr>
          <p:spPr>
            <a:xfrm>
              <a:off x="5463788" y="5234275"/>
              <a:ext cx="43462" cy="15522"/>
            </a:xfrm>
            <a:custGeom>
              <a:avLst/>
              <a:gdLst>
                <a:gd name="connsiteX0" fmla="*/ 24836 w 43462"/>
                <a:gd name="connsiteY0" fmla="*/ 7451 h 15522"/>
                <a:gd name="connsiteX1" fmla="*/ 14591 w 43462"/>
                <a:gd name="connsiteY1" fmla="*/ 3415 h 15522"/>
                <a:gd name="connsiteX2" fmla="*/ 4967 w 43462"/>
                <a:gd name="connsiteY2" fmla="*/ 0 h 15522"/>
                <a:gd name="connsiteX3" fmla="*/ 3104 w 43462"/>
                <a:gd name="connsiteY3" fmla="*/ 3415 h 15522"/>
                <a:gd name="connsiteX4" fmla="*/ 3104 w 43462"/>
                <a:gd name="connsiteY4" fmla="*/ 5278 h 15522"/>
                <a:gd name="connsiteX5" fmla="*/ 1863 w 43462"/>
                <a:gd name="connsiteY5" fmla="*/ 7451 h 15522"/>
                <a:gd name="connsiteX6" fmla="*/ 0 w 43462"/>
                <a:gd name="connsiteY6" fmla="*/ 8692 h 15522"/>
                <a:gd name="connsiteX7" fmla="*/ 0 w 43462"/>
                <a:gd name="connsiteY7" fmla="*/ 12728 h 15522"/>
                <a:gd name="connsiteX8" fmla="*/ 7140 w 43462"/>
                <a:gd name="connsiteY8" fmla="*/ 12728 h 15522"/>
                <a:gd name="connsiteX9" fmla="*/ 10245 w 43462"/>
                <a:gd name="connsiteY9" fmla="*/ 14901 h 15522"/>
                <a:gd name="connsiteX10" fmla="*/ 12418 w 43462"/>
                <a:gd name="connsiteY10" fmla="*/ 14901 h 15522"/>
                <a:gd name="connsiteX11" fmla="*/ 15522 w 43462"/>
                <a:gd name="connsiteY11" fmla="*/ 15833 h 15522"/>
                <a:gd name="connsiteX12" fmla="*/ 44704 w 43462"/>
                <a:gd name="connsiteY12" fmla="*/ 15833 h 15522"/>
                <a:gd name="connsiteX13" fmla="*/ 37253 w 43462"/>
                <a:gd name="connsiteY13" fmla="*/ 10555 h 15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3462" h="15522">
                  <a:moveTo>
                    <a:pt x="24836" y="7451"/>
                  </a:moveTo>
                  <a:lnTo>
                    <a:pt x="14591" y="3415"/>
                  </a:lnTo>
                  <a:lnTo>
                    <a:pt x="4967" y="0"/>
                  </a:lnTo>
                  <a:lnTo>
                    <a:pt x="3104" y="3415"/>
                  </a:lnTo>
                  <a:lnTo>
                    <a:pt x="3104" y="5278"/>
                  </a:lnTo>
                  <a:lnTo>
                    <a:pt x="1863" y="7451"/>
                  </a:lnTo>
                  <a:lnTo>
                    <a:pt x="0" y="8692"/>
                  </a:lnTo>
                  <a:lnTo>
                    <a:pt x="0" y="12728"/>
                  </a:lnTo>
                  <a:lnTo>
                    <a:pt x="7140" y="12728"/>
                  </a:lnTo>
                  <a:lnTo>
                    <a:pt x="10245" y="14901"/>
                  </a:lnTo>
                  <a:lnTo>
                    <a:pt x="12418" y="14901"/>
                  </a:lnTo>
                  <a:lnTo>
                    <a:pt x="15522" y="15833"/>
                  </a:lnTo>
                  <a:lnTo>
                    <a:pt x="44704" y="15833"/>
                  </a:lnTo>
                  <a:lnTo>
                    <a:pt x="37253" y="10555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357">
              <a:extLst>
                <a:ext uri="{FF2B5EF4-FFF2-40B4-BE49-F238E27FC236}">
                  <a16:creationId xmlns:a16="http://schemas.microsoft.com/office/drawing/2014/main" id="{BAEF32D9-FA8E-41BF-A291-2E3332A44D4D}"/>
                </a:ext>
              </a:extLst>
            </p:cNvPr>
            <p:cNvSpPr/>
            <p:nvPr/>
          </p:nvSpPr>
          <p:spPr>
            <a:xfrm>
              <a:off x="5144029" y="5162562"/>
              <a:ext cx="24836" cy="9313"/>
            </a:xfrm>
            <a:custGeom>
              <a:avLst/>
              <a:gdLst>
                <a:gd name="connsiteX0" fmla="*/ 4967 w 24835"/>
                <a:gd name="connsiteY0" fmla="*/ 10555 h 9313"/>
                <a:gd name="connsiteX1" fmla="*/ 10245 w 24835"/>
                <a:gd name="connsiteY1" fmla="*/ 10555 h 9313"/>
                <a:gd name="connsiteX2" fmla="*/ 14280 w 24835"/>
                <a:gd name="connsiteY2" fmla="*/ 8382 h 9313"/>
                <a:gd name="connsiteX3" fmla="*/ 17695 w 24835"/>
                <a:gd name="connsiteY3" fmla="*/ 7140 h 9313"/>
                <a:gd name="connsiteX4" fmla="*/ 19558 w 24835"/>
                <a:gd name="connsiteY4" fmla="*/ 5278 h 9313"/>
                <a:gd name="connsiteX5" fmla="*/ 24836 w 24835"/>
                <a:gd name="connsiteY5" fmla="*/ 3104 h 9313"/>
                <a:gd name="connsiteX6" fmla="*/ 24836 w 24835"/>
                <a:gd name="connsiteY6" fmla="*/ 0 h 9313"/>
                <a:gd name="connsiteX7" fmla="*/ 0 w 24835"/>
                <a:gd name="connsiteY7" fmla="*/ 0 h 9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4835" h="9313">
                  <a:moveTo>
                    <a:pt x="4967" y="10555"/>
                  </a:moveTo>
                  <a:lnTo>
                    <a:pt x="10245" y="10555"/>
                  </a:lnTo>
                  <a:lnTo>
                    <a:pt x="14280" y="8382"/>
                  </a:lnTo>
                  <a:lnTo>
                    <a:pt x="17695" y="7140"/>
                  </a:lnTo>
                  <a:lnTo>
                    <a:pt x="19558" y="5278"/>
                  </a:lnTo>
                  <a:lnTo>
                    <a:pt x="24836" y="3104"/>
                  </a:lnTo>
                  <a:lnTo>
                    <a:pt x="24836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358">
              <a:extLst>
                <a:ext uri="{FF2B5EF4-FFF2-40B4-BE49-F238E27FC236}">
                  <a16:creationId xmlns:a16="http://schemas.microsoft.com/office/drawing/2014/main" id="{5473C19A-99DF-4326-9D3F-FC1C468C2319}"/>
                </a:ext>
              </a:extLst>
            </p:cNvPr>
            <p:cNvSpPr/>
            <p:nvPr/>
          </p:nvSpPr>
          <p:spPr>
            <a:xfrm>
              <a:off x="5247097" y="5141141"/>
              <a:ext cx="24836" cy="40358"/>
            </a:xfrm>
            <a:custGeom>
              <a:avLst/>
              <a:gdLst>
                <a:gd name="connsiteX0" fmla="*/ 21731 w 24835"/>
                <a:gd name="connsiteY0" fmla="*/ 0 h 40357"/>
                <a:gd name="connsiteX1" fmla="*/ 14591 w 24835"/>
                <a:gd name="connsiteY1" fmla="*/ 0 h 40357"/>
                <a:gd name="connsiteX2" fmla="*/ 9313 w 24835"/>
                <a:gd name="connsiteY2" fmla="*/ 0 h 40357"/>
                <a:gd name="connsiteX3" fmla="*/ 4967 w 24835"/>
                <a:gd name="connsiteY3" fmla="*/ 2173 h 40357"/>
                <a:gd name="connsiteX4" fmla="*/ 1863 w 24835"/>
                <a:gd name="connsiteY4" fmla="*/ 4346 h 40357"/>
                <a:gd name="connsiteX5" fmla="*/ 0 w 24835"/>
                <a:gd name="connsiteY5" fmla="*/ 11797 h 40357"/>
                <a:gd name="connsiteX6" fmla="*/ 0 w 24835"/>
                <a:gd name="connsiteY6" fmla="*/ 26698 h 40357"/>
                <a:gd name="connsiteX7" fmla="*/ 1863 w 24835"/>
                <a:gd name="connsiteY7" fmla="*/ 41289 h 40357"/>
                <a:gd name="connsiteX8" fmla="*/ 7140 w 24835"/>
                <a:gd name="connsiteY8" fmla="*/ 39116 h 40357"/>
                <a:gd name="connsiteX9" fmla="*/ 11487 w 24835"/>
                <a:gd name="connsiteY9" fmla="*/ 39116 h 40357"/>
                <a:gd name="connsiteX10" fmla="*/ 14591 w 24835"/>
                <a:gd name="connsiteY10" fmla="*/ 39116 h 40357"/>
                <a:gd name="connsiteX11" fmla="*/ 16454 w 24835"/>
                <a:gd name="connsiteY11" fmla="*/ 37253 h 40357"/>
                <a:gd name="connsiteX12" fmla="*/ 26078 w 24835"/>
                <a:gd name="connsiteY12" fmla="*/ 37253 h 40357"/>
                <a:gd name="connsiteX13" fmla="*/ 23904 w 24835"/>
                <a:gd name="connsiteY13" fmla="*/ 17075 h 403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4835" h="40357">
                  <a:moveTo>
                    <a:pt x="21731" y="0"/>
                  </a:moveTo>
                  <a:lnTo>
                    <a:pt x="14591" y="0"/>
                  </a:lnTo>
                  <a:lnTo>
                    <a:pt x="9313" y="0"/>
                  </a:lnTo>
                  <a:lnTo>
                    <a:pt x="4967" y="2173"/>
                  </a:lnTo>
                  <a:lnTo>
                    <a:pt x="1863" y="4346"/>
                  </a:lnTo>
                  <a:lnTo>
                    <a:pt x="0" y="11797"/>
                  </a:lnTo>
                  <a:lnTo>
                    <a:pt x="0" y="26698"/>
                  </a:lnTo>
                  <a:lnTo>
                    <a:pt x="1863" y="41289"/>
                  </a:lnTo>
                  <a:lnTo>
                    <a:pt x="7140" y="39116"/>
                  </a:lnTo>
                  <a:lnTo>
                    <a:pt x="11487" y="39116"/>
                  </a:lnTo>
                  <a:lnTo>
                    <a:pt x="14591" y="39116"/>
                  </a:lnTo>
                  <a:lnTo>
                    <a:pt x="16454" y="37253"/>
                  </a:lnTo>
                  <a:lnTo>
                    <a:pt x="26078" y="37253"/>
                  </a:lnTo>
                  <a:lnTo>
                    <a:pt x="23904" y="17075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359">
              <a:extLst>
                <a:ext uri="{FF2B5EF4-FFF2-40B4-BE49-F238E27FC236}">
                  <a16:creationId xmlns:a16="http://schemas.microsoft.com/office/drawing/2014/main" id="{B9847770-9A9A-408C-9DFF-24E318966ECE}"/>
                </a:ext>
              </a:extLst>
            </p:cNvPr>
            <p:cNvSpPr/>
            <p:nvPr/>
          </p:nvSpPr>
          <p:spPr>
            <a:xfrm>
              <a:off x="5592933" y="5239552"/>
              <a:ext cx="34149" cy="21731"/>
            </a:xfrm>
            <a:custGeom>
              <a:avLst/>
              <a:gdLst>
                <a:gd name="connsiteX0" fmla="*/ 21731 w 34149"/>
                <a:gd name="connsiteY0" fmla="*/ 3415 h 21731"/>
                <a:gd name="connsiteX1" fmla="*/ 14591 w 34149"/>
                <a:gd name="connsiteY1" fmla="*/ 5278 h 21731"/>
                <a:gd name="connsiteX2" fmla="*/ 7140 w 34149"/>
                <a:gd name="connsiteY2" fmla="*/ 9624 h 21731"/>
                <a:gd name="connsiteX3" fmla="*/ 0 w 34149"/>
                <a:gd name="connsiteY3" fmla="*/ 10555 h 21731"/>
                <a:gd name="connsiteX4" fmla="*/ 3104 w 34149"/>
                <a:gd name="connsiteY4" fmla="*/ 24525 h 21731"/>
                <a:gd name="connsiteX5" fmla="*/ 7140 w 34149"/>
                <a:gd name="connsiteY5" fmla="*/ 22352 h 21731"/>
                <a:gd name="connsiteX6" fmla="*/ 10245 w 34149"/>
                <a:gd name="connsiteY6" fmla="*/ 22352 h 21731"/>
                <a:gd name="connsiteX7" fmla="*/ 12418 w 34149"/>
                <a:gd name="connsiteY7" fmla="*/ 22352 h 21731"/>
                <a:gd name="connsiteX8" fmla="*/ 12418 w 34149"/>
                <a:gd name="connsiteY8" fmla="*/ 20179 h 21731"/>
                <a:gd name="connsiteX9" fmla="*/ 15522 w 34149"/>
                <a:gd name="connsiteY9" fmla="*/ 20179 h 21731"/>
                <a:gd name="connsiteX10" fmla="*/ 21731 w 34149"/>
                <a:gd name="connsiteY10" fmla="*/ 17075 h 21731"/>
                <a:gd name="connsiteX11" fmla="*/ 24836 w 34149"/>
                <a:gd name="connsiteY11" fmla="*/ 12728 h 21731"/>
                <a:gd name="connsiteX12" fmla="*/ 29182 w 34149"/>
                <a:gd name="connsiteY12" fmla="*/ 9624 h 21731"/>
                <a:gd name="connsiteX13" fmla="*/ 32286 w 34149"/>
                <a:gd name="connsiteY13" fmla="*/ 5278 h 21731"/>
                <a:gd name="connsiteX14" fmla="*/ 36322 w 34149"/>
                <a:gd name="connsiteY14" fmla="*/ 0 h 21731"/>
                <a:gd name="connsiteX15" fmla="*/ 27009 w 34149"/>
                <a:gd name="connsiteY15" fmla="*/ 0 h 21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4149" h="21731">
                  <a:moveTo>
                    <a:pt x="21731" y="3415"/>
                  </a:moveTo>
                  <a:lnTo>
                    <a:pt x="14591" y="5278"/>
                  </a:lnTo>
                  <a:lnTo>
                    <a:pt x="7140" y="9624"/>
                  </a:lnTo>
                  <a:lnTo>
                    <a:pt x="0" y="10555"/>
                  </a:lnTo>
                  <a:lnTo>
                    <a:pt x="3104" y="24525"/>
                  </a:lnTo>
                  <a:lnTo>
                    <a:pt x="7140" y="22352"/>
                  </a:lnTo>
                  <a:lnTo>
                    <a:pt x="10245" y="22352"/>
                  </a:lnTo>
                  <a:lnTo>
                    <a:pt x="12418" y="22352"/>
                  </a:lnTo>
                  <a:lnTo>
                    <a:pt x="12418" y="20179"/>
                  </a:lnTo>
                  <a:lnTo>
                    <a:pt x="15522" y="20179"/>
                  </a:lnTo>
                  <a:lnTo>
                    <a:pt x="21731" y="17075"/>
                  </a:lnTo>
                  <a:lnTo>
                    <a:pt x="24836" y="12728"/>
                  </a:lnTo>
                  <a:lnTo>
                    <a:pt x="29182" y="9624"/>
                  </a:lnTo>
                  <a:lnTo>
                    <a:pt x="32286" y="5278"/>
                  </a:lnTo>
                  <a:lnTo>
                    <a:pt x="36322" y="0"/>
                  </a:lnTo>
                  <a:lnTo>
                    <a:pt x="27009" y="0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360">
              <a:extLst>
                <a:ext uri="{FF2B5EF4-FFF2-40B4-BE49-F238E27FC236}">
                  <a16:creationId xmlns:a16="http://schemas.microsoft.com/office/drawing/2014/main" id="{F855E41D-C947-4B41-B37B-8A59DA261069}"/>
                </a:ext>
              </a:extLst>
            </p:cNvPr>
            <p:cNvSpPr/>
            <p:nvPr/>
          </p:nvSpPr>
          <p:spPr>
            <a:xfrm>
              <a:off x="4877977" y="3996527"/>
              <a:ext cx="2967861" cy="2340761"/>
            </a:xfrm>
            <a:custGeom>
              <a:avLst/>
              <a:gdLst>
                <a:gd name="connsiteX0" fmla="*/ 2965999 w 2967861"/>
                <a:gd name="connsiteY0" fmla="*/ 516271 h 2340761"/>
                <a:gd name="connsiteX1" fmla="*/ 2956685 w 2967861"/>
                <a:gd name="connsiteY1" fmla="*/ 502612 h 2340761"/>
                <a:gd name="connsiteX2" fmla="*/ 2945199 w 2967861"/>
                <a:gd name="connsiteY2" fmla="*/ 489883 h 2340761"/>
                <a:gd name="connsiteX3" fmla="*/ 2934644 w 2967861"/>
                <a:gd name="connsiteY3" fmla="*/ 477155 h 2340761"/>
                <a:gd name="connsiteX4" fmla="*/ 2930608 w 2967861"/>
                <a:gd name="connsiteY4" fmla="*/ 477155 h 2340761"/>
                <a:gd name="connsiteX5" fmla="*/ 2929677 w 2967861"/>
                <a:gd name="connsiteY5" fmla="*/ 477155 h 2340761"/>
                <a:gd name="connsiteX6" fmla="*/ 2927503 w 2967861"/>
                <a:gd name="connsiteY6" fmla="*/ 479328 h 2340761"/>
                <a:gd name="connsiteX7" fmla="*/ 2925330 w 2967861"/>
                <a:gd name="connsiteY7" fmla="*/ 479328 h 2340761"/>
                <a:gd name="connsiteX8" fmla="*/ 2923158 w 2967861"/>
                <a:gd name="connsiteY8" fmla="*/ 480260 h 2340761"/>
                <a:gd name="connsiteX9" fmla="*/ 2905462 w 2967861"/>
                <a:gd name="connsiteY9" fmla="*/ 477155 h 2340761"/>
                <a:gd name="connsiteX10" fmla="*/ 2896149 w 2967861"/>
                <a:gd name="connsiteY10" fmla="*/ 469705 h 2340761"/>
                <a:gd name="connsiteX11" fmla="*/ 2889008 w 2967861"/>
                <a:gd name="connsiteY11" fmla="*/ 460081 h 2340761"/>
                <a:gd name="connsiteX12" fmla="*/ 2881868 w 2967861"/>
                <a:gd name="connsiteY12" fmla="*/ 449526 h 2340761"/>
                <a:gd name="connsiteX13" fmla="*/ 2871313 w 2967861"/>
                <a:gd name="connsiteY13" fmla="*/ 439902 h 2340761"/>
                <a:gd name="connsiteX14" fmla="*/ 2866035 w 2967861"/>
                <a:gd name="connsiteY14" fmla="*/ 435555 h 2340761"/>
                <a:gd name="connsiteX15" fmla="*/ 2859827 w 2967861"/>
                <a:gd name="connsiteY15" fmla="*/ 435555 h 2340761"/>
                <a:gd name="connsiteX16" fmla="*/ 2854549 w 2967861"/>
                <a:gd name="connsiteY16" fmla="*/ 434624 h 2340761"/>
                <a:gd name="connsiteX17" fmla="*/ 2849271 w 2967861"/>
                <a:gd name="connsiteY17" fmla="*/ 434624 h 2340761"/>
                <a:gd name="connsiteX18" fmla="*/ 2843994 w 2967861"/>
                <a:gd name="connsiteY18" fmla="*/ 430278 h 2340761"/>
                <a:gd name="connsiteX19" fmla="*/ 2810776 w 2967861"/>
                <a:gd name="connsiteY19" fmla="*/ 395508 h 2340761"/>
                <a:gd name="connsiteX20" fmla="*/ 2751481 w 2967861"/>
                <a:gd name="connsiteY20" fmla="*/ 370051 h 2340761"/>
                <a:gd name="connsiteX21" fmla="*/ 2747445 w 2967861"/>
                <a:gd name="connsiteY21" fmla="*/ 370983 h 2340761"/>
                <a:gd name="connsiteX22" fmla="*/ 2744340 w 2967861"/>
                <a:gd name="connsiteY22" fmla="*/ 373156 h 2340761"/>
                <a:gd name="connsiteX23" fmla="*/ 2740305 w 2967861"/>
                <a:gd name="connsiteY23" fmla="*/ 377502 h 2340761"/>
                <a:gd name="connsiteX24" fmla="*/ 2735027 w 2967861"/>
                <a:gd name="connsiteY24" fmla="*/ 378433 h 2340761"/>
                <a:gd name="connsiteX25" fmla="*/ 2729750 w 2967861"/>
                <a:gd name="connsiteY25" fmla="*/ 378433 h 2340761"/>
                <a:gd name="connsiteX26" fmla="*/ 2723541 w 2967861"/>
                <a:gd name="connsiteY26" fmla="*/ 378433 h 2340761"/>
                <a:gd name="connsiteX27" fmla="*/ 2708950 w 2967861"/>
                <a:gd name="connsiteY27" fmla="*/ 373156 h 2340761"/>
                <a:gd name="connsiteX28" fmla="*/ 2696532 w 2967861"/>
                <a:gd name="connsiteY28" fmla="*/ 365705 h 2340761"/>
                <a:gd name="connsiteX29" fmla="*/ 2678836 w 2967861"/>
                <a:gd name="connsiteY29" fmla="*/ 362601 h 2340761"/>
                <a:gd name="connsiteX30" fmla="*/ 2678836 w 2967861"/>
                <a:gd name="connsiteY30" fmla="*/ 367878 h 2340761"/>
                <a:gd name="connsiteX31" fmla="*/ 2678836 w 2967861"/>
                <a:gd name="connsiteY31" fmla="*/ 373156 h 2340761"/>
                <a:gd name="connsiteX32" fmla="*/ 2676664 w 2967861"/>
                <a:gd name="connsiteY32" fmla="*/ 377502 h 2340761"/>
                <a:gd name="connsiteX33" fmla="*/ 2676664 w 2967861"/>
                <a:gd name="connsiteY33" fmla="*/ 380607 h 2340761"/>
                <a:gd name="connsiteX34" fmla="*/ 2678836 w 2967861"/>
                <a:gd name="connsiteY34" fmla="*/ 382780 h 2340761"/>
                <a:gd name="connsiteX35" fmla="*/ 2681010 w 2967861"/>
                <a:gd name="connsiteY35" fmla="*/ 385884 h 2340761"/>
                <a:gd name="connsiteX36" fmla="*/ 2684114 w 2967861"/>
                <a:gd name="connsiteY36" fmla="*/ 392093 h 2340761"/>
                <a:gd name="connsiteX37" fmla="*/ 2681941 w 2967861"/>
                <a:gd name="connsiteY37" fmla="*/ 397371 h 2340761"/>
                <a:gd name="connsiteX38" fmla="*/ 2681941 w 2967861"/>
                <a:gd name="connsiteY38" fmla="*/ 400475 h 2340761"/>
                <a:gd name="connsiteX39" fmla="*/ 2681010 w 2967861"/>
                <a:gd name="connsiteY39" fmla="*/ 404821 h 2340761"/>
                <a:gd name="connsiteX40" fmla="*/ 2678836 w 2967861"/>
                <a:gd name="connsiteY40" fmla="*/ 406994 h 2340761"/>
                <a:gd name="connsiteX41" fmla="*/ 2678836 w 2967861"/>
                <a:gd name="connsiteY41" fmla="*/ 412272 h 2340761"/>
                <a:gd name="connsiteX42" fmla="*/ 2671696 w 2967861"/>
                <a:gd name="connsiteY42" fmla="*/ 406994 h 2340761"/>
                <a:gd name="connsiteX43" fmla="*/ 2666419 w 2967861"/>
                <a:gd name="connsiteY43" fmla="*/ 402648 h 2340761"/>
                <a:gd name="connsiteX44" fmla="*/ 2660210 w 2967861"/>
                <a:gd name="connsiteY44" fmla="*/ 395198 h 2340761"/>
                <a:gd name="connsiteX45" fmla="*/ 2654932 w 2967861"/>
                <a:gd name="connsiteY45" fmla="*/ 389920 h 2340761"/>
                <a:gd name="connsiteX46" fmla="*/ 2651828 w 2967861"/>
                <a:gd name="connsiteY46" fmla="*/ 382469 h 2340761"/>
                <a:gd name="connsiteX47" fmla="*/ 2616437 w 2967861"/>
                <a:gd name="connsiteY47" fmla="*/ 382469 h 2340761"/>
                <a:gd name="connsiteX48" fmla="*/ 2581978 w 2967861"/>
                <a:gd name="connsiteY48" fmla="*/ 382469 h 2340761"/>
                <a:gd name="connsiteX49" fmla="*/ 2547518 w 2967861"/>
                <a:gd name="connsiteY49" fmla="*/ 385574 h 2340761"/>
                <a:gd name="connsiteX50" fmla="*/ 2544414 w 2967861"/>
                <a:gd name="connsiteY50" fmla="*/ 384642 h 2340761"/>
                <a:gd name="connsiteX51" fmla="*/ 2542240 w 2967861"/>
                <a:gd name="connsiteY51" fmla="*/ 380296 h 2340761"/>
                <a:gd name="connsiteX52" fmla="*/ 2538205 w 2967861"/>
                <a:gd name="connsiteY52" fmla="*/ 378123 h 2340761"/>
                <a:gd name="connsiteX53" fmla="*/ 2535100 w 2967861"/>
                <a:gd name="connsiteY53" fmla="*/ 365395 h 2340761"/>
                <a:gd name="connsiteX54" fmla="*/ 2532927 w 2967861"/>
                <a:gd name="connsiteY54" fmla="*/ 350493 h 2340761"/>
                <a:gd name="connsiteX55" fmla="*/ 2527650 w 2967861"/>
                <a:gd name="connsiteY55" fmla="*/ 333419 h 2340761"/>
                <a:gd name="connsiteX56" fmla="*/ 2515232 w 2967861"/>
                <a:gd name="connsiteY56" fmla="*/ 330314 h 2340761"/>
                <a:gd name="connsiteX57" fmla="*/ 2498468 w 2967861"/>
                <a:gd name="connsiteY57" fmla="*/ 327210 h 2340761"/>
                <a:gd name="connsiteX58" fmla="*/ 2481703 w 2967861"/>
                <a:gd name="connsiteY58" fmla="*/ 325037 h 2340761"/>
                <a:gd name="connsiteX59" fmla="*/ 2464008 w 2967861"/>
                <a:gd name="connsiteY59" fmla="*/ 325037 h 2340761"/>
                <a:gd name="connsiteX60" fmla="*/ 2451590 w 2967861"/>
                <a:gd name="connsiteY60" fmla="*/ 330314 h 2340761"/>
                <a:gd name="connsiteX61" fmla="*/ 2437931 w 2967861"/>
                <a:gd name="connsiteY61" fmla="*/ 325037 h 2340761"/>
                <a:gd name="connsiteX62" fmla="*/ 2427375 w 2967861"/>
                <a:gd name="connsiteY62" fmla="*/ 315413 h 2340761"/>
                <a:gd name="connsiteX63" fmla="*/ 2420235 w 2967861"/>
                <a:gd name="connsiteY63" fmla="*/ 304858 h 2340761"/>
                <a:gd name="connsiteX64" fmla="*/ 2414958 w 2967861"/>
                <a:gd name="connsiteY64" fmla="*/ 293371 h 2340761"/>
                <a:gd name="connsiteX65" fmla="*/ 2401298 w 2967861"/>
                <a:gd name="connsiteY65" fmla="*/ 293371 h 2340761"/>
                <a:gd name="connsiteX66" fmla="*/ 2388880 w 2967861"/>
                <a:gd name="connsiteY66" fmla="*/ 293371 h 2340761"/>
                <a:gd name="connsiteX67" fmla="*/ 2378325 w 2967861"/>
                <a:gd name="connsiteY67" fmla="*/ 297718 h 2340761"/>
                <a:gd name="connsiteX68" fmla="*/ 2373047 w 2967861"/>
                <a:gd name="connsiteY68" fmla="*/ 295544 h 2340761"/>
                <a:gd name="connsiteX69" fmla="*/ 2369012 w 2967861"/>
                <a:gd name="connsiteY69" fmla="*/ 293371 h 2340761"/>
                <a:gd name="connsiteX70" fmla="*/ 2365907 w 2967861"/>
                <a:gd name="connsiteY70" fmla="*/ 291198 h 2340761"/>
                <a:gd name="connsiteX71" fmla="*/ 2365907 w 2967861"/>
                <a:gd name="connsiteY71" fmla="*/ 288094 h 2340761"/>
                <a:gd name="connsiteX72" fmla="*/ 2363734 w 2967861"/>
                <a:gd name="connsiteY72" fmla="*/ 285921 h 2340761"/>
                <a:gd name="connsiteX73" fmla="*/ 2363734 w 2967861"/>
                <a:gd name="connsiteY73" fmla="*/ 282816 h 2340761"/>
                <a:gd name="connsiteX74" fmla="*/ 2361561 w 2967861"/>
                <a:gd name="connsiteY74" fmla="*/ 276607 h 2340761"/>
                <a:gd name="connsiteX75" fmla="*/ 2358457 w 2967861"/>
                <a:gd name="connsiteY75" fmla="*/ 273503 h 2340761"/>
                <a:gd name="connsiteX76" fmla="*/ 2351316 w 2967861"/>
                <a:gd name="connsiteY76" fmla="*/ 268225 h 2340761"/>
                <a:gd name="connsiteX77" fmla="*/ 2334552 w 2967861"/>
                <a:gd name="connsiteY77" fmla="*/ 262016 h 2340761"/>
                <a:gd name="connsiteX78" fmla="*/ 2315925 w 2967861"/>
                <a:gd name="connsiteY78" fmla="*/ 256739 h 2340761"/>
                <a:gd name="connsiteX79" fmla="*/ 2296057 w 2967861"/>
                <a:gd name="connsiteY79" fmla="*/ 251461 h 2340761"/>
                <a:gd name="connsiteX80" fmla="*/ 2276188 w 2967861"/>
                <a:gd name="connsiteY80" fmla="*/ 249288 h 2340761"/>
                <a:gd name="connsiteX81" fmla="*/ 2258493 w 2967861"/>
                <a:gd name="connsiteY81" fmla="*/ 249288 h 2340761"/>
                <a:gd name="connsiteX82" fmla="*/ 2247007 w 2967861"/>
                <a:gd name="connsiteY82" fmla="*/ 253634 h 2340761"/>
                <a:gd name="connsiteX83" fmla="*/ 2234589 w 2967861"/>
                <a:gd name="connsiteY83" fmla="*/ 256739 h 2340761"/>
                <a:gd name="connsiteX84" fmla="*/ 2237693 w 2967861"/>
                <a:gd name="connsiteY84" fmla="*/ 273813 h 2340761"/>
                <a:gd name="connsiteX85" fmla="*/ 2241729 w 2967861"/>
                <a:gd name="connsiteY85" fmla="*/ 286541 h 2340761"/>
                <a:gd name="connsiteX86" fmla="*/ 2243902 w 2967861"/>
                <a:gd name="connsiteY86" fmla="*/ 305479 h 2340761"/>
                <a:gd name="connsiteX87" fmla="*/ 2236762 w 2967861"/>
                <a:gd name="connsiteY87" fmla="*/ 305479 h 2340761"/>
                <a:gd name="connsiteX88" fmla="*/ 2232726 w 2967861"/>
                <a:gd name="connsiteY88" fmla="*/ 303306 h 2340761"/>
                <a:gd name="connsiteX89" fmla="*/ 2227448 w 2967861"/>
                <a:gd name="connsiteY89" fmla="*/ 303306 h 2340761"/>
                <a:gd name="connsiteX90" fmla="*/ 2225275 w 2967861"/>
                <a:gd name="connsiteY90" fmla="*/ 303306 h 2340761"/>
                <a:gd name="connsiteX91" fmla="*/ 2222171 w 2967861"/>
                <a:gd name="connsiteY91" fmla="*/ 303306 h 2340761"/>
                <a:gd name="connsiteX92" fmla="*/ 2218135 w 2967861"/>
                <a:gd name="connsiteY92" fmla="*/ 306410 h 2340761"/>
                <a:gd name="connsiteX93" fmla="*/ 2215030 w 2967861"/>
                <a:gd name="connsiteY93" fmla="*/ 310756 h 2340761"/>
                <a:gd name="connsiteX94" fmla="*/ 2207890 w 2967861"/>
                <a:gd name="connsiteY94" fmla="*/ 306410 h 2340761"/>
                <a:gd name="connsiteX95" fmla="*/ 2201681 w 2967861"/>
                <a:gd name="connsiteY95" fmla="*/ 303306 h 2340761"/>
                <a:gd name="connsiteX96" fmla="*/ 2198577 w 2967861"/>
                <a:gd name="connsiteY96" fmla="*/ 298028 h 2340761"/>
                <a:gd name="connsiteX97" fmla="*/ 2193299 w 2967861"/>
                <a:gd name="connsiteY97" fmla="*/ 293682 h 2340761"/>
                <a:gd name="connsiteX98" fmla="*/ 2188022 w 2967861"/>
                <a:gd name="connsiteY98" fmla="*/ 288404 h 2340761"/>
                <a:gd name="connsiteX99" fmla="*/ 2174362 w 2967861"/>
                <a:gd name="connsiteY99" fmla="*/ 310756 h 2340761"/>
                <a:gd name="connsiteX100" fmla="*/ 2165980 w 2967861"/>
                <a:gd name="connsiteY100" fmla="*/ 308583 h 2340761"/>
                <a:gd name="connsiteX101" fmla="*/ 2158840 w 2967861"/>
                <a:gd name="connsiteY101" fmla="*/ 306410 h 2340761"/>
                <a:gd name="connsiteX102" fmla="*/ 2152631 w 2967861"/>
                <a:gd name="connsiteY102" fmla="*/ 303306 h 2340761"/>
                <a:gd name="connsiteX103" fmla="*/ 2149526 w 2967861"/>
                <a:gd name="connsiteY103" fmla="*/ 298028 h 2340761"/>
                <a:gd name="connsiteX104" fmla="*/ 2147353 w 2967861"/>
                <a:gd name="connsiteY104" fmla="*/ 290577 h 2340761"/>
                <a:gd name="connsiteX105" fmla="*/ 2147353 w 2967861"/>
                <a:gd name="connsiteY105" fmla="*/ 280953 h 2340761"/>
                <a:gd name="connsiteX106" fmla="*/ 2140213 w 2967861"/>
                <a:gd name="connsiteY106" fmla="*/ 290577 h 2340761"/>
                <a:gd name="connsiteX107" fmla="*/ 2137109 w 2967861"/>
                <a:gd name="connsiteY107" fmla="*/ 301132 h 2340761"/>
                <a:gd name="connsiteX108" fmla="*/ 2133073 w 2967861"/>
                <a:gd name="connsiteY108" fmla="*/ 312619 h 2340761"/>
                <a:gd name="connsiteX109" fmla="*/ 2127795 w 2967861"/>
                <a:gd name="connsiteY109" fmla="*/ 321001 h 2340761"/>
                <a:gd name="connsiteX110" fmla="*/ 2125622 w 2967861"/>
                <a:gd name="connsiteY110" fmla="*/ 323174 h 2340761"/>
                <a:gd name="connsiteX111" fmla="*/ 2123449 w 2967861"/>
                <a:gd name="connsiteY111" fmla="*/ 325347 h 2340761"/>
                <a:gd name="connsiteX112" fmla="*/ 2112894 w 2967861"/>
                <a:gd name="connsiteY112" fmla="*/ 317896 h 2340761"/>
                <a:gd name="connsiteX113" fmla="*/ 2100476 w 2967861"/>
                <a:gd name="connsiteY113" fmla="*/ 310446 h 2340761"/>
                <a:gd name="connsiteX114" fmla="*/ 2091163 w 2967861"/>
                <a:gd name="connsiteY114" fmla="*/ 300822 h 2340761"/>
                <a:gd name="connsiteX115" fmla="*/ 2088989 w 2967861"/>
                <a:gd name="connsiteY115" fmla="*/ 295544 h 2340761"/>
                <a:gd name="connsiteX116" fmla="*/ 2088058 w 2967861"/>
                <a:gd name="connsiteY116" fmla="*/ 291198 h 2340761"/>
                <a:gd name="connsiteX117" fmla="*/ 2088058 w 2967861"/>
                <a:gd name="connsiteY117" fmla="*/ 288094 h 2340761"/>
                <a:gd name="connsiteX118" fmla="*/ 2085885 w 2967861"/>
                <a:gd name="connsiteY118" fmla="*/ 283747 h 2340761"/>
                <a:gd name="connsiteX119" fmla="*/ 2083712 w 2967861"/>
                <a:gd name="connsiteY119" fmla="*/ 280643 h 2340761"/>
                <a:gd name="connsiteX120" fmla="*/ 2090852 w 2967861"/>
                <a:gd name="connsiteY120" fmla="*/ 261706 h 2340761"/>
                <a:gd name="connsiteX121" fmla="*/ 2103270 w 2967861"/>
                <a:gd name="connsiteY121" fmla="*/ 248978 h 2340761"/>
                <a:gd name="connsiteX122" fmla="*/ 2093957 w 2967861"/>
                <a:gd name="connsiteY122" fmla="*/ 212034 h 2340761"/>
                <a:gd name="connsiteX123" fmla="*/ 2090852 w 2967861"/>
                <a:gd name="connsiteY123" fmla="*/ 212034 h 2340761"/>
                <a:gd name="connsiteX124" fmla="*/ 2090852 w 2967861"/>
                <a:gd name="connsiteY124" fmla="*/ 206757 h 2340761"/>
                <a:gd name="connsiteX125" fmla="*/ 2070984 w 2967861"/>
                <a:gd name="connsiteY125" fmla="*/ 208930 h 2340761"/>
                <a:gd name="connsiteX126" fmla="*/ 2058566 w 2967861"/>
                <a:gd name="connsiteY126" fmla="*/ 214208 h 2340761"/>
                <a:gd name="connsiteX127" fmla="*/ 2047079 w 2967861"/>
                <a:gd name="connsiteY127" fmla="*/ 223831 h 2340761"/>
                <a:gd name="connsiteX128" fmla="*/ 2036524 w 2967861"/>
                <a:gd name="connsiteY128" fmla="*/ 218554 h 2340761"/>
                <a:gd name="connsiteX129" fmla="*/ 2025038 w 2967861"/>
                <a:gd name="connsiteY129" fmla="*/ 212345 h 2340761"/>
                <a:gd name="connsiteX130" fmla="*/ 2014482 w 2967861"/>
                <a:gd name="connsiteY130" fmla="*/ 207067 h 2340761"/>
                <a:gd name="connsiteX131" fmla="*/ 2012310 w 2967861"/>
                <a:gd name="connsiteY131" fmla="*/ 209240 h 2340761"/>
                <a:gd name="connsiteX132" fmla="*/ 2012310 w 2967861"/>
                <a:gd name="connsiteY132" fmla="*/ 211414 h 2340761"/>
                <a:gd name="connsiteX133" fmla="*/ 2010136 w 2967861"/>
                <a:gd name="connsiteY133" fmla="*/ 211414 h 2340761"/>
                <a:gd name="connsiteX134" fmla="*/ 2007032 w 2967861"/>
                <a:gd name="connsiteY134" fmla="*/ 212345 h 2340761"/>
                <a:gd name="connsiteX135" fmla="*/ 2007032 w 2967861"/>
                <a:gd name="connsiteY135" fmla="*/ 218554 h 2340761"/>
                <a:gd name="connsiteX136" fmla="*/ 2007032 w 2967861"/>
                <a:gd name="connsiteY136" fmla="*/ 223831 h 2340761"/>
                <a:gd name="connsiteX137" fmla="*/ 2007032 w 2967861"/>
                <a:gd name="connsiteY137" fmla="*/ 226936 h 2340761"/>
                <a:gd name="connsiteX138" fmla="*/ 2007032 w 2967861"/>
                <a:gd name="connsiteY138" fmla="*/ 229109 h 2340761"/>
                <a:gd name="connsiteX139" fmla="*/ 2007032 w 2967861"/>
                <a:gd name="connsiteY139" fmla="*/ 232213 h 2340761"/>
                <a:gd name="connsiteX140" fmla="*/ 2002996 w 2967861"/>
                <a:gd name="connsiteY140" fmla="*/ 243700 h 2340761"/>
                <a:gd name="connsiteX141" fmla="*/ 1950841 w 2967861"/>
                <a:gd name="connsiteY141" fmla="*/ 239354 h 2340761"/>
                <a:gd name="connsiteX142" fmla="*/ 1948668 w 2967861"/>
                <a:gd name="connsiteY142" fmla="*/ 234076 h 2340761"/>
                <a:gd name="connsiteX143" fmla="*/ 1948668 w 2967861"/>
                <a:gd name="connsiteY143" fmla="*/ 228799 h 2340761"/>
                <a:gd name="connsiteX144" fmla="*/ 1946495 w 2967861"/>
                <a:gd name="connsiteY144" fmla="*/ 223521 h 2340761"/>
                <a:gd name="connsiteX145" fmla="*/ 1946495 w 2967861"/>
                <a:gd name="connsiteY145" fmla="*/ 218243 h 2340761"/>
                <a:gd name="connsiteX146" fmla="*/ 1946495 w 2967861"/>
                <a:gd name="connsiteY146" fmla="*/ 216070 h 2340761"/>
                <a:gd name="connsiteX147" fmla="*/ 1934077 w 2967861"/>
                <a:gd name="connsiteY147" fmla="*/ 206446 h 2340761"/>
                <a:gd name="connsiteX148" fmla="*/ 1921659 w 2967861"/>
                <a:gd name="connsiteY148" fmla="*/ 204273 h 2340761"/>
                <a:gd name="connsiteX149" fmla="*/ 1904895 w 2967861"/>
                <a:gd name="connsiteY149" fmla="*/ 204273 h 2340761"/>
                <a:gd name="connsiteX150" fmla="*/ 1887200 w 2967861"/>
                <a:gd name="connsiteY150" fmla="*/ 206446 h 2340761"/>
                <a:gd name="connsiteX151" fmla="*/ 1887200 w 2967861"/>
                <a:gd name="connsiteY151" fmla="*/ 219175 h 2340761"/>
                <a:gd name="connsiteX152" fmla="*/ 1877886 w 2967861"/>
                <a:gd name="connsiteY152" fmla="*/ 219175 h 2340761"/>
                <a:gd name="connsiteX153" fmla="*/ 1877886 w 2967861"/>
                <a:gd name="connsiteY153" fmla="*/ 218243 h 2340761"/>
                <a:gd name="connsiteX154" fmla="*/ 1875713 w 2967861"/>
                <a:gd name="connsiteY154" fmla="*/ 218243 h 2340761"/>
                <a:gd name="connsiteX155" fmla="*/ 1873540 w 2967861"/>
                <a:gd name="connsiteY155" fmla="*/ 216070 h 2340761"/>
                <a:gd name="connsiteX156" fmla="*/ 1875713 w 2967861"/>
                <a:gd name="connsiteY156" fmla="*/ 206446 h 2340761"/>
                <a:gd name="connsiteX157" fmla="*/ 1877886 w 2967861"/>
                <a:gd name="connsiteY157" fmla="*/ 198996 h 2340761"/>
                <a:gd name="connsiteX158" fmla="*/ 1880060 w 2967861"/>
                <a:gd name="connsiteY158" fmla="*/ 193718 h 2340761"/>
                <a:gd name="connsiteX159" fmla="*/ 1883164 w 2967861"/>
                <a:gd name="connsiteY159" fmla="*/ 188441 h 2340761"/>
                <a:gd name="connsiteX160" fmla="*/ 1883164 w 2967861"/>
                <a:gd name="connsiteY160" fmla="*/ 182232 h 2340761"/>
                <a:gd name="connsiteX161" fmla="*/ 1873851 w 2967861"/>
                <a:gd name="connsiteY161" fmla="*/ 186578 h 2340761"/>
                <a:gd name="connsiteX162" fmla="*/ 1866710 w 2967861"/>
                <a:gd name="connsiteY162" fmla="*/ 191856 h 2340761"/>
                <a:gd name="connsiteX163" fmla="*/ 1859570 w 2967861"/>
                <a:gd name="connsiteY163" fmla="*/ 197133 h 2340761"/>
                <a:gd name="connsiteX164" fmla="*/ 1854293 w 2967861"/>
                <a:gd name="connsiteY164" fmla="*/ 203342 h 2340761"/>
                <a:gd name="connsiteX165" fmla="*/ 1851188 w 2967861"/>
                <a:gd name="connsiteY165" fmla="*/ 201169 h 2340761"/>
                <a:gd name="connsiteX166" fmla="*/ 1849015 w 2967861"/>
                <a:gd name="connsiteY166" fmla="*/ 201169 h 2340761"/>
                <a:gd name="connsiteX167" fmla="*/ 1849015 w 2967861"/>
                <a:gd name="connsiteY167" fmla="*/ 198996 h 2340761"/>
                <a:gd name="connsiteX168" fmla="*/ 1849015 w 2967861"/>
                <a:gd name="connsiteY168" fmla="*/ 196823 h 2340761"/>
                <a:gd name="connsiteX169" fmla="*/ 1849015 w 2967861"/>
                <a:gd name="connsiteY169" fmla="*/ 195891 h 2340761"/>
                <a:gd name="connsiteX170" fmla="*/ 1851188 w 2967861"/>
                <a:gd name="connsiteY170" fmla="*/ 191545 h 2340761"/>
                <a:gd name="connsiteX171" fmla="*/ 1851188 w 2967861"/>
                <a:gd name="connsiteY171" fmla="*/ 188441 h 2340761"/>
                <a:gd name="connsiteX172" fmla="*/ 1834424 w 2967861"/>
                <a:gd name="connsiteY172" fmla="*/ 186267 h 2340761"/>
                <a:gd name="connsiteX173" fmla="*/ 1819833 w 2967861"/>
                <a:gd name="connsiteY173" fmla="*/ 188441 h 2340761"/>
                <a:gd name="connsiteX174" fmla="*/ 1807415 w 2967861"/>
                <a:gd name="connsiteY174" fmla="*/ 195891 h 2340761"/>
                <a:gd name="connsiteX175" fmla="*/ 1803379 w 2967861"/>
                <a:gd name="connsiteY175" fmla="*/ 195891 h 2340761"/>
                <a:gd name="connsiteX176" fmla="*/ 1815797 w 2967861"/>
                <a:gd name="connsiteY176" fmla="*/ 180990 h 2340761"/>
                <a:gd name="connsiteX177" fmla="*/ 1832561 w 2967861"/>
                <a:gd name="connsiteY177" fmla="*/ 169503 h 2340761"/>
                <a:gd name="connsiteX178" fmla="*/ 1849325 w 2967861"/>
                <a:gd name="connsiteY178" fmla="*/ 159880 h 2340761"/>
                <a:gd name="connsiteX179" fmla="*/ 1863916 w 2967861"/>
                <a:gd name="connsiteY179" fmla="*/ 151498 h 2340761"/>
                <a:gd name="connsiteX180" fmla="*/ 1869194 w 2967861"/>
                <a:gd name="connsiteY180" fmla="*/ 141874 h 2340761"/>
                <a:gd name="connsiteX181" fmla="*/ 1873230 w 2967861"/>
                <a:gd name="connsiteY181" fmla="*/ 132250 h 2340761"/>
                <a:gd name="connsiteX182" fmla="*/ 1878507 w 2967861"/>
                <a:gd name="connsiteY182" fmla="*/ 123868 h 2340761"/>
                <a:gd name="connsiteX183" fmla="*/ 1890925 w 2967861"/>
                <a:gd name="connsiteY183" fmla="*/ 114244 h 2340761"/>
                <a:gd name="connsiteX184" fmla="*/ 1890925 w 2967861"/>
                <a:gd name="connsiteY184" fmla="*/ 90029 h 2340761"/>
                <a:gd name="connsiteX185" fmla="*/ 1881612 w 2967861"/>
                <a:gd name="connsiteY185" fmla="*/ 77301 h 2340761"/>
                <a:gd name="connsiteX186" fmla="*/ 1873230 w 2967861"/>
                <a:gd name="connsiteY186" fmla="*/ 65815 h 2340761"/>
                <a:gd name="connsiteX187" fmla="*/ 1861743 w 2967861"/>
                <a:gd name="connsiteY187" fmla="*/ 57432 h 2340761"/>
                <a:gd name="connsiteX188" fmla="*/ 1847152 w 2967861"/>
                <a:gd name="connsiteY188" fmla="*/ 49982 h 2340761"/>
                <a:gd name="connsiteX189" fmla="*/ 1847152 w 2967861"/>
                <a:gd name="connsiteY189" fmla="*/ 47809 h 2340761"/>
                <a:gd name="connsiteX190" fmla="*/ 1847152 w 2967861"/>
                <a:gd name="connsiteY190" fmla="*/ 45636 h 2340761"/>
                <a:gd name="connsiteX191" fmla="*/ 1844979 w 2967861"/>
                <a:gd name="connsiteY191" fmla="*/ 43462 h 2340761"/>
                <a:gd name="connsiteX192" fmla="*/ 1844048 w 2967861"/>
                <a:gd name="connsiteY192" fmla="*/ 45636 h 2340761"/>
                <a:gd name="connsiteX193" fmla="*/ 1827284 w 2967861"/>
                <a:gd name="connsiteY193" fmla="*/ 50913 h 2340761"/>
                <a:gd name="connsiteX194" fmla="*/ 1812693 w 2967861"/>
                <a:gd name="connsiteY194" fmla="*/ 53086 h 2340761"/>
                <a:gd name="connsiteX195" fmla="*/ 1800275 w 2967861"/>
                <a:gd name="connsiteY195" fmla="*/ 55259 h 2340761"/>
                <a:gd name="connsiteX196" fmla="*/ 1787857 w 2967861"/>
                <a:gd name="connsiteY196" fmla="*/ 60537 h 2340761"/>
                <a:gd name="connsiteX197" fmla="*/ 1780717 w 2967861"/>
                <a:gd name="connsiteY197" fmla="*/ 50913 h 2340761"/>
                <a:gd name="connsiteX198" fmla="*/ 1773577 w 2967861"/>
                <a:gd name="connsiteY198" fmla="*/ 43462 h 2340761"/>
                <a:gd name="connsiteX199" fmla="*/ 1766436 w 2967861"/>
                <a:gd name="connsiteY199" fmla="*/ 40358 h 2340761"/>
                <a:gd name="connsiteX200" fmla="*/ 1751845 w 2967861"/>
                <a:gd name="connsiteY200" fmla="*/ 36012 h 2340761"/>
                <a:gd name="connsiteX201" fmla="*/ 1752777 w 2967861"/>
                <a:gd name="connsiteY201" fmla="*/ 30734 h 2340761"/>
                <a:gd name="connsiteX202" fmla="*/ 1754950 w 2967861"/>
                <a:gd name="connsiteY202" fmla="*/ 28561 h 2340761"/>
                <a:gd name="connsiteX203" fmla="*/ 1757123 w 2967861"/>
                <a:gd name="connsiteY203" fmla="*/ 25457 h 2340761"/>
                <a:gd name="connsiteX204" fmla="*/ 1760227 w 2967861"/>
                <a:gd name="connsiteY204" fmla="*/ 23283 h 2340761"/>
                <a:gd name="connsiteX205" fmla="*/ 1762401 w 2967861"/>
                <a:gd name="connsiteY205" fmla="*/ 22352 h 2340761"/>
                <a:gd name="connsiteX206" fmla="*/ 1767678 w 2967861"/>
                <a:gd name="connsiteY206" fmla="*/ 20179 h 2340761"/>
                <a:gd name="connsiteX207" fmla="*/ 1766747 w 2967861"/>
                <a:gd name="connsiteY207" fmla="*/ 14901 h 2340761"/>
                <a:gd name="connsiteX208" fmla="*/ 1762711 w 2967861"/>
                <a:gd name="connsiteY208" fmla="*/ 10555 h 2340761"/>
                <a:gd name="connsiteX209" fmla="*/ 1760538 w 2967861"/>
                <a:gd name="connsiteY209" fmla="*/ 7451 h 2340761"/>
                <a:gd name="connsiteX210" fmla="*/ 1759607 w 2967861"/>
                <a:gd name="connsiteY210" fmla="*/ 5278 h 2340761"/>
                <a:gd name="connsiteX211" fmla="*/ 1755571 w 2967861"/>
                <a:gd name="connsiteY211" fmla="*/ 0 h 2340761"/>
                <a:gd name="connsiteX212" fmla="*/ 1735702 w 2967861"/>
                <a:gd name="connsiteY212" fmla="*/ 0 h 2340761"/>
                <a:gd name="connsiteX213" fmla="*/ 1731666 w 2967861"/>
                <a:gd name="connsiteY213" fmla="*/ 18006 h 2340761"/>
                <a:gd name="connsiteX214" fmla="*/ 1721111 w 2967861"/>
                <a:gd name="connsiteY214" fmla="*/ 28561 h 2340761"/>
                <a:gd name="connsiteX215" fmla="*/ 1708693 w 2967861"/>
                <a:gd name="connsiteY215" fmla="*/ 38185 h 2340761"/>
                <a:gd name="connsiteX216" fmla="*/ 1695034 w 2967861"/>
                <a:gd name="connsiteY216" fmla="*/ 45636 h 2340761"/>
                <a:gd name="connsiteX217" fmla="*/ 1679511 w 2967861"/>
                <a:gd name="connsiteY217" fmla="*/ 53086 h 2340761"/>
                <a:gd name="connsiteX218" fmla="*/ 1679511 w 2967861"/>
                <a:gd name="connsiteY218" fmla="*/ 73265 h 2340761"/>
                <a:gd name="connsiteX219" fmla="*/ 1674234 w 2967861"/>
                <a:gd name="connsiteY219" fmla="*/ 73265 h 2340761"/>
                <a:gd name="connsiteX220" fmla="*/ 1668025 w 2967861"/>
                <a:gd name="connsiteY220" fmla="*/ 72334 h 2340761"/>
                <a:gd name="connsiteX221" fmla="*/ 1664921 w 2967861"/>
                <a:gd name="connsiteY221" fmla="*/ 72334 h 2340761"/>
                <a:gd name="connsiteX222" fmla="*/ 1659643 w 2967861"/>
                <a:gd name="connsiteY222" fmla="*/ 70161 h 2340761"/>
                <a:gd name="connsiteX223" fmla="*/ 1653434 w 2967861"/>
                <a:gd name="connsiteY223" fmla="*/ 75438 h 2340761"/>
                <a:gd name="connsiteX224" fmla="*/ 1646294 w 2967861"/>
                <a:gd name="connsiteY224" fmla="*/ 82889 h 2340761"/>
                <a:gd name="connsiteX225" fmla="*/ 1639153 w 2967861"/>
                <a:gd name="connsiteY225" fmla="*/ 88167 h 2340761"/>
                <a:gd name="connsiteX226" fmla="*/ 1632013 w 2967861"/>
                <a:gd name="connsiteY226" fmla="*/ 94376 h 2340761"/>
                <a:gd name="connsiteX227" fmla="*/ 1626736 w 2967861"/>
                <a:gd name="connsiteY227" fmla="*/ 94376 h 2340761"/>
                <a:gd name="connsiteX228" fmla="*/ 1616181 w 2967861"/>
                <a:gd name="connsiteY228" fmla="*/ 94376 h 2340761"/>
                <a:gd name="connsiteX229" fmla="*/ 1601590 w 2967861"/>
                <a:gd name="connsiteY229" fmla="*/ 94376 h 2340761"/>
                <a:gd name="connsiteX230" fmla="*/ 1586999 w 2967861"/>
                <a:gd name="connsiteY230" fmla="*/ 94376 h 2340761"/>
                <a:gd name="connsiteX231" fmla="*/ 1575512 w 2967861"/>
                <a:gd name="connsiteY231" fmla="*/ 94376 h 2340761"/>
                <a:gd name="connsiteX232" fmla="*/ 1572408 w 2967861"/>
                <a:gd name="connsiteY232" fmla="*/ 99653 h 2340761"/>
                <a:gd name="connsiteX233" fmla="*/ 1570235 w 2967861"/>
                <a:gd name="connsiteY233" fmla="*/ 104931 h 2340761"/>
                <a:gd name="connsiteX234" fmla="*/ 1567130 w 2967861"/>
                <a:gd name="connsiteY234" fmla="*/ 110208 h 2340761"/>
                <a:gd name="connsiteX235" fmla="*/ 1564957 w 2967861"/>
                <a:gd name="connsiteY235" fmla="*/ 117659 h 2340761"/>
                <a:gd name="connsiteX236" fmla="*/ 1543226 w 2967861"/>
                <a:gd name="connsiteY236" fmla="*/ 117659 h 2340761"/>
                <a:gd name="connsiteX237" fmla="*/ 1526462 w 2967861"/>
                <a:gd name="connsiteY237" fmla="*/ 123868 h 2340761"/>
                <a:gd name="connsiteX238" fmla="*/ 1511871 w 2967861"/>
                <a:gd name="connsiteY238" fmla="*/ 130077 h 2340761"/>
                <a:gd name="connsiteX239" fmla="*/ 1497280 w 2967861"/>
                <a:gd name="connsiteY239" fmla="*/ 141563 h 2340761"/>
                <a:gd name="connsiteX240" fmla="*/ 1484862 w 2967861"/>
                <a:gd name="connsiteY240" fmla="*/ 152118 h 2340761"/>
                <a:gd name="connsiteX241" fmla="*/ 1468098 w 2967861"/>
                <a:gd name="connsiteY241" fmla="*/ 161742 h 2340761"/>
                <a:gd name="connsiteX242" fmla="*/ 1462821 w 2967861"/>
                <a:gd name="connsiteY242" fmla="*/ 180679 h 2340761"/>
                <a:gd name="connsiteX243" fmla="*/ 1459716 w 2967861"/>
                <a:gd name="connsiteY243" fmla="*/ 198685 h 2340761"/>
                <a:gd name="connsiteX244" fmla="*/ 1455680 w 2967861"/>
                <a:gd name="connsiteY244" fmla="*/ 215760 h 2340761"/>
                <a:gd name="connsiteX245" fmla="*/ 1452576 w 2967861"/>
                <a:gd name="connsiteY245" fmla="*/ 215760 h 2340761"/>
                <a:gd name="connsiteX246" fmla="*/ 1445436 w 2967861"/>
                <a:gd name="connsiteY246" fmla="*/ 198685 h 2340761"/>
                <a:gd name="connsiteX247" fmla="*/ 1419358 w 2967861"/>
                <a:gd name="connsiteY247" fmla="*/ 203963 h 2340761"/>
                <a:gd name="connsiteX248" fmla="*/ 1395454 w 2967861"/>
                <a:gd name="connsiteY248" fmla="*/ 211414 h 2340761"/>
                <a:gd name="connsiteX249" fmla="*/ 1399490 w 2967861"/>
                <a:gd name="connsiteY249" fmla="*/ 233766 h 2340761"/>
                <a:gd name="connsiteX250" fmla="*/ 1404767 w 2967861"/>
                <a:gd name="connsiteY250" fmla="*/ 253945 h 2340761"/>
                <a:gd name="connsiteX251" fmla="*/ 1410045 w 2967861"/>
                <a:gd name="connsiteY251" fmla="*/ 275055 h 2340761"/>
                <a:gd name="connsiteX252" fmla="*/ 1419358 w 2967861"/>
                <a:gd name="connsiteY252" fmla="*/ 290888 h 2340761"/>
                <a:gd name="connsiteX253" fmla="*/ 1431776 w 2967861"/>
                <a:gd name="connsiteY253" fmla="*/ 304547 h 2340761"/>
                <a:gd name="connsiteX254" fmla="*/ 1431776 w 2967861"/>
                <a:gd name="connsiteY254" fmla="*/ 312929 h 2340761"/>
                <a:gd name="connsiteX255" fmla="*/ 1416254 w 2967861"/>
                <a:gd name="connsiteY255" fmla="*/ 302374 h 2340761"/>
                <a:gd name="connsiteX256" fmla="*/ 1399490 w 2967861"/>
                <a:gd name="connsiteY256" fmla="*/ 287473 h 2340761"/>
                <a:gd name="connsiteX257" fmla="*/ 1388934 w 2967861"/>
                <a:gd name="connsiteY257" fmla="*/ 272571 h 2340761"/>
                <a:gd name="connsiteX258" fmla="*/ 1368135 w 2967861"/>
                <a:gd name="connsiteY258" fmla="*/ 272571 h 2340761"/>
                <a:gd name="connsiteX259" fmla="*/ 1352612 w 2967861"/>
                <a:gd name="connsiteY259" fmla="*/ 275676 h 2340761"/>
                <a:gd name="connsiteX260" fmla="*/ 1338953 w 2967861"/>
                <a:gd name="connsiteY260" fmla="*/ 283127 h 2340761"/>
                <a:gd name="connsiteX261" fmla="*/ 1331812 w 2967861"/>
                <a:gd name="connsiteY261" fmla="*/ 274745 h 2340761"/>
                <a:gd name="connsiteX262" fmla="*/ 1328708 w 2967861"/>
                <a:gd name="connsiteY262" fmla="*/ 263258 h 2340761"/>
                <a:gd name="connsiteX263" fmla="*/ 1324672 w 2967861"/>
                <a:gd name="connsiteY263" fmla="*/ 252703 h 2340761"/>
                <a:gd name="connsiteX264" fmla="*/ 1321568 w 2967861"/>
                <a:gd name="connsiteY264" fmla="*/ 250530 h 2340761"/>
                <a:gd name="connsiteX265" fmla="*/ 1321568 w 2967861"/>
                <a:gd name="connsiteY265" fmla="*/ 249909 h 2340761"/>
                <a:gd name="connsiteX266" fmla="*/ 1319394 w 2967861"/>
                <a:gd name="connsiteY266" fmla="*/ 249909 h 2340761"/>
                <a:gd name="connsiteX267" fmla="*/ 1316290 w 2967861"/>
                <a:gd name="connsiteY267" fmla="*/ 249909 h 2340761"/>
                <a:gd name="connsiteX268" fmla="*/ 1312254 w 2967861"/>
                <a:gd name="connsiteY268" fmla="*/ 249909 h 2340761"/>
                <a:gd name="connsiteX269" fmla="*/ 1312254 w 2967861"/>
                <a:gd name="connsiteY269" fmla="*/ 284679 h 2340761"/>
                <a:gd name="connsiteX270" fmla="*/ 1289281 w 2967861"/>
                <a:gd name="connsiteY270" fmla="*/ 305789 h 2340761"/>
                <a:gd name="connsiteX271" fmla="*/ 1294559 w 2967861"/>
                <a:gd name="connsiteY271" fmla="*/ 320691 h 2340761"/>
                <a:gd name="connsiteX272" fmla="*/ 1299837 w 2967861"/>
                <a:gd name="connsiteY272" fmla="*/ 331246 h 2340761"/>
                <a:gd name="connsiteX273" fmla="*/ 1305114 w 2967861"/>
                <a:gd name="connsiteY273" fmla="*/ 343974 h 2340761"/>
                <a:gd name="connsiteX274" fmla="*/ 1309150 w 2967861"/>
                <a:gd name="connsiteY274" fmla="*/ 362911 h 2340761"/>
                <a:gd name="connsiteX275" fmla="*/ 1329018 w 2967861"/>
                <a:gd name="connsiteY275" fmla="*/ 370362 h 2340761"/>
                <a:gd name="connsiteX276" fmla="*/ 1350750 w 2967861"/>
                <a:gd name="connsiteY276" fmla="*/ 378744 h 2340761"/>
                <a:gd name="connsiteX277" fmla="*/ 1368445 w 2967861"/>
                <a:gd name="connsiteY277" fmla="*/ 386195 h 2340761"/>
                <a:gd name="connsiteX278" fmla="*/ 1368445 w 2967861"/>
                <a:gd name="connsiteY278" fmla="*/ 392403 h 2340761"/>
                <a:gd name="connsiteX279" fmla="*/ 1350750 w 2967861"/>
                <a:gd name="connsiteY279" fmla="*/ 386195 h 2340761"/>
                <a:gd name="connsiteX280" fmla="*/ 1332123 w 2967861"/>
                <a:gd name="connsiteY280" fmla="*/ 386195 h 2340761"/>
                <a:gd name="connsiteX281" fmla="*/ 1312254 w 2967861"/>
                <a:gd name="connsiteY281" fmla="*/ 386195 h 2340761"/>
                <a:gd name="connsiteX282" fmla="*/ 1314427 w 2967861"/>
                <a:gd name="connsiteY282" fmla="*/ 401096 h 2340761"/>
                <a:gd name="connsiteX283" fmla="*/ 1316601 w 2967861"/>
                <a:gd name="connsiteY283" fmla="*/ 418170 h 2340761"/>
                <a:gd name="connsiteX284" fmla="*/ 1319705 w 2967861"/>
                <a:gd name="connsiteY284" fmla="*/ 435245 h 2340761"/>
                <a:gd name="connsiteX285" fmla="*/ 1316601 w 2967861"/>
                <a:gd name="connsiteY285" fmla="*/ 453251 h 2340761"/>
                <a:gd name="connsiteX286" fmla="*/ 1310392 w 2967861"/>
                <a:gd name="connsiteY286" fmla="*/ 464737 h 2340761"/>
                <a:gd name="connsiteX287" fmla="*/ 1303251 w 2967861"/>
                <a:gd name="connsiteY287" fmla="*/ 479639 h 2340761"/>
                <a:gd name="connsiteX288" fmla="*/ 1296111 w 2967861"/>
                <a:gd name="connsiteY288" fmla="*/ 492367 h 2340761"/>
                <a:gd name="connsiteX289" fmla="*/ 1293006 w 2967861"/>
                <a:gd name="connsiteY289" fmla="*/ 494540 h 2340761"/>
                <a:gd name="connsiteX290" fmla="*/ 1290833 w 2967861"/>
                <a:gd name="connsiteY290" fmla="*/ 495472 h 2340761"/>
                <a:gd name="connsiteX291" fmla="*/ 1289902 w 2967861"/>
                <a:gd name="connsiteY291" fmla="*/ 497645 h 2340761"/>
                <a:gd name="connsiteX292" fmla="*/ 1269102 w 2967861"/>
                <a:gd name="connsiteY292" fmla="*/ 497645 h 2340761"/>
                <a:gd name="connsiteX293" fmla="*/ 1269102 w 2967861"/>
                <a:gd name="connsiteY293" fmla="*/ 492057 h 2340761"/>
                <a:gd name="connsiteX294" fmla="*/ 1276243 w 2967861"/>
                <a:gd name="connsiteY294" fmla="*/ 489883 h 2340761"/>
                <a:gd name="connsiteX295" fmla="*/ 1282452 w 2967861"/>
                <a:gd name="connsiteY295" fmla="*/ 486779 h 2340761"/>
                <a:gd name="connsiteX296" fmla="*/ 1287729 w 2967861"/>
                <a:gd name="connsiteY296" fmla="*/ 484606 h 2340761"/>
                <a:gd name="connsiteX297" fmla="*/ 1290833 w 2967861"/>
                <a:gd name="connsiteY297" fmla="*/ 480260 h 2340761"/>
                <a:gd name="connsiteX298" fmla="*/ 1296111 w 2967861"/>
                <a:gd name="connsiteY298" fmla="*/ 477155 h 2340761"/>
                <a:gd name="connsiteX299" fmla="*/ 1296111 w 2967861"/>
                <a:gd name="connsiteY299" fmla="*/ 460081 h 2340761"/>
                <a:gd name="connsiteX300" fmla="*/ 1300147 w 2967861"/>
                <a:gd name="connsiteY300" fmla="*/ 447352 h 2340761"/>
                <a:gd name="connsiteX301" fmla="*/ 1305424 w 2967861"/>
                <a:gd name="connsiteY301" fmla="*/ 435866 h 2340761"/>
                <a:gd name="connsiteX302" fmla="*/ 1302320 w 2967861"/>
                <a:gd name="connsiteY302" fmla="*/ 429657 h 2340761"/>
                <a:gd name="connsiteX303" fmla="*/ 1300147 w 2967861"/>
                <a:gd name="connsiteY303" fmla="*/ 423448 h 2340761"/>
                <a:gd name="connsiteX304" fmla="*/ 1296111 w 2967861"/>
                <a:gd name="connsiteY304" fmla="*/ 420344 h 2340761"/>
                <a:gd name="connsiteX305" fmla="*/ 1293006 w 2967861"/>
                <a:gd name="connsiteY305" fmla="*/ 415997 h 2340761"/>
                <a:gd name="connsiteX306" fmla="*/ 1290833 w 2967861"/>
                <a:gd name="connsiteY306" fmla="*/ 412893 h 2340761"/>
                <a:gd name="connsiteX307" fmla="*/ 1289902 w 2967861"/>
                <a:gd name="connsiteY307" fmla="*/ 407615 h 2340761"/>
                <a:gd name="connsiteX308" fmla="*/ 1289902 w 2967861"/>
                <a:gd name="connsiteY308" fmla="*/ 400165 h 2340761"/>
                <a:gd name="connsiteX309" fmla="*/ 1293006 w 2967861"/>
                <a:gd name="connsiteY309" fmla="*/ 390541 h 2340761"/>
                <a:gd name="connsiteX310" fmla="*/ 1296111 w 2967861"/>
                <a:gd name="connsiteY310" fmla="*/ 379054 h 2340761"/>
                <a:gd name="connsiteX311" fmla="*/ 1296111 w 2967861"/>
                <a:gd name="connsiteY311" fmla="*/ 366326 h 2340761"/>
                <a:gd name="connsiteX312" fmla="*/ 1293006 w 2967861"/>
                <a:gd name="connsiteY312" fmla="*/ 355771 h 2340761"/>
                <a:gd name="connsiteX313" fmla="*/ 1289902 w 2967861"/>
                <a:gd name="connsiteY313" fmla="*/ 340870 h 2340761"/>
                <a:gd name="connsiteX314" fmla="*/ 1283693 w 2967861"/>
                <a:gd name="connsiteY314" fmla="*/ 328141 h 2340761"/>
                <a:gd name="connsiteX315" fmla="*/ 1280589 w 2967861"/>
                <a:gd name="connsiteY315" fmla="*/ 318517 h 2340761"/>
                <a:gd name="connsiteX316" fmla="*/ 1282762 w 2967861"/>
                <a:gd name="connsiteY316" fmla="*/ 311067 h 2340761"/>
                <a:gd name="connsiteX317" fmla="*/ 1283693 w 2967861"/>
                <a:gd name="connsiteY317" fmla="*/ 299580 h 2340761"/>
                <a:gd name="connsiteX318" fmla="*/ 1287729 w 2967861"/>
                <a:gd name="connsiteY318" fmla="*/ 286852 h 2340761"/>
                <a:gd name="connsiteX319" fmla="*/ 1290833 w 2967861"/>
                <a:gd name="connsiteY319" fmla="*/ 271951 h 2340761"/>
                <a:gd name="connsiteX320" fmla="*/ 1293006 w 2967861"/>
                <a:gd name="connsiteY320" fmla="*/ 257049 h 2340761"/>
                <a:gd name="connsiteX321" fmla="*/ 1285866 w 2967861"/>
                <a:gd name="connsiteY321" fmla="*/ 249598 h 2340761"/>
                <a:gd name="connsiteX322" fmla="*/ 1280589 w 2967861"/>
                <a:gd name="connsiteY322" fmla="*/ 239975 h 2340761"/>
                <a:gd name="connsiteX323" fmla="*/ 1260720 w 2967861"/>
                <a:gd name="connsiteY323" fmla="*/ 239043 h 2340761"/>
                <a:gd name="connsiteX324" fmla="*/ 1243956 w 2967861"/>
                <a:gd name="connsiteY324" fmla="*/ 239975 h 2340761"/>
                <a:gd name="connsiteX325" fmla="*/ 1234643 w 2967861"/>
                <a:gd name="connsiteY325" fmla="*/ 246184 h 2340761"/>
                <a:gd name="connsiteX326" fmla="*/ 1227502 w 2967861"/>
                <a:gd name="connsiteY326" fmla="*/ 254566 h 2340761"/>
                <a:gd name="connsiteX327" fmla="*/ 1222225 w 2967861"/>
                <a:gd name="connsiteY327" fmla="*/ 266052 h 2340761"/>
                <a:gd name="connsiteX328" fmla="*/ 1218189 w 2967861"/>
                <a:gd name="connsiteY328" fmla="*/ 276607 h 2340761"/>
                <a:gd name="connsiteX329" fmla="*/ 1215085 w 2967861"/>
                <a:gd name="connsiteY329" fmla="*/ 290267 h 2340761"/>
                <a:gd name="connsiteX330" fmla="*/ 1211049 w 2967861"/>
                <a:gd name="connsiteY330" fmla="*/ 300822 h 2340761"/>
                <a:gd name="connsiteX331" fmla="*/ 1203909 w 2967861"/>
                <a:gd name="connsiteY331" fmla="*/ 310446 h 2340761"/>
                <a:gd name="connsiteX332" fmla="*/ 1193353 w 2967861"/>
                <a:gd name="connsiteY332" fmla="*/ 317896 h 2340761"/>
                <a:gd name="connsiteX333" fmla="*/ 1196458 w 2967861"/>
                <a:gd name="connsiteY333" fmla="*/ 338075 h 2340761"/>
                <a:gd name="connsiteX334" fmla="*/ 1198631 w 2967861"/>
                <a:gd name="connsiteY334" fmla="*/ 352977 h 2340761"/>
                <a:gd name="connsiteX335" fmla="*/ 1202667 w 2967861"/>
                <a:gd name="connsiteY335" fmla="*/ 370051 h 2340761"/>
                <a:gd name="connsiteX336" fmla="*/ 1200494 w 2967861"/>
                <a:gd name="connsiteY336" fmla="*/ 392403 h 2340761"/>
                <a:gd name="connsiteX337" fmla="*/ 1217258 w 2967861"/>
                <a:gd name="connsiteY337" fmla="*/ 392403 h 2340761"/>
                <a:gd name="connsiteX338" fmla="*/ 1218189 w 2967861"/>
                <a:gd name="connsiteY338" fmla="*/ 399854 h 2340761"/>
                <a:gd name="connsiteX339" fmla="*/ 1222225 w 2967861"/>
                <a:gd name="connsiteY339" fmla="*/ 405132 h 2340761"/>
                <a:gd name="connsiteX340" fmla="*/ 1224398 w 2967861"/>
                <a:gd name="connsiteY340" fmla="*/ 410409 h 2340761"/>
                <a:gd name="connsiteX341" fmla="*/ 1227502 w 2967861"/>
                <a:gd name="connsiteY341" fmla="*/ 414756 h 2340761"/>
                <a:gd name="connsiteX342" fmla="*/ 1232780 w 2967861"/>
                <a:gd name="connsiteY342" fmla="*/ 420033 h 2340761"/>
                <a:gd name="connsiteX343" fmla="*/ 1231849 w 2967861"/>
                <a:gd name="connsiteY343" fmla="*/ 423138 h 2340761"/>
                <a:gd name="connsiteX344" fmla="*/ 1231849 w 2967861"/>
                <a:gd name="connsiteY344" fmla="*/ 425311 h 2340761"/>
                <a:gd name="connsiteX345" fmla="*/ 1229676 w 2967861"/>
                <a:gd name="connsiteY345" fmla="*/ 427484 h 2340761"/>
                <a:gd name="connsiteX346" fmla="*/ 1220362 w 2967861"/>
                <a:gd name="connsiteY346" fmla="*/ 423138 h 2340761"/>
                <a:gd name="connsiteX347" fmla="*/ 1205771 w 2967861"/>
                <a:gd name="connsiteY347" fmla="*/ 415687 h 2340761"/>
                <a:gd name="connsiteX348" fmla="*/ 1190249 w 2967861"/>
                <a:gd name="connsiteY348" fmla="*/ 402959 h 2340761"/>
                <a:gd name="connsiteX349" fmla="*/ 1171622 w 2967861"/>
                <a:gd name="connsiteY349" fmla="*/ 390230 h 2340761"/>
                <a:gd name="connsiteX350" fmla="*/ 1159204 w 2967861"/>
                <a:gd name="connsiteY350" fmla="*/ 377502 h 2340761"/>
                <a:gd name="connsiteX351" fmla="*/ 1149891 w 2967861"/>
                <a:gd name="connsiteY351" fmla="*/ 366016 h 2340761"/>
                <a:gd name="connsiteX352" fmla="*/ 1142751 w 2967861"/>
                <a:gd name="connsiteY352" fmla="*/ 366016 h 2340761"/>
                <a:gd name="connsiteX353" fmla="*/ 1135611 w 2967861"/>
                <a:gd name="connsiteY353" fmla="*/ 366016 h 2340761"/>
                <a:gd name="connsiteX354" fmla="*/ 1130333 w 2967861"/>
                <a:gd name="connsiteY354" fmla="*/ 363842 h 2340761"/>
                <a:gd name="connsiteX355" fmla="*/ 1126297 w 2967861"/>
                <a:gd name="connsiteY355" fmla="*/ 362911 h 2340761"/>
                <a:gd name="connsiteX356" fmla="*/ 1119157 w 2967861"/>
                <a:gd name="connsiteY356" fmla="*/ 366016 h 2340761"/>
                <a:gd name="connsiteX357" fmla="*/ 1116052 w 2967861"/>
                <a:gd name="connsiteY357" fmla="*/ 368189 h 2340761"/>
                <a:gd name="connsiteX358" fmla="*/ 1112017 w 2967861"/>
                <a:gd name="connsiteY358" fmla="*/ 371293 h 2340761"/>
                <a:gd name="connsiteX359" fmla="*/ 1106739 w 2967861"/>
                <a:gd name="connsiteY359" fmla="*/ 375639 h 2340761"/>
                <a:gd name="connsiteX360" fmla="*/ 1106739 w 2967861"/>
                <a:gd name="connsiteY360" fmla="*/ 383090 h 2340761"/>
                <a:gd name="connsiteX361" fmla="*/ 1106739 w 2967861"/>
                <a:gd name="connsiteY361" fmla="*/ 388368 h 2340761"/>
                <a:gd name="connsiteX362" fmla="*/ 1108912 w 2967861"/>
                <a:gd name="connsiteY362" fmla="*/ 392714 h 2340761"/>
                <a:gd name="connsiteX363" fmla="*/ 1111085 w 2967861"/>
                <a:gd name="connsiteY363" fmla="*/ 395818 h 2340761"/>
                <a:gd name="connsiteX364" fmla="*/ 1114190 w 2967861"/>
                <a:gd name="connsiteY364" fmla="*/ 400165 h 2340761"/>
                <a:gd name="connsiteX365" fmla="*/ 1114190 w 2967861"/>
                <a:gd name="connsiteY365" fmla="*/ 405442 h 2340761"/>
                <a:gd name="connsiteX366" fmla="*/ 1112017 w 2967861"/>
                <a:gd name="connsiteY366" fmla="*/ 410720 h 2340761"/>
                <a:gd name="connsiteX367" fmla="*/ 1112017 w 2967861"/>
                <a:gd name="connsiteY367" fmla="*/ 415066 h 2340761"/>
                <a:gd name="connsiteX368" fmla="*/ 1111085 w 2967861"/>
                <a:gd name="connsiteY368" fmla="*/ 415997 h 2340761"/>
                <a:gd name="connsiteX369" fmla="*/ 1108912 w 2967861"/>
                <a:gd name="connsiteY369" fmla="*/ 420344 h 2340761"/>
                <a:gd name="connsiteX370" fmla="*/ 1106739 w 2967861"/>
                <a:gd name="connsiteY370" fmla="*/ 423448 h 2340761"/>
                <a:gd name="connsiteX371" fmla="*/ 1099599 w 2967861"/>
                <a:gd name="connsiteY371" fmla="*/ 422517 h 2340761"/>
                <a:gd name="connsiteX372" fmla="*/ 1096495 w 2967861"/>
                <a:gd name="connsiteY372" fmla="*/ 422517 h 2340761"/>
                <a:gd name="connsiteX373" fmla="*/ 1094321 w 2967861"/>
                <a:gd name="connsiteY373" fmla="*/ 420344 h 2340761"/>
                <a:gd name="connsiteX374" fmla="*/ 1092148 w 2967861"/>
                <a:gd name="connsiteY374" fmla="*/ 418170 h 2340761"/>
                <a:gd name="connsiteX375" fmla="*/ 1089044 w 2967861"/>
                <a:gd name="connsiteY375" fmla="*/ 415066 h 2340761"/>
                <a:gd name="connsiteX376" fmla="*/ 1086871 w 2967861"/>
                <a:gd name="connsiteY376" fmla="*/ 412893 h 2340761"/>
                <a:gd name="connsiteX377" fmla="*/ 1083766 w 2967861"/>
                <a:gd name="connsiteY377" fmla="*/ 412893 h 2340761"/>
                <a:gd name="connsiteX378" fmla="*/ 1072280 w 2967861"/>
                <a:gd name="connsiteY378" fmla="*/ 415997 h 2340761"/>
                <a:gd name="connsiteX379" fmla="*/ 1061724 w 2967861"/>
                <a:gd name="connsiteY379" fmla="*/ 420344 h 2340761"/>
                <a:gd name="connsiteX380" fmla="*/ 1048065 w 2967861"/>
                <a:gd name="connsiteY380" fmla="*/ 425621 h 2340761"/>
                <a:gd name="connsiteX381" fmla="*/ 1035647 w 2967861"/>
                <a:gd name="connsiteY381" fmla="*/ 430899 h 2340761"/>
                <a:gd name="connsiteX382" fmla="*/ 1030369 w 2967861"/>
                <a:gd name="connsiteY382" fmla="*/ 436176 h 2340761"/>
                <a:gd name="connsiteX383" fmla="*/ 1021056 w 2967861"/>
                <a:gd name="connsiteY383" fmla="*/ 436176 h 2340761"/>
                <a:gd name="connsiteX384" fmla="*/ 1028196 w 2967861"/>
                <a:gd name="connsiteY384" fmla="*/ 425621 h 2340761"/>
                <a:gd name="connsiteX385" fmla="*/ 1035336 w 2967861"/>
                <a:gd name="connsiteY385" fmla="*/ 420344 h 2340761"/>
                <a:gd name="connsiteX386" fmla="*/ 1044650 w 2967861"/>
                <a:gd name="connsiteY386" fmla="*/ 415066 h 2340761"/>
                <a:gd name="connsiteX387" fmla="*/ 1053963 w 2967861"/>
                <a:gd name="connsiteY387" fmla="*/ 407615 h 2340761"/>
                <a:gd name="connsiteX388" fmla="*/ 1040304 w 2967861"/>
                <a:gd name="connsiteY388" fmla="*/ 403269 h 2340761"/>
                <a:gd name="connsiteX389" fmla="*/ 1025713 w 2967861"/>
                <a:gd name="connsiteY389" fmla="*/ 400165 h 2340761"/>
                <a:gd name="connsiteX390" fmla="*/ 1010190 w 2967861"/>
                <a:gd name="connsiteY390" fmla="*/ 400165 h 2340761"/>
                <a:gd name="connsiteX391" fmla="*/ 1008017 w 2967861"/>
                <a:gd name="connsiteY391" fmla="*/ 407615 h 2340761"/>
                <a:gd name="connsiteX392" fmla="*/ 1008017 w 2967861"/>
                <a:gd name="connsiteY392" fmla="*/ 412893 h 2340761"/>
                <a:gd name="connsiteX393" fmla="*/ 1005844 w 2967861"/>
                <a:gd name="connsiteY393" fmla="*/ 415997 h 2340761"/>
                <a:gd name="connsiteX394" fmla="*/ 1003671 w 2967861"/>
                <a:gd name="connsiteY394" fmla="*/ 420344 h 2340761"/>
                <a:gd name="connsiteX395" fmla="*/ 1000567 w 2967861"/>
                <a:gd name="connsiteY395" fmla="*/ 423448 h 2340761"/>
                <a:gd name="connsiteX396" fmla="*/ 1000567 w 2967861"/>
                <a:gd name="connsiteY396" fmla="*/ 427794 h 2340761"/>
                <a:gd name="connsiteX397" fmla="*/ 996531 w 2967861"/>
                <a:gd name="connsiteY397" fmla="*/ 425621 h 2340761"/>
                <a:gd name="connsiteX398" fmla="*/ 995600 w 2967861"/>
                <a:gd name="connsiteY398" fmla="*/ 422517 h 2340761"/>
                <a:gd name="connsiteX399" fmla="*/ 993426 w 2967861"/>
                <a:gd name="connsiteY399" fmla="*/ 420344 h 2340761"/>
                <a:gd name="connsiteX400" fmla="*/ 991253 w 2967861"/>
                <a:gd name="connsiteY400" fmla="*/ 415997 h 2340761"/>
                <a:gd name="connsiteX401" fmla="*/ 990322 w 2967861"/>
                <a:gd name="connsiteY401" fmla="*/ 412893 h 2340761"/>
                <a:gd name="connsiteX402" fmla="*/ 986286 w 2967861"/>
                <a:gd name="connsiteY402" fmla="*/ 410720 h 2340761"/>
                <a:gd name="connsiteX403" fmla="*/ 983182 w 2967861"/>
                <a:gd name="connsiteY403" fmla="*/ 408547 h 2340761"/>
                <a:gd name="connsiteX404" fmla="*/ 981009 w 2967861"/>
                <a:gd name="connsiteY404" fmla="*/ 410720 h 2340761"/>
                <a:gd name="connsiteX405" fmla="*/ 975731 w 2967861"/>
                <a:gd name="connsiteY405" fmla="*/ 410720 h 2340761"/>
                <a:gd name="connsiteX406" fmla="*/ 969522 w 2967861"/>
                <a:gd name="connsiteY406" fmla="*/ 412893 h 2340761"/>
                <a:gd name="connsiteX407" fmla="*/ 957104 w 2967861"/>
                <a:gd name="connsiteY407" fmla="*/ 429967 h 2340761"/>
                <a:gd name="connsiteX408" fmla="*/ 942513 w 2967861"/>
                <a:gd name="connsiteY408" fmla="*/ 443627 h 2340761"/>
                <a:gd name="connsiteX409" fmla="*/ 930095 w 2967861"/>
                <a:gd name="connsiteY409" fmla="*/ 460702 h 2340761"/>
                <a:gd name="connsiteX410" fmla="*/ 932269 w 2967861"/>
                <a:gd name="connsiteY410" fmla="*/ 465979 h 2340761"/>
                <a:gd name="connsiteX411" fmla="*/ 932269 w 2967861"/>
                <a:gd name="connsiteY411" fmla="*/ 470325 h 2340761"/>
                <a:gd name="connsiteX412" fmla="*/ 932269 w 2967861"/>
                <a:gd name="connsiteY412" fmla="*/ 475603 h 2340761"/>
                <a:gd name="connsiteX413" fmla="*/ 932269 w 2967861"/>
                <a:gd name="connsiteY413" fmla="*/ 479949 h 2340761"/>
                <a:gd name="connsiteX414" fmla="*/ 930095 w 2967861"/>
                <a:gd name="connsiteY414" fmla="*/ 485227 h 2340761"/>
                <a:gd name="connsiteX415" fmla="*/ 926060 w 2967861"/>
                <a:gd name="connsiteY415" fmla="*/ 487400 h 2340761"/>
                <a:gd name="connsiteX416" fmla="*/ 925128 w 2967861"/>
                <a:gd name="connsiteY416" fmla="*/ 487400 h 2340761"/>
                <a:gd name="connsiteX417" fmla="*/ 922955 w 2967861"/>
                <a:gd name="connsiteY417" fmla="*/ 488331 h 2340761"/>
                <a:gd name="connsiteX418" fmla="*/ 920782 w 2967861"/>
                <a:gd name="connsiteY418" fmla="*/ 488331 h 2340761"/>
                <a:gd name="connsiteX419" fmla="*/ 915504 w 2967861"/>
                <a:gd name="connsiteY419" fmla="*/ 488331 h 2340761"/>
                <a:gd name="connsiteX420" fmla="*/ 911469 w 2967861"/>
                <a:gd name="connsiteY420" fmla="*/ 487400 h 2340761"/>
                <a:gd name="connsiteX421" fmla="*/ 908364 w 2967861"/>
                <a:gd name="connsiteY421" fmla="*/ 485227 h 2340761"/>
                <a:gd name="connsiteX422" fmla="*/ 906191 w 2967861"/>
                <a:gd name="connsiteY422" fmla="*/ 483054 h 2340761"/>
                <a:gd name="connsiteX423" fmla="*/ 900914 w 2967861"/>
                <a:gd name="connsiteY423" fmla="*/ 480881 h 2340761"/>
                <a:gd name="connsiteX424" fmla="*/ 900914 w 2967861"/>
                <a:gd name="connsiteY424" fmla="*/ 460702 h 2340761"/>
                <a:gd name="connsiteX425" fmla="*/ 908054 w 2967861"/>
                <a:gd name="connsiteY425" fmla="*/ 460702 h 2340761"/>
                <a:gd name="connsiteX426" fmla="*/ 911158 w 2967861"/>
                <a:gd name="connsiteY426" fmla="*/ 458528 h 2340761"/>
                <a:gd name="connsiteX427" fmla="*/ 913331 w 2967861"/>
                <a:gd name="connsiteY427" fmla="*/ 458528 h 2340761"/>
                <a:gd name="connsiteX428" fmla="*/ 917367 w 2967861"/>
                <a:gd name="connsiteY428" fmla="*/ 457597 h 2340761"/>
                <a:gd name="connsiteX429" fmla="*/ 917367 w 2967861"/>
                <a:gd name="connsiteY429" fmla="*/ 447973 h 2340761"/>
                <a:gd name="connsiteX430" fmla="*/ 911158 w 2967861"/>
                <a:gd name="connsiteY430" fmla="*/ 438349 h 2340761"/>
                <a:gd name="connsiteX431" fmla="*/ 904018 w 2967861"/>
                <a:gd name="connsiteY431" fmla="*/ 427794 h 2340761"/>
                <a:gd name="connsiteX432" fmla="*/ 896878 w 2967861"/>
                <a:gd name="connsiteY432" fmla="*/ 420344 h 2340761"/>
                <a:gd name="connsiteX433" fmla="*/ 866765 w 2967861"/>
                <a:gd name="connsiteY433" fmla="*/ 420344 h 2340761"/>
                <a:gd name="connsiteX434" fmla="*/ 873905 w 2967861"/>
                <a:gd name="connsiteY434" fmla="*/ 464737 h 2340761"/>
                <a:gd name="connsiteX435" fmla="*/ 877009 w 2967861"/>
                <a:gd name="connsiteY435" fmla="*/ 504785 h 2340761"/>
                <a:gd name="connsiteX436" fmla="*/ 869869 w 2967861"/>
                <a:gd name="connsiteY436" fmla="*/ 502612 h 2340761"/>
                <a:gd name="connsiteX437" fmla="*/ 862729 w 2967861"/>
                <a:gd name="connsiteY437" fmla="*/ 501680 h 2340761"/>
                <a:gd name="connsiteX438" fmla="*/ 855588 w 2967861"/>
                <a:gd name="connsiteY438" fmla="*/ 499507 h 2340761"/>
                <a:gd name="connsiteX439" fmla="*/ 850311 w 2967861"/>
                <a:gd name="connsiteY439" fmla="*/ 497334 h 2340761"/>
                <a:gd name="connsiteX440" fmla="*/ 840997 w 2967861"/>
                <a:gd name="connsiteY440" fmla="*/ 510062 h 2340761"/>
                <a:gd name="connsiteX441" fmla="*/ 830442 w 2967861"/>
                <a:gd name="connsiteY441" fmla="*/ 521549 h 2340761"/>
                <a:gd name="connsiteX442" fmla="*/ 813678 w 2967861"/>
                <a:gd name="connsiteY442" fmla="*/ 529000 h 2340761"/>
                <a:gd name="connsiteX443" fmla="*/ 815851 w 2967861"/>
                <a:gd name="connsiteY443" fmla="*/ 534277 h 2340761"/>
                <a:gd name="connsiteX444" fmla="*/ 815851 w 2967861"/>
                <a:gd name="connsiteY444" fmla="*/ 537382 h 2340761"/>
                <a:gd name="connsiteX445" fmla="*/ 815851 w 2967861"/>
                <a:gd name="connsiteY445" fmla="*/ 539555 h 2340761"/>
                <a:gd name="connsiteX446" fmla="*/ 818025 w 2967861"/>
                <a:gd name="connsiteY446" fmla="*/ 541728 h 2340761"/>
                <a:gd name="connsiteX447" fmla="*/ 818956 w 2967861"/>
                <a:gd name="connsiteY447" fmla="*/ 543901 h 2340761"/>
                <a:gd name="connsiteX448" fmla="*/ 821129 w 2967861"/>
                <a:gd name="connsiteY448" fmla="*/ 544832 h 2340761"/>
                <a:gd name="connsiteX449" fmla="*/ 821129 w 2967861"/>
                <a:gd name="connsiteY449" fmla="*/ 551041 h 2340761"/>
                <a:gd name="connsiteX450" fmla="*/ 818956 w 2967861"/>
                <a:gd name="connsiteY450" fmla="*/ 556319 h 2340761"/>
                <a:gd name="connsiteX451" fmla="*/ 818025 w 2967861"/>
                <a:gd name="connsiteY451" fmla="*/ 558492 h 2340761"/>
                <a:gd name="connsiteX452" fmla="*/ 815851 w 2967861"/>
                <a:gd name="connsiteY452" fmla="*/ 561596 h 2340761"/>
                <a:gd name="connsiteX453" fmla="*/ 813678 w 2967861"/>
                <a:gd name="connsiteY453" fmla="*/ 565943 h 2340761"/>
                <a:gd name="connsiteX454" fmla="*/ 799087 w 2967861"/>
                <a:gd name="connsiteY454" fmla="*/ 559734 h 2340761"/>
                <a:gd name="connsiteX455" fmla="*/ 786669 w 2967861"/>
                <a:gd name="connsiteY455" fmla="*/ 552283 h 2340761"/>
                <a:gd name="connsiteX456" fmla="*/ 774252 w 2967861"/>
                <a:gd name="connsiteY456" fmla="*/ 544832 h 2340761"/>
                <a:gd name="connsiteX457" fmla="*/ 774252 w 2967861"/>
                <a:gd name="connsiteY457" fmla="*/ 549179 h 2340761"/>
                <a:gd name="connsiteX458" fmla="*/ 767732 w 2967861"/>
                <a:gd name="connsiteY458" fmla="*/ 549179 h 2340761"/>
                <a:gd name="connsiteX459" fmla="*/ 767732 w 2967861"/>
                <a:gd name="connsiteY459" fmla="*/ 559734 h 2340761"/>
                <a:gd name="connsiteX460" fmla="*/ 769906 w 2967861"/>
                <a:gd name="connsiteY460" fmla="*/ 569358 h 2340761"/>
                <a:gd name="connsiteX461" fmla="*/ 772079 w 2967861"/>
                <a:gd name="connsiteY461" fmla="*/ 582086 h 2340761"/>
                <a:gd name="connsiteX462" fmla="*/ 764938 w 2967861"/>
                <a:gd name="connsiteY462" fmla="*/ 581155 h 2340761"/>
                <a:gd name="connsiteX463" fmla="*/ 760903 w 2967861"/>
                <a:gd name="connsiteY463" fmla="*/ 576808 h 2340761"/>
                <a:gd name="connsiteX464" fmla="*/ 755625 w 2967861"/>
                <a:gd name="connsiteY464" fmla="*/ 574635 h 2340761"/>
                <a:gd name="connsiteX465" fmla="*/ 752520 w 2967861"/>
                <a:gd name="connsiteY465" fmla="*/ 569358 h 2340761"/>
                <a:gd name="connsiteX466" fmla="*/ 748485 w 2967861"/>
                <a:gd name="connsiteY466" fmla="*/ 559734 h 2340761"/>
                <a:gd name="connsiteX467" fmla="*/ 745380 w 2967861"/>
                <a:gd name="connsiteY467" fmla="*/ 544832 h 2340761"/>
                <a:gd name="connsiteX468" fmla="*/ 743207 w 2967861"/>
                <a:gd name="connsiteY468" fmla="*/ 526827 h 2340761"/>
                <a:gd name="connsiteX469" fmla="*/ 741034 w 2967861"/>
                <a:gd name="connsiteY469" fmla="*/ 509752 h 2340761"/>
                <a:gd name="connsiteX470" fmla="*/ 738861 w 2967861"/>
                <a:gd name="connsiteY470" fmla="*/ 497024 h 2340761"/>
                <a:gd name="connsiteX471" fmla="*/ 753452 w 2967861"/>
                <a:gd name="connsiteY471" fmla="*/ 502301 h 2340761"/>
                <a:gd name="connsiteX472" fmla="*/ 768043 w 2967861"/>
                <a:gd name="connsiteY472" fmla="*/ 509752 h 2340761"/>
                <a:gd name="connsiteX473" fmla="*/ 784807 w 2967861"/>
                <a:gd name="connsiteY473" fmla="*/ 517203 h 2340761"/>
                <a:gd name="connsiteX474" fmla="*/ 802502 w 2967861"/>
                <a:gd name="connsiteY474" fmla="*/ 517203 h 2340761"/>
                <a:gd name="connsiteX475" fmla="*/ 819266 w 2967861"/>
                <a:gd name="connsiteY475" fmla="*/ 508821 h 2340761"/>
                <a:gd name="connsiteX476" fmla="*/ 831684 w 2967861"/>
                <a:gd name="connsiteY476" fmla="*/ 495161 h 2340761"/>
                <a:gd name="connsiteX477" fmla="*/ 833857 w 2967861"/>
                <a:gd name="connsiteY477" fmla="*/ 479328 h 2340761"/>
                <a:gd name="connsiteX478" fmla="*/ 830753 w 2967861"/>
                <a:gd name="connsiteY478" fmla="*/ 462254 h 2340761"/>
                <a:gd name="connsiteX479" fmla="*/ 819266 w 2967861"/>
                <a:gd name="connsiteY479" fmla="*/ 445179 h 2340761"/>
                <a:gd name="connsiteX480" fmla="*/ 806848 w 2967861"/>
                <a:gd name="connsiteY480" fmla="*/ 429347 h 2340761"/>
                <a:gd name="connsiteX481" fmla="*/ 792258 w 2967861"/>
                <a:gd name="connsiteY481" fmla="*/ 414445 h 2340761"/>
                <a:gd name="connsiteX482" fmla="*/ 777667 w 2967861"/>
                <a:gd name="connsiteY482" fmla="*/ 402959 h 2340761"/>
                <a:gd name="connsiteX483" fmla="*/ 765249 w 2967861"/>
                <a:gd name="connsiteY483" fmla="*/ 395508 h 2340761"/>
                <a:gd name="connsiteX484" fmla="*/ 732031 w 2967861"/>
                <a:gd name="connsiteY484" fmla="*/ 392403 h 2340761"/>
                <a:gd name="connsiteX485" fmla="*/ 726753 w 2967861"/>
                <a:gd name="connsiteY485" fmla="*/ 386195 h 2340761"/>
                <a:gd name="connsiteX486" fmla="*/ 721476 w 2967861"/>
                <a:gd name="connsiteY486" fmla="*/ 380917 h 2340761"/>
                <a:gd name="connsiteX487" fmla="*/ 719303 w 2967861"/>
                <a:gd name="connsiteY487" fmla="*/ 375639 h 2340761"/>
                <a:gd name="connsiteX488" fmla="*/ 717130 w 2967861"/>
                <a:gd name="connsiteY488" fmla="*/ 371293 h 2340761"/>
                <a:gd name="connsiteX489" fmla="*/ 711852 w 2967861"/>
                <a:gd name="connsiteY489" fmla="*/ 371293 h 2340761"/>
                <a:gd name="connsiteX490" fmla="*/ 704712 w 2967861"/>
                <a:gd name="connsiteY490" fmla="*/ 373466 h 2340761"/>
                <a:gd name="connsiteX491" fmla="*/ 692294 w 2967861"/>
                <a:gd name="connsiteY491" fmla="*/ 378744 h 2340761"/>
                <a:gd name="connsiteX492" fmla="*/ 690121 w 2967861"/>
                <a:gd name="connsiteY492" fmla="*/ 375639 h 2340761"/>
                <a:gd name="connsiteX493" fmla="*/ 689190 w 2967861"/>
                <a:gd name="connsiteY493" fmla="*/ 373466 h 2340761"/>
                <a:gd name="connsiteX494" fmla="*/ 687016 w 2967861"/>
                <a:gd name="connsiteY494" fmla="*/ 373466 h 2340761"/>
                <a:gd name="connsiteX495" fmla="*/ 684843 w 2967861"/>
                <a:gd name="connsiteY495" fmla="*/ 370362 h 2340761"/>
                <a:gd name="connsiteX496" fmla="*/ 684843 w 2967861"/>
                <a:gd name="connsiteY496" fmla="*/ 366016 h 2340761"/>
                <a:gd name="connsiteX497" fmla="*/ 687016 w 2967861"/>
                <a:gd name="connsiteY497" fmla="*/ 363842 h 2340761"/>
                <a:gd name="connsiteX498" fmla="*/ 687016 w 2967861"/>
                <a:gd name="connsiteY498" fmla="*/ 362911 h 2340761"/>
                <a:gd name="connsiteX499" fmla="*/ 689190 w 2967861"/>
                <a:gd name="connsiteY499" fmla="*/ 362911 h 2340761"/>
                <a:gd name="connsiteX500" fmla="*/ 690121 w 2967861"/>
                <a:gd name="connsiteY500" fmla="*/ 360738 h 2340761"/>
                <a:gd name="connsiteX501" fmla="*/ 692294 w 2967861"/>
                <a:gd name="connsiteY501" fmla="*/ 358565 h 2340761"/>
                <a:gd name="connsiteX502" fmla="*/ 689190 w 2967861"/>
                <a:gd name="connsiteY502" fmla="*/ 343664 h 2340761"/>
                <a:gd name="connsiteX503" fmla="*/ 682981 w 2967861"/>
                <a:gd name="connsiteY503" fmla="*/ 336213 h 2340761"/>
                <a:gd name="connsiteX504" fmla="*/ 675840 w 2967861"/>
                <a:gd name="connsiteY504" fmla="*/ 334040 h 2340761"/>
                <a:gd name="connsiteX505" fmla="*/ 668700 w 2967861"/>
                <a:gd name="connsiteY505" fmla="*/ 333108 h 2340761"/>
                <a:gd name="connsiteX506" fmla="*/ 660318 w 2967861"/>
                <a:gd name="connsiteY506" fmla="*/ 328762 h 2340761"/>
                <a:gd name="connsiteX507" fmla="*/ 653178 w 2967861"/>
                <a:gd name="connsiteY507" fmla="*/ 321311 h 2340761"/>
                <a:gd name="connsiteX508" fmla="*/ 636414 w 2967861"/>
                <a:gd name="connsiteY508" fmla="*/ 323485 h 2340761"/>
                <a:gd name="connsiteX509" fmla="*/ 619650 w 2967861"/>
                <a:gd name="connsiteY509" fmla="*/ 327831 h 2340761"/>
                <a:gd name="connsiteX510" fmla="*/ 607232 w 2967861"/>
                <a:gd name="connsiteY510" fmla="*/ 330935 h 2340761"/>
                <a:gd name="connsiteX511" fmla="*/ 595745 w 2967861"/>
                <a:gd name="connsiteY511" fmla="*/ 340559 h 2340761"/>
                <a:gd name="connsiteX512" fmla="*/ 589536 w 2967861"/>
                <a:gd name="connsiteY512" fmla="*/ 355460 h 2340761"/>
                <a:gd name="connsiteX513" fmla="*/ 583328 w 2967861"/>
                <a:gd name="connsiteY513" fmla="*/ 351114 h 2340761"/>
                <a:gd name="connsiteX514" fmla="*/ 581465 w 2967861"/>
                <a:gd name="connsiteY514" fmla="*/ 351114 h 2340761"/>
                <a:gd name="connsiteX515" fmla="*/ 579292 w 2967861"/>
                <a:gd name="connsiteY515" fmla="*/ 348941 h 2340761"/>
                <a:gd name="connsiteX516" fmla="*/ 577119 w 2967861"/>
                <a:gd name="connsiteY516" fmla="*/ 348941 h 2340761"/>
                <a:gd name="connsiteX517" fmla="*/ 574014 w 2967861"/>
                <a:gd name="connsiteY517" fmla="*/ 348941 h 2340761"/>
                <a:gd name="connsiteX518" fmla="*/ 569978 w 2967861"/>
                <a:gd name="connsiteY518" fmla="*/ 348941 h 2340761"/>
                <a:gd name="connsiteX519" fmla="*/ 564701 w 2967861"/>
                <a:gd name="connsiteY519" fmla="*/ 348941 h 2340761"/>
                <a:gd name="connsiteX520" fmla="*/ 564701 w 2967861"/>
                <a:gd name="connsiteY520" fmla="*/ 362601 h 2340761"/>
                <a:gd name="connsiteX521" fmla="*/ 560665 w 2967861"/>
                <a:gd name="connsiteY521" fmla="*/ 360428 h 2340761"/>
                <a:gd name="connsiteX522" fmla="*/ 559734 w 2967861"/>
                <a:gd name="connsiteY522" fmla="*/ 360428 h 2340761"/>
                <a:gd name="connsiteX523" fmla="*/ 557561 w 2967861"/>
                <a:gd name="connsiteY523" fmla="*/ 360428 h 2340761"/>
                <a:gd name="connsiteX524" fmla="*/ 555387 w 2967861"/>
                <a:gd name="connsiteY524" fmla="*/ 358254 h 2340761"/>
                <a:gd name="connsiteX525" fmla="*/ 535519 w 2967861"/>
                <a:gd name="connsiteY525" fmla="*/ 363532 h 2340761"/>
                <a:gd name="connsiteX526" fmla="*/ 520928 w 2967861"/>
                <a:gd name="connsiteY526" fmla="*/ 375019 h 2340761"/>
                <a:gd name="connsiteX527" fmla="*/ 511615 w 2967861"/>
                <a:gd name="connsiteY527" fmla="*/ 392093 h 2340761"/>
                <a:gd name="connsiteX528" fmla="*/ 494850 w 2967861"/>
                <a:gd name="connsiteY528" fmla="*/ 392093 h 2340761"/>
                <a:gd name="connsiteX529" fmla="*/ 494850 w 2967861"/>
                <a:gd name="connsiteY529" fmla="*/ 406994 h 2340761"/>
                <a:gd name="connsiteX530" fmla="*/ 479328 w 2967861"/>
                <a:gd name="connsiteY530" fmla="*/ 415377 h 2340761"/>
                <a:gd name="connsiteX531" fmla="*/ 466910 w 2967861"/>
                <a:gd name="connsiteY531" fmla="*/ 430278 h 2340761"/>
                <a:gd name="connsiteX532" fmla="*/ 453251 w 2967861"/>
                <a:gd name="connsiteY532" fmla="*/ 452630 h 2340761"/>
                <a:gd name="connsiteX533" fmla="*/ 442696 w 2967861"/>
                <a:gd name="connsiteY533" fmla="*/ 476845 h 2340761"/>
                <a:gd name="connsiteX534" fmla="*/ 431209 w 2967861"/>
                <a:gd name="connsiteY534" fmla="*/ 501060 h 2340761"/>
                <a:gd name="connsiteX535" fmla="*/ 420654 w 2967861"/>
                <a:gd name="connsiteY535" fmla="*/ 524343 h 2340761"/>
                <a:gd name="connsiteX536" fmla="*/ 408236 w 2967861"/>
                <a:gd name="connsiteY536" fmla="*/ 544522 h 2340761"/>
                <a:gd name="connsiteX537" fmla="*/ 394577 w 2967861"/>
                <a:gd name="connsiteY537" fmla="*/ 561596 h 2340761"/>
                <a:gd name="connsiteX538" fmla="*/ 396750 w 2967861"/>
                <a:gd name="connsiteY538" fmla="*/ 565943 h 2340761"/>
                <a:gd name="connsiteX539" fmla="*/ 396750 w 2967861"/>
                <a:gd name="connsiteY539" fmla="*/ 569047 h 2340761"/>
                <a:gd name="connsiteX540" fmla="*/ 396750 w 2967861"/>
                <a:gd name="connsiteY540" fmla="*/ 571220 h 2340761"/>
                <a:gd name="connsiteX541" fmla="*/ 398923 w 2967861"/>
                <a:gd name="connsiteY541" fmla="*/ 571220 h 2340761"/>
                <a:gd name="connsiteX542" fmla="*/ 401096 w 2967861"/>
                <a:gd name="connsiteY542" fmla="*/ 571220 h 2340761"/>
                <a:gd name="connsiteX543" fmla="*/ 404200 w 2967861"/>
                <a:gd name="connsiteY543" fmla="*/ 573393 h 2340761"/>
                <a:gd name="connsiteX544" fmla="*/ 394887 w 2967861"/>
                <a:gd name="connsiteY544" fmla="*/ 581775 h 2340761"/>
                <a:gd name="connsiteX545" fmla="*/ 384332 w 2967861"/>
                <a:gd name="connsiteY545" fmla="*/ 586122 h 2340761"/>
                <a:gd name="connsiteX546" fmla="*/ 371914 w 2967861"/>
                <a:gd name="connsiteY546" fmla="*/ 593572 h 2340761"/>
                <a:gd name="connsiteX547" fmla="*/ 369741 w 2967861"/>
                <a:gd name="connsiteY547" fmla="*/ 596677 h 2340761"/>
                <a:gd name="connsiteX548" fmla="*/ 367568 w 2967861"/>
                <a:gd name="connsiteY548" fmla="*/ 602886 h 2340761"/>
                <a:gd name="connsiteX549" fmla="*/ 366636 w 2967861"/>
                <a:gd name="connsiteY549" fmla="*/ 605990 h 2340761"/>
                <a:gd name="connsiteX550" fmla="*/ 364463 w 2967861"/>
                <a:gd name="connsiteY550" fmla="*/ 610336 h 2340761"/>
                <a:gd name="connsiteX551" fmla="*/ 360427 w 2967861"/>
                <a:gd name="connsiteY551" fmla="*/ 613441 h 2340761"/>
                <a:gd name="connsiteX552" fmla="*/ 359496 w 2967861"/>
                <a:gd name="connsiteY552" fmla="*/ 611268 h 2340761"/>
                <a:gd name="connsiteX553" fmla="*/ 357323 w 2967861"/>
                <a:gd name="connsiteY553" fmla="*/ 610336 h 2340761"/>
                <a:gd name="connsiteX554" fmla="*/ 355150 w 2967861"/>
                <a:gd name="connsiteY554" fmla="*/ 608163 h 2340761"/>
                <a:gd name="connsiteX555" fmla="*/ 352045 w 2967861"/>
                <a:gd name="connsiteY555" fmla="*/ 605990 h 2340761"/>
                <a:gd name="connsiteX556" fmla="*/ 345836 w 2967861"/>
                <a:gd name="connsiteY556" fmla="*/ 611268 h 2340761"/>
                <a:gd name="connsiteX557" fmla="*/ 340559 w 2967861"/>
                <a:gd name="connsiteY557" fmla="*/ 617477 h 2340761"/>
                <a:gd name="connsiteX558" fmla="*/ 335281 w 2967861"/>
                <a:gd name="connsiteY558" fmla="*/ 622754 h 2340761"/>
                <a:gd name="connsiteX559" fmla="*/ 331246 w 2967861"/>
                <a:gd name="connsiteY559" fmla="*/ 625859 h 2340761"/>
                <a:gd name="connsiteX560" fmla="*/ 325968 w 2967861"/>
                <a:gd name="connsiteY560" fmla="*/ 640760 h 2340761"/>
                <a:gd name="connsiteX561" fmla="*/ 323795 w 2967861"/>
                <a:gd name="connsiteY561" fmla="*/ 652247 h 2340761"/>
                <a:gd name="connsiteX562" fmla="*/ 320690 w 2967861"/>
                <a:gd name="connsiteY562" fmla="*/ 660629 h 2340761"/>
                <a:gd name="connsiteX563" fmla="*/ 311377 w 2967861"/>
                <a:gd name="connsiteY563" fmla="*/ 670252 h 2340761"/>
                <a:gd name="connsiteX564" fmla="*/ 313550 w 2967861"/>
                <a:gd name="connsiteY564" fmla="*/ 692605 h 2340761"/>
                <a:gd name="connsiteX565" fmla="*/ 316655 w 2967861"/>
                <a:gd name="connsiteY565" fmla="*/ 709679 h 2340761"/>
                <a:gd name="connsiteX566" fmla="*/ 320690 w 2967861"/>
                <a:gd name="connsiteY566" fmla="*/ 724581 h 2340761"/>
                <a:gd name="connsiteX567" fmla="*/ 322864 w 2967861"/>
                <a:gd name="connsiteY567" fmla="*/ 742586 h 2340761"/>
                <a:gd name="connsiteX568" fmla="*/ 323795 w 2967861"/>
                <a:gd name="connsiteY568" fmla="*/ 764938 h 2340761"/>
                <a:gd name="connsiteX569" fmla="*/ 327831 w 2967861"/>
                <a:gd name="connsiteY569" fmla="*/ 764938 h 2340761"/>
                <a:gd name="connsiteX570" fmla="*/ 330004 w 2967861"/>
                <a:gd name="connsiteY570" fmla="*/ 767112 h 2340761"/>
                <a:gd name="connsiteX571" fmla="*/ 330935 w 2967861"/>
                <a:gd name="connsiteY571" fmla="*/ 767112 h 2340761"/>
                <a:gd name="connsiteX572" fmla="*/ 333108 w 2967861"/>
                <a:gd name="connsiteY572" fmla="*/ 767112 h 2340761"/>
                <a:gd name="connsiteX573" fmla="*/ 335281 w 2967861"/>
                <a:gd name="connsiteY573" fmla="*/ 769285 h 2340761"/>
                <a:gd name="connsiteX574" fmla="*/ 352977 w 2967861"/>
                <a:gd name="connsiteY574" fmla="*/ 764938 h 2340761"/>
                <a:gd name="connsiteX575" fmla="*/ 364463 w 2967861"/>
                <a:gd name="connsiteY575" fmla="*/ 759661 h 2340761"/>
                <a:gd name="connsiteX576" fmla="*/ 375018 w 2967861"/>
                <a:gd name="connsiteY576" fmla="*/ 752210 h 2340761"/>
                <a:gd name="connsiteX577" fmla="*/ 384332 w 2967861"/>
                <a:gd name="connsiteY577" fmla="*/ 742586 h 2340761"/>
                <a:gd name="connsiteX578" fmla="*/ 398923 w 2967861"/>
                <a:gd name="connsiteY578" fmla="*/ 735136 h 2340761"/>
                <a:gd name="connsiteX579" fmla="*/ 409478 w 2967861"/>
                <a:gd name="connsiteY579" fmla="*/ 762765 h 2340761"/>
                <a:gd name="connsiteX580" fmla="*/ 415687 w 2967861"/>
                <a:gd name="connsiteY580" fmla="*/ 786980 h 2340761"/>
                <a:gd name="connsiteX581" fmla="*/ 424069 w 2967861"/>
                <a:gd name="connsiteY581" fmla="*/ 809332 h 2340761"/>
                <a:gd name="connsiteX582" fmla="*/ 438660 w 2967861"/>
                <a:gd name="connsiteY582" fmla="*/ 829511 h 2340761"/>
                <a:gd name="connsiteX583" fmla="*/ 438660 w 2967861"/>
                <a:gd name="connsiteY583" fmla="*/ 833857 h 2340761"/>
                <a:gd name="connsiteX584" fmla="*/ 444869 w 2967861"/>
                <a:gd name="connsiteY584" fmla="*/ 833857 h 2340761"/>
                <a:gd name="connsiteX585" fmla="*/ 453251 w 2967861"/>
                <a:gd name="connsiteY585" fmla="*/ 818956 h 2340761"/>
                <a:gd name="connsiteX586" fmla="*/ 462564 w 2967861"/>
                <a:gd name="connsiteY586" fmla="*/ 807470 h 2340761"/>
                <a:gd name="connsiteX587" fmla="*/ 474051 w 2967861"/>
                <a:gd name="connsiteY587" fmla="*/ 796914 h 2340761"/>
                <a:gd name="connsiteX588" fmla="*/ 481191 w 2967861"/>
                <a:gd name="connsiteY588" fmla="*/ 784186 h 2340761"/>
                <a:gd name="connsiteX589" fmla="*/ 488331 w 2967861"/>
                <a:gd name="connsiteY589" fmla="*/ 767112 h 2340761"/>
                <a:gd name="connsiteX590" fmla="*/ 491436 w 2967861"/>
                <a:gd name="connsiteY590" fmla="*/ 744759 h 2340761"/>
                <a:gd name="connsiteX591" fmla="*/ 515340 w 2967861"/>
                <a:gd name="connsiteY591" fmla="*/ 735136 h 2340761"/>
                <a:gd name="connsiteX592" fmla="*/ 516271 w 2967861"/>
                <a:gd name="connsiteY592" fmla="*/ 734204 h 2340761"/>
                <a:gd name="connsiteX593" fmla="*/ 516271 w 2967861"/>
                <a:gd name="connsiteY593" fmla="*/ 729858 h 2340761"/>
                <a:gd name="connsiteX594" fmla="*/ 518444 w 2967861"/>
                <a:gd name="connsiteY594" fmla="*/ 727685 h 2340761"/>
                <a:gd name="connsiteX595" fmla="*/ 518444 w 2967861"/>
                <a:gd name="connsiteY595" fmla="*/ 726754 h 2340761"/>
                <a:gd name="connsiteX596" fmla="*/ 520618 w 2967861"/>
                <a:gd name="connsiteY596" fmla="*/ 724581 h 2340761"/>
                <a:gd name="connsiteX597" fmla="*/ 522791 w 2967861"/>
                <a:gd name="connsiteY597" fmla="*/ 722407 h 2340761"/>
                <a:gd name="connsiteX598" fmla="*/ 528068 w 2967861"/>
                <a:gd name="connsiteY598" fmla="*/ 720234 h 2340761"/>
                <a:gd name="connsiteX599" fmla="*/ 524032 w 2967861"/>
                <a:gd name="connsiteY599" fmla="*/ 704402 h 2340761"/>
                <a:gd name="connsiteX600" fmla="*/ 516892 w 2967861"/>
                <a:gd name="connsiteY600" fmla="*/ 690742 h 2340761"/>
                <a:gd name="connsiteX601" fmla="*/ 506337 w 2967861"/>
                <a:gd name="connsiteY601" fmla="*/ 680187 h 2340761"/>
                <a:gd name="connsiteX602" fmla="*/ 494850 w 2967861"/>
                <a:gd name="connsiteY602" fmla="*/ 670563 h 2340761"/>
                <a:gd name="connsiteX603" fmla="*/ 501059 w 2967861"/>
                <a:gd name="connsiteY603" fmla="*/ 645106 h 2340761"/>
                <a:gd name="connsiteX604" fmla="*/ 509441 w 2967861"/>
                <a:gd name="connsiteY604" fmla="*/ 622754 h 2340761"/>
                <a:gd name="connsiteX605" fmla="*/ 523101 w 2967861"/>
                <a:gd name="connsiteY605" fmla="*/ 603817 h 2340761"/>
                <a:gd name="connsiteX606" fmla="*/ 537692 w 2967861"/>
                <a:gd name="connsiteY606" fmla="*/ 587984 h 2340761"/>
                <a:gd name="connsiteX607" fmla="*/ 550110 w 2967861"/>
                <a:gd name="connsiteY607" fmla="*/ 570910 h 2340761"/>
                <a:gd name="connsiteX608" fmla="*/ 559423 w 2967861"/>
                <a:gd name="connsiteY608" fmla="*/ 550731 h 2340761"/>
                <a:gd name="connsiteX609" fmla="*/ 564701 w 2967861"/>
                <a:gd name="connsiteY609" fmla="*/ 524343 h 2340761"/>
                <a:gd name="connsiteX610" fmla="*/ 581465 w 2967861"/>
                <a:gd name="connsiteY610" fmla="*/ 523412 h 2340761"/>
                <a:gd name="connsiteX611" fmla="*/ 595125 w 2967861"/>
                <a:gd name="connsiteY611" fmla="*/ 521238 h 2340761"/>
                <a:gd name="connsiteX612" fmla="*/ 601334 w 2967861"/>
                <a:gd name="connsiteY612" fmla="*/ 526516 h 2340761"/>
                <a:gd name="connsiteX613" fmla="*/ 606611 w 2967861"/>
                <a:gd name="connsiteY613" fmla="*/ 531794 h 2340761"/>
                <a:gd name="connsiteX614" fmla="*/ 611889 w 2967861"/>
                <a:gd name="connsiteY614" fmla="*/ 537071 h 2340761"/>
                <a:gd name="connsiteX615" fmla="*/ 602575 w 2967861"/>
                <a:gd name="connsiteY615" fmla="*/ 554146 h 2340761"/>
                <a:gd name="connsiteX616" fmla="*/ 590157 w 2967861"/>
                <a:gd name="connsiteY616" fmla="*/ 569047 h 2340761"/>
                <a:gd name="connsiteX617" fmla="*/ 575566 w 2967861"/>
                <a:gd name="connsiteY617" fmla="*/ 583949 h 2340761"/>
                <a:gd name="connsiteX618" fmla="*/ 560976 w 2967861"/>
                <a:gd name="connsiteY618" fmla="*/ 596677 h 2340761"/>
                <a:gd name="connsiteX619" fmla="*/ 552593 w 2967861"/>
                <a:gd name="connsiteY619" fmla="*/ 615614 h 2340761"/>
                <a:gd name="connsiteX620" fmla="*/ 550420 w 2967861"/>
                <a:gd name="connsiteY620" fmla="*/ 628342 h 2340761"/>
                <a:gd name="connsiteX621" fmla="*/ 552593 w 2967861"/>
                <a:gd name="connsiteY621" fmla="*/ 643244 h 2340761"/>
                <a:gd name="connsiteX622" fmla="*/ 553525 w 2967861"/>
                <a:gd name="connsiteY622" fmla="*/ 655972 h 2340761"/>
                <a:gd name="connsiteX623" fmla="*/ 552593 w 2967861"/>
                <a:gd name="connsiteY623" fmla="*/ 667458 h 2340761"/>
                <a:gd name="connsiteX624" fmla="*/ 553525 w 2967861"/>
                <a:gd name="connsiteY624" fmla="*/ 682360 h 2340761"/>
                <a:gd name="connsiteX625" fmla="*/ 557561 w 2967861"/>
                <a:gd name="connsiteY625" fmla="*/ 690742 h 2340761"/>
                <a:gd name="connsiteX626" fmla="*/ 562838 w 2967861"/>
                <a:gd name="connsiteY626" fmla="*/ 698193 h 2340761"/>
                <a:gd name="connsiteX627" fmla="*/ 568116 w 2967861"/>
                <a:gd name="connsiteY627" fmla="*/ 705643 h 2340761"/>
                <a:gd name="connsiteX628" fmla="*/ 572152 w 2967861"/>
                <a:gd name="connsiteY628" fmla="*/ 715267 h 2340761"/>
                <a:gd name="connsiteX629" fmla="*/ 593883 w 2967861"/>
                <a:gd name="connsiteY629" fmla="*/ 712163 h 2340761"/>
                <a:gd name="connsiteX630" fmla="*/ 613751 w 2967861"/>
                <a:gd name="connsiteY630" fmla="*/ 705954 h 2340761"/>
                <a:gd name="connsiteX631" fmla="*/ 631447 w 2967861"/>
                <a:gd name="connsiteY631" fmla="*/ 697572 h 2340761"/>
                <a:gd name="connsiteX632" fmla="*/ 638587 w 2967861"/>
                <a:gd name="connsiteY632" fmla="*/ 697572 h 2340761"/>
                <a:gd name="connsiteX633" fmla="*/ 644796 w 2967861"/>
                <a:gd name="connsiteY633" fmla="*/ 698503 h 2340761"/>
                <a:gd name="connsiteX634" fmla="*/ 647900 w 2967861"/>
                <a:gd name="connsiteY634" fmla="*/ 700676 h 2340761"/>
                <a:gd name="connsiteX635" fmla="*/ 653178 w 2967861"/>
                <a:gd name="connsiteY635" fmla="*/ 702849 h 2340761"/>
                <a:gd name="connsiteX636" fmla="*/ 659387 w 2967861"/>
                <a:gd name="connsiteY636" fmla="*/ 705022 h 2340761"/>
                <a:gd name="connsiteX637" fmla="*/ 652246 w 2967861"/>
                <a:gd name="connsiteY637" fmla="*/ 715578 h 2340761"/>
                <a:gd name="connsiteX638" fmla="*/ 642933 w 2967861"/>
                <a:gd name="connsiteY638" fmla="*/ 719924 h 2340761"/>
                <a:gd name="connsiteX639" fmla="*/ 633620 w 2967861"/>
                <a:gd name="connsiteY639" fmla="*/ 717751 h 2340761"/>
                <a:gd name="connsiteX640" fmla="*/ 621202 w 2967861"/>
                <a:gd name="connsiteY640" fmla="*/ 715578 h 2340761"/>
                <a:gd name="connsiteX641" fmla="*/ 608784 w 2967861"/>
                <a:gd name="connsiteY641" fmla="*/ 715578 h 2340761"/>
                <a:gd name="connsiteX642" fmla="*/ 601644 w 2967861"/>
                <a:gd name="connsiteY642" fmla="*/ 719924 h 2340761"/>
                <a:gd name="connsiteX643" fmla="*/ 595435 w 2967861"/>
                <a:gd name="connsiteY643" fmla="*/ 723028 h 2340761"/>
                <a:gd name="connsiteX644" fmla="*/ 589226 w 2967861"/>
                <a:gd name="connsiteY644" fmla="*/ 727375 h 2340761"/>
                <a:gd name="connsiteX645" fmla="*/ 579913 w 2967861"/>
                <a:gd name="connsiteY645" fmla="*/ 728306 h 2340761"/>
                <a:gd name="connsiteX646" fmla="*/ 583017 w 2967861"/>
                <a:gd name="connsiteY646" fmla="*/ 745380 h 2340761"/>
                <a:gd name="connsiteX647" fmla="*/ 585190 w 2967861"/>
                <a:gd name="connsiteY647" fmla="*/ 755004 h 2340761"/>
                <a:gd name="connsiteX648" fmla="*/ 589226 w 2967861"/>
                <a:gd name="connsiteY648" fmla="*/ 762455 h 2340761"/>
                <a:gd name="connsiteX649" fmla="*/ 590157 w 2967861"/>
                <a:gd name="connsiteY649" fmla="*/ 773010 h 2340761"/>
                <a:gd name="connsiteX650" fmla="*/ 592331 w 2967861"/>
                <a:gd name="connsiteY650" fmla="*/ 790085 h 2340761"/>
                <a:gd name="connsiteX651" fmla="*/ 587053 w 2967861"/>
                <a:gd name="connsiteY651" fmla="*/ 787911 h 2340761"/>
                <a:gd name="connsiteX652" fmla="*/ 581775 w 2967861"/>
                <a:gd name="connsiteY652" fmla="*/ 785738 h 2340761"/>
                <a:gd name="connsiteX653" fmla="*/ 579602 w 2967861"/>
                <a:gd name="connsiteY653" fmla="*/ 784807 h 2340761"/>
                <a:gd name="connsiteX654" fmla="*/ 577429 w 2967861"/>
                <a:gd name="connsiteY654" fmla="*/ 780461 h 2340761"/>
                <a:gd name="connsiteX655" fmla="*/ 575256 w 2967861"/>
                <a:gd name="connsiteY655" fmla="*/ 777356 h 2340761"/>
                <a:gd name="connsiteX656" fmla="*/ 572152 w 2967861"/>
                <a:gd name="connsiteY656" fmla="*/ 773010 h 2340761"/>
                <a:gd name="connsiteX657" fmla="*/ 572152 w 2967861"/>
                <a:gd name="connsiteY657" fmla="*/ 769906 h 2340761"/>
                <a:gd name="connsiteX658" fmla="*/ 566874 w 2967861"/>
                <a:gd name="connsiteY658" fmla="*/ 770837 h 2340761"/>
                <a:gd name="connsiteX659" fmla="*/ 562838 w 2967861"/>
                <a:gd name="connsiteY659" fmla="*/ 773010 h 2340761"/>
                <a:gd name="connsiteX660" fmla="*/ 559734 w 2967861"/>
                <a:gd name="connsiteY660" fmla="*/ 777356 h 2340761"/>
                <a:gd name="connsiteX661" fmla="*/ 555698 w 2967861"/>
                <a:gd name="connsiteY661" fmla="*/ 778288 h 2340761"/>
                <a:gd name="connsiteX662" fmla="*/ 552593 w 2967861"/>
                <a:gd name="connsiteY662" fmla="*/ 782634 h 2340761"/>
                <a:gd name="connsiteX663" fmla="*/ 548558 w 2967861"/>
                <a:gd name="connsiteY663" fmla="*/ 808090 h 2340761"/>
                <a:gd name="connsiteX664" fmla="*/ 548558 w 2967861"/>
                <a:gd name="connsiteY664" fmla="*/ 839756 h 2340761"/>
                <a:gd name="connsiteX665" fmla="*/ 543280 w 2967861"/>
                <a:gd name="connsiteY665" fmla="*/ 841929 h 2340761"/>
                <a:gd name="connsiteX666" fmla="*/ 539244 w 2967861"/>
                <a:gd name="connsiteY666" fmla="*/ 841929 h 2340761"/>
                <a:gd name="connsiteX667" fmla="*/ 536140 w 2967861"/>
                <a:gd name="connsiteY667" fmla="*/ 842860 h 2340761"/>
                <a:gd name="connsiteX668" fmla="*/ 532104 w 2967861"/>
                <a:gd name="connsiteY668" fmla="*/ 847207 h 2340761"/>
                <a:gd name="connsiteX669" fmla="*/ 531173 w 2967861"/>
                <a:gd name="connsiteY669" fmla="*/ 849380 h 2340761"/>
                <a:gd name="connsiteX670" fmla="*/ 528999 w 2967861"/>
                <a:gd name="connsiteY670" fmla="*/ 854657 h 2340761"/>
                <a:gd name="connsiteX671" fmla="*/ 509131 w 2967861"/>
                <a:gd name="connsiteY671" fmla="*/ 850311 h 2340761"/>
                <a:gd name="connsiteX672" fmla="*/ 494540 w 2967861"/>
                <a:gd name="connsiteY672" fmla="*/ 849380 h 2340761"/>
                <a:gd name="connsiteX673" fmla="*/ 485227 w 2967861"/>
                <a:gd name="connsiteY673" fmla="*/ 852484 h 2340761"/>
                <a:gd name="connsiteX674" fmla="*/ 478086 w 2967861"/>
                <a:gd name="connsiteY674" fmla="*/ 856830 h 2340761"/>
                <a:gd name="connsiteX675" fmla="*/ 472809 w 2967861"/>
                <a:gd name="connsiteY675" fmla="*/ 862108 h 2340761"/>
                <a:gd name="connsiteX676" fmla="*/ 463495 w 2967861"/>
                <a:gd name="connsiteY676" fmla="*/ 867386 h 2340761"/>
                <a:gd name="connsiteX677" fmla="*/ 452940 w 2967861"/>
                <a:gd name="connsiteY677" fmla="*/ 871732 h 2340761"/>
                <a:gd name="connsiteX678" fmla="*/ 443627 w 2967861"/>
                <a:gd name="connsiteY678" fmla="*/ 871732 h 2340761"/>
                <a:gd name="connsiteX679" fmla="*/ 436487 w 2967861"/>
                <a:gd name="connsiteY679" fmla="*/ 865523 h 2340761"/>
                <a:gd name="connsiteX680" fmla="*/ 431209 w 2967861"/>
                <a:gd name="connsiteY680" fmla="*/ 862418 h 2340761"/>
                <a:gd name="connsiteX681" fmla="*/ 423138 w 2967861"/>
                <a:gd name="connsiteY681" fmla="*/ 862418 h 2340761"/>
                <a:gd name="connsiteX682" fmla="*/ 411651 w 2967861"/>
                <a:gd name="connsiteY682" fmla="*/ 867696 h 2340761"/>
                <a:gd name="connsiteX683" fmla="*/ 406373 w 2967861"/>
                <a:gd name="connsiteY683" fmla="*/ 864592 h 2340761"/>
                <a:gd name="connsiteX684" fmla="*/ 402338 w 2967861"/>
                <a:gd name="connsiteY684" fmla="*/ 862418 h 2340761"/>
                <a:gd name="connsiteX685" fmla="*/ 401406 w 2967861"/>
                <a:gd name="connsiteY685" fmla="*/ 860245 h 2340761"/>
                <a:gd name="connsiteX686" fmla="*/ 397371 w 2967861"/>
                <a:gd name="connsiteY686" fmla="*/ 858072 h 2340761"/>
                <a:gd name="connsiteX687" fmla="*/ 392093 w 2967861"/>
                <a:gd name="connsiteY687" fmla="*/ 854968 h 2340761"/>
                <a:gd name="connsiteX688" fmla="*/ 392093 w 2967861"/>
                <a:gd name="connsiteY688" fmla="*/ 842239 h 2340761"/>
                <a:gd name="connsiteX689" fmla="*/ 394266 w 2967861"/>
                <a:gd name="connsiteY689" fmla="*/ 825165 h 2340761"/>
                <a:gd name="connsiteX690" fmla="*/ 395197 w 2967861"/>
                <a:gd name="connsiteY690" fmla="*/ 807159 h 2340761"/>
                <a:gd name="connsiteX691" fmla="*/ 397371 w 2967861"/>
                <a:gd name="connsiteY691" fmla="*/ 793500 h 2340761"/>
                <a:gd name="connsiteX692" fmla="*/ 399544 w 2967861"/>
                <a:gd name="connsiteY692" fmla="*/ 786049 h 2340761"/>
                <a:gd name="connsiteX693" fmla="*/ 399544 w 2967861"/>
                <a:gd name="connsiteY693" fmla="*/ 777667 h 2340761"/>
                <a:gd name="connsiteX694" fmla="*/ 387126 w 2967861"/>
                <a:gd name="connsiteY694" fmla="*/ 780771 h 2340761"/>
                <a:gd name="connsiteX695" fmla="*/ 375639 w 2967861"/>
                <a:gd name="connsiteY695" fmla="*/ 785117 h 2340761"/>
                <a:gd name="connsiteX696" fmla="*/ 360117 w 2967861"/>
                <a:gd name="connsiteY696" fmla="*/ 786049 h 2340761"/>
                <a:gd name="connsiteX697" fmla="*/ 361048 w 2967861"/>
                <a:gd name="connsiteY697" fmla="*/ 803123 h 2340761"/>
                <a:gd name="connsiteX698" fmla="*/ 361048 w 2967861"/>
                <a:gd name="connsiteY698" fmla="*/ 823302 h 2340761"/>
                <a:gd name="connsiteX699" fmla="*/ 365084 w 2967861"/>
                <a:gd name="connsiteY699" fmla="*/ 845654 h 2340761"/>
                <a:gd name="connsiteX700" fmla="*/ 372224 w 2967861"/>
                <a:gd name="connsiteY700" fmla="*/ 864592 h 2340761"/>
                <a:gd name="connsiteX701" fmla="*/ 370051 w 2967861"/>
                <a:gd name="connsiteY701" fmla="*/ 865523 h 2340761"/>
                <a:gd name="connsiteX702" fmla="*/ 370051 w 2967861"/>
                <a:gd name="connsiteY702" fmla="*/ 867696 h 2340761"/>
                <a:gd name="connsiteX703" fmla="*/ 370051 w 2967861"/>
                <a:gd name="connsiteY703" fmla="*/ 869869 h 2340761"/>
                <a:gd name="connsiteX704" fmla="*/ 367878 w 2967861"/>
                <a:gd name="connsiteY704" fmla="*/ 872042 h 2340761"/>
                <a:gd name="connsiteX705" fmla="*/ 353287 w 2967861"/>
                <a:gd name="connsiteY705" fmla="*/ 877320 h 2340761"/>
                <a:gd name="connsiteX706" fmla="*/ 337765 w 2967861"/>
                <a:gd name="connsiteY706" fmla="*/ 882597 h 2340761"/>
                <a:gd name="connsiteX707" fmla="*/ 324105 w 2967861"/>
                <a:gd name="connsiteY707" fmla="*/ 887875 h 2340761"/>
                <a:gd name="connsiteX708" fmla="*/ 313550 w 2967861"/>
                <a:gd name="connsiteY708" fmla="*/ 895326 h 2340761"/>
                <a:gd name="connsiteX709" fmla="*/ 308273 w 2967861"/>
                <a:gd name="connsiteY709" fmla="*/ 906812 h 2340761"/>
                <a:gd name="connsiteX710" fmla="*/ 306099 w 2967861"/>
                <a:gd name="connsiteY710" fmla="*/ 917367 h 2340761"/>
                <a:gd name="connsiteX711" fmla="*/ 298959 w 2967861"/>
                <a:gd name="connsiteY711" fmla="*/ 928854 h 2340761"/>
                <a:gd name="connsiteX712" fmla="*/ 264500 w 2967861"/>
                <a:gd name="connsiteY712" fmla="*/ 939409 h 2340761"/>
                <a:gd name="connsiteX713" fmla="*/ 262327 w 2967861"/>
                <a:gd name="connsiteY713" fmla="*/ 943755 h 2340761"/>
                <a:gd name="connsiteX714" fmla="*/ 260154 w 2967861"/>
                <a:gd name="connsiteY714" fmla="*/ 946860 h 2340761"/>
                <a:gd name="connsiteX715" fmla="*/ 260154 w 2967861"/>
                <a:gd name="connsiteY715" fmla="*/ 951206 h 2340761"/>
                <a:gd name="connsiteX716" fmla="*/ 260154 w 2967861"/>
                <a:gd name="connsiteY716" fmla="*/ 954310 h 2340761"/>
                <a:gd name="connsiteX717" fmla="*/ 260154 w 2967861"/>
                <a:gd name="connsiteY717" fmla="*/ 958657 h 2340761"/>
                <a:gd name="connsiteX718" fmla="*/ 259222 w 2967861"/>
                <a:gd name="connsiteY718" fmla="*/ 961761 h 2340761"/>
                <a:gd name="connsiteX719" fmla="*/ 257049 w 2967861"/>
                <a:gd name="connsiteY719" fmla="*/ 963934 h 2340761"/>
                <a:gd name="connsiteX720" fmla="*/ 251771 w 2967861"/>
                <a:gd name="connsiteY720" fmla="*/ 966107 h 2340761"/>
                <a:gd name="connsiteX721" fmla="*/ 247736 w 2967861"/>
                <a:gd name="connsiteY721" fmla="*/ 967039 h 2340761"/>
                <a:gd name="connsiteX722" fmla="*/ 242458 w 2967861"/>
                <a:gd name="connsiteY722" fmla="*/ 969212 h 2340761"/>
                <a:gd name="connsiteX723" fmla="*/ 238422 w 2967861"/>
                <a:gd name="connsiteY723" fmla="*/ 973558 h 2340761"/>
                <a:gd name="connsiteX724" fmla="*/ 235318 w 2967861"/>
                <a:gd name="connsiteY724" fmla="*/ 971385 h 2340761"/>
                <a:gd name="connsiteX725" fmla="*/ 231282 w 2967861"/>
                <a:gd name="connsiteY725" fmla="*/ 969212 h 2340761"/>
                <a:gd name="connsiteX726" fmla="*/ 228178 w 2967861"/>
                <a:gd name="connsiteY726" fmla="*/ 969212 h 2340761"/>
                <a:gd name="connsiteX727" fmla="*/ 226004 w 2967861"/>
                <a:gd name="connsiteY727" fmla="*/ 967039 h 2340761"/>
                <a:gd name="connsiteX728" fmla="*/ 220727 w 2967861"/>
                <a:gd name="connsiteY728" fmla="*/ 966107 h 2340761"/>
                <a:gd name="connsiteX729" fmla="*/ 215449 w 2967861"/>
                <a:gd name="connsiteY729" fmla="*/ 966107 h 2340761"/>
                <a:gd name="connsiteX730" fmla="*/ 215449 w 2967861"/>
                <a:gd name="connsiteY730" fmla="*/ 986286 h 2340761"/>
                <a:gd name="connsiteX731" fmla="*/ 209240 w 2967861"/>
                <a:gd name="connsiteY731" fmla="*/ 986286 h 2340761"/>
                <a:gd name="connsiteX732" fmla="*/ 203963 w 2967861"/>
                <a:gd name="connsiteY732" fmla="*/ 986286 h 2340761"/>
                <a:gd name="connsiteX733" fmla="*/ 198685 w 2967861"/>
                <a:gd name="connsiteY733" fmla="*/ 988459 h 2340761"/>
                <a:gd name="connsiteX734" fmla="*/ 194650 w 2967861"/>
                <a:gd name="connsiteY734" fmla="*/ 989391 h 2340761"/>
                <a:gd name="connsiteX735" fmla="*/ 188441 w 2967861"/>
                <a:gd name="connsiteY735" fmla="*/ 989391 h 2340761"/>
                <a:gd name="connsiteX736" fmla="*/ 184405 w 2967861"/>
                <a:gd name="connsiteY736" fmla="*/ 991564 h 2340761"/>
                <a:gd name="connsiteX737" fmla="*/ 181300 w 2967861"/>
                <a:gd name="connsiteY737" fmla="*/ 991564 h 2340761"/>
                <a:gd name="connsiteX738" fmla="*/ 179127 w 2967861"/>
                <a:gd name="connsiteY738" fmla="*/ 993737 h 2340761"/>
                <a:gd name="connsiteX739" fmla="*/ 175091 w 2967861"/>
                <a:gd name="connsiteY739" fmla="*/ 995910 h 2340761"/>
                <a:gd name="connsiteX740" fmla="*/ 171987 w 2967861"/>
                <a:gd name="connsiteY740" fmla="*/ 996842 h 2340761"/>
                <a:gd name="connsiteX741" fmla="*/ 181300 w 2967861"/>
                <a:gd name="connsiteY741" fmla="*/ 1006465 h 2340761"/>
                <a:gd name="connsiteX742" fmla="*/ 193718 w 2967861"/>
                <a:gd name="connsiteY742" fmla="*/ 1013916 h 2340761"/>
                <a:gd name="connsiteX743" fmla="*/ 206136 w 2967861"/>
                <a:gd name="connsiteY743" fmla="*/ 1018262 h 2340761"/>
                <a:gd name="connsiteX744" fmla="*/ 218554 w 2967861"/>
                <a:gd name="connsiteY744" fmla="*/ 1021367 h 2340761"/>
                <a:gd name="connsiteX745" fmla="*/ 220727 w 2967861"/>
                <a:gd name="connsiteY745" fmla="*/ 1040304 h 2340761"/>
                <a:gd name="connsiteX746" fmla="*/ 222900 w 2967861"/>
                <a:gd name="connsiteY746" fmla="*/ 1056137 h 2340761"/>
                <a:gd name="connsiteX747" fmla="*/ 222900 w 2967861"/>
                <a:gd name="connsiteY747" fmla="*/ 1073211 h 2340761"/>
                <a:gd name="connsiteX748" fmla="*/ 218864 w 2967861"/>
                <a:gd name="connsiteY748" fmla="*/ 1088113 h 2340761"/>
                <a:gd name="connsiteX749" fmla="*/ 218864 w 2967861"/>
                <a:gd name="connsiteY749" fmla="*/ 1090286 h 2340761"/>
                <a:gd name="connsiteX750" fmla="*/ 218864 w 2967861"/>
                <a:gd name="connsiteY750" fmla="*/ 1091217 h 2340761"/>
                <a:gd name="connsiteX751" fmla="*/ 216691 w 2967861"/>
                <a:gd name="connsiteY751" fmla="*/ 1091217 h 2340761"/>
                <a:gd name="connsiteX752" fmla="*/ 216691 w 2967861"/>
                <a:gd name="connsiteY752" fmla="*/ 1093390 h 2340761"/>
                <a:gd name="connsiteX753" fmla="*/ 215760 w 2967861"/>
                <a:gd name="connsiteY753" fmla="*/ 1095563 h 2340761"/>
                <a:gd name="connsiteX754" fmla="*/ 202100 w 2967861"/>
                <a:gd name="connsiteY754" fmla="*/ 1100841 h 2340761"/>
                <a:gd name="connsiteX755" fmla="*/ 184405 w 2967861"/>
                <a:gd name="connsiteY755" fmla="*/ 1105187 h 2340761"/>
                <a:gd name="connsiteX756" fmla="*/ 166709 w 2967861"/>
                <a:gd name="connsiteY756" fmla="*/ 1105187 h 2340761"/>
                <a:gd name="connsiteX757" fmla="*/ 149945 w 2967861"/>
                <a:gd name="connsiteY757" fmla="*/ 1100841 h 2340761"/>
                <a:gd name="connsiteX758" fmla="*/ 135354 w 2967861"/>
                <a:gd name="connsiteY758" fmla="*/ 1095563 h 2340761"/>
                <a:gd name="connsiteX759" fmla="*/ 130077 w 2967861"/>
                <a:gd name="connsiteY759" fmla="*/ 1095563 h 2340761"/>
                <a:gd name="connsiteX760" fmla="*/ 126041 w 2967861"/>
                <a:gd name="connsiteY760" fmla="*/ 1097736 h 2340761"/>
                <a:gd name="connsiteX761" fmla="*/ 122936 w 2967861"/>
                <a:gd name="connsiteY761" fmla="*/ 1097736 h 2340761"/>
                <a:gd name="connsiteX762" fmla="*/ 120763 w 2967861"/>
                <a:gd name="connsiteY762" fmla="*/ 1097736 h 2340761"/>
                <a:gd name="connsiteX763" fmla="*/ 118590 w 2967861"/>
                <a:gd name="connsiteY763" fmla="*/ 1098668 h 2340761"/>
                <a:gd name="connsiteX764" fmla="*/ 116417 w 2967861"/>
                <a:gd name="connsiteY764" fmla="*/ 1103014 h 2340761"/>
                <a:gd name="connsiteX765" fmla="*/ 115796 w 2967861"/>
                <a:gd name="connsiteY765" fmla="*/ 1106739 h 2340761"/>
                <a:gd name="connsiteX766" fmla="*/ 111760 w 2967861"/>
                <a:gd name="connsiteY766" fmla="*/ 1119468 h 2340761"/>
                <a:gd name="connsiteX767" fmla="*/ 111760 w 2967861"/>
                <a:gd name="connsiteY767" fmla="*/ 1140578 h 2340761"/>
                <a:gd name="connsiteX768" fmla="*/ 111760 w 2967861"/>
                <a:gd name="connsiteY768" fmla="*/ 1163861 h 2340761"/>
                <a:gd name="connsiteX769" fmla="*/ 113934 w 2967861"/>
                <a:gd name="connsiteY769" fmla="*/ 1188076 h 2340761"/>
                <a:gd name="connsiteX770" fmla="*/ 116107 w 2967861"/>
                <a:gd name="connsiteY770" fmla="*/ 1208255 h 2340761"/>
                <a:gd name="connsiteX771" fmla="*/ 116107 w 2967861"/>
                <a:gd name="connsiteY771" fmla="*/ 1223157 h 2340761"/>
                <a:gd name="connsiteX772" fmla="*/ 119211 w 2967861"/>
                <a:gd name="connsiteY772" fmla="*/ 1223157 h 2340761"/>
                <a:gd name="connsiteX773" fmla="*/ 119211 w 2967861"/>
                <a:gd name="connsiteY773" fmla="*/ 1228434 h 2340761"/>
                <a:gd name="connsiteX774" fmla="*/ 126351 w 2967861"/>
                <a:gd name="connsiteY774" fmla="*/ 1228434 h 2340761"/>
                <a:gd name="connsiteX775" fmla="*/ 131629 w 2967861"/>
                <a:gd name="connsiteY775" fmla="*/ 1227503 h 2340761"/>
                <a:gd name="connsiteX776" fmla="*/ 135665 w 2967861"/>
                <a:gd name="connsiteY776" fmla="*/ 1227503 h 2340761"/>
                <a:gd name="connsiteX777" fmla="*/ 138769 w 2967861"/>
                <a:gd name="connsiteY777" fmla="*/ 1223157 h 2340761"/>
                <a:gd name="connsiteX778" fmla="*/ 144978 w 2967861"/>
                <a:gd name="connsiteY778" fmla="*/ 1225330 h 2340761"/>
                <a:gd name="connsiteX779" fmla="*/ 148083 w 2967861"/>
                <a:gd name="connsiteY779" fmla="*/ 1225330 h 2340761"/>
                <a:gd name="connsiteX780" fmla="*/ 152118 w 2967861"/>
                <a:gd name="connsiteY780" fmla="*/ 1227503 h 2340761"/>
                <a:gd name="connsiteX781" fmla="*/ 155223 w 2967861"/>
                <a:gd name="connsiteY781" fmla="*/ 1228434 h 2340761"/>
                <a:gd name="connsiteX782" fmla="*/ 157396 w 2967861"/>
                <a:gd name="connsiteY782" fmla="*/ 1230607 h 2340761"/>
                <a:gd name="connsiteX783" fmla="*/ 157396 w 2967861"/>
                <a:gd name="connsiteY783" fmla="*/ 1232780 h 2340761"/>
                <a:gd name="connsiteX784" fmla="*/ 157396 w 2967861"/>
                <a:gd name="connsiteY784" fmla="*/ 1234953 h 2340761"/>
                <a:gd name="connsiteX785" fmla="*/ 159569 w 2967861"/>
                <a:gd name="connsiteY785" fmla="*/ 1234953 h 2340761"/>
                <a:gd name="connsiteX786" fmla="*/ 159569 w 2967861"/>
                <a:gd name="connsiteY786" fmla="*/ 1235885 h 2340761"/>
                <a:gd name="connsiteX787" fmla="*/ 153360 w 2967861"/>
                <a:gd name="connsiteY787" fmla="*/ 1252959 h 2340761"/>
                <a:gd name="connsiteX788" fmla="*/ 142805 w 2967861"/>
                <a:gd name="connsiteY788" fmla="*/ 1265688 h 2340761"/>
                <a:gd name="connsiteX789" fmla="*/ 130387 w 2967861"/>
                <a:gd name="connsiteY789" fmla="*/ 1277174 h 2340761"/>
                <a:gd name="connsiteX790" fmla="*/ 116728 w 2967861"/>
                <a:gd name="connsiteY790" fmla="*/ 1287729 h 2340761"/>
                <a:gd name="connsiteX791" fmla="*/ 104310 w 2967861"/>
                <a:gd name="connsiteY791" fmla="*/ 1299216 h 2340761"/>
                <a:gd name="connsiteX792" fmla="*/ 94996 w 2967861"/>
                <a:gd name="connsiteY792" fmla="*/ 1314117 h 2340761"/>
                <a:gd name="connsiteX793" fmla="*/ 94065 w 2967861"/>
                <a:gd name="connsiteY793" fmla="*/ 1324672 h 2340761"/>
                <a:gd name="connsiteX794" fmla="*/ 94996 w 2967861"/>
                <a:gd name="connsiteY794" fmla="*/ 1337401 h 2340761"/>
                <a:gd name="connsiteX795" fmla="*/ 94996 w 2967861"/>
                <a:gd name="connsiteY795" fmla="*/ 1348887 h 2340761"/>
                <a:gd name="connsiteX796" fmla="*/ 91892 w 2967861"/>
                <a:gd name="connsiteY796" fmla="*/ 1357269 h 2340761"/>
                <a:gd name="connsiteX797" fmla="*/ 77301 w 2967861"/>
                <a:gd name="connsiteY797" fmla="*/ 1366893 h 2340761"/>
                <a:gd name="connsiteX798" fmla="*/ 62710 w 2967861"/>
                <a:gd name="connsiteY798" fmla="*/ 1374344 h 2340761"/>
                <a:gd name="connsiteX799" fmla="*/ 48119 w 2967861"/>
                <a:gd name="connsiteY799" fmla="*/ 1383967 h 2340761"/>
                <a:gd name="connsiteX800" fmla="*/ 35701 w 2967861"/>
                <a:gd name="connsiteY800" fmla="*/ 1394523 h 2340761"/>
                <a:gd name="connsiteX801" fmla="*/ 31666 w 2967861"/>
                <a:gd name="connsiteY801" fmla="*/ 1401973 h 2340761"/>
                <a:gd name="connsiteX802" fmla="*/ 24525 w 2967861"/>
                <a:gd name="connsiteY802" fmla="*/ 1415633 h 2340761"/>
                <a:gd name="connsiteX803" fmla="*/ 17385 w 2967861"/>
                <a:gd name="connsiteY803" fmla="*/ 1431466 h 2340761"/>
                <a:gd name="connsiteX804" fmla="*/ 10245 w 2967861"/>
                <a:gd name="connsiteY804" fmla="*/ 1450403 h 2340761"/>
                <a:gd name="connsiteX805" fmla="*/ 3104 w 2967861"/>
                <a:gd name="connsiteY805" fmla="*/ 1466236 h 2340761"/>
                <a:gd name="connsiteX806" fmla="*/ 0 w 2967861"/>
                <a:gd name="connsiteY806" fmla="*/ 1481137 h 2340761"/>
                <a:gd name="connsiteX807" fmla="*/ 0 w 2967861"/>
                <a:gd name="connsiteY807" fmla="*/ 1492623 h 2340761"/>
                <a:gd name="connsiteX808" fmla="*/ 3104 w 2967861"/>
                <a:gd name="connsiteY808" fmla="*/ 1500074 h 2340761"/>
                <a:gd name="connsiteX809" fmla="*/ 9313 w 2967861"/>
                <a:gd name="connsiteY809" fmla="*/ 1509698 h 2340761"/>
                <a:gd name="connsiteX810" fmla="*/ 12418 w 2967861"/>
                <a:gd name="connsiteY810" fmla="*/ 1518080 h 2340761"/>
                <a:gd name="connsiteX811" fmla="*/ 12418 w 2967861"/>
                <a:gd name="connsiteY811" fmla="*/ 1532981 h 2340761"/>
                <a:gd name="connsiteX812" fmla="*/ 10245 w 2967861"/>
                <a:gd name="connsiteY812" fmla="*/ 1542605 h 2340761"/>
                <a:gd name="connsiteX813" fmla="*/ 7140 w 2967861"/>
                <a:gd name="connsiteY813" fmla="*/ 1555334 h 2340761"/>
                <a:gd name="connsiteX814" fmla="*/ 3104 w 2967861"/>
                <a:gd name="connsiteY814" fmla="*/ 1570235 h 2340761"/>
                <a:gd name="connsiteX815" fmla="*/ 2173 w 2967861"/>
                <a:gd name="connsiteY815" fmla="*/ 1587309 h 2340761"/>
                <a:gd name="connsiteX816" fmla="*/ 5278 w 2967861"/>
                <a:gd name="connsiteY816" fmla="*/ 1597865 h 2340761"/>
                <a:gd name="connsiteX817" fmla="*/ 5278 w 2967861"/>
                <a:gd name="connsiteY817" fmla="*/ 1622079 h 2340761"/>
                <a:gd name="connsiteX818" fmla="*/ 14591 w 2967861"/>
                <a:gd name="connsiteY818" fmla="*/ 1633566 h 2340761"/>
                <a:gd name="connsiteX819" fmla="*/ 29182 w 2967861"/>
                <a:gd name="connsiteY819" fmla="*/ 1646294 h 2340761"/>
                <a:gd name="connsiteX820" fmla="*/ 45946 w 2967861"/>
                <a:gd name="connsiteY820" fmla="*/ 1659022 h 2340761"/>
                <a:gd name="connsiteX821" fmla="*/ 56501 w 2967861"/>
                <a:gd name="connsiteY821" fmla="*/ 1671751 h 2340761"/>
                <a:gd name="connsiteX822" fmla="*/ 65815 w 2967861"/>
                <a:gd name="connsiteY822" fmla="*/ 1695965 h 2340761"/>
                <a:gd name="connsiteX823" fmla="*/ 78232 w 2967861"/>
                <a:gd name="connsiteY823" fmla="*/ 1705589 h 2340761"/>
                <a:gd name="connsiteX824" fmla="*/ 92823 w 2967861"/>
                <a:gd name="connsiteY824" fmla="*/ 1713040 h 2340761"/>
                <a:gd name="connsiteX825" fmla="*/ 107414 w 2967861"/>
                <a:gd name="connsiteY825" fmla="*/ 1720491 h 2340761"/>
                <a:gd name="connsiteX826" fmla="*/ 122005 w 2967861"/>
                <a:gd name="connsiteY826" fmla="*/ 1727941 h 2340761"/>
                <a:gd name="connsiteX827" fmla="*/ 132560 w 2967861"/>
                <a:gd name="connsiteY827" fmla="*/ 1740670 h 2340761"/>
                <a:gd name="connsiteX828" fmla="*/ 139701 w 2967861"/>
                <a:gd name="connsiteY828" fmla="*/ 1738497 h 2340761"/>
                <a:gd name="connsiteX829" fmla="*/ 145910 w 2967861"/>
                <a:gd name="connsiteY829" fmla="*/ 1736323 h 2340761"/>
                <a:gd name="connsiteX830" fmla="*/ 149014 w 2967861"/>
                <a:gd name="connsiteY830" fmla="*/ 1733219 h 2340761"/>
                <a:gd name="connsiteX831" fmla="*/ 153050 w 2967861"/>
                <a:gd name="connsiteY831" fmla="*/ 1731046 h 2340761"/>
                <a:gd name="connsiteX832" fmla="*/ 161432 w 2967861"/>
                <a:gd name="connsiteY832" fmla="*/ 1733219 h 2340761"/>
                <a:gd name="connsiteX833" fmla="*/ 172918 w 2967861"/>
                <a:gd name="connsiteY833" fmla="*/ 1736323 h 2340761"/>
                <a:gd name="connsiteX834" fmla="*/ 185336 w 2967861"/>
                <a:gd name="connsiteY834" fmla="*/ 1736323 h 2340761"/>
                <a:gd name="connsiteX835" fmla="*/ 189372 w 2967861"/>
                <a:gd name="connsiteY835" fmla="*/ 1723595 h 2340761"/>
                <a:gd name="connsiteX836" fmla="*/ 224763 w 2967861"/>
                <a:gd name="connsiteY836" fmla="*/ 1731046 h 2340761"/>
                <a:gd name="connsiteX837" fmla="*/ 239354 w 2967861"/>
                <a:gd name="connsiteY837" fmla="*/ 1725768 h 2340761"/>
                <a:gd name="connsiteX838" fmla="*/ 257980 w 2967861"/>
                <a:gd name="connsiteY838" fmla="*/ 1718318 h 2340761"/>
                <a:gd name="connsiteX839" fmla="*/ 275676 w 2967861"/>
                <a:gd name="connsiteY839" fmla="*/ 1710867 h 2340761"/>
                <a:gd name="connsiteX840" fmla="*/ 290267 w 2967861"/>
                <a:gd name="connsiteY840" fmla="*/ 1713040 h 2340761"/>
                <a:gd name="connsiteX841" fmla="*/ 302685 w 2967861"/>
                <a:gd name="connsiteY841" fmla="*/ 1713971 h 2340761"/>
                <a:gd name="connsiteX842" fmla="*/ 316344 w 2967861"/>
                <a:gd name="connsiteY842" fmla="*/ 1716144 h 2340761"/>
                <a:gd name="connsiteX843" fmla="*/ 336213 w 2967861"/>
                <a:gd name="connsiteY843" fmla="*/ 1747810 h 2340761"/>
                <a:gd name="connsiteX844" fmla="*/ 343353 w 2967861"/>
                <a:gd name="connsiteY844" fmla="*/ 1747810 h 2340761"/>
                <a:gd name="connsiteX845" fmla="*/ 348631 w 2967861"/>
                <a:gd name="connsiteY845" fmla="*/ 1747810 h 2340761"/>
                <a:gd name="connsiteX846" fmla="*/ 353908 w 2967861"/>
                <a:gd name="connsiteY846" fmla="*/ 1745637 h 2340761"/>
                <a:gd name="connsiteX847" fmla="*/ 356081 w 2967861"/>
                <a:gd name="connsiteY847" fmla="*/ 1743464 h 2340761"/>
                <a:gd name="connsiteX848" fmla="*/ 360117 w 2967861"/>
                <a:gd name="connsiteY848" fmla="*/ 1740359 h 2340761"/>
                <a:gd name="connsiteX849" fmla="*/ 367257 w 2967861"/>
                <a:gd name="connsiteY849" fmla="*/ 1742532 h 2340761"/>
                <a:gd name="connsiteX850" fmla="*/ 372535 w 2967861"/>
                <a:gd name="connsiteY850" fmla="*/ 1742532 h 2340761"/>
                <a:gd name="connsiteX851" fmla="*/ 375639 w 2967861"/>
                <a:gd name="connsiteY851" fmla="*/ 1743464 h 2340761"/>
                <a:gd name="connsiteX852" fmla="*/ 379675 w 2967861"/>
                <a:gd name="connsiteY852" fmla="*/ 1747810 h 2340761"/>
                <a:gd name="connsiteX853" fmla="*/ 382780 w 2967861"/>
                <a:gd name="connsiteY853" fmla="*/ 1749983 h 2340761"/>
                <a:gd name="connsiteX854" fmla="*/ 388989 w 2967861"/>
                <a:gd name="connsiteY854" fmla="*/ 1753088 h 2340761"/>
                <a:gd name="connsiteX855" fmla="*/ 382780 w 2967861"/>
                <a:gd name="connsiteY855" fmla="*/ 1775440 h 2340761"/>
                <a:gd name="connsiteX856" fmla="*/ 377502 w 2967861"/>
                <a:gd name="connsiteY856" fmla="*/ 1795619 h 2340761"/>
                <a:gd name="connsiteX857" fmla="*/ 372224 w 2967861"/>
                <a:gd name="connsiteY857" fmla="*/ 1817971 h 2340761"/>
                <a:gd name="connsiteX858" fmla="*/ 388989 w 2967861"/>
                <a:gd name="connsiteY858" fmla="*/ 1835045 h 2340761"/>
                <a:gd name="connsiteX859" fmla="*/ 404511 w 2967861"/>
                <a:gd name="connsiteY859" fmla="*/ 1855224 h 2340761"/>
                <a:gd name="connsiteX860" fmla="*/ 421275 w 2967861"/>
                <a:gd name="connsiteY860" fmla="*/ 1877576 h 2340761"/>
                <a:gd name="connsiteX861" fmla="*/ 431830 w 2967861"/>
                <a:gd name="connsiteY861" fmla="*/ 1899928 h 2340761"/>
                <a:gd name="connsiteX862" fmla="*/ 435866 w 2967861"/>
                <a:gd name="connsiteY862" fmla="*/ 1917003 h 2340761"/>
                <a:gd name="connsiteX863" fmla="*/ 435866 w 2967861"/>
                <a:gd name="connsiteY863" fmla="*/ 1929731 h 2340761"/>
                <a:gd name="connsiteX864" fmla="*/ 438039 w 2967861"/>
                <a:gd name="connsiteY864" fmla="*/ 1942459 h 2340761"/>
                <a:gd name="connsiteX865" fmla="*/ 445179 w 2967861"/>
                <a:gd name="connsiteY865" fmla="*/ 1957361 h 2340761"/>
                <a:gd name="connsiteX866" fmla="*/ 438970 w 2967861"/>
                <a:gd name="connsiteY866" fmla="*/ 1972262 h 2340761"/>
                <a:gd name="connsiteX867" fmla="*/ 431830 w 2967861"/>
                <a:gd name="connsiteY867" fmla="*/ 1989337 h 2340761"/>
                <a:gd name="connsiteX868" fmla="*/ 421275 w 2967861"/>
                <a:gd name="connsiteY868" fmla="*/ 2009516 h 2340761"/>
                <a:gd name="connsiteX869" fmla="*/ 414135 w 2967861"/>
                <a:gd name="connsiteY869" fmla="*/ 2027522 h 2340761"/>
                <a:gd name="connsiteX870" fmla="*/ 410099 w 2967861"/>
                <a:gd name="connsiteY870" fmla="*/ 2048632 h 2340761"/>
                <a:gd name="connsiteX871" fmla="*/ 412272 w 2967861"/>
                <a:gd name="connsiteY871" fmla="*/ 2066638 h 2340761"/>
                <a:gd name="connsiteX872" fmla="*/ 419412 w 2967861"/>
                <a:gd name="connsiteY872" fmla="*/ 2081539 h 2340761"/>
                <a:gd name="connsiteX873" fmla="*/ 430899 w 2967861"/>
                <a:gd name="connsiteY873" fmla="*/ 2096441 h 2340761"/>
                <a:gd name="connsiteX874" fmla="*/ 441454 w 2967861"/>
                <a:gd name="connsiteY874" fmla="*/ 2113515 h 2340761"/>
                <a:gd name="connsiteX875" fmla="*/ 448594 w 2967861"/>
                <a:gd name="connsiteY875" fmla="*/ 2128416 h 2340761"/>
                <a:gd name="connsiteX876" fmla="*/ 448594 w 2967861"/>
                <a:gd name="connsiteY876" fmla="*/ 2133694 h 2340761"/>
                <a:gd name="connsiteX877" fmla="*/ 448594 w 2967861"/>
                <a:gd name="connsiteY877" fmla="*/ 2138972 h 2340761"/>
                <a:gd name="connsiteX878" fmla="*/ 446421 w 2967861"/>
                <a:gd name="connsiteY878" fmla="*/ 2143318 h 2340761"/>
                <a:gd name="connsiteX879" fmla="*/ 445490 w 2967861"/>
                <a:gd name="connsiteY879" fmla="*/ 2148595 h 2340761"/>
                <a:gd name="connsiteX880" fmla="*/ 445490 w 2967861"/>
                <a:gd name="connsiteY880" fmla="*/ 2151700 h 2340761"/>
                <a:gd name="connsiteX881" fmla="*/ 445490 w 2967861"/>
                <a:gd name="connsiteY881" fmla="*/ 2156046 h 2340761"/>
                <a:gd name="connsiteX882" fmla="*/ 452630 w 2967861"/>
                <a:gd name="connsiteY882" fmla="*/ 2159151 h 2340761"/>
                <a:gd name="connsiteX883" fmla="*/ 450457 w 2967861"/>
                <a:gd name="connsiteY883" fmla="*/ 2163497 h 2340761"/>
                <a:gd name="connsiteX884" fmla="*/ 448284 w 2967861"/>
                <a:gd name="connsiteY884" fmla="*/ 2166601 h 2340761"/>
                <a:gd name="connsiteX885" fmla="*/ 448284 w 2967861"/>
                <a:gd name="connsiteY885" fmla="*/ 2170948 h 2340761"/>
                <a:gd name="connsiteX886" fmla="*/ 446111 w 2967861"/>
                <a:gd name="connsiteY886" fmla="*/ 2176225 h 2340761"/>
                <a:gd name="connsiteX887" fmla="*/ 448284 w 2967861"/>
                <a:gd name="connsiteY887" fmla="*/ 2181503 h 2340761"/>
                <a:gd name="connsiteX888" fmla="*/ 450457 w 2967861"/>
                <a:gd name="connsiteY888" fmla="*/ 2181503 h 2340761"/>
                <a:gd name="connsiteX889" fmla="*/ 452630 w 2967861"/>
                <a:gd name="connsiteY889" fmla="*/ 2185849 h 2340761"/>
                <a:gd name="connsiteX890" fmla="*/ 455734 w 2967861"/>
                <a:gd name="connsiteY890" fmla="*/ 2186780 h 2340761"/>
                <a:gd name="connsiteX891" fmla="*/ 459770 w 2967861"/>
                <a:gd name="connsiteY891" fmla="*/ 2191127 h 2340761"/>
                <a:gd name="connsiteX892" fmla="*/ 459770 w 2967861"/>
                <a:gd name="connsiteY892" fmla="*/ 2193300 h 2340761"/>
                <a:gd name="connsiteX893" fmla="*/ 455734 w 2967861"/>
                <a:gd name="connsiteY893" fmla="*/ 2206028 h 2340761"/>
                <a:gd name="connsiteX894" fmla="*/ 465048 w 2967861"/>
                <a:gd name="connsiteY894" fmla="*/ 2224034 h 2340761"/>
                <a:gd name="connsiteX895" fmla="*/ 479639 w 2967861"/>
                <a:gd name="connsiteY895" fmla="*/ 2242971 h 2340761"/>
                <a:gd name="connsiteX896" fmla="*/ 494230 w 2967861"/>
                <a:gd name="connsiteY896" fmla="*/ 2260046 h 2340761"/>
                <a:gd name="connsiteX897" fmla="*/ 504785 w 2967861"/>
                <a:gd name="connsiteY897" fmla="*/ 2278051 h 2340761"/>
                <a:gd name="connsiteX898" fmla="*/ 506958 w 2967861"/>
                <a:gd name="connsiteY898" fmla="*/ 2290780 h 2340761"/>
                <a:gd name="connsiteX899" fmla="*/ 506958 w 2967861"/>
                <a:gd name="connsiteY899" fmla="*/ 2303508 h 2340761"/>
                <a:gd name="connsiteX900" fmla="*/ 506958 w 2967861"/>
                <a:gd name="connsiteY900" fmla="*/ 2314994 h 2340761"/>
                <a:gd name="connsiteX901" fmla="*/ 509131 w 2967861"/>
                <a:gd name="connsiteY901" fmla="*/ 2324618 h 2340761"/>
                <a:gd name="connsiteX902" fmla="*/ 512236 w 2967861"/>
                <a:gd name="connsiteY902" fmla="*/ 2327723 h 2340761"/>
                <a:gd name="connsiteX903" fmla="*/ 516271 w 2967861"/>
                <a:gd name="connsiteY903" fmla="*/ 2333000 h 2340761"/>
                <a:gd name="connsiteX904" fmla="*/ 519376 w 2967861"/>
                <a:gd name="connsiteY904" fmla="*/ 2335173 h 2340761"/>
                <a:gd name="connsiteX905" fmla="*/ 523411 w 2967861"/>
                <a:gd name="connsiteY905" fmla="*/ 2339520 h 2340761"/>
                <a:gd name="connsiteX906" fmla="*/ 528689 w 2967861"/>
                <a:gd name="connsiteY906" fmla="*/ 2342624 h 2340761"/>
                <a:gd name="connsiteX907" fmla="*/ 553835 w 2967861"/>
                <a:gd name="connsiteY907" fmla="*/ 2337347 h 2340761"/>
                <a:gd name="connsiteX908" fmla="*/ 582086 w 2967861"/>
                <a:gd name="connsiteY908" fmla="*/ 2332069 h 2340761"/>
                <a:gd name="connsiteX909" fmla="*/ 609095 w 2967861"/>
                <a:gd name="connsiteY909" fmla="*/ 2324618 h 2340761"/>
                <a:gd name="connsiteX910" fmla="*/ 636103 w 2967861"/>
                <a:gd name="connsiteY910" fmla="*/ 2317168 h 2340761"/>
                <a:gd name="connsiteX911" fmla="*/ 657834 w 2967861"/>
                <a:gd name="connsiteY911" fmla="*/ 2303508 h 2340761"/>
                <a:gd name="connsiteX912" fmla="*/ 675530 w 2967861"/>
                <a:gd name="connsiteY912" fmla="*/ 2287675 h 2340761"/>
                <a:gd name="connsiteX913" fmla="*/ 684843 w 2967861"/>
                <a:gd name="connsiteY913" fmla="*/ 2270601 h 2340761"/>
                <a:gd name="connsiteX914" fmla="*/ 691984 w 2967861"/>
                <a:gd name="connsiteY914" fmla="*/ 2253526 h 2340761"/>
                <a:gd name="connsiteX915" fmla="*/ 715888 w 2967861"/>
                <a:gd name="connsiteY915" fmla="*/ 2233347 h 2340761"/>
                <a:gd name="connsiteX916" fmla="*/ 718992 w 2967861"/>
                <a:gd name="connsiteY916" fmla="*/ 2218446 h 2340761"/>
                <a:gd name="connsiteX917" fmla="*/ 721165 w 2967861"/>
                <a:gd name="connsiteY917" fmla="*/ 2203544 h 2340761"/>
                <a:gd name="connsiteX918" fmla="*/ 723339 w 2967861"/>
                <a:gd name="connsiteY918" fmla="*/ 2188643 h 2340761"/>
                <a:gd name="connsiteX919" fmla="*/ 728616 w 2967861"/>
                <a:gd name="connsiteY919" fmla="*/ 2175915 h 2340761"/>
                <a:gd name="connsiteX920" fmla="*/ 748485 w 2967861"/>
                <a:gd name="connsiteY920" fmla="*/ 2171568 h 2340761"/>
                <a:gd name="connsiteX921" fmla="*/ 752520 w 2967861"/>
                <a:gd name="connsiteY921" fmla="*/ 2168464 h 2340761"/>
                <a:gd name="connsiteX922" fmla="*/ 753452 w 2967861"/>
                <a:gd name="connsiteY922" fmla="*/ 2164118 h 2340761"/>
                <a:gd name="connsiteX923" fmla="*/ 757488 w 2967861"/>
                <a:gd name="connsiteY923" fmla="*/ 2161013 h 2340761"/>
                <a:gd name="connsiteX924" fmla="*/ 759661 w 2967861"/>
                <a:gd name="connsiteY924" fmla="*/ 2158840 h 2340761"/>
                <a:gd name="connsiteX925" fmla="*/ 762765 w 2967861"/>
                <a:gd name="connsiteY925" fmla="*/ 2155736 h 2340761"/>
                <a:gd name="connsiteX926" fmla="*/ 768043 w 2967861"/>
                <a:gd name="connsiteY926" fmla="*/ 2151390 h 2340761"/>
                <a:gd name="connsiteX927" fmla="*/ 764938 w 2967861"/>
                <a:gd name="connsiteY927" fmla="*/ 2131211 h 2340761"/>
                <a:gd name="connsiteX928" fmla="*/ 757798 w 2967861"/>
                <a:gd name="connsiteY928" fmla="*/ 2114136 h 2340761"/>
                <a:gd name="connsiteX929" fmla="*/ 748485 w 2967861"/>
                <a:gd name="connsiteY929" fmla="*/ 2103581 h 2340761"/>
                <a:gd name="connsiteX930" fmla="*/ 757798 w 2967861"/>
                <a:gd name="connsiteY930" fmla="*/ 2084644 h 2340761"/>
                <a:gd name="connsiteX931" fmla="*/ 772389 w 2967861"/>
                <a:gd name="connsiteY931" fmla="*/ 2071915 h 2340761"/>
                <a:gd name="connsiteX932" fmla="*/ 790084 w 2967861"/>
                <a:gd name="connsiteY932" fmla="*/ 2062291 h 2340761"/>
                <a:gd name="connsiteX933" fmla="*/ 808711 w 2967861"/>
                <a:gd name="connsiteY933" fmla="*/ 2053909 h 2340761"/>
                <a:gd name="connsiteX934" fmla="*/ 824234 w 2967861"/>
                <a:gd name="connsiteY934" fmla="*/ 2042423 h 2340761"/>
                <a:gd name="connsiteX935" fmla="*/ 835720 w 2967861"/>
                <a:gd name="connsiteY935" fmla="*/ 2019140 h 2340761"/>
                <a:gd name="connsiteX936" fmla="*/ 837893 w 2967861"/>
                <a:gd name="connsiteY936" fmla="*/ 1996787 h 2340761"/>
                <a:gd name="connsiteX937" fmla="*/ 831684 w 2967861"/>
                <a:gd name="connsiteY937" fmla="*/ 1974435 h 2340761"/>
                <a:gd name="connsiteX938" fmla="*/ 824544 w 2967861"/>
                <a:gd name="connsiteY938" fmla="*/ 1952083 h 2340761"/>
                <a:gd name="connsiteX939" fmla="*/ 817404 w 2967861"/>
                <a:gd name="connsiteY939" fmla="*/ 1931904 h 2340761"/>
                <a:gd name="connsiteX940" fmla="*/ 810263 w 2967861"/>
                <a:gd name="connsiteY940" fmla="*/ 1909552 h 2340761"/>
                <a:gd name="connsiteX941" fmla="*/ 807159 w 2967861"/>
                <a:gd name="connsiteY941" fmla="*/ 1887200 h 2340761"/>
                <a:gd name="connsiteX942" fmla="*/ 812437 w 2967861"/>
                <a:gd name="connsiteY942" fmla="*/ 1862985 h 2340761"/>
                <a:gd name="connsiteX943" fmla="*/ 827027 w 2967861"/>
                <a:gd name="connsiteY943" fmla="*/ 1837529 h 2340761"/>
                <a:gd name="connsiteX944" fmla="*/ 845654 w 2967861"/>
                <a:gd name="connsiteY944" fmla="*/ 1815177 h 2340761"/>
                <a:gd name="connsiteX945" fmla="*/ 867385 w 2967861"/>
                <a:gd name="connsiteY945" fmla="*/ 1794066 h 2340761"/>
                <a:gd name="connsiteX946" fmla="*/ 890358 w 2967861"/>
                <a:gd name="connsiteY946" fmla="*/ 1776060 h 2340761"/>
                <a:gd name="connsiteX947" fmla="*/ 912090 w 2967861"/>
                <a:gd name="connsiteY947" fmla="*/ 1757123 h 2340761"/>
                <a:gd name="connsiteX948" fmla="*/ 931958 w 2967861"/>
                <a:gd name="connsiteY948" fmla="*/ 1736944 h 2340761"/>
                <a:gd name="connsiteX949" fmla="*/ 945618 w 2967861"/>
                <a:gd name="connsiteY949" fmla="*/ 1718938 h 2340761"/>
                <a:gd name="connsiteX950" fmla="*/ 958036 w 2967861"/>
                <a:gd name="connsiteY950" fmla="*/ 1696586 h 2340761"/>
                <a:gd name="connsiteX951" fmla="*/ 968591 w 2967861"/>
                <a:gd name="connsiteY951" fmla="*/ 1674234 h 2340761"/>
                <a:gd name="connsiteX952" fmla="*/ 975731 w 2967861"/>
                <a:gd name="connsiteY952" fmla="*/ 1655297 h 2340761"/>
                <a:gd name="connsiteX953" fmla="*/ 979767 w 2967861"/>
                <a:gd name="connsiteY953" fmla="*/ 1642569 h 2340761"/>
                <a:gd name="connsiteX954" fmla="*/ 979767 w 2967861"/>
                <a:gd name="connsiteY954" fmla="*/ 1631393 h 2340761"/>
                <a:gd name="connsiteX955" fmla="*/ 985044 w 2967861"/>
                <a:gd name="connsiteY955" fmla="*/ 1621769 h 2340761"/>
                <a:gd name="connsiteX956" fmla="*/ 985044 w 2967861"/>
                <a:gd name="connsiteY956" fmla="*/ 1618665 h 2340761"/>
                <a:gd name="connsiteX957" fmla="*/ 963313 w 2967861"/>
                <a:gd name="connsiteY957" fmla="*/ 1621769 h 2340761"/>
                <a:gd name="connsiteX958" fmla="*/ 939409 w 2967861"/>
                <a:gd name="connsiteY958" fmla="*/ 1627046 h 2340761"/>
                <a:gd name="connsiteX959" fmla="*/ 914263 w 2967861"/>
                <a:gd name="connsiteY959" fmla="*/ 1633255 h 2340761"/>
                <a:gd name="connsiteX960" fmla="*/ 895636 w 2967861"/>
                <a:gd name="connsiteY960" fmla="*/ 1641637 h 2340761"/>
                <a:gd name="connsiteX961" fmla="*/ 880114 w 2967861"/>
                <a:gd name="connsiteY961" fmla="*/ 1640706 h 2340761"/>
                <a:gd name="connsiteX962" fmla="*/ 874836 w 2967861"/>
                <a:gd name="connsiteY962" fmla="*/ 1634497 h 2340761"/>
                <a:gd name="connsiteX963" fmla="*/ 872663 w 2967861"/>
                <a:gd name="connsiteY963" fmla="*/ 1629220 h 2340761"/>
                <a:gd name="connsiteX964" fmla="*/ 872663 w 2967861"/>
                <a:gd name="connsiteY964" fmla="*/ 1623942 h 2340761"/>
                <a:gd name="connsiteX965" fmla="*/ 872663 w 2967861"/>
                <a:gd name="connsiteY965" fmla="*/ 1616491 h 2340761"/>
                <a:gd name="connsiteX966" fmla="*/ 868627 w 2967861"/>
                <a:gd name="connsiteY966" fmla="*/ 1611214 h 2340761"/>
                <a:gd name="connsiteX967" fmla="*/ 854036 w 2967861"/>
                <a:gd name="connsiteY967" fmla="*/ 1599727 h 2340761"/>
                <a:gd name="connsiteX968" fmla="*/ 836341 w 2967861"/>
                <a:gd name="connsiteY968" fmla="*/ 1589172 h 2340761"/>
                <a:gd name="connsiteX969" fmla="*/ 819577 w 2967861"/>
                <a:gd name="connsiteY969" fmla="*/ 1577686 h 2340761"/>
                <a:gd name="connsiteX970" fmla="*/ 809022 w 2967861"/>
                <a:gd name="connsiteY970" fmla="*/ 1564957 h 2340761"/>
                <a:gd name="connsiteX971" fmla="*/ 804986 w 2967861"/>
                <a:gd name="connsiteY971" fmla="*/ 1553471 h 2340761"/>
                <a:gd name="connsiteX972" fmla="*/ 802813 w 2967861"/>
                <a:gd name="connsiteY972" fmla="*/ 1545089 h 2340761"/>
                <a:gd name="connsiteX973" fmla="*/ 799708 w 2967861"/>
                <a:gd name="connsiteY973" fmla="*/ 1533602 h 2340761"/>
                <a:gd name="connsiteX974" fmla="*/ 797535 w 2967861"/>
                <a:gd name="connsiteY974" fmla="*/ 1530498 h 2340761"/>
                <a:gd name="connsiteX975" fmla="*/ 792258 w 2967861"/>
                <a:gd name="connsiteY975" fmla="*/ 1526152 h 2340761"/>
                <a:gd name="connsiteX976" fmla="*/ 786980 w 2967861"/>
                <a:gd name="connsiteY976" fmla="*/ 1523047 h 2340761"/>
                <a:gd name="connsiteX977" fmla="*/ 782944 w 2967861"/>
                <a:gd name="connsiteY977" fmla="*/ 1517770 h 2340761"/>
                <a:gd name="connsiteX978" fmla="*/ 779840 w 2967861"/>
                <a:gd name="connsiteY978" fmla="*/ 1513423 h 2340761"/>
                <a:gd name="connsiteX979" fmla="*/ 779840 w 2967861"/>
                <a:gd name="connsiteY979" fmla="*/ 1476480 h 2340761"/>
                <a:gd name="connsiteX980" fmla="*/ 777667 w 2967861"/>
                <a:gd name="connsiteY980" fmla="*/ 1471203 h 2340761"/>
                <a:gd name="connsiteX981" fmla="*/ 772389 w 2967861"/>
                <a:gd name="connsiteY981" fmla="*/ 1466856 h 2340761"/>
                <a:gd name="connsiteX982" fmla="*/ 768353 w 2967861"/>
                <a:gd name="connsiteY982" fmla="*/ 1463752 h 2340761"/>
                <a:gd name="connsiteX983" fmla="*/ 763076 w 2967861"/>
                <a:gd name="connsiteY983" fmla="*/ 1459406 h 2340761"/>
                <a:gd name="connsiteX984" fmla="*/ 759971 w 2967861"/>
                <a:gd name="connsiteY984" fmla="*/ 1456301 h 2340761"/>
                <a:gd name="connsiteX985" fmla="*/ 750658 w 2967861"/>
                <a:gd name="connsiteY985" fmla="*/ 1436122 h 2340761"/>
                <a:gd name="connsiteX986" fmla="*/ 743518 w 2967861"/>
                <a:gd name="connsiteY986" fmla="*/ 1415943 h 2340761"/>
                <a:gd name="connsiteX987" fmla="*/ 736377 w 2967861"/>
                <a:gd name="connsiteY987" fmla="*/ 1393591 h 2340761"/>
                <a:gd name="connsiteX988" fmla="*/ 724891 w 2967861"/>
                <a:gd name="connsiteY988" fmla="*/ 1374654 h 2340761"/>
                <a:gd name="connsiteX989" fmla="*/ 712473 w 2967861"/>
                <a:gd name="connsiteY989" fmla="*/ 1357580 h 2340761"/>
                <a:gd name="connsiteX990" fmla="*/ 712473 w 2967861"/>
                <a:gd name="connsiteY990" fmla="*/ 1350129 h 2340761"/>
                <a:gd name="connsiteX991" fmla="*/ 716509 w 2967861"/>
                <a:gd name="connsiteY991" fmla="*/ 1350129 h 2340761"/>
                <a:gd name="connsiteX992" fmla="*/ 719613 w 2967861"/>
                <a:gd name="connsiteY992" fmla="*/ 1357580 h 2340761"/>
                <a:gd name="connsiteX993" fmla="*/ 723649 w 2967861"/>
                <a:gd name="connsiteY993" fmla="*/ 1363788 h 2340761"/>
                <a:gd name="connsiteX994" fmla="*/ 726753 w 2967861"/>
                <a:gd name="connsiteY994" fmla="*/ 1366893 h 2340761"/>
                <a:gd name="connsiteX995" fmla="*/ 730789 w 2967861"/>
                <a:gd name="connsiteY995" fmla="*/ 1369066 h 2340761"/>
                <a:gd name="connsiteX996" fmla="*/ 733894 w 2967861"/>
                <a:gd name="connsiteY996" fmla="*/ 1371239 h 2340761"/>
                <a:gd name="connsiteX997" fmla="*/ 737930 w 2967861"/>
                <a:gd name="connsiteY997" fmla="*/ 1372170 h 2340761"/>
                <a:gd name="connsiteX998" fmla="*/ 738861 w 2967861"/>
                <a:gd name="connsiteY998" fmla="*/ 1376517 h 2340761"/>
                <a:gd name="connsiteX999" fmla="*/ 745070 w 2967861"/>
                <a:gd name="connsiteY999" fmla="*/ 1378690 h 2340761"/>
                <a:gd name="connsiteX1000" fmla="*/ 755625 w 2967861"/>
                <a:gd name="connsiteY1000" fmla="*/ 1386141 h 2340761"/>
                <a:gd name="connsiteX1001" fmla="*/ 762765 w 2967861"/>
                <a:gd name="connsiteY1001" fmla="*/ 1396696 h 2340761"/>
                <a:gd name="connsiteX1002" fmla="*/ 768043 w 2967861"/>
                <a:gd name="connsiteY1002" fmla="*/ 1409424 h 2340761"/>
                <a:gd name="connsiteX1003" fmla="*/ 774252 w 2967861"/>
                <a:gd name="connsiteY1003" fmla="*/ 1423084 h 2340761"/>
                <a:gd name="connsiteX1004" fmla="*/ 779529 w 2967861"/>
                <a:gd name="connsiteY1004" fmla="*/ 1435812 h 2340761"/>
                <a:gd name="connsiteX1005" fmla="*/ 799398 w 2967861"/>
                <a:gd name="connsiteY1005" fmla="*/ 1448540 h 2340761"/>
                <a:gd name="connsiteX1006" fmla="*/ 804675 w 2967861"/>
                <a:gd name="connsiteY1006" fmla="*/ 1459095 h 2340761"/>
                <a:gd name="connsiteX1007" fmla="*/ 806848 w 2967861"/>
                <a:gd name="connsiteY1007" fmla="*/ 1472755 h 2340761"/>
                <a:gd name="connsiteX1008" fmla="*/ 809022 w 2967861"/>
                <a:gd name="connsiteY1008" fmla="*/ 1485483 h 2340761"/>
                <a:gd name="connsiteX1009" fmla="*/ 812126 w 2967861"/>
                <a:gd name="connsiteY1009" fmla="*/ 1496038 h 2340761"/>
                <a:gd name="connsiteX1010" fmla="*/ 824544 w 2967861"/>
                <a:gd name="connsiteY1010" fmla="*/ 1510940 h 2340761"/>
                <a:gd name="connsiteX1011" fmla="*/ 838204 w 2967861"/>
                <a:gd name="connsiteY1011" fmla="*/ 1525841 h 2340761"/>
                <a:gd name="connsiteX1012" fmla="*/ 850621 w 2967861"/>
                <a:gd name="connsiteY1012" fmla="*/ 1542916 h 2340761"/>
                <a:gd name="connsiteX1013" fmla="*/ 859935 w 2967861"/>
                <a:gd name="connsiteY1013" fmla="*/ 1560922 h 2340761"/>
                <a:gd name="connsiteX1014" fmla="*/ 860866 w 2967861"/>
                <a:gd name="connsiteY1014" fmla="*/ 1572408 h 2340761"/>
                <a:gd name="connsiteX1015" fmla="*/ 860866 w 2967861"/>
                <a:gd name="connsiteY1015" fmla="*/ 1582963 h 2340761"/>
                <a:gd name="connsiteX1016" fmla="*/ 863039 w 2967861"/>
                <a:gd name="connsiteY1016" fmla="*/ 1594450 h 2340761"/>
                <a:gd name="connsiteX1017" fmla="*/ 868317 w 2967861"/>
                <a:gd name="connsiteY1017" fmla="*/ 1605005 h 2340761"/>
                <a:gd name="connsiteX1018" fmla="*/ 870490 w 2967861"/>
                <a:gd name="connsiteY1018" fmla="*/ 1609351 h 2340761"/>
                <a:gd name="connsiteX1019" fmla="*/ 872663 w 2967861"/>
                <a:gd name="connsiteY1019" fmla="*/ 1611524 h 2340761"/>
                <a:gd name="connsiteX1020" fmla="*/ 874836 w 2967861"/>
                <a:gd name="connsiteY1020" fmla="*/ 1612456 h 2340761"/>
                <a:gd name="connsiteX1021" fmla="*/ 875767 w 2967861"/>
                <a:gd name="connsiteY1021" fmla="*/ 1612456 h 2340761"/>
                <a:gd name="connsiteX1022" fmla="*/ 879803 w 2967861"/>
                <a:gd name="connsiteY1022" fmla="*/ 1614629 h 2340761"/>
                <a:gd name="connsiteX1023" fmla="*/ 889117 w 2967861"/>
                <a:gd name="connsiteY1023" fmla="*/ 1614629 h 2340761"/>
                <a:gd name="connsiteX1024" fmla="*/ 901534 w 2967861"/>
                <a:gd name="connsiteY1024" fmla="*/ 1611524 h 2340761"/>
                <a:gd name="connsiteX1025" fmla="*/ 913952 w 2967861"/>
                <a:gd name="connsiteY1025" fmla="*/ 1604074 h 2340761"/>
                <a:gd name="connsiteX1026" fmla="*/ 928543 w 2967861"/>
                <a:gd name="connsiteY1026" fmla="*/ 1597865 h 2340761"/>
                <a:gd name="connsiteX1027" fmla="*/ 946239 w 2967861"/>
                <a:gd name="connsiteY1027" fmla="*/ 1592587 h 2340761"/>
                <a:gd name="connsiteX1028" fmla="*/ 963003 w 2967861"/>
                <a:gd name="connsiteY1028" fmla="*/ 1589483 h 2340761"/>
                <a:gd name="connsiteX1029" fmla="*/ 979767 w 2967861"/>
                <a:gd name="connsiteY1029" fmla="*/ 1582032 h 2340761"/>
                <a:gd name="connsiteX1030" fmla="*/ 992185 w 2967861"/>
                <a:gd name="connsiteY1030" fmla="*/ 1572408 h 2340761"/>
                <a:gd name="connsiteX1031" fmla="*/ 1002740 w 2967861"/>
                <a:gd name="connsiteY1031" fmla="*/ 1560922 h 2340761"/>
                <a:gd name="connsiteX1032" fmla="*/ 1016399 w 2967861"/>
                <a:gd name="connsiteY1032" fmla="*/ 1553471 h 2340761"/>
                <a:gd name="connsiteX1033" fmla="*/ 1039372 w 2967861"/>
                <a:gd name="connsiteY1033" fmla="*/ 1553471 h 2340761"/>
                <a:gd name="connsiteX1034" fmla="*/ 1039372 w 2967861"/>
                <a:gd name="connsiteY1034" fmla="*/ 1544468 h 2340761"/>
                <a:gd name="connsiteX1035" fmla="*/ 1057999 w 2967861"/>
                <a:gd name="connsiteY1035" fmla="*/ 1531740 h 2340761"/>
                <a:gd name="connsiteX1036" fmla="*/ 1075694 w 2967861"/>
                <a:gd name="connsiteY1036" fmla="*/ 1520253 h 2340761"/>
                <a:gd name="connsiteX1037" fmla="*/ 1075694 w 2967861"/>
                <a:gd name="connsiteY1037" fmla="*/ 1500074 h 2340761"/>
                <a:gd name="connsiteX1038" fmla="*/ 1089354 w 2967861"/>
                <a:gd name="connsiteY1038" fmla="*/ 1494797 h 2340761"/>
                <a:gd name="connsiteX1039" fmla="*/ 1095563 w 2967861"/>
                <a:gd name="connsiteY1039" fmla="*/ 1487346 h 2340761"/>
                <a:gd name="connsiteX1040" fmla="*/ 1101772 w 2967861"/>
                <a:gd name="connsiteY1040" fmla="*/ 1477722 h 2340761"/>
                <a:gd name="connsiteX1041" fmla="*/ 1108912 w 2967861"/>
                <a:gd name="connsiteY1041" fmla="*/ 1468098 h 2340761"/>
                <a:gd name="connsiteX1042" fmla="*/ 1087181 w 2967861"/>
                <a:gd name="connsiteY1042" fmla="*/ 1450092 h 2340761"/>
                <a:gd name="connsiteX1043" fmla="*/ 1060172 w 2967861"/>
                <a:gd name="connsiteY1043" fmla="*/ 1435191 h 2340761"/>
                <a:gd name="connsiteX1044" fmla="*/ 1057999 w 2967861"/>
                <a:gd name="connsiteY1044" fmla="*/ 1420290 h 2340761"/>
                <a:gd name="connsiteX1045" fmla="*/ 1055826 w 2967861"/>
                <a:gd name="connsiteY1045" fmla="*/ 1401352 h 2340761"/>
                <a:gd name="connsiteX1046" fmla="*/ 1035958 w 2967861"/>
                <a:gd name="connsiteY1046" fmla="*/ 1416254 h 2340761"/>
                <a:gd name="connsiteX1047" fmla="*/ 1019193 w 2967861"/>
                <a:gd name="connsiteY1047" fmla="*/ 1435191 h 2340761"/>
                <a:gd name="connsiteX1048" fmla="*/ 1008638 w 2967861"/>
                <a:gd name="connsiteY1048" fmla="*/ 1435191 h 2340761"/>
                <a:gd name="connsiteX1049" fmla="*/ 999325 w 2967861"/>
                <a:gd name="connsiteY1049" fmla="*/ 1437364 h 2340761"/>
                <a:gd name="connsiteX1050" fmla="*/ 992185 w 2967861"/>
                <a:gd name="connsiteY1050" fmla="*/ 1438295 h 2340761"/>
                <a:gd name="connsiteX1051" fmla="*/ 990011 w 2967861"/>
                <a:gd name="connsiteY1051" fmla="*/ 1433018 h 2340761"/>
                <a:gd name="connsiteX1052" fmla="*/ 989080 w 2967861"/>
                <a:gd name="connsiteY1052" fmla="*/ 1427740 h 2340761"/>
                <a:gd name="connsiteX1053" fmla="*/ 989080 w 2967861"/>
                <a:gd name="connsiteY1053" fmla="*/ 1422463 h 2340761"/>
                <a:gd name="connsiteX1054" fmla="*/ 986907 w 2967861"/>
                <a:gd name="connsiteY1054" fmla="*/ 1416254 h 2340761"/>
                <a:gd name="connsiteX1055" fmla="*/ 984734 w 2967861"/>
                <a:gd name="connsiteY1055" fmla="*/ 1410976 h 2340761"/>
                <a:gd name="connsiteX1056" fmla="*/ 979456 w 2967861"/>
                <a:gd name="connsiteY1056" fmla="*/ 1408803 h 2340761"/>
                <a:gd name="connsiteX1057" fmla="*/ 977283 w 2967861"/>
                <a:gd name="connsiteY1057" fmla="*/ 1408803 h 2340761"/>
                <a:gd name="connsiteX1058" fmla="*/ 975110 w 2967861"/>
                <a:gd name="connsiteY1058" fmla="*/ 1408803 h 2340761"/>
                <a:gd name="connsiteX1059" fmla="*/ 975110 w 2967861"/>
                <a:gd name="connsiteY1059" fmla="*/ 1410976 h 2340761"/>
                <a:gd name="connsiteX1060" fmla="*/ 974179 w 2967861"/>
                <a:gd name="connsiteY1060" fmla="*/ 1413149 h 2340761"/>
                <a:gd name="connsiteX1061" fmla="*/ 972006 w 2967861"/>
                <a:gd name="connsiteY1061" fmla="*/ 1418427 h 2340761"/>
                <a:gd name="connsiteX1062" fmla="*/ 964865 w 2967861"/>
                <a:gd name="connsiteY1062" fmla="*/ 1407872 h 2340761"/>
                <a:gd name="connsiteX1063" fmla="*/ 957725 w 2967861"/>
                <a:gd name="connsiteY1063" fmla="*/ 1392970 h 2340761"/>
                <a:gd name="connsiteX1064" fmla="*/ 948412 w 2967861"/>
                <a:gd name="connsiteY1064" fmla="*/ 1375896 h 2340761"/>
                <a:gd name="connsiteX1065" fmla="*/ 943134 w 2967861"/>
                <a:gd name="connsiteY1065" fmla="*/ 1358821 h 2340761"/>
                <a:gd name="connsiteX1066" fmla="*/ 939098 w 2967861"/>
                <a:gd name="connsiteY1066" fmla="*/ 1343920 h 2340761"/>
                <a:gd name="connsiteX1067" fmla="*/ 946239 w 2967861"/>
                <a:gd name="connsiteY1067" fmla="*/ 1343920 h 2340761"/>
                <a:gd name="connsiteX1068" fmla="*/ 950274 w 2967861"/>
                <a:gd name="connsiteY1068" fmla="*/ 1343920 h 2340761"/>
                <a:gd name="connsiteX1069" fmla="*/ 952448 w 2967861"/>
                <a:gd name="connsiteY1069" fmla="*/ 1343920 h 2340761"/>
                <a:gd name="connsiteX1070" fmla="*/ 953379 w 2967861"/>
                <a:gd name="connsiteY1070" fmla="*/ 1343920 h 2340761"/>
                <a:gd name="connsiteX1071" fmla="*/ 955552 w 2967861"/>
                <a:gd name="connsiteY1071" fmla="*/ 1343920 h 2340761"/>
                <a:gd name="connsiteX1072" fmla="*/ 967039 w 2967861"/>
                <a:gd name="connsiteY1072" fmla="*/ 1353544 h 2340761"/>
                <a:gd name="connsiteX1073" fmla="*/ 972316 w 2967861"/>
                <a:gd name="connsiteY1073" fmla="*/ 1363167 h 2340761"/>
                <a:gd name="connsiteX1074" fmla="*/ 975421 w 2967861"/>
                <a:gd name="connsiteY1074" fmla="*/ 1373723 h 2340761"/>
                <a:gd name="connsiteX1075" fmla="*/ 984734 w 2967861"/>
                <a:gd name="connsiteY1075" fmla="*/ 1381173 h 2340761"/>
                <a:gd name="connsiteX1076" fmla="*/ 997152 w 2967861"/>
                <a:gd name="connsiteY1076" fmla="*/ 1388624 h 2340761"/>
                <a:gd name="connsiteX1077" fmla="*/ 1008638 w 2967861"/>
                <a:gd name="connsiteY1077" fmla="*/ 1393902 h 2340761"/>
                <a:gd name="connsiteX1078" fmla="*/ 1019193 w 2967861"/>
                <a:gd name="connsiteY1078" fmla="*/ 1401352 h 2340761"/>
                <a:gd name="connsiteX1079" fmla="*/ 1031611 w 2967861"/>
                <a:gd name="connsiteY1079" fmla="*/ 1401352 h 2340761"/>
                <a:gd name="connsiteX1080" fmla="*/ 1040925 w 2967861"/>
                <a:gd name="connsiteY1080" fmla="*/ 1400421 h 2340761"/>
                <a:gd name="connsiteX1081" fmla="*/ 1048065 w 2967861"/>
                <a:gd name="connsiteY1081" fmla="*/ 1398248 h 2340761"/>
                <a:gd name="connsiteX1082" fmla="*/ 1059551 w 2967861"/>
                <a:gd name="connsiteY1082" fmla="*/ 1393902 h 2340761"/>
                <a:gd name="connsiteX1083" fmla="*/ 1066692 w 2967861"/>
                <a:gd name="connsiteY1083" fmla="*/ 1407561 h 2340761"/>
                <a:gd name="connsiteX1084" fmla="*/ 1071969 w 2967861"/>
                <a:gd name="connsiteY1084" fmla="*/ 1418116 h 2340761"/>
                <a:gd name="connsiteX1085" fmla="*/ 1102082 w 2967861"/>
                <a:gd name="connsiteY1085" fmla="*/ 1420290 h 2340761"/>
                <a:gd name="connsiteX1086" fmla="*/ 1133438 w 2967861"/>
                <a:gd name="connsiteY1086" fmla="*/ 1422463 h 2340761"/>
                <a:gd name="connsiteX1087" fmla="*/ 1164793 w 2967861"/>
                <a:gd name="connsiteY1087" fmla="*/ 1422463 h 2340761"/>
                <a:gd name="connsiteX1088" fmla="*/ 1194906 w 2967861"/>
                <a:gd name="connsiteY1088" fmla="*/ 1418116 h 2340761"/>
                <a:gd name="connsiteX1089" fmla="*/ 1206392 w 2967861"/>
                <a:gd name="connsiteY1089" fmla="*/ 1429603 h 2340761"/>
                <a:gd name="connsiteX1090" fmla="*/ 1218810 w 2967861"/>
                <a:gd name="connsiteY1090" fmla="*/ 1437985 h 2340761"/>
                <a:gd name="connsiteX1091" fmla="*/ 1231228 w 2967861"/>
                <a:gd name="connsiteY1091" fmla="*/ 1447609 h 2340761"/>
                <a:gd name="connsiteX1092" fmla="*/ 1238368 w 2967861"/>
                <a:gd name="connsiteY1092" fmla="*/ 1458164 h 2340761"/>
                <a:gd name="connsiteX1093" fmla="*/ 1235264 w 2967861"/>
                <a:gd name="connsiteY1093" fmla="*/ 1471824 h 2340761"/>
                <a:gd name="connsiteX1094" fmla="*/ 1238368 w 2967861"/>
                <a:gd name="connsiteY1094" fmla="*/ 1474928 h 2340761"/>
                <a:gd name="connsiteX1095" fmla="*/ 1242404 w 2967861"/>
                <a:gd name="connsiteY1095" fmla="*/ 1479274 h 2340761"/>
                <a:gd name="connsiteX1096" fmla="*/ 1247681 w 2967861"/>
                <a:gd name="connsiteY1096" fmla="*/ 1482379 h 2340761"/>
                <a:gd name="connsiteX1097" fmla="*/ 1251717 w 2967861"/>
                <a:gd name="connsiteY1097" fmla="*/ 1486725 h 2340761"/>
                <a:gd name="connsiteX1098" fmla="*/ 1262273 w 2967861"/>
                <a:gd name="connsiteY1098" fmla="*/ 1487656 h 2340761"/>
                <a:gd name="connsiteX1099" fmla="*/ 1271586 w 2967861"/>
                <a:gd name="connsiteY1099" fmla="*/ 1487656 h 2340761"/>
                <a:gd name="connsiteX1100" fmla="*/ 1284004 w 2967861"/>
                <a:gd name="connsiteY1100" fmla="*/ 1486725 h 2340761"/>
                <a:gd name="connsiteX1101" fmla="*/ 1288039 w 2967861"/>
                <a:gd name="connsiteY1101" fmla="*/ 1524910 h 2340761"/>
                <a:gd name="connsiteX1102" fmla="*/ 1296422 w 2967861"/>
                <a:gd name="connsiteY1102" fmla="*/ 1556575 h 2340761"/>
                <a:gd name="connsiteX1103" fmla="*/ 1308840 w 2967861"/>
                <a:gd name="connsiteY1103" fmla="*/ 1586068 h 2340761"/>
                <a:gd name="connsiteX1104" fmla="*/ 1327466 w 2967861"/>
                <a:gd name="connsiteY1104" fmla="*/ 1613697 h 2340761"/>
                <a:gd name="connsiteX1105" fmla="*/ 1327466 w 2967861"/>
                <a:gd name="connsiteY1105" fmla="*/ 1615870 h 2340761"/>
                <a:gd name="connsiteX1106" fmla="*/ 1325293 w 2967861"/>
                <a:gd name="connsiteY1106" fmla="*/ 1618044 h 2340761"/>
                <a:gd name="connsiteX1107" fmla="*/ 1323120 w 2967861"/>
                <a:gd name="connsiteY1107" fmla="*/ 1621148 h 2340761"/>
                <a:gd name="connsiteX1108" fmla="*/ 1322188 w 2967861"/>
                <a:gd name="connsiteY1108" fmla="*/ 1625494 h 2340761"/>
                <a:gd name="connsiteX1109" fmla="*/ 1323120 w 2967861"/>
                <a:gd name="connsiteY1109" fmla="*/ 1628599 h 2340761"/>
                <a:gd name="connsiteX1110" fmla="*/ 1329329 w 2967861"/>
                <a:gd name="connsiteY1110" fmla="*/ 1645673 h 2340761"/>
                <a:gd name="connsiteX1111" fmla="*/ 1339884 w 2967861"/>
                <a:gd name="connsiteY1111" fmla="*/ 1665852 h 2340761"/>
                <a:gd name="connsiteX1112" fmla="*/ 1351370 w 2967861"/>
                <a:gd name="connsiteY1112" fmla="*/ 1678581 h 2340761"/>
                <a:gd name="connsiteX1113" fmla="*/ 1352302 w 2967861"/>
                <a:gd name="connsiteY1113" fmla="*/ 1680754 h 2340761"/>
                <a:gd name="connsiteX1114" fmla="*/ 1354475 w 2967861"/>
                <a:gd name="connsiteY1114" fmla="*/ 1680754 h 2340761"/>
                <a:gd name="connsiteX1115" fmla="*/ 1356648 w 2967861"/>
                <a:gd name="connsiteY1115" fmla="*/ 1682927 h 2340761"/>
                <a:gd name="connsiteX1116" fmla="*/ 1358821 w 2967861"/>
                <a:gd name="connsiteY1116" fmla="*/ 1682927 h 2340761"/>
                <a:gd name="connsiteX1117" fmla="*/ 1378690 w 2967861"/>
                <a:gd name="connsiteY1117" fmla="*/ 1658712 h 2340761"/>
                <a:gd name="connsiteX1118" fmla="*/ 1391108 w 2967861"/>
                <a:gd name="connsiteY1118" fmla="*/ 1633255 h 2340761"/>
                <a:gd name="connsiteX1119" fmla="*/ 1400421 w 2967861"/>
                <a:gd name="connsiteY1119" fmla="*/ 1601590 h 2340761"/>
                <a:gd name="connsiteX1120" fmla="*/ 1403525 w 2967861"/>
                <a:gd name="connsiteY1120" fmla="*/ 1564647 h 2340761"/>
                <a:gd name="connsiteX1121" fmla="*/ 1415943 w 2967861"/>
                <a:gd name="connsiteY1121" fmla="*/ 1557196 h 2340761"/>
                <a:gd name="connsiteX1122" fmla="*/ 1425257 w 2967861"/>
                <a:gd name="connsiteY1122" fmla="*/ 1547572 h 2340761"/>
                <a:gd name="connsiteX1123" fmla="*/ 1434570 w 2967861"/>
                <a:gd name="connsiteY1123" fmla="*/ 1540122 h 2340761"/>
                <a:gd name="connsiteX1124" fmla="*/ 1451334 w 2967861"/>
                <a:gd name="connsiteY1124" fmla="*/ 1540122 h 2340761"/>
                <a:gd name="connsiteX1125" fmla="*/ 1463752 w 2967861"/>
                <a:gd name="connsiteY1125" fmla="*/ 1507214 h 2340761"/>
                <a:gd name="connsiteX1126" fmla="*/ 1470892 w 2967861"/>
                <a:gd name="connsiteY1126" fmla="*/ 1501937 h 2340761"/>
                <a:gd name="connsiteX1127" fmla="*/ 1478032 w 2967861"/>
                <a:gd name="connsiteY1127" fmla="*/ 1499764 h 2340761"/>
                <a:gd name="connsiteX1128" fmla="*/ 1485172 w 2967861"/>
                <a:gd name="connsiteY1128" fmla="*/ 1499764 h 2340761"/>
                <a:gd name="connsiteX1129" fmla="*/ 1488277 w 2967861"/>
                <a:gd name="connsiteY1129" fmla="*/ 1497591 h 2340761"/>
                <a:gd name="connsiteX1130" fmla="*/ 1493555 w 2967861"/>
                <a:gd name="connsiteY1130" fmla="*/ 1490140 h 2340761"/>
                <a:gd name="connsiteX1131" fmla="*/ 1497590 w 2967861"/>
                <a:gd name="connsiteY1131" fmla="*/ 1475239 h 2340761"/>
                <a:gd name="connsiteX1132" fmla="*/ 1512181 w 2967861"/>
                <a:gd name="connsiteY1132" fmla="*/ 1475239 h 2340761"/>
                <a:gd name="connsiteX1133" fmla="*/ 1526772 w 2967861"/>
                <a:gd name="connsiteY1133" fmla="*/ 1477412 h 2340761"/>
                <a:gd name="connsiteX1134" fmla="*/ 1543536 w 2967861"/>
                <a:gd name="connsiteY1134" fmla="*/ 1475239 h 2340761"/>
                <a:gd name="connsiteX1135" fmla="*/ 1544468 w 2967861"/>
                <a:gd name="connsiteY1135" fmla="*/ 1473065 h 2340761"/>
                <a:gd name="connsiteX1136" fmla="*/ 1546641 w 2967861"/>
                <a:gd name="connsiteY1136" fmla="*/ 1472134 h 2340761"/>
                <a:gd name="connsiteX1137" fmla="*/ 1548814 w 2967861"/>
                <a:gd name="connsiteY1137" fmla="*/ 1467788 h 2340761"/>
                <a:gd name="connsiteX1138" fmla="*/ 1550987 w 2967861"/>
                <a:gd name="connsiteY1138" fmla="*/ 1465615 h 2340761"/>
                <a:gd name="connsiteX1139" fmla="*/ 1554092 w 2967861"/>
                <a:gd name="connsiteY1139" fmla="*/ 1462510 h 2340761"/>
                <a:gd name="connsiteX1140" fmla="*/ 1565578 w 2967861"/>
                <a:gd name="connsiteY1140" fmla="*/ 1480516 h 2340761"/>
                <a:gd name="connsiteX1141" fmla="*/ 1573960 w 2967861"/>
                <a:gd name="connsiteY1141" fmla="*/ 1495418 h 2340761"/>
                <a:gd name="connsiteX1142" fmla="*/ 1585447 w 2967861"/>
                <a:gd name="connsiteY1142" fmla="*/ 1509077 h 2340761"/>
                <a:gd name="connsiteX1143" fmla="*/ 1592587 w 2967861"/>
                <a:gd name="connsiteY1143" fmla="*/ 1523979 h 2340761"/>
                <a:gd name="connsiteX1144" fmla="*/ 1597864 w 2967861"/>
                <a:gd name="connsiteY1144" fmla="*/ 1541984 h 2340761"/>
                <a:gd name="connsiteX1145" fmla="*/ 1597864 w 2967861"/>
                <a:gd name="connsiteY1145" fmla="*/ 1564337 h 2340761"/>
                <a:gd name="connsiteX1146" fmla="*/ 1600037 w 2967861"/>
                <a:gd name="connsiteY1146" fmla="*/ 1566509 h 2340761"/>
                <a:gd name="connsiteX1147" fmla="*/ 1600969 w 2967861"/>
                <a:gd name="connsiteY1147" fmla="*/ 1566509 h 2340761"/>
                <a:gd name="connsiteX1148" fmla="*/ 1600969 w 2967861"/>
                <a:gd name="connsiteY1148" fmla="*/ 1567441 h 2340761"/>
                <a:gd name="connsiteX1149" fmla="*/ 1603142 w 2967861"/>
                <a:gd name="connsiteY1149" fmla="*/ 1567441 h 2340761"/>
                <a:gd name="connsiteX1150" fmla="*/ 1610282 w 2967861"/>
                <a:gd name="connsiteY1150" fmla="*/ 1567441 h 2340761"/>
                <a:gd name="connsiteX1151" fmla="*/ 1617422 w 2967861"/>
                <a:gd name="connsiteY1151" fmla="*/ 1566509 h 2340761"/>
                <a:gd name="connsiteX1152" fmla="*/ 1621458 w 2967861"/>
                <a:gd name="connsiteY1152" fmla="*/ 1564337 h 2340761"/>
                <a:gd name="connsiteX1153" fmla="*/ 1626736 w 2967861"/>
                <a:gd name="connsiteY1153" fmla="*/ 1559990 h 2340761"/>
                <a:gd name="connsiteX1154" fmla="*/ 1629840 w 2967861"/>
                <a:gd name="connsiteY1154" fmla="*/ 1556886 h 2340761"/>
                <a:gd name="connsiteX1155" fmla="*/ 1641327 w 2967861"/>
                <a:gd name="connsiteY1155" fmla="*/ 1569614 h 2340761"/>
                <a:gd name="connsiteX1156" fmla="*/ 1648467 w 2967861"/>
                <a:gd name="connsiteY1156" fmla="*/ 1586688 h 2340761"/>
                <a:gd name="connsiteX1157" fmla="*/ 1650640 w 2967861"/>
                <a:gd name="connsiteY1157" fmla="*/ 1606867 h 2340761"/>
                <a:gd name="connsiteX1158" fmla="*/ 1650640 w 2967861"/>
                <a:gd name="connsiteY1158" fmla="*/ 1629220 h 2340761"/>
                <a:gd name="connsiteX1159" fmla="*/ 1650640 w 2967861"/>
                <a:gd name="connsiteY1159" fmla="*/ 1649399 h 2340761"/>
                <a:gd name="connsiteX1160" fmla="*/ 1650640 w 2967861"/>
                <a:gd name="connsiteY1160" fmla="*/ 1668336 h 2340761"/>
                <a:gd name="connsiteX1161" fmla="*/ 1653745 w 2967861"/>
                <a:gd name="connsiteY1161" fmla="*/ 1683237 h 2340761"/>
                <a:gd name="connsiteX1162" fmla="*/ 1653745 w 2967861"/>
                <a:gd name="connsiteY1162" fmla="*/ 1686342 h 2340761"/>
                <a:gd name="connsiteX1163" fmla="*/ 1663058 w 2967861"/>
                <a:gd name="connsiteY1163" fmla="*/ 1683237 h 2340761"/>
                <a:gd name="connsiteX1164" fmla="*/ 1663058 w 2967861"/>
                <a:gd name="connsiteY1164" fmla="*/ 1686342 h 2340761"/>
                <a:gd name="connsiteX1165" fmla="*/ 1672371 w 2967861"/>
                <a:gd name="connsiteY1165" fmla="*/ 1699070 h 2340761"/>
                <a:gd name="connsiteX1166" fmla="*/ 1677649 w 2967861"/>
                <a:gd name="connsiteY1166" fmla="*/ 1713971 h 2340761"/>
                <a:gd name="connsiteX1167" fmla="*/ 1682927 w 2967861"/>
                <a:gd name="connsiteY1167" fmla="*/ 1728873 h 2340761"/>
                <a:gd name="connsiteX1168" fmla="*/ 1686962 w 2967861"/>
                <a:gd name="connsiteY1168" fmla="*/ 1745947 h 2340761"/>
                <a:gd name="connsiteX1169" fmla="*/ 1693171 w 2967861"/>
                <a:gd name="connsiteY1169" fmla="*/ 1760849 h 2340761"/>
                <a:gd name="connsiteX1170" fmla="*/ 1702485 w 2967861"/>
                <a:gd name="connsiteY1170" fmla="*/ 1768299 h 2340761"/>
                <a:gd name="connsiteX1171" fmla="*/ 1704658 w 2967861"/>
                <a:gd name="connsiteY1171" fmla="*/ 1770472 h 2340761"/>
                <a:gd name="connsiteX1172" fmla="*/ 1715213 w 2967861"/>
                <a:gd name="connsiteY1172" fmla="*/ 1775750 h 2340761"/>
                <a:gd name="connsiteX1173" fmla="*/ 1726699 w 2967861"/>
                <a:gd name="connsiteY1173" fmla="*/ 1785374 h 2340761"/>
                <a:gd name="connsiteX1174" fmla="*/ 1737255 w 2967861"/>
                <a:gd name="connsiteY1174" fmla="*/ 1785374 h 2340761"/>
                <a:gd name="connsiteX1175" fmla="*/ 1736323 w 2967861"/>
                <a:gd name="connsiteY1175" fmla="*/ 1758986 h 2340761"/>
                <a:gd name="connsiteX1176" fmla="*/ 1729183 w 2967861"/>
                <a:gd name="connsiteY1176" fmla="*/ 1733529 h 2340761"/>
                <a:gd name="connsiteX1177" fmla="*/ 1717696 w 2967861"/>
                <a:gd name="connsiteY1177" fmla="*/ 1711177 h 2340761"/>
                <a:gd name="connsiteX1178" fmla="*/ 1703106 w 2967861"/>
                <a:gd name="connsiteY1178" fmla="*/ 1696276 h 2340761"/>
                <a:gd name="connsiteX1179" fmla="*/ 1700001 w 2967861"/>
                <a:gd name="connsiteY1179" fmla="*/ 1694103 h 2340761"/>
                <a:gd name="connsiteX1180" fmla="*/ 1695965 w 2967861"/>
                <a:gd name="connsiteY1180" fmla="*/ 1694103 h 2340761"/>
                <a:gd name="connsiteX1181" fmla="*/ 1692861 w 2967861"/>
                <a:gd name="connsiteY1181" fmla="*/ 1694103 h 2340761"/>
                <a:gd name="connsiteX1182" fmla="*/ 1688825 w 2967861"/>
                <a:gd name="connsiteY1182" fmla="*/ 1694103 h 2340761"/>
                <a:gd name="connsiteX1183" fmla="*/ 1687894 w 2967861"/>
                <a:gd name="connsiteY1183" fmla="*/ 1691930 h 2340761"/>
                <a:gd name="connsiteX1184" fmla="*/ 1681685 w 2967861"/>
                <a:gd name="connsiteY1184" fmla="*/ 1681374 h 2340761"/>
                <a:gd name="connsiteX1185" fmla="*/ 1680753 w 2967861"/>
                <a:gd name="connsiteY1185" fmla="*/ 1671751 h 2340761"/>
                <a:gd name="connsiteX1186" fmla="*/ 1676718 w 2967861"/>
                <a:gd name="connsiteY1186" fmla="*/ 1664300 h 2340761"/>
                <a:gd name="connsiteX1187" fmla="*/ 1667404 w 2967861"/>
                <a:gd name="connsiteY1187" fmla="*/ 1659022 h 2340761"/>
                <a:gd name="connsiteX1188" fmla="*/ 1676718 w 2967861"/>
                <a:gd name="connsiteY1188" fmla="*/ 1634808 h 2340761"/>
                <a:gd name="connsiteX1189" fmla="*/ 1683858 w 2967861"/>
                <a:gd name="connsiteY1189" fmla="*/ 1605315 h 2340761"/>
                <a:gd name="connsiteX1190" fmla="*/ 1700622 w 2967861"/>
                <a:gd name="connsiteY1190" fmla="*/ 1618975 h 2340761"/>
                <a:gd name="connsiteX1191" fmla="*/ 1716144 w 2967861"/>
                <a:gd name="connsiteY1191" fmla="*/ 1631703 h 2340761"/>
                <a:gd name="connsiteX1192" fmla="*/ 1730735 w 2967861"/>
                <a:gd name="connsiteY1192" fmla="*/ 1644431 h 2340761"/>
                <a:gd name="connsiteX1193" fmla="*/ 1742222 w 2967861"/>
                <a:gd name="connsiteY1193" fmla="*/ 1659333 h 2340761"/>
                <a:gd name="connsiteX1194" fmla="*/ 1747499 w 2967861"/>
                <a:gd name="connsiteY1194" fmla="*/ 1679512 h 2340761"/>
                <a:gd name="connsiteX1195" fmla="*/ 1754640 w 2967861"/>
                <a:gd name="connsiteY1195" fmla="*/ 1679512 h 2340761"/>
                <a:gd name="connsiteX1196" fmla="*/ 1815176 w 2967861"/>
                <a:gd name="connsiteY1196" fmla="*/ 1629841 h 2340761"/>
                <a:gd name="connsiteX1197" fmla="*/ 1813003 w 2967861"/>
                <a:gd name="connsiteY1197" fmla="*/ 1600348 h 2340761"/>
                <a:gd name="connsiteX1198" fmla="*/ 1807726 w 2967861"/>
                <a:gd name="connsiteY1198" fmla="*/ 1576133 h 2340761"/>
                <a:gd name="connsiteX1199" fmla="*/ 1796239 w 2967861"/>
                <a:gd name="connsiteY1199" fmla="*/ 1558128 h 2340761"/>
                <a:gd name="connsiteX1200" fmla="*/ 1783822 w 2967861"/>
                <a:gd name="connsiteY1200" fmla="*/ 1541053 h 2340761"/>
                <a:gd name="connsiteX1201" fmla="*/ 1767057 w 2967861"/>
                <a:gd name="connsiteY1201" fmla="*/ 1525220 h 2340761"/>
                <a:gd name="connsiteX1202" fmla="*/ 1769230 w 2967861"/>
                <a:gd name="connsiteY1202" fmla="*/ 1510319 h 2340761"/>
                <a:gd name="connsiteX1203" fmla="*/ 1774508 w 2967861"/>
                <a:gd name="connsiteY1203" fmla="*/ 1500695 h 2340761"/>
                <a:gd name="connsiteX1204" fmla="*/ 1780717 w 2967861"/>
                <a:gd name="connsiteY1204" fmla="*/ 1495418 h 2340761"/>
                <a:gd name="connsiteX1205" fmla="*/ 1787857 w 2967861"/>
                <a:gd name="connsiteY1205" fmla="*/ 1489209 h 2340761"/>
                <a:gd name="connsiteX1206" fmla="*/ 1794066 w 2967861"/>
                <a:gd name="connsiteY1206" fmla="*/ 1480827 h 2340761"/>
                <a:gd name="connsiteX1207" fmla="*/ 1800275 w 2967861"/>
                <a:gd name="connsiteY1207" fmla="*/ 1480827 h 2340761"/>
                <a:gd name="connsiteX1208" fmla="*/ 1805553 w 2967861"/>
                <a:gd name="connsiteY1208" fmla="*/ 1481758 h 2340761"/>
                <a:gd name="connsiteX1209" fmla="*/ 1807726 w 2967861"/>
                <a:gd name="connsiteY1209" fmla="*/ 1481758 h 2340761"/>
                <a:gd name="connsiteX1210" fmla="*/ 1810830 w 2967861"/>
                <a:gd name="connsiteY1210" fmla="*/ 1483931 h 2340761"/>
                <a:gd name="connsiteX1211" fmla="*/ 1813003 w 2967861"/>
                <a:gd name="connsiteY1211" fmla="*/ 1488277 h 2340761"/>
                <a:gd name="connsiteX1212" fmla="*/ 1816108 w 2967861"/>
                <a:gd name="connsiteY1212" fmla="*/ 1493555 h 2340761"/>
                <a:gd name="connsiteX1213" fmla="*/ 1818281 w 2967861"/>
                <a:gd name="connsiteY1213" fmla="*/ 1496659 h 2340761"/>
                <a:gd name="connsiteX1214" fmla="*/ 1816108 w 2967861"/>
                <a:gd name="connsiteY1214" fmla="*/ 1501006 h 2340761"/>
                <a:gd name="connsiteX1215" fmla="*/ 1815176 w 2967861"/>
                <a:gd name="connsiteY1215" fmla="*/ 1504110 h 2340761"/>
                <a:gd name="connsiteX1216" fmla="*/ 1811141 w 2967861"/>
                <a:gd name="connsiteY1216" fmla="*/ 1506283 h 2340761"/>
                <a:gd name="connsiteX1217" fmla="*/ 1808036 w 2967861"/>
                <a:gd name="connsiteY1217" fmla="*/ 1506283 h 2340761"/>
                <a:gd name="connsiteX1218" fmla="*/ 1804000 w 2967861"/>
                <a:gd name="connsiteY1218" fmla="*/ 1508456 h 2340761"/>
                <a:gd name="connsiteX1219" fmla="*/ 1804000 w 2967861"/>
                <a:gd name="connsiteY1219" fmla="*/ 1518080 h 2340761"/>
                <a:gd name="connsiteX1220" fmla="*/ 1804000 w 2967861"/>
                <a:gd name="connsiteY1220" fmla="*/ 1523358 h 2340761"/>
                <a:gd name="connsiteX1221" fmla="*/ 1806173 w 2967861"/>
                <a:gd name="connsiteY1221" fmla="*/ 1528635 h 2340761"/>
                <a:gd name="connsiteX1222" fmla="*/ 1808346 w 2967861"/>
                <a:gd name="connsiteY1222" fmla="*/ 1533913 h 2340761"/>
                <a:gd name="connsiteX1223" fmla="*/ 1811451 w 2967861"/>
                <a:gd name="connsiteY1223" fmla="*/ 1532981 h 2340761"/>
                <a:gd name="connsiteX1224" fmla="*/ 1813624 w 2967861"/>
                <a:gd name="connsiteY1224" fmla="*/ 1532981 h 2340761"/>
                <a:gd name="connsiteX1225" fmla="*/ 1815797 w 2967861"/>
                <a:gd name="connsiteY1225" fmla="*/ 1532981 h 2340761"/>
                <a:gd name="connsiteX1226" fmla="*/ 1816729 w 2967861"/>
                <a:gd name="connsiteY1226" fmla="*/ 1530808 h 2340761"/>
                <a:gd name="connsiteX1227" fmla="*/ 1818902 w 2967861"/>
                <a:gd name="connsiteY1227" fmla="*/ 1530808 h 2340761"/>
                <a:gd name="connsiteX1228" fmla="*/ 1826042 w 2967861"/>
                <a:gd name="connsiteY1228" fmla="*/ 1526462 h 2340761"/>
                <a:gd name="connsiteX1229" fmla="*/ 1830078 w 2967861"/>
                <a:gd name="connsiteY1229" fmla="*/ 1523358 h 2340761"/>
                <a:gd name="connsiteX1230" fmla="*/ 1831009 w 2967861"/>
                <a:gd name="connsiteY1230" fmla="*/ 1521184 h 2340761"/>
                <a:gd name="connsiteX1231" fmla="*/ 1835045 w 2967861"/>
                <a:gd name="connsiteY1231" fmla="*/ 1518080 h 2340761"/>
                <a:gd name="connsiteX1232" fmla="*/ 1838150 w 2967861"/>
                <a:gd name="connsiteY1232" fmla="*/ 1513734 h 2340761"/>
                <a:gd name="connsiteX1233" fmla="*/ 1837218 w 2967861"/>
                <a:gd name="connsiteY1233" fmla="*/ 1508456 h 2340761"/>
                <a:gd name="connsiteX1234" fmla="*/ 1837218 w 2967861"/>
                <a:gd name="connsiteY1234" fmla="*/ 1503179 h 2340761"/>
                <a:gd name="connsiteX1235" fmla="*/ 1835045 w 2967861"/>
                <a:gd name="connsiteY1235" fmla="*/ 1501006 h 2340761"/>
                <a:gd name="connsiteX1236" fmla="*/ 1835045 w 2967861"/>
                <a:gd name="connsiteY1236" fmla="*/ 1498832 h 2340761"/>
                <a:gd name="connsiteX1237" fmla="*/ 1835045 w 2967861"/>
                <a:gd name="connsiteY1237" fmla="*/ 1495728 h 2340761"/>
                <a:gd name="connsiteX1238" fmla="*/ 1835045 w 2967861"/>
                <a:gd name="connsiteY1238" fmla="*/ 1491382 h 2340761"/>
                <a:gd name="connsiteX1239" fmla="*/ 1835045 w 2967861"/>
                <a:gd name="connsiteY1239" fmla="*/ 1483931 h 2340761"/>
                <a:gd name="connsiteX1240" fmla="*/ 1862054 w 2967861"/>
                <a:gd name="connsiteY1240" fmla="*/ 1478653 h 2340761"/>
                <a:gd name="connsiteX1241" fmla="*/ 1891236 w 2967861"/>
                <a:gd name="connsiteY1241" fmla="*/ 1469030 h 2340761"/>
                <a:gd name="connsiteX1242" fmla="*/ 1916382 w 2967861"/>
                <a:gd name="connsiteY1242" fmla="*/ 1458474 h 2340761"/>
                <a:gd name="connsiteX1243" fmla="*/ 1940286 w 2967861"/>
                <a:gd name="connsiteY1243" fmla="*/ 1443573 h 2340761"/>
                <a:gd name="connsiteX1244" fmla="*/ 1958913 w 2967861"/>
                <a:gd name="connsiteY1244" fmla="*/ 1423394 h 2340761"/>
                <a:gd name="connsiteX1245" fmla="*/ 1967295 w 2967861"/>
                <a:gd name="connsiteY1245" fmla="*/ 1408493 h 2340761"/>
                <a:gd name="connsiteX1246" fmla="*/ 1974435 w 2967861"/>
                <a:gd name="connsiteY1246" fmla="*/ 1394833 h 2340761"/>
                <a:gd name="connsiteX1247" fmla="*/ 1981575 w 2967861"/>
                <a:gd name="connsiteY1247" fmla="*/ 1379932 h 2340761"/>
                <a:gd name="connsiteX1248" fmla="*/ 1993993 w 2967861"/>
                <a:gd name="connsiteY1248" fmla="*/ 1371550 h 2340761"/>
                <a:gd name="connsiteX1249" fmla="*/ 1993993 w 2967861"/>
                <a:gd name="connsiteY1249" fmla="*/ 1351992 h 2340761"/>
                <a:gd name="connsiteX1250" fmla="*/ 1993062 w 2967861"/>
                <a:gd name="connsiteY1250" fmla="*/ 1329639 h 2340761"/>
                <a:gd name="connsiteX1251" fmla="*/ 1989026 w 2967861"/>
                <a:gd name="connsiteY1251" fmla="*/ 1309460 h 2340761"/>
                <a:gd name="connsiteX1252" fmla="*/ 1981886 w 2967861"/>
                <a:gd name="connsiteY1252" fmla="*/ 1289281 h 2340761"/>
                <a:gd name="connsiteX1253" fmla="*/ 1973504 w 2967861"/>
                <a:gd name="connsiteY1253" fmla="*/ 1274380 h 2340761"/>
                <a:gd name="connsiteX1254" fmla="*/ 1958913 w 2967861"/>
                <a:gd name="connsiteY1254" fmla="*/ 1264756 h 2340761"/>
                <a:gd name="connsiteX1255" fmla="*/ 1964190 w 2967861"/>
                <a:gd name="connsiteY1255" fmla="*/ 1252028 h 2340761"/>
                <a:gd name="connsiteX1256" fmla="*/ 1969468 w 2967861"/>
                <a:gd name="connsiteY1256" fmla="*/ 1244577 h 2340761"/>
                <a:gd name="connsiteX1257" fmla="*/ 1976608 w 2967861"/>
                <a:gd name="connsiteY1257" fmla="*/ 1237127 h 2340761"/>
                <a:gd name="connsiteX1258" fmla="*/ 1983748 w 2967861"/>
                <a:gd name="connsiteY1258" fmla="*/ 1227503 h 2340761"/>
                <a:gd name="connsiteX1259" fmla="*/ 2003617 w 2967861"/>
                <a:gd name="connsiteY1259" fmla="*/ 1227503 h 2340761"/>
                <a:gd name="connsiteX1260" fmla="*/ 2003617 w 2967861"/>
                <a:gd name="connsiteY1260" fmla="*/ 1214774 h 2340761"/>
                <a:gd name="connsiteX1261" fmla="*/ 1998339 w 2967861"/>
                <a:gd name="connsiteY1261" fmla="*/ 1214774 h 2340761"/>
                <a:gd name="connsiteX1262" fmla="*/ 1987784 w 2967861"/>
                <a:gd name="connsiteY1262" fmla="*/ 1209497 h 2340761"/>
                <a:gd name="connsiteX1263" fmla="*/ 1978471 w 2967861"/>
                <a:gd name="connsiteY1263" fmla="*/ 1209497 h 2340761"/>
                <a:gd name="connsiteX1264" fmla="*/ 1969157 w 2967861"/>
                <a:gd name="connsiteY1264" fmla="*/ 1212601 h 2340761"/>
                <a:gd name="connsiteX1265" fmla="*/ 1958602 w 2967861"/>
                <a:gd name="connsiteY1265" fmla="*/ 1218810 h 2340761"/>
                <a:gd name="connsiteX1266" fmla="*/ 1954567 w 2967861"/>
                <a:gd name="connsiteY1266" fmla="*/ 1212601 h 2340761"/>
                <a:gd name="connsiteX1267" fmla="*/ 1951462 w 2967861"/>
                <a:gd name="connsiteY1267" fmla="*/ 1209497 h 2340761"/>
                <a:gd name="connsiteX1268" fmla="*/ 1947426 w 2967861"/>
                <a:gd name="connsiteY1268" fmla="*/ 1205151 h 2340761"/>
                <a:gd name="connsiteX1269" fmla="*/ 1942149 w 2967861"/>
                <a:gd name="connsiteY1269" fmla="*/ 1202046 h 2340761"/>
                <a:gd name="connsiteX1270" fmla="*/ 1935008 w 2967861"/>
                <a:gd name="connsiteY1270" fmla="*/ 1197700 h 2340761"/>
                <a:gd name="connsiteX1271" fmla="*/ 1942149 w 2967861"/>
                <a:gd name="connsiteY1271" fmla="*/ 1184972 h 2340761"/>
                <a:gd name="connsiteX1272" fmla="*/ 1954567 w 2967861"/>
                <a:gd name="connsiteY1272" fmla="*/ 1174416 h 2340761"/>
                <a:gd name="connsiteX1273" fmla="*/ 1966985 w 2967861"/>
                <a:gd name="connsiteY1273" fmla="*/ 1164793 h 2340761"/>
                <a:gd name="connsiteX1274" fmla="*/ 1978471 w 2967861"/>
                <a:gd name="connsiteY1274" fmla="*/ 1153306 h 2340761"/>
                <a:gd name="connsiteX1275" fmla="*/ 1983748 w 2967861"/>
                <a:gd name="connsiteY1275" fmla="*/ 1155479 h 2340761"/>
                <a:gd name="connsiteX1276" fmla="*/ 1987784 w 2967861"/>
                <a:gd name="connsiteY1276" fmla="*/ 1155479 h 2340761"/>
                <a:gd name="connsiteX1277" fmla="*/ 1990889 w 2967861"/>
                <a:gd name="connsiteY1277" fmla="*/ 1157652 h 2340761"/>
                <a:gd name="connsiteX1278" fmla="*/ 1993993 w 2967861"/>
                <a:gd name="connsiteY1278" fmla="*/ 1157652 h 2340761"/>
                <a:gd name="connsiteX1279" fmla="*/ 1990889 w 2967861"/>
                <a:gd name="connsiteY1279" fmla="*/ 1165103 h 2340761"/>
                <a:gd name="connsiteX1280" fmla="*/ 1988716 w 2967861"/>
                <a:gd name="connsiteY1280" fmla="*/ 1168208 h 2340761"/>
                <a:gd name="connsiteX1281" fmla="*/ 1987784 w 2967861"/>
                <a:gd name="connsiteY1281" fmla="*/ 1174416 h 2340761"/>
                <a:gd name="connsiteX1282" fmla="*/ 1985611 w 2967861"/>
                <a:gd name="connsiteY1282" fmla="*/ 1177521 h 2340761"/>
                <a:gd name="connsiteX1283" fmla="*/ 1983438 w 2967861"/>
                <a:gd name="connsiteY1283" fmla="*/ 1182799 h 2340761"/>
                <a:gd name="connsiteX1284" fmla="*/ 1983438 w 2967861"/>
                <a:gd name="connsiteY1284" fmla="*/ 1187145 h 2340761"/>
                <a:gd name="connsiteX1285" fmla="*/ 1995856 w 2967861"/>
                <a:gd name="connsiteY1285" fmla="*/ 1181867 h 2340761"/>
                <a:gd name="connsiteX1286" fmla="*/ 2010447 w 2967861"/>
                <a:gd name="connsiteY1286" fmla="*/ 1175658 h 2340761"/>
                <a:gd name="connsiteX1287" fmla="*/ 2022865 w 2967861"/>
                <a:gd name="connsiteY1287" fmla="*/ 1172554 h 2340761"/>
                <a:gd name="connsiteX1288" fmla="*/ 2034351 w 2967861"/>
                <a:gd name="connsiteY1288" fmla="*/ 1174727 h 2340761"/>
                <a:gd name="connsiteX1289" fmla="*/ 2043664 w 2967861"/>
                <a:gd name="connsiteY1289" fmla="*/ 1174727 h 2340761"/>
                <a:gd name="connsiteX1290" fmla="*/ 2039629 w 2967861"/>
                <a:gd name="connsiteY1290" fmla="*/ 1182178 h 2340761"/>
                <a:gd name="connsiteX1291" fmla="*/ 2037456 w 2967861"/>
                <a:gd name="connsiteY1291" fmla="*/ 1187455 h 2340761"/>
                <a:gd name="connsiteX1292" fmla="*/ 2034351 w 2967861"/>
                <a:gd name="connsiteY1292" fmla="*/ 1192733 h 2340761"/>
                <a:gd name="connsiteX1293" fmla="*/ 2030315 w 2967861"/>
                <a:gd name="connsiteY1293" fmla="*/ 1198010 h 2340761"/>
                <a:gd name="connsiteX1294" fmla="*/ 2034351 w 2967861"/>
                <a:gd name="connsiteY1294" fmla="*/ 1204219 h 2340761"/>
                <a:gd name="connsiteX1295" fmla="*/ 2037456 w 2967861"/>
                <a:gd name="connsiteY1295" fmla="*/ 1205151 h 2340761"/>
                <a:gd name="connsiteX1296" fmla="*/ 2039629 w 2967861"/>
                <a:gd name="connsiteY1296" fmla="*/ 1207324 h 2340761"/>
                <a:gd name="connsiteX1297" fmla="*/ 2041802 w 2967861"/>
                <a:gd name="connsiteY1297" fmla="*/ 1207324 h 2340761"/>
                <a:gd name="connsiteX1298" fmla="*/ 2044906 w 2967861"/>
                <a:gd name="connsiteY1298" fmla="*/ 1207324 h 2340761"/>
                <a:gd name="connsiteX1299" fmla="*/ 2048942 w 2967861"/>
                <a:gd name="connsiteY1299" fmla="*/ 1207324 h 2340761"/>
                <a:gd name="connsiteX1300" fmla="*/ 2054220 w 2967861"/>
                <a:gd name="connsiteY1300" fmla="*/ 1207324 h 2340761"/>
                <a:gd name="connsiteX1301" fmla="*/ 2054220 w 2967861"/>
                <a:gd name="connsiteY1301" fmla="*/ 1218810 h 2340761"/>
                <a:gd name="connsiteX1302" fmla="*/ 2052046 w 2967861"/>
                <a:gd name="connsiteY1302" fmla="*/ 1233712 h 2340761"/>
                <a:gd name="connsiteX1303" fmla="*/ 2052046 w 2967861"/>
                <a:gd name="connsiteY1303" fmla="*/ 1246440 h 2340761"/>
                <a:gd name="connsiteX1304" fmla="*/ 2054220 w 2967861"/>
                <a:gd name="connsiteY1304" fmla="*/ 1254822 h 2340761"/>
                <a:gd name="connsiteX1305" fmla="*/ 2054220 w 2967861"/>
                <a:gd name="connsiteY1305" fmla="*/ 1264446 h 2340761"/>
                <a:gd name="connsiteX1306" fmla="*/ 2078124 w 2967861"/>
                <a:gd name="connsiteY1306" fmla="*/ 1261341 h 2340761"/>
                <a:gd name="connsiteX1307" fmla="*/ 2092715 w 2967861"/>
                <a:gd name="connsiteY1307" fmla="*/ 1255132 h 2340761"/>
                <a:gd name="connsiteX1308" fmla="*/ 2099855 w 2967861"/>
                <a:gd name="connsiteY1308" fmla="*/ 1247682 h 2340761"/>
                <a:gd name="connsiteX1309" fmla="*/ 2102960 w 2967861"/>
                <a:gd name="connsiteY1309" fmla="*/ 1239300 h 2340761"/>
                <a:gd name="connsiteX1310" fmla="*/ 2100787 w 2967861"/>
                <a:gd name="connsiteY1310" fmla="*/ 1226571 h 2340761"/>
                <a:gd name="connsiteX1311" fmla="*/ 2097682 w 2967861"/>
                <a:gd name="connsiteY1311" fmla="*/ 1215085 h 2340761"/>
                <a:gd name="connsiteX1312" fmla="*/ 2090542 w 2967861"/>
                <a:gd name="connsiteY1312" fmla="*/ 1202357 h 2340761"/>
                <a:gd name="connsiteX1313" fmla="*/ 2085264 w 2967861"/>
                <a:gd name="connsiteY1313" fmla="*/ 1189628 h 2340761"/>
                <a:gd name="connsiteX1314" fmla="*/ 2078124 w 2967861"/>
                <a:gd name="connsiteY1314" fmla="*/ 1178142 h 2340761"/>
                <a:gd name="connsiteX1315" fmla="*/ 2074088 w 2967861"/>
                <a:gd name="connsiteY1315" fmla="*/ 1167587 h 2340761"/>
                <a:gd name="connsiteX1316" fmla="*/ 2078124 w 2967861"/>
                <a:gd name="connsiteY1316" fmla="*/ 1165414 h 2340761"/>
                <a:gd name="connsiteX1317" fmla="*/ 2081228 w 2967861"/>
                <a:gd name="connsiteY1317" fmla="*/ 1165414 h 2340761"/>
                <a:gd name="connsiteX1318" fmla="*/ 2083402 w 2967861"/>
                <a:gd name="connsiteY1318" fmla="*/ 1165414 h 2340761"/>
                <a:gd name="connsiteX1319" fmla="*/ 2085575 w 2967861"/>
                <a:gd name="connsiteY1319" fmla="*/ 1163241 h 2340761"/>
                <a:gd name="connsiteX1320" fmla="*/ 2087748 w 2967861"/>
                <a:gd name="connsiteY1320" fmla="*/ 1163241 h 2340761"/>
                <a:gd name="connsiteX1321" fmla="*/ 2098303 w 2967861"/>
                <a:gd name="connsiteY1321" fmla="*/ 1155790 h 2340761"/>
                <a:gd name="connsiteX1322" fmla="*/ 2105443 w 2967861"/>
                <a:gd name="connsiteY1322" fmla="*/ 1145235 h 2340761"/>
                <a:gd name="connsiteX1323" fmla="*/ 2110721 w 2967861"/>
                <a:gd name="connsiteY1323" fmla="*/ 1133748 h 2340761"/>
                <a:gd name="connsiteX1324" fmla="*/ 2117861 w 2967861"/>
                <a:gd name="connsiteY1324" fmla="*/ 1123193 h 2340761"/>
                <a:gd name="connsiteX1325" fmla="*/ 2127175 w 2967861"/>
                <a:gd name="connsiteY1325" fmla="*/ 1113569 h 2340761"/>
                <a:gd name="connsiteX1326" fmla="*/ 2137730 w 2967861"/>
                <a:gd name="connsiteY1326" fmla="*/ 1111396 h 2340761"/>
                <a:gd name="connsiteX1327" fmla="*/ 2149216 w 2967861"/>
                <a:gd name="connsiteY1327" fmla="*/ 1111396 h 2340761"/>
                <a:gd name="connsiteX1328" fmla="*/ 2161634 w 2967861"/>
                <a:gd name="connsiteY1328" fmla="*/ 1113569 h 2340761"/>
                <a:gd name="connsiteX1329" fmla="*/ 2174052 w 2967861"/>
                <a:gd name="connsiteY1329" fmla="*/ 1110465 h 2340761"/>
                <a:gd name="connsiteX1330" fmla="*/ 2178088 w 2967861"/>
                <a:gd name="connsiteY1330" fmla="*/ 1106118 h 2340761"/>
                <a:gd name="connsiteX1331" fmla="*/ 2185228 w 2967861"/>
                <a:gd name="connsiteY1331" fmla="*/ 1096495 h 2340761"/>
                <a:gd name="connsiteX1332" fmla="*/ 2195783 w 2967861"/>
                <a:gd name="connsiteY1332" fmla="*/ 1083766 h 2340761"/>
                <a:gd name="connsiteX1333" fmla="*/ 2208201 w 2967861"/>
                <a:gd name="connsiteY1333" fmla="*/ 1071038 h 2340761"/>
                <a:gd name="connsiteX1334" fmla="*/ 2219687 w 2967861"/>
                <a:gd name="connsiteY1334" fmla="*/ 1056137 h 2340761"/>
                <a:gd name="connsiteX1335" fmla="*/ 2230242 w 2967861"/>
                <a:gd name="connsiteY1335" fmla="*/ 1043408 h 2340761"/>
                <a:gd name="connsiteX1336" fmla="*/ 2239556 w 2967861"/>
                <a:gd name="connsiteY1336" fmla="*/ 1031922 h 2340761"/>
                <a:gd name="connsiteX1337" fmla="*/ 2243592 w 2967861"/>
                <a:gd name="connsiteY1337" fmla="*/ 1028817 h 2340761"/>
                <a:gd name="connsiteX1338" fmla="*/ 2250732 w 2967861"/>
                <a:gd name="connsiteY1338" fmla="*/ 1011743 h 2340761"/>
                <a:gd name="connsiteX1339" fmla="*/ 2256010 w 2967861"/>
                <a:gd name="connsiteY1339" fmla="*/ 999015 h 2340761"/>
                <a:gd name="connsiteX1340" fmla="*/ 2263150 w 2967861"/>
                <a:gd name="connsiteY1340" fmla="*/ 986286 h 2340761"/>
                <a:gd name="connsiteX1341" fmla="*/ 2273705 w 2967861"/>
                <a:gd name="connsiteY1341" fmla="*/ 974800 h 2340761"/>
                <a:gd name="connsiteX1342" fmla="*/ 2270600 w 2967861"/>
                <a:gd name="connsiteY1342" fmla="*/ 962072 h 2340761"/>
                <a:gd name="connsiteX1343" fmla="*/ 2266565 w 2967861"/>
                <a:gd name="connsiteY1343" fmla="*/ 952448 h 2340761"/>
                <a:gd name="connsiteX1344" fmla="*/ 2263460 w 2967861"/>
                <a:gd name="connsiteY1344" fmla="*/ 942824 h 2340761"/>
                <a:gd name="connsiteX1345" fmla="*/ 2263460 w 2967861"/>
                <a:gd name="connsiteY1345" fmla="*/ 932269 h 2340761"/>
                <a:gd name="connsiteX1346" fmla="*/ 2265633 w 2967861"/>
                <a:gd name="connsiteY1346" fmla="*/ 922645 h 2340761"/>
                <a:gd name="connsiteX1347" fmla="*/ 2270911 w 2967861"/>
                <a:gd name="connsiteY1347" fmla="*/ 917367 h 2340761"/>
                <a:gd name="connsiteX1348" fmla="*/ 2273084 w 2967861"/>
                <a:gd name="connsiteY1348" fmla="*/ 912090 h 2340761"/>
                <a:gd name="connsiteX1349" fmla="*/ 2270911 w 2967861"/>
                <a:gd name="connsiteY1349" fmla="*/ 902466 h 2340761"/>
                <a:gd name="connsiteX1350" fmla="*/ 2266875 w 2967861"/>
                <a:gd name="connsiteY1350" fmla="*/ 887565 h 2340761"/>
                <a:gd name="connsiteX1351" fmla="*/ 2263771 w 2967861"/>
                <a:gd name="connsiteY1351" fmla="*/ 877941 h 2340761"/>
                <a:gd name="connsiteX1352" fmla="*/ 2258493 w 2967861"/>
                <a:gd name="connsiteY1352" fmla="*/ 870490 h 2340761"/>
                <a:gd name="connsiteX1353" fmla="*/ 2251353 w 2967861"/>
                <a:gd name="connsiteY1353" fmla="*/ 862108 h 2340761"/>
                <a:gd name="connsiteX1354" fmla="*/ 2242039 w 2967861"/>
                <a:gd name="connsiteY1354" fmla="*/ 862108 h 2340761"/>
                <a:gd name="connsiteX1355" fmla="*/ 2236762 w 2967861"/>
                <a:gd name="connsiteY1355" fmla="*/ 862108 h 2340761"/>
                <a:gd name="connsiteX1356" fmla="*/ 2230553 w 2967861"/>
                <a:gd name="connsiteY1356" fmla="*/ 863039 h 2340761"/>
                <a:gd name="connsiteX1357" fmla="*/ 2227448 w 2967861"/>
                <a:gd name="connsiteY1357" fmla="*/ 865213 h 2340761"/>
                <a:gd name="connsiteX1358" fmla="*/ 2223413 w 2967861"/>
                <a:gd name="connsiteY1358" fmla="*/ 869559 h 2340761"/>
                <a:gd name="connsiteX1359" fmla="*/ 2216272 w 2967861"/>
                <a:gd name="connsiteY1359" fmla="*/ 867386 h 2340761"/>
                <a:gd name="connsiteX1360" fmla="*/ 2213168 w 2967861"/>
                <a:gd name="connsiteY1360" fmla="*/ 865213 h 2340761"/>
                <a:gd name="connsiteX1361" fmla="*/ 2209132 w 2967861"/>
                <a:gd name="connsiteY1361" fmla="*/ 862108 h 2340761"/>
                <a:gd name="connsiteX1362" fmla="*/ 2208201 w 2967861"/>
                <a:gd name="connsiteY1362" fmla="*/ 857762 h 2340761"/>
                <a:gd name="connsiteX1363" fmla="*/ 2206028 w 2967861"/>
                <a:gd name="connsiteY1363" fmla="*/ 854657 h 2340761"/>
                <a:gd name="connsiteX1364" fmla="*/ 2203854 w 2967861"/>
                <a:gd name="connsiteY1364" fmla="*/ 848448 h 2340761"/>
                <a:gd name="connsiteX1365" fmla="*/ 2188332 w 2967861"/>
                <a:gd name="connsiteY1365" fmla="*/ 848448 h 2340761"/>
                <a:gd name="connsiteX1366" fmla="*/ 2188332 w 2967861"/>
                <a:gd name="connsiteY1366" fmla="*/ 837893 h 2340761"/>
                <a:gd name="connsiteX1367" fmla="*/ 2200750 w 2967861"/>
                <a:gd name="connsiteY1367" fmla="*/ 828269 h 2340761"/>
                <a:gd name="connsiteX1368" fmla="*/ 2206028 w 2967861"/>
                <a:gd name="connsiteY1368" fmla="*/ 820819 h 2340761"/>
                <a:gd name="connsiteX1369" fmla="*/ 2211305 w 2967861"/>
                <a:gd name="connsiteY1369" fmla="*/ 812437 h 2340761"/>
                <a:gd name="connsiteX1370" fmla="*/ 2218446 w 2967861"/>
                <a:gd name="connsiteY1370" fmla="*/ 804986 h 2340761"/>
                <a:gd name="connsiteX1371" fmla="*/ 2247627 w 2967861"/>
                <a:gd name="connsiteY1371" fmla="*/ 795362 h 2340761"/>
                <a:gd name="connsiteX1372" fmla="*/ 2256941 w 2967861"/>
                <a:gd name="connsiteY1372" fmla="*/ 785738 h 2340761"/>
                <a:gd name="connsiteX1373" fmla="*/ 2264081 w 2967861"/>
                <a:gd name="connsiteY1373" fmla="*/ 773010 h 2340761"/>
                <a:gd name="connsiteX1374" fmla="*/ 2271221 w 2967861"/>
                <a:gd name="connsiteY1374" fmla="*/ 760282 h 2340761"/>
                <a:gd name="connsiteX1375" fmla="*/ 2278361 w 2967861"/>
                <a:gd name="connsiteY1375" fmla="*/ 746622 h 2340761"/>
                <a:gd name="connsiteX1376" fmla="*/ 2290779 w 2967861"/>
                <a:gd name="connsiteY1376" fmla="*/ 736067 h 2340761"/>
                <a:gd name="connsiteX1377" fmla="*/ 2305370 w 2967861"/>
                <a:gd name="connsiteY1377" fmla="*/ 726443 h 2340761"/>
                <a:gd name="connsiteX1378" fmla="*/ 2317788 w 2967861"/>
                <a:gd name="connsiteY1378" fmla="*/ 713715 h 2340761"/>
                <a:gd name="connsiteX1379" fmla="*/ 2354110 w 2967861"/>
                <a:gd name="connsiteY1379" fmla="*/ 718993 h 2340761"/>
                <a:gd name="connsiteX1380" fmla="*/ 2363424 w 2967861"/>
                <a:gd name="connsiteY1380" fmla="*/ 730479 h 2340761"/>
                <a:gd name="connsiteX1381" fmla="*/ 2375841 w 2967861"/>
                <a:gd name="connsiteY1381" fmla="*/ 732652 h 2340761"/>
                <a:gd name="connsiteX1382" fmla="*/ 2390432 w 2967861"/>
                <a:gd name="connsiteY1382" fmla="*/ 726443 h 2340761"/>
                <a:gd name="connsiteX1383" fmla="*/ 2407196 w 2967861"/>
                <a:gd name="connsiteY1383" fmla="*/ 723339 h 2340761"/>
                <a:gd name="connsiteX1384" fmla="*/ 2407196 w 2967861"/>
                <a:gd name="connsiteY1384" fmla="*/ 743518 h 2340761"/>
                <a:gd name="connsiteX1385" fmla="*/ 2422719 w 2967861"/>
                <a:gd name="connsiteY1385" fmla="*/ 743518 h 2340761"/>
                <a:gd name="connsiteX1386" fmla="*/ 2439483 w 2967861"/>
                <a:gd name="connsiteY1386" fmla="*/ 741345 h 2340761"/>
                <a:gd name="connsiteX1387" fmla="*/ 2451901 w 2967861"/>
                <a:gd name="connsiteY1387" fmla="*/ 739171 h 2340761"/>
                <a:gd name="connsiteX1388" fmla="*/ 2463387 w 2967861"/>
                <a:gd name="connsiteY1388" fmla="*/ 733894 h 2340761"/>
                <a:gd name="connsiteX1389" fmla="*/ 2463387 w 2967861"/>
                <a:gd name="connsiteY1389" fmla="*/ 730789 h 2340761"/>
                <a:gd name="connsiteX1390" fmla="*/ 2461214 w 2967861"/>
                <a:gd name="connsiteY1390" fmla="*/ 726443 h 2340761"/>
                <a:gd name="connsiteX1391" fmla="*/ 2459041 w 2967861"/>
                <a:gd name="connsiteY1391" fmla="*/ 721166 h 2340761"/>
                <a:gd name="connsiteX1392" fmla="*/ 2458110 w 2967861"/>
                <a:gd name="connsiteY1392" fmla="*/ 718061 h 2340761"/>
                <a:gd name="connsiteX1393" fmla="*/ 2458110 w 2967861"/>
                <a:gd name="connsiteY1393" fmla="*/ 713715 h 2340761"/>
                <a:gd name="connsiteX1394" fmla="*/ 2458110 w 2967861"/>
                <a:gd name="connsiteY1394" fmla="*/ 710610 h 2340761"/>
                <a:gd name="connsiteX1395" fmla="*/ 2463387 w 2967861"/>
                <a:gd name="connsiteY1395" fmla="*/ 700987 h 2340761"/>
                <a:gd name="connsiteX1396" fmla="*/ 2473942 w 2967861"/>
                <a:gd name="connsiteY1396" fmla="*/ 688258 h 2340761"/>
                <a:gd name="connsiteX1397" fmla="*/ 2485429 w 2967861"/>
                <a:gd name="connsiteY1397" fmla="*/ 674599 h 2340761"/>
                <a:gd name="connsiteX1398" fmla="*/ 2497847 w 2967861"/>
                <a:gd name="connsiteY1398" fmla="*/ 664044 h 2340761"/>
                <a:gd name="connsiteX1399" fmla="*/ 2507160 w 2967861"/>
                <a:gd name="connsiteY1399" fmla="*/ 658766 h 2340761"/>
                <a:gd name="connsiteX1400" fmla="*/ 2510265 w 2967861"/>
                <a:gd name="connsiteY1400" fmla="*/ 656593 h 2340761"/>
                <a:gd name="connsiteX1401" fmla="*/ 2515542 w 2967861"/>
                <a:gd name="connsiteY1401" fmla="*/ 658766 h 2340761"/>
                <a:gd name="connsiteX1402" fmla="*/ 2519578 w 2967861"/>
                <a:gd name="connsiteY1402" fmla="*/ 659697 h 2340761"/>
                <a:gd name="connsiteX1403" fmla="*/ 2524855 w 2967861"/>
                <a:gd name="connsiteY1403" fmla="*/ 661871 h 2340761"/>
                <a:gd name="connsiteX1404" fmla="*/ 2530133 w 2967861"/>
                <a:gd name="connsiteY1404" fmla="*/ 666217 h 2340761"/>
                <a:gd name="connsiteX1405" fmla="*/ 2530133 w 2967861"/>
                <a:gd name="connsiteY1405" fmla="*/ 669321 h 2340761"/>
                <a:gd name="connsiteX1406" fmla="*/ 2529202 w 2967861"/>
                <a:gd name="connsiteY1406" fmla="*/ 673667 h 2340761"/>
                <a:gd name="connsiteX1407" fmla="*/ 2529202 w 2967861"/>
                <a:gd name="connsiteY1407" fmla="*/ 674599 h 2340761"/>
                <a:gd name="connsiteX1408" fmla="*/ 2529202 w 2967861"/>
                <a:gd name="connsiteY1408" fmla="*/ 676772 h 2340761"/>
                <a:gd name="connsiteX1409" fmla="*/ 2527028 w 2967861"/>
                <a:gd name="connsiteY1409" fmla="*/ 678945 h 2340761"/>
                <a:gd name="connsiteX1410" fmla="*/ 2527028 w 2967861"/>
                <a:gd name="connsiteY1410" fmla="*/ 684223 h 2340761"/>
                <a:gd name="connsiteX1411" fmla="*/ 2529202 w 2967861"/>
                <a:gd name="connsiteY1411" fmla="*/ 688569 h 2340761"/>
                <a:gd name="connsiteX1412" fmla="*/ 2529202 w 2967861"/>
                <a:gd name="connsiteY1412" fmla="*/ 689500 h 2340761"/>
                <a:gd name="connsiteX1413" fmla="*/ 2530133 w 2967861"/>
                <a:gd name="connsiteY1413" fmla="*/ 695709 h 2340761"/>
                <a:gd name="connsiteX1414" fmla="*/ 2546897 w 2967861"/>
                <a:gd name="connsiteY1414" fmla="*/ 688258 h 2340761"/>
                <a:gd name="connsiteX1415" fmla="*/ 2559315 w 2967861"/>
                <a:gd name="connsiteY1415" fmla="*/ 678635 h 2340761"/>
                <a:gd name="connsiteX1416" fmla="*/ 2568628 w 2967861"/>
                <a:gd name="connsiteY1416" fmla="*/ 665906 h 2340761"/>
                <a:gd name="connsiteX1417" fmla="*/ 2577942 w 2967861"/>
                <a:gd name="connsiteY1417" fmla="*/ 651005 h 2340761"/>
                <a:gd name="connsiteX1418" fmla="*/ 2587255 w 2967861"/>
                <a:gd name="connsiteY1418" fmla="*/ 637345 h 2340761"/>
                <a:gd name="connsiteX1419" fmla="*/ 2588186 w 2967861"/>
                <a:gd name="connsiteY1419" fmla="*/ 636414 h 2340761"/>
                <a:gd name="connsiteX1420" fmla="*/ 2590359 w 2967861"/>
                <a:gd name="connsiteY1420" fmla="*/ 634241 h 2340761"/>
                <a:gd name="connsiteX1421" fmla="*/ 2593464 w 2967861"/>
                <a:gd name="connsiteY1421" fmla="*/ 632068 h 2340761"/>
                <a:gd name="connsiteX1422" fmla="*/ 2595637 w 2967861"/>
                <a:gd name="connsiteY1422" fmla="*/ 634241 h 2340761"/>
                <a:gd name="connsiteX1423" fmla="*/ 2595637 w 2967861"/>
                <a:gd name="connsiteY1423" fmla="*/ 636414 h 2340761"/>
                <a:gd name="connsiteX1424" fmla="*/ 2597810 w 2967861"/>
                <a:gd name="connsiteY1424" fmla="*/ 636414 h 2340761"/>
                <a:gd name="connsiteX1425" fmla="*/ 2597810 w 2967861"/>
                <a:gd name="connsiteY1425" fmla="*/ 637345 h 2340761"/>
                <a:gd name="connsiteX1426" fmla="*/ 2592533 w 2967861"/>
                <a:gd name="connsiteY1426" fmla="*/ 651005 h 2340761"/>
                <a:gd name="connsiteX1427" fmla="*/ 2588497 w 2967861"/>
                <a:gd name="connsiteY1427" fmla="*/ 665906 h 2340761"/>
                <a:gd name="connsiteX1428" fmla="*/ 2583219 w 2967861"/>
                <a:gd name="connsiteY1428" fmla="*/ 678635 h 2340761"/>
                <a:gd name="connsiteX1429" fmla="*/ 2570802 w 2967861"/>
                <a:gd name="connsiteY1429" fmla="*/ 688258 h 2340761"/>
                <a:gd name="connsiteX1430" fmla="*/ 2558384 w 2967861"/>
                <a:gd name="connsiteY1430" fmla="*/ 696640 h 2340761"/>
                <a:gd name="connsiteX1431" fmla="*/ 2546897 w 2967861"/>
                <a:gd name="connsiteY1431" fmla="*/ 706264 h 2340761"/>
                <a:gd name="connsiteX1432" fmla="*/ 2532306 w 2967861"/>
                <a:gd name="connsiteY1432" fmla="*/ 728616 h 2340761"/>
                <a:gd name="connsiteX1433" fmla="*/ 2517715 w 2967861"/>
                <a:gd name="connsiteY1433" fmla="*/ 750968 h 2340761"/>
                <a:gd name="connsiteX1434" fmla="*/ 2510575 w 2967861"/>
                <a:gd name="connsiteY1434" fmla="*/ 758419 h 2340761"/>
                <a:gd name="connsiteX1435" fmla="*/ 2500020 w 2967861"/>
                <a:gd name="connsiteY1435" fmla="*/ 761524 h 2340761"/>
                <a:gd name="connsiteX1436" fmla="*/ 2490706 w 2967861"/>
                <a:gd name="connsiteY1436" fmla="*/ 765870 h 2340761"/>
                <a:gd name="connsiteX1437" fmla="*/ 2483566 w 2967861"/>
                <a:gd name="connsiteY1437" fmla="*/ 771147 h 2340761"/>
                <a:gd name="connsiteX1438" fmla="*/ 2476426 w 2967861"/>
                <a:gd name="connsiteY1438" fmla="*/ 786049 h 2340761"/>
                <a:gd name="connsiteX1439" fmla="*/ 2478599 w 2967861"/>
                <a:gd name="connsiteY1439" fmla="*/ 798777 h 2340761"/>
                <a:gd name="connsiteX1440" fmla="*/ 2483877 w 2967861"/>
                <a:gd name="connsiteY1440" fmla="*/ 808401 h 2340761"/>
                <a:gd name="connsiteX1441" fmla="*/ 2480772 w 2967861"/>
                <a:gd name="connsiteY1441" fmla="*/ 815852 h 2340761"/>
                <a:gd name="connsiteX1442" fmla="*/ 2478599 w 2967861"/>
                <a:gd name="connsiteY1442" fmla="*/ 821129 h 2340761"/>
                <a:gd name="connsiteX1443" fmla="*/ 2473322 w 2967861"/>
                <a:gd name="connsiteY1443" fmla="*/ 825475 h 2340761"/>
                <a:gd name="connsiteX1444" fmla="*/ 2469286 w 2967861"/>
                <a:gd name="connsiteY1444" fmla="*/ 828580 h 2340761"/>
                <a:gd name="connsiteX1445" fmla="*/ 2464008 w 2967861"/>
                <a:gd name="connsiteY1445" fmla="*/ 832926 h 2340761"/>
                <a:gd name="connsiteX1446" fmla="*/ 2461835 w 2967861"/>
                <a:gd name="connsiteY1446" fmla="*/ 865833 h 2340761"/>
                <a:gd name="connsiteX1447" fmla="*/ 2464008 w 2967861"/>
                <a:gd name="connsiteY1447" fmla="*/ 893463 h 2340761"/>
                <a:gd name="connsiteX1448" fmla="*/ 2473322 w 2967861"/>
                <a:gd name="connsiteY1448" fmla="*/ 917678 h 2340761"/>
                <a:gd name="connsiteX1449" fmla="*/ 2487912 w 2967861"/>
                <a:gd name="connsiteY1449" fmla="*/ 937857 h 2340761"/>
                <a:gd name="connsiteX1450" fmla="*/ 2487912 w 2967861"/>
                <a:gd name="connsiteY1450" fmla="*/ 943134 h 2340761"/>
                <a:gd name="connsiteX1451" fmla="*/ 2494121 w 2967861"/>
                <a:gd name="connsiteY1451" fmla="*/ 943134 h 2340761"/>
                <a:gd name="connsiteX1452" fmla="*/ 2498157 w 2967861"/>
                <a:gd name="connsiteY1452" fmla="*/ 922955 h 2340761"/>
                <a:gd name="connsiteX1453" fmla="*/ 2510575 w 2967861"/>
                <a:gd name="connsiteY1453" fmla="*/ 922955 h 2340761"/>
                <a:gd name="connsiteX1454" fmla="*/ 2515852 w 2967861"/>
                <a:gd name="connsiteY1454" fmla="*/ 904950 h 2340761"/>
                <a:gd name="connsiteX1455" fmla="*/ 2522993 w 2967861"/>
                <a:gd name="connsiteY1455" fmla="*/ 890048 h 2340761"/>
                <a:gd name="connsiteX1456" fmla="*/ 2527028 w 2967861"/>
                <a:gd name="connsiteY1456" fmla="*/ 890048 h 2340761"/>
                <a:gd name="connsiteX1457" fmla="*/ 2529202 w 2967861"/>
                <a:gd name="connsiteY1457" fmla="*/ 890048 h 2340761"/>
                <a:gd name="connsiteX1458" fmla="*/ 2530133 w 2967861"/>
                <a:gd name="connsiteY1458" fmla="*/ 890048 h 2340761"/>
                <a:gd name="connsiteX1459" fmla="*/ 2534169 w 2967861"/>
                <a:gd name="connsiteY1459" fmla="*/ 890048 h 2340761"/>
                <a:gd name="connsiteX1460" fmla="*/ 2537273 w 2967861"/>
                <a:gd name="connsiteY1460" fmla="*/ 890048 h 2340761"/>
                <a:gd name="connsiteX1461" fmla="*/ 2539446 w 2967861"/>
                <a:gd name="connsiteY1461" fmla="*/ 875147 h 2340761"/>
                <a:gd name="connsiteX1462" fmla="*/ 2541620 w 2967861"/>
                <a:gd name="connsiteY1462" fmla="*/ 867696 h 2340761"/>
                <a:gd name="connsiteX1463" fmla="*/ 2546897 w 2967861"/>
                <a:gd name="connsiteY1463" fmla="*/ 860245 h 2340761"/>
                <a:gd name="connsiteX1464" fmla="*/ 2554037 w 2967861"/>
                <a:gd name="connsiteY1464" fmla="*/ 848759 h 2340761"/>
                <a:gd name="connsiteX1465" fmla="*/ 2566455 w 2967861"/>
                <a:gd name="connsiteY1465" fmla="*/ 848759 h 2340761"/>
                <a:gd name="connsiteX1466" fmla="*/ 2566455 w 2967861"/>
                <a:gd name="connsiteY1466" fmla="*/ 840377 h 2340761"/>
                <a:gd name="connsiteX1467" fmla="*/ 2566455 w 2967861"/>
                <a:gd name="connsiteY1467" fmla="*/ 832926 h 2340761"/>
                <a:gd name="connsiteX1468" fmla="*/ 2568628 w 2967861"/>
                <a:gd name="connsiteY1468" fmla="*/ 827649 h 2340761"/>
                <a:gd name="connsiteX1469" fmla="*/ 2570802 w 2967861"/>
                <a:gd name="connsiteY1469" fmla="*/ 821440 h 2340761"/>
                <a:gd name="connsiteX1470" fmla="*/ 2572975 w 2967861"/>
                <a:gd name="connsiteY1470" fmla="*/ 820508 h 2340761"/>
                <a:gd name="connsiteX1471" fmla="*/ 2573906 w 2967861"/>
                <a:gd name="connsiteY1471" fmla="*/ 818335 h 2340761"/>
                <a:gd name="connsiteX1472" fmla="*/ 2576079 w 2967861"/>
                <a:gd name="connsiteY1472" fmla="*/ 818335 h 2340761"/>
                <a:gd name="connsiteX1473" fmla="*/ 2578252 w 2967861"/>
                <a:gd name="connsiteY1473" fmla="*/ 818335 h 2340761"/>
                <a:gd name="connsiteX1474" fmla="*/ 2583530 w 2967861"/>
                <a:gd name="connsiteY1474" fmla="*/ 818335 h 2340761"/>
                <a:gd name="connsiteX1475" fmla="*/ 2580425 w 2967861"/>
                <a:gd name="connsiteY1475" fmla="*/ 794120 h 2340761"/>
                <a:gd name="connsiteX1476" fmla="*/ 2580425 w 2967861"/>
                <a:gd name="connsiteY1476" fmla="*/ 766491 h 2340761"/>
                <a:gd name="connsiteX1477" fmla="*/ 2581356 w 2967861"/>
                <a:gd name="connsiteY1477" fmla="*/ 742276 h 2340761"/>
                <a:gd name="connsiteX1478" fmla="*/ 2590670 w 2967861"/>
                <a:gd name="connsiteY1478" fmla="*/ 719924 h 2340761"/>
                <a:gd name="connsiteX1479" fmla="*/ 2595948 w 2967861"/>
                <a:gd name="connsiteY1479" fmla="*/ 718993 h 2340761"/>
                <a:gd name="connsiteX1480" fmla="*/ 2607434 w 2967861"/>
                <a:gd name="connsiteY1480" fmla="*/ 716819 h 2340761"/>
                <a:gd name="connsiteX1481" fmla="*/ 2619852 w 2967861"/>
                <a:gd name="connsiteY1481" fmla="*/ 716819 h 2340761"/>
                <a:gd name="connsiteX1482" fmla="*/ 2629165 w 2967861"/>
                <a:gd name="connsiteY1482" fmla="*/ 716819 h 2340761"/>
                <a:gd name="connsiteX1483" fmla="*/ 2634443 w 2967861"/>
                <a:gd name="connsiteY1483" fmla="*/ 714646 h 2340761"/>
                <a:gd name="connsiteX1484" fmla="*/ 2634443 w 2967861"/>
                <a:gd name="connsiteY1484" fmla="*/ 707196 h 2340761"/>
                <a:gd name="connsiteX1485" fmla="*/ 2639720 w 2967861"/>
                <a:gd name="connsiteY1485" fmla="*/ 704091 h 2340761"/>
                <a:gd name="connsiteX1486" fmla="*/ 2646861 w 2967861"/>
                <a:gd name="connsiteY1486" fmla="*/ 699745 h 2340761"/>
                <a:gd name="connsiteX1487" fmla="*/ 2656174 w 2967861"/>
                <a:gd name="connsiteY1487" fmla="*/ 697572 h 2340761"/>
                <a:gd name="connsiteX1488" fmla="*/ 2663314 w 2967861"/>
                <a:gd name="connsiteY1488" fmla="*/ 696640 h 2340761"/>
                <a:gd name="connsiteX1489" fmla="*/ 2666419 w 2967861"/>
                <a:gd name="connsiteY1489" fmla="*/ 701918 h 2340761"/>
                <a:gd name="connsiteX1490" fmla="*/ 2672628 w 2967861"/>
                <a:gd name="connsiteY1490" fmla="*/ 707196 h 2340761"/>
                <a:gd name="connsiteX1491" fmla="*/ 2677905 w 2967861"/>
                <a:gd name="connsiteY1491" fmla="*/ 711542 h 2340761"/>
                <a:gd name="connsiteX1492" fmla="*/ 2685045 w 2967861"/>
                <a:gd name="connsiteY1492" fmla="*/ 709369 h 2340761"/>
                <a:gd name="connsiteX1493" fmla="*/ 2692186 w 2967861"/>
                <a:gd name="connsiteY1493" fmla="*/ 705022 h 2340761"/>
                <a:gd name="connsiteX1494" fmla="*/ 2702741 w 2967861"/>
                <a:gd name="connsiteY1494" fmla="*/ 701918 h 2340761"/>
                <a:gd name="connsiteX1495" fmla="*/ 2717332 w 2967861"/>
                <a:gd name="connsiteY1495" fmla="*/ 699745 h 2340761"/>
                <a:gd name="connsiteX1496" fmla="*/ 2724472 w 2967861"/>
                <a:gd name="connsiteY1496" fmla="*/ 689190 h 2340761"/>
                <a:gd name="connsiteX1497" fmla="*/ 2728508 w 2967861"/>
                <a:gd name="connsiteY1497" fmla="*/ 677703 h 2340761"/>
                <a:gd name="connsiteX1498" fmla="*/ 2729439 w 2967861"/>
                <a:gd name="connsiteY1498" fmla="*/ 662802 h 2340761"/>
                <a:gd name="connsiteX1499" fmla="*/ 2744030 w 2967861"/>
                <a:gd name="connsiteY1499" fmla="*/ 657524 h 2340761"/>
                <a:gd name="connsiteX1500" fmla="*/ 2757690 w 2967861"/>
                <a:gd name="connsiteY1500" fmla="*/ 652247 h 2340761"/>
                <a:gd name="connsiteX1501" fmla="*/ 2768245 w 2967861"/>
                <a:gd name="connsiteY1501" fmla="*/ 644796 h 2340761"/>
                <a:gd name="connsiteX1502" fmla="*/ 2773522 w 2967861"/>
                <a:gd name="connsiteY1502" fmla="*/ 629895 h 2340761"/>
                <a:gd name="connsiteX1503" fmla="*/ 2782836 w 2967861"/>
                <a:gd name="connsiteY1503" fmla="*/ 632068 h 2340761"/>
                <a:gd name="connsiteX1504" fmla="*/ 2789976 w 2967861"/>
                <a:gd name="connsiteY1504" fmla="*/ 632999 h 2340761"/>
                <a:gd name="connsiteX1505" fmla="*/ 2795254 w 2967861"/>
                <a:gd name="connsiteY1505" fmla="*/ 637345 h 2340761"/>
                <a:gd name="connsiteX1506" fmla="*/ 2802394 w 2967861"/>
                <a:gd name="connsiteY1506" fmla="*/ 642623 h 2340761"/>
                <a:gd name="connsiteX1507" fmla="*/ 2807671 w 2967861"/>
                <a:gd name="connsiteY1507" fmla="*/ 640450 h 2340761"/>
                <a:gd name="connsiteX1508" fmla="*/ 2811707 w 2967861"/>
                <a:gd name="connsiteY1508" fmla="*/ 640450 h 2340761"/>
                <a:gd name="connsiteX1509" fmla="*/ 2813880 w 2967861"/>
                <a:gd name="connsiteY1509" fmla="*/ 638277 h 2340761"/>
                <a:gd name="connsiteX1510" fmla="*/ 2816985 w 2967861"/>
                <a:gd name="connsiteY1510" fmla="*/ 638277 h 2340761"/>
                <a:gd name="connsiteX1511" fmla="*/ 2811707 w 2967861"/>
                <a:gd name="connsiteY1511" fmla="*/ 612820 h 2340761"/>
                <a:gd name="connsiteX1512" fmla="*/ 2800221 w 2967861"/>
                <a:gd name="connsiteY1512" fmla="*/ 590468 h 2340761"/>
                <a:gd name="connsiteX1513" fmla="*/ 2789666 w 2967861"/>
                <a:gd name="connsiteY1513" fmla="*/ 577740 h 2340761"/>
                <a:gd name="connsiteX1514" fmla="*/ 2792770 w 2967861"/>
                <a:gd name="connsiteY1514" fmla="*/ 572462 h 2340761"/>
                <a:gd name="connsiteX1515" fmla="*/ 2794943 w 2967861"/>
                <a:gd name="connsiteY1515" fmla="*/ 570289 h 2340761"/>
                <a:gd name="connsiteX1516" fmla="*/ 2797116 w 2967861"/>
                <a:gd name="connsiteY1516" fmla="*/ 568116 h 2340761"/>
                <a:gd name="connsiteX1517" fmla="*/ 2799290 w 2967861"/>
                <a:gd name="connsiteY1517" fmla="*/ 568116 h 2340761"/>
                <a:gd name="connsiteX1518" fmla="*/ 2800221 w 2967861"/>
                <a:gd name="connsiteY1518" fmla="*/ 568116 h 2340761"/>
                <a:gd name="connsiteX1519" fmla="*/ 2802394 w 2967861"/>
                <a:gd name="connsiteY1519" fmla="*/ 570289 h 2340761"/>
                <a:gd name="connsiteX1520" fmla="*/ 2804567 w 2967861"/>
                <a:gd name="connsiteY1520" fmla="*/ 570289 h 2340761"/>
                <a:gd name="connsiteX1521" fmla="*/ 2806740 w 2967861"/>
                <a:gd name="connsiteY1521" fmla="*/ 570289 h 2340761"/>
                <a:gd name="connsiteX1522" fmla="*/ 2809845 w 2967861"/>
                <a:gd name="connsiteY1522" fmla="*/ 570289 h 2340761"/>
                <a:gd name="connsiteX1523" fmla="*/ 2813880 w 2967861"/>
                <a:gd name="connsiteY1523" fmla="*/ 568116 h 2340761"/>
                <a:gd name="connsiteX1524" fmla="*/ 2822263 w 2967861"/>
                <a:gd name="connsiteY1524" fmla="*/ 560665 h 2340761"/>
                <a:gd name="connsiteX1525" fmla="*/ 2826298 w 2967861"/>
                <a:gd name="connsiteY1525" fmla="*/ 547937 h 2340761"/>
                <a:gd name="connsiteX1526" fmla="*/ 2829403 w 2967861"/>
                <a:gd name="connsiteY1526" fmla="*/ 533036 h 2340761"/>
                <a:gd name="connsiteX1527" fmla="*/ 2829403 w 2967861"/>
                <a:gd name="connsiteY1527" fmla="*/ 520307 h 2340761"/>
                <a:gd name="connsiteX1528" fmla="*/ 2833439 w 2967861"/>
                <a:gd name="connsiteY1528" fmla="*/ 525585 h 2340761"/>
                <a:gd name="connsiteX1529" fmla="*/ 2838716 w 2967861"/>
                <a:gd name="connsiteY1529" fmla="*/ 533036 h 2340761"/>
                <a:gd name="connsiteX1530" fmla="*/ 2842752 w 2967861"/>
                <a:gd name="connsiteY1530" fmla="*/ 540486 h 2340761"/>
                <a:gd name="connsiteX1531" fmla="*/ 2845856 w 2967861"/>
                <a:gd name="connsiteY1531" fmla="*/ 538313 h 2340761"/>
                <a:gd name="connsiteX1532" fmla="*/ 2848029 w 2967861"/>
                <a:gd name="connsiteY1532" fmla="*/ 538313 h 2340761"/>
                <a:gd name="connsiteX1533" fmla="*/ 2850203 w 2967861"/>
                <a:gd name="connsiteY1533" fmla="*/ 538313 h 2340761"/>
                <a:gd name="connsiteX1534" fmla="*/ 2851134 w 2967861"/>
                <a:gd name="connsiteY1534" fmla="*/ 536140 h 2340761"/>
                <a:gd name="connsiteX1535" fmla="*/ 2853307 w 2967861"/>
                <a:gd name="connsiteY1535" fmla="*/ 536140 h 2340761"/>
                <a:gd name="connsiteX1536" fmla="*/ 2860447 w 2967861"/>
                <a:gd name="connsiteY1536" fmla="*/ 536140 h 2340761"/>
                <a:gd name="connsiteX1537" fmla="*/ 2864483 w 2967861"/>
                <a:gd name="connsiteY1537" fmla="*/ 538313 h 2340761"/>
                <a:gd name="connsiteX1538" fmla="*/ 2865414 w 2967861"/>
                <a:gd name="connsiteY1538" fmla="*/ 540486 h 2340761"/>
                <a:gd name="connsiteX1539" fmla="*/ 2869450 w 2967861"/>
                <a:gd name="connsiteY1539" fmla="*/ 542659 h 2340761"/>
                <a:gd name="connsiteX1540" fmla="*/ 2872555 w 2967861"/>
                <a:gd name="connsiteY1540" fmla="*/ 543591 h 2340761"/>
                <a:gd name="connsiteX1541" fmla="*/ 2872555 w 2967861"/>
                <a:gd name="connsiteY1541" fmla="*/ 557250 h 2340761"/>
                <a:gd name="connsiteX1542" fmla="*/ 2887146 w 2967861"/>
                <a:gd name="connsiteY1542" fmla="*/ 560355 h 2340761"/>
                <a:gd name="connsiteX1543" fmla="*/ 2898632 w 2967861"/>
                <a:gd name="connsiteY1543" fmla="*/ 565632 h 2340761"/>
                <a:gd name="connsiteX1544" fmla="*/ 2905772 w 2967861"/>
                <a:gd name="connsiteY1544" fmla="*/ 577119 h 2340761"/>
                <a:gd name="connsiteX1545" fmla="*/ 2912913 w 2967861"/>
                <a:gd name="connsiteY1545" fmla="*/ 577119 h 2340761"/>
                <a:gd name="connsiteX1546" fmla="*/ 2916017 w 2967861"/>
                <a:gd name="connsiteY1546" fmla="*/ 577119 h 2340761"/>
                <a:gd name="connsiteX1547" fmla="*/ 2920053 w 2967861"/>
                <a:gd name="connsiteY1547" fmla="*/ 577119 h 2340761"/>
                <a:gd name="connsiteX1548" fmla="*/ 2923158 w 2967861"/>
                <a:gd name="connsiteY1548" fmla="*/ 574946 h 2340761"/>
                <a:gd name="connsiteX1549" fmla="*/ 2925330 w 2967861"/>
                <a:gd name="connsiteY1549" fmla="*/ 572773 h 2340761"/>
                <a:gd name="connsiteX1550" fmla="*/ 2928435 w 2967861"/>
                <a:gd name="connsiteY1550" fmla="*/ 567495 h 2340761"/>
                <a:gd name="connsiteX1551" fmla="*/ 2930608 w 2967861"/>
                <a:gd name="connsiteY1551" fmla="*/ 564390 h 2340761"/>
                <a:gd name="connsiteX1552" fmla="*/ 2930608 w 2967861"/>
                <a:gd name="connsiteY1552" fmla="*/ 562217 h 2340761"/>
                <a:gd name="connsiteX1553" fmla="*/ 2928435 w 2967861"/>
                <a:gd name="connsiteY1553" fmla="*/ 557871 h 2340761"/>
                <a:gd name="connsiteX1554" fmla="*/ 2927503 w 2967861"/>
                <a:gd name="connsiteY1554" fmla="*/ 556940 h 2340761"/>
                <a:gd name="connsiteX1555" fmla="*/ 2925330 w 2967861"/>
                <a:gd name="connsiteY1555" fmla="*/ 554767 h 2340761"/>
                <a:gd name="connsiteX1556" fmla="*/ 2921295 w 2967861"/>
                <a:gd name="connsiteY1556" fmla="*/ 552594 h 2340761"/>
                <a:gd name="connsiteX1557" fmla="*/ 2923468 w 2967861"/>
                <a:gd name="connsiteY1557" fmla="*/ 547316 h 2340761"/>
                <a:gd name="connsiteX1558" fmla="*/ 2925641 w 2967861"/>
                <a:gd name="connsiteY1558" fmla="*/ 542038 h 2340761"/>
                <a:gd name="connsiteX1559" fmla="*/ 2927814 w 2967861"/>
                <a:gd name="connsiteY1559" fmla="*/ 539865 h 2340761"/>
                <a:gd name="connsiteX1560" fmla="*/ 2930919 w 2967861"/>
                <a:gd name="connsiteY1560" fmla="*/ 535519 h 2340761"/>
                <a:gd name="connsiteX1561" fmla="*/ 2933092 w 2967861"/>
                <a:gd name="connsiteY1561" fmla="*/ 532415 h 2340761"/>
                <a:gd name="connsiteX1562" fmla="*/ 2969414 w 2967861"/>
                <a:gd name="connsiteY1562" fmla="*/ 532415 h 2340761"/>
                <a:gd name="connsiteX1563" fmla="*/ 2965999 w 2967861"/>
                <a:gd name="connsiteY1563" fmla="*/ 516271 h 2340761"/>
                <a:gd name="connsiteX1564" fmla="*/ 758729 w 2967861"/>
                <a:gd name="connsiteY1564" fmla="*/ 1039993 h 2340761"/>
                <a:gd name="connsiteX1565" fmla="*/ 776425 w 2967861"/>
                <a:gd name="connsiteY1565" fmla="*/ 1034716 h 2340761"/>
                <a:gd name="connsiteX1566" fmla="*/ 791016 w 2967861"/>
                <a:gd name="connsiteY1566" fmla="*/ 1027265 h 2340761"/>
                <a:gd name="connsiteX1567" fmla="*/ 791016 w 2967861"/>
                <a:gd name="connsiteY1567" fmla="*/ 1030370 h 2340761"/>
                <a:gd name="connsiteX1568" fmla="*/ 791016 w 2967861"/>
                <a:gd name="connsiteY1568" fmla="*/ 1034716 h 2340761"/>
                <a:gd name="connsiteX1569" fmla="*/ 791016 w 2967861"/>
                <a:gd name="connsiteY1569" fmla="*/ 1039993 h 2340761"/>
                <a:gd name="connsiteX1570" fmla="*/ 788843 w 2967861"/>
                <a:gd name="connsiteY1570" fmla="*/ 1045271 h 2340761"/>
                <a:gd name="connsiteX1571" fmla="*/ 785738 w 2967861"/>
                <a:gd name="connsiteY1571" fmla="*/ 1050549 h 2340761"/>
                <a:gd name="connsiteX1572" fmla="*/ 785738 w 2967861"/>
                <a:gd name="connsiteY1572" fmla="*/ 1057999 h 2340761"/>
                <a:gd name="connsiteX1573" fmla="*/ 774252 w 2967861"/>
                <a:gd name="connsiteY1573" fmla="*/ 1057999 h 2340761"/>
                <a:gd name="connsiteX1574" fmla="*/ 765870 w 2967861"/>
                <a:gd name="connsiteY1574" fmla="*/ 1057068 h 2340761"/>
                <a:gd name="connsiteX1575" fmla="*/ 758729 w 2967861"/>
                <a:gd name="connsiteY1575" fmla="*/ 1054895 h 2340761"/>
                <a:gd name="connsiteX1576" fmla="*/ 758729 w 2967861"/>
                <a:gd name="connsiteY1576" fmla="*/ 1039993 h 2340761"/>
                <a:gd name="connsiteX1577" fmla="*/ 644175 w 2967861"/>
                <a:gd name="connsiteY1577" fmla="*/ 1152064 h 2340761"/>
                <a:gd name="connsiteX1578" fmla="*/ 645106 w 2967861"/>
                <a:gd name="connsiteY1578" fmla="*/ 1151133 h 2340761"/>
                <a:gd name="connsiteX1579" fmla="*/ 645106 w 2967861"/>
                <a:gd name="connsiteY1579" fmla="*/ 1148960 h 2340761"/>
                <a:gd name="connsiteX1580" fmla="*/ 647279 w 2967861"/>
                <a:gd name="connsiteY1580" fmla="*/ 1148960 h 2340761"/>
                <a:gd name="connsiteX1581" fmla="*/ 649453 w 2967861"/>
                <a:gd name="connsiteY1581" fmla="*/ 1146787 h 2340761"/>
                <a:gd name="connsiteX1582" fmla="*/ 651626 w 2967861"/>
                <a:gd name="connsiteY1582" fmla="*/ 1144614 h 2340761"/>
                <a:gd name="connsiteX1583" fmla="*/ 666217 w 2967861"/>
                <a:gd name="connsiteY1583" fmla="*/ 1144614 h 2340761"/>
                <a:gd name="connsiteX1584" fmla="*/ 662181 w 2967861"/>
                <a:gd name="connsiteY1584" fmla="*/ 1148960 h 2340761"/>
                <a:gd name="connsiteX1585" fmla="*/ 659076 w 2967861"/>
                <a:gd name="connsiteY1585" fmla="*/ 1151133 h 2340761"/>
                <a:gd name="connsiteX1586" fmla="*/ 655041 w 2967861"/>
                <a:gd name="connsiteY1586" fmla="*/ 1152064 h 2340761"/>
                <a:gd name="connsiteX1587" fmla="*/ 651936 w 2967861"/>
                <a:gd name="connsiteY1587" fmla="*/ 1154238 h 2340761"/>
                <a:gd name="connsiteX1588" fmla="*/ 645727 w 2967861"/>
                <a:gd name="connsiteY1588" fmla="*/ 1156411 h 2340761"/>
                <a:gd name="connsiteX1589" fmla="*/ 642623 w 2967861"/>
                <a:gd name="connsiteY1589" fmla="*/ 1156411 h 2340761"/>
                <a:gd name="connsiteX1590" fmla="*/ 644175 w 2967861"/>
                <a:gd name="connsiteY1590" fmla="*/ 1152064 h 2340761"/>
                <a:gd name="connsiteX1591" fmla="*/ 765870 w 2967861"/>
                <a:gd name="connsiteY1591" fmla="*/ 1265377 h 2340761"/>
                <a:gd name="connsiteX1592" fmla="*/ 759661 w 2967861"/>
                <a:gd name="connsiteY1592" fmla="*/ 1282452 h 2340761"/>
                <a:gd name="connsiteX1593" fmla="*/ 752520 w 2967861"/>
                <a:gd name="connsiteY1593" fmla="*/ 1300457 h 2340761"/>
                <a:gd name="connsiteX1594" fmla="*/ 751589 w 2967861"/>
                <a:gd name="connsiteY1594" fmla="*/ 1315359 h 2340761"/>
                <a:gd name="connsiteX1595" fmla="*/ 737930 w 2967861"/>
                <a:gd name="connsiteY1595" fmla="*/ 1319705 h 2340761"/>
                <a:gd name="connsiteX1596" fmla="*/ 725512 w 2967861"/>
                <a:gd name="connsiteY1596" fmla="*/ 1320636 h 2340761"/>
                <a:gd name="connsiteX1597" fmla="*/ 714957 w 2967861"/>
                <a:gd name="connsiteY1597" fmla="*/ 1315359 h 2340761"/>
                <a:gd name="connsiteX1598" fmla="*/ 701297 w 2967861"/>
                <a:gd name="connsiteY1598" fmla="*/ 1312254 h 2340761"/>
                <a:gd name="connsiteX1599" fmla="*/ 696019 w 2967861"/>
                <a:gd name="connsiteY1599" fmla="*/ 1312254 h 2340761"/>
                <a:gd name="connsiteX1600" fmla="*/ 692915 w 2967861"/>
                <a:gd name="connsiteY1600" fmla="*/ 1312254 h 2340761"/>
                <a:gd name="connsiteX1601" fmla="*/ 688879 w 2967861"/>
                <a:gd name="connsiteY1601" fmla="*/ 1313186 h 2340761"/>
                <a:gd name="connsiteX1602" fmla="*/ 685775 w 2967861"/>
                <a:gd name="connsiteY1602" fmla="*/ 1317532 h 2340761"/>
                <a:gd name="connsiteX1603" fmla="*/ 683602 w 2967861"/>
                <a:gd name="connsiteY1603" fmla="*/ 1319705 h 2340761"/>
                <a:gd name="connsiteX1604" fmla="*/ 681428 w 2967861"/>
                <a:gd name="connsiteY1604" fmla="*/ 1322810 h 2340761"/>
                <a:gd name="connsiteX1605" fmla="*/ 678324 w 2967861"/>
                <a:gd name="connsiteY1605" fmla="*/ 1324983 h 2340761"/>
                <a:gd name="connsiteX1606" fmla="*/ 673046 w 2967861"/>
                <a:gd name="connsiteY1606" fmla="*/ 1322810 h 2340761"/>
                <a:gd name="connsiteX1607" fmla="*/ 661560 w 2967861"/>
                <a:gd name="connsiteY1607" fmla="*/ 1320636 h 2340761"/>
                <a:gd name="connsiteX1608" fmla="*/ 646969 w 2967861"/>
                <a:gd name="connsiteY1608" fmla="*/ 1319705 h 2340761"/>
                <a:gd name="connsiteX1609" fmla="*/ 632378 w 2967861"/>
                <a:gd name="connsiteY1609" fmla="*/ 1315359 h 2340761"/>
                <a:gd name="connsiteX1610" fmla="*/ 617787 w 2967861"/>
                <a:gd name="connsiteY1610" fmla="*/ 1313186 h 2340761"/>
                <a:gd name="connsiteX1611" fmla="*/ 610647 w 2967861"/>
                <a:gd name="connsiteY1611" fmla="*/ 1312254 h 2340761"/>
                <a:gd name="connsiteX1612" fmla="*/ 596056 w 2967861"/>
                <a:gd name="connsiteY1612" fmla="*/ 1306046 h 2340761"/>
                <a:gd name="connsiteX1613" fmla="*/ 581465 w 2967861"/>
                <a:gd name="connsiteY1613" fmla="*/ 1298595 h 2340761"/>
                <a:gd name="connsiteX1614" fmla="*/ 566874 w 2967861"/>
                <a:gd name="connsiteY1614" fmla="*/ 1295490 h 2340761"/>
                <a:gd name="connsiteX1615" fmla="*/ 551352 w 2967861"/>
                <a:gd name="connsiteY1615" fmla="*/ 1298595 h 2340761"/>
                <a:gd name="connsiteX1616" fmla="*/ 539865 w 2967861"/>
                <a:gd name="connsiteY1616" fmla="*/ 1306046 h 2340761"/>
                <a:gd name="connsiteX1617" fmla="*/ 536761 w 2967861"/>
                <a:gd name="connsiteY1617" fmla="*/ 1315669 h 2340761"/>
                <a:gd name="connsiteX1618" fmla="*/ 532725 w 2967861"/>
                <a:gd name="connsiteY1618" fmla="*/ 1325293 h 2340761"/>
                <a:gd name="connsiteX1619" fmla="*/ 530552 w 2967861"/>
                <a:gd name="connsiteY1619" fmla="*/ 1335848 h 2340761"/>
                <a:gd name="connsiteX1620" fmla="*/ 523411 w 2967861"/>
                <a:gd name="connsiteY1620" fmla="*/ 1334917 h 2340761"/>
                <a:gd name="connsiteX1621" fmla="*/ 510994 w 2967861"/>
                <a:gd name="connsiteY1621" fmla="*/ 1330571 h 2340761"/>
                <a:gd name="connsiteX1622" fmla="*/ 496403 w 2967861"/>
                <a:gd name="connsiteY1622" fmla="*/ 1327466 h 2340761"/>
                <a:gd name="connsiteX1623" fmla="*/ 485848 w 2967861"/>
                <a:gd name="connsiteY1623" fmla="*/ 1323120 h 2340761"/>
                <a:gd name="connsiteX1624" fmla="*/ 478707 w 2967861"/>
                <a:gd name="connsiteY1624" fmla="*/ 1320016 h 2340761"/>
                <a:gd name="connsiteX1625" fmla="*/ 474671 w 2967861"/>
                <a:gd name="connsiteY1625" fmla="*/ 1305114 h 2340761"/>
                <a:gd name="connsiteX1626" fmla="*/ 460081 w 2967861"/>
                <a:gd name="connsiteY1626" fmla="*/ 1297664 h 2340761"/>
                <a:gd name="connsiteX1627" fmla="*/ 445490 w 2967861"/>
                <a:gd name="connsiteY1627" fmla="*/ 1295490 h 2340761"/>
                <a:gd name="connsiteX1628" fmla="*/ 430899 w 2967861"/>
                <a:gd name="connsiteY1628" fmla="*/ 1295490 h 2340761"/>
                <a:gd name="connsiteX1629" fmla="*/ 418481 w 2967861"/>
                <a:gd name="connsiteY1629" fmla="*/ 1291144 h 2340761"/>
                <a:gd name="connsiteX1630" fmla="*/ 415376 w 2967861"/>
                <a:gd name="connsiteY1630" fmla="*/ 1288040 h 2340761"/>
                <a:gd name="connsiteX1631" fmla="*/ 413203 w 2967861"/>
                <a:gd name="connsiteY1631" fmla="*/ 1285867 h 2340761"/>
                <a:gd name="connsiteX1632" fmla="*/ 409167 w 2967861"/>
                <a:gd name="connsiteY1632" fmla="*/ 1282762 h 2340761"/>
                <a:gd name="connsiteX1633" fmla="*/ 408236 w 2967861"/>
                <a:gd name="connsiteY1633" fmla="*/ 1278416 h 2340761"/>
                <a:gd name="connsiteX1634" fmla="*/ 402027 w 2967861"/>
                <a:gd name="connsiteY1634" fmla="*/ 1275311 h 2340761"/>
                <a:gd name="connsiteX1635" fmla="*/ 406063 w 2967861"/>
                <a:gd name="connsiteY1635" fmla="*/ 1256374 h 2340761"/>
                <a:gd name="connsiteX1636" fmla="*/ 409167 w 2967861"/>
                <a:gd name="connsiteY1636" fmla="*/ 1238368 h 2340761"/>
                <a:gd name="connsiteX1637" fmla="*/ 415376 w 2967861"/>
                <a:gd name="connsiteY1637" fmla="*/ 1221294 h 2340761"/>
                <a:gd name="connsiteX1638" fmla="*/ 410720 w 2967861"/>
                <a:gd name="connsiteY1638" fmla="*/ 1221294 h 2340761"/>
                <a:gd name="connsiteX1639" fmla="*/ 401406 w 2967861"/>
                <a:gd name="connsiteY1639" fmla="*/ 1219121 h 2340761"/>
                <a:gd name="connsiteX1640" fmla="*/ 381538 w 2967861"/>
                <a:gd name="connsiteY1640" fmla="*/ 1218189 h 2340761"/>
                <a:gd name="connsiteX1641" fmla="*/ 358565 w 2967861"/>
                <a:gd name="connsiteY1641" fmla="*/ 1218189 h 2340761"/>
                <a:gd name="connsiteX1642" fmla="*/ 330314 w 2967861"/>
                <a:gd name="connsiteY1642" fmla="*/ 1218189 h 2340761"/>
                <a:gd name="connsiteX1643" fmla="*/ 305168 w 2967861"/>
                <a:gd name="connsiteY1643" fmla="*/ 1219121 h 2340761"/>
                <a:gd name="connsiteX1644" fmla="*/ 281264 w 2967861"/>
                <a:gd name="connsiteY1644" fmla="*/ 1223467 h 2340761"/>
                <a:gd name="connsiteX1645" fmla="*/ 265742 w 2967861"/>
                <a:gd name="connsiteY1645" fmla="*/ 1226571 h 2340761"/>
                <a:gd name="connsiteX1646" fmla="*/ 254255 w 2967861"/>
                <a:gd name="connsiteY1646" fmla="*/ 1234022 h 2340761"/>
                <a:gd name="connsiteX1647" fmla="*/ 239664 w 2967861"/>
                <a:gd name="connsiteY1647" fmla="*/ 1243646 h 2340761"/>
                <a:gd name="connsiteX1648" fmla="*/ 225073 w 2967861"/>
                <a:gd name="connsiteY1648" fmla="*/ 1251097 h 2340761"/>
                <a:gd name="connsiteX1649" fmla="*/ 174160 w 2967861"/>
                <a:gd name="connsiteY1649" fmla="*/ 1243646 h 2340761"/>
                <a:gd name="connsiteX1650" fmla="*/ 174160 w 2967861"/>
                <a:gd name="connsiteY1650" fmla="*/ 1234022 h 2340761"/>
                <a:gd name="connsiteX1651" fmla="*/ 180369 w 2967861"/>
                <a:gd name="connsiteY1651" fmla="*/ 1233091 h 2340761"/>
                <a:gd name="connsiteX1652" fmla="*/ 183473 w 2967861"/>
                <a:gd name="connsiteY1652" fmla="*/ 1230918 h 2340761"/>
                <a:gd name="connsiteX1653" fmla="*/ 187509 w 2967861"/>
                <a:gd name="connsiteY1653" fmla="*/ 1228744 h 2340761"/>
                <a:gd name="connsiteX1654" fmla="*/ 190614 w 2967861"/>
                <a:gd name="connsiteY1654" fmla="*/ 1226571 h 2340761"/>
                <a:gd name="connsiteX1655" fmla="*/ 192787 w 2967861"/>
                <a:gd name="connsiteY1655" fmla="*/ 1226571 h 2340761"/>
                <a:gd name="connsiteX1656" fmla="*/ 195891 w 2967861"/>
                <a:gd name="connsiteY1656" fmla="*/ 1228744 h 2340761"/>
                <a:gd name="connsiteX1657" fmla="*/ 199927 w 2967861"/>
                <a:gd name="connsiteY1657" fmla="*/ 1230918 h 2340761"/>
                <a:gd name="connsiteX1658" fmla="*/ 205205 w 2967861"/>
                <a:gd name="connsiteY1658" fmla="*/ 1233091 h 2340761"/>
                <a:gd name="connsiteX1659" fmla="*/ 208309 w 2967861"/>
                <a:gd name="connsiteY1659" fmla="*/ 1233091 h 2340761"/>
                <a:gd name="connsiteX1660" fmla="*/ 214518 w 2967861"/>
                <a:gd name="connsiteY1660" fmla="*/ 1230918 h 2340761"/>
                <a:gd name="connsiteX1661" fmla="*/ 219796 w 2967861"/>
                <a:gd name="connsiteY1661" fmla="*/ 1225640 h 2340761"/>
                <a:gd name="connsiteX1662" fmla="*/ 222900 w 2967861"/>
                <a:gd name="connsiteY1662" fmla="*/ 1219431 h 2340761"/>
                <a:gd name="connsiteX1663" fmla="*/ 226936 w 2967861"/>
                <a:gd name="connsiteY1663" fmla="*/ 1216327 h 2340761"/>
                <a:gd name="connsiteX1664" fmla="*/ 232213 w 2967861"/>
                <a:gd name="connsiteY1664" fmla="*/ 1211980 h 2340761"/>
                <a:gd name="connsiteX1665" fmla="*/ 244631 w 2967861"/>
                <a:gd name="connsiteY1665" fmla="*/ 1211049 h 2340761"/>
                <a:gd name="connsiteX1666" fmla="*/ 244631 w 2967861"/>
                <a:gd name="connsiteY1666" fmla="*/ 1204840 h 2340761"/>
                <a:gd name="connsiteX1667" fmla="*/ 244631 w 2967861"/>
                <a:gd name="connsiteY1667" fmla="*/ 1202978 h 2340761"/>
                <a:gd name="connsiteX1668" fmla="*/ 244631 w 2967861"/>
                <a:gd name="connsiteY1668" fmla="*/ 1200804 h 2340761"/>
                <a:gd name="connsiteX1669" fmla="*/ 244631 w 2967861"/>
                <a:gd name="connsiteY1669" fmla="*/ 1196458 h 2340761"/>
                <a:gd name="connsiteX1670" fmla="*/ 248667 w 2967861"/>
                <a:gd name="connsiteY1670" fmla="*/ 1195527 h 2340761"/>
                <a:gd name="connsiteX1671" fmla="*/ 250840 w 2967861"/>
                <a:gd name="connsiteY1671" fmla="*/ 1193354 h 2340761"/>
                <a:gd name="connsiteX1672" fmla="*/ 251771 w 2967861"/>
                <a:gd name="connsiteY1672" fmla="*/ 1191181 h 2340761"/>
                <a:gd name="connsiteX1673" fmla="*/ 253945 w 2967861"/>
                <a:gd name="connsiteY1673" fmla="*/ 1191181 h 2340761"/>
                <a:gd name="connsiteX1674" fmla="*/ 256118 w 2967861"/>
                <a:gd name="connsiteY1674" fmla="*/ 1189007 h 2340761"/>
                <a:gd name="connsiteX1675" fmla="*/ 261395 w 2967861"/>
                <a:gd name="connsiteY1675" fmla="*/ 1189007 h 2340761"/>
                <a:gd name="connsiteX1676" fmla="*/ 259222 w 2967861"/>
                <a:gd name="connsiteY1676" fmla="*/ 1185903 h 2340761"/>
                <a:gd name="connsiteX1677" fmla="*/ 256118 w 2967861"/>
                <a:gd name="connsiteY1677" fmla="*/ 1181557 h 2340761"/>
                <a:gd name="connsiteX1678" fmla="*/ 253945 w 2967861"/>
                <a:gd name="connsiteY1678" fmla="*/ 1180625 h 2340761"/>
                <a:gd name="connsiteX1679" fmla="*/ 251771 w 2967861"/>
                <a:gd name="connsiteY1679" fmla="*/ 1178452 h 2340761"/>
                <a:gd name="connsiteX1680" fmla="*/ 251771 w 2967861"/>
                <a:gd name="connsiteY1680" fmla="*/ 1174106 h 2340761"/>
                <a:gd name="connsiteX1681" fmla="*/ 253945 w 2967861"/>
                <a:gd name="connsiteY1681" fmla="*/ 1173175 h 2340761"/>
                <a:gd name="connsiteX1682" fmla="*/ 257980 w 2967861"/>
                <a:gd name="connsiteY1682" fmla="*/ 1159515 h 2340761"/>
                <a:gd name="connsiteX1683" fmla="*/ 263258 w 2967861"/>
                <a:gd name="connsiteY1683" fmla="*/ 1148960 h 2340761"/>
                <a:gd name="connsiteX1684" fmla="*/ 270398 w 2967861"/>
                <a:gd name="connsiteY1684" fmla="*/ 1139336 h 2340761"/>
                <a:gd name="connsiteX1685" fmla="*/ 290267 w 2967861"/>
                <a:gd name="connsiteY1685" fmla="*/ 1139336 h 2340761"/>
                <a:gd name="connsiteX1686" fmla="*/ 295544 w 2967861"/>
                <a:gd name="connsiteY1686" fmla="*/ 1130954 h 2340761"/>
                <a:gd name="connsiteX1687" fmla="*/ 297717 w 2967861"/>
                <a:gd name="connsiteY1687" fmla="*/ 1119468 h 2340761"/>
                <a:gd name="connsiteX1688" fmla="*/ 300822 w 2967861"/>
                <a:gd name="connsiteY1688" fmla="*/ 1108912 h 2340761"/>
                <a:gd name="connsiteX1689" fmla="*/ 310135 w 2967861"/>
                <a:gd name="connsiteY1689" fmla="*/ 1101462 h 2340761"/>
                <a:gd name="connsiteX1690" fmla="*/ 314171 w 2967861"/>
                <a:gd name="connsiteY1690" fmla="*/ 1099289 h 2340761"/>
                <a:gd name="connsiteX1691" fmla="*/ 315102 w 2967861"/>
                <a:gd name="connsiteY1691" fmla="*/ 1099289 h 2340761"/>
                <a:gd name="connsiteX1692" fmla="*/ 319138 w 2967861"/>
                <a:gd name="connsiteY1692" fmla="*/ 1099289 h 2340761"/>
                <a:gd name="connsiteX1693" fmla="*/ 321311 w 2967861"/>
                <a:gd name="connsiteY1693" fmla="*/ 1101462 h 2340761"/>
                <a:gd name="connsiteX1694" fmla="*/ 322243 w 2967861"/>
                <a:gd name="connsiteY1694" fmla="*/ 1104566 h 2340761"/>
                <a:gd name="connsiteX1695" fmla="*/ 324416 w 2967861"/>
                <a:gd name="connsiteY1695" fmla="*/ 1108912 h 2340761"/>
                <a:gd name="connsiteX1696" fmla="*/ 344284 w 2967861"/>
                <a:gd name="connsiteY1696" fmla="*/ 1104566 h 2340761"/>
                <a:gd name="connsiteX1697" fmla="*/ 361048 w 2967861"/>
                <a:gd name="connsiteY1697" fmla="*/ 1094942 h 2340761"/>
                <a:gd name="connsiteX1698" fmla="*/ 373466 w 2967861"/>
                <a:gd name="connsiteY1698" fmla="*/ 1084387 h 2340761"/>
                <a:gd name="connsiteX1699" fmla="*/ 388057 w 2967861"/>
                <a:gd name="connsiteY1699" fmla="*/ 1089665 h 2340761"/>
                <a:gd name="connsiteX1700" fmla="*/ 399544 w 2967861"/>
                <a:gd name="connsiteY1700" fmla="*/ 1101151 h 2340761"/>
                <a:gd name="connsiteX1701" fmla="*/ 406684 w 2967861"/>
                <a:gd name="connsiteY1701" fmla="*/ 1113880 h 2340761"/>
                <a:gd name="connsiteX1702" fmla="*/ 415066 w 2967861"/>
                <a:gd name="connsiteY1702" fmla="*/ 1124435 h 2340761"/>
                <a:gd name="connsiteX1703" fmla="*/ 424379 w 2967861"/>
                <a:gd name="connsiteY1703" fmla="*/ 1135921 h 2340761"/>
                <a:gd name="connsiteX1704" fmla="*/ 453561 w 2967861"/>
                <a:gd name="connsiteY1704" fmla="*/ 1156100 h 2340761"/>
                <a:gd name="connsiteX1705" fmla="*/ 480570 w 2967861"/>
                <a:gd name="connsiteY1705" fmla="*/ 1176279 h 2340761"/>
                <a:gd name="connsiteX1706" fmla="*/ 480570 w 2967861"/>
                <a:gd name="connsiteY1706" fmla="*/ 1180625 h 2340761"/>
                <a:gd name="connsiteX1707" fmla="*/ 480570 w 2967861"/>
                <a:gd name="connsiteY1707" fmla="*/ 1183730 h 2340761"/>
                <a:gd name="connsiteX1708" fmla="*/ 479639 w 2967861"/>
                <a:gd name="connsiteY1708" fmla="*/ 1185903 h 2340761"/>
                <a:gd name="connsiteX1709" fmla="*/ 479639 w 2967861"/>
                <a:gd name="connsiteY1709" fmla="*/ 1188076 h 2340761"/>
                <a:gd name="connsiteX1710" fmla="*/ 477466 w 2967861"/>
                <a:gd name="connsiteY1710" fmla="*/ 1189007 h 2340761"/>
                <a:gd name="connsiteX1711" fmla="*/ 470325 w 2967861"/>
                <a:gd name="connsiteY1711" fmla="*/ 1196458 h 2340761"/>
                <a:gd name="connsiteX1712" fmla="*/ 458839 w 2967861"/>
                <a:gd name="connsiteY1712" fmla="*/ 1200804 h 2340761"/>
                <a:gd name="connsiteX1713" fmla="*/ 444248 w 2967861"/>
                <a:gd name="connsiteY1713" fmla="*/ 1202978 h 2340761"/>
                <a:gd name="connsiteX1714" fmla="*/ 429657 w 2967861"/>
                <a:gd name="connsiteY1714" fmla="*/ 1200804 h 2340761"/>
                <a:gd name="connsiteX1715" fmla="*/ 435866 w 2967861"/>
                <a:gd name="connsiteY1715" fmla="*/ 1213533 h 2340761"/>
                <a:gd name="connsiteX1716" fmla="*/ 444248 w 2967861"/>
                <a:gd name="connsiteY1716" fmla="*/ 1218810 h 2340761"/>
                <a:gd name="connsiteX1717" fmla="*/ 455734 w 2967861"/>
                <a:gd name="connsiteY1717" fmla="*/ 1223157 h 2340761"/>
                <a:gd name="connsiteX1718" fmla="*/ 465048 w 2967861"/>
                <a:gd name="connsiteY1718" fmla="*/ 1230607 h 2340761"/>
                <a:gd name="connsiteX1719" fmla="*/ 473430 w 2967861"/>
                <a:gd name="connsiteY1719" fmla="*/ 1230607 h 2340761"/>
                <a:gd name="connsiteX1720" fmla="*/ 473430 w 2967861"/>
                <a:gd name="connsiteY1720" fmla="*/ 1206082 h 2340761"/>
                <a:gd name="connsiteX1721" fmla="*/ 484916 w 2967861"/>
                <a:gd name="connsiteY1721" fmla="*/ 1206082 h 2340761"/>
                <a:gd name="connsiteX1722" fmla="*/ 488021 w 2967861"/>
                <a:gd name="connsiteY1722" fmla="*/ 1198631 h 2340761"/>
                <a:gd name="connsiteX1723" fmla="*/ 492057 w 2967861"/>
                <a:gd name="connsiteY1723" fmla="*/ 1193354 h 2340761"/>
                <a:gd name="connsiteX1724" fmla="*/ 495161 w 2967861"/>
                <a:gd name="connsiteY1724" fmla="*/ 1189007 h 2340761"/>
                <a:gd name="connsiteX1725" fmla="*/ 500439 w 2967861"/>
                <a:gd name="connsiteY1725" fmla="*/ 1185903 h 2340761"/>
                <a:gd name="connsiteX1726" fmla="*/ 499507 w 2967861"/>
                <a:gd name="connsiteY1726" fmla="*/ 1180625 h 2340761"/>
                <a:gd name="connsiteX1727" fmla="*/ 497334 w 2967861"/>
                <a:gd name="connsiteY1727" fmla="*/ 1176279 h 2340761"/>
                <a:gd name="connsiteX1728" fmla="*/ 497334 w 2967861"/>
                <a:gd name="connsiteY1728" fmla="*/ 1174106 h 2340761"/>
                <a:gd name="connsiteX1729" fmla="*/ 495161 w 2967861"/>
                <a:gd name="connsiteY1729" fmla="*/ 1171002 h 2340761"/>
                <a:gd name="connsiteX1730" fmla="*/ 494230 w 2967861"/>
                <a:gd name="connsiteY1730" fmla="*/ 1166655 h 2340761"/>
                <a:gd name="connsiteX1731" fmla="*/ 494230 w 2967861"/>
                <a:gd name="connsiteY1731" fmla="*/ 1161378 h 2340761"/>
                <a:gd name="connsiteX1732" fmla="*/ 499507 w 2967861"/>
                <a:gd name="connsiteY1732" fmla="*/ 1161378 h 2340761"/>
                <a:gd name="connsiteX1733" fmla="*/ 504785 w 2967861"/>
                <a:gd name="connsiteY1733" fmla="*/ 1163551 h 2340761"/>
                <a:gd name="connsiteX1734" fmla="*/ 507889 w 2967861"/>
                <a:gd name="connsiteY1734" fmla="*/ 1165724 h 2340761"/>
                <a:gd name="connsiteX1735" fmla="*/ 510062 w 2967861"/>
                <a:gd name="connsiteY1735" fmla="*/ 1165724 h 2340761"/>
                <a:gd name="connsiteX1736" fmla="*/ 514098 w 2967861"/>
                <a:gd name="connsiteY1736" fmla="*/ 1165724 h 2340761"/>
                <a:gd name="connsiteX1737" fmla="*/ 517203 w 2967861"/>
                <a:gd name="connsiteY1737" fmla="*/ 1165724 h 2340761"/>
                <a:gd name="connsiteX1738" fmla="*/ 521238 w 2967861"/>
                <a:gd name="connsiteY1738" fmla="*/ 1165724 h 2340761"/>
                <a:gd name="connsiteX1739" fmla="*/ 521238 w 2967861"/>
                <a:gd name="connsiteY1739" fmla="*/ 1161378 h 2340761"/>
                <a:gd name="connsiteX1740" fmla="*/ 509752 w 2967861"/>
                <a:gd name="connsiteY1740" fmla="*/ 1151754 h 2340761"/>
                <a:gd name="connsiteX1741" fmla="*/ 499197 w 2967861"/>
                <a:gd name="connsiteY1741" fmla="*/ 1144303 h 2340761"/>
                <a:gd name="connsiteX1742" fmla="*/ 484606 w 2967861"/>
                <a:gd name="connsiteY1742" fmla="*/ 1139026 h 2340761"/>
                <a:gd name="connsiteX1743" fmla="*/ 484606 w 2967861"/>
                <a:gd name="connsiteY1743" fmla="*/ 1128471 h 2340761"/>
                <a:gd name="connsiteX1744" fmla="*/ 470015 w 2967861"/>
                <a:gd name="connsiteY1744" fmla="*/ 1128471 h 2340761"/>
                <a:gd name="connsiteX1745" fmla="*/ 457597 w 2967861"/>
                <a:gd name="connsiteY1745" fmla="*/ 1109533 h 2340761"/>
                <a:gd name="connsiteX1746" fmla="*/ 443937 w 2967861"/>
                <a:gd name="connsiteY1746" fmla="*/ 1093701 h 2340761"/>
                <a:gd name="connsiteX1747" fmla="*/ 429346 w 2967861"/>
                <a:gd name="connsiteY1747" fmla="*/ 1078799 h 2340761"/>
                <a:gd name="connsiteX1748" fmla="*/ 429346 w 2967861"/>
                <a:gd name="connsiteY1748" fmla="*/ 1072590 h 2340761"/>
                <a:gd name="connsiteX1749" fmla="*/ 429346 w 2967861"/>
                <a:gd name="connsiteY1749" fmla="*/ 1069486 h 2340761"/>
                <a:gd name="connsiteX1750" fmla="*/ 429346 w 2967861"/>
                <a:gd name="connsiteY1750" fmla="*/ 1065140 h 2340761"/>
                <a:gd name="connsiteX1751" fmla="*/ 429346 w 2967861"/>
                <a:gd name="connsiteY1751" fmla="*/ 1064208 h 2340761"/>
                <a:gd name="connsiteX1752" fmla="*/ 433382 w 2967861"/>
                <a:gd name="connsiteY1752" fmla="*/ 1062035 h 2340761"/>
                <a:gd name="connsiteX1753" fmla="*/ 436487 w 2967861"/>
                <a:gd name="connsiteY1753" fmla="*/ 1057689 h 2340761"/>
                <a:gd name="connsiteX1754" fmla="*/ 438660 w 2967861"/>
                <a:gd name="connsiteY1754" fmla="*/ 1057689 h 2340761"/>
                <a:gd name="connsiteX1755" fmla="*/ 438660 w 2967861"/>
                <a:gd name="connsiteY1755" fmla="*/ 1056758 h 2340761"/>
                <a:gd name="connsiteX1756" fmla="*/ 440833 w 2967861"/>
                <a:gd name="connsiteY1756" fmla="*/ 1056758 h 2340761"/>
                <a:gd name="connsiteX1757" fmla="*/ 443006 w 2967861"/>
                <a:gd name="connsiteY1757" fmla="*/ 1056758 h 2340761"/>
                <a:gd name="connsiteX1758" fmla="*/ 443937 w 2967861"/>
                <a:gd name="connsiteY1758" fmla="*/ 1054584 h 2340761"/>
                <a:gd name="connsiteX1759" fmla="*/ 446111 w 2967861"/>
                <a:gd name="connsiteY1759" fmla="*/ 1057689 h 2340761"/>
                <a:gd name="connsiteX1760" fmla="*/ 448284 w 2967861"/>
                <a:gd name="connsiteY1760" fmla="*/ 1062035 h 2340761"/>
                <a:gd name="connsiteX1761" fmla="*/ 448284 w 2967861"/>
                <a:gd name="connsiteY1761" fmla="*/ 1065140 h 2340761"/>
                <a:gd name="connsiteX1762" fmla="*/ 450457 w 2967861"/>
                <a:gd name="connsiteY1762" fmla="*/ 1071349 h 2340761"/>
                <a:gd name="connsiteX1763" fmla="*/ 465048 w 2967861"/>
                <a:gd name="connsiteY1763" fmla="*/ 1067002 h 2340761"/>
                <a:gd name="connsiteX1764" fmla="*/ 472188 w 2967861"/>
                <a:gd name="connsiteY1764" fmla="*/ 1087181 h 2340761"/>
                <a:gd name="connsiteX1765" fmla="*/ 479328 w 2967861"/>
                <a:gd name="connsiteY1765" fmla="*/ 1098668 h 2340761"/>
                <a:gd name="connsiteX1766" fmla="*/ 487710 w 2967861"/>
                <a:gd name="connsiteY1766" fmla="*/ 1103945 h 2340761"/>
                <a:gd name="connsiteX1767" fmla="*/ 497024 w 2967861"/>
                <a:gd name="connsiteY1767" fmla="*/ 1106118 h 2340761"/>
                <a:gd name="connsiteX1768" fmla="*/ 507579 w 2967861"/>
                <a:gd name="connsiteY1768" fmla="*/ 1111396 h 2340761"/>
                <a:gd name="connsiteX1769" fmla="*/ 521238 w 2967861"/>
                <a:gd name="connsiteY1769" fmla="*/ 1121020 h 2340761"/>
                <a:gd name="connsiteX1770" fmla="*/ 526516 w 2967861"/>
                <a:gd name="connsiteY1770" fmla="*/ 1126297 h 2340761"/>
                <a:gd name="connsiteX1771" fmla="*/ 526516 w 2967861"/>
                <a:gd name="connsiteY1771" fmla="*/ 1133748 h 2340761"/>
                <a:gd name="connsiteX1772" fmla="*/ 524343 w 2967861"/>
                <a:gd name="connsiteY1772" fmla="*/ 1141199 h 2340761"/>
                <a:gd name="connsiteX1773" fmla="*/ 522170 w 2967861"/>
                <a:gd name="connsiteY1773" fmla="*/ 1150823 h 2340761"/>
                <a:gd name="connsiteX1774" fmla="*/ 524343 w 2967861"/>
                <a:gd name="connsiteY1774" fmla="*/ 1161378 h 2340761"/>
                <a:gd name="connsiteX1775" fmla="*/ 528379 w 2967861"/>
                <a:gd name="connsiteY1775" fmla="*/ 1165724 h 2340761"/>
                <a:gd name="connsiteX1776" fmla="*/ 531483 w 2967861"/>
                <a:gd name="connsiteY1776" fmla="*/ 1166655 h 2340761"/>
                <a:gd name="connsiteX1777" fmla="*/ 536761 w 2967861"/>
                <a:gd name="connsiteY1777" fmla="*/ 1171002 h 2340761"/>
                <a:gd name="connsiteX1778" fmla="*/ 540797 w 2967861"/>
                <a:gd name="connsiteY1778" fmla="*/ 1174106 h 2340761"/>
                <a:gd name="connsiteX1779" fmla="*/ 543901 w 2967861"/>
                <a:gd name="connsiteY1779" fmla="*/ 1176279 h 2340761"/>
                <a:gd name="connsiteX1780" fmla="*/ 560665 w 2967861"/>
                <a:gd name="connsiteY1780" fmla="*/ 1225951 h 2340761"/>
                <a:gd name="connsiteX1781" fmla="*/ 564701 w 2967861"/>
                <a:gd name="connsiteY1781" fmla="*/ 1225951 h 2340761"/>
                <a:gd name="connsiteX1782" fmla="*/ 565632 w 2967861"/>
                <a:gd name="connsiteY1782" fmla="*/ 1228124 h 2340761"/>
                <a:gd name="connsiteX1783" fmla="*/ 567805 w 2967861"/>
                <a:gd name="connsiteY1783" fmla="*/ 1228124 h 2340761"/>
                <a:gd name="connsiteX1784" fmla="*/ 569978 w 2967861"/>
                <a:gd name="connsiteY1784" fmla="*/ 1230297 h 2340761"/>
                <a:gd name="connsiteX1785" fmla="*/ 575256 w 2967861"/>
                <a:gd name="connsiteY1785" fmla="*/ 1228124 h 2340761"/>
                <a:gd name="connsiteX1786" fmla="*/ 580534 w 2967861"/>
                <a:gd name="connsiteY1786" fmla="*/ 1225951 h 2340761"/>
                <a:gd name="connsiteX1787" fmla="*/ 582707 w 2967861"/>
                <a:gd name="connsiteY1787" fmla="*/ 1225019 h 2340761"/>
                <a:gd name="connsiteX1788" fmla="*/ 584880 w 2967861"/>
                <a:gd name="connsiteY1788" fmla="*/ 1220673 h 2340761"/>
                <a:gd name="connsiteX1789" fmla="*/ 584880 w 2967861"/>
                <a:gd name="connsiteY1789" fmla="*/ 1218500 h 2340761"/>
                <a:gd name="connsiteX1790" fmla="*/ 587053 w 2967861"/>
                <a:gd name="connsiteY1790" fmla="*/ 1215395 h 2340761"/>
                <a:gd name="connsiteX1791" fmla="*/ 587984 w 2967861"/>
                <a:gd name="connsiteY1791" fmla="*/ 1211049 h 2340761"/>
                <a:gd name="connsiteX1792" fmla="*/ 592020 w 2967861"/>
                <a:gd name="connsiteY1792" fmla="*/ 1210118 h 2340761"/>
                <a:gd name="connsiteX1793" fmla="*/ 597298 w 2967861"/>
                <a:gd name="connsiteY1793" fmla="*/ 1205772 h 2340761"/>
                <a:gd name="connsiteX1794" fmla="*/ 594193 w 2967861"/>
                <a:gd name="connsiteY1794" fmla="*/ 1188697 h 2340761"/>
                <a:gd name="connsiteX1795" fmla="*/ 587053 w 2967861"/>
                <a:gd name="connsiteY1795" fmla="*/ 1172864 h 2340761"/>
                <a:gd name="connsiteX1796" fmla="*/ 577740 w 2967861"/>
                <a:gd name="connsiteY1796" fmla="*/ 1161378 h 2340761"/>
                <a:gd name="connsiteX1797" fmla="*/ 577740 w 2967861"/>
                <a:gd name="connsiteY1797" fmla="*/ 1156411 h 2340761"/>
                <a:gd name="connsiteX1798" fmla="*/ 580844 w 2967861"/>
                <a:gd name="connsiteY1798" fmla="*/ 1158584 h 2340761"/>
                <a:gd name="connsiteX1799" fmla="*/ 580844 w 2967861"/>
                <a:gd name="connsiteY1799" fmla="*/ 1159515 h 2340761"/>
                <a:gd name="connsiteX1800" fmla="*/ 583017 w 2967861"/>
                <a:gd name="connsiteY1800" fmla="*/ 1161688 h 2340761"/>
                <a:gd name="connsiteX1801" fmla="*/ 585190 w 2967861"/>
                <a:gd name="connsiteY1801" fmla="*/ 1166035 h 2340761"/>
                <a:gd name="connsiteX1802" fmla="*/ 592331 w 2967861"/>
                <a:gd name="connsiteY1802" fmla="*/ 1163861 h 2340761"/>
                <a:gd name="connsiteX1803" fmla="*/ 595435 w 2967861"/>
                <a:gd name="connsiteY1803" fmla="*/ 1163861 h 2340761"/>
                <a:gd name="connsiteX1804" fmla="*/ 597608 w 2967861"/>
                <a:gd name="connsiteY1804" fmla="*/ 1163861 h 2340761"/>
                <a:gd name="connsiteX1805" fmla="*/ 599781 w 2967861"/>
                <a:gd name="connsiteY1805" fmla="*/ 1161688 h 2340761"/>
                <a:gd name="connsiteX1806" fmla="*/ 599781 w 2967861"/>
                <a:gd name="connsiteY1806" fmla="*/ 1159515 h 2340761"/>
                <a:gd name="connsiteX1807" fmla="*/ 599781 w 2967861"/>
                <a:gd name="connsiteY1807" fmla="*/ 1158584 h 2340761"/>
                <a:gd name="connsiteX1808" fmla="*/ 597608 w 2967861"/>
                <a:gd name="connsiteY1808" fmla="*/ 1154238 h 2340761"/>
                <a:gd name="connsiteX1809" fmla="*/ 597608 w 2967861"/>
                <a:gd name="connsiteY1809" fmla="*/ 1148960 h 2340761"/>
                <a:gd name="connsiteX1810" fmla="*/ 600713 w 2967861"/>
                <a:gd name="connsiteY1810" fmla="*/ 1148960 h 2340761"/>
                <a:gd name="connsiteX1811" fmla="*/ 600713 w 2967861"/>
                <a:gd name="connsiteY1811" fmla="*/ 1144614 h 2340761"/>
                <a:gd name="connsiteX1812" fmla="*/ 604748 w 2967861"/>
                <a:gd name="connsiteY1812" fmla="*/ 1144614 h 2340761"/>
                <a:gd name="connsiteX1813" fmla="*/ 607853 w 2967861"/>
                <a:gd name="connsiteY1813" fmla="*/ 1144614 h 2340761"/>
                <a:gd name="connsiteX1814" fmla="*/ 610026 w 2967861"/>
                <a:gd name="connsiteY1814" fmla="*/ 1146787 h 2340761"/>
                <a:gd name="connsiteX1815" fmla="*/ 612199 w 2967861"/>
                <a:gd name="connsiteY1815" fmla="*/ 1146787 h 2340761"/>
                <a:gd name="connsiteX1816" fmla="*/ 614372 w 2967861"/>
                <a:gd name="connsiteY1816" fmla="*/ 1148960 h 2340761"/>
                <a:gd name="connsiteX1817" fmla="*/ 619650 w 2967861"/>
                <a:gd name="connsiteY1817" fmla="*/ 1151133 h 2340761"/>
                <a:gd name="connsiteX1818" fmla="*/ 622754 w 2967861"/>
                <a:gd name="connsiteY1818" fmla="*/ 1152064 h 2340761"/>
                <a:gd name="connsiteX1819" fmla="*/ 624927 w 2967861"/>
                <a:gd name="connsiteY1819" fmla="*/ 1154238 h 2340761"/>
                <a:gd name="connsiteX1820" fmla="*/ 627100 w 2967861"/>
                <a:gd name="connsiteY1820" fmla="*/ 1156411 h 2340761"/>
                <a:gd name="connsiteX1821" fmla="*/ 630205 w 2967861"/>
                <a:gd name="connsiteY1821" fmla="*/ 1158584 h 2340761"/>
                <a:gd name="connsiteX1822" fmla="*/ 634241 w 2967861"/>
                <a:gd name="connsiteY1822" fmla="*/ 1161688 h 2340761"/>
                <a:gd name="connsiteX1823" fmla="*/ 632068 w 2967861"/>
                <a:gd name="connsiteY1823" fmla="*/ 1166966 h 2340761"/>
                <a:gd name="connsiteX1824" fmla="*/ 629894 w 2967861"/>
                <a:gd name="connsiteY1824" fmla="*/ 1171312 h 2340761"/>
                <a:gd name="connsiteX1825" fmla="*/ 629894 w 2967861"/>
                <a:gd name="connsiteY1825" fmla="*/ 1174416 h 2340761"/>
                <a:gd name="connsiteX1826" fmla="*/ 629894 w 2967861"/>
                <a:gd name="connsiteY1826" fmla="*/ 1178763 h 2340761"/>
                <a:gd name="connsiteX1827" fmla="*/ 629894 w 2967861"/>
                <a:gd name="connsiteY1827" fmla="*/ 1181867 h 2340761"/>
                <a:gd name="connsiteX1828" fmla="*/ 629894 w 2967861"/>
                <a:gd name="connsiteY1828" fmla="*/ 1186213 h 2340761"/>
                <a:gd name="connsiteX1829" fmla="*/ 629894 w 2967861"/>
                <a:gd name="connsiteY1829" fmla="*/ 1189318 h 2340761"/>
                <a:gd name="connsiteX1830" fmla="*/ 636103 w 2967861"/>
                <a:gd name="connsiteY1830" fmla="*/ 1206392 h 2340761"/>
                <a:gd name="connsiteX1831" fmla="*/ 648521 w 2967861"/>
                <a:gd name="connsiteY1831" fmla="*/ 1223467 h 2340761"/>
                <a:gd name="connsiteX1832" fmla="*/ 665285 w 2967861"/>
                <a:gd name="connsiteY1832" fmla="*/ 1234022 h 2340761"/>
                <a:gd name="connsiteX1833" fmla="*/ 680808 w 2967861"/>
                <a:gd name="connsiteY1833" fmla="*/ 1238368 h 2340761"/>
                <a:gd name="connsiteX1834" fmla="*/ 684843 w 2967861"/>
                <a:gd name="connsiteY1834" fmla="*/ 1236195 h 2340761"/>
                <a:gd name="connsiteX1835" fmla="*/ 687948 w 2967861"/>
                <a:gd name="connsiteY1835" fmla="*/ 1233091 h 2340761"/>
                <a:gd name="connsiteX1836" fmla="*/ 690121 w 2967861"/>
                <a:gd name="connsiteY1836" fmla="*/ 1228744 h 2340761"/>
                <a:gd name="connsiteX1837" fmla="*/ 695399 w 2967861"/>
                <a:gd name="connsiteY1837" fmla="*/ 1226571 h 2340761"/>
                <a:gd name="connsiteX1838" fmla="*/ 699434 w 2967861"/>
                <a:gd name="connsiteY1838" fmla="*/ 1225640 h 2340761"/>
                <a:gd name="connsiteX1839" fmla="*/ 704712 w 2967861"/>
                <a:gd name="connsiteY1839" fmla="*/ 1226571 h 2340761"/>
                <a:gd name="connsiteX1840" fmla="*/ 714025 w 2967861"/>
                <a:gd name="connsiteY1840" fmla="*/ 1230918 h 2340761"/>
                <a:gd name="connsiteX1841" fmla="*/ 721165 w 2967861"/>
                <a:gd name="connsiteY1841" fmla="*/ 1234022 h 2340761"/>
                <a:gd name="connsiteX1842" fmla="*/ 728306 w 2967861"/>
                <a:gd name="connsiteY1842" fmla="*/ 1236195 h 2340761"/>
                <a:gd name="connsiteX1843" fmla="*/ 735446 w 2967861"/>
                <a:gd name="connsiteY1843" fmla="*/ 1234022 h 2340761"/>
                <a:gd name="connsiteX1844" fmla="*/ 743828 w 2967861"/>
                <a:gd name="connsiteY1844" fmla="*/ 1226571 h 2340761"/>
                <a:gd name="connsiteX1845" fmla="*/ 750968 w 2967861"/>
                <a:gd name="connsiteY1845" fmla="*/ 1226571 h 2340761"/>
                <a:gd name="connsiteX1846" fmla="*/ 755004 w 2967861"/>
                <a:gd name="connsiteY1846" fmla="*/ 1226571 h 2340761"/>
                <a:gd name="connsiteX1847" fmla="*/ 758109 w 2967861"/>
                <a:gd name="connsiteY1847" fmla="*/ 1226571 h 2340761"/>
                <a:gd name="connsiteX1848" fmla="*/ 760282 w 2967861"/>
                <a:gd name="connsiteY1848" fmla="*/ 1228744 h 2340761"/>
                <a:gd name="connsiteX1849" fmla="*/ 762455 w 2967861"/>
                <a:gd name="connsiteY1849" fmla="*/ 1230918 h 2340761"/>
                <a:gd name="connsiteX1850" fmla="*/ 762455 w 2967861"/>
                <a:gd name="connsiteY1850" fmla="*/ 1234022 h 2340761"/>
                <a:gd name="connsiteX1851" fmla="*/ 764628 w 2967861"/>
                <a:gd name="connsiteY1851" fmla="*/ 1238368 h 2340761"/>
                <a:gd name="connsiteX1852" fmla="*/ 767732 w 2967861"/>
                <a:gd name="connsiteY1852" fmla="*/ 1251097 h 2340761"/>
                <a:gd name="connsiteX1853" fmla="*/ 765870 w 2967861"/>
                <a:gd name="connsiteY1853" fmla="*/ 1265377 h 2340761"/>
                <a:gd name="connsiteX1854" fmla="*/ 845033 w 2967861"/>
                <a:gd name="connsiteY1854" fmla="*/ 1136232 h 2340761"/>
                <a:gd name="connsiteX1855" fmla="*/ 825165 w 2967861"/>
                <a:gd name="connsiteY1855" fmla="*/ 1141509 h 2340761"/>
                <a:gd name="connsiteX1856" fmla="*/ 803434 w 2967861"/>
                <a:gd name="connsiteY1856" fmla="*/ 1143682 h 2340761"/>
                <a:gd name="connsiteX1857" fmla="*/ 781702 w 2967861"/>
                <a:gd name="connsiteY1857" fmla="*/ 1139336 h 2340761"/>
                <a:gd name="connsiteX1858" fmla="*/ 773320 w 2967861"/>
                <a:gd name="connsiteY1858" fmla="*/ 1136232 h 2340761"/>
                <a:gd name="connsiteX1859" fmla="*/ 766180 w 2967861"/>
                <a:gd name="connsiteY1859" fmla="*/ 1130954 h 2340761"/>
                <a:gd name="connsiteX1860" fmla="*/ 756867 w 2967861"/>
                <a:gd name="connsiteY1860" fmla="*/ 1124745 h 2340761"/>
                <a:gd name="connsiteX1861" fmla="*/ 742276 w 2967861"/>
                <a:gd name="connsiteY1861" fmla="*/ 1124745 h 2340761"/>
                <a:gd name="connsiteX1862" fmla="*/ 727685 w 2967861"/>
                <a:gd name="connsiteY1862" fmla="*/ 1126918 h 2340761"/>
                <a:gd name="connsiteX1863" fmla="*/ 713094 w 2967861"/>
                <a:gd name="connsiteY1863" fmla="*/ 1134369 h 2340761"/>
                <a:gd name="connsiteX1864" fmla="*/ 700676 w 2967861"/>
                <a:gd name="connsiteY1864" fmla="*/ 1139647 h 2340761"/>
                <a:gd name="connsiteX1865" fmla="*/ 686085 w 2967861"/>
                <a:gd name="connsiteY1865" fmla="*/ 1141820 h 2340761"/>
                <a:gd name="connsiteX1866" fmla="*/ 671494 w 2967861"/>
                <a:gd name="connsiteY1866" fmla="*/ 1136542 h 2340761"/>
                <a:gd name="connsiteX1867" fmla="*/ 666217 w 2967861"/>
                <a:gd name="connsiteY1867" fmla="*/ 1134369 h 2340761"/>
                <a:gd name="connsiteX1868" fmla="*/ 662181 w 2967861"/>
                <a:gd name="connsiteY1868" fmla="*/ 1132196 h 2340761"/>
                <a:gd name="connsiteX1869" fmla="*/ 659076 w 2967861"/>
                <a:gd name="connsiteY1869" fmla="*/ 1131265 h 2340761"/>
                <a:gd name="connsiteX1870" fmla="*/ 656903 w 2967861"/>
                <a:gd name="connsiteY1870" fmla="*/ 1126918 h 2340761"/>
                <a:gd name="connsiteX1871" fmla="*/ 656903 w 2967861"/>
                <a:gd name="connsiteY1871" fmla="*/ 1123814 h 2340761"/>
                <a:gd name="connsiteX1872" fmla="*/ 654730 w 2967861"/>
                <a:gd name="connsiteY1872" fmla="*/ 1116363 h 2340761"/>
                <a:gd name="connsiteX1873" fmla="*/ 654730 w 2967861"/>
                <a:gd name="connsiteY1873" fmla="*/ 1110154 h 2340761"/>
                <a:gd name="connsiteX1874" fmla="*/ 658766 w 2967861"/>
                <a:gd name="connsiteY1874" fmla="*/ 1099599 h 2340761"/>
                <a:gd name="connsiteX1875" fmla="*/ 665906 w 2967861"/>
                <a:gd name="connsiteY1875" fmla="*/ 1086871 h 2340761"/>
                <a:gd name="connsiteX1876" fmla="*/ 674288 w 2967861"/>
                <a:gd name="connsiteY1876" fmla="*/ 1071969 h 2340761"/>
                <a:gd name="connsiteX1877" fmla="*/ 683602 w 2967861"/>
                <a:gd name="connsiteY1877" fmla="*/ 1057068 h 2340761"/>
                <a:gd name="connsiteX1878" fmla="*/ 690742 w 2967861"/>
                <a:gd name="connsiteY1878" fmla="*/ 1043408 h 2340761"/>
                <a:gd name="connsiteX1879" fmla="*/ 694778 w 2967861"/>
                <a:gd name="connsiteY1879" fmla="*/ 1035026 h 2340761"/>
                <a:gd name="connsiteX1880" fmla="*/ 703160 w 2967861"/>
                <a:gd name="connsiteY1880" fmla="*/ 1037199 h 2340761"/>
                <a:gd name="connsiteX1881" fmla="*/ 710300 w 2967861"/>
                <a:gd name="connsiteY1881" fmla="*/ 1040304 h 2340761"/>
                <a:gd name="connsiteX1882" fmla="*/ 715578 w 2967861"/>
                <a:gd name="connsiteY1882" fmla="*/ 1042477 h 2340761"/>
                <a:gd name="connsiteX1883" fmla="*/ 721786 w 2967861"/>
                <a:gd name="connsiteY1883" fmla="*/ 1047755 h 2340761"/>
                <a:gd name="connsiteX1884" fmla="*/ 724891 w 2967861"/>
                <a:gd name="connsiteY1884" fmla="*/ 1049928 h 2340761"/>
                <a:gd name="connsiteX1885" fmla="*/ 727064 w 2967861"/>
                <a:gd name="connsiteY1885" fmla="*/ 1049928 h 2340761"/>
                <a:gd name="connsiteX1886" fmla="*/ 729237 w 2967861"/>
                <a:gd name="connsiteY1886" fmla="*/ 1049928 h 2340761"/>
                <a:gd name="connsiteX1887" fmla="*/ 730168 w 2967861"/>
                <a:gd name="connsiteY1887" fmla="*/ 1050859 h 2340761"/>
                <a:gd name="connsiteX1888" fmla="*/ 717751 w 2967861"/>
                <a:gd name="connsiteY1888" fmla="*/ 1055205 h 2340761"/>
                <a:gd name="connsiteX1889" fmla="*/ 721786 w 2967861"/>
                <a:gd name="connsiteY1889" fmla="*/ 1064829 h 2340761"/>
                <a:gd name="connsiteX1890" fmla="*/ 728927 w 2967861"/>
                <a:gd name="connsiteY1890" fmla="*/ 1072280 h 2340761"/>
                <a:gd name="connsiteX1891" fmla="*/ 734204 w 2967861"/>
                <a:gd name="connsiteY1891" fmla="*/ 1079731 h 2340761"/>
                <a:gd name="connsiteX1892" fmla="*/ 743518 w 2967861"/>
                <a:gd name="connsiteY1892" fmla="*/ 1080662 h 2340761"/>
                <a:gd name="connsiteX1893" fmla="*/ 755935 w 2967861"/>
                <a:gd name="connsiteY1893" fmla="*/ 1075384 h 2340761"/>
                <a:gd name="connsiteX1894" fmla="*/ 765249 w 2967861"/>
                <a:gd name="connsiteY1894" fmla="*/ 1067934 h 2340761"/>
                <a:gd name="connsiteX1895" fmla="*/ 780771 w 2967861"/>
                <a:gd name="connsiteY1895" fmla="*/ 1073211 h 2340761"/>
                <a:gd name="connsiteX1896" fmla="*/ 800640 w 2967861"/>
                <a:gd name="connsiteY1896" fmla="*/ 1084698 h 2340761"/>
                <a:gd name="connsiteX1897" fmla="*/ 821439 w 2967861"/>
                <a:gd name="connsiteY1897" fmla="*/ 1097426 h 2340761"/>
                <a:gd name="connsiteX1898" fmla="*/ 836030 w 2967861"/>
                <a:gd name="connsiteY1898" fmla="*/ 1110154 h 2340761"/>
                <a:gd name="connsiteX1899" fmla="*/ 844413 w 2967861"/>
                <a:gd name="connsiteY1899" fmla="*/ 1125056 h 2340761"/>
                <a:gd name="connsiteX1900" fmla="*/ 850621 w 2967861"/>
                <a:gd name="connsiteY1900" fmla="*/ 1125056 h 2340761"/>
                <a:gd name="connsiteX1901" fmla="*/ 845033 w 2967861"/>
                <a:gd name="connsiteY1901" fmla="*/ 1136232 h 2340761"/>
                <a:gd name="connsiteX1902" fmla="*/ 1025402 w 2967861"/>
                <a:gd name="connsiteY1902" fmla="*/ 1146787 h 2340761"/>
                <a:gd name="connsiteX1903" fmla="*/ 1022298 w 2967861"/>
                <a:gd name="connsiteY1903" fmla="*/ 1146787 h 2340761"/>
                <a:gd name="connsiteX1904" fmla="*/ 1018262 w 2967861"/>
                <a:gd name="connsiteY1904" fmla="*/ 1146787 h 2340761"/>
                <a:gd name="connsiteX1905" fmla="*/ 1015157 w 2967861"/>
                <a:gd name="connsiteY1905" fmla="*/ 1146787 h 2340761"/>
                <a:gd name="connsiteX1906" fmla="*/ 1011122 w 2967861"/>
                <a:gd name="connsiteY1906" fmla="*/ 1144614 h 2340761"/>
                <a:gd name="connsiteX1907" fmla="*/ 1008949 w 2967861"/>
                <a:gd name="connsiteY1907" fmla="*/ 1161688 h 2340761"/>
                <a:gd name="connsiteX1908" fmla="*/ 1011122 w 2967861"/>
                <a:gd name="connsiteY1908" fmla="*/ 1173175 h 2340761"/>
                <a:gd name="connsiteX1909" fmla="*/ 1016399 w 2967861"/>
                <a:gd name="connsiteY1909" fmla="*/ 1183730 h 2340761"/>
                <a:gd name="connsiteX1910" fmla="*/ 1020435 w 2967861"/>
                <a:gd name="connsiteY1910" fmla="*/ 1196458 h 2340761"/>
                <a:gd name="connsiteX1911" fmla="*/ 1022608 w 2967861"/>
                <a:gd name="connsiteY1911" fmla="*/ 1217569 h 2340761"/>
                <a:gd name="connsiteX1912" fmla="*/ 995600 w 2967861"/>
                <a:gd name="connsiteY1912" fmla="*/ 1218500 h 2340761"/>
                <a:gd name="connsiteX1913" fmla="*/ 976973 w 2967861"/>
                <a:gd name="connsiteY1913" fmla="*/ 1215395 h 2340761"/>
                <a:gd name="connsiteX1914" fmla="*/ 966418 w 2967861"/>
                <a:gd name="connsiteY1914" fmla="*/ 1205772 h 2340761"/>
                <a:gd name="connsiteX1915" fmla="*/ 962382 w 2967861"/>
                <a:gd name="connsiteY1915" fmla="*/ 1188697 h 2340761"/>
                <a:gd name="connsiteX1916" fmla="*/ 962382 w 2967861"/>
                <a:gd name="connsiteY1916" fmla="*/ 1165414 h 2340761"/>
                <a:gd name="connsiteX1917" fmla="*/ 974800 w 2967861"/>
                <a:gd name="connsiteY1917" fmla="*/ 1165414 h 2340761"/>
                <a:gd name="connsiteX1918" fmla="*/ 967660 w 2967861"/>
                <a:gd name="connsiteY1918" fmla="*/ 1151754 h 2340761"/>
                <a:gd name="connsiteX1919" fmla="*/ 955242 w 2967861"/>
                <a:gd name="connsiteY1919" fmla="*/ 1138094 h 2340761"/>
                <a:gd name="connsiteX1920" fmla="*/ 944686 w 2967861"/>
                <a:gd name="connsiteY1920" fmla="*/ 1121020 h 2340761"/>
                <a:gd name="connsiteX1921" fmla="*/ 933200 w 2967861"/>
                <a:gd name="connsiteY1921" fmla="*/ 1103945 h 2340761"/>
                <a:gd name="connsiteX1922" fmla="*/ 927922 w 2967861"/>
                <a:gd name="connsiteY1922" fmla="*/ 1086871 h 2340761"/>
                <a:gd name="connsiteX1923" fmla="*/ 931027 w 2967861"/>
                <a:gd name="connsiteY1923" fmla="*/ 1071038 h 2340761"/>
                <a:gd name="connsiteX1924" fmla="*/ 938167 w 2967861"/>
                <a:gd name="connsiteY1924" fmla="*/ 1059552 h 2340761"/>
                <a:gd name="connsiteX1925" fmla="*/ 949653 w 2967861"/>
                <a:gd name="connsiteY1925" fmla="*/ 1049928 h 2340761"/>
                <a:gd name="connsiteX1926" fmla="*/ 962071 w 2967861"/>
                <a:gd name="connsiteY1926" fmla="*/ 1044650 h 2340761"/>
                <a:gd name="connsiteX1927" fmla="*/ 974489 w 2967861"/>
                <a:gd name="connsiteY1927" fmla="*/ 1039373 h 2340761"/>
                <a:gd name="connsiteX1928" fmla="*/ 985976 w 2967861"/>
                <a:gd name="connsiteY1928" fmla="*/ 1029749 h 2340761"/>
                <a:gd name="connsiteX1929" fmla="*/ 995289 w 2967861"/>
                <a:gd name="connsiteY1929" fmla="*/ 1029749 h 2340761"/>
                <a:gd name="connsiteX1930" fmla="*/ 1000567 w 2967861"/>
                <a:gd name="connsiteY1930" fmla="*/ 1031922 h 2340761"/>
                <a:gd name="connsiteX1931" fmla="*/ 1005844 w 2967861"/>
                <a:gd name="connsiteY1931" fmla="*/ 1031922 h 2340761"/>
                <a:gd name="connsiteX1932" fmla="*/ 1011122 w 2967861"/>
                <a:gd name="connsiteY1932" fmla="*/ 1034095 h 2340761"/>
                <a:gd name="connsiteX1933" fmla="*/ 1008017 w 2967861"/>
                <a:gd name="connsiteY1933" fmla="*/ 1049928 h 2340761"/>
                <a:gd name="connsiteX1934" fmla="*/ 1000877 w 2967861"/>
                <a:gd name="connsiteY1934" fmla="*/ 1063587 h 2340761"/>
                <a:gd name="connsiteX1935" fmla="*/ 986286 w 2967861"/>
                <a:gd name="connsiteY1935" fmla="*/ 1068865 h 2340761"/>
                <a:gd name="connsiteX1936" fmla="*/ 966418 w 2967861"/>
                <a:gd name="connsiteY1936" fmla="*/ 1071038 h 2340761"/>
                <a:gd name="connsiteX1937" fmla="*/ 973558 w 2967861"/>
                <a:gd name="connsiteY1937" fmla="*/ 1086871 h 2340761"/>
                <a:gd name="connsiteX1938" fmla="*/ 985976 w 2967861"/>
                <a:gd name="connsiteY1938" fmla="*/ 1101772 h 2340761"/>
                <a:gd name="connsiteX1939" fmla="*/ 1001498 w 2967861"/>
                <a:gd name="connsiteY1939" fmla="*/ 1111396 h 2340761"/>
                <a:gd name="connsiteX1940" fmla="*/ 1000567 w 2967861"/>
                <a:gd name="connsiteY1940" fmla="*/ 1115742 h 2340761"/>
                <a:gd name="connsiteX1941" fmla="*/ 998394 w 2967861"/>
                <a:gd name="connsiteY1941" fmla="*/ 1116674 h 2340761"/>
                <a:gd name="connsiteX1942" fmla="*/ 996220 w 2967861"/>
                <a:gd name="connsiteY1942" fmla="*/ 1116674 h 2340761"/>
                <a:gd name="connsiteX1943" fmla="*/ 995289 w 2967861"/>
                <a:gd name="connsiteY1943" fmla="*/ 1121020 h 2340761"/>
                <a:gd name="connsiteX1944" fmla="*/ 1000567 w 2967861"/>
                <a:gd name="connsiteY1944" fmla="*/ 1130644 h 2340761"/>
                <a:gd name="connsiteX1945" fmla="*/ 1005844 w 2967861"/>
                <a:gd name="connsiteY1945" fmla="*/ 1139026 h 2340761"/>
                <a:gd name="connsiteX1946" fmla="*/ 1008017 w 2967861"/>
                <a:gd name="connsiteY1946" fmla="*/ 1143372 h 2340761"/>
                <a:gd name="connsiteX1947" fmla="*/ 1008949 w 2967861"/>
                <a:gd name="connsiteY1947" fmla="*/ 1144303 h 2340761"/>
                <a:gd name="connsiteX1948" fmla="*/ 1011122 w 2967861"/>
                <a:gd name="connsiteY1948" fmla="*/ 1143372 h 2340761"/>
                <a:gd name="connsiteX1949" fmla="*/ 1011122 w 2967861"/>
                <a:gd name="connsiteY1949" fmla="*/ 1141199 h 2340761"/>
                <a:gd name="connsiteX1950" fmla="*/ 1013295 w 2967861"/>
                <a:gd name="connsiteY1950" fmla="*/ 1138094 h 2340761"/>
                <a:gd name="connsiteX1951" fmla="*/ 1013295 w 2967861"/>
                <a:gd name="connsiteY1951" fmla="*/ 1133748 h 2340761"/>
                <a:gd name="connsiteX1952" fmla="*/ 1015468 w 2967861"/>
                <a:gd name="connsiteY1952" fmla="*/ 1131575 h 2340761"/>
                <a:gd name="connsiteX1953" fmla="*/ 1018573 w 2967861"/>
                <a:gd name="connsiteY1953" fmla="*/ 1133748 h 2340761"/>
                <a:gd name="connsiteX1954" fmla="*/ 1022608 w 2967861"/>
                <a:gd name="connsiteY1954" fmla="*/ 1138094 h 2340761"/>
                <a:gd name="connsiteX1955" fmla="*/ 1023540 w 2967861"/>
                <a:gd name="connsiteY1955" fmla="*/ 1139026 h 2340761"/>
                <a:gd name="connsiteX1956" fmla="*/ 1027575 w 2967861"/>
                <a:gd name="connsiteY1956" fmla="*/ 1141199 h 2340761"/>
                <a:gd name="connsiteX1957" fmla="*/ 1030680 w 2967861"/>
                <a:gd name="connsiteY1957" fmla="*/ 1144303 h 2340761"/>
                <a:gd name="connsiteX1958" fmla="*/ 1025402 w 2967861"/>
                <a:gd name="connsiteY1958" fmla="*/ 1146787 h 2340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</a:cxnLst>
              <a:rect l="l" t="t" r="r" b="b"/>
              <a:pathLst>
                <a:path w="2967861" h="2340761">
                  <a:moveTo>
                    <a:pt x="2965999" y="516271"/>
                  </a:moveTo>
                  <a:lnTo>
                    <a:pt x="2956685" y="502612"/>
                  </a:lnTo>
                  <a:lnTo>
                    <a:pt x="2945199" y="489883"/>
                  </a:lnTo>
                  <a:lnTo>
                    <a:pt x="2934644" y="477155"/>
                  </a:lnTo>
                  <a:lnTo>
                    <a:pt x="2930608" y="477155"/>
                  </a:lnTo>
                  <a:lnTo>
                    <a:pt x="2929677" y="477155"/>
                  </a:lnTo>
                  <a:lnTo>
                    <a:pt x="2927503" y="479328"/>
                  </a:lnTo>
                  <a:lnTo>
                    <a:pt x="2925330" y="479328"/>
                  </a:lnTo>
                  <a:lnTo>
                    <a:pt x="2923158" y="480260"/>
                  </a:lnTo>
                  <a:lnTo>
                    <a:pt x="2905462" y="477155"/>
                  </a:lnTo>
                  <a:lnTo>
                    <a:pt x="2896149" y="469705"/>
                  </a:lnTo>
                  <a:lnTo>
                    <a:pt x="2889008" y="460081"/>
                  </a:lnTo>
                  <a:lnTo>
                    <a:pt x="2881868" y="449526"/>
                  </a:lnTo>
                  <a:lnTo>
                    <a:pt x="2871313" y="439902"/>
                  </a:lnTo>
                  <a:lnTo>
                    <a:pt x="2866035" y="435555"/>
                  </a:lnTo>
                  <a:lnTo>
                    <a:pt x="2859827" y="435555"/>
                  </a:lnTo>
                  <a:lnTo>
                    <a:pt x="2854549" y="434624"/>
                  </a:lnTo>
                  <a:lnTo>
                    <a:pt x="2849271" y="434624"/>
                  </a:lnTo>
                  <a:lnTo>
                    <a:pt x="2843994" y="430278"/>
                  </a:lnTo>
                  <a:lnTo>
                    <a:pt x="2810776" y="395508"/>
                  </a:lnTo>
                  <a:lnTo>
                    <a:pt x="2751481" y="370051"/>
                  </a:lnTo>
                  <a:lnTo>
                    <a:pt x="2747445" y="370983"/>
                  </a:lnTo>
                  <a:lnTo>
                    <a:pt x="2744340" y="373156"/>
                  </a:lnTo>
                  <a:lnTo>
                    <a:pt x="2740305" y="377502"/>
                  </a:lnTo>
                  <a:lnTo>
                    <a:pt x="2735027" y="378433"/>
                  </a:lnTo>
                  <a:lnTo>
                    <a:pt x="2729750" y="378433"/>
                  </a:lnTo>
                  <a:lnTo>
                    <a:pt x="2723541" y="378433"/>
                  </a:lnTo>
                  <a:lnTo>
                    <a:pt x="2708950" y="373156"/>
                  </a:lnTo>
                  <a:lnTo>
                    <a:pt x="2696532" y="365705"/>
                  </a:lnTo>
                  <a:lnTo>
                    <a:pt x="2678836" y="362601"/>
                  </a:lnTo>
                  <a:lnTo>
                    <a:pt x="2678836" y="367878"/>
                  </a:lnTo>
                  <a:lnTo>
                    <a:pt x="2678836" y="373156"/>
                  </a:lnTo>
                  <a:lnTo>
                    <a:pt x="2676664" y="377502"/>
                  </a:lnTo>
                  <a:lnTo>
                    <a:pt x="2676664" y="380607"/>
                  </a:lnTo>
                  <a:lnTo>
                    <a:pt x="2678836" y="382780"/>
                  </a:lnTo>
                  <a:lnTo>
                    <a:pt x="2681010" y="385884"/>
                  </a:lnTo>
                  <a:lnTo>
                    <a:pt x="2684114" y="392093"/>
                  </a:lnTo>
                  <a:lnTo>
                    <a:pt x="2681941" y="397371"/>
                  </a:lnTo>
                  <a:lnTo>
                    <a:pt x="2681941" y="400475"/>
                  </a:lnTo>
                  <a:lnTo>
                    <a:pt x="2681010" y="404821"/>
                  </a:lnTo>
                  <a:lnTo>
                    <a:pt x="2678836" y="406994"/>
                  </a:lnTo>
                  <a:lnTo>
                    <a:pt x="2678836" y="412272"/>
                  </a:lnTo>
                  <a:lnTo>
                    <a:pt x="2671696" y="406994"/>
                  </a:lnTo>
                  <a:lnTo>
                    <a:pt x="2666419" y="402648"/>
                  </a:lnTo>
                  <a:lnTo>
                    <a:pt x="2660210" y="395198"/>
                  </a:lnTo>
                  <a:lnTo>
                    <a:pt x="2654932" y="389920"/>
                  </a:lnTo>
                  <a:lnTo>
                    <a:pt x="2651828" y="382469"/>
                  </a:lnTo>
                  <a:lnTo>
                    <a:pt x="2616437" y="382469"/>
                  </a:lnTo>
                  <a:lnTo>
                    <a:pt x="2581978" y="382469"/>
                  </a:lnTo>
                  <a:lnTo>
                    <a:pt x="2547518" y="385574"/>
                  </a:lnTo>
                  <a:lnTo>
                    <a:pt x="2544414" y="384642"/>
                  </a:lnTo>
                  <a:lnTo>
                    <a:pt x="2542240" y="380296"/>
                  </a:lnTo>
                  <a:lnTo>
                    <a:pt x="2538205" y="378123"/>
                  </a:lnTo>
                  <a:lnTo>
                    <a:pt x="2535100" y="365395"/>
                  </a:lnTo>
                  <a:lnTo>
                    <a:pt x="2532927" y="350493"/>
                  </a:lnTo>
                  <a:lnTo>
                    <a:pt x="2527650" y="333419"/>
                  </a:lnTo>
                  <a:lnTo>
                    <a:pt x="2515232" y="330314"/>
                  </a:lnTo>
                  <a:lnTo>
                    <a:pt x="2498468" y="327210"/>
                  </a:lnTo>
                  <a:lnTo>
                    <a:pt x="2481703" y="325037"/>
                  </a:lnTo>
                  <a:lnTo>
                    <a:pt x="2464008" y="325037"/>
                  </a:lnTo>
                  <a:lnTo>
                    <a:pt x="2451590" y="330314"/>
                  </a:lnTo>
                  <a:lnTo>
                    <a:pt x="2437931" y="325037"/>
                  </a:lnTo>
                  <a:lnTo>
                    <a:pt x="2427375" y="315413"/>
                  </a:lnTo>
                  <a:lnTo>
                    <a:pt x="2420235" y="304858"/>
                  </a:lnTo>
                  <a:lnTo>
                    <a:pt x="2414958" y="293371"/>
                  </a:lnTo>
                  <a:lnTo>
                    <a:pt x="2401298" y="293371"/>
                  </a:lnTo>
                  <a:lnTo>
                    <a:pt x="2388880" y="293371"/>
                  </a:lnTo>
                  <a:lnTo>
                    <a:pt x="2378325" y="297718"/>
                  </a:lnTo>
                  <a:lnTo>
                    <a:pt x="2373047" y="295544"/>
                  </a:lnTo>
                  <a:lnTo>
                    <a:pt x="2369012" y="293371"/>
                  </a:lnTo>
                  <a:lnTo>
                    <a:pt x="2365907" y="291198"/>
                  </a:lnTo>
                  <a:lnTo>
                    <a:pt x="2365907" y="288094"/>
                  </a:lnTo>
                  <a:lnTo>
                    <a:pt x="2363734" y="285921"/>
                  </a:lnTo>
                  <a:lnTo>
                    <a:pt x="2363734" y="282816"/>
                  </a:lnTo>
                  <a:lnTo>
                    <a:pt x="2361561" y="276607"/>
                  </a:lnTo>
                  <a:lnTo>
                    <a:pt x="2358457" y="273503"/>
                  </a:lnTo>
                  <a:lnTo>
                    <a:pt x="2351316" y="268225"/>
                  </a:lnTo>
                  <a:lnTo>
                    <a:pt x="2334552" y="262016"/>
                  </a:lnTo>
                  <a:lnTo>
                    <a:pt x="2315925" y="256739"/>
                  </a:lnTo>
                  <a:lnTo>
                    <a:pt x="2296057" y="251461"/>
                  </a:lnTo>
                  <a:lnTo>
                    <a:pt x="2276188" y="249288"/>
                  </a:lnTo>
                  <a:lnTo>
                    <a:pt x="2258493" y="249288"/>
                  </a:lnTo>
                  <a:lnTo>
                    <a:pt x="2247007" y="253634"/>
                  </a:lnTo>
                  <a:lnTo>
                    <a:pt x="2234589" y="256739"/>
                  </a:lnTo>
                  <a:lnTo>
                    <a:pt x="2237693" y="273813"/>
                  </a:lnTo>
                  <a:lnTo>
                    <a:pt x="2241729" y="286541"/>
                  </a:lnTo>
                  <a:lnTo>
                    <a:pt x="2243902" y="305479"/>
                  </a:lnTo>
                  <a:lnTo>
                    <a:pt x="2236762" y="305479"/>
                  </a:lnTo>
                  <a:lnTo>
                    <a:pt x="2232726" y="303306"/>
                  </a:lnTo>
                  <a:lnTo>
                    <a:pt x="2227448" y="303306"/>
                  </a:lnTo>
                  <a:lnTo>
                    <a:pt x="2225275" y="303306"/>
                  </a:lnTo>
                  <a:lnTo>
                    <a:pt x="2222171" y="303306"/>
                  </a:lnTo>
                  <a:lnTo>
                    <a:pt x="2218135" y="306410"/>
                  </a:lnTo>
                  <a:lnTo>
                    <a:pt x="2215030" y="310756"/>
                  </a:lnTo>
                  <a:lnTo>
                    <a:pt x="2207890" y="306410"/>
                  </a:lnTo>
                  <a:lnTo>
                    <a:pt x="2201681" y="303306"/>
                  </a:lnTo>
                  <a:lnTo>
                    <a:pt x="2198577" y="298028"/>
                  </a:lnTo>
                  <a:lnTo>
                    <a:pt x="2193299" y="293682"/>
                  </a:lnTo>
                  <a:lnTo>
                    <a:pt x="2188022" y="288404"/>
                  </a:lnTo>
                  <a:lnTo>
                    <a:pt x="2174362" y="310756"/>
                  </a:lnTo>
                  <a:lnTo>
                    <a:pt x="2165980" y="308583"/>
                  </a:lnTo>
                  <a:lnTo>
                    <a:pt x="2158840" y="306410"/>
                  </a:lnTo>
                  <a:lnTo>
                    <a:pt x="2152631" y="303306"/>
                  </a:lnTo>
                  <a:lnTo>
                    <a:pt x="2149526" y="298028"/>
                  </a:lnTo>
                  <a:lnTo>
                    <a:pt x="2147353" y="290577"/>
                  </a:lnTo>
                  <a:lnTo>
                    <a:pt x="2147353" y="280953"/>
                  </a:lnTo>
                  <a:lnTo>
                    <a:pt x="2140213" y="290577"/>
                  </a:lnTo>
                  <a:lnTo>
                    <a:pt x="2137109" y="301132"/>
                  </a:lnTo>
                  <a:lnTo>
                    <a:pt x="2133073" y="312619"/>
                  </a:lnTo>
                  <a:lnTo>
                    <a:pt x="2127795" y="321001"/>
                  </a:lnTo>
                  <a:lnTo>
                    <a:pt x="2125622" y="323174"/>
                  </a:lnTo>
                  <a:lnTo>
                    <a:pt x="2123449" y="325347"/>
                  </a:lnTo>
                  <a:lnTo>
                    <a:pt x="2112894" y="317896"/>
                  </a:lnTo>
                  <a:lnTo>
                    <a:pt x="2100476" y="310446"/>
                  </a:lnTo>
                  <a:lnTo>
                    <a:pt x="2091163" y="300822"/>
                  </a:lnTo>
                  <a:lnTo>
                    <a:pt x="2088989" y="295544"/>
                  </a:lnTo>
                  <a:lnTo>
                    <a:pt x="2088058" y="291198"/>
                  </a:lnTo>
                  <a:lnTo>
                    <a:pt x="2088058" y="288094"/>
                  </a:lnTo>
                  <a:lnTo>
                    <a:pt x="2085885" y="283747"/>
                  </a:lnTo>
                  <a:lnTo>
                    <a:pt x="2083712" y="280643"/>
                  </a:lnTo>
                  <a:lnTo>
                    <a:pt x="2090852" y="261706"/>
                  </a:lnTo>
                  <a:lnTo>
                    <a:pt x="2103270" y="248978"/>
                  </a:lnTo>
                  <a:lnTo>
                    <a:pt x="2093957" y="212034"/>
                  </a:lnTo>
                  <a:lnTo>
                    <a:pt x="2090852" y="212034"/>
                  </a:lnTo>
                  <a:lnTo>
                    <a:pt x="2090852" y="206757"/>
                  </a:lnTo>
                  <a:lnTo>
                    <a:pt x="2070984" y="208930"/>
                  </a:lnTo>
                  <a:lnTo>
                    <a:pt x="2058566" y="214208"/>
                  </a:lnTo>
                  <a:lnTo>
                    <a:pt x="2047079" y="223831"/>
                  </a:lnTo>
                  <a:lnTo>
                    <a:pt x="2036524" y="218554"/>
                  </a:lnTo>
                  <a:lnTo>
                    <a:pt x="2025038" y="212345"/>
                  </a:lnTo>
                  <a:lnTo>
                    <a:pt x="2014482" y="207067"/>
                  </a:lnTo>
                  <a:lnTo>
                    <a:pt x="2012310" y="209240"/>
                  </a:lnTo>
                  <a:lnTo>
                    <a:pt x="2012310" y="211414"/>
                  </a:lnTo>
                  <a:lnTo>
                    <a:pt x="2010136" y="211414"/>
                  </a:lnTo>
                  <a:lnTo>
                    <a:pt x="2007032" y="212345"/>
                  </a:lnTo>
                  <a:lnTo>
                    <a:pt x="2007032" y="218554"/>
                  </a:lnTo>
                  <a:lnTo>
                    <a:pt x="2007032" y="223831"/>
                  </a:lnTo>
                  <a:lnTo>
                    <a:pt x="2007032" y="226936"/>
                  </a:lnTo>
                  <a:lnTo>
                    <a:pt x="2007032" y="229109"/>
                  </a:lnTo>
                  <a:lnTo>
                    <a:pt x="2007032" y="232213"/>
                  </a:lnTo>
                  <a:lnTo>
                    <a:pt x="2002996" y="243700"/>
                  </a:lnTo>
                  <a:lnTo>
                    <a:pt x="1950841" y="239354"/>
                  </a:lnTo>
                  <a:lnTo>
                    <a:pt x="1948668" y="234076"/>
                  </a:lnTo>
                  <a:lnTo>
                    <a:pt x="1948668" y="228799"/>
                  </a:lnTo>
                  <a:lnTo>
                    <a:pt x="1946495" y="223521"/>
                  </a:lnTo>
                  <a:lnTo>
                    <a:pt x="1946495" y="218243"/>
                  </a:lnTo>
                  <a:lnTo>
                    <a:pt x="1946495" y="216070"/>
                  </a:lnTo>
                  <a:lnTo>
                    <a:pt x="1934077" y="206446"/>
                  </a:lnTo>
                  <a:lnTo>
                    <a:pt x="1921659" y="204273"/>
                  </a:lnTo>
                  <a:lnTo>
                    <a:pt x="1904895" y="204273"/>
                  </a:lnTo>
                  <a:lnTo>
                    <a:pt x="1887200" y="206446"/>
                  </a:lnTo>
                  <a:lnTo>
                    <a:pt x="1887200" y="219175"/>
                  </a:lnTo>
                  <a:lnTo>
                    <a:pt x="1877886" y="219175"/>
                  </a:lnTo>
                  <a:lnTo>
                    <a:pt x="1877886" y="218243"/>
                  </a:lnTo>
                  <a:lnTo>
                    <a:pt x="1875713" y="218243"/>
                  </a:lnTo>
                  <a:lnTo>
                    <a:pt x="1873540" y="216070"/>
                  </a:lnTo>
                  <a:lnTo>
                    <a:pt x="1875713" y="206446"/>
                  </a:lnTo>
                  <a:lnTo>
                    <a:pt x="1877886" y="198996"/>
                  </a:lnTo>
                  <a:lnTo>
                    <a:pt x="1880060" y="193718"/>
                  </a:lnTo>
                  <a:lnTo>
                    <a:pt x="1883164" y="188441"/>
                  </a:lnTo>
                  <a:lnTo>
                    <a:pt x="1883164" y="182232"/>
                  </a:lnTo>
                  <a:lnTo>
                    <a:pt x="1873851" y="186578"/>
                  </a:lnTo>
                  <a:lnTo>
                    <a:pt x="1866710" y="191856"/>
                  </a:lnTo>
                  <a:lnTo>
                    <a:pt x="1859570" y="197133"/>
                  </a:lnTo>
                  <a:lnTo>
                    <a:pt x="1854293" y="203342"/>
                  </a:lnTo>
                  <a:lnTo>
                    <a:pt x="1851188" y="201169"/>
                  </a:lnTo>
                  <a:lnTo>
                    <a:pt x="1849015" y="201169"/>
                  </a:lnTo>
                  <a:lnTo>
                    <a:pt x="1849015" y="198996"/>
                  </a:lnTo>
                  <a:lnTo>
                    <a:pt x="1849015" y="196823"/>
                  </a:lnTo>
                  <a:lnTo>
                    <a:pt x="1849015" y="195891"/>
                  </a:lnTo>
                  <a:lnTo>
                    <a:pt x="1851188" y="191545"/>
                  </a:lnTo>
                  <a:lnTo>
                    <a:pt x="1851188" y="188441"/>
                  </a:lnTo>
                  <a:lnTo>
                    <a:pt x="1834424" y="186267"/>
                  </a:lnTo>
                  <a:lnTo>
                    <a:pt x="1819833" y="188441"/>
                  </a:lnTo>
                  <a:lnTo>
                    <a:pt x="1807415" y="195891"/>
                  </a:lnTo>
                  <a:lnTo>
                    <a:pt x="1803379" y="195891"/>
                  </a:lnTo>
                  <a:lnTo>
                    <a:pt x="1815797" y="180990"/>
                  </a:lnTo>
                  <a:lnTo>
                    <a:pt x="1832561" y="169503"/>
                  </a:lnTo>
                  <a:lnTo>
                    <a:pt x="1849325" y="159880"/>
                  </a:lnTo>
                  <a:lnTo>
                    <a:pt x="1863916" y="151498"/>
                  </a:lnTo>
                  <a:lnTo>
                    <a:pt x="1869194" y="141874"/>
                  </a:lnTo>
                  <a:lnTo>
                    <a:pt x="1873230" y="132250"/>
                  </a:lnTo>
                  <a:lnTo>
                    <a:pt x="1878507" y="123868"/>
                  </a:lnTo>
                  <a:lnTo>
                    <a:pt x="1890925" y="114244"/>
                  </a:lnTo>
                  <a:lnTo>
                    <a:pt x="1890925" y="90029"/>
                  </a:lnTo>
                  <a:lnTo>
                    <a:pt x="1881612" y="77301"/>
                  </a:lnTo>
                  <a:lnTo>
                    <a:pt x="1873230" y="65815"/>
                  </a:lnTo>
                  <a:lnTo>
                    <a:pt x="1861743" y="57432"/>
                  </a:lnTo>
                  <a:lnTo>
                    <a:pt x="1847152" y="49982"/>
                  </a:lnTo>
                  <a:lnTo>
                    <a:pt x="1847152" y="47809"/>
                  </a:lnTo>
                  <a:lnTo>
                    <a:pt x="1847152" y="45636"/>
                  </a:lnTo>
                  <a:lnTo>
                    <a:pt x="1844979" y="43462"/>
                  </a:lnTo>
                  <a:lnTo>
                    <a:pt x="1844048" y="45636"/>
                  </a:lnTo>
                  <a:lnTo>
                    <a:pt x="1827284" y="50913"/>
                  </a:lnTo>
                  <a:lnTo>
                    <a:pt x="1812693" y="53086"/>
                  </a:lnTo>
                  <a:lnTo>
                    <a:pt x="1800275" y="55259"/>
                  </a:lnTo>
                  <a:lnTo>
                    <a:pt x="1787857" y="60537"/>
                  </a:lnTo>
                  <a:lnTo>
                    <a:pt x="1780717" y="50913"/>
                  </a:lnTo>
                  <a:lnTo>
                    <a:pt x="1773577" y="43462"/>
                  </a:lnTo>
                  <a:lnTo>
                    <a:pt x="1766436" y="40358"/>
                  </a:lnTo>
                  <a:lnTo>
                    <a:pt x="1751845" y="36012"/>
                  </a:lnTo>
                  <a:lnTo>
                    <a:pt x="1752777" y="30734"/>
                  </a:lnTo>
                  <a:lnTo>
                    <a:pt x="1754950" y="28561"/>
                  </a:lnTo>
                  <a:lnTo>
                    <a:pt x="1757123" y="25457"/>
                  </a:lnTo>
                  <a:lnTo>
                    <a:pt x="1760227" y="23283"/>
                  </a:lnTo>
                  <a:lnTo>
                    <a:pt x="1762401" y="22352"/>
                  </a:lnTo>
                  <a:lnTo>
                    <a:pt x="1767678" y="20179"/>
                  </a:lnTo>
                  <a:lnTo>
                    <a:pt x="1766747" y="14901"/>
                  </a:lnTo>
                  <a:lnTo>
                    <a:pt x="1762711" y="10555"/>
                  </a:lnTo>
                  <a:lnTo>
                    <a:pt x="1760538" y="7451"/>
                  </a:lnTo>
                  <a:lnTo>
                    <a:pt x="1759607" y="5278"/>
                  </a:lnTo>
                  <a:lnTo>
                    <a:pt x="1755571" y="0"/>
                  </a:lnTo>
                  <a:lnTo>
                    <a:pt x="1735702" y="0"/>
                  </a:lnTo>
                  <a:lnTo>
                    <a:pt x="1731666" y="18006"/>
                  </a:lnTo>
                  <a:lnTo>
                    <a:pt x="1721111" y="28561"/>
                  </a:lnTo>
                  <a:lnTo>
                    <a:pt x="1708693" y="38185"/>
                  </a:lnTo>
                  <a:lnTo>
                    <a:pt x="1695034" y="45636"/>
                  </a:lnTo>
                  <a:lnTo>
                    <a:pt x="1679511" y="53086"/>
                  </a:lnTo>
                  <a:lnTo>
                    <a:pt x="1679511" y="73265"/>
                  </a:lnTo>
                  <a:lnTo>
                    <a:pt x="1674234" y="73265"/>
                  </a:lnTo>
                  <a:lnTo>
                    <a:pt x="1668025" y="72334"/>
                  </a:lnTo>
                  <a:lnTo>
                    <a:pt x="1664921" y="72334"/>
                  </a:lnTo>
                  <a:lnTo>
                    <a:pt x="1659643" y="70161"/>
                  </a:lnTo>
                  <a:lnTo>
                    <a:pt x="1653434" y="75438"/>
                  </a:lnTo>
                  <a:lnTo>
                    <a:pt x="1646294" y="82889"/>
                  </a:lnTo>
                  <a:lnTo>
                    <a:pt x="1639153" y="88167"/>
                  </a:lnTo>
                  <a:lnTo>
                    <a:pt x="1632013" y="94376"/>
                  </a:lnTo>
                  <a:lnTo>
                    <a:pt x="1626736" y="94376"/>
                  </a:lnTo>
                  <a:lnTo>
                    <a:pt x="1616181" y="94376"/>
                  </a:lnTo>
                  <a:lnTo>
                    <a:pt x="1601590" y="94376"/>
                  </a:lnTo>
                  <a:lnTo>
                    <a:pt x="1586999" y="94376"/>
                  </a:lnTo>
                  <a:lnTo>
                    <a:pt x="1575512" y="94376"/>
                  </a:lnTo>
                  <a:lnTo>
                    <a:pt x="1572408" y="99653"/>
                  </a:lnTo>
                  <a:lnTo>
                    <a:pt x="1570235" y="104931"/>
                  </a:lnTo>
                  <a:lnTo>
                    <a:pt x="1567130" y="110208"/>
                  </a:lnTo>
                  <a:lnTo>
                    <a:pt x="1564957" y="117659"/>
                  </a:lnTo>
                  <a:lnTo>
                    <a:pt x="1543226" y="117659"/>
                  </a:lnTo>
                  <a:lnTo>
                    <a:pt x="1526462" y="123868"/>
                  </a:lnTo>
                  <a:lnTo>
                    <a:pt x="1511871" y="130077"/>
                  </a:lnTo>
                  <a:lnTo>
                    <a:pt x="1497280" y="141563"/>
                  </a:lnTo>
                  <a:lnTo>
                    <a:pt x="1484862" y="152118"/>
                  </a:lnTo>
                  <a:lnTo>
                    <a:pt x="1468098" y="161742"/>
                  </a:lnTo>
                  <a:lnTo>
                    <a:pt x="1462821" y="180679"/>
                  </a:lnTo>
                  <a:lnTo>
                    <a:pt x="1459716" y="198685"/>
                  </a:lnTo>
                  <a:lnTo>
                    <a:pt x="1455680" y="215760"/>
                  </a:lnTo>
                  <a:lnTo>
                    <a:pt x="1452576" y="215760"/>
                  </a:lnTo>
                  <a:lnTo>
                    <a:pt x="1445436" y="198685"/>
                  </a:lnTo>
                  <a:lnTo>
                    <a:pt x="1419358" y="203963"/>
                  </a:lnTo>
                  <a:lnTo>
                    <a:pt x="1395454" y="211414"/>
                  </a:lnTo>
                  <a:lnTo>
                    <a:pt x="1399490" y="233766"/>
                  </a:lnTo>
                  <a:lnTo>
                    <a:pt x="1404767" y="253945"/>
                  </a:lnTo>
                  <a:lnTo>
                    <a:pt x="1410045" y="275055"/>
                  </a:lnTo>
                  <a:lnTo>
                    <a:pt x="1419358" y="290888"/>
                  </a:lnTo>
                  <a:lnTo>
                    <a:pt x="1431776" y="304547"/>
                  </a:lnTo>
                  <a:lnTo>
                    <a:pt x="1431776" y="312929"/>
                  </a:lnTo>
                  <a:lnTo>
                    <a:pt x="1416254" y="302374"/>
                  </a:lnTo>
                  <a:lnTo>
                    <a:pt x="1399490" y="287473"/>
                  </a:lnTo>
                  <a:lnTo>
                    <a:pt x="1388934" y="272571"/>
                  </a:lnTo>
                  <a:lnTo>
                    <a:pt x="1368135" y="272571"/>
                  </a:lnTo>
                  <a:lnTo>
                    <a:pt x="1352612" y="275676"/>
                  </a:lnTo>
                  <a:lnTo>
                    <a:pt x="1338953" y="283127"/>
                  </a:lnTo>
                  <a:lnTo>
                    <a:pt x="1331812" y="274745"/>
                  </a:lnTo>
                  <a:lnTo>
                    <a:pt x="1328708" y="263258"/>
                  </a:lnTo>
                  <a:lnTo>
                    <a:pt x="1324672" y="252703"/>
                  </a:lnTo>
                  <a:lnTo>
                    <a:pt x="1321568" y="250530"/>
                  </a:lnTo>
                  <a:lnTo>
                    <a:pt x="1321568" y="249909"/>
                  </a:lnTo>
                  <a:lnTo>
                    <a:pt x="1319394" y="249909"/>
                  </a:lnTo>
                  <a:lnTo>
                    <a:pt x="1316290" y="249909"/>
                  </a:lnTo>
                  <a:lnTo>
                    <a:pt x="1312254" y="249909"/>
                  </a:lnTo>
                  <a:lnTo>
                    <a:pt x="1312254" y="284679"/>
                  </a:lnTo>
                  <a:lnTo>
                    <a:pt x="1289281" y="305789"/>
                  </a:lnTo>
                  <a:lnTo>
                    <a:pt x="1294559" y="320691"/>
                  </a:lnTo>
                  <a:lnTo>
                    <a:pt x="1299837" y="331246"/>
                  </a:lnTo>
                  <a:lnTo>
                    <a:pt x="1305114" y="343974"/>
                  </a:lnTo>
                  <a:lnTo>
                    <a:pt x="1309150" y="362911"/>
                  </a:lnTo>
                  <a:lnTo>
                    <a:pt x="1329018" y="370362"/>
                  </a:lnTo>
                  <a:lnTo>
                    <a:pt x="1350750" y="378744"/>
                  </a:lnTo>
                  <a:lnTo>
                    <a:pt x="1368445" y="386195"/>
                  </a:lnTo>
                  <a:lnTo>
                    <a:pt x="1368445" y="392403"/>
                  </a:lnTo>
                  <a:lnTo>
                    <a:pt x="1350750" y="386195"/>
                  </a:lnTo>
                  <a:lnTo>
                    <a:pt x="1332123" y="386195"/>
                  </a:lnTo>
                  <a:lnTo>
                    <a:pt x="1312254" y="386195"/>
                  </a:lnTo>
                  <a:lnTo>
                    <a:pt x="1314427" y="401096"/>
                  </a:lnTo>
                  <a:lnTo>
                    <a:pt x="1316601" y="418170"/>
                  </a:lnTo>
                  <a:lnTo>
                    <a:pt x="1319705" y="435245"/>
                  </a:lnTo>
                  <a:lnTo>
                    <a:pt x="1316601" y="453251"/>
                  </a:lnTo>
                  <a:lnTo>
                    <a:pt x="1310392" y="464737"/>
                  </a:lnTo>
                  <a:lnTo>
                    <a:pt x="1303251" y="479639"/>
                  </a:lnTo>
                  <a:lnTo>
                    <a:pt x="1296111" y="492367"/>
                  </a:lnTo>
                  <a:lnTo>
                    <a:pt x="1293006" y="494540"/>
                  </a:lnTo>
                  <a:lnTo>
                    <a:pt x="1290833" y="495472"/>
                  </a:lnTo>
                  <a:lnTo>
                    <a:pt x="1289902" y="497645"/>
                  </a:lnTo>
                  <a:lnTo>
                    <a:pt x="1269102" y="497645"/>
                  </a:lnTo>
                  <a:lnTo>
                    <a:pt x="1269102" y="492057"/>
                  </a:lnTo>
                  <a:lnTo>
                    <a:pt x="1276243" y="489883"/>
                  </a:lnTo>
                  <a:lnTo>
                    <a:pt x="1282452" y="486779"/>
                  </a:lnTo>
                  <a:lnTo>
                    <a:pt x="1287729" y="484606"/>
                  </a:lnTo>
                  <a:lnTo>
                    <a:pt x="1290833" y="480260"/>
                  </a:lnTo>
                  <a:lnTo>
                    <a:pt x="1296111" y="477155"/>
                  </a:lnTo>
                  <a:lnTo>
                    <a:pt x="1296111" y="460081"/>
                  </a:lnTo>
                  <a:lnTo>
                    <a:pt x="1300147" y="447352"/>
                  </a:lnTo>
                  <a:lnTo>
                    <a:pt x="1305424" y="435866"/>
                  </a:lnTo>
                  <a:lnTo>
                    <a:pt x="1302320" y="429657"/>
                  </a:lnTo>
                  <a:lnTo>
                    <a:pt x="1300147" y="423448"/>
                  </a:lnTo>
                  <a:lnTo>
                    <a:pt x="1296111" y="420344"/>
                  </a:lnTo>
                  <a:lnTo>
                    <a:pt x="1293006" y="415997"/>
                  </a:lnTo>
                  <a:lnTo>
                    <a:pt x="1290833" y="412893"/>
                  </a:lnTo>
                  <a:lnTo>
                    <a:pt x="1289902" y="407615"/>
                  </a:lnTo>
                  <a:lnTo>
                    <a:pt x="1289902" y="400165"/>
                  </a:lnTo>
                  <a:lnTo>
                    <a:pt x="1293006" y="390541"/>
                  </a:lnTo>
                  <a:lnTo>
                    <a:pt x="1296111" y="379054"/>
                  </a:lnTo>
                  <a:lnTo>
                    <a:pt x="1296111" y="366326"/>
                  </a:lnTo>
                  <a:lnTo>
                    <a:pt x="1293006" y="355771"/>
                  </a:lnTo>
                  <a:lnTo>
                    <a:pt x="1289902" y="340870"/>
                  </a:lnTo>
                  <a:lnTo>
                    <a:pt x="1283693" y="328141"/>
                  </a:lnTo>
                  <a:lnTo>
                    <a:pt x="1280589" y="318517"/>
                  </a:lnTo>
                  <a:lnTo>
                    <a:pt x="1282762" y="311067"/>
                  </a:lnTo>
                  <a:lnTo>
                    <a:pt x="1283693" y="299580"/>
                  </a:lnTo>
                  <a:lnTo>
                    <a:pt x="1287729" y="286852"/>
                  </a:lnTo>
                  <a:lnTo>
                    <a:pt x="1290833" y="271951"/>
                  </a:lnTo>
                  <a:lnTo>
                    <a:pt x="1293006" y="257049"/>
                  </a:lnTo>
                  <a:lnTo>
                    <a:pt x="1285866" y="249598"/>
                  </a:lnTo>
                  <a:lnTo>
                    <a:pt x="1280589" y="239975"/>
                  </a:lnTo>
                  <a:lnTo>
                    <a:pt x="1260720" y="239043"/>
                  </a:lnTo>
                  <a:lnTo>
                    <a:pt x="1243956" y="239975"/>
                  </a:lnTo>
                  <a:lnTo>
                    <a:pt x="1234643" y="246184"/>
                  </a:lnTo>
                  <a:lnTo>
                    <a:pt x="1227502" y="254566"/>
                  </a:lnTo>
                  <a:lnTo>
                    <a:pt x="1222225" y="266052"/>
                  </a:lnTo>
                  <a:lnTo>
                    <a:pt x="1218189" y="276607"/>
                  </a:lnTo>
                  <a:lnTo>
                    <a:pt x="1215085" y="290267"/>
                  </a:lnTo>
                  <a:lnTo>
                    <a:pt x="1211049" y="300822"/>
                  </a:lnTo>
                  <a:lnTo>
                    <a:pt x="1203909" y="310446"/>
                  </a:lnTo>
                  <a:lnTo>
                    <a:pt x="1193353" y="317896"/>
                  </a:lnTo>
                  <a:lnTo>
                    <a:pt x="1196458" y="338075"/>
                  </a:lnTo>
                  <a:lnTo>
                    <a:pt x="1198631" y="352977"/>
                  </a:lnTo>
                  <a:lnTo>
                    <a:pt x="1202667" y="370051"/>
                  </a:lnTo>
                  <a:lnTo>
                    <a:pt x="1200494" y="392403"/>
                  </a:lnTo>
                  <a:lnTo>
                    <a:pt x="1217258" y="392403"/>
                  </a:lnTo>
                  <a:lnTo>
                    <a:pt x="1218189" y="399854"/>
                  </a:lnTo>
                  <a:lnTo>
                    <a:pt x="1222225" y="405132"/>
                  </a:lnTo>
                  <a:lnTo>
                    <a:pt x="1224398" y="410409"/>
                  </a:lnTo>
                  <a:lnTo>
                    <a:pt x="1227502" y="414756"/>
                  </a:lnTo>
                  <a:lnTo>
                    <a:pt x="1232780" y="420033"/>
                  </a:lnTo>
                  <a:lnTo>
                    <a:pt x="1231849" y="423138"/>
                  </a:lnTo>
                  <a:lnTo>
                    <a:pt x="1231849" y="425311"/>
                  </a:lnTo>
                  <a:lnTo>
                    <a:pt x="1229676" y="427484"/>
                  </a:lnTo>
                  <a:lnTo>
                    <a:pt x="1220362" y="423138"/>
                  </a:lnTo>
                  <a:lnTo>
                    <a:pt x="1205771" y="415687"/>
                  </a:lnTo>
                  <a:lnTo>
                    <a:pt x="1190249" y="402959"/>
                  </a:lnTo>
                  <a:lnTo>
                    <a:pt x="1171622" y="390230"/>
                  </a:lnTo>
                  <a:lnTo>
                    <a:pt x="1159204" y="377502"/>
                  </a:lnTo>
                  <a:lnTo>
                    <a:pt x="1149891" y="366016"/>
                  </a:lnTo>
                  <a:lnTo>
                    <a:pt x="1142751" y="366016"/>
                  </a:lnTo>
                  <a:lnTo>
                    <a:pt x="1135611" y="366016"/>
                  </a:lnTo>
                  <a:lnTo>
                    <a:pt x="1130333" y="363842"/>
                  </a:lnTo>
                  <a:lnTo>
                    <a:pt x="1126297" y="362911"/>
                  </a:lnTo>
                  <a:lnTo>
                    <a:pt x="1119157" y="366016"/>
                  </a:lnTo>
                  <a:lnTo>
                    <a:pt x="1116052" y="368189"/>
                  </a:lnTo>
                  <a:lnTo>
                    <a:pt x="1112017" y="371293"/>
                  </a:lnTo>
                  <a:lnTo>
                    <a:pt x="1106739" y="375639"/>
                  </a:lnTo>
                  <a:lnTo>
                    <a:pt x="1106739" y="383090"/>
                  </a:lnTo>
                  <a:lnTo>
                    <a:pt x="1106739" y="388368"/>
                  </a:lnTo>
                  <a:lnTo>
                    <a:pt x="1108912" y="392714"/>
                  </a:lnTo>
                  <a:lnTo>
                    <a:pt x="1111085" y="395818"/>
                  </a:lnTo>
                  <a:lnTo>
                    <a:pt x="1114190" y="400165"/>
                  </a:lnTo>
                  <a:lnTo>
                    <a:pt x="1114190" y="405442"/>
                  </a:lnTo>
                  <a:lnTo>
                    <a:pt x="1112017" y="410720"/>
                  </a:lnTo>
                  <a:lnTo>
                    <a:pt x="1112017" y="415066"/>
                  </a:lnTo>
                  <a:lnTo>
                    <a:pt x="1111085" y="415997"/>
                  </a:lnTo>
                  <a:lnTo>
                    <a:pt x="1108912" y="420344"/>
                  </a:lnTo>
                  <a:lnTo>
                    <a:pt x="1106739" y="423448"/>
                  </a:lnTo>
                  <a:lnTo>
                    <a:pt x="1099599" y="422517"/>
                  </a:lnTo>
                  <a:lnTo>
                    <a:pt x="1096495" y="422517"/>
                  </a:lnTo>
                  <a:lnTo>
                    <a:pt x="1094321" y="420344"/>
                  </a:lnTo>
                  <a:lnTo>
                    <a:pt x="1092148" y="418170"/>
                  </a:lnTo>
                  <a:lnTo>
                    <a:pt x="1089044" y="415066"/>
                  </a:lnTo>
                  <a:lnTo>
                    <a:pt x="1086871" y="412893"/>
                  </a:lnTo>
                  <a:lnTo>
                    <a:pt x="1083766" y="412893"/>
                  </a:lnTo>
                  <a:lnTo>
                    <a:pt x="1072280" y="415997"/>
                  </a:lnTo>
                  <a:lnTo>
                    <a:pt x="1061724" y="420344"/>
                  </a:lnTo>
                  <a:lnTo>
                    <a:pt x="1048065" y="425621"/>
                  </a:lnTo>
                  <a:lnTo>
                    <a:pt x="1035647" y="430899"/>
                  </a:lnTo>
                  <a:lnTo>
                    <a:pt x="1030369" y="436176"/>
                  </a:lnTo>
                  <a:lnTo>
                    <a:pt x="1021056" y="436176"/>
                  </a:lnTo>
                  <a:lnTo>
                    <a:pt x="1028196" y="425621"/>
                  </a:lnTo>
                  <a:lnTo>
                    <a:pt x="1035336" y="420344"/>
                  </a:lnTo>
                  <a:lnTo>
                    <a:pt x="1044650" y="415066"/>
                  </a:lnTo>
                  <a:lnTo>
                    <a:pt x="1053963" y="407615"/>
                  </a:lnTo>
                  <a:lnTo>
                    <a:pt x="1040304" y="403269"/>
                  </a:lnTo>
                  <a:lnTo>
                    <a:pt x="1025713" y="400165"/>
                  </a:lnTo>
                  <a:lnTo>
                    <a:pt x="1010190" y="400165"/>
                  </a:lnTo>
                  <a:lnTo>
                    <a:pt x="1008017" y="407615"/>
                  </a:lnTo>
                  <a:lnTo>
                    <a:pt x="1008017" y="412893"/>
                  </a:lnTo>
                  <a:lnTo>
                    <a:pt x="1005844" y="415997"/>
                  </a:lnTo>
                  <a:lnTo>
                    <a:pt x="1003671" y="420344"/>
                  </a:lnTo>
                  <a:lnTo>
                    <a:pt x="1000567" y="423448"/>
                  </a:lnTo>
                  <a:lnTo>
                    <a:pt x="1000567" y="427794"/>
                  </a:lnTo>
                  <a:lnTo>
                    <a:pt x="996531" y="425621"/>
                  </a:lnTo>
                  <a:lnTo>
                    <a:pt x="995600" y="422517"/>
                  </a:lnTo>
                  <a:lnTo>
                    <a:pt x="993426" y="420344"/>
                  </a:lnTo>
                  <a:lnTo>
                    <a:pt x="991253" y="415997"/>
                  </a:lnTo>
                  <a:lnTo>
                    <a:pt x="990322" y="412893"/>
                  </a:lnTo>
                  <a:lnTo>
                    <a:pt x="986286" y="410720"/>
                  </a:lnTo>
                  <a:lnTo>
                    <a:pt x="983182" y="408547"/>
                  </a:lnTo>
                  <a:lnTo>
                    <a:pt x="981009" y="410720"/>
                  </a:lnTo>
                  <a:lnTo>
                    <a:pt x="975731" y="410720"/>
                  </a:lnTo>
                  <a:lnTo>
                    <a:pt x="969522" y="412893"/>
                  </a:lnTo>
                  <a:lnTo>
                    <a:pt x="957104" y="429967"/>
                  </a:lnTo>
                  <a:lnTo>
                    <a:pt x="942513" y="443627"/>
                  </a:lnTo>
                  <a:lnTo>
                    <a:pt x="930095" y="460702"/>
                  </a:lnTo>
                  <a:lnTo>
                    <a:pt x="932269" y="465979"/>
                  </a:lnTo>
                  <a:lnTo>
                    <a:pt x="932269" y="470325"/>
                  </a:lnTo>
                  <a:lnTo>
                    <a:pt x="932269" y="475603"/>
                  </a:lnTo>
                  <a:lnTo>
                    <a:pt x="932269" y="479949"/>
                  </a:lnTo>
                  <a:lnTo>
                    <a:pt x="930095" y="485227"/>
                  </a:lnTo>
                  <a:lnTo>
                    <a:pt x="926060" y="487400"/>
                  </a:lnTo>
                  <a:lnTo>
                    <a:pt x="925128" y="487400"/>
                  </a:lnTo>
                  <a:lnTo>
                    <a:pt x="922955" y="488331"/>
                  </a:lnTo>
                  <a:lnTo>
                    <a:pt x="920782" y="488331"/>
                  </a:lnTo>
                  <a:lnTo>
                    <a:pt x="915504" y="488331"/>
                  </a:lnTo>
                  <a:lnTo>
                    <a:pt x="911469" y="487400"/>
                  </a:lnTo>
                  <a:lnTo>
                    <a:pt x="908364" y="485227"/>
                  </a:lnTo>
                  <a:lnTo>
                    <a:pt x="906191" y="483054"/>
                  </a:lnTo>
                  <a:lnTo>
                    <a:pt x="900914" y="480881"/>
                  </a:lnTo>
                  <a:lnTo>
                    <a:pt x="900914" y="460702"/>
                  </a:lnTo>
                  <a:lnTo>
                    <a:pt x="908054" y="460702"/>
                  </a:lnTo>
                  <a:lnTo>
                    <a:pt x="911158" y="458528"/>
                  </a:lnTo>
                  <a:lnTo>
                    <a:pt x="913331" y="458528"/>
                  </a:lnTo>
                  <a:lnTo>
                    <a:pt x="917367" y="457597"/>
                  </a:lnTo>
                  <a:lnTo>
                    <a:pt x="917367" y="447973"/>
                  </a:lnTo>
                  <a:lnTo>
                    <a:pt x="911158" y="438349"/>
                  </a:lnTo>
                  <a:lnTo>
                    <a:pt x="904018" y="427794"/>
                  </a:lnTo>
                  <a:lnTo>
                    <a:pt x="896878" y="420344"/>
                  </a:lnTo>
                  <a:lnTo>
                    <a:pt x="866765" y="420344"/>
                  </a:lnTo>
                  <a:lnTo>
                    <a:pt x="873905" y="464737"/>
                  </a:lnTo>
                  <a:lnTo>
                    <a:pt x="877009" y="504785"/>
                  </a:lnTo>
                  <a:lnTo>
                    <a:pt x="869869" y="502612"/>
                  </a:lnTo>
                  <a:lnTo>
                    <a:pt x="862729" y="501680"/>
                  </a:lnTo>
                  <a:lnTo>
                    <a:pt x="855588" y="499507"/>
                  </a:lnTo>
                  <a:lnTo>
                    <a:pt x="850311" y="497334"/>
                  </a:lnTo>
                  <a:lnTo>
                    <a:pt x="840997" y="510062"/>
                  </a:lnTo>
                  <a:lnTo>
                    <a:pt x="830442" y="521549"/>
                  </a:lnTo>
                  <a:lnTo>
                    <a:pt x="813678" y="529000"/>
                  </a:lnTo>
                  <a:lnTo>
                    <a:pt x="815851" y="534277"/>
                  </a:lnTo>
                  <a:lnTo>
                    <a:pt x="815851" y="537382"/>
                  </a:lnTo>
                  <a:lnTo>
                    <a:pt x="815851" y="539555"/>
                  </a:lnTo>
                  <a:lnTo>
                    <a:pt x="818025" y="541728"/>
                  </a:lnTo>
                  <a:lnTo>
                    <a:pt x="818956" y="543901"/>
                  </a:lnTo>
                  <a:lnTo>
                    <a:pt x="821129" y="544832"/>
                  </a:lnTo>
                  <a:lnTo>
                    <a:pt x="821129" y="551041"/>
                  </a:lnTo>
                  <a:lnTo>
                    <a:pt x="818956" y="556319"/>
                  </a:lnTo>
                  <a:lnTo>
                    <a:pt x="818025" y="558492"/>
                  </a:lnTo>
                  <a:lnTo>
                    <a:pt x="815851" y="561596"/>
                  </a:lnTo>
                  <a:lnTo>
                    <a:pt x="813678" y="565943"/>
                  </a:lnTo>
                  <a:lnTo>
                    <a:pt x="799087" y="559734"/>
                  </a:lnTo>
                  <a:lnTo>
                    <a:pt x="786669" y="552283"/>
                  </a:lnTo>
                  <a:lnTo>
                    <a:pt x="774252" y="544832"/>
                  </a:lnTo>
                  <a:lnTo>
                    <a:pt x="774252" y="549179"/>
                  </a:lnTo>
                  <a:lnTo>
                    <a:pt x="767732" y="549179"/>
                  </a:lnTo>
                  <a:lnTo>
                    <a:pt x="767732" y="559734"/>
                  </a:lnTo>
                  <a:lnTo>
                    <a:pt x="769906" y="569358"/>
                  </a:lnTo>
                  <a:lnTo>
                    <a:pt x="772079" y="582086"/>
                  </a:lnTo>
                  <a:lnTo>
                    <a:pt x="764938" y="581155"/>
                  </a:lnTo>
                  <a:lnTo>
                    <a:pt x="760903" y="576808"/>
                  </a:lnTo>
                  <a:lnTo>
                    <a:pt x="755625" y="574635"/>
                  </a:lnTo>
                  <a:lnTo>
                    <a:pt x="752520" y="569358"/>
                  </a:lnTo>
                  <a:lnTo>
                    <a:pt x="748485" y="559734"/>
                  </a:lnTo>
                  <a:lnTo>
                    <a:pt x="745380" y="544832"/>
                  </a:lnTo>
                  <a:lnTo>
                    <a:pt x="743207" y="526827"/>
                  </a:lnTo>
                  <a:lnTo>
                    <a:pt x="741034" y="509752"/>
                  </a:lnTo>
                  <a:lnTo>
                    <a:pt x="738861" y="497024"/>
                  </a:lnTo>
                  <a:lnTo>
                    <a:pt x="753452" y="502301"/>
                  </a:lnTo>
                  <a:lnTo>
                    <a:pt x="768043" y="509752"/>
                  </a:lnTo>
                  <a:lnTo>
                    <a:pt x="784807" y="517203"/>
                  </a:lnTo>
                  <a:lnTo>
                    <a:pt x="802502" y="517203"/>
                  </a:lnTo>
                  <a:lnTo>
                    <a:pt x="819266" y="508821"/>
                  </a:lnTo>
                  <a:lnTo>
                    <a:pt x="831684" y="495161"/>
                  </a:lnTo>
                  <a:lnTo>
                    <a:pt x="833857" y="479328"/>
                  </a:lnTo>
                  <a:lnTo>
                    <a:pt x="830753" y="462254"/>
                  </a:lnTo>
                  <a:lnTo>
                    <a:pt x="819266" y="445179"/>
                  </a:lnTo>
                  <a:lnTo>
                    <a:pt x="806848" y="429347"/>
                  </a:lnTo>
                  <a:lnTo>
                    <a:pt x="792258" y="414445"/>
                  </a:lnTo>
                  <a:lnTo>
                    <a:pt x="777667" y="402959"/>
                  </a:lnTo>
                  <a:lnTo>
                    <a:pt x="765249" y="395508"/>
                  </a:lnTo>
                  <a:lnTo>
                    <a:pt x="732031" y="392403"/>
                  </a:lnTo>
                  <a:lnTo>
                    <a:pt x="726753" y="386195"/>
                  </a:lnTo>
                  <a:lnTo>
                    <a:pt x="721476" y="380917"/>
                  </a:lnTo>
                  <a:lnTo>
                    <a:pt x="719303" y="375639"/>
                  </a:lnTo>
                  <a:lnTo>
                    <a:pt x="717130" y="371293"/>
                  </a:lnTo>
                  <a:lnTo>
                    <a:pt x="711852" y="371293"/>
                  </a:lnTo>
                  <a:lnTo>
                    <a:pt x="704712" y="373466"/>
                  </a:lnTo>
                  <a:lnTo>
                    <a:pt x="692294" y="378744"/>
                  </a:lnTo>
                  <a:lnTo>
                    <a:pt x="690121" y="375639"/>
                  </a:lnTo>
                  <a:lnTo>
                    <a:pt x="689190" y="373466"/>
                  </a:lnTo>
                  <a:lnTo>
                    <a:pt x="687016" y="373466"/>
                  </a:lnTo>
                  <a:lnTo>
                    <a:pt x="684843" y="370362"/>
                  </a:lnTo>
                  <a:lnTo>
                    <a:pt x="684843" y="366016"/>
                  </a:lnTo>
                  <a:lnTo>
                    <a:pt x="687016" y="363842"/>
                  </a:lnTo>
                  <a:lnTo>
                    <a:pt x="687016" y="362911"/>
                  </a:lnTo>
                  <a:lnTo>
                    <a:pt x="689190" y="362911"/>
                  </a:lnTo>
                  <a:lnTo>
                    <a:pt x="690121" y="360738"/>
                  </a:lnTo>
                  <a:lnTo>
                    <a:pt x="692294" y="358565"/>
                  </a:lnTo>
                  <a:lnTo>
                    <a:pt x="689190" y="343664"/>
                  </a:lnTo>
                  <a:lnTo>
                    <a:pt x="682981" y="336213"/>
                  </a:lnTo>
                  <a:lnTo>
                    <a:pt x="675840" y="334040"/>
                  </a:lnTo>
                  <a:lnTo>
                    <a:pt x="668700" y="333108"/>
                  </a:lnTo>
                  <a:lnTo>
                    <a:pt x="660318" y="328762"/>
                  </a:lnTo>
                  <a:lnTo>
                    <a:pt x="653178" y="321311"/>
                  </a:lnTo>
                  <a:lnTo>
                    <a:pt x="636414" y="323485"/>
                  </a:lnTo>
                  <a:lnTo>
                    <a:pt x="619650" y="327831"/>
                  </a:lnTo>
                  <a:lnTo>
                    <a:pt x="607232" y="330935"/>
                  </a:lnTo>
                  <a:lnTo>
                    <a:pt x="595745" y="340559"/>
                  </a:lnTo>
                  <a:lnTo>
                    <a:pt x="589536" y="355460"/>
                  </a:lnTo>
                  <a:lnTo>
                    <a:pt x="583328" y="351114"/>
                  </a:lnTo>
                  <a:lnTo>
                    <a:pt x="581465" y="351114"/>
                  </a:lnTo>
                  <a:lnTo>
                    <a:pt x="579292" y="348941"/>
                  </a:lnTo>
                  <a:lnTo>
                    <a:pt x="577119" y="348941"/>
                  </a:lnTo>
                  <a:lnTo>
                    <a:pt x="574014" y="348941"/>
                  </a:lnTo>
                  <a:lnTo>
                    <a:pt x="569978" y="348941"/>
                  </a:lnTo>
                  <a:lnTo>
                    <a:pt x="564701" y="348941"/>
                  </a:lnTo>
                  <a:lnTo>
                    <a:pt x="564701" y="362601"/>
                  </a:lnTo>
                  <a:lnTo>
                    <a:pt x="560665" y="360428"/>
                  </a:lnTo>
                  <a:lnTo>
                    <a:pt x="559734" y="360428"/>
                  </a:lnTo>
                  <a:lnTo>
                    <a:pt x="557561" y="360428"/>
                  </a:lnTo>
                  <a:lnTo>
                    <a:pt x="555387" y="358254"/>
                  </a:lnTo>
                  <a:lnTo>
                    <a:pt x="535519" y="363532"/>
                  </a:lnTo>
                  <a:lnTo>
                    <a:pt x="520928" y="375019"/>
                  </a:lnTo>
                  <a:lnTo>
                    <a:pt x="511615" y="392093"/>
                  </a:lnTo>
                  <a:lnTo>
                    <a:pt x="494850" y="392093"/>
                  </a:lnTo>
                  <a:lnTo>
                    <a:pt x="494850" y="406994"/>
                  </a:lnTo>
                  <a:lnTo>
                    <a:pt x="479328" y="415377"/>
                  </a:lnTo>
                  <a:lnTo>
                    <a:pt x="466910" y="430278"/>
                  </a:lnTo>
                  <a:lnTo>
                    <a:pt x="453251" y="452630"/>
                  </a:lnTo>
                  <a:lnTo>
                    <a:pt x="442696" y="476845"/>
                  </a:lnTo>
                  <a:lnTo>
                    <a:pt x="431209" y="501060"/>
                  </a:lnTo>
                  <a:lnTo>
                    <a:pt x="420654" y="524343"/>
                  </a:lnTo>
                  <a:lnTo>
                    <a:pt x="408236" y="544522"/>
                  </a:lnTo>
                  <a:lnTo>
                    <a:pt x="394577" y="561596"/>
                  </a:lnTo>
                  <a:lnTo>
                    <a:pt x="396750" y="565943"/>
                  </a:lnTo>
                  <a:lnTo>
                    <a:pt x="396750" y="569047"/>
                  </a:lnTo>
                  <a:lnTo>
                    <a:pt x="396750" y="571220"/>
                  </a:lnTo>
                  <a:lnTo>
                    <a:pt x="398923" y="571220"/>
                  </a:lnTo>
                  <a:lnTo>
                    <a:pt x="401096" y="571220"/>
                  </a:lnTo>
                  <a:lnTo>
                    <a:pt x="404200" y="573393"/>
                  </a:lnTo>
                  <a:lnTo>
                    <a:pt x="394887" y="581775"/>
                  </a:lnTo>
                  <a:lnTo>
                    <a:pt x="384332" y="586122"/>
                  </a:lnTo>
                  <a:lnTo>
                    <a:pt x="371914" y="593572"/>
                  </a:lnTo>
                  <a:lnTo>
                    <a:pt x="369741" y="596677"/>
                  </a:lnTo>
                  <a:lnTo>
                    <a:pt x="367568" y="602886"/>
                  </a:lnTo>
                  <a:lnTo>
                    <a:pt x="366636" y="605990"/>
                  </a:lnTo>
                  <a:lnTo>
                    <a:pt x="364463" y="610336"/>
                  </a:lnTo>
                  <a:lnTo>
                    <a:pt x="360427" y="613441"/>
                  </a:lnTo>
                  <a:lnTo>
                    <a:pt x="359496" y="611268"/>
                  </a:lnTo>
                  <a:lnTo>
                    <a:pt x="357323" y="610336"/>
                  </a:lnTo>
                  <a:lnTo>
                    <a:pt x="355150" y="608163"/>
                  </a:lnTo>
                  <a:lnTo>
                    <a:pt x="352045" y="605990"/>
                  </a:lnTo>
                  <a:lnTo>
                    <a:pt x="345836" y="611268"/>
                  </a:lnTo>
                  <a:lnTo>
                    <a:pt x="340559" y="617477"/>
                  </a:lnTo>
                  <a:lnTo>
                    <a:pt x="335281" y="622754"/>
                  </a:lnTo>
                  <a:lnTo>
                    <a:pt x="331246" y="625859"/>
                  </a:lnTo>
                  <a:lnTo>
                    <a:pt x="325968" y="640760"/>
                  </a:lnTo>
                  <a:lnTo>
                    <a:pt x="323795" y="652247"/>
                  </a:lnTo>
                  <a:lnTo>
                    <a:pt x="320690" y="660629"/>
                  </a:lnTo>
                  <a:lnTo>
                    <a:pt x="311377" y="670252"/>
                  </a:lnTo>
                  <a:lnTo>
                    <a:pt x="313550" y="692605"/>
                  </a:lnTo>
                  <a:lnTo>
                    <a:pt x="316655" y="709679"/>
                  </a:lnTo>
                  <a:lnTo>
                    <a:pt x="320690" y="724581"/>
                  </a:lnTo>
                  <a:lnTo>
                    <a:pt x="322864" y="742586"/>
                  </a:lnTo>
                  <a:lnTo>
                    <a:pt x="323795" y="764938"/>
                  </a:lnTo>
                  <a:lnTo>
                    <a:pt x="327831" y="764938"/>
                  </a:lnTo>
                  <a:lnTo>
                    <a:pt x="330004" y="767112"/>
                  </a:lnTo>
                  <a:lnTo>
                    <a:pt x="330935" y="767112"/>
                  </a:lnTo>
                  <a:lnTo>
                    <a:pt x="333108" y="767112"/>
                  </a:lnTo>
                  <a:lnTo>
                    <a:pt x="335281" y="769285"/>
                  </a:lnTo>
                  <a:lnTo>
                    <a:pt x="352977" y="764938"/>
                  </a:lnTo>
                  <a:lnTo>
                    <a:pt x="364463" y="759661"/>
                  </a:lnTo>
                  <a:lnTo>
                    <a:pt x="375018" y="752210"/>
                  </a:lnTo>
                  <a:lnTo>
                    <a:pt x="384332" y="742586"/>
                  </a:lnTo>
                  <a:lnTo>
                    <a:pt x="398923" y="735136"/>
                  </a:lnTo>
                  <a:lnTo>
                    <a:pt x="409478" y="762765"/>
                  </a:lnTo>
                  <a:lnTo>
                    <a:pt x="415687" y="786980"/>
                  </a:lnTo>
                  <a:lnTo>
                    <a:pt x="424069" y="809332"/>
                  </a:lnTo>
                  <a:lnTo>
                    <a:pt x="438660" y="829511"/>
                  </a:lnTo>
                  <a:lnTo>
                    <a:pt x="438660" y="833857"/>
                  </a:lnTo>
                  <a:lnTo>
                    <a:pt x="444869" y="833857"/>
                  </a:lnTo>
                  <a:lnTo>
                    <a:pt x="453251" y="818956"/>
                  </a:lnTo>
                  <a:lnTo>
                    <a:pt x="462564" y="807470"/>
                  </a:lnTo>
                  <a:lnTo>
                    <a:pt x="474051" y="796914"/>
                  </a:lnTo>
                  <a:lnTo>
                    <a:pt x="481191" y="784186"/>
                  </a:lnTo>
                  <a:lnTo>
                    <a:pt x="488331" y="767112"/>
                  </a:lnTo>
                  <a:lnTo>
                    <a:pt x="491436" y="744759"/>
                  </a:lnTo>
                  <a:lnTo>
                    <a:pt x="515340" y="735136"/>
                  </a:lnTo>
                  <a:lnTo>
                    <a:pt x="516271" y="734204"/>
                  </a:lnTo>
                  <a:lnTo>
                    <a:pt x="516271" y="729858"/>
                  </a:lnTo>
                  <a:lnTo>
                    <a:pt x="518444" y="727685"/>
                  </a:lnTo>
                  <a:lnTo>
                    <a:pt x="518444" y="726754"/>
                  </a:lnTo>
                  <a:lnTo>
                    <a:pt x="520618" y="724581"/>
                  </a:lnTo>
                  <a:lnTo>
                    <a:pt x="522791" y="722407"/>
                  </a:lnTo>
                  <a:lnTo>
                    <a:pt x="528068" y="720234"/>
                  </a:lnTo>
                  <a:lnTo>
                    <a:pt x="524032" y="704402"/>
                  </a:lnTo>
                  <a:lnTo>
                    <a:pt x="516892" y="690742"/>
                  </a:lnTo>
                  <a:lnTo>
                    <a:pt x="506337" y="680187"/>
                  </a:lnTo>
                  <a:lnTo>
                    <a:pt x="494850" y="670563"/>
                  </a:lnTo>
                  <a:lnTo>
                    <a:pt x="501059" y="645106"/>
                  </a:lnTo>
                  <a:lnTo>
                    <a:pt x="509441" y="622754"/>
                  </a:lnTo>
                  <a:lnTo>
                    <a:pt x="523101" y="603817"/>
                  </a:lnTo>
                  <a:lnTo>
                    <a:pt x="537692" y="587984"/>
                  </a:lnTo>
                  <a:lnTo>
                    <a:pt x="550110" y="570910"/>
                  </a:lnTo>
                  <a:lnTo>
                    <a:pt x="559423" y="550731"/>
                  </a:lnTo>
                  <a:lnTo>
                    <a:pt x="564701" y="524343"/>
                  </a:lnTo>
                  <a:lnTo>
                    <a:pt x="581465" y="523412"/>
                  </a:lnTo>
                  <a:lnTo>
                    <a:pt x="595125" y="521238"/>
                  </a:lnTo>
                  <a:lnTo>
                    <a:pt x="601334" y="526516"/>
                  </a:lnTo>
                  <a:lnTo>
                    <a:pt x="606611" y="531794"/>
                  </a:lnTo>
                  <a:lnTo>
                    <a:pt x="611889" y="537071"/>
                  </a:lnTo>
                  <a:lnTo>
                    <a:pt x="602575" y="554146"/>
                  </a:lnTo>
                  <a:lnTo>
                    <a:pt x="590157" y="569047"/>
                  </a:lnTo>
                  <a:lnTo>
                    <a:pt x="575566" y="583949"/>
                  </a:lnTo>
                  <a:lnTo>
                    <a:pt x="560976" y="596677"/>
                  </a:lnTo>
                  <a:lnTo>
                    <a:pt x="552593" y="615614"/>
                  </a:lnTo>
                  <a:lnTo>
                    <a:pt x="550420" y="628342"/>
                  </a:lnTo>
                  <a:lnTo>
                    <a:pt x="552593" y="643244"/>
                  </a:lnTo>
                  <a:lnTo>
                    <a:pt x="553525" y="655972"/>
                  </a:lnTo>
                  <a:lnTo>
                    <a:pt x="552593" y="667458"/>
                  </a:lnTo>
                  <a:lnTo>
                    <a:pt x="553525" y="682360"/>
                  </a:lnTo>
                  <a:lnTo>
                    <a:pt x="557561" y="690742"/>
                  </a:lnTo>
                  <a:lnTo>
                    <a:pt x="562838" y="698193"/>
                  </a:lnTo>
                  <a:lnTo>
                    <a:pt x="568116" y="705643"/>
                  </a:lnTo>
                  <a:lnTo>
                    <a:pt x="572152" y="715267"/>
                  </a:lnTo>
                  <a:lnTo>
                    <a:pt x="593883" y="712163"/>
                  </a:lnTo>
                  <a:lnTo>
                    <a:pt x="613751" y="705954"/>
                  </a:lnTo>
                  <a:lnTo>
                    <a:pt x="631447" y="697572"/>
                  </a:lnTo>
                  <a:lnTo>
                    <a:pt x="638587" y="697572"/>
                  </a:lnTo>
                  <a:lnTo>
                    <a:pt x="644796" y="698503"/>
                  </a:lnTo>
                  <a:lnTo>
                    <a:pt x="647900" y="700676"/>
                  </a:lnTo>
                  <a:lnTo>
                    <a:pt x="653178" y="702849"/>
                  </a:lnTo>
                  <a:lnTo>
                    <a:pt x="659387" y="705022"/>
                  </a:lnTo>
                  <a:lnTo>
                    <a:pt x="652246" y="715578"/>
                  </a:lnTo>
                  <a:lnTo>
                    <a:pt x="642933" y="719924"/>
                  </a:lnTo>
                  <a:lnTo>
                    <a:pt x="633620" y="717751"/>
                  </a:lnTo>
                  <a:lnTo>
                    <a:pt x="621202" y="715578"/>
                  </a:lnTo>
                  <a:lnTo>
                    <a:pt x="608784" y="715578"/>
                  </a:lnTo>
                  <a:lnTo>
                    <a:pt x="601644" y="719924"/>
                  </a:lnTo>
                  <a:lnTo>
                    <a:pt x="595435" y="723028"/>
                  </a:lnTo>
                  <a:lnTo>
                    <a:pt x="589226" y="727375"/>
                  </a:lnTo>
                  <a:lnTo>
                    <a:pt x="579913" y="728306"/>
                  </a:lnTo>
                  <a:lnTo>
                    <a:pt x="583017" y="745380"/>
                  </a:lnTo>
                  <a:lnTo>
                    <a:pt x="585190" y="755004"/>
                  </a:lnTo>
                  <a:lnTo>
                    <a:pt x="589226" y="762455"/>
                  </a:lnTo>
                  <a:lnTo>
                    <a:pt x="590157" y="773010"/>
                  </a:lnTo>
                  <a:lnTo>
                    <a:pt x="592331" y="790085"/>
                  </a:lnTo>
                  <a:lnTo>
                    <a:pt x="587053" y="787911"/>
                  </a:lnTo>
                  <a:lnTo>
                    <a:pt x="581775" y="785738"/>
                  </a:lnTo>
                  <a:lnTo>
                    <a:pt x="579602" y="784807"/>
                  </a:lnTo>
                  <a:lnTo>
                    <a:pt x="577429" y="780461"/>
                  </a:lnTo>
                  <a:lnTo>
                    <a:pt x="575256" y="777356"/>
                  </a:lnTo>
                  <a:lnTo>
                    <a:pt x="572152" y="773010"/>
                  </a:lnTo>
                  <a:lnTo>
                    <a:pt x="572152" y="769906"/>
                  </a:lnTo>
                  <a:lnTo>
                    <a:pt x="566874" y="770837"/>
                  </a:lnTo>
                  <a:lnTo>
                    <a:pt x="562838" y="773010"/>
                  </a:lnTo>
                  <a:lnTo>
                    <a:pt x="559734" y="777356"/>
                  </a:lnTo>
                  <a:lnTo>
                    <a:pt x="555698" y="778288"/>
                  </a:lnTo>
                  <a:lnTo>
                    <a:pt x="552593" y="782634"/>
                  </a:lnTo>
                  <a:lnTo>
                    <a:pt x="548558" y="808090"/>
                  </a:lnTo>
                  <a:lnTo>
                    <a:pt x="548558" y="839756"/>
                  </a:lnTo>
                  <a:lnTo>
                    <a:pt x="543280" y="841929"/>
                  </a:lnTo>
                  <a:lnTo>
                    <a:pt x="539244" y="841929"/>
                  </a:lnTo>
                  <a:lnTo>
                    <a:pt x="536140" y="842860"/>
                  </a:lnTo>
                  <a:lnTo>
                    <a:pt x="532104" y="847207"/>
                  </a:lnTo>
                  <a:lnTo>
                    <a:pt x="531173" y="849380"/>
                  </a:lnTo>
                  <a:lnTo>
                    <a:pt x="528999" y="854657"/>
                  </a:lnTo>
                  <a:lnTo>
                    <a:pt x="509131" y="850311"/>
                  </a:lnTo>
                  <a:lnTo>
                    <a:pt x="494540" y="849380"/>
                  </a:lnTo>
                  <a:lnTo>
                    <a:pt x="485227" y="852484"/>
                  </a:lnTo>
                  <a:lnTo>
                    <a:pt x="478086" y="856830"/>
                  </a:lnTo>
                  <a:lnTo>
                    <a:pt x="472809" y="862108"/>
                  </a:lnTo>
                  <a:lnTo>
                    <a:pt x="463495" y="867386"/>
                  </a:lnTo>
                  <a:lnTo>
                    <a:pt x="452940" y="871732"/>
                  </a:lnTo>
                  <a:lnTo>
                    <a:pt x="443627" y="871732"/>
                  </a:lnTo>
                  <a:lnTo>
                    <a:pt x="436487" y="865523"/>
                  </a:lnTo>
                  <a:lnTo>
                    <a:pt x="431209" y="862418"/>
                  </a:lnTo>
                  <a:lnTo>
                    <a:pt x="423138" y="862418"/>
                  </a:lnTo>
                  <a:lnTo>
                    <a:pt x="411651" y="867696"/>
                  </a:lnTo>
                  <a:lnTo>
                    <a:pt x="406373" y="864592"/>
                  </a:lnTo>
                  <a:lnTo>
                    <a:pt x="402338" y="862418"/>
                  </a:lnTo>
                  <a:lnTo>
                    <a:pt x="401406" y="860245"/>
                  </a:lnTo>
                  <a:lnTo>
                    <a:pt x="397371" y="858072"/>
                  </a:lnTo>
                  <a:lnTo>
                    <a:pt x="392093" y="854968"/>
                  </a:lnTo>
                  <a:lnTo>
                    <a:pt x="392093" y="842239"/>
                  </a:lnTo>
                  <a:lnTo>
                    <a:pt x="394266" y="825165"/>
                  </a:lnTo>
                  <a:lnTo>
                    <a:pt x="395197" y="807159"/>
                  </a:lnTo>
                  <a:lnTo>
                    <a:pt x="397371" y="793500"/>
                  </a:lnTo>
                  <a:lnTo>
                    <a:pt x="399544" y="786049"/>
                  </a:lnTo>
                  <a:lnTo>
                    <a:pt x="399544" y="777667"/>
                  </a:lnTo>
                  <a:lnTo>
                    <a:pt x="387126" y="780771"/>
                  </a:lnTo>
                  <a:lnTo>
                    <a:pt x="375639" y="785117"/>
                  </a:lnTo>
                  <a:lnTo>
                    <a:pt x="360117" y="786049"/>
                  </a:lnTo>
                  <a:lnTo>
                    <a:pt x="361048" y="803123"/>
                  </a:lnTo>
                  <a:lnTo>
                    <a:pt x="361048" y="823302"/>
                  </a:lnTo>
                  <a:lnTo>
                    <a:pt x="365084" y="845654"/>
                  </a:lnTo>
                  <a:lnTo>
                    <a:pt x="372224" y="864592"/>
                  </a:lnTo>
                  <a:lnTo>
                    <a:pt x="370051" y="865523"/>
                  </a:lnTo>
                  <a:lnTo>
                    <a:pt x="370051" y="867696"/>
                  </a:lnTo>
                  <a:lnTo>
                    <a:pt x="370051" y="869869"/>
                  </a:lnTo>
                  <a:lnTo>
                    <a:pt x="367878" y="872042"/>
                  </a:lnTo>
                  <a:lnTo>
                    <a:pt x="353287" y="877320"/>
                  </a:lnTo>
                  <a:lnTo>
                    <a:pt x="337765" y="882597"/>
                  </a:lnTo>
                  <a:lnTo>
                    <a:pt x="324105" y="887875"/>
                  </a:lnTo>
                  <a:lnTo>
                    <a:pt x="313550" y="895326"/>
                  </a:lnTo>
                  <a:lnTo>
                    <a:pt x="308273" y="906812"/>
                  </a:lnTo>
                  <a:lnTo>
                    <a:pt x="306099" y="917367"/>
                  </a:lnTo>
                  <a:lnTo>
                    <a:pt x="298959" y="928854"/>
                  </a:lnTo>
                  <a:lnTo>
                    <a:pt x="264500" y="939409"/>
                  </a:lnTo>
                  <a:lnTo>
                    <a:pt x="262327" y="943755"/>
                  </a:lnTo>
                  <a:lnTo>
                    <a:pt x="260154" y="946860"/>
                  </a:lnTo>
                  <a:lnTo>
                    <a:pt x="260154" y="951206"/>
                  </a:lnTo>
                  <a:lnTo>
                    <a:pt x="260154" y="954310"/>
                  </a:lnTo>
                  <a:lnTo>
                    <a:pt x="260154" y="958657"/>
                  </a:lnTo>
                  <a:lnTo>
                    <a:pt x="259222" y="961761"/>
                  </a:lnTo>
                  <a:lnTo>
                    <a:pt x="257049" y="963934"/>
                  </a:lnTo>
                  <a:lnTo>
                    <a:pt x="251771" y="966107"/>
                  </a:lnTo>
                  <a:lnTo>
                    <a:pt x="247736" y="967039"/>
                  </a:lnTo>
                  <a:lnTo>
                    <a:pt x="242458" y="969212"/>
                  </a:lnTo>
                  <a:lnTo>
                    <a:pt x="238422" y="973558"/>
                  </a:lnTo>
                  <a:lnTo>
                    <a:pt x="235318" y="971385"/>
                  </a:lnTo>
                  <a:lnTo>
                    <a:pt x="231282" y="969212"/>
                  </a:lnTo>
                  <a:lnTo>
                    <a:pt x="228178" y="969212"/>
                  </a:lnTo>
                  <a:lnTo>
                    <a:pt x="226004" y="967039"/>
                  </a:lnTo>
                  <a:lnTo>
                    <a:pt x="220727" y="966107"/>
                  </a:lnTo>
                  <a:lnTo>
                    <a:pt x="215449" y="966107"/>
                  </a:lnTo>
                  <a:lnTo>
                    <a:pt x="215449" y="986286"/>
                  </a:lnTo>
                  <a:lnTo>
                    <a:pt x="209240" y="986286"/>
                  </a:lnTo>
                  <a:lnTo>
                    <a:pt x="203963" y="986286"/>
                  </a:lnTo>
                  <a:lnTo>
                    <a:pt x="198685" y="988459"/>
                  </a:lnTo>
                  <a:lnTo>
                    <a:pt x="194650" y="989391"/>
                  </a:lnTo>
                  <a:lnTo>
                    <a:pt x="188441" y="989391"/>
                  </a:lnTo>
                  <a:lnTo>
                    <a:pt x="184405" y="991564"/>
                  </a:lnTo>
                  <a:lnTo>
                    <a:pt x="181300" y="991564"/>
                  </a:lnTo>
                  <a:lnTo>
                    <a:pt x="179127" y="993737"/>
                  </a:lnTo>
                  <a:lnTo>
                    <a:pt x="175091" y="995910"/>
                  </a:lnTo>
                  <a:lnTo>
                    <a:pt x="171987" y="996842"/>
                  </a:lnTo>
                  <a:lnTo>
                    <a:pt x="181300" y="1006465"/>
                  </a:lnTo>
                  <a:lnTo>
                    <a:pt x="193718" y="1013916"/>
                  </a:lnTo>
                  <a:lnTo>
                    <a:pt x="206136" y="1018262"/>
                  </a:lnTo>
                  <a:lnTo>
                    <a:pt x="218554" y="1021367"/>
                  </a:lnTo>
                  <a:lnTo>
                    <a:pt x="220727" y="1040304"/>
                  </a:lnTo>
                  <a:lnTo>
                    <a:pt x="222900" y="1056137"/>
                  </a:lnTo>
                  <a:lnTo>
                    <a:pt x="222900" y="1073211"/>
                  </a:lnTo>
                  <a:lnTo>
                    <a:pt x="218864" y="1088113"/>
                  </a:lnTo>
                  <a:lnTo>
                    <a:pt x="218864" y="1090286"/>
                  </a:lnTo>
                  <a:lnTo>
                    <a:pt x="218864" y="1091217"/>
                  </a:lnTo>
                  <a:lnTo>
                    <a:pt x="216691" y="1091217"/>
                  </a:lnTo>
                  <a:lnTo>
                    <a:pt x="216691" y="1093390"/>
                  </a:lnTo>
                  <a:lnTo>
                    <a:pt x="215760" y="1095563"/>
                  </a:lnTo>
                  <a:lnTo>
                    <a:pt x="202100" y="1100841"/>
                  </a:lnTo>
                  <a:lnTo>
                    <a:pt x="184405" y="1105187"/>
                  </a:lnTo>
                  <a:lnTo>
                    <a:pt x="166709" y="1105187"/>
                  </a:lnTo>
                  <a:lnTo>
                    <a:pt x="149945" y="1100841"/>
                  </a:lnTo>
                  <a:lnTo>
                    <a:pt x="135354" y="1095563"/>
                  </a:lnTo>
                  <a:lnTo>
                    <a:pt x="130077" y="1095563"/>
                  </a:lnTo>
                  <a:lnTo>
                    <a:pt x="126041" y="1097736"/>
                  </a:lnTo>
                  <a:lnTo>
                    <a:pt x="122936" y="1097736"/>
                  </a:lnTo>
                  <a:lnTo>
                    <a:pt x="120763" y="1097736"/>
                  </a:lnTo>
                  <a:lnTo>
                    <a:pt x="118590" y="1098668"/>
                  </a:lnTo>
                  <a:lnTo>
                    <a:pt x="116417" y="1103014"/>
                  </a:lnTo>
                  <a:lnTo>
                    <a:pt x="115796" y="1106739"/>
                  </a:lnTo>
                  <a:lnTo>
                    <a:pt x="111760" y="1119468"/>
                  </a:lnTo>
                  <a:lnTo>
                    <a:pt x="111760" y="1140578"/>
                  </a:lnTo>
                  <a:lnTo>
                    <a:pt x="111760" y="1163861"/>
                  </a:lnTo>
                  <a:lnTo>
                    <a:pt x="113934" y="1188076"/>
                  </a:lnTo>
                  <a:lnTo>
                    <a:pt x="116107" y="1208255"/>
                  </a:lnTo>
                  <a:lnTo>
                    <a:pt x="116107" y="1223157"/>
                  </a:lnTo>
                  <a:lnTo>
                    <a:pt x="119211" y="1223157"/>
                  </a:lnTo>
                  <a:lnTo>
                    <a:pt x="119211" y="1228434"/>
                  </a:lnTo>
                  <a:lnTo>
                    <a:pt x="126351" y="1228434"/>
                  </a:lnTo>
                  <a:lnTo>
                    <a:pt x="131629" y="1227503"/>
                  </a:lnTo>
                  <a:lnTo>
                    <a:pt x="135665" y="1227503"/>
                  </a:lnTo>
                  <a:lnTo>
                    <a:pt x="138769" y="1223157"/>
                  </a:lnTo>
                  <a:lnTo>
                    <a:pt x="144978" y="1225330"/>
                  </a:lnTo>
                  <a:lnTo>
                    <a:pt x="148083" y="1225330"/>
                  </a:lnTo>
                  <a:lnTo>
                    <a:pt x="152118" y="1227503"/>
                  </a:lnTo>
                  <a:lnTo>
                    <a:pt x="155223" y="1228434"/>
                  </a:lnTo>
                  <a:lnTo>
                    <a:pt x="157396" y="1230607"/>
                  </a:lnTo>
                  <a:lnTo>
                    <a:pt x="157396" y="1232780"/>
                  </a:lnTo>
                  <a:lnTo>
                    <a:pt x="157396" y="1234953"/>
                  </a:lnTo>
                  <a:lnTo>
                    <a:pt x="159569" y="1234953"/>
                  </a:lnTo>
                  <a:lnTo>
                    <a:pt x="159569" y="1235885"/>
                  </a:lnTo>
                  <a:lnTo>
                    <a:pt x="153360" y="1252959"/>
                  </a:lnTo>
                  <a:lnTo>
                    <a:pt x="142805" y="1265688"/>
                  </a:lnTo>
                  <a:lnTo>
                    <a:pt x="130387" y="1277174"/>
                  </a:lnTo>
                  <a:lnTo>
                    <a:pt x="116728" y="1287729"/>
                  </a:lnTo>
                  <a:lnTo>
                    <a:pt x="104310" y="1299216"/>
                  </a:lnTo>
                  <a:lnTo>
                    <a:pt x="94996" y="1314117"/>
                  </a:lnTo>
                  <a:lnTo>
                    <a:pt x="94065" y="1324672"/>
                  </a:lnTo>
                  <a:lnTo>
                    <a:pt x="94996" y="1337401"/>
                  </a:lnTo>
                  <a:lnTo>
                    <a:pt x="94996" y="1348887"/>
                  </a:lnTo>
                  <a:lnTo>
                    <a:pt x="91892" y="1357269"/>
                  </a:lnTo>
                  <a:lnTo>
                    <a:pt x="77301" y="1366893"/>
                  </a:lnTo>
                  <a:lnTo>
                    <a:pt x="62710" y="1374344"/>
                  </a:lnTo>
                  <a:lnTo>
                    <a:pt x="48119" y="1383967"/>
                  </a:lnTo>
                  <a:lnTo>
                    <a:pt x="35701" y="1394523"/>
                  </a:lnTo>
                  <a:lnTo>
                    <a:pt x="31666" y="1401973"/>
                  </a:lnTo>
                  <a:lnTo>
                    <a:pt x="24525" y="1415633"/>
                  </a:lnTo>
                  <a:lnTo>
                    <a:pt x="17385" y="1431466"/>
                  </a:lnTo>
                  <a:lnTo>
                    <a:pt x="10245" y="1450403"/>
                  </a:lnTo>
                  <a:lnTo>
                    <a:pt x="3104" y="1466236"/>
                  </a:lnTo>
                  <a:lnTo>
                    <a:pt x="0" y="1481137"/>
                  </a:lnTo>
                  <a:lnTo>
                    <a:pt x="0" y="1492623"/>
                  </a:lnTo>
                  <a:lnTo>
                    <a:pt x="3104" y="1500074"/>
                  </a:lnTo>
                  <a:lnTo>
                    <a:pt x="9313" y="1509698"/>
                  </a:lnTo>
                  <a:lnTo>
                    <a:pt x="12418" y="1518080"/>
                  </a:lnTo>
                  <a:lnTo>
                    <a:pt x="12418" y="1532981"/>
                  </a:lnTo>
                  <a:lnTo>
                    <a:pt x="10245" y="1542605"/>
                  </a:lnTo>
                  <a:lnTo>
                    <a:pt x="7140" y="1555334"/>
                  </a:lnTo>
                  <a:lnTo>
                    <a:pt x="3104" y="1570235"/>
                  </a:lnTo>
                  <a:lnTo>
                    <a:pt x="2173" y="1587309"/>
                  </a:lnTo>
                  <a:lnTo>
                    <a:pt x="5278" y="1597865"/>
                  </a:lnTo>
                  <a:lnTo>
                    <a:pt x="5278" y="1622079"/>
                  </a:lnTo>
                  <a:lnTo>
                    <a:pt x="14591" y="1633566"/>
                  </a:lnTo>
                  <a:lnTo>
                    <a:pt x="29182" y="1646294"/>
                  </a:lnTo>
                  <a:lnTo>
                    <a:pt x="45946" y="1659022"/>
                  </a:lnTo>
                  <a:lnTo>
                    <a:pt x="56501" y="1671751"/>
                  </a:lnTo>
                  <a:lnTo>
                    <a:pt x="65815" y="1695965"/>
                  </a:lnTo>
                  <a:lnTo>
                    <a:pt x="78232" y="1705589"/>
                  </a:lnTo>
                  <a:lnTo>
                    <a:pt x="92823" y="1713040"/>
                  </a:lnTo>
                  <a:lnTo>
                    <a:pt x="107414" y="1720491"/>
                  </a:lnTo>
                  <a:lnTo>
                    <a:pt x="122005" y="1727941"/>
                  </a:lnTo>
                  <a:lnTo>
                    <a:pt x="132560" y="1740670"/>
                  </a:lnTo>
                  <a:lnTo>
                    <a:pt x="139701" y="1738497"/>
                  </a:lnTo>
                  <a:lnTo>
                    <a:pt x="145910" y="1736323"/>
                  </a:lnTo>
                  <a:lnTo>
                    <a:pt x="149014" y="1733219"/>
                  </a:lnTo>
                  <a:lnTo>
                    <a:pt x="153050" y="1731046"/>
                  </a:lnTo>
                  <a:lnTo>
                    <a:pt x="161432" y="1733219"/>
                  </a:lnTo>
                  <a:lnTo>
                    <a:pt x="172918" y="1736323"/>
                  </a:lnTo>
                  <a:lnTo>
                    <a:pt x="185336" y="1736323"/>
                  </a:lnTo>
                  <a:lnTo>
                    <a:pt x="189372" y="1723595"/>
                  </a:lnTo>
                  <a:lnTo>
                    <a:pt x="224763" y="1731046"/>
                  </a:lnTo>
                  <a:lnTo>
                    <a:pt x="239354" y="1725768"/>
                  </a:lnTo>
                  <a:lnTo>
                    <a:pt x="257980" y="1718318"/>
                  </a:lnTo>
                  <a:lnTo>
                    <a:pt x="275676" y="1710867"/>
                  </a:lnTo>
                  <a:lnTo>
                    <a:pt x="290267" y="1713040"/>
                  </a:lnTo>
                  <a:lnTo>
                    <a:pt x="302685" y="1713971"/>
                  </a:lnTo>
                  <a:lnTo>
                    <a:pt x="316344" y="1716144"/>
                  </a:lnTo>
                  <a:lnTo>
                    <a:pt x="336213" y="1747810"/>
                  </a:lnTo>
                  <a:lnTo>
                    <a:pt x="343353" y="1747810"/>
                  </a:lnTo>
                  <a:lnTo>
                    <a:pt x="348631" y="1747810"/>
                  </a:lnTo>
                  <a:lnTo>
                    <a:pt x="353908" y="1745637"/>
                  </a:lnTo>
                  <a:lnTo>
                    <a:pt x="356081" y="1743464"/>
                  </a:lnTo>
                  <a:lnTo>
                    <a:pt x="360117" y="1740359"/>
                  </a:lnTo>
                  <a:lnTo>
                    <a:pt x="367257" y="1742532"/>
                  </a:lnTo>
                  <a:lnTo>
                    <a:pt x="372535" y="1742532"/>
                  </a:lnTo>
                  <a:lnTo>
                    <a:pt x="375639" y="1743464"/>
                  </a:lnTo>
                  <a:lnTo>
                    <a:pt x="379675" y="1747810"/>
                  </a:lnTo>
                  <a:lnTo>
                    <a:pt x="382780" y="1749983"/>
                  </a:lnTo>
                  <a:lnTo>
                    <a:pt x="388989" y="1753088"/>
                  </a:lnTo>
                  <a:lnTo>
                    <a:pt x="382780" y="1775440"/>
                  </a:lnTo>
                  <a:lnTo>
                    <a:pt x="377502" y="1795619"/>
                  </a:lnTo>
                  <a:lnTo>
                    <a:pt x="372224" y="1817971"/>
                  </a:lnTo>
                  <a:lnTo>
                    <a:pt x="388989" y="1835045"/>
                  </a:lnTo>
                  <a:lnTo>
                    <a:pt x="404511" y="1855224"/>
                  </a:lnTo>
                  <a:lnTo>
                    <a:pt x="421275" y="1877576"/>
                  </a:lnTo>
                  <a:lnTo>
                    <a:pt x="431830" y="1899928"/>
                  </a:lnTo>
                  <a:lnTo>
                    <a:pt x="435866" y="1917003"/>
                  </a:lnTo>
                  <a:lnTo>
                    <a:pt x="435866" y="1929731"/>
                  </a:lnTo>
                  <a:lnTo>
                    <a:pt x="438039" y="1942459"/>
                  </a:lnTo>
                  <a:lnTo>
                    <a:pt x="445179" y="1957361"/>
                  </a:lnTo>
                  <a:lnTo>
                    <a:pt x="438970" y="1972262"/>
                  </a:lnTo>
                  <a:lnTo>
                    <a:pt x="431830" y="1989337"/>
                  </a:lnTo>
                  <a:lnTo>
                    <a:pt x="421275" y="2009516"/>
                  </a:lnTo>
                  <a:lnTo>
                    <a:pt x="414135" y="2027522"/>
                  </a:lnTo>
                  <a:lnTo>
                    <a:pt x="410099" y="2048632"/>
                  </a:lnTo>
                  <a:lnTo>
                    <a:pt x="412272" y="2066638"/>
                  </a:lnTo>
                  <a:lnTo>
                    <a:pt x="419412" y="2081539"/>
                  </a:lnTo>
                  <a:lnTo>
                    <a:pt x="430899" y="2096441"/>
                  </a:lnTo>
                  <a:lnTo>
                    <a:pt x="441454" y="2113515"/>
                  </a:lnTo>
                  <a:lnTo>
                    <a:pt x="448594" y="2128416"/>
                  </a:lnTo>
                  <a:lnTo>
                    <a:pt x="448594" y="2133694"/>
                  </a:lnTo>
                  <a:lnTo>
                    <a:pt x="448594" y="2138972"/>
                  </a:lnTo>
                  <a:lnTo>
                    <a:pt x="446421" y="2143318"/>
                  </a:lnTo>
                  <a:lnTo>
                    <a:pt x="445490" y="2148595"/>
                  </a:lnTo>
                  <a:lnTo>
                    <a:pt x="445490" y="2151700"/>
                  </a:lnTo>
                  <a:lnTo>
                    <a:pt x="445490" y="2156046"/>
                  </a:lnTo>
                  <a:lnTo>
                    <a:pt x="452630" y="2159151"/>
                  </a:lnTo>
                  <a:lnTo>
                    <a:pt x="450457" y="2163497"/>
                  </a:lnTo>
                  <a:lnTo>
                    <a:pt x="448284" y="2166601"/>
                  </a:lnTo>
                  <a:lnTo>
                    <a:pt x="448284" y="2170948"/>
                  </a:lnTo>
                  <a:lnTo>
                    <a:pt x="446111" y="2176225"/>
                  </a:lnTo>
                  <a:lnTo>
                    <a:pt x="448284" y="2181503"/>
                  </a:lnTo>
                  <a:lnTo>
                    <a:pt x="450457" y="2181503"/>
                  </a:lnTo>
                  <a:lnTo>
                    <a:pt x="452630" y="2185849"/>
                  </a:lnTo>
                  <a:lnTo>
                    <a:pt x="455734" y="2186780"/>
                  </a:lnTo>
                  <a:lnTo>
                    <a:pt x="459770" y="2191127"/>
                  </a:lnTo>
                  <a:lnTo>
                    <a:pt x="459770" y="2193300"/>
                  </a:lnTo>
                  <a:lnTo>
                    <a:pt x="455734" y="2206028"/>
                  </a:lnTo>
                  <a:lnTo>
                    <a:pt x="465048" y="2224034"/>
                  </a:lnTo>
                  <a:lnTo>
                    <a:pt x="479639" y="2242971"/>
                  </a:lnTo>
                  <a:lnTo>
                    <a:pt x="494230" y="2260046"/>
                  </a:lnTo>
                  <a:lnTo>
                    <a:pt x="504785" y="2278051"/>
                  </a:lnTo>
                  <a:lnTo>
                    <a:pt x="506958" y="2290780"/>
                  </a:lnTo>
                  <a:lnTo>
                    <a:pt x="506958" y="2303508"/>
                  </a:lnTo>
                  <a:lnTo>
                    <a:pt x="506958" y="2314994"/>
                  </a:lnTo>
                  <a:lnTo>
                    <a:pt x="509131" y="2324618"/>
                  </a:lnTo>
                  <a:lnTo>
                    <a:pt x="512236" y="2327723"/>
                  </a:lnTo>
                  <a:lnTo>
                    <a:pt x="516271" y="2333000"/>
                  </a:lnTo>
                  <a:lnTo>
                    <a:pt x="519376" y="2335173"/>
                  </a:lnTo>
                  <a:lnTo>
                    <a:pt x="523411" y="2339520"/>
                  </a:lnTo>
                  <a:lnTo>
                    <a:pt x="528689" y="2342624"/>
                  </a:lnTo>
                  <a:lnTo>
                    <a:pt x="553835" y="2337347"/>
                  </a:lnTo>
                  <a:lnTo>
                    <a:pt x="582086" y="2332069"/>
                  </a:lnTo>
                  <a:lnTo>
                    <a:pt x="609095" y="2324618"/>
                  </a:lnTo>
                  <a:lnTo>
                    <a:pt x="636103" y="2317168"/>
                  </a:lnTo>
                  <a:lnTo>
                    <a:pt x="657834" y="2303508"/>
                  </a:lnTo>
                  <a:lnTo>
                    <a:pt x="675530" y="2287675"/>
                  </a:lnTo>
                  <a:lnTo>
                    <a:pt x="684843" y="2270601"/>
                  </a:lnTo>
                  <a:lnTo>
                    <a:pt x="691984" y="2253526"/>
                  </a:lnTo>
                  <a:lnTo>
                    <a:pt x="715888" y="2233347"/>
                  </a:lnTo>
                  <a:lnTo>
                    <a:pt x="718992" y="2218446"/>
                  </a:lnTo>
                  <a:lnTo>
                    <a:pt x="721165" y="2203544"/>
                  </a:lnTo>
                  <a:lnTo>
                    <a:pt x="723339" y="2188643"/>
                  </a:lnTo>
                  <a:lnTo>
                    <a:pt x="728616" y="2175915"/>
                  </a:lnTo>
                  <a:lnTo>
                    <a:pt x="748485" y="2171568"/>
                  </a:lnTo>
                  <a:lnTo>
                    <a:pt x="752520" y="2168464"/>
                  </a:lnTo>
                  <a:lnTo>
                    <a:pt x="753452" y="2164118"/>
                  </a:lnTo>
                  <a:lnTo>
                    <a:pt x="757488" y="2161013"/>
                  </a:lnTo>
                  <a:lnTo>
                    <a:pt x="759661" y="2158840"/>
                  </a:lnTo>
                  <a:lnTo>
                    <a:pt x="762765" y="2155736"/>
                  </a:lnTo>
                  <a:lnTo>
                    <a:pt x="768043" y="2151390"/>
                  </a:lnTo>
                  <a:lnTo>
                    <a:pt x="764938" y="2131211"/>
                  </a:lnTo>
                  <a:lnTo>
                    <a:pt x="757798" y="2114136"/>
                  </a:lnTo>
                  <a:lnTo>
                    <a:pt x="748485" y="2103581"/>
                  </a:lnTo>
                  <a:lnTo>
                    <a:pt x="757798" y="2084644"/>
                  </a:lnTo>
                  <a:lnTo>
                    <a:pt x="772389" y="2071915"/>
                  </a:lnTo>
                  <a:lnTo>
                    <a:pt x="790084" y="2062291"/>
                  </a:lnTo>
                  <a:lnTo>
                    <a:pt x="808711" y="2053909"/>
                  </a:lnTo>
                  <a:lnTo>
                    <a:pt x="824234" y="2042423"/>
                  </a:lnTo>
                  <a:lnTo>
                    <a:pt x="835720" y="2019140"/>
                  </a:lnTo>
                  <a:lnTo>
                    <a:pt x="837893" y="1996787"/>
                  </a:lnTo>
                  <a:lnTo>
                    <a:pt x="831684" y="1974435"/>
                  </a:lnTo>
                  <a:lnTo>
                    <a:pt x="824544" y="1952083"/>
                  </a:lnTo>
                  <a:lnTo>
                    <a:pt x="817404" y="1931904"/>
                  </a:lnTo>
                  <a:lnTo>
                    <a:pt x="810263" y="1909552"/>
                  </a:lnTo>
                  <a:lnTo>
                    <a:pt x="807159" y="1887200"/>
                  </a:lnTo>
                  <a:lnTo>
                    <a:pt x="812437" y="1862985"/>
                  </a:lnTo>
                  <a:lnTo>
                    <a:pt x="827027" y="1837529"/>
                  </a:lnTo>
                  <a:lnTo>
                    <a:pt x="845654" y="1815177"/>
                  </a:lnTo>
                  <a:lnTo>
                    <a:pt x="867385" y="1794066"/>
                  </a:lnTo>
                  <a:lnTo>
                    <a:pt x="890358" y="1776060"/>
                  </a:lnTo>
                  <a:lnTo>
                    <a:pt x="912090" y="1757123"/>
                  </a:lnTo>
                  <a:lnTo>
                    <a:pt x="931958" y="1736944"/>
                  </a:lnTo>
                  <a:lnTo>
                    <a:pt x="945618" y="1718938"/>
                  </a:lnTo>
                  <a:lnTo>
                    <a:pt x="958036" y="1696586"/>
                  </a:lnTo>
                  <a:lnTo>
                    <a:pt x="968591" y="1674234"/>
                  </a:lnTo>
                  <a:lnTo>
                    <a:pt x="975731" y="1655297"/>
                  </a:lnTo>
                  <a:lnTo>
                    <a:pt x="979767" y="1642569"/>
                  </a:lnTo>
                  <a:lnTo>
                    <a:pt x="979767" y="1631393"/>
                  </a:lnTo>
                  <a:lnTo>
                    <a:pt x="985044" y="1621769"/>
                  </a:lnTo>
                  <a:lnTo>
                    <a:pt x="985044" y="1618665"/>
                  </a:lnTo>
                  <a:lnTo>
                    <a:pt x="963313" y="1621769"/>
                  </a:lnTo>
                  <a:lnTo>
                    <a:pt x="939409" y="1627046"/>
                  </a:lnTo>
                  <a:lnTo>
                    <a:pt x="914263" y="1633255"/>
                  </a:lnTo>
                  <a:lnTo>
                    <a:pt x="895636" y="1641637"/>
                  </a:lnTo>
                  <a:lnTo>
                    <a:pt x="880114" y="1640706"/>
                  </a:lnTo>
                  <a:lnTo>
                    <a:pt x="874836" y="1634497"/>
                  </a:lnTo>
                  <a:lnTo>
                    <a:pt x="872663" y="1629220"/>
                  </a:lnTo>
                  <a:lnTo>
                    <a:pt x="872663" y="1623942"/>
                  </a:lnTo>
                  <a:lnTo>
                    <a:pt x="872663" y="1616491"/>
                  </a:lnTo>
                  <a:lnTo>
                    <a:pt x="868627" y="1611214"/>
                  </a:lnTo>
                  <a:lnTo>
                    <a:pt x="854036" y="1599727"/>
                  </a:lnTo>
                  <a:lnTo>
                    <a:pt x="836341" y="1589172"/>
                  </a:lnTo>
                  <a:lnTo>
                    <a:pt x="819577" y="1577686"/>
                  </a:lnTo>
                  <a:lnTo>
                    <a:pt x="809022" y="1564957"/>
                  </a:lnTo>
                  <a:lnTo>
                    <a:pt x="804986" y="1553471"/>
                  </a:lnTo>
                  <a:lnTo>
                    <a:pt x="802813" y="1545089"/>
                  </a:lnTo>
                  <a:lnTo>
                    <a:pt x="799708" y="1533602"/>
                  </a:lnTo>
                  <a:lnTo>
                    <a:pt x="797535" y="1530498"/>
                  </a:lnTo>
                  <a:lnTo>
                    <a:pt x="792258" y="1526152"/>
                  </a:lnTo>
                  <a:lnTo>
                    <a:pt x="786980" y="1523047"/>
                  </a:lnTo>
                  <a:lnTo>
                    <a:pt x="782944" y="1517770"/>
                  </a:lnTo>
                  <a:lnTo>
                    <a:pt x="779840" y="1513423"/>
                  </a:lnTo>
                  <a:lnTo>
                    <a:pt x="779840" y="1476480"/>
                  </a:lnTo>
                  <a:lnTo>
                    <a:pt x="777667" y="1471203"/>
                  </a:lnTo>
                  <a:lnTo>
                    <a:pt x="772389" y="1466856"/>
                  </a:lnTo>
                  <a:lnTo>
                    <a:pt x="768353" y="1463752"/>
                  </a:lnTo>
                  <a:lnTo>
                    <a:pt x="763076" y="1459406"/>
                  </a:lnTo>
                  <a:lnTo>
                    <a:pt x="759971" y="1456301"/>
                  </a:lnTo>
                  <a:lnTo>
                    <a:pt x="750658" y="1436122"/>
                  </a:lnTo>
                  <a:lnTo>
                    <a:pt x="743518" y="1415943"/>
                  </a:lnTo>
                  <a:lnTo>
                    <a:pt x="736377" y="1393591"/>
                  </a:lnTo>
                  <a:lnTo>
                    <a:pt x="724891" y="1374654"/>
                  </a:lnTo>
                  <a:lnTo>
                    <a:pt x="712473" y="1357580"/>
                  </a:lnTo>
                  <a:lnTo>
                    <a:pt x="712473" y="1350129"/>
                  </a:lnTo>
                  <a:lnTo>
                    <a:pt x="716509" y="1350129"/>
                  </a:lnTo>
                  <a:lnTo>
                    <a:pt x="719613" y="1357580"/>
                  </a:lnTo>
                  <a:lnTo>
                    <a:pt x="723649" y="1363788"/>
                  </a:lnTo>
                  <a:lnTo>
                    <a:pt x="726753" y="1366893"/>
                  </a:lnTo>
                  <a:lnTo>
                    <a:pt x="730789" y="1369066"/>
                  </a:lnTo>
                  <a:lnTo>
                    <a:pt x="733894" y="1371239"/>
                  </a:lnTo>
                  <a:lnTo>
                    <a:pt x="737930" y="1372170"/>
                  </a:lnTo>
                  <a:lnTo>
                    <a:pt x="738861" y="1376517"/>
                  </a:lnTo>
                  <a:lnTo>
                    <a:pt x="745070" y="1378690"/>
                  </a:lnTo>
                  <a:lnTo>
                    <a:pt x="755625" y="1386141"/>
                  </a:lnTo>
                  <a:lnTo>
                    <a:pt x="762765" y="1396696"/>
                  </a:lnTo>
                  <a:lnTo>
                    <a:pt x="768043" y="1409424"/>
                  </a:lnTo>
                  <a:lnTo>
                    <a:pt x="774252" y="1423084"/>
                  </a:lnTo>
                  <a:lnTo>
                    <a:pt x="779529" y="1435812"/>
                  </a:lnTo>
                  <a:lnTo>
                    <a:pt x="799398" y="1448540"/>
                  </a:lnTo>
                  <a:lnTo>
                    <a:pt x="804675" y="1459095"/>
                  </a:lnTo>
                  <a:lnTo>
                    <a:pt x="806848" y="1472755"/>
                  </a:lnTo>
                  <a:lnTo>
                    <a:pt x="809022" y="1485483"/>
                  </a:lnTo>
                  <a:lnTo>
                    <a:pt x="812126" y="1496038"/>
                  </a:lnTo>
                  <a:lnTo>
                    <a:pt x="824544" y="1510940"/>
                  </a:lnTo>
                  <a:lnTo>
                    <a:pt x="838204" y="1525841"/>
                  </a:lnTo>
                  <a:lnTo>
                    <a:pt x="850621" y="1542916"/>
                  </a:lnTo>
                  <a:lnTo>
                    <a:pt x="859935" y="1560922"/>
                  </a:lnTo>
                  <a:lnTo>
                    <a:pt x="860866" y="1572408"/>
                  </a:lnTo>
                  <a:lnTo>
                    <a:pt x="860866" y="1582963"/>
                  </a:lnTo>
                  <a:lnTo>
                    <a:pt x="863039" y="1594450"/>
                  </a:lnTo>
                  <a:lnTo>
                    <a:pt x="868317" y="1605005"/>
                  </a:lnTo>
                  <a:lnTo>
                    <a:pt x="870490" y="1609351"/>
                  </a:lnTo>
                  <a:lnTo>
                    <a:pt x="872663" y="1611524"/>
                  </a:lnTo>
                  <a:lnTo>
                    <a:pt x="874836" y="1612456"/>
                  </a:lnTo>
                  <a:lnTo>
                    <a:pt x="875767" y="1612456"/>
                  </a:lnTo>
                  <a:lnTo>
                    <a:pt x="879803" y="1614629"/>
                  </a:lnTo>
                  <a:lnTo>
                    <a:pt x="889117" y="1614629"/>
                  </a:lnTo>
                  <a:lnTo>
                    <a:pt x="901534" y="1611524"/>
                  </a:lnTo>
                  <a:lnTo>
                    <a:pt x="913952" y="1604074"/>
                  </a:lnTo>
                  <a:lnTo>
                    <a:pt x="928543" y="1597865"/>
                  </a:lnTo>
                  <a:lnTo>
                    <a:pt x="946239" y="1592587"/>
                  </a:lnTo>
                  <a:lnTo>
                    <a:pt x="963003" y="1589483"/>
                  </a:lnTo>
                  <a:lnTo>
                    <a:pt x="979767" y="1582032"/>
                  </a:lnTo>
                  <a:lnTo>
                    <a:pt x="992185" y="1572408"/>
                  </a:lnTo>
                  <a:lnTo>
                    <a:pt x="1002740" y="1560922"/>
                  </a:lnTo>
                  <a:lnTo>
                    <a:pt x="1016399" y="1553471"/>
                  </a:lnTo>
                  <a:lnTo>
                    <a:pt x="1039372" y="1553471"/>
                  </a:lnTo>
                  <a:lnTo>
                    <a:pt x="1039372" y="1544468"/>
                  </a:lnTo>
                  <a:lnTo>
                    <a:pt x="1057999" y="1531740"/>
                  </a:lnTo>
                  <a:lnTo>
                    <a:pt x="1075694" y="1520253"/>
                  </a:lnTo>
                  <a:lnTo>
                    <a:pt x="1075694" y="1500074"/>
                  </a:lnTo>
                  <a:lnTo>
                    <a:pt x="1089354" y="1494797"/>
                  </a:lnTo>
                  <a:lnTo>
                    <a:pt x="1095563" y="1487346"/>
                  </a:lnTo>
                  <a:lnTo>
                    <a:pt x="1101772" y="1477722"/>
                  </a:lnTo>
                  <a:lnTo>
                    <a:pt x="1108912" y="1468098"/>
                  </a:lnTo>
                  <a:lnTo>
                    <a:pt x="1087181" y="1450092"/>
                  </a:lnTo>
                  <a:lnTo>
                    <a:pt x="1060172" y="1435191"/>
                  </a:lnTo>
                  <a:lnTo>
                    <a:pt x="1057999" y="1420290"/>
                  </a:lnTo>
                  <a:lnTo>
                    <a:pt x="1055826" y="1401352"/>
                  </a:lnTo>
                  <a:lnTo>
                    <a:pt x="1035958" y="1416254"/>
                  </a:lnTo>
                  <a:lnTo>
                    <a:pt x="1019193" y="1435191"/>
                  </a:lnTo>
                  <a:lnTo>
                    <a:pt x="1008638" y="1435191"/>
                  </a:lnTo>
                  <a:lnTo>
                    <a:pt x="999325" y="1437364"/>
                  </a:lnTo>
                  <a:lnTo>
                    <a:pt x="992185" y="1438295"/>
                  </a:lnTo>
                  <a:lnTo>
                    <a:pt x="990011" y="1433018"/>
                  </a:lnTo>
                  <a:lnTo>
                    <a:pt x="989080" y="1427740"/>
                  </a:lnTo>
                  <a:lnTo>
                    <a:pt x="989080" y="1422463"/>
                  </a:lnTo>
                  <a:lnTo>
                    <a:pt x="986907" y="1416254"/>
                  </a:lnTo>
                  <a:lnTo>
                    <a:pt x="984734" y="1410976"/>
                  </a:lnTo>
                  <a:lnTo>
                    <a:pt x="979456" y="1408803"/>
                  </a:lnTo>
                  <a:lnTo>
                    <a:pt x="977283" y="1408803"/>
                  </a:lnTo>
                  <a:lnTo>
                    <a:pt x="975110" y="1408803"/>
                  </a:lnTo>
                  <a:lnTo>
                    <a:pt x="975110" y="1410976"/>
                  </a:lnTo>
                  <a:lnTo>
                    <a:pt x="974179" y="1413149"/>
                  </a:lnTo>
                  <a:lnTo>
                    <a:pt x="972006" y="1418427"/>
                  </a:lnTo>
                  <a:lnTo>
                    <a:pt x="964865" y="1407872"/>
                  </a:lnTo>
                  <a:lnTo>
                    <a:pt x="957725" y="1392970"/>
                  </a:lnTo>
                  <a:lnTo>
                    <a:pt x="948412" y="1375896"/>
                  </a:lnTo>
                  <a:lnTo>
                    <a:pt x="943134" y="1358821"/>
                  </a:lnTo>
                  <a:lnTo>
                    <a:pt x="939098" y="1343920"/>
                  </a:lnTo>
                  <a:lnTo>
                    <a:pt x="946239" y="1343920"/>
                  </a:lnTo>
                  <a:lnTo>
                    <a:pt x="950274" y="1343920"/>
                  </a:lnTo>
                  <a:lnTo>
                    <a:pt x="952448" y="1343920"/>
                  </a:lnTo>
                  <a:lnTo>
                    <a:pt x="953379" y="1343920"/>
                  </a:lnTo>
                  <a:lnTo>
                    <a:pt x="955552" y="1343920"/>
                  </a:lnTo>
                  <a:lnTo>
                    <a:pt x="967039" y="1353544"/>
                  </a:lnTo>
                  <a:lnTo>
                    <a:pt x="972316" y="1363167"/>
                  </a:lnTo>
                  <a:lnTo>
                    <a:pt x="975421" y="1373723"/>
                  </a:lnTo>
                  <a:lnTo>
                    <a:pt x="984734" y="1381173"/>
                  </a:lnTo>
                  <a:lnTo>
                    <a:pt x="997152" y="1388624"/>
                  </a:lnTo>
                  <a:lnTo>
                    <a:pt x="1008638" y="1393902"/>
                  </a:lnTo>
                  <a:lnTo>
                    <a:pt x="1019193" y="1401352"/>
                  </a:lnTo>
                  <a:lnTo>
                    <a:pt x="1031611" y="1401352"/>
                  </a:lnTo>
                  <a:lnTo>
                    <a:pt x="1040925" y="1400421"/>
                  </a:lnTo>
                  <a:lnTo>
                    <a:pt x="1048065" y="1398248"/>
                  </a:lnTo>
                  <a:lnTo>
                    <a:pt x="1059551" y="1393902"/>
                  </a:lnTo>
                  <a:lnTo>
                    <a:pt x="1066692" y="1407561"/>
                  </a:lnTo>
                  <a:lnTo>
                    <a:pt x="1071969" y="1418116"/>
                  </a:lnTo>
                  <a:lnTo>
                    <a:pt x="1102082" y="1420290"/>
                  </a:lnTo>
                  <a:lnTo>
                    <a:pt x="1133438" y="1422463"/>
                  </a:lnTo>
                  <a:lnTo>
                    <a:pt x="1164793" y="1422463"/>
                  </a:lnTo>
                  <a:lnTo>
                    <a:pt x="1194906" y="1418116"/>
                  </a:lnTo>
                  <a:lnTo>
                    <a:pt x="1206392" y="1429603"/>
                  </a:lnTo>
                  <a:lnTo>
                    <a:pt x="1218810" y="1437985"/>
                  </a:lnTo>
                  <a:lnTo>
                    <a:pt x="1231228" y="1447609"/>
                  </a:lnTo>
                  <a:lnTo>
                    <a:pt x="1238368" y="1458164"/>
                  </a:lnTo>
                  <a:lnTo>
                    <a:pt x="1235264" y="1471824"/>
                  </a:lnTo>
                  <a:lnTo>
                    <a:pt x="1238368" y="1474928"/>
                  </a:lnTo>
                  <a:lnTo>
                    <a:pt x="1242404" y="1479274"/>
                  </a:lnTo>
                  <a:lnTo>
                    <a:pt x="1247681" y="1482379"/>
                  </a:lnTo>
                  <a:lnTo>
                    <a:pt x="1251717" y="1486725"/>
                  </a:lnTo>
                  <a:lnTo>
                    <a:pt x="1262273" y="1487656"/>
                  </a:lnTo>
                  <a:lnTo>
                    <a:pt x="1271586" y="1487656"/>
                  </a:lnTo>
                  <a:lnTo>
                    <a:pt x="1284004" y="1486725"/>
                  </a:lnTo>
                  <a:lnTo>
                    <a:pt x="1288039" y="1524910"/>
                  </a:lnTo>
                  <a:lnTo>
                    <a:pt x="1296422" y="1556575"/>
                  </a:lnTo>
                  <a:lnTo>
                    <a:pt x="1308840" y="1586068"/>
                  </a:lnTo>
                  <a:lnTo>
                    <a:pt x="1327466" y="1613697"/>
                  </a:lnTo>
                  <a:lnTo>
                    <a:pt x="1327466" y="1615870"/>
                  </a:lnTo>
                  <a:lnTo>
                    <a:pt x="1325293" y="1618044"/>
                  </a:lnTo>
                  <a:lnTo>
                    <a:pt x="1323120" y="1621148"/>
                  </a:lnTo>
                  <a:lnTo>
                    <a:pt x="1322188" y="1625494"/>
                  </a:lnTo>
                  <a:lnTo>
                    <a:pt x="1323120" y="1628599"/>
                  </a:lnTo>
                  <a:lnTo>
                    <a:pt x="1329329" y="1645673"/>
                  </a:lnTo>
                  <a:lnTo>
                    <a:pt x="1339884" y="1665852"/>
                  </a:lnTo>
                  <a:lnTo>
                    <a:pt x="1351370" y="1678581"/>
                  </a:lnTo>
                  <a:lnTo>
                    <a:pt x="1352302" y="1680754"/>
                  </a:lnTo>
                  <a:lnTo>
                    <a:pt x="1354475" y="1680754"/>
                  </a:lnTo>
                  <a:lnTo>
                    <a:pt x="1356648" y="1682927"/>
                  </a:lnTo>
                  <a:lnTo>
                    <a:pt x="1358821" y="1682927"/>
                  </a:lnTo>
                  <a:lnTo>
                    <a:pt x="1378690" y="1658712"/>
                  </a:lnTo>
                  <a:lnTo>
                    <a:pt x="1391108" y="1633255"/>
                  </a:lnTo>
                  <a:lnTo>
                    <a:pt x="1400421" y="1601590"/>
                  </a:lnTo>
                  <a:lnTo>
                    <a:pt x="1403525" y="1564647"/>
                  </a:lnTo>
                  <a:lnTo>
                    <a:pt x="1415943" y="1557196"/>
                  </a:lnTo>
                  <a:lnTo>
                    <a:pt x="1425257" y="1547572"/>
                  </a:lnTo>
                  <a:lnTo>
                    <a:pt x="1434570" y="1540122"/>
                  </a:lnTo>
                  <a:lnTo>
                    <a:pt x="1451334" y="1540122"/>
                  </a:lnTo>
                  <a:lnTo>
                    <a:pt x="1463752" y="1507214"/>
                  </a:lnTo>
                  <a:lnTo>
                    <a:pt x="1470892" y="1501937"/>
                  </a:lnTo>
                  <a:lnTo>
                    <a:pt x="1478032" y="1499764"/>
                  </a:lnTo>
                  <a:lnTo>
                    <a:pt x="1485172" y="1499764"/>
                  </a:lnTo>
                  <a:lnTo>
                    <a:pt x="1488277" y="1497591"/>
                  </a:lnTo>
                  <a:lnTo>
                    <a:pt x="1493555" y="1490140"/>
                  </a:lnTo>
                  <a:lnTo>
                    <a:pt x="1497590" y="1475239"/>
                  </a:lnTo>
                  <a:lnTo>
                    <a:pt x="1512181" y="1475239"/>
                  </a:lnTo>
                  <a:lnTo>
                    <a:pt x="1526772" y="1477412"/>
                  </a:lnTo>
                  <a:lnTo>
                    <a:pt x="1543536" y="1475239"/>
                  </a:lnTo>
                  <a:lnTo>
                    <a:pt x="1544468" y="1473065"/>
                  </a:lnTo>
                  <a:lnTo>
                    <a:pt x="1546641" y="1472134"/>
                  </a:lnTo>
                  <a:lnTo>
                    <a:pt x="1548814" y="1467788"/>
                  </a:lnTo>
                  <a:lnTo>
                    <a:pt x="1550987" y="1465615"/>
                  </a:lnTo>
                  <a:lnTo>
                    <a:pt x="1554092" y="1462510"/>
                  </a:lnTo>
                  <a:lnTo>
                    <a:pt x="1565578" y="1480516"/>
                  </a:lnTo>
                  <a:lnTo>
                    <a:pt x="1573960" y="1495418"/>
                  </a:lnTo>
                  <a:lnTo>
                    <a:pt x="1585447" y="1509077"/>
                  </a:lnTo>
                  <a:lnTo>
                    <a:pt x="1592587" y="1523979"/>
                  </a:lnTo>
                  <a:lnTo>
                    <a:pt x="1597864" y="1541984"/>
                  </a:lnTo>
                  <a:lnTo>
                    <a:pt x="1597864" y="1564337"/>
                  </a:lnTo>
                  <a:lnTo>
                    <a:pt x="1600037" y="1566509"/>
                  </a:lnTo>
                  <a:lnTo>
                    <a:pt x="1600969" y="1566509"/>
                  </a:lnTo>
                  <a:lnTo>
                    <a:pt x="1600969" y="1567441"/>
                  </a:lnTo>
                  <a:lnTo>
                    <a:pt x="1603142" y="1567441"/>
                  </a:lnTo>
                  <a:lnTo>
                    <a:pt x="1610282" y="1567441"/>
                  </a:lnTo>
                  <a:lnTo>
                    <a:pt x="1617422" y="1566509"/>
                  </a:lnTo>
                  <a:lnTo>
                    <a:pt x="1621458" y="1564337"/>
                  </a:lnTo>
                  <a:lnTo>
                    <a:pt x="1626736" y="1559990"/>
                  </a:lnTo>
                  <a:lnTo>
                    <a:pt x="1629840" y="1556886"/>
                  </a:lnTo>
                  <a:lnTo>
                    <a:pt x="1641327" y="1569614"/>
                  </a:lnTo>
                  <a:lnTo>
                    <a:pt x="1648467" y="1586688"/>
                  </a:lnTo>
                  <a:lnTo>
                    <a:pt x="1650640" y="1606867"/>
                  </a:lnTo>
                  <a:lnTo>
                    <a:pt x="1650640" y="1629220"/>
                  </a:lnTo>
                  <a:lnTo>
                    <a:pt x="1650640" y="1649399"/>
                  </a:lnTo>
                  <a:lnTo>
                    <a:pt x="1650640" y="1668336"/>
                  </a:lnTo>
                  <a:lnTo>
                    <a:pt x="1653745" y="1683237"/>
                  </a:lnTo>
                  <a:lnTo>
                    <a:pt x="1653745" y="1686342"/>
                  </a:lnTo>
                  <a:lnTo>
                    <a:pt x="1663058" y="1683237"/>
                  </a:lnTo>
                  <a:lnTo>
                    <a:pt x="1663058" y="1686342"/>
                  </a:lnTo>
                  <a:lnTo>
                    <a:pt x="1672371" y="1699070"/>
                  </a:lnTo>
                  <a:lnTo>
                    <a:pt x="1677649" y="1713971"/>
                  </a:lnTo>
                  <a:lnTo>
                    <a:pt x="1682927" y="1728873"/>
                  </a:lnTo>
                  <a:lnTo>
                    <a:pt x="1686962" y="1745947"/>
                  </a:lnTo>
                  <a:lnTo>
                    <a:pt x="1693171" y="1760849"/>
                  </a:lnTo>
                  <a:lnTo>
                    <a:pt x="1702485" y="1768299"/>
                  </a:lnTo>
                  <a:lnTo>
                    <a:pt x="1704658" y="1770472"/>
                  </a:lnTo>
                  <a:lnTo>
                    <a:pt x="1715213" y="1775750"/>
                  </a:lnTo>
                  <a:lnTo>
                    <a:pt x="1726699" y="1785374"/>
                  </a:lnTo>
                  <a:lnTo>
                    <a:pt x="1737255" y="1785374"/>
                  </a:lnTo>
                  <a:lnTo>
                    <a:pt x="1736323" y="1758986"/>
                  </a:lnTo>
                  <a:lnTo>
                    <a:pt x="1729183" y="1733529"/>
                  </a:lnTo>
                  <a:lnTo>
                    <a:pt x="1717696" y="1711177"/>
                  </a:lnTo>
                  <a:lnTo>
                    <a:pt x="1703106" y="1696276"/>
                  </a:lnTo>
                  <a:lnTo>
                    <a:pt x="1700001" y="1694103"/>
                  </a:lnTo>
                  <a:lnTo>
                    <a:pt x="1695965" y="1694103"/>
                  </a:lnTo>
                  <a:lnTo>
                    <a:pt x="1692861" y="1694103"/>
                  </a:lnTo>
                  <a:lnTo>
                    <a:pt x="1688825" y="1694103"/>
                  </a:lnTo>
                  <a:lnTo>
                    <a:pt x="1687894" y="1691930"/>
                  </a:lnTo>
                  <a:lnTo>
                    <a:pt x="1681685" y="1681374"/>
                  </a:lnTo>
                  <a:lnTo>
                    <a:pt x="1680753" y="1671751"/>
                  </a:lnTo>
                  <a:lnTo>
                    <a:pt x="1676718" y="1664300"/>
                  </a:lnTo>
                  <a:lnTo>
                    <a:pt x="1667404" y="1659022"/>
                  </a:lnTo>
                  <a:lnTo>
                    <a:pt x="1676718" y="1634808"/>
                  </a:lnTo>
                  <a:lnTo>
                    <a:pt x="1683858" y="1605315"/>
                  </a:lnTo>
                  <a:lnTo>
                    <a:pt x="1700622" y="1618975"/>
                  </a:lnTo>
                  <a:lnTo>
                    <a:pt x="1716144" y="1631703"/>
                  </a:lnTo>
                  <a:lnTo>
                    <a:pt x="1730735" y="1644431"/>
                  </a:lnTo>
                  <a:lnTo>
                    <a:pt x="1742222" y="1659333"/>
                  </a:lnTo>
                  <a:lnTo>
                    <a:pt x="1747499" y="1679512"/>
                  </a:lnTo>
                  <a:lnTo>
                    <a:pt x="1754640" y="1679512"/>
                  </a:lnTo>
                  <a:lnTo>
                    <a:pt x="1815176" y="1629841"/>
                  </a:lnTo>
                  <a:lnTo>
                    <a:pt x="1813003" y="1600348"/>
                  </a:lnTo>
                  <a:lnTo>
                    <a:pt x="1807726" y="1576133"/>
                  </a:lnTo>
                  <a:lnTo>
                    <a:pt x="1796239" y="1558128"/>
                  </a:lnTo>
                  <a:lnTo>
                    <a:pt x="1783822" y="1541053"/>
                  </a:lnTo>
                  <a:lnTo>
                    <a:pt x="1767057" y="1525220"/>
                  </a:lnTo>
                  <a:lnTo>
                    <a:pt x="1769230" y="1510319"/>
                  </a:lnTo>
                  <a:lnTo>
                    <a:pt x="1774508" y="1500695"/>
                  </a:lnTo>
                  <a:lnTo>
                    <a:pt x="1780717" y="1495418"/>
                  </a:lnTo>
                  <a:lnTo>
                    <a:pt x="1787857" y="1489209"/>
                  </a:lnTo>
                  <a:lnTo>
                    <a:pt x="1794066" y="1480827"/>
                  </a:lnTo>
                  <a:lnTo>
                    <a:pt x="1800275" y="1480827"/>
                  </a:lnTo>
                  <a:lnTo>
                    <a:pt x="1805553" y="1481758"/>
                  </a:lnTo>
                  <a:lnTo>
                    <a:pt x="1807726" y="1481758"/>
                  </a:lnTo>
                  <a:lnTo>
                    <a:pt x="1810830" y="1483931"/>
                  </a:lnTo>
                  <a:lnTo>
                    <a:pt x="1813003" y="1488277"/>
                  </a:lnTo>
                  <a:lnTo>
                    <a:pt x="1816108" y="1493555"/>
                  </a:lnTo>
                  <a:lnTo>
                    <a:pt x="1818281" y="1496659"/>
                  </a:lnTo>
                  <a:lnTo>
                    <a:pt x="1816108" y="1501006"/>
                  </a:lnTo>
                  <a:lnTo>
                    <a:pt x="1815176" y="1504110"/>
                  </a:lnTo>
                  <a:lnTo>
                    <a:pt x="1811141" y="1506283"/>
                  </a:lnTo>
                  <a:lnTo>
                    <a:pt x="1808036" y="1506283"/>
                  </a:lnTo>
                  <a:lnTo>
                    <a:pt x="1804000" y="1508456"/>
                  </a:lnTo>
                  <a:lnTo>
                    <a:pt x="1804000" y="1518080"/>
                  </a:lnTo>
                  <a:lnTo>
                    <a:pt x="1804000" y="1523358"/>
                  </a:lnTo>
                  <a:lnTo>
                    <a:pt x="1806173" y="1528635"/>
                  </a:lnTo>
                  <a:lnTo>
                    <a:pt x="1808346" y="1533913"/>
                  </a:lnTo>
                  <a:lnTo>
                    <a:pt x="1811451" y="1532981"/>
                  </a:lnTo>
                  <a:lnTo>
                    <a:pt x="1813624" y="1532981"/>
                  </a:lnTo>
                  <a:lnTo>
                    <a:pt x="1815797" y="1532981"/>
                  </a:lnTo>
                  <a:lnTo>
                    <a:pt x="1816729" y="1530808"/>
                  </a:lnTo>
                  <a:lnTo>
                    <a:pt x="1818902" y="1530808"/>
                  </a:lnTo>
                  <a:lnTo>
                    <a:pt x="1826042" y="1526462"/>
                  </a:lnTo>
                  <a:lnTo>
                    <a:pt x="1830078" y="1523358"/>
                  </a:lnTo>
                  <a:lnTo>
                    <a:pt x="1831009" y="1521184"/>
                  </a:lnTo>
                  <a:lnTo>
                    <a:pt x="1835045" y="1518080"/>
                  </a:lnTo>
                  <a:lnTo>
                    <a:pt x="1838150" y="1513734"/>
                  </a:lnTo>
                  <a:lnTo>
                    <a:pt x="1837218" y="1508456"/>
                  </a:lnTo>
                  <a:lnTo>
                    <a:pt x="1837218" y="1503179"/>
                  </a:lnTo>
                  <a:lnTo>
                    <a:pt x="1835045" y="1501006"/>
                  </a:lnTo>
                  <a:lnTo>
                    <a:pt x="1835045" y="1498832"/>
                  </a:lnTo>
                  <a:lnTo>
                    <a:pt x="1835045" y="1495728"/>
                  </a:lnTo>
                  <a:lnTo>
                    <a:pt x="1835045" y="1491382"/>
                  </a:lnTo>
                  <a:lnTo>
                    <a:pt x="1835045" y="1483931"/>
                  </a:lnTo>
                  <a:lnTo>
                    <a:pt x="1862054" y="1478653"/>
                  </a:lnTo>
                  <a:lnTo>
                    <a:pt x="1891236" y="1469030"/>
                  </a:lnTo>
                  <a:lnTo>
                    <a:pt x="1916382" y="1458474"/>
                  </a:lnTo>
                  <a:lnTo>
                    <a:pt x="1940286" y="1443573"/>
                  </a:lnTo>
                  <a:lnTo>
                    <a:pt x="1958913" y="1423394"/>
                  </a:lnTo>
                  <a:lnTo>
                    <a:pt x="1967295" y="1408493"/>
                  </a:lnTo>
                  <a:lnTo>
                    <a:pt x="1974435" y="1394833"/>
                  </a:lnTo>
                  <a:lnTo>
                    <a:pt x="1981575" y="1379932"/>
                  </a:lnTo>
                  <a:lnTo>
                    <a:pt x="1993993" y="1371550"/>
                  </a:lnTo>
                  <a:lnTo>
                    <a:pt x="1993993" y="1351992"/>
                  </a:lnTo>
                  <a:lnTo>
                    <a:pt x="1993062" y="1329639"/>
                  </a:lnTo>
                  <a:lnTo>
                    <a:pt x="1989026" y="1309460"/>
                  </a:lnTo>
                  <a:lnTo>
                    <a:pt x="1981886" y="1289281"/>
                  </a:lnTo>
                  <a:lnTo>
                    <a:pt x="1973504" y="1274380"/>
                  </a:lnTo>
                  <a:lnTo>
                    <a:pt x="1958913" y="1264756"/>
                  </a:lnTo>
                  <a:lnTo>
                    <a:pt x="1964190" y="1252028"/>
                  </a:lnTo>
                  <a:lnTo>
                    <a:pt x="1969468" y="1244577"/>
                  </a:lnTo>
                  <a:lnTo>
                    <a:pt x="1976608" y="1237127"/>
                  </a:lnTo>
                  <a:lnTo>
                    <a:pt x="1983748" y="1227503"/>
                  </a:lnTo>
                  <a:lnTo>
                    <a:pt x="2003617" y="1227503"/>
                  </a:lnTo>
                  <a:lnTo>
                    <a:pt x="2003617" y="1214774"/>
                  </a:lnTo>
                  <a:lnTo>
                    <a:pt x="1998339" y="1214774"/>
                  </a:lnTo>
                  <a:lnTo>
                    <a:pt x="1987784" y="1209497"/>
                  </a:lnTo>
                  <a:lnTo>
                    <a:pt x="1978471" y="1209497"/>
                  </a:lnTo>
                  <a:lnTo>
                    <a:pt x="1969157" y="1212601"/>
                  </a:lnTo>
                  <a:lnTo>
                    <a:pt x="1958602" y="1218810"/>
                  </a:lnTo>
                  <a:lnTo>
                    <a:pt x="1954567" y="1212601"/>
                  </a:lnTo>
                  <a:lnTo>
                    <a:pt x="1951462" y="1209497"/>
                  </a:lnTo>
                  <a:lnTo>
                    <a:pt x="1947426" y="1205151"/>
                  </a:lnTo>
                  <a:lnTo>
                    <a:pt x="1942149" y="1202046"/>
                  </a:lnTo>
                  <a:lnTo>
                    <a:pt x="1935008" y="1197700"/>
                  </a:lnTo>
                  <a:lnTo>
                    <a:pt x="1942149" y="1184972"/>
                  </a:lnTo>
                  <a:lnTo>
                    <a:pt x="1954567" y="1174416"/>
                  </a:lnTo>
                  <a:lnTo>
                    <a:pt x="1966985" y="1164793"/>
                  </a:lnTo>
                  <a:lnTo>
                    <a:pt x="1978471" y="1153306"/>
                  </a:lnTo>
                  <a:lnTo>
                    <a:pt x="1983748" y="1155479"/>
                  </a:lnTo>
                  <a:lnTo>
                    <a:pt x="1987784" y="1155479"/>
                  </a:lnTo>
                  <a:lnTo>
                    <a:pt x="1990889" y="1157652"/>
                  </a:lnTo>
                  <a:lnTo>
                    <a:pt x="1993993" y="1157652"/>
                  </a:lnTo>
                  <a:lnTo>
                    <a:pt x="1990889" y="1165103"/>
                  </a:lnTo>
                  <a:lnTo>
                    <a:pt x="1988716" y="1168208"/>
                  </a:lnTo>
                  <a:lnTo>
                    <a:pt x="1987784" y="1174416"/>
                  </a:lnTo>
                  <a:lnTo>
                    <a:pt x="1985611" y="1177521"/>
                  </a:lnTo>
                  <a:lnTo>
                    <a:pt x="1983438" y="1182799"/>
                  </a:lnTo>
                  <a:lnTo>
                    <a:pt x="1983438" y="1187145"/>
                  </a:lnTo>
                  <a:lnTo>
                    <a:pt x="1995856" y="1181867"/>
                  </a:lnTo>
                  <a:lnTo>
                    <a:pt x="2010447" y="1175658"/>
                  </a:lnTo>
                  <a:lnTo>
                    <a:pt x="2022865" y="1172554"/>
                  </a:lnTo>
                  <a:lnTo>
                    <a:pt x="2034351" y="1174727"/>
                  </a:lnTo>
                  <a:lnTo>
                    <a:pt x="2043664" y="1174727"/>
                  </a:lnTo>
                  <a:lnTo>
                    <a:pt x="2039629" y="1182178"/>
                  </a:lnTo>
                  <a:lnTo>
                    <a:pt x="2037456" y="1187455"/>
                  </a:lnTo>
                  <a:lnTo>
                    <a:pt x="2034351" y="1192733"/>
                  </a:lnTo>
                  <a:lnTo>
                    <a:pt x="2030315" y="1198010"/>
                  </a:lnTo>
                  <a:lnTo>
                    <a:pt x="2034351" y="1204219"/>
                  </a:lnTo>
                  <a:lnTo>
                    <a:pt x="2037456" y="1205151"/>
                  </a:lnTo>
                  <a:lnTo>
                    <a:pt x="2039629" y="1207324"/>
                  </a:lnTo>
                  <a:lnTo>
                    <a:pt x="2041802" y="1207324"/>
                  </a:lnTo>
                  <a:lnTo>
                    <a:pt x="2044906" y="1207324"/>
                  </a:lnTo>
                  <a:lnTo>
                    <a:pt x="2048942" y="1207324"/>
                  </a:lnTo>
                  <a:lnTo>
                    <a:pt x="2054220" y="1207324"/>
                  </a:lnTo>
                  <a:lnTo>
                    <a:pt x="2054220" y="1218810"/>
                  </a:lnTo>
                  <a:lnTo>
                    <a:pt x="2052046" y="1233712"/>
                  </a:lnTo>
                  <a:lnTo>
                    <a:pt x="2052046" y="1246440"/>
                  </a:lnTo>
                  <a:lnTo>
                    <a:pt x="2054220" y="1254822"/>
                  </a:lnTo>
                  <a:lnTo>
                    <a:pt x="2054220" y="1264446"/>
                  </a:lnTo>
                  <a:lnTo>
                    <a:pt x="2078124" y="1261341"/>
                  </a:lnTo>
                  <a:lnTo>
                    <a:pt x="2092715" y="1255132"/>
                  </a:lnTo>
                  <a:lnTo>
                    <a:pt x="2099855" y="1247682"/>
                  </a:lnTo>
                  <a:lnTo>
                    <a:pt x="2102960" y="1239300"/>
                  </a:lnTo>
                  <a:lnTo>
                    <a:pt x="2100787" y="1226571"/>
                  </a:lnTo>
                  <a:lnTo>
                    <a:pt x="2097682" y="1215085"/>
                  </a:lnTo>
                  <a:lnTo>
                    <a:pt x="2090542" y="1202357"/>
                  </a:lnTo>
                  <a:lnTo>
                    <a:pt x="2085264" y="1189628"/>
                  </a:lnTo>
                  <a:lnTo>
                    <a:pt x="2078124" y="1178142"/>
                  </a:lnTo>
                  <a:lnTo>
                    <a:pt x="2074088" y="1167587"/>
                  </a:lnTo>
                  <a:lnTo>
                    <a:pt x="2078124" y="1165414"/>
                  </a:lnTo>
                  <a:lnTo>
                    <a:pt x="2081228" y="1165414"/>
                  </a:lnTo>
                  <a:lnTo>
                    <a:pt x="2083402" y="1165414"/>
                  </a:lnTo>
                  <a:lnTo>
                    <a:pt x="2085575" y="1163241"/>
                  </a:lnTo>
                  <a:lnTo>
                    <a:pt x="2087748" y="1163241"/>
                  </a:lnTo>
                  <a:lnTo>
                    <a:pt x="2098303" y="1155790"/>
                  </a:lnTo>
                  <a:lnTo>
                    <a:pt x="2105443" y="1145235"/>
                  </a:lnTo>
                  <a:lnTo>
                    <a:pt x="2110721" y="1133748"/>
                  </a:lnTo>
                  <a:lnTo>
                    <a:pt x="2117861" y="1123193"/>
                  </a:lnTo>
                  <a:lnTo>
                    <a:pt x="2127175" y="1113569"/>
                  </a:lnTo>
                  <a:lnTo>
                    <a:pt x="2137730" y="1111396"/>
                  </a:lnTo>
                  <a:lnTo>
                    <a:pt x="2149216" y="1111396"/>
                  </a:lnTo>
                  <a:lnTo>
                    <a:pt x="2161634" y="1113569"/>
                  </a:lnTo>
                  <a:lnTo>
                    <a:pt x="2174052" y="1110465"/>
                  </a:lnTo>
                  <a:lnTo>
                    <a:pt x="2178088" y="1106118"/>
                  </a:lnTo>
                  <a:lnTo>
                    <a:pt x="2185228" y="1096495"/>
                  </a:lnTo>
                  <a:lnTo>
                    <a:pt x="2195783" y="1083766"/>
                  </a:lnTo>
                  <a:lnTo>
                    <a:pt x="2208201" y="1071038"/>
                  </a:lnTo>
                  <a:lnTo>
                    <a:pt x="2219687" y="1056137"/>
                  </a:lnTo>
                  <a:lnTo>
                    <a:pt x="2230242" y="1043408"/>
                  </a:lnTo>
                  <a:lnTo>
                    <a:pt x="2239556" y="1031922"/>
                  </a:lnTo>
                  <a:lnTo>
                    <a:pt x="2243592" y="1028817"/>
                  </a:lnTo>
                  <a:lnTo>
                    <a:pt x="2250732" y="1011743"/>
                  </a:lnTo>
                  <a:lnTo>
                    <a:pt x="2256010" y="999015"/>
                  </a:lnTo>
                  <a:lnTo>
                    <a:pt x="2263150" y="986286"/>
                  </a:lnTo>
                  <a:lnTo>
                    <a:pt x="2273705" y="974800"/>
                  </a:lnTo>
                  <a:lnTo>
                    <a:pt x="2270600" y="962072"/>
                  </a:lnTo>
                  <a:lnTo>
                    <a:pt x="2266565" y="952448"/>
                  </a:lnTo>
                  <a:lnTo>
                    <a:pt x="2263460" y="942824"/>
                  </a:lnTo>
                  <a:lnTo>
                    <a:pt x="2263460" y="932269"/>
                  </a:lnTo>
                  <a:lnTo>
                    <a:pt x="2265633" y="922645"/>
                  </a:lnTo>
                  <a:lnTo>
                    <a:pt x="2270911" y="917367"/>
                  </a:lnTo>
                  <a:lnTo>
                    <a:pt x="2273084" y="912090"/>
                  </a:lnTo>
                  <a:lnTo>
                    <a:pt x="2270911" y="902466"/>
                  </a:lnTo>
                  <a:lnTo>
                    <a:pt x="2266875" y="887565"/>
                  </a:lnTo>
                  <a:lnTo>
                    <a:pt x="2263771" y="877941"/>
                  </a:lnTo>
                  <a:lnTo>
                    <a:pt x="2258493" y="870490"/>
                  </a:lnTo>
                  <a:lnTo>
                    <a:pt x="2251353" y="862108"/>
                  </a:lnTo>
                  <a:lnTo>
                    <a:pt x="2242039" y="862108"/>
                  </a:lnTo>
                  <a:lnTo>
                    <a:pt x="2236762" y="862108"/>
                  </a:lnTo>
                  <a:lnTo>
                    <a:pt x="2230553" y="863039"/>
                  </a:lnTo>
                  <a:lnTo>
                    <a:pt x="2227448" y="865213"/>
                  </a:lnTo>
                  <a:lnTo>
                    <a:pt x="2223413" y="869559"/>
                  </a:lnTo>
                  <a:lnTo>
                    <a:pt x="2216272" y="867386"/>
                  </a:lnTo>
                  <a:lnTo>
                    <a:pt x="2213168" y="865213"/>
                  </a:lnTo>
                  <a:lnTo>
                    <a:pt x="2209132" y="862108"/>
                  </a:lnTo>
                  <a:lnTo>
                    <a:pt x="2208201" y="857762"/>
                  </a:lnTo>
                  <a:lnTo>
                    <a:pt x="2206028" y="854657"/>
                  </a:lnTo>
                  <a:lnTo>
                    <a:pt x="2203854" y="848448"/>
                  </a:lnTo>
                  <a:lnTo>
                    <a:pt x="2188332" y="848448"/>
                  </a:lnTo>
                  <a:lnTo>
                    <a:pt x="2188332" y="837893"/>
                  </a:lnTo>
                  <a:lnTo>
                    <a:pt x="2200750" y="828269"/>
                  </a:lnTo>
                  <a:lnTo>
                    <a:pt x="2206028" y="820819"/>
                  </a:lnTo>
                  <a:lnTo>
                    <a:pt x="2211305" y="812437"/>
                  </a:lnTo>
                  <a:lnTo>
                    <a:pt x="2218446" y="804986"/>
                  </a:lnTo>
                  <a:lnTo>
                    <a:pt x="2247627" y="795362"/>
                  </a:lnTo>
                  <a:lnTo>
                    <a:pt x="2256941" y="785738"/>
                  </a:lnTo>
                  <a:lnTo>
                    <a:pt x="2264081" y="773010"/>
                  </a:lnTo>
                  <a:lnTo>
                    <a:pt x="2271221" y="760282"/>
                  </a:lnTo>
                  <a:lnTo>
                    <a:pt x="2278361" y="746622"/>
                  </a:lnTo>
                  <a:lnTo>
                    <a:pt x="2290779" y="736067"/>
                  </a:lnTo>
                  <a:lnTo>
                    <a:pt x="2305370" y="726443"/>
                  </a:lnTo>
                  <a:lnTo>
                    <a:pt x="2317788" y="713715"/>
                  </a:lnTo>
                  <a:lnTo>
                    <a:pt x="2354110" y="718993"/>
                  </a:lnTo>
                  <a:lnTo>
                    <a:pt x="2363424" y="730479"/>
                  </a:lnTo>
                  <a:lnTo>
                    <a:pt x="2375841" y="732652"/>
                  </a:lnTo>
                  <a:lnTo>
                    <a:pt x="2390432" y="726443"/>
                  </a:lnTo>
                  <a:lnTo>
                    <a:pt x="2407196" y="723339"/>
                  </a:lnTo>
                  <a:lnTo>
                    <a:pt x="2407196" y="743518"/>
                  </a:lnTo>
                  <a:lnTo>
                    <a:pt x="2422719" y="743518"/>
                  </a:lnTo>
                  <a:lnTo>
                    <a:pt x="2439483" y="741345"/>
                  </a:lnTo>
                  <a:lnTo>
                    <a:pt x="2451901" y="739171"/>
                  </a:lnTo>
                  <a:lnTo>
                    <a:pt x="2463387" y="733894"/>
                  </a:lnTo>
                  <a:lnTo>
                    <a:pt x="2463387" y="730789"/>
                  </a:lnTo>
                  <a:lnTo>
                    <a:pt x="2461214" y="726443"/>
                  </a:lnTo>
                  <a:lnTo>
                    <a:pt x="2459041" y="721166"/>
                  </a:lnTo>
                  <a:lnTo>
                    <a:pt x="2458110" y="718061"/>
                  </a:lnTo>
                  <a:lnTo>
                    <a:pt x="2458110" y="713715"/>
                  </a:lnTo>
                  <a:lnTo>
                    <a:pt x="2458110" y="710610"/>
                  </a:lnTo>
                  <a:lnTo>
                    <a:pt x="2463387" y="700987"/>
                  </a:lnTo>
                  <a:lnTo>
                    <a:pt x="2473942" y="688258"/>
                  </a:lnTo>
                  <a:lnTo>
                    <a:pt x="2485429" y="674599"/>
                  </a:lnTo>
                  <a:lnTo>
                    <a:pt x="2497847" y="664044"/>
                  </a:lnTo>
                  <a:lnTo>
                    <a:pt x="2507160" y="658766"/>
                  </a:lnTo>
                  <a:lnTo>
                    <a:pt x="2510265" y="656593"/>
                  </a:lnTo>
                  <a:lnTo>
                    <a:pt x="2515542" y="658766"/>
                  </a:lnTo>
                  <a:lnTo>
                    <a:pt x="2519578" y="659697"/>
                  </a:lnTo>
                  <a:lnTo>
                    <a:pt x="2524855" y="661871"/>
                  </a:lnTo>
                  <a:lnTo>
                    <a:pt x="2530133" y="666217"/>
                  </a:lnTo>
                  <a:lnTo>
                    <a:pt x="2530133" y="669321"/>
                  </a:lnTo>
                  <a:lnTo>
                    <a:pt x="2529202" y="673667"/>
                  </a:lnTo>
                  <a:lnTo>
                    <a:pt x="2529202" y="674599"/>
                  </a:lnTo>
                  <a:lnTo>
                    <a:pt x="2529202" y="676772"/>
                  </a:lnTo>
                  <a:lnTo>
                    <a:pt x="2527028" y="678945"/>
                  </a:lnTo>
                  <a:lnTo>
                    <a:pt x="2527028" y="684223"/>
                  </a:lnTo>
                  <a:lnTo>
                    <a:pt x="2529202" y="688569"/>
                  </a:lnTo>
                  <a:lnTo>
                    <a:pt x="2529202" y="689500"/>
                  </a:lnTo>
                  <a:lnTo>
                    <a:pt x="2530133" y="695709"/>
                  </a:lnTo>
                  <a:lnTo>
                    <a:pt x="2546897" y="688258"/>
                  </a:lnTo>
                  <a:lnTo>
                    <a:pt x="2559315" y="678635"/>
                  </a:lnTo>
                  <a:lnTo>
                    <a:pt x="2568628" y="665906"/>
                  </a:lnTo>
                  <a:lnTo>
                    <a:pt x="2577942" y="651005"/>
                  </a:lnTo>
                  <a:lnTo>
                    <a:pt x="2587255" y="637345"/>
                  </a:lnTo>
                  <a:lnTo>
                    <a:pt x="2588186" y="636414"/>
                  </a:lnTo>
                  <a:lnTo>
                    <a:pt x="2590359" y="634241"/>
                  </a:lnTo>
                  <a:lnTo>
                    <a:pt x="2593464" y="632068"/>
                  </a:lnTo>
                  <a:lnTo>
                    <a:pt x="2595637" y="634241"/>
                  </a:lnTo>
                  <a:lnTo>
                    <a:pt x="2595637" y="636414"/>
                  </a:lnTo>
                  <a:lnTo>
                    <a:pt x="2597810" y="636414"/>
                  </a:lnTo>
                  <a:lnTo>
                    <a:pt x="2597810" y="637345"/>
                  </a:lnTo>
                  <a:lnTo>
                    <a:pt x="2592533" y="651005"/>
                  </a:lnTo>
                  <a:lnTo>
                    <a:pt x="2588497" y="665906"/>
                  </a:lnTo>
                  <a:lnTo>
                    <a:pt x="2583219" y="678635"/>
                  </a:lnTo>
                  <a:lnTo>
                    <a:pt x="2570802" y="688258"/>
                  </a:lnTo>
                  <a:lnTo>
                    <a:pt x="2558384" y="696640"/>
                  </a:lnTo>
                  <a:lnTo>
                    <a:pt x="2546897" y="706264"/>
                  </a:lnTo>
                  <a:lnTo>
                    <a:pt x="2532306" y="728616"/>
                  </a:lnTo>
                  <a:lnTo>
                    <a:pt x="2517715" y="750968"/>
                  </a:lnTo>
                  <a:lnTo>
                    <a:pt x="2510575" y="758419"/>
                  </a:lnTo>
                  <a:lnTo>
                    <a:pt x="2500020" y="761524"/>
                  </a:lnTo>
                  <a:lnTo>
                    <a:pt x="2490706" y="765870"/>
                  </a:lnTo>
                  <a:lnTo>
                    <a:pt x="2483566" y="771147"/>
                  </a:lnTo>
                  <a:lnTo>
                    <a:pt x="2476426" y="786049"/>
                  </a:lnTo>
                  <a:lnTo>
                    <a:pt x="2478599" y="798777"/>
                  </a:lnTo>
                  <a:lnTo>
                    <a:pt x="2483877" y="808401"/>
                  </a:lnTo>
                  <a:lnTo>
                    <a:pt x="2480772" y="815852"/>
                  </a:lnTo>
                  <a:lnTo>
                    <a:pt x="2478599" y="821129"/>
                  </a:lnTo>
                  <a:lnTo>
                    <a:pt x="2473322" y="825475"/>
                  </a:lnTo>
                  <a:lnTo>
                    <a:pt x="2469286" y="828580"/>
                  </a:lnTo>
                  <a:lnTo>
                    <a:pt x="2464008" y="832926"/>
                  </a:lnTo>
                  <a:lnTo>
                    <a:pt x="2461835" y="865833"/>
                  </a:lnTo>
                  <a:lnTo>
                    <a:pt x="2464008" y="893463"/>
                  </a:lnTo>
                  <a:lnTo>
                    <a:pt x="2473322" y="917678"/>
                  </a:lnTo>
                  <a:lnTo>
                    <a:pt x="2487912" y="937857"/>
                  </a:lnTo>
                  <a:lnTo>
                    <a:pt x="2487912" y="943134"/>
                  </a:lnTo>
                  <a:lnTo>
                    <a:pt x="2494121" y="943134"/>
                  </a:lnTo>
                  <a:lnTo>
                    <a:pt x="2498157" y="922955"/>
                  </a:lnTo>
                  <a:lnTo>
                    <a:pt x="2510575" y="922955"/>
                  </a:lnTo>
                  <a:lnTo>
                    <a:pt x="2515852" y="904950"/>
                  </a:lnTo>
                  <a:lnTo>
                    <a:pt x="2522993" y="890048"/>
                  </a:lnTo>
                  <a:lnTo>
                    <a:pt x="2527028" y="890048"/>
                  </a:lnTo>
                  <a:lnTo>
                    <a:pt x="2529202" y="890048"/>
                  </a:lnTo>
                  <a:lnTo>
                    <a:pt x="2530133" y="890048"/>
                  </a:lnTo>
                  <a:lnTo>
                    <a:pt x="2534169" y="890048"/>
                  </a:lnTo>
                  <a:lnTo>
                    <a:pt x="2537273" y="890048"/>
                  </a:lnTo>
                  <a:lnTo>
                    <a:pt x="2539446" y="875147"/>
                  </a:lnTo>
                  <a:lnTo>
                    <a:pt x="2541620" y="867696"/>
                  </a:lnTo>
                  <a:lnTo>
                    <a:pt x="2546897" y="860245"/>
                  </a:lnTo>
                  <a:lnTo>
                    <a:pt x="2554037" y="848759"/>
                  </a:lnTo>
                  <a:lnTo>
                    <a:pt x="2566455" y="848759"/>
                  </a:lnTo>
                  <a:lnTo>
                    <a:pt x="2566455" y="840377"/>
                  </a:lnTo>
                  <a:lnTo>
                    <a:pt x="2566455" y="832926"/>
                  </a:lnTo>
                  <a:lnTo>
                    <a:pt x="2568628" y="827649"/>
                  </a:lnTo>
                  <a:lnTo>
                    <a:pt x="2570802" y="821440"/>
                  </a:lnTo>
                  <a:lnTo>
                    <a:pt x="2572975" y="820508"/>
                  </a:lnTo>
                  <a:lnTo>
                    <a:pt x="2573906" y="818335"/>
                  </a:lnTo>
                  <a:lnTo>
                    <a:pt x="2576079" y="818335"/>
                  </a:lnTo>
                  <a:lnTo>
                    <a:pt x="2578252" y="818335"/>
                  </a:lnTo>
                  <a:lnTo>
                    <a:pt x="2583530" y="818335"/>
                  </a:lnTo>
                  <a:lnTo>
                    <a:pt x="2580425" y="794120"/>
                  </a:lnTo>
                  <a:lnTo>
                    <a:pt x="2580425" y="766491"/>
                  </a:lnTo>
                  <a:lnTo>
                    <a:pt x="2581356" y="742276"/>
                  </a:lnTo>
                  <a:lnTo>
                    <a:pt x="2590670" y="719924"/>
                  </a:lnTo>
                  <a:lnTo>
                    <a:pt x="2595948" y="718993"/>
                  </a:lnTo>
                  <a:lnTo>
                    <a:pt x="2607434" y="716819"/>
                  </a:lnTo>
                  <a:lnTo>
                    <a:pt x="2619852" y="716819"/>
                  </a:lnTo>
                  <a:lnTo>
                    <a:pt x="2629165" y="716819"/>
                  </a:lnTo>
                  <a:lnTo>
                    <a:pt x="2634443" y="714646"/>
                  </a:lnTo>
                  <a:lnTo>
                    <a:pt x="2634443" y="707196"/>
                  </a:lnTo>
                  <a:lnTo>
                    <a:pt x="2639720" y="704091"/>
                  </a:lnTo>
                  <a:lnTo>
                    <a:pt x="2646861" y="699745"/>
                  </a:lnTo>
                  <a:lnTo>
                    <a:pt x="2656174" y="697572"/>
                  </a:lnTo>
                  <a:lnTo>
                    <a:pt x="2663314" y="696640"/>
                  </a:lnTo>
                  <a:lnTo>
                    <a:pt x="2666419" y="701918"/>
                  </a:lnTo>
                  <a:lnTo>
                    <a:pt x="2672628" y="707196"/>
                  </a:lnTo>
                  <a:lnTo>
                    <a:pt x="2677905" y="711542"/>
                  </a:lnTo>
                  <a:lnTo>
                    <a:pt x="2685045" y="709369"/>
                  </a:lnTo>
                  <a:lnTo>
                    <a:pt x="2692186" y="705022"/>
                  </a:lnTo>
                  <a:lnTo>
                    <a:pt x="2702741" y="701918"/>
                  </a:lnTo>
                  <a:lnTo>
                    <a:pt x="2717332" y="699745"/>
                  </a:lnTo>
                  <a:lnTo>
                    <a:pt x="2724472" y="689190"/>
                  </a:lnTo>
                  <a:lnTo>
                    <a:pt x="2728508" y="677703"/>
                  </a:lnTo>
                  <a:lnTo>
                    <a:pt x="2729439" y="662802"/>
                  </a:lnTo>
                  <a:lnTo>
                    <a:pt x="2744030" y="657524"/>
                  </a:lnTo>
                  <a:lnTo>
                    <a:pt x="2757690" y="652247"/>
                  </a:lnTo>
                  <a:lnTo>
                    <a:pt x="2768245" y="644796"/>
                  </a:lnTo>
                  <a:lnTo>
                    <a:pt x="2773522" y="629895"/>
                  </a:lnTo>
                  <a:lnTo>
                    <a:pt x="2782836" y="632068"/>
                  </a:lnTo>
                  <a:lnTo>
                    <a:pt x="2789976" y="632999"/>
                  </a:lnTo>
                  <a:lnTo>
                    <a:pt x="2795254" y="637345"/>
                  </a:lnTo>
                  <a:lnTo>
                    <a:pt x="2802394" y="642623"/>
                  </a:lnTo>
                  <a:lnTo>
                    <a:pt x="2807671" y="640450"/>
                  </a:lnTo>
                  <a:lnTo>
                    <a:pt x="2811707" y="640450"/>
                  </a:lnTo>
                  <a:lnTo>
                    <a:pt x="2813880" y="638277"/>
                  </a:lnTo>
                  <a:lnTo>
                    <a:pt x="2816985" y="638277"/>
                  </a:lnTo>
                  <a:lnTo>
                    <a:pt x="2811707" y="612820"/>
                  </a:lnTo>
                  <a:lnTo>
                    <a:pt x="2800221" y="590468"/>
                  </a:lnTo>
                  <a:lnTo>
                    <a:pt x="2789666" y="577740"/>
                  </a:lnTo>
                  <a:lnTo>
                    <a:pt x="2792770" y="572462"/>
                  </a:lnTo>
                  <a:lnTo>
                    <a:pt x="2794943" y="570289"/>
                  </a:lnTo>
                  <a:lnTo>
                    <a:pt x="2797116" y="568116"/>
                  </a:lnTo>
                  <a:lnTo>
                    <a:pt x="2799290" y="568116"/>
                  </a:lnTo>
                  <a:lnTo>
                    <a:pt x="2800221" y="568116"/>
                  </a:lnTo>
                  <a:lnTo>
                    <a:pt x="2802394" y="570289"/>
                  </a:lnTo>
                  <a:lnTo>
                    <a:pt x="2804567" y="570289"/>
                  </a:lnTo>
                  <a:lnTo>
                    <a:pt x="2806740" y="570289"/>
                  </a:lnTo>
                  <a:lnTo>
                    <a:pt x="2809845" y="570289"/>
                  </a:lnTo>
                  <a:lnTo>
                    <a:pt x="2813880" y="568116"/>
                  </a:lnTo>
                  <a:lnTo>
                    <a:pt x="2822263" y="560665"/>
                  </a:lnTo>
                  <a:lnTo>
                    <a:pt x="2826298" y="547937"/>
                  </a:lnTo>
                  <a:lnTo>
                    <a:pt x="2829403" y="533036"/>
                  </a:lnTo>
                  <a:lnTo>
                    <a:pt x="2829403" y="520307"/>
                  </a:lnTo>
                  <a:lnTo>
                    <a:pt x="2833439" y="525585"/>
                  </a:lnTo>
                  <a:lnTo>
                    <a:pt x="2838716" y="533036"/>
                  </a:lnTo>
                  <a:lnTo>
                    <a:pt x="2842752" y="540486"/>
                  </a:lnTo>
                  <a:lnTo>
                    <a:pt x="2845856" y="538313"/>
                  </a:lnTo>
                  <a:lnTo>
                    <a:pt x="2848029" y="538313"/>
                  </a:lnTo>
                  <a:lnTo>
                    <a:pt x="2850203" y="538313"/>
                  </a:lnTo>
                  <a:lnTo>
                    <a:pt x="2851134" y="536140"/>
                  </a:lnTo>
                  <a:lnTo>
                    <a:pt x="2853307" y="536140"/>
                  </a:lnTo>
                  <a:lnTo>
                    <a:pt x="2860447" y="536140"/>
                  </a:lnTo>
                  <a:lnTo>
                    <a:pt x="2864483" y="538313"/>
                  </a:lnTo>
                  <a:lnTo>
                    <a:pt x="2865414" y="540486"/>
                  </a:lnTo>
                  <a:lnTo>
                    <a:pt x="2869450" y="542659"/>
                  </a:lnTo>
                  <a:lnTo>
                    <a:pt x="2872555" y="543591"/>
                  </a:lnTo>
                  <a:lnTo>
                    <a:pt x="2872555" y="557250"/>
                  </a:lnTo>
                  <a:lnTo>
                    <a:pt x="2887146" y="560355"/>
                  </a:lnTo>
                  <a:lnTo>
                    <a:pt x="2898632" y="565632"/>
                  </a:lnTo>
                  <a:lnTo>
                    <a:pt x="2905772" y="577119"/>
                  </a:lnTo>
                  <a:lnTo>
                    <a:pt x="2912913" y="577119"/>
                  </a:lnTo>
                  <a:lnTo>
                    <a:pt x="2916017" y="577119"/>
                  </a:lnTo>
                  <a:lnTo>
                    <a:pt x="2920053" y="577119"/>
                  </a:lnTo>
                  <a:lnTo>
                    <a:pt x="2923158" y="574946"/>
                  </a:lnTo>
                  <a:lnTo>
                    <a:pt x="2925330" y="572773"/>
                  </a:lnTo>
                  <a:lnTo>
                    <a:pt x="2928435" y="567495"/>
                  </a:lnTo>
                  <a:lnTo>
                    <a:pt x="2930608" y="564390"/>
                  </a:lnTo>
                  <a:lnTo>
                    <a:pt x="2930608" y="562217"/>
                  </a:lnTo>
                  <a:lnTo>
                    <a:pt x="2928435" y="557871"/>
                  </a:lnTo>
                  <a:lnTo>
                    <a:pt x="2927503" y="556940"/>
                  </a:lnTo>
                  <a:lnTo>
                    <a:pt x="2925330" y="554767"/>
                  </a:lnTo>
                  <a:lnTo>
                    <a:pt x="2921295" y="552594"/>
                  </a:lnTo>
                  <a:lnTo>
                    <a:pt x="2923468" y="547316"/>
                  </a:lnTo>
                  <a:lnTo>
                    <a:pt x="2925641" y="542038"/>
                  </a:lnTo>
                  <a:lnTo>
                    <a:pt x="2927814" y="539865"/>
                  </a:lnTo>
                  <a:lnTo>
                    <a:pt x="2930919" y="535519"/>
                  </a:lnTo>
                  <a:lnTo>
                    <a:pt x="2933092" y="532415"/>
                  </a:lnTo>
                  <a:lnTo>
                    <a:pt x="2969414" y="532415"/>
                  </a:lnTo>
                  <a:lnTo>
                    <a:pt x="2965999" y="516271"/>
                  </a:lnTo>
                  <a:close/>
                  <a:moveTo>
                    <a:pt x="758729" y="1039993"/>
                  </a:moveTo>
                  <a:lnTo>
                    <a:pt x="776425" y="1034716"/>
                  </a:lnTo>
                  <a:lnTo>
                    <a:pt x="791016" y="1027265"/>
                  </a:lnTo>
                  <a:lnTo>
                    <a:pt x="791016" y="1030370"/>
                  </a:lnTo>
                  <a:lnTo>
                    <a:pt x="791016" y="1034716"/>
                  </a:lnTo>
                  <a:lnTo>
                    <a:pt x="791016" y="1039993"/>
                  </a:lnTo>
                  <a:lnTo>
                    <a:pt x="788843" y="1045271"/>
                  </a:lnTo>
                  <a:lnTo>
                    <a:pt x="785738" y="1050549"/>
                  </a:lnTo>
                  <a:lnTo>
                    <a:pt x="785738" y="1057999"/>
                  </a:lnTo>
                  <a:lnTo>
                    <a:pt x="774252" y="1057999"/>
                  </a:lnTo>
                  <a:lnTo>
                    <a:pt x="765870" y="1057068"/>
                  </a:lnTo>
                  <a:lnTo>
                    <a:pt x="758729" y="1054895"/>
                  </a:lnTo>
                  <a:lnTo>
                    <a:pt x="758729" y="1039993"/>
                  </a:lnTo>
                  <a:close/>
                  <a:moveTo>
                    <a:pt x="644175" y="1152064"/>
                  </a:moveTo>
                  <a:lnTo>
                    <a:pt x="645106" y="1151133"/>
                  </a:lnTo>
                  <a:lnTo>
                    <a:pt x="645106" y="1148960"/>
                  </a:lnTo>
                  <a:lnTo>
                    <a:pt x="647279" y="1148960"/>
                  </a:lnTo>
                  <a:lnTo>
                    <a:pt x="649453" y="1146787"/>
                  </a:lnTo>
                  <a:lnTo>
                    <a:pt x="651626" y="1144614"/>
                  </a:lnTo>
                  <a:lnTo>
                    <a:pt x="666217" y="1144614"/>
                  </a:lnTo>
                  <a:lnTo>
                    <a:pt x="662181" y="1148960"/>
                  </a:lnTo>
                  <a:lnTo>
                    <a:pt x="659076" y="1151133"/>
                  </a:lnTo>
                  <a:lnTo>
                    <a:pt x="655041" y="1152064"/>
                  </a:lnTo>
                  <a:lnTo>
                    <a:pt x="651936" y="1154238"/>
                  </a:lnTo>
                  <a:lnTo>
                    <a:pt x="645727" y="1156411"/>
                  </a:lnTo>
                  <a:lnTo>
                    <a:pt x="642623" y="1156411"/>
                  </a:lnTo>
                  <a:lnTo>
                    <a:pt x="644175" y="1152064"/>
                  </a:lnTo>
                  <a:close/>
                  <a:moveTo>
                    <a:pt x="765870" y="1265377"/>
                  </a:moveTo>
                  <a:lnTo>
                    <a:pt x="759661" y="1282452"/>
                  </a:lnTo>
                  <a:lnTo>
                    <a:pt x="752520" y="1300457"/>
                  </a:lnTo>
                  <a:lnTo>
                    <a:pt x="751589" y="1315359"/>
                  </a:lnTo>
                  <a:lnTo>
                    <a:pt x="737930" y="1319705"/>
                  </a:lnTo>
                  <a:lnTo>
                    <a:pt x="725512" y="1320636"/>
                  </a:lnTo>
                  <a:lnTo>
                    <a:pt x="714957" y="1315359"/>
                  </a:lnTo>
                  <a:lnTo>
                    <a:pt x="701297" y="1312254"/>
                  </a:lnTo>
                  <a:lnTo>
                    <a:pt x="696019" y="1312254"/>
                  </a:lnTo>
                  <a:lnTo>
                    <a:pt x="692915" y="1312254"/>
                  </a:lnTo>
                  <a:lnTo>
                    <a:pt x="688879" y="1313186"/>
                  </a:lnTo>
                  <a:lnTo>
                    <a:pt x="685775" y="1317532"/>
                  </a:lnTo>
                  <a:lnTo>
                    <a:pt x="683602" y="1319705"/>
                  </a:lnTo>
                  <a:lnTo>
                    <a:pt x="681428" y="1322810"/>
                  </a:lnTo>
                  <a:lnTo>
                    <a:pt x="678324" y="1324983"/>
                  </a:lnTo>
                  <a:lnTo>
                    <a:pt x="673046" y="1322810"/>
                  </a:lnTo>
                  <a:lnTo>
                    <a:pt x="661560" y="1320636"/>
                  </a:lnTo>
                  <a:lnTo>
                    <a:pt x="646969" y="1319705"/>
                  </a:lnTo>
                  <a:lnTo>
                    <a:pt x="632378" y="1315359"/>
                  </a:lnTo>
                  <a:lnTo>
                    <a:pt x="617787" y="1313186"/>
                  </a:lnTo>
                  <a:lnTo>
                    <a:pt x="610647" y="1312254"/>
                  </a:lnTo>
                  <a:lnTo>
                    <a:pt x="596056" y="1306046"/>
                  </a:lnTo>
                  <a:lnTo>
                    <a:pt x="581465" y="1298595"/>
                  </a:lnTo>
                  <a:lnTo>
                    <a:pt x="566874" y="1295490"/>
                  </a:lnTo>
                  <a:lnTo>
                    <a:pt x="551352" y="1298595"/>
                  </a:lnTo>
                  <a:lnTo>
                    <a:pt x="539865" y="1306046"/>
                  </a:lnTo>
                  <a:lnTo>
                    <a:pt x="536761" y="1315669"/>
                  </a:lnTo>
                  <a:lnTo>
                    <a:pt x="532725" y="1325293"/>
                  </a:lnTo>
                  <a:lnTo>
                    <a:pt x="530552" y="1335848"/>
                  </a:lnTo>
                  <a:lnTo>
                    <a:pt x="523411" y="1334917"/>
                  </a:lnTo>
                  <a:lnTo>
                    <a:pt x="510994" y="1330571"/>
                  </a:lnTo>
                  <a:lnTo>
                    <a:pt x="496403" y="1327466"/>
                  </a:lnTo>
                  <a:lnTo>
                    <a:pt x="485848" y="1323120"/>
                  </a:lnTo>
                  <a:lnTo>
                    <a:pt x="478707" y="1320016"/>
                  </a:lnTo>
                  <a:lnTo>
                    <a:pt x="474671" y="1305114"/>
                  </a:lnTo>
                  <a:lnTo>
                    <a:pt x="460081" y="1297664"/>
                  </a:lnTo>
                  <a:lnTo>
                    <a:pt x="445490" y="1295490"/>
                  </a:lnTo>
                  <a:lnTo>
                    <a:pt x="430899" y="1295490"/>
                  </a:lnTo>
                  <a:lnTo>
                    <a:pt x="418481" y="1291144"/>
                  </a:lnTo>
                  <a:lnTo>
                    <a:pt x="415376" y="1288040"/>
                  </a:lnTo>
                  <a:lnTo>
                    <a:pt x="413203" y="1285867"/>
                  </a:lnTo>
                  <a:lnTo>
                    <a:pt x="409167" y="1282762"/>
                  </a:lnTo>
                  <a:lnTo>
                    <a:pt x="408236" y="1278416"/>
                  </a:lnTo>
                  <a:lnTo>
                    <a:pt x="402027" y="1275311"/>
                  </a:lnTo>
                  <a:lnTo>
                    <a:pt x="406063" y="1256374"/>
                  </a:lnTo>
                  <a:lnTo>
                    <a:pt x="409167" y="1238368"/>
                  </a:lnTo>
                  <a:lnTo>
                    <a:pt x="415376" y="1221294"/>
                  </a:lnTo>
                  <a:lnTo>
                    <a:pt x="410720" y="1221294"/>
                  </a:lnTo>
                  <a:lnTo>
                    <a:pt x="401406" y="1219121"/>
                  </a:lnTo>
                  <a:lnTo>
                    <a:pt x="381538" y="1218189"/>
                  </a:lnTo>
                  <a:lnTo>
                    <a:pt x="358565" y="1218189"/>
                  </a:lnTo>
                  <a:lnTo>
                    <a:pt x="330314" y="1218189"/>
                  </a:lnTo>
                  <a:lnTo>
                    <a:pt x="305168" y="1219121"/>
                  </a:lnTo>
                  <a:lnTo>
                    <a:pt x="281264" y="1223467"/>
                  </a:lnTo>
                  <a:lnTo>
                    <a:pt x="265742" y="1226571"/>
                  </a:lnTo>
                  <a:lnTo>
                    <a:pt x="254255" y="1234022"/>
                  </a:lnTo>
                  <a:lnTo>
                    <a:pt x="239664" y="1243646"/>
                  </a:lnTo>
                  <a:lnTo>
                    <a:pt x="225073" y="1251097"/>
                  </a:lnTo>
                  <a:lnTo>
                    <a:pt x="174160" y="1243646"/>
                  </a:lnTo>
                  <a:lnTo>
                    <a:pt x="174160" y="1234022"/>
                  </a:lnTo>
                  <a:lnTo>
                    <a:pt x="180369" y="1233091"/>
                  </a:lnTo>
                  <a:lnTo>
                    <a:pt x="183473" y="1230918"/>
                  </a:lnTo>
                  <a:lnTo>
                    <a:pt x="187509" y="1228744"/>
                  </a:lnTo>
                  <a:lnTo>
                    <a:pt x="190614" y="1226571"/>
                  </a:lnTo>
                  <a:lnTo>
                    <a:pt x="192787" y="1226571"/>
                  </a:lnTo>
                  <a:lnTo>
                    <a:pt x="195891" y="1228744"/>
                  </a:lnTo>
                  <a:lnTo>
                    <a:pt x="199927" y="1230918"/>
                  </a:lnTo>
                  <a:lnTo>
                    <a:pt x="205205" y="1233091"/>
                  </a:lnTo>
                  <a:lnTo>
                    <a:pt x="208309" y="1233091"/>
                  </a:lnTo>
                  <a:lnTo>
                    <a:pt x="214518" y="1230918"/>
                  </a:lnTo>
                  <a:lnTo>
                    <a:pt x="219796" y="1225640"/>
                  </a:lnTo>
                  <a:lnTo>
                    <a:pt x="222900" y="1219431"/>
                  </a:lnTo>
                  <a:lnTo>
                    <a:pt x="226936" y="1216327"/>
                  </a:lnTo>
                  <a:lnTo>
                    <a:pt x="232213" y="1211980"/>
                  </a:lnTo>
                  <a:lnTo>
                    <a:pt x="244631" y="1211049"/>
                  </a:lnTo>
                  <a:lnTo>
                    <a:pt x="244631" y="1204840"/>
                  </a:lnTo>
                  <a:lnTo>
                    <a:pt x="244631" y="1202978"/>
                  </a:lnTo>
                  <a:lnTo>
                    <a:pt x="244631" y="1200804"/>
                  </a:lnTo>
                  <a:lnTo>
                    <a:pt x="244631" y="1196458"/>
                  </a:lnTo>
                  <a:lnTo>
                    <a:pt x="248667" y="1195527"/>
                  </a:lnTo>
                  <a:lnTo>
                    <a:pt x="250840" y="1193354"/>
                  </a:lnTo>
                  <a:lnTo>
                    <a:pt x="251771" y="1191181"/>
                  </a:lnTo>
                  <a:lnTo>
                    <a:pt x="253945" y="1191181"/>
                  </a:lnTo>
                  <a:lnTo>
                    <a:pt x="256118" y="1189007"/>
                  </a:lnTo>
                  <a:lnTo>
                    <a:pt x="261395" y="1189007"/>
                  </a:lnTo>
                  <a:lnTo>
                    <a:pt x="259222" y="1185903"/>
                  </a:lnTo>
                  <a:lnTo>
                    <a:pt x="256118" y="1181557"/>
                  </a:lnTo>
                  <a:lnTo>
                    <a:pt x="253945" y="1180625"/>
                  </a:lnTo>
                  <a:lnTo>
                    <a:pt x="251771" y="1178452"/>
                  </a:lnTo>
                  <a:lnTo>
                    <a:pt x="251771" y="1174106"/>
                  </a:lnTo>
                  <a:lnTo>
                    <a:pt x="253945" y="1173175"/>
                  </a:lnTo>
                  <a:lnTo>
                    <a:pt x="257980" y="1159515"/>
                  </a:lnTo>
                  <a:lnTo>
                    <a:pt x="263258" y="1148960"/>
                  </a:lnTo>
                  <a:lnTo>
                    <a:pt x="270398" y="1139336"/>
                  </a:lnTo>
                  <a:lnTo>
                    <a:pt x="290267" y="1139336"/>
                  </a:lnTo>
                  <a:lnTo>
                    <a:pt x="295544" y="1130954"/>
                  </a:lnTo>
                  <a:lnTo>
                    <a:pt x="297717" y="1119468"/>
                  </a:lnTo>
                  <a:lnTo>
                    <a:pt x="300822" y="1108912"/>
                  </a:lnTo>
                  <a:lnTo>
                    <a:pt x="310135" y="1101462"/>
                  </a:lnTo>
                  <a:lnTo>
                    <a:pt x="314171" y="1099289"/>
                  </a:lnTo>
                  <a:lnTo>
                    <a:pt x="315102" y="1099289"/>
                  </a:lnTo>
                  <a:lnTo>
                    <a:pt x="319138" y="1099289"/>
                  </a:lnTo>
                  <a:lnTo>
                    <a:pt x="321311" y="1101462"/>
                  </a:lnTo>
                  <a:lnTo>
                    <a:pt x="322243" y="1104566"/>
                  </a:lnTo>
                  <a:lnTo>
                    <a:pt x="324416" y="1108912"/>
                  </a:lnTo>
                  <a:lnTo>
                    <a:pt x="344284" y="1104566"/>
                  </a:lnTo>
                  <a:lnTo>
                    <a:pt x="361048" y="1094942"/>
                  </a:lnTo>
                  <a:lnTo>
                    <a:pt x="373466" y="1084387"/>
                  </a:lnTo>
                  <a:lnTo>
                    <a:pt x="388057" y="1089665"/>
                  </a:lnTo>
                  <a:lnTo>
                    <a:pt x="399544" y="1101151"/>
                  </a:lnTo>
                  <a:lnTo>
                    <a:pt x="406684" y="1113880"/>
                  </a:lnTo>
                  <a:lnTo>
                    <a:pt x="415066" y="1124435"/>
                  </a:lnTo>
                  <a:lnTo>
                    <a:pt x="424379" y="1135921"/>
                  </a:lnTo>
                  <a:lnTo>
                    <a:pt x="453561" y="1156100"/>
                  </a:lnTo>
                  <a:lnTo>
                    <a:pt x="480570" y="1176279"/>
                  </a:lnTo>
                  <a:lnTo>
                    <a:pt x="480570" y="1180625"/>
                  </a:lnTo>
                  <a:lnTo>
                    <a:pt x="480570" y="1183730"/>
                  </a:lnTo>
                  <a:lnTo>
                    <a:pt x="479639" y="1185903"/>
                  </a:lnTo>
                  <a:lnTo>
                    <a:pt x="479639" y="1188076"/>
                  </a:lnTo>
                  <a:lnTo>
                    <a:pt x="477466" y="1189007"/>
                  </a:lnTo>
                  <a:lnTo>
                    <a:pt x="470325" y="1196458"/>
                  </a:lnTo>
                  <a:lnTo>
                    <a:pt x="458839" y="1200804"/>
                  </a:lnTo>
                  <a:lnTo>
                    <a:pt x="444248" y="1202978"/>
                  </a:lnTo>
                  <a:lnTo>
                    <a:pt x="429657" y="1200804"/>
                  </a:lnTo>
                  <a:lnTo>
                    <a:pt x="435866" y="1213533"/>
                  </a:lnTo>
                  <a:lnTo>
                    <a:pt x="444248" y="1218810"/>
                  </a:lnTo>
                  <a:lnTo>
                    <a:pt x="455734" y="1223157"/>
                  </a:lnTo>
                  <a:lnTo>
                    <a:pt x="465048" y="1230607"/>
                  </a:lnTo>
                  <a:lnTo>
                    <a:pt x="473430" y="1230607"/>
                  </a:lnTo>
                  <a:lnTo>
                    <a:pt x="473430" y="1206082"/>
                  </a:lnTo>
                  <a:lnTo>
                    <a:pt x="484916" y="1206082"/>
                  </a:lnTo>
                  <a:lnTo>
                    <a:pt x="488021" y="1198631"/>
                  </a:lnTo>
                  <a:lnTo>
                    <a:pt x="492057" y="1193354"/>
                  </a:lnTo>
                  <a:lnTo>
                    <a:pt x="495161" y="1189007"/>
                  </a:lnTo>
                  <a:lnTo>
                    <a:pt x="500439" y="1185903"/>
                  </a:lnTo>
                  <a:lnTo>
                    <a:pt x="499507" y="1180625"/>
                  </a:lnTo>
                  <a:lnTo>
                    <a:pt x="497334" y="1176279"/>
                  </a:lnTo>
                  <a:lnTo>
                    <a:pt x="497334" y="1174106"/>
                  </a:lnTo>
                  <a:lnTo>
                    <a:pt x="495161" y="1171002"/>
                  </a:lnTo>
                  <a:lnTo>
                    <a:pt x="494230" y="1166655"/>
                  </a:lnTo>
                  <a:lnTo>
                    <a:pt x="494230" y="1161378"/>
                  </a:lnTo>
                  <a:lnTo>
                    <a:pt x="499507" y="1161378"/>
                  </a:lnTo>
                  <a:lnTo>
                    <a:pt x="504785" y="1163551"/>
                  </a:lnTo>
                  <a:lnTo>
                    <a:pt x="507889" y="1165724"/>
                  </a:lnTo>
                  <a:lnTo>
                    <a:pt x="510062" y="1165724"/>
                  </a:lnTo>
                  <a:lnTo>
                    <a:pt x="514098" y="1165724"/>
                  </a:lnTo>
                  <a:lnTo>
                    <a:pt x="517203" y="1165724"/>
                  </a:lnTo>
                  <a:lnTo>
                    <a:pt x="521238" y="1165724"/>
                  </a:lnTo>
                  <a:lnTo>
                    <a:pt x="521238" y="1161378"/>
                  </a:lnTo>
                  <a:lnTo>
                    <a:pt x="509752" y="1151754"/>
                  </a:lnTo>
                  <a:lnTo>
                    <a:pt x="499197" y="1144303"/>
                  </a:lnTo>
                  <a:lnTo>
                    <a:pt x="484606" y="1139026"/>
                  </a:lnTo>
                  <a:lnTo>
                    <a:pt x="484606" y="1128471"/>
                  </a:lnTo>
                  <a:lnTo>
                    <a:pt x="470015" y="1128471"/>
                  </a:lnTo>
                  <a:lnTo>
                    <a:pt x="457597" y="1109533"/>
                  </a:lnTo>
                  <a:lnTo>
                    <a:pt x="443937" y="1093701"/>
                  </a:lnTo>
                  <a:lnTo>
                    <a:pt x="429346" y="1078799"/>
                  </a:lnTo>
                  <a:lnTo>
                    <a:pt x="429346" y="1072590"/>
                  </a:lnTo>
                  <a:lnTo>
                    <a:pt x="429346" y="1069486"/>
                  </a:lnTo>
                  <a:lnTo>
                    <a:pt x="429346" y="1065140"/>
                  </a:lnTo>
                  <a:lnTo>
                    <a:pt x="429346" y="1064208"/>
                  </a:lnTo>
                  <a:lnTo>
                    <a:pt x="433382" y="1062035"/>
                  </a:lnTo>
                  <a:lnTo>
                    <a:pt x="436487" y="1057689"/>
                  </a:lnTo>
                  <a:lnTo>
                    <a:pt x="438660" y="1057689"/>
                  </a:lnTo>
                  <a:lnTo>
                    <a:pt x="438660" y="1056758"/>
                  </a:lnTo>
                  <a:lnTo>
                    <a:pt x="440833" y="1056758"/>
                  </a:lnTo>
                  <a:lnTo>
                    <a:pt x="443006" y="1056758"/>
                  </a:lnTo>
                  <a:lnTo>
                    <a:pt x="443937" y="1054584"/>
                  </a:lnTo>
                  <a:lnTo>
                    <a:pt x="446111" y="1057689"/>
                  </a:lnTo>
                  <a:lnTo>
                    <a:pt x="448284" y="1062035"/>
                  </a:lnTo>
                  <a:lnTo>
                    <a:pt x="448284" y="1065140"/>
                  </a:lnTo>
                  <a:lnTo>
                    <a:pt x="450457" y="1071349"/>
                  </a:lnTo>
                  <a:lnTo>
                    <a:pt x="465048" y="1067002"/>
                  </a:lnTo>
                  <a:lnTo>
                    <a:pt x="472188" y="1087181"/>
                  </a:lnTo>
                  <a:lnTo>
                    <a:pt x="479328" y="1098668"/>
                  </a:lnTo>
                  <a:lnTo>
                    <a:pt x="487710" y="1103945"/>
                  </a:lnTo>
                  <a:lnTo>
                    <a:pt x="497024" y="1106118"/>
                  </a:lnTo>
                  <a:lnTo>
                    <a:pt x="507579" y="1111396"/>
                  </a:lnTo>
                  <a:lnTo>
                    <a:pt x="521238" y="1121020"/>
                  </a:lnTo>
                  <a:lnTo>
                    <a:pt x="526516" y="1126297"/>
                  </a:lnTo>
                  <a:lnTo>
                    <a:pt x="526516" y="1133748"/>
                  </a:lnTo>
                  <a:lnTo>
                    <a:pt x="524343" y="1141199"/>
                  </a:lnTo>
                  <a:lnTo>
                    <a:pt x="522170" y="1150823"/>
                  </a:lnTo>
                  <a:lnTo>
                    <a:pt x="524343" y="1161378"/>
                  </a:lnTo>
                  <a:lnTo>
                    <a:pt x="528379" y="1165724"/>
                  </a:lnTo>
                  <a:lnTo>
                    <a:pt x="531483" y="1166655"/>
                  </a:lnTo>
                  <a:lnTo>
                    <a:pt x="536761" y="1171002"/>
                  </a:lnTo>
                  <a:lnTo>
                    <a:pt x="540797" y="1174106"/>
                  </a:lnTo>
                  <a:lnTo>
                    <a:pt x="543901" y="1176279"/>
                  </a:lnTo>
                  <a:lnTo>
                    <a:pt x="560665" y="1225951"/>
                  </a:lnTo>
                  <a:lnTo>
                    <a:pt x="564701" y="1225951"/>
                  </a:lnTo>
                  <a:lnTo>
                    <a:pt x="565632" y="1228124"/>
                  </a:lnTo>
                  <a:lnTo>
                    <a:pt x="567805" y="1228124"/>
                  </a:lnTo>
                  <a:lnTo>
                    <a:pt x="569978" y="1230297"/>
                  </a:lnTo>
                  <a:lnTo>
                    <a:pt x="575256" y="1228124"/>
                  </a:lnTo>
                  <a:lnTo>
                    <a:pt x="580534" y="1225951"/>
                  </a:lnTo>
                  <a:lnTo>
                    <a:pt x="582707" y="1225019"/>
                  </a:lnTo>
                  <a:lnTo>
                    <a:pt x="584880" y="1220673"/>
                  </a:lnTo>
                  <a:lnTo>
                    <a:pt x="584880" y="1218500"/>
                  </a:lnTo>
                  <a:lnTo>
                    <a:pt x="587053" y="1215395"/>
                  </a:lnTo>
                  <a:lnTo>
                    <a:pt x="587984" y="1211049"/>
                  </a:lnTo>
                  <a:lnTo>
                    <a:pt x="592020" y="1210118"/>
                  </a:lnTo>
                  <a:lnTo>
                    <a:pt x="597298" y="1205772"/>
                  </a:lnTo>
                  <a:lnTo>
                    <a:pt x="594193" y="1188697"/>
                  </a:lnTo>
                  <a:lnTo>
                    <a:pt x="587053" y="1172864"/>
                  </a:lnTo>
                  <a:lnTo>
                    <a:pt x="577740" y="1161378"/>
                  </a:lnTo>
                  <a:lnTo>
                    <a:pt x="577740" y="1156411"/>
                  </a:lnTo>
                  <a:lnTo>
                    <a:pt x="580844" y="1158584"/>
                  </a:lnTo>
                  <a:lnTo>
                    <a:pt x="580844" y="1159515"/>
                  </a:lnTo>
                  <a:lnTo>
                    <a:pt x="583017" y="1161688"/>
                  </a:lnTo>
                  <a:lnTo>
                    <a:pt x="585190" y="1166035"/>
                  </a:lnTo>
                  <a:lnTo>
                    <a:pt x="592331" y="1163861"/>
                  </a:lnTo>
                  <a:lnTo>
                    <a:pt x="595435" y="1163861"/>
                  </a:lnTo>
                  <a:lnTo>
                    <a:pt x="597608" y="1163861"/>
                  </a:lnTo>
                  <a:lnTo>
                    <a:pt x="599781" y="1161688"/>
                  </a:lnTo>
                  <a:lnTo>
                    <a:pt x="599781" y="1159515"/>
                  </a:lnTo>
                  <a:lnTo>
                    <a:pt x="599781" y="1158584"/>
                  </a:lnTo>
                  <a:lnTo>
                    <a:pt x="597608" y="1154238"/>
                  </a:lnTo>
                  <a:lnTo>
                    <a:pt x="597608" y="1148960"/>
                  </a:lnTo>
                  <a:lnTo>
                    <a:pt x="600713" y="1148960"/>
                  </a:lnTo>
                  <a:lnTo>
                    <a:pt x="600713" y="1144614"/>
                  </a:lnTo>
                  <a:lnTo>
                    <a:pt x="604748" y="1144614"/>
                  </a:lnTo>
                  <a:lnTo>
                    <a:pt x="607853" y="1144614"/>
                  </a:lnTo>
                  <a:lnTo>
                    <a:pt x="610026" y="1146787"/>
                  </a:lnTo>
                  <a:lnTo>
                    <a:pt x="612199" y="1146787"/>
                  </a:lnTo>
                  <a:lnTo>
                    <a:pt x="614372" y="1148960"/>
                  </a:lnTo>
                  <a:lnTo>
                    <a:pt x="619650" y="1151133"/>
                  </a:lnTo>
                  <a:lnTo>
                    <a:pt x="622754" y="1152064"/>
                  </a:lnTo>
                  <a:lnTo>
                    <a:pt x="624927" y="1154238"/>
                  </a:lnTo>
                  <a:lnTo>
                    <a:pt x="627100" y="1156411"/>
                  </a:lnTo>
                  <a:lnTo>
                    <a:pt x="630205" y="1158584"/>
                  </a:lnTo>
                  <a:lnTo>
                    <a:pt x="634241" y="1161688"/>
                  </a:lnTo>
                  <a:lnTo>
                    <a:pt x="632068" y="1166966"/>
                  </a:lnTo>
                  <a:lnTo>
                    <a:pt x="629894" y="1171312"/>
                  </a:lnTo>
                  <a:lnTo>
                    <a:pt x="629894" y="1174416"/>
                  </a:lnTo>
                  <a:lnTo>
                    <a:pt x="629894" y="1178763"/>
                  </a:lnTo>
                  <a:lnTo>
                    <a:pt x="629894" y="1181867"/>
                  </a:lnTo>
                  <a:lnTo>
                    <a:pt x="629894" y="1186213"/>
                  </a:lnTo>
                  <a:lnTo>
                    <a:pt x="629894" y="1189318"/>
                  </a:lnTo>
                  <a:lnTo>
                    <a:pt x="636103" y="1206392"/>
                  </a:lnTo>
                  <a:lnTo>
                    <a:pt x="648521" y="1223467"/>
                  </a:lnTo>
                  <a:lnTo>
                    <a:pt x="665285" y="1234022"/>
                  </a:lnTo>
                  <a:lnTo>
                    <a:pt x="680808" y="1238368"/>
                  </a:lnTo>
                  <a:lnTo>
                    <a:pt x="684843" y="1236195"/>
                  </a:lnTo>
                  <a:lnTo>
                    <a:pt x="687948" y="1233091"/>
                  </a:lnTo>
                  <a:lnTo>
                    <a:pt x="690121" y="1228744"/>
                  </a:lnTo>
                  <a:lnTo>
                    <a:pt x="695399" y="1226571"/>
                  </a:lnTo>
                  <a:lnTo>
                    <a:pt x="699434" y="1225640"/>
                  </a:lnTo>
                  <a:lnTo>
                    <a:pt x="704712" y="1226571"/>
                  </a:lnTo>
                  <a:lnTo>
                    <a:pt x="714025" y="1230918"/>
                  </a:lnTo>
                  <a:lnTo>
                    <a:pt x="721165" y="1234022"/>
                  </a:lnTo>
                  <a:lnTo>
                    <a:pt x="728306" y="1236195"/>
                  </a:lnTo>
                  <a:lnTo>
                    <a:pt x="735446" y="1234022"/>
                  </a:lnTo>
                  <a:lnTo>
                    <a:pt x="743828" y="1226571"/>
                  </a:lnTo>
                  <a:lnTo>
                    <a:pt x="750968" y="1226571"/>
                  </a:lnTo>
                  <a:lnTo>
                    <a:pt x="755004" y="1226571"/>
                  </a:lnTo>
                  <a:lnTo>
                    <a:pt x="758109" y="1226571"/>
                  </a:lnTo>
                  <a:lnTo>
                    <a:pt x="760282" y="1228744"/>
                  </a:lnTo>
                  <a:lnTo>
                    <a:pt x="762455" y="1230918"/>
                  </a:lnTo>
                  <a:lnTo>
                    <a:pt x="762455" y="1234022"/>
                  </a:lnTo>
                  <a:lnTo>
                    <a:pt x="764628" y="1238368"/>
                  </a:lnTo>
                  <a:lnTo>
                    <a:pt x="767732" y="1251097"/>
                  </a:lnTo>
                  <a:lnTo>
                    <a:pt x="765870" y="1265377"/>
                  </a:lnTo>
                  <a:close/>
                  <a:moveTo>
                    <a:pt x="845033" y="1136232"/>
                  </a:moveTo>
                  <a:lnTo>
                    <a:pt x="825165" y="1141509"/>
                  </a:lnTo>
                  <a:lnTo>
                    <a:pt x="803434" y="1143682"/>
                  </a:lnTo>
                  <a:lnTo>
                    <a:pt x="781702" y="1139336"/>
                  </a:lnTo>
                  <a:lnTo>
                    <a:pt x="773320" y="1136232"/>
                  </a:lnTo>
                  <a:lnTo>
                    <a:pt x="766180" y="1130954"/>
                  </a:lnTo>
                  <a:lnTo>
                    <a:pt x="756867" y="1124745"/>
                  </a:lnTo>
                  <a:lnTo>
                    <a:pt x="742276" y="1124745"/>
                  </a:lnTo>
                  <a:lnTo>
                    <a:pt x="727685" y="1126918"/>
                  </a:lnTo>
                  <a:lnTo>
                    <a:pt x="713094" y="1134369"/>
                  </a:lnTo>
                  <a:lnTo>
                    <a:pt x="700676" y="1139647"/>
                  </a:lnTo>
                  <a:lnTo>
                    <a:pt x="686085" y="1141820"/>
                  </a:lnTo>
                  <a:lnTo>
                    <a:pt x="671494" y="1136542"/>
                  </a:lnTo>
                  <a:lnTo>
                    <a:pt x="666217" y="1134369"/>
                  </a:lnTo>
                  <a:lnTo>
                    <a:pt x="662181" y="1132196"/>
                  </a:lnTo>
                  <a:lnTo>
                    <a:pt x="659076" y="1131265"/>
                  </a:lnTo>
                  <a:lnTo>
                    <a:pt x="656903" y="1126918"/>
                  </a:lnTo>
                  <a:lnTo>
                    <a:pt x="656903" y="1123814"/>
                  </a:lnTo>
                  <a:lnTo>
                    <a:pt x="654730" y="1116363"/>
                  </a:lnTo>
                  <a:lnTo>
                    <a:pt x="654730" y="1110154"/>
                  </a:lnTo>
                  <a:lnTo>
                    <a:pt x="658766" y="1099599"/>
                  </a:lnTo>
                  <a:lnTo>
                    <a:pt x="665906" y="1086871"/>
                  </a:lnTo>
                  <a:lnTo>
                    <a:pt x="674288" y="1071969"/>
                  </a:lnTo>
                  <a:lnTo>
                    <a:pt x="683602" y="1057068"/>
                  </a:lnTo>
                  <a:lnTo>
                    <a:pt x="690742" y="1043408"/>
                  </a:lnTo>
                  <a:lnTo>
                    <a:pt x="694778" y="1035026"/>
                  </a:lnTo>
                  <a:lnTo>
                    <a:pt x="703160" y="1037199"/>
                  </a:lnTo>
                  <a:lnTo>
                    <a:pt x="710300" y="1040304"/>
                  </a:lnTo>
                  <a:lnTo>
                    <a:pt x="715578" y="1042477"/>
                  </a:lnTo>
                  <a:lnTo>
                    <a:pt x="721786" y="1047755"/>
                  </a:lnTo>
                  <a:lnTo>
                    <a:pt x="724891" y="1049928"/>
                  </a:lnTo>
                  <a:lnTo>
                    <a:pt x="727064" y="1049928"/>
                  </a:lnTo>
                  <a:lnTo>
                    <a:pt x="729237" y="1049928"/>
                  </a:lnTo>
                  <a:lnTo>
                    <a:pt x="730168" y="1050859"/>
                  </a:lnTo>
                  <a:lnTo>
                    <a:pt x="717751" y="1055205"/>
                  </a:lnTo>
                  <a:lnTo>
                    <a:pt x="721786" y="1064829"/>
                  </a:lnTo>
                  <a:lnTo>
                    <a:pt x="728927" y="1072280"/>
                  </a:lnTo>
                  <a:lnTo>
                    <a:pt x="734204" y="1079731"/>
                  </a:lnTo>
                  <a:lnTo>
                    <a:pt x="743518" y="1080662"/>
                  </a:lnTo>
                  <a:lnTo>
                    <a:pt x="755935" y="1075384"/>
                  </a:lnTo>
                  <a:lnTo>
                    <a:pt x="765249" y="1067934"/>
                  </a:lnTo>
                  <a:lnTo>
                    <a:pt x="780771" y="1073211"/>
                  </a:lnTo>
                  <a:lnTo>
                    <a:pt x="800640" y="1084698"/>
                  </a:lnTo>
                  <a:lnTo>
                    <a:pt x="821439" y="1097426"/>
                  </a:lnTo>
                  <a:lnTo>
                    <a:pt x="836030" y="1110154"/>
                  </a:lnTo>
                  <a:lnTo>
                    <a:pt x="844413" y="1125056"/>
                  </a:lnTo>
                  <a:lnTo>
                    <a:pt x="850621" y="1125056"/>
                  </a:lnTo>
                  <a:lnTo>
                    <a:pt x="845033" y="1136232"/>
                  </a:lnTo>
                  <a:close/>
                  <a:moveTo>
                    <a:pt x="1025402" y="1146787"/>
                  </a:moveTo>
                  <a:lnTo>
                    <a:pt x="1022298" y="1146787"/>
                  </a:lnTo>
                  <a:lnTo>
                    <a:pt x="1018262" y="1146787"/>
                  </a:lnTo>
                  <a:lnTo>
                    <a:pt x="1015157" y="1146787"/>
                  </a:lnTo>
                  <a:lnTo>
                    <a:pt x="1011122" y="1144614"/>
                  </a:lnTo>
                  <a:lnTo>
                    <a:pt x="1008949" y="1161688"/>
                  </a:lnTo>
                  <a:lnTo>
                    <a:pt x="1011122" y="1173175"/>
                  </a:lnTo>
                  <a:lnTo>
                    <a:pt x="1016399" y="1183730"/>
                  </a:lnTo>
                  <a:lnTo>
                    <a:pt x="1020435" y="1196458"/>
                  </a:lnTo>
                  <a:lnTo>
                    <a:pt x="1022608" y="1217569"/>
                  </a:lnTo>
                  <a:lnTo>
                    <a:pt x="995600" y="1218500"/>
                  </a:lnTo>
                  <a:lnTo>
                    <a:pt x="976973" y="1215395"/>
                  </a:lnTo>
                  <a:lnTo>
                    <a:pt x="966418" y="1205772"/>
                  </a:lnTo>
                  <a:lnTo>
                    <a:pt x="962382" y="1188697"/>
                  </a:lnTo>
                  <a:lnTo>
                    <a:pt x="962382" y="1165414"/>
                  </a:lnTo>
                  <a:lnTo>
                    <a:pt x="974800" y="1165414"/>
                  </a:lnTo>
                  <a:lnTo>
                    <a:pt x="967660" y="1151754"/>
                  </a:lnTo>
                  <a:lnTo>
                    <a:pt x="955242" y="1138094"/>
                  </a:lnTo>
                  <a:lnTo>
                    <a:pt x="944686" y="1121020"/>
                  </a:lnTo>
                  <a:lnTo>
                    <a:pt x="933200" y="1103945"/>
                  </a:lnTo>
                  <a:lnTo>
                    <a:pt x="927922" y="1086871"/>
                  </a:lnTo>
                  <a:lnTo>
                    <a:pt x="931027" y="1071038"/>
                  </a:lnTo>
                  <a:lnTo>
                    <a:pt x="938167" y="1059552"/>
                  </a:lnTo>
                  <a:lnTo>
                    <a:pt x="949653" y="1049928"/>
                  </a:lnTo>
                  <a:lnTo>
                    <a:pt x="962071" y="1044650"/>
                  </a:lnTo>
                  <a:lnTo>
                    <a:pt x="974489" y="1039373"/>
                  </a:lnTo>
                  <a:lnTo>
                    <a:pt x="985976" y="1029749"/>
                  </a:lnTo>
                  <a:lnTo>
                    <a:pt x="995289" y="1029749"/>
                  </a:lnTo>
                  <a:lnTo>
                    <a:pt x="1000567" y="1031922"/>
                  </a:lnTo>
                  <a:lnTo>
                    <a:pt x="1005844" y="1031922"/>
                  </a:lnTo>
                  <a:lnTo>
                    <a:pt x="1011122" y="1034095"/>
                  </a:lnTo>
                  <a:lnTo>
                    <a:pt x="1008017" y="1049928"/>
                  </a:lnTo>
                  <a:lnTo>
                    <a:pt x="1000877" y="1063587"/>
                  </a:lnTo>
                  <a:lnTo>
                    <a:pt x="986286" y="1068865"/>
                  </a:lnTo>
                  <a:lnTo>
                    <a:pt x="966418" y="1071038"/>
                  </a:lnTo>
                  <a:lnTo>
                    <a:pt x="973558" y="1086871"/>
                  </a:lnTo>
                  <a:lnTo>
                    <a:pt x="985976" y="1101772"/>
                  </a:lnTo>
                  <a:lnTo>
                    <a:pt x="1001498" y="1111396"/>
                  </a:lnTo>
                  <a:lnTo>
                    <a:pt x="1000567" y="1115742"/>
                  </a:lnTo>
                  <a:lnTo>
                    <a:pt x="998394" y="1116674"/>
                  </a:lnTo>
                  <a:lnTo>
                    <a:pt x="996220" y="1116674"/>
                  </a:lnTo>
                  <a:lnTo>
                    <a:pt x="995289" y="1121020"/>
                  </a:lnTo>
                  <a:lnTo>
                    <a:pt x="1000567" y="1130644"/>
                  </a:lnTo>
                  <a:lnTo>
                    <a:pt x="1005844" y="1139026"/>
                  </a:lnTo>
                  <a:lnTo>
                    <a:pt x="1008017" y="1143372"/>
                  </a:lnTo>
                  <a:lnTo>
                    <a:pt x="1008949" y="1144303"/>
                  </a:lnTo>
                  <a:lnTo>
                    <a:pt x="1011122" y="1143372"/>
                  </a:lnTo>
                  <a:lnTo>
                    <a:pt x="1011122" y="1141199"/>
                  </a:lnTo>
                  <a:lnTo>
                    <a:pt x="1013295" y="1138094"/>
                  </a:lnTo>
                  <a:lnTo>
                    <a:pt x="1013295" y="1133748"/>
                  </a:lnTo>
                  <a:lnTo>
                    <a:pt x="1015468" y="1131575"/>
                  </a:lnTo>
                  <a:lnTo>
                    <a:pt x="1018573" y="1133748"/>
                  </a:lnTo>
                  <a:lnTo>
                    <a:pt x="1022608" y="1138094"/>
                  </a:lnTo>
                  <a:lnTo>
                    <a:pt x="1023540" y="1139026"/>
                  </a:lnTo>
                  <a:lnTo>
                    <a:pt x="1027575" y="1141199"/>
                  </a:lnTo>
                  <a:lnTo>
                    <a:pt x="1030680" y="1144303"/>
                  </a:lnTo>
                  <a:lnTo>
                    <a:pt x="1025402" y="1146787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361">
              <a:extLst>
                <a:ext uri="{FF2B5EF4-FFF2-40B4-BE49-F238E27FC236}">
                  <a16:creationId xmlns:a16="http://schemas.microsoft.com/office/drawing/2014/main" id="{9BF4E59F-193D-4F3C-BE97-0EF90BAFB7E9}"/>
                </a:ext>
              </a:extLst>
            </p:cNvPr>
            <p:cNvSpPr/>
            <p:nvPr/>
          </p:nvSpPr>
          <p:spPr>
            <a:xfrm>
              <a:off x="3690211" y="4196454"/>
              <a:ext cx="74507" cy="99343"/>
            </a:xfrm>
            <a:custGeom>
              <a:avLst/>
              <a:gdLst>
                <a:gd name="connsiteX0" fmla="*/ 60226 w 74506"/>
                <a:gd name="connsiteY0" fmla="*/ 0 h 99342"/>
                <a:gd name="connsiteX1" fmla="*/ 43462 w 74506"/>
                <a:gd name="connsiteY1" fmla="*/ 0 h 99342"/>
                <a:gd name="connsiteX2" fmla="*/ 23904 w 74506"/>
                <a:gd name="connsiteY2" fmla="*/ 2173 h 99342"/>
                <a:gd name="connsiteX3" fmla="*/ 4036 w 74506"/>
                <a:gd name="connsiteY3" fmla="*/ 4346 h 99342"/>
                <a:gd name="connsiteX4" fmla="*/ 4967 w 74506"/>
                <a:gd name="connsiteY4" fmla="*/ 11797 h 99342"/>
                <a:gd name="connsiteX5" fmla="*/ 7140 w 74506"/>
                <a:gd name="connsiteY5" fmla="*/ 14901 h 99342"/>
                <a:gd name="connsiteX6" fmla="*/ 11176 w 74506"/>
                <a:gd name="connsiteY6" fmla="*/ 19248 h 99342"/>
                <a:gd name="connsiteX7" fmla="*/ 14281 w 74506"/>
                <a:gd name="connsiteY7" fmla="*/ 20179 h 99342"/>
                <a:gd name="connsiteX8" fmla="*/ 18627 w 74506"/>
                <a:gd name="connsiteY8" fmla="*/ 22352 h 99342"/>
                <a:gd name="connsiteX9" fmla="*/ 23904 w 74506"/>
                <a:gd name="connsiteY9" fmla="*/ 24525 h 99342"/>
                <a:gd name="connsiteX10" fmla="*/ 18627 w 74506"/>
                <a:gd name="connsiteY10" fmla="*/ 31976 h 99342"/>
                <a:gd name="connsiteX11" fmla="*/ 11176 w 74506"/>
                <a:gd name="connsiteY11" fmla="*/ 37253 h 99342"/>
                <a:gd name="connsiteX12" fmla="*/ 4036 w 74506"/>
                <a:gd name="connsiteY12" fmla="*/ 40358 h 99342"/>
                <a:gd name="connsiteX13" fmla="*/ 0 w 74506"/>
                <a:gd name="connsiteY13" fmla="*/ 74197 h 99342"/>
                <a:gd name="connsiteX14" fmla="*/ 23904 w 74506"/>
                <a:gd name="connsiteY14" fmla="*/ 77301 h 99342"/>
                <a:gd name="connsiteX15" fmla="*/ 23904 w 74506"/>
                <a:gd name="connsiteY15" fmla="*/ 89098 h 99342"/>
                <a:gd name="connsiteX16" fmla="*/ 31045 w 74506"/>
                <a:gd name="connsiteY16" fmla="*/ 92202 h 99342"/>
                <a:gd name="connsiteX17" fmla="*/ 38495 w 74506"/>
                <a:gd name="connsiteY17" fmla="*/ 98411 h 99342"/>
                <a:gd name="connsiteX18" fmla="*/ 43462 w 74506"/>
                <a:gd name="connsiteY18" fmla="*/ 101826 h 99342"/>
                <a:gd name="connsiteX19" fmla="*/ 48740 w 74506"/>
                <a:gd name="connsiteY19" fmla="*/ 99653 h 99342"/>
                <a:gd name="connsiteX20" fmla="*/ 50913 w 74506"/>
                <a:gd name="connsiteY20" fmla="*/ 96549 h 99342"/>
                <a:gd name="connsiteX21" fmla="*/ 53086 w 74506"/>
                <a:gd name="connsiteY21" fmla="*/ 94376 h 99342"/>
                <a:gd name="connsiteX22" fmla="*/ 53086 w 74506"/>
                <a:gd name="connsiteY22" fmla="*/ 92202 h 99342"/>
                <a:gd name="connsiteX23" fmla="*/ 53086 w 74506"/>
                <a:gd name="connsiteY23" fmla="*/ 89098 h 99342"/>
                <a:gd name="connsiteX24" fmla="*/ 53086 w 74506"/>
                <a:gd name="connsiteY24" fmla="*/ 84752 h 99342"/>
                <a:gd name="connsiteX25" fmla="*/ 56191 w 74506"/>
                <a:gd name="connsiteY25" fmla="*/ 81647 h 99342"/>
                <a:gd name="connsiteX26" fmla="*/ 67677 w 74506"/>
                <a:gd name="connsiteY26" fmla="*/ 84752 h 99342"/>
                <a:gd name="connsiteX27" fmla="*/ 72644 w 74506"/>
                <a:gd name="connsiteY27" fmla="*/ 77301 h 99342"/>
                <a:gd name="connsiteX28" fmla="*/ 76991 w 74506"/>
                <a:gd name="connsiteY28" fmla="*/ 77301 h 99342"/>
                <a:gd name="connsiteX29" fmla="*/ 69540 w 74506"/>
                <a:gd name="connsiteY29" fmla="*/ 37253 h 993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74506" h="99342">
                  <a:moveTo>
                    <a:pt x="60226" y="0"/>
                  </a:moveTo>
                  <a:lnTo>
                    <a:pt x="43462" y="0"/>
                  </a:lnTo>
                  <a:lnTo>
                    <a:pt x="23904" y="2173"/>
                  </a:lnTo>
                  <a:lnTo>
                    <a:pt x="4036" y="4346"/>
                  </a:lnTo>
                  <a:lnTo>
                    <a:pt x="4967" y="11797"/>
                  </a:lnTo>
                  <a:lnTo>
                    <a:pt x="7140" y="14901"/>
                  </a:lnTo>
                  <a:lnTo>
                    <a:pt x="11176" y="19248"/>
                  </a:lnTo>
                  <a:lnTo>
                    <a:pt x="14281" y="20179"/>
                  </a:lnTo>
                  <a:lnTo>
                    <a:pt x="18627" y="22352"/>
                  </a:lnTo>
                  <a:lnTo>
                    <a:pt x="23904" y="24525"/>
                  </a:lnTo>
                  <a:lnTo>
                    <a:pt x="18627" y="31976"/>
                  </a:lnTo>
                  <a:lnTo>
                    <a:pt x="11176" y="37253"/>
                  </a:lnTo>
                  <a:lnTo>
                    <a:pt x="4036" y="40358"/>
                  </a:lnTo>
                  <a:lnTo>
                    <a:pt x="0" y="74197"/>
                  </a:lnTo>
                  <a:lnTo>
                    <a:pt x="23904" y="77301"/>
                  </a:lnTo>
                  <a:lnTo>
                    <a:pt x="23904" y="89098"/>
                  </a:lnTo>
                  <a:lnTo>
                    <a:pt x="31045" y="92202"/>
                  </a:lnTo>
                  <a:lnTo>
                    <a:pt x="38495" y="98411"/>
                  </a:lnTo>
                  <a:lnTo>
                    <a:pt x="43462" y="101826"/>
                  </a:lnTo>
                  <a:lnTo>
                    <a:pt x="48740" y="99653"/>
                  </a:lnTo>
                  <a:lnTo>
                    <a:pt x="50913" y="96549"/>
                  </a:lnTo>
                  <a:lnTo>
                    <a:pt x="53086" y="94376"/>
                  </a:lnTo>
                  <a:lnTo>
                    <a:pt x="53086" y="92202"/>
                  </a:lnTo>
                  <a:lnTo>
                    <a:pt x="53086" y="89098"/>
                  </a:lnTo>
                  <a:lnTo>
                    <a:pt x="53086" y="84752"/>
                  </a:lnTo>
                  <a:lnTo>
                    <a:pt x="56191" y="81647"/>
                  </a:lnTo>
                  <a:lnTo>
                    <a:pt x="67677" y="84752"/>
                  </a:lnTo>
                  <a:lnTo>
                    <a:pt x="72644" y="77301"/>
                  </a:lnTo>
                  <a:lnTo>
                    <a:pt x="76991" y="77301"/>
                  </a:lnTo>
                  <a:lnTo>
                    <a:pt x="69540" y="37253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62">
              <a:extLst>
                <a:ext uri="{FF2B5EF4-FFF2-40B4-BE49-F238E27FC236}">
                  <a16:creationId xmlns:a16="http://schemas.microsoft.com/office/drawing/2014/main" id="{4ED44EE5-510F-49B8-AB4B-F797A597F6DE}"/>
                </a:ext>
              </a:extLst>
            </p:cNvPr>
            <p:cNvSpPr/>
            <p:nvPr/>
          </p:nvSpPr>
          <p:spPr>
            <a:xfrm>
              <a:off x="3753542" y="4135296"/>
              <a:ext cx="40358" cy="34149"/>
            </a:xfrm>
            <a:custGeom>
              <a:avLst/>
              <a:gdLst>
                <a:gd name="connsiteX0" fmla="*/ 22042 w 40357"/>
                <a:gd name="connsiteY0" fmla="*/ 36012 h 34149"/>
                <a:gd name="connsiteX1" fmla="*/ 27009 w 40357"/>
                <a:gd name="connsiteY1" fmla="*/ 31665 h 34149"/>
                <a:gd name="connsiteX2" fmla="*/ 31355 w 40357"/>
                <a:gd name="connsiteY2" fmla="*/ 29492 h 34149"/>
                <a:gd name="connsiteX3" fmla="*/ 34460 w 40357"/>
                <a:gd name="connsiteY3" fmla="*/ 28561 h 34149"/>
                <a:gd name="connsiteX4" fmla="*/ 40668 w 40357"/>
                <a:gd name="connsiteY4" fmla="*/ 24215 h 34149"/>
                <a:gd name="connsiteX5" fmla="*/ 36633 w 40357"/>
                <a:gd name="connsiteY5" fmla="*/ 0 h 34149"/>
                <a:gd name="connsiteX6" fmla="*/ 23904 w 40357"/>
                <a:gd name="connsiteY6" fmla="*/ 2173 h 34149"/>
                <a:gd name="connsiteX7" fmla="*/ 16764 w 40357"/>
                <a:gd name="connsiteY7" fmla="*/ 6209 h 34149"/>
                <a:gd name="connsiteX8" fmla="*/ 9313 w 40357"/>
                <a:gd name="connsiteY8" fmla="*/ 11486 h 34149"/>
                <a:gd name="connsiteX9" fmla="*/ 0 w 40357"/>
                <a:gd name="connsiteY9" fmla="*/ 16764 h 34149"/>
                <a:gd name="connsiteX10" fmla="*/ 0 w 40357"/>
                <a:gd name="connsiteY10" fmla="*/ 24215 h 34149"/>
                <a:gd name="connsiteX11" fmla="*/ 2173 w 40357"/>
                <a:gd name="connsiteY11" fmla="*/ 26388 h 34149"/>
                <a:gd name="connsiteX12" fmla="*/ 2173 w 40357"/>
                <a:gd name="connsiteY12" fmla="*/ 28561 h 34149"/>
                <a:gd name="connsiteX13" fmla="*/ 4346 w 40357"/>
                <a:gd name="connsiteY13" fmla="*/ 28561 h 34149"/>
                <a:gd name="connsiteX14" fmla="*/ 4346 w 40357"/>
                <a:gd name="connsiteY14" fmla="*/ 29492 h 34149"/>
                <a:gd name="connsiteX15" fmla="*/ 4346 w 40357"/>
                <a:gd name="connsiteY15" fmla="*/ 33839 h 34149"/>
                <a:gd name="connsiteX16" fmla="*/ 9313 w 40357"/>
                <a:gd name="connsiteY16" fmla="*/ 33839 h 34149"/>
                <a:gd name="connsiteX17" fmla="*/ 11487 w 40357"/>
                <a:gd name="connsiteY17" fmla="*/ 33839 h 34149"/>
                <a:gd name="connsiteX18" fmla="*/ 13660 w 40357"/>
                <a:gd name="connsiteY18" fmla="*/ 36012 h 34149"/>
                <a:gd name="connsiteX19" fmla="*/ 14591 w 40357"/>
                <a:gd name="connsiteY19" fmla="*/ 36012 h 34149"/>
                <a:gd name="connsiteX20" fmla="*/ 16764 w 40357"/>
                <a:gd name="connsiteY20" fmla="*/ 36943 h 34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40357" h="34149">
                  <a:moveTo>
                    <a:pt x="22042" y="36012"/>
                  </a:moveTo>
                  <a:lnTo>
                    <a:pt x="27009" y="31665"/>
                  </a:lnTo>
                  <a:lnTo>
                    <a:pt x="31355" y="29492"/>
                  </a:lnTo>
                  <a:lnTo>
                    <a:pt x="34460" y="28561"/>
                  </a:lnTo>
                  <a:lnTo>
                    <a:pt x="40668" y="24215"/>
                  </a:lnTo>
                  <a:lnTo>
                    <a:pt x="36633" y="0"/>
                  </a:lnTo>
                  <a:lnTo>
                    <a:pt x="23904" y="2173"/>
                  </a:lnTo>
                  <a:lnTo>
                    <a:pt x="16764" y="6209"/>
                  </a:lnTo>
                  <a:lnTo>
                    <a:pt x="9313" y="11486"/>
                  </a:lnTo>
                  <a:lnTo>
                    <a:pt x="0" y="16764"/>
                  </a:lnTo>
                  <a:lnTo>
                    <a:pt x="0" y="24215"/>
                  </a:lnTo>
                  <a:lnTo>
                    <a:pt x="2173" y="26388"/>
                  </a:lnTo>
                  <a:lnTo>
                    <a:pt x="2173" y="28561"/>
                  </a:lnTo>
                  <a:lnTo>
                    <a:pt x="4346" y="28561"/>
                  </a:lnTo>
                  <a:lnTo>
                    <a:pt x="4346" y="29492"/>
                  </a:lnTo>
                  <a:lnTo>
                    <a:pt x="4346" y="33839"/>
                  </a:lnTo>
                  <a:lnTo>
                    <a:pt x="9313" y="33839"/>
                  </a:lnTo>
                  <a:lnTo>
                    <a:pt x="11487" y="33839"/>
                  </a:lnTo>
                  <a:lnTo>
                    <a:pt x="13660" y="36012"/>
                  </a:lnTo>
                  <a:lnTo>
                    <a:pt x="14591" y="36012"/>
                  </a:lnTo>
                  <a:lnTo>
                    <a:pt x="16764" y="36943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63">
              <a:extLst>
                <a:ext uri="{FF2B5EF4-FFF2-40B4-BE49-F238E27FC236}">
                  <a16:creationId xmlns:a16="http://schemas.microsoft.com/office/drawing/2014/main" id="{A0BB4FC6-29C7-474E-919B-739CE27BE5F8}"/>
                </a:ext>
              </a:extLst>
            </p:cNvPr>
            <p:cNvSpPr/>
            <p:nvPr/>
          </p:nvSpPr>
          <p:spPr>
            <a:xfrm>
              <a:off x="3770306" y="4179690"/>
              <a:ext cx="55880" cy="96238"/>
            </a:xfrm>
            <a:custGeom>
              <a:avLst/>
              <a:gdLst>
                <a:gd name="connsiteX0" fmla="*/ 54018 w 55880"/>
                <a:gd name="connsiteY0" fmla="*/ 13660 h 96238"/>
                <a:gd name="connsiteX1" fmla="*/ 53086 w 55880"/>
                <a:gd name="connsiteY1" fmla="*/ 9624 h 96238"/>
                <a:gd name="connsiteX2" fmla="*/ 43773 w 55880"/>
                <a:gd name="connsiteY2" fmla="*/ 6209 h 96238"/>
                <a:gd name="connsiteX3" fmla="*/ 31045 w 55880"/>
                <a:gd name="connsiteY3" fmla="*/ 4346 h 96238"/>
                <a:gd name="connsiteX4" fmla="*/ 16454 w 55880"/>
                <a:gd name="connsiteY4" fmla="*/ 2173 h 96238"/>
                <a:gd name="connsiteX5" fmla="*/ 3104 w 55880"/>
                <a:gd name="connsiteY5" fmla="*/ 0 h 96238"/>
                <a:gd name="connsiteX6" fmla="*/ 0 w 55880"/>
                <a:gd name="connsiteY6" fmla="*/ 16764 h 96238"/>
                <a:gd name="connsiteX7" fmla="*/ 2173 w 55880"/>
                <a:gd name="connsiteY7" fmla="*/ 31665 h 96238"/>
                <a:gd name="connsiteX8" fmla="*/ 3104 w 55880"/>
                <a:gd name="connsiteY8" fmla="*/ 48740 h 96238"/>
                <a:gd name="connsiteX9" fmla="*/ 7140 w 55880"/>
                <a:gd name="connsiteY9" fmla="*/ 63331 h 96238"/>
                <a:gd name="connsiteX10" fmla="*/ 7140 w 55880"/>
                <a:gd name="connsiteY10" fmla="*/ 76059 h 96238"/>
                <a:gd name="connsiteX11" fmla="*/ 3104 w 55880"/>
                <a:gd name="connsiteY11" fmla="*/ 86614 h 96238"/>
                <a:gd name="connsiteX12" fmla="*/ 7140 w 55880"/>
                <a:gd name="connsiteY12" fmla="*/ 98411 h 96238"/>
                <a:gd name="connsiteX13" fmla="*/ 14591 w 55880"/>
                <a:gd name="connsiteY13" fmla="*/ 98411 h 96238"/>
                <a:gd name="connsiteX14" fmla="*/ 19869 w 55880"/>
                <a:gd name="connsiteY14" fmla="*/ 98411 h 96238"/>
                <a:gd name="connsiteX15" fmla="*/ 23904 w 55880"/>
                <a:gd name="connsiteY15" fmla="*/ 96238 h 96238"/>
                <a:gd name="connsiteX16" fmla="*/ 27009 w 55880"/>
                <a:gd name="connsiteY16" fmla="*/ 94065 h 96238"/>
                <a:gd name="connsiteX17" fmla="*/ 31045 w 55880"/>
                <a:gd name="connsiteY17" fmla="*/ 88788 h 96238"/>
                <a:gd name="connsiteX18" fmla="*/ 32286 w 55880"/>
                <a:gd name="connsiteY18" fmla="*/ 81337 h 96238"/>
                <a:gd name="connsiteX19" fmla="*/ 34460 w 55880"/>
                <a:gd name="connsiteY19" fmla="*/ 70782 h 96238"/>
                <a:gd name="connsiteX20" fmla="*/ 32286 w 55880"/>
                <a:gd name="connsiteY20" fmla="*/ 61468 h 96238"/>
                <a:gd name="connsiteX21" fmla="*/ 34460 w 55880"/>
                <a:gd name="connsiteY21" fmla="*/ 57122 h 96238"/>
                <a:gd name="connsiteX22" fmla="*/ 38495 w 55880"/>
                <a:gd name="connsiteY22" fmla="*/ 56191 h 96238"/>
                <a:gd name="connsiteX23" fmla="*/ 39427 w 55880"/>
                <a:gd name="connsiteY23" fmla="*/ 54018 h 96238"/>
                <a:gd name="connsiteX24" fmla="*/ 43773 w 55880"/>
                <a:gd name="connsiteY24" fmla="*/ 51844 h 96238"/>
                <a:gd name="connsiteX25" fmla="*/ 46877 w 55880"/>
                <a:gd name="connsiteY25" fmla="*/ 49671 h 96238"/>
                <a:gd name="connsiteX26" fmla="*/ 50913 w 55880"/>
                <a:gd name="connsiteY26" fmla="*/ 46567 h 96238"/>
                <a:gd name="connsiteX27" fmla="*/ 53086 w 55880"/>
                <a:gd name="connsiteY27" fmla="*/ 41289 h 96238"/>
                <a:gd name="connsiteX28" fmla="*/ 54018 w 55880"/>
                <a:gd name="connsiteY28" fmla="*/ 36943 h 96238"/>
                <a:gd name="connsiteX29" fmla="*/ 56191 w 55880"/>
                <a:gd name="connsiteY29" fmla="*/ 33839 h 96238"/>
                <a:gd name="connsiteX30" fmla="*/ 56191 w 55880"/>
                <a:gd name="connsiteY30" fmla="*/ 26388 h 96238"/>
                <a:gd name="connsiteX31" fmla="*/ 54018 w 55880"/>
                <a:gd name="connsiteY31" fmla="*/ 18937 h 96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55880" h="96238">
                  <a:moveTo>
                    <a:pt x="54018" y="13660"/>
                  </a:moveTo>
                  <a:lnTo>
                    <a:pt x="53086" y="9624"/>
                  </a:lnTo>
                  <a:lnTo>
                    <a:pt x="43773" y="6209"/>
                  </a:lnTo>
                  <a:lnTo>
                    <a:pt x="31045" y="4346"/>
                  </a:lnTo>
                  <a:lnTo>
                    <a:pt x="16454" y="2173"/>
                  </a:lnTo>
                  <a:lnTo>
                    <a:pt x="3104" y="0"/>
                  </a:lnTo>
                  <a:lnTo>
                    <a:pt x="0" y="16764"/>
                  </a:lnTo>
                  <a:lnTo>
                    <a:pt x="2173" y="31665"/>
                  </a:lnTo>
                  <a:lnTo>
                    <a:pt x="3104" y="48740"/>
                  </a:lnTo>
                  <a:lnTo>
                    <a:pt x="7140" y="63331"/>
                  </a:lnTo>
                  <a:lnTo>
                    <a:pt x="7140" y="76059"/>
                  </a:lnTo>
                  <a:lnTo>
                    <a:pt x="3104" y="86614"/>
                  </a:lnTo>
                  <a:lnTo>
                    <a:pt x="7140" y="98411"/>
                  </a:lnTo>
                  <a:lnTo>
                    <a:pt x="14591" y="98411"/>
                  </a:lnTo>
                  <a:lnTo>
                    <a:pt x="19869" y="98411"/>
                  </a:lnTo>
                  <a:lnTo>
                    <a:pt x="23904" y="96238"/>
                  </a:lnTo>
                  <a:lnTo>
                    <a:pt x="27009" y="94065"/>
                  </a:lnTo>
                  <a:lnTo>
                    <a:pt x="31045" y="88788"/>
                  </a:lnTo>
                  <a:lnTo>
                    <a:pt x="32286" y="81337"/>
                  </a:lnTo>
                  <a:lnTo>
                    <a:pt x="34460" y="70782"/>
                  </a:lnTo>
                  <a:lnTo>
                    <a:pt x="32286" y="61468"/>
                  </a:lnTo>
                  <a:lnTo>
                    <a:pt x="34460" y="57122"/>
                  </a:lnTo>
                  <a:lnTo>
                    <a:pt x="38495" y="56191"/>
                  </a:lnTo>
                  <a:lnTo>
                    <a:pt x="39427" y="54018"/>
                  </a:lnTo>
                  <a:lnTo>
                    <a:pt x="43773" y="51844"/>
                  </a:lnTo>
                  <a:lnTo>
                    <a:pt x="46877" y="49671"/>
                  </a:lnTo>
                  <a:lnTo>
                    <a:pt x="50913" y="46567"/>
                  </a:lnTo>
                  <a:lnTo>
                    <a:pt x="53086" y="41289"/>
                  </a:lnTo>
                  <a:lnTo>
                    <a:pt x="54018" y="36943"/>
                  </a:lnTo>
                  <a:lnTo>
                    <a:pt x="56191" y="33839"/>
                  </a:lnTo>
                  <a:lnTo>
                    <a:pt x="56191" y="26388"/>
                  </a:lnTo>
                  <a:lnTo>
                    <a:pt x="54018" y="18937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64">
              <a:extLst>
                <a:ext uri="{FF2B5EF4-FFF2-40B4-BE49-F238E27FC236}">
                  <a16:creationId xmlns:a16="http://schemas.microsoft.com/office/drawing/2014/main" id="{92ABF1F7-9C39-4F66-BA2B-7025EC3BF566}"/>
                </a:ext>
              </a:extLst>
            </p:cNvPr>
            <p:cNvSpPr/>
            <p:nvPr/>
          </p:nvSpPr>
          <p:spPr>
            <a:xfrm>
              <a:off x="3630606" y="4070724"/>
              <a:ext cx="21731" cy="27940"/>
            </a:xfrm>
            <a:custGeom>
              <a:avLst/>
              <a:gdLst>
                <a:gd name="connsiteX0" fmla="*/ 22973 w 21731"/>
                <a:gd name="connsiteY0" fmla="*/ 28561 h 27940"/>
                <a:gd name="connsiteX1" fmla="*/ 22042 w 21731"/>
                <a:gd name="connsiteY1" fmla="*/ 21110 h 27940"/>
                <a:gd name="connsiteX2" fmla="*/ 17695 w 21731"/>
                <a:gd name="connsiteY2" fmla="*/ 13660 h 27940"/>
                <a:gd name="connsiteX3" fmla="*/ 14591 w 21731"/>
                <a:gd name="connsiteY3" fmla="*/ 7451 h 27940"/>
                <a:gd name="connsiteX4" fmla="*/ 7451 w 21731"/>
                <a:gd name="connsiteY4" fmla="*/ 4346 h 27940"/>
                <a:gd name="connsiteX5" fmla="*/ 0 w 21731"/>
                <a:gd name="connsiteY5" fmla="*/ 0 h 27940"/>
                <a:gd name="connsiteX6" fmla="*/ 1242 w 21731"/>
                <a:gd name="connsiteY6" fmla="*/ 7451 h 27940"/>
                <a:gd name="connsiteX7" fmla="*/ 3104 w 21731"/>
                <a:gd name="connsiteY7" fmla="*/ 13660 h 27940"/>
                <a:gd name="connsiteX8" fmla="*/ 5278 w 21731"/>
                <a:gd name="connsiteY8" fmla="*/ 16764 h 27940"/>
                <a:gd name="connsiteX9" fmla="*/ 7451 w 21731"/>
                <a:gd name="connsiteY9" fmla="*/ 21110 h 27940"/>
                <a:gd name="connsiteX10" fmla="*/ 12728 w 21731"/>
                <a:gd name="connsiteY10" fmla="*/ 24215 h 27940"/>
                <a:gd name="connsiteX11" fmla="*/ 12728 w 21731"/>
                <a:gd name="connsiteY11" fmla="*/ 28561 h 27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731" h="27940">
                  <a:moveTo>
                    <a:pt x="22973" y="28561"/>
                  </a:moveTo>
                  <a:lnTo>
                    <a:pt x="22042" y="21110"/>
                  </a:lnTo>
                  <a:lnTo>
                    <a:pt x="17695" y="13660"/>
                  </a:lnTo>
                  <a:lnTo>
                    <a:pt x="14591" y="7451"/>
                  </a:lnTo>
                  <a:lnTo>
                    <a:pt x="7451" y="4346"/>
                  </a:lnTo>
                  <a:lnTo>
                    <a:pt x="0" y="0"/>
                  </a:lnTo>
                  <a:lnTo>
                    <a:pt x="1242" y="7451"/>
                  </a:lnTo>
                  <a:lnTo>
                    <a:pt x="3104" y="13660"/>
                  </a:lnTo>
                  <a:lnTo>
                    <a:pt x="5278" y="16764"/>
                  </a:lnTo>
                  <a:lnTo>
                    <a:pt x="7451" y="21110"/>
                  </a:lnTo>
                  <a:lnTo>
                    <a:pt x="12728" y="24215"/>
                  </a:lnTo>
                  <a:lnTo>
                    <a:pt x="12728" y="28561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65">
              <a:extLst>
                <a:ext uri="{FF2B5EF4-FFF2-40B4-BE49-F238E27FC236}">
                  <a16:creationId xmlns:a16="http://schemas.microsoft.com/office/drawing/2014/main" id="{A959BBD0-8098-4875-9032-5F3553056FBF}"/>
                </a:ext>
              </a:extLst>
            </p:cNvPr>
            <p:cNvSpPr/>
            <p:nvPr/>
          </p:nvSpPr>
          <p:spPr>
            <a:xfrm>
              <a:off x="3646438" y="4107667"/>
              <a:ext cx="86925" cy="68298"/>
            </a:xfrm>
            <a:custGeom>
              <a:avLst/>
              <a:gdLst>
                <a:gd name="connsiteX0" fmla="*/ 50913 w 86924"/>
                <a:gd name="connsiteY0" fmla="*/ 44394 h 68298"/>
                <a:gd name="connsiteX1" fmla="*/ 54949 w 86924"/>
                <a:gd name="connsiteY1" fmla="*/ 48740 h 68298"/>
                <a:gd name="connsiteX2" fmla="*/ 54949 w 86924"/>
                <a:gd name="connsiteY2" fmla="*/ 51844 h 68298"/>
                <a:gd name="connsiteX3" fmla="*/ 54949 w 86924"/>
                <a:gd name="connsiteY3" fmla="*/ 57122 h 68298"/>
                <a:gd name="connsiteX4" fmla="*/ 56191 w 86924"/>
                <a:gd name="connsiteY4" fmla="*/ 61468 h 68298"/>
                <a:gd name="connsiteX5" fmla="*/ 60226 w 86924"/>
                <a:gd name="connsiteY5" fmla="*/ 64573 h 68298"/>
                <a:gd name="connsiteX6" fmla="*/ 62400 w 86924"/>
                <a:gd name="connsiteY6" fmla="*/ 66746 h 68298"/>
                <a:gd name="connsiteX7" fmla="*/ 63331 w 86924"/>
                <a:gd name="connsiteY7" fmla="*/ 66746 h 68298"/>
                <a:gd name="connsiteX8" fmla="*/ 63331 w 86924"/>
                <a:gd name="connsiteY8" fmla="*/ 68919 h 68298"/>
                <a:gd name="connsiteX9" fmla="*/ 67677 w 86924"/>
                <a:gd name="connsiteY9" fmla="*/ 68919 h 68298"/>
                <a:gd name="connsiteX10" fmla="*/ 70782 w 86924"/>
                <a:gd name="connsiteY10" fmla="*/ 64573 h 68298"/>
                <a:gd name="connsiteX11" fmla="*/ 74817 w 86924"/>
                <a:gd name="connsiteY11" fmla="*/ 63641 h 68298"/>
                <a:gd name="connsiteX12" fmla="*/ 80095 w 86924"/>
                <a:gd name="connsiteY12" fmla="*/ 61468 h 68298"/>
                <a:gd name="connsiteX13" fmla="*/ 82268 w 86924"/>
                <a:gd name="connsiteY13" fmla="*/ 48740 h 68298"/>
                <a:gd name="connsiteX14" fmla="*/ 84131 w 86924"/>
                <a:gd name="connsiteY14" fmla="*/ 31665 h 68298"/>
                <a:gd name="connsiteX15" fmla="*/ 87235 w 86924"/>
                <a:gd name="connsiteY15" fmla="*/ 20179 h 68298"/>
                <a:gd name="connsiteX16" fmla="*/ 87235 w 86924"/>
                <a:gd name="connsiteY16" fmla="*/ 14901 h 68298"/>
                <a:gd name="connsiteX17" fmla="*/ 87235 w 86924"/>
                <a:gd name="connsiteY17" fmla="*/ 9624 h 68298"/>
                <a:gd name="connsiteX18" fmla="*/ 85373 w 86924"/>
                <a:gd name="connsiteY18" fmla="*/ 7451 h 68298"/>
                <a:gd name="connsiteX19" fmla="*/ 84131 w 86924"/>
                <a:gd name="connsiteY19" fmla="*/ 4346 h 68298"/>
                <a:gd name="connsiteX20" fmla="*/ 82268 w 86924"/>
                <a:gd name="connsiteY20" fmla="*/ 2173 h 68298"/>
                <a:gd name="connsiteX21" fmla="*/ 80095 w 86924"/>
                <a:gd name="connsiteY21" fmla="*/ 2173 h 68298"/>
                <a:gd name="connsiteX22" fmla="*/ 77922 w 86924"/>
                <a:gd name="connsiteY22" fmla="*/ 0 h 68298"/>
                <a:gd name="connsiteX23" fmla="*/ 76991 w 86924"/>
                <a:gd name="connsiteY23" fmla="*/ 0 h 68298"/>
                <a:gd name="connsiteX24" fmla="*/ 70782 w 86924"/>
                <a:gd name="connsiteY24" fmla="*/ 0 h 68298"/>
                <a:gd name="connsiteX25" fmla="*/ 70782 w 86924"/>
                <a:gd name="connsiteY25" fmla="*/ 11797 h 68298"/>
                <a:gd name="connsiteX26" fmla="*/ 58053 w 86924"/>
                <a:gd name="connsiteY26" fmla="*/ 11797 h 68298"/>
                <a:gd name="connsiteX27" fmla="*/ 43773 w 86924"/>
                <a:gd name="connsiteY27" fmla="*/ 13970 h 68298"/>
                <a:gd name="connsiteX28" fmla="*/ 31045 w 86924"/>
                <a:gd name="connsiteY28" fmla="*/ 14901 h 68298"/>
                <a:gd name="connsiteX29" fmla="*/ 20800 w 86924"/>
                <a:gd name="connsiteY29" fmla="*/ 11797 h 68298"/>
                <a:gd name="connsiteX30" fmla="*/ 14591 w 86924"/>
                <a:gd name="connsiteY30" fmla="*/ 13970 h 68298"/>
                <a:gd name="connsiteX31" fmla="*/ 11487 w 86924"/>
                <a:gd name="connsiteY31" fmla="*/ 13970 h 68298"/>
                <a:gd name="connsiteX32" fmla="*/ 9313 w 86924"/>
                <a:gd name="connsiteY32" fmla="*/ 13970 h 68298"/>
                <a:gd name="connsiteX33" fmla="*/ 7140 w 86924"/>
                <a:gd name="connsiteY33" fmla="*/ 13970 h 68298"/>
                <a:gd name="connsiteX34" fmla="*/ 7140 w 86924"/>
                <a:gd name="connsiteY34" fmla="*/ 14901 h 68298"/>
                <a:gd name="connsiteX35" fmla="*/ 6209 w 86924"/>
                <a:gd name="connsiteY35" fmla="*/ 17075 h 68298"/>
                <a:gd name="connsiteX36" fmla="*/ 4036 w 86924"/>
                <a:gd name="connsiteY36" fmla="*/ 20179 h 68298"/>
                <a:gd name="connsiteX37" fmla="*/ 0 w 86924"/>
                <a:gd name="connsiteY37" fmla="*/ 20179 h 68298"/>
                <a:gd name="connsiteX38" fmla="*/ 7140 w 86924"/>
                <a:gd name="connsiteY38" fmla="*/ 31665 h 68298"/>
                <a:gd name="connsiteX39" fmla="*/ 16454 w 86924"/>
                <a:gd name="connsiteY39" fmla="*/ 36943 h 68298"/>
                <a:gd name="connsiteX40" fmla="*/ 26077 w 86924"/>
                <a:gd name="connsiteY40" fmla="*/ 39116 h 68298"/>
                <a:gd name="connsiteX41" fmla="*/ 34149 w 86924"/>
                <a:gd name="connsiteY41" fmla="*/ 36943 h 68298"/>
                <a:gd name="connsiteX42" fmla="*/ 43773 w 86924"/>
                <a:gd name="connsiteY42" fmla="*/ 39116 h 682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86924" h="68298">
                  <a:moveTo>
                    <a:pt x="50913" y="44394"/>
                  </a:moveTo>
                  <a:lnTo>
                    <a:pt x="54949" y="48740"/>
                  </a:lnTo>
                  <a:lnTo>
                    <a:pt x="54949" y="51844"/>
                  </a:lnTo>
                  <a:lnTo>
                    <a:pt x="54949" y="57122"/>
                  </a:lnTo>
                  <a:lnTo>
                    <a:pt x="56191" y="61468"/>
                  </a:lnTo>
                  <a:lnTo>
                    <a:pt x="60226" y="64573"/>
                  </a:lnTo>
                  <a:lnTo>
                    <a:pt x="62400" y="66746"/>
                  </a:lnTo>
                  <a:lnTo>
                    <a:pt x="63331" y="66746"/>
                  </a:lnTo>
                  <a:lnTo>
                    <a:pt x="63331" y="68919"/>
                  </a:lnTo>
                  <a:lnTo>
                    <a:pt x="67677" y="68919"/>
                  </a:lnTo>
                  <a:lnTo>
                    <a:pt x="70782" y="64573"/>
                  </a:lnTo>
                  <a:lnTo>
                    <a:pt x="74817" y="63641"/>
                  </a:lnTo>
                  <a:lnTo>
                    <a:pt x="80095" y="61468"/>
                  </a:lnTo>
                  <a:lnTo>
                    <a:pt x="82268" y="48740"/>
                  </a:lnTo>
                  <a:lnTo>
                    <a:pt x="84131" y="31665"/>
                  </a:lnTo>
                  <a:lnTo>
                    <a:pt x="87235" y="20179"/>
                  </a:lnTo>
                  <a:lnTo>
                    <a:pt x="87235" y="14901"/>
                  </a:lnTo>
                  <a:lnTo>
                    <a:pt x="87235" y="9624"/>
                  </a:lnTo>
                  <a:lnTo>
                    <a:pt x="85373" y="7451"/>
                  </a:lnTo>
                  <a:lnTo>
                    <a:pt x="84131" y="4346"/>
                  </a:lnTo>
                  <a:lnTo>
                    <a:pt x="82268" y="2173"/>
                  </a:lnTo>
                  <a:lnTo>
                    <a:pt x="80095" y="2173"/>
                  </a:lnTo>
                  <a:lnTo>
                    <a:pt x="77922" y="0"/>
                  </a:lnTo>
                  <a:lnTo>
                    <a:pt x="76991" y="0"/>
                  </a:lnTo>
                  <a:lnTo>
                    <a:pt x="70782" y="0"/>
                  </a:lnTo>
                  <a:lnTo>
                    <a:pt x="70782" y="11797"/>
                  </a:lnTo>
                  <a:lnTo>
                    <a:pt x="58053" y="11797"/>
                  </a:lnTo>
                  <a:lnTo>
                    <a:pt x="43773" y="13970"/>
                  </a:lnTo>
                  <a:lnTo>
                    <a:pt x="31045" y="14901"/>
                  </a:lnTo>
                  <a:lnTo>
                    <a:pt x="20800" y="11797"/>
                  </a:lnTo>
                  <a:lnTo>
                    <a:pt x="14591" y="13970"/>
                  </a:lnTo>
                  <a:lnTo>
                    <a:pt x="11487" y="13970"/>
                  </a:lnTo>
                  <a:lnTo>
                    <a:pt x="9313" y="13970"/>
                  </a:lnTo>
                  <a:lnTo>
                    <a:pt x="7140" y="13970"/>
                  </a:lnTo>
                  <a:lnTo>
                    <a:pt x="7140" y="14901"/>
                  </a:lnTo>
                  <a:lnTo>
                    <a:pt x="6209" y="17075"/>
                  </a:lnTo>
                  <a:lnTo>
                    <a:pt x="4036" y="20179"/>
                  </a:lnTo>
                  <a:lnTo>
                    <a:pt x="0" y="20179"/>
                  </a:lnTo>
                  <a:lnTo>
                    <a:pt x="7140" y="31665"/>
                  </a:lnTo>
                  <a:lnTo>
                    <a:pt x="16454" y="36943"/>
                  </a:lnTo>
                  <a:lnTo>
                    <a:pt x="26077" y="39116"/>
                  </a:lnTo>
                  <a:lnTo>
                    <a:pt x="34149" y="36943"/>
                  </a:lnTo>
                  <a:lnTo>
                    <a:pt x="43773" y="39116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66">
              <a:extLst>
                <a:ext uri="{FF2B5EF4-FFF2-40B4-BE49-F238E27FC236}">
                  <a16:creationId xmlns:a16="http://schemas.microsoft.com/office/drawing/2014/main" id="{34DCAA5D-52D0-493E-B4FA-0CD8FA5D53A1}"/>
                </a:ext>
              </a:extLst>
            </p:cNvPr>
            <p:cNvSpPr/>
            <p:nvPr/>
          </p:nvSpPr>
          <p:spPr>
            <a:xfrm>
              <a:off x="3750438" y="4075070"/>
              <a:ext cx="235939" cy="102447"/>
            </a:xfrm>
            <a:custGeom>
              <a:avLst/>
              <a:gdLst>
                <a:gd name="connsiteX0" fmla="*/ 97790 w 235938"/>
                <a:gd name="connsiteY0" fmla="*/ 86614 h 102447"/>
                <a:gd name="connsiteX1" fmla="*/ 97790 w 235938"/>
                <a:gd name="connsiteY1" fmla="*/ 88787 h 102447"/>
                <a:gd name="connsiteX2" fmla="*/ 97790 w 235938"/>
                <a:gd name="connsiteY2" fmla="*/ 89719 h 102447"/>
                <a:gd name="connsiteX3" fmla="*/ 99964 w 235938"/>
                <a:gd name="connsiteY3" fmla="*/ 91892 h 102447"/>
                <a:gd name="connsiteX4" fmla="*/ 103068 w 235938"/>
                <a:gd name="connsiteY4" fmla="*/ 94065 h 102447"/>
                <a:gd name="connsiteX5" fmla="*/ 107414 w 235938"/>
                <a:gd name="connsiteY5" fmla="*/ 96238 h 102447"/>
                <a:gd name="connsiteX6" fmla="*/ 110519 w 235938"/>
                <a:gd name="connsiteY6" fmla="*/ 96238 h 102447"/>
                <a:gd name="connsiteX7" fmla="*/ 112381 w 235938"/>
                <a:gd name="connsiteY7" fmla="*/ 94065 h 102447"/>
                <a:gd name="connsiteX8" fmla="*/ 114554 w 235938"/>
                <a:gd name="connsiteY8" fmla="*/ 89719 h 102447"/>
                <a:gd name="connsiteX9" fmla="*/ 116728 w 235938"/>
                <a:gd name="connsiteY9" fmla="*/ 84441 h 102447"/>
                <a:gd name="connsiteX10" fmla="*/ 119832 w 235938"/>
                <a:gd name="connsiteY10" fmla="*/ 91892 h 102447"/>
                <a:gd name="connsiteX11" fmla="*/ 122937 w 235938"/>
                <a:gd name="connsiteY11" fmla="*/ 99343 h 102447"/>
                <a:gd name="connsiteX12" fmla="*/ 126972 w 235938"/>
                <a:gd name="connsiteY12" fmla="*/ 104620 h 102447"/>
                <a:gd name="connsiteX13" fmla="*/ 136596 w 235938"/>
                <a:gd name="connsiteY13" fmla="*/ 104620 h 102447"/>
                <a:gd name="connsiteX14" fmla="*/ 137527 w 235938"/>
                <a:gd name="connsiteY14" fmla="*/ 101516 h 102447"/>
                <a:gd name="connsiteX15" fmla="*/ 139701 w 235938"/>
                <a:gd name="connsiteY15" fmla="*/ 97170 h 102447"/>
                <a:gd name="connsiteX16" fmla="*/ 143736 w 235938"/>
                <a:gd name="connsiteY16" fmla="*/ 94065 h 102447"/>
                <a:gd name="connsiteX17" fmla="*/ 143736 w 235938"/>
                <a:gd name="connsiteY17" fmla="*/ 89719 h 102447"/>
                <a:gd name="connsiteX18" fmla="*/ 146841 w 235938"/>
                <a:gd name="connsiteY18" fmla="*/ 94065 h 102447"/>
                <a:gd name="connsiteX19" fmla="*/ 149014 w 235938"/>
                <a:gd name="connsiteY19" fmla="*/ 99343 h 102447"/>
                <a:gd name="connsiteX20" fmla="*/ 152118 w 235938"/>
                <a:gd name="connsiteY20" fmla="*/ 104620 h 102447"/>
                <a:gd name="connsiteX21" fmla="*/ 158327 w 235938"/>
                <a:gd name="connsiteY21" fmla="*/ 104620 h 102447"/>
                <a:gd name="connsiteX22" fmla="*/ 163605 w 235938"/>
                <a:gd name="connsiteY22" fmla="*/ 104620 h 102447"/>
                <a:gd name="connsiteX23" fmla="*/ 166709 w 235938"/>
                <a:gd name="connsiteY23" fmla="*/ 103689 h 102447"/>
                <a:gd name="connsiteX24" fmla="*/ 172918 w 235938"/>
                <a:gd name="connsiteY24" fmla="*/ 101516 h 102447"/>
                <a:gd name="connsiteX25" fmla="*/ 178196 w 235938"/>
                <a:gd name="connsiteY25" fmla="*/ 101516 h 102447"/>
                <a:gd name="connsiteX26" fmla="*/ 183163 w 235938"/>
                <a:gd name="connsiteY26" fmla="*/ 99343 h 102447"/>
                <a:gd name="connsiteX27" fmla="*/ 185336 w 235938"/>
                <a:gd name="connsiteY27" fmla="*/ 97170 h 102447"/>
                <a:gd name="connsiteX28" fmla="*/ 188441 w 235938"/>
                <a:gd name="connsiteY28" fmla="*/ 97170 h 102447"/>
                <a:gd name="connsiteX29" fmla="*/ 190614 w 235938"/>
                <a:gd name="connsiteY29" fmla="*/ 96238 h 102447"/>
                <a:gd name="connsiteX30" fmla="*/ 192787 w 235938"/>
                <a:gd name="connsiteY30" fmla="*/ 91892 h 102447"/>
                <a:gd name="connsiteX31" fmla="*/ 195891 w 235938"/>
                <a:gd name="connsiteY31" fmla="*/ 89719 h 102447"/>
                <a:gd name="connsiteX32" fmla="*/ 199927 w 235938"/>
                <a:gd name="connsiteY32" fmla="*/ 89719 h 102447"/>
                <a:gd name="connsiteX33" fmla="*/ 209240 w 235938"/>
                <a:gd name="connsiteY33" fmla="*/ 91892 h 102447"/>
                <a:gd name="connsiteX34" fmla="*/ 221969 w 235938"/>
                <a:gd name="connsiteY34" fmla="*/ 94065 h 102447"/>
                <a:gd name="connsiteX35" fmla="*/ 232213 w 235938"/>
                <a:gd name="connsiteY35" fmla="*/ 94065 h 102447"/>
                <a:gd name="connsiteX36" fmla="*/ 236560 w 235938"/>
                <a:gd name="connsiteY36" fmla="*/ 81337 h 102447"/>
                <a:gd name="connsiteX37" fmla="*/ 236560 w 235938"/>
                <a:gd name="connsiteY37" fmla="*/ 76991 h 102447"/>
                <a:gd name="connsiteX38" fmla="*/ 236560 w 235938"/>
                <a:gd name="connsiteY38" fmla="*/ 73886 h 102447"/>
                <a:gd name="connsiteX39" fmla="*/ 236560 w 235938"/>
                <a:gd name="connsiteY39" fmla="*/ 71713 h 102447"/>
                <a:gd name="connsiteX40" fmla="*/ 234387 w 235938"/>
                <a:gd name="connsiteY40" fmla="*/ 67677 h 102447"/>
                <a:gd name="connsiteX41" fmla="*/ 232213 w 235938"/>
                <a:gd name="connsiteY41" fmla="*/ 62400 h 102447"/>
                <a:gd name="connsiteX42" fmla="*/ 232213 w 235938"/>
                <a:gd name="connsiteY42" fmla="*/ 57122 h 102447"/>
                <a:gd name="connsiteX43" fmla="*/ 209240 w 235938"/>
                <a:gd name="connsiteY43" fmla="*/ 54949 h 102447"/>
                <a:gd name="connsiteX44" fmla="*/ 181300 w 235938"/>
                <a:gd name="connsiteY44" fmla="*/ 57122 h 102447"/>
                <a:gd name="connsiteX45" fmla="*/ 156154 w 235938"/>
                <a:gd name="connsiteY45" fmla="*/ 57122 h 102447"/>
                <a:gd name="connsiteX46" fmla="*/ 130077 w 235938"/>
                <a:gd name="connsiteY46" fmla="*/ 57122 h 102447"/>
                <a:gd name="connsiteX47" fmla="*/ 107414 w 235938"/>
                <a:gd name="connsiteY47" fmla="*/ 51844 h 102447"/>
                <a:gd name="connsiteX48" fmla="*/ 87546 w 235938"/>
                <a:gd name="connsiteY48" fmla="*/ 40047 h 102447"/>
                <a:gd name="connsiteX49" fmla="*/ 87546 w 235938"/>
                <a:gd name="connsiteY49" fmla="*/ 36943 h 102447"/>
                <a:gd name="connsiteX50" fmla="*/ 87546 w 235938"/>
                <a:gd name="connsiteY50" fmla="*/ 31665 h 102447"/>
                <a:gd name="connsiteX51" fmla="*/ 87546 w 235938"/>
                <a:gd name="connsiteY51" fmla="*/ 27319 h 102447"/>
                <a:gd name="connsiteX52" fmla="*/ 85373 w 235938"/>
                <a:gd name="connsiteY52" fmla="*/ 22042 h 102447"/>
                <a:gd name="connsiteX53" fmla="*/ 83199 w 235938"/>
                <a:gd name="connsiteY53" fmla="*/ 16764 h 102447"/>
                <a:gd name="connsiteX54" fmla="*/ 83199 w 235938"/>
                <a:gd name="connsiteY54" fmla="*/ 12418 h 102447"/>
                <a:gd name="connsiteX55" fmla="*/ 65504 w 235938"/>
                <a:gd name="connsiteY55" fmla="*/ 14591 h 102447"/>
                <a:gd name="connsiteX56" fmla="*/ 54328 w 235938"/>
                <a:gd name="connsiteY56" fmla="*/ 14591 h 102447"/>
                <a:gd name="connsiteX57" fmla="*/ 46877 w 235938"/>
                <a:gd name="connsiteY57" fmla="*/ 10555 h 102447"/>
                <a:gd name="connsiteX58" fmla="*/ 43773 w 235938"/>
                <a:gd name="connsiteY58" fmla="*/ 0 h 102447"/>
                <a:gd name="connsiteX59" fmla="*/ 37564 w 235938"/>
                <a:gd name="connsiteY59" fmla="*/ 0 h 102447"/>
                <a:gd name="connsiteX60" fmla="*/ 34460 w 235938"/>
                <a:gd name="connsiteY60" fmla="*/ 1863 h 102447"/>
                <a:gd name="connsiteX61" fmla="*/ 30113 w 235938"/>
                <a:gd name="connsiteY61" fmla="*/ 1863 h 102447"/>
                <a:gd name="connsiteX62" fmla="*/ 27009 w 235938"/>
                <a:gd name="connsiteY62" fmla="*/ 3104 h 102447"/>
                <a:gd name="connsiteX63" fmla="*/ 16764 w 235938"/>
                <a:gd name="connsiteY63" fmla="*/ 5278 h 102447"/>
                <a:gd name="connsiteX64" fmla="*/ 7451 w 235938"/>
                <a:gd name="connsiteY64" fmla="*/ 5278 h 102447"/>
                <a:gd name="connsiteX65" fmla="*/ 0 w 235938"/>
                <a:gd name="connsiteY65" fmla="*/ 7140 h 102447"/>
                <a:gd name="connsiteX66" fmla="*/ 0 w 235938"/>
                <a:gd name="connsiteY66" fmla="*/ 12418 h 102447"/>
                <a:gd name="connsiteX67" fmla="*/ 2173 w 235938"/>
                <a:gd name="connsiteY67" fmla="*/ 14591 h 102447"/>
                <a:gd name="connsiteX68" fmla="*/ 2173 w 235938"/>
                <a:gd name="connsiteY68" fmla="*/ 16764 h 102447"/>
                <a:gd name="connsiteX69" fmla="*/ 2173 w 235938"/>
                <a:gd name="connsiteY69" fmla="*/ 18006 h 102447"/>
                <a:gd name="connsiteX70" fmla="*/ 3104 w 235938"/>
                <a:gd name="connsiteY70" fmla="*/ 19869 h 102447"/>
                <a:gd name="connsiteX71" fmla="*/ 17695 w 235938"/>
                <a:gd name="connsiteY71" fmla="*/ 25146 h 102447"/>
                <a:gd name="connsiteX72" fmla="*/ 34460 w 235938"/>
                <a:gd name="connsiteY72" fmla="*/ 31665 h 102447"/>
                <a:gd name="connsiteX73" fmla="*/ 52155 w 235938"/>
                <a:gd name="connsiteY73" fmla="*/ 32597 h 102447"/>
                <a:gd name="connsiteX74" fmla="*/ 52155 w 235938"/>
                <a:gd name="connsiteY74" fmla="*/ 44394 h 102447"/>
                <a:gd name="connsiteX75" fmla="*/ 56191 w 235938"/>
                <a:gd name="connsiteY75" fmla="*/ 52776 h 102447"/>
                <a:gd name="connsiteX76" fmla="*/ 59295 w 235938"/>
                <a:gd name="connsiteY76" fmla="*/ 58985 h 102447"/>
                <a:gd name="connsiteX77" fmla="*/ 61468 w 235938"/>
                <a:gd name="connsiteY77" fmla="*/ 66435 h 102447"/>
                <a:gd name="connsiteX78" fmla="*/ 59295 w 235938"/>
                <a:gd name="connsiteY78" fmla="*/ 76991 h 102447"/>
                <a:gd name="connsiteX79" fmla="*/ 61468 w 235938"/>
                <a:gd name="connsiteY79" fmla="*/ 79164 h 102447"/>
                <a:gd name="connsiteX80" fmla="*/ 65504 w 235938"/>
                <a:gd name="connsiteY80" fmla="*/ 81337 h 102447"/>
                <a:gd name="connsiteX81" fmla="*/ 66746 w 235938"/>
                <a:gd name="connsiteY81" fmla="*/ 82268 h 102447"/>
                <a:gd name="connsiteX82" fmla="*/ 70782 w 235938"/>
                <a:gd name="connsiteY82" fmla="*/ 84441 h 102447"/>
                <a:gd name="connsiteX83" fmla="*/ 72955 w 235938"/>
                <a:gd name="connsiteY83" fmla="*/ 84441 h 102447"/>
                <a:gd name="connsiteX84" fmla="*/ 73886 w 235938"/>
                <a:gd name="connsiteY84" fmla="*/ 86614 h 102447"/>
                <a:gd name="connsiteX85" fmla="*/ 80095 w 235938"/>
                <a:gd name="connsiteY85" fmla="*/ 84441 h 102447"/>
                <a:gd name="connsiteX86" fmla="*/ 83199 w 235938"/>
                <a:gd name="connsiteY86" fmla="*/ 84441 h 102447"/>
                <a:gd name="connsiteX87" fmla="*/ 88477 w 235938"/>
                <a:gd name="connsiteY87" fmla="*/ 82268 h 102447"/>
                <a:gd name="connsiteX88" fmla="*/ 92823 w 235938"/>
                <a:gd name="connsiteY88" fmla="*/ 82268 h 102447"/>
                <a:gd name="connsiteX89" fmla="*/ 94686 w 235938"/>
                <a:gd name="connsiteY89" fmla="*/ 81337 h 102447"/>
                <a:gd name="connsiteX90" fmla="*/ 95928 w 235938"/>
                <a:gd name="connsiteY90" fmla="*/ 81337 h 102447"/>
                <a:gd name="connsiteX91" fmla="*/ 97790 w 235938"/>
                <a:gd name="connsiteY91" fmla="*/ 82268 h 102447"/>
                <a:gd name="connsiteX92" fmla="*/ 97790 w 235938"/>
                <a:gd name="connsiteY92" fmla="*/ 84441 h 102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</a:cxnLst>
              <a:rect l="l" t="t" r="r" b="b"/>
              <a:pathLst>
                <a:path w="235938" h="102447">
                  <a:moveTo>
                    <a:pt x="97790" y="86614"/>
                  </a:moveTo>
                  <a:lnTo>
                    <a:pt x="97790" y="88787"/>
                  </a:lnTo>
                  <a:lnTo>
                    <a:pt x="97790" y="89719"/>
                  </a:lnTo>
                  <a:lnTo>
                    <a:pt x="99964" y="91892"/>
                  </a:lnTo>
                  <a:lnTo>
                    <a:pt x="103068" y="94065"/>
                  </a:lnTo>
                  <a:lnTo>
                    <a:pt x="107414" y="96238"/>
                  </a:lnTo>
                  <a:lnTo>
                    <a:pt x="110519" y="96238"/>
                  </a:lnTo>
                  <a:lnTo>
                    <a:pt x="112381" y="94065"/>
                  </a:lnTo>
                  <a:lnTo>
                    <a:pt x="114554" y="89719"/>
                  </a:lnTo>
                  <a:lnTo>
                    <a:pt x="116728" y="84441"/>
                  </a:lnTo>
                  <a:lnTo>
                    <a:pt x="119832" y="91892"/>
                  </a:lnTo>
                  <a:lnTo>
                    <a:pt x="122937" y="99343"/>
                  </a:lnTo>
                  <a:lnTo>
                    <a:pt x="126972" y="104620"/>
                  </a:lnTo>
                  <a:lnTo>
                    <a:pt x="136596" y="104620"/>
                  </a:lnTo>
                  <a:lnTo>
                    <a:pt x="137527" y="101516"/>
                  </a:lnTo>
                  <a:lnTo>
                    <a:pt x="139701" y="97170"/>
                  </a:lnTo>
                  <a:lnTo>
                    <a:pt x="143736" y="94065"/>
                  </a:lnTo>
                  <a:lnTo>
                    <a:pt x="143736" y="89719"/>
                  </a:lnTo>
                  <a:lnTo>
                    <a:pt x="146841" y="94065"/>
                  </a:lnTo>
                  <a:lnTo>
                    <a:pt x="149014" y="99343"/>
                  </a:lnTo>
                  <a:lnTo>
                    <a:pt x="152118" y="104620"/>
                  </a:lnTo>
                  <a:lnTo>
                    <a:pt x="158327" y="104620"/>
                  </a:lnTo>
                  <a:lnTo>
                    <a:pt x="163605" y="104620"/>
                  </a:lnTo>
                  <a:lnTo>
                    <a:pt x="166709" y="103689"/>
                  </a:lnTo>
                  <a:lnTo>
                    <a:pt x="172918" y="101516"/>
                  </a:lnTo>
                  <a:lnTo>
                    <a:pt x="178196" y="101516"/>
                  </a:lnTo>
                  <a:lnTo>
                    <a:pt x="183163" y="99343"/>
                  </a:lnTo>
                  <a:lnTo>
                    <a:pt x="185336" y="97170"/>
                  </a:lnTo>
                  <a:lnTo>
                    <a:pt x="188441" y="97170"/>
                  </a:lnTo>
                  <a:lnTo>
                    <a:pt x="190614" y="96238"/>
                  </a:lnTo>
                  <a:lnTo>
                    <a:pt x="192787" y="91892"/>
                  </a:lnTo>
                  <a:lnTo>
                    <a:pt x="195891" y="89719"/>
                  </a:lnTo>
                  <a:lnTo>
                    <a:pt x="199927" y="89719"/>
                  </a:lnTo>
                  <a:lnTo>
                    <a:pt x="209240" y="91892"/>
                  </a:lnTo>
                  <a:lnTo>
                    <a:pt x="221969" y="94065"/>
                  </a:lnTo>
                  <a:lnTo>
                    <a:pt x="232213" y="94065"/>
                  </a:lnTo>
                  <a:lnTo>
                    <a:pt x="236560" y="81337"/>
                  </a:lnTo>
                  <a:lnTo>
                    <a:pt x="236560" y="76991"/>
                  </a:lnTo>
                  <a:lnTo>
                    <a:pt x="236560" y="73886"/>
                  </a:lnTo>
                  <a:lnTo>
                    <a:pt x="236560" y="71713"/>
                  </a:lnTo>
                  <a:lnTo>
                    <a:pt x="234387" y="67677"/>
                  </a:lnTo>
                  <a:lnTo>
                    <a:pt x="232213" y="62400"/>
                  </a:lnTo>
                  <a:lnTo>
                    <a:pt x="232213" y="57122"/>
                  </a:lnTo>
                  <a:lnTo>
                    <a:pt x="209240" y="54949"/>
                  </a:lnTo>
                  <a:lnTo>
                    <a:pt x="181300" y="57122"/>
                  </a:lnTo>
                  <a:lnTo>
                    <a:pt x="156154" y="57122"/>
                  </a:lnTo>
                  <a:lnTo>
                    <a:pt x="130077" y="57122"/>
                  </a:lnTo>
                  <a:lnTo>
                    <a:pt x="107414" y="51844"/>
                  </a:lnTo>
                  <a:lnTo>
                    <a:pt x="87546" y="40047"/>
                  </a:lnTo>
                  <a:lnTo>
                    <a:pt x="87546" y="36943"/>
                  </a:lnTo>
                  <a:lnTo>
                    <a:pt x="87546" y="31665"/>
                  </a:lnTo>
                  <a:lnTo>
                    <a:pt x="87546" y="27319"/>
                  </a:lnTo>
                  <a:lnTo>
                    <a:pt x="85373" y="22042"/>
                  </a:lnTo>
                  <a:lnTo>
                    <a:pt x="83199" y="16764"/>
                  </a:lnTo>
                  <a:lnTo>
                    <a:pt x="83199" y="12418"/>
                  </a:lnTo>
                  <a:lnTo>
                    <a:pt x="65504" y="14591"/>
                  </a:lnTo>
                  <a:lnTo>
                    <a:pt x="54328" y="14591"/>
                  </a:lnTo>
                  <a:lnTo>
                    <a:pt x="46877" y="10555"/>
                  </a:lnTo>
                  <a:lnTo>
                    <a:pt x="43773" y="0"/>
                  </a:lnTo>
                  <a:lnTo>
                    <a:pt x="37564" y="0"/>
                  </a:lnTo>
                  <a:lnTo>
                    <a:pt x="34460" y="1863"/>
                  </a:lnTo>
                  <a:lnTo>
                    <a:pt x="30113" y="1863"/>
                  </a:lnTo>
                  <a:lnTo>
                    <a:pt x="27009" y="3104"/>
                  </a:lnTo>
                  <a:lnTo>
                    <a:pt x="16764" y="5278"/>
                  </a:lnTo>
                  <a:lnTo>
                    <a:pt x="7451" y="5278"/>
                  </a:lnTo>
                  <a:lnTo>
                    <a:pt x="0" y="7140"/>
                  </a:lnTo>
                  <a:lnTo>
                    <a:pt x="0" y="12418"/>
                  </a:lnTo>
                  <a:lnTo>
                    <a:pt x="2173" y="14591"/>
                  </a:lnTo>
                  <a:lnTo>
                    <a:pt x="2173" y="16764"/>
                  </a:lnTo>
                  <a:lnTo>
                    <a:pt x="2173" y="18006"/>
                  </a:lnTo>
                  <a:lnTo>
                    <a:pt x="3104" y="19869"/>
                  </a:lnTo>
                  <a:lnTo>
                    <a:pt x="17695" y="25146"/>
                  </a:lnTo>
                  <a:lnTo>
                    <a:pt x="34460" y="31665"/>
                  </a:lnTo>
                  <a:lnTo>
                    <a:pt x="52155" y="32597"/>
                  </a:lnTo>
                  <a:lnTo>
                    <a:pt x="52155" y="44394"/>
                  </a:lnTo>
                  <a:lnTo>
                    <a:pt x="56191" y="52776"/>
                  </a:lnTo>
                  <a:lnTo>
                    <a:pt x="59295" y="58985"/>
                  </a:lnTo>
                  <a:lnTo>
                    <a:pt x="61468" y="66435"/>
                  </a:lnTo>
                  <a:lnTo>
                    <a:pt x="59295" y="76991"/>
                  </a:lnTo>
                  <a:lnTo>
                    <a:pt x="61468" y="79164"/>
                  </a:lnTo>
                  <a:lnTo>
                    <a:pt x="65504" y="81337"/>
                  </a:lnTo>
                  <a:lnTo>
                    <a:pt x="66746" y="82268"/>
                  </a:lnTo>
                  <a:lnTo>
                    <a:pt x="70782" y="84441"/>
                  </a:lnTo>
                  <a:lnTo>
                    <a:pt x="72955" y="84441"/>
                  </a:lnTo>
                  <a:lnTo>
                    <a:pt x="73886" y="86614"/>
                  </a:lnTo>
                  <a:lnTo>
                    <a:pt x="80095" y="84441"/>
                  </a:lnTo>
                  <a:lnTo>
                    <a:pt x="83199" y="84441"/>
                  </a:lnTo>
                  <a:lnTo>
                    <a:pt x="88477" y="82268"/>
                  </a:lnTo>
                  <a:lnTo>
                    <a:pt x="92823" y="82268"/>
                  </a:lnTo>
                  <a:lnTo>
                    <a:pt x="94686" y="81337"/>
                  </a:lnTo>
                  <a:lnTo>
                    <a:pt x="95928" y="81337"/>
                  </a:lnTo>
                  <a:lnTo>
                    <a:pt x="97790" y="82268"/>
                  </a:lnTo>
                  <a:lnTo>
                    <a:pt x="97790" y="84441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67">
              <a:extLst>
                <a:ext uri="{FF2B5EF4-FFF2-40B4-BE49-F238E27FC236}">
                  <a16:creationId xmlns:a16="http://schemas.microsoft.com/office/drawing/2014/main" id="{22B09CDD-F607-4E37-9B43-3B4791772B22}"/>
                </a:ext>
              </a:extLst>
            </p:cNvPr>
            <p:cNvSpPr/>
            <p:nvPr/>
          </p:nvSpPr>
          <p:spPr>
            <a:xfrm>
              <a:off x="6856448" y="5409987"/>
              <a:ext cx="24836" cy="58985"/>
            </a:xfrm>
            <a:custGeom>
              <a:avLst/>
              <a:gdLst>
                <a:gd name="connsiteX0" fmla="*/ 5277 w 24835"/>
                <a:gd name="connsiteY0" fmla="*/ 50913 h 58984"/>
                <a:gd name="connsiteX1" fmla="*/ 12418 w 24835"/>
                <a:gd name="connsiteY1" fmla="*/ 60227 h 58984"/>
                <a:gd name="connsiteX2" fmla="*/ 27009 w 24835"/>
                <a:gd name="connsiteY2" fmla="*/ 23283 h 58984"/>
                <a:gd name="connsiteX3" fmla="*/ 27009 w 24835"/>
                <a:gd name="connsiteY3" fmla="*/ 15833 h 58984"/>
                <a:gd name="connsiteX4" fmla="*/ 27009 w 24835"/>
                <a:gd name="connsiteY4" fmla="*/ 10555 h 58984"/>
                <a:gd name="connsiteX5" fmla="*/ 25146 w 24835"/>
                <a:gd name="connsiteY5" fmla="*/ 7451 h 58984"/>
                <a:gd name="connsiteX6" fmla="*/ 22973 w 24835"/>
                <a:gd name="connsiteY6" fmla="*/ 3104 h 58984"/>
                <a:gd name="connsiteX7" fmla="*/ 19869 w 24835"/>
                <a:gd name="connsiteY7" fmla="*/ 0 h 58984"/>
                <a:gd name="connsiteX8" fmla="*/ 0 w 24835"/>
                <a:gd name="connsiteY8" fmla="*/ 27630 h 58984"/>
                <a:gd name="connsiteX9" fmla="*/ 2173 w 24835"/>
                <a:gd name="connsiteY9" fmla="*/ 42531 h 589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835" h="58984">
                  <a:moveTo>
                    <a:pt x="5277" y="50913"/>
                  </a:moveTo>
                  <a:lnTo>
                    <a:pt x="12418" y="60227"/>
                  </a:lnTo>
                  <a:lnTo>
                    <a:pt x="27009" y="23283"/>
                  </a:lnTo>
                  <a:lnTo>
                    <a:pt x="27009" y="15833"/>
                  </a:lnTo>
                  <a:lnTo>
                    <a:pt x="27009" y="10555"/>
                  </a:lnTo>
                  <a:lnTo>
                    <a:pt x="25146" y="7451"/>
                  </a:lnTo>
                  <a:lnTo>
                    <a:pt x="22973" y="3104"/>
                  </a:lnTo>
                  <a:lnTo>
                    <a:pt x="19869" y="0"/>
                  </a:lnTo>
                  <a:lnTo>
                    <a:pt x="0" y="27630"/>
                  </a:lnTo>
                  <a:lnTo>
                    <a:pt x="2173" y="42531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68">
              <a:extLst>
                <a:ext uri="{FF2B5EF4-FFF2-40B4-BE49-F238E27FC236}">
                  <a16:creationId xmlns:a16="http://schemas.microsoft.com/office/drawing/2014/main" id="{193A6CBB-F73C-4AD7-9640-FFDBBADC6ECE}"/>
                </a:ext>
              </a:extLst>
            </p:cNvPr>
            <p:cNvSpPr/>
            <p:nvPr/>
          </p:nvSpPr>
          <p:spPr>
            <a:xfrm>
              <a:off x="6876316" y="5644063"/>
              <a:ext cx="68298" cy="65194"/>
            </a:xfrm>
            <a:custGeom>
              <a:avLst/>
              <a:gdLst>
                <a:gd name="connsiteX0" fmla="*/ 43773 w 68298"/>
                <a:gd name="connsiteY0" fmla="*/ 12418 h 65193"/>
                <a:gd name="connsiteX1" fmla="*/ 31355 w 68298"/>
                <a:gd name="connsiteY1" fmla="*/ 19868 h 65193"/>
                <a:gd name="connsiteX2" fmla="*/ 17695 w 68298"/>
                <a:gd name="connsiteY2" fmla="*/ 24215 h 65193"/>
                <a:gd name="connsiteX3" fmla="*/ 3104 w 68298"/>
                <a:gd name="connsiteY3" fmla="*/ 29492 h 65193"/>
                <a:gd name="connsiteX4" fmla="*/ 3104 w 68298"/>
                <a:gd name="connsiteY4" fmla="*/ 33838 h 65193"/>
                <a:gd name="connsiteX5" fmla="*/ 2173 w 68298"/>
                <a:gd name="connsiteY5" fmla="*/ 33838 h 65193"/>
                <a:gd name="connsiteX6" fmla="*/ 2173 w 68298"/>
                <a:gd name="connsiteY6" fmla="*/ 34770 h 65193"/>
                <a:gd name="connsiteX7" fmla="*/ 0 w 68298"/>
                <a:gd name="connsiteY7" fmla="*/ 36943 h 65193"/>
                <a:gd name="connsiteX8" fmla="*/ 0 w 68298"/>
                <a:gd name="connsiteY8" fmla="*/ 46567 h 65193"/>
                <a:gd name="connsiteX9" fmla="*/ 7140 w 68298"/>
                <a:gd name="connsiteY9" fmla="*/ 42221 h 65193"/>
                <a:gd name="connsiteX10" fmla="*/ 14591 w 68298"/>
                <a:gd name="connsiteY10" fmla="*/ 40979 h 65193"/>
                <a:gd name="connsiteX11" fmla="*/ 21731 w 68298"/>
                <a:gd name="connsiteY11" fmla="*/ 36943 h 65193"/>
                <a:gd name="connsiteX12" fmla="*/ 27009 w 68298"/>
                <a:gd name="connsiteY12" fmla="*/ 33838 h 65193"/>
                <a:gd name="connsiteX13" fmla="*/ 31355 w 68298"/>
                <a:gd name="connsiteY13" fmla="*/ 40979 h 65193"/>
                <a:gd name="connsiteX14" fmla="*/ 32286 w 68298"/>
                <a:gd name="connsiteY14" fmla="*/ 46567 h 65193"/>
                <a:gd name="connsiteX15" fmla="*/ 34459 w 68298"/>
                <a:gd name="connsiteY15" fmla="*/ 51844 h 65193"/>
                <a:gd name="connsiteX16" fmla="*/ 36322 w 68298"/>
                <a:gd name="connsiteY16" fmla="*/ 55880 h 65193"/>
                <a:gd name="connsiteX17" fmla="*/ 41600 w 68298"/>
                <a:gd name="connsiteY17" fmla="*/ 58985 h 65193"/>
                <a:gd name="connsiteX18" fmla="*/ 46877 w 68298"/>
                <a:gd name="connsiteY18" fmla="*/ 61158 h 65193"/>
                <a:gd name="connsiteX19" fmla="*/ 46877 w 68298"/>
                <a:gd name="connsiteY19" fmla="*/ 66435 h 65193"/>
                <a:gd name="connsiteX20" fmla="*/ 56191 w 68298"/>
                <a:gd name="connsiteY20" fmla="*/ 66435 h 65193"/>
                <a:gd name="connsiteX21" fmla="*/ 56191 w 68298"/>
                <a:gd name="connsiteY21" fmla="*/ 61158 h 65193"/>
                <a:gd name="connsiteX22" fmla="*/ 56191 w 68298"/>
                <a:gd name="connsiteY22" fmla="*/ 58985 h 65193"/>
                <a:gd name="connsiteX23" fmla="*/ 56191 w 68298"/>
                <a:gd name="connsiteY23" fmla="*/ 57122 h 65193"/>
                <a:gd name="connsiteX24" fmla="*/ 58364 w 68298"/>
                <a:gd name="connsiteY24" fmla="*/ 55880 h 65193"/>
                <a:gd name="connsiteX25" fmla="*/ 56191 w 68298"/>
                <a:gd name="connsiteY25" fmla="*/ 53707 h 65193"/>
                <a:gd name="connsiteX26" fmla="*/ 54018 w 68298"/>
                <a:gd name="connsiteY26" fmla="*/ 51844 h 65193"/>
                <a:gd name="connsiteX27" fmla="*/ 53086 w 68298"/>
                <a:gd name="connsiteY27" fmla="*/ 49671 h 65193"/>
                <a:gd name="connsiteX28" fmla="*/ 53086 w 68298"/>
                <a:gd name="connsiteY28" fmla="*/ 46567 h 65193"/>
                <a:gd name="connsiteX29" fmla="*/ 54018 w 68298"/>
                <a:gd name="connsiteY29" fmla="*/ 48429 h 65193"/>
                <a:gd name="connsiteX30" fmla="*/ 56191 w 68298"/>
                <a:gd name="connsiteY30" fmla="*/ 48429 h 65193"/>
                <a:gd name="connsiteX31" fmla="*/ 58364 w 68298"/>
                <a:gd name="connsiteY31" fmla="*/ 48429 h 65193"/>
                <a:gd name="connsiteX32" fmla="*/ 58364 w 68298"/>
                <a:gd name="connsiteY32" fmla="*/ 49671 h 65193"/>
                <a:gd name="connsiteX33" fmla="*/ 60227 w 68298"/>
                <a:gd name="connsiteY33" fmla="*/ 53707 h 65193"/>
                <a:gd name="connsiteX34" fmla="*/ 63641 w 68298"/>
                <a:gd name="connsiteY34" fmla="*/ 51844 h 65193"/>
                <a:gd name="connsiteX35" fmla="*/ 65504 w 68298"/>
                <a:gd name="connsiteY35" fmla="*/ 51844 h 65193"/>
                <a:gd name="connsiteX36" fmla="*/ 65504 w 68298"/>
                <a:gd name="connsiteY36" fmla="*/ 49671 h 65193"/>
                <a:gd name="connsiteX37" fmla="*/ 67677 w 68298"/>
                <a:gd name="connsiteY37" fmla="*/ 49671 h 65193"/>
                <a:gd name="connsiteX38" fmla="*/ 67677 w 68298"/>
                <a:gd name="connsiteY38" fmla="*/ 46567 h 65193"/>
                <a:gd name="connsiteX39" fmla="*/ 68608 w 68298"/>
                <a:gd name="connsiteY39" fmla="*/ 42221 h 65193"/>
                <a:gd name="connsiteX40" fmla="*/ 70781 w 68298"/>
                <a:gd name="connsiteY40" fmla="*/ 42221 h 65193"/>
                <a:gd name="connsiteX41" fmla="*/ 70781 w 68298"/>
                <a:gd name="connsiteY41" fmla="*/ 40979 h 65193"/>
                <a:gd name="connsiteX42" fmla="*/ 68608 w 68298"/>
                <a:gd name="connsiteY42" fmla="*/ 40979 h 65193"/>
                <a:gd name="connsiteX43" fmla="*/ 67677 w 68298"/>
                <a:gd name="connsiteY43" fmla="*/ 36943 h 65193"/>
                <a:gd name="connsiteX44" fmla="*/ 67677 w 68298"/>
                <a:gd name="connsiteY44" fmla="*/ 19868 h 65193"/>
                <a:gd name="connsiteX45" fmla="*/ 61468 w 68298"/>
                <a:gd name="connsiteY45" fmla="*/ 9313 h 65193"/>
                <a:gd name="connsiteX46" fmla="*/ 53086 w 68298"/>
                <a:gd name="connsiteY46" fmla="*/ 0 h 651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68298" h="65193">
                  <a:moveTo>
                    <a:pt x="43773" y="12418"/>
                  </a:moveTo>
                  <a:lnTo>
                    <a:pt x="31355" y="19868"/>
                  </a:lnTo>
                  <a:lnTo>
                    <a:pt x="17695" y="24215"/>
                  </a:lnTo>
                  <a:lnTo>
                    <a:pt x="3104" y="29492"/>
                  </a:lnTo>
                  <a:lnTo>
                    <a:pt x="3104" y="33838"/>
                  </a:lnTo>
                  <a:lnTo>
                    <a:pt x="2173" y="33838"/>
                  </a:lnTo>
                  <a:lnTo>
                    <a:pt x="2173" y="34770"/>
                  </a:lnTo>
                  <a:lnTo>
                    <a:pt x="0" y="36943"/>
                  </a:lnTo>
                  <a:lnTo>
                    <a:pt x="0" y="46567"/>
                  </a:lnTo>
                  <a:lnTo>
                    <a:pt x="7140" y="42221"/>
                  </a:lnTo>
                  <a:lnTo>
                    <a:pt x="14591" y="40979"/>
                  </a:lnTo>
                  <a:lnTo>
                    <a:pt x="21731" y="36943"/>
                  </a:lnTo>
                  <a:lnTo>
                    <a:pt x="27009" y="33838"/>
                  </a:lnTo>
                  <a:lnTo>
                    <a:pt x="31355" y="40979"/>
                  </a:lnTo>
                  <a:lnTo>
                    <a:pt x="32286" y="46567"/>
                  </a:lnTo>
                  <a:lnTo>
                    <a:pt x="34459" y="51844"/>
                  </a:lnTo>
                  <a:lnTo>
                    <a:pt x="36322" y="55880"/>
                  </a:lnTo>
                  <a:lnTo>
                    <a:pt x="41600" y="58985"/>
                  </a:lnTo>
                  <a:lnTo>
                    <a:pt x="46877" y="61158"/>
                  </a:lnTo>
                  <a:lnTo>
                    <a:pt x="46877" y="66435"/>
                  </a:lnTo>
                  <a:lnTo>
                    <a:pt x="56191" y="66435"/>
                  </a:lnTo>
                  <a:lnTo>
                    <a:pt x="56191" y="61158"/>
                  </a:lnTo>
                  <a:lnTo>
                    <a:pt x="56191" y="58985"/>
                  </a:lnTo>
                  <a:lnTo>
                    <a:pt x="56191" y="57122"/>
                  </a:lnTo>
                  <a:lnTo>
                    <a:pt x="58364" y="55880"/>
                  </a:lnTo>
                  <a:lnTo>
                    <a:pt x="56191" y="53707"/>
                  </a:lnTo>
                  <a:lnTo>
                    <a:pt x="54018" y="51844"/>
                  </a:lnTo>
                  <a:lnTo>
                    <a:pt x="53086" y="49671"/>
                  </a:lnTo>
                  <a:lnTo>
                    <a:pt x="53086" y="46567"/>
                  </a:lnTo>
                  <a:lnTo>
                    <a:pt x="54018" y="48429"/>
                  </a:lnTo>
                  <a:lnTo>
                    <a:pt x="56191" y="48429"/>
                  </a:lnTo>
                  <a:lnTo>
                    <a:pt x="58364" y="48429"/>
                  </a:lnTo>
                  <a:lnTo>
                    <a:pt x="58364" y="49671"/>
                  </a:lnTo>
                  <a:lnTo>
                    <a:pt x="60227" y="53707"/>
                  </a:lnTo>
                  <a:lnTo>
                    <a:pt x="63641" y="51844"/>
                  </a:lnTo>
                  <a:lnTo>
                    <a:pt x="65504" y="51844"/>
                  </a:lnTo>
                  <a:lnTo>
                    <a:pt x="65504" y="49671"/>
                  </a:lnTo>
                  <a:lnTo>
                    <a:pt x="67677" y="49671"/>
                  </a:lnTo>
                  <a:lnTo>
                    <a:pt x="67677" y="46567"/>
                  </a:lnTo>
                  <a:lnTo>
                    <a:pt x="68608" y="42221"/>
                  </a:lnTo>
                  <a:lnTo>
                    <a:pt x="70781" y="42221"/>
                  </a:lnTo>
                  <a:lnTo>
                    <a:pt x="70781" y="40979"/>
                  </a:lnTo>
                  <a:lnTo>
                    <a:pt x="68608" y="40979"/>
                  </a:lnTo>
                  <a:lnTo>
                    <a:pt x="67677" y="36943"/>
                  </a:lnTo>
                  <a:lnTo>
                    <a:pt x="67677" y="19868"/>
                  </a:lnTo>
                  <a:lnTo>
                    <a:pt x="61468" y="9313"/>
                  </a:lnTo>
                  <a:lnTo>
                    <a:pt x="53086" y="0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69">
              <a:extLst>
                <a:ext uri="{FF2B5EF4-FFF2-40B4-BE49-F238E27FC236}">
                  <a16:creationId xmlns:a16="http://schemas.microsoft.com/office/drawing/2014/main" id="{8EB418DA-CF30-41E2-8D2B-4C374F8F194C}"/>
                </a:ext>
              </a:extLst>
            </p:cNvPr>
            <p:cNvSpPr/>
            <p:nvPr/>
          </p:nvSpPr>
          <p:spPr>
            <a:xfrm>
              <a:off x="6851170" y="5514917"/>
              <a:ext cx="83820" cy="139701"/>
            </a:xfrm>
            <a:custGeom>
              <a:avLst/>
              <a:gdLst>
                <a:gd name="connsiteX0" fmla="*/ 7450 w 83820"/>
                <a:gd name="connsiteY0" fmla="*/ 76991 h 139700"/>
                <a:gd name="connsiteX1" fmla="*/ 12728 w 83820"/>
                <a:gd name="connsiteY1" fmla="*/ 90961 h 139700"/>
                <a:gd name="connsiteX2" fmla="*/ 14591 w 83820"/>
                <a:gd name="connsiteY2" fmla="*/ 91892 h 139700"/>
                <a:gd name="connsiteX3" fmla="*/ 14591 w 83820"/>
                <a:gd name="connsiteY3" fmla="*/ 94065 h 139700"/>
                <a:gd name="connsiteX4" fmla="*/ 15833 w 83820"/>
                <a:gd name="connsiteY4" fmla="*/ 96238 h 139700"/>
                <a:gd name="connsiteX5" fmla="*/ 17695 w 83820"/>
                <a:gd name="connsiteY5" fmla="*/ 98411 h 139700"/>
                <a:gd name="connsiteX6" fmla="*/ 17695 w 83820"/>
                <a:gd name="connsiteY6" fmla="*/ 91892 h 139700"/>
                <a:gd name="connsiteX7" fmla="*/ 19868 w 83820"/>
                <a:gd name="connsiteY7" fmla="*/ 86614 h 139700"/>
                <a:gd name="connsiteX8" fmla="*/ 22042 w 83820"/>
                <a:gd name="connsiteY8" fmla="*/ 81337 h 139700"/>
                <a:gd name="connsiteX9" fmla="*/ 22042 w 83820"/>
                <a:gd name="connsiteY9" fmla="*/ 73886 h 139700"/>
                <a:gd name="connsiteX10" fmla="*/ 42841 w 83820"/>
                <a:gd name="connsiteY10" fmla="*/ 83510 h 139700"/>
                <a:gd name="connsiteX11" fmla="*/ 61468 w 83820"/>
                <a:gd name="connsiteY11" fmla="*/ 98411 h 139700"/>
                <a:gd name="connsiteX12" fmla="*/ 64572 w 83820"/>
                <a:gd name="connsiteY12" fmla="*/ 98411 h 139700"/>
                <a:gd name="connsiteX13" fmla="*/ 63641 w 83820"/>
                <a:gd name="connsiteY13" fmla="*/ 101516 h 139700"/>
                <a:gd name="connsiteX14" fmla="*/ 61468 w 83820"/>
                <a:gd name="connsiteY14" fmla="*/ 103689 h 139700"/>
                <a:gd name="connsiteX15" fmla="*/ 61468 w 83820"/>
                <a:gd name="connsiteY15" fmla="*/ 105862 h 139700"/>
                <a:gd name="connsiteX16" fmla="*/ 59605 w 83820"/>
                <a:gd name="connsiteY16" fmla="*/ 106793 h 139700"/>
                <a:gd name="connsiteX17" fmla="*/ 57432 w 83820"/>
                <a:gd name="connsiteY17" fmla="*/ 111140 h 139700"/>
                <a:gd name="connsiteX18" fmla="*/ 57432 w 83820"/>
                <a:gd name="connsiteY18" fmla="*/ 114244 h 139700"/>
                <a:gd name="connsiteX19" fmla="*/ 45015 w 83820"/>
                <a:gd name="connsiteY19" fmla="*/ 114244 h 139700"/>
                <a:gd name="connsiteX20" fmla="*/ 45015 w 83820"/>
                <a:gd name="connsiteY20" fmla="*/ 101516 h 139700"/>
                <a:gd name="connsiteX21" fmla="*/ 37564 w 83820"/>
                <a:gd name="connsiteY21" fmla="*/ 101516 h 139700"/>
                <a:gd name="connsiteX22" fmla="*/ 32286 w 83820"/>
                <a:gd name="connsiteY22" fmla="*/ 103689 h 139700"/>
                <a:gd name="connsiteX23" fmla="*/ 28250 w 83820"/>
                <a:gd name="connsiteY23" fmla="*/ 103689 h 139700"/>
                <a:gd name="connsiteX24" fmla="*/ 27319 w 83820"/>
                <a:gd name="connsiteY24" fmla="*/ 105862 h 139700"/>
                <a:gd name="connsiteX25" fmla="*/ 27319 w 83820"/>
                <a:gd name="connsiteY25" fmla="*/ 106793 h 139700"/>
                <a:gd name="connsiteX26" fmla="*/ 25146 w 83820"/>
                <a:gd name="connsiteY26" fmla="*/ 111140 h 139700"/>
                <a:gd name="connsiteX27" fmla="*/ 25146 w 83820"/>
                <a:gd name="connsiteY27" fmla="*/ 116417 h 139700"/>
                <a:gd name="connsiteX28" fmla="*/ 25146 w 83820"/>
                <a:gd name="connsiteY28" fmla="*/ 121695 h 139700"/>
                <a:gd name="connsiteX29" fmla="*/ 30423 w 83820"/>
                <a:gd name="connsiteY29" fmla="*/ 123558 h 139700"/>
                <a:gd name="connsiteX30" fmla="*/ 32286 w 83820"/>
                <a:gd name="connsiteY30" fmla="*/ 123558 h 139700"/>
                <a:gd name="connsiteX31" fmla="*/ 34459 w 83820"/>
                <a:gd name="connsiteY31" fmla="*/ 125731 h 139700"/>
                <a:gd name="connsiteX32" fmla="*/ 34459 w 83820"/>
                <a:gd name="connsiteY32" fmla="*/ 127904 h 139700"/>
                <a:gd name="connsiteX33" fmla="*/ 34459 w 83820"/>
                <a:gd name="connsiteY33" fmla="*/ 129146 h 139700"/>
                <a:gd name="connsiteX34" fmla="*/ 34459 w 83820"/>
                <a:gd name="connsiteY34" fmla="*/ 131008 h 139700"/>
                <a:gd name="connsiteX35" fmla="*/ 34459 w 83820"/>
                <a:gd name="connsiteY35" fmla="*/ 134423 h 139700"/>
                <a:gd name="connsiteX36" fmla="*/ 37564 w 83820"/>
                <a:gd name="connsiteY36" fmla="*/ 138459 h 139700"/>
                <a:gd name="connsiteX37" fmla="*/ 37564 w 83820"/>
                <a:gd name="connsiteY37" fmla="*/ 141563 h 139700"/>
                <a:gd name="connsiteX38" fmla="*/ 42841 w 83820"/>
                <a:gd name="connsiteY38" fmla="*/ 138459 h 139700"/>
                <a:gd name="connsiteX39" fmla="*/ 49050 w 83820"/>
                <a:gd name="connsiteY39" fmla="*/ 136286 h 139700"/>
                <a:gd name="connsiteX40" fmla="*/ 52155 w 83820"/>
                <a:gd name="connsiteY40" fmla="*/ 131008 h 139700"/>
                <a:gd name="connsiteX41" fmla="*/ 54328 w 83820"/>
                <a:gd name="connsiteY41" fmla="*/ 125731 h 139700"/>
                <a:gd name="connsiteX42" fmla="*/ 57432 w 83820"/>
                <a:gd name="connsiteY42" fmla="*/ 118280 h 139700"/>
                <a:gd name="connsiteX43" fmla="*/ 59605 w 83820"/>
                <a:gd name="connsiteY43" fmla="*/ 120453 h 139700"/>
                <a:gd name="connsiteX44" fmla="*/ 61468 w 83820"/>
                <a:gd name="connsiteY44" fmla="*/ 120453 h 139700"/>
                <a:gd name="connsiteX45" fmla="*/ 63641 w 83820"/>
                <a:gd name="connsiteY45" fmla="*/ 120453 h 139700"/>
                <a:gd name="connsiteX46" fmla="*/ 63641 w 83820"/>
                <a:gd name="connsiteY46" fmla="*/ 121695 h 139700"/>
                <a:gd name="connsiteX47" fmla="*/ 64572 w 83820"/>
                <a:gd name="connsiteY47" fmla="*/ 125731 h 139700"/>
                <a:gd name="connsiteX48" fmla="*/ 70781 w 83820"/>
                <a:gd name="connsiteY48" fmla="*/ 123558 h 139700"/>
                <a:gd name="connsiteX49" fmla="*/ 74196 w 83820"/>
                <a:gd name="connsiteY49" fmla="*/ 123558 h 139700"/>
                <a:gd name="connsiteX50" fmla="*/ 74196 w 83820"/>
                <a:gd name="connsiteY50" fmla="*/ 121695 h 139700"/>
                <a:gd name="connsiteX51" fmla="*/ 74196 w 83820"/>
                <a:gd name="connsiteY51" fmla="*/ 120453 h 139700"/>
                <a:gd name="connsiteX52" fmla="*/ 74196 w 83820"/>
                <a:gd name="connsiteY52" fmla="*/ 118280 h 139700"/>
                <a:gd name="connsiteX53" fmla="*/ 76059 w 83820"/>
                <a:gd name="connsiteY53" fmla="*/ 118280 h 139700"/>
                <a:gd name="connsiteX54" fmla="*/ 79164 w 83820"/>
                <a:gd name="connsiteY54" fmla="*/ 116417 h 139700"/>
                <a:gd name="connsiteX55" fmla="*/ 85373 w 83820"/>
                <a:gd name="connsiteY55" fmla="*/ 114244 h 139700"/>
                <a:gd name="connsiteX56" fmla="*/ 78232 w 83820"/>
                <a:gd name="connsiteY56" fmla="*/ 101516 h 139700"/>
                <a:gd name="connsiteX57" fmla="*/ 68919 w 83820"/>
                <a:gd name="connsiteY57" fmla="*/ 91892 h 139700"/>
                <a:gd name="connsiteX58" fmla="*/ 61468 w 83820"/>
                <a:gd name="connsiteY58" fmla="*/ 83510 h 139700"/>
                <a:gd name="connsiteX59" fmla="*/ 57432 w 83820"/>
                <a:gd name="connsiteY59" fmla="*/ 69850 h 139700"/>
                <a:gd name="connsiteX60" fmla="*/ 49982 w 83820"/>
                <a:gd name="connsiteY60" fmla="*/ 68609 h 139700"/>
                <a:gd name="connsiteX61" fmla="*/ 46877 w 83820"/>
                <a:gd name="connsiteY61" fmla="*/ 66435 h 139700"/>
                <a:gd name="connsiteX62" fmla="*/ 42841 w 83820"/>
                <a:gd name="connsiteY62" fmla="*/ 64573 h 139700"/>
                <a:gd name="connsiteX63" fmla="*/ 39737 w 83820"/>
                <a:gd name="connsiteY63" fmla="*/ 64573 h 139700"/>
                <a:gd name="connsiteX64" fmla="*/ 35391 w 83820"/>
                <a:gd name="connsiteY64" fmla="*/ 64573 h 139700"/>
                <a:gd name="connsiteX65" fmla="*/ 28250 w 83820"/>
                <a:gd name="connsiteY65" fmla="*/ 64573 h 139700"/>
                <a:gd name="connsiteX66" fmla="*/ 28250 w 83820"/>
                <a:gd name="connsiteY66" fmla="*/ 61158 h 139700"/>
                <a:gd name="connsiteX67" fmla="*/ 25146 w 83820"/>
                <a:gd name="connsiteY67" fmla="*/ 61158 h 139700"/>
                <a:gd name="connsiteX68" fmla="*/ 27319 w 83820"/>
                <a:gd name="connsiteY68" fmla="*/ 42221 h 139700"/>
                <a:gd name="connsiteX69" fmla="*/ 30423 w 83820"/>
                <a:gd name="connsiteY69" fmla="*/ 31666 h 139700"/>
                <a:gd name="connsiteX70" fmla="*/ 32286 w 83820"/>
                <a:gd name="connsiteY70" fmla="*/ 18937 h 139700"/>
                <a:gd name="connsiteX71" fmla="*/ 32286 w 83820"/>
                <a:gd name="connsiteY71" fmla="*/ 0 h 139700"/>
                <a:gd name="connsiteX72" fmla="*/ 25146 w 83820"/>
                <a:gd name="connsiteY72" fmla="*/ 0 h 139700"/>
                <a:gd name="connsiteX73" fmla="*/ 19868 w 83820"/>
                <a:gd name="connsiteY73" fmla="*/ 0 h 139700"/>
                <a:gd name="connsiteX74" fmla="*/ 14591 w 83820"/>
                <a:gd name="connsiteY74" fmla="*/ 1863 h 139700"/>
                <a:gd name="connsiteX75" fmla="*/ 8382 w 83820"/>
                <a:gd name="connsiteY75" fmla="*/ 4036 h 139700"/>
                <a:gd name="connsiteX76" fmla="*/ 1241 w 83820"/>
                <a:gd name="connsiteY76" fmla="*/ 22042 h 139700"/>
                <a:gd name="connsiteX77" fmla="*/ 0 w 83820"/>
                <a:gd name="connsiteY77" fmla="*/ 40048 h 139700"/>
                <a:gd name="connsiteX78" fmla="*/ 1241 w 83820"/>
                <a:gd name="connsiteY78" fmla="*/ 61158 h 139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</a:cxnLst>
              <a:rect l="l" t="t" r="r" b="b"/>
              <a:pathLst>
                <a:path w="83820" h="139700">
                  <a:moveTo>
                    <a:pt x="7450" y="76991"/>
                  </a:moveTo>
                  <a:lnTo>
                    <a:pt x="12728" y="90961"/>
                  </a:lnTo>
                  <a:lnTo>
                    <a:pt x="14591" y="91892"/>
                  </a:lnTo>
                  <a:lnTo>
                    <a:pt x="14591" y="94065"/>
                  </a:lnTo>
                  <a:lnTo>
                    <a:pt x="15833" y="96238"/>
                  </a:lnTo>
                  <a:lnTo>
                    <a:pt x="17695" y="98411"/>
                  </a:lnTo>
                  <a:lnTo>
                    <a:pt x="17695" y="91892"/>
                  </a:lnTo>
                  <a:lnTo>
                    <a:pt x="19868" y="86614"/>
                  </a:lnTo>
                  <a:lnTo>
                    <a:pt x="22042" y="81337"/>
                  </a:lnTo>
                  <a:lnTo>
                    <a:pt x="22042" y="73886"/>
                  </a:lnTo>
                  <a:lnTo>
                    <a:pt x="42841" y="83510"/>
                  </a:lnTo>
                  <a:lnTo>
                    <a:pt x="61468" y="98411"/>
                  </a:lnTo>
                  <a:lnTo>
                    <a:pt x="64572" y="98411"/>
                  </a:lnTo>
                  <a:lnTo>
                    <a:pt x="63641" y="101516"/>
                  </a:lnTo>
                  <a:lnTo>
                    <a:pt x="61468" y="103689"/>
                  </a:lnTo>
                  <a:lnTo>
                    <a:pt x="61468" y="105862"/>
                  </a:lnTo>
                  <a:lnTo>
                    <a:pt x="59605" y="106793"/>
                  </a:lnTo>
                  <a:lnTo>
                    <a:pt x="57432" y="111140"/>
                  </a:lnTo>
                  <a:lnTo>
                    <a:pt x="57432" y="114244"/>
                  </a:lnTo>
                  <a:lnTo>
                    <a:pt x="45015" y="114244"/>
                  </a:lnTo>
                  <a:lnTo>
                    <a:pt x="45015" y="101516"/>
                  </a:lnTo>
                  <a:lnTo>
                    <a:pt x="37564" y="101516"/>
                  </a:lnTo>
                  <a:lnTo>
                    <a:pt x="32286" y="103689"/>
                  </a:lnTo>
                  <a:lnTo>
                    <a:pt x="28250" y="103689"/>
                  </a:lnTo>
                  <a:lnTo>
                    <a:pt x="27319" y="105862"/>
                  </a:lnTo>
                  <a:lnTo>
                    <a:pt x="27319" y="106793"/>
                  </a:lnTo>
                  <a:lnTo>
                    <a:pt x="25146" y="111140"/>
                  </a:lnTo>
                  <a:lnTo>
                    <a:pt x="25146" y="116417"/>
                  </a:lnTo>
                  <a:lnTo>
                    <a:pt x="25146" y="121695"/>
                  </a:lnTo>
                  <a:lnTo>
                    <a:pt x="30423" y="123558"/>
                  </a:lnTo>
                  <a:lnTo>
                    <a:pt x="32286" y="123558"/>
                  </a:lnTo>
                  <a:lnTo>
                    <a:pt x="34459" y="125731"/>
                  </a:lnTo>
                  <a:lnTo>
                    <a:pt x="34459" y="127904"/>
                  </a:lnTo>
                  <a:lnTo>
                    <a:pt x="34459" y="129146"/>
                  </a:lnTo>
                  <a:lnTo>
                    <a:pt x="34459" y="131008"/>
                  </a:lnTo>
                  <a:lnTo>
                    <a:pt x="34459" y="134423"/>
                  </a:lnTo>
                  <a:lnTo>
                    <a:pt x="37564" y="138459"/>
                  </a:lnTo>
                  <a:lnTo>
                    <a:pt x="37564" y="141563"/>
                  </a:lnTo>
                  <a:lnTo>
                    <a:pt x="42841" y="138459"/>
                  </a:lnTo>
                  <a:lnTo>
                    <a:pt x="49050" y="136286"/>
                  </a:lnTo>
                  <a:lnTo>
                    <a:pt x="52155" y="131008"/>
                  </a:lnTo>
                  <a:lnTo>
                    <a:pt x="54328" y="125731"/>
                  </a:lnTo>
                  <a:lnTo>
                    <a:pt x="57432" y="118280"/>
                  </a:lnTo>
                  <a:lnTo>
                    <a:pt x="59605" y="120453"/>
                  </a:lnTo>
                  <a:lnTo>
                    <a:pt x="61468" y="120453"/>
                  </a:lnTo>
                  <a:lnTo>
                    <a:pt x="63641" y="120453"/>
                  </a:lnTo>
                  <a:lnTo>
                    <a:pt x="63641" y="121695"/>
                  </a:lnTo>
                  <a:lnTo>
                    <a:pt x="64572" y="125731"/>
                  </a:lnTo>
                  <a:lnTo>
                    <a:pt x="70781" y="123558"/>
                  </a:lnTo>
                  <a:lnTo>
                    <a:pt x="74196" y="123558"/>
                  </a:lnTo>
                  <a:lnTo>
                    <a:pt x="74196" y="121695"/>
                  </a:lnTo>
                  <a:lnTo>
                    <a:pt x="74196" y="120453"/>
                  </a:lnTo>
                  <a:lnTo>
                    <a:pt x="74196" y="118280"/>
                  </a:lnTo>
                  <a:lnTo>
                    <a:pt x="76059" y="118280"/>
                  </a:lnTo>
                  <a:lnTo>
                    <a:pt x="79164" y="116417"/>
                  </a:lnTo>
                  <a:lnTo>
                    <a:pt x="85373" y="114244"/>
                  </a:lnTo>
                  <a:lnTo>
                    <a:pt x="78232" y="101516"/>
                  </a:lnTo>
                  <a:lnTo>
                    <a:pt x="68919" y="91892"/>
                  </a:lnTo>
                  <a:lnTo>
                    <a:pt x="61468" y="83510"/>
                  </a:lnTo>
                  <a:lnTo>
                    <a:pt x="57432" y="69850"/>
                  </a:lnTo>
                  <a:lnTo>
                    <a:pt x="49982" y="68609"/>
                  </a:lnTo>
                  <a:lnTo>
                    <a:pt x="46877" y="66435"/>
                  </a:lnTo>
                  <a:lnTo>
                    <a:pt x="42841" y="64573"/>
                  </a:lnTo>
                  <a:lnTo>
                    <a:pt x="39737" y="64573"/>
                  </a:lnTo>
                  <a:lnTo>
                    <a:pt x="35391" y="64573"/>
                  </a:lnTo>
                  <a:lnTo>
                    <a:pt x="28250" y="64573"/>
                  </a:lnTo>
                  <a:lnTo>
                    <a:pt x="28250" y="61158"/>
                  </a:lnTo>
                  <a:lnTo>
                    <a:pt x="25146" y="61158"/>
                  </a:lnTo>
                  <a:lnTo>
                    <a:pt x="27319" y="42221"/>
                  </a:lnTo>
                  <a:lnTo>
                    <a:pt x="30423" y="31666"/>
                  </a:lnTo>
                  <a:lnTo>
                    <a:pt x="32286" y="18937"/>
                  </a:lnTo>
                  <a:lnTo>
                    <a:pt x="32286" y="0"/>
                  </a:lnTo>
                  <a:lnTo>
                    <a:pt x="25146" y="0"/>
                  </a:lnTo>
                  <a:lnTo>
                    <a:pt x="19868" y="0"/>
                  </a:lnTo>
                  <a:lnTo>
                    <a:pt x="14591" y="1863"/>
                  </a:lnTo>
                  <a:lnTo>
                    <a:pt x="8382" y="4036"/>
                  </a:lnTo>
                  <a:lnTo>
                    <a:pt x="1241" y="22042"/>
                  </a:lnTo>
                  <a:lnTo>
                    <a:pt x="0" y="40048"/>
                  </a:lnTo>
                  <a:lnTo>
                    <a:pt x="1241" y="61158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70">
              <a:extLst>
                <a:ext uri="{FF2B5EF4-FFF2-40B4-BE49-F238E27FC236}">
                  <a16:creationId xmlns:a16="http://schemas.microsoft.com/office/drawing/2014/main" id="{77A2F3AA-987B-4EAF-B817-E454F6A98465}"/>
                </a:ext>
              </a:extLst>
            </p:cNvPr>
            <p:cNvSpPr/>
            <p:nvPr/>
          </p:nvSpPr>
          <p:spPr>
            <a:xfrm>
              <a:off x="6849307" y="5908563"/>
              <a:ext cx="46567" cy="15522"/>
            </a:xfrm>
            <a:custGeom>
              <a:avLst/>
              <a:gdLst>
                <a:gd name="connsiteX0" fmla="*/ 39427 w 46566"/>
                <a:gd name="connsiteY0" fmla="*/ 12728 h 15522"/>
                <a:gd name="connsiteX1" fmla="*/ 46878 w 46566"/>
                <a:gd name="connsiteY1" fmla="*/ 12728 h 15522"/>
                <a:gd name="connsiteX2" fmla="*/ 44704 w 46566"/>
                <a:gd name="connsiteY2" fmla="*/ 9313 h 15522"/>
                <a:gd name="connsiteX3" fmla="*/ 44704 w 46566"/>
                <a:gd name="connsiteY3" fmla="*/ 5277 h 15522"/>
                <a:gd name="connsiteX4" fmla="*/ 44704 w 46566"/>
                <a:gd name="connsiteY4" fmla="*/ 3104 h 15522"/>
                <a:gd name="connsiteX5" fmla="*/ 43773 w 46566"/>
                <a:gd name="connsiteY5" fmla="*/ 3104 h 15522"/>
                <a:gd name="connsiteX6" fmla="*/ 39427 w 46566"/>
                <a:gd name="connsiteY6" fmla="*/ 0 h 15522"/>
                <a:gd name="connsiteX7" fmla="*/ 30113 w 46566"/>
                <a:gd name="connsiteY7" fmla="*/ 5277 h 15522"/>
                <a:gd name="connsiteX8" fmla="*/ 21731 w 46566"/>
                <a:gd name="connsiteY8" fmla="*/ 5277 h 15522"/>
                <a:gd name="connsiteX9" fmla="*/ 12418 w 46566"/>
                <a:gd name="connsiteY9" fmla="*/ 5277 h 15522"/>
                <a:gd name="connsiteX10" fmla="*/ 3104 w 46566"/>
                <a:gd name="connsiteY10" fmla="*/ 9313 h 15522"/>
                <a:gd name="connsiteX11" fmla="*/ 1863 w 46566"/>
                <a:gd name="connsiteY11" fmla="*/ 10555 h 15522"/>
                <a:gd name="connsiteX12" fmla="*/ 0 w 46566"/>
                <a:gd name="connsiteY12" fmla="*/ 10555 h 15522"/>
                <a:gd name="connsiteX13" fmla="*/ 0 w 46566"/>
                <a:gd name="connsiteY13" fmla="*/ 12728 h 15522"/>
                <a:gd name="connsiteX14" fmla="*/ 12418 w 46566"/>
                <a:gd name="connsiteY14" fmla="*/ 16764 h 15522"/>
                <a:gd name="connsiteX15" fmla="*/ 27009 w 46566"/>
                <a:gd name="connsiteY15" fmla="*/ 16764 h 15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6566" h="15522">
                  <a:moveTo>
                    <a:pt x="39427" y="12728"/>
                  </a:moveTo>
                  <a:lnTo>
                    <a:pt x="46878" y="12728"/>
                  </a:lnTo>
                  <a:lnTo>
                    <a:pt x="44704" y="9313"/>
                  </a:lnTo>
                  <a:lnTo>
                    <a:pt x="44704" y="5277"/>
                  </a:lnTo>
                  <a:lnTo>
                    <a:pt x="44704" y="3104"/>
                  </a:lnTo>
                  <a:lnTo>
                    <a:pt x="43773" y="3104"/>
                  </a:lnTo>
                  <a:lnTo>
                    <a:pt x="39427" y="0"/>
                  </a:lnTo>
                  <a:lnTo>
                    <a:pt x="30113" y="5277"/>
                  </a:lnTo>
                  <a:lnTo>
                    <a:pt x="21731" y="5277"/>
                  </a:lnTo>
                  <a:lnTo>
                    <a:pt x="12418" y="5277"/>
                  </a:lnTo>
                  <a:lnTo>
                    <a:pt x="3104" y="9313"/>
                  </a:lnTo>
                  <a:lnTo>
                    <a:pt x="1863" y="10555"/>
                  </a:lnTo>
                  <a:lnTo>
                    <a:pt x="0" y="10555"/>
                  </a:lnTo>
                  <a:lnTo>
                    <a:pt x="0" y="12728"/>
                  </a:lnTo>
                  <a:lnTo>
                    <a:pt x="12418" y="16764"/>
                  </a:lnTo>
                  <a:lnTo>
                    <a:pt x="27009" y="16764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71">
              <a:extLst>
                <a:ext uri="{FF2B5EF4-FFF2-40B4-BE49-F238E27FC236}">
                  <a16:creationId xmlns:a16="http://schemas.microsoft.com/office/drawing/2014/main" id="{7E4B0BB8-0E6F-49F5-9708-7786BD406BA4}"/>
                </a:ext>
              </a:extLst>
            </p:cNvPr>
            <p:cNvSpPr/>
            <p:nvPr/>
          </p:nvSpPr>
          <p:spPr>
            <a:xfrm>
              <a:off x="6900220" y="5913840"/>
              <a:ext cx="55880" cy="31045"/>
            </a:xfrm>
            <a:custGeom>
              <a:avLst/>
              <a:gdLst>
                <a:gd name="connsiteX0" fmla="*/ 5278 w 55880"/>
                <a:gd name="connsiteY0" fmla="*/ 29492 h 31044"/>
                <a:gd name="connsiteX1" fmla="*/ 7451 w 55880"/>
                <a:gd name="connsiteY1" fmla="*/ 29492 h 31044"/>
                <a:gd name="connsiteX2" fmla="*/ 8382 w 55880"/>
                <a:gd name="connsiteY2" fmla="*/ 31666 h 31044"/>
                <a:gd name="connsiteX3" fmla="*/ 12418 w 55880"/>
                <a:gd name="connsiteY3" fmla="*/ 31666 h 31044"/>
                <a:gd name="connsiteX4" fmla="*/ 25146 w 55880"/>
                <a:gd name="connsiteY4" fmla="*/ 22042 h 31044"/>
                <a:gd name="connsiteX5" fmla="*/ 39737 w 55880"/>
                <a:gd name="connsiteY5" fmla="*/ 12728 h 31044"/>
                <a:gd name="connsiteX6" fmla="*/ 52155 w 55880"/>
                <a:gd name="connsiteY6" fmla="*/ 4036 h 31044"/>
                <a:gd name="connsiteX7" fmla="*/ 56191 w 55880"/>
                <a:gd name="connsiteY7" fmla="*/ 4036 h 31044"/>
                <a:gd name="connsiteX8" fmla="*/ 56191 w 55880"/>
                <a:gd name="connsiteY8" fmla="*/ 0 h 31044"/>
                <a:gd name="connsiteX9" fmla="*/ 36322 w 55880"/>
                <a:gd name="connsiteY9" fmla="*/ 0 h 31044"/>
                <a:gd name="connsiteX10" fmla="*/ 17696 w 55880"/>
                <a:gd name="connsiteY10" fmla="*/ 12728 h 31044"/>
                <a:gd name="connsiteX11" fmla="*/ 0 w 55880"/>
                <a:gd name="connsiteY11" fmla="*/ 24215 h 31044"/>
                <a:gd name="connsiteX12" fmla="*/ 0 w 55880"/>
                <a:gd name="connsiteY12" fmla="*/ 27319 h 31044"/>
                <a:gd name="connsiteX13" fmla="*/ 3104 w 55880"/>
                <a:gd name="connsiteY13" fmla="*/ 27319 h 310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5880" h="31044">
                  <a:moveTo>
                    <a:pt x="5278" y="29492"/>
                  </a:moveTo>
                  <a:lnTo>
                    <a:pt x="7451" y="29492"/>
                  </a:lnTo>
                  <a:lnTo>
                    <a:pt x="8382" y="31666"/>
                  </a:lnTo>
                  <a:lnTo>
                    <a:pt x="12418" y="31666"/>
                  </a:lnTo>
                  <a:lnTo>
                    <a:pt x="25146" y="22042"/>
                  </a:lnTo>
                  <a:lnTo>
                    <a:pt x="39737" y="12728"/>
                  </a:lnTo>
                  <a:lnTo>
                    <a:pt x="52155" y="4036"/>
                  </a:lnTo>
                  <a:lnTo>
                    <a:pt x="56191" y="4036"/>
                  </a:lnTo>
                  <a:lnTo>
                    <a:pt x="56191" y="0"/>
                  </a:lnTo>
                  <a:lnTo>
                    <a:pt x="36322" y="0"/>
                  </a:lnTo>
                  <a:lnTo>
                    <a:pt x="17696" y="12728"/>
                  </a:lnTo>
                  <a:lnTo>
                    <a:pt x="0" y="24215"/>
                  </a:lnTo>
                  <a:lnTo>
                    <a:pt x="0" y="27319"/>
                  </a:lnTo>
                  <a:lnTo>
                    <a:pt x="3104" y="27319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372">
              <a:extLst>
                <a:ext uri="{FF2B5EF4-FFF2-40B4-BE49-F238E27FC236}">
                  <a16:creationId xmlns:a16="http://schemas.microsoft.com/office/drawing/2014/main" id="{EA8E6836-7BF7-48A7-AFE2-EE0F0EAA77F4}"/>
                </a:ext>
              </a:extLst>
            </p:cNvPr>
            <p:cNvSpPr/>
            <p:nvPr/>
          </p:nvSpPr>
          <p:spPr>
            <a:xfrm>
              <a:off x="6939958" y="5274633"/>
              <a:ext cx="15522" cy="12418"/>
            </a:xfrm>
            <a:custGeom>
              <a:avLst/>
              <a:gdLst>
                <a:gd name="connsiteX0" fmla="*/ 16453 w 15522"/>
                <a:gd name="connsiteY0" fmla="*/ 0 h 12417"/>
                <a:gd name="connsiteX1" fmla="*/ 4036 w 15522"/>
                <a:gd name="connsiteY1" fmla="*/ 0 h 12417"/>
                <a:gd name="connsiteX2" fmla="*/ 4036 w 15522"/>
                <a:gd name="connsiteY2" fmla="*/ 4346 h 12417"/>
                <a:gd name="connsiteX3" fmla="*/ 0 w 15522"/>
                <a:gd name="connsiteY3" fmla="*/ 4346 h 12417"/>
                <a:gd name="connsiteX4" fmla="*/ 0 w 15522"/>
                <a:gd name="connsiteY4" fmla="*/ 12728 h 12417"/>
                <a:gd name="connsiteX5" fmla="*/ 16453 w 15522"/>
                <a:gd name="connsiteY5" fmla="*/ 12728 h 12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522" h="12417">
                  <a:moveTo>
                    <a:pt x="16453" y="0"/>
                  </a:moveTo>
                  <a:lnTo>
                    <a:pt x="4036" y="0"/>
                  </a:lnTo>
                  <a:lnTo>
                    <a:pt x="4036" y="4346"/>
                  </a:lnTo>
                  <a:lnTo>
                    <a:pt x="0" y="4346"/>
                  </a:lnTo>
                  <a:lnTo>
                    <a:pt x="0" y="12728"/>
                  </a:lnTo>
                  <a:lnTo>
                    <a:pt x="16453" y="12728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373">
              <a:extLst>
                <a:ext uri="{FF2B5EF4-FFF2-40B4-BE49-F238E27FC236}">
                  <a16:creationId xmlns:a16="http://schemas.microsoft.com/office/drawing/2014/main" id="{2DC9AAF0-B3FF-4997-AEA9-4E9CB6AEC48E}"/>
                </a:ext>
              </a:extLst>
            </p:cNvPr>
            <p:cNvSpPr/>
            <p:nvPr/>
          </p:nvSpPr>
          <p:spPr>
            <a:xfrm>
              <a:off x="6808639" y="5623884"/>
              <a:ext cx="40358" cy="46567"/>
            </a:xfrm>
            <a:custGeom>
              <a:avLst/>
              <a:gdLst>
                <a:gd name="connsiteX0" fmla="*/ 21731 w 40357"/>
                <a:gd name="connsiteY0" fmla="*/ 31666 h 46566"/>
                <a:gd name="connsiteX1" fmla="*/ 29182 w 40357"/>
                <a:gd name="connsiteY1" fmla="*/ 22042 h 46566"/>
                <a:gd name="connsiteX2" fmla="*/ 40668 w 40357"/>
                <a:gd name="connsiteY2" fmla="*/ 12728 h 46566"/>
                <a:gd name="connsiteX3" fmla="*/ 38495 w 40357"/>
                <a:gd name="connsiteY3" fmla="*/ 9313 h 46566"/>
                <a:gd name="connsiteX4" fmla="*/ 38495 w 40357"/>
                <a:gd name="connsiteY4" fmla="*/ 5278 h 46566"/>
                <a:gd name="connsiteX5" fmla="*/ 38495 w 40357"/>
                <a:gd name="connsiteY5" fmla="*/ 4036 h 46566"/>
                <a:gd name="connsiteX6" fmla="*/ 36322 w 40357"/>
                <a:gd name="connsiteY6" fmla="*/ 4036 h 46566"/>
                <a:gd name="connsiteX7" fmla="*/ 35391 w 40357"/>
                <a:gd name="connsiteY7" fmla="*/ 4036 h 46566"/>
                <a:gd name="connsiteX8" fmla="*/ 31045 w 40357"/>
                <a:gd name="connsiteY8" fmla="*/ 0 h 46566"/>
                <a:gd name="connsiteX9" fmla="*/ 23905 w 40357"/>
                <a:gd name="connsiteY9" fmla="*/ 16764 h 46566"/>
                <a:gd name="connsiteX10" fmla="*/ 11487 w 40357"/>
                <a:gd name="connsiteY10" fmla="*/ 29492 h 46566"/>
                <a:gd name="connsiteX11" fmla="*/ 0 w 40357"/>
                <a:gd name="connsiteY11" fmla="*/ 42221 h 46566"/>
                <a:gd name="connsiteX12" fmla="*/ 0 w 40357"/>
                <a:gd name="connsiteY12" fmla="*/ 46567 h 46566"/>
                <a:gd name="connsiteX13" fmla="*/ 13349 w 40357"/>
                <a:gd name="connsiteY13" fmla="*/ 39116 h 465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0357" h="46566">
                  <a:moveTo>
                    <a:pt x="21731" y="31666"/>
                  </a:moveTo>
                  <a:lnTo>
                    <a:pt x="29182" y="22042"/>
                  </a:lnTo>
                  <a:lnTo>
                    <a:pt x="40668" y="12728"/>
                  </a:lnTo>
                  <a:lnTo>
                    <a:pt x="38495" y="9313"/>
                  </a:lnTo>
                  <a:lnTo>
                    <a:pt x="38495" y="5278"/>
                  </a:lnTo>
                  <a:lnTo>
                    <a:pt x="38495" y="4036"/>
                  </a:lnTo>
                  <a:lnTo>
                    <a:pt x="36322" y="4036"/>
                  </a:lnTo>
                  <a:lnTo>
                    <a:pt x="35391" y="4036"/>
                  </a:lnTo>
                  <a:lnTo>
                    <a:pt x="31045" y="0"/>
                  </a:lnTo>
                  <a:lnTo>
                    <a:pt x="23905" y="16764"/>
                  </a:lnTo>
                  <a:lnTo>
                    <a:pt x="11487" y="29492"/>
                  </a:lnTo>
                  <a:lnTo>
                    <a:pt x="0" y="42221"/>
                  </a:lnTo>
                  <a:lnTo>
                    <a:pt x="0" y="46567"/>
                  </a:lnTo>
                  <a:lnTo>
                    <a:pt x="13349" y="39116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374">
              <a:extLst>
                <a:ext uri="{FF2B5EF4-FFF2-40B4-BE49-F238E27FC236}">
                  <a16:creationId xmlns:a16="http://schemas.microsoft.com/office/drawing/2014/main" id="{4164AE27-FFF8-4CDF-8092-C5919B76F9E6}"/>
                </a:ext>
              </a:extLst>
            </p:cNvPr>
            <p:cNvSpPr/>
            <p:nvPr/>
          </p:nvSpPr>
          <p:spPr>
            <a:xfrm>
              <a:off x="4168919" y="5514917"/>
              <a:ext cx="24836" cy="12418"/>
            </a:xfrm>
            <a:custGeom>
              <a:avLst/>
              <a:gdLst>
                <a:gd name="connsiteX0" fmla="*/ 27009 w 24835"/>
                <a:gd name="connsiteY0" fmla="*/ 4036 h 12417"/>
                <a:gd name="connsiteX1" fmla="*/ 21731 w 24835"/>
                <a:gd name="connsiteY1" fmla="*/ 1863 h 12417"/>
                <a:gd name="connsiteX2" fmla="*/ 14591 w 24835"/>
                <a:gd name="connsiteY2" fmla="*/ 1863 h 12417"/>
                <a:gd name="connsiteX3" fmla="*/ 7140 w 24835"/>
                <a:gd name="connsiteY3" fmla="*/ 0 h 12417"/>
                <a:gd name="connsiteX4" fmla="*/ 0 w 24835"/>
                <a:gd name="connsiteY4" fmla="*/ 0 h 12417"/>
                <a:gd name="connsiteX5" fmla="*/ 0 w 24835"/>
                <a:gd name="connsiteY5" fmla="*/ 12728 h 12417"/>
                <a:gd name="connsiteX6" fmla="*/ 27009 w 24835"/>
                <a:gd name="connsiteY6" fmla="*/ 12728 h 12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835" h="12417">
                  <a:moveTo>
                    <a:pt x="27009" y="4036"/>
                  </a:moveTo>
                  <a:lnTo>
                    <a:pt x="21731" y="1863"/>
                  </a:lnTo>
                  <a:lnTo>
                    <a:pt x="14591" y="1863"/>
                  </a:lnTo>
                  <a:lnTo>
                    <a:pt x="7140" y="0"/>
                  </a:lnTo>
                  <a:lnTo>
                    <a:pt x="0" y="0"/>
                  </a:lnTo>
                  <a:lnTo>
                    <a:pt x="0" y="12728"/>
                  </a:lnTo>
                  <a:lnTo>
                    <a:pt x="27009" y="12728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375">
              <a:extLst>
                <a:ext uri="{FF2B5EF4-FFF2-40B4-BE49-F238E27FC236}">
                  <a16:creationId xmlns:a16="http://schemas.microsoft.com/office/drawing/2014/main" id="{D7DBE6F4-062F-4FE9-8E70-65B4ABAB8C9D}"/>
                </a:ext>
              </a:extLst>
            </p:cNvPr>
            <p:cNvSpPr/>
            <p:nvPr/>
          </p:nvSpPr>
          <p:spPr>
            <a:xfrm>
              <a:off x="2808235" y="5420542"/>
              <a:ext cx="27940" cy="15522"/>
            </a:xfrm>
            <a:custGeom>
              <a:avLst/>
              <a:gdLst>
                <a:gd name="connsiteX0" fmla="*/ 16764 w 27940"/>
                <a:gd name="connsiteY0" fmla="*/ 2173 h 15522"/>
                <a:gd name="connsiteX1" fmla="*/ 13660 w 27940"/>
                <a:gd name="connsiteY1" fmla="*/ 2173 h 15522"/>
                <a:gd name="connsiteX2" fmla="*/ 6209 w 27940"/>
                <a:gd name="connsiteY2" fmla="*/ 2173 h 15522"/>
                <a:gd name="connsiteX3" fmla="*/ 0 w 27940"/>
                <a:gd name="connsiteY3" fmla="*/ 0 h 15522"/>
                <a:gd name="connsiteX4" fmla="*/ 0 w 27940"/>
                <a:gd name="connsiteY4" fmla="*/ 17075 h 15522"/>
                <a:gd name="connsiteX5" fmla="*/ 7451 w 27940"/>
                <a:gd name="connsiteY5" fmla="*/ 17075 h 15522"/>
                <a:gd name="connsiteX6" fmla="*/ 13660 w 27940"/>
                <a:gd name="connsiteY6" fmla="*/ 17075 h 15522"/>
                <a:gd name="connsiteX7" fmla="*/ 18937 w 27940"/>
                <a:gd name="connsiteY7" fmla="*/ 14901 h 15522"/>
                <a:gd name="connsiteX8" fmla="*/ 24215 w 27940"/>
                <a:gd name="connsiteY8" fmla="*/ 12728 h 15522"/>
                <a:gd name="connsiteX9" fmla="*/ 28251 w 27940"/>
                <a:gd name="connsiteY9" fmla="*/ 12728 h 15522"/>
                <a:gd name="connsiteX10" fmla="*/ 28251 w 27940"/>
                <a:gd name="connsiteY10" fmla="*/ 5278 h 15522"/>
                <a:gd name="connsiteX11" fmla="*/ 22042 w 27940"/>
                <a:gd name="connsiteY11" fmla="*/ 4346 h 15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7940" h="15522">
                  <a:moveTo>
                    <a:pt x="16764" y="2173"/>
                  </a:moveTo>
                  <a:lnTo>
                    <a:pt x="13660" y="2173"/>
                  </a:lnTo>
                  <a:lnTo>
                    <a:pt x="6209" y="2173"/>
                  </a:lnTo>
                  <a:lnTo>
                    <a:pt x="0" y="0"/>
                  </a:lnTo>
                  <a:lnTo>
                    <a:pt x="0" y="17075"/>
                  </a:lnTo>
                  <a:lnTo>
                    <a:pt x="7451" y="17075"/>
                  </a:lnTo>
                  <a:lnTo>
                    <a:pt x="13660" y="17075"/>
                  </a:lnTo>
                  <a:lnTo>
                    <a:pt x="18937" y="14901"/>
                  </a:lnTo>
                  <a:lnTo>
                    <a:pt x="24215" y="12728"/>
                  </a:lnTo>
                  <a:lnTo>
                    <a:pt x="28251" y="12728"/>
                  </a:lnTo>
                  <a:lnTo>
                    <a:pt x="28251" y="5278"/>
                  </a:lnTo>
                  <a:lnTo>
                    <a:pt x="22042" y="4346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376">
              <a:extLst>
                <a:ext uri="{FF2B5EF4-FFF2-40B4-BE49-F238E27FC236}">
                  <a16:creationId xmlns:a16="http://schemas.microsoft.com/office/drawing/2014/main" id="{C11A8629-1BA1-4E02-8A7C-0C66F2527543}"/>
                </a:ext>
              </a:extLst>
            </p:cNvPr>
            <p:cNvSpPr/>
            <p:nvPr/>
          </p:nvSpPr>
          <p:spPr>
            <a:xfrm>
              <a:off x="4066782" y="5047076"/>
              <a:ext cx="12418" cy="15522"/>
            </a:xfrm>
            <a:custGeom>
              <a:avLst/>
              <a:gdLst>
                <a:gd name="connsiteX0" fmla="*/ 6209 w 12417"/>
                <a:gd name="connsiteY0" fmla="*/ 17075 h 15522"/>
                <a:gd name="connsiteX1" fmla="*/ 7140 w 12417"/>
                <a:gd name="connsiteY1" fmla="*/ 11487 h 15522"/>
                <a:gd name="connsiteX2" fmla="*/ 7140 w 12417"/>
                <a:gd name="connsiteY2" fmla="*/ 9624 h 15522"/>
                <a:gd name="connsiteX3" fmla="*/ 9313 w 12417"/>
                <a:gd name="connsiteY3" fmla="*/ 6209 h 15522"/>
                <a:gd name="connsiteX4" fmla="*/ 11487 w 12417"/>
                <a:gd name="connsiteY4" fmla="*/ 4346 h 15522"/>
                <a:gd name="connsiteX5" fmla="*/ 12418 w 12417"/>
                <a:gd name="connsiteY5" fmla="*/ 0 h 15522"/>
                <a:gd name="connsiteX6" fmla="*/ 9313 w 12417"/>
                <a:gd name="connsiteY6" fmla="*/ 0 h 15522"/>
                <a:gd name="connsiteX7" fmla="*/ 7140 w 12417"/>
                <a:gd name="connsiteY7" fmla="*/ 4346 h 15522"/>
                <a:gd name="connsiteX8" fmla="*/ 4036 w 12417"/>
                <a:gd name="connsiteY8" fmla="*/ 7451 h 15522"/>
                <a:gd name="connsiteX9" fmla="*/ 2173 w 12417"/>
                <a:gd name="connsiteY9" fmla="*/ 9624 h 15522"/>
                <a:gd name="connsiteX10" fmla="*/ 0 w 12417"/>
                <a:gd name="connsiteY10" fmla="*/ 11487 h 15522"/>
                <a:gd name="connsiteX11" fmla="*/ 0 w 12417"/>
                <a:gd name="connsiteY11" fmla="*/ 13660 h 15522"/>
                <a:gd name="connsiteX12" fmla="*/ 2173 w 12417"/>
                <a:gd name="connsiteY12" fmla="*/ 14901 h 15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2417" h="15522">
                  <a:moveTo>
                    <a:pt x="6209" y="17075"/>
                  </a:moveTo>
                  <a:lnTo>
                    <a:pt x="7140" y="11487"/>
                  </a:lnTo>
                  <a:lnTo>
                    <a:pt x="7140" y="9624"/>
                  </a:lnTo>
                  <a:lnTo>
                    <a:pt x="9313" y="6209"/>
                  </a:lnTo>
                  <a:lnTo>
                    <a:pt x="11487" y="4346"/>
                  </a:lnTo>
                  <a:lnTo>
                    <a:pt x="12418" y="0"/>
                  </a:lnTo>
                  <a:lnTo>
                    <a:pt x="9313" y="0"/>
                  </a:lnTo>
                  <a:lnTo>
                    <a:pt x="7140" y="4346"/>
                  </a:lnTo>
                  <a:lnTo>
                    <a:pt x="4036" y="7451"/>
                  </a:lnTo>
                  <a:lnTo>
                    <a:pt x="2173" y="9624"/>
                  </a:lnTo>
                  <a:lnTo>
                    <a:pt x="0" y="11487"/>
                  </a:lnTo>
                  <a:lnTo>
                    <a:pt x="0" y="13660"/>
                  </a:lnTo>
                  <a:lnTo>
                    <a:pt x="2173" y="14901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377">
              <a:extLst>
                <a:ext uri="{FF2B5EF4-FFF2-40B4-BE49-F238E27FC236}">
                  <a16:creationId xmlns:a16="http://schemas.microsoft.com/office/drawing/2014/main" id="{A765E1B5-B78D-400E-A84F-9BB4CA16D6F5}"/>
                </a:ext>
              </a:extLst>
            </p:cNvPr>
            <p:cNvSpPr/>
            <p:nvPr/>
          </p:nvSpPr>
          <p:spPr>
            <a:xfrm>
              <a:off x="4243736" y="5014168"/>
              <a:ext cx="18627" cy="37253"/>
            </a:xfrm>
            <a:custGeom>
              <a:avLst/>
              <a:gdLst>
                <a:gd name="connsiteX0" fmla="*/ 3104 w 18626"/>
                <a:gd name="connsiteY0" fmla="*/ 31976 h 37253"/>
                <a:gd name="connsiteX1" fmla="*/ 3104 w 18626"/>
                <a:gd name="connsiteY1" fmla="*/ 32907 h 37253"/>
                <a:gd name="connsiteX2" fmla="*/ 3104 w 18626"/>
                <a:gd name="connsiteY2" fmla="*/ 35080 h 37253"/>
                <a:gd name="connsiteX3" fmla="*/ 5278 w 18626"/>
                <a:gd name="connsiteY3" fmla="*/ 37253 h 37253"/>
                <a:gd name="connsiteX4" fmla="*/ 12728 w 18626"/>
                <a:gd name="connsiteY4" fmla="*/ 37253 h 37253"/>
                <a:gd name="connsiteX5" fmla="*/ 14591 w 18626"/>
                <a:gd name="connsiteY5" fmla="*/ 37253 h 37253"/>
                <a:gd name="connsiteX6" fmla="*/ 14591 w 18626"/>
                <a:gd name="connsiteY6" fmla="*/ 35080 h 37253"/>
                <a:gd name="connsiteX7" fmla="*/ 15833 w 18626"/>
                <a:gd name="connsiteY7" fmla="*/ 35080 h 37253"/>
                <a:gd name="connsiteX8" fmla="*/ 17695 w 18626"/>
                <a:gd name="connsiteY8" fmla="*/ 35080 h 37253"/>
                <a:gd name="connsiteX9" fmla="*/ 19869 w 18626"/>
                <a:gd name="connsiteY9" fmla="*/ 32907 h 37253"/>
                <a:gd name="connsiteX10" fmla="*/ 17695 w 18626"/>
                <a:gd name="connsiteY10" fmla="*/ 22352 h 37253"/>
                <a:gd name="connsiteX11" fmla="*/ 15833 w 18626"/>
                <a:gd name="connsiteY11" fmla="*/ 9624 h 37253"/>
                <a:gd name="connsiteX12" fmla="*/ 12728 w 18626"/>
                <a:gd name="connsiteY12" fmla="*/ 0 h 37253"/>
                <a:gd name="connsiteX13" fmla="*/ 0 w 18626"/>
                <a:gd name="connsiteY13" fmla="*/ 29803 h 37253"/>
                <a:gd name="connsiteX14" fmla="*/ 1242 w 18626"/>
                <a:gd name="connsiteY14" fmla="*/ 31976 h 372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8626" h="37253">
                  <a:moveTo>
                    <a:pt x="3104" y="31976"/>
                  </a:moveTo>
                  <a:lnTo>
                    <a:pt x="3104" y="32907"/>
                  </a:lnTo>
                  <a:lnTo>
                    <a:pt x="3104" y="35080"/>
                  </a:lnTo>
                  <a:lnTo>
                    <a:pt x="5278" y="37253"/>
                  </a:lnTo>
                  <a:lnTo>
                    <a:pt x="12728" y="37253"/>
                  </a:lnTo>
                  <a:lnTo>
                    <a:pt x="14591" y="37253"/>
                  </a:lnTo>
                  <a:lnTo>
                    <a:pt x="14591" y="35080"/>
                  </a:lnTo>
                  <a:lnTo>
                    <a:pt x="15833" y="35080"/>
                  </a:lnTo>
                  <a:lnTo>
                    <a:pt x="17695" y="35080"/>
                  </a:lnTo>
                  <a:lnTo>
                    <a:pt x="19869" y="32907"/>
                  </a:lnTo>
                  <a:lnTo>
                    <a:pt x="17695" y="22352"/>
                  </a:lnTo>
                  <a:lnTo>
                    <a:pt x="15833" y="9624"/>
                  </a:lnTo>
                  <a:lnTo>
                    <a:pt x="12728" y="0"/>
                  </a:lnTo>
                  <a:lnTo>
                    <a:pt x="0" y="29803"/>
                  </a:lnTo>
                  <a:lnTo>
                    <a:pt x="1242" y="31976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378">
              <a:extLst>
                <a:ext uri="{FF2B5EF4-FFF2-40B4-BE49-F238E27FC236}">
                  <a16:creationId xmlns:a16="http://schemas.microsoft.com/office/drawing/2014/main" id="{9E187BFC-2F34-48DA-8C2D-99C26F39AE88}"/>
                </a:ext>
              </a:extLst>
            </p:cNvPr>
            <p:cNvSpPr/>
            <p:nvPr/>
          </p:nvSpPr>
          <p:spPr>
            <a:xfrm>
              <a:off x="6688807" y="5690630"/>
              <a:ext cx="149014" cy="161432"/>
            </a:xfrm>
            <a:custGeom>
              <a:avLst/>
              <a:gdLst>
                <a:gd name="connsiteX0" fmla="*/ 11486 w 149013"/>
                <a:gd name="connsiteY0" fmla="*/ 128835 h 161431"/>
                <a:gd name="connsiteX1" fmla="*/ 23904 w 149013"/>
                <a:gd name="connsiteY1" fmla="*/ 145910 h 161431"/>
                <a:gd name="connsiteX2" fmla="*/ 36322 w 149013"/>
                <a:gd name="connsiteY2" fmla="*/ 151187 h 161431"/>
                <a:gd name="connsiteX3" fmla="*/ 49051 w 149013"/>
                <a:gd name="connsiteY3" fmla="*/ 153360 h 161431"/>
                <a:gd name="connsiteX4" fmla="*/ 62400 w 149013"/>
                <a:gd name="connsiteY4" fmla="*/ 153360 h 161431"/>
                <a:gd name="connsiteX5" fmla="*/ 72955 w 149013"/>
                <a:gd name="connsiteY5" fmla="*/ 155533 h 161431"/>
                <a:gd name="connsiteX6" fmla="*/ 84441 w 149013"/>
                <a:gd name="connsiteY6" fmla="*/ 161742 h 161431"/>
                <a:gd name="connsiteX7" fmla="*/ 90650 w 149013"/>
                <a:gd name="connsiteY7" fmla="*/ 161742 h 161431"/>
                <a:gd name="connsiteX8" fmla="*/ 96859 w 149013"/>
                <a:gd name="connsiteY8" fmla="*/ 160811 h 161431"/>
                <a:gd name="connsiteX9" fmla="*/ 102137 w 149013"/>
                <a:gd name="connsiteY9" fmla="*/ 160811 h 161431"/>
                <a:gd name="connsiteX10" fmla="*/ 107104 w 149013"/>
                <a:gd name="connsiteY10" fmla="*/ 156465 h 161431"/>
                <a:gd name="connsiteX11" fmla="*/ 116728 w 149013"/>
                <a:gd name="connsiteY11" fmla="*/ 138459 h 161431"/>
                <a:gd name="connsiteX12" fmla="*/ 121695 w 149013"/>
                <a:gd name="connsiteY12" fmla="*/ 118280 h 161431"/>
                <a:gd name="connsiteX13" fmla="*/ 131319 w 149013"/>
                <a:gd name="connsiteY13" fmla="*/ 101516 h 161431"/>
                <a:gd name="connsiteX14" fmla="*/ 133181 w 149013"/>
                <a:gd name="connsiteY14" fmla="*/ 97170 h 161431"/>
                <a:gd name="connsiteX15" fmla="*/ 134423 w 149013"/>
                <a:gd name="connsiteY15" fmla="*/ 96238 h 161431"/>
                <a:gd name="connsiteX16" fmla="*/ 136286 w 149013"/>
                <a:gd name="connsiteY16" fmla="*/ 94065 h 161431"/>
                <a:gd name="connsiteX17" fmla="*/ 138459 w 149013"/>
                <a:gd name="connsiteY17" fmla="*/ 94065 h 161431"/>
                <a:gd name="connsiteX18" fmla="*/ 141563 w 149013"/>
                <a:gd name="connsiteY18" fmla="*/ 94065 h 161431"/>
                <a:gd name="connsiteX19" fmla="*/ 147772 w 149013"/>
                <a:gd name="connsiteY19" fmla="*/ 91892 h 161431"/>
                <a:gd name="connsiteX20" fmla="*/ 140632 w 149013"/>
                <a:gd name="connsiteY20" fmla="*/ 76991 h 161431"/>
                <a:gd name="connsiteX21" fmla="*/ 133181 w 149013"/>
                <a:gd name="connsiteY21" fmla="*/ 64262 h 161431"/>
                <a:gd name="connsiteX22" fmla="*/ 126972 w 149013"/>
                <a:gd name="connsiteY22" fmla="*/ 47498 h 161431"/>
                <a:gd name="connsiteX23" fmla="*/ 134423 w 149013"/>
                <a:gd name="connsiteY23" fmla="*/ 44394 h 161431"/>
                <a:gd name="connsiteX24" fmla="*/ 140632 w 149013"/>
                <a:gd name="connsiteY24" fmla="*/ 40047 h 161431"/>
                <a:gd name="connsiteX25" fmla="*/ 145910 w 149013"/>
                <a:gd name="connsiteY25" fmla="*/ 34770 h 161431"/>
                <a:gd name="connsiteX26" fmla="*/ 150877 w 149013"/>
                <a:gd name="connsiteY26" fmla="*/ 31666 h 161431"/>
                <a:gd name="connsiteX27" fmla="*/ 145910 w 149013"/>
                <a:gd name="connsiteY27" fmla="*/ 22042 h 161431"/>
                <a:gd name="connsiteX28" fmla="*/ 134423 w 149013"/>
                <a:gd name="connsiteY28" fmla="*/ 10555 h 161431"/>
                <a:gd name="connsiteX29" fmla="*/ 121695 w 149013"/>
                <a:gd name="connsiteY29" fmla="*/ 3104 h 161431"/>
                <a:gd name="connsiteX30" fmla="*/ 111450 w 149013"/>
                <a:gd name="connsiteY30" fmla="*/ 0 h 161431"/>
                <a:gd name="connsiteX31" fmla="*/ 105241 w 149013"/>
                <a:gd name="connsiteY31" fmla="*/ 9313 h 161431"/>
                <a:gd name="connsiteX32" fmla="*/ 99963 w 149013"/>
                <a:gd name="connsiteY32" fmla="*/ 17695 h 161431"/>
                <a:gd name="connsiteX33" fmla="*/ 94686 w 149013"/>
                <a:gd name="connsiteY33" fmla="*/ 27319 h 161431"/>
                <a:gd name="connsiteX34" fmla="*/ 90650 w 149013"/>
                <a:gd name="connsiteY34" fmla="*/ 40047 h 161431"/>
                <a:gd name="connsiteX35" fmla="*/ 84441 w 149013"/>
                <a:gd name="connsiteY35" fmla="*/ 40047 h 161431"/>
                <a:gd name="connsiteX36" fmla="*/ 78232 w 149013"/>
                <a:gd name="connsiteY36" fmla="*/ 40047 h 161431"/>
                <a:gd name="connsiteX37" fmla="*/ 74817 w 149013"/>
                <a:gd name="connsiteY37" fmla="*/ 40047 h 161431"/>
                <a:gd name="connsiteX38" fmla="*/ 72955 w 149013"/>
                <a:gd name="connsiteY38" fmla="*/ 42221 h 161431"/>
                <a:gd name="connsiteX39" fmla="*/ 72955 w 149013"/>
                <a:gd name="connsiteY39" fmla="*/ 44394 h 161431"/>
                <a:gd name="connsiteX40" fmla="*/ 72955 w 149013"/>
                <a:gd name="connsiteY40" fmla="*/ 46256 h 161431"/>
                <a:gd name="connsiteX41" fmla="*/ 70782 w 149013"/>
                <a:gd name="connsiteY41" fmla="*/ 47498 h 161431"/>
                <a:gd name="connsiteX42" fmla="*/ 70782 w 149013"/>
                <a:gd name="connsiteY42" fmla="*/ 49671 h 161431"/>
                <a:gd name="connsiteX43" fmla="*/ 67677 w 149013"/>
                <a:gd name="connsiteY43" fmla="*/ 53707 h 161431"/>
                <a:gd name="connsiteX44" fmla="*/ 63641 w 149013"/>
                <a:gd name="connsiteY44" fmla="*/ 57122 h 161431"/>
                <a:gd name="connsiteX45" fmla="*/ 40668 w 149013"/>
                <a:gd name="connsiteY45" fmla="*/ 60226 h 161431"/>
                <a:gd name="connsiteX46" fmla="*/ 31355 w 149013"/>
                <a:gd name="connsiteY46" fmla="*/ 75128 h 161431"/>
                <a:gd name="connsiteX47" fmla="*/ 23904 w 149013"/>
                <a:gd name="connsiteY47" fmla="*/ 79164 h 161431"/>
                <a:gd name="connsiteX48" fmla="*/ 16764 w 149013"/>
                <a:gd name="connsiteY48" fmla="*/ 76991 h 161431"/>
                <a:gd name="connsiteX49" fmla="*/ 9313 w 149013"/>
                <a:gd name="connsiteY49" fmla="*/ 76991 h 161431"/>
                <a:gd name="connsiteX50" fmla="*/ 0 w 149013"/>
                <a:gd name="connsiteY50" fmla="*/ 81337 h 161431"/>
                <a:gd name="connsiteX51" fmla="*/ 2173 w 149013"/>
                <a:gd name="connsiteY51" fmla="*/ 106793 h 1614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149013" h="161431">
                  <a:moveTo>
                    <a:pt x="11486" y="128835"/>
                  </a:moveTo>
                  <a:lnTo>
                    <a:pt x="23904" y="145910"/>
                  </a:lnTo>
                  <a:lnTo>
                    <a:pt x="36322" y="151187"/>
                  </a:lnTo>
                  <a:lnTo>
                    <a:pt x="49051" y="153360"/>
                  </a:lnTo>
                  <a:lnTo>
                    <a:pt x="62400" y="153360"/>
                  </a:lnTo>
                  <a:lnTo>
                    <a:pt x="72955" y="155533"/>
                  </a:lnTo>
                  <a:lnTo>
                    <a:pt x="84441" y="161742"/>
                  </a:lnTo>
                  <a:lnTo>
                    <a:pt x="90650" y="161742"/>
                  </a:lnTo>
                  <a:lnTo>
                    <a:pt x="96859" y="160811"/>
                  </a:lnTo>
                  <a:lnTo>
                    <a:pt x="102137" y="160811"/>
                  </a:lnTo>
                  <a:lnTo>
                    <a:pt x="107104" y="156465"/>
                  </a:lnTo>
                  <a:lnTo>
                    <a:pt x="116728" y="138459"/>
                  </a:lnTo>
                  <a:lnTo>
                    <a:pt x="121695" y="118280"/>
                  </a:lnTo>
                  <a:lnTo>
                    <a:pt x="131319" y="101516"/>
                  </a:lnTo>
                  <a:lnTo>
                    <a:pt x="133181" y="97170"/>
                  </a:lnTo>
                  <a:lnTo>
                    <a:pt x="134423" y="96238"/>
                  </a:lnTo>
                  <a:lnTo>
                    <a:pt x="136286" y="94065"/>
                  </a:lnTo>
                  <a:lnTo>
                    <a:pt x="138459" y="94065"/>
                  </a:lnTo>
                  <a:lnTo>
                    <a:pt x="141563" y="94065"/>
                  </a:lnTo>
                  <a:lnTo>
                    <a:pt x="147772" y="91892"/>
                  </a:lnTo>
                  <a:lnTo>
                    <a:pt x="140632" y="76991"/>
                  </a:lnTo>
                  <a:lnTo>
                    <a:pt x="133181" y="64262"/>
                  </a:lnTo>
                  <a:lnTo>
                    <a:pt x="126972" y="47498"/>
                  </a:lnTo>
                  <a:lnTo>
                    <a:pt x="134423" y="44394"/>
                  </a:lnTo>
                  <a:lnTo>
                    <a:pt x="140632" y="40047"/>
                  </a:lnTo>
                  <a:lnTo>
                    <a:pt x="145910" y="34770"/>
                  </a:lnTo>
                  <a:lnTo>
                    <a:pt x="150877" y="31666"/>
                  </a:lnTo>
                  <a:lnTo>
                    <a:pt x="145910" y="22042"/>
                  </a:lnTo>
                  <a:lnTo>
                    <a:pt x="134423" y="10555"/>
                  </a:lnTo>
                  <a:lnTo>
                    <a:pt x="121695" y="3104"/>
                  </a:lnTo>
                  <a:lnTo>
                    <a:pt x="111450" y="0"/>
                  </a:lnTo>
                  <a:lnTo>
                    <a:pt x="105241" y="9313"/>
                  </a:lnTo>
                  <a:lnTo>
                    <a:pt x="99963" y="17695"/>
                  </a:lnTo>
                  <a:lnTo>
                    <a:pt x="94686" y="27319"/>
                  </a:lnTo>
                  <a:lnTo>
                    <a:pt x="90650" y="40047"/>
                  </a:lnTo>
                  <a:lnTo>
                    <a:pt x="84441" y="40047"/>
                  </a:lnTo>
                  <a:lnTo>
                    <a:pt x="78232" y="40047"/>
                  </a:lnTo>
                  <a:lnTo>
                    <a:pt x="74817" y="40047"/>
                  </a:lnTo>
                  <a:lnTo>
                    <a:pt x="72955" y="42221"/>
                  </a:lnTo>
                  <a:lnTo>
                    <a:pt x="72955" y="44394"/>
                  </a:lnTo>
                  <a:lnTo>
                    <a:pt x="72955" y="46256"/>
                  </a:lnTo>
                  <a:lnTo>
                    <a:pt x="70782" y="47498"/>
                  </a:lnTo>
                  <a:lnTo>
                    <a:pt x="70782" y="49671"/>
                  </a:lnTo>
                  <a:lnTo>
                    <a:pt x="67677" y="53707"/>
                  </a:lnTo>
                  <a:lnTo>
                    <a:pt x="63641" y="57122"/>
                  </a:lnTo>
                  <a:lnTo>
                    <a:pt x="40668" y="60226"/>
                  </a:lnTo>
                  <a:lnTo>
                    <a:pt x="31355" y="75128"/>
                  </a:lnTo>
                  <a:lnTo>
                    <a:pt x="23904" y="79164"/>
                  </a:lnTo>
                  <a:lnTo>
                    <a:pt x="16764" y="76991"/>
                  </a:lnTo>
                  <a:lnTo>
                    <a:pt x="9313" y="76991"/>
                  </a:lnTo>
                  <a:lnTo>
                    <a:pt x="0" y="81337"/>
                  </a:lnTo>
                  <a:lnTo>
                    <a:pt x="2173" y="106793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379">
              <a:extLst>
                <a:ext uri="{FF2B5EF4-FFF2-40B4-BE49-F238E27FC236}">
                  <a16:creationId xmlns:a16="http://schemas.microsoft.com/office/drawing/2014/main" id="{3DC92385-3CB5-442E-9E48-5E556940F2C2}"/>
                </a:ext>
              </a:extLst>
            </p:cNvPr>
            <p:cNvSpPr/>
            <p:nvPr/>
          </p:nvSpPr>
          <p:spPr>
            <a:xfrm>
              <a:off x="6961689" y="5762343"/>
              <a:ext cx="15522" cy="46567"/>
            </a:xfrm>
            <a:custGeom>
              <a:avLst/>
              <a:gdLst>
                <a:gd name="connsiteX0" fmla="*/ 7140 w 15522"/>
                <a:gd name="connsiteY0" fmla="*/ 46567 h 46566"/>
                <a:gd name="connsiteX1" fmla="*/ 11486 w 15522"/>
                <a:gd name="connsiteY1" fmla="*/ 42531 h 46566"/>
                <a:gd name="connsiteX2" fmla="*/ 12418 w 15522"/>
                <a:gd name="connsiteY2" fmla="*/ 40358 h 46566"/>
                <a:gd name="connsiteX3" fmla="*/ 12418 w 15522"/>
                <a:gd name="connsiteY3" fmla="*/ 39116 h 46566"/>
                <a:gd name="connsiteX4" fmla="*/ 12418 w 15522"/>
                <a:gd name="connsiteY4" fmla="*/ 37253 h 46566"/>
                <a:gd name="connsiteX5" fmla="*/ 12418 w 15522"/>
                <a:gd name="connsiteY5" fmla="*/ 35080 h 46566"/>
                <a:gd name="connsiteX6" fmla="*/ 12418 w 15522"/>
                <a:gd name="connsiteY6" fmla="*/ 32907 h 46566"/>
                <a:gd name="connsiteX7" fmla="*/ 14591 w 15522"/>
                <a:gd name="connsiteY7" fmla="*/ 31976 h 46566"/>
                <a:gd name="connsiteX8" fmla="*/ 17695 w 15522"/>
                <a:gd name="connsiteY8" fmla="*/ 29803 h 46566"/>
                <a:gd name="connsiteX9" fmla="*/ 17695 w 15522"/>
                <a:gd name="connsiteY9" fmla="*/ 20179 h 46566"/>
                <a:gd name="connsiteX10" fmla="*/ 17695 w 15522"/>
                <a:gd name="connsiteY10" fmla="*/ 12728 h 46566"/>
                <a:gd name="connsiteX11" fmla="*/ 16764 w 15522"/>
                <a:gd name="connsiteY11" fmla="*/ 9624 h 46566"/>
                <a:gd name="connsiteX12" fmla="*/ 12418 w 15522"/>
                <a:gd name="connsiteY12" fmla="*/ 5278 h 46566"/>
                <a:gd name="connsiteX13" fmla="*/ 9313 w 15522"/>
                <a:gd name="connsiteY13" fmla="*/ 3415 h 46566"/>
                <a:gd name="connsiteX14" fmla="*/ 2173 w 15522"/>
                <a:gd name="connsiteY14" fmla="*/ 0 h 46566"/>
                <a:gd name="connsiteX15" fmla="*/ 0 w 15522"/>
                <a:gd name="connsiteY15" fmla="*/ 12728 h 46566"/>
                <a:gd name="connsiteX16" fmla="*/ 0 w 15522"/>
                <a:gd name="connsiteY16" fmla="*/ 25457 h 46566"/>
                <a:gd name="connsiteX17" fmla="*/ 7140 w 15522"/>
                <a:gd name="connsiteY17" fmla="*/ 37253 h 465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5522" h="46566">
                  <a:moveTo>
                    <a:pt x="7140" y="46567"/>
                  </a:moveTo>
                  <a:lnTo>
                    <a:pt x="11486" y="42531"/>
                  </a:lnTo>
                  <a:lnTo>
                    <a:pt x="12418" y="40358"/>
                  </a:lnTo>
                  <a:lnTo>
                    <a:pt x="12418" y="39116"/>
                  </a:lnTo>
                  <a:lnTo>
                    <a:pt x="12418" y="37253"/>
                  </a:lnTo>
                  <a:lnTo>
                    <a:pt x="12418" y="35080"/>
                  </a:lnTo>
                  <a:lnTo>
                    <a:pt x="12418" y="32907"/>
                  </a:lnTo>
                  <a:lnTo>
                    <a:pt x="14591" y="31976"/>
                  </a:lnTo>
                  <a:lnTo>
                    <a:pt x="17695" y="29803"/>
                  </a:lnTo>
                  <a:lnTo>
                    <a:pt x="17695" y="20179"/>
                  </a:lnTo>
                  <a:lnTo>
                    <a:pt x="17695" y="12728"/>
                  </a:lnTo>
                  <a:lnTo>
                    <a:pt x="16764" y="9624"/>
                  </a:lnTo>
                  <a:lnTo>
                    <a:pt x="12418" y="5278"/>
                  </a:lnTo>
                  <a:lnTo>
                    <a:pt x="9313" y="3415"/>
                  </a:lnTo>
                  <a:lnTo>
                    <a:pt x="2173" y="0"/>
                  </a:lnTo>
                  <a:lnTo>
                    <a:pt x="0" y="12728"/>
                  </a:lnTo>
                  <a:lnTo>
                    <a:pt x="0" y="25457"/>
                  </a:lnTo>
                  <a:lnTo>
                    <a:pt x="7140" y="37253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380">
              <a:extLst>
                <a:ext uri="{FF2B5EF4-FFF2-40B4-BE49-F238E27FC236}">
                  <a16:creationId xmlns:a16="http://schemas.microsoft.com/office/drawing/2014/main" id="{6A5B17BD-E9E2-4DCE-8343-25C81293E7C5}"/>
                </a:ext>
              </a:extLst>
            </p:cNvPr>
            <p:cNvSpPr/>
            <p:nvPr/>
          </p:nvSpPr>
          <p:spPr>
            <a:xfrm>
              <a:off x="7269030" y="5852372"/>
              <a:ext cx="58985" cy="31045"/>
            </a:xfrm>
            <a:custGeom>
              <a:avLst/>
              <a:gdLst>
                <a:gd name="connsiteX0" fmla="*/ 12418 w 58984"/>
                <a:gd name="connsiteY0" fmla="*/ 28561 h 31044"/>
                <a:gd name="connsiteX1" fmla="*/ 17695 w 58984"/>
                <a:gd name="connsiteY1" fmla="*/ 29492 h 31044"/>
                <a:gd name="connsiteX2" fmla="*/ 23904 w 58984"/>
                <a:gd name="connsiteY2" fmla="*/ 31666 h 31044"/>
                <a:gd name="connsiteX3" fmla="*/ 60537 w 58984"/>
                <a:gd name="connsiteY3" fmla="*/ 21110 h 31044"/>
                <a:gd name="connsiteX4" fmla="*/ 60537 w 58984"/>
                <a:gd name="connsiteY4" fmla="*/ 931 h 31044"/>
                <a:gd name="connsiteX5" fmla="*/ 59605 w 58984"/>
                <a:gd name="connsiteY5" fmla="*/ 0 h 31044"/>
                <a:gd name="connsiteX6" fmla="*/ 50913 w 58984"/>
                <a:gd name="connsiteY6" fmla="*/ 0 h 31044"/>
                <a:gd name="connsiteX7" fmla="*/ 38495 w 58984"/>
                <a:gd name="connsiteY7" fmla="*/ 9624 h 31044"/>
                <a:gd name="connsiteX8" fmla="*/ 21731 w 58984"/>
                <a:gd name="connsiteY8" fmla="*/ 14901 h 31044"/>
                <a:gd name="connsiteX9" fmla="*/ 0 w 58984"/>
                <a:gd name="connsiteY9" fmla="*/ 17075 h 31044"/>
                <a:gd name="connsiteX10" fmla="*/ 0 w 58984"/>
                <a:gd name="connsiteY10" fmla="*/ 24215 h 31044"/>
                <a:gd name="connsiteX11" fmla="*/ 5277 w 58984"/>
                <a:gd name="connsiteY11" fmla="*/ 26388 h 310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8984" h="31044">
                  <a:moveTo>
                    <a:pt x="12418" y="28561"/>
                  </a:moveTo>
                  <a:lnTo>
                    <a:pt x="17695" y="29492"/>
                  </a:lnTo>
                  <a:lnTo>
                    <a:pt x="23904" y="31666"/>
                  </a:lnTo>
                  <a:lnTo>
                    <a:pt x="60537" y="21110"/>
                  </a:lnTo>
                  <a:lnTo>
                    <a:pt x="60537" y="931"/>
                  </a:lnTo>
                  <a:lnTo>
                    <a:pt x="59605" y="0"/>
                  </a:lnTo>
                  <a:lnTo>
                    <a:pt x="50913" y="0"/>
                  </a:lnTo>
                  <a:lnTo>
                    <a:pt x="38495" y="9624"/>
                  </a:lnTo>
                  <a:lnTo>
                    <a:pt x="21731" y="14901"/>
                  </a:lnTo>
                  <a:lnTo>
                    <a:pt x="0" y="17075"/>
                  </a:lnTo>
                  <a:lnTo>
                    <a:pt x="0" y="24215"/>
                  </a:lnTo>
                  <a:lnTo>
                    <a:pt x="5277" y="26388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381">
              <a:extLst>
                <a:ext uri="{FF2B5EF4-FFF2-40B4-BE49-F238E27FC236}">
                  <a16:creationId xmlns:a16="http://schemas.microsoft.com/office/drawing/2014/main" id="{2E64CB74-C78E-4376-B66D-BA553BE799CB}"/>
                </a:ext>
              </a:extLst>
            </p:cNvPr>
            <p:cNvSpPr/>
            <p:nvPr/>
          </p:nvSpPr>
          <p:spPr>
            <a:xfrm>
              <a:off x="7008566" y="5801459"/>
              <a:ext cx="291819" cy="152118"/>
            </a:xfrm>
            <a:custGeom>
              <a:avLst/>
              <a:gdLst>
                <a:gd name="connsiteX0" fmla="*/ 207378 w 291819"/>
                <a:gd name="connsiteY0" fmla="*/ 60537 h 152118"/>
                <a:gd name="connsiteX1" fmla="*/ 192787 w 291819"/>
                <a:gd name="connsiteY1" fmla="*/ 49982 h 152118"/>
                <a:gd name="connsiteX2" fmla="*/ 175091 w 291819"/>
                <a:gd name="connsiteY2" fmla="*/ 38185 h 152118"/>
                <a:gd name="connsiteX3" fmla="*/ 153050 w 291819"/>
                <a:gd name="connsiteY3" fmla="*/ 30734 h 152118"/>
                <a:gd name="connsiteX4" fmla="*/ 135354 w 291819"/>
                <a:gd name="connsiteY4" fmla="*/ 23283 h 152118"/>
                <a:gd name="connsiteX5" fmla="*/ 120763 w 291819"/>
                <a:gd name="connsiteY5" fmla="*/ 14901 h 152118"/>
                <a:gd name="connsiteX6" fmla="*/ 102137 w 291819"/>
                <a:gd name="connsiteY6" fmla="*/ 16143 h 152118"/>
                <a:gd name="connsiteX7" fmla="*/ 89719 w 291819"/>
                <a:gd name="connsiteY7" fmla="*/ 20179 h 152118"/>
                <a:gd name="connsiteX8" fmla="*/ 80095 w 291819"/>
                <a:gd name="connsiteY8" fmla="*/ 25456 h 152118"/>
                <a:gd name="connsiteX9" fmla="*/ 70782 w 291819"/>
                <a:gd name="connsiteY9" fmla="*/ 35080 h 152118"/>
                <a:gd name="connsiteX10" fmla="*/ 70782 w 291819"/>
                <a:gd name="connsiteY10" fmla="*/ 38185 h 152118"/>
                <a:gd name="connsiteX11" fmla="*/ 67677 w 291819"/>
                <a:gd name="connsiteY11" fmla="*/ 38185 h 152118"/>
                <a:gd name="connsiteX12" fmla="*/ 67677 w 291819"/>
                <a:gd name="connsiteY12" fmla="*/ 35080 h 152118"/>
                <a:gd name="connsiteX13" fmla="*/ 60537 w 291819"/>
                <a:gd name="connsiteY13" fmla="*/ 25456 h 152118"/>
                <a:gd name="connsiteX14" fmla="*/ 55259 w 291819"/>
                <a:gd name="connsiteY14" fmla="*/ 14901 h 152118"/>
                <a:gd name="connsiteX15" fmla="*/ 50913 w 291819"/>
                <a:gd name="connsiteY15" fmla="*/ 1242 h 152118"/>
                <a:gd name="connsiteX16" fmla="*/ 36322 w 291819"/>
                <a:gd name="connsiteY16" fmla="*/ 0 h 152118"/>
                <a:gd name="connsiteX17" fmla="*/ 26078 w 291819"/>
                <a:gd name="connsiteY17" fmla="*/ 0 h 152118"/>
                <a:gd name="connsiteX18" fmla="*/ 14591 w 291819"/>
                <a:gd name="connsiteY18" fmla="*/ 0 h 152118"/>
                <a:gd name="connsiteX19" fmla="*/ 0 w 291819"/>
                <a:gd name="connsiteY19" fmla="*/ 1242 h 152118"/>
                <a:gd name="connsiteX20" fmla="*/ 0 w 291819"/>
                <a:gd name="connsiteY20" fmla="*/ 10866 h 152118"/>
                <a:gd name="connsiteX21" fmla="*/ 9313 w 291819"/>
                <a:gd name="connsiteY21" fmla="*/ 14901 h 152118"/>
                <a:gd name="connsiteX22" fmla="*/ 20800 w 291819"/>
                <a:gd name="connsiteY22" fmla="*/ 20179 h 152118"/>
                <a:gd name="connsiteX23" fmla="*/ 31355 w 291819"/>
                <a:gd name="connsiteY23" fmla="*/ 22352 h 152118"/>
                <a:gd name="connsiteX24" fmla="*/ 29182 w 291819"/>
                <a:gd name="connsiteY24" fmla="*/ 25456 h 152118"/>
                <a:gd name="connsiteX25" fmla="*/ 28250 w 291819"/>
                <a:gd name="connsiteY25" fmla="*/ 27630 h 152118"/>
                <a:gd name="connsiteX26" fmla="*/ 26078 w 291819"/>
                <a:gd name="connsiteY26" fmla="*/ 29803 h 152118"/>
                <a:gd name="connsiteX27" fmla="*/ 23904 w 291819"/>
                <a:gd name="connsiteY27" fmla="*/ 29803 h 152118"/>
                <a:gd name="connsiteX28" fmla="*/ 20800 w 291819"/>
                <a:gd name="connsiteY28" fmla="*/ 30734 h 152118"/>
                <a:gd name="connsiteX29" fmla="*/ 29182 w 291819"/>
                <a:gd name="connsiteY29" fmla="*/ 42531 h 152118"/>
                <a:gd name="connsiteX30" fmla="*/ 42842 w 291819"/>
                <a:gd name="connsiteY30" fmla="*/ 49982 h 152118"/>
                <a:gd name="connsiteX31" fmla="*/ 58364 w 291819"/>
                <a:gd name="connsiteY31" fmla="*/ 53086 h 152118"/>
                <a:gd name="connsiteX32" fmla="*/ 75128 w 291819"/>
                <a:gd name="connsiteY32" fmla="*/ 58364 h 152118"/>
                <a:gd name="connsiteX33" fmla="*/ 89719 w 291819"/>
                <a:gd name="connsiteY33" fmla="*/ 62710 h 152118"/>
                <a:gd name="connsiteX34" fmla="*/ 102137 w 291819"/>
                <a:gd name="connsiteY34" fmla="*/ 72023 h 152118"/>
                <a:gd name="connsiteX35" fmla="*/ 111450 w 291819"/>
                <a:gd name="connsiteY35" fmla="*/ 87856 h 152118"/>
                <a:gd name="connsiteX36" fmla="*/ 113623 w 291819"/>
                <a:gd name="connsiteY36" fmla="*/ 92202 h 152118"/>
                <a:gd name="connsiteX37" fmla="*/ 111450 w 291819"/>
                <a:gd name="connsiteY37" fmla="*/ 95307 h 152118"/>
                <a:gd name="connsiteX38" fmla="*/ 109277 w 291819"/>
                <a:gd name="connsiteY38" fmla="*/ 99653 h 152118"/>
                <a:gd name="connsiteX39" fmla="*/ 107414 w 291819"/>
                <a:gd name="connsiteY39" fmla="*/ 102757 h 152118"/>
                <a:gd name="connsiteX40" fmla="*/ 106172 w 291819"/>
                <a:gd name="connsiteY40" fmla="*/ 109277 h 152118"/>
                <a:gd name="connsiteX41" fmla="*/ 104310 w 291819"/>
                <a:gd name="connsiteY41" fmla="*/ 116417 h 152118"/>
                <a:gd name="connsiteX42" fmla="*/ 122005 w 291819"/>
                <a:gd name="connsiteY42" fmla="*/ 114554 h 152118"/>
                <a:gd name="connsiteX43" fmla="*/ 135354 w 291819"/>
                <a:gd name="connsiteY43" fmla="*/ 116417 h 152118"/>
                <a:gd name="connsiteX44" fmla="*/ 147772 w 291819"/>
                <a:gd name="connsiteY44" fmla="*/ 119832 h 152118"/>
                <a:gd name="connsiteX45" fmla="*/ 160500 w 291819"/>
                <a:gd name="connsiteY45" fmla="*/ 126972 h 152118"/>
                <a:gd name="connsiteX46" fmla="*/ 172918 w 291819"/>
                <a:gd name="connsiteY46" fmla="*/ 123868 h 152118"/>
                <a:gd name="connsiteX47" fmla="*/ 185336 w 291819"/>
                <a:gd name="connsiteY47" fmla="*/ 116417 h 152118"/>
                <a:gd name="connsiteX48" fmla="*/ 198996 w 291819"/>
                <a:gd name="connsiteY48" fmla="*/ 112381 h 152118"/>
                <a:gd name="connsiteX49" fmla="*/ 209241 w 291819"/>
                <a:gd name="connsiteY49" fmla="*/ 112381 h 152118"/>
                <a:gd name="connsiteX50" fmla="*/ 223831 w 291819"/>
                <a:gd name="connsiteY50" fmla="*/ 119832 h 152118"/>
                <a:gd name="connsiteX51" fmla="*/ 228178 w 291819"/>
                <a:gd name="connsiteY51" fmla="*/ 123868 h 152118"/>
                <a:gd name="connsiteX52" fmla="*/ 231282 w 291819"/>
                <a:gd name="connsiteY52" fmla="*/ 129145 h 152118"/>
                <a:gd name="connsiteX53" fmla="*/ 235318 w 291819"/>
                <a:gd name="connsiteY53" fmla="*/ 136596 h 152118"/>
                <a:gd name="connsiteX54" fmla="*/ 238423 w 291819"/>
                <a:gd name="connsiteY54" fmla="*/ 139701 h 152118"/>
                <a:gd name="connsiteX55" fmla="*/ 243700 w 291819"/>
                <a:gd name="connsiteY55" fmla="*/ 144047 h 152118"/>
                <a:gd name="connsiteX56" fmla="*/ 249909 w 291819"/>
                <a:gd name="connsiteY56" fmla="*/ 146220 h 152118"/>
                <a:gd name="connsiteX57" fmla="*/ 253013 w 291819"/>
                <a:gd name="connsiteY57" fmla="*/ 147151 h 152118"/>
                <a:gd name="connsiteX58" fmla="*/ 257360 w 291819"/>
                <a:gd name="connsiteY58" fmla="*/ 147151 h 152118"/>
                <a:gd name="connsiteX59" fmla="*/ 260464 w 291819"/>
                <a:gd name="connsiteY59" fmla="*/ 147151 h 152118"/>
                <a:gd name="connsiteX60" fmla="*/ 264500 w 291819"/>
                <a:gd name="connsiteY60" fmla="*/ 149324 h 152118"/>
                <a:gd name="connsiteX61" fmla="*/ 267604 w 291819"/>
                <a:gd name="connsiteY61" fmla="*/ 152429 h 152118"/>
                <a:gd name="connsiteX62" fmla="*/ 291819 w 291819"/>
                <a:gd name="connsiteY62" fmla="*/ 152429 h 152118"/>
                <a:gd name="connsiteX63" fmla="*/ 291819 w 291819"/>
                <a:gd name="connsiteY63" fmla="*/ 144047 h 152118"/>
                <a:gd name="connsiteX64" fmla="*/ 270709 w 291819"/>
                <a:gd name="connsiteY64" fmla="*/ 132560 h 152118"/>
                <a:gd name="connsiteX65" fmla="*/ 253013 w 291819"/>
                <a:gd name="connsiteY65" fmla="*/ 117659 h 152118"/>
                <a:gd name="connsiteX66" fmla="*/ 240595 w 291819"/>
                <a:gd name="connsiteY66" fmla="*/ 99653 h 152118"/>
                <a:gd name="connsiteX67" fmla="*/ 236560 w 291819"/>
                <a:gd name="connsiteY67" fmla="*/ 97480 h 152118"/>
                <a:gd name="connsiteX68" fmla="*/ 235318 w 291819"/>
                <a:gd name="connsiteY68" fmla="*/ 97480 h 152118"/>
                <a:gd name="connsiteX69" fmla="*/ 236560 w 291819"/>
                <a:gd name="connsiteY69" fmla="*/ 95307 h 152118"/>
                <a:gd name="connsiteX70" fmla="*/ 238423 w 291819"/>
                <a:gd name="connsiteY70" fmla="*/ 94375 h 152118"/>
                <a:gd name="connsiteX71" fmla="*/ 242768 w 291819"/>
                <a:gd name="connsiteY71" fmla="*/ 94375 h 152118"/>
                <a:gd name="connsiteX72" fmla="*/ 245873 w 291819"/>
                <a:gd name="connsiteY72" fmla="*/ 92202 h 152118"/>
                <a:gd name="connsiteX73" fmla="*/ 248046 w 291819"/>
                <a:gd name="connsiteY73" fmla="*/ 92202 h 152118"/>
                <a:gd name="connsiteX74" fmla="*/ 248046 w 291819"/>
                <a:gd name="connsiteY74" fmla="*/ 82579 h 152118"/>
                <a:gd name="connsiteX75" fmla="*/ 236560 w 291819"/>
                <a:gd name="connsiteY75" fmla="*/ 80405 h 152118"/>
                <a:gd name="connsiteX76" fmla="*/ 228178 w 291819"/>
                <a:gd name="connsiteY76" fmla="*/ 77301 h 152118"/>
                <a:gd name="connsiteX77" fmla="*/ 214518 w 291819"/>
                <a:gd name="connsiteY77" fmla="*/ 75128 h 152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</a:cxnLst>
              <a:rect l="l" t="t" r="r" b="b"/>
              <a:pathLst>
                <a:path w="291819" h="152118">
                  <a:moveTo>
                    <a:pt x="207378" y="60537"/>
                  </a:moveTo>
                  <a:lnTo>
                    <a:pt x="192787" y="49982"/>
                  </a:lnTo>
                  <a:lnTo>
                    <a:pt x="175091" y="38185"/>
                  </a:lnTo>
                  <a:lnTo>
                    <a:pt x="153050" y="30734"/>
                  </a:lnTo>
                  <a:lnTo>
                    <a:pt x="135354" y="23283"/>
                  </a:lnTo>
                  <a:lnTo>
                    <a:pt x="120763" y="14901"/>
                  </a:lnTo>
                  <a:lnTo>
                    <a:pt x="102137" y="16143"/>
                  </a:lnTo>
                  <a:lnTo>
                    <a:pt x="89719" y="20179"/>
                  </a:lnTo>
                  <a:lnTo>
                    <a:pt x="80095" y="25456"/>
                  </a:lnTo>
                  <a:lnTo>
                    <a:pt x="70782" y="35080"/>
                  </a:lnTo>
                  <a:lnTo>
                    <a:pt x="70782" y="38185"/>
                  </a:lnTo>
                  <a:lnTo>
                    <a:pt x="67677" y="38185"/>
                  </a:lnTo>
                  <a:lnTo>
                    <a:pt x="67677" y="35080"/>
                  </a:lnTo>
                  <a:lnTo>
                    <a:pt x="60537" y="25456"/>
                  </a:lnTo>
                  <a:lnTo>
                    <a:pt x="55259" y="14901"/>
                  </a:lnTo>
                  <a:lnTo>
                    <a:pt x="50913" y="1242"/>
                  </a:lnTo>
                  <a:lnTo>
                    <a:pt x="36322" y="0"/>
                  </a:lnTo>
                  <a:lnTo>
                    <a:pt x="26078" y="0"/>
                  </a:lnTo>
                  <a:lnTo>
                    <a:pt x="14591" y="0"/>
                  </a:lnTo>
                  <a:lnTo>
                    <a:pt x="0" y="1242"/>
                  </a:lnTo>
                  <a:lnTo>
                    <a:pt x="0" y="10866"/>
                  </a:lnTo>
                  <a:lnTo>
                    <a:pt x="9313" y="14901"/>
                  </a:lnTo>
                  <a:lnTo>
                    <a:pt x="20800" y="20179"/>
                  </a:lnTo>
                  <a:lnTo>
                    <a:pt x="31355" y="22352"/>
                  </a:lnTo>
                  <a:lnTo>
                    <a:pt x="29182" y="25456"/>
                  </a:lnTo>
                  <a:lnTo>
                    <a:pt x="28250" y="27630"/>
                  </a:lnTo>
                  <a:lnTo>
                    <a:pt x="26078" y="29803"/>
                  </a:lnTo>
                  <a:lnTo>
                    <a:pt x="23904" y="29803"/>
                  </a:lnTo>
                  <a:lnTo>
                    <a:pt x="20800" y="30734"/>
                  </a:lnTo>
                  <a:lnTo>
                    <a:pt x="29182" y="42531"/>
                  </a:lnTo>
                  <a:lnTo>
                    <a:pt x="42842" y="49982"/>
                  </a:lnTo>
                  <a:lnTo>
                    <a:pt x="58364" y="53086"/>
                  </a:lnTo>
                  <a:lnTo>
                    <a:pt x="75128" y="58364"/>
                  </a:lnTo>
                  <a:lnTo>
                    <a:pt x="89719" y="62710"/>
                  </a:lnTo>
                  <a:lnTo>
                    <a:pt x="102137" y="72023"/>
                  </a:lnTo>
                  <a:lnTo>
                    <a:pt x="111450" y="87856"/>
                  </a:lnTo>
                  <a:lnTo>
                    <a:pt x="113623" y="92202"/>
                  </a:lnTo>
                  <a:lnTo>
                    <a:pt x="111450" y="95307"/>
                  </a:lnTo>
                  <a:lnTo>
                    <a:pt x="109277" y="99653"/>
                  </a:lnTo>
                  <a:lnTo>
                    <a:pt x="107414" y="102757"/>
                  </a:lnTo>
                  <a:lnTo>
                    <a:pt x="106172" y="109277"/>
                  </a:lnTo>
                  <a:lnTo>
                    <a:pt x="104310" y="116417"/>
                  </a:lnTo>
                  <a:lnTo>
                    <a:pt x="122005" y="114554"/>
                  </a:lnTo>
                  <a:lnTo>
                    <a:pt x="135354" y="116417"/>
                  </a:lnTo>
                  <a:lnTo>
                    <a:pt x="147772" y="119832"/>
                  </a:lnTo>
                  <a:lnTo>
                    <a:pt x="160500" y="126972"/>
                  </a:lnTo>
                  <a:lnTo>
                    <a:pt x="172918" y="123868"/>
                  </a:lnTo>
                  <a:lnTo>
                    <a:pt x="185336" y="116417"/>
                  </a:lnTo>
                  <a:lnTo>
                    <a:pt x="198996" y="112381"/>
                  </a:lnTo>
                  <a:lnTo>
                    <a:pt x="209241" y="112381"/>
                  </a:lnTo>
                  <a:lnTo>
                    <a:pt x="223831" y="119832"/>
                  </a:lnTo>
                  <a:lnTo>
                    <a:pt x="228178" y="123868"/>
                  </a:lnTo>
                  <a:lnTo>
                    <a:pt x="231282" y="129145"/>
                  </a:lnTo>
                  <a:lnTo>
                    <a:pt x="235318" y="136596"/>
                  </a:lnTo>
                  <a:lnTo>
                    <a:pt x="238423" y="139701"/>
                  </a:lnTo>
                  <a:lnTo>
                    <a:pt x="243700" y="144047"/>
                  </a:lnTo>
                  <a:lnTo>
                    <a:pt x="249909" y="146220"/>
                  </a:lnTo>
                  <a:lnTo>
                    <a:pt x="253013" y="147151"/>
                  </a:lnTo>
                  <a:lnTo>
                    <a:pt x="257360" y="147151"/>
                  </a:lnTo>
                  <a:lnTo>
                    <a:pt x="260464" y="147151"/>
                  </a:lnTo>
                  <a:lnTo>
                    <a:pt x="264500" y="149324"/>
                  </a:lnTo>
                  <a:lnTo>
                    <a:pt x="267604" y="152429"/>
                  </a:lnTo>
                  <a:lnTo>
                    <a:pt x="291819" y="152429"/>
                  </a:lnTo>
                  <a:lnTo>
                    <a:pt x="291819" y="144047"/>
                  </a:lnTo>
                  <a:lnTo>
                    <a:pt x="270709" y="132560"/>
                  </a:lnTo>
                  <a:lnTo>
                    <a:pt x="253013" y="117659"/>
                  </a:lnTo>
                  <a:lnTo>
                    <a:pt x="240595" y="99653"/>
                  </a:lnTo>
                  <a:lnTo>
                    <a:pt x="236560" y="97480"/>
                  </a:lnTo>
                  <a:lnTo>
                    <a:pt x="235318" y="97480"/>
                  </a:lnTo>
                  <a:lnTo>
                    <a:pt x="236560" y="95307"/>
                  </a:lnTo>
                  <a:lnTo>
                    <a:pt x="238423" y="94375"/>
                  </a:lnTo>
                  <a:lnTo>
                    <a:pt x="242768" y="94375"/>
                  </a:lnTo>
                  <a:lnTo>
                    <a:pt x="245873" y="92202"/>
                  </a:lnTo>
                  <a:lnTo>
                    <a:pt x="248046" y="92202"/>
                  </a:lnTo>
                  <a:lnTo>
                    <a:pt x="248046" y="82579"/>
                  </a:lnTo>
                  <a:lnTo>
                    <a:pt x="236560" y="80405"/>
                  </a:lnTo>
                  <a:lnTo>
                    <a:pt x="228178" y="77301"/>
                  </a:lnTo>
                  <a:lnTo>
                    <a:pt x="214518" y="75128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: Shape 382">
              <a:extLst>
                <a:ext uri="{FF2B5EF4-FFF2-40B4-BE49-F238E27FC236}">
                  <a16:creationId xmlns:a16="http://schemas.microsoft.com/office/drawing/2014/main" id="{217416E5-988D-428B-A30D-C200D86BA5E3}"/>
                </a:ext>
              </a:extLst>
            </p:cNvPr>
            <p:cNvSpPr/>
            <p:nvPr/>
          </p:nvSpPr>
          <p:spPr>
            <a:xfrm>
              <a:off x="7300385" y="5823811"/>
              <a:ext cx="37253" cy="34149"/>
            </a:xfrm>
            <a:custGeom>
              <a:avLst/>
              <a:gdLst>
                <a:gd name="connsiteX0" fmla="*/ 29182 w 37253"/>
                <a:gd name="connsiteY0" fmla="*/ 29492 h 34149"/>
                <a:gd name="connsiteX1" fmla="*/ 36322 w 37253"/>
                <a:gd name="connsiteY1" fmla="*/ 36012 h 34149"/>
                <a:gd name="connsiteX2" fmla="*/ 39426 w 37253"/>
                <a:gd name="connsiteY2" fmla="*/ 36012 h 34149"/>
                <a:gd name="connsiteX3" fmla="*/ 36322 w 37253"/>
                <a:gd name="connsiteY3" fmla="*/ 22352 h 34149"/>
                <a:gd name="connsiteX4" fmla="*/ 29182 w 37253"/>
                <a:gd name="connsiteY4" fmla="*/ 10555 h 34149"/>
                <a:gd name="connsiteX5" fmla="*/ 19558 w 37253"/>
                <a:gd name="connsiteY5" fmla="*/ 0 h 34149"/>
                <a:gd name="connsiteX6" fmla="*/ 0 w 37253"/>
                <a:gd name="connsiteY6" fmla="*/ 0 h 34149"/>
                <a:gd name="connsiteX7" fmla="*/ 7140 w 37253"/>
                <a:gd name="connsiteY7" fmla="*/ 10555 h 34149"/>
                <a:gd name="connsiteX8" fmla="*/ 17695 w 37253"/>
                <a:gd name="connsiteY8" fmla="*/ 18006 h 34149"/>
                <a:gd name="connsiteX9" fmla="*/ 27009 w 37253"/>
                <a:gd name="connsiteY9" fmla="*/ 27630 h 34149"/>
                <a:gd name="connsiteX10" fmla="*/ 28250 w 37253"/>
                <a:gd name="connsiteY10" fmla="*/ 28561 h 34149"/>
                <a:gd name="connsiteX11" fmla="*/ 29182 w 37253"/>
                <a:gd name="connsiteY11" fmla="*/ 28561 h 34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7253" h="34149">
                  <a:moveTo>
                    <a:pt x="29182" y="29492"/>
                  </a:moveTo>
                  <a:lnTo>
                    <a:pt x="36322" y="36012"/>
                  </a:lnTo>
                  <a:lnTo>
                    <a:pt x="39426" y="36012"/>
                  </a:lnTo>
                  <a:lnTo>
                    <a:pt x="36322" y="22352"/>
                  </a:lnTo>
                  <a:lnTo>
                    <a:pt x="29182" y="10555"/>
                  </a:lnTo>
                  <a:lnTo>
                    <a:pt x="19558" y="0"/>
                  </a:lnTo>
                  <a:lnTo>
                    <a:pt x="0" y="0"/>
                  </a:lnTo>
                  <a:lnTo>
                    <a:pt x="7140" y="10555"/>
                  </a:lnTo>
                  <a:lnTo>
                    <a:pt x="17695" y="18006"/>
                  </a:lnTo>
                  <a:lnTo>
                    <a:pt x="27009" y="27630"/>
                  </a:lnTo>
                  <a:lnTo>
                    <a:pt x="28250" y="28561"/>
                  </a:lnTo>
                  <a:lnTo>
                    <a:pt x="29182" y="28561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: Shape 383">
              <a:extLst>
                <a:ext uri="{FF2B5EF4-FFF2-40B4-BE49-F238E27FC236}">
                  <a16:creationId xmlns:a16="http://schemas.microsoft.com/office/drawing/2014/main" id="{00BD3621-F210-4E31-9D0C-4EE70E162A39}"/>
                </a:ext>
              </a:extLst>
            </p:cNvPr>
            <p:cNvSpPr/>
            <p:nvPr/>
          </p:nvSpPr>
          <p:spPr>
            <a:xfrm>
              <a:off x="7503417" y="6096693"/>
              <a:ext cx="43462" cy="34149"/>
            </a:xfrm>
            <a:custGeom>
              <a:avLst/>
              <a:gdLst>
                <a:gd name="connsiteX0" fmla="*/ 14591 w 43462"/>
                <a:gd name="connsiteY0" fmla="*/ 20179 h 34149"/>
                <a:gd name="connsiteX1" fmla="*/ 23904 w 43462"/>
                <a:gd name="connsiteY1" fmla="*/ 27630 h 34149"/>
                <a:gd name="connsiteX2" fmla="*/ 33218 w 43462"/>
                <a:gd name="connsiteY2" fmla="*/ 35080 h 34149"/>
                <a:gd name="connsiteX3" fmla="*/ 45946 w 43462"/>
                <a:gd name="connsiteY3" fmla="*/ 35080 h 34149"/>
                <a:gd name="connsiteX4" fmla="*/ 45946 w 43462"/>
                <a:gd name="connsiteY4" fmla="*/ 24525 h 34149"/>
                <a:gd name="connsiteX5" fmla="*/ 26078 w 43462"/>
                <a:gd name="connsiteY5" fmla="*/ 12728 h 34149"/>
                <a:gd name="connsiteX6" fmla="*/ 9313 w 43462"/>
                <a:gd name="connsiteY6" fmla="*/ 0 h 34149"/>
                <a:gd name="connsiteX7" fmla="*/ 0 w 43462"/>
                <a:gd name="connsiteY7" fmla="*/ 0 h 34149"/>
                <a:gd name="connsiteX8" fmla="*/ 7140 w 43462"/>
                <a:gd name="connsiteY8" fmla="*/ 10866 h 34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3462" h="34149">
                  <a:moveTo>
                    <a:pt x="14591" y="20179"/>
                  </a:moveTo>
                  <a:lnTo>
                    <a:pt x="23904" y="27630"/>
                  </a:lnTo>
                  <a:lnTo>
                    <a:pt x="33218" y="35080"/>
                  </a:lnTo>
                  <a:lnTo>
                    <a:pt x="45946" y="35080"/>
                  </a:lnTo>
                  <a:lnTo>
                    <a:pt x="45946" y="24525"/>
                  </a:lnTo>
                  <a:lnTo>
                    <a:pt x="26078" y="12728"/>
                  </a:lnTo>
                  <a:lnTo>
                    <a:pt x="9313" y="0"/>
                  </a:lnTo>
                  <a:lnTo>
                    <a:pt x="0" y="0"/>
                  </a:lnTo>
                  <a:lnTo>
                    <a:pt x="7140" y="10866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: Shape 384">
              <a:extLst>
                <a:ext uri="{FF2B5EF4-FFF2-40B4-BE49-F238E27FC236}">
                  <a16:creationId xmlns:a16="http://schemas.microsoft.com/office/drawing/2014/main" id="{FE22E3FE-EA30-441E-ADC5-FFF03EF75C68}"/>
                </a:ext>
              </a:extLst>
            </p:cNvPr>
            <p:cNvSpPr/>
            <p:nvPr/>
          </p:nvSpPr>
          <p:spPr>
            <a:xfrm>
              <a:off x="7529494" y="6010079"/>
              <a:ext cx="18627" cy="31045"/>
            </a:xfrm>
            <a:custGeom>
              <a:avLst/>
              <a:gdLst>
                <a:gd name="connsiteX0" fmla="*/ 5277 w 18626"/>
                <a:gd name="connsiteY0" fmla="*/ 24215 h 31044"/>
                <a:gd name="connsiteX1" fmla="*/ 7140 w 18626"/>
                <a:gd name="connsiteY1" fmla="*/ 32907 h 31044"/>
                <a:gd name="connsiteX2" fmla="*/ 19868 w 18626"/>
                <a:gd name="connsiteY2" fmla="*/ 32907 h 31044"/>
                <a:gd name="connsiteX3" fmla="*/ 17695 w 18626"/>
                <a:gd name="connsiteY3" fmla="*/ 27630 h 31044"/>
                <a:gd name="connsiteX4" fmla="*/ 15522 w 18626"/>
                <a:gd name="connsiteY4" fmla="*/ 24215 h 31044"/>
                <a:gd name="connsiteX5" fmla="*/ 14591 w 18626"/>
                <a:gd name="connsiteY5" fmla="*/ 20179 h 31044"/>
                <a:gd name="connsiteX6" fmla="*/ 12418 w 18626"/>
                <a:gd name="connsiteY6" fmla="*/ 16764 h 31044"/>
                <a:gd name="connsiteX7" fmla="*/ 12418 w 18626"/>
                <a:gd name="connsiteY7" fmla="*/ 10555 h 31044"/>
                <a:gd name="connsiteX8" fmla="*/ 10244 w 18626"/>
                <a:gd name="connsiteY8" fmla="*/ 5278 h 31044"/>
                <a:gd name="connsiteX9" fmla="*/ 8382 w 18626"/>
                <a:gd name="connsiteY9" fmla="*/ 3104 h 31044"/>
                <a:gd name="connsiteX10" fmla="*/ 7140 w 18626"/>
                <a:gd name="connsiteY10" fmla="*/ 3104 h 31044"/>
                <a:gd name="connsiteX11" fmla="*/ 5277 w 18626"/>
                <a:gd name="connsiteY11" fmla="*/ 3104 h 31044"/>
                <a:gd name="connsiteX12" fmla="*/ 5277 w 18626"/>
                <a:gd name="connsiteY12" fmla="*/ 2173 h 31044"/>
                <a:gd name="connsiteX13" fmla="*/ 3104 w 18626"/>
                <a:gd name="connsiteY13" fmla="*/ 0 h 31044"/>
                <a:gd name="connsiteX14" fmla="*/ 0 w 18626"/>
                <a:gd name="connsiteY14" fmla="*/ 0 h 31044"/>
                <a:gd name="connsiteX15" fmla="*/ 0 w 18626"/>
                <a:gd name="connsiteY15" fmla="*/ 10555 h 31044"/>
                <a:gd name="connsiteX16" fmla="*/ 931 w 18626"/>
                <a:gd name="connsiteY16" fmla="*/ 18006 h 310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8626" h="31044">
                  <a:moveTo>
                    <a:pt x="5277" y="24215"/>
                  </a:moveTo>
                  <a:lnTo>
                    <a:pt x="7140" y="32907"/>
                  </a:lnTo>
                  <a:lnTo>
                    <a:pt x="19868" y="32907"/>
                  </a:lnTo>
                  <a:lnTo>
                    <a:pt x="17695" y="27630"/>
                  </a:lnTo>
                  <a:lnTo>
                    <a:pt x="15522" y="24215"/>
                  </a:lnTo>
                  <a:lnTo>
                    <a:pt x="14591" y="20179"/>
                  </a:lnTo>
                  <a:lnTo>
                    <a:pt x="12418" y="16764"/>
                  </a:lnTo>
                  <a:lnTo>
                    <a:pt x="12418" y="10555"/>
                  </a:lnTo>
                  <a:lnTo>
                    <a:pt x="10244" y="5278"/>
                  </a:lnTo>
                  <a:lnTo>
                    <a:pt x="8382" y="3104"/>
                  </a:lnTo>
                  <a:lnTo>
                    <a:pt x="7140" y="3104"/>
                  </a:lnTo>
                  <a:lnTo>
                    <a:pt x="5277" y="3104"/>
                  </a:lnTo>
                  <a:lnTo>
                    <a:pt x="5277" y="2173"/>
                  </a:lnTo>
                  <a:lnTo>
                    <a:pt x="3104" y="0"/>
                  </a:lnTo>
                  <a:lnTo>
                    <a:pt x="0" y="0"/>
                  </a:lnTo>
                  <a:lnTo>
                    <a:pt x="0" y="10555"/>
                  </a:lnTo>
                  <a:lnTo>
                    <a:pt x="931" y="18006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: Shape 385">
              <a:extLst>
                <a:ext uri="{FF2B5EF4-FFF2-40B4-BE49-F238E27FC236}">
                  <a16:creationId xmlns:a16="http://schemas.microsoft.com/office/drawing/2014/main" id="{72D963A1-6C79-4C8F-A06F-47BA99E8AB30}"/>
                </a:ext>
              </a:extLst>
            </p:cNvPr>
            <p:cNvSpPr/>
            <p:nvPr/>
          </p:nvSpPr>
          <p:spPr>
            <a:xfrm>
              <a:off x="7059479" y="5873482"/>
              <a:ext cx="12418" cy="18627"/>
            </a:xfrm>
            <a:custGeom>
              <a:avLst/>
              <a:gdLst>
                <a:gd name="connsiteX0" fmla="*/ 0 w 12417"/>
                <a:gd name="connsiteY0" fmla="*/ 20179 h 18626"/>
                <a:gd name="connsiteX1" fmla="*/ 2173 w 12417"/>
                <a:gd name="connsiteY1" fmla="*/ 18006 h 18626"/>
                <a:gd name="connsiteX2" fmla="*/ 4346 w 12417"/>
                <a:gd name="connsiteY2" fmla="*/ 15833 h 18626"/>
                <a:gd name="connsiteX3" fmla="*/ 13660 w 12417"/>
                <a:gd name="connsiteY3" fmla="*/ 10555 h 18626"/>
                <a:gd name="connsiteX4" fmla="*/ 13660 w 12417"/>
                <a:gd name="connsiteY4" fmla="*/ 3104 h 18626"/>
                <a:gd name="connsiteX5" fmla="*/ 0 w 12417"/>
                <a:gd name="connsiteY5" fmla="*/ 0 h 186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417" h="18626">
                  <a:moveTo>
                    <a:pt x="0" y="20179"/>
                  </a:moveTo>
                  <a:lnTo>
                    <a:pt x="2173" y="18006"/>
                  </a:lnTo>
                  <a:lnTo>
                    <a:pt x="4346" y="15833"/>
                  </a:lnTo>
                  <a:lnTo>
                    <a:pt x="13660" y="10555"/>
                  </a:lnTo>
                  <a:lnTo>
                    <a:pt x="13660" y="3104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: Shape 386">
              <a:extLst>
                <a:ext uri="{FF2B5EF4-FFF2-40B4-BE49-F238E27FC236}">
                  <a16:creationId xmlns:a16="http://schemas.microsoft.com/office/drawing/2014/main" id="{F81B1563-67E2-4879-8829-05C124099BA9}"/>
                </a:ext>
              </a:extLst>
            </p:cNvPr>
            <p:cNvSpPr/>
            <p:nvPr/>
          </p:nvSpPr>
          <p:spPr>
            <a:xfrm>
              <a:off x="6836579" y="5928431"/>
              <a:ext cx="24836" cy="15522"/>
            </a:xfrm>
            <a:custGeom>
              <a:avLst/>
              <a:gdLst>
                <a:gd name="connsiteX0" fmla="*/ 7451 w 24835"/>
                <a:gd name="connsiteY0" fmla="*/ 9624 h 15522"/>
                <a:gd name="connsiteX1" fmla="*/ 12728 w 24835"/>
                <a:gd name="connsiteY1" fmla="*/ 12728 h 15522"/>
                <a:gd name="connsiteX2" fmla="*/ 17696 w 24835"/>
                <a:gd name="connsiteY2" fmla="*/ 14901 h 15522"/>
                <a:gd name="connsiteX3" fmla="*/ 22973 w 24835"/>
                <a:gd name="connsiteY3" fmla="*/ 17075 h 15522"/>
                <a:gd name="connsiteX4" fmla="*/ 22973 w 24835"/>
                <a:gd name="connsiteY4" fmla="*/ 12728 h 15522"/>
                <a:gd name="connsiteX5" fmla="*/ 27319 w 24835"/>
                <a:gd name="connsiteY5" fmla="*/ 12728 h 15522"/>
                <a:gd name="connsiteX6" fmla="*/ 27319 w 24835"/>
                <a:gd name="connsiteY6" fmla="*/ 5588 h 15522"/>
                <a:gd name="connsiteX7" fmla="*/ 22042 w 24835"/>
                <a:gd name="connsiteY7" fmla="*/ 4346 h 15522"/>
                <a:gd name="connsiteX8" fmla="*/ 17696 w 24835"/>
                <a:gd name="connsiteY8" fmla="*/ 2173 h 15522"/>
                <a:gd name="connsiteX9" fmla="*/ 12728 w 24835"/>
                <a:gd name="connsiteY9" fmla="*/ 2173 h 15522"/>
                <a:gd name="connsiteX10" fmla="*/ 7451 w 24835"/>
                <a:gd name="connsiteY10" fmla="*/ 2173 h 15522"/>
                <a:gd name="connsiteX11" fmla="*/ 0 w 24835"/>
                <a:gd name="connsiteY11" fmla="*/ 0 h 15522"/>
                <a:gd name="connsiteX12" fmla="*/ 3104 w 24835"/>
                <a:gd name="connsiteY12" fmla="*/ 5588 h 15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4835" h="15522">
                  <a:moveTo>
                    <a:pt x="7451" y="9624"/>
                  </a:moveTo>
                  <a:lnTo>
                    <a:pt x="12728" y="12728"/>
                  </a:lnTo>
                  <a:lnTo>
                    <a:pt x="17696" y="14901"/>
                  </a:lnTo>
                  <a:lnTo>
                    <a:pt x="22973" y="17075"/>
                  </a:lnTo>
                  <a:lnTo>
                    <a:pt x="22973" y="12728"/>
                  </a:lnTo>
                  <a:lnTo>
                    <a:pt x="27319" y="12728"/>
                  </a:lnTo>
                  <a:lnTo>
                    <a:pt x="27319" y="5588"/>
                  </a:lnTo>
                  <a:lnTo>
                    <a:pt x="22042" y="4346"/>
                  </a:lnTo>
                  <a:lnTo>
                    <a:pt x="17696" y="2173"/>
                  </a:lnTo>
                  <a:lnTo>
                    <a:pt x="12728" y="2173"/>
                  </a:lnTo>
                  <a:lnTo>
                    <a:pt x="7451" y="2173"/>
                  </a:lnTo>
                  <a:lnTo>
                    <a:pt x="0" y="0"/>
                  </a:lnTo>
                  <a:lnTo>
                    <a:pt x="3104" y="5588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: Shape 387">
              <a:extLst>
                <a:ext uri="{FF2B5EF4-FFF2-40B4-BE49-F238E27FC236}">
                  <a16:creationId xmlns:a16="http://schemas.microsoft.com/office/drawing/2014/main" id="{268ED9A9-7E10-4853-A478-1C100B754B05}"/>
                </a:ext>
              </a:extLst>
            </p:cNvPr>
            <p:cNvSpPr/>
            <p:nvPr/>
          </p:nvSpPr>
          <p:spPr>
            <a:xfrm>
              <a:off x="6939958" y="5836539"/>
              <a:ext cx="18627" cy="9313"/>
            </a:xfrm>
            <a:custGeom>
              <a:avLst/>
              <a:gdLst>
                <a:gd name="connsiteX0" fmla="*/ 0 w 18626"/>
                <a:gd name="connsiteY0" fmla="*/ 0 h 9313"/>
                <a:gd name="connsiteX1" fmla="*/ 0 w 18626"/>
                <a:gd name="connsiteY1" fmla="*/ 10555 h 9313"/>
                <a:gd name="connsiteX2" fmla="*/ 19558 w 18626"/>
                <a:gd name="connsiteY2" fmla="*/ 10555 h 9313"/>
                <a:gd name="connsiteX3" fmla="*/ 19558 w 18626"/>
                <a:gd name="connsiteY3" fmla="*/ 3104 h 9313"/>
                <a:gd name="connsiteX4" fmla="*/ 18627 w 18626"/>
                <a:gd name="connsiteY4" fmla="*/ 2173 h 9313"/>
                <a:gd name="connsiteX5" fmla="*/ 16453 w 18626"/>
                <a:gd name="connsiteY5" fmla="*/ 0 h 9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626" h="9313">
                  <a:moveTo>
                    <a:pt x="0" y="0"/>
                  </a:moveTo>
                  <a:lnTo>
                    <a:pt x="0" y="10555"/>
                  </a:lnTo>
                  <a:lnTo>
                    <a:pt x="19558" y="10555"/>
                  </a:lnTo>
                  <a:lnTo>
                    <a:pt x="19558" y="3104"/>
                  </a:lnTo>
                  <a:lnTo>
                    <a:pt x="18627" y="2173"/>
                  </a:lnTo>
                  <a:lnTo>
                    <a:pt x="16453" y="0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: Shape 388">
              <a:extLst>
                <a:ext uri="{FF2B5EF4-FFF2-40B4-BE49-F238E27FC236}">
                  <a16:creationId xmlns:a16="http://schemas.microsoft.com/office/drawing/2014/main" id="{70ABFBC1-56F3-45CE-BAC1-6F406196F46A}"/>
                </a:ext>
              </a:extLst>
            </p:cNvPr>
            <p:cNvSpPr/>
            <p:nvPr/>
          </p:nvSpPr>
          <p:spPr>
            <a:xfrm>
              <a:off x="6803361" y="5908563"/>
              <a:ext cx="34149" cy="15522"/>
            </a:xfrm>
            <a:custGeom>
              <a:avLst/>
              <a:gdLst>
                <a:gd name="connsiteX0" fmla="*/ 34459 w 34149"/>
                <a:gd name="connsiteY0" fmla="*/ 9313 h 15522"/>
                <a:gd name="connsiteX1" fmla="*/ 31355 w 34149"/>
                <a:gd name="connsiteY1" fmla="*/ 5277 h 15522"/>
                <a:gd name="connsiteX2" fmla="*/ 27009 w 34149"/>
                <a:gd name="connsiteY2" fmla="*/ 3104 h 15522"/>
                <a:gd name="connsiteX3" fmla="*/ 23904 w 34149"/>
                <a:gd name="connsiteY3" fmla="*/ 2173 h 15522"/>
                <a:gd name="connsiteX4" fmla="*/ 16764 w 34149"/>
                <a:gd name="connsiteY4" fmla="*/ 0 h 15522"/>
                <a:gd name="connsiteX5" fmla="*/ 12418 w 34149"/>
                <a:gd name="connsiteY5" fmla="*/ 3104 h 15522"/>
                <a:gd name="connsiteX6" fmla="*/ 11486 w 34149"/>
                <a:gd name="connsiteY6" fmla="*/ 5277 h 15522"/>
                <a:gd name="connsiteX7" fmla="*/ 5277 w 34149"/>
                <a:gd name="connsiteY7" fmla="*/ 7451 h 15522"/>
                <a:gd name="connsiteX8" fmla="*/ 0 w 34149"/>
                <a:gd name="connsiteY8" fmla="*/ 9313 h 15522"/>
                <a:gd name="connsiteX9" fmla="*/ 0 w 34149"/>
                <a:gd name="connsiteY9" fmla="*/ 16764 h 15522"/>
                <a:gd name="connsiteX10" fmla="*/ 12418 w 34149"/>
                <a:gd name="connsiteY10" fmla="*/ 16764 h 15522"/>
                <a:gd name="connsiteX11" fmla="*/ 23904 w 34149"/>
                <a:gd name="connsiteY11" fmla="*/ 16764 h 15522"/>
                <a:gd name="connsiteX12" fmla="*/ 33218 w 34149"/>
                <a:gd name="connsiteY12" fmla="*/ 12728 h 15522"/>
                <a:gd name="connsiteX13" fmla="*/ 36322 w 34149"/>
                <a:gd name="connsiteY13" fmla="*/ 12728 h 15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4149" h="15522">
                  <a:moveTo>
                    <a:pt x="34459" y="9313"/>
                  </a:moveTo>
                  <a:lnTo>
                    <a:pt x="31355" y="5277"/>
                  </a:lnTo>
                  <a:lnTo>
                    <a:pt x="27009" y="3104"/>
                  </a:lnTo>
                  <a:lnTo>
                    <a:pt x="23904" y="2173"/>
                  </a:lnTo>
                  <a:lnTo>
                    <a:pt x="16764" y="0"/>
                  </a:lnTo>
                  <a:lnTo>
                    <a:pt x="12418" y="3104"/>
                  </a:lnTo>
                  <a:lnTo>
                    <a:pt x="11486" y="5277"/>
                  </a:lnTo>
                  <a:lnTo>
                    <a:pt x="5277" y="7451"/>
                  </a:lnTo>
                  <a:lnTo>
                    <a:pt x="0" y="9313"/>
                  </a:lnTo>
                  <a:lnTo>
                    <a:pt x="0" y="16764"/>
                  </a:lnTo>
                  <a:lnTo>
                    <a:pt x="12418" y="16764"/>
                  </a:lnTo>
                  <a:lnTo>
                    <a:pt x="23904" y="16764"/>
                  </a:lnTo>
                  <a:lnTo>
                    <a:pt x="33218" y="12728"/>
                  </a:lnTo>
                  <a:lnTo>
                    <a:pt x="36322" y="12728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: Shape 389">
              <a:extLst>
                <a:ext uri="{FF2B5EF4-FFF2-40B4-BE49-F238E27FC236}">
                  <a16:creationId xmlns:a16="http://schemas.microsoft.com/office/drawing/2014/main" id="{44792429-A78F-40A5-B256-CAE956A1A869}"/>
                </a:ext>
              </a:extLst>
            </p:cNvPr>
            <p:cNvSpPr/>
            <p:nvPr/>
          </p:nvSpPr>
          <p:spPr>
            <a:xfrm>
              <a:off x="2868772" y="5437617"/>
              <a:ext cx="34149" cy="12418"/>
            </a:xfrm>
            <a:custGeom>
              <a:avLst/>
              <a:gdLst>
                <a:gd name="connsiteX0" fmla="*/ 34459 w 34149"/>
                <a:gd name="connsiteY0" fmla="*/ 8382 h 12417"/>
                <a:gd name="connsiteX1" fmla="*/ 34459 w 34149"/>
                <a:gd name="connsiteY1" fmla="*/ 5278 h 12417"/>
                <a:gd name="connsiteX2" fmla="*/ 19869 w 34149"/>
                <a:gd name="connsiteY2" fmla="*/ 0 h 12417"/>
                <a:gd name="connsiteX3" fmla="*/ 14591 w 34149"/>
                <a:gd name="connsiteY3" fmla="*/ 2173 h 12417"/>
                <a:gd name="connsiteX4" fmla="*/ 10555 w 34149"/>
                <a:gd name="connsiteY4" fmla="*/ 3104 h 12417"/>
                <a:gd name="connsiteX5" fmla="*/ 5278 w 34149"/>
                <a:gd name="connsiteY5" fmla="*/ 3104 h 12417"/>
                <a:gd name="connsiteX6" fmla="*/ 0 w 34149"/>
                <a:gd name="connsiteY6" fmla="*/ 5278 h 12417"/>
                <a:gd name="connsiteX7" fmla="*/ 0 w 34149"/>
                <a:gd name="connsiteY7" fmla="*/ 12728 h 12417"/>
                <a:gd name="connsiteX8" fmla="*/ 9313 w 34149"/>
                <a:gd name="connsiteY8" fmla="*/ 12728 h 12417"/>
                <a:gd name="connsiteX9" fmla="*/ 19869 w 34149"/>
                <a:gd name="connsiteY9" fmla="*/ 12728 h 12417"/>
                <a:gd name="connsiteX10" fmla="*/ 31355 w 34149"/>
                <a:gd name="connsiteY10" fmla="*/ 8382 h 12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4149" h="12417">
                  <a:moveTo>
                    <a:pt x="34459" y="8382"/>
                  </a:moveTo>
                  <a:lnTo>
                    <a:pt x="34459" y="5278"/>
                  </a:lnTo>
                  <a:lnTo>
                    <a:pt x="19869" y="0"/>
                  </a:lnTo>
                  <a:lnTo>
                    <a:pt x="14591" y="2173"/>
                  </a:lnTo>
                  <a:lnTo>
                    <a:pt x="10555" y="3104"/>
                  </a:lnTo>
                  <a:lnTo>
                    <a:pt x="5278" y="3104"/>
                  </a:lnTo>
                  <a:lnTo>
                    <a:pt x="0" y="5278"/>
                  </a:lnTo>
                  <a:lnTo>
                    <a:pt x="0" y="12728"/>
                  </a:lnTo>
                  <a:lnTo>
                    <a:pt x="9313" y="12728"/>
                  </a:lnTo>
                  <a:lnTo>
                    <a:pt x="19869" y="12728"/>
                  </a:lnTo>
                  <a:lnTo>
                    <a:pt x="31355" y="8382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: Shape 390">
              <a:extLst>
                <a:ext uri="{FF2B5EF4-FFF2-40B4-BE49-F238E27FC236}">
                  <a16:creationId xmlns:a16="http://schemas.microsoft.com/office/drawing/2014/main" id="{14486E3F-09CB-47F1-B113-3229B6FA2CB0}"/>
                </a:ext>
              </a:extLst>
            </p:cNvPr>
            <p:cNvSpPr/>
            <p:nvPr/>
          </p:nvSpPr>
          <p:spPr>
            <a:xfrm>
              <a:off x="6993044" y="5054526"/>
              <a:ext cx="229730" cy="266983"/>
            </a:xfrm>
            <a:custGeom>
              <a:avLst/>
              <a:gdLst>
                <a:gd name="connsiteX0" fmla="*/ 7140 w 229729"/>
                <a:gd name="connsiteY0" fmla="*/ 247425 h 266983"/>
                <a:gd name="connsiteX1" fmla="*/ 8382 w 229729"/>
                <a:gd name="connsiteY1" fmla="*/ 254876 h 266983"/>
                <a:gd name="connsiteX2" fmla="*/ 10245 w 229729"/>
                <a:gd name="connsiteY2" fmla="*/ 269777 h 266983"/>
                <a:gd name="connsiteX3" fmla="*/ 22663 w 229729"/>
                <a:gd name="connsiteY3" fmla="*/ 269777 h 266983"/>
                <a:gd name="connsiteX4" fmla="*/ 27009 w 229729"/>
                <a:gd name="connsiteY4" fmla="*/ 262327 h 266983"/>
                <a:gd name="connsiteX5" fmla="*/ 30113 w 229729"/>
                <a:gd name="connsiteY5" fmla="*/ 254876 h 266983"/>
                <a:gd name="connsiteX6" fmla="*/ 36322 w 229729"/>
                <a:gd name="connsiteY6" fmla="*/ 249599 h 266983"/>
                <a:gd name="connsiteX7" fmla="*/ 34149 w 229729"/>
                <a:gd name="connsiteY7" fmla="*/ 240285 h 266983"/>
                <a:gd name="connsiteX8" fmla="*/ 34149 w 229729"/>
                <a:gd name="connsiteY8" fmla="*/ 235008 h 266983"/>
                <a:gd name="connsiteX9" fmla="*/ 34149 w 229729"/>
                <a:gd name="connsiteY9" fmla="*/ 231593 h 266983"/>
                <a:gd name="connsiteX10" fmla="*/ 30113 w 229729"/>
                <a:gd name="connsiteY10" fmla="*/ 229730 h 266983"/>
                <a:gd name="connsiteX11" fmla="*/ 27009 w 229729"/>
                <a:gd name="connsiteY11" fmla="*/ 224452 h 266983"/>
                <a:gd name="connsiteX12" fmla="*/ 27009 w 229729"/>
                <a:gd name="connsiteY12" fmla="*/ 220106 h 266983"/>
                <a:gd name="connsiteX13" fmla="*/ 34149 w 229729"/>
                <a:gd name="connsiteY13" fmla="*/ 222279 h 266983"/>
                <a:gd name="connsiteX14" fmla="*/ 37253 w 229729"/>
                <a:gd name="connsiteY14" fmla="*/ 224452 h 266983"/>
                <a:gd name="connsiteX15" fmla="*/ 41600 w 229729"/>
                <a:gd name="connsiteY15" fmla="*/ 224452 h 266983"/>
                <a:gd name="connsiteX16" fmla="*/ 41600 w 229729"/>
                <a:gd name="connsiteY16" fmla="*/ 225384 h 266983"/>
                <a:gd name="connsiteX17" fmla="*/ 41600 w 229729"/>
                <a:gd name="connsiteY17" fmla="*/ 229730 h 266983"/>
                <a:gd name="connsiteX18" fmla="*/ 41600 w 229729"/>
                <a:gd name="connsiteY18" fmla="*/ 231593 h 266983"/>
                <a:gd name="connsiteX19" fmla="*/ 41600 w 229729"/>
                <a:gd name="connsiteY19" fmla="*/ 236870 h 266983"/>
                <a:gd name="connsiteX20" fmla="*/ 43773 w 229729"/>
                <a:gd name="connsiteY20" fmla="*/ 240285 h 266983"/>
                <a:gd name="connsiteX21" fmla="*/ 48740 w 229729"/>
                <a:gd name="connsiteY21" fmla="*/ 239043 h 266983"/>
                <a:gd name="connsiteX22" fmla="*/ 54018 w 229729"/>
                <a:gd name="connsiteY22" fmla="*/ 239043 h 266983"/>
                <a:gd name="connsiteX23" fmla="*/ 56191 w 229729"/>
                <a:gd name="connsiteY23" fmla="*/ 236870 h 266983"/>
                <a:gd name="connsiteX24" fmla="*/ 58364 w 229729"/>
                <a:gd name="connsiteY24" fmla="*/ 235008 h 266983"/>
                <a:gd name="connsiteX25" fmla="*/ 59295 w 229729"/>
                <a:gd name="connsiteY25" fmla="*/ 235008 h 266983"/>
                <a:gd name="connsiteX26" fmla="*/ 61468 w 229729"/>
                <a:gd name="connsiteY26" fmla="*/ 232834 h 266983"/>
                <a:gd name="connsiteX27" fmla="*/ 65504 w 229729"/>
                <a:gd name="connsiteY27" fmla="*/ 232834 h 266983"/>
                <a:gd name="connsiteX28" fmla="*/ 70782 w 229729"/>
                <a:gd name="connsiteY28" fmla="*/ 232834 h 266983"/>
                <a:gd name="connsiteX29" fmla="*/ 72955 w 229729"/>
                <a:gd name="connsiteY29" fmla="*/ 229730 h 266983"/>
                <a:gd name="connsiteX30" fmla="*/ 73886 w 229729"/>
                <a:gd name="connsiteY30" fmla="*/ 224452 h 266983"/>
                <a:gd name="connsiteX31" fmla="*/ 73886 w 229729"/>
                <a:gd name="connsiteY31" fmla="*/ 220106 h 266983"/>
                <a:gd name="connsiteX32" fmla="*/ 76059 w 229729"/>
                <a:gd name="connsiteY32" fmla="*/ 212655 h 266983"/>
                <a:gd name="connsiteX33" fmla="*/ 81026 w 229729"/>
                <a:gd name="connsiteY33" fmla="*/ 220106 h 266983"/>
                <a:gd name="connsiteX34" fmla="*/ 86304 w 229729"/>
                <a:gd name="connsiteY34" fmla="*/ 229730 h 266983"/>
                <a:gd name="connsiteX35" fmla="*/ 112381 w 229729"/>
                <a:gd name="connsiteY35" fmla="*/ 217933 h 266983"/>
                <a:gd name="connsiteX36" fmla="*/ 139390 w 229729"/>
                <a:gd name="connsiteY36" fmla="*/ 205205 h 266983"/>
                <a:gd name="connsiteX37" fmla="*/ 163294 w 229729"/>
                <a:gd name="connsiteY37" fmla="*/ 192476 h 266983"/>
                <a:gd name="connsiteX38" fmla="*/ 165468 w 229729"/>
                <a:gd name="connsiteY38" fmla="*/ 170435 h 266983"/>
                <a:gd name="connsiteX39" fmla="*/ 168572 w 229729"/>
                <a:gd name="connsiteY39" fmla="*/ 152429 h 266983"/>
                <a:gd name="connsiteX40" fmla="*/ 172918 w 229729"/>
                <a:gd name="connsiteY40" fmla="*/ 138459 h 266983"/>
                <a:gd name="connsiteX41" fmla="*/ 173850 w 229729"/>
                <a:gd name="connsiteY41" fmla="*/ 125731 h 266983"/>
                <a:gd name="connsiteX42" fmla="*/ 173850 w 229729"/>
                <a:gd name="connsiteY42" fmla="*/ 113313 h 266983"/>
                <a:gd name="connsiteX43" fmla="*/ 172918 w 229729"/>
                <a:gd name="connsiteY43" fmla="*/ 96238 h 266983"/>
                <a:gd name="connsiteX44" fmla="*/ 166709 w 229729"/>
                <a:gd name="connsiteY44" fmla="*/ 73886 h 266983"/>
                <a:gd name="connsiteX45" fmla="*/ 170745 w 229729"/>
                <a:gd name="connsiteY45" fmla="*/ 72955 h 266983"/>
                <a:gd name="connsiteX46" fmla="*/ 172918 w 229729"/>
                <a:gd name="connsiteY46" fmla="*/ 68609 h 266983"/>
                <a:gd name="connsiteX47" fmla="*/ 176023 w 229729"/>
                <a:gd name="connsiteY47" fmla="*/ 66746 h 266983"/>
                <a:gd name="connsiteX48" fmla="*/ 180059 w 229729"/>
                <a:gd name="connsiteY48" fmla="*/ 65504 h 266983"/>
                <a:gd name="connsiteX49" fmla="*/ 183163 w 229729"/>
                <a:gd name="connsiteY49" fmla="*/ 66746 h 266983"/>
                <a:gd name="connsiteX50" fmla="*/ 186267 w 229729"/>
                <a:gd name="connsiteY50" fmla="*/ 68609 h 266983"/>
                <a:gd name="connsiteX51" fmla="*/ 190614 w 229729"/>
                <a:gd name="connsiteY51" fmla="*/ 73886 h 266983"/>
                <a:gd name="connsiteX52" fmla="*/ 200858 w 229729"/>
                <a:gd name="connsiteY52" fmla="*/ 68609 h 266983"/>
                <a:gd name="connsiteX53" fmla="*/ 208309 w 229729"/>
                <a:gd name="connsiteY53" fmla="*/ 61468 h 266983"/>
                <a:gd name="connsiteX54" fmla="*/ 217622 w 229729"/>
                <a:gd name="connsiteY54" fmla="*/ 54018 h 266983"/>
                <a:gd name="connsiteX55" fmla="*/ 230040 w 229729"/>
                <a:gd name="connsiteY55" fmla="*/ 50603 h 266983"/>
                <a:gd name="connsiteX56" fmla="*/ 230040 w 229729"/>
                <a:gd name="connsiteY56" fmla="*/ 44394 h 266983"/>
                <a:gd name="connsiteX57" fmla="*/ 230040 w 229729"/>
                <a:gd name="connsiteY57" fmla="*/ 41289 h 266983"/>
                <a:gd name="connsiteX58" fmla="*/ 229109 w 229729"/>
                <a:gd name="connsiteY58" fmla="*/ 36943 h 266983"/>
                <a:gd name="connsiteX59" fmla="*/ 226936 w 229729"/>
                <a:gd name="connsiteY59" fmla="*/ 33839 h 266983"/>
                <a:gd name="connsiteX60" fmla="*/ 219796 w 229729"/>
                <a:gd name="connsiteY60" fmla="*/ 28561 h 266983"/>
                <a:gd name="connsiteX61" fmla="*/ 212345 w 229729"/>
                <a:gd name="connsiteY61" fmla="*/ 24215 h 266983"/>
                <a:gd name="connsiteX62" fmla="*/ 200858 w 229729"/>
                <a:gd name="connsiteY62" fmla="*/ 21110 h 266983"/>
                <a:gd name="connsiteX63" fmla="*/ 192476 w 229729"/>
                <a:gd name="connsiteY63" fmla="*/ 13660 h 266983"/>
                <a:gd name="connsiteX64" fmla="*/ 183163 w 229729"/>
                <a:gd name="connsiteY64" fmla="*/ 0 h 266983"/>
                <a:gd name="connsiteX65" fmla="*/ 173850 w 229729"/>
                <a:gd name="connsiteY65" fmla="*/ 9624 h 266983"/>
                <a:gd name="connsiteX66" fmla="*/ 170745 w 229729"/>
                <a:gd name="connsiteY66" fmla="*/ 24215 h 266983"/>
                <a:gd name="connsiteX67" fmla="*/ 170745 w 229729"/>
                <a:gd name="connsiteY67" fmla="*/ 43462 h 266983"/>
                <a:gd name="connsiteX68" fmla="*/ 166709 w 229729"/>
                <a:gd name="connsiteY68" fmla="*/ 43462 h 266983"/>
                <a:gd name="connsiteX69" fmla="*/ 163294 w 229729"/>
                <a:gd name="connsiteY69" fmla="*/ 44394 h 266983"/>
                <a:gd name="connsiteX70" fmla="*/ 158327 w 229729"/>
                <a:gd name="connsiteY70" fmla="*/ 44394 h 266983"/>
                <a:gd name="connsiteX71" fmla="*/ 150877 w 229729"/>
                <a:gd name="connsiteY71" fmla="*/ 46567 h 266983"/>
                <a:gd name="connsiteX72" fmla="*/ 150877 w 229729"/>
                <a:gd name="connsiteY72" fmla="*/ 48740 h 266983"/>
                <a:gd name="connsiteX73" fmla="*/ 150877 w 229729"/>
                <a:gd name="connsiteY73" fmla="*/ 50603 h 266983"/>
                <a:gd name="connsiteX74" fmla="*/ 149014 w 229729"/>
                <a:gd name="connsiteY74" fmla="*/ 51844 h 266983"/>
                <a:gd name="connsiteX75" fmla="*/ 146841 w 229729"/>
                <a:gd name="connsiteY75" fmla="*/ 54018 h 266983"/>
                <a:gd name="connsiteX76" fmla="*/ 146841 w 229729"/>
                <a:gd name="connsiteY76" fmla="*/ 63331 h 266983"/>
                <a:gd name="connsiteX77" fmla="*/ 146841 w 229729"/>
                <a:gd name="connsiteY77" fmla="*/ 70782 h 266983"/>
                <a:gd name="connsiteX78" fmla="*/ 149014 w 229729"/>
                <a:gd name="connsiteY78" fmla="*/ 73886 h 266983"/>
                <a:gd name="connsiteX79" fmla="*/ 150877 w 229729"/>
                <a:gd name="connsiteY79" fmla="*/ 78232 h 266983"/>
                <a:gd name="connsiteX80" fmla="*/ 156154 w 229729"/>
                <a:gd name="connsiteY80" fmla="*/ 81337 h 266983"/>
                <a:gd name="connsiteX81" fmla="*/ 163294 w 229729"/>
                <a:gd name="connsiteY81" fmla="*/ 81337 h 266983"/>
                <a:gd name="connsiteX82" fmla="*/ 152118 w 229729"/>
                <a:gd name="connsiteY82" fmla="*/ 98411 h 266983"/>
                <a:gd name="connsiteX83" fmla="*/ 146841 w 229729"/>
                <a:gd name="connsiteY83" fmla="*/ 111140 h 266983"/>
                <a:gd name="connsiteX84" fmla="*/ 143737 w 229729"/>
                <a:gd name="connsiteY84" fmla="*/ 125731 h 266983"/>
                <a:gd name="connsiteX85" fmla="*/ 139390 w 229729"/>
                <a:gd name="connsiteY85" fmla="*/ 138459 h 266983"/>
                <a:gd name="connsiteX86" fmla="*/ 130077 w 229729"/>
                <a:gd name="connsiteY86" fmla="*/ 150256 h 266983"/>
                <a:gd name="connsiteX87" fmla="*/ 115486 w 229729"/>
                <a:gd name="connsiteY87" fmla="*/ 162984 h 266983"/>
                <a:gd name="connsiteX88" fmla="*/ 114555 w 229729"/>
                <a:gd name="connsiteY88" fmla="*/ 165157 h 266983"/>
                <a:gd name="connsiteX89" fmla="*/ 112381 w 229729"/>
                <a:gd name="connsiteY89" fmla="*/ 165157 h 266983"/>
                <a:gd name="connsiteX90" fmla="*/ 110208 w 229729"/>
                <a:gd name="connsiteY90" fmla="*/ 165157 h 266983"/>
                <a:gd name="connsiteX91" fmla="*/ 108346 w 229729"/>
                <a:gd name="connsiteY91" fmla="*/ 162984 h 266983"/>
                <a:gd name="connsiteX92" fmla="*/ 107104 w 229729"/>
                <a:gd name="connsiteY92" fmla="*/ 159880 h 266983"/>
                <a:gd name="connsiteX93" fmla="*/ 100895 w 229729"/>
                <a:gd name="connsiteY93" fmla="*/ 162984 h 266983"/>
                <a:gd name="connsiteX94" fmla="*/ 97790 w 229729"/>
                <a:gd name="connsiteY94" fmla="*/ 168262 h 266983"/>
                <a:gd name="connsiteX95" fmla="*/ 95617 w 229729"/>
                <a:gd name="connsiteY95" fmla="*/ 172297 h 266983"/>
                <a:gd name="connsiteX96" fmla="*/ 93754 w 229729"/>
                <a:gd name="connsiteY96" fmla="*/ 177886 h 266983"/>
                <a:gd name="connsiteX97" fmla="*/ 90650 w 229729"/>
                <a:gd name="connsiteY97" fmla="*/ 183163 h 266983"/>
                <a:gd name="connsiteX98" fmla="*/ 86304 w 229729"/>
                <a:gd name="connsiteY98" fmla="*/ 188441 h 266983"/>
                <a:gd name="connsiteX99" fmla="*/ 83200 w 229729"/>
                <a:gd name="connsiteY99" fmla="*/ 188441 h 266983"/>
                <a:gd name="connsiteX100" fmla="*/ 80095 w 229729"/>
                <a:gd name="connsiteY100" fmla="*/ 188441 h 266983"/>
                <a:gd name="connsiteX101" fmla="*/ 73886 w 229729"/>
                <a:gd name="connsiteY101" fmla="*/ 187199 h 266983"/>
                <a:gd name="connsiteX102" fmla="*/ 66435 w 229729"/>
                <a:gd name="connsiteY102" fmla="*/ 187199 h 266983"/>
                <a:gd name="connsiteX103" fmla="*/ 59295 w 229729"/>
                <a:gd name="connsiteY103" fmla="*/ 188441 h 266983"/>
                <a:gd name="connsiteX104" fmla="*/ 39426 w 229729"/>
                <a:gd name="connsiteY104" fmla="*/ 197754 h 266983"/>
                <a:gd name="connsiteX105" fmla="*/ 22663 w 229729"/>
                <a:gd name="connsiteY105" fmla="*/ 212655 h 266983"/>
                <a:gd name="connsiteX106" fmla="*/ 10245 w 229729"/>
                <a:gd name="connsiteY106" fmla="*/ 229730 h 266983"/>
                <a:gd name="connsiteX107" fmla="*/ 0 w 229729"/>
                <a:gd name="connsiteY107" fmla="*/ 229730 h 266983"/>
                <a:gd name="connsiteX108" fmla="*/ 3104 w 229729"/>
                <a:gd name="connsiteY108" fmla="*/ 240285 h 2669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</a:cxnLst>
              <a:rect l="l" t="t" r="r" b="b"/>
              <a:pathLst>
                <a:path w="229729" h="266983">
                  <a:moveTo>
                    <a:pt x="7140" y="247425"/>
                  </a:moveTo>
                  <a:lnTo>
                    <a:pt x="8382" y="254876"/>
                  </a:lnTo>
                  <a:lnTo>
                    <a:pt x="10245" y="269777"/>
                  </a:lnTo>
                  <a:lnTo>
                    <a:pt x="22663" y="269777"/>
                  </a:lnTo>
                  <a:lnTo>
                    <a:pt x="27009" y="262327"/>
                  </a:lnTo>
                  <a:lnTo>
                    <a:pt x="30113" y="254876"/>
                  </a:lnTo>
                  <a:lnTo>
                    <a:pt x="36322" y="249599"/>
                  </a:lnTo>
                  <a:lnTo>
                    <a:pt x="34149" y="240285"/>
                  </a:lnTo>
                  <a:lnTo>
                    <a:pt x="34149" y="235008"/>
                  </a:lnTo>
                  <a:lnTo>
                    <a:pt x="34149" y="231593"/>
                  </a:lnTo>
                  <a:lnTo>
                    <a:pt x="30113" y="229730"/>
                  </a:lnTo>
                  <a:lnTo>
                    <a:pt x="27009" y="224452"/>
                  </a:lnTo>
                  <a:lnTo>
                    <a:pt x="27009" y="220106"/>
                  </a:lnTo>
                  <a:lnTo>
                    <a:pt x="34149" y="222279"/>
                  </a:lnTo>
                  <a:lnTo>
                    <a:pt x="37253" y="224452"/>
                  </a:lnTo>
                  <a:lnTo>
                    <a:pt x="41600" y="224452"/>
                  </a:lnTo>
                  <a:lnTo>
                    <a:pt x="41600" y="225384"/>
                  </a:lnTo>
                  <a:lnTo>
                    <a:pt x="41600" y="229730"/>
                  </a:lnTo>
                  <a:lnTo>
                    <a:pt x="41600" y="231593"/>
                  </a:lnTo>
                  <a:lnTo>
                    <a:pt x="41600" y="236870"/>
                  </a:lnTo>
                  <a:lnTo>
                    <a:pt x="43773" y="240285"/>
                  </a:lnTo>
                  <a:lnTo>
                    <a:pt x="48740" y="239043"/>
                  </a:lnTo>
                  <a:lnTo>
                    <a:pt x="54018" y="239043"/>
                  </a:lnTo>
                  <a:lnTo>
                    <a:pt x="56191" y="236870"/>
                  </a:lnTo>
                  <a:lnTo>
                    <a:pt x="58364" y="235008"/>
                  </a:lnTo>
                  <a:lnTo>
                    <a:pt x="59295" y="235008"/>
                  </a:lnTo>
                  <a:lnTo>
                    <a:pt x="61468" y="232834"/>
                  </a:lnTo>
                  <a:lnTo>
                    <a:pt x="65504" y="232834"/>
                  </a:lnTo>
                  <a:lnTo>
                    <a:pt x="70782" y="232834"/>
                  </a:lnTo>
                  <a:lnTo>
                    <a:pt x="72955" y="229730"/>
                  </a:lnTo>
                  <a:lnTo>
                    <a:pt x="73886" y="224452"/>
                  </a:lnTo>
                  <a:lnTo>
                    <a:pt x="73886" y="220106"/>
                  </a:lnTo>
                  <a:lnTo>
                    <a:pt x="76059" y="212655"/>
                  </a:lnTo>
                  <a:lnTo>
                    <a:pt x="81026" y="220106"/>
                  </a:lnTo>
                  <a:lnTo>
                    <a:pt x="86304" y="229730"/>
                  </a:lnTo>
                  <a:lnTo>
                    <a:pt x="112381" y="217933"/>
                  </a:lnTo>
                  <a:lnTo>
                    <a:pt x="139390" y="205205"/>
                  </a:lnTo>
                  <a:lnTo>
                    <a:pt x="163294" y="192476"/>
                  </a:lnTo>
                  <a:lnTo>
                    <a:pt x="165468" y="170435"/>
                  </a:lnTo>
                  <a:lnTo>
                    <a:pt x="168572" y="152429"/>
                  </a:lnTo>
                  <a:lnTo>
                    <a:pt x="172918" y="138459"/>
                  </a:lnTo>
                  <a:lnTo>
                    <a:pt x="173850" y="125731"/>
                  </a:lnTo>
                  <a:lnTo>
                    <a:pt x="173850" y="113313"/>
                  </a:lnTo>
                  <a:lnTo>
                    <a:pt x="172918" y="96238"/>
                  </a:lnTo>
                  <a:lnTo>
                    <a:pt x="166709" y="73886"/>
                  </a:lnTo>
                  <a:lnTo>
                    <a:pt x="170745" y="72955"/>
                  </a:lnTo>
                  <a:lnTo>
                    <a:pt x="172918" y="68609"/>
                  </a:lnTo>
                  <a:lnTo>
                    <a:pt x="176023" y="66746"/>
                  </a:lnTo>
                  <a:lnTo>
                    <a:pt x="180059" y="65504"/>
                  </a:lnTo>
                  <a:lnTo>
                    <a:pt x="183163" y="66746"/>
                  </a:lnTo>
                  <a:lnTo>
                    <a:pt x="186267" y="68609"/>
                  </a:lnTo>
                  <a:lnTo>
                    <a:pt x="190614" y="73886"/>
                  </a:lnTo>
                  <a:lnTo>
                    <a:pt x="200858" y="68609"/>
                  </a:lnTo>
                  <a:lnTo>
                    <a:pt x="208309" y="61468"/>
                  </a:lnTo>
                  <a:lnTo>
                    <a:pt x="217622" y="54018"/>
                  </a:lnTo>
                  <a:lnTo>
                    <a:pt x="230040" y="50603"/>
                  </a:lnTo>
                  <a:lnTo>
                    <a:pt x="230040" y="44394"/>
                  </a:lnTo>
                  <a:lnTo>
                    <a:pt x="230040" y="41289"/>
                  </a:lnTo>
                  <a:lnTo>
                    <a:pt x="229109" y="36943"/>
                  </a:lnTo>
                  <a:lnTo>
                    <a:pt x="226936" y="33839"/>
                  </a:lnTo>
                  <a:lnTo>
                    <a:pt x="219796" y="28561"/>
                  </a:lnTo>
                  <a:lnTo>
                    <a:pt x="212345" y="24215"/>
                  </a:lnTo>
                  <a:lnTo>
                    <a:pt x="200858" y="21110"/>
                  </a:lnTo>
                  <a:lnTo>
                    <a:pt x="192476" y="13660"/>
                  </a:lnTo>
                  <a:lnTo>
                    <a:pt x="183163" y="0"/>
                  </a:lnTo>
                  <a:lnTo>
                    <a:pt x="173850" y="9624"/>
                  </a:lnTo>
                  <a:lnTo>
                    <a:pt x="170745" y="24215"/>
                  </a:lnTo>
                  <a:lnTo>
                    <a:pt x="170745" y="43462"/>
                  </a:lnTo>
                  <a:lnTo>
                    <a:pt x="166709" y="43462"/>
                  </a:lnTo>
                  <a:lnTo>
                    <a:pt x="163294" y="44394"/>
                  </a:lnTo>
                  <a:lnTo>
                    <a:pt x="158327" y="44394"/>
                  </a:lnTo>
                  <a:lnTo>
                    <a:pt x="150877" y="46567"/>
                  </a:lnTo>
                  <a:lnTo>
                    <a:pt x="150877" y="48740"/>
                  </a:lnTo>
                  <a:lnTo>
                    <a:pt x="150877" y="50603"/>
                  </a:lnTo>
                  <a:lnTo>
                    <a:pt x="149014" y="51844"/>
                  </a:lnTo>
                  <a:lnTo>
                    <a:pt x="146841" y="54018"/>
                  </a:lnTo>
                  <a:lnTo>
                    <a:pt x="146841" y="63331"/>
                  </a:lnTo>
                  <a:lnTo>
                    <a:pt x="146841" y="70782"/>
                  </a:lnTo>
                  <a:lnTo>
                    <a:pt x="149014" y="73886"/>
                  </a:lnTo>
                  <a:lnTo>
                    <a:pt x="150877" y="78232"/>
                  </a:lnTo>
                  <a:lnTo>
                    <a:pt x="156154" y="81337"/>
                  </a:lnTo>
                  <a:lnTo>
                    <a:pt x="163294" y="81337"/>
                  </a:lnTo>
                  <a:lnTo>
                    <a:pt x="152118" y="98411"/>
                  </a:lnTo>
                  <a:lnTo>
                    <a:pt x="146841" y="111140"/>
                  </a:lnTo>
                  <a:lnTo>
                    <a:pt x="143737" y="125731"/>
                  </a:lnTo>
                  <a:lnTo>
                    <a:pt x="139390" y="138459"/>
                  </a:lnTo>
                  <a:lnTo>
                    <a:pt x="130077" y="150256"/>
                  </a:lnTo>
                  <a:lnTo>
                    <a:pt x="115486" y="162984"/>
                  </a:lnTo>
                  <a:lnTo>
                    <a:pt x="114555" y="165157"/>
                  </a:lnTo>
                  <a:lnTo>
                    <a:pt x="112381" y="165157"/>
                  </a:lnTo>
                  <a:lnTo>
                    <a:pt x="110208" y="165157"/>
                  </a:lnTo>
                  <a:lnTo>
                    <a:pt x="108346" y="162984"/>
                  </a:lnTo>
                  <a:lnTo>
                    <a:pt x="107104" y="159880"/>
                  </a:lnTo>
                  <a:lnTo>
                    <a:pt x="100895" y="162984"/>
                  </a:lnTo>
                  <a:lnTo>
                    <a:pt x="97790" y="168262"/>
                  </a:lnTo>
                  <a:lnTo>
                    <a:pt x="95617" y="172297"/>
                  </a:lnTo>
                  <a:lnTo>
                    <a:pt x="93754" y="177886"/>
                  </a:lnTo>
                  <a:lnTo>
                    <a:pt x="90650" y="183163"/>
                  </a:lnTo>
                  <a:lnTo>
                    <a:pt x="86304" y="188441"/>
                  </a:lnTo>
                  <a:lnTo>
                    <a:pt x="83200" y="188441"/>
                  </a:lnTo>
                  <a:lnTo>
                    <a:pt x="80095" y="188441"/>
                  </a:lnTo>
                  <a:lnTo>
                    <a:pt x="73886" y="187199"/>
                  </a:lnTo>
                  <a:lnTo>
                    <a:pt x="66435" y="187199"/>
                  </a:lnTo>
                  <a:lnTo>
                    <a:pt x="59295" y="188441"/>
                  </a:lnTo>
                  <a:lnTo>
                    <a:pt x="39426" y="197754"/>
                  </a:lnTo>
                  <a:lnTo>
                    <a:pt x="22663" y="212655"/>
                  </a:lnTo>
                  <a:lnTo>
                    <a:pt x="10245" y="229730"/>
                  </a:lnTo>
                  <a:lnTo>
                    <a:pt x="0" y="229730"/>
                  </a:lnTo>
                  <a:lnTo>
                    <a:pt x="3104" y="240285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: Shape 391">
              <a:extLst>
                <a:ext uri="{FF2B5EF4-FFF2-40B4-BE49-F238E27FC236}">
                  <a16:creationId xmlns:a16="http://schemas.microsoft.com/office/drawing/2014/main" id="{082C515B-A803-404E-AA18-0BC0B1101C8C}"/>
                </a:ext>
              </a:extLst>
            </p:cNvPr>
            <p:cNvSpPr/>
            <p:nvPr/>
          </p:nvSpPr>
          <p:spPr>
            <a:xfrm>
              <a:off x="6968829" y="5832193"/>
              <a:ext cx="43462" cy="18627"/>
            </a:xfrm>
            <a:custGeom>
              <a:avLst/>
              <a:gdLst>
                <a:gd name="connsiteX0" fmla="*/ 0 w 43462"/>
                <a:gd name="connsiteY0" fmla="*/ 0 h 18626"/>
                <a:gd name="connsiteX1" fmla="*/ 0 w 43462"/>
                <a:gd name="connsiteY1" fmla="*/ 11797 h 18626"/>
                <a:gd name="connsiteX2" fmla="*/ 16764 w 43462"/>
                <a:gd name="connsiteY2" fmla="*/ 11797 h 18626"/>
                <a:gd name="connsiteX3" fmla="*/ 29182 w 43462"/>
                <a:gd name="connsiteY3" fmla="*/ 13970 h 18626"/>
                <a:gd name="connsiteX4" fmla="*/ 39737 w 43462"/>
                <a:gd name="connsiteY4" fmla="*/ 20179 h 18626"/>
                <a:gd name="connsiteX5" fmla="*/ 43773 w 43462"/>
                <a:gd name="connsiteY5" fmla="*/ 20179 h 18626"/>
                <a:gd name="connsiteX6" fmla="*/ 41910 w 43462"/>
                <a:gd name="connsiteY6" fmla="*/ 14901 h 18626"/>
                <a:gd name="connsiteX7" fmla="*/ 41910 w 43462"/>
                <a:gd name="connsiteY7" fmla="*/ 11797 h 18626"/>
                <a:gd name="connsiteX8" fmla="*/ 39737 w 43462"/>
                <a:gd name="connsiteY8" fmla="*/ 7451 h 18626"/>
                <a:gd name="connsiteX9" fmla="*/ 39737 w 43462"/>
                <a:gd name="connsiteY9" fmla="*/ 4346 h 186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3462" h="18626">
                  <a:moveTo>
                    <a:pt x="0" y="0"/>
                  </a:moveTo>
                  <a:lnTo>
                    <a:pt x="0" y="11797"/>
                  </a:lnTo>
                  <a:lnTo>
                    <a:pt x="16764" y="11797"/>
                  </a:lnTo>
                  <a:lnTo>
                    <a:pt x="29182" y="13970"/>
                  </a:lnTo>
                  <a:lnTo>
                    <a:pt x="39737" y="20179"/>
                  </a:lnTo>
                  <a:lnTo>
                    <a:pt x="43773" y="20179"/>
                  </a:lnTo>
                  <a:lnTo>
                    <a:pt x="41910" y="14901"/>
                  </a:lnTo>
                  <a:lnTo>
                    <a:pt x="41910" y="11797"/>
                  </a:lnTo>
                  <a:lnTo>
                    <a:pt x="39737" y="7451"/>
                  </a:lnTo>
                  <a:lnTo>
                    <a:pt x="39737" y="4346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: Shape 392">
              <a:extLst>
                <a:ext uri="{FF2B5EF4-FFF2-40B4-BE49-F238E27FC236}">
                  <a16:creationId xmlns:a16="http://schemas.microsoft.com/office/drawing/2014/main" id="{7B25C256-E572-4C1F-AE0A-494974657A71}"/>
                </a:ext>
              </a:extLst>
            </p:cNvPr>
            <p:cNvSpPr/>
            <p:nvPr/>
          </p:nvSpPr>
          <p:spPr>
            <a:xfrm>
              <a:off x="6983420" y="5324304"/>
              <a:ext cx="15522" cy="24836"/>
            </a:xfrm>
            <a:custGeom>
              <a:avLst/>
              <a:gdLst>
                <a:gd name="connsiteX0" fmla="*/ 10555 w 15522"/>
                <a:gd name="connsiteY0" fmla="*/ 22352 h 24835"/>
                <a:gd name="connsiteX1" fmla="*/ 14591 w 15522"/>
                <a:gd name="connsiteY1" fmla="*/ 17075 h 24835"/>
                <a:gd name="connsiteX2" fmla="*/ 16764 w 15522"/>
                <a:gd name="connsiteY2" fmla="*/ 11797 h 24835"/>
                <a:gd name="connsiteX3" fmla="*/ 16764 w 15522"/>
                <a:gd name="connsiteY3" fmla="*/ 7451 h 24835"/>
                <a:gd name="connsiteX4" fmla="*/ 14591 w 15522"/>
                <a:gd name="connsiteY4" fmla="*/ 4346 h 24835"/>
                <a:gd name="connsiteX5" fmla="*/ 14591 w 15522"/>
                <a:gd name="connsiteY5" fmla="*/ 2173 h 24835"/>
                <a:gd name="connsiteX6" fmla="*/ 12728 w 15522"/>
                <a:gd name="connsiteY6" fmla="*/ 2173 h 24835"/>
                <a:gd name="connsiteX7" fmla="*/ 9624 w 15522"/>
                <a:gd name="connsiteY7" fmla="*/ 0 h 24835"/>
                <a:gd name="connsiteX8" fmla="*/ 7451 w 15522"/>
                <a:gd name="connsiteY8" fmla="*/ 6519 h 24835"/>
                <a:gd name="connsiteX9" fmla="*/ 5277 w 15522"/>
                <a:gd name="connsiteY9" fmla="*/ 9624 h 24835"/>
                <a:gd name="connsiteX10" fmla="*/ 3415 w 15522"/>
                <a:gd name="connsiteY10" fmla="*/ 13660 h 24835"/>
                <a:gd name="connsiteX11" fmla="*/ 0 w 15522"/>
                <a:gd name="connsiteY11" fmla="*/ 14901 h 24835"/>
                <a:gd name="connsiteX12" fmla="*/ 0 w 15522"/>
                <a:gd name="connsiteY12" fmla="*/ 27630 h 24835"/>
                <a:gd name="connsiteX13" fmla="*/ 9624 w 15522"/>
                <a:gd name="connsiteY13" fmla="*/ 27630 h 248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5522" h="24835">
                  <a:moveTo>
                    <a:pt x="10555" y="22352"/>
                  </a:moveTo>
                  <a:lnTo>
                    <a:pt x="14591" y="17075"/>
                  </a:lnTo>
                  <a:lnTo>
                    <a:pt x="16764" y="11797"/>
                  </a:lnTo>
                  <a:lnTo>
                    <a:pt x="16764" y="7451"/>
                  </a:lnTo>
                  <a:lnTo>
                    <a:pt x="14591" y="4346"/>
                  </a:lnTo>
                  <a:lnTo>
                    <a:pt x="14591" y="2173"/>
                  </a:lnTo>
                  <a:lnTo>
                    <a:pt x="12728" y="2173"/>
                  </a:lnTo>
                  <a:lnTo>
                    <a:pt x="9624" y="0"/>
                  </a:lnTo>
                  <a:lnTo>
                    <a:pt x="7451" y="6519"/>
                  </a:lnTo>
                  <a:lnTo>
                    <a:pt x="5277" y="9624"/>
                  </a:lnTo>
                  <a:lnTo>
                    <a:pt x="3415" y="13660"/>
                  </a:lnTo>
                  <a:lnTo>
                    <a:pt x="0" y="14901"/>
                  </a:lnTo>
                  <a:lnTo>
                    <a:pt x="0" y="27630"/>
                  </a:lnTo>
                  <a:lnTo>
                    <a:pt x="9624" y="27630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: Shape 393">
              <a:extLst>
                <a:ext uri="{FF2B5EF4-FFF2-40B4-BE49-F238E27FC236}">
                  <a16:creationId xmlns:a16="http://schemas.microsoft.com/office/drawing/2014/main" id="{BBD24326-55D2-47A3-B3C8-C1E1BAC49ED8}"/>
                </a:ext>
              </a:extLst>
            </p:cNvPr>
            <p:cNvSpPr/>
            <p:nvPr/>
          </p:nvSpPr>
          <p:spPr>
            <a:xfrm>
              <a:off x="6832543" y="5765758"/>
              <a:ext cx="99343" cy="108656"/>
            </a:xfrm>
            <a:custGeom>
              <a:avLst/>
              <a:gdLst>
                <a:gd name="connsiteX0" fmla="*/ 63641 w 99342"/>
                <a:gd name="connsiteY0" fmla="*/ 107725 h 108656"/>
                <a:gd name="connsiteX1" fmla="*/ 67677 w 99342"/>
                <a:gd name="connsiteY1" fmla="*/ 107725 h 108656"/>
                <a:gd name="connsiteX2" fmla="*/ 63641 w 99342"/>
                <a:gd name="connsiteY2" fmla="*/ 88787 h 108656"/>
                <a:gd name="connsiteX3" fmla="*/ 60537 w 99342"/>
                <a:gd name="connsiteY3" fmla="*/ 78232 h 108656"/>
                <a:gd name="connsiteX4" fmla="*/ 53086 w 99342"/>
                <a:gd name="connsiteY4" fmla="*/ 66435 h 108656"/>
                <a:gd name="connsiteX5" fmla="*/ 46877 w 99342"/>
                <a:gd name="connsiteY5" fmla="*/ 53707 h 108656"/>
                <a:gd name="connsiteX6" fmla="*/ 54017 w 99342"/>
                <a:gd name="connsiteY6" fmla="*/ 50603 h 108656"/>
                <a:gd name="connsiteX7" fmla="*/ 61468 w 99342"/>
                <a:gd name="connsiteY7" fmla="*/ 46567 h 108656"/>
                <a:gd name="connsiteX8" fmla="*/ 67677 w 99342"/>
                <a:gd name="connsiteY8" fmla="*/ 43152 h 108656"/>
                <a:gd name="connsiteX9" fmla="*/ 70781 w 99342"/>
                <a:gd name="connsiteY9" fmla="*/ 43152 h 108656"/>
                <a:gd name="connsiteX10" fmla="*/ 70781 w 99342"/>
                <a:gd name="connsiteY10" fmla="*/ 33838 h 108656"/>
                <a:gd name="connsiteX11" fmla="*/ 50913 w 99342"/>
                <a:gd name="connsiteY11" fmla="*/ 39116 h 108656"/>
                <a:gd name="connsiteX12" fmla="*/ 31355 w 99342"/>
                <a:gd name="connsiteY12" fmla="*/ 46567 h 108656"/>
                <a:gd name="connsiteX13" fmla="*/ 29182 w 99342"/>
                <a:gd name="connsiteY13" fmla="*/ 43152 h 108656"/>
                <a:gd name="connsiteX14" fmla="*/ 27009 w 99342"/>
                <a:gd name="connsiteY14" fmla="*/ 40979 h 108656"/>
                <a:gd name="connsiteX15" fmla="*/ 27009 w 99342"/>
                <a:gd name="connsiteY15" fmla="*/ 39116 h 108656"/>
                <a:gd name="connsiteX16" fmla="*/ 23904 w 99342"/>
                <a:gd name="connsiteY16" fmla="*/ 36943 h 108656"/>
                <a:gd name="connsiteX17" fmla="*/ 23904 w 99342"/>
                <a:gd name="connsiteY17" fmla="*/ 26388 h 108656"/>
                <a:gd name="connsiteX18" fmla="*/ 43773 w 99342"/>
                <a:gd name="connsiteY18" fmla="*/ 24215 h 108656"/>
                <a:gd name="connsiteX19" fmla="*/ 60537 w 99342"/>
                <a:gd name="connsiteY19" fmla="*/ 24215 h 108656"/>
                <a:gd name="connsiteX20" fmla="*/ 80095 w 99342"/>
                <a:gd name="connsiteY20" fmla="*/ 26388 h 108656"/>
                <a:gd name="connsiteX21" fmla="*/ 85373 w 99342"/>
                <a:gd name="connsiteY21" fmla="*/ 21110 h 108656"/>
                <a:gd name="connsiteX22" fmla="*/ 90650 w 99342"/>
                <a:gd name="connsiteY22" fmla="*/ 14591 h 108656"/>
                <a:gd name="connsiteX23" fmla="*/ 96859 w 99342"/>
                <a:gd name="connsiteY23" fmla="*/ 9313 h 108656"/>
                <a:gd name="connsiteX24" fmla="*/ 96859 w 99342"/>
                <a:gd name="connsiteY24" fmla="*/ 7140 h 108656"/>
                <a:gd name="connsiteX25" fmla="*/ 97790 w 99342"/>
                <a:gd name="connsiteY25" fmla="*/ 7140 h 108656"/>
                <a:gd name="connsiteX26" fmla="*/ 99963 w 99342"/>
                <a:gd name="connsiteY26" fmla="*/ 6209 h 108656"/>
                <a:gd name="connsiteX27" fmla="*/ 96859 w 99342"/>
                <a:gd name="connsiteY27" fmla="*/ 6209 h 108656"/>
                <a:gd name="connsiteX28" fmla="*/ 96859 w 99342"/>
                <a:gd name="connsiteY28" fmla="*/ 4036 h 108656"/>
                <a:gd name="connsiteX29" fmla="*/ 94686 w 99342"/>
                <a:gd name="connsiteY29" fmla="*/ 4036 h 108656"/>
                <a:gd name="connsiteX30" fmla="*/ 94686 w 99342"/>
                <a:gd name="connsiteY30" fmla="*/ 1863 h 108656"/>
                <a:gd name="connsiteX31" fmla="*/ 94686 w 99342"/>
                <a:gd name="connsiteY31" fmla="*/ 0 h 108656"/>
                <a:gd name="connsiteX32" fmla="*/ 92823 w 99342"/>
                <a:gd name="connsiteY32" fmla="*/ 0 h 108656"/>
                <a:gd name="connsiteX33" fmla="*/ 90650 w 99342"/>
                <a:gd name="connsiteY33" fmla="*/ 0 h 108656"/>
                <a:gd name="connsiteX34" fmla="*/ 80095 w 99342"/>
                <a:gd name="connsiteY34" fmla="*/ 6209 h 108656"/>
                <a:gd name="connsiteX35" fmla="*/ 68608 w 99342"/>
                <a:gd name="connsiteY35" fmla="*/ 9313 h 108656"/>
                <a:gd name="connsiteX36" fmla="*/ 60537 w 99342"/>
                <a:gd name="connsiteY36" fmla="*/ 11486 h 108656"/>
                <a:gd name="connsiteX37" fmla="*/ 49050 w 99342"/>
                <a:gd name="connsiteY37" fmla="*/ 11486 h 108656"/>
                <a:gd name="connsiteX38" fmla="*/ 31355 w 99342"/>
                <a:gd name="connsiteY38" fmla="*/ 6209 h 108656"/>
                <a:gd name="connsiteX39" fmla="*/ 27009 w 99342"/>
                <a:gd name="connsiteY39" fmla="*/ 11486 h 108656"/>
                <a:gd name="connsiteX40" fmla="*/ 19868 w 99342"/>
                <a:gd name="connsiteY40" fmla="*/ 22042 h 108656"/>
                <a:gd name="connsiteX41" fmla="*/ 12418 w 99342"/>
                <a:gd name="connsiteY41" fmla="*/ 35701 h 108656"/>
                <a:gd name="connsiteX42" fmla="*/ 5277 w 99342"/>
                <a:gd name="connsiteY42" fmla="*/ 50603 h 108656"/>
                <a:gd name="connsiteX43" fmla="*/ 0 w 99342"/>
                <a:gd name="connsiteY43" fmla="*/ 61158 h 108656"/>
                <a:gd name="connsiteX44" fmla="*/ 0 w 99342"/>
                <a:gd name="connsiteY44" fmla="*/ 70782 h 108656"/>
                <a:gd name="connsiteX45" fmla="*/ 4036 w 99342"/>
                <a:gd name="connsiteY45" fmla="*/ 80405 h 108656"/>
                <a:gd name="connsiteX46" fmla="*/ 7140 w 99342"/>
                <a:gd name="connsiteY46" fmla="*/ 86614 h 108656"/>
                <a:gd name="connsiteX47" fmla="*/ 9313 w 99342"/>
                <a:gd name="connsiteY47" fmla="*/ 94065 h 108656"/>
                <a:gd name="connsiteX48" fmla="*/ 7140 w 99342"/>
                <a:gd name="connsiteY48" fmla="*/ 107725 h 108656"/>
                <a:gd name="connsiteX49" fmla="*/ 9313 w 99342"/>
                <a:gd name="connsiteY49" fmla="*/ 107725 h 108656"/>
                <a:gd name="connsiteX50" fmla="*/ 9313 w 99342"/>
                <a:gd name="connsiteY50" fmla="*/ 108966 h 108656"/>
                <a:gd name="connsiteX51" fmla="*/ 11486 w 99342"/>
                <a:gd name="connsiteY51" fmla="*/ 108966 h 108656"/>
                <a:gd name="connsiteX52" fmla="*/ 11486 w 99342"/>
                <a:gd name="connsiteY52" fmla="*/ 110829 h 108656"/>
                <a:gd name="connsiteX53" fmla="*/ 27009 w 99342"/>
                <a:gd name="connsiteY53" fmla="*/ 110829 h 108656"/>
                <a:gd name="connsiteX54" fmla="*/ 27009 w 99342"/>
                <a:gd name="connsiteY54" fmla="*/ 70782 h 108656"/>
                <a:gd name="connsiteX55" fmla="*/ 36322 w 99342"/>
                <a:gd name="connsiteY55" fmla="*/ 83510 h 108656"/>
                <a:gd name="connsiteX56" fmla="*/ 45946 w 99342"/>
                <a:gd name="connsiteY56" fmla="*/ 96238 h 108656"/>
                <a:gd name="connsiteX57" fmla="*/ 56191 w 99342"/>
                <a:gd name="connsiteY57" fmla="*/ 107725 h 108656"/>
                <a:gd name="connsiteX58" fmla="*/ 58364 w 99342"/>
                <a:gd name="connsiteY58" fmla="*/ 107725 h 108656"/>
                <a:gd name="connsiteX59" fmla="*/ 58364 w 99342"/>
                <a:gd name="connsiteY59" fmla="*/ 108966 h 108656"/>
                <a:gd name="connsiteX60" fmla="*/ 60537 w 99342"/>
                <a:gd name="connsiteY60" fmla="*/ 108966 h 108656"/>
                <a:gd name="connsiteX61" fmla="*/ 63641 w 99342"/>
                <a:gd name="connsiteY61" fmla="*/ 110829 h 108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</a:cxnLst>
              <a:rect l="l" t="t" r="r" b="b"/>
              <a:pathLst>
                <a:path w="99342" h="108656">
                  <a:moveTo>
                    <a:pt x="63641" y="107725"/>
                  </a:moveTo>
                  <a:lnTo>
                    <a:pt x="67677" y="107725"/>
                  </a:lnTo>
                  <a:lnTo>
                    <a:pt x="63641" y="88787"/>
                  </a:lnTo>
                  <a:lnTo>
                    <a:pt x="60537" y="78232"/>
                  </a:lnTo>
                  <a:lnTo>
                    <a:pt x="53086" y="66435"/>
                  </a:lnTo>
                  <a:lnTo>
                    <a:pt x="46877" y="53707"/>
                  </a:lnTo>
                  <a:lnTo>
                    <a:pt x="54017" y="50603"/>
                  </a:lnTo>
                  <a:lnTo>
                    <a:pt x="61468" y="46567"/>
                  </a:lnTo>
                  <a:lnTo>
                    <a:pt x="67677" y="43152"/>
                  </a:lnTo>
                  <a:lnTo>
                    <a:pt x="70781" y="43152"/>
                  </a:lnTo>
                  <a:lnTo>
                    <a:pt x="70781" y="33838"/>
                  </a:lnTo>
                  <a:lnTo>
                    <a:pt x="50913" y="39116"/>
                  </a:lnTo>
                  <a:lnTo>
                    <a:pt x="31355" y="46567"/>
                  </a:lnTo>
                  <a:lnTo>
                    <a:pt x="29182" y="43152"/>
                  </a:lnTo>
                  <a:lnTo>
                    <a:pt x="27009" y="40979"/>
                  </a:lnTo>
                  <a:lnTo>
                    <a:pt x="27009" y="39116"/>
                  </a:lnTo>
                  <a:lnTo>
                    <a:pt x="23904" y="36943"/>
                  </a:lnTo>
                  <a:lnTo>
                    <a:pt x="23904" y="26388"/>
                  </a:lnTo>
                  <a:lnTo>
                    <a:pt x="43773" y="24215"/>
                  </a:lnTo>
                  <a:lnTo>
                    <a:pt x="60537" y="24215"/>
                  </a:lnTo>
                  <a:lnTo>
                    <a:pt x="80095" y="26388"/>
                  </a:lnTo>
                  <a:lnTo>
                    <a:pt x="85373" y="21110"/>
                  </a:lnTo>
                  <a:lnTo>
                    <a:pt x="90650" y="14591"/>
                  </a:lnTo>
                  <a:lnTo>
                    <a:pt x="96859" y="9313"/>
                  </a:lnTo>
                  <a:lnTo>
                    <a:pt x="96859" y="7140"/>
                  </a:lnTo>
                  <a:lnTo>
                    <a:pt x="97790" y="7140"/>
                  </a:lnTo>
                  <a:lnTo>
                    <a:pt x="99963" y="6209"/>
                  </a:lnTo>
                  <a:lnTo>
                    <a:pt x="96859" y="6209"/>
                  </a:lnTo>
                  <a:lnTo>
                    <a:pt x="96859" y="4036"/>
                  </a:lnTo>
                  <a:lnTo>
                    <a:pt x="94686" y="4036"/>
                  </a:lnTo>
                  <a:lnTo>
                    <a:pt x="94686" y="1863"/>
                  </a:lnTo>
                  <a:lnTo>
                    <a:pt x="94686" y="0"/>
                  </a:lnTo>
                  <a:lnTo>
                    <a:pt x="92823" y="0"/>
                  </a:lnTo>
                  <a:lnTo>
                    <a:pt x="90650" y="0"/>
                  </a:lnTo>
                  <a:lnTo>
                    <a:pt x="80095" y="6209"/>
                  </a:lnTo>
                  <a:lnTo>
                    <a:pt x="68608" y="9313"/>
                  </a:lnTo>
                  <a:lnTo>
                    <a:pt x="60537" y="11486"/>
                  </a:lnTo>
                  <a:lnTo>
                    <a:pt x="49050" y="11486"/>
                  </a:lnTo>
                  <a:lnTo>
                    <a:pt x="31355" y="6209"/>
                  </a:lnTo>
                  <a:lnTo>
                    <a:pt x="27009" y="11486"/>
                  </a:lnTo>
                  <a:lnTo>
                    <a:pt x="19868" y="22042"/>
                  </a:lnTo>
                  <a:lnTo>
                    <a:pt x="12418" y="35701"/>
                  </a:lnTo>
                  <a:lnTo>
                    <a:pt x="5277" y="50603"/>
                  </a:lnTo>
                  <a:lnTo>
                    <a:pt x="0" y="61158"/>
                  </a:lnTo>
                  <a:lnTo>
                    <a:pt x="0" y="70782"/>
                  </a:lnTo>
                  <a:lnTo>
                    <a:pt x="4036" y="80405"/>
                  </a:lnTo>
                  <a:lnTo>
                    <a:pt x="7140" y="86614"/>
                  </a:lnTo>
                  <a:lnTo>
                    <a:pt x="9313" y="94065"/>
                  </a:lnTo>
                  <a:lnTo>
                    <a:pt x="7140" y="107725"/>
                  </a:lnTo>
                  <a:lnTo>
                    <a:pt x="9313" y="107725"/>
                  </a:lnTo>
                  <a:lnTo>
                    <a:pt x="9313" y="108966"/>
                  </a:lnTo>
                  <a:lnTo>
                    <a:pt x="11486" y="108966"/>
                  </a:lnTo>
                  <a:lnTo>
                    <a:pt x="11486" y="110829"/>
                  </a:lnTo>
                  <a:lnTo>
                    <a:pt x="27009" y="110829"/>
                  </a:lnTo>
                  <a:lnTo>
                    <a:pt x="27009" y="70782"/>
                  </a:lnTo>
                  <a:lnTo>
                    <a:pt x="36322" y="83510"/>
                  </a:lnTo>
                  <a:lnTo>
                    <a:pt x="45946" y="96238"/>
                  </a:lnTo>
                  <a:lnTo>
                    <a:pt x="56191" y="107725"/>
                  </a:lnTo>
                  <a:lnTo>
                    <a:pt x="58364" y="107725"/>
                  </a:lnTo>
                  <a:lnTo>
                    <a:pt x="58364" y="108966"/>
                  </a:lnTo>
                  <a:lnTo>
                    <a:pt x="60537" y="108966"/>
                  </a:lnTo>
                  <a:lnTo>
                    <a:pt x="63641" y="110829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: Shape 394">
              <a:extLst>
                <a:ext uri="{FF2B5EF4-FFF2-40B4-BE49-F238E27FC236}">
                  <a16:creationId xmlns:a16="http://schemas.microsoft.com/office/drawing/2014/main" id="{62273025-2E8D-4502-ABDC-8363E70A8E50}"/>
                </a:ext>
              </a:extLst>
            </p:cNvPr>
            <p:cNvSpPr/>
            <p:nvPr/>
          </p:nvSpPr>
          <p:spPr>
            <a:xfrm>
              <a:off x="7352229" y="5852372"/>
              <a:ext cx="21731" cy="34149"/>
            </a:xfrm>
            <a:custGeom>
              <a:avLst/>
              <a:gdLst>
                <a:gd name="connsiteX0" fmla="*/ 18937 w 21731"/>
                <a:gd name="connsiteY0" fmla="*/ 18937 h 34149"/>
                <a:gd name="connsiteX1" fmla="*/ 11487 w 21731"/>
                <a:gd name="connsiteY1" fmla="*/ 7451 h 34149"/>
                <a:gd name="connsiteX2" fmla="*/ 0 w 21731"/>
                <a:gd name="connsiteY2" fmla="*/ 0 h 34149"/>
                <a:gd name="connsiteX3" fmla="*/ 2173 w 21731"/>
                <a:gd name="connsiteY3" fmla="*/ 13660 h 34149"/>
                <a:gd name="connsiteX4" fmla="*/ 4346 w 21731"/>
                <a:gd name="connsiteY4" fmla="*/ 22352 h 34149"/>
                <a:gd name="connsiteX5" fmla="*/ 7451 w 21731"/>
                <a:gd name="connsiteY5" fmla="*/ 31666 h 34149"/>
                <a:gd name="connsiteX6" fmla="*/ 20800 w 21731"/>
                <a:gd name="connsiteY6" fmla="*/ 36943 h 34149"/>
                <a:gd name="connsiteX7" fmla="*/ 20800 w 21731"/>
                <a:gd name="connsiteY7" fmla="*/ 31666 h 34149"/>
                <a:gd name="connsiteX8" fmla="*/ 24215 w 21731"/>
                <a:gd name="connsiteY8" fmla="*/ 31666 h 34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731" h="34149">
                  <a:moveTo>
                    <a:pt x="18937" y="18937"/>
                  </a:moveTo>
                  <a:lnTo>
                    <a:pt x="11487" y="7451"/>
                  </a:lnTo>
                  <a:lnTo>
                    <a:pt x="0" y="0"/>
                  </a:lnTo>
                  <a:lnTo>
                    <a:pt x="2173" y="13660"/>
                  </a:lnTo>
                  <a:lnTo>
                    <a:pt x="4346" y="22352"/>
                  </a:lnTo>
                  <a:lnTo>
                    <a:pt x="7451" y="31666"/>
                  </a:lnTo>
                  <a:lnTo>
                    <a:pt x="20800" y="36943"/>
                  </a:lnTo>
                  <a:lnTo>
                    <a:pt x="20800" y="31666"/>
                  </a:lnTo>
                  <a:lnTo>
                    <a:pt x="24215" y="31666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: Shape 395">
              <a:extLst>
                <a:ext uri="{FF2B5EF4-FFF2-40B4-BE49-F238E27FC236}">
                  <a16:creationId xmlns:a16="http://schemas.microsoft.com/office/drawing/2014/main" id="{CB261B9F-A1C0-4F14-B3A9-73A6C728908D}"/>
                </a:ext>
              </a:extLst>
            </p:cNvPr>
            <p:cNvSpPr/>
            <p:nvPr/>
          </p:nvSpPr>
          <p:spPr>
            <a:xfrm>
              <a:off x="6269084" y="5666105"/>
              <a:ext cx="24836" cy="55880"/>
            </a:xfrm>
            <a:custGeom>
              <a:avLst/>
              <a:gdLst>
                <a:gd name="connsiteX0" fmla="*/ 23904 w 24835"/>
                <a:gd name="connsiteY0" fmla="*/ 41289 h 55880"/>
                <a:gd name="connsiteX1" fmla="*/ 23904 w 24835"/>
                <a:gd name="connsiteY1" fmla="*/ 39116 h 55880"/>
                <a:gd name="connsiteX2" fmla="*/ 23904 w 24835"/>
                <a:gd name="connsiteY2" fmla="*/ 20179 h 55880"/>
                <a:gd name="connsiteX3" fmla="*/ 17695 w 24835"/>
                <a:gd name="connsiteY3" fmla="*/ 7451 h 55880"/>
                <a:gd name="connsiteX4" fmla="*/ 7140 w 24835"/>
                <a:gd name="connsiteY4" fmla="*/ 0 h 55880"/>
                <a:gd name="connsiteX5" fmla="*/ 4967 w 24835"/>
                <a:gd name="connsiteY5" fmla="*/ 5278 h 55880"/>
                <a:gd name="connsiteX6" fmla="*/ 4036 w 24835"/>
                <a:gd name="connsiteY6" fmla="*/ 9624 h 55880"/>
                <a:gd name="connsiteX7" fmla="*/ 1863 w 24835"/>
                <a:gd name="connsiteY7" fmla="*/ 11797 h 55880"/>
                <a:gd name="connsiteX8" fmla="*/ 0 w 24835"/>
                <a:gd name="connsiteY8" fmla="*/ 14901 h 55880"/>
                <a:gd name="connsiteX9" fmla="*/ 0 w 24835"/>
                <a:gd name="connsiteY9" fmla="*/ 36943 h 55880"/>
                <a:gd name="connsiteX10" fmla="*/ 7140 w 24835"/>
                <a:gd name="connsiteY10" fmla="*/ 51844 h 55880"/>
                <a:gd name="connsiteX11" fmla="*/ 9313 w 24835"/>
                <a:gd name="connsiteY11" fmla="*/ 54018 h 55880"/>
                <a:gd name="connsiteX12" fmla="*/ 10244 w 24835"/>
                <a:gd name="connsiteY12" fmla="*/ 54018 h 55880"/>
                <a:gd name="connsiteX13" fmla="*/ 12418 w 24835"/>
                <a:gd name="connsiteY13" fmla="*/ 56191 h 55880"/>
                <a:gd name="connsiteX14" fmla="*/ 14591 w 24835"/>
                <a:gd name="connsiteY14" fmla="*/ 56191 h 55880"/>
                <a:gd name="connsiteX15" fmla="*/ 17695 w 24835"/>
                <a:gd name="connsiteY15" fmla="*/ 54018 h 55880"/>
                <a:gd name="connsiteX16" fmla="*/ 19558 w 24835"/>
                <a:gd name="connsiteY16" fmla="*/ 49671 h 55880"/>
                <a:gd name="connsiteX17" fmla="*/ 23904 w 24835"/>
                <a:gd name="connsiteY17" fmla="*/ 48740 h 55880"/>
                <a:gd name="connsiteX18" fmla="*/ 27009 w 24835"/>
                <a:gd name="connsiteY18" fmla="*/ 48740 h 55880"/>
                <a:gd name="connsiteX19" fmla="*/ 27009 w 24835"/>
                <a:gd name="connsiteY19" fmla="*/ 44394 h 55880"/>
                <a:gd name="connsiteX20" fmla="*/ 27009 w 24835"/>
                <a:gd name="connsiteY20" fmla="*/ 42221 h 55880"/>
                <a:gd name="connsiteX21" fmla="*/ 24836 w 24835"/>
                <a:gd name="connsiteY21" fmla="*/ 41289 h 55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4835" h="55880">
                  <a:moveTo>
                    <a:pt x="23904" y="41289"/>
                  </a:moveTo>
                  <a:lnTo>
                    <a:pt x="23904" y="39116"/>
                  </a:lnTo>
                  <a:lnTo>
                    <a:pt x="23904" y="20179"/>
                  </a:lnTo>
                  <a:lnTo>
                    <a:pt x="17695" y="7451"/>
                  </a:lnTo>
                  <a:lnTo>
                    <a:pt x="7140" y="0"/>
                  </a:lnTo>
                  <a:lnTo>
                    <a:pt x="4967" y="5278"/>
                  </a:lnTo>
                  <a:lnTo>
                    <a:pt x="4036" y="9624"/>
                  </a:lnTo>
                  <a:lnTo>
                    <a:pt x="1863" y="11797"/>
                  </a:lnTo>
                  <a:lnTo>
                    <a:pt x="0" y="14901"/>
                  </a:lnTo>
                  <a:lnTo>
                    <a:pt x="0" y="36943"/>
                  </a:lnTo>
                  <a:lnTo>
                    <a:pt x="7140" y="51844"/>
                  </a:lnTo>
                  <a:lnTo>
                    <a:pt x="9313" y="54018"/>
                  </a:lnTo>
                  <a:lnTo>
                    <a:pt x="10244" y="54018"/>
                  </a:lnTo>
                  <a:lnTo>
                    <a:pt x="12418" y="56191"/>
                  </a:lnTo>
                  <a:lnTo>
                    <a:pt x="14591" y="56191"/>
                  </a:lnTo>
                  <a:lnTo>
                    <a:pt x="17695" y="54018"/>
                  </a:lnTo>
                  <a:lnTo>
                    <a:pt x="19558" y="49671"/>
                  </a:lnTo>
                  <a:lnTo>
                    <a:pt x="23904" y="48740"/>
                  </a:lnTo>
                  <a:lnTo>
                    <a:pt x="27009" y="48740"/>
                  </a:lnTo>
                  <a:lnTo>
                    <a:pt x="27009" y="44394"/>
                  </a:lnTo>
                  <a:lnTo>
                    <a:pt x="27009" y="42221"/>
                  </a:lnTo>
                  <a:lnTo>
                    <a:pt x="24836" y="41289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: Shape 396">
              <a:extLst>
                <a:ext uri="{FF2B5EF4-FFF2-40B4-BE49-F238E27FC236}">
                  <a16:creationId xmlns:a16="http://schemas.microsoft.com/office/drawing/2014/main" id="{E08FDC7B-5B97-43D2-BF65-212EC692B447}"/>
                </a:ext>
              </a:extLst>
            </p:cNvPr>
            <p:cNvSpPr/>
            <p:nvPr/>
          </p:nvSpPr>
          <p:spPr>
            <a:xfrm>
              <a:off x="6752448" y="5941160"/>
              <a:ext cx="599160" cy="468773"/>
            </a:xfrm>
            <a:custGeom>
              <a:avLst/>
              <a:gdLst>
                <a:gd name="connsiteX0" fmla="*/ 587363 w 599160"/>
                <a:gd name="connsiteY0" fmla="*/ 227557 h 468773"/>
                <a:gd name="connsiteX1" fmla="*/ 578050 w 599160"/>
                <a:gd name="connsiteY1" fmla="*/ 214828 h 468773"/>
                <a:gd name="connsiteX2" fmla="*/ 567495 w 599160"/>
                <a:gd name="connsiteY2" fmla="*/ 202100 h 468773"/>
                <a:gd name="connsiteX3" fmla="*/ 560355 w 599160"/>
                <a:gd name="connsiteY3" fmla="*/ 183163 h 468773"/>
                <a:gd name="connsiteX4" fmla="*/ 540486 w 599160"/>
                <a:gd name="connsiteY4" fmla="*/ 183163 h 468773"/>
                <a:gd name="connsiteX5" fmla="*/ 536450 w 599160"/>
                <a:gd name="connsiteY5" fmla="*/ 165157 h 468773"/>
                <a:gd name="connsiteX6" fmla="*/ 526826 w 599160"/>
                <a:gd name="connsiteY6" fmla="*/ 151498 h 468773"/>
                <a:gd name="connsiteX7" fmla="*/ 523722 w 599160"/>
                <a:gd name="connsiteY7" fmla="*/ 146220 h 468773"/>
                <a:gd name="connsiteX8" fmla="*/ 520617 w 599160"/>
                <a:gd name="connsiteY8" fmla="*/ 143115 h 468773"/>
                <a:gd name="connsiteX9" fmla="*/ 514408 w 599160"/>
                <a:gd name="connsiteY9" fmla="*/ 140942 h 468773"/>
                <a:gd name="connsiteX10" fmla="*/ 509131 w 599160"/>
                <a:gd name="connsiteY10" fmla="*/ 138769 h 468773"/>
                <a:gd name="connsiteX11" fmla="*/ 499818 w 599160"/>
                <a:gd name="connsiteY11" fmla="*/ 138769 h 468773"/>
                <a:gd name="connsiteX12" fmla="*/ 496713 w 599160"/>
                <a:gd name="connsiteY12" fmla="*/ 129145 h 468773"/>
                <a:gd name="connsiteX13" fmla="*/ 492677 w 599160"/>
                <a:gd name="connsiteY13" fmla="*/ 116417 h 468773"/>
                <a:gd name="connsiteX14" fmla="*/ 487400 w 599160"/>
                <a:gd name="connsiteY14" fmla="*/ 98411 h 468773"/>
                <a:gd name="connsiteX15" fmla="*/ 484295 w 599160"/>
                <a:gd name="connsiteY15" fmla="*/ 83820 h 468773"/>
                <a:gd name="connsiteX16" fmla="*/ 479949 w 599160"/>
                <a:gd name="connsiteY16" fmla="*/ 71092 h 468773"/>
                <a:gd name="connsiteX17" fmla="*/ 479949 w 599160"/>
                <a:gd name="connsiteY17" fmla="*/ 64573 h 468773"/>
                <a:gd name="connsiteX18" fmla="*/ 476845 w 599160"/>
                <a:gd name="connsiteY18" fmla="*/ 63641 h 468773"/>
                <a:gd name="connsiteX19" fmla="*/ 472809 w 599160"/>
                <a:gd name="connsiteY19" fmla="*/ 63641 h 468773"/>
                <a:gd name="connsiteX20" fmla="*/ 467531 w 599160"/>
                <a:gd name="connsiteY20" fmla="*/ 61468 h 468773"/>
                <a:gd name="connsiteX21" fmla="*/ 463496 w 599160"/>
                <a:gd name="connsiteY21" fmla="*/ 61468 h 468773"/>
                <a:gd name="connsiteX22" fmla="*/ 458218 w 599160"/>
                <a:gd name="connsiteY22" fmla="*/ 59295 h 468773"/>
                <a:gd name="connsiteX23" fmla="*/ 456045 w 599160"/>
                <a:gd name="connsiteY23" fmla="*/ 57122 h 468773"/>
                <a:gd name="connsiteX24" fmla="*/ 452940 w 599160"/>
                <a:gd name="connsiteY24" fmla="*/ 49982 h 468773"/>
                <a:gd name="connsiteX25" fmla="*/ 448905 w 599160"/>
                <a:gd name="connsiteY25" fmla="*/ 37253 h 468773"/>
                <a:gd name="connsiteX26" fmla="*/ 443627 w 599160"/>
                <a:gd name="connsiteY26" fmla="*/ 22352 h 468773"/>
                <a:gd name="connsiteX27" fmla="*/ 441454 w 599160"/>
                <a:gd name="connsiteY27" fmla="*/ 9624 h 468773"/>
                <a:gd name="connsiteX28" fmla="*/ 440523 w 599160"/>
                <a:gd name="connsiteY28" fmla="*/ 0 h 468773"/>
                <a:gd name="connsiteX29" fmla="*/ 436487 w 599160"/>
                <a:gd name="connsiteY29" fmla="*/ 0 h 468773"/>
                <a:gd name="connsiteX30" fmla="*/ 431209 w 599160"/>
                <a:gd name="connsiteY30" fmla="*/ 19247 h 468773"/>
                <a:gd name="connsiteX31" fmla="*/ 426863 w 599160"/>
                <a:gd name="connsiteY31" fmla="*/ 42531 h 468773"/>
                <a:gd name="connsiteX32" fmla="*/ 425931 w 599160"/>
                <a:gd name="connsiteY32" fmla="*/ 66746 h 468773"/>
                <a:gd name="connsiteX33" fmla="*/ 420654 w 599160"/>
                <a:gd name="connsiteY33" fmla="*/ 91271 h 468773"/>
                <a:gd name="connsiteX34" fmla="*/ 411341 w 599160"/>
                <a:gd name="connsiteY34" fmla="*/ 105862 h 468773"/>
                <a:gd name="connsiteX35" fmla="*/ 398923 w 599160"/>
                <a:gd name="connsiteY35" fmla="*/ 105862 h 468773"/>
                <a:gd name="connsiteX36" fmla="*/ 382159 w 599160"/>
                <a:gd name="connsiteY36" fmla="*/ 100584 h 468773"/>
                <a:gd name="connsiteX37" fmla="*/ 365395 w 599160"/>
                <a:gd name="connsiteY37" fmla="*/ 91271 h 468773"/>
                <a:gd name="connsiteX38" fmla="*/ 348941 w 599160"/>
                <a:gd name="connsiteY38" fmla="*/ 81647 h 468773"/>
                <a:gd name="connsiteX39" fmla="*/ 336213 w 599160"/>
                <a:gd name="connsiteY39" fmla="*/ 74196 h 468773"/>
                <a:gd name="connsiteX40" fmla="*/ 343663 w 599160"/>
                <a:gd name="connsiteY40" fmla="*/ 49982 h 468773"/>
                <a:gd name="connsiteX41" fmla="*/ 356081 w 599160"/>
                <a:gd name="connsiteY41" fmla="*/ 33838 h 468773"/>
                <a:gd name="connsiteX42" fmla="*/ 356081 w 599160"/>
                <a:gd name="connsiteY42" fmla="*/ 24525 h 468773"/>
                <a:gd name="connsiteX43" fmla="*/ 338386 w 599160"/>
                <a:gd name="connsiteY43" fmla="*/ 26698 h 468773"/>
                <a:gd name="connsiteX44" fmla="*/ 321622 w 599160"/>
                <a:gd name="connsiteY44" fmla="*/ 26698 h 468773"/>
                <a:gd name="connsiteX45" fmla="*/ 306099 w 599160"/>
                <a:gd name="connsiteY45" fmla="*/ 24525 h 468773"/>
                <a:gd name="connsiteX46" fmla="*/ 291509 w 599160"/>
                <a:gd name="connsiteY46" fmla="*/ 17075 h 468773"/>
                <a:gd name="connsiteX47" fmla="*/ 276917 w 599160"/>
                <a:gd name="connsiteY47" fmla="*/ 17075 h 468773"/>
                <a:gd name="connsiteX48" fmla="*/ 277849 w 599160"/>
                <a:gd name="connsiteY48" fmla="*/ 19247 h 468773"/>
                <a:gd name="connsiteX49" fmla="*/ 280022 w 599160"/>
                <a:gd name="connsiteY49" fmla="*/ 20179 h 468773"/>
                <a:gd name="connsiteX50" fmla="*/ 280022 w 599160"/>
                <a:gd name="connsiteY50" fmla="*/ 22352 h 468773"/>
                <a:gd name="connsiteX51" fmla="*/ 284368 w 599160"/>
                <a:gd name="connsiteY51" fmla="*/ 24525 h 468773"/>
                <a:gd name="connsiteX52" fmla="*/ 274745 w 599160"/>
                <a:gd name="connsiteY52" fmla="*/ 33838 h 468773"/>
                <a:gd name="connsiteX53" fmla="*/ 265431 w 599160"/>
                <a:gd name="connsiteY53" fmla="*/ 37253 h 468773"/>
                <a:gd name="connsiteX54" fmla="*/ 256118 w 599160"/>
                <a:gd name="connsiteY54" fmla="*/ 42531 h 468773"/>
                <a:gd name="connsiteX55" fmla="*/ 248977 w 599160"/>
                <a:gd name="connsiteY55" fmla="*/ 48740 h 468773"/>
                <a:gd name="connsiteX56" fmla="*/ 243700 w 599160"/>
                <a:gd name="connsiteY56" fmla="*/ 57122 h 468773"/>
                <a:gd name="connsiteX57" fmla="*/ 240595 w 599160"/>
                <a:gd name="connsiteY57" fmla="*/ 74196 h 468773"/>
                <a:gd name="connsiteX58" fmla="*/ 234387 w 599160"/>
                <a:gd name="connsiteY58" fmla="*/ 72023 h 468773"/>
                <a:gd name="connsiteX59" fmla="*/ 230972 w 599160"/>
                <a:gd name="connsiteY59" fmla="*/ 71092 h 468773"/>
                <a:gd name="connsiteX60" fmla="*/ 226005 w 599160"/>
                <a:gd name="connsiteY60" fmla="*/ 71092 h 468773"/>
                <a:gd name="connsiteX61" fmla="*/ 220727 w 599160"/>
                <a:gd name="connsiteY61" fmla="*/ 68919 h 468773"/>
                <a:gd name="connsiteX62" fmla="*/ 218554 w 599160"/>
                <a:gd name="connsiteY62" fmla="*/ 63641 h 468773"/>
                <a:gd name="connsiteX63" fmla="*/ 218554 w 599160"/>
                <a:gd name="connsiteY63" fmla="*/ 59295 h 468773"/>
                <a:gd name="connsiteX64" fmla="*/ 218554 w 599160"/>
                <a:gd name="connsiteY64" fmla="*/ 56191 h 468773"/>
                <a:gd name="connsiteX65" fmla="*/ 216381 w 599160"/>
                <a:gd name="connsiteY65" fmla="*/ 54017 h 468773"/>
                <a:gd name="connsiteX66" fmla="*/ 209241 w 599160"/>
                <a:gd name="connsiteY66" fmla="*/ 49982 h 468773"/>
                <a:gd name="connsiteX67" fmla="*/ 198685 w 599160"/>
                <a:gd name="connsiteY67" fmla="*/ 56191 h 468773"/>
                <a:gd name="connsiteX68" fmla="*/ 187509 w 599160"/>
                <a:gd name="connsiteY68" fmla="*/ 63641 h 468773"/>
                <a:gd name="connsiteX69" fmla="*/ 176954 w 599160"/>
                <a:gd name="connsiteY69" fmla="*/ 72023 h 468773"/>
                <a:gd name="connsiteX70" fmla="*/ 167641 w 599160"/>
                <a:gd name="connsiteY70" fmla="*/ 81647 h 468773"/>
                <a:gd name="connsiteX71" fmla="*/ 160190 w 599160"/>
                <a:gd name="connsiteY71" fmla="*/ 85683 h 468773"/>
                <a:gd name="connsiteX72" fmla="*/ 160190 w 599160"/>
                <a:gd name="connsiteY72" fmla="*/ 98411 h 468773"/>
                <a:gd name="connsiteX73" fmla="*/ 145599 w 599160"/>
                <a:gd name="connsiteY73" fmla="*/ 103689 h 468773"/>
                <a:gd name="connsiteX74" fmla="*/ 134112 w 599160"/>
                <a:gd name="connsiteY74" fmla="*/ 114554 h 468773"/>
                <a:gd name="connsiteX75" fmla="*/ 126041 w 599160"/>
                <a:gd name="connsiteY75" fmla="*/ 129145 h 468773"/>
                <a:gd name="connsiteX76" fmla="*/ 120763 w 599160"/>
                <a:gd name="connsiteY76" fmla="*/ 143115 h 468773"/>
                <a:gd name="connsiteX77" fmla="*/ 106172 w 599160"/>
                <a:gd name="connsiteY77" fmla="*/ 146220 h 468773"/>
                <a:gd name="connsiteX78" fmla="*/ 89409 w 599160"/>
                <a:gd name="connsiteY78" fmla="*/ 150256 h 468773"/>
                <a:gd name="connsiteX79" fmla="*/ 70782 w 599160"/>
                <a:gd name="connsiteY79" fmla="*/ 153671 h 468773"/>
                <a:gd name="connsiteX80" fmla="*/ 56191 w 599160"/>
                <a:gd name="connsiteY80" fmla="*/ 155533 h 468773"/>
                <a:gd name="connsiteX81" fmla="*/ 47809 w 599160"/>
                <a:gd name="connsiteY81" fmla="*/ 155533 h 468773"/>
                <a:gd name="connsiteX82" fmla="*/ 34149 w 599160"/>
                <a:gd name="connsiteY82" fmla="*/ 161121 h 468773"/>
                <a:gd name="connsiteX83" fmla="*/ 23904 w 599160"/>
                <a:gd name="connsiteY83" fmla="*/ 170435 h 468773"/>
                <a:gd name="connsiteX84" fmla="*/ 16454 w 599160"/>
                <a:gd name="connsiteY84" fmla="*/ 180990 h 468773"/>
                <a:gd name="connsiteX85" fmla="*/ 9313 w 599160"/>
                <a:gd name="connsiteY85" fmla="*/ 192787 h 468773"/>
                <a:gd name="connsiteX86" fmla="*/ 0 w 599160"/>
                <a:gd name="connsiteY86" fmla="*/ 203342 h 468773"/>
                <a:gd name="connsiteX87" fmla="*/ 4036 w 599160"/>
                <a:gd name="connsiteY87" fmla="*/ 216070 h 468773"/>
                <a:gd name="connsiteX88" fmla="*/ 7140 w 599160"/>
                <a:gd name="connsiteY88" fmla="*/ 227557 h 468773"/>
                <a:gd name="connsiteX89" fmla="*/ 16454 w 599160"/>
                <a:gd name="connsiteY89" fmla="*/ 237180 h 468773"/>
                <a:gd name="connsiteX90" fmla="*/ 14591 w 599160"/>
                <a:gd name="connsiteY90" fmla="*/ 240285 h 468773"/>
                <a:gd name="connsiteX91" fmla="*/ 13349 w 599160"/>
                <a:gd name="connsiteY91" fmla="*/ 242458 h 468773"/>
                <a:gd name="connsiteX92" fmla="*/ 11176 w 599160"/>
                <a:gd name="connsiteY92" fmla="*/ 244631 h 468773"/>
                <a:gd name="connsiteX93" fmla="*/ 9313 w 599160"/>
                <a:gd name="connsiteY93" fmla="*/ 242458 h 468773"/>
                <a:gd name="connsiteX94" fmla="*/ 7140 w 599160"/>
                <a:gd name="connsiteY94" fmla="*/ 242458 h 468773"/>
                <a:gd name="connsiteX95" fmla="*/ 4036 w 599160"/>
                <a:gd name="connsiteY95" fmla="*/ 240285 h 468773"/>
                <a:gd name="connsiteX96" fmla="*/ 0 w 599160"/>
                <a:gd name="connsiteY96" fmla="*/ 240285 h 468773"/>
                <a:gd name="connsiteX97" fmla="*/ 4036 w 599160"/>
                <a:gd name="connsiteY97" fmla="*/ 253013 h 468773"/>
                <a:gd name="connsiteX98" fmla="*/ 9313 w 599160"/>
                <a:gd name="connsiteY98" fmla="*/ 270088 h 468773"/>
                <a:gd name="connsiteX99" fmla="*/ 18627 w 599160"/>
                <a:gd name="connsiteY99" fmla="*/ 289025 h 468773"/>
                <a:gd name="connsiteX100" fmla="*/ 25767 w 599160"/>
                <a:gd name="connsiteY100" fmla="*/ 309204 h 468773"/>
                <a:gd name="connsiteX101" fmla="*/ 33218 w 599160"/>
                <a:gd name="connsiteY101" fmla="*/ 327210 h 468773"/>
                <a:gd name="connsiteX102" fmla="*/ 34149 w 599160"/>
                <a:gd name="connsiteY102" fmla="*/ 346147 h 468773"/>
                <a:gd name="connsiteX103" fmla="*/ 33218 w 599160"/>
                <a:gd name="connsiteY103" fmla="*/ 361980 h 468773"/>
                <a:gd name="connsiteX104" fmla="*/ 23904 w 599160"/>
                <a:gd name="connsiteY104" fmla="*/ 375639 h 468773"/>
                <a:gd name="connsiteX105" fmla="*/ 27009 w 599160"/>
                <a:gd name="connsiteY105" fmla="*/ 381227 h 468773"/>
                <a:gd name="connsiteX106" fmla="*/ 33218 w 599160"/>
                <a:gd name="connsiteY106" fmla="*/ 386505 h 468773"/>
                <a:gd name="connsiteX107" fmla="*/ 36322 w 599160"/>
                <a:gd name="connsiteY107" fmla="*/ 391782 h 468773"/>
                <a:gd name="connsiteX108" fmla="*/ 40358 w 599160"/>
                <a:gd name="connsiteY108" fmla="*/ 398923 h 468773"/>
                <a:gd name="connsiteX109" fmla="*/ 54949 w 599160"/>
                <a:gd name="connsiteY109" fmla="*/ 398923 h 468773"/>
                <a:gd name="connsiteX110" fmla="*/ 67677 w 599160"/>
                <a:gd name="connsiteY110" fmla="*/ 397991 h 468773"/>
                <a:gd name="connsiteX111" fmla="*/ 77922 w 599160"/>
                <a:gd name="connsiteY111" fmla="*/ 391782 h 468773"/>
                <a:gd name="connsiteX112" fmla="*/ 91582 w 599160"/>
                <a:gd name="connsiteY112" fmla="*/ 386505 h 468773"/>
                <a:gd name="connsiteX113" fmla="*/ 103999 w 599160"/>
                <a:gd name="connsiteY113" fmla="*/ 383090 h 468773"/>
                <a:gd name="connsiteX114" fmla="*/ 121695 w 599160"/>
                <a:gd name="connsiteY114" fmla="*/ 381227 h 468773"/>
                <a:gd name="connsiteX115" fmla="*/ 138459 w 599160"/>
                <a:gd name="connsiteY115" fmla="*/ 383090 h 468773"/>
                <a:gd name="connsiteX116" fmla="*/ 156154 w 599160"/>
                <a:gd name="connsiteY116" fmla="*/ 383090 h 468773"/>
                <a:gd name="connsiteX117" fmla="*/ 163294 w 599160"/>
                <a:gd name="connsiteY117" fmla="*/ 358875 h 468773"/>
                <a:gd name="connsiteX118" fmla="*/ 176954 w 599160"/>
                <a:gd name="connsiteY118" fmla="*/ 354529 h 468773"/>
                <a:gd name="connsiteX119" fmla="*/ 194649 w 599160"/>
                <a:gd name="connsiteY119" fmla="*/ 351425 h 468773"/>
                <a:gd name="connsiteX120" fmla="*/ 214518 w 599160"/>
                <a:gd name="connsiteY120" fmla="*/ 347078 h 468773"/>
                <a:gd name="connsiteX121" fmla="*/ 234387 w 599160"/>
                <a:gd name="connsiteY121" fmla="*/ 346147 h 468773"/>
                <a:gd name="connsiteX122" fmla="*/ 255186 w 599160"/>
                <a:gd name="connsiteY122" fmla="*/ 343974 h 468773"/>
                <a:gd name="connsiteX123" fmla="*/ 269777 w 599160"/>
                <a:gd name="connsiteY123" fmla="*/ 346147 h 468773"/>
                <a:gd name="connsiteX124" fmla="*/ 280022 w 599160"/>
                <a:gd name="connsiteY124" fmla="*/ 349252 h 468773"/>
                <a:gd name="connsiteX125" fmla="*/ 296786 w 599160"/>
                <a:gd name="connsiteY125" fmla="*/ 351425 h 468773"/>
                <a:gd name="connsiteX126" fmla="*/ 309204 w 599160"/>
                <a:gd name="connsiteY126" fmla="*/ 358875 h 468773"/>
                <a:gd name="connsiteX127" fmla="*/ 318517 w 599160"/>
                <a:gd name="connsiteY127" fmla="*/ 368499 h 468773"/>
                <a:gd name="connsiteX128" fmla="*/ 325968 w 599160"/>
                <a:gd name="connsiteY128" fmla="*/ 379054 h 468773"/>
                <a:gd name="connsiteX129" fmla="*/ 331245 w 599160"/>
                <a:gd name="connsiteY129" fmla="*/ 390541 h 468773"/>
                <a:gd name="connsiteX130" fmla="*/ 345837 w 599160"/>
                <a:gd name="connsiteY130" fmla="*/ 384332 h 468773"/>
                <a:gd name="connsiteX131" fmla="*/ 355150 w 599160"/>
                <a:gd name="connsiteY131" fmla="*/ 379054 h 468773"/>
                <a:gd name="connsiteX132" fmla="*/ 363532 w 599160"/>
                <a:gd name="connsiteY132" fmla="*/ 369431 h 468773"/>
                <a:gd name="connsiteX133" fmla="*/ 363532 w 599160"/>
                <a:gd name="connsiteY133" fmla="*/ 375639 h 468773"/>
                <a:gd name="connsiteX134" fmla="*/ 367568 w 599160"/>
                <a:gd name="connsiteY134" fmla="*/ 375639 h 468773"/>
                <a:gd name="connsiteX135" fmla="*/ 363532 w 599160"/>
                <a:gd name="connsiteY135" fmla="*/ 381227 h 468773"/>
                <a:gd name="connsiteX136" fmla="*/ 358254 w 599160"/>
                <a:gd name="connsiteY136" fmla="*/ 386505 h 468773"/>
                <a:gd name="connsiteX137" fmla="*/ 350804 w 599160"/>
                <a:gd name="connsiteY137" fmla="*/ 390541 h 468773"/>
                <a:gd name="connsiteX138" fmla="*/ 350804 w 599160"/>
                <a:gd name="connsiteY138" fmla="*/ 393645 h 468773"/>
                <a:gd name="connsiteX139" fmla="*/ 356081 w 599160"/>
                <a:gd name="connsiteY139" fmla="*/ 393645 h 468773"/>
                <a:gd name="connsiteX140" fmla="*/ 356081 w 599160"/>
                <a:gd name="connsiteY140" fmla="*/ 398923 h 468773"/>
                <a:gd name="connsiteX141" fmla="*/ 358254 w 599160"/>
                <a:gd name="connsiteY141" fmla="*/ 398923 h 468773"/>
                <a:gd name="connsiteX142" fmla="*/ 360427 w 599160"/>
                <a:gd name="connsiteY142" fmla="*/ 398923 h 468773"/>
                <a:gd name="connsiteX143" fmla="*/ 362290 w 599160"/>
                <a:gd name="connsiteY143" fmla="*/ 397991 h 468773"/>
                <a:gd name="connsiteX144" fmla="*/ 362290 w 599160"/>
                <a:gd name="connsiteY144" fmla="*/ 395818 h 468773"/>
                <a:gd name="connsiteX145" fmla="*/ 363532 w 599160"/>
                <a:gd name="connsiteY145" fmla="*/ 393645 h 468773"/>
                <a:gd name="connsiteX146" fmla="*/ 369741 w 599160"/>
                <a:gd name="connsiteY146" fmla="*/ 395818 h 468773"/>
                <a:gd name="connsiteX147" fmla="*/ 370672 w 599160"/>
                <a:gd name="connsiteY147" fmla="*/ 397991 h 468773"/>
                <a:gd name="connsiteX148" fmla="*/ 372845 w 599160"/>
                <a:gd name="connsiteY148" fmla="*/ 398923 h 468773"/>
                <a:gd name="connsiteX149" fmla="*/ 372845 w 599160"/>
                <a:gd name="connsiteY149" fmla="*/ 401096 h 468773"/>
                <a:gd name="connsiteX150" fmla="*/ 372845 w 599160"/>
                <a:gd name="connsiteY150" fmla="*/ 403269 h 468773"/>
                <a:gd name="connsiteX151" fmla="*/ 370672 w 599160"/>
                <a:gd name="connsiteY151" fmla="*/ 405442 h 468773"/>
                <a:gd name="connsiteX152" fmla="*/ 370672 w 599160"/>
                <a:gd name="connsiteY152" fmla="*/ 406373 h 468773"/>
                <a:gd name="connsiteX153" fmla="*/ 372845 w 599160"/>
                <a:gd name="connsiteY153" fmla="*/ 408547 h 468773"/>
                <a:gd name="connsiteX154" fmla="*/ 376881 w 599160"/>
                <a:gd name="connsiteY154" fmla="*/ 410720 h 468773"/>
                <a:gd name="connsiteX155" fmla="*/ 379986 w 599160"/>
                <a:gd name="connsiteY155" fmla="*/ 413824 h 468773"/>
                <a:gd name="connsiteX156" fmla="*/ 385263 w 599160"/>
                <a:gd name="connsiteY156" fmla="*/ 415997 h 468773"/>
                <a:gd name="connsiteX157" fmla="*/ 391472 w 599160"/>
                <a:gd name="connsiteY157" fmla="*/ 418170 h 468773"/>
                <a:gd name="connsiteX158" fmla="*/ 396750 w 599160"/>
                <a:gd name="connsiteY158" fmla="*/ 419102 h 468773"/>
                <a:gd name="connsiteX159" fmla="*/ 403890 w 599160"/>
                <a:gd name="connsiteY159" fmla="*/ 456355 h 468773"/>
                <a:gd name="connsiteX160" fmla="*/ 420654 w 599160"/>
                <a:gd name="connsiteY160" fmla="*/ 458218 h 468773"/>
                <a:gd name="connsiteX161" fmla="*/ 434314 w 599160"/>
                <a:gd name="connsiteY161" fmla="*/ 460391 h 468773"/>
                <a:gd name="connsiteX162" fmla="*/ 447663 w 599160"/>
                <a:gd name="connsiteY162" fmla="*/ 462564 h 468773"/>
                <a:gd name="connsiteX163" fmla="*/ 458218 w 599160"/>
                <a:gd name="connsiteY163" fmla="*/ 458218 h 468773"/>
                <a:gd name="connsiteX164" fmla="*/ 467531 w 599160"/>
                <a:gd name="connsiteY164" fmla="*/ 451078 h 468773"/>
                <a:gd name="connsiteX165" fmla="*/ 479949 w 599160"/>
                <a:gd name="connsiteY165" fmla="*/ 462564 h 468773"/>
                <a:gd name="connsiteX166" fmla="*/ 491436 w 599160"/>
                <a:gd name="connsiteY166" fmla="*/ 470946 h 468773"/>
                <a:gd name="connsiteX167" fmla="*/ 499818 w 599160"/>
                <a:gd name="connsiteY167" fmla="*/ 467842 h 468773"/>
                <a:gd name="connsiteX168" fmla="*/ 513477 w 599160"/>
                <a:gd name="connsiteY168" fmla="*/ 462564 h 468773"/>
                <a:gd name="connsiteX169" fmla="*/ 525895 w 599160"/>
                <a:gd name="connsiteY169" fmla="*/ 456355 h 468773"/>
                <a:gd name="connsiteX170" fmla="*/ 536450 w 599160"/>
                <a:gd name="connsiteY170" fmla="*/ 451078 h 468773"/>
                <a:gd name="connsiteX171" fmla="*/ 545764 w 599160"/>
                <a:gd name="connsiteY171" fmla="*/ 441454 h 468773"/>
                <a:gd name="connsiteX172" fmla="*/ 551041 w 599160"/>
                <a:gd name="connsiteY172" fmla="*/ 428726 h 468773"/>
                <a:gd name="connsiteX173" fmla="*/ 555077 w 599160"/>
                <a:gd name="connsiteY173" fmla="*/ 412893 h 468773"/>
                <a:gd name="connsiteX174" fmla="*/ 560355 w 599160"/>
                <a:gd name="connsiteY174" fmla="*/ 397991 h 468773"/>
                <a:gd name="connsiteX175" fmla="*/ 563459 w 599160"/>
                <a:gd name="connsiteY175" fmla="*/ 383090 h 468773"/>
                <a:gd name="connsiteX176" fmla="*/ 574945 w 599160"/>
                <a:gd name="connsiteY176" fmla="*/ 358875 h 468773"/>
                <a:gd name="connsiteX177" fmla="*/ 584259 w 599160"/>
                <a:gd name="connsiteY177" fmla="*/ 336523 h 468773"/>
                <a:gd name="connsiteX178" fmla="*/ 592641 w 599160"/>
                <a:gd name="connsiteY178" fmla="*/ 316655 h 468773"/>
                <a:gd name="connsiteX179" fmla="*/ 598850 w 599160"/>
                <a:gd name="connsiteY179" fmla="*/ 294303 h 468773"/>
                <a:gd name="connsiteX180" fmla="*/ 599781 w 599160"/>
                <a:gd name="connsiteY180" fmla="*/ 271950 h 468773"/>
                <a:gd name="connsiteX181" fmla="*/ 596677 w 599160"/>
                <a:gd name="connsiteY181" fmla="*/ 244631 h 4687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</a:cxnLst>
              <a:rect l="l" t="t" r="r" b="b"/>
              <a:pathLst>
                <a:path w="599160" h="468773">
                  <a:moveTo>
                    <a:pt x="587363" y="227557"/>
                  </a:moveTo>
                  <a:lnTo>
                    <a:pt x="578050" y="214828"/>
                  </a:lnTo>
                  <a:lnTo>
                    <a:pt x="567495" y="202100"/>
                  </a:lnTo>
                  <a:lnTo>
                    <a:pt x="560355" y="183163"/>
                  </a:lnTo>
                  <a:lnTo>
                    <a:pt x="540486" y="183163"/>
                  </a:lnTo>
                  <a:lnTo>
                    <a:pt x="536450" y="165157"/>
                  </a:lnTo>
                  <a:lnTo>
                    <a:pt x="526826" y="151498"/>
                  </a:lnTo>
                  <a:lnTo>
                    <a:pt x="523722" y="146220"/>
                  </a:lnTo>
                  <a:lnTo>
                    <a:pt x="520617" y="143115"/>
                  </a:lnTo>
                  <a:lnTo>
                    <a:pt x="514408" y="140942"/>
                  </a:lnTo>
                  <a:lnTo>
                    <a:pt x="509131" y="138769"/>
                  </a:lnTo>
                  <a:lnTo>
                    <a:pt x="499818" y="138769"/>
                  </a:lnTo>
                  <a:lnTo>
                    <a:pt x="496713" y="129145"/>
                  </a:lnTo>
                  <a:lnTo>
                    <a:pt x="492677" y="116417"/>
                  </a:lnTo>
                  <a:lnTo>
                    <a:pt x="487400" y="98411"/>
                  </a:lnTo>
                  <a:lnTo>
                    <a:pt x="484295" y="83820"/>
                  </a:lnTo>
                  <a:lnTo>
                    <a:pt x="479949" y="71092"/>
                  </a:lnTo>
                  <a:lnTo>
                    <a:pt x="479949" y="64573"/>
                  </a:lnTo>
                  <a:lnTo>
                    <a:pt x="476845" y="63641"/>
                  </a:lnTo>
                  <a:lnTo>
                    <a:pt x="472809" y="63641"/>
                  </a:lnTo>
                  <a:lnTo>
                    <a:pt x="467531" y="61468"/>
                  </a:lnTo>
                  <a:lnTo>
                    <a:pt x="463496" y="61468"/>
                  </a:lnTo>
                  <a:lnTo>
                    <a:pt x="458218" y="59295"/>
                  </a:lnTo>
                  <a:lnTo>
                    <a:pt x="456045" y="57122"/>
                  </a:lnTo>
                  <a:lnTo>
                    <a:pt x="452940" y="49982"/>
                  </a:lnTo>
                  <a:lnTo>
                    <a:pt x="448905" y="37253"/>
                  </a:lnTo>
                  <a:lnTo>
                    <a:pt x="443627" y="22352"/>
                  </a:lnTo>
                  <a:lnTo>
                    <a:pt x="441454" y="9624"/>
                  </a:lnTo>
                  <a:lnTo>
                    <a:pt x="440523" y="0"/>
                  </a:lnTo>
                  <a:lnTo>
                    <a:pt x="436487" y="0"/>
                  </a:lnTo>
                  <a:lnTo>
                    <a:pt x="431209" y="19247"/>
                  </a:lnTo>
                  <a:lnTo>
                    <a:pt x="426863" y="42531"/>
                  </a:lnTo>
                  <a:lnTo>
                    <a:pt x="425931" y="66746"/>
                  </a:lnTo>
                  <a:lnTo>
                    <a:pt x="420654" y="91271"/>
                  </a:lnTo>
                  <a:lnTo>
                    <a:pt x="411341" y="105862"/>
                  </a:lnTo>
                  <a:lnTo>
                    <a:pt x="398923" y="105862"/>
                  </a:lnTo>
                  <a:lnTo>
                    <a:pt x="382159" y="100584"/>
                  </a:lnTo>
                  <a:lnTo>
                    <a:pt x="365395" y="91271"/>
                  </a:lnTo>
                  <a:lnTo>
                    <a:pt x="348941" y="81647"/>
                  </a:lnTo>
                  <a:lnTo>
                    <a:pt x="336213" y="74196"/>
                  </a:lnTo>
                  <a:lnTo>
                    <a:pt x="343663" y="49982"/>
                  </a:lnTo>
                  <a:lnTo>
                    <a:pt x="356081" y="33838"/>
                  </a:lnTo>
                  <a:lnTo>
                    <a:pt x="356081" y="24525"/>
                  </a:lnTo>
                  <a:lnTo>
                    <a:pt x="338386" y="26698"/>
                  </a:lnTo>
                  <a:lnTo>
                    <a:pt x="321622" y="26698"/>
                  </a:lnTo>
                  <a:lnTo>
                    <a:pt x="306099" y="24525"/>
                  </a:lnTo>
                  <a:lnTo>
                    <a:pt x="291509" y="17075"/>
                  </a:lnTo>
                  <a:lnTo>
                    <a:pt x="276917" y="17075"/>
                  </a:lnTo>
                  <a:lnTo>
                    <a:pt x="277849" y="19247"/>
                  </a:lnTo>
                  <a:lnTo>
                    <a:pt x="280022" y="20179"/>
                  </a:lnTo>
                  <a:lnTo>
                    <a:pt x="280022" y="22352"/>
                  </a:lnTo>
                  <a:lnTo>
                    <a:pt x="284368" y="24525"/>
                  </a:lnTo>
                  <a:lnTo>
                    <a:pt x="274745" y="33838"/>
                  </a:lnTo>
                  <a:lnTo>
                    <a:pt x="265431" y="37253"/>
                  </a:lnTo>
                  <a:lnTo>
                    <a:pt x="256118" y="42531"/>
                  </a:lnTo>
                  <a:lnTo>
                    <a:pt x="248977" y="48740"/>
                  </a:lnTo>
                  <a:lnTo>
                    <a:pt x="243700" y="57122"/>
                  </a:lnTo>
                  <a:lnTo>
                    <a:pt x="240595" y="74196"/>
                  </a:lnTo>
                  <a:lnTo>
                    <a:pt x="234387" y="72023"/>
                  </a:lnTo>
                  <a:lnTo>
                    <a:pt x="230972" y="71092"/>
                  </a:lnTo>
                  <a:lnTo>
                    <a:pt x="226005" y="71092"/>
                  </a:lnTo>
                  <a:lnTo>
                    <a:pt x="220727" y="68919"/>
                  </a:lnTo>
                  <a:lnTo>
                    <a:pt x="218554" y="63641"/>
                  </a:lnTo>
                  <a:lnTo>
                    <a:pt x="218554" y="59295"/>
                  </a:lnTo>
                  <a:lnTo>
                    <a:pt x="218554" y="56191"/>
                  </a:lnTo>
                  <a:lnTo>
                    <a:pt x="216381" y="54017"/>
                  </a:lnTo>
                  <a:lnTo>
                    <a:pt x="209241" y="49982"/>
                  </a:lnTo>
                  <a:lnTo>
                    <a:pt x="198685" y="56191"/>
                  </a:lnTo>
                  <a:lnTo>
                    <a:pt x="187509" y="63641"/>
                  </a:lnTo>
                  <a:lnTo>
                    <a:pt x="176954" y="72023"/>
                  </a:lnTo>
                  <a:lnTo>
                    <a:pt x="167641" y="81647"/>
                  </a:lnTo>
                  <a:lnTo>
                    <a:pt x="160190" y="85683"/>
                  </a:lnTo>
                  <a:lnTo>
                    <a:pt x="160190" y="98411"/>
                  </a:lnTo>
                  <a:lnTo>
                    <a:pt x="145599" y="103689"/>
                  </a:lnTo>
                  <a:lnTo>
                    <a:pt x="134112" y="114554"/>
                  </a:lnTo>
                  <a:lnTo>
                    <a:pt x="126041" y="129145"/>
                  </a:lnTo>
                  <a:lnTo>
                    <a:pt x="120763" y="143115"/>
                  </a:lnTo>
                  <a:lnTo>
                    <a:pt x="106172" y="146220"/>
                  </a:lnTo>
                  <a:lnTo>
                    <a:pt x="89409" y="150256"/>
                  </a:lnTo>
                  <a:lnTo>
                    <a:pt x="70782" y="153671"/>
                  </a:lnTo>
                  <a:lnTo>
                    <a:pt x="56191" y="155533"/>
                  </a:lnTo>
                  <a:lnTo>
                    <a:pt x="47809" y="155533"/>
                  </a:lnTo>
                  <a:lnTo>
                    <a:pt x="34149" y="161121"/>
                  </a:lnTo>
                  <a:lnTo>
                    <a:pt x="23904" y="170435"/>
                  </a:lnTo>
                  <a:lnTo>
                    <a:pt x="16454" y="180990"/>
                  </a:lnTo>
                  <a:lnTo>
                    <a:pt x="9313" y="192787"/>
                  </a:lnTo>
                  <a:lnTo>
                    <a:pt x="0" y="203342"/>
                  </a:lnTo>
                  <a:lnTo>
                    <a:pt x="4036" y="216070"/>
                  </a:lnTo>
                  <a:lnTo>
                    <a:pt x="7140" y="227557"/>
                  </a:lnTo>
                  <a:lnTo>
                    <a:pt x="16454" y="237180"/>
                  </a:lnTo>
                  <a:lnTo>
                    <a:pt x="14591" y="240285"/>
                  </a:lnTo>
                  <a:lnTo>
                    <a:pt x="13349" y="242458"/>
                  </a:lnTo>
                  <a:lnTo>
                    <a:pt x="11176" y="244631"/>
                  </a:lnTo>
                  <a:lnTo>
                    <a:pt x="9313" y="242458"/>
                  </a:lnTo>
                  <a:lnTo>
                    <a:pt x="7140" y="242458"/>
                  </a:lnTo>
                  <a:lnTo>
                    <a:pt x="4036" y="240285"/>
                  </a:lnTo>
                  <a:lnTo>
                    <a:pt x="0" y="240285"/>
                  </a:lnTo>
                  <a:lnTo>
                    <a:pt x="4036" y="253013"/>
                  </a:lnTo>
                  <a:lnTo>
                    <a:pt x="9313" y="270088"/>
                  </a:lnTo>
                  <a:lnTo>
                    <a:pt x="18627" y="289025"/>
                  </a:lnTo>
                  <a:lnTo>
                    <a:pt x="25767" y="309204"/>
                  </a:lnTo>
                  <a:lnTo>
                    <a:pt x="33218" y="327210"/>
                  </a:lnTo>
                  <a:lnTo>
                    <a:pt x="34149" y="346147"/>
                  </a:lnTo>
                  <a:lnTo>
                    <a:pt x="33218" y="361980"/>
                  </a:lnTo>
                  <a:lnTo>
                    <a:pt x="23904" y="375639"/>
                  </a:lnTo>
                  <a:lnTo>
                    <a:pt x="27009" y="381227"/>
                  </a:lnTo>
                  <a:lnTo>
                    <a:pt x="33218" y="386505"/>
                  </a:lnTo>
                  <a:lnTo>
                    <a:pt x="36322" y="391782"/>
                  </a:lnTo>
                  <a:lnTo>
                    <a:pt x="40358" y="398923"/>
                  </a:lnTo>
                  <a:lnTo>
                    <a:pt x="54949" y="398923"/>
                  </a:lnTo>
                  <a:lnTo>
                    <a:pt x="67677" y="397991"/>
                  </a:lnTo>
                  <a:lnTo>
                    <a:pt x="77922" y="391782"/>
                  </a:lnTo>
                  <a:lnTo>
                    <a:pt x="91582" y="386505"/>
                  </a:lnTo>
                  <a:lnTo>
                    <a:pt x="103999" y="383090"/>
                  </a:lnTo>
                  <a:lnTo>
                    <a:pt x="121695" y="381227"/>
                  </a:lnTo>
                  <a:lnTo>
                    <a:pt x="138459" y="383090"/>
                  </a:lnTo>
                  <a:lnTo>
                    <a:pt x="156154" y="383090"/>
                  </a:lnTo>
                  <a:lnTo>
                    <a:pt x="163294" y="358875"/>
                  </a:lnTo>
                  <a:lnTo>
                    <a:pt x="176954" y="354529"/>
                  </a:lnTo>
                  <a:lnTo>
                    <a:pt x="194649" y="351425"/>
                  </a:lnTo>
                  <a:lnTo>
                    <a:pt x="214518" y="347078"/>
                  </a:lnTo>
                  <a:lnTo>
                    <a:pt x="234387" y="346147"/>
                  </a:lnTo>
                  <a:lnTo>
                    <a:pt x="255186" y="343974"/>
                  </a:lnTo>
                  <a:lnTo>
                    <a:pt x="269777" y="346147"/>
                  </a:lnTo>
                  <a:lnTo>
                    <a:pt x="280022" y="349252"/>
                  </a:lnTo>
                  <a:lnTo>
                    <a:pt x="296786" y="351425"/>
                  </a:lnTo>
                  <a:lnTo>
                    <a:pt x="309204" y="358875"/>
                  </a:lnTo>
                  <a:lnTo>
                    <a:pt x="318517" y="368499"/>
                  </a:lnTo>
                  <a:lnTo>
                    <a:pt x="325968" y="379054"/>
                  </a:lnTo>
                  <a:lnTo>
                    <a:pt x="331245" y="390541"/>
                  </a:lnTo>
                  <a:lnTo>
                    <a:pt x="345837" y="384332"/>
                  </a:lnTo>
                  <a:lnTo>
                    <a:pt x="355150" y="379054"/>
                  </a:lnTo>
                  <a:lnTo>
                    <a:pt x="363532" y="369431"/>
                  </a:lnTo>
                  <a:lnTo>
                    <a:pt x="363532" y="375639"/>
                  </a:lnTo>
                  <a:lnTo>
                    <a:pt x="367568" y="375639"/>
                  </a:lnTo>
                  <a:lnTo>
                    <a:pt x="363532" y="381227"/>
                  </a:lnTo>
                  <a:lnTo>
                    <a:pt x="358254" y="386505"/>
                  </a:lnTo>
                  <a:lnTo>
                    <a:pt x="350804" y="390541"/>
                  </a:lnTo>
                  <a:lnTo>
                    <a:pt x="350804" y="393645"/>
                  </a:lnTo>
                  <a:lnTo>
                    <a:pt x="356081" y="393645"/>
                  </a:lnTo>
                  <a:lnTo>
                    <a:pt x="356081" y="398923"/>
                  </a:lnTo>
                  <a:lnTo>
                    <a:pt x="358254" y="398923"/>
                  </a:lnTo>
                  <a:lnTo>
                    <a:pt x="360427" y="398923"/>
                  </a:lnTo>
                  <a:lnTo>
                    <a:pt x="362290" y="397991"/>
                  </a:lnTo>
                  <a:lnTo>
                    <a:pt x="362290" y="395818"/>
                  </a:lnTo>
                  <a:lnTo>
                    <a:pt x="363532" y="393645"/>
                  </a:lnTo>
                  <a:lnTo>
                    <a:pt x="369741" y="395818"/>
                  </a:lnTo>
                  <a:lnTo>
                    <a:pt x="370672" y="397991"/>
                  </a:lnTo>
                  <a:lnTo>
                    <a:pt x="372845" y="398923"/>
                  </a:lnTo>
                  <a:lnTo>
                    <a:pt x="372845" y="401096"/>
                  </a:lnTo>
                  <a:lnTo>
                    <a:pt x="372845" y="403269"/>
                  </a:lnTo>
                  <a:lnTo>
                    <a:pt x="370672" y="405442"/>
                  </a:lnTo>
                  <a:lnTo>
                    <a:pt x="370672" y="406373"/>
                  </a:lnTo>
                  <a:lnTo>
                    <a:pt x="372845" y="408547"/>
                  </a:lnTo>
                  <a:lnTo>
                    <a:pt x="376881" y="410720"/>
                  </a:lnTo>
                  <a:lnTo>
                    <a:pt x="379986" y="413824"/>
                  </a:lnTo>
                  <a:lnTo>
                    <a:pt x="385263" y="415997"/>
                  </a:lnTo>
                  <a:lnTo>
                    <a:pt x="391472" y="418170"/>
                  </a:lnTo>
                  <a:lnTo>
                    <a:pt x="396750" y="419102"/>
                  </a:lnTo>
                  <a:lnTo>
                    <a:pt x="403890" y="456355"/>
                  </a:lnTo>
                  <a:lnTo>
                    <a:pt x="420654" y="458218"/>
                  </a:lnTo>
                  <a:lnTo>
                    <a:pt x="434314" y="460391"/>
                  </a:lnTo>
                  <a:lnTo>
                    <a:pt x="447663" y="462564"/>
                  </a:lnTo>
                  <a:lnTo>
                    <a:pt x="458218" y="458218"/>
                  </a:lnTo>
                  <a:lnTo>
                    <a:pt x="467531" y="451078"/>
                  </a:lnTo>
                  <a:lnTo>
                    <a:pt x="479949" y="462564"/>
                  </a:lnTo>
                  <a:lnTo>
                    <a:pt x="491436" y="470946"/>
                  </a:lnTo>
                  <a:lnTo>
                    <a:pt x="499818" y="467842"/>
                  </a:lnTo>
                  <a:lnTo>
                    <a:pt x="513477" y="462564"/>
                  </a:lnTo>
                  <a:lnTo>
                    <a:pt x="525895" y="456355"/>
                  </a:lnTo>
                  <a:lnTo>
                    <a:pt x="536450" y="451078"/>
                  </a:lnTo>
                  <a:lnTo>
                    <a:pt x="545764" y="441454"/>
                  </a:lnTo>
                  <a:lnTo>
                    <a:pt x="551041" y="428726"/>
                  </a:lnTo>
                  <a:lnTo>
                    <a:pt x="555077" y="412893"/>
                  </a:lnTo>
                  <a:lnTo>
                    <a:pt x="560355" y="397991"/>
                  </a:lnTo>
                  <a:lnTo>
                    <a:pt x="563459" y="383090"/>
                  </a:lnTo>
                  <a:lnTo>
                    <a:pt x="574945" y="358875"/>
                  </a:lnTo>
                  <a:lnTo>
                    <a:pt x="584259" y="336523"/>
                  </a:lnTo>
                  <a:lnTo>
                    <a:pt x="592641" y="316655"/>
                  </a:lnTo>
                  <a:lnTo>
                    <a:pt x="598850" y="294303"/>
                  </a:lnTo>
                  <a:lnTo>
                    <a:pt x="599781" y="271950"/>
                  </a:lnTo>
                  <a:lnTo>
                    <a:pt x="596677" y="244631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: Shape 397">
              <a:extLst>
                <a:ext uri="{FF2B5EF4-FFF2-40B4-BE49-F238E27FC236}">
                  <a16:creationId xmlns:a16="http://schemas.microsoft.com/office/drawing/2014/main" id="{FA5A006C-D005-45E4-8FB6-C9525B770E34}"/>
                </a:ext>
              </a:extLst>
            </p:cNvPr>
            <p:cNvSpPr/>
            <p:nvPr/>
          </p:nvSpPr>
          <p:spPr>
            <a:xfrm>
              <a:off x="7376444" y="5893661"/>
              <a:ext cx="15522" cy="9313"/>
            </a:xfrm>
            <a:custGeom>
              <a:avLst/>
              <a:gdLst>
                <a:gd name="connsiteX0" fmla="*/ 9313 w 15522"/>
                <a:gd name="connsiteY0" fmla="*/ 5278 h 9313"/>
                <a:gd name="connsiteX1" fmla="*/ 9313 w 15522"/>
                <a:gd name="connsiteY1" fmla="*/ 3104 h 9313"/>
                <a:gd name="connsiteX2" fmla="*/ 7140 w 15522"/>
                <a:gd name="connsiteY2" fmla="*/ 2173 h 9313"/>
                <a:gd name="connsiteX3" fmla="*/ 4967 w 15522"/>
                <a:gd name="connsiteY3" fmla="*/ 2173 h 9313"/>
                <a:gd name="connsiteX4" fmla="*/ 3104 w 15522"/>
                <a:gd name="connsiteY4" fmla="*/ 0 h 9313"/>
                <a:gd name="connsiteX5" fmla="*/ 0 w 15522"/>
                <a:gd name="connsiteY5" fmla="*/ 0 h 9313"/>
                <a:gd name="connsiteX6" fmla="*/ 3104 w 15522"/>
                <a:gd name="connsiteY6" fmla="*/ 3104 h 9313"/>
                <a:gd name="connsiteX7" fmla="*/ 4967 w 15522"/>
                <a:gd name="connsiteY7" fmla="*/ 5278 h 9313"/>
                <a:gd name="connsiteX8" fmla="*/ 7140 w 15522"/>
                <a:gd name="connsiteY8" fmla="*/ 7451 h 9313"/>
                <a:gd name="connsiteX9" fmla="*/ 10245 w 15522"/>
                <a:gd name="connsiteY9" fmla="*/ 9624 h 9313"/>
                <a:gd name="connsiteX10" fmla="*/ 16454 w 15522"/>
                <a:gd name="connsiteY10" fmla="*/ 10555 h 9313"/>
                <a:gd name="connsiteX11" fmla="*/ 16454 w 15522"/>
                <a:gd name="connsiteY11" fmla="*/ 7451 h 9313"/>
                <a:gd name="connsiteX12" fmla="*/ 12418 w 15522"/>
                <a:gd name="connsiteY12" fmla="*/ 7451 h 9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5522" h="9313">
                  <a:moveTo>
                    <a:pt x="9313" y="5278"/>
                  </a:moveTo>
                  <a:lnTo>
                    <a:pt x="9313" y="3104"/>
                  </a:lnTo>
                  <a:lnTo>
                    <a:pt x="7140" y="2173"/>
                  </a:lnTo>
                  <a:lnTo>
                    <a:pt x="4967" y="2173"/>
                  </a:lnTo>
                  <a:lnTo>
                    <a:pt x="3104" y="0"/>
                  </a:lnTo>
                  <a:lnTo>
                    <a:pt x="0" y="0"/>
                  </a:lnTo>
                  <a:lnTo>
                    <a:pt x="3104" y="3104"/>
                  </a:lnTo>
                  <a:lnTo>
                    <a:pt x="4967" y="5278"/>
                  </a:lnTo>
                  <a:lnTo>
                    <a:pt x="7140" y="7451"/>
                  </a:lnTo>
                  <a:lnTo>
                    <a:pt x="10245" y="9624"/>
                  </a:lnTo>
                  <a:lnTo>
                    <a:pt x="16454" y="10555"/>
                  </a:lnTo>
                  <a:lnTo>
                    <a:pt x="16454" y="7451"/>
                  </a:lnTo>
                  <a:lnTo>
                    <a:pt x="12418" y="7451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: Shape 398">
              <a:extLst>
                <a:ext uri="{FF2B5EF4-FFF2-40B4-BE49-F238E27FC236}">
                  <a16:creationId xmlns:a16="http://schemas.microsoft.com/office/drawing/2014/main" id="{F6CA0488-D6C7-4149-A9C5-280B5ED5172B}"/>
                </a:ext>
              </a:extLst>
            </p:cNvPr>
            <p:cNvSpPr/>
            <p:nvPr/>
          </p:nvSpPr>
          <p:spPr>
            <a:xfrm>
              <a:off x="2900127" y="5457796"/>
              <a:ext cx="55880" cy="37253"/>
            </a:xfrm>
            <a:custGeom>
              <a:avLst/>
              <a:gdLst>
                <a:gd name="connsiteX0" fmla="*/ 29182 w 55880"/>
                <a:gd name="connsiteY0" fmla="*/ 5278 h 37253"/>
                <a:gd name="connsiteX1" fmla="*/ 12418 w 55880"/>
                <a:gd name="connsiteY1" fmla="*/ 0 h 37253"/>
                <a:gd name="connsiteX2" fmla="*/ 10245 w 55880"/>
                <a:gd name="connsiteY2" fmla="*/ 1863 h 37253"/>
                <a:gd name="connsiteX3" fmla="*/ 8072 w 55880"/>
                <a:gd name="connsiteY3" fmla="*/ 1863 h 37253"/>
                <a:gd name="connsiteX4" fmla="*/ 8072 w 55880"/>
                <a:gd name="connsiteY4" fmla="*/ 3104 h 37253"/>
                <a:gd name="connsiteX5" fmla="*/ 7140 w 55880"/>
                <a:gd name="connsiteY5" fmla="*/ 3104 h 37253"/>
                <a:gd name="connsiteX6" fmla="*/ 3104 w 55880"/>
                <a:gd name="connsiteY6" fmla="*/ 5278 h 37253"/>
                <a:gd name="connsiteX7" fmla="*/ 3104 w 55880"/>
                <a:gd name="connsiteY7" fmla="*/ 18006 h 37253"/>
                <a:gd name="connsiteX8" fmla="*/ 3104 w 55880"/>
                <a:gd name="connsiteY8" fmla="*/ 27319 h 37253"/>
                <a:gd name="connsiteX9" fmla="*/ 0 w 55880"/>
                <a:gd name="connsiteY9" fmla="*/ 36943 h 37253"/>
                <a:gd name="connsiteX10" fmla="*/ 3104 w 55880"/>
                <a:gd name="connsiteY10" fmla="*/ 36943 h 37253"/>
                <a:gd name="connsiteX11" fmla="*/ 3104 w 55880"/>
                <a:gd name="connsiteY11" fmla="*/ 40047 h 37253"/>
                <a:gd name="connsiteX12" fmla="*/ 15522 w 55880"/>
                <a:gd name="connsiteY12" fmla="*/ 36943 h 37253"/>
                <a:gd name="connsiteX13" fmla="*/ 27009 w 55880"/>
                <a:gd name="connsiteY13" fmla="*/ 34770 h 37253"/>
                <a:gd name="connsiteX14" fmla="*/ 39427 w 55880"/>
                <a:gd name="connsiteY14" fmla="*/ 32597 h 37253"/>
                <a:gd name="connsiteX15" fmla="*/ 51844 w 55880"/>
                <a:gd name="connsiteY15" fmla="*/ 24215 h 37253"/>
                <a:gd name="connsiteX16" fmla="*/ 56191 w 55880"/>
                <a:gd name="connsiteY16" fmla="*/ 24215 h 37253"/>
                <a:gd name="connsiteX17" fmla="*/ 56191 w 55880"/>
                <a:gd name="connsiteY17" fmla="*/ 19868 h 37253"/>
                <a:gd name="connsiteX18" fmla="*/ 41600 w 55880"/>
                <a:gd name="connsiteY18" fmla="*/ 12418 h 372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55880" h="37253">
                  <a:moveTo>
                    <a:pt x="29182" y="5278"/>
                  </a:moveTo>
                  <a:lnTo>
                    <a:pt x="12418" y="0"/>
                  </a:lnTo>
                  <a:lnTo>
                    <a:pt x="10245" y="1863"/>
                  </a:lnTo>
                  <a:lnTo>
                    <a:pt x="8072" y="1863"/>
                  </a:lnTo>
                  <a:lnTo>
                    <a:pt x="8072" y="3104"/>
                  </a:lnTo>
                  <a:lnTo>
                    <a:pt x="7140" y="3104"/>
                  </a:lnTo>
                  <a:lnTo>
                    <a:pt x="3104" y="5278"/>
                  </a:lnTo>
                  <a:lnTo>
                    <a:pt x="3104" y="18006"/>
                  </a:lnTo>
                  <a:lnTo>
                    <a:pt x="3104" y="27319"/>
                  </a:lnTo>
                  <a:lnTo>
                    <a:pt x="0" y="36943"/>
                  </a:lnTo>
                  <a:lnTo>
                    <a:pt x="3104" y="36943"/>
                  </a:lnTo>
                  <a:lnTo>
                    <a:pt x="3104" y="40047"/>
                  </a:lnTo>
                  <a:lnTo>
                    <a:pt x="15522" y="36943"/>
                  </a:lnTo>
                  <a:lnTo>
                    <a:pt x="27009" y="34770"/>
                  </a:lnTo>
                  <a:lnTo>
                    <a:pt x="39427" y="32597"/>
                  </a:lnTo>
                  <a:lnTo>
                    <a:pt x="51844" y="24215"/>
                  </a:lnTo>
                  <a:lnTo>
                    <a:pt x="56191" y="24215"/>
                  </a:lnTo>
                  <a:lnTo>
                    <a:pt x="56191" y="19868"/>
                  </a:lnTo>
                  <a:lnTo>
                    <a:pt x="41600" y="12418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: Shape 399">
              <a:extLst>
                <a:ext uri="{FF2B5EF4-FFF2-40B4-BE49-F238E27FC236}">
                  <a16:creationId xmlns:a16="http://schemas.microsoft.com/office/drawing/2014/main" id="{742BF52B-90EA-40BE-A9FF-278F1BF8AF68}"/>
                </a:ext>
              </a:extLst>
            </p:cNvPr>
            <p:cNvSpPr/>
            <p:nvPr/>
          </p:nvSpPr>
          <p:spPr>
            <a:xfrm>
              <a:off x="6488880" y="5710498"/>
              <a:ext cx="301132" cy="207999"/>
            </a:xfrm>
            <a:custGeom>
              <a:avLst/>
              <a:gdLst>
                <a:gd name="connsiteX0" fmla="*/ 284368 w 301132"/>
                <a:gd name="connsiteY0" fmla="*/ 210793 h 207998"/>
                <a:gd name="connsiteX1" fmla="*/ 294613 w 301132"/>
                <a:gd name="connsiteY1" fmla="*/ 207378 h 207998"/>
                <a:gd name="connsiteX2" fmla="*/ 297718 w 301132"/>
                <a:gd name="connsiteY2" fmla="*/ 205515 h 207998"/>
                <a:gd name="connsiteX3" fmla="*/ 299891 w 301132"/>
                <a:gd name="connsiteY3" fmla="*/ 205515 h 207998"/>
                <a:gd name="connsiteX4" fmla="*/ 302064 w 301132"/>
                <a:gd name="connsiteY4" fmla="*/ 203342 h 207998"/>
                <a:gd name="connsiteX5" fmla="*/ 303926 w 301132"/>
                <a:gd name="connsiteY5" fmla="*/ 203342 h 207998"/>
                <a:gd name="connsiteX6" fmla="*/ 287473 w 301132"/>
                <a:gd name="connsiteY6" fmla="*/ 195891 h 207998"/>
                <a:gd name="connsiteX7" fmla="*/ 269777 w 301132"/>
                <a:gd name="connsiteY7" fmla="*/ 186267 h 207998"/>
                <a:gd name="connsiteX8" fmla="*/ 250840 w 301132"/>
                <a:gd name="connsiteY8" fmla="*/ 178817 h 207998"/>
                <a:gd name="connsiteX9" fmla="*/ 234387 w 301132"/>
                <a:gd name="connsiteY9" fmla="*/ 173539 h 207998"/>
                <a:gd name="connsiteX10" fmla="*/ 226936 w 301132"/>
                <a:gd name="connsiteY10" fmla="*/ 175712 h 207998"/>
                <a:gd name="connsiteX11" fmla="*/ 219796 w 301132"/>
                <a:gd name="connsiteY11" fmla="*/ 178817 h 207998"/>
                <a:gd name="connsiteX12" fmla="*/ 211413 w 301132"/>
                <a:gd name="connsiteY12" fmla="*/ 183163 h 207998"/>
                <a:gd name="connsiteX13" fmla="*/ 199927 w 301132"/>
                <a:gd name="connsiteY13" fmla="*/ 183163 h 207998"/>
                <a:gd name="connsiteX14" fmla="*/ 190614 w 301132"/>
                <a:gd name="connsiteY14" fmla="*/ 177886 h 207998"/>
                <a:gd name="connsiteX15" fmla="*/ 184094 w 301132"/>
                <a:gd name="connsiteY15" fmla="*/ 171366 h 207998"/>
                <a:gd name="connsiteX16" fmla="*/ 174781 w 301132"/>
                <a:gd name="connsiteY16" fmla="*/ 168262 h 207998"/>
                <a:gd name="connsiteX17" fmla="*/ 160190 w 301132"/>
                <a:gd name="connsiteY17" fmla="*/ 166089 h 207998"/>
                <a:gd name="connsiteX18" fmla="*/ 160190 w 301132"/>
                <a:gd name="connsiteY18" fmla="*/ 144047 h 207998"/>
                <a:gd name="connsiteX19" fmla="*/ 163294 w 301132"/>
                <a:gd name="connsiteY19" fmla="*/ 126041 h 207998"/>
                <a:gd name="connsiteX20" fmla="*/ 145599 w 301132"/>
                <a:gd name="connsiteY20" fmla="*/ 111140 h 207998"/>
                <a:gd name="connsiteX21" fmla="*/ 133181 w 301132"/>
                <a:gd name="connsiteY21" fmla="*/ 92202 h 207998"/>
                <a:gd name="connsiteX22" fmla="*/ 121695 w 301132"/>
                <a:gd name="connsiteY22" fmla="*/ 76370 h 207998"/>
                <a:gd name="connsiteX23" fmla="*/ 109277 w 301132"/>
                <a:gd name="connsiteY23" fmla="*/ 61468 h 207998"/>
                <a:gd name="connsiteX24" fmla="*/ 101826 w 301132"/>
                <a:gd name="connsiteY24" fmla="*/ 54018 h 207998"/>
                <a:gd name="connsiteX25" fmla="*/ 99964 w 301132"/>
                <a:gd name="connsiteY25" fmla="*/ 54018 h 207998"/>
                <a:gd name="connsiteX26" fmla="*/ 99964 w 301132"/>
                <a:gd name="connsiteY26" fmla="*/ 51844 h 207998"/>
                <a:gd name="connsiteX27" fmla="*/ 94686 w 301132"/>
                <a:gd name="connsiteY27" fmla="*/ 47809 h 207998"/>
                <a:gd name="connsiteX28" fmla="*/ 76991 w 301132"/>
                <a:gd name="connsiteY28" fmla="*/ 39116 h 207998"/>
                <a:gd name="connsiteX29" fmla="*/ 62400 w 301132"/>
                <a:gd name="connsiteY29" fmla="*/ 29803 h 207998"/>
                <a:gd name="connsiteX30" fmla="*/ 47809 w 301132"/>
                <a:gd name="connsiteY30" fmla="*/ 20179 h 207998"/>
                <a:gd name="connsiteX31" fmla="*/ 34149 w 301132"/>
                <a:gd name="connsiteY31" fmla="*/ 4346 h 207998"/>
                <a:gd name="connsiteX32" fmla="*/ 0 w 301132"/>
                <a:gd name="connsiteY32" fmla="*/ 0 h 207998"/>
                <a:gd name="connsiteX33" fmla="*/ 4967 w 301132"/>
                <a:gd name="connsiteY33" fmla="*/ 17075 h 207998"/>
                <a:gd name="connsiteX34" fmla="*/ 16454 w 301132"/>
                <a:gd name="connsiteY34" fmla="*/ 27630 h 207998"/>
                <a:gd name="connsiteX35" fmla="*/ 29182 w 301132"/>
                <a:gd name="connsiteY35" fmla="*/ 39116 h 207998"/>
                <a:gd name="connsiteX36" fmla="*/ 40358 w 301132"/>
                <a:gd name="connsiteY36" fmla="*/ 47809 h 207998"/>
                <a:gd name="connsiteX37" fmla="*/ 50913 w 301132"/>
                <a:gd name="connsiteY37" fmla="*/ 61468 h 207998"/>
                <a:gd name="connsiteX38" fmla="*/ 62400 w 301132"/>
                <a:gd name="connsiteY38" fmla="*/ 77301 h 207998"/>
                <a:gd name="connsiteX39" fmla="*/ 72644 w 301132"/>
                <a:gd name="connsiteY39" fmla="*/ 98411 h 207998"/>
                <a:gd name="connsiteX40" fmla="*/ 85373 w 301132"/>
                <a:gd name="connsiteY40" fmla="*/ 118590 h 207998"/>
                <a:gd name="connsiteX41" fmla="*/ 97790 w 301132"/>
                <a:gd name="connsiteY41" fmla="*/ 136596 h 207998"/>
                <a:gd name="connsiteX42" fmla="*/ 114555 w 301132"/>
                <a:gd name="connsiteY42" fmla="*/ 153671 h 207998"/>
                <a:gd name="connsiteX43" fmla="*/ 133181 w 301132"/>
                <a:gd name="connsiteY43" fmla="*/ 164226 h 207998"/>
                <a:gd name="connsiteX44" fmla="*/ 155223 w 301132"/>
                <a:gd name="connsiteY44" fmla="*/ 170435 h 207998"/>
                <a:gd name="connsiteX45" fmla="*/ 153050 w 301132"/>
                <a:gd name="connsiteY45" fmla="*/ 173539 h 207998"/>
                <a:gd name="connsiteX46" fmla="*/ 150877 w 301132"/>
                <a:gd name="connsiteY46" fmla="*/ 175712 h 207998"/>
                <a:gd name="connsiteX47" fmla="*/ 147772 w 301132"/>
                <a:gd name="connsiteY47" fmla="*/ 178817 h 207998"/>
                <a:gd name="connsiteX48" fmla="*/ 155223 w 301132"/>
                <a:gd name="connsiteY48" fmla="*/ 183163 h 207998"/>
                <a:gd name="connsiteX49" fmla="*/ 170745 w 301132"/>
                <a:gd name="connsiteY49" fmla="*/ 190614 h 207998"/>
                <a:gd name="connsiteX50" fmla="*/ 190614 w 301132"/>
                <a:gd name="connsiteY50" fmla="*/ 195891 h 207998"/>
                <a:gd name="connsiteX51" fmla="*/ 216691 w 301132"/>
                <a:gd name="connsiteY51" fmla="*/ 201169 h 207998"/>
                <a:gd name="connsiteX52" fmla="*/ 240595 w 301132"/>
                <a:gd name="connsiteY52" fmla="*/ 207378 h 207998"/>
                <a:gd name="connsiteX53" fmla="*/ 263569 w 301132"/>
                <a:gd name="connsiteY53" fmla="*/ 210793 h 2079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</a:cxnLst>
              <a:rect l="l" t="t" r="r" b="b"/>
              <a:pathLst>
                <a:path w="301132" h="207998">
                  <a:moveTo>
                    <a:pt x="284368" y="210793"/>
                  </a:moveTo>
                  <a:lnTo>
                    <a:pt x="294613" y="207378"/>
                  </a:lnTo>
                  <a:lnTo>
                    <a:pt x="297718" y="205515"/>
                  </a:lnTo>
                  <a:lnTo>
                    <a:pt x="299891" y="205515"/>
                  </a:lnTo>
                  <a:lnTo>
                    <a:pt x="302064" y="203342"/>
                  </a:lnTo>
                  <a:lnTo>
                    <a:pt x="303926" y="203342"/>
                  </a:lnTo>
                  <a:lnTo>
                    <a:pt x="287473" y="195891"/>
                  </a:lnTo>
                  <a:lnTo>
                    <a:pt x="269777" y="186267"/>
                  </a:lnTo>
                  <a:lnTo>
                    <a:pt x="250840" y="178817"/>
                  </a:lnTo>
                  <a:lnTo>
                    <a:pt x="234387" y="173539"/>
                  </a:lnTo>
                  <a:lnTo>
                    <a:pt x="226936" y="175712"/>
                  </a:lnTo>
                  <a:lnTo>
                    <a:pt x="219796" y="178817"/>
                  </a:lnTo>
                  <a:lnTo>
                    <a:pt x="211413" y="183163"/>
                  </a:lnTo>
                  <a:lnTo>
                    <a:pt x="199927" y="183163"/>
                  </a:lnTo>
                  <a:lnTo>
                    <a:pt x="190614" y="177886"/>
                  </a:lnTo>
                  <a:lnTo>
                    <a:pt x="184094" y="171366"/>
                  </a:lnTo>
                  <a:lnTo>
                    <a:pt x="174781" y="168262"/>
                  </a:lnTo>
                  <a:lnTo>
                    <a:pt x="160190" y="166089"/>
                  </a:lnTo>
                  <a:lnTo>
                    <a:pt x="160190" y="144047"/>
                  </a:lnTo>
                  <a:lnTo>
                    <a:pt x="163294" y="126041"/>
                  </a:lnTo>
                  <a:lnTo>
                    <a:pt x="145599" y="111140"/>
                  </a:lnTo>
                  <a:lnTo>
                    <a:pt x="133181" y="92202"/>
                  </a:lnTo>
                  <a:lnTo>
                    <a:pt x="121695" y="76370"/>
                  </a:lnTo>
                  <a:lnTo>
                    <a:pt x="109277" y="61468"/>
                  </a:lnTo>
                  <a:lnTo>
                    <a:pt x="101826" y="54018"/>
                  </a:lnTo>
                  <a:lnTo>
                    <a:pt x="99964" y="54018"/>
                  </a:lnTo>
                  <a:lnTo>
                    <a:pt x="99964" y="51844"/>
                  </a:lnTo>
                  <a:lnTo>
                    <a:pt x="94686" y="47809"/>
                  </a:lnTo>
                  <a:lnTo>
                    <a:pt x="76991" y="39116"/>
                  </a:lnTo>
                  <a:lnTo>
                    <a:pt x="62400" y="29803"/>
                  </a:lnTo>
                  <a:lnTo>
                    <a:pt x="47809" y="20179"/>
                  </a:lnTo>
                  <a:lnTo>
                    <a:pt x="34149" y="4346"/>
                  </a:lnTo>
                  <a:lnTo>
                    <a:pt x="0" y="0"/>
                  </a:lnTo>
                  <a:lnTo>
                    <a:pt x="4967" y="17075"/>
                  </a:lnTo>
                  <a:lnTo>
                    <a:pt x="16454" y="27630"/>
                  </a:lnTo>
                  <a:lnTo>
                    <a:pt x="29182" y="39116"/>
                  </a:lnTo>
                  <a:lnTo>
                    <a:pt x="40358" y="47809"/>
                  </a:lnTo>
                  <a:lnTo>
                    <a:pt x="50913" y="61468"/>
                  </a:lnTo>
                  <a:lnTo>
                    <a:pt x="62400" y="77301"/>
                  </a:lnTo>
                  <a:lnTo>
                    <a:pt x="72644" y="98411"/>
                  </a:lnTo>
                  <a:lnTo>
                    <a:pt x="85373" y="118590"/>
                  </a:lnTo>
                  <a:lnTo>
                    <a:pt x="97790" y="136596"/>
                  </a:lnTo>
                  <a:lnTo>
                    <a:pt x="114555" y="153671"/>
                  </a:lnTo>
                  <a:lnTo>
                    <a:pt x="133181" y="164226"/>
                  </a:lnTo>
                  <a:lnTo>
                    <a:pt x="155223" y="170435"/>
                  </a:lnTo>
                  <a:lnTo>
                    <a:pt x="153050" y="173539"/>
                  </a:lnTo>
                  <a:lnTo>
                    <a:pt x="150877" y="175712"/>
                  </a:lnTo>
                  <a:lnTo>
                    <a:pt x="147772" y="178817"/>
                  </a:lnTo>
                  <a:lnTo>
                    <a:pt x="155223" y="183163"/>
                  </a:lnTo>
                  <a:lnTo>
                    <a:pt x="170745" y="190614"/>
                  </a:lnTo>
                  <a:lnTo>
                    <a:pt x="190614" y="195891"/>
                  </a:lnTo>
                  <a:lnTo>
                    <a:pt x="216691" y="201169"/>
                  </a:lnTo>
                  <a:lnTo>
                    <a:pt x="240595" y="207378"/>
                  </a:lnTo>
                  <a:lnTo>
                    <a:pt x="263569" y="210793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: Shape 400">
              <a:extLst>
                <a:ext uri="{FF2B5EF4-FFF2-40B4-BE49-F238E27FC236}">
                  <a16:creationId xmlns:a16="http://schemas.microsoft.com/office/drawing/2014/main" id="{17D2F82D-BF17-4D07-A74C-7F102B7A85EE}"/>
                </a:ext>
              </a:extLst>
            </p:cNvPr>
            <p:cNvSpPr/>
            <p:nvPr/>
          </p:nvSpPr>
          <p:spPr>
            <a:xfrm>
              <a:off x="7403453" y="5901112"/>
              <a:ext cx="24836" cy="21731"/>
            </a:xfrm>
            <a:custGeom>
              <a:avLst/>
              <a:gdLst>
                <a:gd name="connsiteX0" fmla="*/ 26078 w 24835"/>
                <a:gd name="connsiteY0" fmla="*/ 24215 h 21731"/>
                <a:gd name="connsiteX1" fmla="*/ 21731 w 24835"/>
                <a:gd name="connsiteY1" fmla="*/ 18006 h 21731"/>
                <a:gd name="connsiteX2" fmla="*/ 19869 w 24835"/>
                <a:gd name="connsiteY2" fmla="*/ 12728 h 21731"/>
                <a:gd name="connsiteX3" fmla="*/ 16454 w 24835"/>
                <a:gd name="connsiteY3" fmla="*/ 9624 h 21731"/>
                <a:gd name="connsiteX4" fmla="*/ 11487 w 24835"/>
                <a:gd name="connsiteY4" fmla="*/ 5278 h 21731"/>
                <a:gd name="connsiteX5" fmla="*/ 7140 w 24835"/>
                <a:gd name="connsiteY5" fmla="*/ 3104 h 21731"/>
                <a:gd name="connsiteX6" fmla="*/ 0 w 24835"/>
                <a:gd name="connsiteY6" fmla="*/ 0 h 21731"/>
                <a:gd name="connsiteX7" fmla="*/ 4036 w 24835"/>
                <a:gd name="connsiteY7" fmla="*/ 7451 h 21731"/>
                <a:gd name="connsiteX8" fmla="*/ 7140 w 24835"/>
                <a:gd name="connsiteY8" fmla="*/ 12728 h 21731"/>
                <a:gd name="connsiteX9" fmla="*/ 11487 w 24835"/>
                <a:gd name="connsiteY9" fmla="*/ 16764 h 21731"/>
                <a:gd name="connsiteX10" fmla="*/ 16454 w 24835"/>
                <a:gd name="connsiteY10" fmla="*/ 20179 h 21731"/>
                <a:gd name="connsiteX11" fmla="*/ 19869 w 24835"/>
                <a:gd name="connsiteY11" fmla="*/ 24215 h 21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4835" h="21731">
                  <a:moveTo>
                    <a:pt x="26078" y="24215"/>
                  </a:moveTo>
                  <a:lnTo>
                    <a:pt x="21731" y="18006"/>
                  </a:lnTo>
                  <a:lnTo>
                    <a:pt x="19869" y="12728"/>
                  </a:lnTo>
                  <a:lnTo>
                    <a:pt x="16454" y="9624"/>
                  </a:lnTo>
                  <a:lnTo>
                    <a:pt x="11487" y="5278"/>
                  </a:lnTo>
                  <a:lnTo>
                    <a:pt x="7140" y="3104"/>
                  </a:lnTo>
                  <a:lnTo>
                    <a:pt x="0" y="0"/>
                  </a:lnTo>
                  <a:lnTo>
                    <a:pt x="4036" y="7451"/>
                  </a:lnTo>
                  <a:lnTo>
                    <a:pt x="7140" y="12728"/>
                  </a:lnTo>
                  <a:lnTo>
                    <a:pt x="11487" y="16764"/>
                  </a:lnTo>
                  <a:lnTo>
                    <a:pt x="16454" y="20179"/>
                  </a:lnTo>
                  <a:lnTo>
                    <a:pt x="19869" y="24215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: Shape 401">
              <a:extLst>
                <a:ext uri="{FF2B5EF4-FFF2-40B4-BE49-F238E27FC236}">
                  <a16:creationId xmlns:a16="http://schemas.microsoft.com/office/drawing/2014/main" id="{6341881F-2E7D-430E-8691-0CA778A2FAE1}"/>
                </a:ext>
              </a:extLst>
            </p:cNvPr>
            <p:cNvSpPr/>
            <p:nvPr/>
          </p:nvSpPr>
          <p:spPr>
            <a:xfrm>
              <a:off x="7568921" y="6290411"/>
              <a:ext cx="93134" cy="145910"/>
            </a:xfrm>
            <a:custGeom>
              <a:avLst/>
              <a:gdLst>
                <a:gd name="connsiteX0" fmla="*/ 89719 w 93133"/>
                <a:gd name="connsiteY0" fmla="*/ 63641 h 145909"/>
                <a:gd name="connsiteX1" fmla="*/ 87546 w 93133"/>
                <a:gd name="connsiteY1" fmla="*/ 66746 h 145909"/>
                <a:gd name="connsiteX2" fmla="*/ 83510 w 93133"/>
                <a:gd name="connsiteY2" fmla="*/ 69850 h 145909"/>
                <a:gd name="connsiteX3" fmla="*/ 80406 w 93133"/>
                <a:gd name="connsiteY3" fmla="*/ 69850 h 145909"/>
                <a:gd name="connsiteX4" fmla="*/ 78232 w 93133"/>
                <a:gd name="connsiteY4" fmla="*/ 69850 h 145909"/>
                <a:gd name="connsiteX5" fmla="*/ 75128 w 93133"/>
                <a:gd name="connsiteY5" fmla="*/ 69850 h 145909"/>
                <a:gd name="connsiteX6" fmla="*/ 68919 w 93133"/>
                <a:gd name="connsiteY6" fmla="*/ 69850 h 145909"/>
                <a:gd name="connsiteX7" fmla="*/ 63641 w 93133"/>
                <a:gd name="connsiteY7" fmla="*/ 69850 h 145909"/>
                <a:gd name="connsiteX8" fmla="*/ 53086 w 93133"/>
                <a:gd name="connsiteY8" fmla="*/ 48740 h 145909"/>
                <a:gd name="connsiteX9" fmla="*/ 38495 w 93133"/>
                <a:gd name="connsiteY9" fmla="*/ 31976 h 145909"/>
                <a:gd name="connsiteX10" fmla="*/ 23904 w 93133"/>
                <a:gd name="connsiteY10" fmla="*/ 17075 h 145909"/>
                <a:gd name="connsiteX11" fmla="*/ 7451 w 93133"/>
                <a:gd name="connsiteY11" fmla="*/ 0 h 145909"/>
                <a:gd name="connsiteX12" fmla="*/ 0 w 93133"/>
                <a:gd name="connsiteY12" fmla="*/ 0 h 145909"/>
                <a:gd name="connsiteX13" fmla="*/ 4346 w 93133"/>
                <a:gd name="connsiteY13" fmla="*/ 11797 h 145909"/>
                <a:gd name="connsiteX14" fmla="*/ 9313 w 93133"/>
                <a:gd name="connsiteY14" fmla="*/ 26388 h 145909"/>
                <a:gd name="connsiteX15" fmla="*/ 17695 w 93133"/>
                <a:gd name="connsiteY15" fmla="*/ 42531 h 145909"/>
                <a:gd name="connsiteX16" fmla="*/ 29182 w 93133"/>
                <a:gd name="connsiteY16" fmla="*/ 61468 h 145909"/>
                <a:gd name="connsiteX17" fmla="*/ 36633 w 93133"/>
                <a:gd name="connsiteY17" fmla="*/ 74196 h 145909"/>
                <a:gd name="connsiteX18" fmla="*/ 43773 w 93133"/>
                <a:gd name="connsiteY18" fmla="*/ 81647 h 145909"/>
                <a:gd name="connsiteX19" fmla="*/ 38495 w 93133"/>
                <a:gd name="connsiteY19" fmla="*/ 86925 h 145909"/>
                <a:gd name="connsiteX20" fmla="*/ 32286 w 93133"/>
                <a:gd name="connsiteY20" fmla="*/ 92202 h 145909"/>
                <a:gd name="connsiteX21" fmla="*/ 27319 w 93133"/>
                <a:gd name="connsiteY21" fmla="*/ 96238 h 145909"/>
                <a:gd name="connsiteX22" fmla="*/ 23904 w 93133"/>
                <a:gd name="connsiteY22" fmla="*/ 101826 h 145909"/>
                <a:gd name="connsiteX23" fmla="*/ 22042 w 93133"/>
                <a:gd name="connsiteY23" fmla="*/ 103689 h 145909"/>
                <a:gd name="connsiteX24" fmla="*/ 22042 w 93133"/>
                <a:gd name="connsiteY24" fmla="*/ 105862 h 145909"/>
                <a:gd name="connsiteX25" fmla="*/ 23904 w 93133"/>
                <a:gd name="connsiteY25" fmla="*/ 107104 h 145909"/>
                <a:gd name="connsiteX26" fmla="*/ 27319 w 93133"/>
                <a:gd name="connsiteY26" fmla="*/ 108966 h 145909"/>
                <a:gd name="connsiteX27" fmla="*/ 31355 w 93133"/>
                <a:gd name="connsiteY27" fmla="*/ 111140 h 145909"/>
                <a:gd name="connsiteX28" fmla="*/ 34459 w 93133"/>
                <a:gd name="connsiteY28" fmla="*/ 113313 h 145909"/>
                <a:gd name="connsiteX29" fmla="*/ 38495 w 93133"/>
                <a:gd name="connsiteY29" fmla="*/ 114244 h 145909"/>
                <a:gd name="connsiteX30" fmla="*/ 41910 w 93133"/>
                <a:gd name="connsiteY30" fmla="*/ 116417 h 145909"/>
                <a:gd name="connsiteX31" fmla="*/ 43773 w 93133"/>
                <a:gd name="connsiteY31" fmla="*/ 118590 h 145909"/>
                <a:gd name="connsiteX32" fmla="*/ 43773 w 93133"/>
                <a:gd name="connsiteY32" fmla="*/ 121695 h 145909"/>
                <a:gd name="connsiteX33" fmla="*/ 43773 w 93133"/>
                <a:gd name="connsiteY33" fmla="*/ 126041 h 145909"/>
                <a:gd name="connsiteX34" fmla="*/ 41910 w 93133"/>
                <a:gd name="connsiteY34" fmla="*/ 129145 h 145909"/>
                <a:gd name="connsiteX35" fmla="*/ 41910 w 93133"/>
                <a:gd name="connsiteY35" fmla="*/ 135665 h 145909"/>
                <a:gd name="connsiteX36" fmla="*/ 41910 w 93133"/>
                <a:gd name="connsiteY36" fmla="*/ 138769 h 145909"/>
                <a:gd name="connsiteX37" fmla="*/ 43773 w 93133"/>
                <a:gd name="connsiteY37" fmla="*/ 142805 h 145909"/>
                <a:gd name="connsiteX38" fmla="*/ 43773 w 93133"/>
                <a:gd name="connsiteY38" fmla="*/ 148083 h 145909"/>
                <a:gd name="connsiteX39" fmla="*/ 54328 w 93133"/>
                <a:gd name="connsiteY39" fmla="*/ 136596 h 145909"/>
                <a:gd name="connsiteX40" fmla="*/ 63641 w 93133"/>
                <a:gd name="connsiteY40" fmla="*/ 126041 h 145909"/>
                <a:gd name="connsiteX41" fmla="*/ 75128 w 93133"/>
                <a:gd name="connsiteY41" fmla="*/ 114244 h 145909"/>
                <a:gd name="connsiteX42" fmla="*/ 75128 w 93133"/>
                <a:gd name="connsiteY42" fmla="*/ 101826 h 145909"/>
                <a:gd name="connsiteX43" fmla="*/ 87546 w 93133"/>
                <a:gd name="connsiteY43" fmla="*/ 101826 h 145909"/>
                <a:gd name="connsiteX44" fmla="*/ 89719 w 93133"/>
                <a:gd name="connsiteY44" fmla="*/ 98411 h 145909"/>
                <a:gd name="connsiteX45" fmla="*/ 90650 w 93133"/>
                <a:gd name="connsiteY45" fmla="*/ 92202 h 145909"/>
                <a:gd name="connsiteX46" fmla="*/ 92823 w 93133"/>
                <a:gd name="connsiteY46" fmla="*/ 86925 h 145909"/>
                <a:gd name="connsiteX47" fmla="*/ 94996 w 93133"/>
                <a:gd name="connsiteY47" fmla="*/ 81647 h 145909"/>
                <a:gd name="connsiteX48" fmla="*/ 94996 w 93133"/>
                <a:gd name="connsiteY48" fmla="*/ 57122 h 145909"/>
                <a:gd name="connsiteX49" fmla="*/ 90650 w 93133"/>
                <a:gd name="connsiteY49" fmla="*/ 57122 h 1459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93133" h="145909">
                  <a:moveTo>
                    <a:pt x="89719" y="63641"/>
                  </a:moveTo>
                  <a:lnTo>
                    <a:pt x="87546" y="66746"/>
                  </a:lnTo>
                  <a:lnTo>
                    <a:pt x="83510" y="69850"/>
                  </a:lnTo>
                  <a:lnTo>
                    <a:pt x="80406" y="69850"/>
                  </a:lnTo>
                  <a:lnTo>
                    <a:pt x="78232" y="69850"/>
                  </a:lnTo>
                  <a:lnTo>
                    <a:pt x="75128" y="69850"/>
                  </a:lnTo>
                  <a:lnTo>
                    <a:pt x="68919" y="69850"/>
                  </a:lnTo>
                  <a:lnTo>
                    <a:pt x="63641" y="69850"/>
                  </a:lnTo>
                  <a:lnTo>
                    <a:pt x="53086" y="48740"/>
                  </a:lnTo>
                  <a:lnTo>
                    <a:pt x="38495" y="31976"/>
                  </a:lnTo>
                  <a:lnTo>
                    <a:pt x="23904" y="17075"/>
                  </a:lnTo>
                  <a:lnTo>
                    <a:pt x="7451" y="0"/>
                  </a:lnTo>
                  <a:lnTo>
                    <a:pt x="0" y="0"/>
                  </a:lnTo>
                  <a:lnTo>
                    <a:pt x="4346" y="11797"/>
                  </a:lnTo>
                  <a:lnTo>
                    <a:pt x="9313" y="26388"/>
                  </a:lnTo>
                  <a:lnTo>
                    <a:pt x="17695" y="42531"/>
                  </a:lnTo>
                  <a:lnTo>
                    <a:pt x="29182" y="61468"/>
                  </a:lnTo>
                  <a:lnTo>
                    <a:pt x="36633" y="74196"/>
                  </a:lnTo>
                  <a:lnTo>
                    <a:pt x="43773" y="81647"/>
                  </a:lnTo>
                  <a:lnTo>
                    <a:pt x="38495" y="86925"/>
                  </a:lnTo>
                  <a:lnTo>
                    <a:pt x="32286" y="92202"/>
                  </a:lnTo>
                  <a:lnTo>
                    <a:pt x="27319" y="96238"/>
                  </a:lnTo>
                  <a:lnTo>
                    <a:pt x="23904" y="101826"/>
                  </a:lnTo>
                  <a:lnTo>
                    <a:pt x="22042" y="103689"/>
                  </a:lnTo>
                  <a:lnTo>
                    <a:pt x="22042" y="105862"/>
                  </a:lnTo>
                  <a:lnTo>
                    <a:pt x="23904" y="107104"/>
                  </a:lnTo>
                  <a:lnTo>
                    <a:pt x="27319" y="108966"/>
                  </a:lnTo>
                  <a:lnTo>
                    <a:pt x="31355" y="111140"/>
                  </a:lnTo>
                  <a:lnTo>
                    <a:pt x="34459" y="113313"/>
                  </a:lnTo>
                  <a:lnTo>
                    <a:pt x="38495" y="114244"/>
                  </a:lnTo>
                  <a:lnTo>
                    <a:pt x="41910" y="116417"/>
                  </a:lnTo>
                  <a:lnTo>
                    <a:pt x="43773" y="118590"/>
                  </a:lnTo>
                  <a:lnTo>
                    <a:pt x="43773" y="121695"/>
                  </a:lnTo>
                  <a:lnTo>
                    <a:pt x="43773" y="126041"/>
                  </a:lnTo>
                  <a:lnTo>
                    <a:pt x="41910" y="129145"/>
                  </a:lnTo>
                  <a:lnTo>
                    <a:pt x="41910" y="135665"/>
                  </a:lnTo>
                  <a:lnTo>
                    <a:pt x="41910" y="138769"/>
                  </a:lnTo>
                  <a:lnTo>
                    <a:pt x="43773" y="142805"/>
                  </a:lnTo>
                  <a:lnTo>
                    <a:pt x="43773" y="148083"/>
                  </a:lnTo>
                  <a:lnTo>
                    <a:pt x="54328" y="136596"/>
                  </a:lnTo>
                  <a:lnTo>
                    <a:pt x="63641" y="126041"/>
                  </a:lnTo>
                  <a:lnTo>
                    <a:pt x="75128" y="114244"/>
                  </a:lnTo>
                  <a:lnTo>
                    <a:pt x="75128" y="101826"/>
                  </a:lnTo>
                  <a:lnTo>
                    <a:pt x="87546" y="101826"/>
                  </a:lnTo>
                  <a:lnTo>
                    <a:pt x="89719" y="98411"/>
                  </a:lnTo>
                  <a:lnTo>
                    <a:pt x="90650" y="92202"/>
                  </a:lnTo>
                  <a:lnTo>
                    <a:pt x="92823" y="86925"/>
                  </a:lnTo>
                  <a:lnTo>
                    <a:pt x="94996" y="81647"/>
                  </a:lnTo>
                  <a:lnTo>
                    <a:pt x="94996" y="57122"/>
                  </a:lnTo>
                  <a:lnTo>
                    <a:pt x="90650" y="57122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: Shape 402">
              <a:extLst>
                <a:ext uri="{FF2B5EF4-FFF2-40B4-BE49-F238E27FC236}">
                  <a16:creationId xmlns:a16="http://schemas.microsoft.com/office/drawing/2014/main" id="{77F3428D-336D-4954-BD42-F5F7979845C5}"/>
                </a:ext>
              </a:extLst>
            </p:cNvPr>
            <p:cNvSpPr/>
            <p:nvPr/>
          </p:nvSpPr>
          <p:spPr>
            <a:xfrm>
              <a:off x="7483548" y="6426076"/>
              <a:ext cx="117969" cy="136596"/>
            </a:xfrm>
            <a:custGeom>
              <a:avLst/>
              <a:gdLst>
                <a:gd name="connsiteX0" fmla="*/ 116728 w 117969"/>
                <a:gd name="connsiteY0" fmla="*/ 7140 h 136596"/>
                <a:gd name="connsiteX1" fmla="*/ 116728 w 117969"/>
                <a:gd name="connsiteY1" fmla="*/ 3104 h 136596"/>
                <a:gd name="connsiteX2" fmla="*/ 114555 w 117969"/>
                <a:gd name="connsiteY2" fmla="*/ 3104 h 136596"/>
                <a:gd name="connsiteX3" fmla="*/ 112692 w 117969"/>
                <a:gd name="connsiteY3" fmla="*/ 3104 h 136596"/>
                <a:gd name="connsiteX4" fmla="*/ 112692 w 117969"/>
                <a:gd name="connsiteY4" fmla="*/ 5278 h 136596"/>
                <a:gd name="connsiteX5" fmla="*/ 110519 w 117969"/>
                <a:gd name="connsiteY5" fmla="*/ 8382 h 136596"/>
                <a:gd name="connsiteX6" fmla="*/ 109277 w 117969"/>
                <a:gd name="connsiteY6" fmla="*/ 10555 h 136596"/>
                <a:gd name="connsiteX7" fmla="*/ 109277 w 117969"/>
                <a:gd name="connsiteY7" fmla="*/ 12418 h 136596"/>
                <a:gd name="connsiteX8" fmla="*/ 105241 w 117969"/>
                <a:gd name="connsiteY8" fmla="*/ 8382 h 136596"/>
                <a:gd name="connsiteX9" fmla="*/ 103068 w 117969"/>
                <a:gd name="connsiteY9" fmla="*/ 7140 h 136596"/>
                <a:gd name="connsiteX10" fmla="*/ 102137 w 117969"/>
                <a:gd name="connsiteY10" fmla="*/ 5278 h 136596"/>
                <a:gd name="connsiteX11" fmla="*/ 99963 w 117969"/>
                <a:gd name="connsiteY11" fmla="*/ 3104 h 136596"/>
                <a:gd name="connsiteX12" fmla="*/ 95928 w 117969"/>
                <a:gd name="connsiteY12" fmla="*/ 931 h 136596"/>
                <a:gd name="connsiteX13" fmla="*/ 92823 w 117969"/>
                <a:gd name="connsiteY13" fmla="*/ 0 h 136596"/>
                <a:gd name="connsiteX14" fmla="*/ 87546 w 117969"/>
                <a:gd name="connsiteY14" fmla="*/ 8382 h 136596"/>
                <a:gd name="connsiteX15" fmla="*/ 80406 w 117969"/>
                <a:gd name="connsiteY15" fmla="*/ 23283 h 136596"/>
                <a:gd name="connsiteX16" fmla="*/ 70782 w 117969"/>
                <a:gd name="connsiteY16" fmla="*/ 37874 h 136596"/>
                <a:gd name="connsiteX17" fmla="*/ 63641 w 117969"/>
                <a:gd name="connsiteY17" fmla="*/ 52776 h 136596"/>
                <a:gd name="connsiteX18" fmla="*/ 54328 w 117969"/>
                <a:gd name="connsiteY18" fmla="*/ 65504 h 136596"/>
                <a:gd name="connsiteX19" fmla="*/ 49051 w 117969"/>
                <a:gd name="connsiteY19" fmla="*/ 71713 h 136596"/>
                <a:gd name="connsiteX20" fmla="*/ 38495 w 117969"/>
                <a:gd name="connsiteY20" fmla="*/ 75128 h 136596"/>
                <a:gd name="connsiteX21" fmla="*/ 27009 w 117969"/>
                <a:gd name="connsiteY21" fmla="*/ 76991 h 136596"/>
                <a:gd name="connsiteX22" fmla="*/ 16764 w 117969"/>
                <a:gd name="connsiteY22" fmla="*/ 80406 h 136596"/>
                <a:gd name="connsiteX23" fmla="*/ 12418 w 117969"/>
                <a:gd name="connsiteY23" fmla="*/ 84441 h 136596"/>
                <a:gd name="connsiteX24" fmla="*/ 10555 w 117969"/>
                <a:gd name="connsiteY24" fmla="*/ 89719 h 136596"/>
                <a:gd name="connsiteX25" fmla="*/ 9313 w 117969"/>
                <a:gd name="connsiteY25" fmla="*/ 94997 h 136596"/>
                <a:gd name="connsiteX26" fmla="*/ 7451 w 117969"/>
                <a:gd name="connsiteY26" fmla="*/ 99343 h 136596"/>
                <a:gd name="connsiteX27" fmla="*/ 5277 w 117969"/>
                <a:gd name="connsiteY27" fmla="*/ 104620 h 136596"/>
                <a:gd name="connsiteX28" fmla="*/ 0 w 117969"/>
                <a:gd name="connsiteY28" fmla="*/ 108967 h 136596"/>
                <a:gd name="connsiteX29" fmla="*/ 7451 w 117969"/>
                <a:gd name="connsiteY29" fmla="*/ 119522 h 136596"/>
                <a:gd name="connsiteX30" fmla="*/ 14591 w 117969"/>
                <a:gd name="connsiteY30" fmla="*/ 124799 h 136596"/>
                <a:gd name="connsiteX31" fmla="*/ 23904 w 117969"/>
                <a:gd name="connsiteY31" fmla="*/ 131008 h 136596"/>
                <a:gd name="connsiteX32" fmla="*/ 32286 w 117969"/>
                <a:gd name="connsiteY32" fmla="*/ 137528 h 136596"/>
                <a:gd name="connsiteX33" fmla="*/ 39737 w 117969"/>
                <a:gd name="connsiteY33" fmla="*/ 137528 h 136596"/>
                <a:gd name="connsiteX34" fmla="*/ 45946 w 117969"/>
                <a:gd name="connsiteY34" fmla="*/ 132250 h 136596"/>
                <a:gd name="connsiteX35" fmla="*/ 51224 w 117969"/>
                <a:gd name="connsiteY35" fmla="*/ 128835 h 136596"/>
                <a:gd name="connsiteX36" fmla="*/ 56191 w 117969"/>
                <a:gd name="connsiteY36" fmla="*/ 124799 h 136596"/>
                <a:gd name="connsiteX37" fmla="*/ 61468 w 117969"/>
                <a:gd name="connsiteY37" fmla="*/ 121695 h 136596"/>
                <a:gd name="connsiteX38" fmla="*/ 65814 w 117969"/>
                <a:gd name="connsiteY38" fmla="*/ 117349 h 136596"/>
                <a:gd name="connsiteX39" fmla="*/ 67677 w 117969"/>
                <a:gd name="connsiteY39" fmla="*/ 109898 h 136596"/>
                <a:gd name="connsiteX40" fmla="*/ 67677 w 117969"/>
                <a:gd name="connsiteY40" fmla="*/ 104620 h 136596"/>
                <a:gd name="connsiteX41" fmla="*/ 68919 w 117969"/>
                <a:gd name="connsiteY41" fmla="*/ 99343 h 136596"/>
                <a:gd name="connsiteX42" fmla="*/ 68919 w 117969"/>
                <a:gd name="connsiteY42" fmla="*/ 94065 h 136596"/>
                <a:gd name="connsiteX43" fmla="*/ 72955 w 117969"/>
                <a:gd name="connsiteY43" fmla="*/ 87856 h 136596"/>
                <a:gd name="connsiteX44" fmla="*/ 76059 w 117969"/>
                <a:gd name="connsiteY44" fmla="*/ 86614 h 136596"/>
                <a:gd name="connsiteX45" fmla="*/ 82268 w 117969"/>
                <a:gd name="connsiteY45" fmla="*/ 82268 h 136596"/>
                <a:gd name="connsiteX46" fmla="*/ 87546 w 117969"/>
                <a:gd name="connsiteY46" fmla="*/ 80406 h 136596"/>
                <a:gd name="connsiteX47" fmla="*/ 92823 w 117969"/>
                <a:gd name="connsiteY47" fmla="*/ 79164 h 136596"/>
                <a:gd name="connsiteX48" fmla="*/ 98101 w 117969"/>
                <a:gd name="connsiteY48" fmla="*/ 75128 h 136596"/>
                <a:gd name="connsiteX49" fmla="*/ 99963 w 117969"/>
                <a:gd name="connsiteY49" fmla="*/ 71713 h 136596"/>
                <a:gd name="connsiteX50" fmla="*/ 95928 w 117969"/>
                <a:gd name="connsiteY50" fmla="*/ 60227 h 136596"/>
                <a:gd name="connsiteX51" fmla="*/ 107414 w 117969"/>
                <a:gd name="connsiteY51" fmla="*/ 42221 h 136596"/>
                <a:gd name="connsiteX52" fmla="*/ 119832 w 117969"/>
                <a:gd name="connsiteY52" fmla="*/ 27319 h 136596"/>
                <a:gd name="connsiteX53" fmla="*/ 119832 w 117969"/>
                <a:gd name="connsiteY53" fmla="*/ 22042 h 136596"/>
                <a:gd name="connsiteX54" fmla="*/ 119832 w 117969"/>
                <a:gd name="connsiteY54" fmla="*/ 15833 h 136596"/>
                <a:gd name="connsiteX55" fmla="*/ 117659 w 117969"/>
                <a:gd name="connsiteY55" fmla="*/ 10555 h 1365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117969" h="136596">
                  <a:moveTo>
                    <a:pt x="116728" y="7140"/>
                  </a:moveTo>
                  <a:lnTo>
                    <a:pt x="116728" y="3104"/>
                  </a:lnTo>
                  <a:lnTo>
                    <a:pt x="114555" y="3104"/>
                  </a:lnTo>
                  <a:lnTo>
                    <a:pt x="112692" y="3104"/>
                  </a:lnTo>
                  <a:lnTo>
                    <a:pt x="112692" y="5278"/>
                  </a:lnTo>
                  <a:lnTo>
                    <a:pt x="110519" y="8382"/>
                  </a:lnTo>
                  <a:lnTo>
                    <a:pt x="109277" y="10555"/>
                  </a:lnTo>
                  <a:lnTo>
                    <a:pt x="109277" y="12418"/>
                  </a:lnTo>
                  <a:lnTo>
                    <a:pt x="105241" y="8382"/>
                  </a:lnTo>
                  <a:lnTo>
                    <a:pt x="103068" y="7140"/>
                  </a:lnTo>
                  <a:lnTo>
                    <a:pt x="102137" y="5278"/>
                  </a:lnTo>
                  <a:lnTo>
                    <a:pt x="99963" y="3104"/>
                  </a:lnTo>
                  <a:lnTo>
                    <a:pt x="95928" y="931"/>
                  </a:lnTo>
                  <a:lnTo>
                    <a:pt x="92823" y="0"/>
                  </a:lnTo>
                  <a:lnTo>
                    <a:pt x="87546" y="8382"/>
                  </a:lnTo>
                  <a:lnTo>
                    <a:pt x="80406" y="23283"/>
                  </a:lnTo>
                  <a:lnTo>
                    <a:pt x="70782" y="37874"/>
                  </a:lnTo>
                  <a:lnTo>
                    <a:pt x="63641" y="52776"/>
                  </a:lnTo>
                  <a:lnTo>
                    <a:pt x="54328" y="65504"/>
                  </a:lnTo>
                  <a:lnTo>
                    <a:pt x="49051" y="71713"/>
                  </a:lnTo>
                  <a:lnTo>
                    <a:pt x="38495" y="75128"/>
                  </a:lnTo>
                  <a:lnTo>
                    <a:pt x="27009" y="76991"/>
                  </a:lnTo>
                  <a:lnTo>
                    <a:pt x="16764" y="80406"/>
                  </a:lnTo>
                  <a:lnTo>
                    <a:pt x="12418" y="84441"/>
                  </a:lnTo>
                  <a:lnTo>
                    <a:pt x="10555" y="89719"/>
                  </a:lnTo>
                  <a:lnTo>
                    <a:pt x="9313" y="94997"/>
                  </a:lnTo>
                  <a:lnTo>
                    <a:pt x="7451" y="99343"/>
                  </a:lnTo>
                  <a:lnTo>
                    <a:pt x="5277" y="104620"/>
                  </a:lnTo>
                  <a:lnTo>
                    <a:pt x="0" y="108967"/>
                  </a:lnTo>
                  <a:lnTo>
                    <a:pt x="7451" y="119522"/>
                  </a:lnTo>
                  <a:lnTo>
                    <a:pt x="14591" y="124799"/>
                  </a:lnTo>
                  <a:lnTo>
                    <a:pt x="23904" y="131008"/>
                  </a:lnTo>
                  <a:lnTo>
                    <a:pt x="32286" y="137528"/>
                  </a:lnTo>
                  <a:lnTo>
                    <a:pt x="39737" y="137528"/>
                  </a:lnTo>
                  <a:lnTo>
                    <a:pt x="45946" y="132250"/>
                  </a:lnTo>
                  <a:lnTo>
                    <a:pt x="51224" y="128835"/>
                  </a:lnTo>
                  <a:lnTo>
                    <a:pt x="56191" y="124799"/>
                  </a:lnTo>
                  <a:lnTo>
                    <a:pt x="61468" y="121695"/>
                  </a:lnTo>
                  <a:lnTo>
                    <a:pt x="65814" y="117349"/>
                  </a:lnTo>
                  <a:lnTo>
                    <a:pt x="67677" y="109898"/>
                  </a:lnTo>
                  <a:lnTo>
                    <a:pt x="67677" y="104620"/>
                  </a:lnTo>
                  <a:lnTo>
                    <a:pt x="68919" y="99343"/>
                  </a:lnTo>
                  <a:lnTo>
                    <a:pt x="68919" y="94065"/>
                  </a:lnTo>
                  <a:lnTo>
                    <a:pt x="72955" y="87856"/>
                  </a:lnTo>
                  <a:lnTo>
                    <a:pt x="76059" y="86614"/>
                  </a:lnTo>
                  <a:lnTo>
                    <a:pt x="82268" y="82268"/>
                  </a:lnTo>
                  <a:lnTo>
                    <a:pt x="87546" y="80406"/>
                  </a:lnTo>
                  <a:lnTo>
                    <a:pt x="92823" y="79164"/>
                  </a:lnTo>
                  <a:lnTo>
                    <a:pt x="98101" y="75128"/>
                  </a:lnTo>
                  <a:lnTo>
                    <a:pt x="99963" y="71713"/>
                  </a:lnTo>
                  <a:lnTo>
                    <a:pt x="95928" y="60227"/>
                  </a:lnTo>
                  <a:lnTo>
                    <a:pt x="107414" y="42221"/>
                  </a:lnTo>
                  <a:lnTo>
                    <a:pt x="119832" y="27319"/>
                  </a:lnTo>
                  <a:lnTo>
                    <a:pt x="119832" y="22042"/>
                  </a:lnTo>
                  <a:lnTo>
                    <a:pt x="119832" y="15833"/>
                  </a:lnTo>
                  <a:lnTo>
                    <a:pt x="117659" y="10555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Freeform: Shape 403">
              <a:extLst>
                <a:ext uri="{FF2B5EF4-FFF2-40B4-BE49-F238E27FC236}">
                  <a16:creationId xmlns:a16="http://schemas.microsoft.com/office/drawing/2014/main" id="{4FC90936-C44F-458F-B602-BB0DA378FDF1}"/>
                </a:ext>
              </a:extLst>
            </p:cNvPr>
            <p:cNvSpPr/>
            <p:nvPr/>
          </p:nvSpPr>
          <p:spPr>
            <a:xfrm>
              <a:off x="7696203" y="6032431"/>
              <a:ext cx="18627" cy="27940"/>
            </a:xfrm>
            <a:custGeom>
              <a:avLst/>
              <a:gdLst>
                <a:gd name="connsiteX0" fmla="*/ 19558 w 18626"/>
                <a:gd name="connsiteY0" fmla="*/ 30424 h 27940"/>
                <a:gd name="connsiteX1" fmla="*/ 18627 w 18626"/>
                <a:gd name="connsiteY1" fmla="*/ 23283 h 27940"/>
                <a:gd name="connsiteX2" fmla="*/ 16454 w 18626"/>
                <a:gd name="connsiteY2" fmla="*/ 16764 h 27940"/>
                <a:gd name="connsiteX3" fmla="*/ 12418 w 18626"/>
                <a:gd name="connsiteY3" fmla="*/ 10555 h 27940"/>
                <a:gd name="connsiteX4" fmla="*/ 11486 w 18626"/>
                <a:gd name="connsiteY4" fmla="*/ 7140 h 27940"/>
                <a:gd name="connsiteX5" fmla="*/ 9313 w 18626"/>
                <a:gd name="connsiteY5" fmla="*/ 5278 h 27940"/>
                <a:gd name="connsiteX6" fmla="*/ 9313 w 18626"/>
                <a:gd name="connsiteY6" fmla="*/ 3104 h 27940"/>
                <a:gd name="connsiteX7" fmla="*/ 7140 w 18626"/>
                <a:gd name="connsiteY7" fmla="*/ 1863 h 27940"/>
                <a:gd name="connsiteX8" fmla="*/ 4036 w 18626"/>
                <a:gd name="connsiteY8" fmla="*/ 0 h 27940"/>
                <a:gd name="connsiteX9" fmla="*/ 0 w 18626"/>
                <a:gd name="connsiteY9" fmla="*/ 0 h 27940"/>
                <a:gd name="connsiteX10" fmla="*/ 1863 w 18626"/>
                <a:gd name="connsiteY10" fmla="*/ 5278 h 27940"/>
                <a:gd name="connsiteX11" fmla="*/ 4036 w 18626"/>
                <a:gd name="connsiteY11" fmla="*/ 10555 h 27940"/>
                <a:gd name="connsiteX12" fmla="*/ 4967 w 18626"/>
                <a:gd name="connsiteY12" fmla="*/ 14591 h 27940"/>
                <a:gd name="connsiteX13" fmla="*/ 7140 w 18626"/>
                <a:gd name="connsiteY13" fmla="*/ 19869 h 27940"/>
                <a:gd name="connsiteX14" fmla="*/ 12418 w 18626"/>
                <a:gd name="connsiteY14" fmla="*/ 23283 h 27940"/>
                <a:gd name="connsiteX15" fmla="*/ 12418 w 18626"/>
                <a:gd name="connsiteY15" fmla="*/ 30424 h 27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8626" h="27940">
                  <a:moveTo>
                    <a:pt x="19558" y="30424"/>
                  </a:moveTo>
                  <a:lnTo>
                    <a:pt x="18627" y="23283"/>
                  </a:lnTo>
                  <a:lnTo>
                    <a:pt x="16454" y="16764"/>
                  </a:lnTo>
                  <a:lnTo>
                    <a:pt x="12418" y="10555"/>
                  </a:lnTo>
                  <a:lnTo>
                    <a:pt x="11486" y="7140"/>
                  </a:lnTo>
                  <a:lnTo>
                    <a:pt x="9313" y="5278"/>
                  </a:lnTo>
                  <a:lnTo>
                    <a:pt x="9313" y="3104"/>
                  </a:lnTo>
                  <a:lnTo>
                    <a:pt x="7140" y="1863"/>
                  </a:lnTo>
                  <a:lnTo>
                    <a:pt x="4036" y="0"/>
                  </a:lnTo>
                  <a:lnTo>
                    <a:pt x="0" y="0"/>
                  </a:lnTo>
                  <a:lnTo>
                    <a:pt x="1863" y="5278"/>
                  </a:lnTo>
                  <a:lnTo>
                    <a:pt x="4036" y="10555"/>
                  </a:lnTo>
                  <a:lnTo>
                    <a:pt x="4967" y="14591"/>
                  </a:lnTo>
                  <a:lnTo>
                    <a:pt x="7140" y="19869"/>
                  </a:lnTo>
                  <a:lnTo>
                    <a:pt x="12418" y="23283"/>
                  </a:lnTo>
                  <a:lnTo>
                    <a:pt x="12418" y="30424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: Shape 404">
              <a:extLst>
                <a:ext uri="{FF2B5EF4-FFF2-40B4-BE49-F238E27FC236}">
                  <a16:creationId xmlns:a16="http://schemas.microsoft.com/office/drawing/2014/main" id="{D360ACB9-CEE2-4370-B004-17B8DE67F3D0}"/>
                </a:ext>
              </a:extLst>
            </p:cNvPr>
            <p:cNvSpPr/>
            <p:nvPr/>
          </p:nvSpPr>
          <p:spPr>
            <a:xfrm>
              <a:off x="7436671" y="5917876"/>
              <a:ext cx="18627" cy="21731"/>
            </a:xfrm>
            <a:custGeom>
              <a:avLst/>
              <a:gdLst>
                <a:gd name="connsiteX0" fmla="*/ 12418 w 18626"/>
                <a:gd name="connsiteY0" fmla="*/ 23283 h 21731"/>
                <a:gd name="connsiteX1" fmla="*/ 19869 w 18626"/>
                <a:gd name="connsiteY1" fmla="*/ 23283 h 21731"/>
                <a:gd name="connsiteX2" fmla="*/ 12418 w 18626"/>
                <a:gd name="connsiteY2" fmla="*/ 0 h 21731"/>
                <a:gd name="connsiteX3" fmla="*/ 0 w 18626"/>
                <a:gd name="connsiteY3" fmla="*/ 0 h 21731"/>
                <a:gd name="connsiteX4" fmla="*/ 931 w 18626"/>
                <a:gd name="connsiteY4" fmla="*/ 5277 h 21731"/>
                <a:gd name="connsiteX5" fmla="*/ 3104 w 18626"/>
                <a:gd name="connsiteY5" fmla="*/ 8692 h 21731"/>
                <a:gd name="connsiteX6" fmla="*/ 5277 w 18626"/>
                <a:gd name="connsiteY6" fmla="*/ 12728 h 21731"/>
                <a:gd name="connsiteX7" fmla="*/ 7451 w 18626"/>
                <a:gd name="connsiteY7" fmla="*/ 16143 h 21731"/>
                <a:gd name="connsiteX8" fmla="*/ 12418 w 18626"/>
                <a:gd name="connsiteY8" fmla="*/ 20179 h 21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626" h="21731">
                  <a:moveTo>
                    <a:pt x="12418" y="23283"/>
                  </a:moveTo>
                  <a:lnTo>
                    <a:pt x="19869" y="23283"/>
                  </a:lnTo>
                  <a:lnTo>
                    <a:pt x="12418" y="0"/>
                  </a:lnTo>
                  <a:lnTo>
                    <a:pt x="0" y="0"/>
                  </a:lnTo>
                  <a:lnTo>
                    <a:pt x="931" y="5277"/>
                  </a:lnTo>
                  <a:lnTo>
                    <a:pt x="3104" y="8692"/>
                  </a:lnTo>
                  <a:lnTo>
                    <a:pt x="5277" y="12728"/>
                  </a:lnTo>
                  <a:lnTo>
                    <a:pt x="7451" y="16143"/>
                  </a:lnTo>
                  <a:lnTo>
                    <a:pt x="12418" y="20179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: Shape 405">
              <a:extLst>
                <a:ext uri="{FF2B5EF4-FFF2-40B4-BE49-F238E27FC236}">
                  <a16:creationId xmlns:a16="http://schemas.microsoft.com/office/drawing/2014/main" id="{08167561-290F-4E99-BABF-E36B77DD96E9}"/>
                </a:ext>
              </a:extLst>
            </p:cNvPr>
            <p:cNvSpPr/>
            <p:nvPr/>
          </p:nvSpPr>
          <p:spPr>
            <a:xfrm>
              <a:off x="7423321" y="5928431"/>
              <a:ext cx="18627" cy="15522"/>
            </a:xfrm>
            <a:custGeom>
              <a:avLst/>
              <a:gdLst>
                <a:gd name="connsiteX0" fmla="*/ 13349 w 18626"/>
                <a:gd name="connsiteY0" fmla="*/ 4346 h 15522"/>
                <a:gd name="connsiteX1" fmla="*/ 9313 w 18626"/>
                <a:gd name="connsiteY1" fmla="*/ 0 h 15522"/>
                <a:gd name="connsiteX2" fmla="*/ 6209 w 18626"/>
                <a:gd name="connsiteY2" fmla="*/ 4346 h 15522"/>
                <a:gd name="connsiteX3" fmla="*/ 4036 w 18626"/>
                <a:gd name="connsiteY3" fmla="*/ 4346 h 15522"/>
                <a:gd name="connsiteX4" fmla="*/ 1863 w 18626"/>
                <a:gd name="connsiteY4" fmla="*/ 4346 h 15522"/>
                <a:gd name="connsiteX5" fmla="*/ 1863 w 18626"/>
                <a:gd name="connsiteY5" fmla="*/ 5588 h 15522"/>
                <a:gd name="connsiteX6" fmla="*/ 1863 w 18626"/>
                <a:gd name="connsiteY6" fmla="*/ 9624 h 15522"/>
                <a:gd name="connsiteX7" fmla="*/ 0 w 18626"/>
                <a:gd name="connsiteY7" fmla="*/ 12728 h 15522"/>
                <a:gd name="connsiteX8" fmla="*/ 6209 w 18626"/>
                <a:gd name="connsiteY8" fmla="*/ 14901 h 15522"/>
                <a:gd name="connsiteX9" fmla="*/ 7140 w 18626"/>
                <a:gd name="connsiteY9" fmla="*/ 14901 h 15522"/>
                <a:gd name="connsiteX10" fmla="*/ 9313 w 18626"/>
                <a:gd name="connsiteY10" fmla="*/ 14901 h 15522"/>
                <a:gd name="connsiteX11" fmla="*/ 11176 w 18626"/>
                <a:gd name="connsiteY11" fmla="*/ 17075 h 15522"/>
                <a:gd name="connsiteX12" fmla="*/ 13349 w 18626"/>
                <a:gd name="connsiteY12" fmla="*/ 17075 h 15522"/>
                <a:gd name="connsiteX13" fmla="*/ 20800 w 18626"/>
                <a:gd name="connsiteY13" fmla="*/ 17075 h 15522"/>
                <a:gd name="connsiteX14" fmla="*/ 20800 w 18626"/>
                <a:gd name="connsiteY14" fmla="*/ 9624 h 15522"/>
                <a:gd name="connsiteX15" fmla="*/ 16454 w 18626"/>
                <a:gd name="connsiteY15" fmla="*/ 7451 h 15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8626" h="15522">
                  <a:moveTo>
                    <a:pt x="13349" y="4346"/>
                  </a:moveTo>
                  <a:lnTo>
                    <a:pt x="9313" y="0"/>
                  </a:lnTo>
                  <a:lnTo>
                    <a:pt x="6209" y="4346"/>
                  </a:lnTo>
                  <a:lnTo>
                    <a:pt x="4036" y="4346"/>
                  </a:lnTo>
                  <a:lnTo>
                    <a:pt x="1863" y="4346"/>
                  </a:lnTo>
                  <a:lnTo>
                    <a:pt x="1863" y="5588"/>
                  </a:lnTo>
                  <a:lnTo>
                    <a:pt x="1863" y="9624"/>
                  </a:lnTo>
                  <a:lnTo>
                    <a:pt x="0" y="12728"/>
                  </a:lnTo>
                  <a:lnTo>
                    <a:pt x="6209" y="14901"/>
                  </a:lnTo>
                  <a:lnTo>
                    <a:pt x="7140" y="14901"/>
                  </a:lnTo>
                  <a:lnTo>
                    <a:pt x="9313" y="14901"/>
                  </a:lnTo>
                  <a:lnTo>
                    <a:pt x="11176" y="17075"/>
                  </a:lnTo>
                  <a:lnTo>
                    <a:pt x="13349" y="17075"/>
                  </a:lnTo>
                  <a:lnTo>
                    <a:pt x="20800" y="17075"/>
                  </a:lnTo>
                  <a:lnTo>
                    <a:pt x="20800" y="9624"/>
                  </a:lnTo>
                  <a:lnTo>
                    <a:pt x="16454" y="7451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: Shape 406">
              <a:extLst>
                <a:ext uri="{FF2B5EF4-FFF2-40B4-BE49-F238E27FC236}">
                  <a16:creationId xmlns:a16="http://schemas.microsoft.com/office/drawing/2014/main" id="{DBD98F42-0ACC-4755-B491-CB73ED64A617}"/>
                </a:ext>
              </a:extLst>
            </p:cNvPr>
            <p:cNvSpPr/>
            <p:nvPr/>
          </p:nvSpPr>
          <p:spPr>
            <a:xfrm>
              <a:off x="7449089" y="5945506"/>
              <a:ext cx="12418" cy="12418"/>
            </a:xfrm>
            <a:custGeom>
              <a:avLst/>
              <a:gdLst>
                <a:gd name="connsiteX0" fmla="*/ 0 w 12417"/>
                <a:gd name="connsiteY0" fmla="*/ 3104 h 12417"/>
                <a:gd name="connsiteX1" fmla="*/ 0 w 12417"/>
                <a:gd name="connsiteY1" fmla="*/ 5278 h 12417"/>
                <a:gd name="connsiteX2" fmla="*/ 2173 w 12417"/>
                <a:gd name="connsiteY2" fmla="*/ 5278 h 12417"/>
                <a:gd name="connsiteX3" fmla="*/ 2173 w 12417"/>
                <a:gd name="connsiteY3" fmla="*/ 7451 h 12417"/>
                <a:gd name="connsiteX4" fmla="*/ 3104 w 12417"/>
                <a:gd name="connsiteY4" fmla="*/ 8382 h 12417"/>
                <a:gd name="connsiteX5" fmla="*/ 3104 w 12417"/>
                <a:gd name="connsiteY5" fmla="*/ 12728 h 12417"/>
                <a:gd name="connsiteX6" fmla="*/ 14591 w 12417"/>
                <a:gd name="connsiteY6" fmla="*/ 12728 h 12417"/>
                <a:gd name="connsiteX7" fmla="*/ 14591 w 12417"/>
                <a:gd name="connsiteY7" fmla="*/ 5278 h 12417"/>
                <a:gd name="connsiteX8" fmla="*/ 0 w 12417"/>
                <a:gd name="connsiteY8" fmla="*/ 0 h 12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17" h="12417">
                  <a:moveTo>
                    <a:pt x="0" y="3104"/>
                  </a:moveTo>
                  <a:lnTo>
                    <a:pt x="0" y="5278"/>
                  </a:lnTo>
                  <a:lnTo>
                    <a:pt x="2173" y="5278"/>
                  </a:lnTo>
                  <a:lnTo>
                    <a:pt x="2173" y="7451"/>
                  </a:lnTo>
                  <a:lnTo>
                    <a:pt x="3104" y="8382"/>
                  </a:lnTo>
                  <a:lnTo>
                    <a:pt x="3104" y="12728"/>
                  </a:lnTo>
                  <a:lnTo>
                    <a:pt x="14591" y="12728"/>
                  </a:lnTo>
                  <a:lnTo>
                    <a:pt x="14591" y="527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" name="Freeform: Shape 407">
              <a:extLst>
                <a:ext uri="{FF2B5EF4-FFF2-40B4-BE49-F238E27FC236}">
                  <a16:creationId xmlns:a16="http://schemas.microsoft.com/office/drawing/2014/main" id="{283CD92B-0A23-47B6-802B-96463EA36E7B}"/>
                </a:ext>
              </a:extLst>
            </p:cNvPr>
            <p:cNvSpPr/>
            <p:nvPr/>
          </p:nvSpPr>
          <p:spPr>
            <a:xfrm>
              <a:off x="7229293" y="6429180"/>
              <a:ext cx="52776" cy="68298"/>
            </a:xfrm>
            <a:custGeom>
              <a:avLst/>
              <a:gdLst>
                <a:gd name="connsiteX0" fmla="*/ 46877 w 52775"/>
                <a:gd name="connsiteY0" fmla="*/ 0 h 68298"/>
                <a:gd name="connsiteX1" fmla="*/ 37564 w 52775"/>
                <a:gd name="connsiteY1" fmla="*/ 9313 h 68298"/>
                <a:gd name="connsiteX2" fmla="*/ 27319 w 52775"/>
                <a:gd name="connsiteY2" fmla="*/ 11487 h 68298"/>
                <a:gd name="connsiteX3" fmla="*/ 14591 w 52775"/>
                <a:gd name="connsiteY3" fmla="*/ 4036 h 68298"/>
                <a:gd name="connsiteX4" fmla="*/ 0 w 52775"/>
                <a:gd name="connsiteY4" fmla="*/ 4036 h 68298"/>
                <a:gd name="connsiteX5" fmla="*/ 7451 w 52775"/>
                <a:gd name="connsiteY5" fmla="*/ 24215 h 68298"/>
                <a:gd name="connsiteX6" fmla="*/ 14591 w 52775"/>
                <a:gd name="connsiteY6" fmla="*/ 46567 h 68298"/>
                <a:gd name="connsiteX7" fmla="*/ 19869 w 52775"/>
                <a:gd name="connsiteY7" fmla="*/ 68609 h 68298"/>
                <a:gd name="connsiteX8" fmla="*/ 32286 w 52775"/>
                <a:gd name="connsiteY8" fmla="*/ 62400 h 68298"/>
                <a:gd name="connsiteX9" fmla="*/ 41910 w 52775"/>
                <a:gd name="connsiteY9" fmla="*/ 57122 h 68298"/>
                <a:gd name="connsiteX10" fmla="*/ 49982 w 52775"/>
                <a:gd name="connsiteY10" fmla="*/ 47498 h 68298"/>
                <a:gd name="connsiteX11" fmla="*/ 54328 w 52775"/>
                <a:gd name="connsiteY11" fmla="*/ 31666 h 68298"/>
                <a:gd name="connsiteX12" fmla="*/ 52155 w 52775"/>
                <a:gd name="connsiteY12" fmla="*/ 14902 h 682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2775" h="68298">
                  <a:moveTo>
                    <a:pt x="46877" y="0"/>
                  </a:moveTo>
                  <a:lnTo>
                    <a:pt x="37564" y="9313"/>
                  </a:lnTo>
                  <a:lnTo>
                    <a:pt x="27319" y="11487"/>
                  </a:lnTo>
                  <a:lnTo>
                    <a:pt x="14591" y="4036"/>
                  </a:lnTo>
                  <a:lnTo>
                    <a:pt x="0" y="4036"/>
                  </a:lnTo>
                  <a:lnTo>
                    <a:pt x="7451" y="24215"/>
                  </a:lnTo>
                  <a:lnTo>
                    <a:pt x="14591" y="46567"/>
                  </a:lnTo>
                  <a:lnTo>
                    <a:pt x="19869" y="68609"/>
                  </a:lnTo>
                  <a:lnTo>
                    <a:pt x="32286" y="62400"/>
                  </a:lnTo>
                  <a:lnTo>
                    <a:pt x="41910" y="57122"/>
                  </a:lnTo>
                  <a:lnTo>
                    <a:pt x="49982" y="47498"/>
                  </a:lnTo>
                  <a:lnTo>
                    <a:pt x="54328" y="31666"/>
                  </a:lnTo>
                  <a:lnTo>
                    <a:pt x="52155" y="14902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" name="Freeform: Shape 408">
              <a:extLst>
                <a:ext uri="{FF2B5EF4-FFF2-40B4-BE49-F238E27FC236}">
                  <a16:creationId xmlns:a16="http://schemas.microsoft.com/office/drawing/2014/main" id="{99937085-AEA7-47F9-AF49-0B309E9A9FDD}"/>
                </a:ext>
              </a:extLst>
            </p:cNvPr>
            <p:cNvSpPr/>
            <p:nvPr/>
          </p:nvSpPr>
          <p:spPr>
            <a:xfrm>
              <a:off x="4103104" y="5644063"/>
              <a:ext cx="9313" cy="12418"/>
            </a:xfrm>
            <a:custGeom>
              <a:avLst/>
              <a:gdLst>
                <a:gd name="connsiteX0" fmla="*/ 2173 w 9313"/>
                <a:gd name="connsiteY0" fmla="*/ 5278 h 12417"/>
                <a:gd name="connsiteX1" fmla="*/ 2173 w 9313"/>
                <a:gd name="connsiteY1" fmla="*/ 7140 h 12417"/>
                <a:gd name="connsiteX2" fmla="*/ 2173 w 9313"/>
                <a:gd name="connsiteY2" fmla="*/ 9313 h 12417"/>
                <a:gd name="connsiteX3" fmla="*/ 4346 w 9313"/>
                <a:gd name="connsiteY3" fmla="*/ 11487 h 12417"/>
                <a:gd name="connsiteX4" fmla="*/ 5278 w 9313"/>
                <a:gd name="connsiteY4" fmla="*/ 11487 h 12417"/>
                <a:gd name="connsiteX5" fmla="*/ 9624 w 9313"/>
                <a:gd name="connsiteY5" fmla="*/ 12418 h 12417"/>
                <a:gd name="connsiteX6" fmla="*/ 9624 w 9313"/>
                <a:gd name="connsiteY6" fmla="*/ 5278 h 12417"/>
                <a:gd name="connsiteX7" fmla="*/ 0 w 9313"/>
                <a:gd name="connsiteY7" fmla="*/ 0 h 12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313" h="12417">
                  <a:moveTo>
                    <a:pt x="2173" y="5278"/>
                  </a:moveTo>
                  <a:lnTo>
                    <a:pt x="2173" y="7140"/>
                  </a:lnTo>
                  <a:lnTo>
                    <a:pt x="2173" y="9313"/>
                  </a:lnTo>
                  <a:lnTo>
                    <a:pt x="4346" y="11487"/>
                  </a:lnTo>
                  <a:lnTo>
                    <a:pt x="5278" y="11487"/>
                  </a:lnTo>
                  <a:lnTo>
                    <a:pt x="9624" y="12418"/>
                  </a:lnTo>
                  <a:lnTo>
                    <a:pt x="9624" y="527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" name="Freeform: Shape 409">
              <a:extLst>
                <a:ext uri="{FF2B5EF4-FFF2-40B4-BE49-F238E27FC236}">
                  <a16:creationId xmlns:a16="http://schemas.microsoft.com/office/drawing/2014/main" id="{2B2A5B59-C650-4795-BFC3-8567A683D8AC}"/>
                </a:ext>
              </a:extLst>
            </p:cNvPr>
            <p:cNvSpPr/>
            <p:nvPr/>
          </p:nvSpPr>
          <p:spPr>
            <a:xfrm>
              <a:off x="4008418" y="5514917"/>
              <a:ext cx="34149" cy="18627"/>
            </a:xfrm>
            <a:custGeom>
              <a:avLst/>
              <a:gdLst>
                <a:gd name="connsiteX0" fmla="*/ 21731 w 34149"/>
                <a:gd name="connsiteY0" fmla="*/ 5278 h 18626"/>
                <a:gd name="connsiteX1" fmla="*/ 16764 w 34149"/>
                <a:gd name="connsiteY1" fmla="*/ 1863 h 18626"/>
                <a:gd name="connsiteX2" fmla="*/ 7140 w 34149"/>
                <a:gd name="connsiteY2" fmla="*/ 0 h 18626"/>
                <a:gd name="connsiteX3" fmla="*/ 6209 w 34149"/>
                <a:gd name="connsiteY3" fmla="*/ 1863 h 18626"/>
                <a:gd name="connsiteX4" fmla="*/ 4036 w 34149"/>
                <a:gd name="connsiteY4" fmla="*/ 1863 h 18626"/>
                <a:gd name="connsiteX5" fmla="*/ 2173 w 34149"/>
                <a:gd name="connsiteY5" fmla="*/ 4036 h 18626"/>
                <a:gd name="connsiteX6" fmla="*/ 0 w 34149"/>
                <a:gd name="connsiteY6" fmla="*/ 4036 h 18626"/>
                <a:gd name="connsiteX7" fmla="*/ 0 w 34149"/>
                <a:gd name="connsiteY7" fmla="*/ 16764 h 18626"/>
                <a:gd name="connsiteX8" fmla="*/ 6209 w 34149"/>
                <a:gd name="connsiteY8" fmla="*/ 18937 h 18626"/>
                <a:gd name="connsiteX9" fmla="*/ 13660 w 34149"/>
                <a:gd name="connsiteY9" fmla="*/ 18937 h 18626"/>
                <a:gd name="connsiteX10" fmla="*/ 16764 w 34149"/>
                <a:gd name="connsiteY10" fmla="*/ 19869 h 18626"/>
                <a:gd name="connsiteX11" fmla="*/ 21731 w 34149"/>
                <a:gd name="connsiteY11" fmla="*/ 18937 h 18626"/>
                <a:gd name="connsiteX12" fmla="*/ 28251 w 34149"/>
                <a:gd name="connsiteY12" fmla="*/ 16764 h 18626"/>
                <a:gd name="connsiteX13" fmla="*/ 35391 w 34149"/>
                <a:gd name="connsiteY13" fmla="*/ 16764 h 18626"/>
                <a:gd name="connsiteX14" fmla="*/ 35391 w 34149"/>
                <a:gd name="connsiteY14" fmla="*/ 12728 h 18626"/>
                <a:gd name="connsiteX15" fmla="*/ 29182 w 34149"/>
                <a:gd name="connsiteY15" fmla="*/ 9313 h 186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4149" h="18626">
                  <a:moveTo>
                    <a:pt x="21731" y="5278"/>
                  </a:moveTo>
                  <a:lnTo>
                    <a:pt x="16764" y="1863"/>
                  </a:lnTo>
                  <a:lnTo>
                    <a:pt x="7140" y="0"/>
                  </a:lnTo>
                  <a:lnTo>
                    <a:pt x="6209" y="1863"/>
                  </a:lnTo>
                  <a:lnTo>
                    <a:pt x="4036" y="1863"/>
                  </a:lnTo>
                  <a:lnTo>
                    <a:pt x="2173" y="4036"/>
                  </a:lnTo>
                  <a:lnTo>
                    <a:pt x="0" y="4036"/>
                  </a:lnTo>
                  <a:lnTo>
                    <a:pt x="0" y="16764"/>
                  </a:lnTo>
                  <a:lnTo>
                    <a:pt x="6209" y="18937"/>
                  </a:lnTo>
                  <a:lnTo>
                    <a:pt x="13660" y="18937"/>
                  </a:lnTo>
                  <a:lnTo>
                    <a:pt x="16764" y="19869"/>
                  </a:lnTo>
                  <a:lnTo>
                    <a:pt x="21731" y="18937"/>
                  </a:lnTo>
                  <a:lnTo>
                    <a:pt x="28251" y="16764"/>
                  </a:lnTo>
                  <a:lnTo>
                    <a:pt x="35391" y="16764"/>
                  </a:lnTo>
                  <a:lnTo>
                    <a:pt x="35391" y="12728"/>
                  </a:lnTo>
                  <a:lnTo>
                    <a:pt x="29182" y="9313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" name="Freeform: Shape 410">
              <a:extLst>
                <a:ext uri="{FF2B5EF4-FFF2-40B4-BE49-F238E27FC236}">
                  <a16:creationId xmlns:a16="http://schemas.microsoft.com/office/drawing/2014/main" id="{C626B948-CCFD-453C-A3C6-DC8E7A9BCBA0}"/>
                </a:ext>
              </a:extLst>
            </p:cNvPr>
            <p:cNvSpPr/>
            <p:nvPr/>
          </p:nvSpPr>
          <p:spPr>
            <a:xfrm>
              <a:off x="3912490" y="5445999"/>
              <a:ext cx="155223" cy="58985"/>
            </a:xfrm>
            <a:custGeom>
              <a:avLst/>
              <a:gdLst>
                <a:gd name="connsiteX0" fmla="*/ 156465 w 155222"/>
                <a:gd name="connsiteY0" fmla="*/ 44394 h 58984"/>
                <a:gd name="connsiteX1" fmla="*/ 134423 w 155222"/>
                <a:gd name="connsiteY1" fmla="*/ 33838 h 58984"/>
                <a:gd name="connsiteX2" fmla="*/ 114554 w 155222"/>
                <a:gd name="connsiteY2" fmla="*/ 24215 h 58984"/>
                <a:gd name="connsiteX3" fmla="*/ 94996 w 155222"/>
                <a:gd name="connsiteY3" fmla="*/ 14901 h 58984"/>
                <a:gd name="connsiteX4" fmla="*/ 68919 w 155222"/>
                <a:gd name="connsiteY4" fmla="*/ 6519 h 58984"/>
                <a:gd name="connsiteX5" fmla="*/ 39737 w 155222"/>
                <a:gd name="connsiteY5" fmla="*/ 0 h 58984"/>
                <a:gd name="connsiteX6" fmla="*/ 36633 w 155222"/>
                <a:gd name="connsiteY6" fmla="*/ 2173 h 58984"/>
                <a:gd name="connsiteX7" fmla="*/ 32286 w 155222"/>
                <a:gd name="connsiteY7" fmla="*/ 2173 h 58984"/>
                <a:gd name="connsiteX8" fmla="*/ 29182 w 155222"/>
                <a:gd name="connsiteY8" fmla="*/ 4346 h 58984"/>
                <a:gd name="connsiteX9" fmla="*/ 23904 w 155222"/>
                <a:gd name="connsiteY9" fmla="*/ 4346 h 58984"/>
                <a:gd name="connsiteX10" fmla="*/ 17695 w 155222"/>
                <a:gd name="connsiteY10" fmla="*/ 9624 h 58984"/>
                <a:gd name="connsiteX11" fmla="*/ 12418 w 155222"/>
                <a:gd name="connsiteY11" fmla="*/ 13660 h 58984"/>
                <a:gd name="connsiteX12" fmla="*/ 7451 w 155222"/>
                <a:gd name="connsiteY12" fmla="*/ 21110 h 58984"/>
                <a:gd name="connsiteX13" fmla="*/ 0 w 155222"/>
                <a:gd name="connsiteY13" fmla="*/ 21110 h 58984"/>
                <a:gd name="connsiteX14" fmla="*/ 3104 w 155222"/>
                <a:gd name="connsiteY14" fmla="*/ 22352 h 58984"/>
                <a:gd name="connsiteX15" fmla="*/ 10555 w 155222"/>
                <a:gd name="connsiteY15" fmla="*/ 26388 h 58984"/>
                <a:gd name="connsiteX16" fmla="*/ 16764 w 155222"/>
                <a:gd name="connsiteY16" fmla="*/ 28561 h 58984"/>
                <a:gd name="connsiteX17" fmla="*/ 22042 w 155222"/>
                <a:gd name="connsiteY17" fmla="*/ 22352 h 58984"/>
                <a:gd name="connsiteX18" fmla="*/ 25146 w 155222"/>
                <a:gd name="connsiteY18" fmla="*/ 17075 h 58984"/>
                <a:gd name="connsiteX19" fmla="*/ 31355 w 155222"/>
                <a:gd name="connsiteY19" fmla="*/ 11797 h 58984"/>
                <a:gd name="connsiteX20" fmla="*/ 58364 w 155222"/>
                <a:gd name="connsiteY20" fmla="*/ 24215 h 58984"/>
                <a:gd name="connsiteX21" fmla="*/ 83510 w 155222"/>
                <a:gd name="connsiteY21" fmla="*/ 36943 h 58984"/>
                <a:gd name="connsiteX22" fmla="*/ 110519 w 155222"/>
                <a:gd name="connsiteY22" fmla="*/ 44394 h 58984"/>
                <a:gd name="connsiteX23" fmla="*/ 112692 w 155222"/>
                <a:gd name="connsiteY23" fmla="*/ 48740 h 58984"/>
                <a:gd name="connsiteX24" fmla="*/ 112692 w 155222"/>
                <a:gd name="connsiteY24" fmla="*/ 50913 h 58984"/>
                <a:gd name="connsiteX25" fmla="*/ 112692 w 155222"/>
                <a:gd name="connsiteY25" fmla="*/ 51844 h 58984"/>
                <a:gd name="connsiteX26" fmla="*/ 112692 w 155222"/>
                <a:gd name="connsiteY26" fmla="*/ 54017 h 58984"/>
                <a:gd name="connsiteX27" fmla="*/ 112692 w 155222"/>
                <a:gd name="connsiteY27" fmla="*/ 58364 h 58984"/>
                <a:gd name="connsiteX28" fmla="*/ 110519 w 155222"/>
                <a:gd name="connsiteY28" fmla="*/ 61468 h 58984"/>
                <a:gd name="connsiteX29" fmla="*/ 124178 w 155222"/>
                <a:gd name="connsiteY29" fmla="*/ 59295 h 58984"/>
                <a:gd name="connsiteX30" fmla="*/ 136596 w 155222"/>
                <a:gd name="connsiteY30" fmla="*/ 56191 h 58984"/>
                <a:gd name="connsiteX31" fmla="*/ 146841 w 155222"/>
                <a:gd name="connsiteY31" fmla="*/ 51844 h 58984"/>
                <a:gd name="connsiteX32" fmla="*/ 156465 w 155222"/>
                <a:gd name="connsiteY32" fmla="*/ 51844 h 589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5222" h="58984">
                  <a:moveTo>
                    <a:pt x="156465" y="44394"/>
                  </a:moveTo>
                  <a:lnTo>
                    <a:pt x="134423" y="33838"/>
                  </a:lnTo>
                  <a:lnTo>
                    <a:pt x="114554" y="24215"/>
                  </a:lnTo>
                  <a:lnTo>
                    <a:pt x="94996" y="14901"/>
                  </a:lnTo>
                  <a:lnTo>
                    <a:pt x="68919" y="6519"/>
                  </a:lnTo>
                  <a:lnTo>
                    <a:pt x="39737" y="0"/>
                  </a:lnTo>
                  <a:lnTo>
                    <a:pt x="36633" y="2173"/>
                  </a:lnTo>
                  <a:lnTo>
                    <a:pt x="32286" y="2173"/>
                  </a:lnTo>
                  <a:lnTo>
                    <a:pt x="29182" y="4346"/>
                  </a:lnTo>
                  <a:lnTo>
                    <a:pt x="23904" y="4346"/>
                  </a:lnTo>
                  <a:lnTo>
                    <a:pt x="17695" y="9624"/>
                  </a:lnTo>
                  <a:lnTo>
                    <a:pt x="12418" y="13660"/>
                  </a:lnTo>
                  <a:lnTo>
                    <a:pt x="7451" y="21110"/>
                  </a:lnTo>
                  <a:lnTo>
                    <a:pt x="0" y="21110"/>
                  </a:lnTo>
                  <a:lnTo>
                    <a:pt x="3104" y="22352"/>
                  </a:lnTo>
                  <a:lnTo>
                    <a:pt x="10555" y="26388"/>
                  </a:lnTo>
                  <a:lnTo>
                    <a:pt x="16764" y="28561"/>
                  </a:lnTo>
                  <a:lnTo>
                    <a:pt x="22042" y="22352"/>
                  </a:lnTo>
                  <a:lnTo>
                    <a:pt x="25146" y="17075"/>
                  </a:lnTo>
                  <a:lnTo>
                    <a:pt x="31355" y="11797"/>
                  </a:lnTo>
                  <a:lnTo>
                    <a:pt x="58364" y="24215"/>
                  </a:lnTo>
                  <a:lnTo>
                    <a:pt x="83510" y="36943"/>
                  </a:lnTo>
                  <a:lnTo>
                    <a:pt x="110519" y="44394"/>
                  </a:lnTo>
                  <a:lnTo>
                    <a:pt x="112692" y="48740"/>
                  </a:lnTo>
                  <a:lnTo>
                    <a:pt x="112692" y="50913"/>
                  </a:lnTo>
                  <a:lnTo>
                    <a:pt x="112692" y="51844"/>
                  </a:lnTo>
                  <a:lnTo>
                    <a:pt x="112692" y="54017"/>
                  </a:lnTo>
                  <a:lnTo>
                    <a:pt x="112692" y="58364"/>
                  </a:lnTo>
                  <a:lnTo>
                    <a:pt x="110519" y="61468"/>
                  </a:lnTo>
                  <a:lnTo>
                    <a:pt x="124178" y="59295"/>
                  </a:lnTo>
                  <a:lnTo>
                    <a:pt x="136596" y="56191"/>
                  </a:lnTo>
                  <a:lnTo>
                    <a:pt x="146841" y="51844"/>
                  </a:lnTo>
                  <a:lnTo>
                    <a:pt x="156465" y="51844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" name="Freeform: Shape 411">
              <a:extLst>
                <a:ext uri="{FF2B5EF4-FFF2-40B4-BE49-F238E27FC236}">
                  <a16:creationId xmlns:a16="http://schemas.microsoft.com/office/drawing/2014/main" id="{D2DBE164-1253-42B3-BA1B-B010DD6BEEC2}"/>
                </a:ext>
              </a:extLst>
            </p:cNvPr>
            <p:cNvSpPr/>
            <p:nvPr/>
          </p:nvSpPr>
          <p:spPr>
            <a:xfrm>
              <a:off x="4008418" y="5417438"/>
              <a:ext cx="12418" cy="24836"/>
            </a:xfrm>
            <a:custGeom>
              <a:avLst/>
              <a:gdLst>
                <a:gd name="connsiteX0" fmla="*/ 6209 w 12417"/>
                <a:gd name="connsiteY0" fmla="*/ 3104 h 24835"/>
                <a:gd name="connsiteX1" fmla="*/ 0 w 12417"/>
                <a:gd name="connsiteY1" fmla="*/ 0 h 24835"/>
                <a:gd name="connsiteX2" fmla="*/ 0 w 12417"/>
                <a:gd name="connsiteY2" fmla="*/ 7451 h 24835"/>
                <a:gd name="connsiteX3" fmla="*/ 0 w 12417"/>
                <a:gd name="connsiteY3" fmla="*/ 10555 h 24835"/>
                <a:gd name="connsiteX4" fmla="*/ 2173 w 12417"/>
                <a:gd name="connsiteY4" fmla="*/ 14901 h 24835"/>
                <a:gd name="connsiteX5" fmla="*/ 4036 w 12417"/>
                <a:gd name="connsiteY5" fmla="*/ 18006 h 24835"/>
                <a:gd name="connsiteX6" fmla="*/ 6209 w 12417"/>
                <a:gd name="connsiteY6" fmla="*/ 20179 h 24835"/>
                <a:gd name="connsiteX7" fmla="*/ 7140 w 12417"/>
                <a:gd name="connsiteY7" fmla="*/ 25457 h 24835"/>
                <a:gd name="connsiteX8" fmla="*/ 14591 w 12417"/>
                <a:gd name="connsiteY8" fmla="*/ 25457 h 24835"/>
                <a:gd name="connsiteX9" fmla="*/ 14591 w 12417"/>
                <a:gd name="connsiteY9" fmla="*/ 15833 h 24835"/>
                <a:gd name="connsiteX10" fmla="*/ 13660 w 12417"/>
                <a:gd name="connsiteY10" fmla="*/ 10555 h 24835"/>
                <a:gd name="connsiteX11" fmla="*/ 9313 w 12417"/>
                <a:gd name="connsiteY11" fmla="*/ 7451 h 248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2417" h="24835">
                  <a:moveTo>
                    <a:pt x="6209" y="3104"/>
                  </a:moveTo>
                  <a:lnTo>
                    <a:pt x="0" y="0"/>
                  </a:lnTo>
                  <a:lnTo>
                    <a:pt x="0" y="7451"/>
                  </a:lnTo>
                  <a:lnTo>
                    <a:pt x="0" y="10555"/>
                  </a:lnTo>
                  <a:lnTo>
                    <a:pt x="2173" y="14901"/>
                  </a:lnTo>
                  <a:lnTo>
                    <a:pt x="4036" y="18006"/>
                  </a:lnTo>
                  <a:lnTo>
                    <a:pt x="6209" y="20179"/>
                  </a:lnTo>
                  <a:lnTo>
                    <a:pt x="7140" y="25457"/>
                  </a:lnTo>
                  <a:lnTo>
                    <a:pt x="14591" y="25457"/>
                  </a:lnTo>
                  <a:lnTo>
                    <a:pt x="14591" y="15833"/>
                  </a:lnTo>
                  <a:lnTo>
                    <a:pt x="13660" y="10555"/>
                  </a:lnTo>
                  <a:lnTo>
                    <a:pt x="9313" y="7451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" name="Freeform: Shape 412">
              <a:extLst>
                <a:ext uri="{FF2B5EF4-FFF2-40B4-BE49-F238E27FC236}">
                  <a16:creationId xmlns:a16="http://schemas.microsoft.com/office/drawing/2014/main" id="{98D78C9D-4573-48FA-A80C-3E4E0153C879}"/>
                </a:ext>
              </a:extLst>
            </p:cNvPr>
            <p:cNvSpPr/>
            <p:nvPr/>
          </p:nvSpPr>
          <p:spPr>
            <a:xfrm>
              <a:off x="4000036" y="5393223"/>
              <a:ext cx="27940" cy="15522"/>
            </a:xfrm>
            <a:custGeom>
              <a:avLst/>
              <a:gdLst>
                <a:gd name="connsiteX0" fmla="*/ 29182 w 27940"/>
                <a:gd name="connsiteY0" fmla="*/ 16764 h 15522"/>
                <a:gd name="connsiteX1" fmla="*/ 29182 w 27940"/>
                <a:gd name="connsiteY1" fmla="*/ 12728 h 15522"/>
                <a:gd name="connsiteX2" fmla="*/ 30113 w 27940"/>
                <a:gd name="connsiteY2" fmla="*/ 10555 h 15522"/>
                <a:gd name="connsiteX3" fmla="*/ 30113 w 27940"/>
                <a:gd name="connsiteY3" fmla="*/ 9313 h 15522"/>
                <a:gd name="connsiteX4" fmla="*/ 29182 w 27940"/>
                <a:gd name="connsiteY4" fmla="*/ 7451 h 15522"/>
                <a:gd name="connsiteX5" fmla="*/ 29182 w 27940"/>
                <a:gd name="connsiteY5" fmla="*/ 5277 h 15522"/>
                <a:gd name="connsiteX6" fmla="*/ 25146 w 27940"/>
                <a:gd name="connsiteY6" fmla="*/ 3104 h 15522"/>
                <a:gd name="connsiteX7" fmla="*/ 22973 w 27940"/>
                <a:gd name="connsiteY7" fmla="*/ 0 h 15522"/>
                <a:gd name="connsiteX8" fmla="*/ 0 w 27940"/>
                <a:gd name="connsiteY8" fmla="*/ 0 h 15522"/>
                <a:gd name="connsiteX9" fmla="*/ 0 w 27940"/>
                <a:gd name="connsiteY9" fmla="*/ 3104 h 15522"/>
                <a:gd name="connsiteX10" fmla="*/ 931 w 27940"/>
                <a:gd name="connsiteY10" fmla="*/ 7451 h 15522"/>
                <a:gd name="connsiteX11" fmla="*/ 5278 w 27940"/>
                <a:gd name="connsiteY11" fmla="*/ 9313 h 15522"/>
                <a:gd name="connsiteX12" fmla="*/ 8382 w 27940"/>
                <a:gd name="connsiteY12" fmla="*/ 9313 h 15522"/>
                <a:gd name="connsiteX13" fmla="*/ 12418 w 27940"/>
                <a:gd name="connsiteY13" fmla="*/ 10555 h 15522"/>
                <a:gd name="connsiteX14" fmla="*/ 17695 w 27940"/>
                <a:gd name="connsiteY14" fmla="*/ 10555 h 15522"/>
                <a:gd name="connsiteX15" fmla="*/ 22973 w 27940"/>
                <a:gd name="connsiteY15" fmla="*/ 12728 h 15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7940" h="15522">
                  <a:moveTo>
                    <a:pt x="29182" y="16764"/>
                  </a:moveTo>
                  <a:lnTo>
                    <a:pt x="29182" y="12728"/>
                  </a:lnTo>
                  <a:lnTo>
                    <a:pt x="30113" y="10555"/>
                  </a:lnTo>
                  <a:lnTo>
                    <a:pt x="30113" y="9313"/>
                  </a:lnTo>
                  <a:lnTo>
                    <a:pt x="29182" y="7451"/>
                  </a:lnTo>
                  <a:lnTo>
                    <a:pt x="29182" y="5277"/>
                  </a:lnTo>
                  <a:lnTo>
                    <a:pt x="25146" y="3104"/>
                  </a:lnTo>
                  <a:lnTo>
                    <a:pt x="22973" y="0"/>
                  </a:lnTo>
                  <a:lnTo>
                    <a:pt x="0" y="0"/>
                  </a:lnTo>
                  <a:lnTo>
                    <a:pt x="0" y="3104"/>
                  </a:lnTo>
                  <a:lnTo>
                    <a:pt x="931" y="7451"/>
                  </a:lnTo>
                  <a:lnTo>
                    <a:pt x="5278" y="9313"/>
                  </a:lnTo>
                  <a:lnTo>
                    <a:pt x="8382" y="9313"/>
                  </a:lnTo>
                  <a:lnTo>
                    <a:pt x="12418" y="10555"/>
                  </a:lnTo>
                  <a:lnTo>
                    <a:pt x="17695" y="10555"/>
                  </a:lnTo>
                  <a:lnTo>
                    <a:pt x="22973" y="12728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Freeform: Shape 413">
              <a:extLst>
                <a:ext uri="{FF2B5EF4-FFF2-40B4-BE49-F238E27FC236}">
                  <a16:creationId xmlns:a16="http://schemas.microsoft.com/office/drawing/2014/main" id="{8EDE4046-47D4-41C3-97EF-CFE4C526EC73}"/>
                </a:ext>
              </a:extLst>
            </p:cNvPr>
            <p:cNvSpPr/>
            <p:nvPr/>
          </p:nvSpPr>
          <p:spPr>
            <a:xfrm>
              <a:off x="5743810" y="6002628"/>
              <a:ext cx="99343" cy="207999"/>
            </a:xfrm>
            <a:custGeom>
              <a:avLst/>
              <a:gdLst>
                <a:gd name="connsiteX0" fmla="*/ 92823 w 99342"/>
                <a:gd name="connsiteY0" fmla="*/ 0 h 207998"/>
                <a:gd name="connsiteX1" fmla="*/ 83510 w 99342"/>
                <a:gd name="connsiteY1" fmla="*/ 5278 h 207998"/>
                <a:gd name="connsiteX2" fmla="*/ 72023 w 99342"/>
                <a:gd name="connsiteY2" fmla="*/ 14901 h 207998"/>
                <a:gd name="connsiteX3" fmla="*/ 59606 w 99342"/>
                <a:gd name="connsiteY3" fmla="*/ 27630 h 207998"/>
                <a:gd name="connsiteX4" fmla="*/ 49051 w 99342"/>
                <a:gd name="connsiteY4" fmla="*/ 40358 h 207998"/>
                <a:gd name="connsiteX5" fmla="*/ 37564 w 99342"/>
                <a:gd name="connsiteY5" fmla="*/ 51844 h 207998"/>
                <a:gd name="connsiteX6" fmla="*/ 32286 w 99342"/>
                <a:gd name="connsiteY6" fmla="*/ 60226 h 207998"/>
                <a:gd name="connsiteX7" fmla="*/ 12728 w 99342"/>
                <a:gd name="connsiteY7" fmla="*/ 60226 h 207998"/>
                <a:gd name="connsiteX8" fmla="*/ 12728 w 99342"/>
                <a:gd name="connsiteY8" fmla="*/ 75128 h 207998"/>
                <a:gd name="connsiteX9" fmla="*/ 14591 w 99342"/>
                <a:gd name="connsiteY9" fmla="*/ 90029 h 207998"/>
                <a:gd name="connsiteX10" fmla="*/ 15833 w 99342"/>
                <a:gd name="connsiteY10" fmla="*/ 104931 h 207998"/>
                <a:gd name="connsiteX11" fmla="*/ 15833 w 99342"/>
                <a:gd name="connsiteY11" fmla="*/ 114244 h 207998"/>
                <a:gd name="connsiteX12" fmla="*/ 10555 w 99342"/>
                <a:gd name="connsiteY12" fmla="*/ 129145 h 207998"/>
                <a:gd name="connsiteX13" fmla="*/ 5278 w 99342"/>
                <a:gd name="connsiteY13" fmla="*/ 144047 h 207998"/>
                <a:gd name="connsiteX14" fmla="*/ 0 w 99342"/>
                <a:gd name="connsiteY14" fmla="*/ 156775 h 207998"/>
                <a:gd name="connsiteX15" fmla="*/ 1242 w 99342"/>
                <a:gd name="connsiteY15" fmla="*/ 171366 h 207998"/>
                <a:gd name="connsiteX16" fmla="*/ 8382 w 99342"/>
                <a:gd name="connsiteY16" fmla="*/ 186267 h 207998"/>
                <a:gd name="connsiteX17" fmla="*/ 10555 w 99342"/>
                <a:gd name="connsiteY17" fmla="*/ 193718 h 207998"/>
                <a:gd name="connsiteX18" fmla="*/ 14591 w 99342"/>
                <a:gd name="connsiteY18" fmla="*/ 198996 h 207998"/>
                <a:gd name="connsiteX19" fmla="*/ 19869 w 99342"/>
                <a:gd name="connsiteY19" fmla="*/ 203342 h 207998"/>
                <a:gd name="connsiteX20" fmla="*/ 25146 w 99342"/>
                <a:gd name="connsiteY20" fmla="*/ 205205 h 207998"/>
                <a:gd name="connsiteX21" fmla="*/ 32286 w 99342"/>
                <a:gd name="connsiteY21" fmla="*/ 206446 h 207998"/>
                <a:gd name="connsiteX22" fmla="*/ 32286 w 99342"/>
                <a:gd name="connsiteY22" fmla="*/ 210482 h 207998"/>
                <a:gd name="connsiteX23" fmla="*/ 45015 w 99342"/>
                <a:gd name="connsiteY23" fmla="*/ 201169 h 207998"/>
                <a:gd name="connsiteX24" fmla="*/ 52155 w 99342"/>
                <a:gd name="connsiteY24" fmla="*/ 190614 h 207998"/>
                <a:gd name="connsiteX25" fmla="*/ 54328 w 99342"/>
                <a:gd name="connsiteY25" fmla="*/ 176644 h 207998"/>
                <a:gd name="connsiteX26" fmla="*/ 56501 w 99342"/>
                <a:gd name="connsiteY26" fmla="*/ 160811 h 207998"/>
                <a:gd name="connsiteX27" fmla="*/ 59606 w 99342"/>
                <a:gd name="connsiteY27" fmla="*/ 141874 h 207998"/>
                <a:gd name="connsiteX28" fmla="*/ 66746 w 99342"/>
                <a:gd name="connsiteY28" fmla="*/ 126972 h 207998"/>
                <a:gd name="connsiteX29" fmla="*/ 76059 w 99342"/>
                <a:gd name="connsiteY29" fmla="*/ 108966 h 207998"/>
                <a:gd name="connsiteX30" fmla="*/ 86614 w 99342"/>
                <a:gd name="connsiteY30" fmla="*/ 90029 h 207998"/>
                <a:gd name="connsiteX31" fmla="*/ 95928 w 99342"/>
                <a:gd name="connsiteY31" fmla="*/ 69850 h 207998"/>
                <a:gd name="connsiteX32" fmla="*/ 101205 w 99342"/>
                <a:gd name="connsiteY32" fmla="*/ 49671 h 207998"/>
                <a:gd name="connsiteX33" fmla="*/ 101205 w 99342"/>
                <a:gd name="connsiteY33" fmla="*/ 27630 h 207998"/>
                <a:gd name="connsiteX34" fmla="*/ 92823 w 99342"/>
                <a:gd name="connsiteY34" fmla="*/ 7451 h 2079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99342" h="207998">
                  <a:moveTo>
                    <a:pt x="92823" y="0"/>
                  </a:moveTo>
                  <a:lnTo>
                    <a:pt x="83510" y="5278"/>
                  </a:lnTo>
                  <a:lnTo>
                    <a:pt x="72023" y="14901"/>
                  </a:lnTo>
                  <a:lnTo>
                    <a:pt x="59606" y="27630"/>
                  </a:lnTo>
                  <a:lnTo>
                    <a:pt x="49051" y="40358"/>
                  </a:lnTo>
                  <a:lnTo>
                    <a:pt x="37564" y="51844"/>
                  </a:lnTo>
                  <a:lnTo>
                    <a:pt x="32286" y="60226"/>
                  </a:lnTo>
                  <a:lnTo>
                    <a:pt x="12728" y="60226"/>
                  </a:lnTo>
                  <a:lnTo>
                    <a:pt x="12728" y="75128"/>
                  </a:lnTo>
                  <a:lnTo>
                    <a:pt x="14591" y="90029"/>
                  </a:lnTo>
                  <a:lnTo>
                    <a:pt x="15833" y="104931"/>
                  </a:lnTo>
                  <a:lnTo>
                    <a:pt x="15833" y="114244"/>
                  </a:lnTo>
                  <a:lnTo>
                    <a:pt x="10555" y="129145"/>
                  </a:lnTo>
                  <a:lnTo>
                    <a:pt x="5278" y="144047"/>
                  </a:lnTo>
                  <a:lnTo>
                    <a:pt x="0" y="156775"/>
                  </a:lnTo>
                  <a:lnTo>
                    <a:pt x="1242" y="171366"/>
                  </a:lnTo>
                  <a:lnTo>
                    <a:pt x="8382" y="186267"/>
                  </a:lnTo>
                  <a:lnTo>
                    <a:pt x="10555" y="193718"/>
                  </a:lnTo>
                  <a:lnTo>
                    <a:pt x="14591" y="198996"/>
                  </a:lnTo>
                  <a:lnTo>
                    <a:pt x="19869" y="203342"/>
                  </a:lnTo>
                  <a:lnTo>
                    <a:pt x="25146" y="205205"/>
                  </a:lnTo>
                  <a:lnTo>
                    <a:pt x="32286" y="206446"/>
                  </a:lnTo>
                  <a:lnTo>
                    <a:pt x="32286" y="210482"/>
                  </a:lnTo>
                  <a:lnTo>
                    <a:pt x="45015" y="201169"/>
                  </a:lnTo>
                  <a:lnTo>
                    <a:pt x="52155" y="190614"/>
                  </a:lnTo>
                  <a:lnTo>
                    <a:pt x="54328" y="176644"/>
                  </a:lnTo>
                  <a:lnTo>
                    <a:pt x="56501" y="160811"/>
                  </a:lnTo>
                  <a:lnTo>
                    <a:pt x="59606" y="141874"/>
                  </a:lnTo>
                  <a:lnTo>
                    <a:pt x="66746" y="126972"/>
                  </a:lnTo>
                  <a:lnTo>
                    <a:pt x="76059" y="108966"/>
                  </a:lnTo>
                  <a:lnTo>
                    <a:pt x="86614" y="90029"/>
                  </a:lnTo>
                  <a:lnTo>
                    <a:pt x="95928" y="69850"/>
                  </a:lnTo>
                  <a:lnTo>
                    <a:pt x="101205" y="49671"/>
                  </a:lnTo>
                  <a:lnTo>
                    <a:pt x="101205" y="27630"/>
                  </a:lnTo>
                  <a:lnTo>
                    <a:pt x="92823" y="7451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" name="Freeform: Shape 414">
              <a:extLst>
                <a:ext uri="{FF2B5EF4-FFF2-40B4-BE49-F238E27FC236}">
                  <a16:creationId xmlns:a16="http://schemas.microsoft.com/office/drawing/2014/main" id="{61098922-07F1-4D56-8F64-EFAE79ABE427}"/>
                </a:ext>
              </a:extLst>
            </p:cNvPr>
            <p:cNvSpPr/>
            <p:nvPr/>
          </p:nvSpPr>
          <p:spPr>
            <a:xfrm>
              <a:off x="4236596" y="6662015"/>
              <a:ext cx="74507" cy="31045"/>
            </a:xfrm>
            <a:custGeom>
              <a:avLst/>
              <a:gdLst>
                <a:gd name="connsiteX0" fmla="*/ 46877 w 74506"/>
                <a:gd name="connsiteY0" fmla="*/ 3104 h 31044"/>
                <a:gd name="connsiteX1" fmla="*/ 32286 w 74506"/>
                <a:gd name="connsiteY1" fmla="*/ 0 h 31044"/>
                <a:gd name="connsiteX2" fmla="*/ 21731 w 74506"/>
                <a:gd name="connsiteY2" fmla="*/ 5278 h 31044"/>
                <a:gd name="connsiteX3" fmla="*/ 10245 w 74506"/>
                <a:gd name="connsiteY3" fmla="*/ 10555 h 31044"/>
                <a:gd name="connsiteX4" fmla="*/ 0 w 74506"/>
                <a:gd name="connsiteY4" fmla="*/ 14591 h 31044"/>
                <a:gd name="connsiteX5" fmla="*/ 0 w 74506"/>
                <a:gd name="connsiteY5" fmla="*/ 31666 h 31044"/>
                <a:gd name="connsiteX6" fmla="*/ 12418 w 74506"/>
                <a:gd name="connsiteY6" fmla="*/ 27319 h 31044"/>
                <a:gd name="connsiteX7" fmla="*/ 21731 w 74506"/>
                <a:gd name="connsiteY7" fmla="*/ 25457 h 31044"/>
                <a:gd name="connsiteX8" fmla="*/ 30113 w 74506"/>
                <a:gd name="connsiteY8" fmla="*/ 20179 h 31044"/>
                <a:gd name="connsiteX9" fmla="*/ 39427 w 74506"/>
                <a:gd name="connsiteY9" fmla="*/ 10555 h 31044"/>
                <a:gd name="connsiteX10" fmla="*/ 42531 w 74506"/>
                <a:gd name="connsiteY10" fmla="*/ 10555 h 31044"/>
                <a:gd name="connsiteX11" fmla="*/ 41600 w 74506"/>
                <a:gd name="connsiteY11" fmla="*/ 14591 h 31044"/>
                <a:gd name="connsiteX12" fmla="*/ 39427 w 74506"/>
                <a:gd name="connsiteY12" fmla="*/ 16764 h 31044"/>
                <a:gd name="connsiteX13" fmla="*/ 39427 w 74506"/>
                <a:gd name="connsiteY13" fmla="*/ 18006 h 31044"/>
                <a:gd name="connsiteX14" fmla="*/ 37564 w 74506"/>
                <a:gd name="connsiteY14" fmla="*/ 20179 h 31044"/>
                <a:gd name="connsiteX15" fmla="*/ 34460 w 74506"/>
                <a:gd name="connsiteY15" fmla="*/ 22042 h 31044"/>
                <a:gd name="connsiteX16" fmla="*/ 32286 w 74506"/>
                <a:gd name="connsiteY16" fmla="*/ 24215 h 31044"/>
                <a:gd name="connsiteX17" fmla="*/ 32286 w 74506"/>
                <a:gd name="connsiteY17" fmla="*/ 31666 h 31044"/>
                <a:gd name="connsiteX18" fmla="*/ 46877 w 74506"/>
                <a:gd name="connsiteY18" fmla="*/ 27319 h 31044"/>
                <a:gd name="connsiteX19" fmla="*/ 59295 w 74506"/>
                <a:gd name="connsiteY19" fmla="*/ 22042 h 31044"/>
                <a:gd name="connsiteX20" fmla="*/ 71713 w 74506"/>
                <a:gd name="connsiteY20" fmla="*/ 14591 h 31044"/>
                <a:gd name="connsiteX21" fmla="*/ 76059 w 74506"/>
                <a:gd name="connsiteY21" fmla="*/ 14591 h 31044"/>
                <a:gd name="connsiteX22" fmla="*/ 63641 w 74506"/>
                <a:gd name="connsiteY22" fmla="*/ 9313 h 310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74506" h="31044">
                  <a:moveTo>
                    <a:pt x="46877" y="3104"/>
                  </a:moveTo>
                  <a:lnTo>
                    <a:pt x="32286" y="0"/>
                  </a:lnTo>
                  <a:lnTo>
                    <a:pt x="21731" y="5278"/>
                  </a:lnTo>
                  <a:lnTo>
                    <a:pt x="10245" y="10555"/>
                  </a:lnTo>
                  <a:lnTo>
                    <a:pt x="0" y="14591"/>
                  </a:lnTo>
                  <a:lnTo>
                    <a:pt x="0" y="31666"/>
                  </a:lnTo>
                  <a:lnTo>
                    <a:pt x="12418" y="27319"/>
                  </a:lnTo>
                  <a:lnTo>
                    <a:pt x="21731" y="25457"/>
                  </a:lnTo>
                  <a:lnTo>
                    <a:pt x="30113" y="20179"/>
                  </a:lnTo>
                  <a:lnTo>
                    <a:pt x="39427" y="10555"/>
                  </a:lnTo>
                  <a:lnTo>
                    <a:pt x="42531" y="10555"/>
                  </a:lnTo>
                  <a:lnTo>
                    <a:pt x="41600" y="14591"/>
                  </a:lnTo>
                  <a:lnTo>
                    <a:pt x="39427" y="16764"/>
                  </a:lnTo>
                  <a:lnTo>
                    <a:pt x="39427" y="18006"/>
                  </a:lnTo>
                  <a:lnTo>
                    <a:pt x="37564" y="20179"/>
                  </a:lnTo>
                  <a:lnTo>
                    <a:pt x="34460" y="22042"/>
                  </a:lnTo>
                  <a:lnTo>
                    <a:pt x="32286" y="24215"/>
                  </a:lnTo>
                  <a:lnTo>
                    <a:pt x="32286" y="31666"/>
                  </a:lnTo>
                  <a:lnTo>
                    <a:pt x="46877" y="27319"/>
                  </a:lnTo>
                  <a:lnTo>
                    <a:pt x="59295" y="22042"/>
                  </a:lnTo>
                  <a:lnTo>
                    <a:pt x="71713" y="14591"/>
                  </a:lnTo>
                  <a:lnTo>
                    <a:pt x="76059" y="14591"/>
                  </a:lnTo>
                  <a:lnTo>
                    <a:pt x="63641" y="9313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" name="Freeform: Shape 415">
              <a:extLst>
                <a:ext uri="{FF2B5EF4-FFF2-40B4-BE49-F238E27FC236}">
                  <a16:creationId xmlns:a16="http://schemas.microsoft.com/office/drawing/2014/main" id="{CD4797CF-5F52-4A84-9C80-A91E7D37F9BE}"/>
                </a:ext>
              </a:extLst>
            </p:cNvPr>
            <p:cNvSpPr/>
            <p:nvPr/>
          </p:nvSpPr>
          <p:spPr>
            <a:xfrm>
              <a:off x="4403305" y="5779417"/>
              <a:ext cx="34149" cy="31045"/>
            </a:xfrm>
            <a:custGeom>
              <a:avLst/>
              <a:gdLst>
                <a:gd name="connsiteX0" fmla="*/ 27009 w 34149"/>
                <a:gd name="connsiteY0" fmla="*/ 23283 h 31044"/>
                <a:gd name="connsiteX1" fmla="*/ 26078 w 34149"/>
                <a:gd name="connsiteY1" fmla="*/ 22042 h 31044"/>
                <a:gd name="connsiteX2" fmla="*/ 23904 w 34149"/>
                <a:gd name="connsiteY2" fmla="*/ 22042 h 31044"/>
                <a:gd name="connsiteX3" fmla="*/ 19558 w 34149"/>
                <a:gd name="connsiteY3" fmla="*/ 22042 h 31044"/>
                <a:gd name="connsiteX4" fmla="*/ 16454 w 34149"/>
                <a:gd name="connsiteY4" fmla="*/ 20179 h 31044"/>
                <a:gd name="connsiteX5" fmla="*/ 16454 w 34149"/>
                <a:gd name="connsiteY5" fmla="*/ 0 h 31044"/>
                <a:gd name="connsiteX6" fmla="*/ 12418 w 34149"/>
                <a:gd name="connsiteY6" fmla="*/ 0 h 31044"/>
                <a:gd name="connsiteX7" fmla="*/ 4967 w 34149"/>
                <a:gd name="connsiteY7" fmla="*/ 12728 h 31044"/>
                <a:gd name="connsiteX8" fmla="*/ 0 w 34149"/>
                <a:gd name="connsiteY8" fmla="*/ 12728 h 31044"/>
                <a:gd name="connsiteX9" fmla="*/ 0 w 34149"/>
                <a:gd name="connsiteY9" fmla="*/ 15833 h 31044"/>
                <a:gd name="connsiteX10" fmla="*/ 11487 w 34149"/>
                <a:gd name="connsiteY10" fmla="*/ 20179 h 31044"/>
                <a:gd name="connsiteX11" fmla="*/ 21731 w 34149"/>
                <a:gd name="connsiteY11" fmla="*/ 25457 h 31044"/>
                <a:gd name="connsiteX12" fmla="*/ 29182 w 34149"/>
                <a:gd name="connsiteY12" fmla="*/ 30734 h 31044"/>
                <a:gd name="connsiteX13" fmla="*/ 33218 w 34149"/>
                <a:gd name="connsiteY13" fmla="*/ 32907 h 31044"/>
                <a:gd name="connsiteX14" fmla="*/ 34149 w 34149"/>
                <a:gd name="connsiteY14" fmla="*/ 30734 h 31044"/>
                <a:gd name="connsiteX15" fmla="*/ 34149 w 34149"/>
                <a:gd name="connsiteY15" fmla="*/ 29492 h 31044"/>
                <a:gd name="connsiteX16" fmla="*/ 36322 w 34149"/>
                <a:gd name="connsiteY16" fmla="*/ 27319 h 31044"/>
                <a:gd name="connsiteX17" fmla="*/ 36322 w 34149"/>
                <a:gd name="connsiteY17" fmla="*/ 23283 h 31044"/>
                <a:gd name="connsiteX18" fmla="*/ 29182 w 34149"/>
                <a:gd name="connsiteY18" fmla="*/ 23283 h 310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4149" h="31044">
                  <a:moveTo>
                    <a:pt x="27009" y="23283"/>
                  </a:moveTo>
                  <a:lnTo>
                    <a:pt x="26078" y="22042"/>
                  </a:lnTo>
                  <a:lnTo>
                    <a:pt x="23904" y="22042"/>
                  </a:lnTo>
                  <a:lnTo>
                    <a:pt x="19558" y="22042"/>
                  </a:lnTo>
                  <a:lnTo>
                    <a:pt x="16454" y="20179"/>
                  </a:lnTo>
                  <a:lnTo>
                    <a:pt x="16454" y="0"/>
                  </a:lnTo>
                  <a:lnTo>
                    <a:pt x="12418" y="0"/>
                  </a:lnTo>
                  <a:lnTo>
                    <a:pt x="4967" y="12728"/>
                  </a:lnTo>
                  <a:lnTo>
                    <a:pt x="0" y="12728"/>
                  </a:lnTo>
                  <a:lnTo>
                    <a:pt x="0" y="15833"/>
                  </a:lnTo>
                  <a:lnTo>
                    <a:pt x="11487" y="20179"/>
                  </a:lnTo>
                  <a:lnTo>
                    <a:pt x="21731" y="25457"/>
                  </a:lnTo>
                  <a:lnTo>
                    <a:pt x="29182" y="30734"/>
                  </a:lnTo>
                  <a:lnTo>
                    <a:pt x="33218" y="32907"/>
                  </a:lnTo>
                  <a:lnTo>
                    <a:pt x="34149" y="30734"/>
                  </a:lnTo>
                  <a:lnTo>
                    <a:pt x="34149" y="29492"/>
                  </a:lnTo>
                  <a:lnTo>
                    <a:pt x="36322" y="27319"/>
                  </a:lnTo>
                  <a:lnTo>
                    <a:pt x="36322" y="23283"/>
                  </a:lnTo>
                  <a:lnTo>
                    <a:pt x="29182" y="23283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" name="Freeform: Shape 416">
              <a:extLst>
                <a:ext uri="{FF2B5EF4-FFF2-40B4-BE49-F238E27FC236}">
                  <a16:creationId xmlns:a16="http://schemas.microsoft.com/office/drawing/2014/main" id="{AC82387C-B3F8-4135-8372-F3C609327924}"/>
                </a:ext>
              </a:extLst>
            </p:cNvPr>
            <p:cNvSpPr/>
            <p:nvPr/>
          </p:nvSpPr>
          <p:spPr>
            <a:xfrm>
              <a:off x="4237527" y="6453395"/>
              <a:ext cx="12418" cy="18627"/>
            </a:xfrm>
            <a:custGeom>
              <a:avLst/>
              <a:gdLst>
                <a:gd name="connsiteX0" fmla="*/ 4346 w 12417"/>
                <a:gd name="connsiteY0" fmla="*/ 15833 h 18626"/>
                <a:gd name="connsiteX1" fmla="*/ 6209 w 12417"/>
                <a:gd name="connsiteY1" fmla="*/ 20179 h 18626"/>
                <a:gd name="connsiteX2" fmla="*/ 14591 w 12417"/>
                <a:gd name="connsiteY2" fmla="*/ 20179 h 18626"/>
                <a:gd name="connsiteX3" fmla="*/ 13660 w 12417"/>
                <a:gd name="connsiteY3" fmla="*/ 14901 h 18626"/>
                <a:gd name="connsiteX4" fmla="*/ 13660 w 12417"/>
                <a:gd name="connsiteY4" fmla="*/ 10555 h 18626"/>
                <a:gd name="connsiteX5" fmla="*/ 11487 w 12417"/>
                <a:gd name="connsiteY5" fmla="*/ 7451 h 18626"/>
                <a:gd name="connsiteX6" fmla="*/ 9313 w 12417"/>
                <a:gd name="connsiteY6" fmla="*/ 5277 h 18626"/>
                <a:gd name="connsiteX7" fmla="*/ 6209 w 12417"/>
                <a:gd name="connsiteY7" fmla="*/ 3104 h 18626"/>
                <a:gd name="connsiteX8" fmla="*/ 2173 w 12417"/>
                <a:gd name="connsiteY8" fmla="*/ 0 h 18626"/>
                <a:gd name="connsiteX9" fmla="*/ 2173 w 12417"/>
                <a:gd name="connsiteY9" fmla="*/ 5277 h 18626"/>
                <a:gd name="connsiteX10" fmla="*/ 0 w 12417"/>
                <a:gd name="connsiteY10" fmla="*/ 8382 h 18626"/>
                <a:gd name="connsiteX11" fmla="*/ 2173 w 12417"/>
                <a:gd name="connsiteY11" fmla="*/ 10555 h 18626"/>
                <a:gd name="connsiteX12" fmla="*/ 2173 w 12417"/>
                <a:gd name="connsiteY12" fmla="*/ 12728 h 186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2417" h="18626">
                  <a:moveTo>
                    <a:pt x="4346" y="15833"/>
                  </a:moveTo>
                  <a:lnTo>
                    <a:pt x="6209" y="20179"/>
                  </a:lnTo>
                  <a:lnTo>
                    <a:pt x="14591" y="20179"/>
                  </a:lnTo>
                  <a:lnTo>
                    <a:pt x="13660" y="14901"/>
                  </a:lnTo>
                  <a:lnTo>
                    <a:pt x="13660" y="10555"/>
                  </a:lnTo>
                  <a:lnTo>
                    <a:pt x="11487" y="7451"/>
                  </a:lnTo>
                  <a:lnTo>
                    <a:pt x="9313" y="5277"/>
                  </a:lnTo>
                  <a:lnTo>
                    <a:pt x="6209" y="3104"/>
                  </a:lnTo>
                  <a:lnTo>
                    <a:pt x="2173" y="0"/>
                  </a:lnTo>
                  <a:lnTo>
                    <a:pt x="2173" y="5277"/>
                  </a:lnTo>
                  <a:lnTo>
                    <a:pt x="0" y="8382"/>
                  </a:lnTo>
                  <a:lnTo>
                    <a:pt x="2173" y="10555"/>
                  </a:lnTo>
                  <a:lnTo>
                    <a:pt x="2173" y="12728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" name="Freeform: Shape 417">
              <a:extLst>
                <a:ext uri="{FF2B5EF4-FFF2-40B4-BE49-F238E27FC236}">
                  <a16:creationId xmlns:a16="http://schemas.microsoft.com/office/drawing/2014/main" id="{AD34D959-D635-4866-A0AD-D34A2E2AD612}"/>
                </a:ext>
              </a:extLst>
            </p:cNvPr>
            <p:cNvSpPr/>
            <p:nvPr/>
          </p:nvSpPr>
          <p:spPr>
            <a:xfrm>
              <a:off x="4152155" y="6693680"/>
              <a:ext cx="58985" cy="52776"/>
            </a:xfrm>
            <a:custGeom>
              <a:avLst/>
              <a:gdLst>
                <a:gd name="connsiteX0" fmla="*/ 29182 w 58984"/>
                <a:gd name="connsiteY0" fmla="*/ 22352 h 52775"/>
                <a:gd name="connsiteX1" fmla="*/ 14591 w 58984"/>
                <a:gd name="connsiteY1" fmla="*/ 8382 h 52775"/>
                <a:gd name="connsiteX2" fmla="*/ 0 w 58984"/>
                <a:gd name="connsiteY2" fmla="*/ 0 h 52775"/>
                <a:gd name="connsiteX3" fmla="*/ 0 w 58984"/>
                <a:gd name="connsiteY3" fmla="*/ 15833 h 52775"/>
                <a:gd name="connsiteX4" fmla="*/ 4036 w 58984"/>
                <a:gd name="connsiteY4" fmla="*/ 34770 h 52775"/>
                <a:gd name="connsiteX5" fmla="*/ 7451 w 58984"/>
                <a:gd name="connsiteY5" fmla="*/ 49671 h 52775"/>
                <a:gd name="connsiteX6" fmla="*/ 14591 w 58984"/>
                <a:gd name="connsiteY6" fmla="*/ 51844 h 52775"/>
                <a:gd name="connsiteX7" fmla="*/ 27009 w 58984"/>
                <a:gd name="connsiteY7" fmla="*/ 54949 h 52775"/>
                <a:gd name="connsiteX8" fmla="*/ 41600 w 58984"/>
                <a:gd name="connsiteY8" fmla="*/ 54949 h 52775"/>
                <a:gd name="connsiteX9" fmla="*/ 50913 w 58984"/>
                <a:gd name="connsiteY9" fmla="*/ 52776 h 52775"/>
                <a:gd name="connsiteX10" fmla="*/ 60537 w 58984"/>
                <a:gd name="connsiteY10" fmla="*/ 52776 h 52775"/>
                <a:gd name="connsiteX11" fmla="*/ 60537 w 58984"/>
                <a:gd name="connsiteY11" fmla="*/ 44394 h 52775"/>
                <a:gd name="connsiteX12" fmla="*/ 43773 w 58984"/>
                <a:gd name="connsiteY12" fmla="*/ 34770 h 52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8984" h="52775">
                  <a:moveTo>
                    <a:pt x="29182" y="22352"/>
                  </a:moveTo>
                  <a:lnTo>
                    <a:pt x="14591" y="8382"/>
                  </a:lnTo>
                  <a:lnTo>
                    <a:pt x="0" y="0"/>
                  </a:lnTo>
                  <a:lnTo>
                    <a:pt x="0" y="15833"/>
                  </a:lnTo>
                  <a:lnTo>
                    <a:pt x="4036" y="34770"/>
                  </a:lnTo>
                  <a:lnTo>
                    <a:pt x="7451" y="49671"/>
                  </a:lnTo>
                  <a:lnTo>
                    <a:pt x="14591" y="51844"/>
                  </a:lnTo>
                  <a:lnTo>
                    <a:pt x="27009" y="54949"/>
                  </a:lnTo>
                  <a:lnTo>
                    <a:pt x="41600" y="54949"/>
                  </a:lnTo>
                  <a:lnTo>
                    <a:pt x="50913" y="52776"/>
                  </a:lnTo>
                  <a:lnTo>
                    <a:pt x="60537" y="52776"/>
                  </a:lnTo>
                  <a:lnTo>
                    <a:pt x="60537" y="44394"/>
                  </a:lnTo>
                  <a:lnTo>
                    <a:pt x="43773" y="34770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" name="Freeform: Shape 418">
              <a:extLst>
                <a:ext uri="{FF2B5EF4-FFF2-40B4-BE49-F238E27FC236}">
                  <a16:creationId xmlns:a16="http://schemas.microsoft.com/office/drawing/2014/main" id="{DE339530-6407-4CF5-BE0D-BE1DD48B1ED8}"/>
                </a:ext>
              </a:extLst>
            </p:cNvPr>
            <p:cNvSpPr/>
            <p:nvPr/>
          </p:nvSpPr>
          <p:spPr>
            <a:xfrm>
              <a:off x="4063677" y="5497843"/>
              <a:ext cx="86925" cy="34149"/>
            </a:xfrm>
            <a:custGeom>
              <a:avLst/>
              <a:gdLst>
                <a:gd name="connsiteX0" fmla="*/ 88477 w 86924"/>
                <a:gd name="connsiteY0" fmla="*/ 17075 h 34149"/>
                <a:gd name="connsiteX1" fmla="*/ 70782 w 86924"/>
                <a:gd name="connsiteY1" fmla="*/ 11797 h 34149"/>
                <a:gd name="connsiteX2" fmla="*/ 56191 w 86924"/>
                <a:gd name="connsiteY2" fmla="*/ 6519 h 34149"/>
                <a:gd name="connsiteX3" fmla="*/ 37564 w 86924"/>
                <a:gd name="connsiteY3" fmla="*/ 2173 h 34149"/>
                <a:gd name="connsiteX4" fmla="*/ 15522 w 86924"/>
                <a:gd name="connsiteY4" fmla="*/ 0 h 34149"/>
                <a:gd name="connsiteX5" fmla="*/ 17695 w 86924"/>
                <a:gd name="connsiteY5" fmla="*/ 6519 h 34149"/>
                <a:gd name="connsiteX6" fmla="*/ 19869 w 86924"/>
                <a:gd name="connsiteY6" fmla="*/ 9624 h 34149"/>
                <a:gd name="connsiteX7" fmla="*/ 21731 w 86924"/>
                <a:gd name="connsiteY7" fmla="*/ 11797 h 34149"/>
                <a:gd name="connsiteX8" fmla="*/ 24836 w 86924"/>
                <a:gd name="connsiteY8" fmla="*/ 14902 h 34149"/>
                <a:gd name="connsiteX9" fmla="*/ 29182 w 86924"/>
                <a:gd name="connsiteY9" fmla="*/ 17075 h 34149"/>
                <a:gd name="connsiteX10" fmla="*/ 22973 w 86924"/>
                <a:gd name="connsiteY10" fmla="*/ 18937 h 34149"/>
                <a:gd name="connsiteX11" fmla="*/ 15522 w 86924"/>
                <a:gd name="connsiteY11" fmla="*/ 21110 h 34149"/>
                <a:gd name="connsiteX12" fmla="*/ 9313 w 86924"/>
                <a:gd name="connsiteY12" fmla="*/ 21110 h 34149"/>
                <a:gd name="connsiteX13" fmla="*/ 0 w 86924"/>
                <a:gd name="connsiteY13" fmla="*/ 21110 h 34149"/>
                <a:gd name="connsiteX14" fmla="*/ 5278 w 86924"/>
                <a:gd name="connsiteY14" fmla="*/ 33839 h 34149"/>
                <a:gd name="connsiteX15" fmla="*/ 15522 w 86924"/>
                <a:gd name="connsiteY15" fmla="*/ 33839 h 34149"/>
                <a:gd name="connsiteX16" fmla="*/ 30113 w 86924"/>
                <a:gd name="connsiteY16" fmla="*/ 36012 h 34149"/>
                <a:gd name="connsiteX17" fmla="*/ 43773 w 86924"/>
                <a:gd name="connsiteY17" fmla="*/ 36943 h 34149"/>
                <a:gd name="connsiteX18" fmla="*/ 49050 w 86924"/>
                <a:gd name="connsiteY18" fmla="*/ 36943 h 34149"/>
                <a:gd name="connsiteX19" fmla="*/ 52155 w 86924"/>
                <a:gd name="connsiteY19" fmla="*/ 26388 h 34149"/>
                <a:gd name="connsiteX20" fmla="*/ 54018 w 86924"/>
                <a:gd name="connsiteY20" fmla="*/ 24525 h 34149"/>
                <a:gd name="connsiteX21" fmla="*/ 56191 w 86924"/>
                <a:gd name="connsiteY21" fmla="*/ 26388 h 34149"/>
                <a:gd name="connsiteX22" fmla="*/ 58364 w 86924"/>
                <a:gd name="connsiteY22" fmla="*/ 28561 h 34149"/>
                <a:gd name="connsiteX23" fmla="*/ 59295 w 86924"/>
                <a:gd name="connsiteY23" fmla="*/ 29803 h 34149"/>
                <a:gd name="connsiteX24" fmla="*/ 59295 w 86924"/>
                <a:gd name="connsiteY24" fmla="*/ 31666 h 34149"/>
                <a:gd name="connsiteX25" fmla="*/ 59295 w 86924"/>
                <a:gd name="connsiteY25" fmla="*/ 33839 h 34149"/>
                <a:gd name="connsiteX26" fmla="*/ 65504 w 86924"/>
                <a:gd name="connsiteY26" fmla="*/ 33839 h 34149"/>
                <a:gd name="connsiteX27" fmla="*/ 68609 w 86924"/>
                <a:gd name="connsiteY27" fmla="*/ 31666 h 34149"/>
                <a:gd name="connsiteX28" fmla="*/ 72955 w 86924"/>
                <a:gd name="connsiteY28" fmla="*/ 29803 h 34149"/>
                <a:gd name="connsiteX29" fmla="*/ 77922 w 86924"/>
                <a:gd name="connsiteY29" fmla="*/ 28561 h 34149"/>
                <a:gd name="connsiteX30" fmla="*/ 81337 w 86924"/>
                <a:gd name="connsiteY30" fmla="*/ 26388 h 34149"/>
                <a:gd name="connsiteX31" fmla="*/ 88477 w 86924"/>
                <a:gd name="connsiteY31" fmla="*/ 26388 h 34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86924" h="34149">
                  <a:moveTo>
                    <a:pt x="88477" y="17075"/>
                  </a:moveTo>
                  <a:lnTo>
                    <a:pt x="70782" y="11797"/>
                  </a:lnTo>
                  <a:lnTo>
                    <a:pt x="56191" y="6519"/>
                  </a:lnTo>
                  <a:lnTo>
                    <a:pt x="37564" y="2173"/>
                  </a:lnTo>
                  <a:lnTo>
                    <a:pt x="15522" y="0"/>
                  </a:lnTo>
                  <a:lnTo>
                    <a:pt x="17695" y="6519"/>
                  </a:lnTo>
                  <a:lnTo>
                    <a:pt x="19869" y="9624"/>
                  </a:lnTo>
                  <a:lnTo>
                    <a:pt x="21731" y="11797"/>
                  </a:lnTo>
                  <a:lnTo>
                    <a:pt x="24836" y="14902"/>
                  </a:lnTo>
                  <a:lnTo>
                    <a:pt x="29182" y="17075"/>
                  </a:lnTo>
                  <a:lnTo>
                    <a:pt x="22973" y="18937"/>
                  </a:lnTo>
                  <a:lnTo>
                    <a:pt x="15522" y="21110"/>
                  </a:lnTo>
                  <a:lnTo>
                    <a:pt x="9313" y="21110"/>
                  </a:lnTo>
                  <a:lnTo>
                    <a:pt x="0" y="21110"/>
                  </a:lnTo>
                  <a:lnTo>
                    <a:pt x="5278" y="33839"/>
                  </a:lnTo>
                  <a:lnTo>
                    <a:pt x="15522" y="33839"/>
                  </a:lnTo>
                  <a:lnTo>
                    <a:pt x="30113" y="36012"/>
                  </a:lnTo>
                  <a:lnTo>
                    <a:pt x="43773" y="36943"/>
                  </a:lnTo>
                  <a:lnTo>
                    <a:pt x="49050" y="36943"/>
                  </a:lnTo>
                  <a:lnTo>
                    <a:pt x="52155" y="26388"/>
                  </a:lnTo>
                  <a:lnTo>
                    <a:pt x="54018" y="24525"/>
                  </a:lnTo>
                  <a:lnTo>
                    <a:pt x="56191" y="26388"/>
                  </a:lnTo>
                  <a:lnTo>
                    <a:pt x="58364" y="28561"/>
                  </a:lnTo>
                  <a:lnTo>
                    <a:pt x="59295" y="29803"/>
                  </a:lnTo>
                  <a:lnTo>
                    <a:pt x="59295" y="31666"/>
                  </a:lnTo>
                  <a:lnTo>
                    <a:pt x="59295" y="33839"/>
                  </a:lnTo>
                  <a:lnTo>
                    <a:pt x="65504" y="33839"/>
                  </a:lnTo>
                  <a:lnTo>
                    <a:pt x="68609" y="31666"/>
                  </a:lnTo>
                  <a:lnTo>
                    <a:pt x="72955" y="29803"/>
                  </a:lnTo>
                  <a:lnTo>
                    <a:pt x="77922" y="28561"/>
                  </a:lnTo>
                  <a:lnTo>
                    <a:pt x="81337" y="26388"/>
                  </a:lnTo>
                  <a:lnTo>
                    <a:pt x="88477" y="26388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" name="Freeform: Shape 419">
              <a:extLst>
                <a:ext uri="{FF2B5EF4-FFF2-40B4-BE49-F238E27FC236}">
                  <a16:creationId xmlns:a16="http://schemas.microsoft.com/office/drawing/2014/main" id="{D1D4EB98-FB31-4707-B0CE-19D64F471670}"/>
                </a:ext>
              </a:extLst>
            </p:cNvPr>
            <p:cNvSpPr/>
            <p:nvPr/>
          </p:nvSpPr>
          <p:spPr>
            <a:xfrm>
              <a:off x="4215796" y="5526404"/>
              <a:ext cx="34149" cy="12418"/>
            </a:xfrm>
            <a:custGeom>
              <a:avLst/>
              <a:gdLst>
                <a:gd name="connsiteX0" fmla="*/ 27940 w 34149"/>
                <a:gd name="connsiteY0" fmla="*/ 12728 h 12417"/>
                <a:gd name="connsiteX1" fmla="*/ 31045 w 34149"/>
                <a:gd name="connsiteY1" fmla="*/ 10555 h 12417"/>
                <a:gd name="connsiteX2" fmla="*/ 33218 w 34149"/>
                <a:gd name="connsiteY2" fmla="*/ 7451 h 12417"/>
                <a:gd name="connsiteX3" fmla="*/ 36322 w 34149"/>
                <a:gd name="connsiteY3" fmla="*/ 5278 h 12417"/>
                <a:gd name="connsiteX4" fmla="*/ 27940 w 34149"/>
                <a:gd name="connsiteY4" fmla="*/ 1242 h 12417"/>
                <a:gd name="connsiteX5" fmla="*/ 20800 w 34149"/>
                <a:gd name="connsiteY5" fmla="*/ 0 h 12417"/>
                <a:gd name="connsiteX6" fmla="*/ 13349 w 34149"/>
                <a:gd name="connsiteY6" fmla="*/ 0 h 12417"/>
                <a:gd name="connsiteX7" fmla="*/ 0 w 34149"/>
                <a:gd name="connsiteY7" fmla="*/ 1242 h 12417"/>
                <a:gd name="connsiteX8" fmla="*/ 0 w 34149"/>
                <a:gd name="connsiteY8" fmla="*/ 12728 h 12417"/>
                <a:gd name="connsiteX9" fmla="*/ 6209 w 34149"/>
                <a:gd name="connsiteY9" fmla="*/ 10555 h 12417"/>
                <a:gd name="connsiteX10" fmla="*/ 11487 w 34149"/>
                <a:gd name="connsiteY10" fmla="*/ 10555 h 12417"/>
                <a:gd name="connsiteX11" fmla="*/ 16454 w 34149"/>
                <a:gd name="connsiteY11" fmla="*/ 10555 h 12417"/>
                <a:gd name="connsiteX12" fmla="*/ 21731 w 34149"/>
                <a:gd name="connsiteY12" fmla="*/ 12728 h 12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4149" h="12417">
                  <a:moveTo>
                    <a:pt x="27940" y="12728"/>
                  </a:moveTo>
                  <a:lnTo>
                    <a:pt x="31045" y="10555"/>
                  </a:lnTo>
                  <a:lnTo>
                    <a:pt x="33218" y="7451"/>
                  </a:lnTo>
                  <a:lnTo>
                    <a:pt x="36322" y="5278"/>
                  </a:lnTo>
                  <a:lnTo>
                    <a:pt x="27940" y="1242"/>
                  </a:lnTo>
                  <a:lnTo>
                    <a:pt x="20800" y="0"/>
                  </a:lnTo>
                  <a:lnTo>
                    <a:pt x="13349" y="0"/>
                  </a:lnTo>
                  <a:lnTo>
                    <a:pt x="0" y="1242"/>
                  </a:lnTo>
                  <a:lnTo>
                    <a:pt x="0" y="12728"/>
                  </a:lnTo>
                  <a:lnTo>
                    <a:pt x="6209" y="10555"/>
                  </a:lnTo>
                  <a:lnTo>
                    <a:pt x="11487" y="10555"/>
                  </a:lnTo>
                  <a:lnTo>
                    <a:pt x="16454" y="10555"/>
                  </a:lnTo>
                  <a:lnTo>
                    <a:pt x="21731" y="12728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" name="Freeform: Shape 420">
              <a:extLst>
                <a:ext uri="{FF2B5EF4-FFF2-40B4-BE49-F238E27FC236}">
                  <a16:creationId xmlns:a16="http://schemas.microsoft.com/office/drawing/2014/main" id="{CFF3F99A-99A2-411A-845E-5D91111F5CB1}"/>
                </a:ext>
              </a:extLst>
            </p:cNvPr>
            <p:cNvSpPr/>
            <p:nvPr/>
          </p:nvSpPr>
          <p:spPr>
            <a:xfrm>
              <a:off x="4066782" y="5047076"/>
              <a:ext cx="12418" cy="15522"/>
            </a:xfrm>
            <a:custGeom>
              <a:avLst/>
              <a:gdLst>
                <a:gd name="connsiteX0" fmla="*/ 6209 w 12417"/>
                <a:gd name="connsiteY0" fmla="*/ 17075 h 15522"/>
                <a:gd name="connsiteX1" fmla="*/ 7140 w 12417"/>
                <a:gd name="connsiteY1" fmla="*/ 11487 h 15522"/>
                <a:gd name="connsiteX2" fmla="*/ 7140 w 12417"/>
                <a:gd name="connsiteY2" fmla="*/ 9624 h 15522"/>
                <a:gd name="connsiteX3" fmla="*/ 9313 w 12417"/>
                <a:gd name="connsiteY3" fmla="*/ 6209 h 15522"/>
                <a:gd name="connsiteX4" fmla="*/ 11487 w 12417"/>
                <a:gd name="connsiteY4" fmla="*/ 4346 h 15522"/>
                <a:gd name="connsiteX5" fmla="*/ 12418 w 12417"/>
                <a:gd name="connsiteY5" fmla="*/ 0 h 15522"/>
                <a:gd name="connsiteX6" fmla="*/ 9313 w 12417"/>
                <a:gd name="connsiteY6" fmla="*/ 0 h 15522"/>
                <a:gd name="connsiteX7" fmla="*/ 7140 w 12417"/>
                <a:gd name="connsiteY7" fmla="*/ 4346 h 15522"/>
                <a:gd name="connsiteX8" fmla="*/ 4036 w 12417"/>
                <a:gd name="connsiteY8" fmla="*/ 7451 h 15522"/>
                <a:gd name="connsiteX9" fmla="*/ 2173 w 12417"/>
                <a:gd name="connsiteY9" fmla="*/ 9624 h 15522"/>
                <a:gd name="connsiteX10" fmla="*/ 0 w 12417"/>
                <a:gd name="connsiteY10" fmla="*/ 11487 h 15522"/>
                <a:gd name="connsiteX11" fmla="*/ 0 w 12417"/>
                <a:gd name="connsiteY11" fmla="*/ 13660 h 15522"/>
                <a:gd name="connsiteX12" fmla="*/ 2173 w 12417"/>
                <a:gd name="connsiteY12" fmla="*/ 14901 h 15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2417" h="15522">
                  <a:moveTo>
                    <a:pt x="6209" y="17075"/>
                  </a:moveTo>
                  <a:lnTo>
                    <a:pt x="7140" y="11487"/>
                  </a:lnTo>
                  <a:lnTo>
                    <a:pt x="7140" y="9624"/>
                  </a:lnTo>
                  <a:lnTo>
                    <a:pt x="9313" y="6209"/>
                  </a:lnTo>
                  <a:lnTo>
                    <a:pt x="11487" y="4346"/>
                  </a:lnTo>
                  <a:lnTo>
                    <a:pt x="12418" y="0"/>
                  </a:lnTo>
                  <a:lnTo>
                    <a:pt x="9313" y="0"/>
                  </a:lnTo>
                  <a:lnTo>
                    <a:pt x="7140" y="4346"/>
                  </a:lnTo>
                  <a:lnTo>
                    <a:pt x="4036" y="7451"/>
                  </a:lnTo>
                  <a:lnTo>
                    <a:pt x="2173" y="9624"/>
                  </a:lnTo>
                  <a:lnTo>
                    <a:pt x="0" y="11487"/>
                  </a:lnTo>
                  <a:lnTo>
                    <a:pt x="0" y="13660"/>
                  </a:lnTo>
                  <a:lnTo>
                    <a:pt x="2173" y="14901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" name="Freeform: Shape 421">
              <a:extLst>
                <a:ext uri="{FF2B5EF4-FFF2-40B4-BE49-F238E27FC236}">
                  <a16:creationId xmlns:a16="http://schemas.microsoft.com/office/drawing/2014/main" id="{F0704E79-DFB6-4313-8EA2-53A8CA00777B}"/>
                </a:ext>
              </a:extLst>
            </p:cNvPr>
            <p:cNvSpPr/>
            <p:nvPr/>
          </p:nvSpPr>
          <p:spPr>
            <a:xfrm>
              <a:off x="3707286" y="4372477"/>
              <a:ext cx="55880" cy="43462"/>
            </a:xfrm>
            <a:custGeom>
              <a:avLst/>
              <a:gdLst>
                <a:gd name="connsiteX0" fmla="*/ 16764 w 55880"/>
                <a:gd name="connsiteY0" fmla="*/ 37564 h 43462"/>
                <a:gd name="connsiteX1" fmla="*/ 23904 w 55880"/>
                <a:gd name="connsiteY1" fmla="*/ 45015 h 43462"/>
                <a:gd name="connsiteX2" fmla="*/ 32286 w 55880"/>
                <a:gd name="connsiteY2" fmla="*/ 45015 h 43462"/>
                <a:gd name="connsiteX3" fmla="*/ 38495 w 55880"/>
                <a:gd name="connsiteY3" fmla="*/ 44083 h 43462"/>
                <a:gd name="connsiteX4" fmla="*/ 43773 w 55880"/>
                <a:gd name="connsiteY4" fmla="*/ 44083 h 43462"/>
                <a:gd name="connsiteX5" fmla="*/ 46877 w 55880"/>
                <a:gd name="connsiteY5" fmla="*/ 41910 h 43462"/>
                <a:gd name="connsiteX6" fmla="*/ 51224 w 55880"/>
                <a:gd name="connsiteY6" fmla="*/ 36633 h 43462"/>
                <a:gd name="connsiteX7" fmla="*/ 56191 w 55880"/>
                <a:gd name="connsiteY7" fmla="*/ 36633 h 43462"/>
                <a:gd name="connsiteX8" fmla="*/ 41600 w 55880"/>
                <a:gd name="connsiteY8" fmla="*/ 22973 h 43462"/>
                <a:gd name="connsiteX9" fmla="*/ 27009 w 55880"/>
                <a:gd name="connsiteY9" fmla="*/ 10245 h 43462"/>
                <a:gd name="connsiteX10" fmla="*/ 10555 w 55880"/>
                <a:gd name="connsiteY10" fmla="*/ 0 h 43462"/>
                <a:gd name="connsiteX11" fmla="*/ 12418 w 55880"/>
                <a:gd name="connsiteY11" fmla="*/ 7140 h 43462"/>
                <a:gd name="connsiteX12" fmla="*/ 12418 w 55880"/>
                <a:gd name="connsiteY12" fmla="*/ 10245 h 43462"/>
                <a:gd name="connsiteX13" fmla="*/ 14591 w 55880"/>
                <a:gd name="connsiteY13" fmla="*/ 12418 h 43462"/>
                <a:gd name="connsiteX14" fmla="*/ 16764 w 55880"/>
                <a:gd name="connsiteY14" fmla="*/ 15522 h 43462"/>
                <a:gd name="connsiteX15" fmla="*/ 0 w 55880"/>
                <a:gd name="connsiteY15" fmla="*/ 25146 h 43462"/>
                <a:gd name="connsiteX16" fmla="*/ 0 w 55880"/>
                <a:gd name="connsiteY16" fmla="*/ 29182 h 43462"/>
                <a:gd name="connsiteX17" fmla="*/ 9313 w 55880"/>
                <a:gd name="connsiteY17" fmla="*/ 32286 h 43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55880" h="43462">
                  <a:moveTo>
                    <a:pt x="16764" y="37564"/>
                  </a:moveTo>
                  <a:lnTo>
                    <a:pt x="23904" y="45015"/>
                  </a:lnTo>
                  <a:lnTo>
                    <a:pt x="32286" y="45015"/>
                  </a:lnTo>
                  <a:lnTo>
                    <a:pt x="38495" y="44083"/>
                  </a:lnTo>
                  <a:lnTo>
                    <a:pt x="43773" y="44083"/>
                  </a:lnTo>
                  <a:lnTo>
                    <a:pt x="46877" y="41910"/>
                  </a:lnTo>
                  <a:lnTo>
                    <a:pt x="51224" y="36633"/>
                  </a:lnTo>
                  <a:lnTo>
                    <a:pt x="56191" y="36633"/>
                  </a:lnTo>
                  <a:lnTo>
                    <a:pt x="41600" y="22973"/>
                  </a:lnTo>
                  <a:lnTo>
                    <a:pt x="27009" y="10245"/>
                  </a:lnTo>
                  <a:lnTo>
                    <a:pt x="10555" y="0"/>
                  </a:lnTo>
                  <a:lnTo>
                    <a:pt x="12418" y="7140"/>
                  </a:lnTo>
                  <a:lnTo>
                    <a:pt x="12418" y="10245"/>
                  </a:lnTo>
                  <a:lnTo>
                    <a:pt x="14591" y="12418"/>
                  </a:lnTo>
                  <a:lnTo>
                    <a:pt x="16764" y="15522"/>
                  </a:lnTo>
                  <a:lnTo>
                    <a:pt x="0" y="25146"/>
                  </a:lnTo>
                  <a:lnTo>
                    <a:pt x="0" y="29182"/>
                  </a:lnTo>
                  <a:lnTo>
                    <a:pt x="9313" y="32286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" name="Freeform: Shape 422">
              <a:extLst>
                <a:ext uri="{FF2B5EF4-FFF2-40B4-BE49-F238E27FC236}">
                  <a16:creationId xmlns:a16="http://schemas.microsoft.com/office/drawing/2014/main" id="{E5225A56-2271-4BC6-886F-52AE919F7E9B}"/>
                </a:ext>
              </a:extLst>
            </p:cNvPr>
            <p:cNvSpPr/>
            <p:nvPr/>
          </p:nvSpPr>
          <p:spPr>
            <a:xfrm>
              <a:off x="3927081" y="4626422"/>
              <a:ext cx="24836" cy="21731"/>
            </a:xfrm>
            <a:custGeom>
              <a:avLst/>
              <a:gdLst>
                <a:gd name="connsiteX0" fmla="*/ 24215 w 24835"/>
                <a:gd name="connsiteY0" fmla="*/ 4346 h 21731"/>
                <a:gd name="connsiteX1" fmla="*/ 19869 w 24835"/>
                <a:gd name="connsiteY1" fmla="*/ 0 h 21731"/>
                <a:gd name="connsiteX2" fmla="*/ 14591 w 24835"/>
                <a:gd name="connsiteY2" fmla="*/ 6519 h 21731"/>
                <a:gd name="connsiteX3" fmla="*/ 7451 w 24835"/>
                <a:gd name="connsiteY3" fmla="*/ 9624 h 21731"/>
                <a:gd name="connsiteX4" fmla="*/ 0 w 24835"/>
                <a:gd name="connsiteY4" fmla="*/ 12728 h 21731"/>
                <a:gd name="connsiteX5" fmla="*/ 0 w 24835"/>
                <a:gd name="connsiteY5" fmla="*/ 17075 h 21731"/>
                <a:gd name="connsiteX6" fmla="*/ 4346 w 24835"/>
                <a:gd name="connsiteY6" fmla="*/ 17075 h 21731"/>
                <a:gd name="connsiteX7" fmla="*/ 9624 w 24835"/>
                <a:gd name="connsiteY7" fmla="*/ 20179 h 21731"/>
                <a:gd name="connsiteX8" fmla="*/ 16764 w 24835"/>
                <a:gd name="connsiteY8" fmla="*/ 22042 h 21731"/>
                <a:gd name="connsiteX9" fmla="*/ 24215 w 24835"/>
                <a:gd name="connsiteY9" fmla="*/ 24215 h 21731"/>
                <a:gd name="connsiteX10" fmla="*/ 24215 w 24835"/>
                <a:gd name="connsiteY10" fmla="*/ 20179 h 21731"/>
                <a:gd name="connsiteX11" fmla="*/ 27319 w 24835"/>
                <a:gd name="connsiteY11" fmla="*/ 20179 h 21731"/>
                <a:gd name="connsiteX12" fmla="*/ 27319 w 24835"/>
                <a:gd name="connsiteY12" fmla="*/ 14901 h 21731"/>
                <a:gd name="connsiteX13" fmla="*/ 27319 w 24835"/>
                <a:gd name="connsiteY13" fmla="*/ 11797 h 21731"/>
                <a:gd name="connsiteX14" fmla="*/ 26077 w 24835"/>
                <a:gd name="connsiteY14" fmla="*/ 7451 h 21731"/>
                <a:gd name="connsiteX15" fmla="*/ 26077 w 24835"/>
                <a:gd name="connsiteY15" fmla="*/ 6519 h 21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4835" h="21731">
                  <a:moveTo>
                    <a:pt x="24215" y="4346"/>
                  </a:moveTo>
                  <a:lnTo>
                    <a:pt x="19869" y="0"/>
                  </a:lnTo>
                  <a:lnTo>
                    <a:pt x="14591" y="6519"/>
                  </a:lnTo>
                  <a:lnTo>
                    <a:pt x="7451" y="9624"/>
                  </a:lnTo>
                  <a:lnTo>
                    <a:pt x="0" y="12728"/>
                  </a:lnTo>
                  <a:lnTo>
                    <a:pt x="0" y="17075"/>
                  </a:lnTo>
                  <a:lnTo>
                    <a:pt x="4346" y="17075"/>
                  </a:lnTo>
                  <a:lnTo>
                    <a:pt x="9624" y="20179"/>
                  </a:lnTo>
                  <a:lnTo>
                    <a:pt x="16764" y="22042"/>
                  </a:lnTo>
                  <a:lnTo>
                    <a:pt x="24215" y="24215"/>
                  </a:lnTo>
                  <a:lnTo>
                    <a:pt x="24215" y="20179"/>
                  </a:lnTo>
                  <a:lnTo>
                    <a:pt x="27319" y="20179"/>
                  </a:lnTo>
                  <a:lnTo>
                    <a:pt x="27319" y="14901"/>
                  </a:lnTo>
                  <a:lnTo>
                    <a:pt x="27319" y="11797"/>
                  </a:lnTo>
                  <a:lnTo>
                    <a:pt x="26077" y="7451"/>
                  </a:lnTo>
                  <a:lnTo>
                    <a:pt x="26077" y="6519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" name="Freeform: Shape 423">
              <a:extLst>
                <a:ext uri="{FF2B5EF4-FFF2-40B4-BE49-F238E27FC236}">
                  <a16:creationId xmlns:a16="http://schemas.microsoft.com/office/drawing/2014/main" id="{561DE595-BC7E-493D-A100-427C06A1C9F2}"/>
                </a:ext>
              </a:extLst>
            </p:cNvPr>
            <p:cNvSpPr/>
            <p:nvPr/>
          </p:nvSpPr>
          <p:spPr>
            <a:xfrm>
              <a:off x="3587454" y="4223153"/>
              <a:ext cx="37253" cy="31045"/>
            </a:xfrm>
            <a:custGeom>
              <a:avLst/>
              <a:gdLst>
                <a:gd name="connsiteX0" fmla="*/ 19869 w 37253"/>
                <a:gd name="connsiteY0" fmla="*/ 33528 h 31044"/>
                <a:gd name="connsiteX1" fmla="*/ 25146 w 37253"/>
                <a:gd name="connsiteY1" fmla="*/ 31665 h 31044"/>
                <a:gd name="connsiteX2" fmla="*/ 30424 w 37253"/>
                <a:gd name="connsiteY2" fmla="*/ 31665 h 31044"/>
                <a:gd name="connsiteX3" fmla="*/ 34460 w 37253"/>
                <a:gd name="connsiteY3" fmla="*/ 29492 h 31044"/>
                <a:gd name="connsiteX4" fmla="*/ 39737 w 37253"/>
                <a:gd name="connsiteY4" fmla="*/ 29492 h 31044"/>
                <a:gd name="connsiteX5" fmla="*/ 39737 w 37253"/>
                <a:gd name="connsiteY5" fmla="*/ 22042 h 31044"/>
                <a:gd name="connsiteX6" fmla="*/ 37564 w 37253"/>
                <a:gd name="connsiteY6" fmla="*/ 16764 h 31044"/>
                <a:gd name="connsiteX7" fmla="*/ 37564 w 37253"/>
                <a:gd name="connsiteY7" fmla="*/ 12728 h 31044"/>
                <a:gd name="connsiteX8" fmla="*/ 36633 w 37253"/>
                <a:gd name="connsiteY8" fmla="*/ 7451 h 31044"/>
                <a:gd name="connsiteX9" fmla="*/ 30424 w 37253"/>
                <a:gd name="connsiteY9" fmla="*/ 4346 h 31044"/>
                <a:gd name="connsiteX10" fmla="*/ 22973 w 37253"/>
                <a:gd name="connsiteY10" fmla="*/ 2173 h 31044"/>
                <a:gd name="connsiteX11" fmla="*/ 15833 w 37253"/>
                <a:gd name="connsiteY11" fmla="*/ 0 h 31044"/>
                <a:gd name="connsiteX12" fmla="*/ 7451 w 37253"/>
                <a:gd name="connsiteY12" fmla="*/ 0 h 31044"/>
                <a:gd name="connsiteX13" fmla="*/ 0 w 37253"/>
                <a:gd name="connsiteY13" fmla="*/ 16764 h 31044"/>
                <a:gd name="connsiteX14" fmla="*/ 10555 w 37253"/>
                <a:gd name="connsiteY14" fmla="*/ 24215 h 310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7253" h="31044">
                  <a:moveTo>
                    <a:pt x="19869" y="33528"/>
                  </a:moveTo>
                  <a:lnTo>
                    <a:pt x="25146" y="31665"/>
                  </a:lnTo>
                  <a:lnTo>
                    <a:pt x="30424" y="31665"/>
                  </a:lnTo>
                  <a:lnTo>
                    <a:pt x="34460" y="29492"/>
                  </a:lnTo>
                  <a:lnTo>
                    <a:pt x="39737" y="29492"/>
                  </a:lnTo>
                  <a:lnTo>
                    <a:pt x="39737" y="22042"/>
                  </a:lnTo>
                  <a:lnTo>
                    <a:pt x="37564" y="16764"/>
                  </a:lnTo>
                  <a:lnTo>
                    <a:pt x="37564" y="12728"/>
                  </a:lnTo>
                  <a:lnTo>
                    <a:pt x="36633" y="7451"/>
                  </a:lnTo>
                  <a:lnTo>
                    <a:pt x="30424" y="4346"/>
                  </a:lnTo>
                  <a:lnTo>
                    <a:pt x="22973" y="2173"/>
                  </a:lnTo>
                  <a:lnTo>
                    <a:pt x="15833" y="0"/>
                  </a:lnTo>
                  <a:lnTo>
                    <a:pt x="7451" y="0"/>
                  </a:lnTo>
                  <a:lnTo>
                    <a:pt x="0" y="16764"/>
                  </a:lnTo>
                  <a:lnTo>
                    <a:pt x="10555" y="24215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" name="Freeform: Shape 424">
              <a:extLst>
                <a:ext uri="{FF2B5EF4-FFF2-40B4-BE49-F238E27FC236}">
                  <a16:creationId xmlns:a16="http://schemas.microsoft.com/office/drawing/2014/main" id="{204E55A2-B7B0-49FB-B705-170DC6C3048D}"/>
                </a:ext>
              </a:extLst>
            </p:cNvPr>
            <p:cNvSpPr/>
            <p:nvPr/>
          </p:nvSpPr>
          <p:spPr>
            <a:xfrm>
              <a:off x="2717274" y="4696893"/>
              <a:ext cx="18627" cy="9313"/>
            </a:xfrm>
            <a:custGeom>
              <a:avLst/>
              <a:gdLst>
                <a:gd name="connsiteX0" fmla="*/ 4346 w 18626"/>
                <a:gd name="connsiteY0" fmla="*/ 3104 h 9313"/>
                <a:gd name="connsiteX1" fmla="*/ 7451 w 18626"/>
                <a:gd name="connsiteY1" fmla="*/ 5278 h 9313"/>
                <a:gd name="connsiteX2" fmla="*/ 11486 w 18626"/>
                <a:gd name="connsiteY2" fmla="*/ 8382 h 9313"/>
                <a:gd name="connsiteX3" fmla="*/ 16764 w 18626"/>
                <a:gd name="connsiteY3" fmla="*/ 10555 h 9313"/>
                <a:gd name="connsiteX4" fmla="*/ 16764 w 18626"/>
                <a:gd name="connsiteY4" fmla="*/ 7451 h 9313"/>
                <a:gd name="connsiteX5" fmla="*/ 20800 w 18626"/>
                <a:gd name="connsiteY5" fmla="*/ 7451 h 9313"/>
                <a:gd name="connsiteX6" fmla="*/ 20800 w 18626"/>
                <a:gd name="connsiteY6" fmla="*/ 0 h 9313"/>
                <a:gd name="connsiteX7" fmla="*/ 0 w 18626"/>
                <a:gd name="connsiteY7" fmla="*/ 0 h 9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626" h="9313">
                  <a:moveTo>
                    <a:pt x="4346" y="3104"/>
                  </a:moveTo>
                  <a:lnTo>
                    <a:pt x="7451" y="5278"/>
                  </a:lnTo>
                  <a:lnTo>
                    <a:pt x="11486" y="8382"/>
                  </a:lnTo>
                  <a:lnTo>
                    <a:pt x="16764" y="10555"/>
                  </a:lnTo>
                  <a:lnTo>
                    <a:pt x="16764" y="7451"/>
                  </a:lnTo>
                  <a:lnTo>
                    <a:pt x="20800" y="7451"/>
                  </a:lnTo>
                  <a:lnTo>
                    <a:pt x="2080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" name="Freeform: Shape 425">
              <a:extLst>
                <a:ext uri="{FF2B5EF4-FFF2-40B4-BE49-F238E27FC236}">
                  <a16:creationId xmlns:a16="http://schemas.microsoft.com/office/drawing/2014/main" id="{63BC0B5E-831A-415A-8605-D439B83A642A}"/>
                </a:ext>
              </a:extLst>
            </p:cNvPr>
            <p:cNvSpPr/>
            <p:nvPr/>
          </p:nvSpPr>
          <p:spPr>
            <a:xfrm>
              <a:off x="2917512" y="4768295"/>
              <a:ext cx="31045" cy="34149"/>
            </a:xfrm>
            <a:custGeom>
              <a:avLst/>
              <a:gdLst>
                <a:gd name="connsiteX0" fmla="*/ 21731 w 31044"/>
                <a:gd name="connsiteY0" fmla="*/ 3104 h 34149"/>
                <a:gd name="connsiteX1" fmla="*/ 16764 w 31044"/>
                <a:gd name="connsiteY1" fmla="*/ 5278 h 34149"/>
                <a:gd name="connsiteX2" fmla="*/ 13349 w 31044"/>
                <a:gd name="connsiteY2" fmla="*/ 7451 h 34149"/>
                <a:gd name="connsiteX3" fmla="*/ 0 w 31044"/>
                <a:gd name="connsiteY3" fmla="*/ 12728 h 34149"/>
                <a:gd name="connsiteX4" fmla="*/ 2173 w 31044"/>
                <a:gd name="connsiteY4" fmla="*/ 18006 h 34149"/>
                <a:gd name="connsiteX5" fmla="*/ 2173 w 31044"/>
                <a:gd name="connsiteY5" fmla="*/ 23283 h 34149"/>
                <a:gd name="connsiteX6" fmla="*/ 4036 w 31044"/>
                <a:gd name="connsiteY6" fmla="*/ 29492 h 34149"/>
                <a:gd name="connsiteX7" fmla="*/ 6209 w 31044"/>
                <a:gd name="connsiteY7" fmla="*/ 32597 h 34149"/>
                <a:gd name="connsiteX8" fmla="*/ 9313 w 31044"/>
                <a:gd name="connsiteY8" fmla="*/ 36943 h 34149"/>
                <a:gd name="connsiteX9" fmla="*/ 11487 w 31044"/>
                <a:gd name="connsiteY9" fmla="*/ 34770 h 34149"/>
                <a:gd name="connsiteX10" fmla="*/ 18627 w 31044"/>
                <a:gd name="connsiteY10" fmla="*/ 30424 h 34149"/>
                <a:gd name="connsiteX11" fmla="*/ 26077 w 31044"/>
                <a:gd name="connsiteY11" fmla="*/ 25146 h 34149"/>
                <a:gd name="connsiteX12" fmla="*/ 31355 w 31044"/>
                <a:gd name="connsiteY12" fmla="*/ 15833 h 34149"/>
                <a:gd name="connsiteX13" fmla="*/ 31355 w 31044"/>
                <a:gd name="connsiteY13" fmla="*/ 8382 h 34149"/>
                <a:gd name="connsiteX14" fmla="*/ 26077 w 31044"/>
                <a:gd name="connsiteY14" fmla="*/ 0 h 34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1044" h="34149">
                  <a:moveTo>
                    <a:pt x="21731" y="3104"/>
                  </a:moveTo>
                  <a:lnTo>
                    <a:pt x="16764" y="5278"/>
                  </a:lnTo>
                  <a:lnTo>
                    <a:pt x="13349" y="7451"/>
                  </a:lnTo>
                  <a:lnTo>
                    <a:pt x="0" y="12728"/>
                  </a:lnTo>
                  <a:lnTo>
                    <a:pt x="2173" y="18006"/>
                  </a:lnTo>
                  <a:lnTo>
                    <a:pt x="2173" y="23283"/>
                  </a:lnTo>
                  <a:lnTo>
                    <a:pt x="4036" y="29492"/>
                  </a:lnTo>
                  <a:lnTo>
                    <a:pt x="6209" y="32597"/>
                  </a:lnTo>
                  <a:lnTo>
                    <a:pt x="9313" y="36943"/>
                  </a:lnTo>
                  <a:lnTo>
                    <a:pt x="11487" y="34770"/>
                  </a:lnTo>
                  <a:lnTo>
                    <a:pt x="18627" y="30424"/>
                  </a:lnTo>
                  <a:lnTo>
                    <a:pt x="26077" y="25146"/>
                  </a:lnTo>
                  <a:lnTo>
                    <a:pt x="31355" y="15833"/>
                  </a:lnTo>
                  <a:lnTo>
                    <a:pt x="31355" y="8382"/>
                  </a:lnTo>
                  <a:lnTo>
                    <a:pt x="26077" y="0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" name="Freeform: Shape 426">
              <a:extLst>
                <a:ext uri="{FF2B5EF4-FFF2-40B4-BE49-F238E27FC236}">
                  <a16:creationId xmlns:a16="http://schemas.microsoft.com/office/drawing/2014/main" id="{5B7D1567-74A0-4481-BDD6-CD3A35E02EB8}"/>
                </a:ext>
              </a:extLst>
            </p:cNvPr>
            <p:cNvSpPr/>
            <p:nvPr/>
          </p:nvSpPr>
          <p:spPr>
            <a:xfrm>
              <a:off x="3423849" y="4239917"/>
              <a:ext cx="245252" cy="170745"/>
            </a:xfrm>
            <a:custGeom>
              <a:avLst/>
              <a:gdLst>
                <a:gd name="connsiteX0" fmla="*/ 7451 w 245252"/>
                <a:gd name="connsiteY0" fmla="*/ 86304 h 170745"/>
                <a:gd name="connsiteX1" fmla="*/ 12418 w 245252"/>
                <a:gd name="connsiteY1" fmla="*/ 96859 h 170745"/>
                <a:gd name="connsiteX2" fmla="*/ 14591 w 245252"/>
                <a:gd name="connsiteY2" fmla="*/ 108346 h 170745"/>
                <a:gd name="connsiteX3" fmla="*/ 30424 w 245252"/>
                <a:gd name="connsiteY3" fmla="*/ 108346 h 170745"/>
                <a:gd name="connsiteX4" fmla="*/ 43773 w 245252"/>
                <a:gd name="connsiteY4" fmla="*/ 108346 h 170745"/>
                <a:gd name="connsiteX5" fmla="*/ 49982 w 245252"/>
                <a:gd name="connsiteY5" fmla="*/ 108346 h 170745"/>
                <a:gd name="connsiteX6" fmla="*/ 63641 w 245252"/>
                <a:gd name="connsiteY6" fmla="*/ 110519 h 170745"/>
                <a:gd name="connsiteX7" fmla="*/ 70782 w 245252"/>
                <a:gd name="connsiteY7" fmla="*/ 111450 h 170745"/>
                <a:gd name="connsiteX8" fmla="*/ 76059 w 245252"/>
                <a:gd name="connsiteY8" fmla="*/ 115486 h 170745"/>
                <a:gd name="connsiteX9" fmla="*/ 83510 w 245252"/>
                <a:gd name="connsiteY9" fmla="*/ 120763 h 170745"/>
                <a:gd name="connsiteX10" fmla="*/ 83510 w 245252"/>
                <a:gd name="connsiteY10" fmla="*/ 125110 h 170745"/>
                <a:gd name="connsiteX11" fmla="*/ 66746 w 245252"/>
                <a:gd name="connsiteY11" fmla="*/ 126041 h 170745"/>
                <a:gd name="connsiteX12" fmla="*/ 49982 w 245252"/>
                <a:gd name="connsiteY12" fmla="*/ 128214 h 170745"/>
                <a:gd name="connsiteX13" fmla="*/ 36633 w 245252"/>
                <a:gd name="connsiteY13" fmla="*/ 132560 h 170745"/>
                <a:gd name="connsiteX14" fmla="*/ 27009 w 245252"/>
                <a:gd name="connsiteY14" fmla="*/ 140942 h 170745"/>
                <a:gd name="connsiteX15" fmla="*/ 22973 w 245252"/>
                <a:gd name="connsiteY15" fmla="*/ 140942 h 170745"/>
                <a:gd name="connsiteX16" fmla="*/ 29182 w 245252"/>
                <a:gd name="connsiteY16" fmla="*/ 152429 h 170745"/>
                <a:gd name="connsiteX17" fmla="*/ 37564 w 245252"/>
                <a:gd name="connsiteY17" fmla="*/ 157706 h 170745"/>
                <a:gd name="connsiteX18" fmla="*/ 46877 w 245252"/>
                <a:gd name="connsiteY18" fmla="*/ 159880 h 170745"/>
                <a:gd name="connsiteX19" fmla="*/ 57432 w 245252"/>
                <a:gd name="connsiteY19" fmla="*/ 161742 h 170745"/>
                <a:gd name="connsiteX20" fmla="*/ 70782 w 245252"/>
                <a:gd name="connsiteY20" fmla="*/ 164847 h 170745"/>
                <a:gd name="connsiteX21" fmla="*/ 95928 w 245252"/>
                <a:gd name="connsiteY21" fmla="*/ 172297 h 170745"/>
                <a:gd name="connsiteX22" fmla="*/ 117659 w 245252"/>
                <a:gd name="connsiteY22" fmla="*/ 172297 h 170745"/>
                <a:gd name="connsiteX23" fmla="*/ 137527 w 245252"/>
                <a:gd name="connsiteY23" fmla="*/ 169193 h 170745"/>
                <a:gd name="connsiteX24" fmla="*/ 157396 w 245252"/>
                <a:gd name="connsiteY24" fmla="*/ 162984 h 170745"/>
                <a:gd name="connsiteX25" fmla="*/ 178196 w 245252"/>
                <a:gd name="connsiteY25" fmla="*/ 159880 h 170745"/>
                <a:gd name="connsiteX26" fmla="*/ 195891 w 245252"/>
                <a:gd name="connsiteY26" fmla="*/ 161742 h 170745"/>
                <a:gd name="connsiteX27" fmla="*/ 214828 w 245252"/>
                <a:gd name="connsiteY27" fmla="*/ 169193 h 170745"/>
                <a:gd name="connsiteX28" fmla="*/ 225073 w 245252"/>
                <a:gd name="connsiteY28" fmla="*/ 169193 h 170745"/>
                <a:gd name="connsiteX29" fmla="*/ 234387 w 245252"/>
                <a:gd name="connsiteY29" fmla="*/ 167020 h 170745"/>
                <a:gd name="connsiteX30" fmla="*/ 244010 w 245252"/>
                <a:gd name="connsiteY30" fmla="*/ 164847 h 170745"/>
                <a:gd name="connsiteX31" fmla="*/ 241837 w 245252"/>
                <a:gd name="connsiteY31" fmla="*/ 159880 h 170745"/>
                <a:gd name="connsiteX32" fmla="*/ 241837 w 245252"/>
                <a:gd name="connsiteY32" fmla="*/ 157706 h 170745"/>
                <a:gd name="connsiteX33" fmla="*/ 241837 w 245252"/>
                <a:gd name="connsiteY33" fmla="*/ 154602 h 170745"/>
                <a:gd name="connsiteX34" fmla="*/ 239664 w 245252"/>
                <a:gd name="connsiteY34" fmla="*/ 154602 h 170745"/>
                <a:gd name="connsiteX35" fmla="*/ 237491 w 245252"/>
                <a:gd name="connsiteY35" fmla="*/ 152429 h 170745"/>
                <a:gd name="connsiteX36" fmla="*/ 234387 w 245252"/>
                <a:gd name="connsiteY36" fmla="*/ 148083 h 170745"/>
                <a:gd name="connsiteX37" fmla="*/ 234387 w 245252"/>
                <a:gd name="connsiteY37" fmla="*/ 140942 h 170745"/>
                <a:gd name="connsiteX38" fmla="*/ 237491 w 245252"/>
                <a:gd name="connsiteY38" fmla="*/ 142805 h 170745"/>
                <a:gd name="connsiteX39" fmla="*/ 239664 w 245252"/>
                <a:gd name="connsiteY39" fmla="*/ 144978 h 170745"/>
                <a:gd name="connsiteX40" fmla="*/ 241837 w 245252"/>
                <a:gd name="connsiteY40" fmla="*/ 147151 h 170745"/>
                <a:gd name="connsiteX41" fmla="*/ 244010 w 245252"/>
                <a:gd name="connsiteY41" fmla="*/ 148083 h 170745"/>
                <a:gd name="connsiteX42" fmla="*/ 247115 w 245252"/>
                <a:gd name="connsiteY42" fmla="*/ 148083 h 170745"/>
                <a:gd name="connsiteX43" fmla="*/ 244942 w 245252"/>
                <a:gd name="connsiteY43" fmla="*/ 132560 h 170745"/>
                <a:gd name="connsiteX44" fmla="*/ 239664 w 245252"/>
                <a:gd name="connsiteY44" fmla="*/ 122937 h 170745"/>
                <a:gd name="connsiteX45" fmla="*/ 230351 w 245252"/>
                <a:gd name="connsiteY45" fmla="*/ 115486 h 170745"/>
                <a:gd name="connsiteX46" fmla="*/ 219796 w 245252"/>
                <a:gd name="connsiteY46" fmla="*/ 113623 h 170745"/>
                <a:gd name="connsiteX47" fmla="*/ 203342 w 245252"/>
                <a:gd name="connsiteY47" fmla="*/ 111450 h 170745"/>
                <a:gd name="connsiteX48" fmla="*/ 198064 w 245252"/>
                <a:gd name="connsiteY48" fmla="*/ 83199 h 170745"/>
                <a:gd name="connsiteX49" fmla="*/ 192787 w 245252"/>
                <a:gd name="connsiteY49" fmla="*/ 54638 h 170745"/>
                <a:gd name="connsiteX50" fmla="*/ 185647 w 245252"/>
                <a:gd name="connsiteY50" fmla="*/ 32597 h 170745"/>
                <a:gd name="connsiteX51" fmla="*/ 171987 w 245252"/>
                <a:gd name="connsiteY51" fmla="*/ 14901 h 170745"/>
                <a:gd name="connsiteX52" fmla="*/ 150256 w 245252"/>
                <a:gd name="connsiteY52" fmla="*/ 0 h 170745"/>
                <a:gd name="connsiteX53" fmla="*/ 144978 w 245252"/>
                <a:gd name="connsiteY53" fmla="*/ 10555 h 170745"/>
                <a:gd name="connsiteX54" fmla="*/ 143736 w 245252"/>
                <a:gd name="connsiteY54" fmla="*/ 22042 h 170745"/>
                <a:gd name="connsiteX55" fmla="*/ 150256 w 245252"/>
                <a:gd name="connsiteY55" fmla="*/ 32597 h 170745"/>
                <a:gd name="connsiteX56" fmla="*/ 150256 w 245252"/>
                <a:gd name="connsiteY56" fmla="*/ 40048 h 170745"/>
                <a:gd name="connsiteX57" fmla="*/ 150256 w 245252"/>
                <a:gd name="connsiteY57" fmla="*/ 46256 h 170745"/>
                <a:gd name="connsiteX58" fmla="*/ 149014 w 245252"/>
                <a:gd name="connsiteY58" fmla="*/ 51534 h 170745"/>
                <a:gd name="connsiteX59" fmla="*/ 146841 w 245252"/>
                <a:gd name="connsiteY59" fmla="*/ 56812 h 170745"/>
                <a:gd name="connsiteX60" fmla="*/ 141874 w 245252"/>
                <a:gd name="connsiteY60" fmla="*/ 49361 h 170745"/>
                <a:gd name="connsiteX61" fmla="*/ 134423 w 245252"/>
                <a:gd name="connsiteY61" fmla="*/ 38806 h 170745"/>
                <a:gd name="connsiteX62" fmla="*/ 127283 w 245252"/>
                <a:gd name="connsiteY62" fmla="*/ 24215 h 170745"/>
                <a:gd name="connsiteX63" fmla="*/ 122005 w 245252"/>
                <a:gd name="connsiteY63" fmla="*/ 25457 h 170745"/>
                <a:gd name="connsiteX64" fmla="*/ 115796 w 245252"/>
                <a:gd name="connsiteY64" fmla="*/ 25457 h 170745"/>
                <a:gd name="connsiteX65" fmla="*/ 114555 w 245252"/>
                <a:gd name="connsiteY65" fmla="*/ 27319 h 170745"/>
                <a:gd name="connsiteX66" fmla="*/ 110519 w 245252"/>
                <a:gd name="connsiteY66" fmla="*/ 29492 h 170745"/>
                <a:gd name="connsiteX67" fmla="*/ 108346 w 245252"/>
                <a:gd name="connsiteY67" fmla="*/ 31666 h 170745"/>
                <a:gd name="connsiteX68" fmla="*/ 107414 w 245252"/>
                <a:gd name="connsiteY68" fmla="*/ 36943 h 170745"/>
                <a:gd name="connsiteX69" fmla="*/ 103068 w 245252"/>
                <a:gd name="connsiteY69" fmla="*/ 32597 h 170745"/>
                <a:gd name="connsiteX70" fmla="*/ 99964 w 245252"/>
                <a:gd name="connsiteY70" fmla="*/ 31666 h 170745"/>
                <a:gd name="connsiteX71" fmla="*/ 98101 w 245252"/>
                <a:gd name="connsiteY71" fmla="*/ 27319 h 170745"/>
                <a:gd name="connsiteX72" fmla="*/ 95928 w 245252"/>
                <a:gd name="connsiteY72" fmla="*/ 24215 h 170745"/>
                <a:gd name="connsiteX73" fmla="*/ 93755 w 245252"/>
                <a:gd name="connsiteY73" fmla="*/ 22042 h 170745"/>
                <a:gd name="connsiteX74" fmla="*/ 90650 w 245252"/>
                <a:gd name="connsiteY74" fmla="*/ 20179 h 170745"/>
                <a:gd name="connsiteX75" fmla="*/ 83510 w 245252"/>
                <a:gd name="connsiteY75" fmla="*/ 20179 h 170745"/>
                <a:gd name="connsiteX76" fmla="*/ 72023 w 245252"/>
                <a:gd name="connsiteY76" fmla="*/ 20179 h 170745"/>
                <a:gd name="connsiteX77" fmla="*/ 59295 w 245252"/>
                <a:gd name="connsiteY77" fmla="*/ 20179 h 170745"/>
                <a:gd name="connsiteX78" fmla="*/ 49982 w 245252"/>
                <a:gd name="connsiteY78" fmla="*/ 20179 h 170745"/>
                <a:gd name="connsiteX79" fmla="*/ 49982 w 245252"/>
                <a:gd name="connsiteY79" fmla="*/ 16764 h 170745"/>
                <a:gd name="connsiteX80" fmla="*/ 49050 w 245252"/>
                <a:gd name="connsiteY80" fmla="*/ 14901 h 170745"/>
                <a:gd name="connsiteX81" fmla="*/ 49050 w 245252"/>
                <a:gd name="connsiteY81" fmla="*/ 12728 h 170745"/>
                <a:gd name="connsiteX82" fmla="*/ 49982 w 245252"/>
                <a:gd name="connsiteY82" fmla="*/ 12728 h 170745"/>
                <a:gd name="connsiteX83" fmla="*/ 49982 w 245252"/>
                <a:gd name="connsiteY83" fmla="*/ 10555 h 170745"/>
                <a:gd name="connsiteX84" fmla="*/ 49982 w 245252"/>
                <a:gd name="connsiteY84" fmla="*/ 7451 h 170745"/>
                <a:gd name="connsiteX85" fmla="*/ 46877 w 245252"/>
                <a:gd name="connsiteY85" fmla="*/ 7451 h 170745"/>
                <a:gd name="connsiteX86" fmla="*/ 34459 w 245252"/>
                <a:gd name="connsiteY86" fmla="*/ 5278 h 170745"/>
                <a:gd name="connsiteX87" fmla="*/ 22973 w 245252"/>
                <a:gd name="connsiteY87" fmla="*/ 12728 h 170745"/>
                <a:gd name="connsiteX88" fmla="*/ 14591 w 245252"/>
                <a:gd name="connsiteY88" fmla="*/ 24215 h 170745"/>
                <a:gd name="connsiteX89" fmla="*/ 7451 w 245252"/>
                <a:gd name="connsiteY89" fmla="*/ 36943 h 170745"/>
                <a:gd name="connsiteX90" fmla="*/ 0 w 245252"/>
                <a:gd name="connsiteY90" fmla="*/ 47498 h 170745"/>
                <a:gd name="connsiteX91" fmla="*/ 0 w 245252"/>
                <a:gd name="connsiteY91" fmla="*/ 66125 h 170745"/>
                <a:gd name="connsiteX92" fmla="*/ 3104 w 245252"/>
                <a:gd name="connsiteY92" fmla="*/ 76680 h 170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</a:cxnLst>
              <a:rect l="l" t="t" r="r" b="b"/>
              <a:pathLst>
                <a:path w="245252" h="170745">
                  <a:moveTo>
                    <a:pt x="7451" y="86304"/>
                  </a:moveTo>
                  <a:lnTo>
                    <a:pt x="12418" y="96859"/>
                  </a:lnTo>
                  <a:lnTo>
                    <a:pt x="14591" y="108346"/>
                  </a:lnTo>
                  <a:lnTo>
                    <a:pt x="30424" y="108346"/>
                  </a:lnTo>
                  <a:lnTo>
                    <a:pt x="43773" y="108346"/>
                  </a:lnTo>
                  <a:lnTo>
                    <a:pt x="49982" y="108346"/>
                  </a:lnTo>
                  <a:lnTo>
                    <a:pt x="63641" y="110519"/>
                  </a:lnTo>
                  <a:lnTo>
                    <a:pt x="70782" y="111450"/>
                  </a:lnTo>
                  <a:lnTo>
                    <a:pt x="76059" y="115486"/>
                  </a:lnTo>
                  <a:lnTo>
                    <a:pt x="83510" y="120763"/>
                  </a:lnTo>
                  <a:lnTo>
                    <a:pt x="83510" y="125110"/>
                  </a:lnTo>
                  <a:lnTo>
                    <a:pt x="66746" y="126041"/>
                  </a:lnTo>
                  <a:lnTo>
                    <a:pt x="49982" y="128214"/>
                  </a:lnTo>
                  <a:lnTo>
                    <a:pt x="36633" y="132560"/>
                  </a:lnTo>
                  <a:lnTo>
                    <a:pt x="27009" y="140942"/>
                  </a:lnTo>
                  <a:lnTo>
                    <a:pt x="22973" y="140942"/>
                  </a:lnTo>
                  <a:lnTo>
                    <a:pt x="29182" y="152429"/>
                  </a:lnTo>
                  <a:lnTo>
                    <a:pt x="37564" y="157706"/>
                  </a:lnTo>
                  <a:lnTo>
                    <a:pt x="46877" y="159880"/>
                  </a:lnTo>
                  <a:lnTo>
                    <a:pt x="57432" y="161742"/>
                  </a:lnTo>
                  <a:lnTo>
                    <a:pt x="70782" y="164847"/>
                  </a:lnTo>
                  <a:lnTo>
                    <a:pt x="95928" y="172297"/>
                  </a:lnTo>
                  <a:lnTo>
                    <a:pt x="117659" y="172297"/>
                  </a:lnTo>
                  <a:lnTo>
                    <a:pt x="137527" y="169193"/>
                  </a:lnTo>
                  <a:lnTo>
                    <a:pt x="157396" y="162984"/>
                  </a:lnTo>
                  <a:lnTo>
                    <a:pt x="178196" y="159880"/>
                  </a:lnTo>
                  <a:lnTo>
                    <a:pt x="195891" y="161742"/>
                  </a:lnTo>
                  <a:lnTo>
                    <a:pt x="214828" y="169193"/>
                  </a:lnTo>
                  <a:lnTo>
                    <a:pt x="225073" y="169193"/>
                  </a:lnTo>
                  <a:lnTo>
                    <a:pt x="234387" y="167020"/>
                  </a:lnTo>
                  <a:lnTo>
                    <a:pt x="244010" y="164847"/>
                  </a:lnTo>
                  <a:lnTo>
                    <a:pt x="241837" y="159880"/>
                  </a:lnTo>
                  <a:lnTo>
                    <a:pt x="241837" y="157706"/>
                  </a:lnTo>
                  <a:lnTo>
                    <a:pt x="241837" y="154602"/>
                  </a:lnTo>
                  <a:lnTo>
                    <a:pt x="239664" y="154602"/>
                  </a:lnTo>
                  <a:lnTo>
                    <a:pt x="237491" y="152429"/>
                  </a:lnTo>
                  <a:lnTo>
                    <a:pt x="234387" y="148083"/>
                  </a:lnTo>
                  <a:lnTo>
                    <a:pt x="234387" y="140942"/>
                  </a:lnTo>
                  <a:lnTo>
                    <a:pt x="237491" y="142805"/>
                  </a:lnTo>
                  <a:lnTo>
                    <a:pt x="239664" y="144978"/>
                  </a:lnTo>
                  <a:lnTo>
                    <a:pt x="241837" y="147151"/>
                  </a:lnTo>
                  <a:lnTo>
                    <a:pt x="244010" y="148083"/>
                  </a:lnTo>
                  <a:lnTo>
                    <a:pt x="247115" y="148083"/>
                  </a:lnTo>
                  <a:lnTo>
                    <a:pt x="244942" y="132560"/>
                  </a:lnTo>
                  <a:lnTo>
                    <a:pt x="239664" y="122937"/>
                  </a:lnTo>
                  <a:lnTo>
                    <a:pt x="230351" y="115486"/>
                  </a:lnTo>
                  <a:lnTo>
                    <a:pt x="219796" y="113623"/>
                  </a:lnTo>
                  <a:lnTo>
                    <a:pt x="203342" y="111450"/>
                  </a:lnTo>
                  <a:lnTo>
                    <a:pt x="198064" y="83199"/>
                  </a:lnTo>
                  <a:lnTo>
                    <a:pt x="192787" y="54638"/>
                  </a:lnTo>
                  <a:lnTo>
                    <a:pt x="185647" y="32597"/>
                  </a:lnTo>
                  <a:lnTo>
                    <a:pt x="171987" y="14901"/>
                  </a:lnTo>
                  <a:lnTo>
                    <a:pt x="150256" y="0"/>
                  </a:lnTo>
                  <a:lnTo>
                    <a:pt x="144978" y="10555"/>
                  </a:lnTo>
                  <a:lnTo>
                    <a:pt x="143736" y="22042"/>
                  </a:lnTo>
                  <a:lnTo>
                    <a:pt x="150256" y="32597"/>
                  </a:lnTo>
                  <a:lnTo>
                    <a:pt x="150256" y="40048"/>
                  </a:lnTo>
                  <a:lnTo>
                    <a:pt x="150256" y="46256"/>
                  </a:lnTo>
                  <a:lnTo>
                    <a:pt x="149014" y="51534"/>
                  </a:lnTo>
                  <a:lnTo>
                    <a:pt x="146841" y="56812"/>
                  </a:lnTo>
                  <a:lnTo>
                    <a:pt x="141874" y="49361"/>
                  </a:lnTo>
                  <a:lnTo>
                    <a:pt x="134423" y="38806"/>
                  </a:lnTo>
                  <a:lnTo>
                    <a:pt x="127283" y="24215"/>
                  </a:lnTo>
                  <a:lnTo>
                    <a:pt x="122005" y="25457"/>
                  </a:lnTo>
                  <a:lnTo>
                    <a:pt x="115796" y="25457"/>
                  </a:lnTo>
                  <a:lnTo>
                    <a:pt x="114555" y="27319"/>
                  </a:lnTo>
                  <a:lnTo>
                    <a:pt x="110519" y="29492"/>
                  </a:lnTo>
                  <a:lnTo>
                    <a:pt x="108346" y="31666"/>
                  </a:lnTo>
                  <a:lnTo>
                    <a:pt x="107414" y="36943"/>
                  </a:lnTo>
                  <a:lnTo>
                    <a:pt x="103068" y="32597"/>
                  </a:lnTo>
                  <a:lnTo>
                    <a:pt x="99964" y="31666"/>
                  </a:lnTo>
                  <a:lnTo>
                    <a:pt x="98101" y="27319"/>
                  </a:lnTo>
                  <a:lnTo>
                    <a:pt x="95928" y="24215"/>
                  </a:lnTo>
                  <a:lnTo>
                    <a:pt x="93755" y="22042"/>
                  </a:lnTo>
                  <a:lnTo>
                    <a:pt x="90650" y="20179"/>
                  </a:lnTo>
                  <a:lnTo>
                    <a:pt x="83510" y="20179"/>
                  </a:lnTo>
                  <a:lnTo>
                    <a:pt x="72023" y="20179"/>
                  </a:lnTo>
                  <a:lnTo>
                    <a:pt x="59295" y="20179"/>
                  </a:lnTo>
                  <a:lnTo>
                    <a:pt x="49982" y="20179"/>
                  </a:lnTo>
                  <a:lnTo>
                    <a:pt x="49982" y="16764"/>
                  </a:lnTo>
                  <a:lnTo>
                    <a:pt x="49050" y="14901"/>
                  </a:lnTo>
                  <a:lnTo>
                    <a:pt x="49050" y="12728"/>
                  </a:lnTo>
                  <a:lnTo>
                    <a:pt x="49982" y="12728"/>
                  </a:lnTo>
                  <a:lnTo>
                    <a:pt x="49982" y="10555"/>
                  </a:lnTo>
                  <a:lnTo>
                    <a:pt x="49982" y="7451"/>
                  </a:lnTo>
                  <a:lnTo>
                    <a:pt x="46877" y="7451"/>
                  </a:lnTo>
                  <a:lnTo>
                    <a:pt x="34459" y="5278"/>
                  </a:lnTo>
                  <a:lnTo>
                    <a:pt x="22973" y="12728"/>
                  </a:lnTo>
                  <a:lnTo>
                    <a:pt x="14591" y="24215"/>
                  </a:lnTo>
                  <a:lnTo>
                    <a:pt x="7451" y="36943"/>
                  </a:lnTo>
                  <a:lnTo>
                    <a:pt x="0" y="47498"/>
                  </a:lnTo>
                  <a:lnTo>
                    <a:pt x="0" y="66125"/>
                  </a:lnTo>
                  <a:lnTo>
                    <a:pt x="3104" y="76680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" name="Freeform: Shape 427">
              <a:extLst>
                <a:ext uri="{FF2B5EF4-FFF2-40B4-BE49-F238E27FC236}">
                  <a16:creationId xmlns:a16="http://schemas.microsoft.com/office/drawing/2014/main" id="{9DA2F2C4-0CEF-49CA-BCAC-75E02499B389}"/>
                </a:ext>
              </a:extLst>
            </p:cNvPr>
            <p:cNvSpPr/>
            <p:nvPr/>
          </p:nvSpPr>
          <p:spPr>
            <a:xfrm>
              <a:off x="2687161" y="4573956"/>
              <a:ext cx="37253" cy="27940"/>
            </a:xfrm>
            <a:custGeom>
              <a:avLst/>
              <a:gdLst>
                <a:gd name="connsiteX0" fmla="*/ 32286 w 37253"/>
                <a:gd name="connsiteY0" fmla="*/ 23283 h 27940"/>
                <a:gd name="connsiteX1" fmla="*/ 36322 w 37253"/>
                <a:gd name="connsiteY1" fmla="*/ 23283 h 27940"/>
                <a:gd name="connsiteX2" fmla="*/ 39737 w 37253"/>
                <a:gd name="connsiteY2" fmla="*/ 19869 h 27940"/>
                <a:gd name="connsiteX3" fmla="*/ 30113 w 37253"/>
                <a:gd name="connsiteY3" fmla="*/ 8382 h 27940"/>
                <a:gd name="connsiteX4" fmla="*/ 17695 w 37253"/>
                <a:gd name="connsiteY4" fmla="*/ 3104 h 27940"/>
                <a:gd name="connsiteX5" fmla="*/ 0 w 37253"/>
                <a:gd name="connsiteY5" fmla="*/ 0 h 27940"/>
                <a:gd name="connsiteX6" fmla="*/ 0 w 37253"/>
                <a:gd name="connsiteY6" fmla="*/ 7451 h 27940"/>
                <a:gd name="connsiteX7" fmla="*/ 0 w 37253"/>
                <a:gd name="connsiteY7" fmla="*/ 10555 h 27940"/>
                <a:gd name="connsiteX8" fmla="*/ 3104 w 37253"/>
                <a:gd name="connsiteY8" fmla="*/ 14901 h 27940"/>
                <a:gd name="connsiteX9" fmla="*/ 5278 w 37253"/>
                <a:gd name="connsiteY9" fmla="*/ 15833 h 27940"/>
                <a:gd name="connsiteX10" fmla="*/ 10555 w 37253"/>
                <a:gd name="connsiteY10" fmla="*/ 18006 h 27940"/>
                <a:gd name="connsiteX11" fmla="*/ 14591 w 37253"/>
                <a:gd name="connsiteY11" fmla="*/ 22042 h 27940"/>
                <a:gd name="connsiteX12" fmla="*/ 19869 w 37253"/>
                <a:gd name="connsiteY12" fmla="*/ 25146 h 27940"/>
                <a:gd name="connsiteX13" fmla="*/ 22973 w 37253"/>
                <a:gd name="connsiteY13" fmla="*/ 29492 h 27940"/>
                <a:gd name="connsiteX14" fmla="*/ 29182 w 37253"/>
                <a:gd name="connsiteY14" fmla="*/ 27319 h 27940"/>
                <a:gd name="connsiteX15" fmla="*/ 30113 w 37253"/>
                <a:gd name="connsiteY15" fmla="*/ 25146 h 27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7253" h="27940">
                  <a:moveTo>
                    <a:pt x="32286" y="23283"/>
                  </a:moveTo>
                  <a:lnTo>
                    <a:pt x="36322" y="23283"/>
                  </a:lnTo>
                  <a:lnTo>
                    <a:pt x="39737" y="19869"/>
                  </a:lnTo>
                  <a:lnTo>
                    <a:pt x="30113" y="8382"/>
                  </a:lnTo>
                  <a:lnTo>
                    <a:pt x="17695" y="3104"/>
                  </a:lnTo>
                  <a:lnTo>
                    <a:pt x="0" y="0"/>
                  </a:lnTo>
                  <a:lnTo>
                    <a:pt x="0" y="7451"/>
                  </a:lnTo>
                  <a:lnTo>
                    <a:pt x="0" y="10555"/>
                  </a:lnTo>
                  <a:lnTo>
                    <a:pt x="3104" y="14901"/>
                  </a:lnTo>
                  <a:lnTo>
                    <a:pt x="5278" y="15833"/>
                  </a:lnTo>
                  <a:lnTo>
                    <a:pt x="10555" y="18006"/>
                  </a:lnTo>
                  <a:lnTo>
                    <a:pt x="14591" y="22042"/>
                  </a:lnTo>
                  <a:lnTo>
                    <a:pt x="19869" y="25146"/>
                  </a:lnTo>
                  <a:lnTo>
                    <a:pt x="22973" y="29492"/>
                  </a:lnTo>
                  <a:lnTo>
                    <a:pt x="29182" y="27319"/>
                  </a:lnTo>
                  <a:lnTo>
                    <a:pt x="30113" y="25146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" name="Freeform: Shape 428">
              <a:extLst>
                <a:ext uri="{FF2B5EF4-FFF2-40B4-BE49-F238E27FC236}">
                  <a16:creationId xmlns:a16="http://schemas.microsoft.com/office/drawing/2014/main" id="{F6967260-1CCA-46DD-B097-30AD894DC470}"/>
                </a:ext>
              </a:extLst>
            </p:cNvPr>
            <p:cNvSpPr/>
            <p:nvPr/>
          </p:nvSpPr>
          <p:spPr>
            <a:xfrm>
              <a:off x="3878341" y="4529873"/>
              <a:ext cx="93134" cy="86925"/>
            </a:xfrm>
            <a:custGeom>
              <a:avLst/>
              <a:gdLst>
                <a:gd name="connsiteX0" fmla="*/ 60226 w 93133"/>
                <a:gd name="connsiteY0" fmla="*/ 29492 h 86924"/>
                <a:gd name="connsiteX1" fmla="*/ 39427 w 93133"/>
                <a:gd name="connsiteY1" fmla="*/ 29492 h 86924"/>
                <a:gd name="connsiteX2" fmla="*/ 39427 w 93133"/>
                <a:gd name="connsiteY2" fmla="*/ 22042 h 86924"/>
                <a:gd name="connsiteX3" fmla="*/ 39427 w 93133"/>
                <a:gd name="connsiteY3" fmla="*/ 15833 h 86924"/>
                <a:gd name="connsiteX4" fmla="*/ 38495 w 93133"/>
                <a:gd name="connsiteY4" fmla="*/ 12728 h 86924"/>
                <a:gd name="connsiteX5" fmla="*/ 36322 w 93133"/>
                <a:gd name="connsiteY5" fmla="*/ 8382 h 86924"/>
                <a:gd name="connsiteX6" fmla="*/ 36322 w 93133"/>
                <a:gd name="connsiteY6" fmla="*/ 0 h 86924"/>
                <a:gd name="connsiteX7" fmla="*/ 24836 w 93133"/>
                <a:gd name="connsiteY7" fmla="*/ 10555 h 86924"/>
                <a:gd name="connsiteX8" fmla="*/ 17695 w 93133"/>
                <a:gd name="connsiteY8" fmla="*/ 25146 h 86924"/>
                <a:gd name="connsiteX9" fmla="*/ 10245 w 93133"/>
                <a:gd name="connsiteY9" fmla="*/ 40048 h 86924"/>
                <a:gd name="connsiteX10" fmla="*/ 0 w 93133"/>
                <a:gd name="connsiteY10" fmla="*/ 52465 h 86924"/>
                <a:gd name="connsiteX11" fmla="*/ 3104 w 93133"/>
                <a:gd name="connsiteY11" fmla="*/ 56812 h 86924"/>
                <a:gd name="connsiteX12" fmla="*/ 7140 w 93133"/>
                <a:gd name="connsiteY12" fmla="*/ 58985 h 86924"/>
                <a:gd name="connsiteX13" fmla="*/ 9313 w 93133"/>
                <a:gd name="connsiteY13" fmla="*/ 58985 h 86924"/>
                <a:gd name="connsiteX14" fmla="*/ 12418 w 93133"/>
                <a:gd name="connsiteY14" fmla="*/ 59916 h 86924"/>
                <a:gd name="connsiteX15" fmla="*/ 16454 w 93133"/>
                <a:gd name="connsiteY15" fmla="*/ 59916 h 86924"/>
                <a:gd name="connsiteX16" fmla="*/ 19558 w 93133"/>
                <a:gd name="connsiteY16" fmla="*/ 62089 h 86924"/>
                <a:gd name="connsiteX17" fmla="*/ 24836 w 93133"/>
                <a:gd name="connsiteY17" fmla="*/ 63952 h 86924"/>
                <a:gd name="connsiteX18" fmla="*/ 27009 w 93133"/>
                <a:gd name="connsiteY18" fmla="*/ 69229 h 86924"/>
                <a:gd name="connsiteX19" fmla="*/ 29182 w 93133"/>
                <a:gd name="connsiteY19" fmla="*/ 73576 h 86924"/>
                <a:gd name="connsiteX20" fmla="*/ 31045 w 93133"/>
                <a:gd name="connsiteY20" fmla="*/ 76680 h 86924"/>
                <a:gd name="connsiteX21" fmla="*/ 29182 w 93133"/>
                <a:gd name="connsiteY21" fmla="*/ 81026 h 86924"/>
                <a:gd name="connsiteX22" fmla="*/ 29182 w 93133"/>
                <a:gd name="connsiteY22" fmla="*/ 84131 h 86924"/>
                <a:gd name="connsiteX23" fmla="*/ 29182 w 93133"/>
                <a:gd name="connsiteY23" fmla="*/ 89408 h 86924"/>
                <a:gd name="connsiteX24" fmla="*/ 43773 w 93133"/>
                <a:gd name="connsiteY24" fmla="*/ 84131 h 86924"/>
                <a:gd name="connsiteX25" fmla="*/ 54018 w 93133"/>
                <a:gd name="connsiteY25" fmla="*/ 74507 h 86924"/>
                <a:gd name="connsiteX26" fmla="*/ 60226 w 93133"/>
                <a:gd name="connsiteY26" fmla="*/ 59916 h 86924"/>
                <a:gd name="connsiteX27" fmla="*/ 65504 w 93133"/>
                <a:gd name="connsiteY27" fmla="*/ 63952 h 86924"/>
                <a:gd name="connsiteX28" fmla="*/ 68608 w 93133"/>
                <a:gd name="connsiteY28" fmla="*/ 66125 h 86924"/>
                <a:gd name="connsiteX29" fmla="*/ 72955 w 93133"/>
                <a:gd name="connsiteY29" fmla="*/ 69229 h 86924"/>
                <a:gd name="connsiteX30" fmla="*/ 72955 w 93133"/>
                <a:gd name="connsiteY30" fmla="*/ 71403 h 86924"/>
                <a:gd name="connsiteX31" fmla="*/ 72955 w 93133"/>
                <a:gd name="connsiteY31" fmla="*/ 74507 h 86924"/>
                <a:gd name="connsiteX32" fmla="*/ 72955 w 93133"/>
                <a:gd name="connsiteY32" fmla="*/ 81026 h 86924"/>
                <a:gd name="connsiteX33" fmla="*/ 72955 w 93133"/>
                <a:gd name="connsiteY33" fmla="*/ 86304 h 86924"/>
                <a:gd name="connsiteX34" fmla="*/ 77922 w 93133"/>
                <a:gd name="connsiteY34" fmla="*/ 84131 h 86924"/>
                <a:gd name="connsiteX35" fmla="*/ 83199 w 93133"/>
                <a:gd name="connsiteY35" fmla="*/ 84131 h 86924"/>
                <a:gd name="connsiteX36" fmla="*/ 85373 w 93133"/>
                <a:gd name="connsiteY36" fmla="*/ 84131 h 86924"/>
                <a:gd name="connsiteX37" fmla="*/ 87546 w 93133"/>
                <a:gd name="connsiteY37" fmla="*/ 81958 h 86924"/>
                <a:gd name="connsiteX38" fmla="*/ 89408 w 93133"/>
                <a:gd name="connsiteY38" fmla="*/ 81026 h 86924"/>
                <a:gd name="connsiteX39" fmla="*/ 92513 w 93133"/>
                <a:gd name="connsiteY39" fmla="*/ 76680 h 86924"/>
                <a:gd name="connsiteX40" fmla="*/ 94686 w 93133"/>
                <a:gd name="connsiteY40" fmla="*/ 74507 h 86924"/>
                <a:gd name="connsiteX41" fmla="*/ 94686 w 93133"/>
                <a:gd name="connsiteY41" fmla="*/ 73576 h 86924"/>
                <a:gd name="connsiteX42" fmla="*/ 95617 w 93133"/>
                <a:gd name="connsiteY42" fmla="*/ 71403 h 86924"/>
                <a:gd name="connsiteX43" fmla="*/ 95617 w 93133"/>
                <a:gd name="connsiteY43" fmla="*/ 69229 h 86924"/>
                <a:gd name="connsiteX44" fmla="*/ 77922 w 93133"/>
                <a:gd name="connsiteY44" fmla="*/ 49361 h 869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93133" h="86924">
                  <a:moveTo>
                    <a:pt x="60226" y="29492"/>
                  </a:moveTo>
                  <a:lnTo>
                    <a:pt x="39427" y="29492"/>
                  </a:lnTo>
                  <a:lnTo>
                    <a:pt x="39427" y="22042"/>
                  </a:lnTo>
                  <a:lnTo>
                    <a:pt x="39427" y="15833"/>
                  </a:lnTo>
                  <a:lnTo>
                    <a:pt x="38495" y="12728"/>
                  </a:lnTo>
                  <a:lnTo>
                    <a:pt x="36322" y="8382"/>
                  </a:lnTo>
                  <a:lnTo>
                    <a:pt x="36322" y="0"/>
                  </a:lnTo>
                  <a:lnTo>
                    <a:pt x="24836" y="10555"/>
                  </a:lnTo>
                  <a:lnTo>
                    <a:pt x="17695" y="25146"/>
                  </a:lnTo>
                  <a:lnTo>
                    <a:pt x="10245" y="40048"/>
                  </a:lnTo>
                  <a:lnTo>
                    <a:pt x="0" y="52465"/>
                  </a:lnTo>
                  <a:lnTo>
                    <a:pt x="3104" y="56812"/>
                  </a:lnTo>
                  <a:lnTo>
                    <a:pt x="7140" y="58985"/>
                  </a:lnTo>
                  <a:lnTo>
                    <a:pt x="9313" y="58985"/>
                  </a:lnTo>
                  <a:lnTo>
                    <a:pt x="12418" y="59916"/>
                  </a:lnTo>
                  <a:lnTo>
                    <a:pt x="16454" y="59916"/>
                  </a:lnTo>
                  <a:lnTo>
                    <a:pt x="19558" y="62089"/>
                  </a:lnTo>
                  <a:lnTo>
                    <a:pt x="24836" y="63952"/>
                  </a:lnTo>
                  <a:lnTo>
                    <a:pt x="27009" y="69229"/>
                  </a:lnTo>
                  <a:lnTo>
                    <a:pt x="29182" y="73576"/>
                  </a:lnTo>
                  <a:lnTo>
                    <a:pt x="31045" y="76680"/>
                  </a:lnTo>
                  <a:lnTo>
                    <a:pt x="29182" y="81026"/>
                  </a:lnTo>
                  <a:lnTo>
                    <a:pt x="29182" y="84131"/>
                  </a:lnTo>
                  <a:lnTo>
                    <a:pt x="29182" y="89408"/>
                  </a:lnTo>
                  <a:lnTo>
                    <a:pt x="43773" y="84131"/>
                  </a:lnTo>
                  <a:lnTo>
                    <a:pt x="54018" y="74507"/>
                  </a:lnTo>
                  <a:lnTo>
                    <a:pt x="60226" y="59916"/>
                  </a:lnTo>
                  <a:lnTo>
                    <a:pt x="65504" y="63952"/>
                  </a:lnTo>
                  <a:lnTo>
                    <a:pt x="68608" y="66125"/>
                  </a:lnTo>
                  <a:lnTo>
                    <a:pt x="72955" y="69229"/>
                  </a:lnTo>
                  <a:lnTo>
                    <a:pt x="72955" y="71403"/>
                  </a:lnTo>
                  <a:lnTo>
                    <a:pt x="72955" y="74507"/>
                  </a:lnTo>
                  <a:lnTo>
                    <a:pt x="72955" y="81026"/>
                  </a:lnTo>
                  <a:lnTo>
                    <a:pt x="72955" y="86304"/>
                  </a:lnTo>
                  <a:lnTo>
                    <a:pt x="77922" y="84131"/>
                  </a:lnTo>
                  <a:lnTo>
                    <a:pt x="83199" y="84131"/>
                  </a:lnTo>
                  <a:lnTo>
                    <a:pt x="85373" y="84131"/>
                  </a:lnTo>
                  <a:lnTo>
                    <a:pt x="87546" y="81958"/>
                  </a:lnTo>
                  <a:lnTo>
                    <a:pt x="89408" y="81026"/>
                  </a:lnTo>
                  <a:lnTo>
                    <a:pt x="92513" y="76680"/>
                  </a:lnTo>
                  <a:lnTo>
                    <a:pt x="94686" y="74507"/>
                  </a:lnTo>
                  <a:lnTo>
                    <a:pt x="94686" y="73576"/>
                  </a:lnTo>
                  <a:lnTo>
                    <a:pt x="95617" y="71403"/>
                  </a:lnTo>
                  <a:lnTo>
                    <a:pt x="95617" y="69229"/>
                  </a:lnTo>
                  <a:lnTo>
                    <a:pt x="77922" y="49361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" name="Freeform: Shape 429">
              <a:extLst>
                <a:ext uri="{FF2B5EF4-FFF2-40B4-BE49-F238E27FC236}">
                  <a16:creationId xmlns:a16="http://schemas.microsoft.com/office/drawing/2014/main" id="{61245670-1929-403A-A2DF-7E6211857316}"/>
                </a:ext>
              </a:extLst>
            </p:cNvPr>
            <p:cNvSpPr/>
            <p:nvPr/>
          </p:nvSpPr>
          <p:spPr>
            <a:xfrm>
              <a:off x="4263915" y="4941524"/>
              <a:ext cx="93134" cy="111760"/>
            </a:xfrm>
            <a:custGeom>
              <a:avLst/>
              <a:gdLst>
                <a:gd name="connsiteX0" fmla="*/ 54018 w 93133"/>
                <a:gd name="connsiteY0" fmla="*/ 51534 h 111760"/>
                <a:gd name="connsiteX1" fmla="*/ 53086 w 93133"/>
                <a:gd name="connsiteY1" fmla="*/ 39116 h 111760"/>
                <a:gd name="connsiteX2" fmla="*/ 50913 w 93133"/>
                <a:gd name="connsiteY2" fmla="*/ 28561 h 111760"/>
                <a:gd name="connsiteX3" fmla="*/ 50913 w 93133"/>
                <a:gd name="connsiteY3" fmla="*/ 14901 h 111760"/>
                <a:gd name="connsiteX4" fmla="*/ 50913 w 93133"/>
                <a:gd name="connsiteY4" fmla="*/ 0 h 111760"/>
                <a:gd name="connsiteX5" fmla="*/ 39427 w 93133"/>
                <a:gd name="connsiteY5" fmla="*/ 0 h 111760"/>
                <a:gd name="connsiteX6" fmla="*/ 29182 w 93133"/>
                <a:gd name="connsiteY6" fmla="*/ 24215 h 111760"/>
                <a:gd name="connsiteX7" fmla="*/ 21731 w 93133"/>
                <a:gd name="connsiteY7" fmla="*/ 48430 h 111760"/>
                <a:gd name="connsiteX8" fmla="*/ 10245 w 93133"/>
                <a:gd name="connsiteY8" fmla="*/ 70471 h 111760"/>
                <a:gd name="connsiteX9" fmla="*/ 0 w 93133"/>
                <a:gd name="connsiteY9" fmla="*/ 85062 h 111760"/>
                <a:gd name="connsiteX10" fmla="*/ 4036 w 93133"/>
                <a:gd name="connsiteY10" fmla="*/ 88477 h 111760"/>
                <a:gd name="connsiteX11" fmla="*/ 9313 w 93133"/>
                <a:gd name="connsiteY11" fmla="*/ 90340 h 111760"/>
                <a:gd name="connsiteX12" fmla="*/ 14591 w 93133"/>
                <a:gd name="connsiteY12" fmla="*/ 90340 h 111760"/>
                <a:gd name="connsiteX13" fmla="*/ 19558 w 93133"/>
                <a:gd name="connsiteY13" fmla="*/ 92513 h 111760"/>
                <a:gd name="connsiteX14" fmla="*/ 23904 w 93133"/>
                <a:gd name="connsiteY14" fmla="*/ 92513 h 111760"/>
                <a:gd name="connsiteX15" fmla="*/ 27009 w 93133"/>
                <a:gd name="connsiteY15" fmla="*/ 92513 h 111760"/>
                <a:gd name="connsiteX16" fmla="*/ 36322 w 93133"/>
                <a:gd name="connsiteY16" fmla="*/ 92513 h 111760"/>
                <a:gd name="connsiteX17" fmla="*/ 41600 w 93133"/>
                <a:gd name="connsiteY17" fmla="*/ 92513 h 111760"/>
                <a:gd name="connsiteX18" fmla="*/ 45635 w 93133"/>
                <a:gd name="connsiteY18" fmla="*/ 94686 h 111760"/>
                <a:gd name="connsiteX19" fmla="*/ 46877 w 93133"/>
                <a:gd name="connsiteY19" fmla="*/ 95617 h 111760"/>
                <a:gd name="connsiteX20" fmla="*/ 46877 w 93133"/>
                <a:gd name="connsiteY20" fmla="*/ 97790 h 111760"/>
                <a:gd name="connsiteX21" fmla="*/ 46877 w 93133"/>
                <a:gd name="connsiteY21" fmla="*/ 103068 h 111760"/>
                <a:gd name="connsiteX22" fmla="*/ 46877 w 93133"/>
                <a:gd name="connsiteY22" fmla="*/ 108346 h 111760"/>
                <a:gd name="connsiteX23" fmla="*/ 56191 w 93133"/>
                <a:gd name="connsiteY23" fmla="*/ 103068 h 111760"/>
                <a:gd name="connsiteX24" fmla="*/ 63331 w 93133"/>
                <a:gd name="connsiteY24" fmla="*/ 95617 h 111760"/>
                <a:gd name="connsiteX25" fmla="*/ 70782 w 93133"/>
                <a:gd name="connsiteY25" fmla="*/ 88477 h 111760"/>
                <a:gd name="connsiteX26" fmla="*/ 74817 w 93133"/>
                <a:gd name="connsiteY26" fmla="*/ 88477 h 111760"/>
                <a:gd name="connsiteX27" fmla="*/ 74817 w 93133"/>
                <a:gd name="connsiteY27" fmla="*/ 92513 h 111760"/>
                <a:gd name="connsiteX28" fmla="*/ 74817 w 93133"/>
                <a:gd name="connsiteY28" fmla="*/ 95617 h 111760"/>
                <a:gd name="connsiteX29" fmla="*/ 72955 w 93133"/>
                <a:gd name="connsiteY29" fmla="*/ 97790 h 111760"/>
                <a:gd name="connsiteX30" fmla="*/ 72955 w 93133"/>
                <a:gd name="connsiteY30" fmla="*/ 99964 h 111760"/>
                <a:gd name="connsiteX31" fmla="*/ 70782 w 93133"/>
                <a:gd name="connsiteY31" fmla="*/ 100895 h 111760"/>
                <a:gd name="connsiteX32" fmla="*/ 70782 w 93133"/>
                <a:gd name="connsiteY32" fmla="*/ 108346 h 111760"/>
                <a:gd name="connsiteX33" fmla="*/ 74817 w 93133"/>
                <a:gd name="connsiteY33" fmla="*/ 107104 h 111760"/>
                <a:gd name="connsiteX34" fmla="*/ 76059 w 93133"/>
                <a:gd name="connsiteY34" fmla="*/ 107104 h 111760"/>
                <a:gd name="connsiteX35" fmla="*/ 76059 w 93133"/>
                <a:gd name="connsiteY35" fmla="*/ 105241 h 111760"/>
                <a:gd name="connsiteX36" fmla="*/ 77922 w 93133"/>
                <a:gd name="connsiteY36" fmla="*/ 105241 h 111760"/>
                <a:gd name="connsiteX37" fmla="*/ 80095 w 93133"/>
                <a:gd name="connsiteY37" fmla="*/ 100895 h 111760"/>
                <a:gd name="connsiteX38" fmla="*/ 80095 w 93133"/>
                <a:gd name="connsiteY38" fmla="*/ 103068 h 111760"/>
                <a:gd name="connsiteX39" fmla="*/ 82268 w 93133"/>
                <a:gd name="connsiteY39" fmla="*/ 105241 h 111760"/>
                <a:gd name="connsiteX40" fmla="*/ 82268 w 93133"/>
                <a:gd name="connsiteY40" fmla="*/ 107104 h 111760"/>
                <a:gd name="connsiteX41" fmla="*/ 82268 w 93133"/>
                <a:gd name="connsiteY41" fmla="*/ 108346 h 111760"/>
                <a:gd name="connsiteX42" fmla="*/ 83200 w 93133"/>
                <a:gd name="connsiteY42" fmla="*/ 112381 h 111760"/>
                <a:gd name="connsiteX43" fmla="*/ 87546 w 93133"/>
                <a:gd name="connsiteY43" fmla="*/ 112381 h 111760"/>
                <a:gd name="connsiteX44" fmla="*/ 89408 w 93133"/>
                <a:gd name="connsiteY44" fmla="*/ 99964 h 111760"/>
                <a:gd name="connsiteX45" fmla="*/ 92513 w 93133"/>
                <a:gd name="connsiteY45" fmla="*/ 87235 h 111760"/>
                <a:gd name="connsiteX46" fmla="*/ 94686 w 93133"/>
                <a:gd name="connsiteY46" fmla="*/ 75749 h 111760"/>
                <a:gd name="connsiteX47" fmla="*/ 92513 w 93133"/>
                <a:gd name="connsiteY47" fmla="*/ 73576 h 111760"/>
                <a:gd name="connsiteX48" fmla="*/ 90650 w 93133"/>
                <a:gd name="connsiteY48" fmla="*/ 73576 h 111760"/>
                <a:gd name="connsiteX49" fmla="*/ 89408 w 93133"/>
                <a:gd name="connsiteY49" fmla="*/ 73576 h 111760"/>
                <a:gd name="connsiteX50" fmla="*/ 87546 w 93133"/>
                <a:gd name="connsiteY50" fmla="*/ 73576 h 111760"/>
                <a:gd name="connsiteX51" fmla="*/ 85373 w 93133"/>
                <a:gd name="connsiteY51" fmla="*/ 73576 h 111760"/>
                <a:gd name="connsiteX52" fmla="*/ 83200 w 93133"/>
                <a:gd name="connsiteY52" fmla="*/ 72644 h 111760"/>
                <a:gd name="connsiteX53" fmla="*/ 74817 w 93133"/>
                <a:gd name="connsiteY53" fmla="*/ 72644 h 111760"/>
                <a:gd name="connsiteX54" fmla="*/ 74817 w 93133"/>
                <a:gd name="connsiteY54" fmla="*/ 51534 h 111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</a:cxnLst>
              <a:rect l="l" t="t" r="r" b="b"/>
              <a:pathLst>
                <a:path w="93133" h="111760">
                  <a:moveTo>
                    <a:pt x="54018" y="51534"/>
                  </a:moveTo>
                  <a:lnTo>
                    <a:pt x="53086" y="39116"/>
                  </a:lnTo>
                  <a:lnTo>
                    <a:pt x="50913" y="28561"/>
                  </a:lnTo>
                  <a:lnTo>
                    <a:pt x="50913" y="14901"/>
                  </a:lnTo>
                  <a:lnTo>
                    <a:pt x="50913" y="0"/>
                  </a:lnTo>
                  <a:lnTo>
                    <a:pt x="39427" y="0"/>
                  </a:lnTo>
                  <a:lnTo>
                    <a:pt x="29182" y="24215"/>
                  </a:lnTo>
                  <a:lnTo>
                    <a:pt x="21731" y="48430"/>
                  </a:lnTo>
                  <a:lnTo>
                    <a:pt x="10245" y="70471"/>
                  </a:lnTo>
                  <a:lnTo>
                    <a:pt x="0" y="85062"/>
                  </a:lnTo>
                  <a:lnTo>
                    <a:pt x="4036" y="88477"/>
                  </a:lnTo>
                  <a:lnTo>
                    <a:pt x="9313" y="90340"/>
                  </a:lnTo>
                  <a:lnTo>
                    <a:pt x="14591" y="90340"/>
                  </a:lnTo>
                  <a:lnTo>
                    <a:pt x="19558" y="92513"/>
                  </a:lnTo>
                  <a:lnTo>
                    <a:pt x="23904" y="92513"/>
                  </a:lnTo>
                  <a:lnTo>
                    <a:pt x="27009" y="92513"/>
                  </a:lnTo>
                  <a:lnTo>
                    <a:pt x="36322" y="92513"/>
                  </a:lnTo>
                  <a:lnTo>
                    <a:pt x="41600" y="92513"/>
                  </a:lnTo>
                  <a:lnTo>
                    <a:pt x="45635" y="94686"/>
                  </a:lnTo>
                  <a:lnTo>
                    <a:pt x="46877" y="95617"/>
                  </a:lnTo>
                  <a:lnTo>
                    <a:pt x="46877" y="97790"/>
                  </a:lnTo>
                  <a:lnTo>
                    <a:pt x="46877" y="103068"/>
                  </a:lnTo>
                  <a:lnTo>
                    <a:pt x="46877" y="108346"/>
                  </a:lnTo>
                  <a:lnTo>
                    <a:pt x="56191" y="103068"/>
                  </a:lnTo>
                  <a:lnTo>
                    <a:pt x="63331" y="95617"/>
                  </a:lnTo>
                  <a:lnTo>
                    <a:pt x="70782" y="88477"/>
                  </a:lnTo>
                  <a:lnTo>
                    <a:pt x="74817" y="88477"/>
                  </a:lnTo>
                  <a:lnTo>
                    <a:pt x="74817" y="92513"/>
                  </a:lnTo>
                  <a:lnTo>
                    <a:pt x="74817" y="95617"/>
                  </a:lnTo>
                  <a:lnTo>
                    <a:pt x="72955" y="97790"/>
                  </a:lnTo>
                  <a:lnTo>
                    <a:pt x="72955" y="99964"/>
                  </a:lnTo>
                  <a:lnTo>
                    <a:pt x="70782" y="100895"/>
                  </a:lnTo>
                  <a:lnTo>
                    <a:pt x="70782" y="108346"/>
                  </a:lnTo>
                  <a:lnTo>
                    <a:pt x="74817" y="107104"/>
                  </a:lnTo>
                  <a:lnTo>
                    <a:pt x="76059" y="107104"/>
                  </a:lnTo>
                  <a:lnTo>
                    <a:pt x="76059" y="105241"/>
                  </a:lnTo>
                  <a:lnTo>
                    <a:pt x="77922" y="105241"/>
                  </a:lnTo>
                  <a:lnTo>
                    <a:pt x="80095" y="100895"/>
                  </a:lnTo>
                  <a:lnTo>
                    <a:pt x="80095" y="103068"/>
                  </a:lnTo>
                  <a:lnTo>
                    <a:pt x="82268" y="105241"/>
                  </a:lnTo>
                  <a:lnTo>
                    <a:pt x="82268" y="107104"/>
                  </a:lnTo>
                  <a:lnTo>
                    <a:pt x="82268" y="108346"/>
                  </a:lnTo>
                  <a:lnTo>
                    <a:pt x="83200" y="112381"/>
                  </a:lnTo>
                  <a:lnTo>
                    <a:pt x="87546" y="112381"/>
                  </a:lnTo>
                  <a:lnTo>
                    <a:pt x="89408" y="99964"/>
                  </a:lnTo>
                  <a:lnTo>
                    <a:pt x="92513" y="87235"/>
                  </a:lnTo>
                  <a:lnTo>
                    <a:pt x="94686" y="75749"/>
                  </a:lnTo>
                  <a:lnTo>
                    <a:pt x="92513" y="73576"/>
                  </a:lnTo>
                  <a:lnTo>
                    <a:pt x="90650" y="73576"/>
                  </a:lnTo>
                  <a:lnTo>
                    <a:pt x="89408" y="73576"/>
                  </a:lnTo>
                  <a:lnTo>
                    <a:pt x="87546" y="73576"/>
                  </a:lnTo>
                  <a:lnTo>
                    <a:pt x="85373" y="73576"/>
                  </a:lnTo>
                  <a:lnTo>
                    <a:pt x="83200" y="72644"/>
                  </a:lnTo>
                  <a:lnTo>
                    <a:pt x="74817" y="72644"/>
                  </a:lnTo>
                  <a:lnTo>
                    <a:pt x="74817" y="51534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9" name="Freeform: Shape 430">
              <a:extLst>
                <a:ext uri="{FF2B5EF4-FFF2-40B4-BE49-F238E27FC236}">
                  <a16:creationId xmlns:a16="http://schemas.microsoft.com/office/drawing/2014/main" id="{C4B4DA98-DD16-4528-8BF5-954E9E82477B}"/>
                </a:ext>
              </a:extLst>
            </p:cNvPr>
            <p:cNvSpPr/>
            <p:nvPr/>
          </p:nvSpPr>
          <p:spPr>
            <a:xfrm>
              <a:off x="4034496" y="4432083"/>
              <a:ext cx="27940" cy="40358"/>
            </a:xfrm>
            <a:custGeom>
              <a:avLst/>
              <a:gdLst>
                <a:gd name="connsiteX0" fmla="*/ 4346 w 27940"/>
                <a:gd name="connsiteY0" fmla="*/ 42221 h 40357"/>
                <a:gd name="connsiteX1" fmla="*/ 12418 w 27940"/>
                <a:gd name="connsiteY1" fmla="*/ 40979 h 40357"/>
                <a:gd name="connsiteX2" fmla="*/ 18937 w 27940"/>
                <a:gd name="connsiteY2" fmla="*/ 40979 h 40357"/>
                <a:gd name="connsiteX3" fmla="*/ 23904 w 27940"/>
                <a:gd name="connsiteY3" fmla="*/ 39116 h 40357"/>
                <a:gd name="connsiteX4" fmla="*/ 29182 w 27940"/>
                <a:gd name="connsiteY4" fmla="*/ 36943 h 40357"/>
                <a:gd name="connsiteX5" fmla="*/ 27009 w 27940"/>
                <a:gd name="connsiteY5" fmla="*/ 29492 h 40357"/>
                <a:gd name="connsiteX6" fmla="*/ 26077 w 27940"/>
                <a:gd name="connsiteY6" fmla="*/ 24215 h 40357"/>
                <a:gd name="connsiteX7" fmla="*/ 23904 w 27940"/>
                <a:gd name="connsiteY7" fmla="*/ 18937 h 40357"/>
                <a:gd name="connsiteX8" fmla="*/ 19869 w 27940"/>
                <a:gd name="connsiteY8" fmla="*/ 12728 h 40357"/>
                <a:gd name="connsiteX9" fmla="*/ 18937 w 27940"/>
                <a:gd name="connsiteY9" fmla="*/ 9624 h 40357"/>
                <a:gd name="connsiteX10" fmla="*/ 18937 w 27940"/>
                <a:gd name="connsiteY10" fmla="*/ 7451 h 40357"/>
                <a:gd name="connsiteX11" fmla="*/ 18937 w 27940"/>
                <a:gd name="connsiteY11" fmla="*/ 5278 h 40357"/>
                <a:gd name="connsiteX12" fmla="*/ 16764 w 27940"/>
                <a:gd name="connsiteY12" fmla="*/ 4346 h 40357"/>
                <a:gd name="connsiteX13" fmla="*/ 14591 w 27940"/>
                <a:gd name="connsiteY13" fmla="*/ 4346 h 40357"/>
                <a:gd name="connsiteX14" fmla="*/ 12418 w 27940"/>
                <a:gd name="connsiteY14" fmla="*/ 2173 h 40357"/>
                <a:gd name="connsiteX15" fmla="*/ 9313 w 27940"/>
                <a:gd name="connsiteY15" fmla="*/ 0 h 40357"/>
                <a:gd name="connsiteX16" fmla="*/ 5278 w 27940"/>
                <a:gd name="connsiteY16" fmla="*/ 5278 h 40357"/>
                <a:gd name="connsiteX17" fmla="*/ 4346 w 27940"/>
                <a:gd name="connsiteY17" fmla="*/ 9624 h 40357"/>
                <a:gd name="connsiteX18" fmla="*/ 0 w 27940"/>
                <a:gd name="connsiteY18" fmla="*/ 12728 h 40357"/>
                <a:gd name="connsiteX19" fmla="*/ 0 w 27940"/>
                <a:gd name="connsiteY19" fmla="*/ 24215 h 40357"/>
                <a:gd name="connsiteX20" fmla="*/ 2173 w 27940"/>
                <a:gd name="connsiteY20" fmla="*/ 33839 h 403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7940" h="40357">
                  <a:moveTo>
                    <a:pt x="4346" y="42221"/>
                  </a:moveTo>
                  <a:lnTo>
                    <a:pt x="12418" y="40979"/>
                  </a:lnTo>
                  <a:lnTo>
                    <a:pt x="18937" y="40979"/>
                  </a:lnTo>
                  <a:lnTo>
                    <a:pt x="23904" y="39116"/>
                  </a:lnTo>
                  <a:lnTo>
                    <a:pt x="29182" y="36943"/>
                  </a:lnTo>
                  <a:lnTo>
                    <a:pt x="27009" y="29492"/>
                  </a:lnTo>
                  <a:lnTo>
                    <a:pt x="26077" y="24215"/>
                  </a:lnTo>
                  <a:lnTo>
                    <a:pt x="23904" y="18937"/>
                  </a:lnTo>
                  <a:lnTo>
                    <a:pt x="19869" y="12728"/>
                  </a:lnTo>
                  <a:lnTo>
                    <a:pt x="18937" y="9624"/>
                  </a:lnTo>
                  <a:lnTo>
                    <a:pt x="18937" y="7451"/>
                  </a:lnTo>
                  <a:lnTo>
                    <a:pt x="18937" y="5278"/>
                  </a:lnTo>
                  <a:lnTo>
                    <a:pt x="16764" y="4346"/>
                  </a:lnTo>
                  <a:lnTo>
                    <a:pt x="14591" y="4346"/>
                  </a:lnTo>
                  <a:lnTo>
                    <a:pt x="12418" y="2173"/>
                  </a:lnTo>
                  <a:lnTo>
                    <a:pt x="9313" y="0"/>
                  </a:lnTo>
                  <a:lnTo>
                    <a:pt x="5278" y="5278"/>
                  </a:lnTo>
                  <a:lnTo>
                    <a:pt x="4346" y="9624"/>
                  </a:lnTo>
                  <a:lnTo>
                    <a:pt x="0" y="12728"/>
                  </a:lnTo>
                  <a:lnTo>
                    <a:pt x="0" y="24215"/>
                  </a:lnTo>
                  <a:lnTo>
                    <a:pt x="2173" y="33839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0" name="Freeform: Shape 431">
              <a:extLst>
                <a:ext uri="{FF2B5EF4-FFF2-40B4-BE49-F238E27FC236}">
                  <a16:creationId xmlns:a16="http://schemas.microsoft.com/office/drawing/2014/main" id="{D7FD0BC9-7F68-48A9-8859-20FA85E53996}"/>
                </a:ext>
              </a:extLst>
            </p:cNvPr>
            <p:cNvSpPr/>
            <p:nvPr/>
          </p:nvSpPr>
          <p:spPr>
            <a:xfrm>
              <a:off x="3958436" y="4877572"/>
              <a:ext cx="15522" cy="9313"/>
            </a:xfrm>
            <a:custGeom>
              <a:avLst/>
              <a:gdLst>
                <a:gd name="connsiteX0" fmla="*/ 0 w 15522"/>
                <a:gd name="connsiteY0" fmla="*/ 11487 h 9313"/>
                <a:gd name="connsiteX1" fmla="*/ 5278 w 15522"/>
                <a:gd name="connsiteY1" fmla="*/ 11487 h 9313"/>
                <a:gd name="connsiteX2" fmla="*/ 7451 w 15522"/>
                <a:gd name="connsiteY2" fmla="*/ 9313 h 9313"/>
                <a:gd name="connsiteX3" fmla="*/ 9313 w 15522"/>
                <a:gd name="connsiteY3" fmla="*/ 9313 h 9313"/>
                <a:gd name="connsiteX4" fmla="*/ 10555 w 15522"/>
                <a:gd name="connsiteY4" fmla="*/ 9313 h 9313"/>
                <a:gd name="connsiteX5" fmla="*/ 12418 w 15522"/>
                <a:gd name="connsiteY5" fmla="*/ 7451 h 9313"/>
                <a:gd name="connsiteX6" fmla="*/ 15522 w 15522"/>
                <a:gd name="connsiteY6" fmla="*/ 7451 h 9313"/>
                <a:gd name="connsiteX7" fmla="*/ 15522 w 15522"/>
                <a:gd name="connsiteY7" fmla="*/ 0 h 9313"/>
                <a:gd name="connsiteX8" fmla="*/ 0 w 15522"/>
                <a:gd name="connsiteY8" fmla="*/ 0 h 9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522" h="9313">
                  <a:moveTo>
                    <a:pt x="0" y="11487"/>
                  </a:moveTo>
                  <a:lnTo>
                    <a:pt x="5278" y="11487"/>
                  </a:lnTo>
                  <a:lnTo>
                    <a:pt x="7451" y="9313"/>
                  </a:lnTo>
                  <a:lnTo>
                    <a:pt x="9313" y="9313"/>
                  </a:lnTo>
                  <a:lnTo>
                    <a:pt x="10555" y="9313"/>
                  </a:lnTo>
                  <a:lnTo>
                    <a:pt x="12418" y="7451"/>
                  </a:lnTo>
                  <a:lnTo>
                    <a:pt x="15522" y="7451"/>
                  </a:lnTo>
                  <a:lnTo>
                    <a:pt x="15522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1" name="Freeform: Shape 432">
              <a:extLst>
                <a:ext uri="{FF2B5EF4-FFF2-40B4-BE49-F238E27FC236}">
                  <a16:creationId xmlns:a16="http://schemas.microsoft.com/office/drawing/2014/main" id="{041484CB-C7E5-49BE-ADED-4A24A0B585C6}"/>
                </a:ext>
              </a:extLst>
            </p:cNvPr>
            <p:cNvSpPr/>
            <p:nvPr/>
          </p:nvSpPr>
          <p:spPr>
            <a:xfrm>
              <a:off x="4347115" y="4401659"/>
              <a:ext cx="40358" cy="34149"/>
            </a:xfrm>
            <a:custGeom>
              <a:avLst/>
              <a:gdLst>
                <a:gd name="connsiteX0" fmla="*/ 13660 w 40357"/>
                <a:gd name="connsiteY0" fmla="*/ 25457 h 34149"/>
                <a:gd name="connsiteX1" fmla="*/ 18937 w 40357"/>
                <a:gd name="connsiteY1" fmla="*/ 30424 h 34149"/>
                <a:gd name="connsiteX2" fmla="*/ 23904 w 40357"/>
                <a:gd name="connsiteY2" fmla="*/ 35701 h 34149"/>
                <a:gd name="connsiteX3" fmla="*/ 27009 w 40357"/>
                <a:gd name="connsiteY3" fmla="*/ 34770 h 34149"/>
                <a:gd name="connsiteX4" fmla="*/ 29182 w 40357"/>
                <a:gd name="connsiteY4" fmla="*/ 32597 h 34149"/>
                <a:gd name="connsiteX5" fmla="*/ 31355 w 40357"/>
                <a:gd name="connsiteY5" fmla="*/ 32597 h 34149"/>
                <a:gd name="connsiteX6" fmla="*/ 33528 w 40357"/>
                <a:gd name="connsiteY6" fmla="*/ 32597 h 34149"/>
                <a:gd name="connsiteX7" fmla="*/ 33528 w 40357"/>
                <a:gd name="connsiteY7" fmla="*/ 30424 h 34149"/>
                <a:gd name="connsiteX8" fmla="*/ 36633 w 40357"/>
                <a:gd name="connsiteY8" fmla="*/ 27319 h 34149"/>
                <a:gd name="connsiteX9" fmla="*/ 36633 w 40357"/>
                <a:gd name="connsiteY9" fmla="*/ 25457 h 34149"/>
                <a:gd name="connsiteX10" fmla="*/ 38495 w 40357"/>
                <a:gd name="connsiteY10" fmla="*/ 25457 h 34149"/>
                <a:gd name="connsiteX11" fmla="*/ 38495 w 40357"/>
                <a:gd name="connsiteY11" fmla="*/ 23283 h 34149"/>
                <a:gd name="connsiteX12" fmla="*/ 40668 w 40357"/>
                <a:gd name="connsiteY12" fmla="*/ 20179 h 34149"/>
                <a:gd name="connsiteX13" fmla="*/ 34459 w 40357"/>
                <a:gd name="connsiteY13" fmla="*/ 14901 h 34149"/>
                <a:gd name="connsiteX14" fmla="*/ 29182 w 40357"/>
                <a:gd name="connsiteY14" fmla="*/ 10555 h 34149"/>
                <a:gd name="connsiteX15" fmla="*/ 26077 w 40357"/>
                <a:gd name="connsiteY15" fmla="*/ 7451 h 34149"/>
                <a:gd name="connsiteX16" fmla="*/ 18937 w 40357"/>
                <a:gd name="connsiteY16" fmla="*/ 3104 h 34149"/>
                <a:gd name="connsiteX17" fmla="*/ 11487 w 40357"/>
                <a:gd name="connsiteY17" fmla="*/ 0 h 34149"/>
                <a:gd name="connsiteX18" fmla="*/ 9313 w 40357"/>
                <a:gd name="connsiteY18" fmla="*/ 1242 h 34149"/>
                <a:gd name="connsiteX19" fmla="*/ 7451 w 40357"/>
                <a:gd name="connsiteY19" fmla="*/ 3104 h 34149"/>
                <a:gd name="connsiteX20" fmla="*/ 4346 w 40357"/>
                <a:gd name="connsiteY20" fmla="*/ 3104 h 34149"/>
                <a:gd name="connsiteX21" fmla="*/ 0 w 40357"/>
                <a:gd name="connsiteY21" fmla="*/ 15833 h 34149"/>
                <a:gd name="connsiteX22" fmla="*/ 6209 w 40357"/>
                <a:gd name="connsiteY22" fmla="*/ 20179 h 34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0357" h="34149">
                  <a:moveTo>
                    <a:pt x="13660" y="25457"/>
                  </a:moveTo>
                  <a:lnTo>
                    <a:pt x="18937" y="30424"/>
                  </a:lnTo>
                  <a:lnTo>
                    <a:pt x="23904" y="35701"/>
                  </a:lnTo>
                  <a:lnTo>
                    <a:pt x="27009" y="34770"/>
                  </a:lnTo>
                  <a:lnTo>
                    <a:pt x="29182" y="32597"/>
                  </a:lnTo>
                  <a:lnTo>
                    <a:pt x="31355" y="32597"/>
                  </a:lnTo>
                  <a:lnTo>
                    <a:pt x="33528" y="32597"/>
                  </a:lnTo>
                  <a:lnTo>
                    <a:pt x="33528" y="30424"/>
                  </a:lnTo>
                  <a:lnTo>
                    <a:pt x="36633" y="27319"/>
                  </a:lnTo>
                  <a:lnTo>
                    <a:pt x="36633" y="25457"/>
                  </a:lnTo>
                  <a:lnTo>
                    <a:pt x="38495" y="25457"/>
                  </a:lnTo>
                  <a:lnTo>
                    <a:pt x="38495" y="23283"/>
                  </a:lnTo>
                  <a:lnTo>
                    <a:pt x="40668" y="20179"/>
                  </a:lnTo>
                  <a:lnTo>
                    <a:pt x="34459" y="14901"/>
                  </a:lnTo>
                  <a:lnTo>
                    <a:pt x="29182" y="10555"/>
                  </a:lnTo>
                  <a:lnTo>
                    <a:pt x="26077" y="7451"/>
                  </a:lnTo>
                  <a:lnTo>
                    <a:pt x="18937" y="3104"/>
                  </a:lnTo>
                  <a:lnTo>
                    <a:pt x="11487" y="0"/>
                  </a:lnTo>
                  <a:lnTo>
                    <a:pt x="9313" y="1242"/>
                  </a:lnTo>
                  <a:lnTo>
                    <a:pt x="7451" y="3104"/>
                  </a:lnTo>
                  <a:lnTo>
                    <a:pt x="4346" y="3104"/>
                  </a:lnTo>
                  <a:lnTo>
                    <a:pt x="0" y="15833"/>
                  </a:lnTo>
                  <a:lnTo>
                    <a:pt x="6209" y="20179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2" name="Freeform: Shape 433">
              <a:extLst>
                <a:ext uri="{FF2B5EF4-FFF2-40B4-BE49-F238E27FC236}">
                  <a16:creationId xmlns:a16="http://schemas.microsoft.com/office/drawing/2014/main" id="{ABCD3D9F-C1D5-4BCF-B43A-5BAAA0933871}"/>
                </a:ext>
              </a:extLst>
            </p:cNvPr>
            <p:cNvSpPr/>
            <p:nvPr/>
          </p:nvSpPr>
          <p:spPr>
            <a:xfrm>
              <a:off x="4024251" y="4593825"/>
              <a:ext cx="12418" cy="15522"/>
            </a:xfrm>
            <a:custGeom>
              <a:avLst/>
              <a:gdLst>
                <a:gd name="connsiteX0" fmla="*/ 4967 w 12417"/>
                <a:gd name="connsiteY0" fmla="*/ 17075 h 15522"/>
                <a:gd name="connsiteX1" fmla="*/ 7140 w 12417"/>
                <a:gd name="connsiteY1" fmla="*/ 14901 h 15522"/>
                <a:gd name="connsiteX2" fmla="*/ 8072 w 12417"/>
                <a:gd name="connsiteY2" fmla="*/ 14901 h 15522"/>
                <a:gd name="connsiteX3" fmla="*/ 10245 w 12417"/>
                <a:gd name="connsiteY3" fmla="*/ 12728 h 15522"/>
                <a:gd name="connsiteX4" fmla="*/ 12418 w 12417"/>
                <a:gd name="connsiteY4" fmla="*/ 10555 h 15522"/>
                <a:gd name="connsiteX5" fmla="*/ 14591 w 12417"/>
                <a:gd name="connsiteY5" fmla="*/ 9624 h 15522"/>
                <a:gd name="connsiteX6" fmla="*/ 14591 w 12417"/>
                <a:gd name="connsiteY6" fmla="*/ 7451 h 15522"/>
                <a:gd name="connsiteX7" fmla="*/ 14591 w 12417"/>
                <a:gd name="connsiteY7" fmla="*/ 5278 h 15522"/>
                <a:gd name="connsiteX8" fmla="*/ 10245 w 12417"/>
                <a:gd name="connsiteY8" fmla="*/ 5278 h 15522"/>
                <a:gd name="connsiteX9" fmla="*/ 8072 w 12417"/>
                <a:gd name="connsiteY9" fmla="*/ 3415 h 15522"/>
                <a:gd name="connsiteX10" fmla="*/ 7140 w 12417"/>
                <a:gd name="connsiteY10" fmla="*/ 2173 h 15522"/>
                <a:gd name="connsiteX11" fmla="*/ 3104 w 12417"/>
                <a:gd name="connsiteY11" fmla="*/ 0 h 15522"/>
                <a:gd name="connsiteX12" fmla="*/ 931 w 12417"/>
                <a:gd name="connsiteY12" fmla="*/ 5278 h 15522"/>
                <a:gd name="connsiteX13" fmla="*/ 0 w 12417"/>
                <a:gd name="connsiteY13" fmla="*/ 7451 h 15522"/>
                <a:gd name="connsiteX14" fmla="*/ 0 w 12417"/>
                <a:gd name="connsiteY14" fmla="*/ 10555 h 15522"/>
                <a:gd name="connsiteX15" fmla="*/ 0 w 12417"/>
                <a:gd name="connsiteY15" fmla="*/ 17075 h 15522"/>
                <a:gd name="connsiteX16" fmla="*/ 3104 w 12417"/>
                <a:gd name="connsiteY16" fmla="*/ 17075 h 15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2417" h="15522">
                  <a:moveTo>
                    <a:pt x="4967" y="17075"/>
                  </a:moveTo>
                  <a:lnTo>
                    <a:pt x="7140" y="14901"/>
                  </a:lnTo>
                  <a:lnTo>
                    <a:pt x="8072" y="14901"/>
                  </a:lnTo>
                  <a:lnTo>
                    <a:pt x="10245" y="12728"/>
                  </a:lnTo>
                  <a:lnTo>
                    <a:pt x="12418" y="10555"/>
                  </a:lnTo>
                  <a:lnTo>
                    <a:pt x="14591" y="9624"/>
                  </a:lnTo>
                  <a:lnTo>
                    <a:pt x="14591" y="7451"/>
                  </a:lnTo>
                  <a:lnTo>
                    <a:pt x="14591" y="5278"/>
                  </a:lnTo>
                  <a:lnTo>
                    <a:pt x="10245" y="5278"/>
                  </a:lnTo>
                  <a:lnTo>
                    <a:pt x="8072" y="3415"/>
                  </a:lnTo>
                  <a:lnTo>
                    <a:pt x="7140" y="2173"/>
                  </a:lnTo>
                  <a:lnTo>
                    <a:pt x="3104" y="0"/>
                  </a:lnTo>
                  <a:lnTo>
                    <a:pt x="931" y="5278"/>
                  </a:lnTo>
                  <a:lnTo>
                    <a:pt x="0" y="7451"/>
                  </a:lnTo>
                  <a:lnTo>
                    <a:pt x="0" y="10555"/>
                  </a:lnTo>
                  <a:lnTo>
                    <a:pt x="0" y="17075"/>
                  </a:lnTo>
                  <a:lnTo>
                    <a:pt x="3104" y="17075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3" name="Freeform: Shape 434">
              <a:extLst>
                <a:ext uri="{FF2B5EF4-FFF2-40B4-BE49-F238E27FC236}">
                  <a16:creationId xmlns:a16="http://schemas.microsoft.com/office/drawing/2014/main" id="{7FA529B2-5A88-41E4-841C-C77875C8E6B7}"/>
                </a:ext>
              </a:extLst>
            </p:cNvPr>
            <p:cNvSpPr/>
            <p:nvPr/>
          </p:nvSpPr>
          <p:spPr>
            <a:xfrm>
              <a:off x="3970854" y="4639150"/>
              <a:ext cx="21731" cy="27940"/>
            </a:xfrm>
            <a:custGeom>
              <a:avLst/>
              <a:gdLst>
                <a:gd name="connsiteX0" fmla="*/ 2173 w 21731"/>
                <a:gd name="connsiteY0" fmla="*/ 13660 h 27940"/>
                <a:gd name="connsiteX1" fmla="*/ 2173 w 21731"/>
                <a:gd name="connsiteY1" fmla="*/ 14591 h 27940"/>
                <a:gd name="connsiteX2" fmla="*/ 2173 w 21731"/>
                <a:gd name="connsiteY2" fmla="*/ 16764 h 27940"/>
                <a:gd name="connsiteX3" fmla="*/ 0 w 21731"/>
                <a:gd name="connsiteY3" fmla="*/ 21110 h 27940"/>
                <a:gd name="connsiteX4" fmla="*/ 2173 w 21731"/>
                <a:gd name="connsiteY4" fmla="*/ 22042 h 27940"/>
                <a:gd name="connsiteX5" fmla="*/ 2173 w 21731"/>
                <a:gd name="connsiteY5" fmla="*/ 24215 h 27940"/>
                <a:gd name="connsiteX6" fmla="*/ 3104 w 21731"/>
                <a:gd name="connsiteY6" fmla="*/ 24215 h 27940"/>
                <a:gd name="connsiteX7" fmla="*/ 3104 w 21731"/>
                <a:gd name="connsiteY7" fmla="*/ 28251 h 27940"/>
                <a:gd name="connsiteX8" fmla="*/ 9624 w 21731"/>
                <a:gd name="connsiteY8" fmla="*/ 28251 h 27940"/>
                <a:gd name="connsiteX9" fmla="*/ 14591 w 21731"/>
                <a:gd name="connsiteY9" fmla="*/ 26388 h 27940"/>
                <a:gd name="connsiteX10" fmla="*/ 16764 w 21731"/>
                <a:gd name="connsiteY10" fmla="*/ 26388 h 27940"/>
                <a:gd name="connsiteX11" fmla="*/ 19869 w 21731"/>
                <a:gd name="connsiteY11" fmla="*/ 24215 h 27940"/>
                <a:gd name="connsiteX12" fmla="*/ 24215 w 21731"/>
                <a:gd name="connsiteY12" fmla="*/ 24215 h 27940"/>
                <a:gd name="connsiteX13" fmla="*/ 22042 w 21731"/>
                <a:gd name="connsiteY13" fmla="*/ 16764 h 27940"/>
                <a:gd name="connsiteX14" fmla="*/ 17695 w 21731"/>
                <a:gd name="connsiteY14" fmla="*/ 9313 h 27940"/>
                <a:gd name="connsiteX15" fmla="*/ 12728 w 21731"/>
                <a:gd name="connsiteY15" fmla="*/ 4346 h 27940"/>
                <a:gd name="connsiteX16" fmla="*/ 7451 w 21731"/>
                <a:gd name="connsiteY16" fmla="*/ 0 h 27940"/>
                <a:gd name="connsiteX17" fmla="*/ 3104 w 21731"/>
                <a:gd name="connsiteY17" fmla="*/ 11487 h 27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1731" h="27940">
                  <a:moveTo>
                    <a:pt x="2173" y="13660"/>
                  </a:moveTo>
                  <a:lnTo>
                    <a:pt x="2173" y="14591"/>
                  </a:lnTo>
                  <a:lnTo>
                    <a:pt x="2173" y="16764"/>
                  </a:lnTo>
                  <a:lnTo>
                    <a:pt x="0" y="21110"/>
                  </a:lnTo>
                  <a:lnTo>
                    <a:pt x="2173" y="22042"/>
                  </a:lnTo>
                  <a:lnTo>
                    <a:pt x="2173" y="24215"/>
                  </a:lnTo>
                  <a:lnTo>
                    <a:pt x="3104" y="24215"/>
                  </a:lnTo>
                  <a:lnTo>
                    <a:pt x="3104" y="28251"/>
                  </a:lnTo>
                  <a:lnTo>
                    <a:pt x="9624" y="28251"/>
                  </a:lnTo>
                  <a:lnTo>
                    <a:pt x="14591" y="26388"/>
                  </a:lnTo>
                  <a:lnTo>
                    <a:pt x="16764" y="26388"/>
                  </a:lnTo>
                  <a:lnTo>
                    <a:pt x="19869" y="24215"/>
                  </a:lnTo>
                  <a:lnTo>
                    <a:pt x="24215" y="24215"/>
                  </a:lnTo>
                  <a:lnTo>
                    <a:pt x="22042" y="16764"/>
                  </a:lnTo>
                  <a:lnTo>
                    <a:pt x="17695" y="9313"/>
                  </a:lnTo>
                  <a:lnTo>
                    <a:pt x="12728" y="4346"/>
                  </a:lnTo>
                  <a:lnTo>
                    <a:pt x="7451" y="0"/>
                  </a:lnTo>
                  <a:lnTo>
                    <a:pt x="3104" y="11487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4" name="Freeform: Shape 435">
              <a:extLst>
                <a:ext uri="{FF2B5EF4-FFF2-40B4-BE49-F238E27FC236}">
                  <a16:creationId xmlns:a16="http://schemas.microsoft.com/office/drawing/2014/main" id="{7FA6456C-52F6-4239-BA78-1727CA48FD3F}"/>
                </a:ext>
              </a:extLst>
            </p:cNvPr>
            <p:cNvSpPr/>
            <p:nvPr/>
          </p:nvSpPr>
          <p:spPr>
            <a:xfrm>
              <a:off x="7159753" y="4855531"/>
              <a:ext cx="43462" cy="189372"/>
            </a:xfrm>
            <a:custGeom>
              <a:avLst/>
              <a:gdLst>
                <a:gd name="connsiteX0" fmla="*/ 44704 w 43462"/>
                <a:gd name="connsiteY0" fmla="*/ 130077 h 189371"/>
                <a:gd name="connsiteX1" fmla="*/ 39427 w 43462"/>
                <a:gd name="connsiteY1" fmla="*/ 108035 h 189371"/>
                <a:gd name="connsiteX2" fmla="*/ 30113 w 43462"/>
                <a:gd name="connsiteY2" fmla="*/ 88167 h 189371"/>
                <a:gd name="connsiteX3" fmla="*/ 24836 w 43462"/>
                <a:gd name="connsiteY3" fmla="*/ 70471 h 189371"/>
                <a:gd name="connsiteX4" fmla="*/ 21731 w 43462"/>
                <a:gd name="connsiteY4" fmla="*/ 51534 h 189371"/>
                <a:gd name="connsiteX5" fmla="*/ 21731 w 43462"/>
                <a:gd name="connsiteY5" fmla="*/ 35701 h 189371"/>
                <a:gd name="connsiteX6" fmla="*/ 21731 w 43462"/>
                <a:gd name="connsiteY6" fmla="*/ 18937 h 189371"/>
                <a:gd name="connsiteX7" fmla="*/ 15522 w 43462"/>
                <a:gd name="connsiteY7" fmla="*/ 6209 h 189371"/>
                <a:gd name="connsiteX8" fmla="*/ 15522 w 43462"/>
                <a:gd name="connsiteY8" fmla="*/ 4036 h 189371"/>
                <a:gd name="connsiteX9" fmla="*/ 14591 w 43462"/>
                <a:gd name="connsiteY9" fmla="*/ 4036 h 189371"/>
                <a:gd name="connsiteX10" fmla="*/ 14591 w 43462"/>
                <a:gd name="connsiteY10" fmla="*/ 2173 h 189371"/>
                <a:gd name="connsiteX11" fmla="*/ 12418 w 43462"/>
                <a:gd name="connsiteY11" fmla="*/ 0 h 189371"/>
                <a:gd name="connsiteX12" fmla="*/ 10245 w 43462"/>
                <a:gd name="connsiteY12" fmla="*/ 7451 h 189371"/>
                <a:gd name="connsiteX13" fmla="*/ 9313 w 43462"/>
                <a:gd name="connsiteY13" fmla="*/ 13660 h 189371"/>
                <a:gd name="connsiteX14" fmla="*/ 7140 w 43462"/>
                <a:gd name="connsiteY14" fmla="*/ 16764 h 189371"/>
                <a:gd name="connsiteX15" fmla="*/ 5278 w 43462"/>
                <a:gd name="connsiteY15" fmla="*/ 21110 h 189371"/>
                <a:gd name="connsiteX16" fmla="*/ 3104 w 43462"/>
                <a:gd name="connsiteY16" fmla="*/ 24215 h 189371"/>
                <a:gd name="connsiteX17" fmla="*/ 0 w 43462"/>
                <a:gd name="connsiteY17" fmla="*/ 29492 h 189371"/>
                <a:gd name="connsiteX18" fmla="*/ 0 w 43462"/>
                <a:gd name="connsiteY18" fmla="*/ 70471 h 189371"/>
                <a:gd name="connsiteX19" fmla="*/ 3104 w 43462"/>
                <a:gd name="connsiteY19" fmla="*/ 85993 h 189371"/>
                <a:gd name="connsiteX20" fmla="*/ 3104 w 43462"/>
                <a:gd name="connsiteY20" fmla="*/ 110208 h 189371"/>
                <a:gd name="connsiteX21" fmla="*/ 3104 w 43462"/>
                <a:gd name="connsiteY21" fmla="*/ 136596 h 189371"/>
                <a:gd name="connsiteX22" fmla="*/ 3104 w 43462"/>
                <a:gd name="connsiteY22" fmla="*/ 159569 h 189371"/>
                <a:gd name="connsiteX23" fmla="*/ 5278 w 43462"/>
                <a:gd name="connsiteY23" fmla="*/ 180679 h 189371"/>
                <a:gd name="connsiteX24" fmla="*/ 9313 w 43462"/>
                <a:gd name="connsiteY24" fmla="*/ 191235 h 189371"/>
                <a:gd name="connsiteX25" fmla="*/ 12418 w 43462"/>
                <a:gd name="connsiteY25" fmla="*/ 189061 h 189371"/>
                <a:gd name="connsiteX26" fmla="*/ 14591 w 43462"/>
                <a:gd name="connsiteY26" fmla="*/ 189061 h 189371"/>
                <a:gd name="connsiteX27" fmla="*/ 19869 w 43462"/>
                <a:gd name="connsiteY27" fmla="*/ 186888 h 189371"/>
                <a:gd name="connsiteX28" fmla="*/ 22973 w 43462"/>
                <a:gd name="connsiteY28" fmla="*/ 186888 h 189371"/>
                <a:gd name="connsiteX29" fmla="*/ 29182 w 43462"/>
                <a:gd name="connsiteY29" fmla="*/ 186888 h 189371"/>
                <a:gd name="connsiteX30" fmla="*/ 24836 w 43462"/>
                <a:gd name="connsiteY30" fmla="*/ 169193 h 189371"/>
                <a:gd name="connsiteX31" fmla="*/ 22973 w 43462"/>
                <a:gd name="connsiteY31" fmla="*/ 156465 h 189371"/>
                <a:gd name="connsiteX32" fmla="*/ 19869 w 43462"/>
                <a:gd name="connsiteY32" fmla="*/ 143736 h 189371"/>
                <a:gd name="connsiteX33" fmla="*/ 19869 w 43462"/>
                <a:gd name="connsiteY33" fmla="*/ 126972 h 1893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43462" h="189371">
                  <a:moveTo>
                    <a:pt x="44704" y="130077"/>
                  </a:moveTo>
                  <a:lnTo>
                    <a:pt x="39427" y="108035"/>
                  </a:lnTo>
                  <a:lnTo>
                    <a:pt x="30113" y="88167"/>
                  </a:lnTo>
                  <a:lnTo>
                    <a:pt x="24836" y="70471"/>
                  </a:lnTo>
                  <a:lnTo>
                    <a:pt x="21731" y="51534"/>
                  </a:lnTo>
                  <a:lnTo>
                    <a:pt x="21731" y="35701"/>
                  </a:lnTo>
                  <a:lnTo>
                    <a:pt x="21731" y="18937"/>
                  </a:lnTo>
                  <a:lnTo>
                    <a:pt x="15522" y="6209"/>
                  </a:lnTo>
                  <a:lnTo>
                    <a:pt x="15522" y="4036"/>
                  </a:lnTo>
                  <a:lnTo>
                    <a:pt x="14591" y="4036"/>
                  </a:lnTo>
                  <a:lnTo>
                    <a:pt x="14591" y="2173"/>
                  </a:lnTo>
                  <a:lnTo>
                    <a:pt x="12418" y="0"/>
                  </a:lnTo>
                  <a:lnTo>
                    <a:pt x="10245" y="7451"/>
                  </a:lnTo>
                  <a:lnTo>
                    <a:pt x="9313" y="13660"/>
                  </a:lnTo>
                  <a:lnTo>
                    <a:pt x="7140" y="16764"/>
                  </a:lnTo>
                  <a:lnTo>
                    <a:pt x="5278" y="21110"/>
                  </a:lnTo>
                  <a:lnTo>
                    <a:pt x="3104" y="24215"/>
                  </a:lnTo>
                  <a:lnTo>
                    <a:pt x="0" y="29492"/>
                  </a:lnTo>
                  <a:lnTo>
                    <a:pt x="0" y="70471"/>
                  </a:lnTo>
                  <a:lnTo>
                    <a:pt x="3104" y="85993"/>
                  </a:lnTo>
                  <a:lnTo>
                    <a:pt x="3104" y="110208"/>
                  </a:lnTo>
                  <a:lnTo>
                    <a:pt x="3104" y="136596"/>
                  </a:lnTo>
                  <a:lnTo>
                    <a:pt x="3104" y="159569"/>
                  </a:lnTo>
                  <a:lnTo>
                    <a:pt x="5278" y="180679"/>
                  </a:lnTo>
                  <a:lnTo>
                    <a:pt x="9313" y="191235"/>
                  </a:lnTo>
                  <a:lnTo>
                    <a:pt x="12418" y="189061"/>
                  </a:lnTo>
                  <a:lnTo>
                    <a:pt x="14591" y="189061"/>
                  </a:lnTo>
                  <a:lnTo>
                    <a:pt x="19869" y="186888"/>
                  </a:lnTo>
                  <a:lnTo>
                    <a:pt x="22973" y="186888"/>
                  </a:lnTo>
                  <a:lnTo>
                    <a:pt x="29182" y="186888"/>
                  </a:lnTo>
                  <a:lnTo>
                    <a:pt x="24836" y="169193"/>
                  </a:lnTo>
                  <a:lnTo>
                    <a:pt x="22973" y="156465"/>
                  </a:lnTo>
                  <a:lnTo>
                    <a:pt x="19869" y="143736"/>
                  </a:lnTo>
                  <a:lnTo>
                    <a:pt x="19869" y="126972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5" name="Freeform: Shape 436">
              <a:extLst>
                <a:ext uri="{FF2B5EF4-FFF2-40B4-BE49-F238E27FC236}">
                  <a16:creationId xmlns:a16="http://schemas.microsoft.com/office/drawing/2014/main" id="{6E7C2064-FD14-4DA4-B925-ACD024B9C31E}"/>
                </a:ext>
              </a:extLst>
            </p:cNvPr>
            <p:cNvSpPr/>
            <p:nvPr/>
          </p:nvSpPr>
          <p:spPr>
            <a:xfrm>
              <a:off x="3223922" y="4869190"/>
              <a:ext cx="34149" cy="43462"/>
            </a:xfrm>
            <a:custGeom>
              <a:avLst/>
              <a:gdLst>
                <a:gd name="connsiteX0" fmla="*/ 29182 w 34149"/>
                <a:gd name="connsiteY0" fmla="*/ 17695 h 43462"/>
                <a:gd name="connsiteX1" fmla="*/ 27009 w 34149"/>
                <a:gd name="connsiteY1" fmla="*/ 3104 h 43462"/>
                <a:gd name="connsiteX2" fmla="*/ 19558 w 34149"/>
                <a:gd name="connsiteY2" fmla="*/ 3104 h 43462"/>
                <a:gd name="connsiteX3" fmla="*/ 14591 w 34149"/>
                <a:gd name="connsiteY3" fmla="*/ 3104 h 43462"/>
                <a:gd name="connsiteX4" fmla="*/ 10245 w 34149"/>
                <a:gd name="connsiteY4" fmla="*/ 931 h 43462"/>
                <a:gd name="connsiteX5" fmla="*/ 7140 w 34149"/>
                <a:gd name="connsiteY5" fmla="*/ 0 h 43462"/>
                <a:gd name="connsiteX6" fmla="*/ 0 w 34149"/>
                <a:gd name="connsiteY6" fmla="*/ 0 h 43462"/>
                <a:gd name="connsiteX7" fmla="*/ 0 w 34149"/>
                <a:gd name="connsiteY7" fmla="*/ 5278 h 43462"/>
                <a:gd name="connsiteX8" fmla="*/ 0 w 34149"/>
                <a:gd name="connsiteY8" fmla="*/ 8382 h 43462"/>
                <a:gd name="connsiteX9" fmla="*/ 931 w 34149"/>
                <a:gd name="connsiteY9" fmla="*/ 12728 h 43462"/>
                <a:gd name="connsiteX10" fmla="*/ 3104 w 34149"/>
                <a:gd name="connsiteY10" fmla="*/ 15833 h 43462"/>
                <a:gd name="connsiteX11" fmla="*/ 7140 w 34149"/>
                <a:gd name="connsiteY11" fmla="*/ 22042 h 43462"/>
                <a:gd name="connsiteX12" fmla="*/ 10245 w 34149"/>
                <a:gd name="connsiteY12" fmla="*/ 27319 h 43462"/>
                <a:gd name="connsiteX13" fmla="*/ 14591 w 34149"/>
                <a:gd name="connsiteY13" fmla="*/ 30424 h 43462"/>
                <a:gd name="connsiteX14" fmla="*/ 19558 w 34149"/>
                <a:gd name="connsiteY14" fmla="*/ 34770 h 43462"/>
                <a:gd name="connsiteX15" fmla="*/ 22973 w 34149"/>
                <a:gd name="connsiteY15" fmla="*/ 37874 h 43462"/>
                <a:gd name="connsiteX16" fmla="*/ 27009 w 34149"/>
                <a:gd name="connsiteY16" fmla="*/ 44083 h 43462"/>
                <a:gd name="connsiteX17" fmla="*/ 34149 w 34149"/>
                <a:gd name="connsiteY17" fmla="*/ 44083 h 43462"/>
                <a:gd name="connsiteX18" fmla="*/ 32286 w 34149"/>
                <a:gd name="connsiteY18" fmla="*/ 29492 h 43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4149" h="43462">
                  <a:moveTo>
                    <a:pt x="29182" y="17695"/>
                  </a:moveTo>
                  <a:lnTo>
                    <a:pt x="27009" y="3104"/>
                  </a:lnTo>
                  <a:lnTo>
                    <a:pt x="19558" y="3104"/>
                  </a:lnTo>
                  <a:lnTo>
                    <a:pt x="14591" y="3104"/>
                  </a:lnTo>
                  <a:lnTo>
                    <a:pt x="10245" y="931"/>
                  </a:lnTo>
                  <a:lnTo>
                    <a:pt x="7140" y="0"/>
                  </a:lnTo>
                  <a:lnTo>
                    <a:pt x="0" y="0"/>
                  </a:lnTo>
                  <a:lnTo>
                    <a:pt x="0" y="5278"/>
                  </a:lnTo>
                  <a:lnTo>
                    <a:pt x="0" y="8382"/>
                  </a:lnTo>
                  <a:lnTo>
                    <a:pt x="931" y="12728"/>
                  </a:lnTo>
                  <a:lnTo>
                    <a:pt x="3104" y="15833"/>
                  </a:lnTo>
                  <a:lnTo>
                    <a:pt x="7140" y="22042"/>
                  </a:lnTo>
                  <a:lnTo>
                    <a:pt x="10245" y="27319"/>
                  </a:lnTo>
                  <a:lnTo>
                    <a:pt x="14591" y="30424"/>
                  </a:lnTo>
                  <a:lnTo>
                    <a:pt x="19558" y="34770"/>
                  </a:lnTo>
                  <a:lnTo>
                    <a:pt x="22973" y="37874"/>
                  </a:lnTo>
                  <a:lnTo>
                    <a:pt x="27009" y="44083"/>
                  </a:lnTo>
                  <a:lnTo>
                    <a:pt x="34149" y="44083"/>
                  </a:lnTo>
                  <a:lnTo>
                    <a:pt x="32286" y="29492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6" name="Freeform: Shape 437">
              <a:extLst>
                <a:ext uri="{FF2B5EF4-FFF2-40B4-BE49-F238E27FC236}">
                  <a16:creationId xmlns:a16="http://schemas.microsoft.com/office/drawing/2014/main" id="{17073DF6-E957-4820-B634-E2DEBA12B869}"/>
                </a:ext>
              </a:extLst>
            </p:cNvPr>
            <p:cNvSpPr/>
            <p:nvPr/>
          </p:nvSpPr>
          <p:spPr>
            <a:xfrm>
              <a:off x="5439263" y="4744081"/>
              <a:ext cx="18627" cy="18627"/>
            </a:xfrm>
            <a:custGeom>
              <a:avLst/>
              <a:gdLst>
                <a:gd name="connsiteX0" fmla="*/ 931 w 18626"/>
                <a:gd name="connsiteY0" fmla="*/ 3104 h 18626"/>
                <a:gd name="connsiteX1" fmla="*/ 0 w 18626"/>
                <a:gd name="connsiteY1" fmla="*/ 7451 h 18626"/>
                <a:gd name="connsiteX2" fmla="*/ 0 w 18626"/>
                <a:gd name="connsiteY2" fmla="*/ 9624 h 18626"/>
                <a:gd name="connsiteX3" fmla="*/ 0 w 18626"/>
                <a:gd name="connsiteY3" fmla="*/ 12728 h 18626"/>
                <a:gd name="connsiteX4" fmla="*/ 0 w 18626"/>
                <a:gd name="connsiteY4" fmla="*/ 16764 h 18626"/>
                <a:gd name="connsiteX5" fmla="*/ 931 w 18626"/>
                <a:gd name="connsiteY5" fmla="*/ 16764 h 18626"/>
                <a:gd name="connsiteX6" fmla="*/ 3104 w 18626"/>
                <a:gd name="connsiteY6" fmla="*/ 18006 h 18626"/>
                <a:gd name="connsiteX7" fmla="*/ 5278 w 18626"/>
                <a:gd name="connsiteY7" fmla="*/ 18006 h 18626"/>
                <a:gd name="connsiteX8" fmla="*/ 8382 w 18626"/>
                <a:gd name="connsiteY8" fmla="*/ 20179 h 18626"/>
                <a:gd name="connsiteX9" fmla="*/ 10555 w 18626"/>
                <a:gd name="connsiteY9" fmla="*/ 16764 h 18626"/>
                <a:gd name="connsiteX10" fmla="*/ 14591 w 18626"/>
                <a:gd name="connsiteY10" fmla="*/ 14901 h 18626"/>
                <a:gd name="connsiteX11" fmla="*/ 15522 w 18626"/>
                <a:gd name="connsiteY11" fmla="*/ 12728 h 18626"/>
                <a:gd name="connsiteX12" fmla="*/ 19869 w 18626"/>
                <a:gd name="connsiteY12" fmla="*/ 12728 h 18626"/>
                <a:gd name="connsiteX13" fmla="*/ 19869 w 18626"/>
                <a:gd name="connsiteY13" fmla="*/ 7451 h 18626"/>
                <a:gd name="connsiteX14" fmla="*/ 5278 w 18626"/>
                <a:gd name="connsiteY14" fmla="*/ 0 h 186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8626" h="18626">
                  <a:moveTo>
                    <a:pt x="931" y="3104"/>
                  </a:moveTo>
                  <a:lnTo>
                    <a:pt x="0" y="7451"/>
                  </a:lnTo>
                  <a:lnTo>
                    <a:pt x="0" y="9624"/>
                  </a:lnTo>
                  <a:lnTo>
                    <a:pt x="0" y="12728"/>
                  </a:lnTo>
                  <a:lnTo>
                    <a:pt x="0" y="16764"/>
                  </a:lnTo>
                  <a:lnTo>
                    <a:pt x="931" y="16764"/>
                  </a:lnTo>
                  <a:lnTo>
                    <a:pt x="3104" y="18006"/>
                  </a:lnTo>
                  <a:lnTo>
                    <a:pt x="5278" y="18006"/>
                  </a:lnTo>
                  <a:lnTo>
                    <a:pt x="8382" y="20179"/>
                  </a:lnTo>
                  <a:lnTo>
                    <a:pt x="10555" y="16764"/>
                  </a:lnTo>
                  <a:lnTo>
                    <a:pt x="14591" y="14901"/>
                  </a:lnTo>
                  <a:lnTo>
                    <a:pt x="15522" y="12728"/>
                  </a:lnTo>
                  <a:lnTo>
                    <a:pt x="19869" y="12728"/>
                  </a:lnTo>
                  <a:lnTo>
                    <a:pt x="19869" y="7451"/>
                  </a:lnTo>
                  <a:lnTo>
                    <a:pt x="5278" y="0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7" name="Freeform: Shape 438">
              <a:extLst>
                <a:ext uri="{FF2B5EF4-FFF2-40B4-BE49-F238E27FC236}">
                  <a16:creationId xmlns:a16="http://schemas.microsoft.com/office/drawing/2014/main" id="{2A8584A1-2996-42EE-A16C-17C527592ED2}"/>
                </a:ext>
              </a:extLst>
            </p:cNvPr>
            <p:cNvSpPr/>
            <p:nvPr/>
          </p:nvSpPr>
          <p:spPr>
            <a:xfrm>
              <a:off x="5039098" y="4734767"/>
              <a:ext cx="111760" cy="217312"/>
            </a:xfrm>
            <a:custGeom>
              <a:avLst/>
              <a:gdLst>
                <a:gd name="connsiteX0" fmla="*/ 103068 w 111760"/>
                <a:gd name="connsiteY0" fmla="*/ 141874 h 217312"/>
                <a:gd name="connsiteX1" fmla="*/ 93755 w 111760"/>
                <a:gd name="connsiteY1" fmla="*/ 122937 h 217312"/>
                <a:gd name="connsiteX2" fmla="*/ 83510 w 111760"/>
                <a:gd name="connsiteY2" fmla="*/ 106173 h 217312"/>
                <a:gd name="connsiteX3" fmla="*/ 70782 w 111760"/>
                <a:gd name="connsiteY3" fmla="*/ 92513 h 217312"/>
                <a:gd name="connsiteX4" fmla="*/ 61468 w 111760"/>
                <a:gd name="connsiteY4" fmla="*/ 78853 h 217312"/>
                <a:gd name="connsiteX5" fmla="*/ 52155 w 111760"/>
                <a:gd name="connsiteY5" fmla="*/ 70471 h 217312"/>
                <a:gd name="connsiteX6" fmla="*/ 56191 w 111760"/>
                <a:gd name="connsiteY6" fmla="*/ 63021 h 217312"/>
                <a:gd name="connsiteX7" fmla="*/ 61468 w 111760"/>
                <a:gd name="connsiteY7" fmla="*/ 53397 h 217312"/>
                <a:gd name="connsiteX8" fmla="*/ 64573 w 111760"/>
                <a:gd name="connsiteY8" fmla="*/ 41910 h 217312"/>
                <a:gd name="connsiteX9" fmla="*/ 59295 w 111760"/>
                <a:gd name="connsiteY9" fmla="*/ 29492 h 217312"/>
                <a:gd name="connsiteX10" fmla="*/ 59295 w 111760"/>
                <a:gd name="connsiteY10" fmla="*/ 22042 h 217312"/>
                <a:gd name="connsiteX11" fmla="*/ 54328 w 111760"/>
                <a:gd name="connsiteY11" fmla="*/ 22042 h 217312"/>
                <a:gd name="connsiteX12" fmla="*/ 49982 w 111760"/>
                <a:gd name="connsiteY12" fmla="*/ 24215 h 217312"/>
                <a:gd name="connsiteX13" fmla="*/ 49051 w 111760"/>
                <a:gd name="connsiteY13" fmla="*/ 26078 h 217312"/>
                <a:gd name="connsiteX14" fmla="*/ 44704 w 111760"/>
                <a:gd name="connsiteY14" fmla="*/ 29492 h 217312"/>
                <a:gd name="connsiteX15" fmla="*/ 35391 w 111760"/>
                <a:gd name="connsiteY15" fmla="*/ 29492 h 217312"/>
                <a:gd name="connsiteX16" fmla="*/ 39737 w 111760"/>
                <a:gd name="connsiteY16" fmla="*/ 24215 h 217312"/>
                <a:gd name="connsiteX17" fmla="*/ 42842 w 111760"/>
                <a:gd name="connsiteY17" fmla="*/ 18937 h 217312"/>
                <a:gd name="connsiteX18" fmla="*/ 44704 w 111760"/>
                <a:gd name="connsiteY18" fmla="*/ 12418 h 217312"/>
                <a:gd name="connsiteX19" fmla="*/ 49051 w 111760"/>
                <a:gd name="connsiteY19" fmla="*/ 5278 h 217312"/>
                <a:gd name="connsiteX20" fmla="*/ 34460 w 111760"/>
                <a:gd name="connsiteY20" fmla="*/ 2173 h 217312"/>
                <a:gd name="connsiteX21" fmla="*/ 15522 w 111760"/>
                <a:gd name="connsiteY21" fmla="*/ 0 h 217312"/>
                <a:gd name="connsiteX22" fmla="*/ 14591 w 111760"/>
                <a:gd name="connsiteY22" fmla="*/ 16764 h 217312"/>
                <a:gd name="connsiteX23" fmla="*/ 8382 w 111760"/>
                <a:gd name="connsiteY23" fmla="*/ 27319 h 217312"/>
                <a:gd name="connsiteX24" fmla="*/ 3104 w 111760"/>
                <a:gd name="connsiteY24" fmla="*/ 36633 h 217312"/>
                <a:gd name="connsiteX25" fmla="*/ 0 w 111760"/>
                <a:gd name="connsiteY25" fmla="*/ 46257 h 217312"/>
                <a:gd name="connsiteX26" fmla="*/ 931 w 111760"/>
                <a:gd name="connsiteY26" fmla="*/ 58674 h 217312"/>
                <a:gd name="connsiteX27" fmla="*/ 5278 w 111760"/>
                <a:gd name="connsiteY27" fmla="*/ 75438 h 217312"/>
                <a:gd name="connsiteX28" fmla="*/ 8382 w 111760"/>
                <a:gd name="connsiteY28" fmla="*/ 93444 h 217312"/>
                <a:gd name="connsiteX29" fmla="*/ 10555 w 111760"/>
                <a:gd name="connsiteY29" fmla="*/ 92513 h 217312"/>
                <a:gd name="connsiteX30" fmla="*/ 12418 w 111760"/>
                <a:gd name="connsiteY30" fmla="*/ 90340 h 217312"/>
                <a:gd name="connsiteX31" fmla="*/ 14591 w 111760"/>
                <a:gd name="connsiteY31" fmla="*/ 90340 h 217312"/>
                <a:gd name="connsiteX32" fmla="*/ 14591 w 111760"/>
                <a:gd name="connsiteY32" fmla="*/ 88167 h 217312"/>
                <a:gd name="connsiteX33" fmla="*/ 14591 w 111760"/>
                <a:gd name="connsiteY33" fmla="*/ 85994 h 217312"/>
                <a:gd name="connsiteX34" fmla="*/ 15522 w 111760"/>
                <a:gd name="connsiteY34" fmla="*/ 82889 h 217312"/>
                <a:gd name="connsiteX35" fmla="*/ 19869 w 111760"/>
                <a:gd name="connsiteY35" fmla="*/ 82889 h 217312"/>
                <a:gd name="connsiteX36" fmla="*/ 19869 w 111760"/>
                <a:gd name="connsiteY36" fmla="*/ 85994 h 217312"/>
                <a:gd name="connsiteX37" fmla="*/ 19869 w 111760"/>
                <a:gd name="connsiteY37" fmla="*/ 88167 h 217312"/>
                <a:gd name="connsiteX38" fmla="*/ 17695 w 111760"/>
                <a:gd name="connsiteY38" fmla="*/ 90340 h 217312"/>
                <a:gd name="connsiteX39" fmla="*/ 17695 w 111760"/>
                <a:gd name="connsiteY39" fmla="*/ 92513 h 217312"/>
                <a:gd name="connsiteX40" fmla="*/ 15522 w 111760"/>
                <a:gd name="connsiteY40" fmla="*/ 93444 h 217312"/>
                <a:gd name="connsiteX41" fmla="*/ 17695 w 111760"/>
                <a:gd name="connsiteY41" fmla="*/ 97480 h 217312"/>
                <a:gd name="connsiteX42" fmla="*/ 17695 w 111760"/>
                <a:gd name="connsiteY42" fmla="*/ 100895 h 217312"/>
                <a:gd name="connsiteX43" fmla="*/ 17695 w 111760"/>
                <a:gd name="connsiteY43" fmla="*/ 102758 h 217312"/>
                <a:gd name="connsiteX44" fmla="*/ 19869 w 111760"/>
                <a:gd name="connsiteY44" fmla="*/ 104931 h 217312"/>
                <a:gd name="connsiteX45" fmla="*/ 19869 w 111760"/>
                <a:gd name="connsiteY45" fmla="*/ 106173 h 217312"/>
                <a:gd name="connsiteX46" fmla="*/ 22973 w 111760"/>
                <a:gd name="connsiteY46" fmla="*/ 106173 h 217312"/>
                <a:gd name="connsiteX47" fmla="*/ 27009 w 111760"/>
                <a:gd name="connsiteY47" fmla="*/ 108035 h 217312"/>
                <a:gd name="connsiteX48" fmla="*/ 30113 w 111760"/>
                <a:gd name="connsiteY48" fmla="*/ 108035 h 217312"/>
                <a:gd name="connsiteX49" fmla="*/ 32286 w 111760"/>
                <a:gd name="connsiteY49" fmla="*/ 108035 h 217312"/>
                <a:gd name="connsiteX50" fmla="*/ 35391 w 111760"/>
                <a:gd name="connsiteY50" fmla="*/ 110208 h 217312"/>
                <a:gd name="connsiteX51" fmla="*/ 39737 w 111760"/>
                <a:gd name="connsiteY51" fmla="*/ 112381 h 217312"/>
                <a:gd name="connsiteX52" fmla="*/ 41600 w 111760"/>
                <a:gd name="connsiteY52" fmla="*/ 112381 h 217312"/>
                <a:gd name="connsiteX53" fmla="*/ 41600 w 111760"/>
                <a:gd name="connsiteY53" fmla="*/ 113313 h 217312"/>
                <a:gd name="connsiteX54" fmla="*/ 42842 w 111760"/>
                <a:gd name="connsiteY54" fmla="*/ 113313 h 217312"/>
                <a:gd name="connsiteX55" fmla="*/ 44704 w 111760"/>
                <a:gd name="connsiteY55" fmla="*/ 117659 h 217312"/>
                <a:gd name="connsiteX56" fmla="*/ 44704 w 111760"/>
                <a:gd name="connsiteY56" fmla="*/ 119832 h 217312"/>
                <a:gd name="connsiteX57" fmla="*/ 46877 w 111760"/>
                <a:gd name="connsiteY57" fmla="*/ 120763 h 217312"/>
                <a:gd name="connsiteX58" fmla="*/ 46877 w 111760"/>
                <a:gd name="connsiteY58" fmla="*/ 122937 h 217312"/>
                <a:gd name="connsiteX59" fmla="*/ 49051 w 111760"/>
                <a:gd name="connsiteY59" fmla="*/ 126972 h 217312"/>
                <a:gd name="connsiteX60" fmla="*/ 42842 w 111760"/>
                <a:gd name="connsiteY60" fmla="*/ 130077 h 217312"/>
                <a:gd name="connsiteX61" fmla="*/ 35391 w 111760"/>
                <a:gd name="connsiteY61" fmla="*/ 134423 h 217312"/>
                <a:gd name="connsiteX62" fmla="*/ 32286 w 111760"/>
                <a:gd name="connsiteY62" fmla="*/ 137528 h 217312"/>
                <a:gd name="connsiteX63" fmla="*/ 27009 w 111760"/>
                <a:gd name="connsiteY63" fmla="*/ 142805 h 217312"/>
                <a:gd name="connsiteX64" fmla="*/ 25146 w 111760"/>
                <a:gd name="connsiteY64" fmla="*/ 150256 h 217312"/>
                <a:gd name="connsiteX65" fmla="*/ 22973 w 111760"/>
                <a:gd name="connsiteY65" fmla="*/ 154292 h 217312"/>
                <a:gd name="connsiteX66" fmla="*/ 22973 w 111760"/>
                <a:gd name="connsiteY66" fmla="*/ 156465 h 217312"/>
                <a:gd name="connsiteX67" fmla="*/ 25146 w 111760"/>
                <a:gd name="connsiteY67" fmla="*/ 157396 h 217312"/>
                <a:gd name="connsiteX68" fmla="*/ 25146 w 111760"/>
                <a:gd name="connsiteY68" fmla="*/ 159569 h 217312"/>
                <a:gd name="connsiteX69" fmla="*/ 29182 w 111760"/>
                <a:gd name="connsiteY69" fmla="*/ 163915 h 217312"/>
                <a:gd name="connsiteX70" fmla="*/ 15522 w 111760"/>
                <a:gd name="connsiteY70" fmla="*/ 167020 h 217312"/>
                <a:gd name="connsiteX71" fmla="*/ 17695 w 111760"/>
                <a:gd name="connsiteY71" fmla="*/ 172297 h 217312"/>
                <a:gd name="connsiteX72" fmla="*/ 17695 w 111760"/>
                <a:gd name="connsiteY72" fmla="*/ 176333 h 217312"/>
                <a:gd name="connsiteX73" fmla="*/ 19869 w 111760"/>
                <a:gd name="connsiteY73" fmla="*/ 178506 h 217312"/>
                <a:gd name="connsiteX74" fmla="*/ 19869 w 111760"/>
                <a:gd name="connsiteY74" fmla="*/ 179438 h 217312"/>
                <a:gd name="connsiteX75" fmla="*/ 22973 w 111760"/>
                <a:gd name="connsiteY75" fmla="*/ 181611 h 217312"/>
                <a:gd name="connsiteX76" fmla="*/ 27009 w 111760"/>
                <a:gd name="connsiteY76" fmla="*/ 181611 h 217312"/>
                <a:gd name="connsiteX77" fmla="*/ 32286 w 111760"/>
                <a:gd name="connsiteY77" fmla="*/ 181611 h 217312"/>
                <a:gd name="connsiteX78" fmla="*/ 22973 w 111760"/>
                <a:gd name="connsiteY78" fmla="*/ 198375 h 217312"/>
                <a:gd name="connsiteX79" fmla="*/ 12418 w 111760"/>
                <a:gd name="connsiteY79" fmla="*/ 214208 h 217312"/>
                <a:gd name="connsiteX80" fmla="*/ 12418 w 111760"/>
                <a:gd name="connsiteY80" fmla="*/ 218554 h 217312"/>
                <a:gd name="connsiteX81" fmla="*/ 29182 w 111760"/>
                <a:gd name="connsiteY81" fmla="*/ 216381 h 217312"/>
                <a:gd name="connsiteX82" fmla="*/ 49051 w 111760"/>
                <a:gd name="connsiteY82" fmla="*/ 211103 h 217312"/>
                <a:gd name="connsiteX83" fmla="*/ 70782 w 111760"/>
                <a:gd name="connsiteY83" fmla="*/ 205826 h 217312"/>
                <a:gd name="connsiteX84" fmla="*/ 88477 w 111760"/>
                <a:gd name="connsiteY84" fmla="*/ 198375 h 217312"/>
                <a:gd name="connsiteX85" fmla="*/ 99964 w 111760"/>
                <a:gd name="connsiteY85" fmla="*/ 191235 h 217312"/>
                <a:gd name="connsiteX86" fmla="*/ 108346 w 111760"/>
                <a:gd name="connsiteY86" fmla="*/ 183784 h 217312"/>
                <a:gd name="connsiteX87" fmla="*/ 112692 w 111760"/>
                <a:gd name="connsiteY87" fmla="*/ 171056 h 217312"/>
                <a:gd name="connsiteX88" fmla="*/ 110519 w 111760"/>
                <a:gd name="connsiteY88" fmla="*/ 157396 h 2173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</a:cxnLst>
              <a:rect l="l" t="t" r="r" b="b"/>
              <a:pathLst>
                <a:path w="111760" h="217312">
                  <a:moveTo>
                    <a:pt x="103068" y="141874"/>
                  </a:moveTo>
                  <a:lnTo>
                    <a:pt x="93755" y="122937"/>
                  </a:lnTo>
                  <a:lnTo>
                    <a:pt x="83510" y="106173"/>
                  </a:lnTo>
                  <a:lnTo>
                    <a:pt x="70782" y="92513"/>
                  </a:lnTo>
                  <a:lnTo>
                    <a:pt x="61468" y="78853"/>
                  </a:lnTo>
                  <a:lnTo>
                    <a:pt x="52155" y="70471"/>
                  </a:lnTo>
                  <a:lnTo>
                    <a:pt x="56191" y="63021"/>
                  </a:lnTo>
                  <a:lnTo>
                    <a:pt x="61468" y="53397"/>
                  </a:lnTo>
                  <a:lnTo>
                    <a:pt x="64573" y="41910"/>
                  </a:lnTo>
                  <a:lnTo>
                    <a:pt x="59295" y="29492"/>
                  </a:lnTo>
                  <a:lnTo>
                    <a:pt x="59295" y="22042"/>
                  </a:lnTo>
                  <a:lnTo>
                    <a:pt x="54328" y="22042"/>
                  </a:lnTo>
                  <a:lnTo>
                    <a:pt x="49982" y="24215"/>
                  </a:lnTo>
                  <a:lnTo>
                    <a:pt x="49051" y="26078"/>
                  </a:lnTo>
                  <a:lnTo>
                    <a:pt x="44704" y="29492"/>
                  </a:lnTo>
                  <a:lnTo>
                    <a:pt x="35391" y="29492"/>
                  </a:lnTo>
                  <a:lnTo>
                    <a:pt x="39737" y="24215"/>
                  </a:lnTo>
                  <a:lnTo>
                    <a:pt x="42842" y="18937"/>
                  </a:lnTo>
                  <a:lnTo>
                    <a:pt x="44704" y="12418"/>
                  </a:lnTo>
                  <a:lnTo>
                    <a:pt x="49051" y="5278"/>
                  </a:lnTo>
                  <a:lnTo>
                    <a:pt x="34460" y="2173"/>
                  </a:lnTo>
                  <a:lnTo>
                    <a:pt x="15522" y="0"/>
                  </a:lnTo>
                  <a:lnTo>
                    <a:pt x="14591" y="16764"/>
                  </a:lnTo>
                  <a:lnTo>
                    <a:pt x="8382" y="27319"/>
                  </a:lnTo>
                  <a:lnTo>
                    <a:pt x="3104" y="36633"/>
                  </a:lnTo>
                  <a:lnTo>
                    <a:pt x="0" y="46257"/>
                  </a:lnTo>
                  <a:lnTo>
                    <a:pt x="931" y="58674"/>
                  </a:lnTo>
                  <a:lnTo>
                    <a:pt x="5278" y="75438"/>
                  </a:lnTo>
                  <a:lnTo>
                    <a:pt x="8382" y="93444"/>
                  </a:lnTo>
                  <a:lnTo>
                    <a:pt x="10555" y="92513"/>
                  </a:lnTo>
                  <a:lnTo>
                    <a:pt x="12418" y="90340"/>
                  </a:lnTo>
                  <a:lnTo>
                    <a:pt x="14591" y="90340"/>
                  </a:lnTo>
                  <a:lnTo>
                    <a:pt x="14591" y="88167"/>
                  </a:lnTo>
                  <a:lnTo>
                    <a:pt x="14591" y="85994"/>
                  </a:lnTo>
                  <a:lnTo>
                    <a:pt x="15522" y="82889"/>
                  </a:lnTo>
                  <a:lnTo>
                    <a:pt x="19869" y="82889"/>
                  </a:lnTo>
                  <a:lnTo>
                    <a:pt x="19869" y="85994"/>
                  </a:lnTo>
                  <a:lnTo>
                    <a:pt x="19869" y="88167"/>
                  </a:lnTo>
                  <a:lnTo>
                    <a:pt x="17695" y="90340"/>
                  </a:lnTo>
                  <a:lnTo>
                    <a:pt x="17695" y="92513"/>
                  </a:lnTo>
                  <a:lnTo>
                    <a:pt x="15522" y="93444"/>
                  </a:lnTo>
                  <a:lnTo>
                    <a:pt x="17695" y="97480"/>
                  </a:lnTo>
                  <a:lnTo>
                    <a:pt x="17695" y="100895"/>
                  </a:lnTo>
                  <a:lnTo>
                    <a:pt x="17695" y="102758"/>
                  </a:lnTo>
                  <a:lnTo>
                    <a:pt x="19869" y="104931"/>
                  </a:lnTo>
                  <a:lnTo>
                    <a:pt x="19869" y="106173"/>
                  </a:lnTo>
                  <a:lnTo>
                    <a:pt x="22973" y="106173"/>
                  </a:lnTo>
                  <a:lnTo>
                    <a:pt x="27009" y="108035"/>
                  </a:lnTo>
                  <a:lnTo>
                    <a:pt x="30113" y="108035"/>
                  </a:lnTo>
                  <a:lnTo>
                    <a:pt x="32286" y="108035"/>
                  </a:lnTo>
                  <a:lnTo>
                    <a:pt x="35391" y="110208"/>
                  </a:lnTo>
                  <a:lnTo>
                    <a:pt x="39737" y="112381"/>
                  </a:lnTo>
                  <a:lnTo>
                    <a:pt x="41600" y="112381"/>
                  </a:lnTo>
                  <a:lnTo>
                    <a:pt x="41600" y="113313"/>
                  </a:lnTo>
                  <a:lnTo>
                    <a:pt x="42842" y="113313"/>
                  </a:lnTo>
                  <a:lnTo>
                    <a:pt x="44704" y="117659"/>
                  </a:lnTo>
                  <a:lnTo>
                    <a:pt x="44704" y="119832"/>
                  </a:lnTo>
                  <a:lnTo>
                    <a:pt x="46877" y="120763"/>
                  </a:lnTo>
                  <a:lnTo>
                    <a:pt x="46877" y="122937"/>
                  </a:lnTo>
                  <a:lnTo>
                    <a:pt x="49051" y="126972"/>
                  </a:lnTo>
                  <a:lnTo>
                    <a:pt x="42842" y="130077"/>
                  </a:lnTo>
                  <a:lnTo>
                    <a:pt x="35391" y="134423"/>
                  </a:lnTo>
                  <a:lnTo>
                    <a:pt x="32286" y="137528"/>
                  </a:lnTo>
                  <a:lnTo>
                    <a:pt x="27009" y="142805"/>
                  </a:lnTo>
                  <a:lnTo>
                    <a:pt x="25146" y="150256"/>
                  </a:lnTo>
                  <a:lnTo>
                    <a:pt x="22973" y="154292"/>
                  </a:lnTo>
                  <a:lnTo>
                    <a:pt x="22973" y="156465"/>
                  </a:lnTo>
                  <a:lnTo>
                    <a:pt x="25146" y="157396"/>
                  </a:lnTo>
                  <a:lnTo>
                    <a:pt x="25146" y="159569"/>
                  </a:lnTo>
                  <a:lnTo>
                    <a:pt x="29182" y="163915"/>
                  </a:lnTo>
                  <a:lnTo>
                    <a:pt x="15522" y="167020"/>
                  </a:lnTo>
                  <a:lnTo>
                    <a:pt x="17695" y="172297"/>
                  </a:lnTo>
                  <a:lnTo>
                    <a:pt x="17695" y="176333"/>
                  </a:lnTo>
                  <a:lnTo>
                    <a:pt x="19869" y="178506"/>
                  </a:lnTo>
                  <a:lnTo>
                    <a:pt x="19869" y="179438"/>
                  </a:lnTo>
                  <a:lnTo>
                    <a:pt x="22973" y="181611"/>
                  </a:lnTo>
                  <a:lnTo>
                    <a:pt x="27009" y="181611"/>
                  </a:lnTo>
                  <a:lnTo>
                    <a:pt x="32286" y="181611"/>
                  </a:lnTo>
                  <a:lnTo>
                    <a:pt x="22973" y="198375"/>
                  </a:lnTo>
                  <a:lnTo>
                    <a:pt x="12418" y="214208"/>
                  </a:lnTo>
                  <a:lnTo>
                    <a:pt x="12418" y="218554"/>
                  </a:lnTo>
                  <a:lnTo>
                    <a:pt x="29182" y="216381"/>
                  </a:lnTo>
                  <a:lnTo>
                    <a:pt x="49051" y="211103"/>
                  </a:lnTo>
                  <a:lnTo>
                    <a:pt x="70782" y="205826"/>
                  </a:lnTo>
                  <a:lnTo>
                    <a:pt x="88477" y="198375"/>
                  </a:lnTo>
                  <a:lnTo>
                    <a:pt x="99964" y="191235"/>
                  </a:lnTo>
                  <a:lnTo>
                    <a:pt x="108346" y="183784"/>
                  </a:lnTo>
                  <a:lnTo>
                    <a:pt x="112692" y="171056"/>
                  </a:lnTo>
                  <a:lnTo>
                    <a:pt x="110519" y="157396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8" name="Freeform: Shape 439">
              <a:extLst>
                <a:ext uri="{FF2B5EF4-FFF2-40B4-BE49-F238E27FC236}">
                  <a16:creationId xmlns:a16="http://schemas.microsoft.com/office/drawing/2014/main" id="{18CA3EE1-82EF-4E22-B31D-FE7A020ED996}"/>
                </a:ext>
              </a:extLst>
            </p:cNvPr>
            <p:cNvSpPr/>
            <p:nvPr/>
          </p:nvSpPr>
          <p:spPr>
            <a:xfrm>
              <a:off x="5278762" y="4812379"/>
              <a:ext cx="24836" cy="34149"/>
            </a:xfrm>
            <a:custGeom>
              <a:avLst/>
              <a:gdLst>
                <a:gd name="connsiteX0" fmla="*/ 23904 w 24835"/>
                <a:gd name="connsiteY0" fmla="*/ 10555 h 34149"/>
                <a:gd name="connsiteX1" fmla="*/ 23904 w 24835"/>
                <a:gd name="connsiteY1" fmla="*/ 7451 h 34149"/>
                <a:gd name="connsiteX2" fmla="*/ 22042 w 24835"/>
                <a:gd name="connsiteY2" fmla="*/ 5278 h 34149"/>
                <a:gd name="connsiteX3" fmla="*/ 19869 w 24835"/>
                <a:gd name="connsiteY3" fmla="*/ 3104 h 34149"/>
                <a:gd name="connsiteX4" fmla="*/ 16764 w 24835"/>
                <a:gd name="connsiteY4" fmla="*/ 0 h 34149"/>
                <a:gd name="connsiteX5" fmla="*/ 9313 w 24835"/>
                <a:gd name="connsiteY5" fmla="*/ 10555 h 34149"/>
                <a:gd name="connsiteX6" fmla="*/ 2173 w 24835"/>
                <a:gd name="connsiteY6" fmla="*/ 14901 h 34149"/>
                <a:gd name="connsiteX7" fmla="*/ 0 w 24835"/>
                <a:gd name="connsiteY7" fmla="*/ 15833 h 34149"/>
                <a:gd name="connsiteX8" fmla="*/ 0 w 24835"/>
                <a:gd name="connsiteY8" fmla="*/ 18006 h 34149"/>
                <a:gd name="connsiteX9" fmla="*/ 3104 w 24835"/>
                <a:gd name="connsiteY9" fmla="*/ 23283 h 34149"/>
                <a:gd name="connsiteX10" fmla="*/ 9313 w 24835"/>
                <a:gd name="connsiteY10" fmla="*/ 35701 h 34149"/>
                <a:gd name="connsiteX11" fmla="*/ 12418 w 24835"/>
                <a:gd name="connsiteY11" fmla="*/ 35701 h 34149"/>
                <a:gd name="connsiteX12" fmla="*/ 14591 w 24835"/>
                <a:gd name="connsiteY12" fmla="*/ 34770 h 34149"/>
                <a:gd name="connsiteX13" fmla="*/ 16764 w 24835"/>
                <a:gd name="connsiteY13" fmla="*/ 34770 h 34149"/>
                <a:gd name="connsiteX14" fmla="*/ 17695 w 24835"/>
                <a:gd name="connsiteY14" fmla="*/ 34770 h 34149"/>
                <a:gd name="connsiteX15" fmla="*/ 19869 w 24835"/>
                <a:gd name="connsiteY15" fmla="*/ 32597 h 34149"/>
                <a:gd name="connsiteX16" fmla="*/ 22042 w 24835"/>
                <a:gd name="connsiteY16" fmla="*/ 30424 h 34149"/>
                <a:gd name="connsiteX17" fmla="*/ 22042 w 24835"/>
                <a:gd name="connsiteY17" fmla="*/ 28561 h 34149"/>
                <a:gd name="connsiteX18" fmla="*/ 22042 w 24835"/>
                <a:gd name="connsiteY18" fmla="*/ 27319 h 34149"/>
                <a:gd name="connsiteX19" fmla="*/ 22042 w 24835"/>
                <a:gd name="connsiteY19" fmla="*/ 25146 h 34149"/>
                <a:gd name="connsiteX20" fmla="*/ 23904 w 24835"/>
                <a:gd name="connsiteY20" fmla="*/ 23283 h 34149"/>
                <a:gd name="connsiteX21" fmla="*/ 25146 w 24835"/>
                <a:gd name="connsiteY21" fmla="*/ 19869 h 34149"/>
                <a:gd name="connsiteX22" fmla="*/ 23904 w 24835"/>
                <a:gd name="connsiteY22" fmla="*/ 14901 h 34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4835" h="34149">
                  <a:moveTo>
                    <a:pt x="23904" y="10555"/>
                  </a:moveTo>
                  <a:lnTo>
                    <a:pt x="23904" y="7451"/>
                  </a:lnTo>
                  <a:lnTo>
                    <a:pt x="22042" y="5278"/>
                  </a:lnTo>
                  <a:lnTo>
                    <a:pt x="19869" y="3104"/>
                  </a:lnTo>
                  <a:lnTo>
                    <a:pt x="16764" y="0"/>
                  </a:lnTo>
                  <a:lnTo>
                    <a:pt x="9313" y="10555"/>
                  </a:lnTo>
                  <a:lnTo>
                    <a:pt x="2173" y="14901"/>
                  </a:lnTo>
                  <a:lnTo>
                    <a:pt x="0" y="15833"/>
                  </a:lnTo>
                  <a:lnTo>
                    <a:pt x="0" y="18006"/>
                  </a:lnTo>
                  <a:lnTo>
                    <a:pt x="3104" y="23283"/>
                  </a:lnTo>
                  <a:lnTo>
                    <a:pt x="9313" y="35701"/>
                  </a:lnTo>
                  <a:lnTo>
                    <a:pt x="12418" y="35701"/>
                  </a:lnTo>
                  <a:lnTo>
                    <a:pt x="14591" y="34770"/>
                  </a:lnTo>
                  <a:lnTo>
                    <a:pt x="16764" y="34770"/>
                  </a:lnTo>
                  <a:lnTo>
                    <a:pt x="17695" y="34770"/>
                  </a:lnTo>
                  <a:lnTo>
                    <a:pt x="19869" y="32597"/>
                  </a:lnTo>
                  <a:lnTo>
                    <a:pt x="22042" y="30424"/>
                  </a:lnTo>
                  <a:lnTo>
                    <a:pt x="22042" y="28561"/>
                  </a:lnTo>
                  <a:lnTo>
                    <a:pt x="22042" y="27319"/>
                  </a:lnTo>
                  <a:lnTo>
                    <a:pt x="22042" y="25146"/>
                  </a:lnTo>
                  <a:lnTo>
                    <a:pt x="23904" y="23283"/>
                  </a:lnTo>
                  <a:lnTo>
                    <a:pt x="25146" y="19869"/>
                  </a:lnTo>
                  <a:lnTo>
                    <a:pt x="23904" y="14901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9" name="Freeform: Shape 440">
              <a:extLst>
                <a:ext uri="{FF2B5EF4-FFF2-40B4-BE49-F238E27FC236}">
                  <a16:creationId xmlns:a16="http://schemas.microsoft.com/office/drawing/2014/main" id="{0F688616-245B-45A2-A5F4-DD6C23A87BE9}"/>
                </a:ext>
              </a:extLst>
            </p:cNvPr>
            <p:cNvSpPr/>
            <p:nvPr/>
          </p:nvSpPr>
          <p:spPr>
            <a:xfrm>
              <a:off x="7689063" y="4320943"/>
              <a:ext cx="49671" cy="27940"/>
            </a:xfrm>
            <a:custGeom>
              <a:avLst/>
              <a:gdLst>
                <a:gd name="connsiteX0" fmla="*/ 49051 w 49671"/>
                <a:gd name="connsiteY0" fmla="*/ 12418 h 27940"/>
                <a:gd name="connsiteX1" fmla="*/ 44704 w 49671"/>
                <a:gd name="connsiteY1" fmla="*/ 10555 h 27940"/>
                <a:gd name="connsiteX2" fmla="*/ 43773 w 49671"/>
                <a:gd name="connsiteY2" fmla="*/ 10555 h 27940"/>
                <a:gd name="connsiteX3" fmla="*/ 41600 w 49671"/>
                <a:gd name="connsiteY3" fmla="*/ 10555 h 27940"/>
                <a:gd name="connsiteX4" fmla="*/ 37564 w 49671"/>
                <a:gd name="connsiteY4" fmla="*/ 10555 h 27940"/>
                <a:gd name="connsiteX5" fmla="*/ 36322 w 49671"/>
                <a:gd name="connsiteY5" fmla="*/ 10555 h 27940"/>
                <a:gd name="connsiteX6" fmla="*/ 34460 w 49671"/>
                <a:gd name="connsiteY6" fmla="*/ 9313 h 27940"/>
                <a:gd name="connsiteX7" fmla="*/ 30113 w 49671"/>
                <a:gd name="connsiteY7" fmla="*/ 9313 h 27940"/>
                <a:gd name="connsiteX8" fmla="*/ 27009 w 49671"/>
                <a:gd name="connsiteY8" fmla="*/ 5278 h 27940"/>
                <a:gd name="connsiteX9" fmla="*/ 22973 w 49671"/>
                <a:gd name="connsiteY9" fmla="*/ 0 h 27940"/>
                <a:gd name="connsiteX10" fmla="*/ 15522 w 49671"/>
                <a:gd name="connsiteY10" fmla="*/ 3104 h 27940"/>
                <a:gd name="connsiteX11" fmla="*/ 10555 w 49671"/>
                <a:gd name="connsiteY11" fmla="*/ 7451 h 27940"/>
                <a:gd name="connsiteX12" fmla="*/ 5278 w 49671"/>
                <a:gd name="connsiteY12" fmla="*/ 10555 h 27940"/>
                <a:gd name="connsiteX13" fmla="*/ 0 w 49671"/>
                <a:gd name="connsiteY13" fmla="*/ 15833 h 27940"/>
                <a:gd name="connsiteX14" fmla="*/ 0 w 49671"/>
                <a:gd name="connsiteY14" fmla="*/ 30424 h 27940"/>
                <a:gd name="connsiteX15" fmla="*/ 36322 w 49671"/>
                <a:gd name="connsiteY15" fmla="*/ 27319 h 27940"/>
                <a:gd name="connsiteX16" fmla="*/ 43773 w 49671"/>
                <a:gd name="connsiteY16" fmla="*/ 22042 h 27940"/>
                <a:gd name="connsiteX17" fmla="*/ 50913 w 49671"/>
                <a:gd name="connsiteY17" fmla="*/ 15833 h 27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49671" h="27940">
                  <a:moveTo>
                    <a:pt x="49051" y="12418"/>
                  </a:moveTo>
                  <a:lnTo>
                    <a:pt x="44704" y="10555"/>
                  </a:lnTo>
                  <a:lnTo>
                    <a:pt x="43773" y="10555"/>
                  </a:lnTo>
                  <a:lnTo>
                    <a:pt x="41600" y="10555"/>
                  </a:lnTo>
                  <a:lnTo>
                    <a:pt x="37564" y="10555"/>
                  </a:lnTo>
                  <a:lnTo>
                    <a:pt x="36322" y="10555"/>
                  </a:lnTo>
                  <a:lnTo>
                    <a:pt x="34460" y="9313"/>
                  </a:lnTo>
                  <a:lnTo>
                    <a:pt x="30113" y="9313"/>
                  </a:lnTo>
                  <a:lnTo>
                    <a:pt x="27009" y="5278"/>
                  </a:lnTo>
                  <a:lnTo>
                    <a:pt x="22973" y="0"/>
                  </a:lnTo>
                  <a:lnTo>
                    <a:pt x="15522" y="3104"/>
                  </a:lnTo>
                  <a:lnTo>
                    <a:pt x="10555" y="7451"/>
                  </a:lnTo>
                  <a:lnTo>
                    <a:pt x="5278" y="10555"/>
                  </a:lnTo>
                  <a:lnTo>
                    <a:pt x="0" y="15833"/>
                  </a:lnTo>
                  <a:lnTo>
                    <a:pt x="0" y="30424"/>
                  </a:lnTo>
                  <a:lnTo>
                    <a:pt x="36322" y="27319"/>
                  </a:lnTo>
                  <a:lnTo>
                    <a:pt x="43773" y="22042"/>
                  </a:lnTo>
                  <a:lnTo>
                    <a:pt x="50913" y="15833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0" name="Freeform: Shape 441">
              <a:extLst>
                <a:ext uri="{FF2B5EF4-FFF2-40B4-BE49-F238E27FC236}">
                  <a16:creationId xmlns:a16="http://schemas.microsoft.com/office/drawing/2014/main" id="{68BC8E0F-B0F7-40A9-AE01-DDF6B779271F}"/>
                </a:ext>
              </a:extLst>
            </p:cNvPr>
            <p:cNvSpPr/>
            <p:nvPr/>
          </p:nvSpPr>
          <p:spPr>
            <a:xfrm>
              <a:off x="5774854" y="4394519"/>
              <a:ext cx="15522" cy="9313"/>
            </a:xfrm>
            <a:custGeom>
              <a:avLst/>
              <a:gdLst>
                <a:gd name="connsiteX0" fmla="*/ 0 w 15522"/>
                <a:gd name="connsiteY0" fmla="*/ 931 h 9313"/>
                <a:gd name="connsiteX1" fmla="*/ 2173 w 15522"/>
                <a:gd name="connsiteY1" fmla="*/ 3104 h 9313"/>
                <a:gd name="connsiteX2" fmla="*/ 2173 w 15522"/>
                <a:gd name="connsiteY2" fmla="*/ 5278 h 9313"/>
                <a:gd name="connsiteX3" fmla="*/ 4036 w 15522"/>
                <a:gd name="connsiteY3" fmla="*/ 8382 h 9313"/>
                <a:gd name="connsiteX4" fmla="*/ 4036 w 15522"/>
                <a:gd name="connsiteY4" fmla="*/ 10245 h 9313"/>
                <a:gd name="connsiteX5" fmla="*/ 7140 w 15522"/>
                <a:gd name="connsiteY5" fmla="*/ 10245 h 9313"/>
                <a:gd name="connsiteX6" fmla="*/ 9313 w 15522"/>
                <a:gd name="connsiteY6" fmla="*/ 10245 h 9313"/>
                <a:gd name="connsiteX7" fmla="*/ 13349 w 15522"/>
                <a:gd name="connsiteY7" fmla="*/ 7140 h 9313"/>
                <a:gd name="connsiteX8" fmla="*/ 16764 w 15522"/>
                <a:gd name="connsiteY8" fmla="*/ 7140 h 9313"/>
                <a:gd name="connsiteX9" fmla="*/ 16764 w 15522"/>
                <a:gd name="connsiteY9" fmla="*/ 0 h 9313"/>
                <a:gd name="connsiteX10" fmla="*/ 0 w 15522"/>
                <a:gd name="connsiteY10" fmla="*/ 0 h 9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5522" h="9313">
                  <a:moveTo>
                    <a:pt x="0" y="931"/>
                  </a:moveTo>
                  <a:lnTo>
                    <a:pt x="2173" y="3104"/>
                  </a:lnTo>
                  <a:lnTo>
                    <a:pt x="2173" y="5278"/>
                  </a:lnTo>
                  <a:lnTo>
                    <a:pt x="4036" y="8382"/>
                  </a:lnTo>
                  <a:lnTo>
                    <a:pt x="4036" y="10245"/>
                  </a:lnTo>
                  <a:lnTo>
                    <a:pt x="7140" y="10245"/>
                  </a:lnTo>
                  <a:lnTo>
                    <a:pt x="9313" y="10245"/>
                  </a:lnTo>
                  <a:lnTo>
                    <a:pt x="13349" y="7140"/>
                  </a:lnTo>
                  <a:lnTo>
                    <a:pt x="16764" y="7140"/>
                  </a:lnTo>
                  <a:lnTo>
                    <a:pt x="16764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1" name="Freeform: Shape 442">
              <a:extLst>
                <a:ext uri="{FF2B5EF4-FFF2-40B4-BE49-F238E27FC236}">
                  <a16:creationId xmlns:a16="http://schemas.microsoft.com/office/drawing/2014/main" id="{644E9CC5-7E5D-4630-8222-4D17666E33DA}"/>
                </a:ext>
              </a:extLst>
            </p:cNvPr>
            <p:cNvSpPr/>
            <p:nvPr/>
          </p:nvSpPr>
          <p:spPr>
            <a:xfrm>
              <a:off x="7132744" y="4215702"/>
              <a:ext cx="55880" cy="21731"/>
            </a:xfrm>
            <a:custGeom>
              <a:avLst/>
              <a:gdLst>
                <a:gd name="connsiteX0" fmla="*/ 51844 w 55880"/>
                <a:gd name="connsiteY0" fmla="*/ 7451 h 21731"/>
                <a:gd name="connsiteX1" fmla="*/ 36322 w 55880"/>
                <a:gd name="connsiteY1" fmla="*/ 4346 h 21731"/>
                <a:gd name="connsiteX2" fmla="*/ 19558 w 55880"/>
                <a:gd name="connsiteY2" fmla="*/ 0 h 21731"/>
                <a:gd name="connsiteX3" fmla="*/ 0 w 55880"/>
                <a:gd name="connsiteY3" fmla="*/ 0 h 21731"/>
                <a:gd name="connsiteX4" fmla="*/ 0 w 55880"/>
                <a:gd name="connsiteY4" fmla="*/ 7451 h 21731"/>
                <a:gd name="connsiteX5" fmla="*/ 931 w 55880"/>
                <a:gd name="connsiteY5" fmla="*/ 13660 h 21731"/>
                <a:gd name="connsiteX6" fmla="*/ 931 w 55880"/>
                <a:gd name="connsiteY6" fmla="*/ 18937 h 21731"/>
                <a:gd name="connsiteX7" fmla="*/ 3104 w 55880"/>
                <a:gd name="connsiteY7" fmla="*/ 24215 h 21731"/>
                <a:gd name="connsiteX8" fmla="*/ 56191 w 55880"/>
                <a:gd name="connsiteY8" fmla="*/ 24215 h 21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5880" h="21731">
                  <a:moveTo>
                    <a:pt x="51844" y="7451"/>
                  </a:moveTo>
                  <a:lnTo>
                    <a:pt x="36322" y="4346"/>
                  </a:lnTo>
                  <a:lnTo>
                    <a:pt x="19558" y="0"/>
                  </a:lnTo>
                  <a:lnTo>
                    <a:pt x="0" y="0"/>
                  </a:lnTo>
                  <a:lnTo>
                    <a:pt x="0" y="7451"/>
                  </a:lnTo>
                  <a:lnTo>
                    <a:pt x="931" y="13660"/>
                  </a:lnTo>
                  <a:lnTo>
                    <a:pt x="931" y="18937"/>
                  </a:lnTo>
                  <a:lnTo>
                    <a:pt x="3104" y="24215"/>
                  </a:lnTo>
                  <a:lnTo>
                    <a:pt x="56191" y="24215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2" name="Freeform: Shape 443">
              <a:extLst>
                <a:ext uri="{FF2B5EF4-FFF2-40B4-BE49-F238E27FC236}">
                  <a16:creationId xmlns:a16="http://schemas.microsoft.com/office/drawing/2014/main" id="{08EA24D6-4E6D-483B-A5B0-F030E6011A96}"/>
                </a:ext>
              </a:extLst>
            </p:cNvPr>
            <p:cNvSpPr/>
            <p:nvPr/>
          </p:nvSpPr>
          <p:spPr>
            <a:xfrm>
              <a:off x="5371586" y="4771400"/>
              <a:ext cx="18627" cy="27940"/>
            </a:xfrm>
            <a:custGeom>
              <a:avLst/>
              <a:gdLst>
                <a:gd name="connsiteX0" fmla="*/ 16454 w 18626"/>
                <a:gd name="connsiteY0" fmla="*/ 2173 h 27940"/>
                <a:gd name="connsiteX1" fmla="*/ 14591 w 18626"/>
                <a:gd name="connsiteY1" fmla="*/ 2173 h 27940"/>
                <a:gd name="connsiteX2" fmla="*/ 12418 w 18626"/>
                <a:gd name="connsiteY2" fmla="*/ 2173 h 27940"/>
                <a:gd name="connsiteX3" fmla="*/ 7140 w 18626"/>
                <a:gd name="connsiteY3" fmla="*/ 0 h 27940"/>
                <a:gd name="connsiteX4" fmla="*/ 7140 w 18626"/>
                <a:gd name="connsiteY4" fmla="*/ 5278 h 27940"/>
                <a:gd name="connsiteX5" fmla="*/ 5278 w 18626"/>
                <a:gd name="connsiteY5" fmla="*/ 9624 h 27940"/>
                <a:gd name="connsiteX6" fmla="*/ 3104 w 18626"/>
                <a:gd name="connsiteY6" fmla="*/ 12728 h 27940"/>
                <a:gd name="connsiteX7" fmla="*/ 0 w 18626"/>
                <a:gd name="connsiteY7" fmla="*/ 16764 h 27940"/>
                <a:gd name="connsiteX8" fmla="*/ 1863 w 18626"/>
                <a:gd name="connsiteY8" fmla="*/ 20179 h 27940"/>
                <a:gd name="connsiteX9" fmla="*/ 1863 w 18626"/>
                <a:gd name="connsiteY9" fmla="*/ 22042 h 27940"/>
                <a:gd name="connsiteX10" fmla="*/ 1863 w 18626"/>
                <a:gd name="connsiteY10" fmla="*/ 24215 h 27940"/>
                <a:gd name="connsiteX11" fmla="*/ 3104 w 18626"/>
                <a:gd name="connsiteY11" fmla="*/ 24215 h 27940"/>
                <a:gd name="connsiteX12" fmla="*/ 3104 w 18626"/>
                <a:gd name="connsiteY12" fmla="*/ 29492 h 27940"/>
                <a:gd name="connsiteX13" fmla="*/ 9313 w 18626"/>
                <a:gd name="connsiteY13" fmla="*/ 26388 h 27940"/>
                <a:gd name="connsiteX14" fmla="*/ 12418 w 18626"/>
                <a:gd name="connsiteY14" fmla="*/ 20179 h 27940"/>
                <a:gd name="connsiteX15" fmla="*/ 14591 w 18626"/>
                <a:gd name="connsiteY15" fmla="*/ 14901 h 27940"/>
                <a:gd name="connsiteX16" fmla="*/ 16454 w 18626"/>
                <a:gd name="connsiteY16" fmla="*/ 9624 h 27940"/>
                <a:gd name="connsiteX17" fmla="*/ 19868 w 18626"/>
                <a:gd name="connsiteY17" fmla="*/ 4346 h 27940"/>
                <a:gd name="connsiteX18" fmla="*/ 17695 w 18626"/>
                <a:gd name="connsiteY18" fmla="*/ 4346 h 27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8626" h="27940">
                  <a:moveTo>
                    <a:pt x="16454" y="2173"/>
                  </a:moveTo>
                  <a:lnTo>
                    <a:pt x="14591" y="2173"/>
                  </a:lnTo>
                  <a:lnTo>
                    <a:pt x="12418" y="2173"/>
                  </a:lnTo>
                  <a:lnTo>
                    <a:pt x="7140" y="0"/>
                  </a:lnTo>
                  <a:lnTo>
                    <a:pt x="7140" y="5278"/>
                  </a:lnTo>
                  <a:lnTo>
                    <a:pt x="5278" y="9624"/>
                  </a:lnTo>
                  <a:lnTo>
                    <a:pt x="3104" y="12728"/>
                  </a:lnTo>
                  <a:lnTo>
                    <a:pt x="0" y="16764"/>
                  </a:lnTo>
                  <a:lnTo>
                    <a:pt x="1863" y="20179"/>
                  </a:lnTo>
                  <a:lnTo>
                    <a:pt x="1863" y="22042"/>
                  </a:lnTo>
                  <a:lnTo>
                    <a:pt x="1863" y="24215"/>
                  </a:lnTo>
                  <a:lnTo>
                    <a:pt x="3104" y="24215"/>
                  </a:lnTo>
                  <a:lnTo>
                    <a:pt x="3104" y="29492"/>
                  </a:lnTo>
                  <a:lnTo>
                    <a:pt x="9313" y="26388"/>
                  </a:lnTo>
                  <a:lnTo>
                    <a:pt x="12418" y="20179"/>
                  </a:lnTo>
                  <a:lnTo>
                    <a:pt x="14591" y="14901"/>
                  </a:lnTo>
                  <a:lnTo>
                    <a:pt x="16454" y="9624"/>
                  </a:lnTo>
                  <a:lnTo>
                    <a:pt x="19868" y="4346"/>
                  </a:lnTo>
                  <a:lnTo>
                    <a:pt x="17695" y="4346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3" name="Freeform: Shape 444">
              <a:extLst>
                <a:ext uri="{FF2B5EF4-FFF2-40B4-BE49-F238E27FC236}">
                  <a16:creationId xmlns:a16="http://schemas.microsoft.com/office/drawing/2014/main" id="{C648C4DE-7D41-4198-9997-9953C4745880}"/>
                </a:ext>
              </a:extLst>
            </p:cNvPr>
            <p:cNvSpPr/>
            <p:nvPr/>
          </p:nvSpPr>
          <p:spPr>
            <a:xfrm>
              <a:off x="4983839" y="4840940"/>
              <a:ext cx="52776" cy="80716"/>
            </a:xfrm>
            <a:custGeom>
              <a:avLst/>
              <a:gdLst>
                <a:gd name="connsiteX0" fmla="*/ 34460 w 52775"/>
                <a:gd name="connsiteY0" fmla="*/ 1863 h 80715"/>
                <a:gd name="connsiteX1" fmla="*/ 23904 w 52775"/>
                <a:gd name="connsiteY1" fmla="*/ 7140 h 80715"/>
                <a:gd name="connsiteX2" fmla="*/ 14591 w 52775"/>
                <a:gd name="connsiteY2" fmla="*/ 14591 h 80715"/>
                <a:gd name="connsiteX3" fmla="*/ 4346 w 52775"/>
                <a:gd name="connsiteY3" fmla="*/ 23904 h 80715"/>
                <a:gd name="connsiteX4" fmla="*/ 5278 w 52775"/>
                <a:gd name="connsiteY4" fmla="*/ 42841 h 80715"/>
                <a:gd name="connsiteX5" fmla="*/ 5278 w 52775"/>
                <a:gd name="connsiteY5" fmla="*/ 58674 h 80715"/>
                <a:gd name="connsiteX6" fmla="*/ 0 w 52775"/>
                <a:gd name="connsiteY6" fmla="*/ 72334 h 80715"/>
                <a:gd name="connsiteX7" fmla="*/ 0 w 52775"/>
                <a:gd name="connsiteY7" fmla="*/ 80716 h 80715"/>
                <a:gd name="connsiteX8" fmla="*/ 19869 w 52775"/>
                <a:gd name="connsiteY8" fmla="*/ 79785 h 80715"/>
                <a:gd name="connsiteX9" fmla="*/ 33528 w 52775"/>
                <a:gd name="connsiteY9" fmla="*/ 75438 h 80715"/>
                <a:gd name="connsiteX10" fmla="*/ 48119 w 52775"/>
                <a:gd name="connsiteY10" fmla="*/ 67988 h 80715"/>
                <a:gd name="connsiteX11" fmla="*/ 53086 w 52775"/>
                <a:gd name="connsiteY11" fmla="*/ 44083 h 80715"/>
                <a:gd name="connsiteX12" fmla="*/ 55259 w 52775"/>
                <a:gd name="connsiteY12" fmla="*/ 22042 h 80715"/>
                <a:gd name="connsiteX13" fmla="*/ 51224 w 52775"/>
                <a:gd name="connsiteY13" fmla="*/ 0 h 807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75" h="80715">
                  <a:moveTo>
                    <a:pt x="34460" y="1863"/>
                  </a:moveTo>
                  <a:lnTo>
                    <a:pt x="23904" y="7140"/>
                  </a:lnTo>
                  <a:lnTo>
                    <a:pt x="14591" y="14591"/>
                  </a:lnTo>
                  <a:lnTo>
                    <a:pt x="4346" y="23904"/>
                  </a:lnTo>
                  <a:lnTo>
                    <a:pt x="5278" y="42841"/>
                  </a:lnTo>
                  <a:lnTo>
                    <a:pt x="5278" y="58674"/>
                  </a:lnTo>
                  <a:lnTo>
                    <a:pt x="0" y="72334"/>
                  </a:lnTo>
                  <a:lnTo>
                    <a:pt x="0" y="80716"/>
                  </a:lnTo>
                  <a:lnTo>
                    <a:pt x="19869" y="79785"/>
                  </a:lnTo>
                  <a:lnTo>
                    <a:pt x="33528" y="75438"/>
                  </a:lnTo>
                  <a:lnTo>
                    <a:pt x="48119" y="67988"/>
                  </a:lnTo>
                  <a:lnTo>
                    <a:pt x="53086" y="44083"/>
                  </a:lnTo>
                  <a:lnTo>
                    <a:pt x="55259" y="22042"/>
                  </a:lnTo>
                  <a:lnTo>
                    <a:pt x="51224" y="0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4" name="Freeform: Shape 445">
              <a:extLst>
                <a:ext uri="{FF2B5EF4-FFF2-40B4-BE49-F238E27FC236}">
                  <a16:creationId xmlns:a16="http://schemas.microsoft.com/office/drawing/2014/main" id="{60D2F5E4-51DD-4CB0-ABF4-B2D42F73C665}"/>
                </a:ext>
              </a:extLst>
            </p:cNvPr>
            <p:cNvSpPr/>
            <p:nvPr/>
          </p:nvSpPr>
          <p:spPr>
            <a:xfrm>
              <a:off x="4217969" y="4962635"/>
              <a:ext cx="31045" cy="18627"/>
            </a:xfrm>
            <a:custGeom>
              <a:avLst/>
              <a:gdLst>
                <a:gd name="connsiteX0" fmla="*/ 0 w 31044"/>
                <a:gd name="connsiteY0" fmla="*/ 0 h 18626"/>
                <a:gd name="connsiteX1" fmla="*/ 4036 w 31044"/>
                <a:gd name="connsiteY1" fmla="*/ 5278 h 18626"/>
                <a:gd name="connsiteX2" fmla="*/ 6209 w 31044"/>
                <a:gd name="connsiteY2" fmla="*/ 8382 h 18626"/>
                <a:gd name="connsiteX3" fmla="*/ 7140 w 31044"/>
                <a:gd name="connsiteY3" fmla="*/ 12728 h 18626"/>
                <a:gd name="connsiteX4" fmla="*/ 9313 w 31044"/>
                <a:gd name="connsiteY4" fmla="*/ 14591 h 18626"/>
                <a:gd name="connsiteX5" fmla="*/ 13660 w 31044"/>
                <a:gd name="connsiteY5" fmla="*/ 19869 h 18626"/>
                <a:gd name="connsiteX6" fmla="*/ 18627 w 31044"/>
                <a:gd name="connsiteY6" fmla="*/ 18006 h 18626"/>
                <a:gd name="connsiteX7" fmla="*/ 21731 w 31044"/>
                <a:gd name="connsiteY7" fmla="*/ 18006 h 18626"/>
                <a:gd name="connsiteX8" fmla="*/ 26077 w 31044"/>
                <a:gd name="connsiteY8" fmla="*/ 18006 h 18626"/>
                <a:gd name="connsiteX9" fmla="*/ 29182 w 31044"/>
                <a:gd name="connsiteY9" fmla="*/ 15833 h 18626"/>
                <a:gd name="connsiteX10" fmla="*/ 33218 w 31044"/>
                <a:gd name="connsiteY10" fmla="*/ 15833 h 18626"/>
                <a:gd name="connsiteX11" fmla="*/ 33218 w 31044"/>
                <a:gd name="connsiteY11" fmla="*/ 7451 h 18626"/>
                <a:gd name="connsiteX12" fmla="*/ 21731 w 31044"/>
                <a:gd name="connsiteY12" fmla="*/ 3104 h 18626"/>
                <a:gd name="connsiteX13" fmla="*/ 13660 w 31044"/>
                <a:gd name="connsiteY13" fmla="*/ 931 h 186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1044" h="18626">
                  <a:moveTo>
                    <a:pt x="0" y="0"/>
                  </a:moveTo>
                  <a:lnTo>
                    <a:pt x="4036" y="5278"/>
                  </a:lnTo>
                  <a:lnTo>
                    <a:pt x="6209" y="8382"/>
                  </a:lnTo>
                  <a:lnTo>
                    <a:pt x="7140" y="12728"/>
                  </a:lnTo>
                  <a:lnTo>
                    <a:pt x="9313" y="14591"/>
                  </a:lnTo>
                  <a:lnTo>
                    <a:pt x="13660" y="19869"/>
                  </a:lnTo>
                  <a:lnTo>
                    <a:pt x="18627" y="18006"/>
                  </a:lnTo>
                  <a:lnTo>
                    <a:pt x="21731" y="18006"/>
                  </a:lnTo>
                  <a:lnTo>
                    <a:pt x="26077" y="18006"/>
                  </a:lnTo>
                  <a:lnTo>
                    <a:pt x="29182" y="15833"/>
                  </a:lnTo>
                  <a:lnTo>
                    <a:pt x="33218" y="15833"/>
                  </a:lnTo>
                  <a:lnTo>
                    <a:pt x="33218" y="7451"/>
                  </a:lnTo>
                  <a:lnTo>
                    <a:pt x="21731" y="3104"/>
                  </a:lnTo>
                  <a:lnTo>
                    <a:pt x="13660" y="931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5" name="Freeform: Shape 446">
              <a:extLst>
                <a:ext uri="{FF2B5EF4-FFF2-40B4-BE49-F238E27FC236}">
                  <a16:creationId xmlns:a16="http://schemas.microsoft.com/office/drawing/2014/main" id="{AF97EFB2-7034-4DB2-BFF5-B5B915ED0AEB}"/>
                </a:ext>
              </a:extLst>
            </p:cNvPr>
            <p:cNvSpPr/>
            <p:nvPr/>
          </p:nvSpPr>
          <p:spPr>
            <a:xfrm>
              <a:off x="4778634" y="4498518"/>
              <a:ext cx="158327" cy="117969"/>
            </a:xfrm>
            <a:custGeom>
              <a:avLst/>
              <a:gdLst>
                <a:gd name="connsiteX0" fmla="*/ 156154 w 158327"/>
                <a:gd name="connsiteY0" fmla="*/ 29182 h 117969"/>
                <a:gd name="connsiteX1" fmla="*/ 156154 w 158327"/>
                <a:gd name="connsiteY1" fmla="*/ 23904 h 117969"/>
                <a:gd name="connsiteX2" fmla="*/ 156154 w 158327"/>
                <a:gd name="connsiteY2" fmla="*/ 16764 h 117969"/>
                <a:gd name="connsiteX3" fmla="*/ 154292 w 158327"/>
                <a:gd name="connsiteY3" fmla="*/ 12418 h 117969"/>
                <a:gd name="connsiteX4" fmla="*/ 154292 w 158327"/>
                <a:gd name="connsiteY4" fmla="*/ 9313 h 117969"/>
                <a:gd name="connsiteX5" fmla="*/ 153050 w 158327"/>
                <a:gd name="connsiteY5" fmla="*/ 7140 h 117969"/>
                <a:gd name="connsiteX6" fmla="*/ 151187 w 158327"/>
                <a:gd name="connsiteY6" fmla="*/ 4036 h 117969"/>
                <a:gd name="connsiteX7" fmla="*/ 149014 w 158327"/>
                <a:gd name="connsiteY7" fmla="*/ 0 h 117969"/>
                <a:gd name="connsiteX8" fmla="*/ 134423 w 158327"/>
                <a:gd name="connsiteY8" fmla="*/ 1863 h 117969"/>
                <a:gd name="connsiteX9" fmla="*/ 126972 w 158327"/>
                <a:gd name="connsiteY9" fmla="*/ 7140 h 117969"/>
                <a:gd name="connsiteX10" fmla="*/ 119832 w 158327"/>
                <a:gd name="connsiteY10" fmla="*/ 12418 h 117969"/>
                <a:gd name="connsiteX11" fmla="*/ 114554 w 158327"/>
                <a:gd name="connsiteY11" fmla="*/ 18937 h 117969"/>
                <a:gd name="connsiteX12" fmla="*/ 105241 w 158327"/>
                <a:gd name="connsiteY12" fmla="*/ 23904 h 117969"/>
                <a:gd name="connsiteX13" fmla="*/ 102137 w 158327"/>
                <a:gd name="connsiteY13" fmla="*/ 23904 h 117969"/>
                <a:gd name="connsiteX14" fmla="*/ 99964 w 158327"/>
                <a:gd name="connsiteY14" fmla="*/ 23904 h 117969"/>
                <a:gd name="connsiteX15" fmla="*/ 97790 w 158327"/>
                <a:gd name="connsiteY15" fmla="*/ 23904 h 117969"/>
                <a:gd name="connsiteX16" fmla="*/ 97790 w 158327"/>
                <a:gd name="connsiteY16" fmla="*/ 22042 h 117969"/>
                <a:gd name="connsiteX17" fmla="*/ 94686 w 158327"/>
                <a:gd name="connsiteY17" fmla="*/ 19869 h 117969"/>
                <a:gd name="connsiteX18" fmla="*/ 92823 w 158327"/>
                <a:gd name="connsiteY18" fmla="*/ 14591 h 117969"/>
                <a:gd name="connsiteX19" fmla="*/ 78232 w 158327"/>
                <a:gd name="connsiteY19" fmla="*/ 19869 h 117969"/>
                <a:gd name="connsiteX20" fmla="*/ 67677 w 158327"/>
                <a:gd name="connsiteY20" fmla="*/ 27319 h 117969"/>
                <a:gd name="connsiteX21" fmla="*/ 56191 w 158327"/>
                <a:gd name="connsiteY21" fmla="*/ 36633 h 117969"/>
                <a:gd name="connsiteX22" fmla="*/ 53086 w 158327"/>
                <a:gd name="connsiteY22" fmla="*/ 29182 h 117969"/>
                <a:gd name="connsiteX23" fmla="*/ 49050 w 158327"/>
                <a:gd name="connsiteY23" fmla="*/ 26077 h 117969"/>
                <a:gd name="connsiteX24" fmla="*/ 45946 w 158327"/>
                <a:gd name="connsiteY24" fmla="*/ 19869 h 117969"/>
                <a:gd name="connsiteX25" fmla="*/ 39427 w 158327"/>
                <a:gd name="connsiteY25" fmla="*/ 14591 h 117969"/>
                <a:gd name="connsiteX26" fmla="*/ 24836 w 158327"/>
                <a:gd name="connsiteY26" fmla="*/ 18937 h 117969"/>
                <a:gd name="connsiteX27" fmla="*/ 16764 w 158327"/>
                <a:gd name="connsiteY27" fmla="*/ 22042 h 117969"/>
                <a:gd name="connsiteX28" fmla="*/ 9313 w 158327"/>
                <a:gd name="connsiteY28" fmla="*/ 29182 h 117969"/>
                <a:gd name="connsiteX29" fmla="*/ 0 w 158327"/>
                <a:gd name="connsiteY29" fmla="*/ 36633 h 117969"/>
                <a:gd name="connsiteX30" fmla="*/ 5278 w 158327"/>
                <a:gd name="connsiteY30" fmla="*/ 47188 h 117969"/>
                <a:gd name="connsiteX31" fmla="*/ 32286 w 158327"/>
                <a:gd name="connsiteY31" fmla="*/ 47188 h 117969"/>
                <a:gd name="connsiteX32" fmla="*/ 32286 w 158327"/>
                <a:gd name="connsiteY32" fmla="*/ 60847 h 117969"/>
                <a:gd name="connsiteX33" fmla="*/ 27009 w 158327"/>
                <a:gd name="connsiteY33" fmla="*/ 60847 h 117969"/>
                <a:gd name="connsiteX34" fmla="*/ 21731 w 158327"/>
                <a:gd name="connsiteY34" fmla="*/ 60847 h 117969"/>
                <a:gd name="connsiteX35" fmla="*/ 19868 w 158327"/>
                <a:gd name="connsiteY35" fmla="*/ 61779 h 117969"/>
                <a:gd name="connsiteX36" fmla="*/ 17695 w 158327"/>
                <a:gd name="connsiteY36" fmla="*/ 61779 h 117969"/>
                <a:gd name="connsiteX37" fmla="*/ 16764 w 158327"/>
                <a:gd name="connsiteY37" fmla="*/ 63952 h 117969"/>
                <a:gd name="connsiteX38" fmla="*/ 12418 w 158327"/>
                <a:gd name="connsiteY38" fmla="*/ 68298 h 117969"/>
                <a:gd name="connsiteX39" fmla="*/ 9313 w 158327"/>
                <a:gd name="connsiteY39" fmla="*/ 68298 h 117969"/>
                <a:gd name="connsiteX40" fmla="*/ 14591 w 158327"/>
                <a:gd name="connsiteY40" fmla="*/ 71403 h 117969"/>
                <a:gd name="connsiteX41" fmla="*/ 19868 w 158327"/>
                <a:gd name="connsiteY41" fmla="*/ 75438 h 117969"/>
                <a:gd name="connsiteX42" fmla="*/ 27009 w 158327"/>
                <a:gd name="connsiteY42" fmla="*/ 76680 h 117969"/>
                <a:gd name="connsiteX43" fmla="*/ 32286 w 158327"/>
                <a:gd name="connsiteY43" fmla="*/ 80716 h 117969"/>
                <a:gd name="connsiteX44" fmla="*/ 31355 w 158327"/>
                <a:gd name="connsiteY44" fmla="*/ 83820 h 117969"/>
                <a:gd name="connsiteX45" fmla="*/ 31355 w 158327"/>
                <a:gd name="connsiteY45" fmla="*/ 85993 h 117969"/>
                <a:gd name="connsiteX46" fmla="*/ 29182 w 158327"/>
                <a:gd name="connsiteY46" fmla="*/ 88167 h 117969"/>
                <a:gd name="connsiteX47" fmla="*/ 27009 w 158327"/>
                <a:gd name="connsiteY47" fmla="*/ 90340 h 117969"/>
                <a:gd name="connsiteX48" fmla="*/ 24836 w 158327"/>
                <a:gd name="connsiteY48" fmla="*/ 91271 h 117969"/>
                <a:gd name="connsiteX49" fmla="*/ 29182 w 158327"/>
                <a:gd name="connsiteY49" fmla="*/ 95307 h 117969"/>
                <a:gd name="connsiteX50" fmla="*/ 38495 w 158327"/>
                <a:gd name="connsiteY50" fmla="*/ 100584 h 117969"/>
                <a:gd name="connsiteX51" fmla="*/ 49050 w 158327"/>
                <a:gd name="connsiteY51" fmla="*/ 105862 h 117969"/>
                <a:gd name="connsiteX52" fmla="*/ 61468 w 158327"/>
                <a:gd name="connsiteY52" fmla="*/ 113313 h 117969"/>
                <a:gd name="connsiteX53" fmla="*/ 70782 w 158327"/>
                <a:gd name="connsiteY53" fmla="*/ 117659 h 117969"/>
                <a:gd name="connsiteX54" fmla="*/ 76059 w 158327"/>
                <a:gd name="connsiteY54" fmla="*/ 120763 h 117969"/>
                <a:gd name="connsiteX55" fmla="*/ 94686 w 158327"/>
                <a:gd name="connsiteY55" fmla="*/ 105862 h 117969"/>
                <a:gd name="connsiteX56" fmla="*/ 116728 w 158327"/>
                <a:gd name="connsiteY56" fmla="*/ 95307 h 117969"/>
                <a:gd name="connsiteX57" fmla="*/ 139701 w 158327"/>
                <a:gd name="connsiteY57" fmla="*/ 85993 h 117969"/>
                <a:gd name="connsiteX58" fmla="*/ 160501 w 158327"/>
                <a:gd name="connsiteY58" fmla="*/ 75438 h 117969"/>
                <a:gd name="connsiteX59" fmla="*/ 160501 w 158327"/>
                <a:gd name="connsiteY59" fmla="*/ 60847 h 117969"/>
                <a:gd name="connsiteX60" fmla="*/ 158327 w 158327"/>
                <a:gd name="connsiteY60" fmla="*/ 44083 h 1179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</a:cxnLst>
              <a:rect l="l" t="t" r="r" b="b"/>
              <a:pathLst>
                <a:path w="158327" h="117969">
                  <a:moveTo>
                    <a:pt x="156154" y="29182"/>
                  </a:moveTo>
                  <a:lnTo>
                    <a:pt x="156154" y="23904"/>
                  </a:lnTo>
                  <a:lnTo>
                    <a:pt x="156154" y="16764"/>
                  </a:lnTo>
                  <a:lnTo>
                    <a:pt x="154292" y="12418"/>
                  </a:lnTo>
                  <a:lnTo>
                    <a:pt x="154292" y="9313"/>
                  </a:lnTo>
                  <a:lnTo>
                    <a:pt x="153050" y="7140"/>
                  </a:lnTo>
                  <a:lnTo>
                    <a:pt x="151187" y="4036"/>
                  </a:lnTo>
                  <a:lnTo>
                    <a:pt x="149014" y="0"/>
                  </a:lnTo>
                  <a:lnTo>
                    <a:pt x="134423" y="1863"/>
                  </a:lnTo>
                  <a:lnTo>
                    <a:pt x="126972" y="7140"/>
                  </a:lnTo>
                  <a:lnTo>
                    <a:pt x="119832" y="12418"/>
                  </a:lnTo>
                  <a:lnTo>
                    <a:pt x="114554" y="18937"/>
                  </a:lnTo>
                  <a:lnTo>
                    <a:pt x="105241" y="23904"/>
                  </a:lnTo>
                  <a:lnTo>
                    <a:pt x="102137" y="23904"/>
                  </a:lnTo>
                  <a:lnTo>
                    <a:pt x="99964" y="23904"/>
                  </a:lnTo>
                  <a:lnTo>
                    <a:pt x="97790" y="23904"/>
                  </a:lnTo>
                  <a:lnTo>
                    <a:pt x="97790" y="22042"/>
                  </a:lnTo>
                  <a:lnTo>
                    <a:pt x="94686" y="19869"/>
                  </a:lnTo>
                  <a:lnTo>
                    <a:pt x="92823" y="14591"/>
                  </a:lnTo>
                  <a:lnTo>
                    <a:pt x="78232" y="19869"/>
                  </a:lnTo>
                  <a:lnTo>
                    <a:pt x="67677" y="27319"/>
                  </a:lnTo>
                  <a:lnTo>
                    <a:pt x="56191" y="36633"/>
                  </a:lnTo>
                  <a:lnTo>
                    <a:pt x="53086" y="29182"/>
                  </a:lnTo>
                  <a:lnTo>
                    <a:pt x="49050" y="26077"/>
                  </a:lnTo>
                  <a:lnTo>
                    <a:pt x="45946" y="19869"/>
                  </a:lnTo>
                  <a:lnTo>
                    <a:pt x="39427" y="14591"/>
                  </a:lnTo>
                  <a:lnTo>
                    <a:pt x="24836" y="18937"/>
                  </a:lnTo>
                  <a:lnTo>
                    <a:pt x="16764" y="22042"/>
                  </a:lnTo>
                  <a:lnTo>
                    <a:pt x="9313" y="29182"/>
                  </a:lnTo>
                  <a:lnTo>
                    <a:pt x="0" y="36633"/>
                  </a:lnTo>
                  <a:lnTo>
                    <a:pt x="5278" y="47188"/>
                  </a:lnTo>
                  <a:lnTo>
                    <a:pt x="32286" y="47188"/>
                  </a:lnTo>
                  <a:lnTo>
                    <a:pt x="32286" y="60847"/>
                  </a:lnTo>
                  <a:lnTo>
                    <a:pt x="27009" y="60847"/>
                  </a:lnTo>
                  <a:lnTo>
                    <a:pt x="21731" y="60847"/>
                  </a:lnTo>
                  <a:lnTo>
                    <a:pt x="19868" y="61779"/>
                  </a:lnTo>
                  <a:lnTo>
                    <a:pt x="17695" y="61779"/>
                  </a:lnTo>
                  <a:lnTo>
                    <a:pt x="16764" y="63952"/>
                  </a:lnTo>
                  <a:lnTo>
                    <a:pt x="12418" y="68298"/>
                  </a:lnTo>
                  <a:lnTo>
                    <a:pt x="9313" y="68298"/>
                  </a:lnTo>
                  <a:lnTo>
                    <a:pt x="14591" y="71403"/>
                  </a:lnTo>
                  <a:lnTo>
                    <a:pt x="19868" y="75438"/>
                  </a:lnTo>
                  <a:lnTo>
                    <a:pt x="27009" y="76680"/>
                  </a:lnTo>
                  <a:lnTo>
                    <a:pt x="32286" y="80716"/>
                  </a:lnTo>
                  <a:lnTo>
                    <a:pt x="31355" y="83820"/>
                  </a:lnTo>
                  <a:lnTo>
                    <a:pt x="31355" y="85993"/>
                  </a:lnTo>
                  <a:lnTo>
                    <a:pt x="29182" y="88167"/>
                  </a:lnTo>
                  <a:lnTo>
                    <a:pt x="27009" y="90340"/>
                  </a:lnTo>
                  <a:lnTo>
                    <a:pt x="24836" y="91271"/>
                  </a:lnTo>
                  <a:lnTo>
                    <a:pt x="29182" y="95307"/>
                  </a:lnTo>
                  <a:lnTo>
                    <a:pt x="38495" y="100584"/>
                  </a:lnTo>
                  <a:lnTo>
                    <a:pt x="49050" y="105862"/>
                  </a:lnTo>
                  <a:lnTo>
                    <a:pt x="61468" y="113313"/>
                  </a:lnTo>
                  <a:lnTo>
                    <a:pt x="70782" y="117659"/>
                  </a:lnTo>
                  <a:lnTo>
                    <a:pt x="76059" y="120763"/>
                  </a:lnTo>
                  <a:lnTo>
                    <a:pt x="94686" y="105862"/>
                  </a:lnTo>
                  <a:lnTo>
                    <a:pt x="116728" y="95307"/>
                  </a:lnTo>
                  <a:lnTo>
                    <a:pt x="139701" y="85993"/>
                  </a:lnTo>
                  <a:lnTo>
                    <a:pt x="160501" y="75438"/>
                  </a:lnTo>
                  <a:lnTo>
                    <a:pt x="160501" y="60847"/>
                  </a:lnTo>
                  <a:lnTo>
                    <a:pt x="158327" y="44083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16" name="Group 579">
            <a:extLst>
              <a:ext uri="{FF2B5EF4-FFF2-40B4-BE49-F238E27FC236}">
                <a16:creationId xmlns:a16="http://schemas.microsoft.com/office/drawing/2014/main" id="{7245BE1D-67A4-489A-9182-0C8804EECB58}"/>
              </a:ext>
            </a:extLst>
          </p:cNvPr>
          <p:cNvGrpSpPr/>
          <p:nvPr/>
        </p:nvGrpSpPr>
        <p:grpSpPr>
          <a:xfrm>
            <a:off x="741269" y="3773998"/>
            <a:ext cx="2592000" cy="2452897"/>
            <a:chOff x="571394" y="4419712"/>
            <a:chExt cx="2592000" cy="2452897"/>
          </a:xfrm>
        </p:grpSpPr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691EA9AB-1670-4831-8B83-866F9FA080FE}"/>
                </a:ext>
              </a:extLst>
            </p:cNvPr>
            <p:cNvSpPr txBox="1"/>
            <p:nvPr/>
          </p:nvSpPr>
          <p:spPr>
            <a:xfrm>
              <a:off x="622289" y="4419712"/>
              <a:ext cx="1584176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4400" b="1" dirty="0">
                  <a:solidFill>
                    <a:schemeClr val="accent2"/>
                  </a:solidFill>
                </a:rPr>
                <a:t>25</a:t>
              </a:r>
              <a:r>
                <a:rPr lang="en-US" altLang="ko-KR" sz="1600" b="1" dirty="0">
                  <a:solidFill>
                    <a:schemeClr val="accent2"/>
                  </a:solidFill>
                </a:rPr>
                <a:t>%</a:t>
              </a:r>
              <a:endParaRPr lang="ko-KR" altLang="en-US" sz="1600" b="1" dirty="0">
                <a:solidFill>
                  <a:schemeClr val="accent2"/>
                </a:solidFill>
              </a:endParaRPr>
            </a:p>
          </p:txBody>
        </p:sp>
        <p:sp>
          <p:nvSpPr>
            <p:cNvPr id="118" name="TextBox 117">
              <a:extLst>
                <a:ext uri="{FF2B5EF4-FFF2-40B4-BE49-F238E27FC236}">
                  <a16:creationId xmlns:a16="http://schemas.microsoft.com/office/drawing/2014/main" id="{7F058DED-02C6-4C41-B419-227A0370C3DA}"/>
                </a:ext>
              </a:extLst>
            </p:cNvPr>
            <p:cNvSpPr txBox="1"/>
            <p:nvPr/>
          </p:nvSpPr>
          <p:spPr>
            <a:xfrm>
              <a:off x="571394" y="5118283"/>
              <a:ext cx="2592000" cy="1754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This PowerPoint Template has clean and neutral design that can be adapted to any content and meets various market segments. With this many slides you are able to make a complete PowerPoint Presentation that best suit your needs. Easy to change colors, photos and Text. </a:t>
              </a:r>
            </a:p>
          </p:txBody>
        </p:sp>
      </p:grpSp>
      <p:grpSp>
        <p:nvGrpSpPr>
          <p:cNvPr id="119" name="Group 580">
            <a:extLst>
              <a:ext uri="{FF2B5EF4-FFF2-40B4-BE49-F238E27FC236}">
                <a16:creationId xmlns:a16="http://schemas.microsoft.com/office/drawing/2014/main" id="{3AB57F74-0970-464E-9430-921E479BFA4E}"/>
              </a:ext>
            </a:extLst>
          </p:cNvPr>
          <p:cNvGrpSpPr/>
          <p:nvPr/>
        </p:nvGrpSpPr>
        <p:grpSpPr>
          <a:xfrm>
            <a:off x="8843737" y="3773998"/>
            <a:ext cx="2592000" cy="2452897"/>
            <a:chOff x="-522204" y="4419712"/>
            <a:chExt cx="2592000" cy="2452897"/>
          </a:xfrm>
        </p:grpSpPr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id="{9490B74F-D641-4400-AE4D-15C76721DA05}"/>
                </a:ext>
              </a:extLst>
            </p:cNvPr>
            <p:cNvSpPr txBox="1"/>
            <p:nvPr/>
          </p:nvSpPr>
          <p:spPr>
            <a:xfrm>
              <a:off x="485620" y="4419712"/>
              <a:ext cx="1584176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4400" b="1" dirty="0">
                  <a:solidFill>
                    <a:schemeClr val="accent3"/>
                  </a:solidFill>
                </a:rPr>
                <a:t>38</a:t>
              </a:r>
              <a:r>
                <a:rPr lang="en-US" altLang="ko-KR" sz="1600" b="1" dirty="0">
                  <a:solidFill>
                    <a:schemeClr val="accent3"/>
                  </a:solidFill>
                </a:rPr>
                <a:t>%</a:t>
              </a:r>
              <a:endParaRPr lang="ko-KR" altLang="en-US" sz="1600" b="1" dirty="0">
                <a:solidFill>
                  <a:schemeClr val="accent3"/>
                </a:solidFill>
              </a:endParaRPr>
            </a:p>
          </p:txBody>
        </p:sp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id="{BD8A5B5E-A689-47C0-8DB9-3E8FBBBB7887}"/>
                </a:ext>
              </a:extLst>
            </p:cNvPr>
            <p:cNvSpPr txBox="1"/>
            <p:nvPr/>
          </p:nvSpPr>
          <p:spPr>
            <a:xfrm>
              <a:off x="-522204" y="5118283"/>
              <a:ext cx="2592000" cy="1754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This PowerPoint Template has clean and neutral design that can be adapted to any content and meets various market segments. With this many slides you are able to make a complete PowerPoint Presentation that best suit your needs. Easy to change colors, photos and Text.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122" name="타원 121">
            <a:extLst>
              <a:ext uri="{FF2B5EF4-FFF2-40B4-BE49-F238E27FC236}">
                <a16:creationId xmlns:a16="http://schemas.microsoft.com/office/drawing/2014/main" id="{49F9D692-E5F4-4F75-B47B-6214A2CD2A96}"/>
              </a:ext>
            </a:extLst>
          </p:cNvPr>
          <p:cNvSpPr/>
          <p:nvPr/>
        </p:nvSpPr>
        <p:spPr>
          <a:xfrm>
            <a:off x="7243835" y="3440835"/>
            <a:ext cx="891343" cy="891343"/>
          </a:xfrm>
          <a:prstGeom prst="ellipse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3" name="타원 122">
            <a:extLst>
              <a:ext uri="{FF2B5EF4-FFF2-40B4-BE49-F238E27FC236}">
                <a16:creationId xmlns:a16="http://schemas.microsoft.com/office/drawing/2014/main" id="{80036F85-1A3B-43E8-893D-83C6C2978038}"/>
              </a:ext>
            </a:extLst>
          </p:cNvPr>
          <p:cNvSpPr/>
          <p:nvPr/>
        </p:nvSpPr>
        <p:spPr>
          <a:xfrm>
            <a:off x="3257714" y="3102533"/>
            <a:ext cx="986707" cy="986707"/>
          </a:xfrm>
          <a:prstGeom prst="ellipse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0527168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3" name="Rounded Rectangle 6">
            <a:extLst>
              <a:ext uri="{FF2B5EF4-FFF2-40B4-BE49-F238E27FC236}">
                <a16:creationId xmlns:a16="http://schemas.microsoft.com/office/drawing/2014/main" id="{B0EAFC83-E62E-4D65-AA61-5F7163FC0A91}"/>
              </a:ext>
            </a:extLst>
          </p:cNvPr>
          <p:cNvSpPr/>
          <p:nvPr/>
        </p:nvSpPr>
        <p:spPr>
          <a:xfrm rot="18900000">
            <a:off x="4523118" y="2331631"/>
            <a:ext cx="3145764" cy="3145764"/>
          </a:xfrm>
          <a:prstGeom prst="roundRect">
            <a:avLst>
              <a:gd name="adj" fmla="val 724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grpSp>
        <p:nvGrpSpPr>
          <p:cNvPr id="4" name="Group 4">
            <a:extLst>
              <a:ext uri="{FF2B5EF4-FFF2-40B4-BE49-F238E27FC236}">
                <a16:creationId xmlns:a16="http://schemas.microsoft.com/office/drawing/2014/main" id="{ACFA26F9-4DAF-4A42-8D68-C4C8D8DC6095}"/>
              </a:ext>
            </a:extLst>
          </p:cNvPr>
          <p:cNvGrpSpPr/>
          <p:nvPr/>
        </p:nvGrpSpPr>
        <p:grpSpPr>
          <a:xfrm>
            <a:off x="4523118" y="2331631"/>
            <a:ext cx="3145764" cy="3145764"/>
            <a:chOff x="3059832" y="2492896"/>
            <a:chExt cx="2886936" cy="2886936"/>
          </a:xfrm>
        </p:grpSpPr>
        <p:sp>
          <p:nvSpPr>
            <p:cNvPr id="5" name="Rounded Rectangle 30">
              <a:extLst>
                <a:ext uri="{FF2B5EF4-FFF2-40B4-BE49-F238E27FC236}">
                  <a16:creationId xmlns:a16="http://schemas.microsoft.com/office/drawing/2014/main" id="{E32239DD-A933-4E42-B07C-5512137C43AD}"/>
                </a:ext>
              </a:extLst>
            </p:cNvPr>
            <p:cNvSpPr/>
            <p:nvPr/>
          </p:nvSpPr>
          <p:spPr>
            <a:xfrm>
              <a:off x="4572000" y="2492896"/>
              <a:ext cx="1374768" cy="1374768"/>
            </a:xfrm>
            <a:prstGeom prst="roundRect">
              <a:avLst>
                <a:gd name="adj" fmla="val 7849"/>
              </a:avLst>
            </a:prstGeom>
            <a:solidFill>
              <a:schemeClr val="accent4"/>
            </a:solidFill>
            <a:ln w="635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6" name="Rounded Rectangle 31">
              <a:extLst>
                <a:ext uri="{FF2B5EF4-FFF2-40B4-BE49-F238E27FC236}">
                  <a16:creationId xmlns:a16="http://schemas.microsoft.com/office/drawing/2014/main" id="{45A22731-EAC6-475E-B435-E52D5454AA3A}"/>
                </a:ext>
              </a:extLst>
            </p:cNvPr>
            <p:cNvSpPr/>
            <p:nvPr/>
          </p:nvSpPr>
          <p:spPr>
            <a:xfrm>
              <a:off x="4572000" y="4005064"/>
              <a:ext cx="1374768" cy="1374768"/>
            </a:xfrm>
            <a:prstGeom prst="roundRect">
              <a:avLst>
                <a:gd name="adj" fmla="val 7849"/>
              </a:avLst>
            </a:prstGeom>
            <a:solidFill>
              <a:schemeClr val="accent3"/>
            </a:solidFill>
            <a:ln w="635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7" name="Rounded Rectangle 32">
              <a:extLst>
                <a:ext uri="{FF2B5EF4-FFF2-40B4-BE49-F238E27FC236}">
                  <a16:creationId xmlns:a16="http://schemas.microsoft.com/office/drawing/2014/main" id="{C4CEB4CA-61B8-4512-88C2-7563C6B18FBE}"/>
                </a:ext>
              </a:extLst>
            </p:cNvPr>
            <p:cNvSpPr/>
            <p:nvPr/>
          </p:nvSpPr>
          <p:spPr>
            <a:xfrm>
              <a:off x="3059832" y="2492896"/>
              <a:ext cx="1374768" cy="1374768"/>
            </a:xfrm>
            <a:prstGeom prst="roundRect">
              <a:avLst>
                <a:gd name="adj" fmla="val 7849"/>
              </a:avLst>
            </a:prstGeom>
            <a:solidFill>
              <a:schemeClr val="accent1"/>
            </a:solidFill>
            <a:ln w="635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8" name="Rounded Rectangle 33">
              <a:extLst>
                <a:ext uri="{FF2B5EF4-FFF2-40B4-BE49-F238E27FC236}">
                  <a16:creationId xmlns:a16="http://schemas.microsoft.com/office/drawing/2014/main" id="{585E9E7D-40A1-4681-8241-30745B68A9FD}"/>
                </a:ext>
              </a:extLst>
            </p:cNvPr>
            <p:cNvSpPr/>
            <p:nvPr/>
          </p:nvSpPr>
          <p:spPr>
            <a:xfrm>
              <a:off x="3059832" y="4005064"/>
              <a:ext cx="1374768" cy="1374768"/>
            </a:xfrm>
            <a:prstGeom prst="roundRect">
              <a:avLst>
                <a:gd name="adj" fmla="val 7849"/>
              </a:avLst>
            </a:prstGeom>
            <a:solidFill>
              <a:schemeClr val="accent2"/>
            </a:solidFill>
            <a:ln w="635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38A28C79-8922-4A71-A1D4-096D15F4613D}"/>
              </a:ext>
            </a:extLst>
          </p:cNvPr>
          <p:cNvSpPr txBox="1"/>
          <p:nvPr/>
        </p:nvSpPr>
        <p:spPr>
          <a:xfrm>
            <a:off x="4523119" y="2665147"/>
            <a:ext cx="1498023" cy="83099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ko-KR" sz="5400" b="1" dirty="0">
                <a:solidFill>
                  <a:schemeClr val="bg1"/>
                </a:solidFill>
                <a:cs typeface="Arial" pitchFamily="34" charset="0"/>
              </a:rPr>
              <a:t>S</a:t>
            </a:r>
            <a:endParaRPr lang="ko-KR" altLang="en-US" sz="5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B5DC39A-4565-46D1-AA7A-F5722787ADDD}"/>
              </a:ext>
            </a:extLst>
          </p:cNvPr>
          <p:cNvSpPr txBox="1"/>
          <p:nvPr/>
        </p:nvSpPr>
        <p:spPr>
          <a:xfrm>
            <a:off x="6163481" y="2665147"/>
            <a:ext cx="1498023" cy="83099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ko-KR" sz="5400" b="1" dirty="0">
                <a:solidFill>
                  <a:schemeClr val="bg1"/>
                </a:solidFill>
                <a:cs typeface="Arial" pitchFamily="34" charset="0"/>
              </a:rPr>
              <a:t>W</a:t>
            </a:r>
            <a:endParaRPr lang="ko-KR" altLang="en-US" sz="5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BD439A2-564B-4F2E-B208-0F55A55C37A7}"/>
              </a:ext>
            </a:extLst>
          </p:cNvPr>
          <p:cNvSpPr txBox="1"/>
          <p:nvPr/>
        </p:nvSpPr>
        <p:spPr>
          <a:xfrm>
            <a:off x="4530328" y="4319019"/>
            <a:ext cx="1498023" cy="83099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ko-KR" sz="5400" b="1" dirty="0">
                <a:solidFill>
                  <a:schemeClr val="bg1"/>
                </a:solidFill>
                <a:cs typeface="Arial" pitchFamily="34" charset="0"/>
              </a:rPr>
              <a:t>T</a:t>
            </a:r>
            <a:endParaRPr lang="ko-KR" altLang="en-US" sz="5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F85703D-0E87-4B10-B450-AFBD530B3694}"/>
              </a:ext>
            </a:extLst>
          </p:cNvPr>
          <p:cNvSpPr txBox="1"/>
          <p:nvPr/>
        </p:nvSpPr>
        <p:spPr>
          <a:xfrm>
            <a:off x="6170690" y="4319019"/>
            <a:ext cx="1498023" cy="83099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ko-KR" sz="5400" b="1" dirty="0">
                <a:solidFill>
                  <a:schemeClr val="bg1"/>
                </a:solidFill>
                <a:cs typeface="Arial" pitchFamily="34" charset="0"/>
              </a:rPr>
              <a:t>O</a:t>
            </a:r>
            <a:endParaRPr lang="ko-KR" altLang="en-US" sz="5400" b="1" dirty="0"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13" name="Group 40">
            <a:extLst>
              <a:ext uri="{FF2B5EF4-FFF2-40B4-BE49-F238E27FC236}">
                <a16:creationId xmlns:a16="http://schemas.microsoft.com/office/drawing/2014/main" id="{B81987B8-1C11-492B-9986-E889E2197DD2}"/>
              </a:ext>
            </a:extLst>
          </p:cNvPr>
          <p:cNvGrpSpPr/>
          <p:nvPr/>
        </p:nvGrpSpPr>
        <p:grpSpPr>
          <a:xfrm>
            <a:off x="8297284" y="2164423"/>
            <a:ext cx="2980057" cy="1315889"/>
            <a:chOff x="539552" y="2708920"/>
            <a:chExt cx="1872208" cy="1315889"/>
          </a:xfrm>
        </p:grpSpPr>
        <p:sp>
          <p:nvSpPr>
            <p:cNvPr id="14" name="Rounded Rectangle 41">
              <a:extLst>
                <a:ext uri="{FF2B5EF4-FFF2-40B4-BE49-F238E27FC236}">
                  <a16:creationId xmlns:a16="http://schemas.microsoft.com/office/drawing/2014/main" id="{ABCE4C3F-B50C-4A45-AC0B-F8E2579CBCAF}"/>
                </a:ext>
              </a:extLst>
            </p:cNvPr>
            <p:cNvSpPr/>
            <p:nvPr/>
          </p:nvSpPr>
          <p:spPr>
            <a:xfrm>
              <a:off x="611560" y="2708920"/>
              <a:ext cx="1728192" cy="379785"/>
            </a:xfrm>
            <a:prstGeom prst="roundRect">
              <a:avLst>
                <a:gd name="adj" fmla="val 50000"/>
              </a:avLst>
            </a:prstGeom>
            <a:solidFill>
              <a:schemeClr val="accent4"/>
            </a:solidFill>
            <a:ln w="444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248C58A7-090F-4527-B67E-7BA13FA026B6}"/>
                </a:ext>
              </a:extLst>
            </p:cNvPr>
            <p:cNvSpPr txBox="1"/>
            <p:nvPr/>
          </p:nvSpPr>
          <p:spPr>
            <a:xfrm>
              <a:off x="539552" y="3193812"/>
              <a:ext cx="187220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1479E54A-2F61-469D-AAF7-62EE4D921235}"/>
                </a:ext>
              </a:extLst>
            </p:cNvPr>
            <p:cNvSpPr txBox="1"/>
            <p:nvPr/>
          </p:nvSpPr>
          <p:spPr>
            <a:xfrm>
              <a:off x="665833" y="2744923"/>
              <a:ext cx="161964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bg1"/>
                  </a:solidFill>
                  <a:cs typeface="Arial" pitchFamily="34" charset="0"/>
                </a:rPr>
                <a:t>Contents Title</a:t>
              </a:r>
              <a:endParaRPr lang="ko-KR" altLang="en-US" sz="1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17" name="Group 44">
            <a:extLst>
              <a:ext uri="{FF2B5EF4-FFF2-40B4-BE49-F238E27FC236}">
                <a16:creationId xmlns:a16="http://schemas.microsoft.com/office/drawing/2014/main" id="{EC2AB1FF-B3FE-4169-826D-3C20A2841E10}"/>
              </a:ext>
            </a:extLst>
          </p:cNvPr>
          <p:cNvGrpSpPr/>
          <p:nvPr/>
        </p:nvGrpSpPr>
        <p:grpSpPr>
          <a:xfrm>
            <a:off x="8297284" y="4229803"/>
            <a:ext cx="2980057" cy="1315889"/>
            <a:chOff x="539552" y="2708920"/>
            <a:chExt cx="1872208" cy="1315889"/>
          </a:xfrm>
        </p:grpSpPr>
        <p:sp>
          <p:nvSpPr>
            <p:cNvPr id="18" name="Rounded Rectangle 45">
              <a:extLst>
                <a:ext uri="{FF2B5EF4-FFF2-40B4-BE49-F238E27FC236}">
                  <a16:creationId xmlns:a16="http://schemas.microsoft.com/office/drawing/2014/main" id="{84EB04B3-AE67-4D85-9E21-BD27AED4EE07}"/>
                </a:ext>
              </a:extLst>
            </p:cNvPr>
            <p:cNvSpPr/>
            <p:nvPr/>
          </p:nvSpPr>
          <p:spPr>
            <a:xfrm>
              <a:off x="611560" y="2708920"/>
              <a:ext cx="1728192" cy="379785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 w="444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B778FD5F-D5F6-4946-8813-DC501A79EDB2}"/>
                </a:ext>
              </a:extLst>
            </p:cNvPr>
            <p:cNvSpPr txBox="1"/>
            <p:nvPr/>
          </p:nvSpPr>
          <p:spPr>
            <a:xfrm>
              <a:off x="539552" y="3193812"/>
              <a:ext cx="187220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C10CA9AD-4A22-449E-A819-4F99C77103B0}"/>
                </a:ext>
              </a:extLst>
            </p:cNvPr>
            <p:cNvSpPr txBox="1"/>
            <p:nvPr/>
          </p:nvSpPr>
          <p:spPr>
            <a:xfrm>
              <a:off x="665833" y="2744923"/>
              <a:ext cx="161964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bg1"/>
                  </a:solidFill>
                  <a:cs typeface="Arial" pitchFamily="34" charset="0"/>
                </a:rPr>
                <a:t>Contents Title</a:t>
              </a:r>
              <a:endParaRPr lang="ko-KR" altLang="en-US" sz="1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21" name="Group 50">
            <a:extLst>
              <a:ext uri="{FF2B5EF4-FFF2-40B4-BE49-F238E27FC236}">
                <a16:creationId xmlns:a16="http://schemas.microsoft.com/office/drawing/2014/main" id="{3798F82B-DD41-46F1-97B1-89149B661365}"/>
              </a:ext>
            </a:extLst>
          </p:cNvPr>
          <p:cNvGrpSpPr/>
          <p:nvPr/>
        </p:nvGrpSpPr>
        <p:grpSpPr>
          <a:xfrm>
            <a:off x="891551" y="2161316"/>
            <a:ext cx="2980057" cy="1315889"/>
            <a:chOff x="539552" y="2708920"/>
            <a:chExt cx="1872208" cy="1315889"/>
          </a:xfrm>
        </p:grpSpPr>
        <p:sp>
          <p:nvSpPr>
            <p:cNvPr id="22" name="Rounded Rectangle 51">
              <a:extLst>
                <a:ext uri="{FF2B5EF4-FFF2-40B4-BE49-F238E27FC236}">
                  <a16:creationId xmlns:a16="http://schemas.microsoft.com/office/drawing/2014/main" id="{86071784-5FF7-4A0D-8F2D-4C5ED50C556F}"/>
                </a:ext>
              </a:extLst>
            </p:cNvPr>
            <p:cNvSpPr/>
            <p:nvPr/>
          </p:nvSpPr>
          <p:spPr>
            <a:xfrm>
              <a:off x="611560" y="2708920"/>
              <a:ext cx="1728192" cy="379785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 w="444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A2045367-E773-4719-9CFF-3E58538F258C}"/>
                </a:ext>
              </a:extLst>
            </p:cNvPr>
            <p:cNvSpPr txBox="1"/>
            <p:nvPr/>
          </p:nvSpPr>
          <p:spPr>
            <a:xfrm>
              <a:off x="539552" y="3193812"/>
              <a:ext cx="187220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95CA0983-04C8-4354-90EF-51FF8ECAE7A4}"/>
                </a:ext>
              </a:extLst>
            </p:cNvPr>
            <p:cNvSpPr txBox="1"/>
            <p:nvPr/>
          </p:nvSpPr>
          <p:spPr>
            <a:xfrm>
              <a:off x="665833" y="2744923"/>
              <a:ext cx="161964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bg1"/>
                  </a:solidFill>
                  <a:cs typeface="Arial" pitchFamily="34" charset="0"/>
                </a:rPr>
                <a:t>Contents Title</a:t>
              </a:r>
              <a:endParaRPr lang="ko-KR" altLang="en-US" sz="1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25" name="Group 55">
            <a:extLst>
              <a:ext uri="{FF2B5EF4-FFF2-40B4-BE49-F238E27FC236}">
                <a16:creationId xmlns:a16="http://schemas.microsoft.com/office/drawing/2014/main" id="{EAC8C388-E924-4B69-BB89-3EAC69B4132C}"/>
              </a:ext>
            </a:extLst>
          </p:cNvPr>
          <p:cNvGrpSpPr/>
          <p:nvPr/>
        </p:nvGrpSpPr>
        <p:grpSpPr>
          <a:xfrm>
            <a:off x="891551" y="4226696"/>
            <a:ext cx="2980057" cy="1315889"/>
            <a:chOff x="539552" y="2708920"/>
            <a:chExt cx="1872208" cy="1315889"/>
          </a:xfrm>
        </p:grpSpPr>
        <p:sp>
          <p:nvSpPr>
            <p:cNvPr id="26" name="Rounded Rectangle 56">
              <a:extLst>
                <a:ext uri="{FF2B5EF4-FFF2-40B4-BE49-F238E27FC236}">
                  <a16:creationId xmlns:a16="http://schemas.microsoft.com/office/drawing/2014/main" id="{AFE99A21-0A76-4E1A-A6B3-F6D5225A76B8}"/>
                </a:ext>
              </a:extLst>
            </p:cNvPr>
            <p:cNvSpPr/>
            <p:nvPr/>
          </p:nvSpPr>
          <p:spPr>
            <a:xfrm>
              <a:off x="611560" y="2708920"/>
              <a:ext cx="1728192" cy="379785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 w="444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6FBB65A1-54A4-471B-8F58-593DC02474E4}"/>
                </a:ext>
              </a:extLst>
            </p:cNvPr>
            <p:cNvSpPr txBox="1"/>
            <p:nvPr/>
          </p:nvSpPr>
          <p:spPr>
            <a:xfrm>
              <a:off x="539552" y="3193812"/>
              <a:ext cx="187220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A9C17B8-664E-4755-8655-7836FA360BE3}"/>
                </a:ext>
              </a:extLst>
            </p:cNvPr>
            <p:cNvSpPr txBox="1"/>
            <p:nvPr/>
          </p:nvSpPr>
          <p:spPr>
            <a:xfrm>
              <a:off x="665833" y="2744923"/>
              <a:ext cx="161964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bg1"/>
                  </a:solidFill>
                  <a:cs typeface="Arial" pitchFamily="34" charset="0"/>
                </a:rPr>
                <a:t>Contents Title</a:t>
              </a:r>
              <a:endParaRPr lang="ko-KR" altLang="en-US" sz="1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2802825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그림 개체 틀 7">
            <a:extLst>
              <a:ext uri="{FF2B5EF4-FFF2-40B4-BE49-F238E27FC236}">
                <a16:creationId xmlns:a16="http://schemas.microsoft.com/office/drawing/2014/main" id="{ADFDFA84-5499-460A-B0E0-B26B2D9ED14F}"/>
              </a:ext>
            </a:extLst>
          </p:cNvPr>
          <p:cNvSpPr>
            <a:spLocks noGrp="1"/>
          </p:cNvSpPr>
          <p:nvPr>
            <p:ph type="pic" idx="18"/>
          </p:nvPr>
        </p:nvSpPr>
        <p:spPr/>
      </p:sp>
      <p:sp>
        <p:nvSpPr>
          <p:cNvPr id="10" name="그림 개체 틀 9">
            <a:extLst>
              <a:ext uri="{FF2B5EF4-FFF2-40B4-BE49-F238E27FC236}">
                <a16:creationId xmlns:a16="http://schemas.microsoft.com/office/drawing/2014/main" id="{AA4D7B8A-2924-41E9-8D66-8BE9094C3FA8}"/>
              </a:ext>
            </a:extLst>
          </p:cNvPr>
          <p:cNvSpPr>
            <a:spLocks noGrp="1"/>
          </p:cNvSpPr>
          <p:nvPr>
            <p:ph type="pic" idx="19"/>
          </p:nvPr>
        </p:nvSpPr>
        <p:spPr/>
      </p:sp>
      <p:sp>
        <p:nvSpPr>
          <p:cNvPr id="13" name="Text Placeholder 1">
            <a:extLst>
              <a:ext uri="{FF2B5EF4-FFF2-40B4-BE49-F238E27FC236}">
                <a16:creationId xmlns:a16="http://schemas.microsoft.com/office/drawing/2014/main" id="{74CF18AF-EEB9-4432-90AF-117BBF7620AA}"/>
              </a:ext>
            </a:extLst>
          </p:cNvPr>
          <p:cNvSpPr txBox="1">
            <a:spLocks/>
          </p:cNvSpPr>
          <p:nvPr/>
        </p:nvSpPr>
        <p:spPr>
          <a:xfrm>
            <a:off x="8424259" y="1649584"/>
            <a:ext cx="2520000" cy="540000"/>
          </a:xfrm>
          <a:prstGeom prst="rect">
            <a:avLst/>
          </a:prstGeom>
          <a:solidFill>
            <a:schemeClr val="accent2"/>
          </a:solidFill>
        </p:spPr>
        <p:txBody>
          <a:bodyPr anchor="ctr"/>
          <a:lstStyle>
            <a:lvl1pPr marL="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800" b="1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3200" dirty="0">
                <a:cs typeface="Arial" pitchFamily="34" charset="0"/>
              </a:rPr>
              <a:t>Designed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373E7C44-2177-45B8-92BD-9AEC09415FA2}"/>
              </a:ext>
            </a:extLst>
          </p:cNvPr>
          <p:cNvSpPr txBox="1">
            <a:spLocks/>
          </p:cNvSpPr>
          <p:nvPr/>
        </p:nvSpPr>
        <p:spPr>
          <a:xfrm>
            <a:off x="1366087" y="4025075"/>
            <a:ext cx="2520000" cy="540000"/>
          </a:xfrm>
          <a:prstGeom prst="rect">
            <a:avLst/>
          </a:prstGeom>
          <a:solidFill>
            <a:schemeClr val="accent1"/>
          </a:solidFill>
        </p:spPr>
        <p:txBody>
          <a:bodyPr anchor="ctr"/>
          <a:lstStyle>
            <a:lvl1pPr marL="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800" b="1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3200">
                <a:cs typeface="Arial" pitchFamily="34" charset="0"/>
              </a:rPr>
              <a:t>Portfolio</a:t>
            </a:r>
            <a:endParaRPr lang="en-US" altLang="ko-KR" sz="3200" dirty="0">
              <a:cs typeface="Arial" pitchFamily="34" charset="0"/>
            </a:endParaRPr>
          </a:p>
        </p:txBody>
      </p:sp>
      <p:sp>
        <p:nvSpPr>
          <p:cNvPr id="15" name="Rectangle 3">
            <a:extLst>
              <a:ext uri="{FF2B5EF4-FFF2-40B4-BE49-F238E27FC236}">
                <a16:creationId xmlns:a16="http://schemas.microsoft.com/office/drawing/2014/main" id="{D9180284-C5DA-4D39-ACF7-20E19A8F1DFF}"/>
              </a:ext>
            </a:extLst>
          </p:cNvPr>
          <p:cNvSpPr/>
          <p:nvPr/>
        </p:nvSpPr>
        <p:spPr>
          <a:xfrm>
            <a:off x="9350717" y="5381664"/>
            <a:ext cx="337388" cy="337388"/>
          </a:xfrm>
          <a:custGeom>
            <a:avLst/>
            <a:gdLst/>
            <a:ahLst/>
            <a:cxnLst/>
            <a:rect l="l" t="t" r="r" b="b"/>
            <a:pathLst>
              <a:path w="1080120" h="1080120">
                <a:moveTo>
                  <a:pt x="0" y="0"/>
                </a:moveTo>
                <a:lnTo>
                  <a:pt x="720080" y="0"/>
                </a:lnTo>
                <a:lnTo>
                  <a:pt x="1080120" y="0"/>
                </a:lnTo>
                <a:lnTo>
                  <a:pt x="1080120" y="360040"/>
                </a:lnTo>
                <a:lnTo>
                  <a:pt x="1080120" y="1080120"/>
                </a:lnTo>
                <a:lnTo>
                  <a:pt x="720080" y="1080120"/>
                </a:lnTo>
                <a:lnTo>
                  <a:pt x="720080" y="604986"/>
                </a:lnTo>
                <a:lnTo>
                  <a:pt x="275852" y="1049214"/>
                </a:lnTo>
                <a:lnTo>
                  <a:pt x="21266" y="794627"/>
                </a:lnTo>
                <a:lnTo>
                  <a:pt x="455853" y="360040"/>
                </a:lnTo>
                <a:lnTo>
                  <a:pt x="0" y="360040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3">
            <a:extLst>
              <a:ext uri="{FF2B5EF4-FFF2-40B4-BE49-F238E27FC236}">
                <a16:creationId xmlns:a16="http://schemas.microsoft.com/office/drawing/2014/main" id="{D08E2AA0-25CE-48F3-AF68-76531510E4E5}"/>
              </a:ext>
            </a:extLst>
          </p:cNvPr>
          <p:cNvSpPr/>
          <p:nvPr/>
        </p:nvSpPr>
        <p:spPr>
          <a:xfrm>
            <a:off x="2802237" y="1197489"/>
            <a:ext cx="337388" cy="337388"/>
          </a:xfrm>
          <a:custGeom>
            <a:avLst/>
            <a:gdLst/>
            <a:ahLst/>
            <a:cxnLst/>
            <a:rect l="l" t="t" r="r" b="b"/>
            <a:pathLst>
              <a:path w="1080120" h="1080120">
                <a:moveTo>
                  <a:pt x="0" y="0"/>
                </a:moveTo>
                <a:lnTo>
                  <a:pt x="720080" y="0"/>
                </a:lnTo>
                <a:lnTo>
                  <a:pt x="1080120" y="0"/>
                </a:lnTo>
                <a:lnTo>
                  <a:pt x="1080120" y="360040"/>
                </a:lnTo>
                <a:lnTo>
                  <a:pt x="1080120" y="1080120"/>
                </a:lnTo>
                <a:lnTo>
                  <a:pt x="720080" y="1080120"/>
                </a:lnTo>
                <a:lnTo>
                  <a:pt x="720080" y="604986"/>
                </a:lnTo>
                <a:lnTo>
                  <a:pt x="275852" y="1049214"/>
                </a:lnTo>
                <a:lnTo>
                  <a:pt x="21266" y="794627"/>
                </a:lnTo>
                <a:lnTo>
                  <a:pt x="455853" y="360040"/>
                </a:lnTo>
                <a:lnTo>
                  <a:pt x="0" y="360040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EC0DDA32-20D4-43B3-8DB3-50CCDFE10C3A}"/>
              </a:ext>
            </a:extLst>
          </p:cNvPr>
          <p:cNvSpPr/>
          <p:nvPr/>
        </p:nvSpPr>
        <p:spPr>
          <a:xfrm>
            <a:off x="9221069" y="2367431"/>
            <a:ext cx="2312377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 and appeal to your Presentations. I hope and I believe that this Template will your Time, Money and Reputation. You can simply impress your audience and add a unique zing. You can simply impress your audience and add a unique zing and appeal to your Presentations. I hope and I believe that this Template will your Time, Money and Reputation. </a:t>
            </a: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E8CCAA35-D73F-458B-BD39-E6C6EC869A5D}"/>
              </a:ext>
            </a:extLst>
          </p:cNvPr>
          <p:cNvSpPr/>
          <p:nvPr/>
        </p:nvSpPr>
        <p:spPr>
          <a:xfrm>
            <a:off x="658554" y="1628800"/>
            <a:ext cx="2312377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 and appeal to your Presentations. I hope and I believe that this Template will your Time, Money and Reputation. You can simply impress your audience and add a unique zing. You can simply impress your audience and add a unique zing and appeal to your Presentations. </a:t>
            </a:r>
          </a:p>
        </p:txBody>
      </p:sp>
    </p:spTree>
    <p:extLst>
      <p:ext uri="{BB962C8B-B14F-4D97-AF65-F5344CB8AC3E}">
        <p14:creationId xmlns:p14="http://schemas.microsoft.com/office/powerpoint/2010/main" val="325305818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graphicFrame>
        <p:nvGraphicFramePr>
          <p:cNvPr id="3" name="Table 3">
            <a:extLst>
              <a:ext uri="{FF2B5EF4-FFF2-40B4-BE49-F238E27FC236}">
                <a16:creationId xmlns:a16="http://schemas.microsoft.com/office/drawing/2014/main" id="{145E9D5F-9EB3-44AA-8E6B-0CB75D5C50E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0959632"/>
              </p:ext>
            </p:extLst>
          </p:nvPr>
        </p:nvGraphicFramePr>
        <p:xfrm>
          <a:off x="949272" y="2666198"/>
          <a:ext cx="2108560" cy="336563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9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02657">
                <a:tc gridSpan="3">
                  <a:txBody>
                    <a:bodyPr/>
                    <a:lstStyle/>
                    <a:p>
                      <a:pPr algn="ctr"/>
                      <a:r>
                        <a:rPr lang="en-US" altLang="ko-KR" sz="1800" b="1" baseline="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 </a:t>
                      </a:r>
                      <a:r>
                        <a:rPr lang="en-US" altLang="ko-KR" sz="18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Text  Here</a:t>
                      </a:r>
                      <a:endParaRPr lang="ko-KR" altLang="en-US" sz="18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2657">
                <a:tc gridSpan="3">
                  <a:txBody>
                    <a:bodyPr/>
                    <a:lstStyle/>
                    <a:p>
                      <a:pPr algn="ctr"/>
                      <a:r>
                        <a:rPr lang="en-US" altLang="ko-KR" sz="14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Modern PowerPoint</a:t>
                      </a:r>
                      <a:endParaRPr lang="ko-KR" altLang="en-US" sz="14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22960"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4800" b="1" dirty="0">
                          <a:solidFill>
                            <a:schemeClr val="accent1"/>
                          </a:solidFill>
                          <a:latin typeface="+mn-lt"/>
                          <a:cs typeface="Arial" pitchFamily="34" charset="0"/>
                        </a:rPr>
                        <a:t>$52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8872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You can simply impress your audience and add a unique zing and appeal to your Presentations</a:t>
                      </a:r>
                      <a:endParaRPr lang="en-US" altLang="ko-KR" sz="12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535944F6-AE3C-44EF-BA08-0D067526943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7655681"/>
              </p:ext>
            </p:extLst>
          </p:nvPr>
        </p:nvGraphicFramePr>
        <p:xfrm>
          <a:off x="3677925" y="2666198"/>
          <a:ext cx="2108560" cy="336563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9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02657">
                <a:tc gridSpan="3">
                  <a:txBody>
                    <a:bodyPr/>
                    <a:lstStyle/>
                    <a:p>
                      <a:pPr algn="ctr"/>
                      <a:r>
                        <a:rPr lang="en-US" altLang="ko-KR" sz="1800" b="1" baseline="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 </a:t>
                      </a:r>
                      <a:r>
                        <a:rPr lang="en-US" altLang="ko-KR" sz="18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Text  Here</a:t>
                      </a:r>
                      <a:endParaRPr lang="ko-KR" altLang="en-US" sz="18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2657">
                <a:tc gridSpan="3">
                  <a:txBody>
                    <a:bodyPr/>
                    <a:lstStyle/>
                    <a:p>
                      <a:pPr algn="ctr"/>
                      <a:r>
                        <a:rPr lang="en-US" altLang="ko-KR" sz="14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Modern PowerPoint</a:t>
                      </a:r>
                      <a:endParaRPr lang="ko-KR" altLang="en-US" sz="14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22960"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4800" b="1" dirty="0">
                          <a:solidFill>
                            <a:schemeClr val="accent2"/>
                          </a:solidFill>
                          <a:latin typeface="+mn-lt"/>
                          <a:cs typeface="Arial" pitchFamily="34" charset="0"/>
                        </a:rPr>
                        <a:t>$36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8872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You can simply impress your audience and add a unique zing and appeal to your Presentations</a:t>
                      </a:r>
                      <a:endParaRPr lang="en-US" altLang="ko-KR" sz="12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C4A6A47F-C8DE-424A-9821-8A22035C455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5032451"/>
              </p:ext>
            </p:extLst>
          </p:nvPr>
        </p:nvGraphicFramePr>
        <p:xfrm>
          <a:off x="6406578" y="2666198"/>
          <a:ext cx="2108560" cy="336563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9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02657">
                <a:tc gridSpan="3">
                  <a:txBody>
                    <a:bodyPr/>
                    <a:lstStyle/>
                    <a:p>
                      <a:pPr algn="ctr"/>
                      <a:r>
                        <a:rPr lang="en-US" altLang="ko-KR" sz="1800" b="1" baseline="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 </a:t>
                      </a:r>
                      <a:r>
                        <a:rPr lang="en-US" altLang="ko-KR" sz="18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Text  Here</a:t>
                      </a:r>
                      <a:endParaRPr lang="ko-KR" altLang="en-US" sz="18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2657">
                <a:tc gridSpan="3">
                  <a:txBody>
                    <a:bodyPr/>
                    <a:lstStyle/>
                    <a:p>
                      <a:pPr algn="ctr"/>
                      <a:r>
                        <a:rPr lang="en-US" altLang="ko-KR" sz="14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Modern PowerPoint</a:t>
                      </a:r>
                      <a:endParaRPr lang="ko-KR" altLang="en-US" sz="14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22960"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4800" b="1" dirty="0">
                          <a:solidFill>
                            <a:schemeClr val="accent3"/>
                          </a:solidFill>
                          <a:latin typeface="+mn-lt"/>
                          <a:cs typeface="Arial" pitchFamily="34" charset="0"/>
                        </a:rPr>
                        <a:t>$75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381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8872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You can simply impress your audience and add a unique zing and appeal to your Presentations</a:t>
                      </a:r>
                      <a:endParaRPr lang="en-US" altLang="ko-KR" sz="12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381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381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E4CF377E-241B-4F57-850E-84F6208E990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1173027"/>
              </p:ext>
            </p:extLst>
          </p:nvPr>
        </p:nvGraphicFramePr>
        <p:xfrm>
          <a:off x="9135231" y="2666198"/>
          <a:ext cx="2108560" cy="336563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9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02657">
                <a:tc gridSpan="3">
                  <a:txBody>
                    <a:bodyPr/>
                    <a:lstStyle/>
                    <a:p>
                      <a:pPr algn="ctr"/>
                      <a:r>
                        <a:rPr lang="en-US" altLang="ko-KR" sz="1800" b="1" baseline="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 </a:t>
                      </a:r>
                      <a:r>
                        <a:rPr lang="en-US" altLang="ko-KR" sz="18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Text  Here</a:t>
                      </a:r>
                      <a:endParaRPr lang="ko-KR" altLang="en-US" sz="18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2657">
                <a:tc gridSpan="3">
                  <a:txBody>
                    <a:bodyPr/>
                    <a:lstStyle/>
                    <a:p>
                      <a:pPr algn="ctr"/>
                      <a:r>
                        <a:rPr lang="en-US" altLang="ko-KR" sz="14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Modern PowerPoint</a:t>
                      </a:r>
                      <a:endParaRPr lang="ko-KR" altLang="en-US" sz="14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22960"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4800" b="1" dirty="0">
                          <a:solidFill>
                            <a:schemeClr val="accent4"/>
                          </a:solidFill>
                          <a:latin typeface="+mn-lt"/>
                          <a:cs typeface="Arial" pitchFamily="34" charset="0"/>
                        </a:rPr>
                        <a:t>$40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381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8872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You can simply impress your audience and add a unique zing and appeal to your Presentations</a:t>
                      </a:r>
                      <a:endParaRPr lang="en-US" altLang="ko-KR" sz="12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381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381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961AF371-F52F-44FC-BE80-3E44AF0031B9}"/>
              </a:ext>
            </a:extLst>
          </p:cNvPr>
          <p:cNvSpPr txBox="1"/>
          <p:nvPr/>
        </p:nvSpPr>
        <p:spPr>
          <a:xfrm>
            <a:off x="893852" y="1725036"/>
            <a:ext cx="1040772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>
                <a:solidFill>
                  <a:srgbClr val="404040"/>
                </a:solidFill>
                <a:cs typeface="Arial" pitchFamily="34" charset="0"/>
              </a:rPr>
              <a:t>Get a modern PowerPoint  Presentation that is beautifully designed.</a:t>
            </a:r>
            <a:endParaRPr lang="ko-KR" altLang="en-US" sz="1400" b="1" dirty="0">
              <a:solidFill>
                <a:srgbClr val="404040"/>
              </a:solidFill>
              <a:cs typeface="Arial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1C55D70-F58F-4122-A939-DE61BCA07099}"/>
              </a:ext>
            </a:extLst>
          </p:cNvPr>
          <p:cNvSpPr txBox="1"/>
          <p:nvPr/>
        </p:nvSpPr>
        <p:spPr>
          <a:xfrm>
            <a:off x="893853" y="2042224"/>
            <a:ext cx="104077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 and appeal to your Presentations. I hope and I believe that this Template will your Time, Money and Reputation. You can simply impress your audience and add a unique zing and appeal to your Presentations. </a:t>
            </a:r>
          </a:p>
        </p:txBody>
      </p:sp>
    </p:spTree>
    <p:extLst>
      <p:ext uri="{BB962C8B-B14F-4D97-AF65-F5344CB8AC3E}">
        <p14:creationId xmlns:p14="http://schemas.microsoft.com/office/powerpoint/2010/main" val="415778894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3" name="Rectangle 12">
            <a:extLst>
              <a:ext uri="{FF2B5EF4-FFF2-40B4-BE49-F238E27FC236}">
                <a16:creationId xmlns:a16="http://schemas.microsoft.com/office/drawing/2014/main" id="{E26BD513-62D5-47E6-99F6-39AABDDCCFFB}"/>
              </a:ext>
            </a:extLst>
          </p:cNvPr>
          <p:cNvSpPr/>
          <p:nvPr/>
        </p:nvSpPr>
        <p:spPr>
          <a:xfrm>
            <a:off x="953999" y="3427563"/>
            <a:ext cx="2141626" cy="1119668"/>
          </a:xfrm>
          <a:prstGeom prst="up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4" name="Group 15">
            <a:extLst>
              <a:ext uri="{FF2B5EF4-FFF2-40B4-BE49-F238E27FC236}">
                <a16:creationId xmlns:a16="http://schemas.microsoft.com/office/drawing/2014/main" id="{6633EFF1-949B-47E8-9E5D-AAB2E8BAA1B3}"/>
              </a:ext>
            </a:extLst>
          </p:cNvPr>
          <p:cNvGrpSpPr/>
          <p:nvPr/>
        </p:nvGrpSpPr>
        <p:grpSpPr>
          <a:xfrm>
            <a:off x="771598" y="4830678"/>
            <a:ext cx="2506428" cy="1443635"/>
            <a:chOff x="4965552" y="1736224"/>
            <a:chExt cx="2232248" cy="1443635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E2683020-27C2-41B2-8CDB-4EBDAAE15116}"/>
                </a:ext>
              </a:extLst>
            </p:cNvPr>
            <p:cNvSpPr txBox="1"/>
            <p:nvPr/>
          </p:nvSpPr>
          <p:spPr>
            <a:xfrm>
              <a:off x="4965552" y="1979530"/>
              <a:ext cx="2232248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  <a:r>
                <a:rPr lang="en-US" altLang="ko-KR" sz="12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Get a modern PowerPoint  Presentation that is beautifully designed.</a:t>
              </a:r>
              <a:r>
                <a:rPr lang="en-US" altLang="ko-KR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rPr>
                <a:t>  </a:t>
              </a:r>
              <a:endPara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45746953-374D-4EA5-8741-A68D5C420798}"/>
                </a:ext>
              </a:extLst>
            </p:cNvPr>
            <p:cNvSpPr txBox="1"/>
            <p:nvPr/>
          </p:nvSpPr>
          <p:spPr>
            <a:xfrm>
              <a:off x="4965552" y="1736224"/>
              <a:ext cx="223224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rPr>
                <a:t>Contents Title</a:t>
              </a:r>
              <a:endParaRPr lang="ko-KR" altLang="en-US" sz="120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7" name="Group 18">
            <a:extLst>
              <a:ext uri="{FF2B5EF4-FFF2-40B4-BE49-F238E27FC236}">
                <a16:creationId xmlns:a16="http://schemas.microsoft.com/office/drawing/2014/main" id="{D2DE1C8C-D64B-40DE-8524-A71F07DEAF95}"/>
              </a:ext>
            </a:extLst>
          </p:cNvPr>
          <p:cNvGrpSpPr/>
          <p:nvPr/>
        </p:nvGrpSpPr>
        <p:grpSpPr>
          <a:xfrm>
            <a:off x="3485723" y="4830678"/>
            <a:ext cx="2506428" cy="1443635"/>
            <a:chOff x="4965552" y="1736224"/>
            <a:chExt cx="2232248" cy="1443635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74EFCA22-8105-42BA-B619-CB24E5905C64}"/>
                </a:ext>
              </a:extLst>
            </p:cNvPr>
            <p:cNvSpPr txBox="1"/>
            <p:nvPr/>
          </p:nvSpPr>
          <p:spPr>
            <a:xfrm>
              <a:off x="4965552" y="1979530"/>
              <a:ext cx="2232248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  <a:r>
                <a:rPr lang="en-US" altLang="ko-KR" sz="12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Get a modern PowerPoint  Presentation that is beautifully designed.</a:t>
              </a:r>
              <a:r>
                <a:rPr lang="en-US" altLang="ko-KR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rPr>
                <a:t>  </a:t>
              </a:r>
              <a:endPara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1E961330-6DF4-4E58-81B4-BFE9118F5071}"/>
                </a:ext>
              </a:extLst>
            </p:cNvPr>
            <p:cNvSpPr txBox="1"/>
            <p:nvPr/>
          </p:nvSpPr>
          <p:spPr>
            <a:xfrm>
              <a:off x="4965552" y="1736224"/>
              <a:ext cx="223224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rPr>
                <a:t>Contents Title</a:t>
              </a:r>
              <a:endParaRPr lang="ko-KR" altLang="en-US" sz="120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0" name="Group 21">
            <a:extLst>
              <a:ext uri="{FF2B5EF4-FFF2-40B4-BE49-F238E27FC236}">
                <a16:creationId xmlns:a16="http://schemas.microsoft.com/office/drawing/2014/main" id="{E8D41951-021A-4588-ACDA-43D92C667B5D}"/>
              </a:ext>
            </a:extLst>
          </p:cNvPr>
          <p:cNvGrpSpPr/>
          <p:nvPr/>
        </p:nvGrpSpPr>
        <p:grpSpPr>
          <a:xfrm>
            <a:off x="6199848" y="4830678"/>
            <a:ext cx="2506428" cy="1443635"/>
            <a:chOff x="4965552" y="1736224"/>
            <a:chExt cx="2232248" cy="1443635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048BD266-E6CB-49D3-81D8-01F060A23F70}"/>
                </a:ext>
              </a:extLst>
            </p:cNvPr>
            <p:cNvSpPr txBox="1"/>
            <p:nvPr/>
          </p:nvSpPr>
          <p:spPr>
            <a:xfrm>
              <a:off x="4965552" y="1979530"/>
              <a:ext cx="2232248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  <a:r>
                <a:rPr lang="en-US" altLang="ko-KR" sz="12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Get a modern PowerPoint  Presentation that is beautifully designed.</a:t>
              </a:r>
              <a:r>
                <a:rPr lang="en-US" altLang="ko-KR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rPr>
                <a:t>  </a:t>
              </a:r>
              <a:endPara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2B0996B2-0DA3-47C1-9EAB-385766DEAECC}"/>
                </a:ext>
              </a:extLst>
            </p:cNvPr>
            <p:cNvSpPr txBox="1"/>
            <p:nvPr/>
          </p:nvSpPr>
          <p:spPr>
            <a:xfrm>
              <a:off x="4965552" y="1736224"/>
              <a:ext cx="223224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rPr>
                <a:t>Contents Title</a:t>
              </a:r>
              <a:endParaRPr lang="ko-KR" altLang="en-US" sz="120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3" name="Group 24">
            <a:extLst>
              <a:ext uri="{FF2B5EF4-FFF2-40B4-BE49-F238E27FC236}">
                <a16:creationId xmlns:a16="http://schemas.microsoft.com/office/drawing/2014/main" id="{CC9A3A55-96F8-4708-BEF5-1C5AA5C57E69}"/>
              </a:ext>
            </a:extLst>
          </p:cNvPr>
          <p:cNvGrpSpPr/>
          <p:nvPr/>
        </p:nvGrpSpPr>
        <p:grpSpPr>
          <a:xfrm>
            <a:off x="8913974" y="4830678"/>
            <a:ext cx="2506428" cy="1443635"/>
            <a:chOff x="4965552" y="1736224"/>
            <a:chExt cx="2232248" cy="1443635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797604BB-9580-489B-BF6A-979BAA2D6F1E}"/>
                </a:ext>
              </a:extLst>
            </p:cNvPr>
            <p:cNvSpPr txBox="1"/>
            <p:nvPr/>
          </p:nvSpPr>
          <p:spPr>
            <a:xfrm>
              <a:off x="4965552" y="1979530"/>
              <a:ext cx="2232248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  <a:r>
                <a:rPr lang="en-US" altLang="ko-KR" sz="12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Get a modern PowerPoint  Presentation that is beautifully designed.</a:t>
              </a:r>
              <a:r>
                <a:rPr lang="en-US" altLang="ko-KR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rPr>
                <a:t>  </a:t>
              </a:r>
              <a:endPara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94D649F6-EB29-493C-90C2-CF0388FBA27B}"/>
                </a:ext>
              </a:extLst>
            </p:cNvPr>
            <p:cNvSpPr txBox="1"/>
            <p:nvPr/>
          </p:nvSpPr>
          <p:spPr>
            <a:xfrm>
              <a:off x="4965552" y="1736224"/>
              <a:ext cx="223224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rPr>
                <a:t>Contents Title</a:t>
              </a:r>
              <a:endParaRPr lang="ko-KR" altLang="en-US" sz="120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16" name="Rectangle 30">
            <a:extLst>
              <a:ext uri="{FF2B5EF4-FFF2-40B4-BE49-F238E27FC236}">
                <a16:creationId xmlns:a16="http://schemas.microsoft.com/office/drawing/2014/main" id="{A5831CE0-E7BC-4C4C-90D2-730348FAA089}"/>
              </a:ext>
            </a:extLst>
          </p:cNvPr>
          <p:cNvSpPr/>
          <p:nvPr/>
        </p:nvSpPr>
        <p:spPr>
          <a:xfrm>
            <a:off x="3668125" y="2867728"/>
            <a:ext cx="2141626" cy="1679503"/>
          </a:xfrm>
          <a:prstGeom prst="up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40">
            <a:extLst>
              <a:ext uri="{FF2B5EF4-FFF2-40B4-BE49-F238E27FC236}">
                <a16:creationId xmlns:a16="http://schemas.microsoft.com/office/drawing/2014/main" id="{A080AE9A-4A46-4652-A0FC-0BDC3CFC0308}"/>
              </a:ext>
            </a:extLst>
          </p:cNvPr>
          <p:cNvSpPr/>
          <p:nvPr/>
        </p:nvSpPr>
        <p:spPr>
          <a:xfrm>
            <a:off x="6382251" y="2307894"/>
            <a:ext cx="2141626" cy="2239337"/>
          </a:xfrm>
          <a:prstGeom prst="upArrow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50">
            <a:extLst>
              <a:ext uri="{FF2B5EF4-FFF2-40B4-BE49-F238E27FC236}">
                <a16:creationId xmlns:a16="http://schemas.microsoft.com/office/drawing/2014/main" id="{02A7DC8D-B04F-4E38-B787-83BCF46D636A}"/>
              </a:ext>
            </a:extLst>
          </p:cNvPr>
          <p:cNvSpPr/>
          <p:nvPr/>
        </p:nvSpPr>
        <p:spPr>
          <a:xfrm>
            <a:off x="9096376" y="1748060"/>
            <a:ext cx="2141626" cy="2799171"/>
          </a:xfrm>
          <a:prstGeom prst="upArrow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Rectangle 58">
            <a:extLst>
              <a:ext uri="{FF2B5EF4-FFF2-40B4-BE49-F238E27FC236}">
                <a16:creationId xmlns:a16="http://schemas.microsoft.com/office/drawing/2014/main" id="{23F25666-F2E4-44B0-BDF3-699BA8E0F230}"/>
              </a:ext>
            </a:extLst>
          </p:cNvPr>
          <p:cNvSpPr/>
          <p:nvPr/>
        </p:nvSpPr>
        <p:spPr>
          <a:xfrm>
            <a:off x="1515320" y="3676381"/>
            <a:ext cx="101898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bg1"/>
                </a:solidFill>
              </a:rPr>
              <a:t>Text A</a:t>
            </a:r>
            <a:endParaRPr lang="ko-KR" altLang="en-US" sz="2400" b="1" dirty="0">
              <a:solidFill>
                <a:schemeClr val="bg1"/>
              </a:solidFill>
            </a:endParaRPr>
          </a:p>
        </p:txBody>
      </p:sp>
      <p:sp>
        <p:nvSpPr>
          <p:cNvPr id="20" name="Rectangle 59">
            <a:extLst>
              <a:ext uri="{FF2B5EF4-FFF2-40B4-BE49-F238E27FC236}">
                <a16:creationId xmlns:a16="http://schemas.microsoft.com/office/drawing/2014/main" id="{4D99054D-3209-47A3-9B08-A32774DCBA79}"/>
              </a:ext>
            </a:extLst>
          </p:cNvPr>
          <p:cNvSpPr/>
          <p:nvPr/>
        </p:nvSpPr>
        <p:spPr>
          <a:xfrm>
            <a:off x="4229446" y="3676381"/>
            <a:ext cx="101898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bg1"/>
                </a:solidFill>
              </a:rPr>
              <a:t>Text B</a:t>
            </a:r>
            <a:endParaRPr lang="ko-KR" altLang="en-US" sz="2400" b="1" dirty="0">
              <a:solidFill>
                <a:schemeClr val="bg1"/>
              </a:solidFill>
            </a:endParaRPr>
          </a:p>
        </p:txBody>
      </p:sp>
      <p:sp>
        <p:nvSpPr>
          <p:cNvPr id="21" name="Rectangle 60">
            <a:extLst>
              <a:ext uri="{FF2B5EF4-FFF2-40B4-BE49-F238E27FC236}">
                <a16:creationId xmlns:a16="http://schemas.microsoft.com/office/drawing/2014/main" id="{37E52EF4-D519-4D0D-9BBA-9E00DCB68AD4}"/>
              </a:ext>
            </a:extLst>
          </p:cNvPr>
          <p:cNvSpPr/>
          <p:nvPr/>
        </p:nvSpPr>
        <p:spPr>
          <a:xfrm>
            <a:off x="6943572" y="3676381"/>
            <a:ext cx="101898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bg1"/>
                </a:solidFill>
              </a:rPr>
              <a:t>Text C</a:t>
            </a:r>
            <a:endParaRPr lang="ko-KR" altLang="en-US" sz="2400" b="1" dirty="0">
              <a:solidFill>
                <a:schemeClr val="bg1"/>
              </a:solidFill>
            </a:endParaRPr>
          </a:p>
        </p:txBody>
      </p:sp>
      <p:sp>
        <p:nvSpPr>
          <p:cNvPr id="22" name="Rectangle 61">
            <a:extLst>
              <a:ext uri="{FF2B5EF4-FFF2-40B4-BE49-F238E27FC236}">
                <a16:creationId xmlns:a16="http://schemas.microsoft.com/office/drawing/2014/main" id="{AD42EE89-31A4-4530-96F0-269AD9121CAE}"/>
              </a:ext>
            </a:extLst>
          </p:cNvPr>
          <p:cNvSpPr/>
          <p:nvPr/>
        </p:nvSpPr>
        <p:spPr>
          <a:xfrm>
            <a:off x="9657697" y="3676381"/>
            <a:ext cx="101898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bg1"/>
                </a:solidFill>
              </a:rPr>
              <a:t>Text D</a:t>
            </a:r>
            <a:endParaRPr lang="ko-KR" altLang="en-US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365175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F3924C4-70FC-4C48-BCE4-0D2BD901A19D}"/>
              </a:ext>
            </a:extLst>
          </p:cNvPr>
          <p:cNvSpPr txBox="1"/>
          <p:nvPr/>
        </p:nvSpPr>
        <p:spPr>
          <a:xfrm>
            <a:off x="0" y="995401"/>
            <a:ext cx="12192000" cy="92333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54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rPr>
              <a:t>Columns Style</a:t>
            </a:r>
            <a:endParaRPr lang="ko-KR" altLang="en-US" sz="5400" dirty="0">
              <a:solidFill>
                <a:schemeClr val="tx1">
                  <a:lumMod val="85000"/>
                  <a:lumOff val="15000"/>
                </a:schemeClr>
              </a:solidFill>
              <a:latin typeface="+mj-lt"/>
              <a:cs typeface="Arial" pitchFamily="34" charset="0"/>
            </a:endParaRPr>
          </a:p>
        </p:txBody>
      </p:sp>
      <p:grpSp>
        <p:nvGrpSpPr>
          <p:cNvPr id="5" name="Group 15">
            <a:extLst>
              <a:ext uri="{FF2B5EF4-FFF2-40B4-BE49-F238E27FC236}">
                <a16:creationId xmlns:a16="http://schemas.microsoft.com/office/drawing/2014/main" id="{865500DB-BF38-478D-A336-E7B16433AE35}"/>
              </a:ext>
            </a:extLst>
          </p:cNvPr>
          <p:cNvGrpSpPr/>
          <p:nvPr/>
        </p:nvGrpSpPr>
        <p:grpSpPr>
          <a:xfrm>
            <a:off x="4470782" y="3096243"/>
            <a:ext cx="3433370" cy="2090677"/>
            <a:chOff x="656084" y="3396711"/>
            <a:chExt cx="3746765" cy="2090677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12096CD5-3BD4-4798-9755-39BA72A8BA62}"/>
                </a:ext>
              </a:extLst>
            </p:cNvPr>
            <p:cNvSpPr txBox="1"/>
            <p:nvPr/>
          </p:nvSpPr>
          <p:spPr>
            <a:xfrm>
              <a:off x="656084" y="3396711"/>
              <a:ext cx="374676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accent5"/>
                  </a:solidFill>
                  <a:cs typeface="Arial" pitchFamily="34" charset="0"/>
                </a:rPr>
                <a:t>Contents B </a:t>
              </a:r>
              <a:endParaRPr lang="ko-KR" altLang="en-US" sz="1400" b="1" dirty="0">
                <a:solidFill>
                  <a:schemeClr val="accent5"/>
                </a:solidFill>
                <a:cs typeface="Arial" pitchFamily="34" charset="0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B7480ABB-2EB5-4DAA-B7E9-91C92999EC04}"/>
                </a:ext>
              </a:extLst>
            </p:cNvPr>
            <p:cNvSpPr txBox="1"/>
            <p:nvPr/>
          </p:nvSpPr>
          <p:spPr>
            <a:xfrm>
              <a:off x="656084" y="3733062"/>
              <a:ext cx="3746765" cy="1754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Example Text : Get a modern PowerPoint  Presentation that is beautifully designed. 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You can simply impress your audience and add a unique zing and appeal to your Reports and Presentations with our Templates.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</a:p>
            <a:p>
              <a:endPara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  </a:t>
              </a:r>
            </a:p>
          </p:txBody>
        </p:sp>
      </p:grpSp>
      <p:grpSp>
        <p:nvGrpSpPr>
          <p:cNvPr id="8" name="Group 24">
            <a:extLst>
              <a:ext uri="{FF2B5EF4-FFF2-40B4-BE49-F238E27FC236}">
                <a16:creationId xmlns:a16="http://schemas.microsoft.com/office/drawing/2014/main" id="{962FAF62-3AFF-4542-ADEE-3DA178D68277}"/>
              </a:ext>
            </a:extLst>
          </p:cNvPr>
          <p:cNvGrpSpPr/>
          <p:nvPr/>
        </p:nvGrpSpPr>
        <p:grpSpPr>
          <a:xfrm>
            <a:off x="811583" y="3096243"/>
            <a:ext cx="3433370" cy="2090677"/>
            <a:chOff x="656084" y="3396711"/>
            <a:chExt cx="3746765" cy="2090677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D652D5F2-D715-4F9E-BB2E-C8679E036FA9}"/>
                </a:ext>
              </a:extLst>
            </p:cNvPr>
            <p:cNvSpPr txBox="1"/>
            <p:nvPr/>
          </p:nvSpPr>
          <p:spPr>
            <a:xfrm>
              <a:off x="656084" y="3396711"/>
              <a:ext cx="374676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accent1"/>
                  </a:solidFill>
                  <a:cs typeface="Arial" pitchFamily="34" charset="0"/>
                </a:rPr>
                <a:t>Contents A </a:t>
              </a:r>
              <a:endParaRPr lang="ko-KR" altLang="en-US" sz="1400" b="1" dirty="0">
                <a:solidFill>
                  <a:schemeClr val="accent1"/>
                </a:solidFill>
                <a:cs typeface="Arial" pitchFamily="34" charset="0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E0347101-2D57-4A53-ADFD-4FD5AAC43214}"/>
                </a:ext>
              </a:extLst>
            </p:cNvPr>
            <p:cNvSpPr txBox="1"/>
            <p:nvPr/>
          </p:nvSpPr>
          <p:spPr>
            <a:xfrm>
              <a:off x="656084" y="3733062"/>
              <a:ext cx="3746765" cy="1754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Example Text : Get a modern PowerPoint  Presentation that is beautifully designed. 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You can simply impress your audience and add a unique zing and appeal to your Reports and Presentations with our Templates.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</a:p>
            <a:p>
              <a:endPara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  </a:t>
              </a:r>
            </a:p>
          </p:txBody>
        </p:sp>
      </p:grpSp>
      <p:grpSp>
        <p:nvGrpSpPr>
          <p:cNvPr id="11" name="Group 27">
            <a:extLst>
              <a:ext uri="{FF2B5EF4-FFF2-40B4-BE49-F238E27FC236}">
                <a16:creationId xmlns:a16="http://schemas.microsoft.com/office/drawing/2014/main" id="{D829F404-B367-49BB-9613-6BD29A2C9834}"/>
              </a:ext>
            </a:extLst>
          </p:cNvPr>
          <p:cNvGrpSpPr/>
          <p:nvPr/>
        </p:nvGrpSpPr>
        <p:grpSpPr>
          <a:xfrm>
            <a:off x="8129980" y="3096243"/>
            <a:ext cx="3433370" cy="2090677"/>
            <a:chOff x="656084" y="3396711"/>
            <a:chExt cx="3746765" cy="2090677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B2CC4D4F-BACC-4448-8B37-07882EF3497F}"/>
                </a:ext>
              </a:extLst>
            </p:cNvPr>
            <p:cNvSpPr txBox="1"/>
            <p:nvPr/>
          </p:nvSpPr>
          <p:spPr>
            <a:xfrm>
              <a:off x="656084" y="3396711"/>
              <a:ext cx="374676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accent3"/>
                  </a:solidFill>
                  <a:cs typeface="Arial" pitchFamily="34" charset="0"/>
                </a:rPr>
                <a:t>Contents C </a:t>
              </a:r>
              <a:endParaRPr lang="ko-KR" altLang="en-US" sz="1400" b="1" dirty="0">
                <a:solidFill>
                  <a:schemeClr val="accent3"/>
                </a:solidFill>
                <a:cs typeface="Arial" pitchFamily="34" charset="0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DE550D40-1145-42EA-864B-644E319F8430}"/>
                </a:ext>
              </a:extLst>
            </p:cNvPr>
            <p:cNvSpPr txBox="1"/>
            <p:nvPr/>
          </p:nvSpPr>
          <p:spPr>
            <a:xfrm>
              <a:off x="656084" y="3733062"/>
              <a:ext cx="3746765" cy="1754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Example Text : Get a modern PowerPoint  Presentation that is beautifully designed. 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You can simply impress your audience and add a unique zing and appeal to your Reports and Presentations with our Templates.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</a:p>
            <a:p>
              <a:endPara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  </a:t>
              </a: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F6A79F98-EB02-4460-A868-25EF0A0A5DA8}"/>
              </a:ext>
            </a:extLst>
          </p:cNvPr>
          <p:cNvSpPr txBox="1"/>
          <p:nvPr/>
        </p:nvSpPr>
        <p:spPr>
          <a:xfrm>
            <a:off x="3551758" y="2164473"/>
            <a:ext cx="5271418" cy="6669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GB" altLang="ko-KR" sz="1867" dirty="0">
                <a:solidFill>
                  <a:schemeClr val="accent4"/>
                </a:solidFill>
                <a:cs typeface="Arial" pitchFamily="34" charset="0"/>
              </a:rPr>
              <a:t>L</a:t>
            </a:r>
            <a:r>
              <a:rPr lang="en-US" altLang="ko-KR" sz="1867" dirty="0">
                <a:solidFill>
                  <a:schemeClr val="accent4"/>
                </a:solidFill>
                <a:cs typeface="Arial" pitchFamily="34" charset="0"/>
              </a:rPr>
              <a:t>OREM IPSUM DOLOR SIT AMET, CU USU AGAM INTEGRE IMPEDIT.</a:t>
            </a:r>
            <a:endParaRPr lang="ko-KR" altLang="en-US" sz="1867" dirty="0">
              <a:solidFill>
                <a:schemeClr val="accent4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9153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DCBC881-7AF8-4C61-9CC2-DE12FF912A7F}"/>
              </a:ext>
            </a:extLst>
          </p:cNvPr>
          <p:cNvSpPr txBox="1"/>
          <p:nvPr/>
        </p:nvSpPr>
        <p:spPr>
          <a:xfrm>
            <a:off x="0" y="124580"/>
            <a:ext cx="12192000" cy="92333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54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rPr>
              <a:t>Columns Style</a:t>
            </a:r>
            <a:endParaRPr lang="ko-KR" altLang="en-US" sz="5400" dirty="0">
              <a:solidFill>
                <a:schemeClr val="tx1">
                  <a:lumMod val="85000"/>
                  <a:lumOff val="15000"/>
                </a:schemeClr>
              </a:solidFill>
              <a:latin typeface="+mj-lt"/>
              <a:cs typeface="Arial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28A20F1-624C-4F0C-A85A-00E47291C8A9}"/>
              </a:ext>
            </a:extLst>
          </p:cNvPr>
          <p:cNvSpPr txBox="1"/>
          <p:nvPr/>
        </p:nvSpPr>
        <p:spPr>
          <a:xfrm>
            <a:off x="2533650" y="1530230"/>
            <a:ext cx="71247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You can simply impress your audience and add a unique zing and appeal to your Presentations. Easy to change colors, photos and Text. </a:t>
            </a:r>
            <a:endParaRPr lang="ko-KR" altLang="en-US" sz="1400" b="1" dirty="0">
              <a:solidFill>
                <a:schemeClr val="tx1">
                  <a:lumMod val="85000"/>
                  <a:lumOff val="15000"/>
                </a:schemeClr>
              </a:solidFill>
              <a:cs typeface="Arial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CF09053-7DFB-45F3-BD60-98D8A4DEA3B9}"/>
              </a:ext>
            </a:extLst>
          </p:cNvPr>
          <p:cNvSpPr txBox="1"/>
          <p:nvPr/>
        </p:nvSpPr>
        <p:spPr>
          <a:xfrm>
            <a:off x="2533650" y="2522157"/>
            <a:ext cx="7124700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Get a modern PowerPoint  Presentation that is beautifully designed.</a:t>
            </a:r>
            <a:endParaRPr lang="ko-KR" altLang="en-US" sz="1200" dirty="0">
              <a:solidFill>
                <a:schemeClr val="tx1">
                  <a:lumMod val="85000"/>
                  <a:lumOff val="15000"/>
                </a:schemeClr>
              </a:solidFill>
              <a:cs typeface="Arial" pitchFamily="34" charset="0"/>
            </a:endParaRPr>
          </a:p>
          <a:p>
            <a:endParaRPr lang="en-US" altLang="ko-KR" sz="1200" dirty="0">
              <a:solidFill>
                <a:schemeClr val="tx1">
                  <a:lumMod val="85000"/>
                  <a:lumOff val="15000"/>
                </a:schemeClr>
              </a:solidFill>
              <a:cs typeface="Arial" pitchFamily="34" charset="0"/>
            </a:endParaRPr>
          </a:p>
          <a:p>
            <a:r>
              <a:rPr lang="en-US" altLang="ko-KR" sz="1200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You can simply impress your audience and add a unique zing and appeal to your Presentations. I hope and I believe that this Template will your Time, Money and Reputation. Easy to change colors, photos and Text.  You can simply impress your audience and add a unique zing and appeal to your Presentations. You can simply impress your audience and add a unique zing and appeal to your Presentations. Easy to change colors, photos and Text.  You can simply impress your audience and add a unique zing and appeal to your Presentations. You can simply impress your audience and add a unique zing and appeal to your Presentations. I hope and I believe that this Template will your Time, Money and Reputation. Easy to change colors, photos and Text. You can simply impress your audience and add a unique zing and appeal to your Presentations. I hope and I believe that this Template will your Time, Money and Reputation. Easy to change colors, photos and Text.  You can simply impress your audience and add a unique zing and appeal to your Presentations. </a:t>
            </a:r>
          </a:p>
          <a:p>
            <a:endParaRPr lang="en-US" altLang="ko-KR" sz="1200" dirty="0">
              <a:solidFill>
                <a:schemeClr val="tx1">
                  <a:lumMod val="85000"/>
                  <a:lumOff val="15000"/>
                </a:schemeClr>
              </a:solidFill>
              <a:cs typeface="Arial" pitchFamily="34" charset="0"/>
            </a:endParaRPr>
          </a:p>
          <a:p>
            <a:r>
              <a:rPr lang="en-US" altLang="ko-KR" sz="1200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I hope and I believe that this Template will your Time, Money and Reputation. You can simply impress your audience and add a unique zing and appeal to your Presentations. Easy to change colors, photos and Text.</a:t>
            </a:r>
          </a:p>
          <a:p>
            <a:endParaRPr lang="en-US" altLang="ko-KR" sz="1200" dirty="0">
              <a:solidFill>
                <a:schemeClr val="tx1">
                  <a:lumMod val="85000"/>
                  <a:lumOff val="15000"/>
                </a:schemeClr>
              </a:solidFill>
              <a:cs typeface="Arial" pitchFamily="34" charset="0"/>
            </a:endParaRPr>
          </a:p>
          <a:p>
            <a:r>
              <a:rPr lang="en-US" altLang="ko-KR" sz="1200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Easy to change colors, photos and Text.</a:t>
            </a:r>
            <a:endParaRPr lang="ko-KR" altLang="en-US" sz="1200" dirty="0">
              <a:solidFill>
                <a:schemeClr val="tx1">
                  <a:lumMod val="85000"/>
                  <a:lumOff val="15000"/>
                </a:schemeClr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981663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그룹 5">
            <a:extLst>
              <a:ext uri="{FF2B5EF4-FFF2-40B4-BE49-F238E27FC236}">
                <a16:creationId xmlns:a16="http://schemas.microsoft.com/office/drawing/2014/main" id="{DB78B233-0C8D-45A5-8751-33D245799508}"/>
              </a:ext>
            </a:extLst>
          </p:cNvPr>
          <p:cNvGrpSpPr/>
          <p:nvPr/>
        </p:nvGrpSpPr>
        <p:grpSpPr>
          <a:xfrm>
            <a:off x="1" y="2769507"/>
            <a:ext cx="12191999" cy="1318987"/>
            <a:chOff x="1" y="4959383"/>
            <a:chExt cx="12191999" cy="1318987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04D4B9BB-E7D7-4117-8D9A-BAEF4C137C27}"/>
                </a:ext>
              </a:extLst>
            </p:cNvPr>
            <p:cNvSpPr txBox="1"/>
            <p:nvPr/>
          </p:nvSpPr>
          <p:spPr>
            <a:xfrm>
              <a:off x="1" y="4959383"/>
              <a:ext cx="12191999" cy="101566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60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rPr>
                <a:t>THANK YOU</a:t>
              </a:r>
              <a:endParaRPr lang="ko-KR" altLang="en-US" sz="6000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52E2B5FA-014D-44CA-ABAE-2D16D07268C9}"/>
                </a:ext>
              </a:extLst>
            </p:cNvPr>
            <p:cNvSpPr txBox="1"/>
            <p:nvPr/>
          </p:nvSpPr>
          <p:spPr>
            <a:xfrm>
              <a:off x="148" y="5898714"/>
              <a:ext cx="12191852" cy="37965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1867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rPr>
                <a:t>Insert the Subtitle of Your Presentation</a:t>
              </a:r>
              <a:endParaRPr lang="ko-KR" altLang="en-US" sz="1867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2165651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3" name="Group 476">
            <a:extLst>
              <a:ext uri="{FF2B5EF4-FFF2-40B4-BE49-F238E27FC236}">
                <a16:creationId xmlns:a16="http://schemas.microsoft.com/office/drawing/2014/main" id="{98909981-886C-42D4-A333-F02CAF69FF68}"/>
              </a:ext>
            </a:extLst>
          </p:cNvPr>
          <p:cNvGrpSpPr/>
          <p:nvPr/>
        </p:nvGrpSpPr>
        <p:grpSpPr>
          <a:xfrm>
            <a:off x="8674650" y="1328626"/>
            <a:ext cx="3324710" cy="1819835"/>
            <a:chOff x="8045683" y="3213336"/>
            <a:chExt cx="2230923" cy="1221132"/>
          </a:xfrm>
        </p:grpSpPr>
        <p:sp>
          <p:nvSpPr>
            <p:cNvPr id="194" name="Oval 498">
              <a:extLst>
                <a:ext uri="{FF2B5EF4-FFF2-40B4-BE49-F238E27FC236}">
                  <a16:creationId xmlns:a16="http://schemas.microsoft.com/office/drawing/2014/main" id="{3188410F-CDA7-4B23-8357-59AFCD2C0BFB}"/>
                </a:ext>
              </a:extLst>
            </p:cNvPr>
            <p:cNvSpPr/>
            <p:nvPr/>
          </p:nvSpPr>
          <p:spPr>
            <a:xfrm>
              <a:off x="8045683" y="3566425"/>
              <a:ext cx="2230923" cy="86804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5" name="Oval 499">
              <a:extLst>
                <a:ext uri="{FF2B5EF4-FFF2-40B4-BE49-F238E27FC236}">
                  <a16:creationId xmlns:a16="http://schemas.microsoft.com/office/drawing/2014/main" id="{116C8A54-EA58-499F-BA73-571594FB9064}"/>
                </a:ext>
              </a:extLst>
            </p:cNvPr>
            <p:cNvSpPr/>
            <p:nvPr/>
          </p:nvSpPr>
          <p:spPr>
            <a:xfrm>
              <a:off x="8164171" y="3579121"/>
              <a:ext cx="2011237" cy="782564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6" name="Freeform: Shape 500">
              <a:extLst>
                <a:ext uri="{FF2B5EF4-FFF2-40B4-BE49-F238E27FC236}">
                  <a16:creationId xmlns:a16="http://schemas.microsoft.com/office/drawing/2014/main" id="{D8DC7305-18EE-4247-8FB0-C21F57BD9250}"/>
                </a:ext>
              </a:extLst>
            </p:cNvPr>
            <p:cNvSpPr/>
            <p:nvPr/>
          </p:nvSpPr>
          <p:spPr>
            <a:xfrm>
              <a:off x="9404815" y="3589991"/>
              <a:ext cx="689965" cy="413720"/>
            </a:xfrm>
            <a:custGeom>
              <a:avLst/>
              <a:gdLst>
                <a:gd name="connsiteX0" fmla="*/ 909995 w 977556"/>
                <a:gd name="connsiteY0" fmla="*/ 315657 h 586167"/>
                <a:gd name="connsiteX1" fmla="*/ 868085 w 977556"/>
                <a:gd name="connsiteY1" fmla="*/ 287082 h 586167"/>
                <a:gd name="connsiteX2" fmla="*/ 815697 w 977556"/>
                <a:gd name="connsiteY2" fmla="*/ 205167 h 586167"/>
                <a:gd name="connsiteX3" fmla="*/ 794742 w 977556"/>
                <a:gd name="connsiteY3" fmla="*/ 166115 h 586167"/>
                <a:gd name="connsiteX4" fmla="*/ 766167 w 977556"/>
                <a:gd name="connsiteY4" fmla="*/ 144207 h 586167"/>
                <a:gd name="connsiteX5" fmla="*/ 714732 w 977556"/>
                <a:gd name="connsiteY5" fmla="*/ 108012 h 586167"/>
                <a:gd name="connsiteX6" fmla="*/ 588050 w 977556"/>
                <a:gd name="connsiteY6" fmla="*/ 60387 h 586167"/>
                <a:gd name="connsiteX7" fmla="*/ 503277 w 977556"/>
                <a:gd name="connsiteY7" fmla="*/ 35622 h 586167"/>
                <a:gd name="connsiteX8" fmla="*/ 478512 w 977556"/>
                <a:gd name="connsiteY8" fmla="*/ 19430 h 586167"/>
                <a:gd name="connsiteX9" fmla="*/ 420410 w 977556"/>
                <a:gd name="connsiteY9" fmla="*/ 1332 h 586167"/>
                <a:gd name="connsiteX10" fmla="*/ 321350 w 977556"/>
                <a:gd name="connsiteY10" fmla="*/ 380 h 586167"/>
                <a:gd name="connsiteX11" fmla="*/ 192762 w 977556"/>
                <a:gd name="connsiteY11" fmla="*/ 38480 h 586167"/>
                <a:gd name="connsiteX12" fmla="*/ 142280 w 977556"/>
                <a:gd name="connsiteY12" fmla="*/ 70865 h 586167"/>
                <a:gd name="connsiteX13" fmla="*/ 104180 w 977556"/>
                <a:gd name="connsiteY13" fmla="*/ 76580 h 586167"/>
                <a:gd name="connsiteX14" fmla="*/ 3215 w 977556"/>
                <a:gd name="connsiteY14" fmla="*/ 117537 h 586167"/>
                <a:gd name="connsiteX15" fmla="*/ 357 w 977556"/>
                <a:gd name="connsiteY15" fmla="*/ 129920 h 586167"/>
                <a:gd name="connsiteX16" fmla="*/ 69890 w 977556"/>
                <a:gd name="connsiteY16" fmla="*/ 213740 h 586167"/>
                <a:gd name="connsiteX17" fmla="*/ 110847 w 977556"/>
                <a:gd name="connsiteY17" fmla="*/ 231837 h 586167"/>
                <a:gd name="connsiteX18" fmla="*/ 134660 w 977556"/>
                <a:gd name="connsiteY18" fmla="*/ 282320 h 586167"/>
                <a:gd name="connsiteX19" fmla="*/ 132755 w 977556"/>
                <a:gd name="connsiteY19" fmla="*/ 338517 h 586167"/>
                <a:gd name="connsiteX20" fmla="*/ 182285 w 977556"/>
                <a:gd name="connsiteY20" fmla="*/ 357567 h 586167"/>
                <a:gd name="connsiteX21" fmla="*/ 219432 w 977556"/>
                <a:gd name="connsiteY21" fmla="*/ 315657 h 586167"/>
                <a:gd name="connsiteX22" fmla="*/ 258485 w 977556"/>
                <a:gd name="connsiteY22" fmla="*/ 274700 h 586167"/>
                <a:gd name="connsiteX23" fmla="*/ 319445 w 977556"/>
                <a:gd name="connsiteY23" fmla="*/ 276605 h 586167"/>
                <a:gd name="connsiteX24" fmla="*/ 366117 w 977556"/>
                <a:gd name="connsiteY24" fmla="*/ 320420 h 586167"/>
                <a:gd name="connsiteX25" fmla="*/ 396597 w 977556"/>
                <a:gd name="connsiteY25" fmla="*/ 334707 h 586167"/>
                <a:gd name="connsiteX26" fmla="*/ 461367 w 977556"/>
                <a:gd name="connsiteY26" fmla="*/ 342327 h 586167"/>
                <a:gd name="connsiteX27" fmla="*/ 509945 w 977556"/>
                <a:gd name="connsiteY27" fmla="*/ 397572 h 586167"/>
                <a:gd name="connsiteX28" fmla="*/ 554712 w 977556"/>
                <a:gd name="connsiteY28" fmla="*/ 457580 h 586167"/>
                <a:gd name="connsiteX29" fmla="*/ 606147 w 977556"/>
                <a:gd name="connsiteY29" fmla="*/ 468057 h 586167"/>
                <a:gd name="connsiteX30" fmla="*/ 671870 w 977556"/>
                <a:gd name="connsiteY30" fmla="*/ 470915 h 586167"/>
                <a:gd name="connsiteX31" fmla="*/ 691872 w 977556"/>
                <a:gd name="connsiteY31" fmla="*/ 502347 h 586167"/>
                <a:gd name="connsiteX32" fmla="*/ 674727 w 977556"/>
                <a:gd name="connsiteY32" fmla="*/ 533780 h 586167"/>
                <a:gd name="connsiteX33" fmla="*/ 665202 w 977556"/>
                <a:gd name="connsiteY33" fmla="*/ 571880 h 586167"/>
                <a:gd name="connsiteX34" fmla="*/ 705207 w 977556"/>
                <a:gd name="connsiteY34" fmla="*/ 586167 h 586167"/>
                <a:gd name="connsiteX35" fmla="*/ 706160 w 977556"/>
                <a:gd name="connsiteY35" fmla="*/ 586167 h 586167"/>
                <a:gd name="connsiteX36" fmla="*/ 813792 w 977556"/>
                <a:gd name="connsiteY36" fmla="*/ 546162 h 586167"/>
                <a:gd name="connsiteX37" fmla="*/ 904280 w 977556"/>
                <a:gd name="connsiteY37" fmla="*/ 527112 h 586167"/>
                <a:gd name="connsiteX38" fmla="*/ 963335 w 977556"/>
                <a:gd name="connsiteY38" fmla="*/ 550925 h 586167"/>
                <a:gd name="connsiteX39" fmla="*/ 975717 w 977556"/>
                <a:gd name="connsiteY39" fmla="*/ 545210 h 586167"/>
                <a:gd name="connsiteX40" fmla="*/ 963335 w 977556"/>
                <a:gd name="connsiteY40" fmla="*/ 485202 h 586167"/>
                <a:gd name="connsiteX41" fmla="*/ 940475 w 977556"/>
                <a:gd name="connsiteY41" fmla="*/ 392810 h 586167"/>
                <a:gd name="connsiteX42" fmla="*/ 909995 w 977556"/>
                <a:gd name="connsiteY42" fmla="*/ 315657 h 586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977556" h="586167">
                  <a:moveTo>
                    <a:pt x="909995" y="315657"/>
                  </a:moveTo>
                  <a:cubicBezTo>
                    <a:pt x="896660" y="305180"/>
                    <a:pt x="881420" y="297560"/>
                    <a:pt x="868085" y="287082"/>
                  </a:cubicBezTo>
                  <a:cubicBezTo>
                    <a:pt x="841415" y="266127"/>
                    <a:pt x="818555" y="242315"/>
                    <a:pt x="815697" y="205167"/>
                  </a:cubicBezTo>
                  <a:cubicBezTo>
                    <a:pt x="814745" y="188975"/>
                    <a:pt x="806172" y="176592"/>
                    <a:pt x="794742" y="166115"/>
                  </a:cubicBezTo>
                  <a:cubicBezTo>
                    <a:pt x="785217" y="158495"/>
                    <a:pt x="775692" y="150875"/>
                    <a:pt x="766167" y="144207"/>
                  </a:cubicBezTo>
                  <a:cubicBezTo>
                    <a:pt x="749022" y="131825"/>
                    <a:pt x="729972" y="122300"/>
                    <a:pt x="714732" y="108012"/>
                  </a:cubicBezTo>
                  <a:cubicBezTo>
                    <a:pt x="678537" y="75627"/>
                    <a:pt x="638532" y="57530"/>
                    <a:pt x="588050" y="60387"/>
                  </a:cubicBezTo>
                  <a:cubicBezTo>
                    <a:pt x="557570" y="62292"/>
                    <a:pt x="528995" y="53720"/>
                    <a:pt x="503277" y="35622"/>
                  </a:cubicBezTo>
                  <a:cubicBezTo>
                    <a:pt x="495657" y="29907"/>
                    <a:pt x="487085" y="25145"/>
                    <a:pt x="478512" y="19430"/>
                  </a:cubicBezTo>
                  <a:cubicBezTo>
                    <a:pt x="461367" y="8000"/>
                    <a:pt x="441365" y="2285"/>
                    <a:pt x="420410" y="1332"/>
                  </a:cubicBezTo>
                  <a:cubicBezTo>
                    <a:pt x="387072" y="380"/>
                    <a:pt x="353735" y="2285"/>
                    <a:pt x="321350" y="380"/>
                  </a:cubicBezTo>
                  <a:cubicBezTo>
                    <a:pt x="273725" y="-2478"/>
                    <a:pt x="231815" y="10857"/>
                    <a:pt x="192762" y="38480"/>
                  </a:cubicBezTo>
                  <a:cubicBezTo>
                    <a:pt x="176570" y="49910"/>
                    <a:pt x="158472" y="59435"/>
                    <a:pt x="142280" y="70865"/>
                  </a:cubicBezTo>
                  <a:cubicBezTo>
                    <a:pt x="129897" y="78485"/>
                    <a:pt x="117515" y="80390"/>
                    <a:pt x="104180" y="76580"/>
                  </a:cubicBezTo>
                  <a:cubicBezTo>
                    <a:pt x="60365" y="66102"/>
                    <a:pt x="28932" y="84200"/>
                    <a:pt x="3215" y="117537"/>
                  </a:cubicBezTo>
                  <a:cubicBezTo>
                    <a:pt x="357" y="121347"/>
                    <a:pt x="-595" y="125157"/>
                    <a:pt x="357" y="129920"/>
                  </a:cubicBezTo>
                  <a:cubicBezTo>
                    <a:pt x="8930" y="169925"/>
                    <a:pt x="30837" y="198500"/>
                    <a:pt x="69890" y="213740"/>
                  </a:cubicBezTo>
                  <a:cubicBezTo>
                    <a:pt x="84177" y="219455"/>
                    <a:pt x="98465" y="224217"/>
                    <a:pt x="110847" y="231837"/>
                  </a:cubicBezTo>
                  <a:cubicBezTo>
                    <a:pt x="129897" y="244220"/>
                    <a:pt x="138470" y="260412"/>
                    <a:pt x="134660" y="282320"/>
                  </a:cubicBezTo>
                  <a:cubicBezTo>
                    <a:pt x="131802" y="300417"/>
                    <a:pt x="128945" y="319467"/>
                    <a:pt x="132755" y="338517"/>
                  </a:cubicBezTo>
                  <a:cubicBezTo>
                    <a:pt x="139422" y="368997"/>
                    <a:pt x="156567" y="375665"/>
                    <a:pt x="182285" y="357567"/>
                  </a:cubicBezTo>
                  <a:cubicBezTo>
                    <a:pt x="197525" y="346137"/>
                    <a:pt x="208002" y="330897"/>
                    <a:pt x="219432" y="315657"/>
                  </a:cubicBezTo>
                  <a:cubicBezTo>
                    <a:pt x="230862" y="301370"/>
                    <a:pt x="243245" y="286130"/>
                    <a:pt x="258485" y="274700"/>
                  </a:cubicBezTo>
                  <a:cubicBezTo>
                    <a:pt x="281345" y="257555"/>
                    <a:pt x="298490" y="258507"/>
                    <a:pt x="319445" y="276605"/>
                  </a:cubicBezTo>
                  <a:cubicBezTo>
                    <a:pt x="335637" y="290892"/>
                    <a:pt x="350877" y="305180"/>
                    <a:pt x="366117" y="320420"/>
                  </a:cubicBezTo>
                  <a:cubicBezTo>
                    <a:pt x="374690" y="328992"/>
                    <a:pt x="385167" y="333755"/>
                    <a:pt x="396597" y="334707"/>
                  </a:cubicBezTo>
                  <a:cubicBezTo>
                    <a:pt x="418505" y="337565"/>
                    <a:pt x="440412" y="337565"/>
                    <a:pt x="461367" y="342327"/>
                  </a:cubicBezTo>
                  <a:cubicBezTo>
                    <a:pt x="493752" y="349947"/>
                    <a:pt x="507087" y="365187"/>
                    <a:pt x="509945" y="397572"/>
                  </a:cubicBezTo>
                  <a:cubicBezTo>
                    <a:pt x="512802" y="427100"/>
                    <a:pt x="528042" y="446150"/>
                    <a:pt x="554712" y="457580"/>
                  </a:cubicBezTo>
                  <a:cubicBezTo>
                    <a:pt x="570905" y="465200"/>
                    <a:pt x="588050" y="467105"/>
                    <a:pt x="606147" y="468057"/>
                  </a:cubicBezTo>
                  <a:cubicBezTo>
                    <a:pt x="628055" y="469010"/>
                    <a:pt x="649962" y="469010"/>
                    <a:pt x="671870" y="470915"/>
                  </a:cubicBezTo>
                  <a:cubicBezTo>
                    <a:pt x="691872" y="472820"/>
                    <a:pt x="697587" y="483297"/>
                    <a:pt x="691872" y="502347"/>
                  </a:cubicBezTo>
                  <a:cubicBezTo>
                    <a:pt x="688062" y="513777"/>
                    <a:pt x="681395" y="524255"/>
                    <a:pt x="674727" y="533780"/>
                  </a:cubicBezTo>
                  <a:cubicBezTo>
                    <a:pt x="668060" y="545210"/>
                    <a:pt x="656630" y="557592"/>
                    <a:pt x="665202" y="571880"/>
                  </a:cubicBezTo>
                  <a:cubicBezTo>
                    <a:pt x="673775" y="586167"/>
                    <a:pt x="689967" y="586167"/>
                    <a:pt x="705207" y="586167"/>
                  </a:cubicBezTo>
                  <a:cubicBezTo>
                    <a:pt x="706160" y="586167"/>
                    <a:pt x="706160" y="586167"/>
                    <a:pt x="706160" y="586167"/>
                  </a:cubicBezTo>
                  <a:cubicBezTo>
                    <a:pt x="746165" y="584262"/>
                    <a:pt x="781407" y="568070"/>
                    <a:pt x="813792" y="546162"/>
                  </a:cubicBezTo>
                  <a:cubicBezTo>
                    <a:pt x="841415" y="527112"/>
                    <a:pt x="870942" y="520445"/>
                    <a:pt x="904280" y="527112"/>
                  </a:cubicBezTo>
                  <a:cubicBezTo>
                    <a:pt x="926187" y="530922"/>
                    <a:pt x="945237" y="539495"/>
                    <a:pt x="963335" y="550925"/>
                  </a:cubicBezTo>
                  <a:cubicBezTo>
                    <a:pt x="970955" y="555687"/>
                    <a:pt x="973812" y="553782"/>
                    <a:pt x="975717" y="545210"/>
                  </a:cubicBezTo>
                  <a:cubicBezTo>
                    <a:pt x="981432" y="523302"/>
                    <a:pt x="972860" y="503300"/>
                    <a:pt x="963335" y="485202"/>
                  </a:cubicBezTo>
                  <a:cubicBezTo>
                    <a:pt x="947142" y="453770"/>
                    <a:pt x="930950" y="422337"/>
                    <a:pt x="940475" y="392810"/>
                  </a:cubicBezTo>
                  <a:cubicBezTo>
                    <a:pt x="942380" y="359472"/>
                    <a:pt x="933807" y="332802"/>
                    <a:pt x="909995" y="315657"/>
                  </a:cubicBezTo>
                  <a:close/>
                </a:path>
              </a:pathLst>
            </a:custGeom>
            <a:solidFill>
              <a:srgbClr val="8BC53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7" name="Freeform: Shape 501">
              <a:extLst>
                <a:ext uri="{FF2B5EF4-FFF2-40B4-BE49-F238E27FC236}">
                  <a16:creationId xmlns:a16="http://schemas.microsoft.com/office/drawing/2014/main" id="{5D9E6B96-2F68-4199-AA0E-0F8AB21D7C29}"/>
                </a:ext>
              </a:extLst>
            </p:cNvPr>
            <p:cNvSpPr/>
            <p:nvPr/>
          </p:nvSpPr>
          <p:spPr>
            <a:xfrm>
              <a:off x="9510310" y="3791200"/>
              <a:ext cx="354472" cy="462147"/>
            </a:xfrm>
            <a:custGeom>
              <a:avLst/>
              <a:gdLst>
                <a:gd name="connsiteX0" fmla="*/ 479140 w 502223"/>
                <a:gd name="connsiteY0" fmla="*/ 208236 h 654779"/>
                <a:gd name="connsiteX1" fmla="*/ 502000 w 502223"/>
                <a:gd name="connsiteY1" fmla="*/ 126321 h 654779"/>
                <a:gd name="connsiteX2" fmla="*/ 495332 w 502223"/>
                <a:gd name="connsiteY2" fmla="*/ 51074 h 654779"/>
                <a:gd name="connsiteX3" fmla="*/ 491523 w 502223"/>
                <a:gd name="connsiteY3" fmla="*/ 42501 h 654779"/>
                <a:gd name="connsiteX4" fmla="*/ 420085 w 502223"/>
                <a:gd name="connsiteY4" fmla="*/ 1544 h 654779"/>
                <a:gd name="connsiteX5" fmla="*/ 337217 w 502223"/>
                <a:gd name="connsiteY5" fmla="*/ 26309 h 654779"/>
                <a:gd name="connsiteX6" fmla="*/ 212440 w 502223"/>
                <a:gd name="connsiteY6" fmla="*/ 64409 h 654779"/>
                <a:gd name="connsiteX7" fmla="*/ 200057 w 502223"/>
                <a:gd name="connsiteY7" fmla="*/ 77744 h 654779"/>
                <a:gd name="connsiteX8" fmla="*/ 209582 w 502223"/>
                <a:gd name="connsiteY8" fmla="*/ 176804 h 654779"/>
                <a:gd name="connsiteX9" fmla="*/ 176245 w 502223"/>
                <a:gd name="connsiteY9" fmla="*/ 236811 h 654779"/>
                <a:gd name="connsiteX10" fmla="*/ 130525 w 502223"/>
                <a:gd name="connsiteY10" fmla="*/ 260624 h 654779"/>
                <a:gd name="connsiteX11" fmla="*/ 79090 w 502223"/>
                <a:gd name="connsiteY11" fmla="*/ 284436 h 654779"/>
                <a:gd name="connsiteX12" fmla="*/ 46705 w 502223"/>
                <a:gd name="connsiteY12" fmla="*/ 360636 h 654779"/>
                <a:gd name="connsiteX13" fmla="*/ 54325 w 502223"/>
                <a:gd name="connsiteY13" fmla="*/ 428264 h 654779"/>
                <a:gd name="connsiteX14" fmla="*/ 14320 w 502223"/>
                <a:gd name="connsiteY14" fmla="*/ 522561 h 654779"/>
                <a:gd name="connsiteX15" fmla="*/ 17177 w 502223"/>
                <a:gd name="connsiteY15" fmla="*/ 598761 h 654779"/>
                <a:gd name="connsiteX16" fmla="*/ 91472 w 502223"/>
                <a:gd name="connsiteY16" fmla="*/ 653054 h 654779"/>
                <a:gd name="connsiteX17" fmla="*/ 103855 w 502223"/>
                <a:gd name="connsiteY17" fmla="*/ 652101 h 654779"/>
                <a:gd name="connsiteX18" fmla="*/ 125762 w 502223"/>
                <a:gd name="connsiteY18" fmla="*/ 635909 h 654779"/>
                <a:gd name="connsiteX19" fmla="*/ 230537 w 502223"/>
                <a:gd name="connsiteY19" fmla="*/ 564471 h 654779"/>
                <a:gd name="connsiteX20" fmla="*/ 389605 w 502223"/>
                <a:gd name="connsiteY20" fmla="*/ 418739 h 654779"/>
                <a:gd name="connsiteX21" fmla="*/ 411512 w 502223"/>
                <a:gd name="connsiteY21" fmla="*/ 394926 h 654779"/>
                <a:gd name="connsiteX22" fmla="*/ 457232 w 502223"/>
                <a:gd name="connsiteY22" fmla="*/ 309201 h 654779"/>
                <a:gd name="connsiteX23" fmla="*/ 458185 w 502223"/>
                <a:gd name="connsiteY23" fmla="*/ 285389 h 654779"/>
                <a:gd name="connsiteX24" fmla="*/ 479140 w 502223"/>
                <a:gd name="connsiteY24" fmla="*/ 208236 h 654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502223" h="654779">
                  <a:moveTo>
                    <a:pt x="479140" y="208236"/>
                  </a:moveTo>
                  <a:cubicBezTo>
                    <a:pt x="493428" y="183471"/>
                    <a:pt x="503905" y="155849"/>
                    <a:pt x="502000" y="126321"/>
                  </a:cubicBezTo>
                  <a:cubicBezTo>
                    <a:pt x="502953" y="100604"/>
                    <a:pt x="494380" y="76791"/>
                    <a:pt x="495332" y="51074"/>
                  </a:cubicBezTo>
                  <a:cubicBezTo>
                    <a:pt x="495332" y="48216"/>
                    <a:pt x="494380" y="45359"/>
                    <a:pt x="491523" y="42501"/>
                  </a:cubicBezTo>
                  <a:cubicBezTo>
                    <a:pt x="471520" y="22499"/>
                    <a:pt x="446755" y="6306"/>
                    <a:pt x="420085" y="1544"/>
                  </a:cubicBezTo>
                  <a:cubicBezTo>
                    <a:pt x="393415" y="-3219"/>
                    <a:pt x="364840" y="2496"/>
                    <a:pt x="337217" y="26309"/>
                  </a:cubicBezTo>
                  <a:cubicBezTo>
                    <a:pt x="301975" y="56789"/>
                    <a:pt x="258160" y="67266"/>
                    <a:pt x="212440" y="64409"/>
                  </a:cubicBezTo>
                  <a:cubicBezTo>
                    <a:pt x="197200" y="63456"/>
                    <a:pt x="198152" y="63456"/>
                    <a:pt x="200057" y="77744"/>
                  </a:cubicBezTo>
                  <a:cubicBezTo>
                    <a:pt x="204820" y="111081"/>
                    <a:pt x="211487" y="143466"/>
                    <a:pt x="209582" y="176804"/>
                  </a:cubicBezTo>
                  <a:cubicBezTo>
                    <a:pt x="207677" y="202521"/>
                    <a:pt x="197200" y="222524"/>
                    <a:pt x="176245" y="236811"/>
                  </a:cubicBezTo>
                  <a:cubicBezTo>
                    <a:pt x="161957" y="247289"/>
                    <a:pt x="145765" y="254909"/>
                    <a:pt x="130525" y="260624"/>
                  </a:cubicBezTo>
                  <a:cubicBezTo>
                    <a:pt x="113380" y="267291"/>
                    <a:pt x="95282" y="274911"/>
                    <a:pt x="79090" y="284436"/>
                  </a:cubicBezTo>
                  <a:cubicBezTo>
                    <a:pt x="43847" y="304439"/>
                    <a:pt x="37180" y="321584"/>
                    <a:pt x="46705" y="360636"/>
                  </a:cubicBezTo>
                  <a:cubicBezTo>
                    <a:pt x="52420" y="382544"/>
                    <a:pt x="58135" y="404451"/>
                    <a:pt x="54325" y="428264"/>
                  </a:cubicBezTo>
                  <a:cubicBezTo>
                    <a:pt x="49562" y="463506"/>
                    <a:pt x="34322" y="493986"/>
                    <a:pt x="14320" y="522561"/>
                  </a:cubicBezTo>
                  <a:cubicBezTo>
                    <a:pt x="-5683" y="551136"/>
                    <a:pt x="-4730" y="572091"/>
                    <a:pt x="17177" y="598761"/>
                  </a:cubicBezTo>
                  <a:cubicBezTo>
                    <a:pt x="37180" y="623526"/>
                    <a:pt x="63850" y="638766"/>
                    <a:pt x="91472" y="653054"/>
                  </a:cubicBezTo>
                  <a:cubicBezTo>
                    <a:pt x="96235" y="655911"/>
                    <a:pt x="100045" y="654959"/>
                    <a:pt x="103855" y="652101"/>
                  </a:cubicBezTo>
                  <a:cubicBezTo>
                    <a:pt x="111475" y="647339"/>
                    <a:pt x="119095" y="642576"/>
                    <a:pt x="125762" y="635909"/>
                  </a:cubicBezTo>
                  <a:cubicBezTo>
                    <a:pt x="157195" y="607334"/>
                    <a:pt x="192437" y="582569"/>
                    <a:pt x="230537" y="564471"/>
                  </a:cubicBezTo>
                  <a:cubicBezTo>
                    <a:pt x="299117" y="532086"/>
                    <a:pt x="349600" y="481604"/>
                    <a:pt x="389605" y="418739"/>
                  </a:cubicBezTo>
                  <a:cubicBezTo>
                    <a:pt x="395320" y="409214"/>
                    <a:pt x="402940" y="401594"/>
                    <a:pt x="411512" y="394926"/>
                  </a:cubicBezTo>
                  <a:cubicBezTo>
                    <a:pt x="440087" y="373971"/>
                    <a:pt x="459137" y="347301"/>
                    <a:pt x="457232" y="309201"/>
                  </a:cubicBezTo>
                  <a:cubicBezTo>
                    <a:pt x="456280" y="301581"/>
                    <a:pt x="458185" y="293009"/>
                    <a:pt x="458185" y="285389"/>
                  </a:cubicBezTo>
                  <a:cubicBezTo>
                    <a:pt x="459137" y="258719"/>
                    <a:pt x="464853" y="233001"/>
                    <a:pt x="479140" y="208236"/>
                  </a:cubicBezTo>
                  <a:close/>
                </a:path>
              </a:pathLst>
            </a:custGeom>
            <a:solidFill>
              <a:srgbClr val="8BC53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8" name="Freeform: Shape 502">
              <a:extLst>
                <a:ext uri="{FF2B5EF4-FFF2-40B4-BE49-F238E27FC236}">
                  <a16:creationId xmlns:a16="http://schemas.microsoft.com/office/drawing/2014/main" id="{4E72C967-0DDD-4533-AA63-88A1821E5B18}"/>
                </a:ext>
              </a:extLst>
            </p:cNvPr>
            <p:cNvSpPr/>
            <p:nvPr/>
          </p:nvSpPr>
          <p:spPr>
            <a:xfrm>
              <a:off x="8730495" y="3843184"/>
              <a:ext cx="398168" cy="464302"/>
            </a:xfrm>
            <a:custGeom>
              <a:avLst/>
              <a:gdLst>
                <a:gd name="connsiteX0" fmla="*/ 261436 w 564133"/>
                <a:gd name="connsiteY0" fmla="*/ 56197 h 657832"/>
                <a:gd name="connsiteX1" fmla="*/ 250006 w 564133"/>
                <a:gd name="connsiteY1" fmla="*/ 0 h 657832"/>
                <a:gd name="connsiteX2" fmla="*/ 162376 w 564133"/>
                <a:gd name="connsiteY2" fmla="*/ 66675 h 657832"/>
                <a:gd name="connsiteX3" fmla="*/ 89033 w 564133"/>
                <a:gd name="connsiteY3" fmla="*/ 161925 h 657832"/>
                <a:gd name="connsiteX4" fmla="*/ 57601 w 564133"/>
                <a:gd name="connsiteY4" fmla="*/ 196215 h 657832"/>
                <a:gd name="connsiteX5" fmla="*/ 36646 w 564133"/>
                <a:gd name="connsiteY5" fmla="*/ 233363 h 657832"/>
                <a:gd name="connsiteX6" fmla="*/ 1403 w 564133"/>
                <a:gd name="connsiteY6" fmla="*/ 389573 h 657832"/>
                <a:gd name="connsiteX7" fmla="*/ 5213 w 564133"/>
                <a:gd name="connsiteY7" fmla="*/ 453390 h 657832"/>
                <a:gd name="connsiteX8" fmla="*/ 17596 w 564133"/>
                <a:gd name="connsiteY8" fmla="*/ 464820 h 657832"/>
                <a:gd name="connsiteX9" fmla="*/ 127133 w 564133"/>
                <a:gd name="connsiteY9" fmla="*/ 486728 h 657832"/>
                <a:gd name="connsiteX10" fmla="*/ 220478 w 564133"/>
                <a:gd name="connsiteY10" fmla="*/ 579120 h 657832"/>
                <a:gd name="connsiteX11" fmla="*/ 231908 w 564133"/>
                <a:gd name="connsiteY11" fmla="*/ 605790 h 657832"/>
                <a:gd name="connsiteX12" fmla="*/ 265246 w 564133"/>
                <a:gd name="connsiteY12" fmla="*/ 650557 h 657832"/>
                <a:gd name="connsiteX13" fmla="*/ 306203 w 564133"/>
                <a:gd name="connsiteY13" fmla="*/ 643890 h 657832"/>
                <a:gd name="connsiteX14" fmla="*/ 315728 w 564133"/>
                <a:gd name="connsiteY14" fmla="*/ 625793 h 657832"/>
                <a:gd name="connsiteX15" fmla="*/ 344303 w 564133"/>
                <a:gd name="connsiteY15" fmla="*/ 546735 h 657832"/>
                <a:gd name="connsiteX16" fmla="*/ 412883 w 564133"/>
                <a:gd name="connsiteY16" fmla="*/ 511492 h 657832"/>
                <a:gd name="connsiteX17" fmla="*/ 434791 w 564133"/>
                <a:gd name="connsiteY17" fmla="*/ 517207 h 657832"/>
                <a:gd name="connsiteX18" fmla="*/ 563378 w 564133"/>
                <a:gd name="connsiteY18" fmla="*/ 373380 h 657832"/>
                <a:gd name="connsiteX19" fmla="*/ 504323 w 564133"/>
                <a:gd name="connsiteY19" fmla="*/ 250507 h 657832"/>
                <a:gd name="connsiteX20" fmla="*/ 490036 w 564133"/>
                <a:gd name="connsiteY20" fmla="*/ 249555 h 657832"/>
                <a:gd name="connsiteX21" fmla="*/ 385261 w 564133"/>
                <a:gd name="connsiteY21" fmla="*/ 239077 h 657832"/>
                <a:gd name="connsiteX22" fmla="*/ 369068 w 564133"/>
                <a:gd name="connsiteY22" fmla="*/ 198120 h 657832"/>
                <a:gd name="connsiteX23" fmla="*/ 367163 w 564133"/>
                <a:gd name="connsiteY23" fmla="*/ 177165 h 657832"/>
                <a:gd name="connsiteX24" fmla="*/ 321443 w 564133"/>
                <a:gd name="connsiteY24" fmla="*/ 102870 h 657832"/>
                <a:gd name="connsiteX25" fmla="*/ 261436 w 564133"/>
                <a:gd name="connsiteY25" fmla="*/ 56197 h 6578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564133" h="657832">
                  <a:moveTo>
                    <a:pt x="261436" y="56197"/>
                  </a:moveTo>
                  <a:cubicBezTo>
                    <a:pt x="253816" y="38100"/>
                    <a:pt x="251911" y="19050"/>
                    <a:pt x="250006" y="0"/>
                  </a:cubicBezTo>
                  <a:cubicBezTo>
                    <a:pt x="212858" y="12382"/>
                    <a:pt x="179521" y="30480"/>
                    <a:pt x="162376" y="66675"/>
                  </a:cubicBezTo>
                  <a:cubicBezTo>
                    <a:pt x="144278" y="103822"/>
                    <a:pt x="119513" y="134302"/>
                    <a:pt x="89033" y="161925"/>
                  </a:cubicBezTo>
                  <a:cubicBezTo>
                    <a:pt x="77603" y="172402"/>
                    <a:pt x="68078" y="184785"/>
                    <a:pt x="57601" y="196215"/>
                  </a:cubicBezTo>
                  <a:cubicBezTo>
                    <a:pt x="48076" y="206692"/>
                    <a:pt x="41408" y="219075"/>
                    <a:pt x="36646" y="233363"/>
                  </a:cubicBezTo>
                  <a:cubicBezTo>
                    <a:pt x="19501" y="283845"/>
                    <a:pt x="7118" y="336232"/>
                    <a:pt x="1403" y="389573"/>
                  </a:cubicBezTo>
                  <a:cubicBezTo>
                    <a:pt x="-502" y="410528"/>
                    <a:pt x="-1454" y="432435"/>
                    <a:pt x="5213" y="453390"/>
                  </a:cubicBezTo>
                  <a:cubicBezTo>
                    <a:pt x="7118" y="460057"/>
                    <a:pt x="9976" y="463867"/>
                    <a:pt x="17596" y="464820"/>
                  </a:cubicBezTo>
                  <a:cubicBezTo>
                    <a:pt x="54743" y="466725"/>
                    <a:pt x="91891" y="473392"/>
                    <a:pt x="127133" y="486728"/>
                  </a:cubicBezTo>
                  <a:cubicBezTo>
                    <a:pt x="171901" y="502920"/>
                    <a:pt x="209048" y="527685"/>
                    <a:pt x="220478" y="579120"/>
                  </a:cubicBezTo>
                  <a:cubicBezTo>
                    <a:pt x="222383" y="588645"/>
                    <a:pt x="226193" y="598170"/>
                    <a:pt x="231908" y="605790"/>
                  </a:cubicBezTo>
                  <a:cubicBezTo>
                    <a:pt x="241433" y="621030"/>
                    <a:pt x="250006" y="639128"/>
                    <a:pt x="265246" y="650557"/>
                  </a:cubicBezTo>
                  <a:cubicBezTo>
                    <a:pt x="281438" y="661988"/>
                    <a:pt x="295726" y="660082"/>
                    <a:pt x="306203" y="643890"/>
                  </a:cubicBezTo>
                  <a:cubicBezTo>
                    <a:pt x="310013" y="638175"/>
                    <a:pt x="312871" y="632460"/>
                    <a:pt x="315728" y="625793"/>
                  </a:cubicBezTo>
                  <a:cubicBezTo>
                    <a:pt x="328111" y="601028"/>
                    <a:pt x="335731" y="573405"/>
                    <a:pt x="344303" y="546735"/>
                  </a:cubicBezTo>
                  <a:cubicBezTo>
                    <a:pt x="356686" y="507682"/>
                    <a:pt x="374783" y="498157"/>
                    <a:pt x="412883" y="511492"/>
                  </a:cubicBezTo>
                  <a:cubicBezTo>
                    <a:pt x="420503" y="514350"/>
                    <a:pt x="427171" y="517207"/>
                    <a:pt x="434791" y="517207"/>
                  </a:cubicBezTo>
                  <a:cubicBezTo>
                    <a:pt x="506228" y="521970"/>
                    <a:pt x="571951" y="452438"/>
                    <a:pt x="563378" y="373380"/>
                  </a:cubicBezTo>
                  <a:cubicBezTo>
                    <a:pt x="557663" y="325755"/>
                    <a:pt x="532898" y="287655"/>
                    <a:pt x="504323" y="250507"/>
                  </a:cubicBezTo>
                  <a:cubicBezTo>
                    <a:pt x="498608" y="243840"/>
                    <a:pt x="496703" y="242888"/>
                    <a:pt x="490036" y="249555"/>
                  </a:cubicBezTo>
                  <a:cubicBezTo>
                    <a:pt x="455746" y="283845"/>
                    <a:pt x="412883" y="279082"/>
                    <a:pt x="385261" y="239077"/>
                  </a:cubicBezTo>
                  <a:cubicBezTo>
                    <a:pt x="376688" y="226695"/>
                    <a:pt x="371926" y="213360"/>
                    <a:pt x="369068" y="198120"/>
                  </a:cubicBezTo>
                  <a:cubicBezTo>
                    <a:pt x="368116" y="191452"/>
                    <a:pt x="364306" y="184785"/>
                    <a:pt x="367163" y="177165"/>
                  </a:cubicBezTo>
                  <a:cubicBezTo>
                    <a:pt x="378593" y="139065"/>
                    <a:pt x="360496" y="110490"/>
                    <a:pt x="321443" y="102870"/>
                  </a:cubicBezTo>
                  <a:cubicBezTo>
                    <a:pt x="292868" y="99060"/>
                    <a:pt x="272866" y="82867"/>
                    <a:pt x="261436" y="56197"/>
                  </a:cubicBezTo>
                  <a:close/>
                </a:path>
              </a:pathLst>
            </a:custGeom>
            <a:solidFill>
              <a:srgbClr val="8BC53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9" name="Freeform: Shape 503">
              <a:extLst>
                <a:ext uri="{FF2B5EF4-FFF2-40B4-BE49-F238E27FC236}">
                  <a16:creationId xmlns:a16="http://schemas.microsoft.com/office/drawing/2014/main" id="{3E6B23D7-15C3-4886-BC31-75A51411BEA2}"/>
                </a:ext>
              </a:extLst>
            </p:cNvPr>
            <p:cNvSpPr/>
            <p:nvPr/>
          </p:nvSpPr>
          <p:spPr>
            <a:xfrm>
              <a:off x="9262192" y="3930846"/>
              <a:ext cx="325894" cy="330194"/>
            </a:xfrm>
            <a:custGeom>
              <a:avLst/>
              <a:gdLst>
                <a:gd name="connsiteX0" fmla="*/ 338788 w 418090"/>
                <a:gd name="connsiteY0" fmla="*/ 461010 h 467825"/>
                <a:gd name="connsiteX1" fmla="*/ 348313 w 418090"/>
                <a:gd name="connsiteY1" fmla="*/ 467678 h 467825"/>
                <a:gd name="connsiteX2" fmla="*/ 416893 w 418090"/>
                <a:gd name="connsiteY2" fmla="*/ 373380 h 467825"/>
                <a:gd name="connsiteX3" fmla="*/ 405463 w 418090"/>
                <a:gd name="connsiteY3" fmla="*/ 308610 h 467825"/>
                <a:gd name="connsiteX4" fmla="*/ 393081 w 418090"/>
                <a:gd name="connsiteY4" fmla="*/ 291465 h 467825"/>
                <a:gd name="connsiteX5" fmla="*/ 377841 w 418090"/>
                <a:gd name="connsiteY5" fmla="*/ 243840 h 467825"/>
                <a:gd name="connsiteX6" fmla="*/ 396891 w 418090"/>
                <a:gd name="connsiteY6" fmla="*/ 214313 h 467825"/>
                <a:gd name="connsiteX7" fmla="*/ 390223 w 418090"/>
                <a:gd name="connsiteY7" fmla="*/ 189548 h 467825"/>
                <a:gd name="connsiteX8" fmla="*/ 352123 w 418090"/>
                <a:gd name="connsiteY8" fmla="*/ 182880 h 467825"/>
                <a:gd name="connsiteX9" fmla="*/ 257826 w 418090"/>
                <a:gd name="connsiteY9" fmla="*/ 159067 h 467825"/>
                <a:gd name="connsiteX10" fmla="*/ 220678 w 418090"/>
                <a:gd name="connsiteY10" fmla="*/ 101917 h 467825"/>
                <a:gd name="connsiteX11" fmla="*/ 195913 w 418090"/>
                <a:gd name="connsiteY11" fmla="*/ 70485 h 467825"/>
                <a:gd name="connsiteX12" fmla="*/ 174958 w 418090"/>
                <a:gd name="connsiteY12" fmla="*/ 65723 h 467825"/>
                <a:gd name="connsiteX13" fmla="*/ 66373 w 418090"/>
                <a:gd name="connsiteY13" fmla="*/ 9525 h 467825"/>
                <a:gd name="connsiteX14" fmla="*/ 45418 w 418090"/>
                <a:gd name="connsiteY14" fmla="*/ 0 h 467825"/>
                <a:gd name="connsiteX15" fmla="*/ 39703 w 418090"/>
                <a:gd name="connsiteY15" fmla="*/ 1905 h 467825"/>
                <a:gd name="connsiteX16" fmla="*/ 1603 w 418090"/>
                <a:gd name="connsiteY16" fmla="*/ 34290 h 467825"/>
                <a:gd name="connsiteX17" fmla="*/ 4461 w 418090"/>
                <a:gd name="connsiteY17" fmla="*/ 43815 h 467825"/>
                <a:gd name="connsiteX18" fmla="*/ 90186 w 418090"/>
                <a:gd name="connsiteY18" fmla="*/ 239077 h 467825"/>
                <a:gd name="connsiteX19" fmla="*/ 144478 w 418090"/>
                <a:gd name="connsiteY19" fmla="*/ 297180 h 467825"/>
                <a:gd name="connsiteX20" fmla="*/ 213058 w 418090"/>
                <a:gd name="connsiteY20" fmla="*/ 313373 h 467825"/>
                <a:gd name="connsiteX21" fmla="*/ 305451 w 418090"/>
                <a:gd name="connsiteY21" fmla="*/ 393382 h 467825"/>
                <a:gd name="connsiteX22" fmla="*/ 338788 w 418090"/>
                <a:gd name="connsiteY22" fmla="*/ 461010 h 467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18090" h="467825">
                  <a:moveTo>
                    <a:pt x="338788" y="461010"/>
                  </a:moveTo>
                  <a:cubicBezTo>
                    <a:pt x="340693" y="464820"/>
                    <a:pt x="341646" y="468630"/>
                    <a:pt x="348313" y="467678"/>
                  </a:cubicBezTo>
                  <a:cubicBezTo>
                    <a:pt x="402606" y="457200"/>
                    <a:pt x="423561" y="427673"/>
                    <a:pt x="416893" y="373380"/>
                  </a:cubicBezTo>
                  <a:cubicBezTo>
                    <a:pt x="414036" y="351473"/>
                    <a:pt x="408321" y="330517"/>
                    <a:pt x="405463" y="308610"/>
                  </a:cubicBezTo>
                  <a:cubicBezTo>
                    <a:pt x="404511" y="300990"/>
                    <a:pt x="400701" y="295275"/>
                    <a:pt x="393081" y="291465"/>
                  </a:cubicBezTo>
                  <a:cubicBezTo>
                    <a:pt x="373078" y="280035"/>
                    <a:pt x="368316" y="264795"/>
                    <a:pt x="377841" y="243840"/>
                  </a:cubicBezTo>
                  <a:cubicBezTo>
                    <a:pt x="382603" y="233363"/>
                    <a:pt x="387366" y="222885"/>
                    <a:pt x="396891" y="214313"/>
                  </a:cubicBezTo>
                  <a:cubicBezTo>
                    <a:pt x="410226" y="202882"/>
                    <a:pt x="408321" y="194310"/>
                    <a:pt x="390223" y="189548"/>
                  </a:cubicBezTo>
                  <a:cubicBezTo>
                    <a:pt x="377841" y="186690"/>
                    <a:pt x="365458" y="184785"/>
                    <a:pt x="352123" y="182880"/>
                  </a:cubicBezTo>
                  <a:cubicBezTo>
                    <a:pt x="319738" y="178117"/>
                    <a:pt x="287353" y="174307"/>
                    <a:pt x="257826" y="159067"/>
                  </a:cubicBezTo>
                  <a:cubicBezTo>
                    <a:pt x="234013" y="146685"/>
                    <a:pt x="221631" y="128588"/>
                    <a:pt x="220678" y="101917"/>
                  </a:cubicBezTo>
                  <a:cubicBezTo>
                    <a:pt x="219726" y="82867"/>
                    <a:pt x="214011" y="75248"/>
                    <a:pt x="195913" y="70485"/>
                  </a:cubicBezTo>
                  <a:cubicBezTo>
                    <a:pt x="189246" y="68580"/>
                    <a:pt x="181626" y="66675"/>
                    <a:pt x="174958" y="65723"/>
                  </a:cubicBezTo>
                  <a:cubicBezTo>
                    <a:pt x="133048" y="58102"/>
                    <a:pt x="95901" y="40957"/>
                    <a:pt x="66373" y="9525"/>
                  </a:cubicBezTo>
                  <a:cubicBezTo>
                    <a:pt x="60658" y="3810"/>
                    <a:pt x="54943" y="0"/>
                    <a:pt x="45418" y="0"/>
                  </a:cubicBezTo>
                  <a:cubicBezTo>
                    <a:pt x="43513" y="952"/>
                    <a:pt x="40656" y="952"/>
                    <a:pt x="39703" y="1905"/>
                  </a:cubicBezTo>
                  <a:cubicBezTo>
                    <a:pt x="22558" y="7620"/>
                    <a:pt x="13033" y="21907"/>
                    <a:pt x="1603" y="34290"/>
                  </a:cubicBezTo>
                  <a:cubicBezTo>
                    <a:pt x="-2207" y="38100"/>
                    <a:pt x="1603" y="40957"/>
                    <a:pt x="4461" y="43815"/>
                  </a:cubicBezTo>
                  <a:cubicBezTo>
                    <a:pt x="52086" y="100013"/>
                    <a:pt x="74946" y="168592"/>
                    <a:pt x="90186" y="239077"/>
                  </a:cubicBezTo>
                  <a:cubicBezTo>
                    <a:pt x="96853" y="271463"/>
                    <a:pt x="114951" y="289560"/>
                    <a:pt x="144478" y="297180"/>
                  </a:cubicBezTo>
                  <a:cubicBezTo>
                    <a:pt x="167338" y="302895"/>
                    <a:pt x="190198" y="307657"/>
                    <a:pt x="213058" y="313373"/>
                  </a:cubicBezTo>
                  <a:cubicBezTo>
                    <a:pt x="257826" y="323850"/>
                    <a:pt x="290211" y="348615"/>
                    <a:pt x="305451" y="393382"/>
                  </a:cubicBezTo>
                  <a:cubicBezTo>
                    <a:pt x="314976" y="416242"/>
                    <a:pt x="326406" y="439103"/>
                    <a:pt x="338788" y="461010"/>
                  </a:cubicBezTo>
                  <a:close/>
                </a:path>
              </a:pathLst>
            </a:custGeom>
            <a:solidFill>
              <a:srgbClr val="8BC53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0" name="Freeform: Shape 504">
              <a:extLst>
                <a:ext uri="{FF2B5EF4-FFF2-40B4-BE49-F238E27FC236}">
                  <a16:creationId xmlns:a16="http://schemas.microsoft.com/office/drawing/2014/main" id="{DCB22008-260F-4C4D-8C69-A85B9871CEF5}"/>
                </a:ext>
              </a:extLst>
            </p:cNvPr>
            <p:cNvSpPr/>
            <p:nvPr/>
          </p:nvSpPr>
          <p:spPr>
            <a:xfrm>
              <a:off x="8187328" y="3826118"/>
              <a:ext cx="564629" cy="428539"/>
            </a:xfrm>
            <a:custGeom>
              <a:avLst/>
              <a:gdLst>
                <a:gd name="connsiteX0" fmla="*/ 51313 w 799978"/>
                <a:gd name="connsiteY0" fmla="*/ 255958 h 607162"/>
                <a:gd name="connsiteX1" fmla="*/ 101796 w 799978"/>
                <a:gd name="connsiteY1" fmla="*/ 312155 h 607162"/>
                <a:gd name="connsiteX2" fmla="*/ 161803 w 799978"/>
                <a:gd name="connsiteY2" fmla="*/ 394070 h 607162"/>
                <a:gd name="connsiteX3" fmla="*/ 213238 w 799978"/>
                <a:gd name="connsiteY3" fmla="*/ 453125 h 607162"/>
                <a:gd name="connsiteX4" fmla="*/ 259911 w 799978"/>
                <a:gd name="connsiteY4" fmla="*/ 472175 h 607162"/>
                <a:gd name="connsiteX5" fmla="*/ 286581 w 799978"/>
                <a:gd name="connsiteY5" fmla="*/ 492178 h 607162"/>
                <a:gd name="connsiteX6" fmla="*/ 329443 w 799978"/>
                <a:gd name="connsiteY6" fmla="*/ 543613 h 607162"/>
                <a:gd name="connsiteX7" fmla="*/ 392308 w 799978"/>
                <a:gd name="connsiteY7" fmla="*/ 565520 h 607162"/>
                <a:gd name="connsiteX8" fmla="*/ 486606 w 799978"/>
                <a:gd name="connsiteY8" fmla="*/ 581713 h 607162"/>
                <a:gd name="connsiteX9" fmla="*/ 560901 w 799978"/>
                <a:gd name="connsiteY9" fmla="*/ 589333 h 607162"/>
                <a:gd name="connsiteX10" fmla="*/ 713301 w 799978"/>
                <a:gd name="connsiteY10" fmla="*/ 602668 h 607162"/>
                <a:gd name="connsiteX11" fmla="*/ 799978 w 799978"/>
                <a:gd name="connsiteY11" fmla="*/ 586475 h 607162"/>
                <a:gd name="connsiteX12" fmla="*/ 714253 w 799978"/>
                <a:gd name="connsiteY12" fmla="*/ 475985 h 607162"/>
                <a:gd name="connsiteX13" fmla="*/ 675201 w 799978"/>
                <a:gd name="connsiteY13" fmla="*/ 348350 h 607162"/>
                <a:gd name="connsiteX14" fmla="*/ 649483 w 799978"/>
                <a:gd name="connsiteY14" fmla="*/ 257863 h 607162"/>
                <a:gd name="connsiteX15" fmla="*/ 603763 w 799978"/>
                <a:gd name="connsiteY15" fmla="*/ 239765 h 607162"/>
                <a:gd name="connsiteX16" fmla="*/ 534231 w 799978"/>
                <a:gd name="connsiteY16" fmla="*/ 242623 h 607162"/>
                <a:gd name="connsiteX17" fmla="*/ 480891 w 799978"/>
                <a:gd name="connsiteY17" fmla="*/ 210238 h 607162"/>
                <a:gd name="connsiteX18" fmla="*/ 431361 w 799978"/>
                <a:gd name="connsiteY18" fmla="*/ 174043 h 607162"/>
                <a:gd name="connsiteX19" fmla="*/ 376116 w 799978"/>
                <a:gd name="connsiteY19" fmla="*/ 165470 h 607162"/>
                <a:gd name="connsiteX20" fmla="*/ 301821 w 799978"/>
                <a:gd name="connsiteY20" fmla="*/ 194045 h 607162"/>
                <a:gd name="connsiteX21" fmla="*/ 234193 w 799978"/>
                <a:gd name="connsiteY21" fmla="*/ 188330 h 607162"/>
                <a:gd name="connsiteX22" fmla="*/ 191331 w 799978"/>
                <a:gd name="connsiteY22" fmla="*/ 135943 h 607162"/>
                <a:gd name="connsiteX23" fmla="*/ 164661 w 799978"/>
                <a:gd name="connsiteY23" fmla="*/ 83555 h 607162"/>
                <a:gd name="connsiteX24" fmla="*/ 69411 w 799978"/>
                <a:gd name="connsiteY24" fmla="*/ 9260 h 607162"/>
                <a:gd name="connsiteX25" fmla="*/ 17023 w 799978"/>
                <a:gd name="connsiteY25" fmla="*/ 688 h 607162"/>
                <a:gd name="connsiteX26" fmla="*/ 8451 w 799978"/>
                <a:gd name="connsiteY26" fmla="*/ 4498 h 607162"/>
                <a:gd name="connsiteX27" fmla="*/ 831 w 799978"/>
                <a:gd name="connsiteY27" fmla="*/ 73078 h 607162"/>
                <a:gd name="connsiteX28" fmla="*/ 51313 w 799978"/>
                <a:gd name="connsiteY28" fmla="*/ 255958 h 6071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799978" h="607162">
                  <a:moveTo>
                    <a:pt x="51313" y="255958"/>
                  </a:moveTo>
                  <a:cubicBezTo>
                    <a:pt x="62743" y="278818"/>
                    <a:pt x="78936" y="297868"/>
                    <a:pt x="101796" y="312155"/>
                  </a:cubicBezTo>
                  <a:cubicBezTo>
                    <a:pt x="133228" y="330253"/>
                    <a:pt x="155136" y="357875"/>
                    <a:pt x="161803" y="394070"/>
                  </a:cubicBezTo>
                  <a:cubicBezTo>
                    <a:pt x="167518" y="425503"/>
                    <a:pt x="184663" y="442648"/>
                    <a:pt x="213238" y="453125"/>
                  </a:cubicBezTo>
                  <a:cubicBezTo>
                    <a:pt x="229431" y="458840"/>
                    <a:pt x="245623" y="463603"/>
                    <a:pt x="259911" y="472175"/>
                  </a:cubicBezTo>
                  <a:cubicBezTo>
                    <a:pt x="269436" y="477890"/>
                    <a:pt x="282771" y="478843"/>
                    <a:pt x="286581" y="492178"/>
                  </a:cubicBezTo>
                  <a:cubicBezTo>
                    <a:pt x="293248" y="515038"/>
                    <a:pt x="307536" y="532183"/>
                    <a:pt x="329443" y="543613"/>
                  </a:cubicBezTo>
                  <a:cubicBezTo>
                    <a:pt x="349446" y="554090"/>
                    <a:pt x="370401" y="560758"/>
                    <a:pt x="392308" y="565520"/>
                  </a:cubicBezTo>
                  <a:cubicBezTo>
                    <a:pt x="423741" y="573140"/>
                    <a:pt x="455173" y="575998"/>
                    <a:pt x="486606" y="581713"/>
                  </a:cubicBezTo>
                  <a:cubicBezTo>
                    <a:pt x="511371" y="586475"/>
                    <a:pt x="536136" y="591238"/>
                    <a:pt x="560901" y="589333"/>
                  </a:cubicBezTo>
                  <a:cubicBezTo>
                    <a:pt x="612336" y="585523"/>
                    <a:pt x="662818" y="587428"/>
                    <a:pt x="713301" y="602668"/>
                  </a:cubicBezTo>
                  <a:cubicBezTo>
                    <a:pt x="742828" y="612193"/>
                    <a:pt x="772356" y="606478"/>
                    <a:pt x="799978" y="586475"/>
                  </a:cubicBezTo>
                  <a:cubicBezTo>
                    <a:pt x="759021" y="557900"/>
                    <a:pt x="733303" y="518848"/>
                    <a:pt x="714253" y="475985"/>
                  </a:cubicBezTo>
                  <a:cubicBezTo>
                    <a:pt x="696156" y="435028"/>
                    <a:pt x="685678" y="391213"/>
                    <a:pt x="675201" y="348350"/>
                  </a:cubicBezTo>
                  <a:cubicBezTo>
                    <a:pt x="667581" y="317870"/>
                    <a:pt x="662818" y="286438"/>
                    <a:pt x="649483" y="257863"/>
                  </a:cubicBezTo>
                  <a:cubicBezTo>
                    <a:pt x="638053" y="235003"/>
                    <a:pt x="627576" y="231193"/>
                    <a:pt x="603763" y="239765"/>
                  </a:cubicBezTo>
                  <a:cubicBezTo>
                    <a:pt x="580903" y="248338"/>
                    <a:pt x="558043" y="250243"/>
                    <a:pt x="534231" y="242623"/>
                  </a:cubicBezTo>
                  <a:cubicBezTo>
                    <a:pt x="514228" y="235955"/>
                    <a:pt x="497083" y="223573"/>
                    <a:pt x="480891" y="210238"/>
                  </a:cubicBezTo>
                  <a:cubicBezTo>
                    <a:pt x="464698" y="197855"/>
                    <a:pt x="449458" y="183568"/>
                    <a:pt x="431361" y="174043"/>
                  </a:cubicBezTo>
                  <a:cubicBezTo>
                    <a:pt x="414216" y="164518"/>
                    <a:pt x="395166" y="158803"/>
                    <a:pt x="376116" y="165470"/>
                  </a:cubicBezTo>
                  <a:cubicBezTo>
                    <a:pt x="351351" y="174043"/>
                    <a:pt x="325633" y="182615"/>
                    <a:pt x="301821" y="194045"/>
                  </a:cubicBezTo>
                  <a:cubicBezTo>
                    <a:pt x="277056" y="205475"/>
                    <a:pt x="255148" y="203570"/>
                    <a:pt x="234193" y="188330"/>
                  </a:cubicBezTo>
                  <a:cubicBezTo>
                    <a:pt x="215143" y="174995"/>
                    <a:pt x="201808" y="155945"/>
                    <a:pt x="191331" y="135943"/>
                  </a:cubicBezTo>
                  <a:cubicBezTo>
                    <a:pt x="181806" y="118798"/>
                    <a:pt x="174186" y="100700"/>
                    <a:pt x="164661" y="83555"/>
                  </a:cubicBezTo>
                  <a:cubicBezTo>
                    <a:pt x="143706" y="45455"/>
                    <a:pt x="110368" y="22595"/>
                    <a:pt x="69411" y="9260"/>
                  </a:cubicBezTo>
                  <a:cubicBezTo>
                    <a:pt x="53218" y="4498"/>
                    <a:pt x="36073" y="-2170"/>
                    <a:pt x="17023" y="688"/>
                  </a:cubicBezTo>
                  <a:cubicBezTo>
                    <a:pt x="14166" y="1640"/>
                    <a:pt x="8451" y="-1217"/>
                    <a:pt x="8451" y="4498"/>
                  </a:cubicBezTo>
                  <a:cubicBezTo>
                    <a:pt x="7498" y="27358"/>
                    <a:pt x="-2979" y="50218"/>
                    <a:pt x="831" y="73078"/>
                  </a:cubicBezTo>
                  <a:cubicBezTo>
                    <a:pt x="8451" y="134990"/>
                    <a:pt x="21786" y="197855"/>
                    <a:pt x="51313" y="255958"/>
                  </a:cubicBezTo>
                  <a:close/>
                </a:path>
              </a:pathLst>
            </a:custGeom>
            <a:solidFill>
              <a:srgbClr val="8BC53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1" name="Freeform: Shape 505">
              <a:extLst>
                <a:ext uri="{FF2B5EF4-FFF2-40B4-BE49-F238E27FC236}">
                  <a16:creationId xmlns:a16="http://schemas.microsoft.com/office/drawing/2014/main" id="{0BC6BC37-BE44-475F-9FA3-3873E56A1216}"/>
                </a:ext>
              </a:extLst>
            </p:cNvPr>
            <p:cNvSpPr/>
            <p:nvPr/>
          </p:nvSpPr>
          <p:spPr>
            <a:xfrm rot="10553612">
              <a:off x="8883522" y="3864372"/>
              <a:ext cx="689965" cy="413720"/>
            </a:xfrm>
            <a:custGeom>
              <a:avLst/>
              <a:gdLst>
                <a:gd name="connsiteX0" fmla="*/ 909995 w 977556"/>
                <a:gd name="connsiteY0" fmla="*/ 315657 h 586167"/>
                <a:gd name="connsiteX1" fmla="*/ 868085 w 977556"/>
                <a:gd name="connsiteY1" fmla="*/ 287082 h 586167"/>
                <a:gd name="connsiteX2" fmla="*/ 815697 w 977556"/>
                <a:gd name="connsiteY2" fmla="*/ 205167 h 586167"/>
                <a:gd name="connsiteX3" fmla="*/ 794742 w 977556"/>
                <a:gd name="connsiteY3" fmla="*/ 166115 h 586167"/>
                <a:gd name="connsiteX4" fmla="*/ 766167 w 977556"/>
                <a:gd name="connsiteY4" fmla="*/ 144207 h 586167"/>
                <a:gd name="connsiteX5" fmla="*/ 714732 w 977556"/>
                <a:gd name="connsiteY5" fmla="*/ 108012 h 586167"/>
                <a:gd name="connsiteX6" fmla="*/ 588050 w 977556"/>
                <a:gd name="connsiteY6" fmla="*/ 60387 h 586167"/>
                <a:gd name="connsiteX7" fmla="*/ 503277 w 977556"/>
                <a:gd name="connsiteY7" fmla="*/ 35622 h 586167"/>
                <a:gd name="connsiteX8" fmla="*/ 478512 w 977556"/>
                <a:gd name="connsiteY8" fmla="*/ 19430 h 586167"/>
                <a:gd name="connsiteX9" fmla="*/ 420410 w 977556"/>
                <a:gd name="connsiteY9" fmla="*/ 1332 h 586167"/>
                <a:gd name="connsiteX10" fmla="*/ 321350 w 977556"/>
                <a:gd name="connsiteY10" fmla="*/ 380 h 586167"/>
                <a:gd name="connsiteX11" fmla="*/ 192762 w 977556"/>
                <a:gd name="connsiteY11" fmla="*/ 38480 h 586167"/>
                <a:gd name="connsiteX12" fmla="*/ 142280 w 977556"/>
                <a:gd name="connsiteY12" fmla="*/ 70865 h 586167"/>
                <a:gd name="connsiteX13" fmla="*/ 104180 w 977556"/>
                <a:gd name="connsiteY13" fmla="*/ 76580 h 586167"/>
                <a:gd name="connsiteX14" fmla="*/ 3215 w 977556"/>
                <a:gd name="connsiteY14" fmla="*/ 117537 h 586167"/>
                <a:gd name="connsiteX15" fmla="*/ 357 w 977556"/>
                <a:gd name="connsiteY15" fmla="*/ 129920 h 586167"/>
                <a:gd name="connsiteX16" fmla="*/ 69890 w 977556"/>
                <a:gd name="connsiteY16" fmla="*/ 213740 h 586167"/>
                <a:gd name="connsiteX17" fmla="*/ 110847 w 977556"/>
                <a:gd name="connsiteY17" fmla="*/ 231837 h 586167"/>
                <a:gd name="connsiteX18" fmla="*/ 134660 w 977556"/>
                <a:gd name="connsiteY18" fmla="*/ 282320 h 586167"/>
                <a:gd name="connsiteX19" fmla="*/ 132755 w 977556"/>
                <a:gd name="connsiteY19" fmla="*/ 338517 h 586167"/>
                <a:gd name="connsiteX20" fmla="*/ 182285 w 977556"/>
                <a:gd name="connsiteY20" fmla="*/ 357567 h 586167"/>
                <a:gd name="connsiteX21" fmla="*/ 219432 w 977556"/>
                <a:gd name="connsiteY21" fmla="*/ 315657 h 586167"/>
                <a:gd name="connsiteX22" fmla="*/ 258485 w 977556"/>
                <a:gd name="connsiteY22" fmla="*/ 274700 h 586167"/>
                <a:gd name="connsiteX23" fmla="*/ 319445 w 977556"/>
                <a:gd name="connsiteY23" fmla="*/ 276605 h 586167"/>
                <a:gd name="connsiteX24" fmla="*/ 366117 w 977556"/>
                <a:gd name="connsiteY24" fmla="*/ 320420 h 586167"/>
                <a:gd name="connsiteX25" fmla="*/ 396597 w 977556"/>
                <a:gd name="connsiteY25" fmla="*/ 334707 h 586167"/>
                <a:gd name="connsiteX26" fmla="*/ 461367 w 977556"/>
                <a:gd name="connsiteY26" fmla="*/ 342327 h 586167"/>
                <a:gd name="connsiteX27" fmla="*/ 509945 w 977556"/>
                <a:gd name="connsiteY27" fmla="*/ 397572 h 586167"/>
                <a:gd name="connsiteX28" fmla="*/ 554712 w 977556"/>
                <a:gd name="connsiteY28" fmla="*/ 457580 h 586167"/>
                <a:gd name="connsiteX29" fmla="*/ 606147 w 977556"/>
                <a:gd name="connsiteY29" fmla="*/ 468057 h 586167"/>
                <a:gd name="connsiteX30" fmla="*/ 671870 w 977556"/>
                <a:gd name="connsiteY30" fmla="*/ 470915 h 586167"/>
                <a:gd name="connsiteX31" fmla="*/ 691872 w 977556"/>
                <a:gd name="connsiteY31" fmla="*/ 502347 h 586167"/>
                <a:gd name="connsiteX32" fmla="*/ 674727 w 977556"/>
                <a:gd name="connsiteY32" fmla="*/ 533780 h 586167"/>
                <a:gd name="connsiteX33" fmla="*/ 665202 w 977556"/>
                <a:gd name="connsiteY33" fmla="*/ 571880 h 586167"/>
                <a:gd name="connsiteX34" fmla="*/ 705207 w 977556"/>
                <a:gd name="connsiteY34" fmla="*/ 586167 h 586167"/>
                <a:gd name="connsiteX35" fmla="*/ 706160 w 977556"/>
                <a:gd name="connsiteY35" fmla="*/ 586167 h 586167"/>
                <a:gd name="connsiteX36" fmla="*/ 813792 w 977556"/>
                <a:gd name="connsiteY36" fmla="*/ 546162 h 586167"/>
                <a:gd name="connsiteX37" fmla="*/ 904280 w 977556"/>
                <a:gd name="connsiteY37" fmla="*/ 527112 h 586167"/>
                <a:gd name="connsiteX38" fmla="*/ 963335 w 977556"/>
                <a:gd name="connsiteY38" fmla="*/ 550925 h 586167"/>
                <a:gd name="connsiteX39" fmla="*/ 975717 w 977556"/>
                <a:gd name="connsiteY39" fmla="*/ 545210 h 586167"/>
                <a:gd name="connsiteX40" fmla="*/ 963335 w 977556"/>
                <a:gd name="connsiteY40" fmla="*/ 485202 h 586167"/>
                <a:gd name="connsiteX41" fmla="*/ 940475 w 977556"/>
                <a:gd name="connsiteY41" fmla="*/ 392810 h 586167"/>
                <a:gd name="connsiteX42" fmla="*/ 909995 w 977556"/>
                <a:gd name="connsiteY42" fmla="*/ 315657 h 586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977556" h="586167">
                  <a:moveTo>
                    <a:pt x="909995" y="315657"/>
                  </a:moveTo>
                  <a:cubicBezTo>
                    <a:pt x="896660" y="305180"/>
                    <a:pt x="881420" y="297560"/>
                    <a:pt x="868085" y="287082"/>
                  </a:cubicBezTo>
                  <a:cubicBezTo>
                    <a:pt x="841415" y="266127"/>
                    <a:pt x="818555" y="242315"/>
                    <a:pt x="815697" y="205167"/>
                  </a:cubicBezTo>
                  <a:cubicBezTo>
                    <a:pt x="814745" y="188975"/>
                    <a:pt x="806172" y="176592"/>
                    <a:pt x="794742" y="166115"/>
                  </a:cubicBezTo>
                  <a:cubicBezTo>
                    <a:pt x="785217" y="158495"/>
                    <a:pt x="775692" y="150875"/>
                    <a:pt x="766167" y="144207"/>
                  </a:cubicBezTo>
                  <a:cubicBezTo>
                    <a:pt x="749022" y="131825"/>
                    <a:pt x="729972" y="122300"/>
                    <a:pt x="714732" y="108012"/>
                  </a:cubicBezTo>
                  <a:cubicBezTo>
                    <a:pt x="678537" y="75627"/>
                    <a:pt x="638532" y="57530"/>
                    <a:pt x="588050" y="60387"/>
                  </a:cubicBezTo>
                  <a:cubicBezTo>
                    <a:pt x="557570" y="62292"/>
                    <a:pt x="528995" y="53720"/>
                    <a:pt x="503277" y="35622"/>
                  </a:cubicBezTo>
                  <a:cubicBezTo>
                    <a:pt x="495657" y="29907"/>
                    <a:pt x="487085" y="25145"/>
                    <a:pt x="478512" y="19430"/>
                  </a:cubicBezTo>
                  <a:cubicBezTo>
                    <a:pt x="461367" y="8000"/>
                    <a:pt x="441365" y="2285"/>
                    <a:pt x="420410" y="1332"/>
                  </a:cubicBezTo>
                  <a:cubicBezTo>
                    <a:pt x="387072" y="380"/>
                    <a:pt x="353735" y="2285"/>
                    <a:pt x="321350" y="380"/>
                  </a:cubicBezTo>
                  <a:cubicBezTo>
                    <a:pt x="273725" y="-2478"/>
                    <a:pt x="231815" y="10857"/>
                    <a:pt x="192762" y="38480"/>
                  </a:cubicBezTo>
                  <a:cubicBezTo>
                    <a:pt x="176570" y="49910"/>
                    <a:pt x="158472" y="59435"/>
                    <a:pt x="142280" y="70865"/>
                  </a:cubicBezTo>
                  <a:cubicBezTo>
                    <a:pt x="129897" y="78485"/>
                    <a:pt x="117515" y="80390"/>
                    <a:pt x="104180" y="76580"/>
                  </a:cubicBezTo>
                  <a:cubicBezTo>
                    <a:pt x="60365" y="66102"/>
                    <a:pt x="28932" y="84200"/>
                    <a:pt x="3215" y="117537"/>
                  </a:cubicBezTo>
                  <a:cubicBezTo>
                    <a:pt x="357" y="121347"/>
                    <a:pt x="-595" y="125157"/>
                    <a:pt x="357" y="129920"/>
                  </a:cubicBezTo>
                  <a:cubicBezTo>
                    <a:pt x="8930" y="169925"/>
                    <a:pt x="30837" y="198500"/>
                    <a:pt x="69890" y="213740"/>
                  </a:cubicBezTo>
                  <a:cubicBezTo>
                    <a:pt x="84177" y="219455"/>
                    <a:pt x="98465" y="224217"/>
                    <a:pt x="110847" y="231837"/>
                  </a:cubicBezTo>
                  <a:cubicBezTo>
                    <a:pt x="129897" y="244220"/>
                    <a:pt x="138470" y="260412"/>
                    <a:pt x="134660" y="282320"/>
                  </a:cubicBezTo>
                  <a:cubicBezTo>
                    <a:pt x="131802" y="300417"/>
                    <a:pt x="128945" y="319467"/>
                    <a:pt x="132755" y="338517"/>
                  </a:cubicBezTo>
                  <a:cubicBezTo>
                    <a:pt x="139422" y="368997"/>
                    <a:pt x="156567" y="375665"/>
                    <a:pt x="182285" y="357567"/>
                  </a:cubicBezTo>
                  <a:cubicBezTo>
                    <a:pt x="197525" y="346137"/>
                    <a:pt x="208002" y="330897"/>
                    <a:pt x="219432" y="315657"/>
                  </a:cubicBezTo>
                  <a:cubicBezTo>
                    <a:pt x="230862" y="301370"/>
                    <a:pt x="243245" y="286130"/>
                    <a:pt x="258485" y="274700"/>
                  </a:cubicBezTo>
                  <a:cubicBezTo>
                    <a:pt x="281345" y="257555"/>
                    <a:pt x="298490" y="258507"/>
                    <a:pt x="319445" y="276605"/>
                  </a:cubicBezTo>
                  <a:cubicBezTo>
                    <a:pt x="335637" y="290892"/>
                    <a:pt x="350877" y="305180"/>
                    <a:pt x="366117" y="320420"/>
                  </a:cubicBezTo>
                  <a:cubicBezTo>
                    <a:pt x="374690" y="328992"/>
                    <a:pt x="385167" y="333755"/>
                    <a:pt x="396597" y="334707"/>
                  </a:cubicBezTo>
                  <a:cubicBezTo>
                    <a:pt x="418505" y="337565"/>
                    <a:pt x="440412" y="337565"/>
                    <a:pt x="461367" y="342327"/>
                  </a:cubicBezTo>
                  <a:cubicBezTo>
                    <a:pt x="493752" y="349947"/>
                    <a:pt x="507087" y="365187"/>
                    <a:pt x="509945" y="397572"/>
                  </a:cubicBezTo>
                  <a:cubicBezTo>
                    <a:pt x="512802" y="427100"/>
                    <a:pt x="528042" y="446150"/>
                    <a:pt x="554712" y="457580"/>
                  </a:cubicBezTo>
                  <a:cubicBezTo>
                    <a:pt x="570905" y="465200"/>
                    <a:pt x="588050" y="467105"/>
                    <a:pt x="606147" y="468057"/>
                  </a:cubicBezTo>
                  <a:cubicBezTo>
                    <a:pt x="628055" y="469010"/>
                    <a:pt x="649962" y="469010"/>
                    <a:pt x="671870" y="470915"/>
                  </a:cubicBezTo>
                  <a:cubicBezTo>
                    <a:pt x="691872" y="472820"/>
                    <a:pt x="697587" y="483297"/>
                    <a:pt x="691872" y="502347"/>
                  </a:cubicBezTo>
                  <a:cubicBezTo>
                    <a:pt x="688062" y="513777"/>
                    <a:pt x="681395" y="524255"/>
                    <a:pt x="674727" y="533780"/>
                  </a:cubicBezTo>
                  <a:cubicBezTo>
                    <a:pt x="668060" y="545210"/>
                    <a:pt x="656630" y="557592"/>
                    <a:pt x="665202" y="571880"/>
                  </a:cubicBezTo>
                  <a:cubicBezTo>
                    <a:pt x="673775" y="586167"/>
                    <a:pt x="689967" y="586167"/>
                    <a:pt x="705207" y="586167"/>
                  </a:cubicBezTo>
                  <a:cubicBezTo>
                    <a:pt x="706160" y="586167"/>
                    <a:pt x="706160" y="586167"/>
                    <a:pt x="706160" y="586167"/>
                  </a:cubicBezTo>
                  <a:cubicBezTo>
                    <a:pt x="746165" y="584262"/>
                    <a:pt x="781407" y="568070"/>
                    <a:pt x="813792" y="546162"/>
                  </a:cubicBezTo>
                  <a:cubicBezTo>
                    <a:pt x="841415" y="527112"/>
                    <a:pt x="870942" y="520445"/>
                    <a:pt x="904280" y="527112"/>
                  </a:cubicBezTo>
                  <a:cubicBezTo>
                    <a:pt x="926187" y="530922"/>
                    <a:pt x="945237" y="539495"/>
                    <a:pt x="963335" y="550925"/>
                  </a:cubicBezTo>
                  <a:cubicBezTo>
                    <a:pt x="970955" y="555687"/>
                    <a:pt x="973812" y="553782"/>
                    <a:pt x="975717" y="545210"/>
                  </a:cubicBezTo>
                  <a:cubicBezTo>
                    <a:pt x="981432" y="523302"/>
                    <a:pt x="972860" y="503300"/>
                    <a:pt x="963335" y="485202"/>
                  </a:cubicBezTo>
                  <a:cubicBezTo>
                    <a:pt x="947142" y="453770"/>
                    <a:pt x="930950" y="422337"/>
                    <a:pt x="940475" y="392810"/>
                  </a:cubicBezTo>
                  <a:cubicBezTo>
                    <a:pt x="942380" y="359472"/>
                    <a:pt x="933807" y="332802"/>
                    <a:pt x="909995" y="315657"/>
                  </a:cubicBezTo>
                  <a:close/>
                </a:path>
              </a:pathLst>
            </a:custGeom>
            <a:solidFill>
              <a:srgbClr val="00B0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2" name="Freeform: Shape 506">
              <a:extLst>
                <a:ext uri="{FF2B5EF4-FFF2-40B4-BE49-F238E27FC236}">
                  <a16:creationId xmlns:a16="http://schemas.microsoft.com/office/drawing/2014/main" id="{175DC919-CFE8-40B2-B245-F0ECE28FB28B}"/>
                </a:ext>
              </a:extLst>
            </p:cNvPr>
            <p:cNvSpPr/>
            <p:nvPr/>
          </p:nvSpPr>
          <p:spPr>
            <a:xfrm>
              <a:off x="8194157" y="3717983"/>
              <a:ext cx="332281" cy="313954"/>
            </a:xfrm>
            <a:custGeom>
              <a:avLst/>
              <a:gdLst>
                <a:gd name="connsiteX0" fmla="*/ 440055 w 470783"/>
                <a:gd name="connsiteY0" fmla="*/ 224790 h 444817"/>
                <a:gd name="connsiteX1" fmla="*/ 470535 w 470783"/>
                <a:gd name="connsiteY1" fmla="*/ 201930 h 444817"/>
                <a:gd name="connsiteX2" fmla="*/ 458153 w 470783"/>
                <a:gd name="connsiteY2" fmla="*/ 162877 h 444817"/>
                <a:gd name="connsiteX3" fmla="*/ 410528 w 470783"/>
                <a:gd name="connsiteY3" fmla="*/ 90488 h 444817"/>
                <a:gd name="connsiteX4" fmla="*/ 328613 w 470783"/>
                <a:gd name="connsiteY4" fmla="*/ 64770 h 444817"/>
                <a:gd name="connsiteX5" fmla="*/ 255270 w 470783"/>
                <a:gd name="connsiteY5" fmla="*/ 30480 h 444817"/>
                <a:gd name="connsiteX6" fmla="*/ 236220 w 470783"/>
                <a:gd name="connsiteY6" fmla="*/ 0 h 444817"/>
                <a:gd name="connsiteX7" fmla="*/ 153353 w 470783"/>
                <a:gd name="connsiteY7" fmla="*/ 84773 h 444817"/>
                <a:gd name="connsiteX8" fmla="*/ 71438 w 470783"/>
                <a:gd name="connsiteY8" fmla="*/ 94298 h 444817"/>
                <a:gd name="connsiteX9" fmla="*/ 34290 w 470783"/>
                <a:gd name="connsiteY9" fmla="*/ 107632 h 444817"/>
                <a:gd name="connsiteX10" fmla="*/ 0 w 470783"/>
                <a:gd name="connsiteY10" fmla="*/ 187642 h 444817"/>
                <a:gd name="connsiteX11" fmla="*/ 13335 w 470783"/>
                <a:gd name="connsiteY11" fmla="*/ 182880 h 444817"/>
                <a:gd name="connsiteX12" fmla="*/ 140018 w 470783"/>
                <a:gd name="connsiteY12" fmla="*/ 205740 h 444817"/>
                <a:gd name="connsiteX13" fmla="*/ 170498 w 470783"/>
                <a:gd name="connsiteY13" fmla="*/ 230505 h 444817"/>
                <a:gd name="connsiteX14" fmla="*/ 260033 w 470783"/>
                <a:gd name="connsiteY14" fmla="*/ 240030 h 444817"/>
                <a:gd name="connsiteX15" fmla="*/ 277178 w 470783"/>
                <a:gd name="connsiteY15" fmla="*/ 232410 h 444817"/>
                <a:gd name="connsiteX16" fmla="*/ 344805 w 470783"/>
                <a:gd name="connsiteY16" fmla="*/ 262890 h 444817"/>
                <a:gd name="connsiteX17" fmla="*/ 371475 w 470783"/>
                <a:gd name="connsiteY17" fmla="*/ 377190 h 444817"/>
                <a:gd name="connsiteX18" fmla="*/ 391478 w 470783"/>
                <a:gd name="connsiteY18" fmla="*/ 444818 h 444817"/>
                <a:gd name="connsiteX19" fmla="*/ 417195 w 470783"/>
                <a:gd name="connsiteY19" fmla="*/ 322898 h 444817"/>
                <a:gd name="connsiteX20" fmla="*/ 410528 w 470783"/>
                <a:gd name="connsiteY20" fmla="*/ 280988 h 444817"/>
                <a:gd name="connsiteX21" fmla="*/ 440055 w 470783"/>
                <a:gd name="connsiteY21" fmla="*/ 224790 h 4448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70783" h="444817">
                  <a:moveTo>
                    <a:pt x="440055" y="224790"/>
                  </a:moveTo>
                  <a:cubicBezTo>
                    <a:pt x="450533" y="217170"/>
                    <a:pt x="468630" y="215265"/>
                    <a:pt x="470535" y="201930"/>
                  </a:cubicBezTo>
                  <a:cubicBezTo>
                    <a:pt x="472440" y="189548"/>
                    <a:pt x="462915" y="176213"/>
                    <a:pt x="458153" y="162877"/>
                  </a:cubicBezTo>
                  <a:cubicBezTo>
                    <a:pt x="448628" y="134302"/>
                    <a:pt x="434340" y="109538"/>
                    <a:pt x="410528" y="90488"/>
                  </a:cubicBezTo>
                  <a:cubicBezTo>
                    <a:pt x="386715" y="71438"/>
                    <a:pt x="358140" y="68580"/>
                    <a:pt x="328613" y="64770"/>
                  </a:cubicBezTo>
                  <a:cubicBezTo>
                    <a:pt x="300038" y="60960"/>
                    <a:pt x="272415" y="56198"/>
                    <a:pt x="255270" y="30480"/>
                  </a:cubicBezTo>
                  <a:cubicBezTo>
                    <a:pt x="248603" y="20955"/>
                    <a:pt x="242888" y="10477"/>
                    <a:pt x="236220" y="0"/>
                  </a:cubicBezTo>
                  <a:cubicBezTo>
                    <a:pt x="217170" y="38100"/>
                    <a:pt x="190500" y="67627"/>
                    <a:pt x="153353" y="84773"/>
                  </a:cubicBezTo>
                  <a:cubicBezTo>
                    <a:pt x="127635" y="97155"/>
                    <a:pt x="100965" y="108585"/>
                    <a:pt x="71438" y="94298"/>
                  </a:cubicBezTo>
                  <a:cubicBezTo>
                    <a:pt x="53340" y="85725"/>
                    <a:pt x="43815" y="89535"/>
                    <a:pt x="34290" y="107632"/>
                  </a:cubicBezTo>
                  <a:cubicBezTo>
                    <a:pt x="20003" y="132398"/>
                    <a:pt x="13335" y="160020"/>
                    <a:pt x="0" y="187642"/>
                  </a:cubicBezTo>
                  <a:cubicBezTo>
                    <a:pt x="6668" y="185738"/>
                    <a:pt x="9525" y="184785"/>
                    <a:pt x="13335" y="182880"/>
                  </a:cubicBezTo>
                  <a:cubicBezTo>
                    <a:pt x="60008" y="166688"/>
                    <a:pt x="102870" y="170498"/>
                    <a:pt x="140018" y="205740"/>
                  </a:cubicBezTo>
                  <a:cubicBezTo>
                    <a:pt x="149543" y="214313"/>
                    <a:pt x="160020" y="222885"/>
                    <a:pt x="170498" y="230505"/>
                  </a:cubicBezTo>
                  <a:cubicBezTo>
                    <a:pt x="198120" y="252413"/>
                    <a:pt x="228600" y="254317"/>
                    <a:pt x="260033" y="240030"/>
                  </a:cubicBezTo>
                  <a:cubicBezTo>
                    <a:pt x="265748" y="237173"/>
                    <a:pt x="271463" y="234315"/>
                    <a:pt x="277178" y="232410"/>
                  </a:cubicBezTo>
                  <a:cubicBezTo>
                    <a:pt x="317183" y="213360"/>
                    <a:pt x="333375" y="220980"/>
                    <a:pt x="344805" y="262890"/>
                  </a:cubicBezTo>
                  <a:cubicBezTo>
                    <a:pt x="354330" y="300990"/>
                    <a:pt x="362903" y="339090"/>
                    <a:pt x="371475" y="377190"/>
                  </a:cubicBezTo>
                  <a:cubicBezTo>
                    <a:pt x="377190" y="400050"/>
                    <a:pt x="382905" y="422910"/>
                    <a:pt x="391478" y="444818"/>
                  </a:cubicBezTo>
                  <a:cubicBezTo>
                    <a:pt x="432435" y="409575"/>
                    <a:pt x="431483" y="365760"/>
                    <a:pt x="417195" y="322898"/>
                  </a:cubicBezTo>
                  <a:cubicBezTo>
                    <a:pt x="412433" y="308610"/>
                    <a:pt x="409575" y="294323"/>
                    <a:pt x="410528" y="280988"/>
                  </a:cubicBezTo>
                  <a:cubicBezTo>
                    <a:pt x="409575" y="258127"/>
                    <a:pt x="421958" y="239077"/>
                    <a:pt x="440055" y="224790"/>
                  </a:cubicBezTo>
                  <a:close/>
                </a:path>
              </a:pathLst>
            </a:custGeom>
            <a:solidFill>
              <a:srgbClr val="00B0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3" name="Freeform: Shape 507">
              <a:extLst>
                <a:ext uri="{FF2B5EF4-FFF2-40B4-BE49-F238E27FC236}">
                  <a16:creationId xmlns:a16="http://schemas.microsoft.com/office/drawing/2014/main" id="{24E22ABD-CBAD-48E1-9C51-29DB15A7BEB7}"/>
                </a:ext>
              </a:extLst>
            </p:cNvPr>
            <p:cNvSpPr/>
            <p:nvPr/>
          </p:nvSpPr>
          <p:spPr>
            <a:xfrm rot="4735433">
              <a:off x="8456309" y="3864070"/>
              <a:ext cx="354472" cy="462147"/>
            </a:xfrm>
            <a:custGeom>
              <a:avLst/>
              <a:gdLst>
                <a:gd name="connsiteX0" fmla="*/ 479140 w 502223"/>
                <a:gd name="connsiteY0" fmla="*/ 208236 h 654779"/>
                <a:gd name="connsiteX1" fmla="*/ 502000 w 502223"/>
                <a:gd name="connsiteY1" fmla="*/ 126321 h 654779"/>
                <a:gd name="connsiteX2" fmla="*/ 495332 w 502223"/>
                <a:gd name="connsiteY2" fmla="*/ 51074 h 654779"/>
                <a:gd name="connsiteX3" fmla="*/ 491523 w 502223"/>
                <a:gd name="connsiteY3" fmla="*/ 42501 h 654779"/>
                <a:gd name="connsiteX4" fmla="*/ 420085 w 502223"/>
                <a:gd name="connsiteY4" fmla="*/ 1544 h 654779"/>
                <a:gd name="connsiteX5" fmla="*/ 337217 w 502223"/>
                <a:gd name="connsiteY5" fmla="*/ 26309 h 654779"/>
                <a:gd name="connsiteX6" fmla="*/ 212440 w 502223"/>
                <a:gd name="connsiteY6" fmla="*/ 64409 h 654779"/>
                <a:gd name="connsiteX7" fmla="*/ 200057 w 502223"/>
                <a:gd name="connsiteY7" fmla="*/ 77744 h 654779"/>
                <a:gd name="connsiteX8" fmla="*/ 209582 w 502223"/>
                <a:gd name="connsiteY8" fmla="*/ 176804 h 654779"/>
                <a:gd name="connsiteX9" fmla="*/ 176245 w 502223"/>
                <a:gd name="connsiteY9" fmla="*/ 236811 h 654779"/>
                <a:gd name="connsiteX10" fmla="*/ 130525 w 502223"/>
                <a:gd name="connsiteY10" fmla="*/ 260624 h 654779"/>
                <a:gd name="connsiteX11" fmla="*/ 79090 w 502223"/>
                <a:gd name="connsiteY11" fmla="*/ 284436 h 654779"/>
                <a:gd name="connsiteX12" fmla="*/ 46705 w 502223"/>
                <a:gd name="connsiteY12" fmla="*/ 360636 h 654779"/>
                <a:gd name="connsiteX13" fmla="*/ 54325 w 502223"/>
                <a:gd name="connsiteY13" fmla="*/ 428264 h 654779"/>
                <a:gd name="connsiteX14" fmla="*/ 14320 w 502223"/>
                <a:gd name="connsiteY14" fmla="*/ 522561 h 654779"/>
                <a:gd name="connsiteX15" fmla="*/ 17177 w 502223"/>
                <a:gd name="connsiteY15" fmla="*/ 598761 h 654779"/>
                <a:gd name="connsiteX16" fmla="*/ 91472 w 502223"/>
                <a:gd name="connsiteY16" fmla="*/ 653054 h 654779"/>
                <a:gd name="connsiteX17" fmla="*/ 103855 w 502223"/>
                <a:gd name="connsiteY17" fmla="*/ 652101 h 654779"/>
                <a:gd name="connsiteX18" fmla="*/ 125762 w 502223"/>
                <a:gd name="connsiteY18" fmla="*/ 635909 h 654779"/>
                <a:gd name="connsiteX19" fmla="*/ 230537 w 502223"/>
                <a:gd name="connsiteY19" fmla="*/ 564471 h 654779"/>
                <a:gd name="connsiteX20" fmla="*/ 389605 w 502223"/>
                <a:gd name="connsiteY20" fmla="*/ 418739 h 654779"/>
                <a:gd name="connsiteX21" fmla="*/ 411512 w 502223"/>
                <a:gd name="connsiteY21" fmla="*/ 394926 h 654779"/>
                <a:gd name="connsiteX22" fmla="*/ 457232 w 502223"/>
                <a:gd name="connsiteY22" fmla="*/ 309201 h 654779"/>
                <a:gd name="connsiteX23" fmla="*/ 458185 w 502223"/>
                <a:gd name="connsiteY23" fmla="*/ 285389 h 654779"/>
                <a:gd name="connsiteX24" fmla="*/ 479140 w 502223"/>
                <a:gd name="connsiteY24" fmla="*/ 208236 h 654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502223" h="654779">
                  <a:moveTo>
                    <a:pt x="479140" y="208236"/>
                  </a:moveTo>
                  <a:cubicBezTo>
                    <a:pt x="493428" y="183471"/>
                    <a:pt x="503905" y="155849"/>
                    <a:pt x="502000" y="126321"/>
                  </a:cubicBezTo>
                  <a:cubicBezTo>
                    <a:pt x="502953" y="100604"/>
                    <a:pt x="494380" y="76791"/>
                    <a:pt x="495332" y="51074"/>
                  </a:cubicBezTo>
                  <a:cubicBezTo>
                    <a:pt x="495332" y="48216"/>
                    <a:pt x="494380" y="45359"/>
                    <a:pt x="491523" y="42501"/>
                  </a:cubicBezTo>
                  <a:cubicBezTo>
                    <a:pt x="471520" y="22499"/>
                    <a:pt x="446755" y="6306"/>
                    <a:pt x="420085" y="1544"/>
                  </a:cubicBezTo>
                  <a:cubicBezTo>
                    <a:pt x="393415" y="-3219"/>
                    <a:pt x="364840" y="2496"/>
                    <a:pt x="337217" y="26309"/>
                  </a:cubicBezTo>
                  <a:cubicBezTo>
                    <a:pt x="301975" y="56789"/>
                    <a:pt x="258160" y="67266"/>
                    <a:pt x="212440" y="64409"/>
                  </a:cubicBezTo>
                  <a:cubicBezTo>
                    <a:pt x="197200" y="63456"/>
                    <a:pt x="198152" y="63456"/>
                    <a:pt x="200057" y="77744"/>
                  </a:cubicBezTo>
                  <a:cubicBezTo>
                    <a:pt x="204820" y="111081"/>
                    <a:pt x="211487" y="143466"/>
                    <a:pt x="209582" y="176804"/>
                  </a:cubicBezTo>
                  <a:cubicBezTo>
                    <a:pt x="207677" y="202521"/>
                    <a:pt x="197200" y="222524"/>
                    <a:pt x="176245" y="236811"/>
                  </a:cubicBezTo>
                  <a:cubicBezTo>
                    <a:pt x="161957" y="247289"/>
                    <a:pt x="145765" y="254909"/>
                    <a:pt x="130525" y="260624"/>
                  </a:cubicBezTo>
                  <a:cubicBezTo>
                    <a:pt x="113380" y="267291"/>
                    <a:pt x="95282" y="274911"/>
                    <a:pt x="79090" y="284436"/>
                  </a:cubicBezTo>
                  <a:cubicBezTo>
                    <a:pt x="43847" y="304439"/>
                    <a:pt x="37180" y="321584"/>
                    <a:pt x="46705" y="360636"/>
                  </a:cubicBezTo>
                  <a:cubicBezTo>
                    <a:pt x="52420" y="382544"/>
                    <a:pt x="58135" y="404451"/>
                    <a:pt x="54325" y="428264"/>
                  </a:cubicBezTo>
                  <a:cubicBezTo>
                    <a:pt x="49562" y="463506"/>
                    <a:pt x="34322" y="493986"/>
                    <a:pt x="14320" y="522561"/>
                  </a:cubicBezTo>
                  <a:cubicBezTo>
                    <a:pt x="-5683" y="551136"/>
                    <a:pt x="-4730" y="572091"/>
                    <a:pt x="17177" y="598761"/>
                  </a:cubicBezTo>
                  <a:cubicBezTo>
                    <a:pt x="37180" y="623526"/>
                    <a:pt x="63850" y="638766"/>
                    <a:pt x="91472" y="653054"/>
                  </a:cubicBezTo>
                  <a:cubicBezTo>
                    <a:pt x="96235" y="655911"/>
                    <a:pt x="100045" y="654959"/>
                    <a:pt x="103855" y="652101"/>
                  </a:cubicBezTo>
                  <a:cubicBezTo>
                    <a:pt x="111475" y="647339"/>
                    <a:pt x="119095" y="642576"/>
                    <a:pt x="125762" y="635909"/>
                  </a:cubicBezTo>
                  <a:cubicBezTo>
                    <a:pt x="157195" y="607334"/>
                    <a:pt x="192437" y="582569"/>
                    <a:pt x="230537" y="564471"/>
                  </a:cubicBezTo>
                  <a:cubicBezTo>
                    <a:pt x="299117" y="532086"/>
                    <a:pt x="349600" y="481604"/>
                    <a:pt x="389605" y="418739"/>
                  </a:cubicBezTo>
                  <a:cubicBezTo>
                    <a:pt x="395320" y="409214"/>
                    <a:pt x="402940" y="401594"/>
                    <a:pt x="411512" y="394926"/>
                  </a:cubicBezTo>
                  <a:cubicBezTo>
                    <a:pt x="440087" y="373971"/>
                    <a:pt x="459137" y="347301"/>
                    <a:pt x="457232" y="309201"/>
                  </a:cubicBezTo>
                  <a:cubicBezTo>
                    <a:pt x="456280" y="301581"/>
                    <a:pt x="458185" y="293009"/>
                    <a:pt x="458185" y="285389"/>
                  </a:cubicBezTo>
                  <a:cubicBezTo>
                    <a:pt x="459137" y="258719"/>
                    <a:pt x="464853" y="233001"/>
                    <a:pt x="479140" y="208236"/>
                  </a:cubicBezTo>
                  <a:close/>
                </a:path>
              </a:pathLst>
            </a:custGeom>
            <a:solidFill>
              <a:srgbClr val="00B0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4" name="Freeform: Shape 508">
              <a:extLst>
                <a:ext uri="{FF2B5EF4-FFF2-40B4-BE49-F238E27FC236}">
                  <a16:creationId xmlns:a16="http://schemas.microsoft.com/office/drawing/2014/main" id="{68A26857-2107-4256-9DA2-CA27F371D824}"/>
                </a:ext>
              </a:extLst>
            </p:cNvPr>
            <p:cNvSpPr/>
            <p:nvPr/>
          </p:nvSpPr>
          <p:spPr>
            <a:xfrm rot="17768057">
              <a:off x="9689499" y="3875507"/>
              <a:ext cx="295090" cy="330194"/>
            </a:xfrm>
            <a:custGeom>
              <a:avLst/>
              <a:gdLst>
                <a:gd name="connsiteX0" fmla="*/ 338788 w 418090"/>
                <a:gd name="connsiteY0" fmla="*/ 461010 h 467825"/>
                <a:gd name="connsiteX1" fmla="*/ 348313 w 418090"/>
                <a:gd name="connsiteY1" fmla="*/ 467678 h 467825"/>
                <a:gd name="connsiteX2" fmla="*/ 416893 w 418090"/>
                <a:gd name="connsiteY2" fmla="*/ 373380 h 467825"/>
                <a:gd name="connsiteX3" fmla="*/ 405463 w 418090"/>
                <a:gd name="connsiteY3" fmla="*/ 308610 h 467825"/>
                <a:gd name="connsiteX4" fmla="*/ 393081 w 418090"/>
                <a:gd name="connsiteY4" fmla="*/ 291465 h 467825"/>
                <a:gd name="connsiteX5" fmla="*/ 377841 w 418090"/>
                <a:gd name="connsiteY5" fmla="*/ 243840 h 467825"/>
                <a:gd name="connsiteX6" fmla="*/ 396891 w 418090"/>
                <a:gd name="connsiteY6" fmla="*/ 214313 h 467825"/>
                <a:gd name="connsiteX7" fmla="*/ 390223 w 418090"/>
                <a:gd name="connsiteY7" fmla="*/ 189548 h 467825"/>
                <a:gd name="connsiteX8" fmla="*/ 352123 w 418090"/>
                <a:gd name="connsiteY8" fmla="*/ 182880 h 467825"/>
                <a:gd name="connsiteX9" fmla="*/ 257826 w 418090"/>
                <a:gd name="connsiteY9" fmla="*/ 159067 h 467825"/>
                <a:gd name="connsiteX10" fmla="*/ 220678 w 418090"/>
                <a:gd name="connsiteY10" fmla="*/ 101917 h 467825"/>
                <a:gd name="connsiteX11" fmla="*/ 195913 w 418090"/>
                <a:gd name="connsiteY11" fmla="*/ 70485 h 467825"/>
                <a:gd name="connsiteX12" fmla="*/ 174958 w 418090"/>
                <a:gd name="connsiteY12" fmla="*/ 65723 h 467825"/>
                <a:gd name="connsiteX13" fmla="*/ 66373 w 418090"/>
                <a:gd name="connsiteY13" fmla="*/ 9525 h 467825"/>
                <a:gd name="connsiteX14" fmla="*/ 45418 w 418090"/>
                <a:gd name="connsiteY14" fmla="*/ 0 h 467825"/>
                <a:gd name="connsiteX15" fmla="*/ 39703 w 418090"/>
                <a:gd name="connsiteY15" fmla="*/ 1905 h 467825"/>
                <a:gd name="connsiteX16" fmla="*/ 1603 w 418090"/>
                <a:gd name="connsiteY16" fmla="*/ 34290 h 467825"/>
                <a:gd name="connsiteX17" fmla="*/ 4461 w 418090"/>
                <a:gd name="connsiteY17" fmla="*/ 43815 h 467825"/>
                <a:gd name="connsiteX18" fmla="*/ 90186 w 418090"/>
                <a:gd name="connsiteY18" fmla="*/ 239077 h 467825"/>
                <a:gd name="connsiteX19" fmla="*/ 144478 w 418090"/>
                <a:gd name="connsiteY19" fmla="*/ 297180 h 467825"/>
                <a:gd name="connsiteX20" fmla="*/ 213058 w 418090"/>
                <a:gd name="connsiteY20" fmla="*/ 313373 h 467825"/>
                <a:gd name="connsiteX21" fmla="*/ 305451 w 418090"/>
                <a:gd name="connsiteY21" fmla="*/ 393382 h 467825"/>
                <a:gd name="connsiteX22" fmla="*/ 338788 w 418090"/>
                <a:gd name="connsiteY22" fmla="*/ 461010 h 467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18090" h="467825">
                  <a:moveTo>
                    <a:pt x="338788" y="461010"/>
                  </a:moveTo>
                  <a:cubicBezTo>
                    <a:pt x="340693" y="464820"/>
                    <a:pt x="341646" y="468630"/>
                    <a:pt x="348313" y="467678"/>
                  </a:cubicBezTo>
                  <a:cubicBezTo>
                    <a:pt x="402606" y="457200"/>
                    <a:pt x="423561" y="427673"/>
                    <a:pt x="416893" y="373380"/>
                  </a:cubicBezTo>
                  <a:cubicBezTo>
                    <a:pt x="414036" y="351473"/>
                    <a:pt x="408321" y="330517"/>
                    <a:pt x="405463" y="308610"/>
                  </a:cubicBezTo>
                  <a:cubicBezTo>
                    <a:pt x="404511" y="300990"/>
                    <a:pt x="400701" y="295275"/>
                    <a:pt x="393081" y="291465"/>
                  </a:cubicBezTo>
                  <a:cubicBezTo>
                    <a:pt x="373078" y="280035"/>
                    <a:pt x="368316" y="264795"/>
                    <a:pt x="377841" y="243840"/>
                  </a:cubicBezTo>
                  <a:cubicBezTo>
                    <a:pt x="382603" y="233363"/>
                    <a:pt x="387366" y="222885"/>
                    <a:pt x="396891" y="214313"/>
                  </a:cubicBezTo>
                  <a:cubicBezTo>
                    <a:pt x="410226" y="202882"/>
                    <a:pt x="408321" y="194310"/>
                    <a:pt x="390223" y="189548"/>
                  </a:cubicBezTo>
                  <a:cubicBezTo>
                    <a:pt x="377841" y="186690"/>
                    <a:pt x="365458" y="184785"/>
                    <a:pt x="352123" y="182880"/>
                  </a:cubicBezTo>
                  <a:cubicBezTo>
                    <a:pt x="319738" y="178117"/>
                    <a:pt x="287353" y="174307"/>
                    <a:pt x="257826" y="159067"/>
                  </a:cubicBezTo>
                  <a:cubicBezTo>
                    <a:pt x="234013" y="146685"/>
                    <a:pt x="221631" y="128588"/>
                    <a:pt x="220678" y="101917"/>
                  </a:cubicBezTo>
                  <a:cubicBezTo>
                    <a:pt x="219726" y="82867"/>
                    <a:pt x="214011" y="75248"/>
                    <a:pt x="195913" y="70485"/>
                  </a:cubicBezTo>
                  <a:cubicBezTo>
                    <a:pt x="189246" y="68580"/>
                    <a:pt x="181626" y="66675"/>
                    <a:pt x="174958" y="65723"/>
                  </a:cubicBezTo>
                  <a:cubicBezTo>
                    <a:pt x="133048" y="58102"/>
                    <a:pt x="95901" y="40957"/>
                    <a:pt x="66373" y="9525"/>
                  </a:cubicBezTo>
                  <a:cubicBezTo>
                    <a:pt x="60658" y="3810"/>
                    <a:pt x="54943" y="0"/>
                    <a:pt x="45418" y="0"/>
                  </a:cubicBezTo>
                  <a:cubicBezTo>
                    <a:pt x="43513" y="952"/>
                    <a:pt x="40656" y="952"/>
                    <a:pt x="39703" y="1905"/>
                  </a:cubicBezTo>
                  <a:cubicBezTo>
                    <a:pt x="22558" y="7620"/>
                    <a:pt x="13033" y="21907"/>
                    <a:pt x="1603" y="34290"/>
                  </a:cubicBezTo>
                  <a:cubicBezTo>
                    <a:pt x="-2207" y="38100"/>
                    <a:pt x="1603" y="40957"/>
                    <a:pt x="4461" y="43815"/>
                  </a:cubicBezTo>
                  <a:cubicBezTo>
                    <a:pt x="52086" y="100013"/>
                    <a:pt x="74946" y="168592"/>
                    <a:pt x="90186" y="239077"/>
                  </a:cubicBezTo>
                  <a:cubicBezTo>
                    <a:pt x="96853" y="271463"/>
                    <a:pt x="114951" y="289560"/>
                    <a:pt x="144478" y="297180"/>
                  </a:cubicBezTo>
                  <a:cubicBezTo>
                    <a:pt x="167338" y="302895"/>
                    <a:pt x="190198" y="307657"/>
                    <a:pt x="213058" y="313373"/>
                  </a:cubicBezTo>
                  <a:cubicBezTo>
                    <a:pt x="257826" y="323850"/>
                    <a:pt x="290211" y="348615"/>
                    <a:pt x="305451" y="393382"/>
                  </a:cubicBezTo>
                  <a:cubicBezTo>
                    <a:pt x="314976" y="416242"/>
                    <a:pt x="326406" y="439103"/>
                    <a:pt x="338788" y="461010"/>
                  </a:cubicBezTo>
                  <a:close/>
                </a:path>
              </a:pathLst>
            </a:custGeom>
            <a:solidFill>
              <a:srgbClr val="00B0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5" name="Freeform: Shape 509">
              <a:extLst>
                <a:ext uri="{FF2B5EF4-FFF2-40B4-BE49-F238E27FC236}">
                  <a16:creationId xmlns:a16="http://schemas.microsoft.com/office/drawing/2014/main" id="{1905A08D-475A-48FA-87A8-FFE9EE939804}"/>
                </a:ext>
              </a:extLst>
            </p:cNvPr>
            <p:cNvSpPr/>
            <p:nvPr/>
          </p:nvSpPr>
          <p:spPr>
            <a:xfrm>
              <a:off x="8294668" y="3542336"/>
              <a:ext cx="620514" cy="407233"/>
            </a:xfrm>
            <a:custGeom>
              <a:avLst/>
              <a:gdLst>
                <a:gd name="connsiteX0" fmla="*/ 7620 w 879157"/>
                <a:gd name="connsiteY0" fmla="*/ 531495 h 576976"/>
                <a:gd name="connsiteX1" fmla="*/ 127635 w 879157"/>
                <a:gd name="connsiteY1" fmla="*/ 575310 h 576976"/>
                <a:gd name="connsiteX2" fmla="*/ 140017 w 879157"/>
                <a:gd name="connsiteY2" fmla="*/ 574358 h 576976"/>
                <a:gd name="connsiteX3" fmla="*/ 215265 w 879157"/>
                <a:gd name="connsiteY3" fmla="*/ 481965 h 576976"/>
                <a:gd name="connsiteX4" fmla="*/ 213360 w 879157"/>
                <a:gd name="connsiteY4" fmla="*/ 473393 h 576976"/>
                <a:gd name="connsiteX5" fmla="*/ 80963 w 879157"/>
                <a:gd name="connsiteY5" fmla="*/ 407670 h 576976"/>
                <a:gd name="connsiteX6" fmla="*/ 82867 w 879157"/>
                <a:gd name="connsiteY6" fmla="*/ 404813 h 576976"/>
                <a:gd name="connsiteX7" fmla="*/ 77153 w 879157"/>
                <a:gd name="connsiteY7" fmla="*/ 403860 h 576976"/>
                <a:gd name="connsiteX8" fmla="*/ 77153 w 879157"/>
                <a:gd name="connsiteY8" fmla="*/ 403860 h 576976"/>
                <a:gd name="connsiteX9" fmla="*/ 82867 w 879157"/>
                <a:gd name="connsiteY9" fmla="*/ 404813 h 576976"/>
                <a:gd name="connsiteX10" fmla="*/ 237173 w 879157"/>
                <a:gd name="connsiteY10" fmla="*/ 430530 h 576976"/>
                <a:gd name="connsiteX11" fmla="*/ 335280 w 879157"/>
                <a:gd name="connsiteY11" fmla="*/ 393383 h 576976"/>
                <a:gd name="connsiteX12" fmla="*/ 431483 w 879157"/>
                <a:gd name="connsiteY12" fmla="*/ 289560 h 576976"/>
                <a:gd name="connsiteX13" fmla="*/ 435293 w 879157"/>
                <a:gd name="connsiteY13" fmla="*/ 271463 h 576976"/>
                <a:gd name="connsiteX14" fmla="*/ 424815 w 879157"/>
                <a:gd name="connsiteY14" fmla="*/ 213360 h 576976"/>
                <a:gd name="connsiteX15" fmla="*/ 445770 w 879157"/>
                <a:gd name="connsiteY15" fmla="*/ 70485 h 576976"/>
                <a:gd name="connsiteX16" fmla="*/ 470535 w 879157"/>
                <a:gd name="connsiteY16" fmla="*/ 236220 h 576976"/>
                <a:gd name="connsiteX17" fmla="*/ 535305 w 879157"/>
                <a:gd name="connsiteY17" fmla="*/ 101918 h 576976"/>
                <a:gd name="connsiteX18" fmla="*/ 451485 w 879157"/>
                <a:gd name="connsiteY18" fmla="*/ 327660 h 576976"/>
                <a:gd name="connsiteX19" fmla="*/ 472440 w 879157"/>
                <a:gd name="connsiteY19" fmla="*/ 330518 h 576976"/>
                <a:gd name="connsiteX20" fmla="*/ 535305 w 879157"/>
                <a:gd name="connsiteY20" fmla="*/ 305753 h 576976"/>
                <a:gd name="connsiteX21" fmla="*/ 601980 w 879157"/>
                <a:gd name="connsiteY21" fmla="*/ 266700 h 576976"/>
                <a:gd name="connsiteX22" fmla="*/ 610552 w 879157"/>
                <a:gd name="connsiteY22" fmla="*/ 259080 h 576976"/>
                <a:gd name="connsiteX23" fmla="*/ 665798 w 879157"/>
                <a:gd name="connsiteY23" fmla="*/ 208598 h 576976"/>
                <a:gd name="connsiteX24" fmla="*/ 879158 w 879157"/>
                <a:gd name="connsiteY24" fmla="*/ 81915 h 576976"/>
                <a:gd name="connsiteX25" fmla="*/ 817245 w 879157"/>
                <a:gd name="connsiteY25" fmla="*/ 46673 h 576976"/>
                <a:gd name="connsiteX26" fmla="*/ 741998 w 879157"/>
                <a:gd name="connsiteY26" fmla="*/ 63818 h 576976"/>
                <a:gd name="connsiteX27" fmla="*/ 650558 w 879157"/>
                <a:gd name="connsiteY27" fmla="*/ 71438 h 576976"/>
                <a:gd name="connsiteX28" fmla="*/ 545783 w 879157"/>
                <a:gd name="connsiteY28" fmla="*/ 30480 h 576976"/>
                <a:gd name="connsiteX29" fmla="*/ 483870 w 879157"/>
                <a:gd name="connsiteY29" fmla="*/ 6668 h 576976"/>
                <a:gd name="connsiteX30" fmla="*/ 441008 w 879157"/>
                <a:gd name="connsiteY30" fmla="*/ 0 h 576976"/>
                <a:gd name="connsiteX31" fmla="*/ 362903 w 879157"/>
                <a:gd name="connsiteY31" fmla="*/ 67628 h 576976"/>
                <a:gd name="connsiteX32" fmla="*/ 331470 w 879157"/>
                <a:gd name="connsiteY32" fmla="*/ 134303 h 576976"/>
                <a:gd name="connsiteX33" fmla="*/ 260985 w 879157"/>
                <a:gd name="connsiteY33" fmla="*/ 170498 h 576976"/>
                <a:gd name="connsiteX34" fmla="*/ 200025 w 879157"/>
                <a:gd name="connsiteY34" fmla="*/ 163830 h 576976"/>
                <a:gd name="connsiteX35" fmla="*/ 89535 w 879157"/>
                <a:gd name="connsiteY35" fmla="*/ 188595 h 576976"/>
                <a:gd name="connsiteX36" fmla="*/ 32385 w 879157"/>
                <a:gd name="connsiteY36" fmla="*/ 287655 h 576976"/>
                <a:gd name="connsiteX37" fmla="*/ 13335 w 879157"/>
                <a:gd name="connsiteY37" fmla="*/ 422910 h 576976"/>
                <a:gd name="connsiteX38" fmla="*/ 0 w 879157"/>
                <a:gd name="connsiteY38" fmla="*/ 518160 h 576976"/>
                <a:gd name="connsiteX39" fmla="*/ 7620 w 879157"/>
                <a:gd name="connsiteY39" fmla="*/ 531495 h 5769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879157" h="576976">
                  <a:moveTo>
                    <a:pt x="7620" y="531495"/>
                  </a:moveTo>
                  <a:cubicBezTo>
                    <a:pt x="48578" y="543878"/>
                    <a:pt x="87630" y="560070"/>
                    <a:pt x="127635" y="575310"/>
                  </a:cubicBezTo>
                  <a:cubicBezTo>
                    <a:pt x="132398" y="577215"/>
                    <a:pt x="135255" y="578168"/>
                    <a:pt x="140017" y="574358"/>
                  </a:cubicBezTo>
                  <a:cubicBezTo>
                    <a:pt x="168592" y="546735"/>
                    <a:pt x="195262" y="516255"/>
                    <a:pt x="215265" y="481965"/>
                  </a:cubicBezTo>
                  <a:cubicBezTo>
                    <a:pt x="217170" y="479108"/>
                    <a:pt x="220980" y="475298"/>
                    <a:pt x="213360" y="473393"/>
                  </a:cubicBezTo>
                  <a:cubicBezTo>
                    <a:pt x="163830" y="461963"/>
                    <a:pt x="122873" y="434340"/>
                    <a:pt x="80963" y="407670"/>
                  </a:cubicBezTo>
                  <a:cubicBezTo>
                    <a:pt x="81915" y="406718"/>
                    <a:pt x="82867" y="405765"/>
                    <a:pt x="82867" y="404813"/>
                  </a:cubicBezTo>
                  <a:lnTo>
                    <a:pt x="77153" y="403860"/>
                  </a:lnTo>
                  <a:lnTo>
                    <a:pt x="77153" y="403860"/>
                  </a:lnTo>
                  <a:cubicBezTo>
                    <a:pt x="79057" y="401955"/>
                    <a:pt x="80963" y="402908"/>
                    <a:pt x="82867" y="404813"/>
                  </a:cubicBezTo>
                  <a:cubicBezTo>
                    <a:pt x="133350" y="420053"/>
                    <a:pt x="183833" y="427673"/>
                    <a:pt x="237173" y="430530"/>
                  </a:cubicBezTo>
                  <a:cubicBezTo>
                    <a:pt x="276225" y="432435"/>
                    <a:pt x="307658" y="418148"/>
                    <a:pt x="335280" y="393383"/>
                  </a:cubicBezTo>
                  <a:cubicBezTo>
                    <a:pt x="370523" y="361950"/>
                    <a:pt x="402908" y="327660"/>
                    <a:pt x="431483" y="289560"/>
                  </a:cubicBezTo>
                  <a:cubicBezTo>
                    <a:pt x="436245" y="283845"/>
                    <a:pt x="437198" y="278130"/>
                    <a:pt x="435293" y="271463"/>
                  </a:cubicBezTo>
                  <a:cubicBezTo>
                    <a:pt x="430530" y="252413"/>
                    <a:pt x="425768" y="233363"/>
                    <a:pt x="424815" y="213360"/>
                  </a:cubicBezTo>
                  <a:cubicBezTo>
                    <a:pt x="421958" y="163830"/>
                    <a:pt x="430530" y="117158"/>
                    <a:pt x="445770" y="70485"/>
                  </a:cubicBezTo>
                  <a:cubicBezTo>
                    <a:pt x="444818" y="126683"/>
                    <a:pt x="453390" y="181928"/>
                    <a:pt x="470535" y="236220"/>
                  </a:cubicBezTo>
                  <a:cubicBezTo>
                    <a:pt x="501015" y="194310"/>
                    <a:pt x="523875" y="150495"/>
                    <a:pt x="535305" y="101918"/>
                  </a:cubicBezTo>
                  <a:cubicBezTo>
                    <a:pt x="548640" y="192405"/>
                    <a:pt x="501968" y="260033"/>
                    <a:pt x="451485" y="327660"/>
                  </a:cubicBezTo>
                  <a:cubicBezTo>
                    <a:pt x="459105" y="328613"/>
                    <a:pt x="465773" y="329565"/>
                    <a:pt x="472440" y="330518"/>
                  </a:cubicBezTo>
                  <a:cubicBezTo>
                    <a:pt x="497205" y="331470"/>
                    <a:pt x="516255" y="320040"/>
                    <a:pt x="535305" y="305753"/>
                  </a:cubicBezTo>
                  <a:cubicBezTo>
                    <a:pt x="556260" y="290513"/>
                    <a:pt x="576263" y="273368"/>
                    <a:pt x="601980" y="266700"/>
                  </a:cubicBezTo>
                  <a:cubicBezTo>
                    <a:pt x="606743" y="265748"/>
                    <a:pt x="607695" y="261938"/>
                    <a:pt x="610552" y="259080"/>
                  </a:cubicBezTo>
                  <a:cubicBezTo>
                    <a:pt x="627698" y="240983"/>
                    <a:pt x="645795" y="223838"/>
                    <a:pt x="665798" y="208598"/>
                  </a:cubicBezTo>
                  <a:cubicBezTo>
                    <a:pt x="731520" y="158115"/>
                    <a:pt x="804863" y="119063"/>
                    <a:pt x="879158" y="81915"/>
                  </a:cubicBezTo>
                  <a:cubicBezTo>
                    <a:pt x="865823" y="57150"/>
                    <a:pt x="842963" y="49530"/>
                    <a:pt x="817245" y="46673"/>
                  </a:cubicBezTo>
                  <a:cubicBezTo>
                    <a:pt x="790575" y="43815"/>
                    <a:pt x="766763" y="55245"/>
                    <a:pt x="741998" y="63818"/>
                  </a:cubicBezTo>
                  <a:cubicBezTo>
                    <a:pt x="712470" y="75248"/>
                    <a:pt x="681990" y="82868"/>
                    <a:pt x="650558" y="71438"/>
                  </a:cubicBezTo>
                  <a:cubicBezTo>
                    <a:pt x="615315" y="60008"/>
                    <a:pt x="580073" y="46673"/>
                    <a:pt x="545783" y="30480"/>
                  </a:cubicBezTo>
                  <a:cubicBezTo>
                    <a:pt x="525780" y="20955"/>
                    <a:pt x="504825" y="12383"/>
                    <a:pt x="483870" y="6668"/>
                  </a:cubicBezTo>
                  <a:cubicBezTo>
                    <a:pt x="466725" y="2858"/>
                    <a:pt x="453390" y="0"/>
                    <a:pt x="441008" y="0"/>
                  </a:cubicBezTo>
                  <a:cubicBezTo>
                    <a:pt x="403860" y="0"/>
                    <a:pt x="381000" y="20955"/>
                    <a:pt x="362903" y="67628"/>
                  </a:cubicBezTo>
                  <a:cubicBezTo>
                    <a:pt x="354330" y="90488"/>
                    <a:pt x="346710" y="114300"/>
                    <a:pt x="331470" y="134303"/>
                  </a:cubicBezTo>
                  <a:cubicBezTo>
                    <a:pt x="314325" y="158115"/>
                    <a:pt x="291465" y="171450"/>
                    <a:pt x="260985" y="170498"/>
                  </a:cubicBezTo>
                  <a:cubicBezTo>
                    <a:pt x="240030" y="169545"/>
                    <a:pt x="220028" y="165735"/>
                    <a:pt x="200025" y="163830"/>
                  </a:cubicBezTo>
                  <a:cubicBezTo>
                    <a:pt x="160020" y="159068"/>
                    <a:pt x="121920" y="160973"/>
                    <a:pt x="89535" y="188595"/>
                  </a:cubicBezTo>
                  <a:cubicBezTo>
                    <a:pt x="58103" y="215265"/>
                    <a:pt x="40957" y="248603"/>
                    <a:pt x="32385" y="287655"/>
                  </a:cubicBezTo>
                  <a:cubicBezTo>
                    <a:pt x="22860" y="332423"/>
                    <a:pt x="21907" y="378143"/>
                    <a:pt x="13335" y="422910"/>
                  </a:cubicBezTo>
                  <a:cubicBezTo>
                    <a:pt x="7620" y="454343"/>
                    <a:pt x="2857" y="485775"/>
                    <a:pt x="0" y="518160"/>
                  </a:cubicBezTo>
                  <a:cubicBezTo>
                    <a:pt x="953" y="523875"/>
                    <a:pt x="-953" y="529590"/>
                    <a:pt x="7620" y="531495"/>
                  </a:cubicBezTo>
                  <a:close/>
                </a:path>
              </a:pathLst>
            </a:custGeom>
            <a:solidFill>
              <a:srgbClr val="00B0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206" name="Graphic 782">
              <a:extLst>
                <a:ext uri="{FF2B5EF4-FFF2-40B4-BE49-F238E27FC236}">
                  <a16:creationId xmlns:a16="http://schemas.microsoft.com/office/drawing/2014/main" id="{8D3F5606-8E50-4DBD-AD98-2A5979F9ADF3}"/>
                </a:ext>
              </a:extLst>
            </p:cNvPr>
            <p:cNvGrpSpPr/>
            <p:nvPr/>
          </p:nvGrpSpPr>
          <p:grpSpPr>
            <a:xfrm>
              <a:off x="8341216" y="3213336"/>
              <a:ext cx="1850851" cy="875513"/>
              <a:chOff x="709612" y="881062"/>
              <a:chExt cx="10772775" cy="5095875"/>
            </a:xfrm>
          </p:grpSpPr>
          <p:sp>
            <p:nvSpPr>
              <p:cNvPr id="222" name="Freeform: Shape 526">
                <a:extLst>
                  <a:ext uri="{FF2B5EF4-FFF2-40B4-BE49-F238E27FC236}">
                    <a16:creationId xmlns:a16="http://schemas.microsoft.com/office/drawing/2014/main" id="{CAF18931-852C-4C77-8381-B3F701BF67AA}"/>
                  </a:ext>
                </a:extLst>
              </p:cNvPr>
              <p:cNvSpPr/>
              <p:nvPr/>
            </p:nvSpPr>
            <p:spPr>
              <a:xfrm>
                <a:off x="710031" y="880581"/>
                <a:ext cx="10774398" cy="5097496"/>
              </a:xfrm>
              <a:custGeom>
                <a:avLst/>
                <a:gdLst>
                  <a:gd name="connsiteX0" fmla="*/ 10688535 w 10774398"/>
                  <a:gd name="connsiteY0" fmla="*/ 2280766 h 5097496"/>
                  <a:gd name="connsiteX1" fmla="*/ 10658056 w 10774398"/>
                  <a:gd name="connsiteY1" fmla="*/ 2211233 h 5097496"/>
                  <a:gd name="connsiteX2" fmla="*/ 10658056 w 10774398"/>
                  <a:gd name="connsiteY2" fmla="*/ 1826423 h 5097496"/>
                  <a:gd name="connsiteX3" fmla="*/ 10513276 w 10774398"/>
                  <a:gd name="connsiteY3" fmla="*/ 1534006 h 5097496"/>
                  <a:gd name="connsiteX4" fmla="*/ 10402785 w 10774398"/>
                  <a:gd name="connsiteY4" fmla="*/ 1138718 h 5097496"/>
                  <a:gd name="connsiteX5" fmla="*/ 10239908 w 10774398"/>
                  <a:gd name="connsiteY5" fmla="*/ 744383 h 5097496"/>
                  <a:gd name="connsiteX6" fmla="*/ 9949395 w 10774398"/>
                  <a:gd name="connsiteY6" fmla="*/ 688186 h 5097496"/>
                  <a:gd name="connsiteX7" fmla="*/ 9692220 w 10774398"/>
                  <a:gd name="connsiteY7" fmla="*/ 771053 h 5097496"/>
                  <a:gd name="connsiteX8" fmla="*/ 9742703 w 10774398"/>
                  <a:gd name="connsiteY8" fmla="*/ 643418 h 5097496"/>
                  <a:gd name="connsiteX9" fmla="*/ 9689363 w 10774398"/>
                  <a:gd name="connsiteY9" fmla="*/ 330998 h 5097496"/>
                  <a:gd name="connsiteX10" fmla="*/ 9448381 w 10774398"/>
                  <a:gd name="connsiteY10" fmla="*/ 320521 h 5097496"/>
                  <a:gd name="connsiteX11" fmla="*/ 9126436 w 10774398"/>
                  <a:gd name="connsiteY11" fmla="*/ 505306 h 5097496"/>
                  <a:gd name="connsiteX12" fmla="*/ 8502548 w 10774398"/>
                  <a:gd name="connsiteY12" fmla="*/ 899641 h 5097496"/>
                  <a:gd name="connsiteX13" fmla="*/ 7882471 w 10774398"/>
                  <a:gd name="connsiteY13" fmla="*/ 1299691 h 5097496"/>
                  <a:gd name="connsiteX14" fmla="*/ 7698638 w 10774398"/>
                  <a:gd name="connsiteY14" fmla="*/ 1164436 h 5097496"/>
                  <a:gd name="connsiteX15" fmla="*/ 7479563 w 10774398"/>
                  <a:gd name="connsiteY15" fmla="*/ 883448 h 5097496"/>
                  <a:gd name="connsiteX16" fmla="*/ 6760426 w 10774398"/>
                  <a:gd name="connsiteY16" fmla="*/ 258608 h 5097496"/>
                  <a:gd name="connsiteX17" fmla="*/ 5886983 w 10774398"/>
                  <a:gd name="connsiteY17" fmla="*/ 50011 h 5097496"/>
                  <a:gd name="connsiteX18" fmla="*/ 4813516 w 10774398"/>
                  <a:gd name="connsiteY18" fmla="*/ 481 h 5097496"/>
                  <a:gd name="connsiteX19" fmla="*/ 3823868 w 10774398"/>
                  <a:gd name="connsiteY19" fmla="*/ 152881 h 5097496"/>
                  <a:gd name="connsiteX20" fmla="*/ 1815046 w 10774398"/>
                  <a:gd name="connsiteY20" fmla="*/ 1336838 h 5097496"/>
                  <a:gd name="connsiteX21" fmla="*/ 1281646 w 10774398"/>
                  <a:gd name="connsiteY21" fmla="*/ 1926436 h 5097496"/>
                  <a:gd name="connsiteX22" fmla="*/ 1282598 w 10774398"/>
                  <a:gd name="connsiteY22" fmla="*/ 1934056 h 5097496"/>
                  <a:gd name="connsiteX23" fmla="*/ 1134008 w 10774398"/>
                  <a:gd name="connsiteY23" fmla="*/ 2170276 h 5097496"/>
                  <a:gd name="connsiteX24" fmla="*/ 953986 w 10774398"/>
                  <a:gd name="connsiteY24" fmla="*/ 2450311 h 5097496"/>
                  <a:gd name="connsiteX25" fmla="*/ 586321 w 10774398"/>
                  <a:gd name="connsiteY25" fmla="*/ 3554258 h 5097496"/>
                  <a:gd name="connsiteX26" fmla="*/ 566318 w 10774398"/>
                  <a:gd name="connsiteY26" fmla="*/ 3827626 h 5097496"/>
                  <a:gd name="connsiteX27" fmla="*/ 447256 w 10774398"/>
                  <a:gd name="connsiteY27" fmla="*/ 4036223 h 5097496"/>
                  <a:gd name="connsiteX28" fmla="*/ 24346 w 10774398"/>
                  <a:gd name="connsiteY28" fmla="*/ 4509616 h 5097496"/>
                  <a:gd name="connsiteX29" fmla="*/ 148171 w 10774398"/>
                  <a:gd name="connsiteY29" fmla="*/ 4879186 h 5097496"/>
                  <a:gd name="connsiteX30" fmla="*/ 909218 w 10774398"/>
                  <a:gd name="connsiteY30" fmla="*/ 5001106 h 5097496"/>
                  <a:gd name="connsiteX31" fmla="*/ 1658836 w 10774398"/>
                  <a:gd name="connsiteY31" fmla="*/ 4841086 h 5097496"/>
                  <a:gd name="connsiteX32" fmla="*/ 2049361 w 10774398"/>
                  <a:gd name="connsiteY32" fmla="*/ 4997296 h 5097496"/>
                  <a:gd name="connsiteX33" fmla="*/ 2862796 w 10774398"/>
                  <a:gd name="connsiteY33" fmla="*/ 5080163 h 5097496"/>
                  <a:gd name="connsiteX34" fmla="*/ 3389528 w 10774398"/>
                  <a:gd name="connsiteY34" fmla="*/ 4881091 h 5097496"/>
                  <a:gd name="connsiteX35" fmla="*/ 4171531 w 10774398"/>
                  <a:gd name="connsiteY35" fmla="*/ 4682971 h 5097496"/>
                  <a:gd name="connsiteX36" fmla="*/ 4742078 w 10774398"/>
                  <a:gd name="connsiteY36" fmla="*/ 4801081 h 5097496"/>
                  <a:gd name="connsiteX37" fmla="*/ 5238331 w 10774398"/>
                  <a:gd name="connsiteY37" fmla="*/ 4750599 h 5097496"/>
                  <a:gd name="connsiteX38" fmla="*/ 5489791 w 10774398"/>
                  <a:gd name="connsiteY38" fmla="*/ 4823941 h 5097496"/>
                  <a:gd name="connsiteX39" fmla="*/ 5649811 w 10774398"/>
                  <a:gd name="connsiteY39" fmla="*/ 4922049 h 5097496"/>
                  <a:gd name="connsiteX40" fmla="*/ 5885079 w 10774398"/>
                  <a:gd name="connsiteY40" fmla="*/ 4925858 h 5097496"/>
                  <a:gd name="connsiteX41" fmla="*/ 7731976 w 10774398"/>
                  <a:gd name="connsiteY41" fmla="*/ 4925858 h 5097496"/>
                  <a:gd name="connsiteX42" fmla="*/ 8235848 w 10774398"/>
                  <a:gd name="connsiteY42" fmla="*/ 4949671 h 5097496"/>
                  <a:gd name="connsiteX43" fmla="*/ 8714003 w 10774398"/>
                  <a:gd name="connsiteY43" fmla="*/ 4928716 h 5097496"/>
                  <a:gd name="connsiteX44" fmla="*/ 9124531 w 10774398"/>
                  <a:gd name="connsiteY44" fmla="*/ 4414366 h 5097496"/>
                  <a:gd name="connsiteX45" fmla="*/ 8740673 w 10774398"/>
                  <a:gd name="connsiteY45" fmla="*/ 3912398 h 5097496"/>
                  <a:gd name="connsiteX46" fmla="*/ 8389200 w 10774398"/>
                  <a:gd name="connsiteY46" fmla="*/ 3399001 h 5097496"/>
                  <a:gd name="connsiteX47" fmla="*/ 8584463 w 10774398"/>
                  <a:gd name="connsiteY47" fmla="*/ 3058958 h 5097496"/>
                  <a:gd name="connsiteX48" fmla="*/ 8770200 w 10774398"/>
                  <a:gd name="connsiteY48" fmla="*/ 2981806 h 5097496"/>
                  <a:gd name="connsiteX49" fmla="*/ 9053093 w 10774398"/>
                  <a:gd name="connsiteY49" fmla="*/ 2906558 h 5097496"/>
                  <a:gd name="connsiteX50" fmla="*/ 9395993 w 10774398"/>
                  <a:gd name="connsiteY50" fmla="*/ 2822738 h 5097496"/>
                  <a:gd name="connsiteX51" fmla="*/ 9959873 w 10774398"/>
                  <a:gd name="connsiteY51" fmla="*/ 3037051 h 5097496"/>
                  <a:gd name="connsiteX52" fmla="*/ 10251339 w 10774398"/>
                  <a:gd name="connsiteY52" fmla="*/ 3095153 h 5097496"/>
                  <a:gd name="connsiteX53" fmla="*/ 10765689 w 10774398"/>
                  <a:gd name="connsiteY53" fmla="*/ 2601758 h 5097496"/>
                  <a:gd name="connsiteX54" fmla="*/ 10688535 w 10774398"/>
                  <a:gd name="connsiteY54" fmla="*/ 2280766 h 5097496"/>
                  <a:gd name="connsiteX55" fmla="*/ 7149046 w 10774398"/>
                  <a:gd name="connsiteY55" fmla="*/ 595793 h 5097496"/>
                  <a:gd name="connsiteX56" fmla="*/ 7145236 w 10774398"/>
                  <a:gd name="connsiteY56" fmla="*/ 599603 h 5097496"/>
                  <a:gd name="connsiteX57" fmla="*/ 7139521 w 10774398"/>
                  <a:gd name="connsiteY57" fmla="*/ 591031 h 5097496"/>
                  <a:gd name="connsiteX58" fmla="*/ 7149046 w 10774398"/>
                  <a:gd name="connsiteY58" fmla="*/ 595793 h 5097496"/>
                  <a:gd name="connsiteX59" fmla="*/ 6769951 w 10774398"/>
                  <a:gd name="connsiteY59" fmla="*/ 544358 h 5097496"/>
                  <a:gd name="connsiteX60" fmla="*/ 6769951 w 10774398"/>
                  <a:gd name="connsiteY60" fmla="*/ 544358 h 5097496"/>
                  <a:gd name="connsiteX61" fmla="*/ 6769951 w 10774398"/>
                  <a:gd name="connsiteY61" fmla="*/ 544358 h 5097496"/>
                  <a:gd name="connsiteX62" fmla="*/ 6769951 w 10774398"/>
                  <a:gd name="connsiteY62" fmla="*/ 544358 h 5097496"/>
                  <a:gd name="connsiteX63" fmla="*/ 6769951 w 10774398"/>
                  <a:gd name="connsiteY63" fmla="*/ 544358 h 5097496"/>
                  <a:gd name="connsiteX64" fmla="*/ 6769951 w 10774398"/>
                  <a:gd name="connsiteY64" fmla="*/ 544358 h 5097496"/>
                  <a:gd name="connsiteX65" fmla="*/ 6049861 w 10774398"/>
                  <a:gd name="connsiteY65" fmla="*/ 180503 h 5097496"/>
                  <a:gd name="connsiteX66" fmla="*/ 6049861 w 10774398"/>
                  <a:gd name="connsiteY66" fmla="*/ 180503 h 5097496"/>
                  <a:gd name="connsiteX67" fmla="*/ 6049861 w 10774398"/>
                  <a:gd name="connsiteY67" fmla="*/ 180503 h 5097496"/>
                  <a:gd name="connsiteX68" fmla="*/ 6049861 w 10774398"/>
                  <a:gd name="connsiteY68" fmla="*/ 180503 h 5097496"/>
                  <a:gd name="connsiteX69" fmla="*/ 6027001 w 10774398"/>
                  <a:gd name="connsiteY69" fmla="*/ 183361 h 5097496"/>
                  <a:gd name="connsiteX70" fmla="*/ 6027001 w 10774398"/>
                  <a:gd name="connsiteY70" fmla="*/ 183361 h 5097496"/>
                  <a:gd name="connsiteX71" fmla="*/ 6025096 w 10774398"/>
                  <a:gd name="connsiteY71" fmla="*/ 183361 h 5097496"/>
                  <a:gd name="connsiteX72" fmla="*/ 6027001 w 10774398"/>
                  <a:gd name="connsiteY72" fmla="*/ 183361 h 5097496"/>
                  <a:gd name="connsiteX73" fmla="*/ 4803038 w 10774398"/>
                  <a:gd name="connsiteY73" fmla="*/ 58583 h 5097496"/>
                  <a:gd name="connsiteX74" fmla="*/ 4808753 w 10774398"/>
                  <a:gd name="connsiteY74" fmla="*/ 58583 h 5097496"/>
                  <a:gd name="connsiteX75" fmla="*/ 4803038 w 10774398"/>
                  <a:gd name="connsiteY75" fmla="*/ 61441 h 5097496"/>
                  <a:gd name="connsiteX76" fmla="*/ 4803038 w 10774398"/>
                  <a:gd name="connsiteY76" fmla="*/ 58583 h 5097496"/>
                  <a:gd name="connsiteX77" fmla="*/ 3474301 w 10774398"/>
                  <a:gd name="connsiteY77" fmla="*/ 296708 h 5097496"/>
                  <a:gd name="connsiteX78" fmla="*/ 3474301 w 10774398"/>
                  <a:gd name="connsiteY78" fmla="*/ 296708 h 5097496"/>
                  <a:gd name="connsiteX79" fmla="*/ 3474301 w 10774398"/>
                  <a:gd name="connsiteY79" fmla="*/ 296708 h 5097496"/>
                  <a:gd name="connsiteX80" fmla="*/ 3474301 w 10774398"/>
                  <a:gd name="connsiteY80" fmla="*/ 296708 h 5097496"/>
                  <a:gd name="connsiteX81" fmla="*/ 3474301 w 10774398"/>
                  <a:gd name="connsiteY81" fmla="*/ 296708 h 5097496"/>
                  <a:gd name="connsiteX82" fmla="*/ 3104731 w 10774398"/>
                  <a:gd name="connsiteY82" fmla="*/ 456728 h 5097496"/>
                  <a:gd name="connsiteX83" fmla="*/ 3099968 w 10774398"/>
                  <a:gd name="connsiteY83" fmla="*/ 459586 h 5097496"/>
                  <a:gd name="connsiteX84" fmla="*/ 3099016 w 10774398"/>
                  <a:gd name="connsiteY84" fmla="*/ 459586 h 5097496"/>
                  <a:gd name="connsiteX85" fmla="*/ 3104731 w 10774398"/>
                  <a:gd name="connsiteY85" fmla="*/ 456728 h 5097496"/>
                  <a:gd name="connsiteX86" fmla="*/ 2638006 w 10774398"/>
                  <a:gd name="connsiteY86" fmla="*/ 745336 h 5097496"/>
                  <a:gd name="connsiteX87" fmla="*/ 2637053 w 10774398"/>
                  <a:gd name="connsiteY87" fmla="*/ 746288 h 5097496"/>
                  <a:gd name="connsiteX88" fmla="*/ 2637053 w 10774398"/>
                  <a:gd name="connsiteY88" fmla="*/ 745336 h 5097496"/>
                  <a:gd name="connsiteX89" fmla="*/ 2638006 w 10774398"/>
                  <a:gd name="connsiteY89" fmla="*/ 745336 h 5097496"/>
                  <a:gd name="connsiteX90" fmla="*/ 684428 w 10774398"/>
                  <a:gd name="connsiteY90" fmla="*/ 3258983 h 5097496"/>
                  <a:gd name="connsiteX91" fmla="*/ 684428 w 10774398"/>
                  <a:gd name="connsiteY91" fmla="*/ 3258983 h 5097496"/>
                  <a:gd name="connsiteX92" fmla="*/ 684428 w 10774398"/>
                  <a:gd name="connsiteY92" fmla="*/ 3258983 h 5097496"/>
                  <a:gd name="connsiteX93" fmla="*/ 684428 w 10774398"/>
                  <a:gd name="connsiteY93" fmla="*/ 3258983 h 5097496"/>
                  <a:gd name="connsiteX94" fmla="*/ 616801 w 10774398"/>
                  <a:gd name="connsiteY94" fmla="*/ 3449483 h 5097496"/>
                  <a:gd name="connsiteX95" fmla="*/ 616801 w 10774398"/>
                  <a:gd name="connsiteY95" fmla="*/ 3449483 h 5097496"/>
                  <a:gd name="connsiteX96" fmla="*/ 616801 w 10774398"/>
                  <a:gd name="connsiteY96" fmla="*/ 3449483 h 5097496"/>
                  <a:gd name="connsiteX97" fmla="*/ 616801 w 10774398"/>
                  <a:gd name="connsiteY97" fmla="*/ 3449483 h 5097496"/>
                  <a:gd name="connsiteX98" fmla="*/ 605371 w 10774398"/>
                  <a:gd name="connsiteY98" fmla="*/ 3810481 h 5097496"/>
                  <a:gd name="connsiteX99" fmla="*/ 605371 w 10774398"/>
                  <a:gd name="connsiteY99" fmla="*/ 3811433 h 5097496"/>
                  <a:gd name="connsiteX100" fmla="*/ 609181 w 10774398"/>
                  <a:gd name="connsiteY100" fmla="*/ 3810481 h 5097496"/>
                  <a:gd name="connsiteX101" fmla="*/ 608228 w 10774398"/>
                  <a:gd name="connsiteY101" fmla="*/ 3813338 h 5097496"/>
                  <a:gd name="connsiteX102" fmla="*/ 605371 w 10774398"/>
                  <a:gd name="connsiteY102" fmla="*/ 3811433 h 5097496"/>
                  <a:gd name="connsiteX103" fmla="*/ 605371 w 10774398"/>
                  <a:gd name="connsiteY103" fmla="*/ 3810481 h 5097496"/>
                  <a:gd name="connsiteX104" fmla="*/ 605371 w 10774398"/>
                  <a:gd name="connsiteY104" fmla="*/ 3810481 h 5097496"/>
                  <a:gd name="connsiteX105" fmla="*/ 1701698 w 10774398"/>
                  <a:gd name="connsiteY105" fmla="*/ 4805844 h 5097496"/>
                  <a:gd name="connsiteX106" fmla="*/ 1706461 w 10774398"/>
                  <a:gd name="connsiteY106" fmla="*/ 4806796 h 5097496"/>
                  <a:gd name="connsiteX107" fmla="*/ 1715033 w 10774398"/>
                  <a:gd name="connsiteY107" fmla="*/ 4810606 h 5097496"/>
                  <a:gd name="connsiteX108" fmla="*/ 1701698 w 10774398"/>
                  <a:gd name="connsiteY108" fmla="*/ 4805844 h 5097496"/>
                  <a:gd name="connsiteX109" fmla="*/ 4550626 w 10774398"/>
                  <a:gd name="connsiteY109" fmla="*/ 4796319 h 5097496"/>
                  <a:gd name="connsiteX110" fmla="*/ 4548721 w 10774398"/>
                  <a:gd name="connsiteY110" fmla="*/ 4796319 h 5097496"/>
                  <a:gd name="connsiteX111" fmla="*/ 4550626 w 10774398"/>
                  <a:gd name="connsiteY111" fmla="*/ 4796319 h 5097496"/>
                  <a:gd name="connsiteX112" fmla="*/ 4550626 w 10774398"/>
                  <a:gd name="connsiteY112" fmla="*/ 4796319 h 5097496"/>
                  <a:gd name="connsiteX113" fmla="*/ 5526938 w 10774398"/>
                  <a:gd name="connsiteY113" fmla="*/ 4767744 h 5097496"/>
                  <a:gd name="connsiteX114" fmla="*/ 5526938 w 10774398"/>
                  <a:gd name="connsiteY114" fmla="*/ 4766791 h 5097496"/>
                  <a:gd name="connsiteX115" fmla="*/ 5526938 w 10774398"/>
                  <a:gd name="connsiteY115" fmla="*/ 4767744 h 5097496"/>
                  <a:gd name="connsiteX116" fmla="*/ 5526938 w 10774398"/>
                  <a:gd name="connsiteY116" fmla="*/ 4767744 h 5097496"/>
                  <a:gd name="connsiteX117" fmla="*/ 5540273 w 10774398"/>
                  <a:gd name="connsiteY117" fmla="*/ 4661063 h 5097496"/>
                  <a:gd name="connsiteX118" fmla="*/ 5539321 w 10774398"/>
                  <a:gd name="connsiteY118" fmla="*/ 4660111 h 5097496"/>
                  <a:gd name="connsiteX119" fmla="*/ 5540273 w 10774398"/>
                  <a:gd name="connsiteY119" fmla="*/ 4660111 h 5097496"/>
                  <a:gd name="connsiteX120" fmla="*/ 5540273 w 10774398"/>
                  <a:gd name="connsiteY120" fmla="*/ 4661063 h 5097496"/>
                  <a:gd name="connsiteX121" fmla="*/ 5540273 w 10774398"/>
                  <a:gd name="connsiteY121" fmla="*/ 4661063 h 5097496"/>
                  <a:gd name="connsiteX122" fmla="*/ 5540273 w 10774398"/>
                  <a:gd name="connsiteY122" fmla="*/ 4661063 h 5097496"/>
                  <a:gd name="connsiteX123" fmla="*/ 5903176 w 10774398"/>
                  <a:gd name="connsiteY123" fmla="*/ 4887758 h 5097496"/>
                  <a:gd name="connsiteX124" fmla="*/ 5903176 w 10774398"/>
                  <a:gd name="connsiteY124" fmla="*/ 4887758 h 5097496"/>
                  <a:gd name="connsiteX125" fmla="*/ 5904129 w 10774398"/>
                  <a:gd name="connsiteY125" fmla="*/ 4887758 h 5097496"/>
                  <a:gd name="connsiteX126" fmla="*/ 5904129 w 10774398"/>
                  <a:gd name="connsiteY126" fmla="*/ 4888711 h 5097496"/>
                  <a:gd name="connsiteX127" fmla="*/ 5903176 w 10774398"/>
                  <a:gd name="connsiteY127" fmla="*/ 4887758 h 5097496"/>
                  <a:gd name="connsiteX128" fmla="*/ 6241313 w 10774398"/>
                  <a:gd name="connsiteY128" fmla="*/ 4900141 h 5097496"/>
                  <a:gd name="connsiteX129" fmla="*/ 6243218 w 10774398"/>
                  <a:gd name="connsiteY129" fmla="*/ 4900141 h 5097496"/>
                  <a:gd name="connsiteX130" fmla="*/ 6241313 w 10774398"/>
                  <a:gd name="connsiteY130" fmla="*/ 4900141 h 5097496"/>
                  <a:gd name="connsiteX131" fmla="*/ 6440386 w 10774398"/>
                  <a:gd name="connsiteY131" fmla="*/ 4880138 h 5097496"/>
                  <a:gd name="connsiteX132" fmla="*/ 6441338 w 10774398"/>
                  <a:gd name="connsiteY132" fmla="*/ 4880138 h 5097496"/>
                  <a:gd name="connsiteX133" fmla="*/ 6440386 w 10774398"/>
                  <a:gd name="connsiteY133" fmla="*/ 4880138 h 5097496"/>
                  <a:gd name="connsiteX134" fmla="*/ 8655900 w 10774398"/>
                  <a:gd name="connsiteY134" fmla="*/ 4211484 h 5097496"/>
                  <a:gd name="connsiteX135" fmla="*/ 8655900 w 10774398"/>
                  <a:gd name="connsiteY135" fmla="*/ 4211484 h 5097496"/>
                  <a:gd name="connsiteX136" fmla="*/ 8653995 w 10774398"/>
                  <a:gd name="connsiteY136" fmla="*/ 4211484 h 5097496"/>
                  <a:gd name="connsiteX137" fmla="*/ 8655900 w 10774398"/>
                  <a:gd name="connsiteY137" fmla="*/ 4211484 h 5097496"/>
                  <a:gd name="connsiteX138" fmla="*/ 10617098 w 10774398"/>
                  <a:gd name="connsiteY138" fmla="*/ 1927388 h 5097496"/>
                  <a:gd name="connsiteX139" fmla="*/ 10618051 w 10774398"/>
                  <a:gd name="connsiteY139" fmla="*/ 1925483 h 5097496"/>
                  <a:gd name="connsiteX140" fmla="*/ 10619003 w 10774398"/>
                  <a:gd name="connsiteY140" fmla="*/ 1926436 h 5097496"/>
                  <a:gd name="connsiteX141" fmla="*/ 10616145 w 10774398"/>
                  <a:gd name="connsiteY141" fmla="*/ 1930246 h 5097496"/>
                  <a:gd name="connsiteX142" fmla="*/ 10617098 w 10774398"/>
                  <a:gd name="connsiteY142" fmla="*/ 1927388 h 5097496"/>
                  <a:gd name="connsiteX143" fmla="*/ 10617098 w 10774398"/>
                  <a:gd name="connsiteY143" fmla="*/ 1959773 h 5097496"/>
                  <a:gd name="connsiteX144" fmla="*/ 10617098 w 10774398"/>
                  <a:gd name="connsiteY144" fmla="*/ 1955011 h 5097496"/>
                  <a:gd name="connsiteX145" fmla="*/ 10618051 w 10774398"/>
                  <a:gd name="connsiteY145" fmla="*/ 1956916 h 5097496"/>
                  <a:gd name="connsiteX146" fmla="*/ 10617098 w 10774398"/>
                  <a:gd name="connsiteY146" fmla="*/ 1959773 h 50974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</a:cxnLst>
                <a:rect l="l" t="t" r="r" b="b"/>
                <a:pathLst>
                  <a:path w="10774398" h="5097496">
                    <a:moveTo>
                      <a:pt x="10688535" y="2280766"/>
                    </a:moveTo>
                    <a:cubicBezTo>
                      <a:pt x="10678058" y="2259811"/>
                      <a:pt x="10667581" y="2236951"/>
                      <a:pt x="10658056" y="2211233"/>
                    </a:cubicBezTo>
                    <a:cubicBezTo>
                      <a:pt x="10609478" y="2082646"/>
                      <a:pt x="10646626" y="1956916"/>
                      <a:pt x="10658056" y="1826423"/>
                    </a:cubicBezTo>
                    <a:cubicBezTo>
                      <a:pt x="10673295" y="1657831"/>
                      <a:pt x="10639006" y="1632113"/>
                      <a:pt x="10513276" y="1534006"/>
                    </a:cubicBezTo>
                    <a:cubicBezTo>
                      <a:pt x="10396118" y="1442566"/>
                      <a:pt x="10397070" y="1273973"/>
                      <a:pt x="10402785" y="1138718"/>
                    </a:cubicBezTo>
                    <a:cubicBezTo>
                      <a:pt x="10408501" y="986318"/>
                      <a:pt x="10372306" y="835823"/>
                      <a:pt x="10239908" y="744383"/>
                    </a:cubicBezTo>
                    <a:cubicBezTo>
                      <a:pt x="10151326" y="683423"/>
                      <a:pt x="10052266" y="673898"/>
                      <a:pt x="9949395" y="688186"/>
                    </a:cubicBezTo>
                    <a:cubicBezTo>
                      <a:pt x="9909391" y="693901"/>
                      <a:pt x="9698888" y="731048"/>
                      <a:pt x="9692220" y="771053"/>
                    </a:cubicBezTo>
                    <a:cubicBezTo>
                      <a:pt x="9700793" y="721523"/>
                      <a:pt x="9718891" y="681518"/>
                      <a:pt x="9742703" y="643418"/>
                    </a:cubicBezTo>
                    <a:cubicBezTo>
                      <a:pt x="9814141" y="527213"/>
                      <a:pt x="9837001" y="403388"/>
                      <a:pt x="9689363" y="330998"/>
                    </a:cubicBezTo>
                    <a:cubicBezTo>
                      <a:pt x="9615068" y="294803"/>
                      <a:pt x="9527438" y="297661"/>
                      <a:pt x="9448381" y="320521"/>
                    </a:cubicBezTo>
                    <a:cubicBezTo>
                      <a:pt x="9321698" y="357668"/>
                      <a:pt x="9232163" y="433868"/>
                      <a:pt x="9126436" y="505306"/>
                    </a:cubicBezTo>
                    <a:cubicBezTo>
                      <a:pt x="8922600" y="642466"/>
                      <a:pt x="8712098" y="770101"/>
                      <a:pt x="8502548" y="899641"/>
                    </a:cubicBezTo>
                    <a:cubicBezTo>
                      <a:pt x="8304429" y="1021561"/>
                      <a:pt x="8094879" y="1211108"/>
                      <a:pt x="7882471" y="1299691"/>
                    </a:cubicBezTo>
                    <a:cubicBezTo>
                      <a:pt x="7774838" y="1344458"/>
                      <a:pt x="7767218" y="1258733"/>
                      <a:pt x="7698638" y="1164436"/>
                    </a:cubicBezTo>
                    <a:cubicBezTo>
                      <a:pt x="7629106" y="1068233"/>
                      <a:pt x="7555763" y="974888"/>
                      <a:pt x="7479563" y="883448"/>
                    </a:cubicBezTo>
                    <a:cubicBezTo>
                      <a:pt x="7273823" y="639608"/>
                      <a:pt x="7054748" y="392911"/>
                      <a:pt x="6760426" y="258608"/>
                    </a:cubicBezTo>
                    <a:cubicBezTo>
                      <a:pt x="6483248" y="131926"/>
                      <a:pt x="6187973" y="78586"/>
                      <a:pt x="5886983" y="50011"/>
                    </a:cubicBezTo>
                    <a:cubicBezTo>
                      <a:pt x="5529796" y="15721"/>
                      <a:pt x="5172608" y="-3329"/>
                      <a:pt x="4813516" y="481"/>
                    </a:cubicBezTo>
                    <a:cubicBezTo>
                      <a:pt x="4477283" y="4291"/>
                      <a:pt x="4146766" y="50963"/>
                      <a:pt x="3823868" y="152881"/>
                    </a:cubicBezTo>
                    <a:cubicBezTo>
                      <a:pt x="3064726" y="392911"/>
                      <a:pt x="2412263" y="817726"/>
                      <a:pt x="1815046" y="1336838"/>
                    </a:cubicBezTo>
                    <a:cubicBezTo>
                      <a:pt x="1614068" y="1512098"/>
                      <a:pt x="1434998" y="1708313"/>
                      <a:pt x="1281646" y="1926436"/>
                    </a:cubicBezTo>
                    <a:cubicBezTo>
                      <a:pt x="1282598" y="1928341"/>
                      <a:pt x="1283551" y="1931198"/>
                      <a:pt x="1282598" y="1934056"/>
                    </a:cubicBezTo>
                    <a:cubicBezTo>
                      <a:pt x="1207351" y="2044546"/>
                      <a:pt x="1181633" y="2108363"/>
                      <a:pt x="1134008" y="2170276"/>
                    </a:cubicBezTo>
                    <a:cubicBezTo>
                      <a:pt x="1065428" y="2258858"/>
                      <a:pt x="1008278" y="2351251"/>
                      <a:pt x="953986" y="2450311"/>
                    </a:cubicBezTo>
                    <a:cubicBezTo>
                      <a:pt x="768248" y="2791306"/>
                      <a:pt x="638708" y="3167543"/>
                      <a:pt x="586321" y="3554258"/>
                    </a:cubicBezTo>
                    <a:cubicBezTo>
                      <a:pt x="599656" y="3645698"/>
                      <a:pt x="594893" y="3739996"/>
                      <a:pt x="566318" y="3827626"/>
                    </a:cubicBezTo>
                    <a:cubicBezTo>
                      <a:pt x="540601" y="3904778"/>
                      <a:pt x="497738" y="3974311"/>
                      <a:pt x="447256" y="4036223"/>
                    </a:cubicBezTo>
                    <a:cubicBezTo>
                      <a:pt x="314858" y="4198149"/>
                      <a:pt x="111023" y="4312449"/>
                      <a:pt x="24346" y="4509616"/>
                    </a:cubicBezTo>
                    <a:cubicBezTo>
                      <a:pt x="-40424" y="4656301"/>
                      <a:pt x="31966" y="4786794"/>
                      <a:pt x="148171" y="4879186"/>
                    </a:cubicBezTo>
                    <a:cubicBezTo>
                      <a:pt x="372961" y="5058256"/>
                      <a:pt x="640613" y="5062066"/>
                      <a:pt x="909218" y="5001106"/>
                    </a:cubicBezTo>
                    <a:cubicBezTo>
                      <a:pt x="1148296" y="4947766"/>
                      <a:pt x="1406423" y="4795366"/>
                      <a:pt x="1658836" y="4841086"/>
                    </a:cubicBezTo>
                    <a:cubicBezTo>
                      <a:pt x="1790281" y="4864899"/>
                      <a:pt x="1918868" y="4953481"/>
                      <a:pt x="2049361" y="4997296"/>
                    </a:cubicBezTo>
                    <a:cubicBezTo>
                      <a:pt x="2304631" y="5083021"/>
                      <a:pt x="2589428" y="5123026"/>
                      <a:pt x="2862796" y="5080163"/>
                    </a:cubicBezTo>
                    <a:cubicBezTo>
                      <a:pt x="3051391" y="5050636"/>
                      <a:pt x="3222841" y="4970626"/>
                      <a:pt x="3389528" y="4881091"/>
                    </a:cubicBezTo>
                    <a:cubicBezTo>
                      <a:pt x="3587648" y="4774411"/>
                      <a:pt x="3943883" y="4568671"/>
                      <a:pt x="4171531" y="4682971"/>
                    </a:cubicBezTo>
                    <a:cubicBezTo>
                      <a:pt x="4364888" y="4779174"/>
                      <a:pt x="4516336" y="4865851"/>
                      <a:pt x="4742078" y="4801081"/>
                    </a:cubicBezTo>
                    <a:cubicBezTo>
                      <a:pt x="4887811" y="4759171"/>
                      <a:pt x="5082121" y="4736311"/>
                      <a:pt x="5238331" y="4750599"/>
                    </a:cubicBezTo>
                    <a:cubicBezTo>
                      <a:pt x="5325961" y="4758219"/>
                      <a:pt x="5411686" y="4781078"/>
                      <a:pt x="5489791" y="4823941"/>
                    </a:cubicBezTo>
                    <a:cubicBezTo>
                      <a:pt x="5543131" y="4853469"/>
                      <a:pt x="5590756" y="4903951"/>
                      <a:pt x="5649811" y="4922049"/>
                    </a:cubicBezTo>
                    <a:cubicBezTo>
                      <a:pt x="5720296" y="4943004"/>
                      <a:pt x="5811736" y="4926811"/>
                      <a:pt x="5885079" y="4925858"/>
                    </a:cubicBezTo>
                    <a:cubicBezTo>
                      <a:pt x="6500393" y="4921096"/>
                      <a:pt x="7115708" y="4932526"/>
                      <a:pt x="7731976" y="4925858"/>
                    </a:cubicBezTo>
                    <a:cubicBezTo>
                      <a:pt x="7898663" y="4923954"/>
                      <a:pt x="8071066" y="4923001"/>
                      <a:pt x="8235848" y="4949671"/>
                    </a:cubicBezTo>
                    <a:cubicBezTo>
                      <a:pt x="8403488" y="4976341"/>
                      <a:pt x="8550173" y="4997296"/>
                      <a:pt x="8714003" y="4928716"/>
                    </a:cubicBezTo>
                    <a:cubicBezTo>
                      <a:pt x="8914028" y="4843944"/>
                      <a:pt x="9085478" y="4627726"/>
                      <a:pt x="9124531" y="4414366"/>
                    </a:cubicBezTo>
                    <a:cubicBezTo>
                      <a:pt x="9180728" y="4104803"/>
                      <a:pt x="8944508" y="4058131"/>
                      <a:pt x="8740673" y="3912398"/>
                    </a:cubicBezTo>
                    <a:cubicBezTo>
                      <a:pt x="8577795" y="3796193"/>
                      <a:pt x="8382533" y="3618076"/>
                      <a:pt x="8389200" y="3399001"/>
                    </a:cubicBezTo>
                    <a:cubicBezTo>
                      <a:pt x="8393011" y="3262793"/>
                      <a:pt x="8475878" y="3136111"/>
                      <a:pt x="8584463" y="3058958"/>
                    </a:cubicBezTo>
                    <a:cubicBezTo>
                      <a:pt x="8637803" y="3020858"/>
                      <a:pt x="8704478" y="2987521"/>
                      <a:pt x="8770200" y="2981806"/>
                    </a:cubicBezTo>
                    <a:cubicBezTo>
                      <a:pt x="8903550" y="2970376"/>
                      <a:pt x="8932125" y="2968471"/>
                      <a:pt x="9053093" y="2906558"/>
                    </a:cubicBezTo>
                    <a:cubicBezTo>
                      <a:pt x="9158820" y="2852266"/>
                      <a:pt x="9276931" y="2822738"/>
                      <a:pt x="9395993" y="2822738"/>
                    </a:cubicBezTo>
                    <a:cubicBezTo>
                      <a:pt x="9613163" y="2822738"/>
                      <a:pt x="9779851" y="2933228"/>
                      <a:pt x="9959873" y="3037051"/>
                    </a:cubicBezTo>
                    <a:cubicBezTo>
                      <a:pt x="10051314" y="3089438"/>
                      <a:pt x="10149420" y="3111346"/>
                      <a:pt x="10251339" y="3095153"/>
                    </a:cubicBezTo>
                    <a:cubicBezTo>
                      <a:pt x="10502798" y="3055148"/>
                      <a:pt x="10714253" y="2850361"/>
                      <a:pt x="10765689" y="2601758"/>
                    </a:cubicBezTo>
                    <a:cubicBezTo>
                      <a:pt x="10796168" y="2456026"/>
                      <a:pt x="10740923" y="2386493"/>
                      <a:pt x="10688535" y="2280766"/>
                    </a:cubicBezTo>
                    <a:close/>
                    <a:moveTo>
                      <a:pt x="7149046" y="595793"/>
                    </a:moveTo>
                    <a:cubicBezTo>
                      <a:pt x="7148093" y="596746"/>
                      <a:pt x="7146188" y="598651"/>
                      <a:pt x="7145236" y="599603"/>
                    </a:cubicBezTo>
                    <a:cubicBezTo>
                      <a:pt x="7143331" y="596746"/>
                      <a:pt x="7141426" y="593888"/>
                      <a:pt x="7139521" y="591031"/>
                    </a:cubicBezTo>
                    <a:cubicBezTo>
                      <a:pt x="7143331" y="592936"/>
                      <a:pt x="7146188" y="593888"/>
                      <a:pt x="7149046" y="595793"/>
                    </a:cubicBezTo>
                    <a:close/>
                    <a:moveTo>
                      <a:pt x="6769951" y="544358"/>
                    </a:moveTo>
                    <a:cubicBezTo>
                      <a:pt x="6769951" y="544358"/>
                      <a:pt x="6769951" y="544358"/>
                      <a:pt x="6769951" y="544358"/>
                    </a:cubicBezTo>
                    <a:cubicBezTo>
                      <a:pt x="6769951" y="544358"/>
                      <a:pt x="6769951" y="544358"/>
                      <a:pt x="6769951" y="544358"/>
                    </a:cubicBezTo>
                    <a:cubicBezTo>
                      <a:pt x="6769951" y="544358"/>
                      <a:pt x="6769951" y="544358"/>
                      <a:pt x="6769951" y="544358"/>
                    </a:cubicBezTo>
                    <a:cubicBezTo>
                      <a:pt x="6769951" y="544358"/>
                      <a:pt x="6769951" y="544358"/>
                      <a:pt x="6769951" y="544358"/>
                    </a:cubicBezTo>
                    <a:cubicBezTo>
                      <a:pt x="6769951" y="544358"/>
                      <a:pt x="6769951" y="544358"/>
                      <a:pt x="6769951" y="544358"/>
                    </a:cubicBezTo>
                    <a:close/>
                    <a:moveTo>
                      <a:pt x="6049861" y="180503"/>
                    </a:moveTo>
                    <a:cubicBezTo>
                      <a:pt x="6049861" y="181456"/>
                      <a:pt x="6050813" y="181456"/>
                      <a:pt x="6049861" y="180503"/>
                    </a:cubicBezTo>
                    <a:cubicBezTo>
                      <a:pt x="6050813" y="181456"/>
                      <a:pt x="6049861" y="181456"/>
                      <a:pt x="6049861" y="180503"/>
                    </a:cubicBezTo>
                    <a:cubicBezTo>
                      <a:pt x="6049861" y="180503"/>
                      <a:pt x="6049861" y="180503"/>
                      <a:pt x="6049861" y="180503"/>
                    </a:cubicBezTo>
                    <a:close/>
                    <a:moveTo>
                      <a:pt x="6027001" y="183361"/>
                    </a:moveTo>
                    <a:cubicBezTo>
                      <a:pt x="6027001" y="183361"/>
                      <a:pt x="6027001" y="183361"/>
                      <a:pt x="6027001" y="183361"/>
                    </a:cubicBezTo>
                    <a:cubicBezTo>
                      <a:pt x="6026048" y="184313"/>
                      <a:pt x="6026048" y="183361"/>
                      <a:pt x="6025096" y="183361"/>
                    </a:cubicBezTo>
                    <a:cubicBezTo>
                      <a:pt x="6026048" y="183361"/>
                      <a:pt x="6027001" y="183361"/>
                      <a:pt x="6027001" y="183361"/>
                    </a:cubicBezTo>
                    <a:close/>
                    <a:moveTo>
                      <a:pt x="4803038" y="58583"/>
                    </a:moveTo>
                    <a:cubicBezTo>
                      <a:pt x="4804943" y="58583"/>
                      <a:pt x="4806848" y="58583"/>
                      <a:pt x="4808753" y="58583"/>
                    </a:cubicBezTo>
                    <a:cubicBezTo>
                      <a:pt x="4806848" y="59536"/>
                      <a:pt x="4804943" y="60488"/>
                      <a:pt x="4803038" y="61441"/>
                    </a:cubicBezTo>
                    <a:cubicBezTo>
                      <a:pt x="4802086" y="60488"/>
                      <a:pt x="4802086" y="59536"/>
                      <a:pt x="4803038" y="58583"/>
                    </a:cubicBezTo>
                    <a:close/>
                    <a:moveTo>
                      <a:pt x="3474301" y="296708"/>
                    </a:moveTo>
                    <a:cubicBezTo>
                      <a:pt x="3475253" y="296708"/>
                      <a:pt x="3475253" y="296708"/>
                      <a:pt x="3474301" y="296708"/>
                    </a:cubicBezTo>
                    <a:cubicBezTo>
                      <a:pt x="3475253" y="296708"/>
                      <a:pt x="3474301" y="296708"/>
                      <a:pt x="3474301" y="296708"/>
                    </a:cubicBezTo>
                    <a:cubicBezTo>
                      <a:pt x="3474301" y="296708"/>
                      <a:pt x="3474301" y="296708"/>
                      <a:pt x="3474301" y="296708"/>
                    </a:cubicBezTo>
                    <a:cubicBezTo>
                      <a:pt x="3474301" y="296708"/>
                      <a:pt x="3474301" y="296708"/>
                      <a:pt x="3474301" y="296708"/>
                    </a:cubicBezTo>
                    <a:close/>
                    <a:moveTo>
                      <a:pt x="3104731" y="456728"/>
                    </a:moveTo>
                    <a:cubicBezTo>
                      <a:pt x="3102826" y="457681"/>
                      <a:pt x="3100921" y="458633"/>
                      <a:pt x="3099968" y="459586"/>
                    </a:cubicBezTo>
                    <a:cubicBezTo>
                      <a:pt x="3099968" y="459586"/>
                      <a:pt x="3099016" y="459586"/>
                      <a:pt x="3099016" y="459586"/>
                    </a:cubicBezTo>
                    <a:cubicBezTo>
                      <a:pt x="3100921" y="458633"/>
                      <a:pt x="3102826" y="457681"/>
                      <a:pt x="3104731" y="456728"/>
                    </a:cubicBezTo>
                    <a:close/>
                    <a:moveTo>
                      <a:pt x="2638006" y="745336"/>
                    </a:moveTo>
                    <a:cubicBezTo>
                      <a:pt x="2638006" y="745336"/>
                      <a:pt x="2637053" y="746288"/>
                      <a:pt x="2637053" y="746288"/>
                    </a:cubicBezTo>
                    <a:cubicBezTo>
                      <a:pt x="2637053" y="746288"/>
                      <a:pt x="2637053" y="746288"/>
                      <a:pt x="2637053" y="745336"/>
                    </a:cubicBezTo>
                    <a:cubicBezTo>
                      <a:pt x="2637053" y="745336"/>
                      <a:pt x="2638006" y="745336"/>
                      <a:pt x="2638006" y="745336"/>
                    </a:cubicBezTo>
                    <a:close/>
                    <a:moveTo>
                      <a:pt x="684428" y="3258983"/>
                    </a:moveTo>
                    <a:cubicBezTo>
                      <a:pt x="684428" y="3259936"/>
                      <a:pt x="684428" y="3259936"/>
                      <a:pt x="684428" y="3258983"/>
                    </a:cubicBezTo>
                    <a:cubicBezTo>
                      <a:pt x="684428" y="3259936"/>
                      <a:pt x="684428" y="3259936"/>
                      <a:pt x="684428" y="3258983"/>
                    </a:cubicBezTo>
                    <a:cubicBezTo>
                      <a:pt x="684428" y="3258983"/>
                      <a:pt x="684428" y="3258983"/>
                      <a:pt x="684428" y="3258983"/>
                    </a:cubicBezTo>
                    <a:close/>
                    <a:moveTo>
                      <a:pt x="616801" y="3449483"/>
                    </a:moveTo>
                    <a:cubicBezTo>
                      <a:pt x="616801" y="3449483"/>
                      <a:pt x="616801" y="3449483"/>
                      <a:pt x="616801" y="3449483"/>
                    </a:cubicBezTo>
                    <a:cubicBezTo>
                      <a:pt x="616801" y="3449483"/>
                      <a:pt x="616801" y="3449483"/>
                      <a:pt x="616801" y="3449483"/>
                    </a:cubicBezTo>
                    <a:cubicBezTo>
                      <a:pt x="616801" y="3449483"/>
                      <a:pt x="616801" y="3449483"/>
                      <a:pt x="616801" y="3449483"/>
                    </a:cubicBezTo>
                    <a:close/>
                    <a:moveTo>
                      <a:pt x="605371" y="3810481"/>
                    </a:moveTo>
                    <a:cubicBezTo>
                      <a:pt x="605371" y="3810481"/>
                      <a:pt x="605371" y="3811433"/>
                      <a:pt x="605371" y="3811433"/>
                    </a:cubicBezTo>
                    <a:lnTo>
                      <a:pt x="609181" y="3810481"/>
                    </a:lnTo>
                    <a:cubicBezTo>
                      <a:pt x="609181" y="3811433"/>
                      <a:pt x="608228" y="3812386"/>
                      <a:pt x="608228" y="3813338"/>
                    </a:cubicBezTo>
                    <a:cubicBezTo>
                      <a:pt x="607276" y="3812386"/>
                      <a:pt x="606323" y="3811433"/>
                      <a:pt x="605371" y="3811433"/>
                    </a:cubicBezTo>
                    <a:cubicBezTo>
                      <a:pt x="605371" y="3811433"/>
                      <a:pt x="605371" y="3811433"/>
                      <a:pt x="605371" y="3810481"/>
                    </a:cubicBezTo>
                    <a:cubicBezTo>
                      <a:pt x="605371" y="3811433"/>
                      <a:pt x="605371" y="3811433"/>
                      <a:pt x="605371" y="3810481"/>
                    </a:cubicBezTo>
                    <a:close/>
                    <a:moveTo>
                      <a:pt x="1701698" y="4805844"/>
                    </a:moveTo>
                    <a:cubicBezTo>
                      <a:pt x="1703603" y="4805844"/>
                      <a:pt x="1705508" y="4805844"/>
                      <a:pt x="1706461" y="4806796"/>
                    </a:cubicBezTo>
                    <a:cubicBezTo>
                      <a:pt x="1709318" y="4807749"/>
                      <a:pt x="1712176" y="4809653"/>
                      <a:pt x="1715033" y="4810606"/>
                    </a:cubicBezTo>
                    <a:cubicBezTo>
                      <a:pt x="1710271" y="4809653"/>
                      <a:pt x="1706461" y="4807749"/>
                      <a:pt x="1701698" y="4805844"/>
                    </a:cubicBezTo>
                    <a:close/>
                    <a:moveTo>
                      <a:pt x="4550626" y="4796319"/>
                    </a:moveTo>
                    <a:cubicBezTo>
                      <a:pt x="4549673" y="4796319"/>
                      <a:pt x="4549673" y="4796319"/>
                      <a:pt x="4548721" y="4796319"/>
                    </a:cubicBezTo>
                    <a:cubicBezTo>
                      <a:pt x="4549673" y="4796319"/>
                      <a:pt x="4550626" y="4796319"/>
                      <a:pt x="4550626" y="4796319"/>
                    </a:cubicBezTo>
                    <a:cubicBezTo>
                      <a:pt x="4550626" y="4796319"/>
                      <a:pt x="4550626" y="4796319"/>
                      <a:pt x="4550626" y="4796319"/>
                    </a:cubicBezTo>
                    <a:close/>
                    <a:moveTo>
                      <a:pt x="5526938" y="4767744"/>
                    </a:moveTo>
                    <a:cubicBezTo>
                      <a:pt x="5526938" y="4767744"/>
                      <a:pt x="5526938" y="4766791"/>
                      <a:pt x="5526938" y="4766791"/>
                    </a:cubicBezTo>
                    <a:cubicBezTo>
                      <a:pt x="5526938" y="4766791"/>
                      <a:pt x="5527891" y="4766791"/>
                      <a:pt x="5526938" y="4767744"/>
                    </a:cubicBezTo>
                    <a:cubicBezTo>
                      <a:pt x="5527891" y="4767744"/>
                      <a:pt x="5526938" y="4767744"/>
                      <a:pt x="5526938" y="4767744"/>
                    </a:cubicBezTo>
                    <a:close/>
                    <a:moveTo>
                      <a:pt x="5540273" y="4661063"/>
                    </a:moveTo>
                    <a:cubicBezTo>
                      <a:pt x="5540273" y="4661063"/>
                      <a:pt x="5539321" y="4660111"/>
                      <a:pt x="5539321" y="4660111"/>
                    </a:cubicBezTo>
                    <a:cubicBezTo>
                      <a:pt x="5539321" y="4660111"/>
                      <a:pt x="5540273" y="4660111"/>
                      <a:pt x="5540273" y="4660111"/>
                    </a:cubicBezTo>
                    <a:cubicBezTo>
                      <a:pt x="5540273" y="4661063"/>
                      <a:pt x="5540273" y="4661063"/>
                      <a:pt x="5540273" y="4661063"/>
                    </a:cubicBezTo>
                    <a:cubicBezTo>
                      <a:pt x="5540273" y="4661063"/>
                      <a:pt x="5540273" y="4661063"/>
                      <a:pt x="5540273" y="4661063"/>
                    </a:cubicBezTo>
                    <a:cubicBezTo>
                      <a:pt x="5540273" y="4661063"/>
                      <a:pt x="5540273" y="4661063"/>
                      <a:pt x="5540273" y="4661063"/>
                    </a:cubicBezTo>
                    <a:close/>
                    <a:moveTo>
                      <a:pt x="5903176" y="4887758"/>
                    </a:moveTo>
                    <a:cubicBezTo>
                      <a:pt x="5903176" y="4887758"/>
                      <a:pt x="5903176" y="4887758"/>
                      <a:pt x="5903176" y="4887758"/>
                    </a:cubicBezTo>
                    <a:cubicBezTo>
                      <a:pt x="5903176" y="4887758"/>
                      <a:pt x="5904129" y="4887758"/>
                      <a:pt x="5904129" y="4887758"/>
                    </a:cubicBezTo>
                    <a:cubicBezTo>
                      <a:pt x="5904129" y="4887758"/>
                      <a:pt x="5904129" y="4888711"/>
                      <a:pt x="5904129" y="4888711"/>
                    </a:cubicBezTo>
                    <a:cubicBezTo>
                      <a:pt x="5904129" y="4888711"/>
                      <a:pt x="5904129" y="4888711"/>
                      <a:pt x="5903176" y="4887758"/>
                    </a:cubicBezTo>
                    <a:close/>
                    <a:moveTo>
                      <a:pt x="6241313" y="4900141"/>
                    </a:moveTo>
                    <a:cubicBezTo>
                      <a:pt x="6241313" y="4898236"/>
                      <a:pt x="6242266" y="4899188"/>
                      <a:pt x="6243218" y="4900141"/>
                    </a:cubicBezTo>
                    <a:cubicBezTo>
                      <a:pt x="6242266" y="4900141"/>
                      <a:pt x="6241313" y="4900141"/>
                      <a:pt x="6241313" y="4900141"/>
                    </a:cubicBezTo>
                    <a:close/>
                    <a:moveTo>
                      <a:pt x="6440386" y="4880138"/>
                    </a:moveTo>
                    <a:cubicBezTo>
                      <a:pt x="6439433" y="4877281"/>
                      <a:pt x="6441338" y="4878233"/>
                      <a:pt x="6441338" y="4880138"/>
                    </a:cubicBezTo>
                    <a:cubicBezTo>
                      <a:pt x="6441338" y="4880138"/>
                      <a:pt x="6441338" y="4880138"/>
                      <a:pt x="6440386" y="4880138"/>
                    </a:cubicBezTo>
                    <a:close/>
                    <a:moveTo>
                      <a:pt x="8655900" y="4211484"/>
                    </a:moveTo>
                    <a:cubicBezTo>
                      <a:pt x="8655900" y="4211484"/>
                      <a:pt x="8654948" y="4212436"/>
                      <a:pt x="8655900" y="4211484"/>
                    </a:cubicBezTo>
                    <a:cubicBezTo>
                      <a:pt x="8654948" y="4211484"/>
                      <a:pt x="8654948" y="4211484"/>
                      <a:pt x="8653995" y="4211484"/>
                    </a:cubicBezTo>
                    <a:cubicBezTo>
                      <a:pt x="8654948" y="4211484"/>
                      <a:pt x="8655900" y="4211484"/>
                      <a:pt x="8655900" y="4211484"/>
                    </a:cubicBezTo>
                    <a:close/>
                    <a:moveTo>
                      <a:pt x="10617098" y="1927388"/>
                    </a:moveTo>
                    <a:cubicBezTo>
                      <a:pt x="10617098" y="1926436"/>
                      <a:pt x="10618051" y="1925483"/>
                      <a:pt x="10618051" y="1925483"/>
                    </a:cubicBezTo>
                    <a:cubicBezTo>
                      <a:pt x="10618051" y="1925483"/>
                      <a:pt x="10619003" y="1926436"/>
                      <a:pt x="10619003" y="1926436"/>
                    </a:cubicBezTo>
                    <a:cubicBezTo>
                      <a:pt x="10618051" y="1927388"/>
                      <a:pt x="10617098" y="1928341"/>
                      <a:pt x="10616145" y="1930246"/>
                    </a:cubicBezTo>
                    <a:cubicBezTo>
                      <a:pt x="10617098" y="1929293"/>
                      <a:pt x="10617098" y="1928341"/>
                      <a:pt x="10617098" y="1927388"/>
                    </a:cubicBezTo>
                    <a:close/>
                    <a:moveTo>
                      <a:pt x="10617098" y="1959773"/>
                    </a:moveTo>
                    <a:cubicBezTo>
                      <a:pt x="10617098" y="1957868"/>
                      <a:pt x="10617098" y="1956916"/>
                      <a:pt x="10617098" y="1955011"/>
                    </a:cubicBezTo>
                    <a:cubicBezTo>
                      <a:pt x="10617098" y="1955963"/>
                      <a:pt x="10618051" y="1955963"/>
                      <a:pt x="10618051" y="1956916"/>
                    </a:cubicBezTo>
                    <a:cubicBezTo>
                      <a:pt x="10618051" y="1956916"/>
                      <a:pt x="10618051" y="1958821"/>
                      <a:pt x="10617098" y="1959773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grpSp>
            <p:nvGrpSpPr>
              <p:cNvPr id="223" name="Graphic 782">
                <a:extLst>
                  <a:ext uri="{FF2B5EF4-FFF2-40B4-BE49-F238E27FC236}">
                    <a16:creationId xmlns:a16="http://schemas.microsoft.com/office/drawing/2014/main" id="{19A501D1-56D8-4B75-9893-718097C9813A}"/>
                  </a:ext>
                </a:extLst>
              </p:cNvPr>
              <p:cNvGrpSpPr/>
              <p:nvPr/>
            </p:nvGrpSpPr>
            <p:grpSpPr>
              <a:xfrm>
                <a:off x="739405" y="930325"/>
                <a:ext cx="9067641" cy="5008511"/>
                <a:chOff x="739405" y="930325"/>
                <a:chExt cx="9067641" cy="5008511"/>
              </a:xfrm>
              <a:solidFill>
                <a:srgbClr val="C1823B"/>
              </a:solidFill>
            </p:grpSpPr>
            <p:sp>
              <p:nvSpPr>
                <p:cNvPr id="227" name="Freeform: Shape 531">
                  <a:extLst>
                    <a:ext uri="{FF2B5EF4-FFF2-40B4-BE49-F238E27FC236}">
                      <a16:creationId xmlns:a16="http://schemas.microsoft.com/office/drawing/2014/main" id="{4DA5222D-FEB8-48DB-9247-C1D3FF39E91F}"/>
                    </a:ext>
                  </a:extLst>
                </p:cNvPr>
                <p:cNvSpPr/>
                <p:nvPr/>
              </p:nvSpPr>
              <p:spPr>
                <a:xfrm>
                  <a:off x="8752522" y="2859404"/>
                  <a:ext cx="191452" cy="163470"/>
                </a:xfrm>
                <a:custGeom>
                  <a:avLst/>
                  <a:gdLst>
                    <a:gd name="connsiteX0" fmla="*/ 56197 w 191452"/>
                    <a:gd name="connsiteY0" fmla="*/ 154305 h 163470"/>
                    <a:gd name="connsiteX1" fmla="*/ 191452 w 191452"/>
                    <a:gd name="connsiteY1" fmla="*/ 158115 h 163470"/>
                    <a:gd name="connsiteX2" fmla="*/ 0 w 191452"/>
                    <a:gd name="connsiteY2" fmla="*/ 0 h 163470"/>
                    <a:gd name="connsiteX3" fmla="*/ 6667 w 191452"/>
                    <a:gd name="connsiteY3" fmla="*/ 33338 h 163470"/>
                    <a:gd name="connsiteX4" fmla="*/ 56197 w 191452"/>
                    <a:gd name="connsiteY4" fmla="*/ 154305 h 1634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91452" h="163470">
                      <a:moveTo>
                        <a:pt x="56197" y="154305"/>
                      </a:moveTo>
                      <a:cubicBezTo>
                        <a:pt x="93345" y="172403"/>
                        <a:pt x="145732" y="158115"/>
                        <a:pt x="191452" y="158115"/>
                      </a:cubicBezTo>
                      <a:cubicBezTo>
                        <a:pt x="116205" y="118110"/>
                        <a:pt x="56197" y="61913"/>
                        <a:pt x="0" y="0"/>
                      </a:cubicBezTo>
                      <a:cubicBezTo>
                        <a:pt x="0" y="13335"/>
                        <a:pt x="1905" y="23813"/>
                        <a:pt x="6667" y="33338"/>
                      </a:cubicBezTo>
                      <a:cubicBezTo>
                        <a:pt x="24765" y="74295"/>
                        <a:pt x="17145" y="135255"/>
                        <a:pt x="56197" y="154305"/>
                      </a:cubicBezTo>
                      <a:close/>
                    </a:path>
                  </a:pathLst>
                </a:custGeom>
                <a:solidFill>
                  <a:srgbClr val="C1823B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28" name="Freeform: Shape 532">
                  <a:extLst>
                    <a:ext uri="{FF2B5EF4-FFF2-40B4-BE49-F238E27FC236}">
                      <a16:creationId xmlns:a16="http://schemas.microsoft.com/office/drawing/2014/main" id="{B6DC591B-6FB2-4370-BFD1-EF546D89EC1C}"/>
                    </a:ext>
                  </a:extLst>
                </p:cNvPr>
                <p:cNvSpPr/>
                <p:nvPr/>
              </p:nvSpPr>
              <p:spPr>
                <a:xfrm>
                  <a:off x="5782915" y="3010800"/>
                  <a:ext cx="4024131" cy="2806368"/>
                </a:xfrm>
                <a:custGeom>
                  <a:avLst/>
                  <a:gdLst>
                    <a:gd name="connsiteX0" fmla="*/ 4004974 w 4024131"/>
                    <a:gd name="connsiteY0" fmla="*/ 2111744 h 2806368"/>
                    <a:gd name="connsiteX1" fmla="*/ 3940204 w 4024131"/>
                    <a:gd name="connsiteY1" fmla="*/ 1979346 h 2806368"/>
                    <a:gd name="connsiteX2" fmla="*/ 3856384 w 4024131"/>
                    <a:gd name="connsiteY2" fmla="*/ 1945056 h 2806368"/>
                    <a:gd name="connsiteX3" fmla="*/ 3747799 w 4024131"/>
                    <a:gd name="connsiteY3" fmla="*/ 1897431 h 2806368"/>
                    <a:gd name="connsiteX4" fmla="*/ 3550632 w 4024131"/>
                    <a:gd name="connsiteY4" fmla="*/ 1765986 h 2806368"/>
                    <a:gd name="connsiteX5" fmla="*/ 3262024 w 4024131"/>
                    <a:gd name="connsiteY5" fmla="*/ 1324027 h 2806368"/>
                    <a:gd name="connsiteX6" fmla="*/ 3262977 w 4024131"/>
                    <a:gd name="connsiteY6" fmla="*/ 1322121 h 2806368"/>
                    <a:gd name="connsiteX7" fmla="*/ 3262977 w 4024131"/>
                    <a:gd name="connsiteY7" fmla="*/ 1261161 h 2806368"/>
                    <a:gd name="connsiteX8" fmla="*/ 3118197 w 4024131"/>
                    <a:gd name="connsiteY8" fmla="*/ 1525956 h 2806368"/>
                    <a:gd name="connsiteX9" fmla="*/ 2901027 w 4024131"/>
                    <a:gd name="connsiteY9" fmla="*/ 1814564 h 2806368"/>
                    <a:gd name="connsiteX10" fmla="*/ 2550507 w 4024131"/>
                    <a:gd name="connsiteY10" fmla="*/ 1994586 h 2806368"/>
                    <a:gd name="connsiteX11" fmla="*/ 2043777 w 4024131"/>
                    <a:gd name="connsiteY11" fmla="*/ 2136509 h 2806368"/>
                    <a:gd name="connsiteX12" fmla="*/ 1589434 w 4024131"/>
                    <a:gd name="connsiteY12" fmla="*/ 2143177 h 2806368"/>
                    <a:gd name="connsiteX13" fmla="*/ 1480849 w 4024131"/>
                    <a:gd name="connsiteY13" fmla="*/ 2147939 h 2806368"/>
                    <a:gd name="connsiteX14" fmla="*/ 1448464 w 4024131"/>
                    <a:gd name="connsiteY14" fmla="*/ 2147939 h 2806368"/>
                    <a:gd name="connsiteX15" fmla="*/ 1557049 w 4024131"/>
                    <a:gd name="connsiteY15" fmla="*/ 2130794 h 2806368"/>
                    <a:gd name="connsiteX16" fmla="*/ 1706591 w 4024131"/>
                    <a:gd name="connsiteY16" fmla="*/ 2126031 h 2806368"/>
                    <a:gd name="connsiteX17" fmla="*/ 2157124 w 4024131"/>
                    <a:gd name="connsiteY17" fmla="*/ 2079359 h 2806368"/>
                    <a:gd name="connsiteX18" fmla="*/ 2591464 w 4024131"/>
                    <a:gd name="connsiteY18" fmla="*/ 1929817 h 2806368"/>
                    <a:gd name="connsiteX19" fmla="*/ 2962939 w 4024131"/>
                    <a:gd name="connsiteY19" fmla="*/ 1645971 h 2806368"/>
                    <a:gd name="connsiteX20" fmla="*/ 3130579 w 4024131"/>
                    <a:gd name="connsiteY20" fmla="*/ 1338314 h 2806368"/>
                    <a:gd name="connsiteX21" fmla="*/ 3292504 w 4024131"/>
                    <a:gd name="connsiteY21" fmla="*/ 1068756 h 2806368"/>
                    <a:gd name="connsiteX22" fmla="*/ 3448714 w 4024131"/>
                    <a:gd name="connsiteY22" fmla="*/ 927786 h 2806368"/>
                    <a:gd name="connsiteX23" fmla="*/ 3585874 w 4024131"/>
                    <a:gd name="connsiteY23" fmla="*/ 823011 h 2806368"/>
                    <a:gd name="connsiteX24" fmla="*/ 3557299 w 4024131"/>
                    <a:gd name="connsiteY24" fmla="*/ 727761 h 2806368"/>
                    <a:gd name="connsiteX25" fmla="*/ 3507769 w 4024131"/>
                    <a:gd name="connsiteY25" fmla="*/ 578219 h 2806368"/>
                    <a:gd name="connsiteX26" fmla="*/ 3470622 w 4024131"/>
                    <a:gd name="connsiteY26" fmla="*/ 161976 h 2806368"/>
                    <a:gd name="connsiteX27" fmla="*/ 3463002 w 4024131"/>
                    <a:gd name="connsiteY27" fmla="*/ 61011 h 2806368"/>
                    <a:gd name="connsiteX28" fmla="*/ 3364894 w 4024131"/>
                    <a:gd name="connsiteY28" fmla="*/ 55296 h 2806368"/>
                    <a:gd name="connsiteX29" fmla="*/ 1925666 w 4024131"/>
                    <a:gd name="connsiteY29" fmla="*/ 1004 h 2806368"/>
                    <a:gd name="connsiteX30" fmla="*/ 1788507 w 4024131"/>
                    <a:gd name="connsiteY30" fmla="*/ 10529 h 2806368"/>
                    <a:gd name="connsiteX31" fmla="*/ 1540857 w 4024131"/>
                    <a:gd name="connsiteY31" fmla="*/ 18149 h 2806368"/>
                    <a:gd name="connsiteX32" fmla="*/ 1281777 w 4024131"/>
                    <a:gd name="connsiteY32" fmla="*/ 53391 h 2806368"/>
                    <a:gd name="connsiteX33" fmla="*/ 705514 w 4024131"/>
                    <a:gd name="connsiteY33" fmla="*/ 215316 h 2806368"/>
                    <a:gd name="connsiteX34" fmla="*/ 433099 w 4024131"/>
                    <a:gd name="connsiteY34" fmla="*/ 341999 h 2806368"/>
                    <a:gd name="connsiteX35" fmla="*/ 172114 w 4024131"/>
                    <a:gd name="connsiteY35" fmla="*/ 533451 h 2806368"/>
                    <a:gd name="connsiteX36" fmla="*/ 23524 w 4024131"/>
                    <a:gd name="connsiteY36" fmla="*/ 864921 h 2806368"/>
                    <a:gd name="connsiteX37" fmla="*/ 5427 w 4024131"/>
                    <a:gd name="connsiteY37" fmla="*/ 1040181 h 2806368"/>
                    <a:gd name="connsiteX38" fmla="*/ 101629 w 4024131"/>
                    <a:gd name="connsiteY38" fmla="*/ 1421181 h 2806368"/>
                    <a:gd name="connsiteX39" fmla="*/ 272127 w 4024131"/>
                    <a:gd name="connsiteY39" fmla="*/ 1783131 h 2806368"/>
                    <a:gd name="connsiteX40" fmla="*/ 435004 w 4024131"/>
                    <a:gd name="connsiteY40" fmla="*/ 2123174 h 2806368"/>
                    <a:gd name="connsiteX41" fmla="*/ 459769 w 4024131"/>
                    <a:gd name="connsiteY41" fmla="*/ 2433689 h 2806368"/>
                    <a:gd name="connsiteX42" fmla="*/ 475961 w 4024131"/>
                    <a:gd name="connsiteY42" fmla="*/ 2587042 h 2806368"/>
                    <a:gd name="connsiteX43" fmla="*/ 614074 w 4024131"/>
                    <a:gd name="connsiteY43" fmla="*/ 2768017 h 2806368"/>
                    <a:gd name="connsiteX44" fmla="*/ 731232 w 4024131"/>
                    <a:gd name="connsiteY44" fmla="*/ 2769922 h 2806368"/>
                    <a:gd name="connsiteX45" fmla="*/ 1096991 w 4024131"/>
                    <a:gd name="connsiteY45" fmla="*/ 2751824 h 2806368"/>
                    <a:gd name="connsiteX46" fmla="*/ 1047461 w 4024131"/>
                    <a:gd name="connsiteY46" fmla="*/ 2748967 h 2806368"/>
                    <a:gd name="connsiteX47" fmla="*/ 1846609 w 4024131"/>
                    <a:gd name="connsiteY47" fmla="*/ 2746109 h 2806368"/>
                    <a:gd name="connsiteX48" fmla="*/ 1846609 w 4024131"/>
                    <a:gd name="connsiteY48" fmla="*/ 2747062 h 2806368"/>
                    <a:gd name="connsiteX49" fmla="*/ 2351434 w 4024131"/>
                    <a:gd name="connsiteY49" fmla="*/ 2747062 h 2806368"/>
                    <a:gd name="connsiteX50" fmla="*/ 2897216 w 4024131"/>
                    <a:gd name="connsiteY50" fmla="*/ 2748014 h 2806368"/>
                    <a:gd name="connsiteX51" fmla="*/ 3124864 w 4024131"/>
                    <a:gd name="connsiteY51" fmla="*/ 2747062 h 2806368"/>
                    <a:gd name="connsiteX52" fmla="*/ 3242974 w 4024131"/>
                    <a:gd name="connsiteY52" fmla="*/ 2788019 h 2806368"/>
                    <a:gd name="connsiteX53" fmla="*/ 3372514 w 4024131"/>
                    <a:gd name="connsiteY53" fmla="*/ 2806117 h 2806368"/>
                    <a:gd name="connsiteX54" fmla="*/ 3827809 w 4024131"/>
                    <a:gd name="connsiteY54" fmla="*/ 2634667 h 2806368"/>
                    <a:gd name="connsiteX55" fmla="*/ 4004974 w 4024131"/>
                    <a:gd name="connsiteY55" fmla="*/ 2111744 h 2806368"/>
                    <a:gd name="connsiteX56" fmla="*/ 45432 w 4024131"/>
                    <a:gd name="connsiteY56" fmla="*/ 903021 h 2806368"/>
                    <a:gd name="connsiteX57" fmla="*/ 43527 w 4024131"/>
                    <a:gd name="connsiteY57" fmla="*/ 902069 h 2806368"/>
                    <a:gd name="connsiteX58" fmla="*/ 43527 w 4024131"/>
                    <a:gd name="connsiteY58" fmla="*/ 902069 h 2806368"/>
                    <a:gd name="connsiteX59" fmla="*/ 44479 w 4024131"/>
                    <a:gd name="connsiteY59" fmla="*/ 903021 h 2806368"/>
                    <a:gd name="connsiteX60" fmla="*/ 45432 w 4024131"/>
                    <a:gd name="connsiteY60" fmla="*/ 903021 h 2806368"/>
                    <a:gd name="connsiteX61" fmla="*/ 1995199 w 4024131"/>
                    <a:gd name="connsiteY61" fmla="*/ 2150796 h 2806368"/>
                    <a:gd name="connsiteX62" fmla="*/ 1995199 w 4024131"/>
                    <a:gd name="connsiteY62" fmla="*/ 2154606 h 2806368"/>
                    <a:gd name="connsiteX63" fmla="*/ 1992341 w 4024131"/>
                    <a:gd name="connsiteY63" fmla="*/ 2150796 h 2806368"/>
                    <a:gd name="connsiteX64" fmla="*/ 1995199 w 4024131"/>
                    <a:gd name="connsiteY64" fmla="*/ 2150796 h 2806368"/>
                    <a:gd name="connsiteX65" fmla="*/ 1438939 w 4024131"/>
                    <a:gd name="connsiteY65" fmla="*/ 2161274 h 2806368"/>
                    <a:gd name="connsiteX66" fmla="*/ 1439891 w 4024131"/>
                    <a:gd name="connsiteY66" fmla="*/ 2162227 h 2806368"/>
                    <a:gd name="connsiteX67" fmla="*/ 1438939 w 4024131"/>
                    <a:gd name="connsiteY67" fmla="*/ 2161274 h 2806368"/>
                    <a:gd name="connsiteX68" fmla="*/ 1438939 w 4024131"/>
                    <a:gd name="connsiteY68" fmla="*/ 2161274 h 2806368"/>
                    <a:gd name="connsiteX69" fmla="*/ 2948652 w 4024131"/>
                    <a:gd name="connsiteY69" fmla="*/ 99111 h 2806368"/>
                    <a:gd name="connsiteX70" fmla="*/ 2957224 w 4024131"/>
                    <a:gd name="connsiteY70" fmla="*/ 99111 h 2806368"/>
                    <a:gd name="connsiteX71" fmla="*/ 2956272 w 4024131"/>
                    <a:gd name="connsiteY71" fmla="*/ 101969 h 2806368"/>
                    <a:gd name="connsiteX72" fmla="*/ 2952461 w 4024131"/>
                    <a:gd name="connsiteY72" fmla="*/ 101969 h 2806368"/>
                    <a:gd name="connsiteX73" fmla="*/ 2947699 w 4024131"/>
                    <a:gd name="connsiteY73" fmla="*/ 99111 h 2806368"/>
                    <a:gd name="connsiteX74" fmla="*/ 2943889 w 4024131"/>
                    <a:gd name="connsiteY74" fmla="*/ 98159 h 2806368"/>
                    <a:gd name="connsiteX75" fmla="*/ 2948652 w 4024131"/>
                    <a:gd name="connsiteY75" fmla="*/ 99111 h 2806368"/>
                    <a:gd name="connsiteX76" fmla="*/ 1943764 w 4024131"/>
                    <a:gd name="connsiteY76" fmla="*/ 30531 h 2806368"/>
                    <a:gd name="connsiteX77" fmla="*/ 1948527 w 4024131"/>
                    <a:gd name="connsiteY77" fmla="*/ 30531 h 2806368"/>
                    <a:gd name="connsiteX78" fmla="*/ 1934239 w 4024131"/>
                    <a:gd name="connsiteY78" fmla="*/ 32436 h 2806368"/>
                    <a:gd name="connsiteX79" fmla="*/ 1943764 w 4024131"/>
                    <a:gd name="connsiteY79" fmla="*/ 30531 h 2806368"/>
                    <a:gd name="connsiteX80" fmla="*/ 1424652 w 4024131"/>
                    <a:gd name="connsiteY80" fmla="*/ 50534 h 2806368"/>
                    <a:gd name="connsiteX81" fmla="*/ 1424652 w 4024131"/>
                    <a:gd name="connsiteY81" fmla="*/ 51486 h 2806368"/>
                    <a:gd name="connsiteX82" fmla="*/ 1424652 w 4024131"/>
                    <a:gd name="connsiteY82" fmla="*/ 51486 h 2806368"/>
                    <a:gd name="connsiteX83" fmla="*/ 1424652 w 4024131"/>
                    <a:gd name="connsiteY83" fmla="*/ 51486 h 2806368"/>
                    <a:gd name="connsiteX84" fmla="*/ 1424652 w 4024131"/>
                    <a:gd name="connsiteY84" fmla="*/ 52439 h 2806368"/>
                    <a:gd name="connsiteX85" fmla="*/ 1423699 w 4024131"/>
                    <a:gd name="connsiteY85" fmla="*/ 52439 h 2806368"/>
                    <a:gd name="connsiteX86" fmla="*/ 1424652 w 4024131"/>
                    <a:gd name="connsiteY86" fmla="*/ 51486 h 2806368"/>
                    <a:gd name="connsiteX87" fmla="*/ 1424652 w 4024131"/>
                    <a:gd name="connsiteY87" fmla="*/ 51486 h 2806368"/>
                    <a:gd name="connsiteX88" fmla="*/ 1424652 w 4024131"/>
                    <a:gd name="connsiteY88" fmla="*/ 50534 h 2806368"/>
                    <a:gd name="connsiteX89" fmla="*/ 1281777 w 4024131"/>
                    <a:gd name="connsiteY89" fmla="*/ 66726 h 2806368"/>
                    <a:gd name="connsiteX90" fmla="*/ 1282729 w 4024131"/>
                    <a:gd name="connsiteY90" fmla="*/ 66726 h 2806368"/>
                    <a:gd name="connsiteX91" fmla="*/ 1281777 w 4024131"/>
                    <a:gd name="connsiteY91" fmla="*/ 66726 h 2806368"/>
                    <a:gd name="connsiteX92" fmla="*/ 1281777 w 4024131"/>
                    <a:gd name="connsiteY92" fmla="*/ 66726 h 2806368"/>
                    <a:gd name="connsiteX93" fmla="*/ 455007 w 4024131"/>
                    <a:gd name="connsiteY93" fmla="*/ 2161274 h 2806368"/>
                    <a:gd name="connsiteX94" fmla="*/ 454054 w 4024131"/>
                    <a:gd name="connsiteY94" fmla="*/ 2163179 h 2806368"/>
                    <a:gd name="connsiteX95" fmla="*/ 454054 w 4024131"/>
                    <a:gd name="connsiteY95" fmla="*/ 2161274 h 2806368"/>
                    <a:gd name="connsiteX96" fmla="*/ 455007 w 4024131"/>
                    <a:gd name="connsiteY96" fmla="*/ 2161274 h 2806368"/>
                    <a:gd name="connsiteX97" fmla="*/ 455007 w 4024131"/>
                    <a:gd name="connsiteY97" fmla="*/ 2161274 h 2806368"/>
                    <a:gd name="connsiteX98" fmla="*/ 1300827 w 4024131"/>
                    <a:gd name="connsiteY98" fmla="*/ 2739442 h 2806368"/>
                    <a:gd name="connsiteX99" fmla="*/ 1298922 w 4024131"/>
                    <a:gd name="connsiteY99" fmla="*/ 2739442 h 2806368"/>
                    <a:gd name="connsiteX100" fmla="*/ 1302732 w 4024131"/>
                    <a:gd name="connsiteY100" fmla="*/ 2739442 h 2806368"/>
                    <a:gd name="connsiteX101" fmla="*/ 1300827 w 4024131"/>
                    <a:gd name="connsiteY101" fmla="*/ 2739442 h 2806368"/>
                    <a:gd name="connsiteX102" fmla="*/ 2347624 w 4024131"/>
                    <a:gd name="connsiteY102" fmla="*/ 2739442 h 2806368"/>
                    <a:gd name="connsiteX103" fmla="*/ 2347624 w 4024131"/>
                    <a:gd name="connsiteY103" fmla="*/ 2740394 h 2806368"/>
                    <a:gd name="connsiteX104" fmla="*/ 2309524 w 4024131"/>
                    <a:gd name="connsiteY104" fmla="*/ 2740394 h 2806368"/>
                    <a:gd name="connsiteX105" fmla="*/ 2347624 w 4024131"/>
                    <a:gd name="connsiteY105" fmla="*/ 2736584 h 2806368"/>
                    <a:gd name="connsiteX106" fmla="*/ 2356197 w 4024131"/>
                    <a:gd name="connsiteY106" fmla="*/ 2733727 h 2806368"/>
                    <a:gd name="connsiteX107" fmla="*/ 2347624 w 4024131"/>
                    <a:gd name="connsiteY107" fmla="*/ 2739442 h 2806368"/>
                    <a:gd name="connsiteX108" fmla="*/ 2473354 w 4024131"/>
                    <a:gd name="connsiteY108" fmla="*/ 2727059 h 2806368"/>
                    <a:gd name="connsiteX109" fmla="*/ 2473354 w 4024131"/>
                    <a:gd name="connsiteY109" fmla="*/ 2727059 h 2806368"/>
                    <a:gd name="connsiteX110" fmla="*/ 2473354 w 4024131"/>
                    <a:gd name="connsiteY110" fmla="*/ 2727059 h 2806368"/>
                    <a:gd name="connsiteX111" fmla="*/ 2473354 w 4024131"/>
                    <a:gd name="connsiteY111" fmla="*/ 2727059 h 28063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</a:cxnLst>
                  <a:rect l="l" t="t" r="r" b="b"/>
                  <a:pathLst>
                    <a:path w="4024131" h="2806368">
                      <a:moveTo>
                        <a:pt x="4004974" y="2111744"/>
                      </a:moveTo>
                      <a:cubicBezTo>
                        <a:pt x="3993544" y="2062214"/>
                        <a:pt x="3974494" y="2017446"/>
                        <a:pt x="3940204" y="1979346"/>
                      </a:cubicBezTo>
                      <a:cubicBezTo>
                        <a:pt x="3925916" y="1963154"/>
                        <a:pt x="3878291" y="1953629"/>
                        <a:pt x="3856384" y="1945056"/>
                      </a:cubicBezTo>
                      <a:cubicBezTo>
                        <a:pt x="3819236" y="1931721"/>
                        <a:pt x="3783041" y="1915529"/>
                        <a:pt x="3747799" y="1897431"/>
                      </a:cubicBezTo>
                      <a:cubicBezTo>
                        <a:pt x="3677314" y="1861236"/>
                        <a:pt x="3610639" y="1817421"/>
                        <a:pt x="3550632" y="1765986"/>
                      </a:cubicBezTo>
                      <a:cubicBezTo>
                        <a:pt x="3422044" y="1657402"/>
                        <a:pt x="3281074" y="1496429"/>
                        <a:pt x="3262024" y="1324027"/>
                      </a:cubicBezTo>
                      <a:lnTo>
                        <a:pt x="3262977" y="1322121"/>
                      </a:lnTo>
                      <a:cubicBezTo>
                        <a:pt x="3262977" y="1301167"/>
                        <a:pt x="3262977" y="1281164"/>
                        <a:pt x="3262977" y="1261161"/>
                      </a:cubicBezTo>
                      <a:cubicBezTo>
                        <a:pt x="3209636" y="1348792"/>
                        <a:pt x="3159154" y="1435469"/>
                        <a:pt x="3118197" y="1525956"/>
                      </a:cubicBezTo>
                      <a:cubicBezTo>
                        <a:pt x="3067714" y="1636446"/>
                        <a:pt x="2995324" y="1736459"/>
                        <a:pt x="2901027" y="1814564"/>
                      </a:cubicBezTo>
                      <a:cubicBezTo>
                        <a:pt x="2797204" y="1901242"/>
                        <a:pt x="2674332" y="1946009"/>
                        <a:pt x="2550507" y="1994586"/>
                      </a:cubicBezTo>
                      <a:cubicBezTo>
                        <a:pt x="2382866" y="2058404"/>
                        <a:pt x="2223799" y="2116506"/>
                        <a:pt x="2043777" y="2136509"/>
                      </a:cubicBezTo>
                      <a:cubicBezTo>
                        <a:pt x="1893282" y="2153654"/>
                        <a:pt x="1740882" y="2143177"/>
                        <a:pt x="1589434" y="2143177"/>
                      </a:cubicBezTo>
                      <a:cubicBezTo>
                        <a:pt x="1553239" y="2143177"/>
                        <a:pt x="1516091" y="2136509"/>
                        <a:pt x="1480849" y="2147939"/>
                      </a:cubicBezTo>
                      <a:cubicBezTo>
                        <a:pt x="1480849" y="2147939"/>
                        <a:pt x="1448464" y="2147939"/>
                        <a:pt x="1448464" y="2147939"/>
                      </a:cubicBezTo>
                      <a:cubicBezTo>
                        <a:pt x="1466561" y="2120317"/>
                        <a:pt x="1529427" y="2131746"/>
                        <a:pt x="1557049" y="2130794"/>
                      </a:cubicBezTo>
                      <a:cubicBezTo>
                        <a:pt x="1606579" y="2128889"/>
                        <a:pt x="1657061" y="2127937"/>
                        <a:pt x="1706591" y="2126031"/>
                      </a:cubicBezTo>
                      <a:cubicBezTo>
                        <a:pt x="1859944" y="2126031"/>
                        <a:pt x="2008534" y="2117459"/>
                        <a:pt x="2157124" y="2079359"/>
                      </a:cubicBezTo>
                      <a:cubicBezTo>
                        <a:pt x="2305714" y="2042211"/>
                        <a:pt x="2448589" y="1985061"/>
                        <a:pt x="2591464" y="1929817"/>
                      </a:cubicBezTo>
                      <a:cubicBezTo>
                        <a:pt x="2743864" y="1872667"/>
                        <a:pt x="2869594" y="1781227"/>
                        <a:pt x="2962939" y="1645971"/>
                      </a:cubicBezTo>
                      <a:cubicBezTo>
                        <a:pt x="3029614" y="1549769"/>
                        <a:pt x="3080097" y="1444042"/>
                        <a:pt x="3130579" y="1338314"/>
                      </a:cubicBezTo>
                      <a:cubicBezTo>
                        <a:pt x="3175347" y="1244969"/>
                        <a:pt x="3213447" y="1140194"/>
                        <a:pt x="3292504" y="1068756"/>
                      </a:cubicBezTo>
                      <a:cubicBezTo>
                        <a:pt x="3343939" y="1022084"/>
                        <a:pt x="3396327" y="971601"/>
                        <a:pt x="3448714" y="927786"/>
                      </a:cubicBezTo>
                      <a:cubicBezTo>
                        <a:pt x="3493482" y="890639"/>
                        <a:pt x="3541107" y="859206"/>
                        <a:pt x="3585874" y="823011"/>
                      </a:cubicBezTo>
                      <a:cubicBezTo>
                        <a:pt x="3619211" y="795389"/>
                        <a:pt x="3570634" y="760146"/>
                        <a:pt x="3557299" y="727761"/>
                      </a:cubicBezTo>
                      <a:cubicBezTo>
                        <a:pt x="3537297" y="679184"/>
                        <a:pt x="3520152" y="628701"/>
                        <a:pt x="3507769" y="578219"/>
                      </a:cubicBezTo>
                      <a:cubicBezTo>
                        <a:pt x="3474432" y="442964"/>
                        <a:pt x="3475384" y="301041"/>
                        <a:pt x="3470622" y="161976"/>
                      </a:cubicBezTo>
                      <a:cubicBezTo>
                        <a:pt x="3469669" y="137211"/>
                        <a:pt x="3479194" y="82919"/>
                        <a:pt x="3463002" y="61011"/>
                      </a:cubicBezTo>
                      <a:cubicBezTo>
                        <a:pt x="3442999" y="33389"/>
                        <a:pt x="3392516" y="49581"/>
                        <a:pt x="3364894" y="55296"/>
                      </a:cubicBezTo>
                      <a:cubicBezTo>
                        <a:pt x="2885786" y="150546"/>
                        <a:pt x="2406679" y="-14236"/>
                        <a:pt x="1925666" y="1004"/>
                      </a:cubicBezTo>
                      <a:cubicBezTo>
                        <a:pt x="1879947" y="2909"/>
                        <a:pt x="1834227" y="5766"/>
                        <a:pt x="1788507" y="10529"/>
                      </a:cubicBezTo>
                      <a:cubicBezTo>
                        <a:pt x="1707544" y="19101"/>
                        <a:pt x="1622772" y="10529"/>
                        <a:pt x="1540857" y="18149"/>
                      </a:cubicBezTo>
                      <a:cubicBezTo>
                        <a:pt x="1454179" y="25769"/>
                        <a:pt x="1367502" y="38151"/>
                        <a:pt x="1281777" y="53391"/>
                      </a:cubicBezTo>
                      <a:cubicBezTo>
                        <a:pt x="1084609" y="88634"/>
                        <a:pt x="892204" y="143879"/>
                        <a:pt x="705514" y="215316"/>
                      </a:cubicBezTo>
                      <a:cubicBezTo>
                        <a:pt x="610264" y="227699"/>
                        <a:pt x="513109" y="293421"/>
                        <a:pt x="433099" y="341999"/>
                      </a:cubicBezTo>
                      <a:cubicBezTo>
                        <a:pt x="340707" y="398196"/>
                        <a:pt x="254029" y="462014"/>
                        <a:pt x="172114" y="533451"/>
                      </a:cubicBezTo>
                      <a:cubicBezTo>
                        <a:pt x="85436" y="609651"/>
                        <a:pt x="3521" y="744906"/>
                        <a:pt x="23524" y="864921"/>
                      </a:cubicBezTo>
                      <a:cubicBezTo>
                        <a:pt x="-6004" y="916356"/>
                        <a:pt x="-2193" y="981126"/>
                        <a:pt x="5427" y="1040181"/>
                      </a:cubicBezTo>
                      <a:cubicBezTo>
                        <a:pt x="22571" y="1169721"/>
                        <a:pt x="54957" y="1298309"/>
                        <a:pt x="101629" y="1421181"/>
                      </a:cubicBezTo>
                      <a:cubicBezTo>
                        <a:pt x="148302" y="1545959"/>
                        <a:pt x="209261" y="1665974"/>
                        <a:pt x="272127" y="1783131"/>
                      </a:cubicBezTo>
                      <a:cubicBezTo>
                        <a:pt x="331182" y="1893621"/>
                        <a:pt x="398809" y="2002206"/>
                        <a:pt x="435004" y="2123174"/>
                      </a:cubicBezTo>
                      <a:cubicBezTo>
                        <a:pt x="463579" y="2217471"/>
                        <a:pt x="453102" y="2335581"/>
                        <a:pt x="459769" y="2433689"/>
                      </a:cubicBezTo>
                      <a:cubicBezTo>
                        <a:pt x="458816" y="2485124"/>
                        <a:pt x="464532" y="2536559"/>
                        <a:pt x="475961" y="2587042"/>
                      </a:cubicBezTo>
                      <a:cubicBezTo>
                        <a:pt x="494059" y="2666099"/>
                        <a:pt x="524539" y="2748014"/>
                        <a:pt x="614074" y="2768017"/>
                      </a:cubicBezTo>
                      <a:cubicBezTo>
                        <a:pt x="652174" y="2776589"/>
                        <a:pt x="692179" y="2773731"/>
                        <a:pt x="731232" y="2769922"/>
                      </a:cubicBezTo>
                      <a:cubicBezTo>
                        <a:pt x="853152" y="2759444"/>
                        <a:pt x="975071" y="2759444"/>
                        <a:pt x="1096991" y="2751824"/>
                      </a:cubicBezTo>
                      <a:cubicBezTo>
                        <a:pt x="1080799" y="2750872"/>
                        <a:pt x="1064607" y="2749919"/>
                        <a:pt x="1047461" y="2748967"/>
                      </a:cubicBezTo>
                      <a:cubicBezTo>
                        <a:pt x="1314161" y="2748014"/>
                        <a:pt x="1579909" y="2747062"/>
                        <a:pt x="1846609" y="2746109"/>
                      </a:cubicBezTo>
                      <a:lnTo>
                        <a:pt x="1846609" y="2747062"/>
                      </a:lnTo>
                      <a:cubicBezTo>
                        <a:pt x="2015202" y="2747062"/>
                        <a:pt x="2182841" y="2747062"/>
                        <a:pt x="2351434" y="2747062"/>
                      </a:cubicBezTo>
                      <a:cubicBezTo>
                        <a:pt x="2533361" y="2747062"/>
                        <a:pt x="2715289" y="2748014"/>
                        <a:pt x="2897216" y="2748014"/>
                      </a:cubicBezTo>
                      <a:cubicBezTo>
                        <a:pt x="2968654" y="2748014"/>
                        <a:pt x="3055332" y="2733727"/>
                        <a:pt x="3124864" y="2747062"/>
                      </a:cubicBezTo>
                      <a:cubicBezTo>
                        <a:pt x="3164869" y="2754681"/>
                        <a:pt x="3202969" y="2777542"/>
                        <a:pt x="3242974" y="2788019"/>
                      </a:cubicBezTo>
                      <a:cubicBezTo>
                        <a:pt x="3284884" y="2798497"/>
                        <a:pt x="3328699" y="2804212"/>
                        <a:pt x="3372514" y="2806117"/>
                      </a:cubicBezTo>
                      <a:cubicBezTo>
                        <a:pt x="3539202" y="2810879"/>
                        <a:pt x="3705889" y="2748014"/>
                        <a:pt x="3827809" y="2634667"/>
                      </a:cubicBezTo>
                      <a:cubicBezTo>
                        <a:pt x="3956397" y="2513699"/>
                        <a:pt x="4070697" y="2292719"/>
                        <a:pt x="4004974" y="2111744"/>
                      </a:cubicBezTo>
                      <a:close/>
                      <a:moveTo>
                        <a:pt x="45432" y="903021"/>
                      </a:moveTo>
                      <a:lnTo>
                        <a:pt x="43527" y="902069"/>
                      </a:lnTo>
                      <a:lnTo>
                        <a:pt x="43527" y="902069"/>
                      </a:lnTo>
                      <a:lnTo>
                        <a:pt x="44479" y="903021"/>
                      </a:lnTo>
                      <a:cubicBezTo>
                        <a:pt x="47336" y="901117"/>
                        <a:pt x="46384" y="902069"/>
                        <a:pt x="45432" y="903021"/>
                      </a:cubicBezTo>
                      <a:close/>
                      <a:moveTo>
                        <a:pt x="1995199" y="2150796"/>
                      </a:moveTo>
                      <a:lnTo>
                        <a:pt x="1995199" y="2154606"/>
                      </a:lnTo>
                      <a:lnTo>
                        <a:pt x="1992341" y="2150796"/>
                      </a:lnTo>
                      <a:lnTo>
                        <a:pt x="1995199" y="2150796"/>
                      </a:lnTo>
                      <a:close/>
                      <a:moveTo>
                        <a:pt x="1438939" y="2161274"/>
                      </a:moveTo>
                      <a:lnTo>
                        <a:pt x="1439891" y="2162227"/>
                      </a:lnTo>
                      <a:lnTo>
                        <a:pt x="1438939" y="2161274"/>
                      </a:lnTo>
                      <a:lnTo>
                        <a:pt x="1438939" y="2161274"/>
                      </a:lnTo>
                      <a:close/>
                      <a:moveTo>
                        <a:pt x="2948652" y="99111"/>
                      </a:moveTo>
                      <a:lnTo>
                        <a:pt x="2957224" y="99111"/>
                      </a:lnTo>
                      <a:lnTo>
                        <a:pt x="2956272" y="101969"/>
                      </a:lnTo>
                      <a:cubicBezTo>
                        <a:pt x="2955319" y="101969"/>
                        <a:pt x="2953414" y="101969"/>
                        <a:pt x="2952461" y="101969"/>
                      </a:cubicBezTo>
                      <a:lnTo>
                        <a:pt x="2947699" y="99111"/>
                      </a:lnTo>
                      <a:lnTo>
                        <a:pt x="2943889" y="98159"/>
                      </a:lnTo>
                      <a:lnTo>
                        <a:pt x="2948652" y="99111"/>
                      </a:lnTo>
                      <a:close/>
                      <a:moveTo>
                        <a:pt x="1943764" y="30531"/>
                      </a:moveTo>
                      <a:lnTo>
                        <a:pt x="1948527" y="30531"/>
                      </a:lnTo>
                      <a:lnTo>
                        <a:pt x="1934239" y="32436"/>
                      </a:lnTo>
                      <a:lnTo>
                        <a:pt x="1943764" y="30531"/>
                      </a:lnTo>
                      <a:close/>
                      <a:moveTo>
                        <a:pt x="1424652" y="50534"/>
                      </a:moveTo>
                      <a:lnTo>
                        <a:pt x="1424652" y="51486"/>
                      </a:lnTo>
                      <a:cubicBezTo>
                        <a:pt x="1424652" y="51486"/>
                        <a:pt x="1424652" y="51486"/>
                        <a:pt x="1424652" y="51486"/>
                      </a:cubicBezTo>
                      <a:lnTo>
                        <a:pt x="1424652" y="51486"/>
                      </a:lnTo>
                      <a:lnTo>
                        <a:pt x="1424652" y="52439"/>
                      </a:lnTo>
                      <a:lnTo>
                        <a:pt x="1423699" y="52439"/>
                      </a:lnTo>
                      <a:lnTo>
                        <a:pt x="1424652" y="51486"/>
                      </a:lnTo>
                      <a:lnTo>
                        <a:pt x="1424652" y="51486"/>
                      </a:lnTo>
                      <a:cubicBezTo>
                        <a:pt x="1422747" y="48629"/>
                        <a:pt x="1423699" y="49581"/>
                        <a:pt x="1424652" y="50534"/>
                      </a:cubicBezTo>
                      <a:close/>
                      <a:moveTo>
                        <a:pt x="1281777" y="66726"/>
                      </a:moveTo>
                      <a:lnTo>
                        <a:pt x="1282729" y="66726"/>
                      </a:lnTo>
                      <a:lnTo>
                        <a:pt x="1281777" y="66726"/>
                      </a:lnTo>
                      <a:lnTo>
                        <a:pt x="1281777" y="66726"/>
                      </a:lnTo>
                      <a:close/>
                      <a:moveTo>
                        <a:pt x="455007" y="2161274"/>
                      </a:moveTo>
                      <a:lnTo>
                        <a:pt x="454054" y="2163179"/>
                      </a:lnTo>
                      <a:lnTo>
                        <a:pt x="454054" y="2161274"/>
                      </a:lnTo>
                      <a:lnTo>
                        <a:pt x="455007" y="2161274"/>
                      </a:lnTo>
                      <a:lnTo>
                        <a:pt x="455007" y="2161274"/>
                      </a:lnTo>
                      <a:close/>
                      <a:moveTo>
                        <a:pt x="1300827" y="2739442"/>
                      </a:moveTo>
                      <a:lnTo>
                        <a:pt x="1298922" y="2739442"/>
                      </a:lnTo>
                      <a:lnTo>
                        <a:pt x="1302732" y="2739442"/>
                      </a:lnTo>
                      <a:lnTo>
                        <a:pt x="1300827" y="2739442"/>
                      </a:lnTo>
                      <a:close/>
                      <a:moveTo>
                        <a:pt x="2347624" y="2739442"/>
                      </a:moveTo>
                      <a:lnTo>
                        <a:pt x="2347624" y="2740394"/>
                      </a:lnTo>
                      <a:lnTo>
                        <a:pt x="2309524" y="2740394"/>
                      </a:lnTo>
                      <a:lnTo>
                        <a:pt x="2347624" y="2736584"/>
                      </a:lnTo>
                      <a:lnTo>
                        <a:pt x="2356197" y="2733727"/>
                      </a:lnTo>
                      <a:lnTo>
                        <a:pt x="2347624" y="2739442"/>
                      </a:lnTo>
                      <a:close/>
                      <a:moveTo>
                        <a:pt x="2473354" y="2727059"/>
                      </a:moveTo>
                      <a:lnTo>
                        <a:pt x="2473354" y="2727059"/>
                      </a:lnTo>
                      <a:lnTo>
                        <a:pt x="2473354" y="2727059"/>
                      </a:lnTo>
                      <a:lnTo>
                        <a:pt x="2473354" y="2727059"/>
                      </a:lnTo>
                      <a:close/>
                    </a:path>
                  </a:pathLst>
                </a:custGeom>
                <a:solidFill>
                  <a:srgbClr val="C1823B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29" name="Freeform: Shape 533">
                  <a:extLst>
                    <a:ext uri="{FF2B5EF4-FFF2-40B4-BE49-F238E27FC236}">
                      <a16:creationId xmlns:a16="http://schemas.microsoft.com/office/drawing/2014/main" id="{9DA16438-2476-422D-BDD5-2B415011ED85}"/>
                    </a:ext>
                  </a:extLst>
                </p:cNvPr>
                <p:cNvSpPr/>
                <p:nvPr/>
              </p:nvSpPr>
              <p:spPr>
                <a:xfrm>
                  <a:off x="739405" y="930325"/>
                  <a:ext cx="8011039" cy="5008511"/>
                </a:xfrm>
                <a:custGeom>
                  <a:avLst/>
                  <a:gdLst>
                    <a:gd name="connsiteX0" fmla="*/ 5467084 w 8011039"/>
                    <a:gd name="connsiteY0" fmla="*/ 4679899 h 5008511"/>
                    <a:gd name="connsiteX1" fmla="*/ 5386121 w 8011039"/>
                    <a:gd name="connsiteY1" fmla="*/ 4080777 h 5008511"/>
                    <a:gd name="connsiteX2" fmla="*/ 5333734 w 8011039"/>
                    <a:gd name="connsiteY2" fmla="*/ 3982669 h 5008511"/>
                    <a:gd name="connsiteX3" fmla="*/ 5218482 w 8011039"/>
                    <a:gd name="connsiteY3" fmla="*/ 3761689 h 5008511"/>
                    <a:gd name="connsiteX4" fmla="*/ 5027029 w 8011039"/>
                    <a:gd name="connsiteY4" fmla="*/ 3249244 h 5008511"/>
                    <a:gd name="connsiteX5" fmla="*/ 5046079 w 8011039"/>
                    <a:gd name="connsiteY5" fmla="*/ 2824429 h 5008511"/>
                    <a:gd name="connsiteX6" fmla="*/ 5129899 w 8011039"/>
                    <a:gd name="connsiteY6" fmla="*/ 2645359 h 5008511"/>
                    <a:gd name="connsiteX7" fmla="*/ 5274679 w 8011039"/>
                    <a:gd name="connsiteY7" fmla="*/ 2517724 h 5008511"/>
                    <a:gd name="connsiteX8" fmla="*/ 5483277 w 8011039"/>
                    <a:gd name="connsiteY8" fmla="*/ 2384374 h 5008511"/>
                    <a:gd name="connsiteX9" fmla="*/ 6823444 w 8011039"/>
                    <a:gd name="connsiteY9" fmla="*/ 2056714 h 5008511"/>
                    <a:gd name="connsiteX10" fmla="*/ 6933934 w 8011039"/>
                    <a:gd name="connsiteY10" fmla="*/ 2058619 h 5008511"/>
                    <a:gd name="connsiteX11" fmla="*/ 7279692 w 8011039"/>
                    <a:gd name="connsiteY11" fmla="*/ 2068144 h 5008511"/>
                    <a:gd name="connsiteX12" fmla="*/ 7937869 w 8011039"/>
                    <a:gd name="connsiteY12" fmla="*/ 2111959 h 5008511"/>
                    <a:gd name="connsiteX13" fmla="*/ 8007402 w 8011039"/>
                    <a:gd name="connsiteY13" fmla="*/ 2111007 h 5008511"/>
                    <a:gd name="connsiteX14" fmla="*/ 7978827 w 8011039"/>
                    <a:gd name="connsiteY14" fmla="*/ 2005279 h 5008511"/>
                    <a:gd name="connsiteX15" fmla="*/ 7909294 w 8011039"/>
                    <a:gd name="connsiteY15" fmla="*/ 1796682 h 5008511"/>
                    <a:gd name="connsiteX16" fmla="*/ 7804519 w 8011039"/>
                    <a:gd name="connsiteY16" fmla="*/ 1545222 h 5008511"/>
                    <a:gd name="connsiteX17" fmla="*/ 7744512 w 8011039"/>
                    <a:gd name="connsiteY17" fmla="*/ 1422349 h 5008511"/>
                    <a:gd name="connsiteX18" fmla="*/ 7745464 w 8011039"/>
                    <a:gd name="connsiteY18" fmla="*/ 1328052 h 5008511"/>
                    <a:gd name="connsiteX19" fmla="*/ 7674979 w 8011039"/>
                    <a:gd name="connsiteY19" fmla="*/ 1184224 h 5008511"/>
                    <a:gd name="connsiteX20" fmla="*/ 7558774 w 8011039"/>
                    <a:gd name="connsiteY20" fmla="*/ 1026109 h 5008511"/>
                    <a:gd name="connsiteX21" fmla="*/ 7299694 w 8011039"/>
                    <a:gd name="connsiteY21" fmla="*/ 721309 h 5008511"/>
                    <a:gd name="connsiteX22" fmla="*/ 7049187 w 8011039"/>
                    <a:gd name="connsiteY22" fmla="*/ 474612 h 5008511"/>
                    <a:gd name="connsiteX23" fmla="*/ 6916789 w 8011039"/>
                    <a:gd name="connsiteY23" fmla="*/ 359359 h 5008511"/>
                    <a:gd name="connsiteX24" fmla="*/ 6784392 w 8011039"/>
                    <a:gd name="connsiteY24" fmla="*/ 286969 h 5008511"/>
                    <a:gd name="connsiteX25" fmla="*/ 6562459 w 8011039"/>
                    <a:gd name="connsiteY25" fmla="*/ 190767 h 5008511"/>
                    <a:gd name="connsiteX26" fmla="*/ 6447207 w 8011039"/>
                    <a:gd name="connsiteY26" fmla="*/ 154572 h 5008511"/>
                    <a:gd name="connsiteX27" fmla="*/ 6335764 w 8011039"/>
                    <a:gd name="connsiteY27" fmla="*/ 126949 h 5008511"/>
                    <a:gd name="connsiteX28" fmla="*/ 6332907 w 8011039"/>
                    <a:gd name="connsiteY28" fmla="*/ 127902 h 5008511"/>
                    <a:gd name="connsiteX29" fmla="*/ 5055604 w 8011039"/>
                    <a:gd name="connsiteY29" fmla="*/ 267 h 5008511"/>
                    <a:gd name="connsiteX30" fmla="*/ 4857484 w 8011039"/>
                    <a:gd name="connsiteY30" fmla="*/ 1219 h 5008511"/>
                    <a:gd name="connsiteX31" fmla="*/ 4134537 w 8011039"/>
                    <a:gd name="connsiteY31" fmla="*/ 63132 h 5008511"/>
                    <a:gd name="connsiteX32" fmla="*/ 3442069 w 8011039"/>
                    <a:gd name="connsiteY32" fmla="*/ 272682 h 5008511"/>
                    <a:gd name="connsiteX33" fmla="*/ 3378251 w 8011039"/>
                    <a:gd name="connsiteY33" fmla="*/ 298399 h 5008511"/>
                    <a:gd name="connsiteX34" fmla="*/ 2205724 w 8011039"/>
                    <a:gd name="connsiteY34" fmla="*/ 1008964 h 5008511"/>
                    <a:gd name="connsiteX35" fmla="*/ 1992364 w 8011039"/>
                    <a:gd name="connsiteY35" fmla="*/ 1167079 h 5008511"/>
                    <a:gd name="connsiteX36" fmla="*/ 1601839 w 8011039"/>
                    <a:gd name="connsiteY36" fmla="*/ 1517599 h 5008511"/>
                    <a:gd name="connsiteX37" fmla="*/ 1427532 w 8011039"/>
                    <a:gd name="connsiteY37" fmla="*/ 1714767 h 5008511"/>
                    <a:gd name="connsiteX38" fmla="*/ 1348474 w 8011039"/>
                    <a:gd name="connsiteY38" fmla="*/ 1814779 h 5008511"/>
                    <a:gd name="connsiteX39" fmla="*/ 1276084 w 8011039"/>
                    <a:gd name="connsiteY39" fmla="*/ 1911934 h 5008511"/>
                    <a:gd name="connsiteX40" fmla="*/ 1274179 w 8011039"/>
                    <a:gd name="connsiteY40" fmla="*/ 1920507 h 5008511"/>
                    <a:gd name="connsiteX41" fmla="*/ 1274179 w 8011039"/>
                    <a:gd name="connsiteY41" fmla="*/ 1920507 h 5008511"/>
                    <a:gd name="connsiteX42" fmla="*/ 1219886 w 8011039"/>
                    <a:gd name="connsiteY42" fmla="*/ 2007184 h 5008511"/>
                    <a:gd name="connsiteX43" fmla="*/ 1000811 w 8011039"/>
                    <a:gd name="connsiteY43" fmla="*/ 2341512 h 5008511"/>
                    <a:gd name="connsiteX44" fmla="*/ 781736 w 8011039"/>
                    <a:gd name="connsiteY44" fmla="*/ 2797759 h 5008511"/>
                    <a:gd name="connsiteX45" fmla="*/ 781736 w 8011039"/>
                    <a:gd name="connsiteY45" fmla="*/ 2805379 h 5008511"/>
                    <a:gd name="connsiteX46" fmla="*/ 635052 w 8011039"/>
                    <a:gd name="connsiteY46" fmla="*/ 3263532 h 5008511"/>
                    <a:gd name="connsiteX47" fmla="*/ 591236 w 8011039"/>
                    <a:gd name="connsiteY47" fmla="*/ 3514992 h 5008511"/>
                    <a:gd name="connsiteX48" fmla="*/ 581711 w 8011039"/>
                    <a:gd name="connsiteY48" fmla="*/ 3649294 h 5008511"/>
                    <a:gd name="connsiteX49" fmla="*/ 578854 w 8011039"/>
                    <a:gd name="connsiteY49" fmla="*/ 3770262 h 5008511"/>
                    <a:gd name="connsiteX50" fmla="*/ 453124 w 8011039"/>
                    <a:gd name="connsiteY50" fmla="*/ 3976002 h 5008511"/>
                    <a:gd name="connsiteX51" fmla="*/ 220714 w 8011039"/>
                    <a:gd name="connsiteY51" fmla="*/ 4226509 h 5008511"/>
                    <a:gd name="connsiteX52" fmla="*/ 193091 w 8011039"/>
                    <a:gd name="connsiteY52" fmla="*/ 4262705 h 5008511"/>
                    <a:gd name="connsiteX53" fmla="*/ 191186 w 8011039"/>
                    <a:gd name="connsiteY53" fmla="*/ 4263657 h 5008511"/>
                    <a:gd name="connsiteX54" fmla="*/ 121654 w 8011039"/>
                    <a:gd name="connsiteY54" fmla="*/ 4344619 h 5008511"/>
                    <a:gd name="connsiteX55" fmla="*/ 16879 w 8011039"/>
                    <a:gd name="connsiteY55" fmla="*/ 4510355 h 5008511"/>
                    <a:gd name="connsiteX56" fmla="*/ 38786 w 8011039"/>
                    <a:gd name="connsiteY56" fmla="*/ 4703712 h 5008511"/>
                    <a:gd name="connsiteX57" fmla="*/ 251194 w 8011039"/>
                    <a:gd name="connsiteY57" fmla="*/ 4870399 h 5008511"/>
                    <a:gd name="connsiteX58" fmla="*/ 517894 w 8011039"/>
                    <a:gd name="connsiteY58" fmla="*/ 4963744 h 5008511"/>
                    <a:gd name="connsiteX59" fmla="*/ 501701 w 8011039"/>
                    <a:gd name="connsiteY59" fmla="*/ 4964697 h 5008511"/>
                    <a:gd name="connsiteX60" fmla="*/ 637909 w 8011039"/>
                    <a:gd name="connsiteY60" fmla="*/ 4963744 h 5008511"/>
                    <a:gd name="connsiteX61" fmla="*/ 616954 w 8011039"/>
                    <a:gd name="connsiteY61" fmla="*/ 4971364 h 5008511"/>
                    <a:gd name="connsiteX62" fmla="*/ 930327 w 8011039"/>
                    <a:gd name="connsiteY62" fmla="*/ 4893260 h 5008511"/>
                    <a:gd name="connsiteX63" fmla="*/ 1156069 w 8011039"/>
                    <a:gd name="connsiteY63" fmla="*/ 4814202 h 5008511"/>
                    <a:gd name="connsiteX64" fmla="*/ 1273227 w 8011039"/>
                    <a:gd name="connsiteY64" fmla="*/ 4778007 h 5008511"/>
                    <a:gd name="connsiteX65" fmla="*/ 1360857 w 8011039"/>
                    <a:gd name="connsiteY65" fmla="*/ 4739907 h 5008511"/>
                    <a:gd name="connsiteX66" fmla="*/ 1284657 w 8011039"/>
                    <a:gd name="connsiteY66" fmla="*/ 4724667 h 5008511"/>
                    <a:gd name="connsiteX67" fmla="*/ 1231316 w 8011039"/>
                    <a:gd name="connsiteY67" fmla="*/ 4670374 h 5008511"/>
                    <a:gd name="connsiteX68" fmla="*/ 1307516 w 8011039"/>
                    <a:gd name="connsiteY68" fmla="*/ 4236034 h 5008511"/>
                    <a:gd name="connsiteX69" fmla="*/ 1447534 w 8011039"/>
                    <a:gd name="connsiteY69" fmla="*/ 3965524 h 5008511"/>
                    <a:gd name="connsiteX70" fmla="*/ 1573264 w 8011039"/>
                    <a:gd name="connsiteY70" fmla="*/ 3714064 h 5008511"/>
                    <a:gd name="connsiteX71" fmla="*/ 1573264 w 8011039"/>
                    <a:gd name="connsiteY71" fmla="*/ 3713112 h 5008511"/>
                    <a:gd name="connsiteX72" fmla="*/ 1574216 w 8011039"/>
                    <a:gd name="connsiteY72" fmla="*/ 3714064 h 5008511"/>
                    <a:gd name="connsiteX73" fmla="*/ 1618984 w 8011039"/>
                    <a:gd name="connsiteY73" fmla="*/ 3577857 h 5008511"/>
                    <a:gd name="connsiteX74" fmla="*/ 1724711 w 8011039"/>
                    <a:gd name="connsiteY74" fmla="*/ 3352114 h 5008511"/>
                    <a:gd name="connsiteX75" fmla="*/ 1855204 w 8011039"/>
                    <a:gd name="connsiteY75" fmla="*/ 3145422 h 5008511"/>
                    <a:gd name="connsiteX76" fmla="*/ 1857109 w 8011039"/>
                    <a:gd name="connsiteY76" fmla="*/ 3143517 h 5008511"/>
                    <a:gd name="connsiteX77" fmla="*/ 1923784 w 8011039"/>
                    <a:gd name="connsiteY77" fmla="*/ 3035884 h 5008511"/>
                    <a:gd name="connsiteX78" fmla="*/ 1923784 w 8011039"/>
                    <a:gd name="connsiteY78" fmla="*/ 3054934 h 5008511"/>
                    <a:gd name="connsiteX79" fmla="*/ 2265732 w 8011039"/>
                    <a:gd name="connsiteY79" fmla="*/ 2785377 h 5008511"/>
                    <a:gd name="connsiteX80" fmla="*/ 2380984 w 8011039"/>
                    <a:gd name="connsiteY80" fmla="*/ 2742514 h 5008511"/>
                    <a:gd name="connsiteX81" fmla="*/ 2950579 w 8011039"/>
                    <a:gd name="connsiteY81" fmla="*/ 2721559 h 5008511"/>
                    <a:gd name="connsiteX82" fmla="*/ 3155367 w 8011039"/>
                    <a:gd name="connsiteY82" fmla="*/ 2739657 h 5008511"/>
                    <a:gd name="connsiteX83" fmla="*/ 3509697 w 8011039"/>
                    <a:gd name="connsiteY83" fmla="*/ 2721559 h 5008511"/>
                    <a:gd name="connsiteX84" fmla="*/ 3949751 w 8011039"/>
                    <a:gd name="connsiteY84" fmla="*/ 2499627 h 5008511"/>
                    <a:gd name="connsiteX85" fmla="*/ 4077387 w 8011039"/>
                    <a:gd name="connsiteY85" fmla="*/ 2436762 h 5008511"/>
                    <a:gd name="connsiteX86" fmla="*/ 4095484 w 8011039"/>
                    <a:gd name="connsiteY86" fmla="*/ 2437714 h 5008511"/>
                    <a:gd name="connsiteX87" fmla="*/ 4114534 w 8011039"/>
                    <a:gd name="connsiteY87" fmla="*/ 2428189 h 5008511"/>
                    <a:gd name="connsiteX88" fmla="*/ 4321227 w 8011039"/>
                    <a:gd name="connsiteY88" fmla="*/ 2416759 h 5008511"/>
                    <a:gd name="connsiteX89" fmla="*/ 4389807 w 8011039"/>
                    <a:gd name="connsiteY89" fmla="*/ 2737752 h 5008511"/>
                    <a:gd name="connsiteX90" fmla="*/ 4211689 w 8011039"/>
                    <a:gd name="connsiteY90" fmla="*/ 3135897 h 5008511"/>
                    <a:gd name="connsiteX91" fmla="*/ 4085007 w 8011039"/>
                    <a:gd name="connsiteY91" fmla="*/ 3249244 h 5008511"/>
                    <a:gd name="connsiteX92" fmla="*/ 3359201 w 8011039"/>
                    <a:gd name="connsiteY92" fmla="*/ 3475939 h 5008511"/>
                    <a:gd name="connsiteX93" fmla="*/ 2842947 w 8011039"/>
                    <a:gd name="connsiteY93" fmla="*/ 3693109 h 5008511"/>
                    <a:gd name="connsiteX94" fmla="*/ 2833422 w 8011039"/>
                    <a:gd name="connsiteY94" fmla="*/ 3695014 h 5008511"/>
                    <a:gd name="connsiteX95" fmla="*/ 2923909 w 8011039"/>
                    <a:gd name="connsiteY95" fmla="*/ 3711207 h 5008511"/>
                    <a:gd name="connsiteX96" fmla="*/ 3033447 w 8011039"/>
                    <a:gd name="connsiteY96" fmla="*/ 3732162 h 5008511"/>
                    <a:gd name="connsiteX97" fmla="*/ 3300147 w 8011039"/>
                    <a:gd name="connsiteY97" fmla="*/ 3770262 h 5008511"/>
                    <a:gd name="connsiteX98" fmla="*/ 3509697 w 8011039"/>
                    <a:gd name="connsiteY98" fmla="*/ 3848367 h 5008511"/>
                    <a:gd name="connsiteX99" fmla="*/ 3527794 w 8011039"/>
                    <a:gd name="connsiteY99" fmla="*/ 4056012 h 5008511"/>
                    <a:gd name="connsiteX100" fmla="*/ 3470644 w 8011039"/>
                    <a:gd name="connsiteY100" fmla="*/ 4072204 h 5008511"/>
                    <a:gd name="connsiteX101" fmla="*/ 3485884 w 8011039"/>
                    <a:gd name="connsiteY101" fmla="*/ 4036962 h 5008511"/>
                    <a:gd name="connsiteX102" fmla="*/ 3497314 w 8011039"/>
                    <a:gd name="connsiteY102" fmla="*/ 3908374 h 5008511"/>
                    <a:gd name="connsiteX103" fmla="*/ 3317292 w 8011039"/>
                    <a:gd name="connsiteY103" fmla="*/ 3797884 h 5008511"/>
                    <a:gd name="connsiteX104" fmla="*/ 2990584 w 8011039"/>
                    <a:gd name="connsiteY104" fmla="*/ 3755022 h 5008511"/>
                    <a:gd name="connsiteX105" fmla="*/ 2921051 w 8011039"/>
                    <a:gd name="connsiteY105" fmla="*/ 3740734 h 5008511"/>
                    <a:gd name="connsiteX106" fmla="*/ 2798179 w 8011039"/>
                    <a:gd name="connsiteY106" fmla="*/ 3715969 h 5008511"/>
                    <a:gd name="connsiteX107" fmla="*/ 2694357 w 8011039"/>
                    <a:gd name="connsiteY107" fmla="*/ 3687394 h 5008511"/>
                    <a:gd name="connsiteX108" fmla="*/ 3083929 w 8011039"/>
                    <a:gd name="connsiteY108" fmla="*/ 3546424 h 5008511"/>
                    <a:gd name="connsiteX109" fmla="*/ 3538272 w 8011039"/>
                    <a:gd name="connsiteY109" fmla="*/ 3400692 h 5008511"/>
                    <a:gd name="connsiteX110" fmla="*/ 3965944 w 8011039"/>
                    <a:gd name="connsiteY110" fmla="*/ 3269247 h 5008511"/>
                    <a:gd name="connsiteX111" fmla="*/ 3974517 w 8011039"/>
                    <a:gd name="connsiteY111" fmla="*/ 3266389 h 5008511"/>
                    <a:gd name="connsiteX112" fmla="*/ 4050717 w 8011039"/>
                    <a:gd name="connsiteY112" fmla="*/ 3216859 h 5008511"/>
                    <a:gd name="connsiteX113" fmla="*/ 4339324 w 8011039"/>
                    <a:gd name="connsiteY113" fmla="*/ 2630119 h 5008511"/>
                    <a:gd name="connsiteX114" fmla="*/ 4332657 w 8011039"/>
                    <a:gd name="connsiteY114" fmla="*/ 2503437 h 5008511"/>
                    <a:gd name="connsiteX115" fmla="*/ 4017379 w 8011039"/>
                    <a:gd name="connsiteY115" fmla="*/ 2501532 h 5008511"/>
                    <a:gd name="connsiteX116" fmla="*/ 3956419 w 8011039"/>
                    <a:gd name="connsiteY116" fmla="*/ 2538679 h 5008511"/>
                    <a:gd name="connsiteX117" fmla="*/ 3953562 w 8011039"/>
                    <a:gd name="connsiteY117" fmla="*/ 2539632 h 5008511"/>
                    <a:gd name="connsiteX118" fmla="*/ 3794494 w 8011039"/>
                    <a:gd name="connsiteY118" fmla="*/ 2639644 h 5008511"/>
                    <a:gd name="connsiteX119" fmla="*/ 3603042 w 8011039"/>
                    <a:gd name="connsiteY119" fmla="*/ 2725369 h 5008511"/>
                    <a:gd name="connsiteX120" fmla="*/ 3055354 w 8011039"/>
                    <a:gd name="connsiteY120" fmla="*/ 2772042 h 5008511"/>
                    <a:gd name="connsiteX121" fmla="*/ 2718169 w 8011039"/>
                    <a:gd name="connsiteY121" fmla="*/ 2772042 h 5008511"/>
                    <a:gd name="connsiteX122" fmla="*/ 2226679 w 8011039"/>
                    <a:gd name="connsiteY122" fmla="*/ 2843479 h 5008511"/>
                    <a:gd name="connsiteX123" fmla="*/ 1974266 w 8011039"/>
                    <a:gd name="connsiteY123" fmla="*/ 3062554 h 5008511"/>
                    <a:gd name="connsiteX124" fmla="*/ 1885684 w 8011039"/>
                    <a:gd name="connsiteY124" fmla="*/ 3193047 h 5008511"/>
                    <a:gd name="connsiteX125" fmla="*/ 1831391 w 8011039"/>
                    <a:gd name="connsiteY125" fmla="*/ 3270199 h 5008511"/>
                    <a:gd name="connsiteX126" fmla="*/ 1782814 w 8011039"/>
                    <a:gd name="connsiteY126" fmla="*/ 3353067 h 5008511"/>
                    <a:gd name="connsiteX127" fmla="*/ 1709472 w 8011039"/>
                    <a:gd name="connsiteY127" fmla="*/ 3512134 h 5008511"/>
                    <a:gd name="connsiteX128" fmla="*/ 1504684 w 8011039"/>
                    <a:gd name="connsiteY128" fmla="*/ 3986479 h 5008511"/>
                    <a:gd name="connsiteX129" fmla="*/ 1259891 w 8011039"/>
                    <a:gd name="connsiteY129" fmla="*/ 4511307 h 5008511"/>
                    <a:gd name="connsiteX130" fmla="*/ 1313232 w 8011039"/>
                    <a:gd name="connsiteY130" fmla="*/ 4698949 h 5008511"/>
                    <a:gd name="connsiteX131" fmla="*/ 1509447 w 8011039"/>
                    <a:gd name="connsiteY131" fmla="*/ 4732287 h 5008511"/>
                    <a:gd name="connsiteX132" fmla="*/ 1814247 w 8011039"/>
                    <a:gd name="connsiteY132" fmla="*/ 4804677 h 5008511"/>
                    <a:gd name="connsiteX133" fmla="*/ 1952359 w 8011039"/>
                    <a:gd name="connsiteY133" fmla="*/ 4872305 h 5008511"/>
                    <a:gd name="connsiteX134" fmla="*/ 2188579 w 8011039"/>
                    <a:gd name="connsiteY134" fmla="*/ 4940885 h 5008511"/>
                    <a:gd name="connsiteX135" fmla="*/ 2419084 w 8011039"/>
                    <a:gd name="connsiteY135" fmla="*/ 5002797 h 5008511"/>
                    <a:gd name="connsiteX136" fmla="*/ 2422894 w 8011039"/>
                    <a:gd name="connsiteY136" fmla="*/ 5002797 h 5008511"/>
                    <a:gd name="connsiteX137" fmla="*/ 2447659 w 8011039"/>
                    <a:gd name="connsiteY137" fmla="*/ 5008512 h 5008511"/>
                    <a:gd name="connsiteX138" fmla="*/ 2473376 w 8011039"/>
                    <a:gd name="connsiteY138" fmla="*/ 5007560 h 5008511"/>
                    <a:gd name="connsiteX139" fmla="*/ 2480044 w 8011039"/>
                    <a:gd name="connsiteY139" fmla="*/ 5008512 h 5008511"/>
                    <a:gd name="connsiteX140" fmla="*/ 3014397 w 8011039"/>
                    <a:gd name="connsiteY140" fmla="*/ 4955172 h 5008511"/>
                    <a:gd name="connsiteX141" fmla="*/ 3248712 w 8011039"/>
                    <a:gd name="connsiteY141" fmla="*/ 4857064 h 5008511"/>
                    <a:gd name="connsiteX142" fmla="*/ 3420162 w 8011039"/>
                    <a:gd name="connsiteY142" fmla="*/ 4763719 h 5008511"/>
                    <a:gd name="connsiteX143" fmla="*/ 3712579 w 8011039"/>
                    <a:gd name="connsiteY143" fmla="*/ 4617034 h 5008511"/>
                    <a:gd name="connsiteX144" fmla="*/ 4057384 w 8011039"/>
                    <a:gd name="connsiteY144" fmla="*/ 4448442 h 5008511"/>
                    <a:gd name="connsiteX145" fmla="*/ 4175494 w 8011039"/>
                    <a:gd name="connsiteY145" fmla="*/ 4114114 h 5008511"/>
                    <a:gd name="connsiteX146" fmla="*/ 4165017 w 8011039"/>
                    <a:gd name="connsiteY146" fmla="*/ 4132212 h 5008511"/>
                    <a:gd name="connsiteX147" fmla="*/ 4192639 w 8011039"/>
                    <a:gd name="connsiteY147" fmla="*/ 4049344 h 5008511"/>
                    <a:gd name="connsiteX148" fmla="*/ 4250742 w 8011039"/>
                    <a:gd name="connsiteY148" fmla="*/ 4196030 h 5008511"/>
                    <a:gd name="connsiteX149" fmla="*/ 3984994 w 8011039"/>
                    <a:gd name="connsiteY149" fmla="*/ 4562742 h 5008511"/>
                    <a:gd name="connsiteX150" fmla="*/ 4108819 w 8011039"/>
                    <a:gd name="connsiteY150" fmla="*/ 4579887 h 5008511"/>
                    <a:gd name="connsiteX151" fmla="*/ 4240264 w 8011039"/>
                    <a:gd name="connsiteY151" fmla="*/ 4661802 h 5008511"/>
                    <a:gd name="connsiteX152" fmla="*/ 4446004 w 8011039"/>
                    <a:gd name="connsiteY152" fmla="*/ 4728477 h 5008511"/>
                    <a:gd name="connsiteX153" fmla="*/ 4592689 w 8011039"/>
                    <a:gd name="connsiteY153" fmla="*/ 4732287 h 5008511"/>
                    <a:gd name="connsiteX154" fmla="*/ 5037507 w 8011039"/>
                    <a:gd name="connsiteY154" fmla="*/ 4664659 h 5008511"/>
                    <a:gd name="connsiteX155" fmla="*/ 5188954 w 8011039"/>
                    <a:gd name="connsiteY155" fmla="*/ 4659897 h 5008511"/>
                    <a:gd name="connsiteX156" fmla="*/ 5340402 w 8011039"/>
                    <a:gd name="connsiteY156" fmla="*/ 4684662 h 5008511"/>
                    <a:gd name="connsiteX157" fmla="*/ 5468989 w 8011039"/>
                    <a:gd name="connsiteY157" fmla="*/ 4741812 h 5008511"/>
                    <a:gd name="connsiteX158" fmla="*/ 5467084 w 8011039"/>
                    <a:gd name="connsiteY158" fmla="*/ 4679899 h 5008511"/>
                    <a:gd name="connsiteX159" fmla="*/ 7821664 w 8011039"/>
                    <a:gd name="connsiteY159" fmla="*/ 2089099 h 5008511"/>
                    <a:gd name="connsiteX160" fmla="*/ 7822617 w 8011039"/>
                    <a:gd name="connsiteY160" fmla="*/ 2090052 h 5008511"/>
                    <a:gd name="connsiteX161" fmla="*/ 7820712 w 8011039"/>
                    <a:gd name="connsiteY161" fmla="*/ 2090052 h 5008511"/>
                    <a:gd name="connsiteX162" fmla="*/ 7821664 w 8011039"/>
                    <a:gd name="connsiteY162" fmla="*/ 2089099 h 5008511"/>
                    <a:gd name="connsiteX163" fmla="*/ 582664 w 8011039"/>
                    <a:gd name="connsiteY163" fmla="*/ 3768357 h 5008511"/>
                    <a:gd name="connsiteX164" fmla="*/ 582664 w 8011039"/>
                    <a:gd name="connsiteY164" fmla="*/ 3766452 h 5008511"/>
                    <a:gd name="connsiteX165" fmla="*/ 582664 w 8011039"/>
                    <a:gd name="connsiteY165" fmla="*/ 3768357 h 5008511"/>
                    <a:gd name="connsiteX166" fmla="*/ 582664 w 8011039"/>
                    <a:gd name="connsiteY166" fmla="*/ 3768357 h 5008511"/>
                    <a:gd name="connsiteX167" fmla="*/ 1230364 w 8011039"/>
                    <a:gd name="connsiteY167" fmla="*/ 4683709 h 5008511"/>
                    <a:gd name="connsiteX168" fmla="*/ 1233222 w 8011039"/>
                    <a:gd name="connsiteY168" fmla="*/ 4683709 h 5008511"/>
                    <a:gd name="connsiteX169" fmla="*/ 1230364 w 8011039"/>
                    <a:gd name="connsiteY169" fmla="*/ 4683709 h 5008511"/>
                    <a:gd name="connsiteX170" fmla="*/ 1230364 w 8011039"/>
                    <a:gd name="connsiteY170" fmla="*/ 4683709 h 5008511"/>
                    <a:gd name="connsiteX171" fmla="*/ 1230364 w 8011039"/>
                    <a:gd name="connsiteY171" fmla="*/ 4683709 h 5008511"/>
                    <a:gd name="connsiteX172" fmla="*/ 1230364 w 8011039"/>
                    <a:gd name="connsiteY172" fmla="*/ 4683709 h 5008511"/>
                    <a:gd name="connsiteX173" fmla="*/ 1185597 w 8011039"/>
                    <a:gd name="connsiteY173" fmla="*/ 4466540 h 5008511"/>
                    <a:gd name="connsiteX174" fmla="*/ 1183692 w 8011039"/>
                    <a:gd name="connsiteY174" fmla="*/ 4463682 h 5008511"/>
                    <a:gd name="connsiteX175" fmla="*/ 1185597 w 8011039"/>
                    <a:gd name="connsiteY175" fmla="*/ 4465587 h 5008511"/>
                    <a:gd name="connsiteX176" fmla="*/ 1185597 w 8011039"/>
                    <a:gd name="connsiteY176" fmla="*/ 4466540 h 5008511"/>
                    <a:gd name="connsiteX177" fmla="*/ 2932482 w 8011039"/>
                    <a:gd name="connsiteY177" fmla="*/ 3699777 h 5008511"/>
                    <a:gd name="connsiteX178" fmla="*/ 2932482 w 8011039"/>
                    <a:gd name="connsiteY178" fmla="*/ 3699777 h 5008511"/>
                    <a:gd name="connsiteX179" fmla="*/ 2934387 w 8011039"/>
                    <a:gd name="connsiteY179" fmla="*/ 3700729 h 5008511"/>
                    <a:gd name="connsiteX180" fmla="*/ 2932482 w 8011039"/>
                    <a:gd name="connsiteY180" fmla="*/ 3699777 h 5008511"/>
                    <a:gd name="connsiteX181" fmla="*/ 3076309 w 8011039"/>
                    <a:gd name="connsiteY181" fmla="*/ 3721684 h 5008511"/>
                    <a:gd name="connsiteX182" fmla="*/ 3076309 w 8011039"/>
                    <a:gd name="connsiteY182" fmla="*/ 3721684 h 5008511"/>
                    <a:gd name="connsiteX183" fmla="*/ 3076309 w 8011039"/>
                    <a:gd name="connsiteY183" fmla="*/ 3721684 h 5008511"/>
                    <a:gd name="connsiteX184" fmla="*/ 3076309 w 8011039"/>
                    <a:gd name="connsiteY184" fmla="*/ 3721684 h 5008511"/>
                    <a:gd name="connsiteX185" fmla="*/ 3316339 w 8011039"/>
                    <a:gd name="connsiteY185" fmla="*/ 3749307 h 5008511"/>
                    <a:gd name="connsiteX186" fmla="*/ 3316339 w 8011039"/>
                    <a:gd name="connsiteY186" fmla="*/ 3749307 h 5008511"/>
                    <a:gd name="connsiteX187" fmla="*/ 3316339 w 8011039"/>
                    <a:gd name="connsiteY187" fmla="*/ 3749307 h 5008511"/>
                    <a:gd name="connsiteX188" fmla="*/ 3316339 w 8011039"/>
                    <a:gd name="connsiteY188" fmla="*/ 3749307 h 5008511"/>
                    <a:gd name="connsiteX189" fmla="*/ 3343009 w 8011039"/>
                    <a:gd name="connsiteY189" fmla="*/ 3571189 h 5008511"/>
                    <a:gd name="connsiteX190" fmla="*/ 3343009 w 8011039"/>
                    <a:gd name="connsiteY190" fmla="*/ 3571189 h 5008511"/>
                    <a:gd name="connsiteX191" fmla="*/ 3343009 w 8011039"/>
                    <a:gd name="connsiteY191" fmla="*/ 3572142 h 5008511"/>
                    <a:gd name="connsiteX192" fmla="*/ 3343009 w 8011039"/>
                    <a:gd name="connsiteY192" fmla="*/ 3571189 h 5008511"/>
                    <a:gd name="connsiteX193" fmla="*/ 3326817 w 8011039"/>
                    <a:gd name="connsiteY193" fmla="*/ 3579762 h 5008511"/>
                    <a:gd name="connsiteX194" fmla="*/ 3324912 w 8011039"/>
                    <a:gd name="connsiteY194" fmla="*/ 3580714 h 5008511"/>
                    <a:gd name="connsiteX195" fmla="*/ 3326817 w 8011039"/>
                    <a:gd name="connsiteY195" fmla="*/ 3577857 h 5008511"/>
                    <a:gd name="connsiteX196" fmla="*/ 3330626 w 8011039"/>
                    <a:gd name="connsiteY196" fmla="*/ 3578809 h 5008511"/>
                    <a:gd name="connsiteX197" fmla="*/ 3326817 w 8011039"/>
                    <a:gd name="connsiteY197" fmla="*/ 3579762 h 5008511"/>
                    <a:gd name="connsiteX198" fmla="*/ 3335389 w 8011039"/>
                    <a:gd name="connsiteY198" fmla="*/ 3757879 h 5008511"/>
                    <a:gd name="connsiteX199" fmla="*/ 3339199 w 8011039"/>
                    <a:gd name="connsiteY199" fmla="*/ 3756927 h 5008511"/>
                    <a:gd name="connsiteX200" fmla="*/ 3343962 w 8011039"/>
                    <a:gd name="connsiteY200" fmla="*/ 3758832 h 5008511"/>
                    <a:gd name="connsiteX201" fmla="*/ 3335389 w 8011039"/>
                    <a:gd name="connsiteY201" fmla="*/ 3757879 h 5008511"/>
                    <a:gd name="connsiteX202" fmla="*/ 3382062 w 8011039"/>
                    <a:gd name="connsiteY202" fmla="*/ 3471177 h 5008511"/>
                    <a:gd name="connsiteX203" fmla="*/ 3375394 w 8011039"/>
                    <a:gd name="connsiteY203" fmla="*/ 3476892 h 5008511"/>
                    <a:gd name="connsiteX204" fmla="*/ 3375394 w 8011039"/>
                    <a:gd name="connsiteY204" fmla="*/ 3476892 h 5008511"/>
                    <a:gd name="connsiteX205" fmla="*/ 3382062 w 8011039"/>
                    <a:gd name="connsiteY205" fmla="*/ 3471177 h 5008511"/>
                    <a:gd name="connsiteX206" fmla="*/ 3382062 w 8011039"/>
                    <a:gd name="connsiteY206" fmla="*/ 3471177 h 5008511"/>
                    <a:gd name="connsiteX207" fmla="*/ 1297039 w 8011039"/>
                    <a:gd name="connsiteY207" fmla="*/ 4444632 h 5008511"/>
                    <a:gd name="connsiteX208" fmla="*/ 1297039 w 8011039"/>
                    <a:gd name="connsiteY208" fmla="*/ 4444632 h 5008511"/>
                    <a:gd name="connsiteX209" fmla="*/ 1297991 w 8011039"/>
                    <a:gd name="connsiteY209" fmla="*/ 4442727 h 5008511"/>
                    <a:gd name="connsiteX210" fmla="*/ 1297039 w 8011039"/>
                    <a:gd name="connsiteY210" fmla="*/ 4444632 h 5008511"/>
                    <a:gd name="connsiteX211" fmla="*/ 2798179 w 8011039"/>
                    <a:gd name="connsiteY211" fmla="*/ 3758832 h 5008511"/>
                    <a:gd name="connsiteX212" fmla="*/ 2798179 w 8011039"/>
                    <a:gd name="connsiteY212" fmla="*/ 3758832 h 5008511"/>
                    <a:gd name="connsiteX213" fmla="*/ 2798179 w 8011039"/>
                    <a:gd name="connsiteY213" fmla="*/ 3758832 h 5008511"/>
                    <a:gd name="connsiteX214" fmla="*/ 2798179 w 8011039"/>
                    <a:gd name="connsiteY214" fmla="*/ 3758832 h 5008511"/>
                    <a:gd name="connsiteX215" fmla="*/ 3589707 w 8011039"/>
                    <a:gd name="connsiteY215" fmla="*/ 3375927 h 5008511"/>
                    <a:gd name="connsiteX216" fmla="*/ 3591612 w 8011039"/>
                    <a:gd name="connsiteY216" fmla="*/ 3374022 h 5008511"/>
                    <a:gd name="connsiteX217" fmla="*/ 3594469 w 8011039"/>
                    <a:gd name="connsiteY217" fmla="*/ 3374022 h 5008511"/>
                    <a:gd name="connsiteX218" fmla="*/ 3589707 w 8011039"/>
                    <a:gd name="connsiteY218" fmla="*/ 3375927 h 5008511"/>
                    <a:gd name="connsiteX219" fmla="*/ 3670669 w 8011039"/>
                    <a:gd name="connsiteY219" fmla="*/ 3357829 h 5008511"/>
                    <a:gd name="connsiteX220" fmla="*/ 3670669 w 8011039"/>
                    <a:gd name="connsiteY220" fmla="*/ 3357829 h 5008511"/>
                    <a:gd name="connsiteX221" fmla="*/ 3670669 w 8011039"/>
                    <a:gd name="connsiteY221" fmla="*/ 3357829 h 5008511"/>
                    <a:gd name="connsiteX222" fmla="*/ 3670669 w 8011039"/>
                    <a:gd name="connsiteY222" fmla="*/ 3357829 h 5008511"/>
                    <a:gd name="connsiteX223" fmla="*/ 3335389 w 8011039"/>
                    <a:gd name="connsiteY223" fmla="*/ 2786329 h 5008511"/>
                    <a:gd name="connsiteX224" fmla="*/ 3335389 w 8011039"/>
                    <a:gd name="connsiteY224" fmla="*/ 2786329 h 5008511"/>
                    <a:gd name="connsiteX225" fmla="*/ 3335389 w 8011039"/>
                    <a:gd name="connsiteY225" fmla="*/ 2786329 h 5008511"/>
                    <a:gd name="connsiteX226" fmla="*/ 3340151 w 8011039"/>
                    <a:gd name="connsiteY226" fmla="*/ 2787282 h 5008511"/>
                    <a:gd name="connsiteX227" fmla="*/ 3338247 w 8011039"/>
                    <a:gd name="connsiteY227" fmla="*/ 2787282 h 5008511"/>
                    <a:gd name="connsiteX228" fmla="*/ 3335389 w 8011039"/>
                    <a:gd name="connsiteY228" fmla="*/ 2787282 h 5008511"/>
                    <a:gd name="connsiteX229" fmla="*/ 3334437 w 8011039"/>
                    <a:gd name="connsiteY229" fmla="*/ 2785377 h 5008511"/>
                    <a:gd name="connsiteX230" fmla="*/ 3335389 w 8011039"/>
                    <a:gd name="connsiteY230" fmla="*/ 2786329 h 5008511"/>
                    <a:gd name="connsiteX231" fmla="*/ 2982964 w 8011039"/>
                    <a:gd name="connsiteY231" fmla="*/ 2833954 h 5008511"/>
                    <a:gd name="connsiteX232" fmla="*/ 2982964 w 8011039"/>
                    <a:gd name="connsiteY232" fmla="*/ 2833954 h 5008511"/>
                    <a:gd name="connsiteX233" fmla="*/ 2982964 w 8011039"/>
                    <a:gd name="connsiteY233" fmla="*/ 2833954 h 5008511"/>
                    <a:gd name="connsiteX234" fmla="*/ 2982964 w 8011039"/>
                    <a:gd name="connsiteY234" fmla="*/ 2833954 h 5008511"/>
                    <a:gd name="connsiteX235" fmla="*/ 2982964 w 8011039"/>
                    <a:gd name="connsiteY235" fmla="*/ 2833954 h 5008511"/>
                    <a:gd name="connsiteX236" fmla="*/ 2982964 w 8011039"/>
                    <a:gd name="connsiteY236" fmla="*/ 2833954 h 5008511"/>
                    <a:gd name="connsiteX237" fmla="*/ 2365744 w 8011039"/>
                    <a:gd name="connsiteY237" fmla="*/ 2796807 h 5008511"/>
                    <a:gd name="connsiteX238" fmla="*/ 2365744 w 8011039"/>
                    <a:gd name="connsiteY238" fmla="*/ 2796807 h 5008511"/>
                    <a:gd name="connsiteX239" fmla="*/ 2365744 w 8011039"/>
                    <a:gd name="connsiteY239" fmla="*/ 2796807 h 5008511"/>
                    <a:gd name="connsiteX240" fmla="*/ 2365744 w 8011039"/>
                    <a:gd name="connsiteY240" fmla="*/ 2796807 h 5008511"/>
                    <a:gd name="connsiteX241" fmla="*/ 1754239 w 8011039"/>
                    <a:gd name="connsiteY241" fmla="*/ 3480702 h 5008511"/>
                    <a:gd name="connsiteX242" fmla="*/ 1755191 w 8011039"/>
                    <a:gd name="connsiteY242" fmla="*/ 3482607 h 5008511"/>
                    <a:gd name="connsiteX243" fmla="*/ 1754239 w 8011039"/>
                    <a:gd name="connsiteY243" fmla="*/ 3482607 h 5008511"/>
                    <a:gd name="connsiteX244" fmla="*/ 1754239 w 8011039"/>
                    <a:gd name="connsiteY244" fmla="*/ 3480702 h 5008511"/>
                    <a:gd name="connsiteX245" fmla="*/ 3583039 w 8011039"/>
                    <a:gd name="connsiteY245" fmla="*/ 3927424 h 5008511"/>
                    <a:gd name="connsiteX246" fmla="*/ 3583039 w 8011039"/>
                    <a:gd name="connsiteY246" fmla="*/ 3920757 h 5008511"/>
                    <a:gd name="connsiteX247" fmla="*/ 3582087 w 8011039"/>
                    <a:gd name="connsiteY247" fmla="*/ 3918852 h 5008511"/>
                    <a:gd name="connsiteX248" fmla="*/ 3583992 w 8011039"/>
                    <a:gd name="connsiteY248" fmla="*/ 3920757 h 5008511"/>
                    <a:gd name="connsiteX249" fmla="*/ 3585897 w 8011039"/>
                    <a:gd name="connsiteY249" fmla="*/ 3925519 h 5008511"/>
                    <a:gd name="connsiteX250" fmla="*/ 3583039 w 8011039"/>
                    <a:gd name="connsiteY250" fmla="*/ 3927424 h 5008511"/>
                    <a:gd name="connsiteX251" fmla="*/ 3603994 w 8011039"/>
                    <a:gd name="connsiteY251" fmla="*/ 3494989 h 5008511"/>
                    <a:gd name="connsiteX252" fmla="*/ 3603042 w 8011039"/>
                    <a:gd name="connsiteY252" fmla="*/ 3494037 h 5008511"/>
                    <a:gd name="connsiteX253" fmla="*/ 3600184 w 8011039"/>
                    <a:gd name="connsiteY253" fmla="*/ 3494037 h 5008511"/>
                    <a:gd name="connsiteX254" fmla="*/ 3602089 w 8011039"/>
                    <a:gd name="connsiteY254" fmla="*/ 3493084 h 5008511"/>
                    <a:gd name="connsiteX255" fmla="*/ 3604947 w 8011039"/>
                    <a:gd name="connsiteY255" fmla="*/ 3492132 h 5008511"/>
                    <a:gd name="connsiteX256" fmla="*/ 3603994 w 8011039"/>
                    <a:gd name="connsiteY256" fmla="*/ 3494989 h 5008511"/>
                    <a:gd name="connsiteX257" fmla="*/ 4162159 w 8011039"/>
                    <a:gd name="connsiteY257" fmla="*/ 4158882 h 5008511"/>
                    <a:gd name="connsiteX258" fmla="*/ 4162159 w 8011039"/>
                    <a:gd name="connsiteY258" fmla="*/ 4158882 h 5008511"/>
                    <a:gd name="connsiteX259" fmla="*/ 4162159 w 8011039"/>
                    <a:gd name="connsiteY259" fmla="*/ 4158882 h 5008511"/>
                    <a:gd name="connsiteX260" fmla="*/ 4162159 w 8011039"/>
                    <a:gd name="connsiteY260" fmla="*/ 4158882 h 5008511"/>
                    <a:gd name="connsiteX261" fmla="*/ 4230739 w 8011039"/>
                    <a:gd name="connsiteY261" fmla="*/ 4321759 h 5008511"/>
                    <a:gd name="connsiteX262" fmla="*/ 4230739 w 8011039"/>
                    <a:gd name="connsiteY262" fmla="*/ 4321759 h 5008511"/>
                    <a:gd name="connsiteX263" fmla="*/ 4231692 w 8011039"/>
                    <a:gd name="connsiteY263" fmla="*/ 4321759 h 5008511"/>
                    <a:gd name="connsiteX264" fmla="*/ 4230739 w 8011039"/>
                    <a:gd name="connsiteY264" fmla="*/ 4321759 h 5008511"/>
                    <a:gd name="connsiteX265" fmla="*/ 4249789 w 8011039"/>
                    <a:gd name="connsiteY265" fmla="*/ 4282707 h 5008511"/>
                    <a:gd name="connsiteX266" fmla="*/ 4249789 w 8011039"/>
                    <a:gd name="connsiteY266" fmla="*/ 4263657 h 5008511"/>
                    <a:gd name="connsiteX267" fmla="*/ 4252647 w 8011039"/>
                    <a:gd name="connsiteY267" fmla="*/ 4282707 h 5008511"/>
                    <a:gd name="connsiteX268" fmla="*/ 4249789 w 8011039"/>
                    <a:gd name="connsiteY268" fmla="*/ 4282707 h 5008511"/>
                    <a:gd name="connsiteX269" fmla="*/ 4336467 w 8011039"/>
                    <a:gd name="connsiteY269" fmla="*/ 2958732 h 5008511"/>
                    <a:gd name="connsiteX270" fmla="*/ 4335514 w 8011039"/>
                    <a:gd name="connsiteY270" fmla="*/ 2960637 h 5008511"/>
                    <a:gd name="connsiteX271" fmla="*/ 4335514 w 8011039"/>
                    <a:gd name="connsiteY271" fmla="*/ 2957779 h 5008511"/>
                    <a:gd name="connsiteX272" fmla="*/ 4334562 w 8011039"/>
                    <a:gd name="connsiteY272" fmla="*/ 2954922 h 5008511"/>
                    <a:gd name="connsiteX273" fmla="*/ 4337419 w 8011039"/>
                    <a:gd name="connsiteY273" fmla="*/ 2956827 h 5008511"/>
                    <a:gd name="connsiteX274" fmla="*/ 4336467 w 8011039"/>
                    <a:gd name="connsiteY274" fmla="*/ 2958732 h 5008511"/>
                    <a:gd name="connsiteX275" fmla="*/ 6435777 w 8011039"/>
                    <a:gd name="connsiteY275" fmla="*/ 2061477 h 5008511"/>
                    <a:gd name="connsiteX276" fmla="*/ 6437682 w 8011039"/>
                    <a:gd name="connsiteY276" fmla="*/ 2058619 h 5008511"/>
                    <a:gd name="connsiteX277" fmla="*/ 6438634 w 8011039"/>
                    <a:gd name="connsiteY277" fmla="*/ 2058619 h 5008511"/>
                    <a:gd name="connsiteX278" fmla="*/ 6437682 w 8011039"/>
                    <a:gd name="connsiteY278" fmla="*/ 2060524 h 5008511"/>
                    <a:gd name="connsiteX279" fmla="*/ 6435777 w 8011039"/>
                    <a:gd name="connsiteY279" fmla="*/ 2061477 h 5008511"/>
                    <a:gd name="connsiteX280" fmla="*/ 6577699 w 8011039"/>
                    <a:gd name="connsiteY280" fmla="*/ 2042427 h 5008511"/>
                    <a:gd name="connsiteX281" fmla="*/ 6577699 w 8011039"/>
                    <a:gd name="connsiteY281" fmla="*/ 2042427 h 5008511"/>
                    <a:gd name="connsiteX282" fmla="*/ 6579604 w 8011039"/>
                    <a:gd name="connsiteY282" fmla="*/ 2042427 h 5008511"/>
                    <a:gd name="connsiteX283" fmla="*/ 6577699 w 8011039"/>
                    <a:gd name="connsiteY283" fmla="*/ 2042427 h 5008511"/>
                    <a:gd name="connsiteX284" fmla="*/ 6934887 w 8011039"/>
                    <a:gd name="connsiteY284" fmla="*/ 2024329 h 5008511"/>
                    <a:gd name="connsiteX285" fmla="*/ 6933934 w 8011039"/>
                    <a:gd name="connsiteY285" fmla="*/ 2024329 h 5008511"/>
                    <a:gd name="connsiteX286" fmla="*/ 6935839 w 8011039"/>
                    <a:gd name="connsiteY286" fmla="*/ 2023377 h 5008511"/>
                    <a:gd name="connsiteX287" fmla="*/ 6936792 w 8011039"/>
                    <a:gd name="connsiteY287" fmla="*/ 2024329 h 5008511"/>
                    <a:gd name="connsiteX288" fmla="*/ 6934887 w 8011039"/>
                    <a:gd name="connsiteY288" fmla="*/ 2024329 h 5008511"/>
                    <a:gd name="connsiteX289" fmla="*/ 7401612 w 8011039"/>
                    <a:gd name="connsiteY289" fmla="*/ 2042427 h 5008511"/>
                    <a:gd name="connsiteX290" fmla="*/ 7398754 w 8011039"/>
                    <a:gd name="connsiteY290" fmla="*/ 2042427 h 5008511"/>
                    <a:gd name="connsiteX291" fmla="*/ 7398754 w 8011039"/>
                    <a:gd name="connsiteY291" fmla="*/ 2039569 h 5008511"/>
                    <a:gd name="connsiteX292" fmla="*/ 7401612 w 8011039"/>
                    <a:gd name="connsiteY292" fmla="*/ 2042427 h 5008511"/>
                    <a:gd name="connsiteX293" fmla="*/ 7401612 w 8011039"/>
                    <a:gd name="connsiteY293" fmla="*/ 2042427 h 5008511"/>
                    <a:gd name="connsiteX294" fmla="*/ 7114909 w 8011039"/>
                    <a:gd name="connsiteY294" fmla="*/ 548907 h 5008511"/>
                    <a:gd name="connsiteX295" fmla="*/ 7111099 w 8011039"/>
                    <a:gd name="connsiteY295" fmla="*/ 555574 h 5008511"/>
                    <a:gd name="connsiteX296" fmla="*/ 7105384 w 8011039"/>
                    <a:gd name="connsiteY296" fmla="*/ 542239 h 5008511"/>
                    <a:gd name="connsiteX297" fmla="*/ 7114909 w 8011039"/>
                    <a:gd name="connsiteY297" fmla="*/ 548907 h 5008511"/>
                    <a:gd name="connsiteX298" fmla="*/ 5638534 w 8011039"/>
                    <a:gd name="connsiteY298" fmla="*/ 40272 h 5008511"/>
                    <a:gd name="connsiteX299" fmla="*/ 5638534 w 8011039"/>
                    <a:gd name="connsiteY299" fmla="*/ 40272 h 5008511"/>
                    <a:gd name="connsiteX300" fmla="*/ 5647107 w 8011039"/>
                    <a:gd name="connsiteY300" fmla="*/ 36462 h 5008511"/>
                    <a:gd name="connsiteX301" fmla="*/ 5639487 w 8011039"/>
                    <a:gd name="connsiteY301" fmla="*/ 40272 h 5008511"/>
                    <a:gd name="connsiteX302" fmla="*/ 5638534 w 8011039"/>
                    <a:gd name="connsiteY302" fmla="*/ 40272 h 5008511"/>
                    <a:gd name="connsiteX303" fmla="*/ 5638534 w 8011039"/>
                    <a:gd name="connsiteY303" fmla="*/ 40272 h 5008511"/>
                    <a:gd name="connsiteX304" fmla="*/ 4766044 w 8011039"/>
                    <a:gd name="connsiteY304" fmla="*/ 11697 h 5008511"/>
                    <a:gd name="connsiteX305" fmla="*/ 4772712 w 8011039"/>
                    <a:gd name="connsiteY305" fmla="*/ 11697 h 5008511"/>
                    <a:gd name="connsiteX306" fmla="*/ 4765092 w 8011039"/>
                    <a:gd name="connsiteY306" fmla="*/ 14554 h 5008511"/>
                    <a:gd name="connsiteX307" fmla="*/ 4766044 w 8011039"/>
                    <a:gd name="connsiteY307" fmla="*/ 11697 h 5008511"/>
                    <a:gd name="connsiteX308" fmla="*/ 2973439 w 8011039"/>
                    <a:gd name="connsiteY308" fmla="*/ 505092 h 5008511"/>
                    <a:gd name="connsiteX309" fmla="*/ 2975344 w 8011039"/>
                    <a:gd name="connsiteY309" fmla="*/ 506997 h 5008511"/>
                    <a:gd name="connsiteX310" fmla="*/ 2973439 w 8011039"/>
                    <a:gd name="connsiteY310" fmla="*/ 507949 h 5008511"/>
                    <a:gd name="connsiteX311" fmla="*/ 2973439 w 8011039"/>
                    <a:gd name="connsiteY311" fmla="*/ 505092 h 5008511"/>
                    <a:gd name="connsiteX312" fmla="*/ 2382889 w 8011039"/>
                    <a:gd name="connsiteY312" fmla="*/ 2729179 h 5008511"/>
                    <a:gd name="connsiteX313" fmla="*/ 2382889 w 8011039"/>
                    <a:gd name="connsiteY313" fmla="*/ 2729179 h 5008511"/>
                    <a:gd name="connsiteX314" fmla="*/ 2379079 w 8011039"/>
                    <a:gd name="connsiteY314" fmla="*/ 2730132 h 5008511"/>
                    <a:gd name="connsiteX315" fmla="*/ 2382889 w 8011039"/>
                    <a:gd name="connsiteY315" fmla="*/ 2728227 h 5008511"/>
                    <a:gd name="connsiteX316" fmla="*/ 2384794 w 8011039"/>
                    <a:gd name="connsiteY316" fmla="*/ 2728227 h 5008511"/>
                    <a:gd name="connsiteX317" fmla="*/ 2382889 w 8011039"/>
                    <a:gd name="connsiteY317" fmla="*/ 2729179 h 5008511"/>
                    <a:gd name="connsiteX318" fmla="*/ 2504809 w 8011039"/>
                    <a:gd name="connsiteY318" fmla="*/ 2718702 h 5008511"/>
                    <a:gd name="connsiteX319" fmla="*/ 2504809 w 8011039"/>
                    <a:gd name="connsiteY319" fmla="*/ 2718702 h 5008511"/>
                    <a:gd name="connsiteX320" fmla="*/ 2504809 w 8011039"/>
                    <a:gd name="connsiteY320" fmla="*/ 2718702 h 5008511"/>
                    <a:gd name="connsiteX321" fmla="*/ 2504809 w 8011039"/>
                    <a:gd name="connsiteY321" fmla="*/ 2718702 h 5008511"/>
                    <a:gd name="connsiteX322" fmla="*/ 5432794 w 8011039"/>
                    <a:gd name="connsiteY322" fmla="*/ 4363669 h 5008511"/>
                    <a:gd name="connsiteX323" fmla="*/ 5432794 w 8011039"/>
                    <a:gd name="connsiteY323" fmla="*/ 4360812 h 5008511"/>
                    <a:gd name="connsiteX324" fmla="*/ 5432794 w 8011039"/>
                    <a:gd name="connsiteY324" fmla="*/ 4360812 h 5008511"/>
                    <a:gd name="connsiteX325" fmla="*/ 5432794 w 8011039"/>
                    <a:gd name="connsiteY325" fmla="*/ 4363669 h 50085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  <a:cxn ang="0">
                      <a:pos x="connsiteX191" y="connsiteY191"/>
                    </a:cxn>
                    <a:cxn ang="0">
                      <a:pos x="connsiteX192" y="connsiteY192"/>
                    </a:cxn>
                    <a:cxn ang="0">
                      <a:pos x="connsiteX193" y="connsiteY193"/>
                    </a:cxn>
                    <a:cxn ang="0">
                      <a:pos x="connsiteX194" y="connsiteY194"/>
                    </a:cxn>
                    <a:cxn ang="0">
                      <a:pos x="connsiteX195" y="connsiteY195"/>
                    </a:cxn>
                    <a:cxn ang="0">
                      <a:pos x="connsiteX196" y="connsiteY196"/>
                    </a:cxn>
                    <a:cxn ang="0">
                      <a:pos x="connsiteX197" y="connsiteY197"/>
                    </a:cxn>
                    <a:cxn ang="0">
                      <a:pos x="connsiteX198" y="connsiteY198"/>
                    </a:cxn>
                    <a:cxn ang="0">
                      <a:pos x="connsiteX199" y="connsiteY199"/>
                    </a:cxn>
                    <a:cxn ang="0">
                      <a:pos x="connsiteX200" y="connsiteY200"/>
                    </a:cxn>
                    <a:cxn ang="0">
                      <a:pos x="connsiteX201" y="connsiteY201"/>
                    </a:cxn>
                    <a:cxn ang="0">
                      <a:pos x="connsiteX202" y="connsiteY202"/>
                    </a:cxn>
                    <a:cxn ang="0">
                      <a:pos x="connsiteX203" y="connsiteY203"/>
                    </a:cxn>
                    <a:cxn ang="0">
                      <a:pos x="connsiteX204" y="connsiteY204"/>
                    </a:cxn>
                    <a:cxn ang="0">
                      <a:pos x="connsiteX205" y="connsiteY205"/>
                    </a:cxn>
                    <a:cxn ang="0">
                      <a:pos x="connsiteX206" y="connsiteY206"/>
                    </a:cxn>
                    <a:cxn ang="0">
                      <a:pos x="connsiteX207" y="connsiteY207"/>
                    </a:cxn>
                    <a:cxn ang="0">
                      <a:pos x="connsiteX208" y="connsiteY208"/>
                    </a:cxn>
                    <a:cxn ang="0">
                      <a:pos x="connsiteX209" y="connsiteY209"/>
                    </a:cxn>
                    <a:cxn ang="0">
                      <a:pos x="connsiteX210" y="connsiteY210"/>
                    </a:cxn>
                    <a:cxn ang="0">
                      <a:pos x="connsiteX211" y="connsiteY211"/>
                    </a:cxn>
                    <a:cxn ang="0">
                      <a:pos x="connsiteX212" y="connsiteY212"/>
                    </a:cxn>
                    <a:cxn ang="0">
                      <a:pos x="connsiteX213" y="connsiteY213"/>
                    </a:cxn>
                    <a:cxn ang="0">
                      <a:pos x="connsiteX214" y="connsiteY214"/>
                    </a:cxn>
                    <a:cxn ang="0">
                      <a:pos x="connsiteX215" y="connsiteY215"/>
                    </a:cxn>
                    <a:cxn ang="0">
                      <a:pos x="connsiteX216" y="connsiteY216"/>
                    </a:cxn>
                    <a:cxn ang="0">
                      <a:pos x="connsiteX217" y="connsiteY217"/>
                    </a:cxn>
                    <a:cxn ang="0">
                      <a:pos x="connsiteX218" y="connsiteY218"/>
                    </a:cxn>
                    <a:cxn ang="0">
                      <a:pos x="connsiteX219" y="connsiteY219"/>
                    </a:cxn>
                    <a:cxn ang="0">
                      <a:pos x="connsiteX220" y="connsiteY220"/>
                    </a:cxn>
                    <a:cxn ang="0">
                      <a:pos x="connsiteX221" y="connsiteY221"/>
                    </a:cxn>
                    <a:cxn ang="0">
                      <a:pos x="connsiteX222" y="connsiteY222"/>
                    </a:cxn>
                    <a:cxn ang="0">
                      <a:pos x="connsiteX223" y="connsiteY223"/>
                    </a:cxn>
                    <a:cxn ang="0">
                      <a:pos x="connsiteX224" y="connsiteY224"/>
                    </a:cxn>
                    <a:cxn ang="0">
                      <a:pos x="connsiteX225" y="connsiteY225"/>
                    </a:cxn>
                    <a:cxn ang="0">
                      <a:pos x="connsiteX226" y="connsiteY226"/>
                    </a:cxn>
                    <a:cxn ang="0">
                      <a:pos x="connsiteX227" y="connsiteY227"/>
                    </a:cxn>
                    <a:cxn ang="0">
                      <a:pos x="connsiteX228" y="connsiteY228"/>
                    </a:cxn>
                    <a:cxn ang="0">
                      <a:pos x="connsiteX229" y="connsiteY229"/>
                    </a:cxn>
                    <a:cxn ang="0">
                      <a:pos x="connsiteX230" y="connsiteY230"/>
                    </a:cxn>
                    <a:cxn ang="0">
                      <a:pos x="connsiteX231" y="connsiteY231"/>
                    </a:cxn>
                    <a:cxn ang="0">
                      <a:pos x="connsiteX232" y="connsiteY232"/>
                    </a:cxn>
                    <a:cxn ang="0">
                      <a:pos x="connsiteX233" y="connsiteY233"/>
                    </a:cxn>
                    <a:cxn ang="0">
                      <a:pos x="connsiteX234" y="connsiteY234"/>
                    </a:cxn>
                    <a:cxn ang="0">
                      <a:pos x="connsiteX235" y="connsiteY235"/>
                    </a:cxn>
                    <a:cxn ang="0">
                      <a:pos x="connsiteX236" y="connsiteY236"/>
                    </a:cxn>
                    <a:cxn ang="0">
                      <a:pos x="connsiteX237" y="connsiteY237"/>
                    </a:cxn>
                    <a:cxn ang="0">
                      <a:pos x="connsiteX238" y="connsiteY238"/>
                    </a:cxn>
                    <a:cxn ang="0">
                      <a:pos x="connsiteX239" y="connsiteY239"/>
                    </a:cxn>
                    <a:cxn ang="0">
                      <a:pos x="connsiteX240" y="connsiteY240"/>
                    </a:cxn>
                    <a:cxn ang="0">
                      <a:pos x="connsiteX241" y="connsiteY241"/>
                    </a:cxn>
                    <a:cxn ang="0">
                      <a:pos x="connsiteX242" y="connsiteY242"/>
                    </a:cxn>
                    <a:cxn ang="0">
                      <a:pos x="connsiteX243" y="connsiteY243"/>
                    </a:cxn>
                    <a:cxn ang="0">
                      <a:pos x="connsiteX244" y="connsiteY244"/>
                    </a:cxn>
                    <a:cxn ang="0">
                      <a:pos x="connsiteX245" y="connsiteY245"/>
                    </a:cxn>
                    <a:cxn ang="0">
                      <a:pos x="connsiteX246" y="connsiteY246"/>
                    </a:cxn>
                    <a:cxn ang="0">
                      <a:pos x="connsiteX247" y="connsiteY247"/>
                    </a:cxn>
                    <a:cxn ang="0">
                      <a:pos x="connsiteX248" y="connsiteY248"/>
                    </a:cxn>
                    <a:cxn ang="0">
                      <a:pos x="connsiteX249" y="connsiteY249"/>
                    </a:cxn>
                    <a:cxn ang="0">
                      <a:pos x="connsiteX250" y="connsiteY250"/>
                    </a:cxn>
                    <a:cxn ang="0">
                      <a:pos x="connsiteX251" y="connsiteY251"/>
                    </a:cxn>
                    <a:cxn ang="0">
                      <a:pos x="connsiteX252" y="connsiteY252"/>
                    </a:cxn>
                    <a:cxn ang="0">
                      <a:pos x="connsiteX253" y="connsiteY253"/>
                    </a:cxn>
                    <a:cxn ang="0">
                      <a:pos x="connsiteX254" y="connsiteY254"/>
                    </a:cxn>
                    <a:cxn ang="0">
                      <a:pos x="connsiteX255" y="connsiteY255"/>
                    </a:cxn>
                    <a:cxn ang="0">
                      <a:pos x="connsiteX256" y="connsiteY256"/>
                    </a:cxn>
                    <a:cxn ang="0">
                      <a:pos x="connsiteX257" y="connsiteY257"/>
                    </a:cxn>
                    <a:cxn ang="0">
                      <a:pos x="connsiteX258" y="connsiteY258"/>
                    </a:cxn>
                    <a:cxn ang="0">
                      <a:pos x="connsiteX259" y="connsiteY259"/>
                    </a:cxn>
                    <a:cxn ang="0">
                      <a:pos x="connsiteX260" y="connsiteY260"/>
                    </a:cxn>
                    <a:cxn ang="0">
                      <a:pos x="connsiteX261" y="connsiteY261"/>
                    </a:cxn>
                    <a:cxn ang="0">
                      <a:pos x="connsiteX262" y="connsiteY262"/>
                    </a:cxn>
                    <a:cxn ang="0">
                      <a:pos x="connsiteX263" y="connsiteY263"/>
                    </a:cxn>
                    <a:cxn ang="0">
                      <a:pos x="connsiteX264" y="connsiteY264"/>
                    </a:cxn>
                    <a:cxn ang="0">
                      <a:pos x="connsiteX265" y="connsiteY265"/>
                    </a:cxn>
                    <a:cxn ang="0">
                      <a:pos x="connsiteX266" y="connsiteY266"/>
                    </a:cxn>
                    <a:cxn ang="0">
                      <a:pos x="connsiteX267" y="connsiteY267"/>
                    </a:cxn>
                    <a:cxn ang="0">
                      <a:pos x="connsiteX268" y="connsiteY268"/>
                    </a:cxn>
                    <a:cxn ang="0">
                      <a:pos x="connsiteX269" y="connsiteY269"/>
                    </a:cxn>
                    <a:cxn ang="0">
                      <a:pos x="connsiteX270" y="connsiteY270"/>
                    </a:cxn>
                    <a:cxn ang="0">
                      <a:pos x="connsiteX271" y="connsiteY271"/>
                    </a:cxn>
                    <a:cxn ang="0">
                      <a:pos x="connsiteX272" y="connsiteY272"/>
                    </a:cxn>
                    <a:cxn ang="0">
                      <a:pos x="connsiteX273" y="connsiteY273"/>
                    </a:cxn>
                    <a:cxn ang="0">
                      <a:pos x="connsiteX274" y="connsiteY274"/>
                    </a:cxn>
                    <a:cxn ang="0">
                      <a:pos x="connsiteX275" y="connsiteY275"/>
                    </a:cxn>
                    <a:cxn ang="0">
                      <a:pos x="connsiteX276" y="connsiteY276"/>
                    </a:cxn>
                    <a:cxn ang="0">
                      <a:pos x="connsiteX277" y="connsiteY277"/>
                    </a:cxn>
                    <a:cxn ang="0">
                      <a:pos x="connsiteX278" y="connsiteY278"/>
                    </a:cxn>
                    <a:cxn ang="0">
                      <a:pos x="connsiteX279" y="connsiteY279"/>
                    </a:cxn>
                    <a:cxn ang="0">
                      <a:pos x="connsiteX280" y="connsiteY280"/>
                    </a:cxn>
                    <a:cxn ang="0">
                      <a:pos x="connsiteX281" y="connsiteY281"/>
                    </a:cxn>
                    <a:cxn ang="0">
                      <a:pos x="connsiteX282" y="connsiteY282"/>
                    </a:cxn>
                    <a:cxn ang="0">
                      <a:pos x="connsiteX283" y="connsiteY283"/>
                    </a:cxn>
                    <a:cxn ang="0">
                      <a:pos x="connsiteX284" y="connsiteY284"/>
                    </a:cxn>
                    <a:cxn ang="0">
                      <a:pos x="connsiteX285" y="connsiteY285"/>
                    </a:cxn>
                    <a:cxn ang="0">
                      <a:pos x="connsiteX286" y="connsiteY286"/>
                    </a:cxn>
                    <a:cxn ang="0">
                      <a:pos x="connsiteX287" y="connsiteY287"/>
                    </a:cxn>
                    <a:cxn ang="0">
                      <a:pos x="connsiteX288" y="connsiteY288"/>
                    </a:cxn>
                    <a:cxn ang="0">
                      <a:pos x="connsiteX289" y="connsiteY289"/>
                    </a:cxn>
                    <a:cxn ang="0">
                      <a:pos x="connsiteX290" y="connsiteY290"/>
                    </a:cxn>
                    <a:cxn ang="0">
                      <a:pos x="connsiteX291" y="connsiteY291"/>
                    </a:cxn>
                    <a:cxn ang="0">
                      <a:pos x="connsiteX292" y="connsiteY292"/>
                    </a:cxn>
                    <a:cxn ang="0">
                      <a:pos x="connsiteX293" y="connsiteY293"/>
                    </a:cxn>
                    <a:cxn ang="0">
                      <a:pos x="connsiteX294" y="connsiteY294"/>
                    </a:cxn>
                    <a:cxn ang="0">
                      <a:pos x="connsiteX295" y="connsiteY295"/>
                    </a:cxn>
                    <a:cxn ang="0">
                      <a:pos x="connsiteX296" y="connsiteY296"/>
                    </a:cxn>
                    <a:cxn ang="0">
                      <a:pos x="connsiteX297" y="connsiteY297"/>
                    </a:cxn>
                    <a:cxn ang="0">
                      <a:pos x="connsiteX298" y="connsiteY298"/>
                    </a:cxn>
                    <a:cxn ang="0">
                      <a:pos x="connsiteX299" y="connsiteY299"/>
                    </a:cxn>
                    <a:cxn ang="0">
                      <a:pos x="connsiteX300" y="connsiteY300"/>
                    </a:cxn>
                    <a:cxn ang="0">
                      <a:pos x="connsiteX301" y="connsiteY301"/>
                    </a:cxn>
                    <a:cxn ang="0">
                      <a:pos x="connsiteX302" y="connsiteY302"/>
                    </a:cxn>
                    <a:cxn ang="0">
                      <a:pos x="connsiteX303" y="connsiteY303"/>
                    </a:cxn>
                    <a:cxn ang="0">
                      <a:pos x="connsiteX304" y="connsiteY304"/>
                    </a:cxn>
                    <a:cxn ang="0">
                      <a:pos x="connsiteX305" y="connsiteY305"/>
                    </a:cxn>
                    <a:cxn ang="0">
                      <a:pos x="connsiteX306" y="connsiteY306"/>
                    </a:cxn>
                    <a:cxn ang="0">
                      <a:pos x="connsiteX307" y="connsiteY307"/>
                    </a:cxn>
                    <a:cxn ang="0">
                      <a:pos x="connsiteX308" y="connsiteY308"/>
                    </a:cxn>
                    <a:cxn ang="0">
                      <a:pos x="connsiteX309" y="connsiteY309"/>
                    </a:cxn>
                    <a:cxn ang="0">
                      <a:pos x="connsiteX310" y="connsiteY310"/>
                    </a:cxn>
                    <a:cxn ang="0">
                      <a:pos x="connsiteX311" y="connsiteY311"/>
                    </a:cxn>
                    <a:cxn ang="0">
                      <a:pos x="connsiteX312" y="connsiteY312"/>
                    </a:cxn>
                    <a:cxn ang="0">
                      <a:pos x="connsiteX313" y="connsiteY313"/>
                    </a:cxn>
                    <a:cxn ang="0">
                      <a:pos x="connsiteX314" y="connsiteY314"/>
                    </a:cxn>
                    <a:cxn ang="0">
                      <a:pos x="connsiteX315" y="connsiteY315"/>
                    </a:cxn>
                    <a:cxn ang="0">
                      <a:pos x="connsiteX316" y="connsiteY316"/>
                    </a:cxn>
                    <a:cxn ang="0">
                      <a:pos x="connsiteX317" y="connsiteY317"/>
                    </a:cxn>
                    <a:cxn ang="0">
                      <a:pos x="connsiteX318" y="connsiteY318"/>
                    </a:cxn>
                    <a:cxn ang="0">
                      <a:pos x="connsiteX319" y="connsiteY319"/>
                    </a:cxn>
                    <a:cxn ang="0">
                      <a:pos x="connsiteX320" y="connsiteY320"/>
                    </a:cxn>
                    <a:cxn ang="0">
                      <a:pos x="connsiteX321" y="connsiteY321"/>
                    </a:cxn>
                    <a:cxn ang="0">
                      <a:pos x="connsiteX322" y="connsiteY322"/>
                    </a:cxn>
                    <a:cxn ang="0">
                      <a:pos x="connsiteX323" y="connsiteY323"/>
                    </a:cxn>
                    <a:cxn ang="0">
                      <a:pos x="connsiteX324" y="connsiteY324"/>
                    </a:cxn>
                    <a:cxn ang="0">
                      <a:pos x="connsiteX325" y="connsiteY325"/>
                    </a:cxn>
                  </a:cxnLst>
                  <a:rect l="l" t="t" r="r" b="b"/>
                  <a:pathLst>
                    <a:path w="8011039" h="5008511">
                      <a:moveTo>
                        <a:pt x="5467084" y="4679899"/>
                      </a:moveTo>
                      <a:cubicBezTo>
                        <a:pt x="5460417" y="4479874"/>
                        <a:pt x="5465179" y="4269372"/>
                        <a:pt x="5386121" y="4080777"/>
                      </a:cubicBezTo>
                      <a:cubicBezTo>
                        <a:pt x="5371834" y="4046487"/>
                        <a:pt x="5352784" y="4015054"/>
                        <a:pt x="5333734" y="3982669"/>
                      </a:cubicBezTo>
                      <a:cubicBezTo>
                        <a:pt x="5292777" y="3910279"/>
                        <a:pt x="5254677" y="3835984"/>
                        <a:pt x="5218482" y="3761689"/>
                      </a:cubicBezTo>
                      <a:cubicBezTo>
                        <a:pt x="5139424" y="3596907"/>
                        <a:pt x="5054652" y="3433077"/>
                        <a:pt x="5027029" y="3249244"/>
                      </a:cubicBezTo>
                      <a:cubicBezTo>
                        <a:pt x="5005121" y="3108274"/>
                        <a:pt x="5011789" y="2962542"/>
                        <a:pt x="5046079" y="2824429"/>
                      </a:cubicBezTo>
                      <a:cubicBezTo>
                        <a:pt x="5063224" y="2754897"/>
                        <a:pt x="5084179" y="2700604"/>
                        <a:pt x="5129899" y="2645359"/>
                      </a:cubicBezTo>
                      <a:cubicBezTo>
                        <a:pt x="5170857" y="2594877"/>
                        <a:pt x="5221339" y="2552967"/>
                        <a:pt x="5274679" y="2517724"/>
                      </a:cubicBezTo>
                      <a:cubicBezTo>
                        <a:pt x="5342307" y="2470099"/>
                        <a:pt x="5410887" y="2425332"/>
                        <a:pt x="5483277" y="2384374"/>
                      </a:cubicBezTo>
                      <a:cubicBezTo>
                        <a:pt x="5889042" y="2154822"/>
                        <a:pt x="6359577" y="2051952"/>
                        <a:pt x="6823444" y="2056714"/>
                      </a:cubicBezTo>
                      <a:cubicBezTo>
                        <a:pt x="6860592" y="2056714"/>
                        <a:pt x="6896787" y="2057667"/>
                        <a:pt x="6933934" y="2058619"/>
                      </a:cubicBezTo>
                      <a:cubicBezTo>
                        <a:pt x="7049187" y="2060524"/>
                        <a:pt x="7164439" y="2063382"/>
                        <a:pt x="7279692" y="2068144"/>
                      </a:cubicBezTo>
                      <a:cubicBezTo>
                        <a:pt x="7499719" y="2076717"/>
                        <a:pt x="7718794" y="2099577"/>
                        <a:pt x="7937869" y="2111959"/>
                      </a:cubicBezTo>
                      <a:cubicBezTo>
                        <a:pt x="7955014" y="2112912"/>
                        <a:pt x="7995971" y="2128152"/>
                        <a:pt x="8007402" y="2111007"/>
                      </a:cubicBezTo>
                      <a:cubicBezTo>
                        <a:pt x="8022642" y="2089099"/>
                        <a:pt x="7985494" y="2027187"/>
                        <a:pt x="7978827" y="2005279"/>
                      </a:cubicBezTo>
                      <a:cubicBezTo>
                        <a:pt x="7957871" y="1934794"/>
                        <a:pt x="7934059" y="1865262"/>
                        <a:pt x="7909294" y="1796682"/>
                      </a:cubicBezTo>
                      <a:cubicBezTo>
                        <a:pt x="7877862" y="1710957"/>
                        <a:pt x="7842619" y="1627137"/>
                        <a:pt x="7804519" y="1545222"/>
                      </a:cubicBezTo>
                      <a:cubicBezTo>
                        <a:pt x="7785469" y="1504264"/>
                        <a:pt x="7767371" y="1462354"/>
                        <a:pt x="7744512" y="1422349"/>
                      </a:cubicBezTo>
                      <a:cubicBezTo>
                        <a:pt x="7720699" y="1380439"/>
                        <a:pt x="7732129" y="1372819"/>
                        <a:pt x="7745464" y="1328052"/>
                      </a:cubicBezTo>
                      <a:cubicBezTo>
                        <a:pt x="7759752" y="1279474"/>
                        <a:pt x="7699744" y="1221372"/>
                        <a:pt x="7674979" y="1184224"/>
                      </a:cubicBezTo>
                      <a:cubicBezTo>
                        <a:pt x="7637832" y="1130884"/>
                        <a:pt x="7598779" y="1077544"/>
                        <a:pt x="7558774" y="1026109"/>
                      </a:cubicBezTo>
                      <a:cubicBezTo>
                        <a:pt x="7477812" y="920382"/>
                        <a:pt x="7391134" y="818464"/>
                        <a:pt x="7299694" y="721309"/>
                      </a:cubicBezTo>
                      <a:cubicBezTo>
                        <a:pt x="7219684" y="635584"/>
                        <a:pt x="7135864" y="552717"/>
                        <a:pt x="7049187" y="474612"/>
                      </a:cubicBezTo>
                      <a:cubicBezTo>
                        <a:pt x="7006324" y="435559"/>
                        <a:pt x="6963462" y="395554"/>
                        <a:pt x="6916789" y="359359"/>
                      </a:cubicBezTo>
                      <a:cubicBezTo>
                        <a:pt x="6878689" y="329832"/>
                        <a:pt x="6828207" y="309829"/>
                        <a:pt x="6784392" y="286969"/>
                      </a:cubicBezTo>
                      <a:cubicBezTo>
                        <a:pt x="6712954" y="249822"/>
                        <a:pt x="6638659" y="217437"/>
                        <a:pt x="6562459" y="190767"/>
                      </a:cubicBezTo>
                      <a:cubicBezTo>
                        <a:pt x="6524359" y="177432"/>
                        <a:pt x="6486259" y="165049"/>
                        <a:pt x="6447207" y="154572"/>
                      </a:cubicBezTo>
                      <a:cubicBezTo>
                        <a:pt x="6420537" y="146952"/>
                        <a:pt x="6362434" y="120282"/>
                        <a:pt x="6335764" y="126949"/>
                      </a:cubicBezTo>
                      <a:cubicBezTo>
                        <a:pt x="6335764" y="126949"/>
                        <a:pt x="6332907" y="127902"/>
                        <a:pt x="6332907" y="127902"/>
                      </a:cubicBezTo>
                      <a:cubicBezTo>
                        <a:pt x="5911902" y="45034"/>
                        <a:pt x="5485182" y="6934"/>
                        <a:pt x="5055604" y="267"/>
                      </a:cubicBezTo>
                      <a:cubicBezTo>
                        <a:pt x="4989882" y="-686"/>
                        <a:pt x="4923207" y="1219"/>
                        <a:pt x="4857484" y="1219"/>
                      </a:cubicBezTo>
                      <a:cubicBezTo>
                        <a:pt x="4613644" y="3124"/>
                        <a:pt x="4374567" y="16459"/>
                        <a:pt x="4134537" y="63132"/>
                      </a:cubicBezTo>
                      <a:cubicBezTo>
                        <a:pt x="3894507" y="109804"/>
                        <a:pt x="3673526" y="198387"/>
                        <a:pt x="3442069" y="272682"/>
                      </a:cubicBezTo>
                      <a:cubicBezTo>
                        <a:pt x="3420162" y="279349"/>
                        <a:pt x="3400159" y="289827"/>
                        <a:pt x="3378251" y="298399"/>
                      </a:cubicBezTo>
                      <a:cubicBezTo>
                        <a:pt x="2951532" y="468897"/>
                        <a:pt x="2557197" y="712737"/>
                        <a:pt x="2205724" y="1008964"/>
                      </a:cubicBezTo>
                      <a:cubicBezTo>
                        <a:pt x="2138097" y="1065162"/>
                        <a:pt x="2062849" y="1112787"/>
                        <a:pt x="1992364" y="1167079"/>
                      </a:cubicBezTo>
                      <a:cubicBezTo>
                        <a:pt x="1853299" y="1273759"/>
                        <a:pt x="1722807" y="1390917"/>
                        <a:pt x="1601839" y="1517599"/>
                      </a:cubicBezTo>
                      <a:cubicBezTo>
                        <a:pt x="1540879" y="1581417"/>
                        <a:pt x="1482777" y="1647139"/>
                        <a:pt x="1427532" y="1714767"/>
                      </a:cubicBezTo>
                      <a:cubicBezTo>
                        <a:pt x="1400861" y="1747152"/>
                        <a:pt x="1374191" y="1780489"/>
                        <a:pt x="1348474" y="1814779"/>
                      </a:cubicBezTo>
                      <a:cubicBezTo>
                        <a:pt x="1333234" y="1834782"/>
                        <a:pt x="1276084" y="1890027"/>
                        <a:pt x="1276084" y="1911934"/>
                      </a:cubicBezTo>
                      <a:cubicBezTo>
                        <a:pt x="1276084" y="1914792"/>
                        <a:pt x="1275132" y="1917649"/>
                        <a:pt x="1274179" y="1920507"/>
                      </a:cubicBezTo>
                      <a:lnTo>
                        <a:pt x="1274179" y="1920507"/>
                      </a:lnTo>
                      <a:cubicBezTo>
                        <a:pt x="1274179" y="1920507"/>
                        <a:pt x="1219886" y="2007184"/>
                        <a:pt x="1219886" y="2007184"/>
                      </a:cubicBezTo>
                      <a:lnTo>
                        <a:pt x="1000811" y="2341512"/>
                      </a:lnTo>
                      <a:cubicBezTo>
                        <a:pt x="921754" y="2490102"/>
                        <a:pt x="847459" y="2641549"/>
                        <a:pt x="781736" y="2797759"/>
                      </a:cubicBezTo>
                      <a:cubicBezTo>
                        <a:pt x="781736" y="2797759"/>
                        <a:pt x="781736" y="2805379"/>
                        <a:pt x="781736" y="2805379"/>
                      </a:cubicBezTo>
                      <a:cubicBezTo>
                        <a:pt x="719824" y="2952064"/>
                        <a:pt x="675056" y="3109227"/>
                        <a:pt x="635052" y="3263532"/>
                      </a:cubicBezTo>
                      <a:cubicBezTo>
                        <a:pt x="613144" y="3346399"/>
                        <a:pt x="599809" y="3430219"/>
                        <a:pt x="591236" y="3514992"/>
                      </a:cubicBezTo>
                      <a:cubicBezTo>
                        <a:pt x="586474" y="3559759"/>
                        <a:pt x="583617" y="3604527"/>
                        <a:pt x="581711" y="3649294"/>
                      </a:cubicBezTo>
                      <a:cubicBezTo>
                        <a:pt x="579806" y="3686442"/>
                        <a:pt x="587427" y="3735019"/>
                        <a:pt x="578854" y="3770262"/>
                      </a:cubicBezTo>
                      <a:cubicBezTo>
                        <a:pt x="561709" y="3840747"/>
                        <a:pt x="495986" y="3918852"/>
                        <a:pt x="453124" y="3976002"/>
                      </a:cubicBezTo>
                      <a:cubicBezTo>
                        <a:pt x="384544" y="4066489"/>
                        <a:pt x="302629" y="4148404"/>
                        <a:pt x="220714" y="4226509"/>
                      </a:cubicBezTo>
                      <a:lnTo>
                        <a:pt x="193091" y="4262705"/>
                      </a:lnTo>
                      <a:cubicBezTo>
                        <a:pt x="193091" y="4262705"/>
                        <a:pt x="191186" y="4263657"/>
                        <a:pt x="191186" y="4263657"/>
                      </a:cubicBezTo>
                      <a:cubicBezTo>
                        <a:pt x="163564" y="4277944"/>
                        <a:pt x="139751" y="4320807"/>
                        <a:pt x="121654" y="4344619"/>
                      </a:cubicBezTo>
                      <a:cubicBezTo>
                        <a:pt x="81649" y="4397959"/>
                        <a:pt x="40691" y="4447490"/>
                        <a:pt x="16879" y="4510355"/>
                      </a:cubicBezTo>
                      <a:cubicBezTo>
                        <a:pt x="-8839" y="4577982"/>
                        <a:pt x="-7886" y="4645609"/>
                        <a:pt x="38786" y="4703712"/>
                      </a:cubicBezTo>
                      <a:cubicBezTo>
                        <a:pt x="95936" y="4775149"/>
                        <a:pt x="171184" y="4827537"/>
                        <a:pt x="251194" y="4870399"/>
                      </a:cubicBezTo>
                      <a:cubicBezTo>
                        <a:pt x="336919" y="4916119"/>
                        <a:pt x="424549" y="4940885"/>
                        <a:pt x="517894" y="4963744"/>
                      </a:cubicBezTo>
                      <a:cubicBezTo>
                        <a:pt x="512179" y="4963744"/>
                        <a:pt x="506464" y="4964697"/>
                        <a:pt x="501701" y="4964697"/>
                      </a:cubicBezTo>
                      <a:cubicBezTo>
                        <a:pt x="547421" y="4964697"/>
                        <a:pt x="592189" y="4963744"/>
                        <a:pt x="637909" y="4963744"/>
                      </a:cubicBezTo>
                      <a:cubicBezTo>
                        <a:pt x="631242" y="4966602"/>
                        <a:pt x="624574" y="4969460"/>
                        <a:pt x="616954" y="4971364"/>
                      </a:cubicBezTo>
                      <a:cubicBezTo>
                        <a:pt x="714109" y="4932312"/>
                        <a:pt x="829361" y="4918024"/>
                        <a:pt x="930327" y="4893260"/>
                      </a:cubicBezTo>
                      <a:cubicBezTo>
                        <a:pt x="1008431" y="4874210"/>
                        <a:pt x="1081774" y="4841824"/>
                        <a:pt x="1156069" y="4814202"/>
                      </a:cubicBezTo>
                      <a:cubicBezTo>
                        <a:pt x="1194169" y="4799915"/>
                        <a:pt x="1233222" y="4787532"/>
                        <a:pt x="1273227" y="4778007"/>
                      </a:cubicBezTo>
                      <a:cubicBezTo>
                        <a:pt x="1298944" y="4772292"/>
                        <a:pt x="1359904" y="4777055"/>
                        <a:pt x="1360857" y="4739907"/>
                      </a:cubicBezTo>
                      <a:cubicBezTo>
                        <a:pt x="1360857" y="4749432"/>
                        <a:pt x="1291324" y="4728477"/>
                        <a:pt x="1284657" y="4724667"/>
                      </a:cubicBezTo>
                      <a:cubicBezTo>
                        <a:pt x="1260844" y="4712284"/>
                        <a:pt x="1244652" y="4693234"/>
                        <a:pt x="1231316" y="4670374"/>
                      </a:cubicBezTo>
                      <a:cubicBezTo>
                        <a:pt x="1142734" y="4522737"/>
                        <a:pt x="1241794" y="4369384"/>
                        <a:pt x="1307516" y="4236034"/>
                      </a:cubicBezTo>
                      <a:cubicBezTo>
                        <a:pt x="1352284" y="4144594"/>
                        <a:pt x="1398957" y="4054107"/>
                        <a:pt x="1447534" y="3965524"/>
                      </a:cubicBezTo>
                      <a:cubicBezTo>
                        <a:pt x="1493254" y="3881704"/>
                        <a:pt x="1543736" y="3804552"/>
                        <a:pt x="1573264" y="3714064"/>
                      </a:cubicBezTo>
                      <a:cubicBezTo>
                        <a:pt x="1573264" y="3714064"/>
                        <a:pt x="1573264" y="3713112"/>
                        <a:pt x="1573264" y="3713112"/>
                      </a:cubicBezTo>
                      <a:lnTo>
                        <a:pt x="1574216" y="3714064"/>
                      </a:lnTo>
                      <a:cubicBezTo>
                        <a:pt x="1595172" y="3671202"/>
                        <a:pt x="1610411" y="3625482"/>
                        <a:pt x="1618984" y="3577857"/>
                      </a:cubicBezTo>
                      <a:lnTo>
                        <a:pt x="1724711" y="3352114"/>
                      </a:lnTo>
                      <a:lnTo>
                        <a:pt x="1855204" y="3145422"/>
                      </a:lnTo>
                      <a:cubicBezTo>
                        <a:pt x="1855204" y="3145422"/>
                        <a:pt x="1857109" y="3143517"/>
                        <a:pt x="1857109" y="3143517"/>
                      </a:cubicBezTo>
                      <a:cubicBezTo>
                        <a:pt x="1879016" y="3113989"/>
                        <a:pt x="1925689" y="3074937"/>
                        <a:pt x="1923784" y="3035884"/>
                      </a:cubicBezTo>
                      <a:cubicBezTo>
                        <a:pt x="1923784" y="3042552"/>
                        <a:pt x="1923784" y="3048267"/>
                        <a:pt x="1923784" y="3054934"/>
                      </a:cubicBezTo>
                      <a:cubicBezTo>
                        <a:pt x="2019034" y="2943492"/>
                        <a:pt x="2128572" y="2836812"/>
                        <a:pt x="2265732" y="2785377"/>
                      </a:cubicBezTo>
                      <a:cubicBezTo>
                        <a:pt x="2303832" y="2771089"/>
                        <a:pt x="2342884" y="2756802"/>
                        <a:pt x="2380984" y="2742514"/>
                      </a:cubicBezTo>
                      <a:cubicBezTo>
                        <a:pt x="2572437" y="2727274"/>
                        <a:pt x="2759126" y="2712034"/>
                        <a:pt x="2950579" y="2721559"/>
                      </a:cubicBezTo>
                      <a:cubicBezTo>
                        <a:pt x="3019159" y="2726322"/>
                        <a:pt x="3088692" y="2725369"/>
                        <a:pt x="3155367" y="2739657"/>
                      </a:cubicBezTo>
                      <a:cubicBezTo>
                        <a:pt x="3272524" y="2763469"/>
                        <a:pt x="3395397" y="2754897"/>
                        <a:pt x="3509697" y="2721559"/>
                      </a:cubicBezTo>
                      <a:cubicBezTo>
                        <a:pt x="3670669" y="2674887"/>
                        <a:pt x="3803067" y="2574874"/>
                        <a:pt x="3949751" y="2499627"/>
                      </a:cubicBezTo>
                      <a:cubicBezTo>
                        <a:pt x="3949751" y="2499627"/>
                        <a:pt x="4077387" y="2436762"/>
                        <a:pt x="4077387" y="2436762"/>
                      </a:cubicBezTo>
                      <a:lnTo>
                        <a:pt x="4095484" y="2437714"/>
                      </a:lnTo>
                      <a:cubicBezTo>
                        <a:pt x="4102151" y="2436762"/>
                        <a:pt x="4108819" y="2434857"/>
                        <a:pt x="4114534" y="2428189"/>
                      </a:cubicBezTo>
                      <a:cubicBezTo>
                        <a:pt x="4183114" y="2419617"/>
                        <a:pt x="4251694" y="2402472"/>
                        <a:pt x="4321227" y="2416759"/>
                      </a:cubicBezTo>
                      <a:cubicBezTo>
                        <a:pt x="4456482" y="2444382"/>
                        <a:pt x="4408857" y="2651074"/>
                        <a:pt x="4389807" y="2737752"/>
                      </a:cubicBezTo>
                      <a:cubicBezTo>
                        <a:pt x="4359327" y="2878722"/>
                        <a:pt x="4301224" y="3021597"/>
                        <a:pt x="4211689" y="3135897"/>
                      </a:cubicBezTo>
                      <a:cubicBezTo>
                        <a:pt x="4177399" y="3179712"/>
                        <a:pt x="4130726" y="3216859"/>
                        <a:pt x="4085007" y="3249244"/>
                      </a:cubicBezTo>
                      <a:cubicBezTo>
                        <a:pt x="3874504" y="3396882"/>
                        <a:pt x="3598279" y="3398787"/>
                        <a:pt x="3359201" y="3475939"/>
                      </a:cubicBezTo>
                      <a:cubicBezTo>
                        <a:pt x="3181084" y="3533089"/>
                        <a:pt x="3008682" y="3605479"/>
                        <a:pt x="2842947" y="3693109"/>
                      </a:cubicBezTo>
                      <a:cubicBezTo>
                        <a:pt x="2840089" y="3694062"/>
                        <a:pt x="2837232" y="3694062"/>
                        <a:pt x="2833422" y="3695014"/>
                      </a:cubicBezTo>
                      <a:cubicBezTo>
                        <a:pt x="2857234" y="3690252"/>
                        <a:pt x="2899144" y="3706444"/>
                        <a:pt x="2923909" y="3711207"/>
                      </a:cubicBezTo>
                      <a:cubicBezTo>
                        <a:pt x="2960104" y="3718827"/>
                        <a:pt x="2996299" y="3727399"/>
                        <a:pt x="3033447" y="3732162"/>
                      </a:cubicBezTo>
                      <a:cubicBezTo>
                        <a:pt x="3122029" y="3744544"/>
                        <a:pt x="3210612" y="3757879"/>
                        <a:pt x="3300147" y="3770262"/>
                      </a:cubicBezTo>
                      <a:cubicBezTo>
                        <a:pt x="3379204" y="3781692"/>
                        <a:pt x="3448737" y="3792169"/>
                        <a:pt x="3509697" y="3848367"/>
                      </a:cubicBezTo>
                      <a:cubicBezTo>
                        <a:pt x="3560179" y="3912184"/>
                        <a:pt x="3587801" y="3984574"/>
                        <a:pt x="3527794" y="4056012"/>
                      </a:cubicBezTo>
                      <a:cubicBezTo>
                        <a:pt x="3518269" y="4059822"/>
                        <a:pt x="3479217" y="4086492"/>
                        <a:pt x="3470644" y="4072204"/>
                      </a:cubicBezTo>
                      <a:cubicBezTo>
                        <a:pt x="3463024" y="4057917"/>
                        <a:pt x="3485884" y="4049344"/>
                        <a:pt x="3485884" y="4036962"/>
                      </a:cubicBezTo>
                      <a:cubicBezTo>
                        <a:pt x="3505887" y="3996957"/>
                        <a:pt x="3512554" y="3951237"/>
                        <a:pt x="3497314" y="3908374"/>
                      </a:cubicBezTo>
                      <a:cubicBezTo>
                        <a:pt x="3469692" y="3828364"/>
                        <a:pt x="3394444" y="3802647"/>
                        <a:pt x="3317292" y="3797884"/>
                      </a:cubicBezTo>
                      <a:cubicBezTo>
                        <a:pt x="3208707" y="3792169"/>
                        <a:pt x="3099169" y="3770262"/>
                        <a:pt x="2990584" y="3755022"/>
                      </a:cubicBezTo>
                      <a:cubicBezTo>
                        <a:pt x="2952484" y="3750259"/>
                        <a:pt x="2906764" y="3750259"/>
                        <a:pt x="2921051" y="3740734"/>
                      </a:cubicBezTo>
                      <a:cubicBezTo>
                        <a:pt x="2907717" y="3750259"/>
                        <a:pt x="2816276" y="3719779"/>
                        <a:pt x="2798179" y="3715969"/>
                      </a:cubicBezTo>
                      <a:cubicBezTo>
                        <a:pt x="2773414" y="3711207"/>
                        <a:pt x="2705787" y="3709302"/>
                        <a:pt x="2694357" y="3687394"/>
                      </a:cubicBezTo>
                      <a:cubicBezTo>
                        <a:pt x="2712454" y="3721684"/>
                        <a:pt x="3049639" y="3559759"/>
                        <a:pt x="3083929" y="3546424"/>
                      </a:cubicBezTo>
                      <a:cubicBezTo>
                        <a:pt x="3231567" y="3489274"/>
                        <a:pt x="3383967" y="3435934"/>
                        <a:pt x="3538272" y="3400692"/>
                      </a:cubicBezTo>
                      <a:cubicBezTo>
                        <a:pt x="3685909" y="3367354"/>
                        <a:pt x="3828784" y="3338779"/>
                        <a:pt x="3965944" y="3269247"/>
                      </a:cubicBezTo>
                      <a:cubicBezTo>
                        <a:pt x="3965944" y="3269247"/>
                        <a:pt x="3974517" y="3266389"/>
                        <a:pt x="3974517" y="3266389"/>
                      </a:cubicBezTo>
                      <a:cubicBezTo>
                        <a:pt x="4000234" y="3249244"/>
                        <a:pt x="4024999" y="3233052"/>
                        <a:pt x="4050717" y="3216859"/>
                      </a:cubicBezTo>
                      <a:cubicBezTo>
                        <a:pt x="4235502" y="3099702"/>
                        <a:pt x="4311702" y="2833954"/>
                        <a:pt x="4339324" y="2630119"/>
                      </a:cubicBezTo>
                      <a:cubicBezTo>
                        <a:pt x="4345039" y="2587257"/>
                        <a:pt x="4348849" y="2542489"/>
                        <a:pt x="4332657" y="2503437"/>
                      </a:cubicBezTo>
                      <a:cubicBezTo>
                        <a:pt x="4280269" y="2370087"/>
                        <a:pt x="4102151" y="2455812"/>
                        <a:pt x="4017379" y="2501532"/>
                      </a:cubicBezTo>
                      <a:lnTo>
                        <a:pt x="3956419" y="2538679"/>
                      </a:lnTo>
                      <a:cubicBezTo>
                        <a:pt x="3956419" y="2538679"/>
                        <a:pt x="3953562" y="2539632"/>
                        <a:pt x="3953562" y="2539632"/>
                      </a:cubicBezTo>
                      <a:cubicBezTo>
                        <a:pt x="3896412" y="2557729"/>
                        <a:pt x="3846882" y="2609164"/>
                        <a:pt x="3794494" y="2639644"/>
                      </a:cubicBezTo>
                      <a:cubicBezTo>
                        <a:pt x="3733534" y="2674887"/>
                        <a:pt x="3669717" y="2703462"/>
                        <a:pt x="3603042" y="2725369"/>
                      </a:cubicBezTo>
                      <a:cubicBezTo>
                        <a:pt x="3422067" y="2785377"/>
                        <a:pt x="3242044" y="2772042"/>
                        <a:pt x="3055354" y="2772042"/>
                      </a:cubicBezTo>
                      <a:cubicBezTo>
                        <a:pt x="2942959" y="2772042"/>
                        <a:pt x="2830564" y="2772042"/>
                        <a:pt x="2718169" y="2772042"/>
                      </a:cubicBezTo>
                      <a:cubicBezTo>
                        <a:pt x="2543862" y="2772042"/>
                        <a:pt x="2388604" y="2760612"/>
                        <a:pt x="2226679" y="2843479"/>
                      </a:cubicBezTo>
                      <a:cubicBezTo>
                        <a:pt x="2126667" y="2894914"/>
                        <a:pt x="2039989" y="2971114"/>
                        <a:pt x="1974266" y="3062554"/>
                      </a:cubicBezTo>
                      <a:cubicBezTo>
                        <a:pt x="1942834" y="3106369"/>
                        <a:pt x="1921879" y="3153994"/>
                        <a:pt x="1885684" y="3193047"/>
                      </a:cubicBezTo>
                      <a:cubicBezTo>
                        <a:pt x="1863777" y="3216859"/>
                        <a:pt x="1849489" y="3242577"/>
                        <a:pt x="1831391" y="3270199"/>
                      </a:cubicBezTo>
                      <a:cubicBezTo>
                        <a:pt x="1814247" y="3296869"/>
                        <a:pt x="1798054" y="3325444"/>
                        <a:pt x="1782814" y="3353067"/>
                      </a:cubicBezTo>
                      <a:cubicBezTo>
                        <a:pt x="1754239" y="3404502"/>
                        <a:pt x="1732332" y="3456889"/>
                        <a:pt x="1709472" y="3512134"/>
                      </a:cubicBezTo>
                      <a:cubicBezTo>
                        <a:pt x="1644702" y="3670249"/>
                        <a:pt x="1589457" y="3837889"/>
                        <a:pt x="1504684" y="3986479"/>
                      </a:cubicBezTo>
                      <a:cubicBezTo>
                        <a:pt x="1407529" y="4156977"/>
                        <a:pt x="1296086" y="4314140"/>
                        <a:pt x="1259891" y="4511307"/>
                      </a:cubicBezTo>
                      <a:cubicBezTo>
                        <a:pt x="1244652" y="4579887"/>
                        <a:pt x="1257986" y="4652277"/>
                        <a:pt x="1313232" y="4698949"/>
                      </a:cubicBezTo>
                      <a:cubicBezTo>
                        <a:pt x="1371334" y="4747527"/>
                        <a:pt x="1438961" y="4727524"/>
                        <a:pt x="1509447" y="4732287"/>
                      </a:cubicBezTo>
                      <a:cubicBezTo>
                        <a:pt x="1614222" y="4739907"/>
                        <a:pt x="1717091" y="4764672"/>
                        <a:pt x="1814247" y="4804677"/>
                      </a:cubicBezTo>
                      <a:cubicBezTo>
                        <a:pt x="1860919" y="4823727"/>
                        <a:pt x="1904734" y="4857064"/>
                        <a:pt x="1952359" y="4872305"/>
                      </a:cubicBezTo>
                      <a:cubicBezTo>
                        <a:pt x="2030464" y="4897069"/>
                        <a:pt x="2109522" y="4919930"/>
                        <a:pt x="2188579" y="4940885"/>
                      </a:cubicBezTo>
                      <a:cubicBezTo>
                        <a:pt x="2262874" y="4960887"/>
                        <a:pt x="2342884" y="4995177"/>
                        <a:pt x="2419084" y="5002797"/>
                      </a:cubicBezTo>
                      <a:cubicBezTo>
                        <a:pt x="2419084" y="5002797"/>
                        <a:pt x="2422894" y="5002797"/>
                        <a:pt x="2422894" y="5002797"/>
                      </a:cubicBezTo>
                      <a:lnTo>
                        <a:pt x="2447659" y="5008512"/>
                      </a:lnTo>
                      <a:lnTo>
                        <a:pt x="2473376" y="5007560"/>
                      </a:lnTo>
                      <a:cubicBezTo>
                        <a:pt x="2473376" y="5007560"/>
                        <a:pt x="2480044" y="5008512"/>
                        <a:pt x="2480044" y="5008512"/>
                      </a:cubicBezTo>
                      <a:cubicBezTo>
                        <a:pt x="2661972" y="5008512"/>
                        <a:pt x="2837232" y="5000892"/>
                        <a:pt x="3014397" y="4955172"/>
                      </a:cubicBezTo>
                      <a:cubicBezTo>
                        <a:pt x="3092501" y="4922787"/>
                        <a:pt x="3170607" y="4889449"/>
                        <a:pt x="3248712" y="4857064"/>
                      </a:cubicBezTo>
                      <a:cubicBezTo>
                        <a:pt x="3307767" y="4832299"/>
                        <a:pt x="3363964" y="4794199"/>
                        <a:pt x="3420162" y="4763719"/>
                      </a:cubicBezTo>
                      <a:cubicBezTo>
                        <a:pt x="3515412" y="4711332"/>
                        <a:pt x="3607804" y="4647515"/>
                        <a:pt x="3712579" y="4617034"/>
                      </a:cubicBezTo>
                      <a:cubicBezTo>
                        <a:pt x="3839262" y="4580840"/>
                        <a:pt x="3964039" y="4547502"/>
                        <a:pt x="4057384" y="4448442"/>
                      </a:cubicBezTo>
                      <a:cubicBezTo>
                        <a:pt x="4140251" y="4359859"/>
                        <a:pt x="4187876" y="4236034"/>
                        <a:pt x="4175494" y="4114114"/>
                      </a:cubicBezTo>
                      <a:cubicBezTo>
                        <a:pt x="4171684" y="4119829"/>
                        <a:pt x="4168826" y="4126497"/>
                        <a:pt x="4165017" y="4132212"/>
                      </a:cubicBezTo>
                      <a:cubicBezTo>
                        <a:pt x="4168826" y="4114114"/>
                        <a:pt x="4167874" y="4052202"/>
                        <a:pt x="4192639" y="4049344"/>
                      </a:cubicBezTo>
                      <a:cubicBezTo>
                        <a:pt x="4225977" y="4046487"/>
                        <a:pt x="4244074" y="4171264"/>
                        <a:pt x="4250742" y="4196030"/>
                      </a:cubicBezTo>
                      <a:cubicBezTo>
                        <a:pt x="4222167" y="4349382"/>
                        <a:pt x="4122154" y="4487494"/>
                        <a:pt x="3984994" y="4562742"/>
                      </a:cubicBezTo>
                      <a:cubicBezTo>
                        <a:pt x="4013569" y="4547502"/>
                        <a:pt x="4082149" y="4568457"/>
                        <a:pt x="4108819" y="4579887"/>
                      </a:cubicBezTo>
                      <a:cubicBezTo>
                        <a:pt x="4156444" y="4600842"/>
                        <a:pt x="4197402" y="4632274"/>
                        <a:pt x="4240264" y="4661802"/>
                      </a:cubicBezTo>
                      <a:cubicBezTo>
                        <a:pt x="4301224" y="4703712"/>
                        <a:pt x="4372662" y="4741812"/>
                        <a:pt x="4446004" y="4728477"/>
                      </a:cubicBezTo>
                      <a:cubicBezTo>
                        <a:pt x="4494582" y="4729430"/>
                        <a:pt x="4544112" y="4731334"/>
                        <a:pt x="4592689" y="4732287"/>
                      </a:cubicBezTo>
                      <a:cubicBezTo>
                        <a:pt x="4740327" y="4711332"/>
                        <a:pt x="4888917" y="4678947"/>
                        <a:pt x="5037507" y="4664659"/>
                      </a:cubicBezTo>
                      <a:cubicBezTo>
                        <a:pt x="5087989" y="4659897"/>
                        <a:pt x="5138471" y="4657040"/>
                        <a:pt x="5188954" y="4659897"/>
                      </a:cubicBezTo>
                      <a:cubicBezTo>
                        <a:pt x="5240389" y="4662755"/>
                        <a:pt x="5290871" y="4670374"/>
                        <a:pt x="5340402" y="4684662"/>
                      </a:cubicBezTo>
                      <a:cubicBezTo>
                        <a:pt x="5387074" y="4697997"/>
                        <a:pt x="5425174" y="4724667"/>
                        <a:pt x="5468989" y="4741812"/>
                      </a:cubicBezTo>
                      <a:cubicBezTo>
                        <a:pt x="5480419" y="4741812"/>
                        <a:pt x="5469942" y="4687519"/>
                        <a:pt x="5467084" y="4679899"/>
                      </a:cubicBezTo>
                      <a:close/>
                      <a:moveTo>
                        <a:pt x="7821664" y="2089099"/>
                      </a:moveTo>
                      <a:lnTo>
                        <a:pt x="7822617" y="2090052"/>
                      </a:lnTo>
                      <a:lnTo>
                        <a:pt x="7820712" y="2090052"/>
                      </a:lnTo>
                      <a:lnTo>
                        <a:pt x="7821664" y="2089099"/>
                      </a:lnTo>
                      <a:close/>
                      <a:moveTo>
                        <a:pt x="582664" y="3768357"/>
                      </a:moveTo>
                      <a:lnTo>
                        <a:pt x="582664" y="3766452"/>
                      </a:lnTo>
                      <a:lnTo>
                        <a:pt x="582664" y="3768357"/>
                      </a:lnTo>
                      <a:lnTo>
                        <a:pt x="582664" y="3768357"/>
                      </a:lnTo>
                      <a:close/>
                      <a:moveTo>
                        <a:pt x="1230364" y="4683709"/>
                      </a:moveTo>
                      <a:lnTo>
                        <a:pt x="1233222" y="4683709"/>
                      </a:lnTo>
                      <a:lnTo>
                        <a:pt x="1230364" y="4683709"/>
                      </a:lnTo>
                      <a:lnTo>
                        <a:pt x="1230364" y="4683709"/>
                      </a:lnTo>
                      <a:lnTo>
                        <a:pt x="1230364" y="4683709"/>
                      </a:lnTo>
                      <a:lnTo>
                        <a:pt x="1230364" y="4683709"/>
                      </a:lnTo>
                      <a:close/>
                      <a:moveTo>
                        <a:pt x="1185597" y="4466540"/>
                      </a:moveTo>
                      <a:lnTo>
                        <a:pt x="1183692" y="4463682"/>
                      </a:lnTo>
                      <a:lnTo>
                        <a:pt x="1185597" y="4465587"/>
                      </a:lnTo>
                      <a:lnTo>
                        <a:pt x="1185597" y="4466540"/>
                      </a:lnTo>
                      <a:close/>
                      <a:moveTo>
                        <a:pt x="2932482" y="3699777"/>
                      </a:moveTo>
                      <a:lnTo>
                        <a:pt x="2932482" y="3699777"/>
                      </a:lnTo>
                      <a:lnTo>
                        <a:pt x="2934387" y="3700729"/>
                      </a:lnTo>
                      <a:lnTo>
                        <a:pt x="2932482" y="3699777"/>
                      </a:lnTo>
                      <a:close/>
                      <a:moveTo>
                        <a:pt x="3076309" y="3721684"/>
                      </a:moveTo>
                      <a:lnTo>
                        <a:pt x="3076309" y="3721684"/>
                      </a:lnTo>
                      <a:lnTo>
                        <a:pt x="3076309" y="3721684"/>
                      </a:lnTo>
                      <a:lnTo>
                        <a:pt x="3076309" y="3721684"/>
                      </a:lnTo>
                      <a:close/>
                      <a:moveTo>
                        <a:pt x="3316339" y="3749307"/>
                      </a:moveTo>
                      <a:lnTo>
                        <a:pt x="3316339" y="3749307"/>
                      </a:lnTo>
                      <a:lnTo>
                        <a:pt x="3316339" y="3749307"/>
                      </a:lnTo>
                      <a:lnTo>
                        <a:pt x="3316339" y="3749307"/>
                      </a:lnTo>
                      <a:close/>
                      <a:moveTo>
                        <a:pt x="3343009" y="3571189"/>
                      </a:moveTo>
                      <a:lnTo>
                        <a:pt x="3343009" y="3571189"/>
                      </a:lnTo>
                      <a:lnTo>
                        <a:pt x="3343009" y="3572142"/>
                      </a:lnTo>
                      <a:lnTo>
                        <a:pt x="3343009" y="3571189"/>
                      </a:lnTo>
                      <a:close/>
                      <a:moveTo>
                        <a:pt x="3326817" y="3579762"/>
                      </a:moveTo>
                      <a:lnTo>
                        <a:pt x="3324912" y="3580714"/>
                      </a:lnTo>
                      <a:lnTo>
                        <a:pt x="3326817" y="3577857"/>
                      </a:lnTo>
                      <a:lnTo>
                        <a:pt x="3330626" y="3578809"/>
                      </a:lnTo>
                      <a:lnTo>
                        <a:pt x="3326817" y="3579762"/>
                      </a:lnTo>
                      <a:close/>
                      <a:moveTo>
                        <a:pt x="3335389" y="3757879"/>
                      </a:moveTo>
                      <a:lnTo>
                        <a:pt x="3339199" y="3756927"/>
                      </a:lnTo>
                      <a:lnTo>
                        <a:pt x="3343962" y="3758832"/>
                      </a:lnTo>
                      <a:lnTo>
                        <a:pt x="3335389" y="3757879"/>
                      </a:lnTo>
                      <a:close/>
                      <a:moveTo>
                        <a:pt x="3382062" y="3471177"/>
                      </a:moveTo>
                      <a:cubicBezTo>
                        <a:pt x="3381109" y="3474987"/>
                        <a:pt x="3378251" y="3476892"/>
                        <a:pt x="3375394" y="3476892"/>
                      </a:cubicBezTo>
                      <a:lnTo>
                        <a:pt x="3375394" y="3476892"/>
                      </a:lnTo>
                      <a:lnTo>
                        <a:pt x="3382062" y="3471177"/>
                      </a:lnTo>
                      <a:lnTo>
                        <a:pt x="3382062" y="3471177"/>
                      </a:lnTo>
                      <a:close/>
                      <a:moveTo>
                        <a:pt x="1297039" y="4444632"/>
                      </a:moveTo>
                      <a:lnTo>
                        <a:pt x="1297039" y="4444632"/>
                      </a:lnTo>
                      <a:lnTo>
                        <a:pt x="1297991" y="4442727"/>
                      </a:lnTo>
                      <a:lnTo>
                        <a:pt x="1297039" y="4444632"/>
                      </a:lnTo>
                      <a:close/>
                      <a:moveTo>
                        <a:pt x="2798179" y="3758832"/>
                      </a:moveTo>
                      <a:lnTo>
                        <a:pt x="2798179" y="3758832"/>
                      </a:lnTo>
                      <a:lnTo>
                        <a:pt x="2798179" y="3758832"/>
                      </a:lnTo>
                      <a:lnTo>
                        <a:pt x="2798179" y="3758832"/>
                      </a:lnTo>
                      <a:close/>
                      <a:moveTo>
                        <a:pt x="3589707" y="3375927"/>
                      </a:moveTo>
                      <a:lnTo>
                        <a:pt x="3591612" y="3374022"/>
                      </a:lnTo>
                      <a:lnTo>
                        <a:pt x="3594469" y="3374022"/>
                      </a:lnTo>
                      <a:lnTo>
                        <a:pt x="3589707" y="3375927"/>
                      </a:lnTo>
                      <a:close/>
                      <a:moveTo>
                        <a:pt x="3670669" y="3357829"/>
                      </a:moveTo>
                      <a:lnTo>
                        <a:pt x="3670669" y="3357829"/>
                      </a:lnTo>
                      <a:lnTo>
                        <a:pt x="3670669" y="3357829"/>
                      </a:lnTo>
                      <a:lnTo>
                        <a:pt x="3670669" y="3357829"/>
                      </a:lnTo>
                      <a:close/>
                      <a:moveTo>
                        <a:pt x="3335389" y="2786329"/>
                      </a:moveTo>
                      <a:lnTo>
                        <a:pt x="3335389" y="2786329"/>
                      </a:lnTo>
                      <a:lnTo>
                        <a:pt x="3335389" y="2786329"/>
                      </a:lnTo>
                      <a:lnTo>
                        <a:pt x="3340151" y="2787282"/>
                      </a:lnTo>
                      <a:lnTo>
                        <a:pt x="3338247" y="2787282"/>
                      </a:lnTo>
                      <a:cubicBezTo>
                        <a:pt x="3337294" y="2788234"/>
                        <a:pt x="3336342" y="2788234"/>
                        <a:pt x="3335389" y="2787282"/>
                      </a:cubicBezTo>
                      <a:lnTo>
                        <a:pt x="3334437" y="2785377"/>
                      </a:lnTo>
                      <a:lnTo>
                        <a:pt x="3335389" y="2786329"/>
                      </a:lnTo>
                      <a:close/>
                      <a:moveTo>
                        <a:pt x="2982964" y="2833954"/>
                      </a:moveTo>
                      <a:lnTo>
                        <a:pt x="2982964" y="2833954"/>
                      </a:lnTo>
                      <a:lnTo>
                        <a:pt x="2982964" y="2833954"/>
                      </a:lnTo>
                      <a:lnTo>
                        <a:pt x="2982964" y="2833954"/>
                      </a:lnTo>
                      <a:lnTo>
                        <a:pt x="2982964" y="2833954"/>
                      </a:lnTo>
                      <a:lnTo>
                        <a:pt x="2982964" y="2833954"/>
                      </a:lnTo>
                      <a:close/>
                      <a:moveTo>
                        <a:pt x="2365744" y="2796807"/>
                      </a:moveTo>
                      <a:lnTo>
                        <a:pt x="2365744" y="2796807"/>
                      </a:lnTo>
                      <a:lnTo>
                        <a:pt x="2365744" y="2796807"/>
                      </a:lnTo>
                      <a:lnTo>
                        <a:pt x="2365744" y="2796807"/>
                      </a:lnTo>
                      <a:close/>
                      <a:moveTo>
                        <a:pt x="1754239" y="3480702"/>
                      </a:moveTo>
                      <a:lnTo>
                        <a:pt x="1755191" y="3482607"/>
                      </a:lnTo>
                      <a:lnTo>
                        <a:pt x="1754239" y="3482607"/>
                      </a:lnTo>
                      <a:lnTo>
                        <a:pt x="1754239" y="3480702"/>
                      </a:lnTo>
                      <a:close/>
                      <a:moveTo>
                        <a:pt x="3583039" y="3927424"/>
                      </a:moveTo>
                      <a:lnTo>
                        <a:pt x="3583039" y="3920757"/>
                      </a:lnTo>
                      <a:lnTo>
                        <a:pt x="3582087" y="3918852"/>
                      </a:lnTo>
                      <a:lnTo>
                        <a:pt x="3583992" y="3920757"/>
                      </a:lnTo>
                      <a:lnTo>
                        <a:pt x="3585897" y="3925519"/>
                      </a:lnTo>
                      <a:lnTo>
                        <a:pt x="3583039" y="3927424"/>
                      </a:lnTo>
                      <a:close/>
                      <a:moveTo>
                        <a:pt x="3603994" y="3494989"/>
                      </a:moveTo>
                      <a:lnTo>
                        <a:pt x="3603042" y="3494037"/>
                      </a:lnTo>
                      <a:lnTo>
                        <a:pt x="3600184" y="3494037"/>
                      </a:lnTo>
                      <a:lnTo>
                        <a:pt x="3602089" y="3493084"/>
                      </a:lnTo>
                      <a:lnTo>
                        <a:pt x="3604947" y="3492132"/>
                      </a:lnTo>
                      <a:lnTo>
                        <a:pt x="3603994" y="3494989"/>
                      </a:lnTo>
                      <a:close/>
                      <a:moveTo>
                        <a:pt x="4162159" y="4158882"/>
                      </a:moveTo>
                      <a:lnTo>
                        <a:pt x="4162159" y="4158882"/>
                      </a:lnTo>
                      <a:lnTo>
                        <a:pt x="4162159" y="4158882"/>
                      </a:lnTo>
                      <a:lnTo>
                        <a:pt x="4162159" y="4158882"/>
                      </a:lnTo>
                      <a:close/>
                      <a:moveTo>
                        <a:pt x="4230739" y="4321759"/>
                      </a:moveTo>
                      <a:lnTo>
                        <a:pt x="4230739" y="4321759"/>
                      </a:lnTo>
                      <a:lnTo>
                        <a:pt x="4231692" y="4321759"/>
                      </a:lnTo>
                      <a:lnTo>
                        <a:pt x="4230739" y="4321759"/>
                      </a:lnTo>
                      <a:close/>
                      <a:moveTo>
                        <a:pt x="4249789" y="4282707"/>
                      </a:moveTo>
                      <a:lnTo>
                        <a:pt x="4249789" y="4263657"/>
                      </a:lnTo>
                      <a:lnTo>
                        <a:pt x="4252647" y="4282707"/>
                      </a:lnTo>
                      <a:lnTo>
                        <a:pt x="4249789" y="4282707"/>
                      </a:lnTo>
                      <a:close/>
                      <a:moveTo>
                        <a:pt x="4336467" y="2958732"/>
                      </a:moveTo>
                      <a:lnTo>
                        <a:pt x="4335514" y="2960637"/>
                      </a:lnTo>
                      <a:lnTo>
                        <a:pt x="4335514" y="2957779"/>
                      </a:lnTo>
                      <a:lnTo>
                        <a:pt x="4334562" y="2954922"/>
                      </a:lnTo>
                      <a:lnTo>
                        <a:pt x="4337419" y="2956827"/>
                      </a:lnTo>
                      <a:lnTo>
                        <a:pt x="4336467" y="2958732"/>
                      </a:lnTo>
                      <a:close/>
                      <a:moveTo>
                        <a:pt x="6435777" y="2061477"/>
                      </a:moveTo>
                      <a:lnTo>
                        <a:pt x="6437682" y="2058619"/>
                      </a:lnTo>
                      <a:lnTo>
                        <a:pt x="6438634" y="2058619"/>
                      </a:lnTo>
                      <a:lnTo>
                        <a:pt x="6437682" y="2060524"/>
                      </a:lnTo>
                      <a:cubicBezTo>
                        <a:pt x="6437682" y="2064334"/>
                        <a:pt x="6436729" y="2063382"/>
                        <a:pt x="6435777" y="2061477"/>
                      </a:cubicBezTo>
                      <a:close/>
                      <a:moveTo>
                        <a:pt x="6577699" y="2042427"/>
                      </a:moveTo>
                      <a:lnTo>
                        <a:pt x="6577699" y="2042427"/>
                      </a:lnTo>
                      <a:lnTo>
                        <a:pt x="6579604" y="2042427"/>
                      </a:lnTo>
                      <a:lnTo>
                        <a:pt x="6577699" y="2042427"/>
                      </a:lnTo>
                      <a:close/>
                      <a:moveTo>
                        <a:pt x="6934887" y="2024329"/>
                      </a:moveTo>
                      <a:lnTo>
                        <a:pt x="6933934" y="2024329"/>
                      </a:lnTo>
                      <a:lnTo>
                        <a:pt x="6935839" y="2023377"/>
                      </a:lnTo>
                      <a:lnTo>
                        <a:pt x="6936792" y="2024329"/>
                      </a:lnTo>
                      <a:lnTo>
                        <a:pt x="6934887" y="2024329"/>
                      </a:lnTo>
                      <a:close/>
                      <a:moveTo>
                        <a:pt x="7401612" y="2042427"/>
                      </a:moveTo>
                      <a:lnTo>
                        <a:pt x="7398754" y="2042427"/>
                      </a:lnTo>
                      <a:lnTo>
                        <a:pt x="7398754" y="2039569"/>
                      </a:lnTo>
                      <a:lnTo>
                        <a:pt x="7401612" y="2042427"/>
                      </a:lnTo>
                      <a:lnTo>
                        <a:pt x="7401612" y="2042427"/>
                      </a:lnTo>
                      <a:close/>
                      <a:moveTo>
                        <a:pt x="7114909" y="548907"/>
                      </a:moveTo>
                      <a:lnTo>
                        <a:pt x="7111099" y="555574"/>
                      </a:lnTo>
                      <a:lnTo>
                        <a:pt x="7105384" y="542239"/>
                      </a:lnTo>
                      <a:lnTo>
                        <a:pt x="7114909" y="548907"/>
                      </a:lnTo>
                      <a:close/>
                      <a:moveTo>
                        <a:pt x="5638534" y="40272"/>
                      </a:moveTo>
                      <a:lnTo>
                        <a:pt x="5638534" y="40272"/>
                      </a:lnTo>
                      <a:lnTo>
                        <a:pt x="5647107" y="36462"/>
                      </a:lnTo>
                      <a:lnTo>
                        <a:pt x="5639487" y="40272"/>
                      </a:lnTo>
                      <a:lnTo>
                        <a:pt x="5638534" y="40272"/>
                      </a:lnTo>
                      <a:lnTo>
                        <a:pt x="5638534" y="40272"/>
                      </a:lnTo>
                      <a:close/>
                      <a:moveTo>
                        <a:pt x="4766044" y="11697"/>
                      </a:moveTo>
                      <a:lnTo>
                        <a:pt x="4772712" y="11697"/>
                      </a:lnTo>
                      <a:lnTo>
                        <a:pt x="4765092" y="14554"/>
                      </a:lnTo>
                      <a:lnTo>
                        <a:pt x="4766044" y="11697"/>
                      </a:lnTo>
                      <a:close/>
                      <a:moveTo>
                        <a:pt x="2973439" y="505092"/>
                      </a:moveTo>
                      <a:lnTo>
                        <a:pt x="2975344" y="506997"/>
                      </a:lnTo>
                      <a:lnTo>
                        <a:pt x="2973439" y="507949"/>
                      </a:lnTo>
                      <a:lnTo>
                        <a:pt x="2973439" y="505092"/>
                      </a:lnTo>
                      <a:close/>
                      <a:moveTo>
                        <a:pt x="2382889" y="2729179"/>
                      </a:moveTo>
                      <a:lnTo>
                        <a:pt x="2382889" y="2729179"/>
                      </a:lnTo>
                      <a:lnTo>
                        <a:pt x="2379079" y="2730132"/>
                      </a:lnTo>
                      <a:lnTo>
                        <a:pt x="2382889" y="2728227"/>
                      </a:lnTo>
                      <a:lnTo>
                        <a:pt x="2384794" y="2728227"/>
                      </a:lnTo>
                      <a:lnTo>
                        <a:pt x="2382889" y="2729179"/>
                      </a:lnTo>
                      <a:close/>
                      <a:moveTo>
                        <a:pt x="2504809" y="2718702"/>
                      </a:moveTo>
                      <a:lnTo>
                        <a:pt x="2504809" y="2718702"/>
                      </a:lnTo>
                      <a:lnTo>
                        <a:pt x="2504809" y="2718702"/>
                      </a:lnTo>
                      <a:lnTo>
                        <a:pt x="2504809" y="2718702"/>
                      </a:lnTo>
                      <a:close/>
                      <a:moveTo>
                        <a:pt x="5432794" y="4363669"/>
                      </a:moveTo>
                      <a:lnTo>
                        <a:pt x="5432794" y="4360812"/>
                      </a:lnTo>
                      <a:lnTo>
                        <a:pt x="5432794" y="4360812"/>
                      </a:lnTo>
                      <a:lnTo>
                        <a:pt x="5432794" y="4363669"/>
                      </a:lnTo>
                      <a:close/>
                    </a:path>
                  </a:pathLst>
                </a:custGeom>
                <a:solidFill>
                  <a:srgbClr val="C1823B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224" name="Graphic 782">
                <a:extLst>
                  <a:ext uri="{FF2B5EF4-FFF2-40B4-BE49-F238E27FC236}">
                    <a16:creationId xmlns:a16="http://schemas.microsoft.com/office/drawing/2014/main" id="{8665B208-DBA5-4C2F-81FC-6E329CB11F4F}"/>
                  </a:ext>
                </a:extLst>
              </p:cNvPr>
              <p:cNvGrpSpPr/>
              <p:nvPr/>
            </p:nvGrpSpPr>
            <p:grpSpPr>
              <a:xfrm>
                <a:off x="8521990" y="1255064"/>
                <a:ext cx="2930744" cy="2687376"/>
                <a:chOff x="8521990" y="1255064"/>
                <a:chExt cx="2930744" cy="2687376"/>
              </a:xfrm>
              <a:solidFill>
                <a:srgbClr val="DCDCDC"/>
              </a:solidFill>
            </p:grpSpPr>
            <p:sp>
              <p:nvSpPr>
                <p:cNvPr id="225" name="Freeform: Shape 529">
                  <a:extLst>
                    <a:ext uri="{FF2B5EF4-FFF2-40B4-BE49-F238E27FC236}">
                      <a16:creationId xmlns:a16="http://schemas.microsoft.com/office/drawing/2014/main" id="{30C01F53-AB5F-4B68-A95D-6861A3BD76A7}"/>
                    </a:ext>
                  </a:extLst>
                </p:cNvPr>
                <p:cNvSpPr/>
                <p:nvPr/>
              </p:nvSpPr>
              <p:spPr>
                <a:xfrm>
                  <a:off x="9296399" y="1625530"/>
                  <a:ext cx="2156335" cy="2316910"/>
                </a:xfrm>
                <a:custGeom>
                  <a:avLst/>
                  <a:gdLst>
                    <a:gd name="connsiteX0" fmla="*/ 2145030 w 2156335"/>
                    <a:gd name="connsiteY0" fmla="*/ 1714886 h 2316910"/>
                    <a:gd name="connsiteX1" fmla="*/ 2064067 w 2156335"/>
                    <a:gd name="connsiteY1" fmla="*/ 1547246 h 2316910"/>
                    <a:gd name="connsiteX2" fmla="*/ 1996440 w 2156335"/>
                    <a:gd name="connsiteY2" fmla="*/ 1250066 h 2316910"/>
                    <a:gd name="connsiteX3" fmla="*/ 2027873 w 2156335"/>
                    <a:gd name="connsiteY3" fmla="*/ 1088141 h 2316910"/>
                    <a:gd name="connsiteX4" fmla="*/ 2031683 w 2156335"/>
                    <a:gd name="connsiteY4" fmla="*/ 933836 h 2316910"/>
                    <a:gd name="connsiteX5" fmla="*/ 2031683 w 2156335"/>
                    <a:gd name="connsiteY5" fmla="*/ 965269 h 2316910"/>
                    <a:gd name="connsiteX6" fmla="*/ 2011680 w 2156335"/>
                    <a:gd name="connsiteY6" fmla="*/ 906214 h 2316910"/>
                    <a:gd name="connsiteX7" fmla="*/ 1953577 w 2156335"/>
                    <a:gd name="connsiteY7" fmla="*/ 874781 h 2316910"/>
                    <a:gd name="connsiteX8" fmla="*/ 1770698 w 2156335"/>
                    <a:gd name="connsiteY8" fmla="*/ 491876 h 2316910"/>
                    <a:gd name="connsiteX9" fmla="*/ 1584008 w 2156335"/>
                    <a:gd name="connsiteY9" fmla="*/ 27056 h 2316910"/>
                    <a:gd name="connsiteX10" fmla="*/ 1256348 w 2156335"/>
                    <a:gd name="connsiteY10" fmla="*/ 28009 h 2316910"/>
                    <a:gd name="connsiteX11" fmla="*/ 1125855 w 2156335"/>
                    <a:gd name="connsiteY11" fmla="*/ 89921 h 2316910"/>
                    <a:gd name="connsiteX12" fmla="*/ 1126807 w 2156335"/>
                    <a:gd name="connsiteY12" fmla="*/ 172789 h 2316910"/>
                    <a:gd name="connsiteX13" fmla="*/ 1160145 w 2156335"/>
                    <a:gd name="connsiteY13" fmla="*/ 229939 h 2316910"/>
                    <a:gd name="connsiteX14" fmla="*/ 1305877 w 2156335"/>
                    <a:gd name="connsiteY14" fmla="*/ 371861 h 2316910"/>
                    <a:gd name="connsiteX15" fmla="*/ 1503046 w 2156335"/>
                    <a:gd name="connsiteY15" fmla="*/ 534739 h 2316910"/>
                    <a:gd name="connsiteX16" fmla="*/ 1594485 w 2156335"/>
                    <a:gd name="connsiteY16" fmla="*/ 803344 h 2316910"/>
                    <a:gd name="connsiteX17" fmla="*/ 1593533 w 2156335"/>
                    <a:gd name="connsiteY17" fmla="*/ 810964 h 2316910"/>
                    <a:gd name="connsiteX18" fmla="*/ 1591627 w 2156335"/>
                    <a:gd name="connsiteY18" fmla="*/ 811916 h 2316910"/>
                    <a:gd name="connsiteX19" fmla="*/ 1588771 w 2156335"/>
                    <a:gd name="connsiteY19" fmla="*/ 820489 h 2316910"/>
                    <a:gd name="connsiteX20" fmla="*/ 1588771 w 2156335"/>
                    <a:gd name="connsiteY20" fmla="*/ 823346 h 2316910"/>
                    <a:gd name="connsiteX21" fmla="*/ 1533525 w 2156335"/>
                    <a:gd name="connsiteY21" fmla="*/ 1038611 h 2316910"/>
                    <a:gd name="connsiteX22" fmla="*/ 1391602 w 2156335"/>
                    <a:gd name="connsiteY22" fmla="*/ 1243399 h 2316910"/>
                    <a:gd name="connsiteX23" fmla="*/ 858202 w 2156335"/>
                    <a:gd name="connsiteY23" fmla="*/ 1353889 h 2316910"/>
                    <a:gd name="connsiteX24" fmla="*/ 424815 w 2156335"/>
                    <a:gd name="connsiteY24" fmla="*/ 1320551 h 2316910"/>
                    <a:gd name="connsiteX25" fmla="*/ 207645 w 2156335"/>
                    <a:gd name="connsiteY25" fmla="*/ 1321504 h 2316910"/>
                    <a:gd name="connsiteX26" fmla="*/ 23813 w 2156335"/>
                    <a:gd name="connsiteY26" fmla="*/ 1381511 h 2316910"/>
                    <a:gd name="connsiteX27" fmla="*/ 4763 w 2156335"/>
                    <a:gd name="connsiteY27" fmla="*/ 1507241 h 2316910"/>
                    <a:gd name="connsiteX28" fmla="*/ 3810 w 2156335"/>
                    <a:gd name="connsiteY28" fmla="*/ 1732984 h 2316910"/>
                    <a:gd name="connsiteX29" fmla="*/ 65723 w 2156335"/>
                    <a:gd name="connsiteY29" fmla="*/ 2026354 h 2316910"/>
                    <a:gd name="connsiteX30" fmla="*/ 269557 w 2156335"/>
                    <a:gd name="connsiteY30" fmla="*/ 2201614 h 2316910"/>
                    <a:gd name="connsiteX31" fmla="*/ 621982 w 2156335"/>
                    <a:gd name="connsiteY31" fmla="*/ 2066359 h 2316910"/>
                    <a:gd name="connsiteX32" fmla="*/ 838200 w 2156335"/>
                    <a:gd name="connsiteY32" fmla="*/ 2042546 h 2316910"/>
                    <a:gd name="connsiteX33" fmla="*/ 1303021 w 2156335"/>
                    <a:gd name="connsiteY33" fmla="*/ 2206376 h 2316910"/>
                    <a:gd name="connsiteX34" fmla="*/ 1644967 w 2156335"/>
                    <a:gd name="connsiteY34" fmla="*/ 2314961 h 2316910"/>
                    <a:gd name="connsiteX35" fmla="*/ 2030730 w 2156335"/>
                    <a:gd name="connsiteY35" fmla="*/ 2097791 h 2316910"/>
                    <a:gd name="connsiteX36" fmla="*/ 2091690 w 2156335"/>
                    <a:gd name="connsiteY36" fmla="*/ 2007304 h 2316910"/>
                    <a:gd name="connsiteX37" fmla="*/ 2133600 w 2156335"/>
                    <a:gd name="connsiteY37" fmla="*/ 1892051 h 2316910"/>
                    <a:gd name="connsiteX38" fmla="*/ 2145030 w 2156335"/>
                    <a:gd name="connsiteY38" fmla="*/ 1714886 h 2316910"/>
                    <a:gd name="connsiteX39" fmla="*/ 2013585 w 2156335"/>
                    <a:gd name="connsiteY39" fmla="*/ 953839 h 2316910"/>
                    <a:gd name="connsiteX40" fmla="*/ 2013585 w 2156335"/>
                    <a:gd name="connsiteY40" fmla="*/ 953839 h 2316910"/>
                    <a:gd name="connsiteX41" fmla="*/ 2012633 w 2156335"/>
                    <a:gd name="connsiteY41" fmla="*/ 954791 h 2316910"/>
                    <a:gd name="connsiteX42" fmla="*/ 2013585 w 2156335"/>
                    <a:gd name="connsiteY42" fmla="*/ 953839 h 2316910"/>
                    <a:gd name="connsiteX43" fmla="*/ 2011680 w 2156335"/>
                    <a:gd name="connsiteY43" fmla="*/ 1001464 h 2316910"/>
                    <a:gd name="connsiteX44" fmla="*/ 2011680 w 2156335"/>
                    <a:gd name="connsiteY44" fmla="*/ 1001464 h 2316910"/>
                    <a:gd name="connsiteX45" fmla="*/ 2011680 w 2156335"/>
                    <a:gd name="connsiteY45" fmla="*/ 1001464 h 2316910"/>
                    <a:gd name="connsiteX46" fmla="*/ 2011680 w 2156335"/>
                    <a:gd name="connsiteY46" fmla="*/ 1001464 h 2316910"/>
                    <a:gd name="connsiteX47" fmla="*/ 2011680 w 2156335"/>
                    <a:gd name="connsiteY47" fmla="*/ 1001464 h 2316910"/>
                    <a:gd name="connsiteX48" fmla="*/ 18098 w 2156335"/>
                    <a:gd name="connsiteY48" fmla="*/ 1516766 h 2316910"/>
                    <a:gd name="connsiteX49" fmla="*/ 18098 w 2156335"/>
                    <a:gd name="connsiteY49" fmla="*/ 1516766 h 2316910"/>
                    <a:gd name="connsiteX50" fmla="*/ 18098 w 2156335"/>
                    <a:gd name="connsiteY50" fmla="*/ 1516766 h 2316910"/>
                    <a:gd name="connsiteX51" fmla="*/ 18098 w 2156335"/>
                    <a:gd name="connsiteY51" fmla="*/ 1516766 h 2316910"/>
                    <a:gd name="connsiteX52" fmla="*/ 772477 w 2156335"/>
                    <a:gd name="connsiteY52" fmla="*/ 1361509 h 2316910"/>
                    <a:gd name="connsiteX53" fmla="*/ 772477 w 2156335"/>
                    <a:gd name="connsiteY53" fmla="*/ 1361509 h 2316910"/>
                    <a:gd name="connsiteX54" fmla="*/ 769620 w 2156335"/>
                    <a:gd name="connsiteY54" fmla="*/ 1355794 h 2316910"/>
                    <a:gd name="connsiteX55" fmla="*/ 772477 w 2156335"/>
                    <a:gd name="connsiteY55" fmla="*/ 1355794 h 2316910"/>
                    <a:gd name="connsiteX56" fmla="*/ 772477 w 2156335"/>
                    <a:gd name="connsiteY56" fmla="*/ 1361509 h 2316910"/>
                    <a:gd name="connsiteX57" fmla="*/ 782002 w 2156335"/>
                    <a:gd name="connsiteY57" fmla="*/ 2031116 h 2316910"/>
                    <a:gd name="connsiteX58" fmla="*/ 780098 w 2156335"/>
                    <a:gd name="connsiteY58" fmla="*/ 2030164 h 2316910"/>
                    <a:gd name="connsiteX59" fmla="*/ 781050 w 2156335"/>
                    <a:gd name="connsiteY59" fmla="*/ 2030164 h 2316910"/>
                    <a:gd name="connsiteX60" fmla="*/ 780098 w 2156335"/>
                    <a:gd name="connsiteY60" fmla="*/ 2028259 h 2316910"/>
                    <a:gd name="connsiteX61" fmla="*/ 782955 w 2156335"/>
                    <a:gd name="connsiteY61" fmla="*/ 2031116 h 2316910"/>
                    <a:gd name="connsiteX62" fmla="*/ 782002 w 2156335"/>
                    <a:gd name="connsiteY62" fmla="*/ 2031116 h 2316910"/>
                    <a:gd name="connsiteX63" fmla="*/ 835343 w 2156335"/>
                    <a:gd name="connsiteY63" fmla="*/ 2031116 h 2316910"/>
                    <a:gd name="connsiteX64" fmla="*/ 838200 w 2156335"/>
                    <a:gd name="connsiteY64" fmla="*/ 2030164 h 2316910"/>
                    <a:gd name="connsiteX65" fmla="*/ 839152 w 2156335"/>
                    <a:gd name="connsiteY65" fmla="*/ 2031116 h 2316910"/>
                    <a:gd name="connsiteX66" fmla="*/ 835343 w 2156335"/>
                    <a:gd name="connsiteY66" fmla="*/ 2031116 h 2316910"/>
                    <a:gd name="connsiteX67" fmla="*/ 1024890 w 2156335"/>
                    <a:gd name="connsiteY67" fmla="*/ 1367224 h 2316910"/>
                    <a:gd name="connsiteX68" fmla="*/ 1024890 w 2156335"/>
                    <a:gd name="connsiteY68" fmla="*/ 1364366 h 2316910"/>
                    <a:gd name="connsiteX69" fmla="*/ 1028700 w 2156335"/>
                    <a:gd name="connsiteY69" fmla="*/ 1364366 h 2316910"/>
                    <a:gd name="connsiteX70" fmla="*/ 1024890 w 2156335"/>
                    <a:gd name="connsiteY70" fmla="*/ 1367224 h 2316910"/>
                    <a:gd name="connsiteX71" fmla="*/ 1078230 w 2156335"/>
                    <a:gd name="connsiteY71" fmla="*/ 1366271 h 2316910"/>
                    <a:gd name="connsiteX72" fmla="*/ 1077277 w 2156335"/>
                    <a:gd name="connsiteY72" fmla="*/ 1364366 h 2316910"/>
                    <a:gd name="connsiteX73" fmla="*/ 1080135 w 2156335"/>
                    <a:gd name="connsiteY73" fmla="*/ 1364366 h 2316910"/>
                    <a:gd name="connsiteX74" fmla="*/ 1078230 w 2156335"/>
                    <a:gd name="connsiteY74" fmla="*/ 1366271 h 2316910"/>
                    <a:gd name="connsiteX75" fmla="*/ 1174433 w 2156335"/>
                    <a:gd name="connsiteY75" fmla="*/ 1353889 h 2316910"/>
                    <a:gd name="connsiteX76" fmla="*/ 1174433 w 2156335"/>
                    <a:gd name="connsiteY76" fmla="*/ 1353889 h 2316910"/>
                    <a:gd name="connsiteX77" fmla="*/ 1179196 w 2156335"/>
                    <a:gd name="connsiteY77" fmla="*/ 1348174 h 2316910"/>
                    <a:gd name="connsiteX78" fmla="*/ 1174433 w 2156335"/>
                    <a:gd name="connsiteY78" fmla="*/ 1353889 h 2316910"/>
                    <a:gd name="connsiteX79" fmla="*/ 1658302 w 2156335"/>
                    <a:gd name="connsiteY79" fmla="*/ 2306389 h 2316910"/>
                    <a:gd name="connsiteX80" fmla="*/ 1658302 w 2156335"/>
                    <a:gd name="connsiteY80" fmla="*/ 2306389 h 2316910"/>
                    <a:gd name="connsiteX81" fmla="*/ 1659255 w 2156335"/>
                    <a:gd name="connsiteY81" fmla="*/ 2306389 h 2316910"/>
                    <a:gd name="connsiteX82" fmla="*/ 1658302 w 2156335"/>
                    <a:gd name="connsiteY82" fmla="*/ 2306389 h 2316910"/>
                    <a:gd name="connsiteX83" fmla="*/ 1994535 w 2156335"/>
                    <a:gd name="connsiteY83" fmla="*/ 1398656 h 2316910"/>
                    <a:gd name="connsiteX84" fmla="*/ 1992630 w 2156335"/>
                    <a:gd name="connsiteY84" fmla="*/ 1397704 h 2316910"/>
                    <a:gd name="connsiteX85" fmla="*/ 1992630 w 2156335"/>
                    <a:gd name="connsiteY85" fmla="*/ 1392941 h 2316910"/>
                    <a:gd name="connsiteX86" fmla="*/ 1992630 w 2156335"/>
                    <a:gd name="connsiteY86" fmla="*/ 1394846 h 2316910"/>
                    <a:gd name="connsiteX87" fmla="*/ 1994535 w 2156335"/>
                    <a:gd name="connsiteY87" fmla="*/ 1396751 h 2316910"/>
                    <a:gd name="connsiteX88" fmla="*/ 1994535 w 2156335"/>
                    <a:gd name="connsiteY88" fmla="*/ 1398656 h 2316910"/>
                    <a:gd name="connsiteX89" fmla="*/ 2137410 w 2156335"/>
                    <a:gd name="connsiteY89" fmla="*/ 1850141 h 2316910"/>
                    <a:gd name="connsiteX90" fmla="*/ 2137410 w 2156335"/>
                    <a:gd name="connsiteY90" fmla="*/ 1850141 h 2316910"/>
                    <a:gd name="connsiteX91" fmla="*/ 2137410 w 2156335"/>
                    <a:gd name="connsiteY91" fmla="*/ 1850141 h 2316910"/>
                    <a:gd name="connsiteX92" fmla="*/ 2134552 w 2156335"/>
                    <a:gd name="connsiteY92" fmla="*/ 1851094 h 2316910"/>
                    <a:gd name="connsiteX93" fmla="*/ 2137410 w 2156335"/>
                    <a:gd name="connsiteY93" fmla="*/ 1846331 h 2316910"/>
                    <a:gd name="connsiteX94" fmla="*/ 2137410 w 2156335"/>
                    <a:gd name="connsiteY94" fmla="*/ 1850141 h 2316910"/>
                    <a:gd name="connsiteX95" fmla="*/ 2145983 w 2156335"/>
                    <a:gd name="connsiteY95" fmla="*/ 1748224 h 2316910"/>
                    <a:gd name="connsiteX96" fmla="*/ 2145983 w 2156335"/>
                    <a:gd name="connsiteY96" fmla="*/ 1745366 h 2316910"/>
                    <a:gd name="connsiteX97" fmla="*/ 2145983 w 2156335"/>
                    <a:gd name="connsiteY97" fmla="*/ 1745366 h 2316910"/>
                    <a:gd name="connsiteX98" fmla="*/ 2145983 w 2156335"/>
                    <a:gd name="connsiteY98" fmla="*/ 1745366 h 2316910"/>
                    <a:gd name="connsiteX99" fmla="*/ 2145983 w 2156335"/>
                    <a:gd name="connsiteY99" fmla="*/ 1748224 h 2316910"/>
                    <a:gd name="connsiteX100" fmla="*/ 2145983 w 2156335"/>
                    <a:gd name="connsiteY100" fmla="*/ 1748224 h 23169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</a:cxnLst>
                  <a:rect l="l" t="t" r="r" b="b"/>
                  <a:pathLst>
                    <a:path w="2156335" h="2316910">
                      <a:moveTo>
                        <a:pt x="2145030" y="1714886"/>
                      </a:moveTo>
                      <a:cubicBezTo>
                        <a:pt x="2128838" y="1658689"/>
                        <a:pt x="2096452" y="1605349"/>
                        <a:pt x="2064067" y="1547246"/>
                      </a:cubicBezTo>
                      <a:cubicBezTo>
                        <a:pt x="2013585" y="1456759"/>
                        <a:pt x="1991677" y="1352936"/>
                        <a:pt x="1996440" y="1250066"/>
                      </a:cubicBezTo>
                      <a:cubicBezTo>
                        <a:pt x="1999298" y="1194821"/>
                        <a:pt x="2016442" y="1142434"/>
                        <a:pt x="2027873" y="1088141"/>
                      </a:cubicBezTo>
                      <a:cubicBezTo>
                        <a:pt x="2039302" y="1035754"/>
                        <a:pt x="2034540" y="986224"/>
                        <a:pt x="2031683" y="933836"/>
                      </a:cubicBezTo>
                      <a:cubicBezTo>
                        <a:pt x="2031683" y="944314"/>
                        <a:pt x="2031683" y="954791"/>
                        <a:pt x="2031683" y="965269"/>
                      </a:cubicBezTo>
                      <a:cubicBezTo>
                        <a:pt x="2039302" y="944314"/>
                        <a:pt x="2028825" y="920501"/>
                        <a:pt x="2011680" y="906214"/>
                      </a:cubicBezTo>
                      <a:cubicBezTo>
                        <a:pt x="1994535" y="891926"/>
                        <a:pt x="1973580" y="884306"/>
                        <a:pt x="1953577" y="874781"/>
                      </a:cubicBezTo>
                      <a:cubicBezTo>
                        <a:pt x="1808798" y="804296"/>
                        <a:pt x="1773555" y="639514"/>
                        <a:pt x="1770698" y="491876"/>
                      </a:cubicBezTo>
                      <a:cubicBezTo>
                        <a:pt x="1766888" y="315664"/>
                        <a:pt x="1778317" y="98494"/>
                        <a:pt x="1584008" y="27056"/>
                      </a:cubicBezTo>
                      <a:cubicBezTo>
                        <a:pt x="1479233" y="-11044"/>
                        <a:pt x="1361123" y="-7234"/>
                        <a:pt x="1256348" y="28009"/>
                      </a:cubicBezTo>
                      <a:cubicBezTo>
                        <a:pt x="1217296" y="41344"/>
                        <a:pt x="1155382" y="60394"/>
                        <a:pt x="1125855" y="89921"/>
                      </a:cubicBezTo>
                      <a:cubicBezTo>
                        <a:pt x="1099185" y="115639"/>
                        <a:pt x="1113473" y="141356"/>
                        <a:pt x="1126807" y="172789"/>
                      </a:cubicBezTo>
                      <a:cubicBezTo>
                        <a:pt x="1135380" y="192791"/>
                        <a:pt x="1147763" y="211841"/>
                        <a:pt x="1160145" y="229939"/>
                      </a:cubicBezTo>
                      <a:cubicBezTo>
                        <a:pt x="1199198" y="286136"/>
                        <a:pt x="1252538" y="329951"/>
                        <a:pt x="1305877" y="371861"/>
                      </a:cubicBezTo>
                      <a:cubicBezTo>
                        <a:pt x="1372552" y="424249"/>
                        <a:pt x="1443038" y="472826"/>
                        <a:pt x="1503046" y="534739"/>
                      </a:cubicBezTo>
                      <a:cubicBezTo>
                        <a:pt x="1576388" y="609986"/>
                        <a:pt x="1619250" y="694759"/>
                        <a:pt x="1594485" y="803344"/>
                      </a:cubicBezTo>
                      <a:lnTo>
                        <a:pt x="1593533" y="810964"/>
                      </a:lnTo>
                      <a:lnTo>
                        <a:pt x="1591627" y="811916"/>
                      </a:lnTo>
                      <a:cubicBezTo>
                        <a:pt x="1590675" y="814774"/>
                        <a:pt x="1589723" y="817631"/>
                        <a:pt x="1588771" y="820489"/>
                      </a:cubicBezTo>
                      <a:cubicBezTo>
                        <a:pt x="1588771" y="820489"/>
                        <a:pt x="1588771" y="823346"/>
                        <a:pt x="1588771" y="823346"/>
                      </a:cubicBezTo>
                      <a:cubicBezTo>
                        <a:pt x="1560196" y="893831"/>
                        <a:pt x="1559242" y="967174"/>
                        <a:pt x="1533525" y="1038611"/>
                      </a:cubicBezTo>
                      <a:cubicBezTo>
                        <a:pt x="1504950" y="1117669"/>
                        <a:pt x="1455421" y="1189106"/>
                        <a:pt x="1391602" y="1243399"/>
                      </a:cubicBezTo>
                      <a:cubicBezTo>
                        <a:pt x="1252538" y="1360556"/>
                        <a:pt x="1031557" y="1374844"/>
                        <a:pt x="858202" y="1353889"/>
                      </a:cubicBezTo>
                      <a:cubicBezTo>
                        <a:pt x="714375" y="1336744"/>
                        <a:pt x="569595" y="1324361"/>
                        <a:pt x="424815" y="1320551"/>
                      </a:cubicBezTo>
                      <a:cubicBezTo>
                        <a:pt x="352425" y="1318646"/>
                        <a:pt x="279082" y="1316741"/>
                        <a:pt x="207645" y="1321504"/>
                      </a:cubicBezTo>
                      <a:cubicBezTo>
                        <a:pt x="146685" y="1326266"/>
                        <a:pt x="80963" y="1357699"/>
                        <a:pt x="23813" y="1381511"/>
                      </a:cubicBezTo>
                      <a:cubicBezTo>
                        <a:pt x="-14288" y="1396751"/>
                        <a:pt x="4763" y="1478666"/>
                        <a:pt x="4763" y="1507241"/>
                      </a:cubicBezTo>
                      <a:cubicBezTo>
                        <a:pt x="5715" y="1582489"/>
                        <a:pt x="-2857" y="1656784"/>
                        <a:pt x="3810" y="1732984"/>
                      </a:cubicBezTo>
                      <a:cubicBezTo>
                        <a:pt x="12382" y="1832996"/>
                        <a:pt x="33338" y="1932056"/>
                        <a:pt x="65723" y="2026354"/>
                      </a:cubicBezTo>
                      <a:cubicBezTo>
                        <a:pt x="100013" y="2126366"/>
                        <a:pt x="147638" y="2220664"/>
                        <a:pt x="269557" y="2201614"/>
                      </a:cubicBezTo>
                      <a:cubicBezTo>
                        <a:pt x="395288" y="2181611"/>
                        <a:pt x="501968" y="2103506"/>
                        <a:pt x="621982" y="2066359"/>
                      </a:cubicBezTo>
                      <a:cubicBezTo>
                        <a:pt x="691515" y="2044451"/>
                        <a:pt x="764857" y="2036831"/>
                        <a:pt x="838200" y="2042546"/>
                      </a:cubicBezTo>
                      <a:cubicBezTo>
                        <a:pt x="995363" y="2054929"/>
                        <a:pt x="1167765" y="2130176"/>
                        <a:pt x="1303021" y="2206376"/>
                      </a:cubicBezTo>
                      <a:cubicBezTo>
                        <a:pt x="1413510" y="2271146"/>
                        <a:pt x="1513523" y="2328296"/>
                        <a:pt x="1644967" y="2314961"/>
                      </a:cubicBezTo>
                      <a:cubicBezTo>
                        <a:pt x="1796415" y="2299721"/>
                        <a:pt x="1940242" y="2220664"/>
                        <a:pt x="2030730" y="2097791"/>
                      </a:cubicBezTo>
                      <a:cubicBezTo>
                        <a:pt x="2057400" y="2071121"/>
                        <a:pt x="2078355" y="2040641"/>
                        <a:pt x="2091690" y="2007304"/>
                      </a:cubicBezTo>
                      <a:cubicBezTo>
                        <a:pt x="2107883" y="1965394"/>
                        <a:pt x="2125027" y="1936819"/>
                        <a:pt x="2133600" y="1892051"/>
                      </a:cubicBezTo>
                      <a:cubicBezTo>
                        <a:pt x="2162175" y="1825376"/>
                        <a:pt x="2161223" y="1769179"/>
                        <a:pt x="2145030" y="1714886"/>
                      </a:cubicBezTo>
                      <a:close/>
                      <a:moveTo>
                        <a:pt x="2013585" y="953839"/>
                      </a:moveTo>
                      <a:lnTo>
                        <a:pt x="2013585" y="953839"/>
                      </a:lnTo>
                      <a:lnTo>
                        <a:pt x="2012633" y="954791"/>
                      </a:lnTo>
                      <a:lnTo>
                        <a:pt x="2013585" y="953839"/>
                      </a:lnTo>
                      <a:close/>
                      <a:moveTo>
                        <a:pt x="2011680" y="1001464"/>
                      </a:moveTo>
                      <a:lnTo>
                        <a:pt x="2011680" y="1001464"/>
                      </a:lnTo>
                      <a:lnTo>
                        <a:pt x="2011680" y="1001464"/>
                      </a:lnTo>
                      <a:lnTo>
                        <a:pt x="2011680" y="1001464"/>
                      </a:lnTo>
                      <a:lnTo>
                        <a:pt x="2011680" y="1001464"/>
                      </a:lnTo>
                      <a:close/>
                      <a:moveTo>
                        <a:pt x="18098" y="1516766"/>
                      </a:moveTo>
                      <a:lnTo>
                        <a:pt x="18098" y="1516766"/>
                      </a:lnTo>
                      <a:lnTo>
                        <a:pt x="18098" y="1516766"/>
                      </a:lnTo>
                      <a:lnTo>
                        <a:pt x="18098" y="1516766"/>
                      </a:lnTo>
                      <a:close/>
                      <a:moveTo>
                        <a:pt x="772477" y="1361509"/>
                      </a:moveTo>
                      <a:lnTo>
                        <a:pt x="772477" y="1361509"/>
                      </a:lnTo>
                      <a:lnTo>
                        <a:pt x="769620" y="1355794"/>
                      </a:lnTo>
                      <a:lnTo>
                        <a:pt x="772477" y="1355794"/>
                      </a:lnTo>
                      <a:lnTo>
                        <a:pt x="772477" y="1361509"/>
                      </a:lnTo>
                      <a:close/>
                      <a:moveTo>
                        <a:pt x="782002" y="2031116"/>
                      </a:moveTo>
                      <a:lnTo>
                        <a:pt x="780098" y="2030164"/>
                      </a:lnTo>
                      <a:lnTo>
                        <a:pt x="781050" y="2030164"/>
                      </a:lnTo>
                      <a:lnTo>
                        <a:pt x="780098" y="2028259"/>
                      </a:lnTo>
                      <a:lnTo>
                        <a:pt x="782955" y="2031116"/>
                      </a:lnTo>
                      <a:lnTo>
                        <a:pt x="782002" y="2031116"/>
                      </a:lnTo>
                      <a:close/>
                      <a:moveTo>
                        <a:pt x="835343" y="2031116"/>
                      </a:moveTo>
                      <a:lnTo>
                        <a:pt x="838200" y="2030164"/>
                      </a:lnTo>
                      <a:lnTo>
                        <a:pt x="839152" y="2031116"/>
                      </a:lnTo>
                      <a:lnTo>
                        <a:pt x="835343" y="2031116"/>
                      </a:lnTo>
                      <a:close/>
                      <a:moveTo>
                        <a:pt x="1024890" y="1367224"/>
                      </a:moveTo>
                      <a:lnTo>
                        <a:pt x="1024890" y="1364366"/>
                      </a:lnTo>
                      <a:lnTo>
                        <a:pt x="1028700" y="1364366"/>
                      </a:lnTo>
                      <a:lnTo>
                        <a:pt x="1024890" y="1367224"/>
                      </a:lnTo>
                      <a:close/>
                      <a:moveTo>
                        <a:pt x="1078230" y="1366271"/>
                      </a:moveTo>
                      <a:lnTo>
                        <a:pt x="1077277" y="1364366"/>
                      </a:lnTo>
                      <a:lnTo>
                        <a:pt x="1080135" y="1364366"/>
                      </a:lnTo>
                      <a:lnTo>
                        <a:pt x="1078230" y="1366271"/>
                      </a:lnTo>
                      <a:close/>
                      <a:moveTo>
                        <a:pt x="1174433" y="1353889"/>
                      </a:moveTo>
                      <a:lnTo>
                        <a:pt x="1174433" y="1353889"/>
                      </a:lnTo>
                      <a:lnTo>
                        <a:pt x="1179196" y="1348174"/>
                      </a:lnTo>
                      <a:lnTo>
                        <a:pt x="1174433" y="1353889"/>
                      </a:lnTo>
                      <a:close/>
                      <a:moveTo>
                        <a:pt x="1658302" y="2306389"/>
                      </a:moveTo>
                      <a:lnTo>
                        <a:pt x="1658302" y="2306389"/>
                      </a:lnTo>
                      <a:lnTo>
                        <a:pt x="1659255" y="2306389"/>
                      </a:lnTo>
                      <a:lnTo>
                        <a:pt x="1658302" y="2306389"/>
                      </a:lnTo>
                      <a:close/>
                      <a:moveTo>
                        <a:pt x="1994535" y="1398656"/>
                      </a:moveTo>
                      <a:lnTo>
                        <a:pt x="1992630" y="1397704"/>
                      </a:lnTo>
                      <a:lnTo>
                        <a:pt x="1992630" y="1392941"/>
                      </a:lnTo>
                      <a:lnTo>
                        <a:pt x="1992630" y="1394846"/>
                      </a:lnTo>
                      <a:cubicBezTo>
                        <a:pt x="1993583" y="1395799"/>
                        <a:pt x="1993583" y="1396751"/>
                        <a:pt x="1994535" y="1396751"/>
                      </a:cubicBezTo>
                      <a:cubicBezTo>
                        <a:pt x="1997392" y="1395799"/>
                        <a:pt x="1996440" y="1397704"/>
                        <a:pt x="1994535" y="1398656"/>
                      </a:cubicBezTo>
                      <a:close/>
                      <a:moveTo>
                        <a:pt x="2137410" y="1850141"/>
                      </a:moveTo>
                      <a:lnTo>
                        <a:pt x="2137410" y="1850141"/>
                      </a:lnTo>
                      <a:lnTo>
                        <a:pt x="2137410" y="1850141"/>
                      </a:lnTo>
                      <a:lnTo>
                        <a:pt x="2134552" y="1851094"/>
                      </a:lnTo>
                      <a:lnTo>
                        <a:pt x="2137410" y="1846331"/>
                      </a:lnTo>
                      <a:lnTo>
                        <a:pt x="2137410" y="1850141"/>
                      </a:lnTo>
                      <a:close/>
                      <a:moveTo>
                        <a:pt x="2145983" y="1748224"/>
                      </a:moveTo>
                      <a:lnTo>
                        <a:pt x="2145983" y="1745366"/>
                      </a:lnTo>
                      <a:lnTo>
                        <a:pt x="2145983" y="1745366"/>
                      </a:lnTo>
                      <a:lnTo>
                        <a:pt x="2145983" y="1745366"/>
                      </a:lnTo>
                      <a:lnTo>
                        <a:pt x="2145983" y="1748224"/>
                      </a:lnTo>
                      <a:lnTo>
                        <a:pt x="2145983" y="1748224"/>
                      </a:lnTo>
                      <a:close/>
                    </a:path>
                  </a:pathLst>
                </a:custGeom>
                <a:solidFill>
                  <a:srgbClr val="DCDCDC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26" name="Freeform: Shape 530">
                  <a:extLst>
                    <a:ext uri="{FF2B5EF4-FFF2-40B4-BE49-F238E27FC236}">
                      <a16:creationId xmlns:a16="http://schemas.microsoft.com/office/drawing/2014/main" id="{BE5A557F-BBC6-4F20-922B-73AAC22ABCAB}"/>
                    </a:ext>
                  </a:extLst>
                </p:cNvPr>
                <p:cNvSpPr/>
                <p:nvPr/>
              </p:nvSpPr>
              <p:spPr>
                <a:xfrm>
                  <a:off x="8521990" y="1255064"/>
                  <a:ext cx="2328824" cy="1763872"/>
                </a:xfrm>
                <a:custGeom>
                  <a:avLst/>
                  <a:gdLst>
                    <a:gd name="connsiteX0" fmla="*/ 790602 w 2328824"/>
                    <a:gd name="connsiteY0" fmla="*/ 1707210 h 1763872"/>
                    <a:gd name="connsiteX1" fmla="*/ 952527 w 2328824"/>
                    <a:gd name="connsiteY1" fmla="*/ 1659585 h 1763872"/>
                    <a:gd name="connsiteX2" fmla="*/ 1423061 w 2328824"/>
                    <a:gd name="connsiteY2" fmla="*/ 1662442 h 1763872"/>
                    <a:gd name="connsiteX3" fmla="*/ 1817397 w 2328824"/>
                    <a:gd name="connsiteY3" fmla="*/ 1675777 h 1763872"/>
                    <a:gd name="connsiteX4" fmla="*/ 2145057 w 2328824"/>
                    <a:gd name="connsiteY4" fmla="*/ 1572907 h 1763872"/>
                    <a:gd name="connsiteX5" fmla="*/ 2266024 w 2328824"/>
                    <a:gd name="connsiteY5" fmla="*/ 1382407 h 1763872"/>
                    <a:gd name="connsiteX6" fmla="*/ 2286026 w 2328824"/>
                    <a:gd name="connsiteY6" fmla="*/ 1251915 h 1763872"/>
                    <a:gd name="connsiteX7" fmla="*/ 2326984 w 2328824"/>
                    <a:gd name="connsiteY7" fmla="*/ 1085227 h 1763872"/>
                    <a:gd name="connsiteX8" fmla="*/ 2055522 w 2328824"/>
                    <a:gd name="connsiteY8" fmla="*/ 778522 h 1763872"/>
                    <a:gd name="connsiteX9" fmla="*/ 1905027 w 2328824"/>
                    <a:gd name="connsiteY9" fmla="*/ 654697 h 1763872"/>
                    <a:gd name="connsiteX10" fmla="*/ 1817397 w 2328824"/>
                    <a:gd name="connsiteY10" fmla="*/ 469912 h 1763872"/>
                    <a:gd name="connsiteX11" fmla="*/ 1840257 w 2328824"/>
                    <a:gd name="connsiteY11" fmla="*/ 353707 h 1763872"/>
                    <a:gd name="connsiteX12" fmla="*/ 1869784 w 2328824"/>
                    <a:gd name="connsiteY12" fmla="*/ 247980 h 1763872"/>
                    <a:gd name="connsiteX13" fmla="*/ 1907884 w 2328824"/>
                    <a:gd name="connsiteY13" fmla="*/ 140347 h 1763872"/>
                    <a:gd name="connsiteX14" fmla="*/ 1780249 w 2328824"/>
                    <a:gd name="connsiteY14" fmla="*/ 330 h 1763872"/>
                    <a:gd name="connsiteX15" fmla="*/ 1630707 w 2328824"/>
                    <a:gd name="connsiteY15" fmla="*/ 30810 h 1763872"/>
                    <a:gd name="connsiteX16" fmla="*/ 1431634 w 2328824"/>
                    <a:gd name="connsiteY16" fmla="*/ 114630 h 1763872"/>
                    <a:gd name="connsiteX17" fmla="*/ 1283997 w 2328824"/>
                    <a:gd name="connsiteY17" fmla="*/ 213690 h 1763872"/>
                    <a:gd name="connsiteX18" fmla="*/ 229579 w 2328824"/>
                    <a:gd name="connsiteY18" fmla="*/ 883297 h 1763872"/>
                    <a:gd name="connsiteX19" fmla="*/ 228627 w 2328824"/>
                    <a:gd name="connsiteY19" fmla="*/ 883297 h 1763872"/>
                    <a:gd name="connsiteX20" fmla="*/ 43841 w 2328824"/>
                    <a:gd name="connsiteY20" fmla="*/ 1009980 h 1763872"/>
                    <a:gd name="connsiteX21" fmla="*/ 27 w 2328824"/>
                    <a:gd name="connsiteY21" fmla="*/ 1066177 h 1763872"/>
                    <a:gd name="connsiteX22" fmla="*/ 41936 w 2328824"/>
                    <a:gd name="connsiteY22" fmla="*/ 1127137 h 1763872"/>
                    <a:gd name="connsiteX23" fmla="*/ 73369 w 2328824"/>
                    <a:gd name="connsiteY23" fmla="*/ 1208100 h 1763872"/>
                    <a:gd name="connsiteX24" fmla="*/ 160047 w 2328824"/>
                    <a:gd name="connsiteY24" fmla="*/ 1394790 h 1763872"/>
                    <a:gd name="connsiteX25" fmla="*/ 321972 w 2328824"/>
                    <a:gd name="connsiteY25" fmla="*/ 1662442 h 1763872"/>
                    <a:gd name="connsiteX26" fmla="*/ 465799 w 2328824"/>
                    <a:gd name="connsiteY26" fmla="*/ 1753882 h 1763872"/>
                    <a:gd name="connsiteX27" fmla="*/ 790602 w 2328824"/>
                    <a:gd name="connsiteY27" fmla="*/ 1707210 h 1763872"/>
                    <a:gd name="connsiteX28" fmla="*/ 2060284 w 2328824"/>
                    <a:gd name="connsiteY28" fmla="*/ 786142 h 1763872"/>
                    <a:gd name="connsiteX29" fmla="*/ 2058380 w 2328824"/>
                    <a:gd name="connsiteY29" fmla="*/ 788047 h 1763872"/>
                    <a:gd name="connsiteX30" fmla="*/ 2058380 w 2328824"/>
                    <a:gd name="connsiteY30" fmla="*/ 788047 h 1763872"/>
                    <a:gd name="connsiteX31" fmla="*/ 2060284 w 2328824"/>
                    <a:gd name="connsiteY31" fmla="*/ 786142 h 1763872"/>
                    <a:gd name="connsiteX32" fmla="*/ 524854 w 2328824"/>
                    <a:gd name="connsiteY32" fmla="*/ 1753882 h 1763872"/>
                    <a:gd name="connsiteX33" fmla="*/ 524854 w 2328824"/>
                    <a:gd name="connsiteY33" fmla="*/ 1753882 h 1763872"/>
                    <a:gd name="connsiteX34" fmla="*/ 524854 w 2328824"/>
                    <a:gd name="connsiteY34" fmla="*/ 1753882 h 1763872"/>
                    <a:gd name="connsiteX35" fmla="*/ 524854 w 2328824"/>
                    <a:gd name="connsiteY35" fmla="*/ 1753882 h 1763872"/>
                    <a:gd name="connsiteX36" fmla="*/ 1279234 w 2328824"/>
                    <a:gd name="connsiteY36" fmla="*/ 1641487 h 1763872"/>
                    <a:gd name="connsiteX37" fmla="*/ 1279234 w 2328824"/>
                    <a:gd name="connsiteY37" fmla="*/ 1639582 h 1763872"/>
                    <a:gd name="connsiteX38" fmla="*/ 1279234 w 2328824"/>
                    <a:gd name="connsiteY38" fmla="*/ 1639582 h 1763872"/>
                    <a:gd name="connsiteX39" fmla="*/ 1279234 w 2328824"/>
                    <a:gd name="connsiteY39" fmla="*/ 1641487 h 1763872"/>
                    <a:gd name="connsiteX40" fmla="*/ 1473544 w 2328824"/>
                    <a:gd name="connsiteY40" fmla="*/ 1650060 h 1763872"/>
                    <a:gd name="connsiteX41" fmla="*/ 1478307 w 2328824"/>
                    <a:gd name="connsiteY41" fmla="*/ 1647202 h 1763872"/>
                    <a:gd name="connsiteX42" fmla="*/ 1480211 w 2328824"/>
                    <a:gd name="connsiteY42" fmla="*/ 1650060 h 1763872"/>
                    <a:gd name="connsiteX43" fmla="*/ 1473544 w 2328824"/>
                    <a:gd name="connsiteY43" fmla="*/ 1650060 h 17638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</a:cxnLst>
                  <a:rect l="l" t="t" r="r" b="b"/>
                  <a:pathLst>
                    <a:path w="2328824" h="1763872">
                      <a:moveTo>
                        <a:pt x="790602" y="1707210"/>
                      </a:moveTo>
                      <a:cubicBezTo>
                        <a:pt x="844894" y="1688160"/>
                        <a:pt x="899186" y="1670062"/>
                        <a:pt x="952527" y="1659585"/>
                      </a:cubicBezTo>
                      <a:cubicBezTo>
                        <a:pt x="1113499" y="1630057"/>
                        <a:pt x="1262089" y="1643392"/>
                        <a:pt x="1423061" y="1662442"/>
                      </a:cubicBezTo>
                      <a:cubicBezTo>
                        <a:pt x="1553554" y="1678635"/>
                        <a:pt x="1685952" y="1684350"/>
                        <a:pt x="1817397" y="1675777"/>
                      </a:cubicBezTo>
                      <a:cubicBezTo>
                        <a:pt x="1932649" y="1669110"/>
                        <a:pt x="2055522" y="1652917"/>
                        <a:pt x="2145057" y="1572907"/>
                      </a:cubicBezTo>
                      <a:cubicBezTo>
                        <a:pt x="2202207" y="1522425"/>
                        <a:pt x="2244117" y="1455750"/>
                        <a:pt x="2266024" y="1382407"/>
                      </a:cubicBezTo>
                      <a:cubicBezTo>
                        <a:pt x="2278407" y="1340497"/>
                        <a:pt x="2271739" y="1292872"/>
                        <a:pt x="2286026" y="1251915"/>
                      </a:cubicBezTo>
                      <a:cubicBezTo>
                        <a:pt x="2306982" y="1192860"/>
                        <a:pt x="2336509" y="1152855"/>
                        <a:pt x="2326984" y="1085227"/>
                      </a:cubicBezTo>
                      <a:cubicBezTo>
                        <a:pt x="2306982" y="944257"/>
                        <a:pt x="2162201" y="853770"/>
                        <a:pt x="2055522" y="778522"/>
                      </a:cubicBezTo>
                      <a:cubicBezTo>
                        <a:pt x="1998372" y="738517"/>
                        <a:pt x="1948842" y="709942"/>
                        <a:pt x="1905027" y="654697"/>
                      </a:cubicBezTo>
                      <a:cubicBezTo>
                        <a:pt x="1862164" y="601357"/>
                        <a:pt x="1823111" y="540397"/>
                        <a:pt x="1817397" y="469912"/>
                      </a:cubicBezTo>
                      <a:cubicBezTo>
                        <a:pt x="1813586" y="428955"/>
                        <a:pt x="1824064" y="390855"/>
                        <a:pt x="1840257" y="353707"/>
                      </a:cubicBezTo>
                      <a:cubicBezTo>
                        <a:pt x="1856449" y="319417"/>
                        <a:pt x="1858354" y="285127"/>
                        <a:pt x="1869784" y="247980"/>
                      </a:cubicBezTo>
                      <a:cubicBezTo>
                        <a:pt x="1880261" y="211785"/>
                        <a:pt x="1895502" y="175590"/>
                        <a:pt x="1907884" y="140347"/>
                      </a:cubicBezTo>
                      <a:cubicBezTo>
                        <a:pt x="1936459" y="58432"/>
                        <a:pt x="1851686" y="4140"/>
                        <a:pt x="1780249" y="330"/>
                      </a:cubicBezTo>
                      <a:cubicBezTo>
                        <a:pt x="1728814" y="-2528"/>
                        <a:pt x="1679284" y="13665"/>
                        <a:pt x="1630707" y="30810"/>
                      </a:cubicBezTo>
                      <a:cubicBezTo>
                        <a:pt x="1559269" y="57480"/>
                        <a:pt x="1494499" y="72720"/>
                        <a:pt x="1431634" y="114630"/>
                      </a:cubicBezTo>
                      <a:cubicBezTo>
                        <a:pt x="1382104" y="147967"/>
                        <a:pt x="1333527" y="180352"/>
                        <a:pt x="1283997" y="213690"/>
                      </a:cubicBezTo>
                      <a:cubicBezTo>
                        <a:pt x="940144" y="445147"/>
                        <a:pt x="575336" y="653745"/>
                        <a:pt x="229579" y="883297"/>
                      </a:cubicBezTo>
                      <a:lnTo>
                        <a:pt x="228627" y="883297"/>
                      </a:lnTo>
                      <a:cubicBezTo>
                        <a:pt x="166714" y="925207"/>
                        <a:pt x="104802" y="967117"/>
                        <a:pt x="43841" y="1009980"/>
                      </a:cubicBezTo>
                      <a:cubicBezTo>
                        <a:pt x="23839" y="1024267"/>
                        <a:pt x="-926" y="1038555"/>
                        <a:pt x="27" y="1066177"/>
                      </a:cubicBezTo>
                      <a:cubicBezTo>
                        <a:pt x="979" y="1096657"/>
                        <a:pt x="26697" y="1106182"/>
                        <a:pt x="41936" y="1127137"/>
                      </a:cubicBezTo>
                      <a:cubicBezTo>
                        <a:pt x="58129" y="1148092"/>
                        <a:pt x="63844" y="1181430"/>
                        <a:pt x="73369" y="1208100"/>
                      </a:cubicBezTo>
                      <a:cubicBezTo>
                        <a:pt x="98134" y="1271917"/>
                        <a:pt x="128614" y="1333830"/>
                        <a:pt x="160047" y="1394790"/>
                      </a:cubicBezTo>
                      <a:cubicBezTo>
                        <a:pt x="208624" y="1490040"/>
                        <a:pt x="247677" y="1585290"/>
                        <a:pt x="321972" y="1662442"/>
                      </a:cubicBezTo>
                      <a:cubicBezTo>
                        <a:pt x="361977" y="1704352"/>
                        <a:pt x="409602" y="1739595"/>
                        <a:pt x="465799" y="1753882"/>
                      </a:cubicBezTo>
                      <a:cubicBezTo>
                        <a:pt x="574384" y="1782457"/>
                        <a:pt x="682969" y="1744357"/>
                        <a:pt x="790602" y="1707210"/>
                      </a:cubicBezTo>
                      <a:close/>
                      <a:moveTo>
                        <a:pt x="2060284" y="786142"/>
                      </a:moveTo>
                      <a:cubicBezTo>
                        <a:pt x="2059332" y="787095"/>
                        <a:pt x="2058380" y="788047"/>
                        <a:pt x="2058380" y="788047"/>
                      </a:cubicBezTo>
                      <a:lnTo>
                        <a:pt x="2058380" y="788047"/>
                      </a:lnTo>
                      <a:lnTo>
                        <a:pt x="2060284" y="786142"/>
                      </a:lnTo>
                      <a:close/>
                      <a:moveTo>
                        <a:pt x="524854" y="1753882"/>
                      </a:moveTo>
                      <a:lnTo>
                        <a:pt x="524854" y="1753882"/>
                      </a:lnTo>
                      <a:lnTo>
                        <a:pt x="524854" y="1753882"/>
                      </a:lnTo>
                      <a:lnTo>
                        <a:pt x="524854" y="1753882"/>
                      </a:lnTo>
                      <a:close/>
                      <a:moveTo>
                        <a:pt x="1279234" y="1641487"/>
                      </a:moveTo>
                      <a:lnTo>
                        <a:pt x="1279234" y="1639582"/>
                      </a:lnTo>
                      <a:lnTo>
                        <a:pt x="1279234" y="1639582"/>
                      </a:lnTo>
                      <a:lnTo>
                        <a:pt x="1279234" y="1641487"/>
                      </a:lnTo>
                      <a:close/>
                      <a:moveTo>
                        <a:pt x="1473544" y="1650060"/>
                      </a:moveTo>
                      <a:lnTo>
                        <a:pt x="1478307" y="1647202"/>
                      </a:lnTo>
                      <a:lnTo>
                        <a:pt x="1480211" y="1650060"/>
                      </a:lnTo>
                      <a:lnTo>
                        <a:pt x="1473544" y="1650060"/>
                      </a:lnTo>
                      <a:close/>
                    </a:path>
                  </a:pathLst>
                </a:custGeom>
                <a:solidFill>
                  <a:srgbClr val="DCDCDC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</p:grpSp>
        <p:grpSp>
          <p:nvGrpSpPr>
            <p:cNvPr id="207" name="Group 511">
              <a:extLst>
                <a:ext uri="{FF2B5EF4-FFF2-40B4-BE49-F238E27FC236}">
                  <a16:creationId xmlns:a16="http://schemas.microsoft.com/office/drawing/2014/main" id="{43CB25F8-9B62-49F6-93D7-ABE95E2070BA}"/>
                </a:ext>
              </a:extLst>
            </p:cNvPr>
            <p:cNvGrpSpPr/>
            <p:nvPr/>
          </p:nvGrpSpPr>
          <p:grpSpPr>
            <a:xfrm>
              <a:off x="8464525" y="3937646"/>
              <a:ext cx="222011" cy="209822"/>
              <a:chOff x="11031777" y="1768147"/>
              <a:chExt cx="222011" cy="209822"/>
            </a:xfrm>
          </p:grpSpPr>
          <p:sp>
            <p:nvSpPr>
              <p:cNvPr id="220" name="Freeform: Shape 524">
                <a:extLst>
                  <a:ext uri="{FF2B5EF4-FFF2-40B4-BE49-F238E27FC236}">
                    <a16:creationId xmlns:a16="http://schemas.microsoft.com/office/drawing/2014/main" id="{27CB827F-DD53-4114-BFFC-1FF4196FBC10}"/>
                  </a:ext>
                </a:extLst>
              </p:cNvPr>
              <p:cNvSpPr/>
              <p:nvPr/>
            </p:nvSpPr>
            <p:spPr>
              <a:xfrm>
                <a:off x="11031777" y="1768147"/>
                <a:ext cx="219814" cy="209822"/>
              </a:xfrm>
              <a:custGeom>
                <a:avLst/>
                <a:gdLst>
                  <a:gd name="connsiteX0" fmla="*/ 743709 w 838200"/>
                  <a:gd name="connsiteY0" fmla="*/ 89099 h 800100"/>
                  <a:gd name="connsiteX1" fmla="*/ 482724 w 838200"/>
                  <a:gd name="connsiteY1" fmla="*/ 74811 h 800100"/>
                  <a:gd name="connsiteX2" fmla="*/ 425574 w 838200"/>
                  <a:gd name="connsiteY2" fmla="*/ 65286 h 800100"/>
                  <a:gd name="connsiteX3" fmla="*/ 181734 w 838200"/>
                  <a:gd name="connsiteY3" fmla="*/ 29091 h 800100"/>
                  <a:gd name="connsiteX4" fmla="*/ 1711 w 838200"/>
                  <a:gd name="connsiteY4" fmla="*/ 402471 h 800100"/>
                  <a:gd name="connsiteX5" fmla="*/ 459864 w 838200"/>
                  <a:gd name="connsiteY5" fmla="*/ 800616 h 800100"/>
                  <a:gd name="connsiteX6" fmla="*/ 846579 w 838200"/>
                  <a:gd name="connsiteY6" fmla="*/ 332939 h 800100"/>
                  <a:gd name="connsiteX7" fmla="*/ 743709 w 838200"/>
                  <a:gd name="connsiteY7" fmla="*/ 89099 h 800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38200" h="800100">
                    <a:moveTo>
                      <a:pt x="743709" y="89099"/>
                    </a:moveTo>
                    <a:cubicBezTo>
                      <a:pt x="609406" y="16709"/>
                      <a:pt x="581784" y="78621"/>
                      <a:pt x="482724" y="74811"/>
                    </a:cubicBezTo>
                    <a:lnTo>
                      <a:pt x="425574" y="65286"/>
                    </a:lnTo>
                    <a:cubicBezTo>
                      <a:pt x="332229" y="36711"/>
                      <a:pt x="336039" y="-42346"/>
                      <a:pt x="181734" y="29091"/>
                    </a:cubicBezTo>
                    <a:cubicBezTo>
                      <a:pt x="43621" y="112911"/>
                      <a:pt x="-10671" y="252929"/>
                      <a:pt x="1711" y="402471"/>
                    </a:cubicBezTo>
                    <a:cubicBezTo>
                      <a:pt x="21714" y="641549"/>
                      <a:pt x="226501" y="819666"/>
                      <a:pt x="459864" y="800616"/>
                    </a:cubicBezTo>
                    <a:cubicBezTo>
                      <a:pt x="693226" y="781566"/>
                      <a:pt x="853246" y="589161"/>
                      <a:pt x="846579" y="332939"/>
                    </a:cubicBezTo>
                    <a:cubicBezTo>
                      <a:pt x="842769" y="193874"/>
                      <a:pt x="808479" y="132914"/>
                      <a:pt x="743709" y="8909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221" name="Freeform: Shape 525">
                <a:extLst>
                  <a:ext uri="{FF2B5EF4-FFF2-40B4-BE49-F238E27FC236}">
                    <a16:creationId xmlns:a16="http://schemas.microsoft.com/office/drawing/2014/main" id="{304B30D1-F401-4736-A675-B53330480D80}"/>
                  </a:ext>
                </a:extLst>
              </p:cNvPr>
              <p:cNvSpPr/>
              <p:nvPr/>
            </p:nvSpPr>
            <p:spPr>
              <a:xfrm>
                <a:off x="11138885" y="1784518"/>
                <a:ext cx="114903" cy="192337"/>
              </a:xfrm>
              <a:custGeom>
                <a:avLst/>
                <a:gdLst>
                  <a:gd name="connsiteX0" fmla="*/ 431482 w 438150"/>
                  <a:gd name="connsiteY0" fmla="*/ 417195 h 733425"/>
                  <a:gd name="connsiteX1" fmla="*/ 140970 w 438150"/>
                  <a:gd name="connsiteY1" fmla="*/ 722947 h 733425"/>
                  <a:gd name="connsiteX2" fmla="*/ 0 w 438150"/>
                  <a:gd name="connsiteY2" fmla="*/ 737235 h 733425"/>
                  <a:gd name="connsiteX3" fmla="*/ 261938 w 438150"/>
                  <a:gd name="connsiteY3" fmla="*/ 367665 h 733425"/>
                  <a:gd name="connsiteX4" fmla="*/ 293370 w 438150"/>
                  <a:gd name="connsiteY4" fmla="*/ 134302 h 733425"/>
                  <a:gd name="connsiteX5" fmla="*/ 275273 w 438150"/>
                  <a:gd name="connsiteY5" fmla="*/ 0 h 733425"/>
                  <a:gd name="connsiteX6" fmla="*/ 340995 w 438150"/>
                  <a:gd name="connsiteY6" fmla="*/ 30480 h 733425"/>
                  <a:gd name="connsiteX7" fmla="*/ 431482 w 438150"/>
                  <a:gd name="connsiteY7" fmla="*/ 417195 h 733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38150" h="733425">
                    <a:moveTo>
                      <a:pt x="431482" y="417195"/>
                    </a:moveTo>
                    <a:cubicBezTo>
                      <a:pt x="388620" y="569595"/>
                      <a:pt x="294323" y="675322"/>
                      <a:pt x="140970" y="722947"/>
                    </a:cubicBezTo>
                    <a:cubicBezTo>
                      <a:pt x="95250" y="737235"/>
                      <a:pt x="47625" y="740093"/>
                      <a:pt x="0" y="737235"/>
                    </a:cubicBezTo>
                    <a:cubicBezTo>
                      <a:pt x="145733" y="653415"/>
                      <a:pt x="222885" y="531495"/>
                      <a:pt x="261938" y="367665"/>
                    </a:cubicBezTo>
                    <a:cubicBezTo>
                      <a:pt x="280988" y="287655"/>
                      <a:pt x="292417" y="220980"/>
                      <a:pt x="293370" y="134302"/>
                    </a:cubicBezTo>
                    <a:cubicBezTo>
                      <a:pt x="294323" y="105727"/>
                      <a:pt x="292417" y="80010"/>
                      <a:pt x="275273" y="0"/>
                    </a:cubicBezTo>
                    <a:cubicBezTo>
                      <a:pt x="291465" y="6667"/>
                      <a:pt x="324803" y="23813"/>
                      <a:pt x="340995" y="30480"/>
                    </a:cubicBezTo>
                    <a:cubicBezTo>
                      <a:pt x="408623" y="71438"/>
                      <a:pt x="463867" y="185738"/>
                      <a:pt x="431482" y="417195"/>
                    </a:cubicBezTo>
                    <a:close/>
                  </a:path>
                </a:pathLst>
              </a:custGeom>
              <a:solidFill>
                <a:srgbClr val="CD4E4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208" name="Group 512">
              <a:extLst>
                <a:ext uri="{FF2B5EF4-FFF2-40B4-BE49-F238E27FC236}">
                  <a16:creationId xmlns:a16="http://schemas.microsoft.com/office/drawing/2014/main" id="{09217B4B-AD64-4718-8A9C-793214373DF0}"/>
                </a:ext>
              </a:extLst>
            </p:cNvPr>
            <p:cNvGrpSpPr/>
            <p:nvPr/>
          </p:nvGrpSpPr>
          <p:grpSpPr>
            <a:xfrm>
              <a:off x="9539835" y="3916367"/>
              <a:ext cx="222164" cy="204826"/>
              <a:chOff x="11300396" y="1777955"/>
              <a:chExt cx="222164" cy="204826"/>
            </a:xfrm>
          </p:grpSpPr>
          <p:sp>
            <p:nvSpPr>
              <p:cNvPr id="218" name="Freeform: Shape 522">
                <a:extLst>
                  <a:ext uri="{FF2B5EF4-FFF2-40B4-BE49-F238E27FC236}">
                    <a16:creationId xmlns:a16="http://schemas.microsoft.com/office/drawing/2014/main" id="{5CBC0F6C-3D0A-48BA-8D8F-13CDFF9BC654}"/>
                  </a:ext>
                </a:extLst>
              </p:cNvPr>
              <p:cNvSpPr/>
              <p:nvPr/>
            </p:nvSpPr>
            <p:spPr>
              <a:xfrm>
                <a:off x="11300396" y="1777955"/>
                <a:ext cx="219814" cy="204826"/>
              </a:xfrm>
              <a:custGeom>
                <a:avLst/>
                <a:gdLst>
                  <a:gd name="connsiteX0" fmla="*/ 677615 w 838200"/>
                  <a:gd name="connsiteY0" fmla="*/ 13598 h 781050"/>
                  <a:gd name="connsiteX1" fmla="*/ 420440 w 838200"/>
                  <a:gd name="connsiteY1" fmla="*/ 56461 h 781050"/>
                  <a:gd name="connsiteX2" fmla="*/ 362338 w 838200"/>
                  <a:gd name="connsiteY2" fmla="*/ 60271 h 781050"/>
                  <a:gd name="connsiteX3" fmla="*/ 116593 w 838200"/>
                  <a:gd name="connsiteY3" fmla="*/ 78368 h 781050"/>
                  <a:gd name="connsiteX4" fmla="*/ 21343 w 838200"/>
                  <a:gd name="connsiteY4" fmla="*/ 481276 h 781050"/>
                  <a:gd name="connsiteX5" fmla="*/ 554743 w 838200"/>
                  <a:gd name="connsiteY5" fmla="*/ 770836 h 781050"/>
                  <a:gd name="connsiteX6" fmla="*/ 830968 w 838200"/>
                  <a:gd name="connsiteY6" fmla="*/ 230768 h 781050"/>
                  <a:gd name="connsiteX7" fmla="*/ 677615 w 838200"/>
                  <a:gd name="connsiteY7" fmla="*/ 13598 h 781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38200" h="781050">
                    <a:moveTo>
                      <a:pt x="677615" y="13598"/>
                    </a:moveTo>
                    <a:cubicBezTo>
                      <a:pt x="530931" y="-28312"/>
                      <a:pt x="517595" y="38363"/>
                      <a:pt x="420440" y="56461"/>
                    </a:cubicBezTo>
                    <a:lnTo>
                      <a:pt x="362338" y="60271"/>
                    </a:lnTo>
                    <a:cubicBezTo>
                      <a:pt x="264231" y="52651"/>
                      <a:pt x="251848" y="-25454"/>
                      <a:pt x="116593" y="78368"/>
                    </a:cubicBezTo>
                    <a:cubicBezTo>
                      <a:pt x="-565" y="189811"/>
                      <a:pt x="-23425" y="338401"/>
                      <a:pt x="21343" y="481276"/>
                    </a:cubicBezTo>
                    <a:cubicBezTo>
                      <a:pt x="91828" y="709876"/>
                      <a:pt x="330906" y="839416"/>
                      <a:pt x="554743" y="770836"/>
                    </a:cubicBezTo>
                    <a:cubicBezTo>
                      <a:pt x="778581" y="702256"/>
                      <a:pt x="892881" y="479371"/>
                      <a:pt x="830968" y="230768"/>
                    </a:cubicBezTo>
                    <a:cubicBezTo>
                      <a:pt x="796678" y="94561"/>
                      <a:pt x="750006" y="42173"/>
                      <a:pt x="677615" y="13598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19" name="Freeform: Shape 523">
                <a:extLst>
                  <a:ext uri="{FF2B5EF4-FFF2-40B4-BE49-F238E27FC236}">
                    <a16:creationId xmlns:a16="http://schemas.microsoft.com/office/drawing/2014/main" id="{3D96D8BB-B8EE-44BC-A379-66A1E8256D43}"/>
                  </a:ext>
                </a:extLst>
              </p:cNvPr>
              <p:cNvSpPr/>
              <p:nvPr/>
            </p:nvSpPr>
            <p:spPr>
              <a:xfrm>
                <a:off x="11432636" y="1778273"/>
                <a:ext cx="89924" cy="202328"/>
              </a:xfrm>
              <a:custGeom>
                <a:avLst/>
                <a:gdLst>
                  <a:gd name="connsiteX0" fmla="*/ 351472 w 342900"/>
                  <a:gd name="connsiteY0" fmla="*/ 373380 h 771525"/>
                  <a:gd name="connsiteX1" fmla="*/ 134303 w 342900"/>
                  <a:gd name="connsiteY1" fmla="*/ 735330 h 771525"/>
                  <a:gd name="connsiteX2" fmla="*/ 0 w 342900"/>
                  <a:gd name="connsiteY2" fmla="*/ 780097 h 771525"/>
                  <a:gd name="connsiteX3" fmla="*/ 175260 w 342900"/>
                  <a:gd name="connsiteY3" fmla="*/ 361950 h 771525"/>
                  <a:gd name="connsiteX4" fmla="*/ 155258 w 342900"/>
                  <a:gd name="connsiteY4" fmla="*/ 126682 h 771525"/>
                  <a:gd name="connsiteX5" fmla="*/ 108585 w 342900"/>
                  <a:gd name="connsiteY5" fmla="*/ 0 h 771525"/>
                  <a:gd name="connsiteX6" fmla="*/ 179070 w 342900"/>
                  <a:gd name="connsiteY6" fmla="*/ 15240 h 771525"/>
                  <a:gd name="connsiteX7" fmla="*/ 351472 w 342900"/>
                  <a:gd name="connsiteY7" fmla="*/ 373380 h 771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42900" h="771525">
                    <a:moveTo>
                      <a:pt x="351472" y="373380"/>
                    </a:moveTo>
                    <a:cubicBezTo>
                      <a:pt x="341947" y="531495"/>
                      <a:pt x="274320" y="655320"/>
                      <a:pt x="134303" y="735330"/>
                    </a:cubicBezTo>
                    <a:cubicBezTo>
                      <a:pt x="92392" y="759143"/>
                      <a:pt x="46672" y="772477"/>
                      <a:pt x="0" y="780097"/>
                    </a:cubicBezTo>
                    <a:cubicBezTo>
                      <a:pt x="124778" y="666750"/>
                      <a:pt x="173355" y="530543"/>
                      <a:pt x="175260" y="361950"/>
                    </a:cubicBezTo>
                    <a:cubicBezTo>
                      <a:pt x="176213" y="280035"/>
                      <a:pt x="172403" y="211455"/>
                      <a:pt x="155258" y="126682"/>
                    </a:cubicBezTo>
                    <a:cubicBezTo>
                      <a:pt x="149542" y="99060"/>
                      <a:pt x="141922" y="74295"/>
                      <a:pt x="108585" y="0"/>
                    </a:cubicBezTo>
                    <a:cubicBezTo>
                      <a:pt x="125730" y="3810"/>
                      <a:pt x="162878" y="12382"/>
                      <a:pt x="179070" y="15240"/>
                    </a:cubicBezTo>
                    <a:cubicBezTo>
                      <a:pt x="254317" y="40957"/>
                      <a:pt x="332422" y="140017"/>
                      <a:pt x="351472" y="373380"/>
                    </a:cubicBezTo>
                    <a:close/>
                  </a:path>
                </a:pathLst>
              </a:custGeom>
              <a:solidFill>
                <a:srgbClr val="CD4E4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209" name="Group 513">
              <a:extLst>
                <a:ext uri="{FF2B5EF4-FFF2-40B4-BE49-F238E27FC236}">
                  <a16:creationId xmlns:a16="http://schemas.microsoft.com/office/drawing/2014/main" id="{491A3EBE-C6EC-4CDB-94E6-067489750F95}"/>
                </a:ext>
              </a:extLst>
            </p:cNvPr>
            <p:cNvGrpSpPr/>
            <p:nvPr/>
          </p:nvGrpSpPr>
          <p:grpSpPr>
            <a:xfrm>
              <a:off x="9283024" y="4032168"/>
              <a:ext cx="162467" cy="156806"/>
              <a:chOff x="11200978" y="1652691"/>
              <a:chExt cx="162467" cy="156806"/>
            </a:xfrm>
          </p:grpSpPr>
          <p:sp>
            <p:nvSpPr>
              <p:cNvPr id="216" name="Freeform: Shape 520">
                <a:extLst>
                  <a:ext uri="{FF2B5EF4-FFF2-40B4-BE49-F238E27FC236}">
                    <a16:creationId xmlns:a16="http://schemas.microsoft.com/office/drawing/2014/main" id="{200D5FBA-99D0-4719-9054-BCC712AC9A65}"/>
                  </a:ext>
                </a:extLst>
              </p:cNvPr>
              <p:cNvSpPr/>
              <p:nvPr/>
            </p:nvSpPr>
            <p:spPr>
              <a:xfrm>
                <a:off x="11200978" y="1652691"/>
                <a:ext cx="162362" cy="154869"/>
              </a:xfrm>
              <a:custGeom>
                <a:avLst/>
                <a:gdLst>
                  <a:gd name="connsiteX0" fmla="*/ 569039 w 619125"/>
                  <a:gd name="connsiteY0" fmla="*/ 109306 h 590550"/>
                  <a:gd name="connsiteX1" fmla="*/ 381397 w 619125"/>
                  <a:gd name="connsiteY1" fmla="*/ 74063 h 590550"/>
                  <a:gd name="connsiteX2" fmla="*/ 340439 w 619125"/>
                  <a:gd name="connsiteY2" fmla="*/ 61681 h 590550"/>
                  <a:gd name="connsiteX3" fmla="*/ 167084 w 619125"/>
                  <a:gd name="connsiteY3" fmla="*/ 12151 h 590550"/>
                  <a:gd name="connsiteX4" fmla="*/ 397 w 619125"/>
                  <a:gd name="connsiteY4" fmla="*/ 265516 h 590550"/>
                  <a:gd name="connsiteX5" fmla="*/ 294719 w 619125"/>
                  <a:gd name="connsiteY5" fmla="*/ 597938 h 590550"/>
                  <a:gd name="connsiteX6" fmla="*/ 620474 w 619125"/>
                  <a:gd name="connsiteY6" fmla="*/ 295996 h 590550"/>
                  <a:gd name="connsiteX7" fmla="*/ 569039 w 619125"/>
                  <a:gd name="connsiteY7" fmla="*/ 109306 h 5905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19125" h="590550">
                    <a:moveTo>
                      <a:pt x="569039" y="109306"/>
                    </a:moveTo>
                    <a:cubicBezTo>
                      <a:pt x="478552" y="43583"/>
                      <a:pt x="451882" y="86446"/>
                      <a:pt x="381397" y="74063"/>
                    </a:cubicBezTo>
                    <a:lnTo>
                      <a:pt x="340439" y="61681"/>
                    </a:lnTo>
                    <a:cubicBezTo>
                      <a:pt x="274717" y="32153"/>
                      <a:pt x="285194" y="-24997"/>
                      <a:pt x="167084" y="12151"/>
                    </a:cubicBezTo>
                    <a:cubicBezTo>
                      <a:pt x="58499" y="59776"/>
                      <a:pt x="6112" y="155978"/>
                      <a:pt x="397" y="265516"/>
                    </a:cubicBezTo>
                    <a:cubicBezTo>
                      <a:pt x="-8176" y="440776"/>
                      <a:pt x="123269" y="589366"/>
                      <a:pt x="294719" y="597938"/>
                    </a:cubicBezTo>
                    <a:cubicBezTo>
                      <a:pt x="466169" y="606511"/>
                      <a:pt x="600472" y="481733"/>
                      <a:pt x="620474" y="295996"/>
                    </a:cubicBezTo>
                    <a:cubicBezTo>
                      <a:pt x="630952" y="195031"/>
                      <a:pt x="611902" y="147406"/>
                      <a:pt x="569039" y="109306"/>
                    </a:cubicBezTo>
                    <a:close/>
                  </a:path>
                </a:pathLst>
              </a:custGeom>
              <a:solidFill>
                <a:srgbClr val="ED7D3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17" name="Freeform: Shape 521">
                <a:extLst>
                  <a:ext uri="{FF2B5EF4-FFF2-40B4-BE49-F238E27FC236}">
                    <a16:creationId xmlns:a16="http://schemas.microsoft.com/office/drawing/2014/main" id="{632D2952-C426-42F6-8355-9A1AE75CD60B}"/>
                  </a:ext>
                </a:extLst>
              </p:cNvPr>
              <p:cNvSpPr/>
              <p:nvPr/>
            </p:nvSpPr>
            <p:spPr>
              <a:xfrm>
                <a:off x="11268525" y="1674611"/>
                <a:ext cx="94920" cy="134886"/>
              </a:xfrm>
              <a:custGeom>
                <a:avLst/>
                <a:gdLst>
                  <a:gd name="connsiteX0" fmla="*/ 343852 w 361950"/>
                  <a:gd name="connsiteY0" fmla="*/ 318135 h 514350"/>
                  <a:gd name="connsiteX1" fmla="*/ 103822 w 361950"/>
                  <a:gd name="connsiteY1" fmla="*/ 512445 h 514350"/>
                  <a:gd name="connsiteX2" fmla="*/ 0 w 361950"/>
                  <a:gd name="connsiteY2" fmla="*/ 509588 h 514350"/>
                  <a:gd name="connsiteX3" fmla="*/ 225742 w 361950"/>
                  <a:gd name="connsiteY3" fmla="*/ 265748 h 514350"/>
                  <a:gd name="connsiteX4" fmla="*/ 271463 w 361950"/>
                  <a:gd name="connsiteY4" fmla="*/ 99060 h 514350"/>
                  <a:gd name="connsiteX5" fmla="*/ 271463 w 361950"/>
                  <a:gd name="connsiteY5" fmla="*/ 0 h 514350"/>
                  <a:gd name="connsiteX6" fmla="*/ 316230 w 361950"/>
                  <a:gd name="connsiteY6" fmla="*/ 28575 h 514350"/>
                  <a:gd name="connsiteX7" fmla="*/ 343852 w 361950"/>
                  <a:gd name="connsiteY7" fmla="*/ 318135 h 5143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61950" h="514350">
                    <a:moveTo>
                      <a:pt x="343852" y="318135"/>
                    </a:moveTo>
                    <a:cubicBezTo>
                      <a:pt x="298132" y="424815"/>
                      <a:pt x="220027" y="492443"/>
                      <a:pt x="103822" y="512445"/>
                    </a:cubicBezTo>
                    <a:cubicBezTo>
                      <a:pt x="69532" y="518160"/>
                      <a:pt x="34290" y="516255"/>
                      <a:pt x="0" y="509588"/>
                    </a:cubicBezTo>
                    <a:cubicBezTo>
                      <a:pt x="114300" y="462915"/>
                      <a:pt x="181927" y="381000"/>
                      <a:pt x="225742" y="265748"/>
                    </a:cubicBezTo>
                    <a:cubicBezTo>
                      <a:pt x="246697" y="209550"/>
                      <a:pt x="261938" y="161925"/>
                      <a:pt x="271463" y="99060"/>
                    </a:cubicBezTo>
                    <a:cubicBezTo>
                      <a:pt x="274320" y="78105"/>
                      <a:pt x="275272" y="60008"/>
                      <a:pt x="271463" y="0"/>
                    </a:cubicBezTo>
                    <a:cubicBezTo>
                      <a:pt x="281940" y="6668"/>
                      <a:pt x="305753" y="21908"/>
                      <a:pt x="316230" y="28575"/>
                    </a:cubicBezTo>
                    <a:cubicBezTo>
                      <a:pt x="360045" y="65723"/>
                      <a:pt x="389572" y="153352"/>
                      <a:pt x="343852" y="318135"/>
                    </a:cubicBezTo>
                    <a:close/>
                  </a:path>
                </a:pathLst>
              </a:custGeom>
              <a:solidFill>
                <a:srgbClr val="CD4E4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210" name="Group 514">
              <a:extLst>
                <a:ext uri="{FF2B5EF4-FFF2-40B4-BE49-F238E27FC236}">
                  <a16:creationId xmlns:a16="http://schemas.microsoft.com/office/drawing/2014/main" id="{98A507FE-B97B-4593-9619-FD4F134EC326}"/>
                </a:ext>
              </a:extLst>
            </p:cNvPr>
            <p:cNvGrpSpPr/>
            <p:nvPr/>
          </p:nvGrpSpPr>
          <p:grpSpPr>
            <a:xfrm>
              <a:off x="9789449" y="3902402"/>
              <a:ext cx="222164" cy="204826"/>
              <a:chOff x="11300396" y="1777955"/>
              <a:chExt cx="222164" cy="204826"/>
            </a:xfrm>
          </p:grpSpPr>
          <p:sp>
            <p:nvSpPr>
              <p:cNvPr id="214" name="Freeform: Shape 518">
                <a:extLst>
                  <a:ext uri="{FF2B5EF4-FFF2-40B4-BE49-F238E27FC236}">
                    <a16:creationId xmlns:a16="http://schemas.microsoft.com/office/drawing/2014/main" id="{DB2C8A7E-8FFC-4415-8F8E-7F3A90AD331C}"/>
                  </a:ext>
                </a:extLst>
              </p:cNvPr>
              <p:cNvSpPr/>
              <p:nvPr/>
            </p:nvSpPr>
            <p:spPr>
              <a:xfrm>
                <a:off x="11300396" y="1777955"/>
                <a:ext cx="219814" cy="204826"/>
              </a:xfrm>
              <a:custGeom>
                <a:avLst/>
                <a:gdLst>
                  <a:gd name="connsiteX0" fmla="*/ 677615 w 838200"/>
                  <a:gd name="connsiteY0" fmla="*/ 13598 h 781050"/>
                  <a:gd name="connsiteX1" fmla="*/ 420440 w 838200"/>
                  <a:gd name="connsiteY1" fmla="*/ 56461 h 781050"/>
                  <a:gd name="connsiteX2" fmla="*/ 362338 w 838200"/>
                  <a:gd name="connsiteY2" fmla="*/ 60271 h 781050"/>
                  <a:gd name="connsiteX3" fmla="*/ 116593 w 838200"/>
                  <a:gd name="connsiteY3" fmla="*/ 78368 h 781050"/>
                  <a:gd name="connsiteX4" fmla="*/ 21343 w 838200"/>
                  <a:gd name="connsiteY4" fmla="*/ 481276 h 781050"/>
                  <a:gd name="connsiteX5" fmla="*/ 554743 w 838200"/>
                  <a:gd name="connsiteY5" fmla="*/ 770836 h 781050"/>
                  <a:gd name="connsiteX6" fmla="*/ 830968 w 838200"/>
                  <a:gd name="connsiteY6" fmla="*/ 230768 h 781050"/>
                  <a:gd name="connsiteX7" fmla="*/ 677615 w 838200"/>
                  <a:gd name="connsiteY7" fmla="*/ 13598 h 781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38200" h="781050">
                    <a:moveTo>
                      <a:pt x="677615" y="13598"/>
                    </a:moveTo>
                    <a:cubicBezTo>
                      <a:pt x="530931" y="-28312"/>
                      <a:pt x="517595" y="38363"/>
                      <a:pt x="420440" y="56461"/>
                    </a:cubicBezTo>
                    <a:lnTo>
                      <a:pt x="362338" y="60271"/>
                    </a:lnTo>
                    <a:cubicBezTo>
                      <a:pt x="264231" y="52651"/>
                      <a:pt x="251848" y="-25454"/>
                      <a:pt x="116593" y="78368"/>
                    </a:cubicBezTo>
                    <a:cubicBezTo>
                      <a:pt x="-565" y="189811"/>
                      <a:pt x="-23425" y="338401"/>
                      <a:pt x="21343" y="481276"/>
                    </a:cubicBezTo>
                    <a:cubicBezTo>
                      <a:pt x="91828" y="709876"/>
                      <a:pt x="330906" y="839416"/>
                      <a:pt x="554743" y="770836"/>
                    </a:cubicBezTo>
                    <a:cubicBezTo>
                      <a:pt x="778581" y="702256"/>
                      <a:pt x="892881" y="479371"/>
                      <a:pt x="830968" y="230768"/>
                    </a:cubicBezTo>
                    <a:cubicBezTo>
                      <a:pt x="796678" y="94561"/>
                      <a:pt x="750006" y="42173"/>
                      <a:pt x="677615" y="13598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15" name="Freeform: Shape 519">
                <a:extLst>
                  <a:ext uri="{FF2B5EF4-FFF2-40B4-BE49-F238E27FC236}">
                    <a16:creationId xmlns:a16="http://schemas.microsoft.com/office/drawing/2014/main" id="{AD84A32F-0837-4A5B-B23C-E45BD2C35D78}"/>
                  </a:ext>
                </a:extLst>
              </p:cNvPr>
              <p:cNvSpPr/>
              <p:nvPr/>
            </p:nvSpPr>
            <p:spPr>
              <a:xfrm>
                <a:off x="11432636" y="1778273"/>
                <a:ext cx="89924" cy="202328"/>
              </a:xfrm>
              <a:custGeom>
                <a:avLst/>
                <a:gdLst>
                  <a:gd name="connsiteX0" fmla="*/ 351472 w 342900"/>
                  <a:gd name="connsiteY0" fmla="*/ 373380 h 771525"/>
                  <a:gd name="connsiteX1" fmla="*/ 134303 w 342900"/>
                  <a:gd name="connsiteY1" fmla="*/ 735330 h 771525"/>
                  <a:gd name="connsiteX2" fmla="*/ 0 w 342900"/>
                  <a:gd name="connsiteY2" fmla="*/ 780097 h 771525"/>
                  <a:gd name="connsiteX3" fmla="*/ 175260 w 342900"/>
                  <a:gd name="connsiteY3" fmla="*/ 361950 h 771525"/>
                  <a:gd name="connsiteX4" fmla="*/ 155258 w 342900"/>
                  <a:gd name="connsiteY4" fmla="*/ 126682 h 771525"/>
                  <a:gd name="connsiteX5" fmla="*/ 108585 w 342900"/>
                  <a:gd name="connsiteY5" fmla="*/ 0 h 771525"/>
                  <a:gd name="connsiteX6" fmla="*/ 179070 w 342900"/>
                  <a:gd name="connsiteY6" fmla="*/ 15240 h 771525"/>
                  <a:gd name="connsiteX7" fmla="*/ 351472 w 342900"/>
                  <a:gd name="connsiteY7" fmla="*/ 373380 h 771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42900" h="771525">
                    <a:moveTo>
                      <a:pt x="351472" y="373380"/>
                    </a:moveTo>
                    <a:cubicBezTo>
                      <a:pt x="341947" y="531495"/>
                      <a:pt x="274320" y="655320"/>
                      <a:pt x="134303" y="735330"/>
                    </a:cubicBezTo>
                    <a:cubicBezTo>
                      <a:pt x="92392" y="759143"/>
                      <a:pt x="46672" y="772477"/>
                      <a:pt x="0" y="780097"/>
                    </a:cubicBezTo>
                    <a:cubicBezTo>
                      <a:pt x="124778" y="666750"/>
                      <a:pt x="173355" y="530543"/>
                      <a:pt x="175260" y="361950"/>
                    </a:cubicBezTo>
                    <a:cubicBezTo>
                      <a:pt x="176213" y="280035"/>
                      <a:pt x="172403" y="211455"/>
                      <a:pt x="155258" y="126682"/>
                    </a:cubicBezTo>
                    <a:cubicBezTo>
                      <a:pt x="149542" y="99060"/>
                      <a:pt x="141922" y="74295"/>
                      <a:pt x="108585" y="0"/>
                    </a:cubicBezTo>
                    <a:cubicBezTo>
                      <a:pt x="125730" y="3810"/>
                      <a:pt x="162878" y="12382"/>
                      <a:pt x="179070" y="15240"/>
                    </a:cubicBezTo>
                    <a:cubicBezTo>
                      <a:pt x="254317" y="40957"/>
                      <a:pt x="332422" y="140017"/>
                      <a:pt x="351472" y="373380"/>
                    </a:cubicBezTo>
                    <a:close/>
                  </a:path>
                </a:pathLst>
              </a:custGeom>
              <a:solidFill>
                <a:srgbClr val="CD4E4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211" name="Group 515">
              <a:extLst>
                <a:ext uri="{FF2B5EF4-FFF2-40B4-BE49-F238E27FC236}">
                  <a16:creationId xmlns:a16="http://schemas.microsoft.com/office/drawing/2014/main" id="{A76E0A63-674D-474D-B9B0-04A970C7ECA4}"/>
                </a:ext>
              </a:extLst>
            </p:cNvPr>
            <p:cNvGrpSpPr/>
            <p:nvPr/>
          </p:nvGrpSpPr>
          <p:grpSpPr>
            <a:xfrm>
              <a:off x="8717052" y="3970825"/>
              <a:ext cx="194966" cy="179751"/>
              <a:chOff x="11300396" y="1777955"/>
              <a:chExt cx="222164" cy="204826"/>
            </a:xfrm>
          </p:grpSpPr>
          <p:sp>
            <p:nvSpPr>
              <p:cNvPr id="212" name="Freeform: Shape 516">
                <a:extLst>
                  <a:ext uri="{FF2B5EF4-FFF2-40B4-BE49-F238E27FC236}">
                    <a16:creationId xmlns:a16="http://schemas.microsoft.com/office/drawing/2014/main" id="{776CAFA5-F870-41D7-BA72-93A7E0102A61}"/>
                  </a:ext>
                </a:extLst>
              </p:cNvPr>
              <p:cNvSpPr/>
              <p:nvPr/>
            </p:nvSpPr>
            <p:spPr>
              <a:xfrm>
                <a:off x="11300396" y="1777955"/>
                <a:ext cx="219814" cy="204826"/>
              </a:xfrm>
              <a:custGeom>
                <a:avLst/>
                <a:gdLst>
                  <a:gd name="connsiteX0" fmla="*/ 677615 w 838200"/>
                  <a:gd name="connsiteY0" fmla="*/ 13598 h 781050"/>
                  <a:gd name="connsiteX1" fmla="*/ 420440 w 838200"/>
                  <a:gd name="connsiteY1" fmla="*/ 56461 h 781050"/>
                  <a:gd name="connsiteX2" fmla="*/ 362338 w 838200"/>
                  <a:gd name="connsiteY2" fmla="*/ 60271 h 781050"/>
                  <a:gd name="connsiteX3" fmla="*/ 116593 w 838200"/>
                  <a:gd name="connsiteY3" fmla="*/ 78368 h 781050"/>
                  <a:gd name="connsiteX4" fmla="*/ 21343 w 838200"/>
                  <a:gd name="connsiteY4" fmla="*/ 481276 h 781050"/>
                  <a:gd name="connsiteX5" fmla="*/ 554743 w 838200"/>
                  <a:gd name="connsiteY5" fmla="*/ 770836 h 781050"/>
                  <a:gd name="connsiteX6" fmla="*/ 830968 w 838200"/>
                  <a:gd name="connsiteY6" fmla="*/ 230768 h 781050"/>
                  <a:gd name="connsiteX7" fmla="*/ 677615 w 838200"/>
                  <a:gd name="connsiteY7" fmla="*/ 13598 h 781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38200" h="781050">
                    <a:moveTo>
                      <a:pt x="677615" y="13598"/>
                    </a:moveTo>
                    <a:cubicBezTo>
                      <a:pt x="530931" y="-28312"/>
                      <a:pt x="517595" y="38363"/>
                      <a:pt x="420440" y="56461"/>
                    </a:cubicBezTo>
                    <a:lnTo>
                      <a:pt x="362338" y="60271"/>
                    </a:lnTo>
                    <a:cubicBezTo>
                      <a:pt x="264231" y="52651"/>
                      <a:pt x="251848" y="-25454"/>
                      <a:pt x="116593" y="78368"/>
                    </a:cubicBezTo>
                    <a:cubicBezTo>
                      <a:pt x="-565" y="189811"/>
                      <a:pt x="-23425" y="338401"/>
                      <a:pt x="21343" y="481276"/>
                    </a:cubicBezTo>
                    <a:cubicBezTo>
                      <a:pt x="91828" y="709876"/>
                      <a:pt x="330906" y="839416"/>
                      <a:pt x="554743" y="770836"/>
                    </a:cubicBezTo>
                    <a:cubicBezTo>
                      <a:pt x="778581" y="702256"/>
                      <a:pt x="892881" y="479371"/>
                      <a:pt x="830968" y="230768"/>
                    </a:cubicBezTo>
                    <a:cubicBezTo>
                      <a:pt x="796678" y="94561"/>
                      <a:pt x="750006" y="42173"/>
                      <a:pt x="677615" y="13598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13" name="Freeform: Shape 517">
                <a:extLst>
                  <a:ext uri="{FF2B5EF4-FFF2-40B4-BE49-F238E27FC236}">
                    <a16:creationId xmlns:a16="http://schemas.microsoft.com/office/drawing/2014/main" id="{23546104-310D-4663-9640-B6FAB0497590}"/>
                  </a:ext>
                </a:extLst>
              </p:cNvPr>
              <p:cNvSpPr/>
              <p:nvPr/>
            </p:nvSpPr>
            <p:spPr>
              <a:xfrm>
                <a:off x="11432636" y="1778273"/>
                <a:ext cx="89924" cy="202328"/>
              </a:xfrm>
              <a:custGeom>
                <a:avLst/>
                <a:gdLst>
                  <a:gd name="connsiteX0" fmla="*/ 351472 w 342900"/>
                  <a:gd name="connsiteY0" fmla="*/ 373380 h 771525"/>
                  <a:gd name="connsiteX1" fmla="*/ 134303 w 342900"/>
                  <a:gd name="connsiteY1" fmla="*/ 735330 h 771525"/>
                  <a:gd name="connsiteX2" fmla="*/ 0 w 342900"/>
                  <a:gd name="connsiteY2" fmla="*/ 780097 h 771525"/>
                  <a:gd name="connsiteX3" fmla="*/ 175260 w 342900"/>
                  <a:gd name="connsiteY3" fmla="*/ 361950 h 771525"/>
                  <a:gd name="connsiteX4" fmla="*/ 155258 w 342900"/>
                  <a:gd name="connsiteY4" fmla="*/ 126682 h 771525"/>
                  <a:gd name="connsiteX5" fmla="*/ 108585 w 342900"/>
                  <a:gd name="connsiteY5" fmla="*/ 0 h 771525"/>
                  <a:gd name="connsiteX6" fmla="*/ 179070 w 342900"/>
                  <a:gd name="connsiteY6" fmla="*/ 15240 h 771525"/>
                  <a:gd name="connsiteX7" fmla="*/ 351472 w 342900"/>
                  <a:gd name="connsiteY7" fmla="*/ 373380 h 771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42900" h="771525">
                    <a:moveTo>
                      <a:pt x="351472" y="373380"/>
                    </a:moveTo>
                    <a:cubicBezTo>
                      <a:pt x="341947" y="531495"/>
                      <a:pt x="274320" y="655320"/>
                      <a:pt x="134303" y="735330"/>
                    </a:cubicBezTo>
                    <a:cubicBezTo>
                      <a:pt x="92392" y="759143"/>
                      <a:pt x="46672" y="772477"/>
                      <a:pt x="0" y="780097"/>
                    </a:cubicBezTo>
                    <a:cubicBezTo>
                      <a:pt x="124778" y="666750"/>
                      <a:pt x="173355" y="530543"/>
                      <a:pt x="175260" y="361950"/>
                    </a:cubicBezTo>
                    <a:cubicBezTo>
                      <a:pt x="176213" y="280035"/>
                      <a:pt x="172403" y="211455"/>
                      <a:pt x="155258" y="126682"/>
                    </a:cubicBezTo>
                    <a:cubicBezTo>
                      <a:pt x="149542" y="99060"/>
                      <a:pt x="141922" y="74295"/>
                      <a:pt x="108585" y="0"/>
                    </a:cubicBezTo>
                    <a:cubicBezTo>
                      <a:pt x="125730" y="3810"/>
                      <a:pt x="162878" y="12382"/>
                      <a:pt x="179070" y="15240"/>
                    </a:cubicBezTo>
                    <a:cubicBezTo>
                      <a:pt x="254317" y="40957"/>
                      <a:pt x="332422" y="140017"/>
                      <a:pt x="351472" y="373380"/>
                    </a:cubicBezTo>
                    <a:close/>
                  </a:path>
                </a:pathLst>
              </a:custGeom>
              <a:solidFill>
                <a:srgbClr val="CD4E4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  <p:grpSp>
        <p:nvGrpSpPr>
          <p:cNvPr id="413" name="Group 12">
            <a:extLst>
              <a:ext uri="{FF2B5EF4-FFF2-40B4-BE49-F238E27FC236}">
                <a16:creationId xmlns:a16="http://schemas.microsoft.com/office/drawing/2014/main" id="{F49DD71C-CC00-4826-BC5D-E739518DD03C}"/>
              </a:ext>
            </a:extLst>
          </p:cNvPr>
          <p:cNvGrpSpPr/>
          <p:nvPr/>
        </p:nvGrpSpPr>
        <p:grpSpPr>
          <a:xfrm>
            <a:off x="3950648" y="1188207"/>
            <a:ext cx="3651564" cy="3253616"/>
            <a:chOff x="7175530" y="302678"/>
            <a:chExt cx="4470082" cy="3982932"/>
          </a:xfrm>
          <a:solidFill>
            <a:schemeClr val="accent5"/>
          </a:solidFill>
        </p:grpSpPr>
        <p:sp>
          <p:nvSpPr>
            <p:cNvPr id="414" name="Freeform: Shape 13">
              <a:extLst>
                <a:ext uri="{FF2B5EF4-FFF2-40B4-BE49-F238E27FC236}">
                  <a16:creationId xmlns:a16="http://schemas.microsoft.com/office/drawing/2014/main" id="{DC4421E7-B59E-4539-BA12-2C20B2112A59}"/>
                </a:ext>
              </a:extLst>
            </p:cNvPr>
            <p:cNvSpPr/>
            <p:nvPr/>
          </p:nvSpPr>
          <p:spPr>
            <a:xfrm>
              <a:off x="10954097" y="1248254"/>
              <a:ext cx="330313" cy="546735"/>
            </a:xfrm>
            <a:custGeom>
              <a:avLst/>
              <a:gdLst>
                <a:gd name="connsiteX0" fmla="*/ 138113 w 330313"/>
                <a:gd name="connsiteY0" fmla="*/ 266700 h 546735"/>
                <a:gd name="connsiteX1" fmla="*/ 247650 w 330313"/>
                <a:gd name="connsiteY1" fmla="*/ 541020 h 546735"/>
                <a:gd name="connsiteX2" fmla="*/ 241935 w 330313"/>
                <a:gd name="connsiteY2" fmla="*/ 546735 h 546735"/>
                <a:gd name="connsiteX3" fmla="*/ 177165 w 330313"/>
                <a:gd name="connsiteY3" fmla="*/ 516255 h 546735"/>
                <a:gd name="connsiteX4" fmla="*/ 64770 w 330313"/>
                <a:gd name="connsiteY4" fmla="*/ 366713 h 546735"/>
                <a:gd name="connsiteX5" fmla="*/ 5715 w 330313"/>
                <a:gd name="connsiteY5" fmla="*/ 96203 h 546735"/>
                <a:gd name="connsiteX6" fmla="*/ 0 w 330313"/>
                <a:gd name="connsiteY6" fmla="*/ 0 h 546735"/>
                <a:gd name="connsiteX7" fmla="*/ 85725 w 330313"/>
                <a:gd name="connsiteY7" fmla="*/ 64770 h 546735"/>
                <a:gd name="connsiteX8" fmla="*/ 308610 w 330313"/>
                <a:gd name="connsiteY8" fmla="*/ 355283 h 546735"/>
                <a:gd name="connsiteX9" fmla="*/ 325755 w 330313"/>
                <a:gd name="connsiteY9" fmla="*/ 447675 h 546735"/>
                <a:gd name="connsiteX10" fmla="*/ 295275 w 330313"/>
                <a:gd name="connsiteY10" fmla="*/ 495300 h 546735"/>
                <a:gd name="connsiteX11" fmla="*/ 262890 w 330313"/>
                <a:gd name="connsiteY11" fmla="*/ 488633 h 546735"/>
                <a:gd name="connsiteX12" fmla="*/ 183832 w 330313"/>
                <a:gd name="connsiteY12" fmla="*/ 338138 h 546735"/>
                <a:gd name="connsiteX13" fmla="*/ 138113 w 330313"/>
                <a:gd name="connsiteY13" fmla="*/ 266700 h 546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30313" h="546735">
                  <a:moveTo>
                    <a:pt x="138113" y="266700"/>
                  </a:moveTo>
                  <a:cubicBezTo>
                    <a:pt x="180022" y="357188"/>
                    <a:pt x="230505" y="441960"/>
                    <a:pt x="247650" y="541020"/>
                  </a:cubicBezTo>
                  <a:cubicBezTo>
                    <a:pt x="245745" y="542925"/>
                    <a:pt x="243840" y="544830"/>
                    <a:pt x="241935" y="546735"/>
                  </a:cubicBezTo>
                  <a:cubicBezTo>
                    <a:pt x="220027" y="537210"/>
                    <a:pt x="198120" y="528638"/>
                    <a:pt x="177165" y="516255"/>
                  </a:cubicBezTo>
                  <a:cubicBezTo>
                    <a:pt x="120015" y="481965"/>
                    <a:pt x="88582" y="426720"/>
                    <a:pt x="64770" y="366713"/>
                  </a:cubicBezTo>
                  <a:cubicBezTo>
                    <a:pt x="29527" y="280035"/>
                    <a:pt x="13335" y="188595"/>
                    <a:pt x="5715" y="96203"/>
                  </a:cubicBezTo>
                  <a:cubicBezTo>
                    <a:pt x="3810" y="65723"/>
                    <a:pt x="1905" y="36195"/>
                    <a:pt x="0" y="0"/>
                  </a:cubicBezTo>
                  <a:cubicBezTo>
                    <a:pt x="31432" y="23813"/>
                    <a:pt x="60007" y="42863"/>
                    <a:pt x="85725" y="64770"/>
                  </a:cubicBezTo>
                  <a:cubicBezTo>
                    <a:pt x="180975" y="144780"/>
                    <a:pt x="252413" y="244793"/>
                    <a:pt x="308610" y="355283"/>
                  </a:cubicBezTo>
                  <a:cubicBezTo>
                    <a:pt x="322897" y="383858"/>
                    <a:pt x="338138" y="414338"/>
                    <a:pt x="325755" y="447675"/>
                  </a:cubicBezTo>
                  <a:cubicBezTo>
                    <a:pt x="319088" y="464820"/>
                    <a:pt x="307657" y="481013"/>
                    <a:pt x="295275" y="495300"/>
                  </a:cubicBezTo>
                  <a:cubicBezTo>
                    <a:pt x="280988" y="510540"/>
                    <a:pt x="272415" y="507683"/>
                    <a:pt x="262890" y="488633"/>
                  </a:cubicBezTo>
                  <a:cubicBezTo>
                    <a:pt x="237172" y="438150"/>
                    <a:pt x="211455" y="387667"/>
                    <a:pt x="183832" y="338138"/>
                  </a:cubicBezTo>
                  <a:cubicBezTo>
                    <a:pt x="169545" y="313373"/>
                    <a:pt x="153352" y="290513"/>
                    <a:pt x="138113" y="26670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415" name="Group 14">
              <a:extLst>
                <a:ext uri="{FF2B5EF4-FFF2-40B4-BE49-F238E27FC236}">
                  <a16:creationId xmlns:a16="http://schemas.microsoft.com/office/drawing/2014/main" id="{C8C79AD8-4BAA-4210-A332-401A1C6B12CB}"/>
                </a:ext>
              </a:extLst>
            </p:cNvPr>
            <p:cNvGrpSpPr/>
            <p:nvPr/>
          </p:nvGrpSpPr>
          <p:grpSpPr>
            <a:xfrm>
              <a:off x="8086008" y="302678"/>
              <a:ext cx="2157116" cy="1770058"/>
              <a:chOff x="8086008" y="302678"/>
              <a:chExt cx="2157116" cy="1770058"/>
            </a:xfrm>
            <a:grpFill/>
          </p:grpSpPr>
          <p:sp>
            <p:nvSpPr>
              <p:cNvPr id="436" name="Freeform: Shape 35">
                <a:extLst>
                  <a:ext uri="{FF2B5EF4-FFF2-40B4-BE49-F238E27FC236}">
                    <a16:creationId xmlns:a16="http://schemas.microsoft.com/office/drawing/2014/main" id="{1F834B71-68ED-4E9B-A83E-4CA937BCA999}"/>
                  </a:ext>
                </a:extLst>
              </p:cNvPr>
              <p:cNvSpPr/>
              <p:nvPr/>
            </p:nvSpPr>
            <p:spPr>
              <a:xfrm>
                <a:off x="8086008" y="302678"/>
                <a:ext cx="1271699" cy="869761"/>
              </a:xfrm>
              <a:custGeom>
                <a:avLst/>
                <a:gdLst>
                  <a:gd name="connsiteX0" fmla="*/ 683054 w 1271699"/>
                  <a:gd name="connsiteY0" fmla="*/ 397889 h 869761"/>
                  <a:gd name="connsiteX1" fmla="*/ 675434 w 1271699"/>
                  <a:gd name="connsiteY1" fmla="*/ 474089 h 869761"/>
                  <a:gd name="connsiteX2" fmla="*/ 643049 w 1271699"/>
                  <a:gd name="connsiteY2" fmla="*/ 458849 h 869761"/>
                  <a:gd name="connsiteX3" fmla="*/ 647812 w 1271699"/>
                  <a:gd name="connsiteY3" fmla="*/ 384554 h 869761"/>
                  <a:gd name="connsiteX4" fmla="*/ 623047 w 1271699"/>
                  <a:gd name="connsiteY4" fmla="*/ 375981 h 869761"/>
                  <a:gd name="connsiteX5" fmla="*/ 537322 w 1271699"/>
                  <a:gd name="connsiteY5" fmla="*/ 516951 h 869761"/>
                  <a:gd name="connsiteX6" fmla="*/ 368729 w 1271699"/>
                  <a:gd name="connsiteY6" fmla="*/ 741741 h 869761"/>
                  <a:gd name="connsiteX7" fmla="*/ 234427 w 1271699"/>
                  <a:gd name="connsiteY7" fmla="*/ 849374 h 869761"/>
                  <a:gd name="connsiteX8" fmla="*/ 162989 w 1271699"/>
                  <a:gd name="connsiteY8" fmla="*/ 869376 h 869761"/>
                  <a:gd name="connsiteX9" fmla="*/ 114412 w 1271699"/>
                  <a:gd name="connsiteY9" fmla="*/ 838896 h 869761"/>
                  <a:gd name="connsiteX10" fmla="*/ 97267 w 1271699"/>
                  <a:gd name="connsiteY10" fmla="*/ 773174 h 869761"/>
                  <a:gd name="connsiteX11" fmla="*/ 72502 w 1271699"/>
                  <a:gd name="connsiteY11" fmla="*/ 742694 h 869761"/>
                  <a:gd name="connsiteX12" fmla="*/ 1064 w 1271699"/>
                  <a:gd name="connsiteY12" fmla="*/ 618869 h 869761"/>
                  <a:gd name="connsiteX13" fmla="*/ 92504 w 1271699"/>
                  <a:gd name="connsiteY13" fmla="*/ 455991 h 869761"/>
                  <a:gd name="connsiteX14" fmla="*/ 172514 w 1271699"/>
                  <a:gd name="connsiteY14" fmla="*/ 465516 h 869761"/>
                  <a:gd name="connsiteX15" fmla="*/ 101077 w 1271699"/>
                  <a:gd name="connsiteY15" fmla="*/ 501711 h 869761"/>
                  <a:gd name="connsiteX16" fmla="*/ 22972 w 1271699"/>
                  <a:gd name="connsiteY16" fmla="*/ 615059 h 869761"/>
                  <a:gd name="connsiteX17" fmla="*/ 92504 w 1271699"/>
                  <a:gd name="connsiteY17" fmla="*/ 723644 h 869761"/>
                  <a:gd name="connsiteX18" fmla="*/ 108697 w 1271699"/>
                  <a:gd name="connsiteY18" fmla="*/ 654111 h 869761"/>
                  <a:gd name="connsiteX19" fmla="*/ 275384 w 1271699"/>
                  <a:gd name="connsiteY19" fmla="*/ 414081 h 869761"/>
                  <a:gd name="connsiteX20" fmla="*/ 341107 w 1271699"/>
                  <a:gd name="connsiteY20" fmla="*/ 389316 h 869761"/>
                  <a:gd name="connsiteX21" fmla="*/ 403019 w 1271699"/>
                  <a:gd name="connsiteY21" fmla="*/ 446466 h 869761"/>
                  <a:gd name="connsiteX22" fmla="*/ 359204 w 1271699"/>
                  <a:gd name="connsiteY22" fmla="*/ 581721 h 869761"/>
                  <a:gd name="connsiteX23" fmla="*/ 139177 w 1271699"/>
                  <a:gd name="connsiteY23" fmla="*/ 744599 h 869761"/>
                  <a:gd name="connsiteX24" fmla="*/ 112507 w 1271699"/>
                  <a:gd name="connsiteY24" fmla="*/ 749361 h 869761"/>
                  <a:gd name="connsiteX25" fmla="*/ 132509 w 1271699"/>
                  <a:gd name="connsiteY25" fmla="*/ 822704 h 869761"/>
                  <a:gd name="connsiteX26" fmla="*/ 195374 w 1271699"/>
                  <a:gd name="connsiteY26" fmla="*/ 840801 h 869761"/>
                  <a:gd name="connsiteX27" fmla="*/ 287767 w 1271699"/>
                  <a:gd name="connsiteY27" fmla="*/ 771269 h 869761"/>
                  <a:gd name="connsiteX28" fmla="*/ 495412 w 1271699"/>
                  <a:gd name="connsiteY28" fmla="*/ 460754 h 869761"/>
                  <a:gd name="connsiteX29" fmla="*/ 551609 w 1271699"/>
                  <a:gd name="connsiteY29" fmla="*/ 360741 h 869761"/>
                  <a:gd name="connsiteX30" fmla="*/ 486839 w 1271699"/>
                  <a:gd name="connsiteY30" fmla="*/ 350264 h 869761"/>
                  <a:gd name="connsiteX31" fmla="*/ 378254 w 1271699"/>
                  <a:gd name="connsiteY31" fmla="*/ 340739 h 869761"/>
                  <a:gd name="connsiteX32" fmla="*/ 303007 w 1271699"/>
                  <a:gd name="connsiteY32" fmla="*/ 380744 h 869761"/>
                  <a:gd name="connsiteX33" fmla="*/ 393494 w 1271699"/>
                  <a:gd name="connsiteY33" fmla="*/ 278826 h 869761"/>
                  <a:gd name="connsiteX34" fmla="*/ 558277 w 1271699"/>
                  <a:gd name="connsiteY34" fmla="*/ 303591 h 869761"/>
                  <a:gd name="connsiteX35" fmla="*/ 596377 w 1271699"/>
                  <a:gd name="connsiteY35" fmla="*/ 289304 h 869761"/>
                  <a:gd name="connsiteX36" fmla="*/ 730679 w 1271699"/>
                  <a:gd name="connsiteY36" fmla="*/ 107376 h 869761"/>
                  <a:gd name="connsiteX37" fmla="*/ 823072 w 1271699"/>
                  <a:gd name="connsiteY37" fmla="*/ 27366 h 869761"/>
                  <a:gd name="connsiteX38" fmla="*/ 719249 w 1271699"/>
                  <a:gd name="connsiteY38" fmla="*/ 26414 h 869761"/>
                  <a:gd name="connsiteX39" fmla="*/ 464932 w 1271699"/>
                  <a:gd name="connsiteY39" fmla="*/ 94994 h 869761"/>
                  <a:gd name="connsiteX40" fmla="*/ 327772 w 1271699"/>
                  <a:gd name="connsiteY40" fmla="*/ 199769 h 869761"/>
                  <a:gd name="connsiteX41" fmla="*/ 294434 w 1271699"/>
                  <a:gd name="connsiteY41" fmla="*/ 300734 h 869761"/>
                  <a:gd name="connsiteX42" fmla="*/ 315389 w 1271699"/>
                  <a:gd name="connsiteY42" fmla="*/ 139761 h 869761"/>
                  <a:gd name="connsiteX43" fmla="*/ 454454 w 1271699"/>
                  <a:gd name="connsiteY43" fmla="*/ 46416 h 869761"/>
                  <a:gd name="connsiteX44" fmla="*/ 680197 w 1271699"/>
                  <a:gd name="connsiteY44" fmla="*/ 1649 h 869761"/>
                  <a:gd name="connsiteX45" fmla="*/ 860219 w 1271699"/>
                  <a:gd name="connsiteY45" fmla="*/ 16889 h 869761"/>
                  <a:gd name="connsiteX46" fmla="*/ 901177 w 1271699"/>
                  <a:gd name="connsiteY46" fmla="*/ 13079 h 869761"/>
                  <a:gd name="connsiteX47" fmla="*/ 940229 w 1271699"/>
                  <a:gd name="connsiteY47" fmla="*/ 15936 h 869761"/>
                  <a:gd name="connsiteX48" fmla="*/ 954517 w 1271699"/>
                  <a:gd name="connsiteY48" fmla="*/ 31176 h 869761"/>
                  <a:gd name="connsiteX49" fmla="*/ 942134 w 1271699"/>
                  <a:gd name="connsiteY49" fmla="*/ 48321 h 869761"/>
                  <a:gd name="connsiteX50" fmla="*/ 896414 w 1271699"/>
                  <a:gd name="connsiteY50" fmla="*/ 49274 h 869761"/>
                  <a:gd name="connsiteX51" fmla="*/ 853552 w 1271699"/>
                  <a:gd name="connsiteY51" fmla="*/ 60704 h 869761"/>
                  <a:gd name="connsiteX52" fmla="*/ 739252 w 1271699"/>
                  <a:gd name="connsiteY52" fmla="*/ 194054 h 869761"/>
                  <a:gd name="connsiteX53" fmla="*/ 648764 w 1271699"/>
                  <a:gd name="connsiteY53" fmla="*/ 332166 h 869761"/>
                  <a:gd name="connsiteX54" fmla="*/ 707819 w 1271699"/>
                  <a:gd name="connsiteY54" fmla="*/ 341691 h 869761"/>
                  <a:gd name="connsiteX55" fmla="*/ 786877 w 1271699"/>
                  <a:gd name="connsiteY55" fmla="*/ 324546 h 869761"/>
                  <a:gd name="connsiteX56" fmla="*/ 813547 w 1271699"/>
                  <a:gd name="connsiteY56" fmla="*/ 308354 h 869761"/>
                  <a:gd name="connsiteX57" fmla="*/ 984044 w 1271699"/>
                  <a:gd name="connsiteY57" fmla="*/ 116901 h 869761"/>
                  <a:gd name="connsiteX58" fmla="*/ 1165972 w 1271699"/>
                  <a:gd name="connsiteY58" fmla="*/ 48321 h 869761"/>
                  <a:gd name="connsiteX59" fmla="*/ 1271699 w 1271699"/>
                  <a:gd name="connsiteY59" fmla="*/ 63561 h 869761"/>
                  <a:gd name="connsiteX60" fmla="*/ 1270747 w 1271699"/>
                  <a:gd name="connsiteY60" fmla="*/ 69276 h 869761"/>
                  <a:gd name="connsiteX61" fmla="*/ 1191689 w 1271699"/>
                  <a:gd name="connsiteY61" fmla="*/ 83564 h 869761"/>
                  <a:gd name="connsiteX62" fmla="*/ 1016429 w 1271699"/>
                  <a:gd name="connsiteY62" fmla="*/ 184529 h 869761"/>
                  <a:gd name="connsiteX63" fmla="*/ 875459 w 1271699"/>
                  <a:gd name="connsiteY63" fmla="*/ 323594 h 869761"/>
                  <a:gd name="connsiteX64" fmla="*/ 871649 w 1271699"/>
                  <a:gd name="connsiteY64" fmla="*/ 329309 h 869761"/>
                  <a:gd name="connsiteX65" fmla="*/ 905939 w 1271699"/>
                  <a:gd name="connsiteY65" fmla="*/ 350264 h 869761"/>
                  <a:gd name="connsiteX66" fmla="*/ 898319 w 1271699"/>
                  <a:gd name="connsiteY66" fmla="*/ 407414 h 869761"/>
                  <a:gd name="connsiteX67" fmla="*/ 817357 w 1271699"/>
                  <a:gd name="connsiteY67" fmla="*/ 423606 h 869761"/>
                  <a:gd name="connsiteX68" fmla="*/ 794497 w 1271699"/>
                  <a:gd name="connsiteY68" fmla="*/ 436941 h 869761"/>
                  <a:gd name="connsiteX69" fmla="*/ 735442 w 1271699"/>
                  <a:gd name="connsiteY69" fmla="*/ 549336 h 869761"/>
                  <a:gd name="connsiteX70" fmla="*/ 746872 w 1271699"/>
                  <a:gd name="connsiteY70" fmla="*/ 557909 h 869761"/>
                  <a:gd name="connsiteX71" fmla="*/ 835454 w 1271699"/>
                  <a:gd name="connsiteY71" fmla="*/ 737931 h 869761"/>
                  <a:gd name="connsiteX72" fmla="*/ 742109 w 1271699"/>
                  <a:gd name="connsiteY72" fmla="*/ 800796 h 869761"/>
                  <a:gd name="connsiteX73" fmla="*/ 689722 w 1271699"/>
                  <a:gd name="connsiteY73" fmla="*/ 745551 h 869761"/>
                  <a:gd name="connsiteX74" fmla="*/ 687817 w 1271699"/>
                  <a:gd name="connsiteY74" fmla="*/ 588389 h 869761"/>
                  <a:gd name="connsiteX75" fmla="*/ 688769 w 1271699"/>
                  <a:gd name="connsiteY75" fmla="*/ 582674 h 869761"/>
                  <a:gd name="connsiteX76" fmla="*/ 606854 w 1271699"/>
                  <a:gd name="connsiteY76" fmla="*/ 636966 h 869761"/>
                  <a:gd name="connsiteX77" fmla="*/ 663052 w 1271699"/>
                  <a:gd name="connsiteY77" fmla="*/ 731264 h 869761"/>
                  <a:gd name="connsiteX78" fmla="*/ 586852 w 1271699"/>
                  <a:gd name="connsiteY78" fmla="*/ 716976 h 869761"/>
                  <a:gd name="connsiteX79" fmla="*/ 681149 w 1271699"/>
                  <a:gd name="connsiteY79" fmla="*/ 552194 h 869761"/>
                  <a:gd name="connsiteX80" fmla="*/ 704962 w 1271699"/>
                  <a:gd name="connsiteY80" fmla="*/ 533144 h 869761"/>
                  <a:gd name="connsiteX81" fmla="*/ 749729 w 1271699"/>
                  <a:gd name="connsiteY81" fmla="*/ 417891 h 869761"/>
                  <a:gd name="connsiteX82" fmla="*/ 683054 w 1271699"/>
                  <a:gd name="connsiteY82" fmla="*/ 397889 h 869761"/>
                  <a:gd name="connsiteX83" fmla="*/ 115364 w 1271699"/>
                  <a:gd name="connsiteY83" fmla="*/ 718881 h 869761"/>
                  <a:gd name="connsiteX84" fmla="*/ 121079 w 1271699"/>
                  <a:gd name="connsiteY84" fmla="*/ 726501 h 869761"/>
                  <a:gd name="connsiteX85" fmla="*/ 191564 w 1271699"/>
                  <a:gd name="connsiteY85" fmla="*/ 696021 h 869761"/>
                  <a:gd name="connsiteX86" fmla="*/ 363967 w 1271699"/>
                  <a:gd name="connsiteY86" fmla="*/ 503616 h 869761"/>
                  <a:gd name="connsiteX87" fmla="*/ 380159 w 1271699"/>
                  <a:gd name="connsiteY87" fmla="*/ 443609 h 869761"/>
                  <a:gd name="connsiteX88" fmla="*/ 344917 w 1271699"/>
                  <a:gd name="connsiteY88" fmla="*/ 415034 h 869761"/>
                  <a:gd name="connsiteX89" fmla="*/ 294434 w 1271699"/>
                  <a:gd name="connsiteY89" fmla="*/ 435989 h 869761"/>
                  <a:gd name="connsiteX90" fmla="*/ 115364 w 1271699"/>
                  <a:gd name="connsiteY90" fmla="*/ 718881 h 869761"/>
                  <a:gd name="connsiteX91" fmla="*/ 723059 w 1271699"/>
                  <a:gd name="connsiteY91" fmla="*/ 584579 h 869761"/>
                  <a:gd name="connsiteX92" fmla="*/ 704962 w 1271699"/>
                  <a:gd name="connsiteY92" fmla="*/ 678876 h 869761"/>
                  <a:gd name="connsiteX93" fmla="*/ 721154 w 1271699"/>
                  <a:gd name="connsiteY93" fmla="*/ 757934 h 869761"/>
                  <a:gd name="connsiteX94" fmla="*/ 776399 w 1271699"/>
                  <a:gd name="connsiteY94" fmla="*/ 780794 h 869761"/>
                  <a:gd name="connsiteX95" fmla="*/ 811642 w 1271699"/>
                  <a:gd name="connsiteY95" fmla="*/ 733169 h 869761"/>
                  <a:gd name="connsiteX96" fmla="*/ 806879 w 1271699"/>
                  <a:gd name="connsiteY96" fmla="*/ 688401 h 869761"/>
                  <a:gd name="connsiteX97" fmla="*/ 723059 w 1271699"/>
                  <a:gd name="connsiteY97" fmla="*/ 584579 h 869761"/>
                  <a:gd name="connsiteX98" fmla="*/ 820214 w 1271699"/>
                  <a:gd name="connsiteY98" fmla="*/ 395984 h 869761"/>
                  <a:gd name="connsiteX99" fmla="*/ 881174 w 1271699"/>
                  <a:gd name="connsiteY99" fmla="*/ 395031 h 869761"/>
                  <a:gd name="connsiteX100" fmla="*/ 903082 w 1271699"/>
                  <a:gd name="connsiteY100" fmla="*/ 378839 h 869761"/>
                  <a:gd name="connsiteX101" fmla="*/ 881174 w 1271699"/>
                  <a:gd name="connsiteY101" fmla="*/ 355979 h 869761"/>
                  <a:gd name="connsiteX102" fmla="*/ 851647 w 1271699"/>
                  <a:gd name="connsiteY102" fmla="*/ 353121 h 869761"/>
                  <a:gd name="connsiteX103" fmla="*/ 820214 w 1271699"/>
                  <a:gd name="connsiteY103" fmla="*/ 395984 h 869761"/>
                  <a:gd name="connsiteX104" fmla="*/ 768779 w 1271699"/>
                  <a:gd name="connsiteY104" fmla="*/ 385506 h 869761"/>
                  <a:gd name="connsiteX105" fmla="*/ 789734 w 1271699"/>
                  <a:gd name="connsiteY105" fmla="*/ 346454 h 869761"/>
                  <a:gd name="connsiteX106" fmla="*/ 786877 w 1271699"/>
                  <a:gd name="connsiteY106" fmla="*/ 341691 h 869761"/>
                  <a:gd name="connsiteX107" fmla="*/ 718297 w 1271699"/>
                  <a:gd name="connsiteY107" fmla="*/ 362646 h 869761"/>
                  <a:gd name="connsiteX108" fmla="*/ 719249 w 1271699"/>
                  <a:gd name="connsiteY108" fmla="*/ 369314 h 869761"/>
                  <a:gd name="connsiteX109" fmla="*/ 768779 w 1271699"/>
                  <a:gd name="connsiteY109" fmla="*/ 385506 h 8697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</a:cxnLst>
                <a:rect l="l" t="t" r="r" b="b"/>
                <a:pathLst>
                  <a:path w="1271699" h="869761">
                    <a:moveTo>
                      <a:pt x="683054" y="397889"/>
                    </a:moveTo>
                    <a:cubicBezTo>
                      <a:pt x="667814" y="422654"/>
                      <a:pt x="670672" y="447419"/>
                      <a:pt x="675434" y="474089"/>
                    </a:cubicBezTo>
                    <a:cubicBezTo>
                      <a:pt x="659242" y="479804"/>
                      <a:pt x="650669" y="469326"/>
                      <a:pt x="643049" y="458849"/>
                    </a:cubicBezTo>
                    <a:cubicBezTo>
                      <a:pt x="626857" y="436941"/>
                      <a:pt x="628762" y="415986"/>
                      <a:pt x="647812" y="384554"/>
                    </a:cubicBezTo>
                    <a:cubicBezTo>
                      <a:pt x="640192" y="381696"/>
                      <a:pt x="631619" y="378839"/>
                      <a:pt x="623047" y="375981"/>
                    </a:cubicBezTo>
                    <a:cubicBezTo>
                      <a:pt x="594472" y="423606"/>
                      <a:pt x="566849" y="470279"/>
                      <a:pt x="537322" y="516951"/>
                    </a:cubicBezTo>
                    <a:cubicBezTo>
                      <a:pt x="486839" y="596009"/>
                      <a:pt x="435404" y="675066"/>
                      <a:pt x="368729" y="741741"/>
                    </a:cubicBezTo>
                    <a:cubicBezTo>
                      <a:pt x="327772" y="782699"/>
                      <a:pt x="285862" y="822704"/>
                      <a:pt x="234427" y="849374"/>
                    </a:cubicBezTo>
                    <a:cubicBezTo>
                      <a:pt x="212519" y="859851"/>
                      <a:pt x="187754" y="866519"/>
                      <a:pt x="162989" y="869376"/>
                    </a:cubicBezTo>
                    <a:cubicBezTo>
                      <a:pt x="141082" y="872234"/>
                      <a:pt x="122032" y="858899"/>
                      <a:pt x="114412" y="838896"/>
                    </a:cubicBezTo>
                    <a:cubicBezTo>
                      <a:pt x="105839" y="817941"/>
                      <a:pt x="101077" y="795081"/>
                      <a:pt x="97267" y="773174"/>
                    </a:cubicBezTo>
                    <a:cubicBezTo>
                      <a:pt x="94409" y="756981"/>
                      <a:pt x="90599" y="747456"/>
                      <a:pt x="72502" y="742694"/>
                    </a:cubicBezTo>
                    <a:cubicBezTo>
                      <a:pt x="19162" y="728406"/>
                      <a:pt x="-5603" y="683639"/>
                      <a:pt x="1064" y="618869"/>
                    </a:cubicBezTo>
                    <a:cubicBezTo>
                      <a:pt x="7732" y="552194"/>
                      <a:pt x="39164" y="496949"/>
                      <a:pt x="92504" y="455991"/>
                    </a:cubicBezTo>
                    <a:cubicBezTo>
                      <a:pt x="126794" y="429321"/>
                      <a:pt x="153464" y="435036"/>
                      <a:pt x="172514" y="465516"/>
                    </a:cubicBezTo>
                    <a:cubicBezTo>
                      <a:pt x="148702" y="477899"/>
                      <a:pt x="122984" y="487424"/>
                      <a:pt x="101077" y="501711"/>
                    </a:cubicBezTo>
                    <a:cubicBezTo>
                      <a:pt x="61072" y="529334"/>
                      <a:pt x="35354" y="568386"/>
                      <a:pt x="22972" y="615059"/>
                    </a:cubicBezTo>
                    <a:cubicBezTo>
                      <a:pt x="8684" y="670304"/>
                      <a:pt x="33449" y="709356"/>
                      <a:pt x="92504" y="723644"/>
                    </a:cubicBezTo>
                    <a:cubicBezTo>
                      <a:pt x="98219" y="700784"/>
                      <a:pt x="101077" y="676971"/>
                      <a:pt x="108697" y="654111"/>
                    </a:cubicBezTo>
                    <a:cubicBezTo>
                      <a:pt x="141082" y="557909"/>
                      <a:pt x="192517" y="475041"/>
                      <a:pt x="275384" y="414081"/>
                    </a:cubicBezTo>
                    <a:cubicBezTo>
                      <a:pt x="293482" y="400746"/>
                      <a:pt x="318247" y="392174"/>
                      <a:pt x="341107" y="389316"/>
                    </a:cubicBezTo>
                    <a:cubicBezTo>
                      <a:pt x="375397" y="384554"/>
                      <a:pt x="401114" y="412176"/>
                      <a:pt x="403019" y="446466"/>
                    </a:cubicBezTo>
                    <a:cubicBezTo>
                      <a:pt x="404924" y="496949"/>
                      <a:pt x="383969" y="540764"/>
                      <a:pt x="359204" y="581721"/>
                    </a:cubicBezTo>
                    <a:cubicBezTo>
                      <a:pt x="307769" y="665541"/>
                      <a:pt x="234427" y="719834"/>
                      <a:pt x="139177" y="744599"/>
                    </a:cubicBezTo>
                    <a:cubicBezTo>
                      <a:pt x="132509" y="746504"/>
                      <a:pt x="124889" y="747456"/>
                      <a:pt x="112507" y="749361"/>
                    </a:cubicBezTo>
                    <a:cubicBezTo>
                      <a:pt x="119174" y="774126"/>
                      <a:pt x="122984" y="799844"/>
                      <a:pt x="132509" y="822704"/>
                    </a:cubicBezTo>
                    <a:cubicBezTo>
                      <a:pt x="142034" y="845564"/>
                      <a:pt x="167752" y="851279"/>
                      <a:pt x="195374" y="840801"/>
                    </a:cubicBezTo>
                    <a:cubicBezTo>
                      <a:pt x="232522" y="826514"/>
                      <a:pt x="262049" y="800796"/>
                      <a:pt x="287767" y="771269"/>
                    </a:cubicBezTo>
                    <a:cubicBezTo>
                      <a:pt x="371587" y="677924"/>
                      <a:pt x="433499" y="569339"/>
                      <a:pt x="495412" y="460754"/>
                    </a:cubicBezTo>
                    <a:cubicBezTo>
                      <a:pt x="513509" y="428369"/>
                      <a:pt x="531607" y="395984"/>
                      <a:pt x="551609" y="360741"/>
                    </a:cubicBezTo>
                    <a:cubicBezTo>
                      <a:pt x="528749" y="356931"/>
                      <a:pt x="507794" y="352169"/>
                      <a:pt x="486839" y="350264"/>
                    </a:cubicBezTo>
                    <a:cubicBezTo>
                      <a:pt x="450644" y="346454"/>
                      <a:pt x="414449" y="342644"/>
                      <a:pt x="378254" y="340739"/>
                    </a:cubicBezTo>
                    <a:cubicBezTo>
                      <a:pt x="348727" y="339786"/>
                      <a:pt x="319199" y="342644"/>
                      <a:pt x="303007" y="380744"/>
                    </a:cubicBezTo>
                    <a:cubicBezTo>
                      <a:pt x="305864" y="319784"/>
                      <a:pt x="341107" y="284541"/>
                      <a:pt x="393494" y="278826"/>
                    </a:cubicBezTo>
                    <a:cubicBezTo>
                      <a:pt x="450644" y="273111"/>
                      <a:pt x="504937" y="286446"/>
                      <a:pt x="558277" y="303591"/>
                    </a:cubicBezTo>
                    <a:cubicBezTo>
                      <a:pt x="578279" y="310259"/>
                      <a:pt x="584947" y="305496"/>
                      <a:pt x="596377" y="289304"/>
                    </a:cubicBezTo>
                    <a:cubicBezTo>
                      <a:pt x="639239" y="227391"/>
                      <a:pt x="682102" y="165479"/>
                      <a:pt x="730679" y="107376"/>
                    </a:cubicBezTo>
                    <a:cubicBezTo>
                      <a:pt x="755444" y="77849"/>
                      <a:pt x="789734" y="55941"/>
                      <a:pt x="823072" y="27366"/>
                    </a:cubicBezTo>
                    <a:cubicBezTo>
                      <a:pt x="788782" y="26414"/>
                      <a:pt x="753539" y="23556"/>
                      <a:pt x="719249" y="26414"/>
                    </a:cubicBezTo>
                    <a:cubicBezTo>
                      <a:pt x="630667" y="33081"/>
                      <a:pt x="545894" y="55941"/>
                      <a:pt x="464932" y="94994"/>
                    </a:cubicBezTo>
                    <a:cubicBezTo>
                      <a:pt x="412544" y="120711"/>
                      <a:pt x="363967" y="153096"/>
                      <a:pt x="327772" y="199769"/>
                    </a:cubicBezTo>
                    <a:cubicBezTo>
                      <a:pt x="304912" y="229296"/>
                      <a:pt x="297292" y="263586"/>
                      <a:pt x="294434" y="300734"/>
                    </a:cubicBezTo>
                    <a:cubicBezTo>
                      <a:pt x="274432" y="251204"/>
                      <a:pt x="279194" y="185481"/>
                      <a:pt x="315389" y="139761"/>
                    </a:cubicBezTo>
                    <a:cubicBezTo>
                      <a:pt x="351584" y="93089"/>
                      <a:pt x="401114" y="66419"/>
                      <a:pt x="454454" y="46416"/>
                    </a:cubicBezTo>
                    <a:cubicBezTo>
                      <a:pt x="526844" y="19746"/>
                      <a:pt x="602092" y="6411"/>
                      <a:pt x="680197" y="1649"/>
                    </a:cubicBezTo>
                    <a:cubicBezTo>
                      <a:pt x="741157" y="-2161"/>
                      <a:pt x="801164" y="-256"/>
                      <a:pt x="860219" y="16889"/>
                    </a:cubicBezTo>
                    <a:cubicBezTo>
                      <a:pt x="872602" y="20699"/>
                      <a:pt x="886889" y="14031"/>
                      <a:pt x="901177" y="13079"/>
                    </a:cubicBezTo>
                    <a:cubicBezTo>
                      <a:pt x="914512" y="13079"/>
                      <a:pt x="927847" y="13079"/>
                      <a:pt x="940229" y="15936"/>
                    </a:cubicBezTo>
                    <a:cubicBezTo>
                      <a:pt x="945944" y="17841"/>
                      <a:pt x="954517" y="25461"/>
                      <a:pt x="954517" y="31176"/>
                    </a:cubicBezTo>
                    <a:cubicBezTo>
                      <a:pt x="954517" y="36891"/>
                      <a:pt x="947849" y="47369"/>
                      <a:pt x="942134" y="48321"/>
                    </a:cubicBezTo>
                    <a:cubicBezTo>
                      <a:pt x="926894" y="51179"/>
                      <a:pt x="910702" y="53084"/>
                      <a:pt x="896414" y="49274"/>
                    </a:cubicBezTo>
                    <a:cubicBezTo>
                      <a:pt x="878317" y="44511"/>
                      <a:pt x="866887" y="49274"/>
                      <a:pt x="853552" y="60704"/>
                    </a:cubicBezTo>
                    <a:cubicBezTo>
                      <a:pt x="808784" y="99756"/>
                      <a:pt x="772589" y="145476"/>
                      <a:pt x="739252" y="194054"/>
                    </a:cubicBezTo>
                    <a:cubicBezTo>
                      <a:pt x="707819" y="239774"/>
                      <a:pt x="678292" y="286446"/>
                      <a:pt x="648764" y="332166"/>
                    </a:cubicBezTo>
                    <a:cubicBezTo>
                      <a:pt x="668767" y="347406"/>
                      <a:pt x="684959" y="351216"/>
                      <a:pt x="707819" y="341691"/>
                    </a:cubicBezTo>
                    <a:cubicBezTo>
                      <a:pt x="732584" y="331214"/>
                      <a:pt x="760207" y="327404"/>
                      <a:pt x="786877" y="324546"/>
                    </a:cubicBezTo>
                    <a:cubicBezTo>
                      <a:pt x="799259" y="322641"/>
                      <a:pt x="806879" y="318831"/>
                      <a:pt x="813547" y="308354"/>
                    </a:cubicBezTo>
                    <a:cubicBezTo>
                      <a:pt x="859267" y="235011"/>
                      <a:pt x="914512" y="169289"/>
                      <a:pt x="984044" y="116901"/>
                    </a:cubicBezTo>
                    <a:cubicBezTo>
                      <a:pt x="1037384" y="75944"/>
                      <a:pt x="1097392" y="49274"/>
                      <a:pt x="1165972" y="48321"/>
                    </a:cubicBezTo>
                    <a:cubicBezTo>
                      <a:pt x="1201214" y="47369"/>
                      <a:pt x="1236457" y="57846"/>
                      <a:pt x="1271699" y="63561"/>
                    </a:cubicBezTo>
                    <a:cubicBezTo>
                      <a:pt x="1271699" y="65466"/>
                      <a:pt x="1270747" y="67371"/>
                      <a:pt x="1270747" y="69276"/>
                    </a:cubicBezTo>
                    <a:cubicBezTo>
                      <a:pt x="1244077" y="74039"/>
                      <a:pt x="1217407" y="75944"/>
                      <a:pt x="1191689" y="83564"/>
                    </a:cubicBezTo>
                    <a:cubicBezTo>
                      <a:pt x="1125014" y="102614"/>
                      <a:pt x="1067864" y="139761"/>
                      <a:pt x="1016429" y="184529"/>
                    </a:cubicBezTo>
                    <a:cubicBezTo>
                      <a:pt x="966899" y="228344"/>
                      <a:pt x="922132" y="276921"/>
                      <a:pt x="875459" y="323594"/>
                    </a:cubicBezTo>
                    <a:cubicBezTo>
                      <a:pt x="873554" y="325499"/>
                      <a:pt x="872602" y="328356"/>
                      <a:pt x="871649" y="329309"/>
                    </a:cubicBezTo>
                    <a:cubicBezTo>
                      <a:pt x="884032" y="335976"/>
                      <a:pt x="896414" y="341691"/>
                      <a:pt x="905939" y="350264"/>
                    </a:cubicBezTo>
                    <a:cubicBezTo>
                      <a:pt x="929752" y="370266"/>
                      <a:pt x="926894" y="397889"/>
                      <a:pt x="898319" y="407414"/>
                    </a:cubicBezTo>
                    <a:cubicBezTo>
                      <a:pt x="872602" y="415986"/>
                      <a:pt x="844979" y="419796"/>
                      <a:pt x="817357" y="423606"/>
                    </a:cubicBezTo>
                    <a:cubicBezTo>
                      <a:pt x="805927" y="424559"/>
                      <a:pt x="799259" y="427416"/>
                      <a:pt x="794497" y="436941"/>
                    </a:cubicBezTo>
                    <a:cubicBezTo>
                      <a:pt x="775447" y="474089"/>
                      <a:pt x="755444" y="511236"/>
                      <a:pt x="735442" y="549336"/>
                    </a:cubicBezTo>
                    <a:cubicBezTo>
                      <a:pt x="741157" y="553146"/>
                      <a:pt x="744014" y="556004"/>
                      <a:pt x="746872" y="557909"/>
                    </a:cubicBezTo>
                    <a:cubicBezTo>
                      <a:pt x="817357" y="592199"/>
                      <a:pt x="852599" y="661731"/>
                      <a:pt x="835454" y="737931"/>
                    </a:cubicBezTo>
                    <a:cubicBezTo>
                      <a:pt x="826882" y="776984"/>
                      <a:pt x="789734" y="816036"/>
                      <a:pt x="742109" y="800796"/>
                    </a:cubicBezTo>
                    <a:cubicBezTo>
                      <a:pt x="715439" y="792224"/>
                      <a:pt x="699247" y="770316"/>
                      <a:pt x="689722" y="745551"/>
                    </a:cubicBezTo>
                    <a:cubicBezTo>
                      <a:pt x="668767" y="693164"/>
                      <a:pt x="675434" y="640776"/>
                      <a:pt x="687817" y="588389"/>
                    </a:cubicBezTo>
                    <a:cubicBezTo>
                      <a:pt x="687817" y="586484"/>
                      <a:pt x="688769" y="584579"/>
                      <a:pt x="688769" y="582674"/>
                    </a:cubicBezTo>
                    <a:cubicBezTo>
                      <a:pt x="654479" y="577911"/>
                      <a:pt x="616379" y="602676"/>
                      <a:pt x="606854" y="636966"/>
                    </a:cubicBezTo>
                    <a:cubicBezTo>
                      <a:pt x="594472" y="676019"/>
                      <a:pt x="612569" y="706499"/>
                      <a:pt x="663052" y="731264"/>
                    </a:cubicBezTo>
                    <a:cubicBezTo>
                      <a:pt x="635429" y="758886"/>
                      <a:pt x="603044" y="753171"/>
                      <a:pt x="586852" y="716976"/>
                    </a:cubicBezTo>
                    <a:cubicBezTo>
                      <a:pt x="556372" y="648396"/>
                      <a:pt x="606854" y="559814"/>
                      <a:pt x="681149" y="552194"/>
                    </a:cubicBezTo>
                    <a:cubicBezTo>
                      <a:pt x="694484" y="550289"/>
                      <a:pt x="700199" y="544574"/>
                      <a:pt x="704962" y="533144"/>
                    </a:cubicBezTo>
                    <a:cubicBezTo>
                      <a:pt x="719249" y="495044"/>
                      <a:pt x="734489" y="456944"/>
                      <a:pt x="749729" y="417891"/>
                    </a:cubicBezTo>
                    <a:cubicBezTo>
                      <a:pt x="728774" y="412176"/>
                      <a:pt x="705914" y="405509"/>
                      <a:pt x="683054" y="397889"/>
                    </a:cubicBezTo>
                    <a:close/>
                    <a:moveTo>
                      <a:pt x="115364" y="718881"/>
                    </a:moveTo>
                    <a:cubicBezTo>
                      <a:pt x="117269" y="721739"/>
                      <a:pt x="119174" y="723644"/>
                      <a:pt x="121079" y="726501"/>
                    </a:cubicBezTo>
                    <a:cubicBezTo>
                      <a:pt x="144892" y="716976"/>
                      <a:pt x="169657" y="709356"/>
                      <a:pt x="191564" y="696021"/>
                    </a:cubicBezTo>
                    <a:cubicBezTo>
                      <a:pt x="267764" y="649349"/>
                      <a:pt x="322057" y="581721"/>
                      <a:pt x="363967" y="503616"/>
                    </a:cubicBezTo>
                    <a:cubicBezTo>
                      <a:pt x="373492" y="485519"/>
                      <a:pt x="377302" y="463611"/>
                      <a:pt x="380159" y="443609"/>
                    </a:cubicBezTo>
                    <a:cubicBezTo>
                      <a:pt x="383017" y="421701"/>
                      <a:pt x="366824" y="409319"/>
                      <a:pt x="344917" y="415034"/>
                    </a:cubicBezTo>
                    <a:cubicBezTo>
                      <a:pt x="327772" y="419796"/>
                      <a:pt x="308722" y="425511"/>
                      <a:pt x="294434" y="435989"/>
                    </a:cubicBezTo>
                    <a:cubicBezTo>
                      <a:pt x="194422" y="505521"/>
                      <a:pt x="140129" y="603629"/>
                      <a:pt x="115364" y="718881"/>
                    </a:cubicBezTo>
                    <a:close/>
                    <a:moveTo>
                      <a:pt x="723059" y="584579"/>
                    </a:moveTo>
                    <a:cubicBezTo>
                      <a:pt x="716392" y="617916"/>
                      <a:pt x="708772" y="648396"/>
                      <a:pt x="704962" y="678876"/>
                    </a:cubicBezTo>
                    <a:cubicBezTo>
                      <a:pt x="701152" y="706499"/>
                      <a:pt x="704962" y="734121"/>
                      <a:pt x="721154" y="757934"/>
                    </a:cubicBezTo>
                    <a:cubicBezTo>
                      <a:pt x="733537" y="776031"/>
                      <a:pt x="757349" y="786509"/>
                      <a:pt x="776399" y="780794"/>
                    </a:cubicBezTo>
                    <a:cubicBezTo>
                      <a:pt x="795449" y="776031"/>
                      <a:pt x="811642" y="755076"/>
                      <a:pt x="811642" y="733169"/>
                    </a:cubicBezTo>
                    <a:cubicBezTo>
                      <a:pt x="811642" y="717929"/>
                      <a:pt x="811642" y="702689"/>
                      <a:pt x="806879" y="688401"/>
                    </a:cubicBezTo>
                    <a:cubicBezTo>
                      <a:pt x="794497" y="645539"/>
                      <a:pt x="770684" y="608391"/>
                      <a:pt x="723059" y="584579"/>
                    </a:cubicBezTo>
                    <a:close/>
                    <a:moveTo>
                      <a:pt x="820214" y="395984"/>
                    </a:moveTo>
                    <a:cubicBezTo>
                      <a:pt x="844027" y="395984"/>
                      <a:pt x="863077" y="397889"/>
                      <a:pt x="881174" y="395031"/>
                    </a:cubicBezTo>
                    <a:cubicBezTo>
                      <a:pt x="888794" y="394079"/>
                      <a:pt x="895462" y="384554"/>
                      <a:pt x="903082" y="378839"/>
                    </a:cubicBezTo>
                    <a:cubicBezTo>
                      <a:pt x="896414" y="371219"/>
                      <a:pt x="889747" y="360741"/>
                      <a:pt x="881174" y="355979"/>
                    </a:cubicBezTo>
                    <a:cubicBezTo>
                      <a:pt x="872602" y="352169"/>
                      <a:pt x="857362" y="349311"/>
                      <a:pt x="851647" y="353121"/>
                    </a:cubicBezTo>
                    <a:cubicBezTo>
                      <a:pt x="840217" y="364551"/>
                      <a:pt x="832597" y="379791"/>
                      <a:pt x="820214" y="395984"/>
                    </a:cubicBezTo>
                    <a:close/>
                    <a:moveTo>
                      <a:pt x="768779" y="385506"/>
                    </a:moveTo>
                    <a:cubicBezTo>
                      <a:pt x="776399" y="371219"/>
                      <a:pt x="783067" y="358836"/>
                      <a:pt x="789734" y="346454"/>
                    </a:cubicBezTo>
                    <a:cubicBezTo>
                      <a:pt x="788782" y="344549"/>
                      <a:pt x="787829" y="343596"/>
                      <a:pt x="786877" y="341691"/>
                    </a:cubicBezTo>
                    <a:cubicBezTo>
                      <a:pt x="764017" y="348359"/>
                      <a:pt x="741157" y="355026"/>
                      <a:pt x="718297" y="362646"/>
                    </a:cubicBezTo>
                    <a:cubicBezTo>
                      <a:pt x="718297" y="364551"/>
                      <a:pt x="719249" y="366456"/>
                      <a:pt x="719249" y="369314"/>
                    </a:cubicBezTo>
                    <a:cubicBezTo>
                      <a:pt x="734489" y="373124"/>
                      <a:pt x="750682" y="378839"/>
                      <a:pt x="768779" y="38550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37" name="Freeform: Shape 36">
                <a:extLst>
                  <a:ext uri="{FF2B5EF4-FFF2-40B4-BE49-F238E27FC236}">
                    <a16:creationId xmlns:a16="http://schemas.microsoft.com/office/drawing/2014/main" id="{09C4378B-F05C-45D3-97E7-9F9913486C7C}"/>
                  </a:ext>
                </a:extLst>
              </p:cNvPr>
              <p:cNvSpPr/>
              <p:nvPr/>
            </p:nvSpPr>
            <p:spPr>
              <a:xfrm>
                <a:off x="8632074" y="1583534"/>
                <a:ext cx="806024" cy="489202"/>
              </a:xfrm>
              <a:custGeom>
                <a:avLst/>
                <a:gdLst>
                  <a:gd name="connsiteX0" fmla="*/ 535133 w 806024"/>
                  <a:gd name="connsiteY0" fmla="*/ 265748 h 489202"/>
                  <a:gd name="connsiteX1" fmla="*/ 517988 w 806024"/>
                  <a:gd name="connsiteY1" fmla="*/ 206693 h 489202"/>
                  <a:gd name="connsiteX2" fmla="*/ 449408 w 806024"/>
                  <a:gd name="connsiteY2" fmla="*/ 259080 h 489202"/>
                  <a:gd name="connsiteX3" fmla="*/ 405593 w 806024"/>
                  <a:gd name="connsiteY3" fmla="*/ 239078 h 489202"/>
                  <a:gd name="connsiteX4" fmla="*/ 405593 w 806024"/>
                  <a:gd name="connsiteY4" fmla="*/ 194310 h 489202"/>
                  <a:gd name="connsiteX5" fmla="*/ 332251 w 806024"/>
                  <a:gd name="connsiteY5" fmla="*/ 251460 h 489202"/>
                  <a:gd name="connsiteX6" fmla="*/ 329393 w 806024"/>
                  <a:gd name="connsiteY6" fmla="*/ 254318 h 489202"/>
                  <a:gd name="connsiteX7" fmla="*/ 296056 w 806024"/>
                  <a:gd name="connsiteY7" fmla="*/ 266700 h 489202"/>
                  <a:gd name="connsiteX8" fmla="*/ 276053 w 806024"/>
                  <a:gd name="connsiteY8" fmla="*/ 224790 h 489202"/>
                  <a:gd name="connsiteX9" fmla="*/ 276053 w 806024"/>
                  <a:gd name="connsiteY9" fmla="*/ 209550 h 489202"/>
                  <a:gd name="connsiteX10" fmla="*/ 213188 w 806024"/>
                  <a:gd name="connsiteY10" fmla="*/ 260033 h 489202"/>
                  <a:gd name="connsiteX11" fmla="*/ 180803 w 806024"/>
                  <a:gd name="connsiteY11" fmla="*/ 250508 h 489202"/>
                  <a:gd name="connsiteX12" fmla="*/ 182708 w 806024"/>
                  <a:gd name="connsiteY12" fmla="*/ 172403 h 489202"/>
                  <a:gd name="connsiteX13" fmla="*/ 260813 w 806024"/>
                  <a:gd name="connsiteY13" fmla="*/ 58103 h 489202"/>
                  <a:gd name="connsiteX14" fmla="*/ 276053 w 806024"/>
                  <a:gd name="connsiteY14" fmla="*/ 37148 h 489202"/>
                  <a:gd name="connsiteX15" fmla="*/ 271291 w 806024"/>
                  <a:gd name="connsiteY15" fmla="*/ 33338 h 489202"/>
                  <a:gd name="connsiteX16" fmla="*/ 202711 w 806024"/>
                  <a:gd name="connsiteY16" fmla="*/ 94298 h 489202"/>
                  <a:gd name="connsiteX17" fmla="*/ 141751 w 806024"/>
                  <a:gd name="connsiteY17" fmla="*/ 171450 h 489202"/>
                  <a:gd name="connsiteX18" fmla="*/ 120796 w 806024"/>
                  <a:gd name="connsiteY18" fmla="*/ 280988 h 489202"/>
                  <a:gd name="connsiteX19" fmla="*/ 92221 w 806024"/>
                  <a:gd name="connsiteY19" fmla="*/ 183833 h 489202"/>
                  <a:gd name="connsiteX20" fmla="*/ 161753 w 806024"/>
                  <a:gd name="connsiteY20" fmla="*/ 74295 h 489202"/>
                  <a:gd name="connsiteX21" fmla="*/ 190328 w 806024"/>
                  <a:gd name="connsiteY21" fmla="*/ 36195 h 489202"/>
                  <a:gd name="connsiteX22" fmla="*/ 184613 w 806024"/>
                  <a:gd name="connsiteY22" fmla="*/ 30480 h 489202"/>
                  <a:gd name="connsiteX23" fmla="*/ 111271 w 806024"/>
                  <a:gd name="connsiteY23" fmla="*/ 105728 h 489202"/>
                  <a:gd name="connsiteX24" fmla="*/ 69361 w 806024"/>
                  <a:gd name="connsiteY24" fmla="*/ 156210 h 489202"/>
                  <a:gd name="connsiteX25" fmla="*/ 36976 w 806024"/>
                  <a:gd name="connsiteY25" fmla="*/ 280988 h 489202"/>
                  <a:gd name="connsiteX26" fmla="*/ 14116 w 806024"/>
                  <a:gd name="connsiteY26" fmla="*/ 163830 h 489202"/>
                  <a:gd name="connsiteX27" fmla="*/ 79838 w 806024"/>
                  <a:gd name="connsiteY27" fmla="*/ 74295 h 489202"/>
                  <a:gd name="connsiteX28" fmla="*/ 108413 w 806024"/>
                  <a:gd name="connsiteY28" fmla="*/ 4763 h 489202"/>
                  <a:gd name="connsiteX29" fmla="*/ 137941 w 806024"/>
                  <a:gd name="connsiteY29" fmla="*/ 45720 h 489202"/>
                  <a:gd name="connsiteX30" fmla="*/ 178898 w 806024"/>
                  <a:gd name="connsiteY30" fmla="*/ 14288 h 489202"/>
                  <a:gd name="connsiteX31" fmla="*/ 207473 w 806024"/>
                  <a:gd name="connsiteY31" fmla="*/ 5715 h 489202"/>
                  <a:gd name="connsiteX32" fmla="*/ 223666 w 806024"/>
                  <a:gd name="connsiteY32" fmla="*/ 36195 h 489202"/>
                  <a:gd name="connsiteX33" fmla="*/ 224618 w 806024"/>
                  <a:gd name="connsiteY33" fmla="*/ 45720 h 489202"/>
                  <a:gd name="connsiteX34" fmla="*/ 270338 w 806024"/>
                  <a:gd name="connsiteY34" fmla="*/ 9525 h 489202"/>
                  <a:gd name="connsiteX35" fmla="*/ 295103 w 806024"/>
                  <a:gd name="connsiteY35" fmla="*/ 4763 h 489202"/>
                  <a:gd name="connsiteX36" fmla="*/ 308438 w 806024"/>
                  <a:gd name="connsiteY36" fmla="*/ 28575 h 489202"/>
                  <a:gd name="connsiteX37" fmla="*/ 271291 w 806024"/>
                  <a:gd name="connsiteY37" fmla="*/ 120015 h 489202"/>
                  <a:gd name="connsiteX38" fmla="*/ 221761 w 806024"/>
                  <a:gd name="connsiteY38" fmla="*/ 183833 h 489202"/>
                  <a:gd name="connsiteX39" fmla="*/ 197948 w 806024"/>
                  <a:gd name="connsiteY39" fmla="*/ 237173 h 489202"/>
                  <a:gd name="connsiteX40" fmla="*/ 204616 w 806024"/>
                  <a:gd name="connsiteY40" fmla="*/ 240983 h 489202"/>
                  <a:gd name="connsiteX41" fmla="*/ 285578 w 806024"/>
                  <a:gd name="connsiteY41" fmla="*/ 175260 h 489202"/>
                  <a:gd name="connsiteX42" fmla="*/ 296056 w 806024"/>
                  <a:gd name="connsiteY42" fmla="*/ 154305 h 489202"/>
                  <a:gd name="connsiteX43" fmla="*/ 429406 w 806024"/>
                  <a:gd name="connsiteY43" fmla="*/ 13335 h 489202"/>
                  <a:gd name="connsiteX44" fmla="*/ 475126 w 806024"/>
                  <a:gd name="connsiteY44" fmla="*/ 4763 h 489202"/>
                  <a:gd name="connsiteX45" fmla="*/ 520846 w 806024"/>
                  <a:gd name="connsiteY45" fmla="*/ 20003 h 489202"/>
                  <a:gd name="connsiteX46" fmla="*/ 567518 w 806024"/>
                  <a:gd name="connsiteY46" fmla="*/ 12383 h 489202"/>
                  <a:gd name="connsiteX47" fmla="*/ 594188 w 806024"/>
                  <a:gd name="connsiteY47" fmla="*/ 54293 h 489202"/>
                  <a:gd name="connsiteX48" fmla="*/ 680866 w 806024"/>
                  <a:gd name="connsiteY48" fmla="*/ 2858 h 489202"/>
                  <a:gd name="connsiteX49" fmla="*/ 754208 w 806024"/>
                  <a:gd name="connsiteY49" fmla="*/ 40958 h 489202"/>
                  <a:gd name="connsiteX50" fmla="*/ 778021 w 806024"/>
                  <a:gd name="connsiteY50" fmla="*/ 10478 h 489202"/>
                  <a:gd name="connsiteX51" fmla="*/ 800881 w 806024"/>
                  <a:gd name="connsiteY51" fmla="*/ 0 h 489202"/>
                  <a:gd name="connsiteX52" fmla="*/ 796118 w 806024"/>
                  <a:gd name="connsiteY52" fmla="*/ 21908 h 489202"/>
                  <a:gd name="connsiteX53" fmla="*/ 667531 w 806024"/>
                  <a:gd name="connsiteY53" fmla="*/ 270510 h 489202"/>
                  <a:gd name="connsiteX54" fmla="*/ 735158 w 806024"/>
                  <a:gd name="connsiteY54" fmla="*/ 296228 h 489202"/>
                  <a:gd name="connsiteX55" fmla="*/ 792308 w 806024"/>
                  <a:gd name="connsiteY55" fmla="*/ 340043 h 489202"/>
                  <a:gd name="connsiteX56" fmla="*/ 796118 w 806024"/>
                  <a:gd name="connsiteY56" fmla="*/ 410528 h 489202"/>
                  <a:gd name="connsiteX57" fmla="*/ 764686 w 806024"/>
                  <a:gd name="connsiteY57" fmla="*/ 457200 h 489202"/>
                  <a:gd name="connsiteX58" fmla="*/ 653243 w 806024"/>
                  <a:gd name="connsiteY58" fmla="*/ 306705 h 489202"/>
                  <a:gd name="connsiteX59" fmla="*/ 600856 w 806024"/>
                  <a:gd name="connsiteY59" fmla="*/ 381000 h 489202"/>
                  <a:gd name="connsiteX60" fmla="*/ 434168 w 806024"/>
                  <a:gd name="connsiteY60" fmla="*/ 486728 h 489202"/>
                  <a:gd name="connsiteX61" fmla="*/ 388448 w 806024"/>
                  <a:gd name="connsiteY61" fmla="*/ 488633 h 489202"/>
                  <a:gd name="connsiteX62" fmla="*/ 332251 w 806024"/>
                  <a:gd name="connsiteY62" fmla="*/ 391478 h 489202"/>
                  <a:gd name="connsiteX63" fmla="*/ 456076 w 806024"/>
                  <a:gd name="connsiteY63" fmla="*/ 284798 h 489202"/>
                  <a:gd name="connsiteX64" fmla="*/ 535133 w 806024"/>
                  <a:gd name="connsiteY64" fmla="*/ 265748 h 489202"/>
                  <a:gd name="connsiteX65" fmla="*/ 597046 w 806024"/>
                  <a:gd name="connsiteY65" fmla="*/ 294323 h 489202"/>
                  <a:gd name="connsiteX66" fmla="*/ 568471 w 806024"/>
                  <a:gd name="connsiteY66" fmla="*/ 291465 h 489202"/>
                  <a:gd name="connsiteX67" fmla="*/ 396068 w 806024"/>
                  <a:gd name="connsiteY67" fmla="*/ 337185 h 489202"/>
                  <a:gd name="connsiteX68" fmla="*/ 367493 w 806024"/>
                  <a:gd name="connsiteY68" fmla="*/ 424815 h 489202"/>
                  <a:gd name="connsiteX69" fmla="*/ 461791 w 806024"/>
                  <a:gd name="connsiteY69" fmla="*/ 449580 h 489202"/>
                  <a:gd name="connsiteX70" fmla="*/ 597046 w 806024"/>
                  <a:gd name="connsiteY70" fmla="*/ 294323 h 489202"/>
                  <a:gd name="connsiteX71" fmla="*/ 556088 w 806024"/>
                  <a:gd name="connsiteY71" fmla="*/ 243840 h 489202"/>
                  <a:gd name="connsiteX72" fmla="*/ 637051 w 806024"/>
                  <a:gd name="connsiteY72" fmla="*/ 175260 h 489202"/>
                  <a:gd name="connsiteX73" fmla="*/ 718013 w 806024"/>
                  <a:gd name="connsiteY73" fmla="*/ 59055 h 489202"/>
                  <a:gd name="connsiteX74" fmla="*/ 718013 w 806024"/>
                  <a:gd name="connsiteY74" fmla="*/ 32385 h 489202"/>
                  <a:gd name="connsiteX75" fmla="*/ 692296 w 806024"/>
                  <a:gd name="connsiteY75" fmla="*/ 34290 h 489202"/>
                  <a:gd name="connsiteX76" fmla="*/ 677056 w 806024"/>
                  <a:gd name="connsiteY76" fmla="*/ 42863 h 489202"/>
                  <a:gd name="connsiteX77" fmla="*/ 618953 w 806024"/>
                  <a:gd name="connsiteY77" fmla="*/ 99060 h 489202"/>
                  <a:gd name="connsiteX78" fmla="*/ 556088 w 806024"/>
                  <a:gd name="connsiteY78" fmla="*/ 243840 h 489202"/>
                  <a:gd name="connsiteX79" fmla="*/ 305581 w 806024"/>
                  <a:gd name="connsiteY79" fmla="*/ 240983 h 489202"/>
                  <a:gd name="connsiteX80" fmla="*/ 310343 w 806024"/>
                  <a:gd name="connsiteY80" fmla="*/ 243840 h 489202"/>
                  <a:gd name="connsiteX81" fmla="*/ 441788 w 806024"/>
                  <a:gd name="connsiteY81" fmla="*/ 114300 h 489202"/>
                  <a:gd name="connsiteX82" fmla="*/ 462743 w 806024"/>
                  <a:gd name="connsiteY82" fmla="*/ 82868 h 489202"/>
                  <a:gd name="connsiteX83" fmla="*/ 497033 w 806024"/>
                  <a:gd name="connsiteY83" fmla="*/ 39053 h 489202"/>
                  <a:gd name="connsiteX84" fmla="*/ 433216 w 806024"/>
                  <a:gd name="connsiteY84" fmla="*/ 52388 h 489202"/>
                  <a:gd name="connsiteX85" fmla="*/ 311296 w 806024"/>
                  <a:gd name="connsiteY85" fmla="*/ 219075 h 489202"/>
                  <a:gd name="connsiteX86" fmla="*/ 305581 w 806024"/>
                  <a:gd name="connsiteY86" fmla="*/ 240983 h 489202"/>
                  <a:gd name="connsiteX87" fmla="*/ 428453 w 806024"/>
                  <a:gd name="connsiteY87" fmla="*/ 242888 h 489202"/>
                  <a:gd name="connsiteX88" fmla="*/ 433216 w 806024"/>
                  <a:gd name="connsiteY88" fmla="*/ 244793 h 489202"/>
                  <a:gd name="connsiteX89" fmla="*/ 460838 w 806024"/>
                  <a:gd name="connsiteY89" fmla="*/ 225743 h 489202"/>
                  <a:gd name="connsiteX90" fmla="*/ 549421 w 806024"/>
                  <a:gd name="connsiteY90" fmla="*/ 120968 h 489202"/>
                  <a:gd name="connsiteX91" fmla="*/ 568471 w 806024"/>
                  <a:gd name="connsiteY91" fmla="*/ 86678 h 489202"/>
                  <a:gd name="connsiteX92" fmla="*/ 576091 w 806024"/>
                  <a:gd name="connsiteY92" fmla="*/ 51435 h 489202"/>
                  <a:gd name="connsiteX93" fmla="*/ 557993 w 806024"/>
                  <a:gd name="connsiteY93" fmla="*/ 41910 h 489202"/>
                  <a:gd name="connsiteX94" fmla="*/ 528466 w 806024"/>
                  <a:gd name="connsiteY94" fmla="*/ 67628 h 489202"/>
                  <a:gd name="connsiteX95" fmla="*/ 445598 w 806024"/>
                  <a:gd name="connsiteY95" fmla="*/ 197168 h 489202"/>
                  <a:gd name="connsiteX96" fmla="*/ 428453 w 806024"/>
                  <a:gd name="connsiteY96" fmla="*/ 242888 h 489202"/>
                  <a:gd name="connsiteX97" fmla="*/ 659911 w 806024"/>
                  <a:gd name="connsiteY97" fmla="*/ 186690 h 489202"/>
                  <a:gd name="connsiteX98" fmla="*/ 658006 w 806024"/>
                  <a:gd name="connsiteY98" fmla="*/ 184785 h 489202"/>
                  <a:gd name="connsiteX99" fmla="*/ 563708 w 806024"/>
                  <a:gd name="connsiteY99" fmla="*/ 265748 h 489202"/>
                  <a:gd name="connsiteX100" fmla="*/ 604666 w 806024"/>
                  <a:gd name="connsiteY100" fmla="*/ 265748 h 489202"/>
                  <a:gd name="connsiteX101" fmla="*/ 619906 w 806024"/>
                  <a:gd name="connsiteY101" fmla="*/ 257175 h 489202"/>
                  <a:gd name="connsiteX102" fmla="*/ 659911 w 806024"/>
                  <a:gd name="connsiteY102" fmla="*/ 186690 h 4892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</a:cxnLst>
                <a:rect l="l" t="t" r="r" b="b"/>
                <a:pathLst>
                  <a:path w="806024" h="489202">
                    <a:moveTo>
                      <a:pt x="535133" y="265748"/>
                    </a:moveTo>
                    <a:cubicBezTo>
                      <a:pt x="529418" y="245745"/>
                      <a:pt x="523703" y="226695"/>
                      <a:pt x="517988" y="206693"/>
                    </a:cubicBezTo>
                    <a:cubicBezTo>
                      <a:pt x="496081" y="222885"/>
                      <a:pt x="473221" y="241935"/>
                      <a:pt x="449408" y="259080"/>
                    </a:cubicBezTo>
                    <a:cubicBezTo>
                      <a:pt x="426548" y="275273"/>
                      <a:pt x="408451" y="267653"/>
                      <a:pt x="405593" y="239078"/>
                    </a:cubicBezTo>
                    <a:cubicBezTo>
                      <a:pt x="403688" y="224790"/>
                      <a:pt x="405593" y="210503"/>
                      <a:pt x="405593" y="194310"/>
                    </a:cubicBezTo>
                    <a:cubicBezTo>
                      <a:pt x="381781" y="213360"/>
                      <a:pt x="357016" y="232410"/>
                      <a:pt x="332251" y="251460"/>
                    </a:cubicBezTo>
                    <a:cubicBezTo>
                      <a:pt x="331298" y="252413"/>
                      <a:pt x="330346" y="253365"/>
                      <a:pt x="329393" y="254318"/>
                    </a:cubicBezTo>
                    <a:cubicBezTo>
                      <a:pt x="317963" y="259080"/>
                      <a:pt x="304628" y="269558"/>
                      <a:pt x="296056" y="266700"/>
                    </a:cubicBezTo>
                    <a:cubicBezTo>
                      <a:pt x="278911" y="260985"/>
                      <a:pt x="277006" y="241935"/>
                      <a:pt x="276053" y="224790"/>
                    </a:cubicBezTo>
                    <a:cubicBezTo>
                      <a:pt x="276053" y="220028"/>
                      <a:pt x="276053" y="216218"/>
                      <a:pt x="276053" y="209550"/>
                    </a:cubicBezTo>
                    <a:cubicBezTo>
                      <a:pt x="254146" y="227648"/>
                      <a:pt x="234143" y="243840"/>
                      <a:pt x="213188" y="260033"/>
                    </a:cubicBezTo>
                    <a:cubicBezTo>
                      <a:pt x="195091" y="273368"/>
                      <a:pt x="191281" y="271463"/>
                      <a:pt x="180803" y="250508"/>
                    </a:cubicBezTo>
                    <a:cubicBezTo>
                      <a:pt x="168421" y="223838"/>
                      <a:pt x="167468" y="196215"/>
                      <a:pt x="182708" y="172403"/>
                    </a:cubicBezTo>
                    <a:cubicBezTo>
                      <a:pt x="206521" y="133350"/>
                      <a:pt x="234143" y="96203"/>
                      <a:pt x="260813" y="58103"/>
                    </a:cubicBezTo>
                    <a:cubicBezTo>
                      <a:pt x="265576" y="50483"/>
                      <a:pt x="271291" y="43815"/>
                      <a:pt x="276053" y="37148"/>
                    </a:cubicBezTo>
                    <a:cubicBezTo>
                      <a:pt x="274148" y="36195"/>
                      <a:pt x="273196" y="34290"/>
                      <a:pt x="271291" y="33338"/>
                    </a:cubicBezTo>
                    <a:cubicBezTo>
                      <a:pt x="248431" y="53340"/>
                      <a:pt x="223666" y="72390"/>
                      <a:pt x="202711" y="94298"/>
                    </a:cubicBezTo>
                    <a:cubicBezTo>
                      <a:pt x="179851" y="118110"/>
                      <a:pt x="161753" y="145733"/>
                      <a:pt x="141751" y="171450"/>
                    </a:cubicBezTo>
                    <a:cubicBezTo>
                      <a:pt x="116986" y="203835"/>
                      <a:pt x="107461" y="239078"/>
                      <a:pt x="120796" y="280988"/>
                    </a:cubicBezTo>
                    <a:cubicBezTo>
                      <a:pt x="87458" y="254318"/>
                      <a:pt x="74123" y="220028"/>
                      <a:pt x="92221" y="183833"/>
                    </a:cubicBezTo>
                    <a:cubicBezTo>
                      <a:pt x="111271" y="145733"/>
                      <a:pt x="137941" y="110490"/>
                      <a:pt x="161753" y="74295"/>
                    </a:cubicBezTo>
                    <a:cubicBezTo>
                      <a:pt x="170326" y="60960"/>
                      <a:pt x="180803" y="48578"/>
                      <a:pt x="190328" y="36195"/>
                    </a:cubicBezTo>
                    <a:cubicBezTo>
                      <a:pt x="188423" y="34290"/>
                      <a:pt x="186518" y="32385"/>
                      <a:pt x="184613" y="30480"/>
                    </a:cubicBezTo>
                    <a:cubicBezTo>
                      <a:pt x="159848" y="55245"/>
                      <a:pt x="135083" y="80010"/>
                      <a:pt x="111271" y="105728"/>
                    </a:cubicBezTo>
                    <a:cubicBezTo>
                      <a:pt x="96031" y="121920"/>
                      <a:pt x="83648" y="140018"/>
                      <a:pt x="69361" y="156210"/>
                    </a:cubicBezTo>
                    <a:cubicBezTo>
                      <a:pt x="38881" y="192405"/>
                      <a:pt x="22688" y="232410"/>
                      <a:pt x="36976" y="280988"/>
                    </a:cubicBezTo>
                    <a:cubicBezTo>
                      <a:pt x="-1124" y="251460"/>
                      <a:pt x="-11602" y="207645"/>
                      <a:pt x="14116" y="163830"/>
                    </a:cubicBezTo>
                    <a:cubicBezTo>
                      <a:pt x="33166" y="132398"/>
                      <a:pt x="57931" y="104775"/>
                      <a:pt x="79838" y="74295"/>
                    </a:cubicBezTo>
                    <a:cubicBezTo>
                      <a:pt x="95078" y="53340"/>
                      <a:pt x="116033" y="34290"/>
                      <a:pt x="108413" y="4763"/>
                    </a:cubicBezTo>
                    <a:cubicBezTo>
                      <a:pt x="131273" y="-952"/>
                      <a:pt x="136988" y="6668"/>
                      <a:pt x="137941" y="45720"/>
                    </a:cubicBezTo>
                    <a:cubicBezTo>
                      <a:pt x="152228" y="34290"/>
                      <a:pt x="164611" y="22860"/>
                      <a:pt x="178898" y="14288"/>
                    </a:cubicBezTo>
                    <a:cubicBezTo>
                      <a:pt x="187471" y="8573"/>
                      <a:pt x="202711" y="1905"/>
                      <a:pt x="207473" y="5715"/>
                    </a:cubicBezTo>
                    <a:cubicBezTo>
                      <a:pt x="216046" y="12383"/>
                      <a:pt x="218903" y="25718"/>
                      <a:pt x="223666" y="36195"/>
                    </a:cubicBezTo>
                    <a:cubicBezTo>
                      <a:pt x="224618" y="38100"/>
                      <a:pt x="223666" y="40958"/>
                      <a:pt x="224618" y="45720"/>
                    </a:cubicBezTo>
                    <a:cubicBezTo>
                      <a:pt x="240811" y="32385"/>
                      <a:pt x="255098" y="20003"/>
                      <a:pt x="270338" y="9525"/>
                    </a:cubicBezTo>
                    <a:cubicBezTo>
                      <a:pt x="277006" y="4763"/>
                      <a:pt x="289388" y="1905"/>
                      <a:pt x="295103" y="4763"/>
                    </a:cubicBezTo>
                    <a:cubicBezTo>
                      <a:pt x="301771" y="8573"/>
                      <a:pt x="307486" y="20003"/>
                      <a:pt x="308438" y="28575"/>
                    </a:cubicBezTo>
                    <a:cubicBezTo>
                      <a:pt x="311296" y="64770"/>
                      <a:pt x="292246" y="92393"/>
                      <a:pt x="271291" y="120015"/>
                    </a:cubicBezTo>
                    <a:cubicBezTo>
                      <a:pt x="254146" y="140970"/>
                      <a:pt x="236048" y="161925"/>
                      <a:pt x="221761" y="183833"/>
                    </a:cubicBezTo>
                    <a:cubicBezTo>
                      <a:pt x="211283" y="200025"/>
                      <a:pt x="205568" y="219075"/>
                      <a:pt x="197948" y="237173"/>
                    </a:cubicBezTo>
                    <a:cubicBezTo>
                      <a:pt x="199853" y="238125"/>
                      <a:pt x="202711" y="240030"/>
                      <a:pt x="204616" y="240983"/>
                    </a:cubicBezTo>
                    <a:cubicBezTo>
                      <a:pt x="231286" y="219075"/>
                      <a:pt x="258908" y="197168"/>
                      <a:pt x="285578" y="175260"/>
                    </a:cubicBezTo>
                    <a:cubicBezTo>
                      <a:pt x="291293" y="170498"/>
                      <a:pt x="293198" y="161925"/>
                      <a:pt x="296056" y="154305"/>
                    </a:cubicBezTo>
                    <a:cubicBezTo>
                      <a:pt x="320821" y="88583"/>
                      <a:pt x="363683" y="40005"/>
                      <a:pt x="429406" y="13335"/>
                    </a:cubicBezTo>
                    <a:cubicBezTo>
                      <a:pt x="443693" y="7620"/>
                      <a:pt x="459886" y="3810"/>
                      <a:pt x="475126" y="4763"/>
                    </a:cubicBezTo>
                    <a:cubicBezTo>
                      <a:pt x="489413" y="5715"/>
                      <a:pt x="503701" y="14288"/>
                      <a:pt x="520846" y="20003"/>
                    </a:cubicBezTo>
                    <a:cubicBezTo>
                      <a:pt x="532276" y="18098"/>
                      <a:pt x="550373" y="11430"/>
                      <a:pt x="567518" y="12383"/>
                    </a:cubicBezTo>
                    <a:cubicBezTo>
                      <a:pt x="589426" y="13335"/>
                      <a:pt x="593236" y="33338"/>
                      <a:pt x="594188" y="54293"/>
                    </a:cubicBezTo>
                    <a:cubicBezTo>
                      <a:pt x="619906" y="28575"/>
                      <a:pt x="645623" y="8573"/>
                      <a:pt x="680866" y="2858"/>
                    </a:cubicBezTo>
                    <a:cubicBezTo>
                      <a:pt x="718966" y="-3810"/>
                      <a:pt x="737063" y="4763"/>
                      <a:pt x="754208" y="40958"/>
                    </a:cubicBezTo>
                    <a:cubicBezTo>
                      <a:pt x="761828" y="30480"/>
                      <a:pt x="768496" y="19050"/>
                      <a:pt x="778021" y="10478"/>
                    </a:cubicBezTo>
                    <a:cubicBezTo>
                      <a:pt x="783736" y="4763"/>
                      <a:pt x="793261" y="2858"/>
                      <a:pt x="800881" y="0"/>
                    </a:cubicBezTo>
                    <a:cubicBezTo>
                      <a:pt x="798976" y="7620"/>
                      <a:pt x="798976" y="15240"/>
                      <a:pt x="796118" y="21908"/>
                    </a:cubicBezTo>
                    <a:cubicBezTo>
                      <a:pt x="753256" y="104775"/>
                      <a:pt x="710393" y="186690"/>
                      <a:pt x="667531" y="270510"/>
                    </a:cubicBezTo>
                    <a:cubicBezTo>
                      <a:pt x="693248" y="280035"/>
                      <a:pt x="716108" y="284798"/>
                      <a:pt x="735158" y="296228"/>
                    </a:cubicBezTo>
                    <a:cubicBezTo>
                      <a:pt x="756113" y="307658"/>
                      <a:pt x="776116" y="322898"/>
                      <a:pt x="792308" y="340043"/>
                    </a:cubicBezTo>
                    <a:cubicBezTo>
                      <a:pt x="810406" y="360045"/>
                      <a:pt x="809453" y="386715"/>
                      <a:pt x="796118" y="410528"/>
                    </a:cubicBezTo>
                    <a:cubicBezTo>
                      <a:pt x="788498" y="425768"/>
                      <a:pt x="777068" y="438150"/>
                      <a:pt x="764686" y="457200"/>
                    </a:cubicBezTo>
                    <a:cubicBezTo>
                      <a:pt x="765638" y="373380"/>
                      <a:pt x="719918" y="332423"/>
                      <a:pt x="653243" y="306705"/>
                    </a:cubicBezTo>
                    <a:cubicBezTo>
                      <a:pt x="635146" y="331470"/>
                      <a:pt x="618953" y="357188"/>
                      <a:pt x="600856" y="381000"/>
                    </a:cubicBezTo>
                    <a:cubicBezTo>
                      <a:pt x="557041" y="435293"/>
                      <a:pt x="502748" y="473393"/>
                      <a:pt x="434168" y="486728"/>
                    </a:cubicBezTo>
                    <a:cubicBezTo>
                      <a:pt x="419881" y="489585"/>
                      <a:pt x="403688" y="489585"/>
                      <a:pt x="388448" y="488633"/>
                    </a:cubicBezTo>
                    <a:cubicBezTo>
                      <a:pt x="340823" y="482918"/>
                      <a:pt x="316058" y="439103"/>
                      <a:pt x="332251" y="391478"/>
                    </a:cubicBezTo>
                    <a:cubicBezTo>
                      <a:pt x="353206" y="332423"/>
                      <a:pt x="399878" y="301943"/>
                      <a:pt x="456076" y="284798"/>
                    </a:cubicBezTo>
                    <a:cubicBezTo>
                      <a:pt x="480841" y="277178"/>
                      <a:pt x="510368" y="271463"/>
                      <a:pt x="535133" y="265748"/>
                    </a:cubicBezTo>
                    <a:close/>
                    <a:moveTo>
                      <a:pt x="597046" y="294323"/>
                    </a:moveTo>
                    <a:cubicBezTo>
                      <a:pt x="585616" y="293370"/>
                      <a:pt x="577043" y="292418"/>
                      <a:pt x="568471" y="291465"/>
                    </a:cubicBezTo>
                    <a:cubicBezTo>
                      <a:pt x="506558" y="287655"/>
                      <a:pt x="447503" y="298133"/>
                      <a:pt x="396068" y="337185"/>
                    </a:cubicBezTo>
                    <a:cubicBezTo>
                      <a:pt x="371303" y="356235"/>
                      <a:pt x="357968" y="396240"/>
                      <a:pt x="367493" y="424815"/>
                    </a:cubicBezTo>
                    <a:cubicBezTo>
                      <a:pt x="378923" y="459105"/>
                      <a:pt x="412261" y="478155"/>
                      <a:pt x="461791" y="449580"/>
                    </a:cubicBezTo>
                    <a:cubicBezTo>
                      <a:pt x="524656" y="413385"/>
                      <a:pt x="559898" y="354330"/>
                      <a:pt x="597046" y="294323"/>
                    </a:cubicBezTo>
                    <a:close/>
                    <a:moveTo>
                      <a:pt x="556088" y="243840"/>
                    </a:moveTo>
                    <a:cubicBezTo>
                      <a:pt x="582758" y="220980"/>
                      <a:pt x="610381" y="198120"/>
                      <a:pt x="637051" y="175260"/>
                    </a:cubicBezTo>
                    <a:cubicBezTo>
                      <a:pt x="674198" y="143828"/>
                      <a:pt x="699916" y="103823"/>
                      <a:pt x="718013" y="59055"/>
                    </a:cubicBezTo>
                    <a:cubicBezTo>
                      <a:pt x="720871" y="51435"/>
                      <a:pt x="718013" y="41910"/>
                      <a:pt x="718013" y="32385"/>
                    </a:cubicBezTo>
                    <a:cubicBezTo>
                      <a:pt x="709441" y="32385"/>
                      <a:pt x="699916" y="32385"/>
                      <a:pt x="692296" y="34290"/>
                    </a:cubicBezTo>
                    <a:cubicBezTo>
                      <a:pt x="686581" y="35243"/>
                      <a:pt x="680866" y="39053"/>
                      <a:pt x="677056" y="42863"/>
                    </a:cubicBezTo>
                    <a:cubicBezTo>
                      <a:pt x="657053" y="60960"/>
                      <a:pt x="635146" y="78105"/>
                      <a:pt x="618953" y="99060"/>
                    </a:cubicBezTo>
                    <a:cubicBezTo>
                      <a:pt x="586568" y="140970"/>
                      <a:pt x="560851" y="186690"/>
                      <a:pt x="556088" y="243840"/>
                    </a:cubicBezTo>
                    <a:close/>
                    <a:moveTo>
                      <a:pt x="305581" y="240983"/>
                    </a:moveTo>
                    <a:cubicBezTo>
                      <a:pt x="307486" y="241935"/>
                      <a:pt x="308438" y="242888"/>
                      <a:pt x="310343" y="243840"/>
                    </a:cubicBezTo>
                    <a:cubicBezTo>
                      <a:pt x="355111" y="201930"/>
                      <a:pt x="416071" y="176213"/>
                      <a:pt x="441788" y="114300"/>
                    </a:cubicBezTo>
                    <a:cubicBezTo>
                      <a:pt x="446551" y="102870"/>
                      <a:pt x="455123" y="93345"/>
                      <a:pt x="462743" y="82868"/>
                    </a:cubicBezTo>
                    <a:cubicBezTo>
                      <a:pt x="473221" y="68580"/>
                      <a:pt x="484651" y="54293"/>
                      <a:pt x="497033" y="39053"/>
                    </a:cubicBezTo>
                    <a:cubicBezTo>
                      <a:pt x="470363" y="26670"/>
                      <a:pt x="451313" y="40005"/>
                      <a:pt x="433216" y="52388"/>
                    </a:cubicBezTo>
                    <a:cubicBezTo>
                      <a:pt x="374161" y="94298"/>
                      <a:pt x="337013" y="153353"/>
                      <a:pt x="311296" y="219075"/>
                    </a:cubicBezTo>
                    <a:cubicBezTo>
                      <a:pt x="307486" y="225743"/>
                      <a:pt x="307486" y="233363"/>
                      <a:pt x="305581" y="240983"/>
                    </a:cubicBezTo>
                    <a:close/>
                    <a:moveTo>
                      <a:pt x="428453" y="242888"/>
                    </a:moveTo>
                    <a:cubicBezTo>
                      <a:pt x="430358" y="243840"/>
                      <a:pt x="432263" y="243840"/>
                      <a:pt x="433216" y="244793"/>
                    </a:cubicBezTo>
                    <a:cubicBezTo>
                      <a:pt x="442741" y="238125"/>
                      <a:pt x="452266" y="232410"/>
                      <a:pt x="460838" y="225743"/>
                    </a:cubicBezTo>
                    <a:cubicBezTo>
                      <a:pt x="497033" y="196215"/>
                      <a:pt x="537991" y="171450"/>
                      <a:pt x="549421" y="120968"/>
                    </a:cubicBezTo>
                    <a:cubicBezTo>
                      <a:pt x="552278" y="108585"/>
                      <a:pt x="563708" y="98108"/>
                      <a:pt x="568471" y="86678"/>
                    </a:cubicBezTo>
                    <a:cubicBezTo>
                      <a:pt x="573233" y="75248"/>
                      <a:pt x="576091" y="63818"/>
                      <a:pt x="576091" y="51435"/>
                    </a:cubicBezTo>
                    <a:cubicBezTo>
                      <a:pt x="577043" y="37148"/>
                      <a:pt x="567518" y="35243"/>
                      <a:pt x="557993" y="41910"/>
                    </a:cubicBezTo>
                    <a:cubicBezTo>
                      <a:pt x="547516" y="49530"/>
                      <a:pt x="536086" y="57150"/>
                      <a:pt x="528466" y="67628"/>
                    </a:cubicBezTo>
                    <a:cubicBezTo>
                      <a:pt x="499891" y="110490"/>
                      <a:pt x="471316" y="153353"/>
                      <a:pt x="445598" y="197168"/>
                    </a:cubicBezTo>
                    <a:cubicBezTo>
                      <a:pt x="437026" y="210503"/>
                      <a:pt x="434168" y="226695"/>
                      <a:pt x="428453" y="242888"/>
                    </a:cubicBezTo>
                    <a:close/>
                    <a:moveTo>
                      <a:pt x="659911" y="186690"/>
                    </a:moveTo>
                    <a:cubicBezTo>
                      <a:pt x="658958" y="185738"/>
                      <a:pt x="658006" y="185738"/>
                      <a:pt x="658006" y="184785"/>
                    </a:cubicBezTo>
                    <a:cubicBezTo>
                      <a:pt x="627526" y="210503"/>
                      <a:pt x="597046" y="236220"/>
                      <a:pt x="563708" y="265748"/>
                    </a:cubicBezTo>
                    <a:cubicBezTo>
                      <a:pt x="580853" y="265748"/>
                      <a:pt x="592283" y="266700"/>
                      <a:pt x="604666" y="265748"/>
                    </a:cubicBezTo>
                    <a:cubicBezTo>
                      <a:pt x="610381" y="264795"/>
                      <a:pt x="617048" y="261938"/>
                      <a:pt x="619906" y="257175"/>
                    </a:cubicBezTo>
                    <a:cubicBezTo>
                      <a:pt x="633241" y="233363"/>
                      <a:pt x="646576" y="210503"/>
                      <a:pt x="659911" y="18669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38" name="Freeform: Shape 37">
                <a:extLst>
                  <a:ext uri="{FF2B5EF4-FFF2-40B4-BE49-F238E27FC236}">
                    <a16:creationId xmlns:a16="http://schemas.microsoft.com/office/drawing/2014/main" id="{53DF166B-8644-4C5B-A0EB-4DD8B856A0C9}"/>
                  </a:ext>
                </a:extLst>
              </p:cNvPr>
              <p:cNvSpPr/>
              <p:nvPr/>
            </p:nvSpPr>
            <p:spPr>
              <a:xfrm>
                <a:off x="9351412" y="1306463"/>
                <a:ext cx="891712" cy="545676"/>
              </a:xfrm>
              <a:custGeom>
                <a:avLst/>
                <a:gdLst>
                  <a:gd name="connsiteX0" fmla="*/ 32013 w 891712"/>
                  <a:gd name="connsiteY0" fmla="*/ 517102 h 545676"/>
                  <a:gd name="connsiteX1" fmla="*/ 106308 w 891712"/>
                  <a:gd name="connsiteY1" fmla="*/ 454237 h 545676"/>
                  <a:gd name="connsiteX2" fmla="*/ 114880 w 891712"/>
                  <a:gd name="connsiteY2" fmla="*/ 435187 h 545676"/>
                  <a:gd name="connsiteX3" fmla="*/ 224418 w 891712"/>
                  <a:gd name="connsiteY3" fmla="*/ 292312 h 545676"/>
                  <a:gd name="connsiteX4" fmla="*/ 307285 w 891712"/>
                  <a:gd name="connsiteY4" fmla="*/ 281834 h 545676"/>
                  <a:gd name="connsiteX5" fmla="*/ 318715 w 891712"/>
                  <a:gd name="connsiteY5" fmla="*/ 323744 h 545676"/>
                  <a:gd name="connsiteX6" fmla="*/ 256803 w 891712"/>
                  <a:gd name="connsiteY6" fmla="*/ 373274 h 545676"/>
                  <a:gd name="connsiteX7" fmla="*/ 242515 w 891712"/>
                  <a:gd name="connsiteY7" fmla="*/ 376132 h 545676"/>
                  <a:gd name="connsiteX8" fmla="*/ 238705 w 891712"/>
                  <a:gd name="connsiteY8" fmla="*/ 370417 h 545676"/>
                  <a:gd name="connsiteX9" fmla="*/ 306333 w 891712"/>
                  <a:gd name="connsiteY9" fmla="*/ 309457 h 545676"/>
                  <a:gd name="connsiteX10" fmla="*/ 137740 w 891712"/>
                  <a:gd name="connsiteY10" fmla="*/ 519959 h 545676"/>
                  <a:gd name="connsiteX11" fmla="*/ 254898 w 891712"/>
                  <a:gd name="connsiteY11" fmla="*/ 424709 h 545676"/>
                  <a:gd name="connsiteX12" fmla="*/ 356815 w 891712"/>
                  <a:gd name="connsiteY12" fmla="*/ 322792 h 545676"/>
                  <a:gd name="connsiteX13" fmla="*/ 462543 w 891712"/>
                  <a:gd name="connsiteY13" fmla="*/ 281834 h 545676"/>
                  <a:gd name="connsiteX14" fmla="*/ 507310 w 891712"/>
                  <a:gd name="connsiteY14" fmla="*/ 298027 h 545676"/>
                  <a:gd name="connsiteX15" fmla="*/ 543505 w 891712"/>
                  <a:gd name="connsiteY15" fmla="*/ 289454 h 545676"/>
                  <a:gd name="connsiteX16" fmla="*/ 576843 w 891712"/>
                  <a:gd name="connsiteY16" fmla="*/ 302789 h 545676"/>
                  <a:gd name="connsiteX17" fmla="*/ 713050 w 891712"/>
                  <a:gd name="connsiteY17" fmla="*/ 122767 h 545676"/>
                  <a:gd name="connsiteX18" fmla="*/ 849258 w 891712"/>
                  <a:gd name="connsiteY18" fmla="*/ 8467 h 545676"/>
                  <a:gd name="connsiteX19" fmla="*/ 869260 w 891712"/>
                  <a:gd name="connsiteY19" fmla="*/ 847 h 545676"/>
                  <a:gd name="connsiteX20" fmla="*/ 890215 w 891712"/>
                  <a:gd name="connsiteY20" fmla="*/ 19897 h 545676"/>
                  <a:gd name="connsiteX21" fmla="*/ 861640 w 891712"/>
                  <a:gd name="connsiteY21" fmla="*/ 66569 h 545676"/>
                  <a:gd name="connsiteX22" fmla="*/ 631135 w 891712"/>
                  <a:gd name="connsiteY22" fmla="*/ 315172 h 545676"/>
                  <a:gd name="connsiteX23" fmla="*/ 536838 w 891712"/>
                  <a:gd name="connsiteY23" fmla="*/ 479954 h 545676"/>
                  <a:gd name="connsiteX24" fmla="*/ 533028 w 891712"/>
                  <a:gd name="connsiteY24" fmla="*/ 519959 h 545676"/>
                  <a:gd name="connsiteX25" fmla="*/ 538743 w 891712"/>
                  <a:gd name="connsiteY25" fmla="*/ 522817 h 545676"/>
                  <a:gd name="connsiteX26" fmla="*/ 653995 w 891712"/>
                  <a:gd name="connsiteY26" fmla="*/ 424709 h 545676"/>
                  <a:gd name="connsiteX27" fmla="*/ 657805 w 891712"/>
                  <a:gd name="connsiteY27" fmla="*/ 427567 h 545676"/>
                  <a:gd name="connsiteX28" fmla="*/ 624468 w 891712"/>
                  <a:gd name="connsiteY28" fmla="*/ 474239 h 545676"/>
                  <a:gd name="connsiteX29" fmla="*/ 552078 w 891712"/>
                  <a:gd name="connsiteY29" fmla="*/ 536152 h 545676"/>
                  <a:gd name="connsiteX30" fmla="*/ 516835 w 891712"/>
                  <a:gd name="connsiteY30" fmla="*/ 528532 h 545676"/>
                  <a:gd name="connsiteX31" fmla="*/ 503500 w 891712"/>
                  <a:gd name="connsiteY31" fmla="*/ 481859 h 545676"/>
                  <a:gd name="connsiteX32" fmla="*/ 489213 w 891712"/>
                  <a:gd name="connsiteY32" fmla="*/ 493289 h 545676"/>
                  <a:gd name="connsiteX33" fmla="*/ 429205 w 891712"/>
                  <a:gd name="connsiteY33" fmla="*/ 539009 h 545676"/>
                  <a:gd name="connsiteX34" fmla="*/ 398725 w 891712"/>
                  <a:gd name="connsiteY34" fmla="*/ 532342 h 545676"/>
                  <a:gd name="connsiteX35" fmla="*/ 390153 w 891712"/>
                  <a:gd name="connsiteY35" fmla="*/ 495194 h 545676"/>
                  <a:gd name="connsiteX36" fmla="*/ 392058 w 891712"/>
                  <a:gd name="connsiteY36" fmla="*/ 468524 h 545676"/>
                  <a:gd name="connsiteX37" fmla="*/ 306333 w 891712"/>
                  <a:gd name="connsiteY37" fmla="*/ 534247 h 545676"/>
                  <a:gd name="connsiteX38" fmla="*/ 265375 w 891712"/>
                  <a:gd name="connsiteY38" fmla="*/ 520912 h 545676"/>
                  <a:gd name="connsiteX39" fmla="*/ 268233 w 891712"/>
                  <a:gd name="connsiteY39" fmla="*/ 458999 h 545676"/>
                  <a:gd name="connsiteX40" fmla="*/ 276805 w 891712"/>
                  <a:gd name="connsiteY40" fmla="*/ 429472 h 545676"/>
                  <a:gd name="connsiteX41" fmla="*/ 176793 w 891712"/>
                  <a:gd name="connsiteY41" fmla="*/ 508529 h 545676"/>
                  <a:gd name="connsiteX42" fmla="*/ 142503 w 891712"/>
                  <a:gd name="connsiteY42" fmla="*/ 535199 h 545676"/>
                  <a:gd name="connsiteX43" fmla="*/ 117738 w 891712"/>
                  <a:gd name="connsiteY43" fmla="*/ 533294 h 545676"/>
                  <a:gd name="connsiteX44" fmla="*/ 95830 w 891712"/>
                  <a:gd name="connsiteY44" fmla="*/ 484717 h 545676"/>
                  <a:gd name="connsiteX45" fmla="*/ 20583 w 891712"/>
                  <a:gd name="connsiteY45" fmla="*/ 545677 h 545676"/>
                  <a:gd name="connsiteX46" fmla="*/ 3438 w 891712"/>
                  <a:gd name="connsiteY46" fmla="*/ 463762 h 545676"/>
                  <a:gd name="connsiteX47" fmla="*/ 63445 w 891712"/>
                  <a:gd name="connsiteY47" fmla="*/ 361844 h 545676"/>
                  <a:gd name="connsiteX48" fmla="*/ 85353 w 891712"/>
                  <a:gd name="connsiteY48" fmla="*/ 333269 h 545676"/>
                  <a:gd name="connsiteX49" fmla="*/ 88210 w 891712"/>
                  <a:gd name="connsiteY49" fmla="*/ 266594 h 545676"/>
                  <a:gd name="connsiteX50" fmla="*/ 128215 w 891712"/>
                  <a:gd name="connsiteY50" fmla="*/ 345652 h 545676"/>
                  <a:gd name="connsiteX51" fmla="*/ 102498 w 891712"/>
                  <a:gd name="connsiteY51" fmla="*/ 383752 h 545676"/>
                  <a:gd name="connsiteX52" fmla="*/ 48205 w 891712"/>
                  <a:gd name="connsiteY52" fmla="*/ 457094 h 545676"/>
                  <a:gd name="connsiteX53" fmla="*/ 22488 w 891712"/>
                  <a:gd name="connsiteY53" fmla="*/ 511387 h 545676"/>
                  <a:gd name="connsiteX54" fmla="*/ 32013 w 891712"/>
                  <a:gd name="connsiteY54" fmla="*/ 517102 h 545676"/>
                  <a:gd name="connsiteX55" fmla="*/ 479688 w 891712"/>
                  <a:gd name="connsiteY55" fmla="*/ 314219 h 545676"/>
                  <a:gd name="connsiteX56" fmla="*/ 441588 w 891712"/>
                  <a:gd name="connsiteY56" fmla="*/ 317077 h 545676"/>
                  <a:gd name="connsiteX57" fmla="*/ 338718 w 891712"/>
                  <a:gd name="connsiteY57" fmla="*/ 418994 h 545676"/>
                  <a:gd name="connsiteX58" fmla="*/ 294903 w 891712"/>
                  <a:gd name="connsiteY58" fmla="*/ 522817 h 545676"/>
                  <a:gd name="connsiteX59" fmla="*/ 345385 w 891712"/>
                  <a:gd name="connsiteY59" fmla="*/ 483764 h 545676"/>
                  <a:gd name="connsiteX60" fmla="*/ 411108 w 891712"/>
                  <a:gd name="connsiteY60" fmla="*/ 426614 h 545676"/>
                  <a:gd name="connsiteX61" fmla="*/ 479688 w 891712"/>
                  <a:gd name="connsiteY61" fmla="*/ 314219 h 545676"/>
                  <a:gd name="connsiteX62" fmla="*/ 417775 w 891712"/>
                  <a:gd name="connsiteY62" fmla="*/ 519007 h 545676"/>
                  <a:gd name="connsiteX63" fmla="*/ 423490 w 891712"/>
                  <a:gd name="connsiteY63" fmla="*/ 522817 h 545676"/>
                  <a:gd name="connsiteX64" fmla="*/ 511120 w 891712"/>
                  <a:gd name="connsiteY64" fmla="*/ 450427 h 545676"/>
                  <a:gd name="connsiteX65" fmla="*/ 520645 w 891712"/>
                  <a:gd name="connsiteY65" fmla="*/ 436139 h 545676"/>
                  <a:gd name="connsiteX66" fmla="*/ 559698 w 891712"/>
                  <a:gd name="connsiteY66" fmla="*/ 342794 h 545676"/>
                  <a:gd name="connsiteX67" fmla="*/ 560650 w 891712"/>
                  <a:gd name="connsiteY67" fmla="*/ 317077 h 545676"/>
                  <a:gd name="connsiteX68" fmla="*/ 537790 w 891712"/>
                  <a:gd name="connsiteY68" fmla="*/ 323744 h 545676"/>
                  <a:gd name="connsiteX69" fmla="*/ 513978 w 891712"/>
                  <a:gd name="connsiteY69" fmla="*/ 346604 h 545676"/>
                  <a:gd name="connsiteX70" fmla="*/ 435873 w 891712"/>
                  <a:gd name="connsiteY70" fmla="*/ 467572 h 545676"/>
                  <a:gd name="connsiteX71" fmla="*/ 417775 w 891712"/>
                  <a:gd name="connsiteY71" fmla="*/ 519007 h 545676"/>
                  <a:gd name="connsiteX72" fmla="*/ 844495 w 891712"/>
                  <a:gd name="connsiteY72" fmla="*/ 57044 h 545676"/>
                  <a:gd name="connsiteX73" fmla="*/ 840685 w 891712"/>
                  <a:gd name="connsiteY73" fmla="*/ 53234 h 545676"/>
                  <a:gd name="connsiteX74" fmla="*/ 702573 w 891712"/>
                  <a:gd name="connsiteY74" fmla="*/ 205634 h 545676"/>
                  <a:gd name="connsiteX75" fmla="*/ 707335 w 891712"/>
                  <a:gd name="connsiteY75" fmla="*/ 209444 h 545676"/>
                  <a:gd name="connsiteX76" fmla="*/ 844495 w 891712"/>
                  <a:gd name="connsiteY76" fmla="*/ 57044 h 5456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</a:cxnLst>
                <a:rect l="l" t="t" r="r" b="b"/>
                <a:pathLst>
                  <a:path w="891712" h="545676">
                    <a:moveTo>
                      <a:pt x="32013" y="517102"/>
                    </a:moveTo>
                    <a:cubicBezTo>
                      <a:pt x="56778" y="496147"/>
                      <a:pt x="81543" y="476144"/>
                      <a:pt x="106308" y="454237"/>
                    </a:cubicBezTo>
                    <a:cubicBezTo>
                      <a:pt x="111070" y="449474"/>
                      <a:pt x="112023" y="441854"/>
                      <a:pt x="114880" y="435187"/>
                    </a:cubicBezTo>
                    <a:cubicBezTo>
                      <a:pt x="135835" y="376132"/>
                      <a:pt x="166315" y="323744"/>
                      <a:pt x="224418" y="292312"/>
                    </a:cubicBezTo>
                    <a:cubicBezTo>
                      <a:pt x="250135" y="278024"/>
                      <a:pt x="278710" y="273262"/>
                      <a:pt x="307285" y="281834"/>
                    </a:cubicBezTo>
                    <a:cubicBezTo>
                      <a:pt x="330145" y="288502"/>
                      <a:pt x="335860" y="307552"/>
                      <a:pt x="318715" y="323744"/>
                    </a:cubicBezTo>
                    <a:cubicBezTo>
                      <a:pt x="299665" y="341842"/>
                      <a:pt x="277758" y="357082"/>
                      <a:pt x="256803" y="373274"/>
                    </a:cubicBezTo>
                    <a:cubicBezTo>
                      <a:pt x="252993" y="376132"/>
                      <a:pt x="247278" y="375179"/>
                      <a:pt x="242515" y="376132"/>
                    </a:cubicBezTo>
                    <a:cubicBezTo>
                      <a:pt x="241563" y="374227"/>
                      <a:pt x="239658" y="372322"/>
                      <a:pt x="238705" y="370417"/>
                    </a:cubicBezTo>
                    <a:cubicBezTo>
                      <a:pt x="260613" y="351367"/>
                      <a:pt x="282520" y="331364"/>
                      <a:pt x="306333" y="309457"/>
                    </a:cubicBezTo>
                    <a:cubicBezTo>
                      <a:pt x="238705" y="303742"/>
                      <a:pt x="132025" y="439949"/>
                      <a:pt x="137740" y="519959"/>
                    </a:cubicBezTo>
                    <a:cubicBezTo>
                      <a:pt x="177745" y="487574"/>
                      <a:pt x="218703" y="458047"/>
                      <a:pt x="254898" y="424709"/>
                    </a:cubicBezTo>
                    <a:cubicBezTo>
                      <a:pt x="290140" y="392324"/>
                      <a:pt x="322525" y="356129"/>
                      <a:pt x="356815" y="322792"/>
                    </a:cubicBezTo>
                    <a:cubicBezTo>
                      <a:pt x="386343" y="295169"/>
                      <a:pt x="421585" y="278024"/>
                      <a:pt x="462543" y="281834"/>
                    </a:cubicBezTo>
                    <a:cubicBezTo>
                      <a:pt x="475878" y="282787"/>
                      <a:pt x="489213" y="291359"/>
                      <a:pt x="507310" y="298027"/>
                    </a:cubicBezTo>
                    <a:cubicBezTo>
                      <a:pt x="514930" y="296122"/>
                      <a:pt x="529218" y="288502"/>
                      <a:pt x="543505" y="289454"/>
                    </a:cubicBezTo>
                    <a:cubicBezTo>
                      <a:pt x="555888" y="290407"/>
                      <a:pt x="568270" y="298979"/>
                      <a:pt x="576843" y="302789"/>
                    </a:cubicBezTo>
                    <a:cubicBezTo>
                      <a:pt x="620658" y="244687"/>
                      <a:pt x="664473" y="182774"/>
                      <a:pt x="713050" y="122767"/>
                    </a:cubicBezTo>
                    <a:cubicBezTo>
                      <a:pt x="750198" y="76094"/>
                      <a:pt x="794965" y="36089"/>
                      <a:pt x="849258" y="8467"/>
                    </a:cubicBezTo>
                    <a:cubicBezTo>
                      <a:pt x="855925" y="5609"/>
                      <a:pt x="862593" y="2752"/>
                      <a:pt x="869260" y="847"/>
                    </a:cubicBezTo>
                    <a:cubicBezTo>
                      <a:pt x="884500" y="-2963"/>
                      <a:pt x="895930" y="6562"/>
                      <a:pt x="890215" y="19897"/>
                    </a:cubicBezTo>
                    <a:cubicBezTo>
                      <a:pt x="883548" y="37042"/>
                      <a:pt x="873070" y="52282"/>
                      <a:pt x="861640" y="66569"/>
                    </a:cubicBezTo>
                    <a:cubicBezTo>
                      <a:pt x="793060" y="157057"/>
                      <a:pt x="711145" y="234209"/>
                      <a:pt x="631135" y="315172"/>
                    </a:cubicBezTo>
                    <a:cubicBezTo>
                      <a:pt x="585415" y="360892"/>
                      <a:pt x="555888" y="418042"/>
                      <a:pt x="536838" y="479954"/>
                    </a:cubicBezTo>
                    <a:cubicBezTo>
                      <a:pt x="533028" y="492337"/>
                      <a:pt x="533980" y="506624"/>
                      <a:pt x="533028" y="519959"/>
                    </a:cubicBezTo>
                    <a:cubicBezTo>
                      <a:pt x="534933" y="520912"/>
                      <a:pt x="536838" y="521864"/>
                      <a:pt x="538743" y="522817"/>
                    </a:cubicBezTo>
                    <a:cubicBezTo>
                      <a:pt x="576843" y="490432"/>
                      <a:pt x="615895" y="457094"/>
                      <a:pt x="653995" y="424709"/>
                    </a:cubicBezTo>
                    <a:cubicBezTo>
                      <a:pt x="654948" y="425662"/>
                      <a:pt x="656853" y="426614"/>
                      <a:pt x="657805" y="427567"/>
                    </a:cubicBezTo>
                    <a:cubicBezTo>
                      <a:pt x="647328" y="443759"/>
                      <a:pt x="637803" y="460904"/>
                      <a:pt x="624468" y="474239"/>
                    </a:cubicBezTo>
                    <a:cubicBezTo>
                      <a:pt x="601608" y="496147"/>
                      <a:pt x="576843" y="516149"/>
                      <a:pt x="552078" y="536152"/>
                    </a:cubicBezTo>
                    <a:cubicBezTo>
                      <a:pt x="538743" y="547582"/>
                      <a:pt x="525408" y="545677"/>
                      <a:pt x="516835" y="528532"/>
                    </a:cubicBezTo>
                    <a:cubicBezTo>
                      <a:pt x="510168" y="515197"/>
                      <a:pt x="508263" y="499004"/>
                      <a:pt x="503500" y="481859"/>
                    </a:cubicBezTo>
                    <a:cubicBezTo>
                      <a:pt x="499690" y="484717"/>
                      <a:pt x="494928" y="489479"/>
                      <a:pt x="489213" y="493289"/>
                    </a:cubicBezTo>
                    <a:cubicBezTo>
                      <a:pt x="469210" y="508529"/>
                      <a:pt x="448255" y="522817"/>
                      <a:pt x="429205" y="539009"/>
                    </a:cubicBezTo>
                    <a:cubicBezTo>
                      <a:pt x="415870" y="550439"/>
                      <a:pt x="404440" y="545677"/>
                      <a:pt x="398725" y="532342"/>
                    </a:cubicBezTo>
                    <a:cubicBezTo>
                      <a:pt x="393010" y="520912"/>
                      <a:pt x="392058" y="507577"/>
                      <a:pt x="390153" y="495194"/>
                    </a:cubicBezTo>
                    <a:cubicBezTo>
                      <a:pt x="389200" y="487574"/>
                      <a:pt x="391105" y="479954"/>
                      <a:pt x="392058" y="468524"/>
                    </a:cubicBezTo>
                    <a:cubicBezTo>
                      <a:pt x="361578" y="492337"/>
                      <a:pt x="333955" y="513292"/>
                      <a:pt x="306333" y="534247"/>
                    </a:cubicBezTo>
                    <a:cubicBezTo>
                      <a:pt x="287283" y="548534"/>
                      <a:pt x="270138" y="544724"/>
                      <a:pt x="265375" y="520912"/>
                    </a:cubicBezTo>
                    <a:cubicBezTo>
                      <a:pt x="261565" y="500909"/>
                      <a:pt x="266328" y="479954"/>
                      <a:pt x="268233" y="458999"/>
                    </a:cubicBezTo>
                    <a:cubicBezTo>
                      <a:pt x="269185" y="450427"/>
                      <a:pt x="272995" y="442807"/>
                      <a:pt x="276805" y="429472"/>
                    </a:cubicBezTo>
                    <a:cubicBezTo>
                      <a:pt x="241563" y="458047"/>
                      <a:pt x="209178" y="483764"/>
                      <a:pt x="176793" y="508529"/>
                    </a:cubicBezTo>
                    <a:cubicBezTo>
                      <a:pt x="165363" y="517102"/>
                      <a:pt x="152980" y="525674"/>
                      <a:pt x="142503" y="535199"/>
                    </a:cubicBezTo>
                    <a:cubicBezTo>
                      <a:pt x="132978" y="544724"/>
                      <a:pt x="123453" y="541867"/>
                      <a:pt x="117738" y="533294"/>
                    </a:cubicBezTo>
                    <a:cubicBezTo>
                      <a:pt x="109165" y="518054"/>
                      <a:pt x="102498" y="500909"/>
                      <a:pt x="95830" y="484717"/>
                    </a:cubicBezTo>
                    <a:cubicBezTo>
                      <a:pt x="72970" y="503767"/>
                      <a:pt x="47253" y="523769"/>
                      <a:pt x="20583" y="545677"/>
                    </a:cubicBezTo>
                    <a:cubicBezTo>
                      <a:pt x="580" y="519007"/>
                      <a:pt x="-4182" y="493289"/>
                      <a:pt x="3438" y="463762"/>
                    </a:cubicBezTo>
                    <a:cubicBezTo>
                      <a:pt x="13915" y="423757"/>
                      <a:pt x="39633" y="394229"/>
                      <a:pt x="63445" y="361844"/>
                    </a:cubicBezTo>
                    <a:cubicBezTo>
                      <a:pt x="70113" y="352319"/>
                      <a:pt x="77733" y="342794"/>
                      <a:pt x="85353" y="333269"/>
                    </a:cubicBezTo>
                    <a:cubicBezTo>
                      <a:pt x="110118" y="298979"/>
                      <a:pt x="110118" y="297074"/>
                      <a:pt x="88210" y="266594"/>
                    </a:cubicBezTo>
                    <a:cubicBezTo>
                      <a:pt x="134883" y="281834"/>
                      <a:pt x="148218" y="307552"/>
                      <a:pt x="128215" y="345652"/>
                    </a:cubicBezTo>
                    <a:cubicBezTo>
                      <a:pt x="121548" y="358987"/>
                      <a:pt x="112023" y="371369"/>
                      <a:pt x="102498" y="383752"/>
                    </a:cubicBezTo>
                    <a:cubicBezTo>
                      <a:pt x="84400" y="408517"/>
                      <a:pt x="65350" y="431377"/>
                      <a:pt x="48205" y="457094"/>
                    </a:cubicBezTo>
                    <a:cubicBezTo>
                      <a:pt x="37728" y="473287"/>
                      <a:pt x="31060" y="493289"/>
                      <a:pt x="22488" y="511387"/>
                    </a:cubicBezTo>
                    <a:cubicBezTo>
                      <a:pt x="28203" y="515197"/>
                      <a:pt x="30108" y="516149"/>
                      <a:pt x="32013" y="517102"/>
                    </a:cubicBezTo>
                    <a:close/>
                    <a:moveTo>
                      <a:pt x="479688" y="314219"/>
                    </a:moveTo>
                    <a:cubicBezTo>
                      <a:pt x="468258" y="306599"/>
                      <a:pt x="454923" y="311362"/>
                      <a:pt x="441588" y="317077"/>
                    </a:cubicBezTo>
                    <a:cubicBezTo>
                      <a:pt x="395868" y="338984"/>
                      <a:pt x="365388" y="377084"/>
                      <a:pt x="338718" y="418994"/>
                    </a:cubicBezTo>
                    <a:cubicBezTo>
                      <a:pt x="318715" y="449474"/>
                      <a:pt x="298713" y="480907"/>
                      <a:pt x="294903" y="522817"/>
                    </a:cubicBezTo>
                    <a:cubicBezTo>
                      <a:pt x="313953" y="508529"/>
                      <a:pt x="330145" y="497099"/>
                      <a:pt x="345385" y="483764"/>
                    </a:cubicBezTo>
                    <a:cubicBezTo>
                      <a:pt x="368245" y="465667"/>
                      <a:pt x="393963" y="449474"/>
                      <a:pt x="411108" y="426614"/>
                    </a:cubicBezTo>
                    <a:cubicBezTo>
                      <a:pt x="435873" y="392324"/>
                      <a:pt x="455875" y="353272"/>
                      <a:pt x="479688" y="314219"/>
                    </a:cubicBezTo>
                    <a:close/>
                    <a:moveTo>
                      <a:pt x="417775" y="519007"/>
                    </a:moveTo>
                    <a:cubicBezTo>
                      <a:pt x="419680" y="519959"/>
                      <a:pt x="421585" y="521864"/>
                      <a:pt x="423490" y="522817"/>
                    </a:cubicBezTo>
                    <a:cubicBezTo>
                      <a:pt x="453018" y="499004"/>
                      <a:pt x="482545" y="474239"/>
                      <a:pt x="511120" y="450427"/>
                    </a:cubicBezTo>
                    <a:cubicBezTo>
                      <a:pt x="514930" y="446617"/>
                      <a:pt x="518740" y="441854"/>
                      <a:pt x="520645" y="436139"/>
                    </a:cubicBezTo>
                    <a:cubicBezTo>
                      <a:pt x="533980" y="405659"/>
                      <a:pt x="547315" y="374227"/>
                      <a:pt x="559698" y="342794"/>
                    </a:cubicBezTo>
                    <a:cubicBezTo>
                      <a:pt x="562555" y="335174"/>
                      <a:pt x="559698" y="325649"/>
                      <a:pt x="560650" y="317077"/>
                    </a:cubicBezTo>
                    <a:cubicBezTo>
                      <a:pt x="553030" y="318982"/>
                      <a:pt x="544458" y="319934"/>
                      <a:pt x="537790" y="323744"/>
                    </a:cubicBezTo>
                    <a:cubicBezTo>
                      <a:pt x="528265" y="330412"/>
                      <a:pt x="519693" y="338032"/>
                      <a:pt x="513978" y="346604"/>
                    </a:cubicBezTo>
                    <a:cubicBezTo>
                      <a:pt x="487308" y="386609"/>
                      <a:pt x="460638" y="426614"/>
                      <a:pt x="435873" y="467572"/>
                    </a:cubicBezTo>
                    <a:cubicBezTo>
                      <a:pt x="426348" y="482812"/>
                      <a:pt x="423490" y="501862"/>
                      <a:pt x="417775" y="519007"/>
                    </a:cubicBezTo>
                    <a:close/>
                    <a:moveTo>
                      <a:pt x="844495" y="57044"/>
                    </a:moveTo>
                    <a:cubicBezTo>
                      <a:pt x="843543" y="56092"/>
                      <a:pt x="841638" y="54187"/>
                      <a:pt x="840685" y="53234"/>
                    </a:cubicBezTo>
                    <a:cubicBezTo>
                      <a:pt x="791155" y="100859"/>
                      <a:pt x="742578" y="148484"/>
                      <a:pt x="702573" y="205634"/>
                    </a:cubicBezTo>
                    <a:cubicBezTo>
                      <a:pt x="704478" y="206587"/>
                      <a:pt x="705430" y="208492"/>
                      <a:pt x="707335" y="209444"/>
                    </a:cubicBezTo>
                    <a:cubicBezTo>
                      <a:pt x="753055" y="158962"/>
                      <a:pt x="798775" y="108479"/>
                      <a:pt x="844495" y="570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39" name="Freeform: Shape 38">
                <a:extLst>
                  <a:ext uri="{FF2B5EF4-FFF2-40B4-BE49-F238E27FC236}">
                    <a16:creationId xmlns:a16="http://schemas.microsoft.com/office/drawing/2014/main" id="{B93CFBC0-8634-4D91-94AC-5B37C2FDC724}"/>
                  </a:ext>
                </a:extLst>
              </p:cNvPr>
              <p:cNvSpPr/>
              <p:nvPr/>
            </p:nvSpPr>
            <p:spPr>
              <a:xfrm>
                <a:off x="8920350" y="645322"/>
                <a:ext cx="679292" cy="273141"/>
              </a:xfrm>
              <a:custGeom>
                <a:avLst/>
                <a:gdLst>
                  <a:gd name="connsiteX0" fmla="*/ 309722 w 679292"/>
                  <a:gd name="connsiteY0" fmla="*/ 104775 h 273141"/>
                  <a:gd name="connsiteX1" fmla="*/ 326867 w 679292"/>
                  <a:gd name="connsiteY1" fmla="*/ 66675 h 273141"/>
                  <a:gd name="connsiteX2" fmla="*/ 327820 w 679292"/>
                  <a:gd name="connsiteY2" fmla="*/ 0 h 273141"/>
                  <a:gd name="connsiteX3" fmla="*/ 356395 w 679292"/>
                  <a:gd name="connsiteY3" fmla="*/ 91440 h 273141"/>
                  <a:gd name="connsiteX4" fmla="*/ 294482 w 679292"/>
                  <a:gd name="connsiteY4" fmla="*/ 196215 h 273141"/>
                  <a:gd name="connsiteX5" fmla="*/ 264002 w 679292"/>
                  <a:gd name="connsiteY5" fmla="*/ 245745 h 273141"/>
                  <a:gd name="connsiteX6" fmla="*/ 284957 w 679292"/>
                  <a:gd name="connsiteY6" fmla="*/ 226695 h 273141"/>
                  <a:gd name="connsiteX7" fmla="*/ 370682 w 679292"/>
                  <a:gd name="connsiteY7" fmla="*/ 127635 h 273141"/>
                  <a:gd name="connsiteX8" fmla="*/ 375445 w 679292"/>
                  <a:gd name="connsiteY8" fmla="*/ 108585 h 273141"/>
                  <a:gd name="connsiteX9" fmla="*/ 389732 w 679292"/>
                  <a:gd name="connsiteY9" fmla="*/ 28575 h 273141"/>
                  <a:gd name="connsiteX10" fmla="*/ 428784 w 679292"/>
                  <a:gd name="connsiteY10" fmla="*/ 7620 h 273141"/>
                  <a:gd name="connsiteX11" fmla="*/ 448787 w 679292"/>
                  <a:gd name="connsiteY11" fmla="*/ 45720 h 273141"/>
                  <a:gd name="connsiteX12" fmla="*/ 443072 w 679292"/>
                  <a:gd name="connsiteY12" fmla="*/ 76200 h 273141"/>
                  <a:gd name="connsiteX13" fmla="*/ 420212 w 679292"/>
                  <a:gd name="connsiteY13" fmla="*/ 129540 h 273141"/>
                  <a:gd name="connsiteX14" fmla="*/ 482125 w 679292"/>
                  <a:gd name="connsiteY14" fmla="*/ 91440 h 273141"/>
                  <a:gd name="connsiteX15" fmla="*/ 561182 w 679292"/>
                  <a:gd name="connsiteY15" fmla="*/ 19050 h 273141"/>
                  <a:gd name="connsiteX16" fmla="*/ 631667 w 679292"/>
                  <a:gd name="connsiteY16" fmla="*/ 9525 h 273141"/>
                  <a:gd name="connsiteX17" fmla="*/ 663100 w 679292"/>
                  <a:gd name="connsiteY17" fmla="*/ 40957 h 273141"/>
                  <a:gd name="connsiteX18" fmla="*/ 541180 w 679292"/>
                  <a:gd name="connsiteY18" fmla="*/ 140970 h 273141"/>
                  <a:gd name="connsiteX19" fmla="*/ 491650 w 679292"/>
                  <a:gd name="connsiteY19" fmla="*/ 180975 h 273141"/>
                  <a:gd name="connsiteX20" fmla="*/ 468789 w 679292"/>
                  <a:gd name="connsiteY20" fmla="*/ 247650 h 273141"/>
                  <a:gd name="connsiteX21" fmla="*/ 517367 w 679292"/>
                  <a:gd name="connsiteY21" fmla="*/ 213360 h 273141"/>
                  <a:gd name="connsiteX22" fmla="*/ 648812 w 679292"/>
                  <a:gd name="connsiteY22" fmla="*/ 107632 h 273141"/>
                  <a:gd name="connsiteX23" fmla="*/ 675482 w 679292"/>
                  <a:gd name="connsiteY23" fmla="*/ 98107 h 273141"/>
                  <a:gd name="connsiteX24" fmla="*/ 679292 w 679292"/>
                  <a:gd name="connsiteY24" fmla="*/ 105727 h 273141"/>
                  <a:gd name="connsiteX25" fmla="*/ 611664 w 679292"/>
                  <a:gd name="connsiteY25" fmla="*/ 166688 h 273141"/>
                  <a:gd name="connsiteX26" fmla="*/ 476409 w 679292"/>
                  <a:gd name="connsiteY26" fmla="*/ 267653 h 273141"/>
                  <a:gd name="connsiteX27" fmla="*/ 452597 w 679292"/>
                  <a:gd name="connsiteY27" fmla="*/ 266700 h 273141"/>
                  <a:gd name="connsiteX28" fmla="*/ 438309 w 679292"/>
                  <a:gd name="connsiteY28" fmla="*/ 196215 h 273141"/>
                  <a:gd name="connsiteX29" fmla="*/ 453550 w 679292"/>
                  <a:gd name="connsiteY29" fmla="*/ 140017 h 273141"/>
                  <a:gd name="connsiteX30" fmla="*/ 410687 w 679292"/>
                  <a:gd name="connsiteY30" fmla="*/ 146685 h 273141"/>
                  <a:gd name="connsiteX31" fmla="*/ 399257 w 679292"/>
                  <a:gd name="connsiteY31" fmla="*/ 156210 h 273141"/>
                  <a:gd name="connsiteX32" fmla="*/ 291625 w 679292"/>
                  <a:gd name="connsiteY32" fmla="*/ 255270 h 273141"/>
                  <a:gd name="connsiteX33" fmla="*/ 276384 w 679292"/>
                  <a:gd name="connsiteY33" fmla="*/ 263842 h 273141"/>
                  <a:gd name="connsiteX34" fmla="*/ 232570 w 679292"/>
                  <a:gd name="connsiteY34" fmla="*/ 237172 h 273141"/>
                  <a:gd name="connsiteX35" fmla="*/ 231617 w 679292"/>
                  <a:gd name="connsiteY35" fmla="*/ 220027 h 273141"/>
                  <a:gd name="connsiteX36" fmla="*/ 171609 w 679292"/>
                  <a:gd name="connsiteY36" fmla="*/ 264795 h 273141"/>
                  <a:gd name="connsiteX37" fmla="*/ 132557 w 679292"/>
                  <a:gd name="connsiteY37" fmla="*/ 251460 h 273141"/>
                  <a:gd name="connsiteX38" fmla="*/ 127795 w 679292"/>
                  <a:gd name="connsiteY38" fmla="*/ 199072 h 273141"/>
                  <a:gd name="connsiteX39" fmla="*/ 47784 w 679292"/>
                  <a:gd name="connsiteY39" fmla="*/ 260985 h 273141"/>
                  <a:gd name="connsiteX40" fmla="*/ 21114 w 679292"/>
                  <a:gd name="connsiteY40" fmla="*/ 271463 h 273141"/>
                  <a:gd name="connsiteX41" fmla="*/ 1112 w 679292"/>
                  <a:gd name="connsiteY41" fmla="*/ 240030 h 273141"/>
                  <a:gd name="connsiteX42" fmla="*/ 33497 w 679292"/>
                  <a:gd name="connsiteY42" fmla="*/ 123825 h 273141"/>
                  <a:gd name="connsiteX43" fmla="*/ 166847 w 679292"/>
                  <a:gd name="connsiteY43" fmla="*/ 10477 h 273141"/>
                  <a:gd name="connsiteX44" fmla="*/ 237332 w 679292"/>
                  <a:gd name="connsiteY44" fmla="*/ 29527 h 273141"/>
                  <a:gd name="connsiteX45" fmla="*/ 265907 w 679292"/>
                  <a:gd name="connsiteY45" fmla="*/ 16192 h 273141"/>
                  <a:gd name="connsiteX46" fmla="*/ 313532 w 679292"/>
                  <a:gd name="connsiteY46" fmla="*/ 57150 h 273141"/>
                  <a:gd name="connsiteX47" fmla="*/ 309722 w 679292"/>
                  <a:gd name="connsiteY47" fmla="*/ 104775 h 273141"/>
                  <a:gd name="connsiteX48" fmla="*/ 304007 w 679292"/>
                  <a:gd name="connsiteY48" fmla="*/ 87630 h 273141"/>
                  <a:gd name="connsiteX49" fmla="*/ 303055 w 679292"/>
                  <a:gd name="connsiteY49" fmla="*/ 61913 h 273141"/>
                  <a:gd name="connsiteX50" fmla="*/ 279242 w 679292"/>
                  <a:gd name="connsiteY50" fmla="*/ 50482 h 273141"/>
                  <a:gd name="connsiteX51" fmla="*/ 268764 w 679292"/>
                  <a:gd name="connsiteY51" fmla="*/ 59055 h 273141"/>
                  <a:gd name="connsiteX52" fmla="*/ 163989 w 679292"/>
                  <a:gd name="connsiteY52" fmla="*/ 218122 h 273141"/>
                  <a:gd name="connsiteX53" fmla="*/ 155417 w 679292"/>
                  <a:gd name="connsiteY53" fmla="*/ 249555 h 273141"/>
                  <a:gd name="connsiteX54" fmla="*/ 163989 w 679292"/>
                  <a:gd name="connsiteY54" fmla="*/ 247650 h 273141"/>
                  <a:gd name="connsiteX55" fmla="*/ 277337 w 679292"/>
                  <a:gd name="connsiteY55" fmla="*/ 143827 h 273141"/>
                  <a:gd name="connsiteX56" fmla="*/ 309722 w 679292"/>
                  <a:gd name="connsiteY56" fmla="*/ 104775 h 273141"/>
                  <a:gd name="connsiteX57" fmla="*/ 28734 w 679292"/>
                  <a:gd name="connsiteY57" fmla="*/ 248602 h 273141"/>
                  <a:gd name="connsiteX58" fmla="*/ 34450 w 679292"/>
                  <a:gd name="connsiteY58" fmla="*/ 248602 h 273141"/>
                  <a:gd name="connsiteX59" fmla="*/ 168752 w 679292"/>
                  <a:gd name="connsiteY59" fmla="*/ 117157 h 273141"/>
                  <a:gd name="connsiteX60" fmla="*/ 219234 w 679292"/>
                  <a:gd name="connsiteY60" fmla="*/ 44767 h 273141"/>
                  <a:gd name="connsiteX61" fmla="*/ 156370 w 679292"/>
                  <a:gd name="connsiteY61" fmla="*/ 58102 h 273141"/>
                  <a:gd name="connsiteX62" fmla="*/ 32545 w 679292"/>
                  <a:gd name="connsiteY62" fmla="*/ 230505 h 273141"/>
                  <a:gd name="connsiteX63" fmla="*/ 28734 w 679292"/>
                  <a:gd name="connsiteY63" fmla="*/ 248602 h 273141"/>
                  <a:gd name="connsiteX64" fmla="*/ 510700 w 679292"/>
                  <a:gd name="connsiteY64" fmla="*/ 134302 h 273141"/>
                  <a:gd name="connsiteX65" fmla="*/ 514509 w 679292"/>
                  <a:gd name="connsiteY65" fmla="*/ 138113 h 273141"/>
                  <a:gd name="connsiteX66" fmla="*/ 630714 w 679292"/>
                  <a:gd name="connsiteY66" fmla="*/ 42863 h 273141"/>
                  <a:gd name="connsiteX67" fmla="*/ 510700 w 679292"/>
                  <a:gd name="connsiteY67" fmla="*/ 134302 h 273141"/>
                  <a:gd name="connsiteX68" fmla="*/ 426880 w 679292"/>
                  <a:gd name="connsiteY68" fmla="*/ 33338 h 273141"/>
                  <a:gd name="connsiteX69" fmla="*/ 417355 w 679292"/>
                  <a:gd name="connsiteY69" fmla="*/ 29527 h 273141"/>
                  <a:gd name="connsiteX70" fmla="*/ 392589 w 679292"/>
                  <a:gd name="connsiteY70" fmla="*/ 85725 h 273141"/>
                  <a:gd name="connsiteX71" fmla="*/ 398305 w 679292"/>
                  <a:gd name="connsiteY71" fmla="*/ 88582 h 273141"/>
                  <a:gd name="connsiteX72" fmla="*/ 426880 w 679292"/>
                  <a:gd name="connsiteY72" fmla="*/ 33338 h 2731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</a:cxnLst>
                <a:rect l="l" t="t" r="r" b="b"/>
                <a:pathLst>
                  <a:path w="679292" h="273141">
                    <a:moveTo>
                      <a:pt x="309722" y="104775"/>
                    </a:moveTo>
                    <a:cubicBezTo>
                      <a:pt x="315437" y="92392"/>
                      <a:pt x="324962" y="80010"/>
                      <a:pt x="326867" y="66675"/>
                    </a:cubicBezTo>
                    <a:cubicBezTo>
                      <a:pt x="329725" y="44767"/>
                      <a:pt x="327820" y="21907"/>
                      <a:pt x="327820" y="0"/>
                    </a:cubicBezTo>
                    <a:cubicBezTo>
                      <a:pt x="353537" y="12382"/>
                      <a:pt x="371634" y="55245"/>
                      <a:pt x="356395" y="91440"/>
                    </a:cubicBezTo>
                    <a:cubicBezTo>
                      <a:pt x="340202" y="128588"/>
                      <a:pt x="316389" y="161925"/>
                      <a:pt x="294482" y="196215"/>
                    </a:cubicBezTo>
                    <a:cubicBezTo>
                      <a:pt x="284005" y="212408"/>
                      <a:pt x="271622" y="226695"/>
                      <a:pt x="264002" y="245745"/>
                    </a:cubicBezTo>
                    <a:cubicBezTo>
                      <a:pt x="270670" y="239077"/>
                      <a:pt x="278289" y="234315"/>
                      <a:pt x="284957" y="226695"/>
                    </a:cubicBezTo>
                    <a:cubicBezTo>
                      <a:pt x="313532" y="194310"/>
                      <a:pt x="342107" y="160972"/>
                      <a:pt x="370682" y="127635"/>
                    </a:cubicBezTo>
                    <a:cubicBezTo>
                      <a:pt x="374492" y="122872"/>
                      <a:pt x="375445" y="114300"/>
                      <a:pt x="375445" y="108585"/>
                    </a:cubicBezTo>
                    <a:cubicBezTo>
                      <a:pt x="372587" y="80010"/>
                      <a:pt x="373539" y="52388"/>
                      <a:pt x="389732" y="28575"/>
                    </a:cubicBezTo>
                    <a:cubicBezTo>
                      <a:pt x="398305" y="15240"/>
                      <a:pt x="411639" y="2857"/>
                      <a:pt x="428784" y="7620"/>
                    </a:cubicBezTo>
                    <a:cubicBezTo>
                      <a:pt x="446882" y="12382"/>
                      <a:pt x="450692" y="28575"/>
                      <a:pt x="448787" y="45720"/>
                    </a:cubicBezTo>
                    <a:cubicBezTo>
                      <a:pt x="447834" y="56197"/>
                      <a:pt x="446882" y="66675"/>
                      <a:pt x="443072" y="76200"/>
                    </a:cubicBezTo>
                    <a:cubicBezTo>
                      <a:pt x="436405" y="93345"/>
                      <a:pt x="428784" y="110490"/>
                      <a:pt x="420212" y="129540"/>
                    </a:cubicBezTo>
                    <a:cubicBezTo>
                      <a:pt x="446882" y="124777"/>
                      <a:pt x="467837" y="114300"/>
                      <a:pt x="482125" y="91440"/>
                    </a:cubicBezTo>
                    <a:cubicBezTo>
                      <a:pt x="502127" y="60007"/>
                      <a:pt x="527845" y="34290"/>
                      <a:pt x="561182" y="19050"/>
                    </a:cubicBezTo>
                    <a:cubicBezTo>
                      <a:pt x="583089" y="8572"/>
                      <a:pt x="606902" y="1905"/>
                      <a:pt x="631667" y="9525"/>
                    </a:cubicBezTo>
                    <a:cubicBezTo>
                      <a:pt x="647860" y="14288"/>
                      <a:pt x="658337" y="23813"/>
                      <a:pt x="663100" y="40957"/>
                    </a:cubicBezTo>
                    <a:cubicBezTo>
                      <a:pt x="622142" y="74295"/>
                      <a:pt x="582137" y="107632"/>
                      <a:pt x="541180" y="140970"/>
                    </a:cubicBezTo>
                    <a:cubicBezTo>
                      <a:pt x="524987" y="154305"/>
                      <a:pt x="507842" y="167640"/>
                      <a:pt x="491650" y="180975"/>
                    </a:cubicBezTo>
                    <a:cubicBezTo>
                      <a:pt x="471647" y="198120"/>
                      <a:pt x="472600" y="222885"/>
                      <a:pt x="468789" y="247650"/>
                    </a:cubicBezTo>
                    <a:cubicBezTo>
                      <a:pt x="484982" y="236220"/>
                      <a:pt x="502127" y="225742"/>
                      <a:pt x="517367" y="213360"/>
                    </a:cubicBezTo>
                    <a:cubicBezTo>
                      <a:pt x="561182" y="178117"/>
                      <a:pt x="604045" y="141922"/>
                      <a:pt x="648812" y="107632"/>
                    </a:cubicBezTo>
                    <a:cubicBezTo>
                      <a:pt x="655480" y="101917"/>
                      <a:pt x="665957" y="100965"/>
                      <a:pt x="675482" y="98107"/>
                    </a:cubicBezTo>
                    <a:cubicBezTo>
                      <a:pt x="676435" y="100965"/>
                      <a:pt x="678339" y="102870"/>
                      <a:pt x="679292" y="105727"/>
                    </a:cubicBezTo>
                    <a:cubicBezTo>
                      <a:pt x="656432" y="126682"/>
                      <a:pt x="635477" y="148590"/>
                      <a:pt x="611664" y="166688"/>
                    </a:cubicBezTo>
                    <a:cubicBezTo>
                      <a:pt x="566897" y="200977"/>
                      <a:pt x="521177" y="233363"/>
                      <a:pt x="476409" y="267653"/>
                    </a:cubicBezTo>
                    <a:cubicBezTo>
                      <a:pt x="465932" y="275273"/>
                      <a:pt x="460217" y="273367"/>
                      <a:pt x="452597" y="266700"/>
                    </a:cubicBezTo>
                    <a:cubicBezTo>
                      <a:pt x="430689" y="246697"/>
                      <a:pt x="434500" y="220980"/>
                      <a:pt x="438309" y="196215"/>
                    </a:cubicBezTo>
                    <a:cubicBezTo>
                      <a:pt x="441167" y="177165"/>
                      <a:pt x="448787" y="158115"/>
                      <a:pt x="453550" y="140017"/>
                    </a:cubicBezTo>
                    <a:cubicBezTo>
                      <a:pt x="440214" y="141922"/>
                      <a:pt x="424975" y="143827"/>
                      <a:pt x="410687" y="146685"/>
                    </a:cubicBezTo>
                    <a:cubicBezTo>
                      <a:pt x="406877" y="147638"/>
                      <a:pt x="403067" y="152400"/>
                      <a:pt x="399257" y="156210"/>
                    </a:cubicBezTo>
                    <a:cubicBezTo>
                      <a:pt x="367825" y="194310"/>
                      <a:pt x="333534" y="228600"/>
                      <a:pt x="291625" y="255270"/>
                    </a:cubicBezTo>
                    <a:cubicBezTo>
                      <a:pt x="286862" y="258127"/>
                      <a:pt x="281147" y="260985"/>
                      <a:pt x="276384" y="263842"/>
                    </a:cubicBezTo>
                    <a:cubicBezTo>
                      <a:pt x="244952" y="280035"/>
                      <a:pt x="232570" y="272415"/>
                      <a:pt x="232570" y="237172"/>
                    </a:cubicBezTo>
                    <a:cubicBezTo>
                      <a:pt x="232570" y="232410"/>
                      <a:pt x="232570" y="228600"/>
                      <a:pt x="231617" y="220027"/>
                    </a:cubicBezTo>
                    <a:cubicBezTo>
                      <a:pt x="210662" y="236220"/>
                      <a:pt x="190659" y="250508"/>
                      <a:pt x="171609" y="264795"/>
                    </a:cubicBezTo>
                    <a:cubicBezTo>
                      <a:pt x="152559" y="279082"/>
                      <a:pt x="138272" y="275273"/>
                      <a:pt x="132557" y="251460"/>
                    </a:cubicBezTo>
                    <a:cubicBezTo>
                      <a:pt x="127795" y="235267"/>
                      <a:pt x="129700" y="217170"/>
                      <a:pt x="127795" y="199072"/>
                    </a:cubicBezTo>
                    <a:cubicBezTo>
                      <a:pt x="102077" y="219075"/>
                      <a:pt x="75407" y="240983"/>
                      <a:pt x="47784" y="260985"/>
                    </a:cubicBezTo>
                    <a:cubicBezTo>
                      <a:pt x="40164" y="266700"/>
                      <a:pt x="24925" y="274320"/>
                      <a:pt x="21114" y="271463"/>
                    </a:cubicBezTo>
                    <a:cubicBezTo>
                      <a:pt x="11589" y="263842"/>
                      <a:pt x="3017" y="251460"/>
                      <a:pt x="1112" y="240030"/>
                    </a:cubicBezTo>
                    <a:cubicBezTo>
                      <a:pt x="-4603" y="197167"/>
                      <a:pt x="12542" y="160020"/>
                      <a:pt x="33497" y="123825"/>
                    </a:cubicBezTo>
                    <a:cubicBezTo>
                      <a:pt x="63977" y="70485"/>
                      <a:pt x="103030" y="24765"/>
                      <a:pt x="166847" y="10477"/>
                    </a:cubicBezTo>
                    <a:cubicBezTo>
                      <a:pt x="192564" y="4763"/>
                      <a:pt x="220187" y="1905"/>
                      <a:pt x="237332" y="29527"/>
                    </a:cubicBezTo>
                    <a:cubicBezTo>
                      <a:pt x="246857" y="24765"/>
                      <a:pt x="256382" y="19050"/>
                      <a:pt x="265907" y="16192"/>
                    </a:cubicBezTo>
                    <a:cubicBezTo>
                      <a:pt x="296387" y="7620"/>
                      <a:pt x="316389" y="24765"/>
                      <a:pt x="313532" y="57150"/>
                    </a:cubicBezTo>
                    <a:cubicBezTo>
                      <a:pt x="312580" y="75247"/>
                      <a:pt x="311627" y="90488"/>
                      <a:pt x="309722" y="104775"/>
                    </a:cubicBezTo>
                    <a:cubicBezTo>
                      <a:pt x="307817" y="99060"/>
                      <a:pt x="304007" y="93345"/>
                      <a:pt x="304007" y="87630"/>
                    </a:cubicBezTo>
                    <a:cubicBezTo>
                      <a:pt x="303055" y="79057"/>
                      <a:pt x="304007" y="70485"/>
                      <a:pt x="303055" y="61913"/>
                    </a:cubicBezTo>
                    <a:cubicBezTo>
                      <a:pt x="301150" y="44767"/>
                      <a:pt x="293530" y="41910"/>
                      <a:pt x="279242" y="50482"/>
                    </a:cubicBezTo>
                    <a:cubicBezTo>
                      <a:pt x="275432" y="53340"/>
                      <a:pt x="271622" y="56197"/>
                      <a:pt x="268764" y="59055"/>
                    </a:cubicBezTo>
                    <a:cubicBezTo>
                      <a:pt x="222092" y="103822"/>
                      <a:pt x="188755" y="158115"/>
                      <a:pt x="163989" y="218122"/>
                    </a:cubicBezTo>
                    <a:cubicBezTo>
                      <a:pt x="160180" y="227647"/>
                      <a:pt x="159227" y="237172"/>
                      <a:pt x="155417" y="249555"/>
                    </a:cubicBezTo>
                    <a:cubicBezTo>
                      <a:pt x="160180" y="248602"/>
                      <a:pt x="163037" y="248602"/>
                      <a:pt x="163989" y="247650"/>
                    </a:cubicBezTo>
                    <a:cubicBezTo>
                      <a:pt x="204947" y="216217"/>
                      <a:pt x="247809" y="188595"/>
                      <a:pt x="277337" y="143827"/>
                    </a:cubicBezTo>
                    <a:cubicBezTo>
                      <a:pt x="286862" y="129540"/>
                      <a:pt x="298292" y="117157"/>
                      <a:pt x="309722" y="104775"/>
                    </a:cubicBezTo>
                    <a:close/>
                    <a:moveTo>
                      <a:pt x="28734" y="248602"/>
                    </a:moveTo>
                    <a:cubicBezTo>
                      <a:pt x="31592" y="248602"/>
                      <a:pt x="33497" y="248602"/>
                      <a:pt x="34450" y="248602"/>
                    </a:cubicBezTo>
                    <a:cubicBezTo>
                      <a:pt x="83027" y="209550"/>
                      <a:pt x="140177" y="178117"/>
                      <a:pt x="168752" y="117157"/>
                    </a:cubicBezTo>
                    <a:cubicBezTo>
                      <a:pt x="181134" y="91440"/>
                      <a:pt x="201137" y="69532"/>
                      <a:pt x="219234" y="44767"/>
                    </a:cubicBezTo>
                    <a:cubicBezTo>
                      <a:pt x="194470" y="35242"/>
                      <a:pt x="174467" y="44767"/>
                      <a:pt x="156370" y="58102"/>
                    </a:cubicBezTo>
                    <a:cubicBezTo>
                      <a:pt x="97314" y="102870"/>
                      <a:pt x="57309" y="161925"/>
                      <a:pt x="32545" y="230505"/>
                    </a:cubicBezTo>
                    <a:cubicBezTo>
                      <a:pt x="31592" y="236220"/>
                      <a:pt x="30639" y="241935"/>
                      <a:pt x="28734" y="248602"/>
                    </a:cubicBezTo>
                    <a:close/>
                    <a:moveTo>
                      <a:pt x="510700" y="134302"/>
                    </a:moveTo>
                    <a:cubicBezTo>
                      <a:pt x="511652" y="135255"/>
                      <a:pt x="512605" y="137160"/>
                      <a:pt x="514509" y="138113"/>
                    </a:cubicBezTo>
                    <a:cubicBezTo>
                      <a:pt x="553562" y="106680"/>
                      <a:pt x="591662" y="74295"/>
                      <a:pt x="630714" y="42863"/>
                    </a:cubicBezTo>
                    <a:cubicBezTo>
                      <a:pt x="568802" y="46672"/>
                      <a:pt x="541180" y="92392"/>
                      <a:pt x="510700" y="134302"/>
                    </a:cubicBezTo>
                    <a:close/>
                    <a:moveTo>
                      <a:pt x="426880" y="33338"/>
                    </a:moveTo>
                    <a:cubicBezTo>
                      <a:pt x="424022" y="32385"/>
                      <a:pt x="421164" y="30480"/>
                      <a:pt x="417355" y="29527"/>
                    </a:cubicBezTo>
                    <a:cubicBezTo>
                      <a:pt x="408782" y="48577"/>
                      <a:pt x="401162" y="66675"/>
                      <a:pt x="392589" y="85725"/>
                    </a:cubicBezTo>
                    <a:cubicBezTo>
                      <a:pt x="394495" y="86677"/>
                      <a:pt x="396400" y="87630"/>
                      <a:pt x="398305" y="88582"/>
                    </a:cubicBezTo>
                    <a:cubicBezTo>
                      <a:pt x="408782" y="69532"/>
                      <a:pt x="417355" y="51435"/>
                      <a:pt x="426880" y="3333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40" name="Freeform: Shape 39">
                <a:extLst>
                  <a:ext uri="{FF2B5EF4-FFF2-40B4-BE49-F238E27FC236}">
                    <a16:creationId xmlns:a16="http://schemas.microsoft.com/office/drawing/2014/main" id="{C2120842-002F-4BF6-BEE9-89B7B919D4F5}"/>
                  </a:ext>
                </a:extLst>
              </p:cNvPr>
              <p:cNvSpPr/>
              <p:nvPr/>
            </p:nvSpPr>
            <p:spPr>
              <a:xfrm>
                <a:off x="9305498" y="993839"/>
                <a:ext cx="314967" cy="263286"/>
              </a:xfrm>
              <a:custGeom>
                <a:avLst/>
                <a:gdLst>
                  <a:gd name="connsiteX0" fmla="*/ 244614 w 314967"/>
                  <a:gd name="connsiteY0" fmla="*/ 16291 h 263286"/>
                  <a:gd name="connsiteX1" fmla="*/ 306526 w 314967"/>
                  <a:gd name="connsiteY1" fmla="*/ 15338 h 263286"/>
                  <a:gd name="connsiteX2" fmla="*/ 301764 w 314967"/>
                  <a:gd name="connsiteY2" fmla="*/ 88681 h 263286"/>
                  <a:gd name="connsiteX3" fmla="*/ 301764 w 314967"/>
                  <a:gd name="connsiteY3" fmla="*/ 47723 h 263286"/>
                  <a:gd name="connsiteX4" fmla="*/ 279856 w 314967"/>
                  <a:gd name="connsiteY4" fmla="*/ 37246 h 263286"/>
                  <a:gd name="connsiteX5" fmla="*/ 236041 w 314967"/>
                  <a:gd name="connsiteY5" fmla="*/ 82966 h 263286"/>
                  <a:gd name="connsiteX6" fmla="*/ 164603 w 314967"/>
                  <a:gd name="connsiteY6" fmla="*/ 205838 h 263286"/>
                  <a:gd name="connsiteX7" fmla="*/ 156984 w 314967"/>
                  <a:gd name="connsiteY7" fmla="*/ 235366 h 263286"/>
                  <a:gd name="connsiteX8" fmla="*/ 161746 w 314967"/>
                  <a:gd name="connsiteY8" fmla="*/ 238223 h 263286"/>
                  <a:gd name="connsiteX9" fmla="*/ 278904 w 314967"/>
                  <a:gd name="connsiteY9" fmla="*/ 142021 h 263286"/>
                  <a:gd name="connsiteX10" fmla="*/ 283666 w 314967"/>
                  <a:gd name="connsiteY10" fmla="*/ 144878 h 263286"/>
                  <a:gd name="connsiteX11" fmla="*/ 260806 w 314967"/>
                  <a:gd name="connsiteY11" fmla="*/ 183931 h 263286"/>
                  <a:gd name="connsiteX12" fmla="*/ 164603 w 314967"/>
                  <a:gd name="connsiteY12" fmla="*/ 260131 h 263286"/>
                  <a:gd name="connsiteX13" fmla="*/ 144601 w 314967"/>
                  <a:gd name="connsiteY13" fmla="*/ 259178 h 263286"/>
                  <a:gd name="connsiteX14" fmla="*/ 128409 w 314967"/>
                  <a:gd name="connsiteY14" fmla="*/ 208696 h 263286"/>
                  <a:gd name="connsiteX15" fmla="*/ 132219 w 314967"/>
                  <a:gd name="connsiteY15" fmla="*/ 187741 h 263286"/>
                  <a:gd name="connsiteX16" fmla="*/ 49351 w 314967"/>
                  <a:gd name="connsiteY16" fmla="*/ 251558 h 263286"/>
                  <a:gd name="connsiteX17" fmla="*/ 23634 w 314967"/>
                  <a:gd name="connsiteY17" fmla="*/ 262988 h 263286"/>
                  <a:gd name="connsiteX18" fmla="*/ 774 w 314967"/>
                  <a:gd name="connsiteY18" fmla="*/ 226793 h 263286"/>
                  <a:gd name="connsiteX19" fmla="*/ 31253 w 314967"/>
                  <a:gd name="connsiteY19" fmla="*/ 121066 h 263286"/>
                  <a:gd name="connsiteX20" fmla="*/ 123646 w 314967"/>
                  <a:gd name="connsiteY20" fmla="*/ 19148 h 263286"/>
                  <a:gd name="connsiteX21" fmla="*/ 200799 w 314967"/>
                  <a:gd name="connsiteY21" fmla="*/ 1051 h 263286"/>
                  <a:gd name="connsiteX22" fmla="*/ 244614 w 314967"/>
                  <a:gd name="connsiteY22" fmla="*/ 16291 h 263286"/>
                  <a:gd name="connsiteX23" fmla="*/ 29349 w 314967"/>
                  <a:gd name="connsiteY23" fmla="*/ 239176 h 263286"/>
                  <a:gd name="connsiteX24" fmla="*/ 85546 w 314967"/>
                  <a:gd name="connsiteY24" fmla="*/ 196313 h 263286"/>
                  <a:gd name="connsiteX25" fmla="*/ 167461 w 314967"/>
                  <a:gd name="connsiteY25" fmla="*/ 104873 h 263286"/>
                  <a:gd name="connsiteX26" fmla="*/ 217944 w 314967"/>
                  <a:gd name="connsiteY26" fmla="*/ 31531 h 263286"/>
                  <a:gd name="connsiteX27" fmla="*/ 168414 w 314967"/>
                  <a:gd name="connsiteY27" fmla="*/ 37246 h 263286"/>
                  <a:gd name="connsiteX28" fmla="*/ 66496 w 314967"/>
                  <a:gd name="connsiteY28" fmla="*/ 145831 h 263286"/>
                  <a:gd name="connsiteX29" fmla="*/ 29349 w 314967"/>
                  <a:gd name="connsiteY29" fmla="*/ 239176 h 2632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314967" h="263286">
                    <a:moveTo>
                      <a:pt x="244614" y="16291"/>
                    </a:moveTo>
                    <a:cubicBezTo>
                      <a:pt x="272236" y="1051"/>
                      <a:pt x="291286" y="98"/>
                      <a:pt x="306526" y="15338"/>
                    </a:cubicBezTo>
                    <a:cubicBezTo>
                      <a:pt x="318909" y="28673"/>
                      <a:pt x="317956" y="59153"/>
                      <a:pt x="301764" y="88681"/>
                    </a:cubicBezTo>
                    <a:cubicBezTo>
                      <a:pt x="301764" y="73441"/>
                      <a:pt x="302716" y="60106"/>
                      <a:pt x="301764" y="47723"/>
                    </a:cubicBezTo>
                    <a:cubicBezTo>
                      <a:pt x="300811" y="31531"/>
                      <a:pt x="292239" y="26768"/>
                      <a:pt x="279856" y="37246"/>
                    </a:cubicBezTo>
                    <a:cubicBezTo>
                      <a:pt x="263664" y="50581"/>
                      <a:pt x="247471" y="64868"/>
                      <a:pt x="236041" y="82966"/>
                    </a:cubicBezTo>
                    <a:cubicBezTo>
                      <a:pt x="210324" y="122971"/>
                      <a:pt x="187464" y="163928"/>
                      <a:pt x="164603" y="205838"/>
                    </a:cubicBezTo>
                    <a:cubicBezTo>
                      <a:pt x="159841" y="214411"/>
                      <a:pt x="158889" y="225841"/>
                      <a:pt x="156984" y="235366"/>
                    </a:cubicBezTo>
                    <a:cubicBezTo>
                      <a:pt x="158889" y="236318"/>
                      <a:pt x="159841" y="237271"/>
                      <a:pt x="161746" y="238223"/>
                    </a:cubicBezTo>
                    <a:cubicBezTo>
                      <a:pt x="200799" y="205838"/>
                      <a:pt x="239851" y="174406"/>
                      <a:pt x="278904" y="142021"/>
                    </a:cubicBezTo>
                    <a:cubicBezTo>
                      <a:pt x="280809" y="142973"/>
                      <a:pt x="281761" y="143926"/>
                      <a:pt x="283666" y="144878"/>
                    </a:cubicBezTo>
                    <a:cubicBezTo>
                      <a:pt x="276046" y="158213"/>
                      <a:pt x="271284" y="174406"/>
                      <a:pt x="260806" y="183931"/>
                    </a:cubicBezTo>
                    <a:cubicBezTo>
                      <a:pt x="230326" y="210601"/>
                      <a:pt x="196989" y="235366"/>
                      <a:pt x="164603" y="260131"/>
                    </a:cubicBezTo>
                    <a:cubicBezTo>
                      <a:pt x="160794" y="262988"/>
                      <a:pt x="149364" y="262036"/>
                      <a:pt x="144601" y="259178"/>
                    </a:cubicBezTo>
                    <a:cubicBezTo>
                      <a:pt x="128409" y="246796"/>
                      <a:pt x="125551" y="228698"/>
                      <a:pt x="128409" y="208696"/>
                    </a:cubicBezTo>
                    <a:cubicBezTo>
                      <a:pt x="129361" y="202981"/>
                      <a:pt x="130314" y="197266"/>
                      <a:pt x="132219" y="187741"/>
                    </a:cubicBezTo>
                    <a:cubicBezTo>
                      <a:pt x="102691" y="210601"/>
                      <a:pt x="76021" y="231556"/>
                      <a:pt x="49351" y="251558"/>
                    </a:cubicBezTo>
                    <a:cubicBezTo>
                      <a:pt x="41731" y="257273"/>
                      <a:pt x="26491" y="264893"/>
                      <a:pt x="23634" y="262988"/>
                    </a:cubicBezTo>
                    <a:cubicBezTo>
                      <a:pt x="14109" y="252511"/>
                      <a:pt x="2678" y="240128"/>
                      <a:pt x="774" y="226793"/>
                    </a:cubicBezTo>
                    <a:cubicBezTo>
                      <a:pt x="-3989" y="187741"/>
                      <a:pt x="14109" y="153451"/>
                      <a:pt x="31253" y="121066"/>
                    </a:cubicBezTo>
                    <a:cubicBezTo>
                      <a:pt x="53161" y="79156"/>
                      <a:pt x="82689" y="44866"/>
                      <a:pt x="123646" y="19148"/>
                    </a:cubicBezTo>
                    <a:cubicBezTo>
                      <a:pt x="147459" y="3908"/>
                      <a:pt x="173176" y="-2759"/>
                      <a:pt x="200799" y="1051"/>
                    </a:cubicBezTo>
                    <a:cubicBezTo>
                      <a:pt x="213181" y="1051"/>
                      <a:pt x="225564" y="8671"/>
                      <a:pt x="244614" y="16291"/>
                    </a:cubicBezTo>
                    <a:close/>
                    <a:moveTo>
                      <a:pt x="29349" y="239176"/>
                    </a:moveTo>
                    <a:cubicBezTo>
                      <a:pt x="50303" y="222983"/>
                      <a:pt x="67449" y="209648"/>
                      <a:pt x="85546" y="196313"/>
                    </a:cubicBezTo>
                    <a:cubicBezTo>
                      <a:pt x="117931" y="170596"/>
                      <a:pt x="149364" y="144878"/>
                      <a:pt x="167461" y="104873"/>
                    </a:cubicBezTo>
                    <a:cubicBezTo>
                      <a:pt x="179844" y="78203"/>
                      <a:pt x="200799" y="56296"/>
                      <a:pt x="217944" y="31531"/>
                    </a:cubicBezTo>
                    <a:cubicBezTo>
                      <a:pt x="199846" y="22006"/>
                      <a:pt x="183653" y="28673"/>
                      <a:pt x="168414" y="37246"/>
                    </a:cubicBezTo>
                    <a:cubicBezTo>
                      <a:pt x="123646" y="62963"/>
                      <a:pt x="93166" y="102968"/>
                      <a:pt x="66496" y="145831"/>
                    </a:cubicBezTo>
                    <a:cubicBezTo>
                      <a:pt x="49351" y="173453"/>
                      <a:pt x="34111" y="202028"/>
                      <a:pt x="29349" y="23917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41" name="Freeform: Shape 40">
                <a:extLst>
                  <a:ext uri="{FF2B5EF4-FFF2-40B4-BE49-F238E27FC236}">
                    <a16:creationId xmlns:a16="http://schemas.microsoft.com/office/drawing/2014/main" id="{E2F75085-96DF-4EE6-91A0-FFECE9C22005}"/>
                  </a:ext>
                </a:extLst>
              </p:cNvPr>
              <p:cNvSpPr/>
              <p:nvPr/>
            </p:nvSpPr>
            <p:spPr>
              <a:xfrm>
                <a:off x="9499630" y="1427325"/>
                <a:ext cx="59054" cy="97154"/>
              </a:xfrm>
              <a:custGeom>
                <a:avLst/>
                <a:gdLst>
                  <a:gd name="connsiteX0" fmla="*/ 4763 w 59054"/>
                  <a:gd name="connsiteY0" fmla="*/ 97155 h 97154"/>
                  <a:gd name="connsiteX1" fmla="*/ 0 w 59054"/>
                  <a:gd name="connsiteY1" fmla="*/ 58102 h 97154"/>
                  <a:gd name="connsiteX2" fmla="*/ 4763 w 59054"/>
                  <a:gd name="connsiteY2" fmla="*/ 41910 h 97154"/>
                  <a:gd name="connsiteX3" fmla="*/ 16192 w 59054"/>
                  <a:gd name="connsiteY3" fmla="*/ 31433 h 97154"/>
                  <a:gd name="connsiteX4" fmla="*/ 53340 w 59054"/>
                  <a:gd name="connsiteY4" fmla="*/ 0 h 97154"/>
                  <a:gd name="connsiteX5" fmla="*/ 59055 w 59054"/>
                  <a:gd name="connsiteY5" fmla="*/ 40958 h 97154"/>
                  <a:gd name="connsiteX6" fmla="*/ 55245 w 59054"/>
                  <a:gd name="connsiteY6" fmla="*/ 53340 h 97154"/>
                  <a:gd name="connsiteX7" fmla="*/ 4763 w 59054"/>
                  <a:gd name="connsiteY7" fmla="*/ 97155 h 971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9054" h="97154">
                    <a:moveTo>
                      <a:pt x="4763" y="97155"/>
                    </a:moveTo>
                    <a:cubicBezTo>
                      <a:pt x="2858" y="82867"/>
                      <a:pt x="953" y="70485"/>
                      <a:pt x="0" y="58102"/>
                    </a:cubicBezTo>
                    <a:cubicBezTo>
                      <a:pt x="0" y="52388"/>
                      <a:pt x="1905" y="46673"/>
                      <a:pt x="4763" y="41910"/>
                    </a:cubicBezTo>
                    <a:cubicBezTo>
                      <a:pt x="7620" y="37148"/>
                      <a:pt x="12383" y="34290"/>
                      <a:pt x="16192" y="31433"/>
                    </a:cubicBezTo>
                    <a:cubicBezTo>
                      <a:pt x="27622" y="20955"/>
                      <a:pt x="40005" y="11430"/>
                      <a:pt x="53340" y="0"/>
                    </a:cubicBezTo>
                    <a:cubicBezTo>
                      <a:pt x="55245" y="15240"/>
                      <a:pt x="58103" y="27623"/>
                      <a:pt x="59055" y="40958"/>
                    </a:cubicBezTo>
                    <a:cubicBezTo>
                      <a:pt x="59055" y="44767"/>
                      <a:pt x="58103" y="50483"/>
                      <a:pt x="55245" y="53340"/>
                    </a:cubicBezTo>
                    <a:cubicBezTo>
                      <a:pt x="38100" y="68580"/>
                      <a:pt x="21908" y="81915"/>
                      <a:pt x="4763" y="9715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42" name="Freeform: Shape 41">
                <a:extLst>
                  <a:ext uri="{FF2B5EF4-FFF2-40B4-BE49-F238E27FC236}">
                    <a16:creationId xmlns:a16="http://schemas.microsoft.com/office/drawing/2014/main" id="{45170624-5322-4B9D-87CD-FB7FE064CB27}"/>
                  </a:ext>
                </a:extLst>
              </p:cNvPr>
              <p:cNvSpPr/>
              <p:nvPr/>
            </p:nvSpPr>
            <p:spPr>
              <a:xfrm>
                <a:off x="9194830" y="1767367"/>
                <a:ext cx="97154" cy="81385"/>
              </a:xfrm>
              <a:custGeom>
                <a:avLst/>
                <a:gdLst>
                  <a:gd name="connsiteX0" fmla="*/ 97155 w 97154"/>
                  <a:gd name="connsiteY0" fmla="*/ 2858 h 81385"/>
                  <a:gd name="connsiteX1" fmla="*/ 56197 w 97154"/>
                  <a:gd name="connsiteY1" fmla="*/ 72390 h 81385"/>
                  <a:gd name="connsiteX2" fmla="*/ 40958 w 97154"/>
                  <a:gd name="connsiteY2" fmla="*/ 80963 h 81385"/>
                  <a:gd name="connsiteX3" fmla="*/ 0 w 97154"/>
                  <a:gd name="connsiteY3" fmla="*/ 80963 h 81385"/>
                  <a:gd name="connsiteX4" fmla="*/ 94297 w 97154"/>
                  <a:gd name="connsiteY4" fmla="*/ 0 h 81385"/>
                  <a:gd name="connsiteX5" fmla="*/ 97155 w 97154"/>
                  <a:gd name="connsiteY5" fmla="*/ 2858 h 813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7154" h="81385">
                    <a:moveTo>
                      <a:pt x="97155" y="2858"/>
                    </a:moveTo>
                    <a:cubicBezTo>
                      <a:pt x="83820" y="25717"/>
                      <a:pt x="70485" y="49530"/>
                      <a:pt x="56197" y="72390"/>
                    </a:cubicBezTo>
                    <a:cubicBezTo>
                      <a:pt x="53340" y="77153"/>
                      <a:pt x="46672" y="80963"/>
                      <a:pt x="40958" y="80963"/>
                    </a:cubicBezTo>
                    <a:cubicBezTo>
                      <a:pt x="29528" y="81915"/>
                      <a:pt x="17145" y="80963"/>
                      <a:pt x="0" y="80963"/>
                    </a:cubicBezTo>
                    <a:cubicBezTo>
                      <a:pt x="33338" y="52388"/>
                      <a:pt x="63817" y="26670"/>
                      <a:pt x="94297" y="0"/>
                    </a:cubicBezTo>
                    <a:cubicBezTo>
                      <a:pt x="95250" y="1905"/>
                      <a:pt x="96203" y="1905"/>
                      <a:pt x="97155" y="285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416" name="Group 15">
              <a:extLst>
                <a:ext uri="{FF2B5EF4-FFF2-40B4-BE49-F238E27FC236}">
                  <a16:creationId xmlns:a16="http://schemas.microsoft.com/office/drawing/2014/main" id="{442BCA72-5F88-493A-ABA7-D1983F54F822}"/>
                </a:ext>
              </a:extLst>
            </p:cNvPr>
            <p:cNvGrpSpPr/>
            <p:nvPr/>
          </p:nvGrpSpPr>
          <p:grpSpPr>
            <a:xfrm>
              <a:off x="7175530" y="1539720"/>
              <a:ext cx="4470082" cy="2745890"/>
              <a:chOff x="7175530" y="1539720"/>
              <a:chExt cx="4470082" cy="2745890"/>
            </a:xfrm>
            <a:grpFill/>
          </p:grpSpPr>
          <p:sp>
            <p:nvSpPr>
              <p:cNvPr id="417" name="Freeform: Shape 16">
                <a:extLst>
                  <a:ext uri="{FF2B5EF4-FFF2-40B4-BE49-F238E27FC236}">
                    <a16:creationId xmlns:a16="http://schemas.microsoft.com/office/drawing/2014/main" id="{6D07E02D-7CF6-4005-A105-9CFE7F1531EB}"/>
                  </a:ext>
                </a:extLst>
              </p:cNvPr>
              <p:cNvSpPr/>
              <p:nvPr/>
            </p:nvSpPr>
            <p:spPr>
              <a:xfrm>
                <a:off x="7552719" y="1774351"/>
                <a:ext cx="4027144" cy="2511259"/>
              </a:xfrm>
              <a:custGeom>
                <a:avLst/>
                <a:gdLst>
                  <a:gd name="connsiteX0" fmla="*/ 546735 w 4027144"/>
                  <a:gd name="connsiteY0" fmla="*/ 1457961 h 2511259"/>
                  <a:gd name="connsiteX1" fmla="*/ 624840 w 4027144"/>
                  <a:gd name="connsiteY1" fmla="*/ 1482726 h 2511259"/>
                  <a:gd name="connsiteX2" fmla="*/ 715328 w 4027144"/>
                  <a:gd name="connsiteY2" fmla="*/ 1477011 h 2511259"/>
                  <a:gd name="connsiteX3" fmla="*/ 869632 w 4027144"/>
                  <a:gd name="connsiteY3" fmla="*/ 1473201 h 2511259"/>
                  <a:gd name="connsiteX4" fmla="*/ 771525 w 4027144"/>
                  <a:gd name="connsiteY4" fmla="*/ 1433196 h 2511259"/>
                  <a:gd name="connsiteX5" fmla="*/ 496253 w 4027144"/>
                  <a:gd name="connsiteY5" fmla="*/ 1324611 h 2511259"/>
                  <a:gd name="connsiteX6" fmla="*/ 205740 w 4027144"/>
                  <a:gd name="connsiteY6" fmla="*/ 1123633 h 2511259"/>
                  <a:gd name="connsiteX7" fmla="*/ 4763 w 4027144"/>
                  <a:gd name="connsiteY7" fmla="*/ 691198 h 2511259"/>
                  <a:gd name="connsiteX8" fmla="*/ 0 w 4027144"/>
                  <a:gd name="connsiteY8" fmla="*/ 608331 h 2511259"/>
                  <a:gd name="connsiteX9" fmla="*/ 3810 w 4027144"/>
                  <a:gd name="connsiteY9" fmla="*/ 573089 h 2511259"/>
                  <a:gd name="connsiteX10" fmla="*/ 266700 w 4027144"/>
                  <a:gd name="connsiteY10" fmla="*/ 1158876 h 2511259"/>
                  <a:gd name="connsiteX11" fmla="*/ 385763 w 4027144"/>
                  <a:gd name="connsiteY11" fmla="*/ 1036956 h 2511259"/>
                  <a:gd name="connsiteX12" fmla="*/ 383858 w 4027144"/>
                  <a:gd name="connsiteY12" fmla="*/ 1035051 h 2511259"/>
                  <a:gd name="connsiteX13" fmla="*/ 298133 w 4027144"/>
                  <a:gd name="connsiteY13" fmla="*/ 1106489 h 2511259"/>
                  <a:gd name="connsiteX14" fmla="*/ 277178 w 4027144"/>
                  <a:gd name="connsiteY14" fmla="*/ 1124586 h 2511259"/>
                  <a:gd name="connsiteX15" fmla="*/ 250508 w 4027144"/>
                  <a:gd name="connsiteY15" fmla="*/ 1117918 h 2511259"/>
                  <a:gd name="connsiteX16" fmla="*/ 270510 w 4027144"/>
                  <a:gd name="connsiteY16" fmla="*/ 1043623 h 2511259"/>
                  <a:gd name="connsiteX17" fmla="*/ 515303 w 4027144"/>
                  <a:gd name="connsiteY17" fmla="*/ 904558 h 2511259"/>
                  <a:gd name="connsiteX18" fmla="*/ 547688 w 4027144"/>
                  <a:gd name="connsiteY18" fmla="*/ 877889 h 2511259"/>
                  <a:gd name="connsiteX19" fmla="*/ 606743 w 4027144"/>
                  <a:gd name="connsiteY19" fmla="*/ 797878 h 2511259"/>
                  <a:gd name="connsiteX20" fmla="*/ 674370 w 4027144"/>
                  <a:gd name="connsiteY20" fmla="*/ 813118 h 2511259"/>
                  <a:gd name="connsiteX21" fmla="*/ 593408 w 4027144"/>
                  <a:gd name="connsiteY21" fmla="*/ 855028 h 2511259"/>
                  <a:gd name="connsiteX22" fmla="*/ 551498 w 4027144"/>
                  <a:gd name="connsiteY22" fmla="*/ 937896 h 2511259"/>
                  <a:gd name="connsiteX23" fmla="*/ 606743 w 4027144"/>
                  <a:gd name="connsiteY23" fmla="*/ 1009333 h 2511259"/>
                  <a:gd name="connsiteX24" fmla="*/ 683895 w 4027144"/>
                  <a:gd name="connsiteY24" fmla="*/ 832168 h 2511259"/>
                  <a:gd name="connsiteX25" fmla="*/ 767715 w 4027144"/>
                  <a:gd name="connsiteY25" fmla="*/ 755016 h 2511259"/>
                  <a:gd name="connsiteX26" fmla="*/ 822008 w 4027144"/>
                  <a:gd name="connsiteY26" fmla="*/ 747396 h 2511259"/>
                  <a:gd name="connsiteX27" fmla="*/ 851535 w 4027144"/>
                  <a:gd name="connsiteY27" fmla="*/ 824548 h 2511259"/>
                  <a:gd name="connsiteX28" fmla="*/ 648653 w 4027144"/>
                  <a:gd name="connsiteY28" fmla="*/ 1029336 h 2511259"/>
                  <a:gd name="connsiteX29" fmla="*/ 622935 w 4027144"/>
                  <a:gd name="connsiteY29" fmla="*/ 1032193 h 2511259"/>
                  <a:gd name="connsiteX30" fmla="*/ 641033 w 4027144"/>
                  <a:gd name="connsiteY30" fmla="*/ 1091248 h 2511259"/>
                  <a:gd name="connsiteX31" fmla="*/ 694373 w 4027144"/>
                  <a:gd name="connsiteY31" fmla="*/ 1100773 h 2511259"/>
                  <a:gd name="connsiteX32" fmla="*/ 782955 w 4027144"/>
                  <a:gd name="connsiteY32" fmla="*/ 1022668 h 2511259"/>
                  <a:gd name="connsiteX33" fmla="*/ 984885 w 4027144"/>
                  <a:gd name="connsiteY33" fmla="*/ 724536 h 2511259"/>
                  <a:gd name="connsiteX34" fmla="*/ 1122998 w 4027144"/>
                  <a:gd name="connsiteY34" fmla="*/ 517843 h 2511259"/>
                  <a:gd name="connsiteX35" fmla="*/ 1010603 w 4027144"/>
                  <a:gd name="connsiteY35" fmla="*/ 484506 h 2511259"/>
                  <a:gd name="connsiteX36" fmla="*/ 825818 w 4027144"/>
                  <a:gd name="connsiteY36" fmla="*/ 453073 h 2511259"/>
                  <a:gd name="connsiteX37" fmla="*/ 704850 w 4027144"/>
                  <a:gd name="connsiteY37" fmla="*/ 480696 h 2511259"/>
                  <a:gd name="connsiteX38" fmla="*/ 685800 w 4027144"/>
                  <a:gd name="connsiteY38" fmla="*/ 623571 h 2511259"/>
                  <a:gd name="connsiteX39" fmla="*/ 903923 w 4027144"/>
                  <a:gd name="connsiteY39" fmla="*/ 689293 h 2511259"/>
                  <a:gd name="connsiteX40" fmla="*/ 959168 w 4027144"/>
                  <a:gd name="connsiteY40" fmla="*/ 574993 h 2511259"/>
                  <a:gd name="connsiteX41" fmla="*/ 955357 w 4027144"/>
                  <a:gd name="connsiteY41" fmla="*/ 564516 h 2511259"/>
                  <a:gd name="connsiteX42" fmla="*/ 1011555 w 4027144"/>
                  <a:gd name="connsiteY42" fmla="*/ 596901 h 2511259"/>
                  <a:gd name="connsiteX43" fmla="*/ 996315 w 4027144"/>
                  <a:gd name="connsiteY43" fmla="*/ 661671 h 2511259"/>
                  <a:gd name="connsiteX44" fmla="*/ 890588 w 4027144"/>
                  <a:gd name="connsiteY44" fmla="*/ 717868 h 2511259"/>
                  <a:gd name="connsiteX45" fmla="*/ 681038 w 4027144"/>
                  <a:gd name="connsiteY45" fmla="*/ 641668 h 2511259"/>
                  <a:gd name="connsiteX46" fmla="*/ 738188 w 4027144"/>
                  <a:gd name="connsiteY46" fmla="*/ 433071 h 2511259"/>
                  <a:gd name="connsiteX47" fmla="*/ 875348 w 4027144"/>
                  <a:gd name="connsiteY47" fmla="*/ 422593 h 2511259"/>
                  <a:gd name="connsiteX48" fmla="*/ 1280160 w 4027144"/>
                  <a:gd name="connsiteY48" fmla="*/ 513081 h 2511259"/>
                  <a:gd name="connsiteX49" fmla="*/ 1312545 w 4027144"/>
                  <a:gd name="connsiteY49" fmla="*/ 507366 h 2511259"/>
                  <a:gd name="connsiteX50" fmla="*/ 1338263 w 4027144"/>
                  <a:gd name="connsiteY50" fmla="*/ 493078 h 2511259"/>
                  <a:gd name="connsiteX51" fmla="*/ 1359218 w 4027144"/>
                  <a:gd name="connsiteY51" fmla="*/ 493078 h 2511259"/>
                  <a:gd name="connsiteX52" fmla="*/ 1361123 w 4027144"/>
                  <a:gd name="connsiteY52" fmla="*/ 515938 h 2511259"/>
                  <a:gd name="connsiteX53" fmla="*/ 1355408 w 4027144"/>
                  <a:gd name="connsiteY53" fmla="*/ 528321 h 2511259"/>
                  <a:gd name="connsiteX54" fmla="*/ 1478280 w 4027144"/>
                  <a:gd name="connsiteY54" fmla="*/ 534989 h 2511259"/>
                  <a:gd name="connsiteX55" fmla="*/ 1519238 w 4027144"/>
                  <a:gd name="connsiteY55" fmla="*/ 430213 h 2511259"/>
                  <a:gd name="connsiteX56" fmla="*/ 1512570 w 4027144"/>
                  <a:gd name="connsiteY56" fmla="*/ 421641 h 2511259"/>
                  <a:gd name="connsiteX57" fmla="*/ 1516380 w 4027144"/>
                  <a:gd name="connsiteY57" fmla="*/ 415926 h 2511259"/>
                  <a:gd name="connsiteX58" fmla="*/ 1533525 w 4027144"/>
                  <a:gd name="connsiteY58" fmla="*/ 425451 h 2511259"/>
                  <a:gd name="connsiteX59" fmla="*/ 1511618 w 4027144"/>
                  <a:gd name="connsiteY59" fmla="*/ 561658 h 2511259"/>
                  <a:gd name="connsiteX60" fmla="*/ 1401128 w 4027144"/>
                  <a:gd name="connsiteY60" fmla="*/ 586423 h 2511259"/>
                  <a:gd name="connsiteX61" fmla="*/ 1342073 w 4027144"/>
                  <a:gd name="connsiteY61" fmla="*/ 579756 h 2511259"/>
                  <a:gd name="connsiteX62" fmla="*/ 1303020 w 4027144"/>
                  <a:gd name="connsiteY62" fmla="*/ 592139 h 2511259"/>
                  <a:gd name="connsiteX63" fmla="*/ 1145858 w 4027144"/>
                  <a:gd name="connsiteY63" fmla="*/ 755016 h 2511259"/>
                  <a:gd name="connsiteX64" fmla="*/ 1129665 w 4027144"/>
                  <a:gd name="connsiteY64" fmla="*/ 775971 h 2511259"/>
                  <a:gd name="connsiteX65" fmla="*/ 1133475 w 4027144"/>
                  <a:gd name="connsiteY65" fmla="*/ 779781 h 2511259"/>
                  <a:gd name="connsiteX66" fmla="*/ 1179195 w 4027144"/>
                  <a:gd name="connsiteY66" fmla="*/ 740728 h 2511259"/>
                  <a:gd name="connsiteX67" fmla="*/ 1201103 w 4027144"/>
                  <a:gd name="connsiteY67" fmla="*/ 723583 h 2511259"/>
                  <a:gd name="connsiteX68" fmla="*/ 1231583 w 4027144"/>
                  <a:gd name="connsiteY68" fmla="*/ 737871 h 2511259"/>
                  <a:gd name="connsiteX69" fmla="*/ 1199198 w 4027144"/>
                  <a:gd name="connsiteY69" fmla="*/ 822643 h 2511259"/>
                  <a:gd name="connsiteX70" fmla="*/ 1163955 w 4027144"/>
                  <a:gd name="connsiteY70" fmla="*/ 870268 h 2511259"/>
                  <a:gd name="connsiteX71" fmla="*/ 1151573 w 4027144"/>
                  <a:gd name="connsiteY71" fmla="*/ 909321 h 2511259"/>
                  <a:gd name="connsiteX72" fmla="*/ 1223010 w 4027144"/>
                  <a:gd name="connsiteY72" fmla="*/ 837883 h 2511259"/>
                  <a:gd name="connsiteX73" fmla="*/ 1340168 w 4027144"/>
                  <a:gd name="connsiteY73" fmla="*/ 722631 h 2511259"/>
                  <a:gd name="connsiteX74" fmla="*/ 1402080 w 4027144"/>
                  <a:gd name="connsiteY74" fmla="*/ 735014 h 2511259"/>
                  <a:gd name="connsiteX75" fmla="*/ 1463993 w 4027144"/>
                  <a:gd name="connsiteY75" fmla="*/ 780733 h 2511259"/>
                  <a:gd name="connsiteX76" fmla="*/ 1468755 w 4027144"/>
                  <a:gd name="connsiteY76" fmla="*/ 783591 h 2511259"/>
                  <a:gd name="connsiteX77" fmla="*/ 1501140 w 4027144"/>
                  <a:gd name="connsiteY77" fmla="*/ 717868 h 2511259"/>
                  <a:gd name="connsiteX78" fmla="*/ 1515428 w 4027144"/>
                  <a:gd name="connsiteY78" fmla="*/ 770256 h 2511259"/>
                  <a:gd name="connsiteX79" fmla="*/ 1570673 w 4027144"/>
                  <a:gd name="connsiteY79" fmla="*/ 726441 h 2511259"/>
                  <a:gd name="connsiteX80" fmla="*/ 1594485 w 4027144"/>
                  <a:gd name="connsiteY80" fmla="*/ 718821 h 2511259"/>
                  <a:gd name="connsiteX81" fmla="*/ 1605915 w 4027144"/>
                  <a:gd name="connsiteY81" fmla="*/ 742633 h 2511259"/>
                  <a:gd name="connsiteX82" fmla="*/ 1559243 w 4027144"/>
                  <a:gd name="connsiteY82" fmla="*/ 835026 h 2511259"/>
                  <a:gd name="connsiteX83" fmla="*/ 1523048 w 4027144"/>
                  <a:gd name="connsiteY83" fmla="*/ 891223 h 2511259"/>
                  <a:gd name="connsiteX84" fmla="*/ 1521143 w 4027144"/>
                  <a:gd name="connsiteY84" fmla="*/ 908368 h 2511259"/>
                  <a:gd name="connsiteX85" fmla="*/ 1596390 w 4027144"/>
                  <a:gd name="connsiteY85" fmla="*/ 831216 h 2511259"/>
                  <a:gd name="connsiteX86" fmla="*/ 1822133 w 4027144"/>
                  <a:gd name="connsiteY86" fmla="*/ 520701 h 2511259"/>
                  <a:gd name="connsiteX87" fmla="*/ 1867853 w 4027144"/>
                  <a:gd name="connsiteY87" fmla="*/ 493078 h 2511259"/>
                  <a:gd name="connsiteX88" fmla="*/ 1892618 w 4027144"/>
                  <a:gd name="connsiteY88" fmla="*/ 493078 h 2511259"/>
                  <a:gd name="connsiteX89" fmla="*/ 1890713 w 4027144"/>
                  <a:gd name="connsiteY89" fmla="*/ 519748 h 2511259"/>
                  <a:gd name="connsiteX90" fmla="*/ 1829753 w 4027144"/>
                  <a:gd name="connsiteY90" fmla="*/ 597853 h 2511259"/>
                  <a:gd name="connsiteX91" fmla="*/ 1719263 w 4027144"/>
                  <a:gd name="connsiteY91" fmla="*/ 715011 h 2511259"/>
                  <a:gd name="connsiteX92" fmla="*/ 1741170 w 4027144"/>
                  <a:gd name="connsiteY92" fmla="*/ 743586 h 2511259"/>
                  <a:gd name="connsiteX93" fmla="*/ 1709738 w 4027144"/>
                  <a:gd name="connsiteY93" fmla="*/ 800736 h 2511259"/>
                  <a:gd name="connsiteX94" fmla="*/ 1672590 w 4027144"/>
                  <a:gd name="connsiteY94" fmla="*/ 852171 h 2511259"/>
                  <a:gd name="connsiteX95" fmla="*/ 1680210 w 4027144"/>
                  <a:gd name="connsiteY95" fmla="*/ 913131 h 2511259"/>
                  <a:gd name="connsiteX96" fmla="*/ 1686878 w 4027144"/>
                  <a:gd name="connsiteY96" fmla="*/ 915036 h 2511259"/>
                  <a:gd name="connsiteX97" fmla="*/ 1705928 w 4027144"/>
                  <a:gd name="connsiteY97" fmla="*/ 897891 h 2511259"/>
                  <a:gd name="connsiteX98" fmla="*/ 1839278 w 4027144"/>
                  <a:gd name="connsiteY98" fmla="*/ 735966 h 2511259"/>
                  <a:gd name="connsiteX99" fmla="*/ 1876425 w 4027144"/>
                  <a:gd name="connsiteY99" fmla="*/ 682626 h 2511259"/>
                  <a:gd name="connsiteX100" fmla="*/ 1899285 w 4027144"/>
                  <a:gd name="connsiteY100" fmla="*/ 675958 h 2511259"/>
                  <a:gd name="connsiteX101" fmla="*/ 1896428 w 4027144"/>
                  <a:gd name="connsiteY101" fmla="*/ 700723 h 2511259"/>
                  <a:gd name="connsiteX102" fmla="*/ 1892618 w 4027144"/>
                  <a:gd name="connsiteY102" fmla="*/ 704533 h 2511259"/>
                  <a:gd name="connsiteX103" fmla="*/ 1862138 w 4027144"/>
                  <a:gd name="connsiteY103" fmla="*/ 758826 h 2511259"/>
                  <a:gd name="connsiteX104" fmla="*/ 1823085 w 4027144"/>
                  <a:gd name="connsiteY104" fmla="*/ 876936 h 2511259"/>
                  <a:gd name="connsiteX105" fmla="*/ 1757363 w 4027144"/>
                  <a:gd name="connsiteY105" fmla="*/ 936943 h 2511259"/>
                  <a:gd name="connsiteX106" fmla="*/ 1707833 w 4027144"/>
                  <a:gd name="connsiteY106" fmla="*/ 925514 h 2511259"/>
                  <a:gd name="connsiteX107" fmla="*/ 1661160 w 4027144"/>
                  <a:gd name="connsiteY107" fmla="*/ 911226 h 2511259"/>
                  <a:gd name="connsiteX108" fmla="*/ 1651635 w 4027144"/>
                  <a:gd name="connsiteY108" fmla="*/ 807403 h 2511259"/>
                  <a:gd name="connsiteX109" fmla="*/ 1604010 w 4027144"/>
                  <a:gd name="connsiteY109" fmla="*/ 895033 h 2511259"/>
                  <a:gd name="connsiteX110" fmla="*/ 1614488 w 4027144"/>
                  <a:gd name="connsiteY110" fmla="*/ 928371 h 2511259"/>
                  <a:gd name="connsiteX111" fmla="*/ 1628775 w 4027144"/>
                  <a:gd name="connsiteY111" fmla="*/ 941706 h 2511259"/>
                  <a:gd name="connsiteX112" fmla="*/ 1580198 w 4027144"/>
                  <a:gd name="connsiteY112" fmla="*/ 889318 h 2511259"/>
                  <a:gd name="connsiteX113" fmla="*/ 1527810 w 4027144"/>
                  <a:gd name="connsiteY113" fmla="*/ 930276 h 2511259"/>
                  <a:gd name="connsiteX114" fmla="*/ 1503045 w 4027144"/>
                  <a:gd name="connsiteY114" fmla="*/ 924561 h 2511259"/>
                  <a:gd name="connsiteX115" fmla="*/ 1504950 w 4027144"/>
                  <a:gd name="connsiteY115" fmla="*/ 850266 h 2511259"/>
                  <a:gd name="connsiteX116" fmla="*/ 1564958 w 4027144"/>
                  <a:gd name="connsiteY116" fmla="*/ 764541 h 2511259"/>
                  <a:gd name="connsiteX117" fmla="*/ 1575435 w 4027144"/>
                  <a:gd name="connsiteY117" fmla="*/ 745491 h 2511259"/>
                  <a:gd name="connsiteX118" fmla="*/ 1529715 w 4027144"/>
                  <a:gd name="connsiteY118" fmla="*/ 783591 h 2511259"/>
                  <a:gd name="connsiteX119" fmla="*/ 1460183 w 4027144"/>
                  <a:gd name="connsiteY119" fmla="*/ 849314 h 2511259"/>
                  <a:gd name="connsiteX120" fmla="*/ 1439228 w 4027144"/>
                  <a:gd name="connsiteY120" fmla="*/ 948373 h 2511259"/>
                  <a:gd name="connsiteX121" fmla="*/ 1432560 w 4027144"/>
                  <a:gd name="connsiteY121" fmla="*/ 950278 h 2511259"/>
                  <a:gd name="connsiteX122" fmla="*/ 1400175 w 4027144"/>
                  <a:gd name="connsiteY122" fmla="*/ 892176 h 2511259"/>
                  <a:gd name="connsiteX123" fmla="*/ 1347788 w 4027144"/>
                  <a:gd name="connsiteY123" fmla="*/ 931228 h 2511259"/>
                  <a:gd name="connsiteX124" fmla="*/ 1316355 w 4027144"/>
                  <a:gd name="connsiteY124" fmla="*/ 922656 h 2511259"/>
                  <a:gd name="connsiteX125" fmla="*/ 1310640 w 4027144"/>
                  <a:gd name="connsiteY125" fmla="*/ 879793 h 2511259"/>
                  <a:gd name="connsiteX126" fmla="*/ 1247775 w 4027144"/>
                  <a:gd name="connsiteY126" fmla="*/ 928371 h 2511259"/>
                  <a:gd name="connsiteX127" fmla="*/ 1206818 w 4027144"/>
                  <a:gd name="connsiteY127" fmla="*/ 910273 h 2511259"/>
                  <a:gd name="connsiteX128" fmla="*/ 1205865 w 4027144"/>
                  <a:gd name="connsiteY128" fmla="*/ 892176 h 2511259"/>
                  <a:gd name="connsiteX129" fmla="*/ 1147763 w 4027144"/>
                  <a:gd name="connsiteY129" fmla="*/ 938848 h 2511259"/>
                  <a:gd name="connsiteX130" fmla="*/ 1131570 w 4027144"/>
                  <a:gd name="connsiteY130" fmla="*/ 862648 h 2511259"/>
                  <a:gd name="connsiteX131" fmla="*/ 1183005 w 4027144"/>
                  <a:gd name="connsiteY131" fmla="*/ 778828 h 2511259"/>
                  <a:gd name="connsiteX132" fmla="*/ 1200150 w 4027144"/>
                  <a:gd name="connsiteY132" fmla="*/ 751206 h 2511259"/>
                  <a:gd name="connsiteX133" fmla="*/ 1044893 w 4027144"/>
                  <a:gd name="connsiteY133" fmla="*/ 941706 h 2511259"/>
                  <a:gd name="connsiteX134" fmla="*/ 1038225 w 4027144"/>
                  <a:gd name="connsiteY134" fmla="*/ 940753 h 2511259"/>
                  <a:gd name="connsiteX135" fmla="*/ 1037273 w 4027144"/>
                  <a:gd name="connsiteY135" fmla="*/ 894081 h 2511259"/>
                  <a:gd name="connsiteX136" fmla="*/ 1122045 w 4027144"/>
                  <a:gd name="connsiteY136" fmla="*/ 727393 h 2511259"/>
                  <a:gd name="connsiteX137" fmla="*/ 1247775 w 4027144"/>
                  <a:gd name="connsiteY137" fmla="*/ 558801 h 2511259"/>
                  <a:gd name="connsiteX138" fmla="*/ 1194435 w 4027144"/>
                  <a:gd name="connsiteY138" fmla="*/ 544514 h 2511259"/>
                  <a:gd name="connsiteX139" fmla="*/ 1178243 w 4027144"/>
                  <a:gd name="connsiteY139" fmla="*/ 552133 h 2511259"/>
                  <a:gd name="connsiteX140" fmla="*/ 1023938 w 4027144"/>
                  <a:gd name="connsiteY140" fmla="*/ 763589 h 2511259"/>
                  <a:gd name="connsiteX141" fmla="*/ 861060 w 4027144"/>
                  <a:gd name="connsiteY141" fmla="*/ 990283 h 2511259"/>
                  <a:gd name="connsiteX142" fmla="*/ 717233 w 4027144"/>
                  <a:gd name="connsiteY142" fmla="*/ 1116014 h 2511259"/>
                  <a:gd name="connsiteX143" fmla="*/ 676275 w 4027144"/>
                  <a:gd name="connsiteY143" fmla="*/ 1129348 h 2511259"/>
                  <a:gd name="connsiteX144" fmla="*/ 620078 w 4027144"/>
                  <a:gd name="connsiteY144" fmla="*/ 1095058 h 2511259"/>
                  <a:gd name="connsiteX145" fmla="*/ 605790 w 4027144"/>
                  <a:gd name="connsiteY145" fmla="*/ 1032193 h 2511259"/>
                  <a:gd name="connsiteX146" fmla="*/ 528638 w 4027144"/>
                  <a:gd name="connsiteY146" fmla="*/ 937896 h 2511259"/>
                  <a:gd name="connsiteX147" fmla="*/ 509588 w 4027144"/>
                  <a:gd name="connsiteY147" fmla="*/ 972186 h 2511259"/>
                  <a:gd name="connsiteX148" fmla="*/ 429578 w 4027144"/>
                  <a:gd name="connsiteY148" fmla="*/ 1092201 h 2511259"/>
                  <a:gd name="connsiteX149" fmla="*/ 283845 w 4027144"/>
                  <a:gd name="connsiteY149" fmla="*/ 1166496 h 2511259"/>
                  <a:gd name="connsiteX150" fmla="*/ 281940 w 4027144"/>
                  <a:gd name="connsiteY150" fmla="*/ 1173164 h 2511259"/>
                  <a:gd name="connsiteX151" fmla="*/ 420053 w 4027144"/>
                  <a:gd name="connsiteY151" fmla="*/ 1260793 h 2511259"/>
                  <a:gd name="connsiteX152" fmla="*/ 721995 w 4027144"/>
                  <a:gd name="connsiteY152" fmla="*/ 1381761 h 2511259"/>
                  <a:gd name="connsiteX153" fmla="*/ 1115378 w 4027144"/>
                  <a:gd name="connsiteY153" fmla="*/ 1556068 h 2511259"/>
                  <a:gd name="connsiteX154" fmla="*/ 1190625 w 4027144"/>
                  <a:gd name="connsiteY154" fmla="*/ 1605598 h 2511259"/>
                  <a:gd name="connsiteX155" fmla="*/ 1400175 w 4027144"/>
                  <a:gd name="connsiteY155" fmla="*/ 1602741 h 2511259"/>
                  <a:gd name="connsiteX156" fmla="*/ 1603058 w 4027144"/>
                  <a:gd name="connsiteY156" fmla="*/ 1413193 h 2511259"/>
                  <a:gd name="connsiteX157" fmla="*/ 1867853 w 4027144"/>
                  <a:gd name="connsiteY157" fmla="*/ 1500823 h 2511259"/>
                  <a:gd name="connsiteX158" fmla="*/ 1846898 w 4027144"/>
                  <a:gd name="connsiteY158" fmla="*/ 1389381 h 2511259"/>
                  <a:gd name="connsiteX159" fmla="*/ 1860233 w 4027144"/>
                  <a:gd name="connsiteY159" fmla="*/ 1244601 h 2511259"/>
                  <a:gd name="connsiteX160" fmla="*/ 1998345 w 4027144"/>
                  <a:gd name="connsiteY160" fmla="*/ 1198881 h 2511259"/>
                  <a:gd name="connsiteX161" fmla="*/ 1980248 w 4027144"/>
                  <a:gd name="connsiteY161" fmla="*/ 1243648 h 2511259"/>
                  <a:gd name="connsiteX162" fmla="*/ 1917383 w 4027144"/>
                  <a:gd name="connsiteY162" fmla="*/ 1416051 h 2511259"/>
                  <a:gd name="connsiteX163" fmla="*/ 1911668 w 4027144"/>
                  <a:gd name="connsiteY163" fmla="*/ 1517016 h 2511259"/>
                  <a:gd name="connsiteX164" fmla="*/ 1974533 w 4027144"/>
                  <a:gd name="connsiteY164" fmla="*/ 1458914 h 2511259"/>
                  <a:gd name="connsiteX165" fmla="*/ 2174558 w 4027144"/>
                  <a:gd name="connsiteY165" fmla="*/ 1408431 h 2511259"/>
                  <a:gd name="connsiteX166" fmla="*/ 2334578 w 4027144"/>
                  <a:gd name="connsiteY166" fmla="*/ 1457008 h 2511259"/>
                  <a:gd name="connsiteX167" fmla="*/ 2470785 w 4027144"/>
                  <a:gd name="connsiteY167" fmla="*/ 1632268 h 2511259"/>
                  <a:gd name="connsiteX168" fmla="*/ 2519363 w 4027144"/>
                  <a:gd name="connsiteY168" fmla="*/ 1583691 h 2511259"/>
                  <a:gd name="connsiteX169" fmla="*/ 2658428 w 4027144"/>
                  <a:gd name="connsiteY169" fmla="*/ 1577976 h 2511259"/>
                  <a:gd name="connsiteX170" fmla="*/ 2738438 w 4027144"/>
                  <a:gd name="connsiteY170" fmla="*/ 1646556 h 2511259"/>
                  <a:gd name="connsiteX171" fmla="*/ 2841308 w 4027144"/>
                  <a:gd name="connsiteY171" fmla="*/ 1514158 h 2511259"/>
                  <a:gd name="connsiteX172" fmla="*/ 3003233 w 4027144"/>
                  <a:gd name="connsiteY172" fmla="*/ 1316991 h 2511259"/>
                  <a:gd name="connsiteX173" fmla="*/ 3055620 w 4027144"/>
                  <a:gd name="connsiteY173" fmla="*/ 1217931 h 2511259"/>
                  <a:gd name="connsiteX174" fmla="*/ 3152775 w 4027144"/>
                  <a:gd name="connsiteY174" fmla="*/ 899796 h 2511259"/>
                  <a:gd name="connsiteX175" fmla="*/ 3128010 w 4027144"/>
                  <a:gd name="connsiteY175" fmla="*/ 503556 h 2511259"/>
                  <a:gd name="connsiteX176" fmla="*/ 3000375 w 4027144"/>
                  <a:gd name="connsiteY176" fmla="*/ 337821 h 2511259"/>
                  <a:gd name="connsiteX177" fmla="*/ 2885123 w 4027144"/>
                  <a:gd name="connsiteY177" fmla="*/ 326391 h 2511259"/>
                  <a:gd name="connsiteX178" fmla="*/ 2845118 w 4027144"/>
                  <a:gd name="connsiteY178" fmla="*/ 344488 h 2511259"/>
                  <a:gd name="connsiteX179" fmla="*/ 2855595 w 4027144"/>
                  <a:gd name="connsiteY179" fmla="*/ 408306 h 2511259"/>
                  <a:gd name="connsiteX180" fmla="*/ 2823210 w 4027144"/>
                  <a:gd name="connsiteY180" fmla="*/ 449263 h 2511259"/>
                  <a:gd name="connsiteX181" fmla="*/ 2736533 w 4027144"/>
                  <a:gd name="connsiteY181" fmla="*/ 434023 h 2511259"/>
                  <a:gd name="connsiteX182" fmla="*/ 2735580 w 4027144"/>
                  <a:gd name="connsiteY182" fmla="*/ 341631 h 2511259"/>
                  <a:gd name="connsiteX183" fmla="*/ 2835593 w 4027144"/>
                  <a:gd name="connsiteY183" fmla="*/ 335916 h 2511259"/>
                  <a:gd name="connsiteX184" fmla="*/ 2933700 w 4027144"/>
                  <a:gd name="connsiteY184" fmla="*/ 294958 h 2511259"/>
                  <a:gd name="connsiteX185" fmla="*/ 2931795 w 4027144"/>
                  <a:gd name="connsiteY185" fmla="*/ 292101 h 2511259"/>
                  <a:gd name="connsiteX186" fmla="*/ 2739390 w 4027144"/>
                  <a:gd name="connsiteY186" fmla="*/ 226378 h 2511259"/>
                  <a:gd name="connsiteX187" fmla="*/ 2584133 w 4027144"/>
                  <a:gd name="connsiteY187" fmla="*/ 308293 h 2511259"/>
                  <a:gd name="connsiteX188" fmla="*/ 2652713 w 4027144"/>
                  <a:gd name="connsiteY188" fmla="*/ 374016 h 2511259"/>
                  <a:gd name="connsiteX189" fmla="*/ 2546033 w 4027144"/>
                  <a:gd name="connsiteY189" fmla="*/ 621666 h 2511259"/>
                  <a:gd name="connsiteX190" fmla="*/ 2361248 w 4027144"/>
                  <a:gd name="connsiteY190" fmla="*/ 481648 h 2511259"/>
                  <a:gd name="connsiteX191" fmla="*/ 2500313 w 4027144"/>
                  <a:gd name="connsiteY191" fmla="*/ 305436 h 2511259"/>
                  <a:gd name="connsiteX192" fmla="*/ 2521268 w 4027144"/>
                  <a:gd name="connsiteY192" fmla="*/ 303531 h 2511259"/>
                  <a:gd name="connsiteX193" fmla="*/ 2584133 w 4027144"/>
                  <a:gd name="connsiteY193" fmla="*/ 274003 h 2511259"/>
                  <a:gd name="connsiteX194" fmla="*/ 2687003 w 4027144"/>
                  <a:gd name="connsiteY194" fmla="*/ 205423 h 2511259"/>
                  <a:gd name="connsiteX195" fmla="*/ 2620328 w 4027144"/>
                  <a:gd name="connsiteY195" fmla="*/ 155893 h 2511259"/>
                  <a:gd name="connsiteX196" fmla="*/ 2501265 w 4027144"/>
                  <a:gd name="connsiteY196" fmla="*/ 138748 h 2511259"/>
                  <a:gd name="connsiteX197" fmla="*/ 2512695 w 4027144"/>
                  <a:gd name="connsiteY197" fmla="*/ 21591 h 2511259"/>
                  <a:gd name="connsiteX198" fmla="*/ 2622233 w 4027144"/>
                  <a:gd name="connsiteY198" fmla="*/ 17781 h 2511259"/>
                  <a:gd name="connsiteX199" fmla="*/ 2629853 w 4027144"/>
                  <a:gd name="connsiteY199" fmla="*/ 149226 h 2511259"/>
                  <a:gd name="connsiteX200" fmla="*/ 2723198 w 4027144"/>
                  <a:gd name="connsiteY200" fmla="*/ 196851 h 2511259"/>
                  <a:gd name="connsiteX201" fmla="*/ 2950845 w 4027144"/>
                  <a:gd name="connsiteY201" fmla="*/ 283528 h 2511259"/>
                  <a:gd name="connsiteX202" fmla="*/ 2964180 w 4027144"/>
                  <a:gd name="connsiteY202" fmla="*/ 292101 h 2511259"/>
                  <a:gd name="connsiteX203" fmla="*/ 2947035 w 4027144"/>
                  <a:gd name="connsiteY203" fmla="*/ 237808 h 2511259"/>
                  <a:gd name="connsiteX204" fmla="*/ 2944178 w 4027144"/>
                  <a:gd name="connsiteY204" fmla="*/ 175896 h 2511259"/>
                  <a:gd name="connsiteX205" fmla="*/ 3006090 w 4027144"/>
                  <a:gd name="connsiteY205" fmla="*/ 158751 h 2511259"/>
                  <a:gd name="connsiteX206" fmla="*/ 3038475 w 4027144"/>
                  <a:gd name="connsiteY206" fmla="*/ 211138 h 2511259"/>
                  <a:gd name="connsiteX207" fmla="*/ 2991803 w 4027144"/>
                  <a:gd name="connsiteY207" fmla="*/ 256858 h 2511259"/>
                  <a:gd name="connsiteX208" fmla="*/ 2973705 w 4027144"/>
                  <a:gd name="connsiteY208" fmla="*/ 257811 h 2511259"/>
                  <a:gd name="connsiteX209" fmla="*/ 3009900 w 4027144"/>
                  <a:gd name="connsiteY209" fmla="*/ 328296 h 2511259"/>
                  <a:gd name="connsiteX210" fmla="*/ 3214688 w 4027144"/>
                  <a:gd name="connsiteY210" fmla="*/ 710248 h 2511259"/>
                  <a:gd name="connsiteX211" fmla="*/ 3128010 w 4027144"/>
                  <a:gd name="connsiteY211" fmla="*/ 1189356 h 2511259"/>
                  <a:gd name="connsiteX212" fmla="*/ 3127058 w 4027144"/>
                  <a:gd name="connsiteY212" fmla="*/ 1199833 h 2511259"/>
                  <a:gd name="connsiteX213" fmla="*/ 3179445 w 4027144"/>
                  <a:gd name="connsiteY213" fmla="*/ 1156971 h 2511259"/>
                  <a:gd name="connsiteX214" fmla="*/ 3394710 w 4027144"/>
                  <a:gd name="connsiteY214" fmla="*/ 977901 h 2511259"/>
                  <a:gd name="connsiteX215" fmla="*/ 3647123 w 4027144"/>
                  <a:gd name="connsiteY215" fmla="*/ 679768 h 2511259"/>
                  <a:gd name="connsiteX216" fmla="*/ 3651885 w 4027144"/>
                  <a:gd name="connsiteY216" fmla="*/ 670243 h 2511259"/>
                  <a:gd name="connsiteX217" fmla="*/ 3617595 w 4027144"/>
                  <a:gd name="connsiteY217" fmla="*/ 681673 h 2511259"/>
                  <a:gd name="connsiteX218" fmla="*/ 3509963 w 4027144"/>
                  <a:gd name="connsiteY218" fmla="*/ 669291 h 2511259"/>
                  <a:gd name="connsiteX219" fmla="*/ 3305175 w 4027144"/>
                  <a:gd name="connsiteY219" fmla="*/ 523558 h 2511259"/>
                  <a:gd name="connsiteX220" fmla="*/ 3352800 w 4027144"/>
                  <a:gd name="connsiteY220" fmla="*/ 514986 h 2511259"/>
                  <a:gd name="connsiteX221" fmla="*/ 3600450 w 4027144"/>
                  <a:gd name="connsiteY221" fmla="*/ 548323 h 2511259"/>
                  <a:gd name="connsiteX222" fmla="*/ 3648075 w 4027144"/>
                  <a:gd name="connsiteY222" fmla="*/ 582614 h 2511259"/>
                  <a:gd name="connsiteX223" fmla="*/ 3659505 w 4027144"/>
                  <a:gd name="connsiteY223" fmla="*/ 609283 h 2511259"/>
                  <a:gd name="connsiteX224" fmla="*/ 3633788 w 4027144"/>
                  <a:gd name="connsiteY224" fmla="*/ 629286 h 2511259"/>
                  <a:gd name="connsiteX225" fmla="*/ 3503295 w 4027144"/>
                  <a:gd name="connsiteY225" fmla="*/ 589281 h 2511259"/>
                  <a:gd name="connsiteX226" fmla="*/ 3660458 w 4027144"/>
                  <a:gd name="connsiteY226" fmla="*/ 656908 h 2511259"/>
                  <a:gd name="connsiteX227" fmla="*/ 3687128 w 4027144"/>
                  <a:gd name="connsiteY227" fmla="*/ 33021 h 2511259"/>
                  <a:gd name="connsiteX228" fmla="*/ 3694748 w 4027144"/>
                  <a:gd name="connsiteY228" fmla="*/ 31116 h 2511259"/>
                  <a:gd name="connsiteX229" fmla="*/ 3742373 w 4027144"/>
                  <a:gd name="connsiteY229" fmla="*/ 196851 h 2511259"/>
                  <a:gd name="connsiteX230" fmla="*/ 3650933 w 4027144"/>
                  <a:gd name="connsiteY230" fmla="*/ 710248 h 2511259"/>
                  <a:gd name="connsiteX231" fmla="*/ 3421380 w 4027144"/>
                  <a:gd name="connsiteY231" fmla="*/ 989331 h 2511259"/>
                  <a:gd name="connsiteX232" fmla="*/ 3226118 w 4027144"/>
                  <a:gd name="connsiteY232" fmla="*/ 1179831 h 2511259"/>
                  <a:gd name="connsiteX233" fmla="*/ 3257550 w 4027144"/>
                  <a:gd name="connsiteY233" fmla="*/ 1164591 h 2511259"/>
                  <a:gd name="connsiteX234" fmla="*/ 3400425 w 4027144"/>
                  <a:gd name="connsiteY234" fmla="*/ 1114108 h 2511259"/>
                  <a:gd name="connsiteX235" fmla="*/ 3485198 w 4027144"/>
                  <a:gd name="connsiteY235" fmla="*/ 1071246 h 2511259"/>
                  <a:gd name="connsiteX236" fmla="*/ 3488055 w 4027144"/>
                  <a:gd name="connsiteY236" fmla="*/ 1075056 h 2511259"/>
                  <a:gd name="connsiteX237" fmla="*/ 3461385 w 4027144"/>
                  <a:gd name="connsiteY237" fmla="*/ 1094106 h 2511259"/>
                  <a:gd name="connsiteX238" fmla="*/ 3710940 w 4027144"/>
                  <a:gd name="connsiteY238" fmla="*/ 1025526 h 2511259"/>
                  <a:gd name="connsiteX239" fmla="*/ 3734753 w 4027144"/>
                  <a:gd name="connsiteY239" fmla="*/ 927418 h 2511259"/>
                  <a:gd name="connsiteX240" fmla="*/ 3821430 w 4027144"/>
                  <a:gd name="connsiteY240" fmla="*/ 945516 h 2511259"/>
                  <a:gd name="connsiteX241" fmla="*/ 3817620 w 4027144"/>
                  <a:gd name="connsiteY241" fmla="*/ 1031241 h 2511259"/>
                  <a:gd name="connsiteX242" fmla="*/ 3717608 w 4027144"/>
                  <a:gd name="connsiteY242" fmla="*/ 1033146 h 2511259"/>
                  <a:gd name="connsiteX243" fmla="*/ 3616643 w 4027144"/>
                  <a:gd name="connsiteY243" fmla="*/ 1088391 h 2511259"/>
                  <a:gd name="connsiteX244" fmla="*/ 3709988 w 4027144"/>
                  <a:gd name="connsiteY244" fmla="*/ 1100773 h 2511259"/>
                  <a:gd name="connsiteX245" fmla="*/ 3832860 w 4027144"/>
                  <a:gd name="connsiteY245" fmla="*/ 1130301 h 2511259"/>
                  <a:gd name="connsiteX246" fmla="*/ 3856673 w 4027144"/>
                  <a:gd name="connsiteY246" fmla="*/ 1124586 h 2511259"/>
                  <a:gd name="connsiteX247" fmla="*/ 3970020 w 4027144"/>
                  <a:gd name="connsiteY247" fmla="*/ 1100773 h 2511259"/>
                  <a:gd name="connsiteX248" fmla="*/ 4026218 w 4027144"/>
                  <a:gd name="connsiteY248" fmla="*/ 1204596 h 2511259"/>
                  <a:gd name="connsiteX249" fmla="*/ 3945255 w 4027144"/>
                  <a:gd name="connsiteY249" fmla="*/ 1285558 h 2511259"/>
                  <a:gd name="connsiteX250" fmla="*/ 3834765 w 4027144"/>
                  <a:gd name="connsiteY250" fmla="*/ 1165543 h 2511259"/>
                  <a:gd name="connsiteX251" fmla="*/ 3837623 w 4027144"/>
                  <a:gd name="connsiteY251" fmla="*/ 1152208 h 2511259"/>
                  <a:gd name="connsiteX252" fmla="*/ 3383280 w 4027144"/>
                  <a:gd name="connsiteY252" fmla="*/ 1141731 h 2511259"/>
                  <a:gd name="connsiteX253" fmla="*/ 3438525 w 4027144"/>
                  <a:gd name="connsiteY253" fmla="*/ 1166496 h 2511259"/>
                  <a:gd name="connsiteX254" fmla="*/ 3555683 w 4027144"/>
                  <a:gd name="connsiteY254" fmla="*/ 1247458 h 2511259"/>
                  <a:gd name="connsiteX255" fmla="*/ 3590925 w 4027144"/>
                  <a:gd name="connsiteY255" fmla="*/ 1253173 h 2511259"/>
                  <a:gd name="connsiteX256" fmla="*/ 3729038 w 4027144"/>
                  <a:gd name="connsiteY256" fmla="*/ 1278891 h 2511259"/>
                  <a:gd name="connsiteX257" fmla="*/ 3757613 w 4027144"/>
                  <a:gd name="connsiteY257" fmla="*/ 1413193 h 2511259"/>
                  <a:gd name="connsiteX258" fmla="*/ 3641408 w 4027144"/>
                  <a:gd name="connsiteY258" fmla="*/ 1493204 h 2511259"/>
                  <a:gd name="connsiteX259" fmla="*/ 3526155 w 4027144"/>
                  <a:gd name="connsiteY259" fmla="*/ 1417004 h 2511259"/>
                  <a:gd name="connsiteX260" fmla="*/ 3551873 w 4027144"/>
                  <a:gd name="connsiteY260" fmla="*/ 1279843 h 2511259"/>
                  <a:gd name="connsiteX261" fmla="*/ 3566160 w 4027144"/>
                  <a:gd name="connsiteY261" fmla="*/ 1266508 h 2511259"/>
                  <a:gd name="connsiteX262" fmla="*/ 3393758 w 4027144"/>
                  <a:gd name="connsiteY262" fmla="*/ 1166496 h 2511259"/>
                  <a:gd name="connsiteX263" fmla="*/ 3304223 w 4027144"/>
                  <a:gd name="connsiteY263" fmla="*/ 1173164 h 2511259"/>
                  <a:gd name="connsiteX264" fmla="*/ 3165158 w 4027144"/>
                  <a:gd name="connsiteY264" fmla="*/ 1251268 h 2511259"/>
                  <a:gd name="connsiteX265" fmla="*/ 3297555 w 4027144"/>
                  <a:gd name="connsiteY265" fmla="*/ 1295083 h 2511259"/>
                  <a:gd name="connsiteX266" fmla="*/ 3416618 w 4027144"/>
                  <a:gd name="connsiteY266" fmla="*/ 1292226 h 2511259"/>
                  <a:gd name="connsiteX267" fmla="*/ 3424238 w 4027144"/>
                  <a:gd name="connsiteY267" fmla="*/ 1400811 h 2511259"/>
                  <a:gd name="connsiteX268" fmla="*/ 3318510 w 4027144"/>
                  <a:gd name="connsiteY268" fmla="*/ 1421766 h 2511259"/>
                  <a:gd name="connsiteX269" fmla="*/ 3289935 w 4027144"/>
                  <a:gd name="connsiteY269" fmla="*/ 1302704 h 2511259"/>
                  <a:gd name="connsiteX270" fmla="*/ 3159443 w 4027144"/>
                  <a:gd name="connsiteY270" fmla="*/ 1267461 h 2511259"/>
                  <a:gd name="connsiteX271" fmla="*/ 3140393 w 4027144"/>
                  <a:gd name="connsiteY271" fmla="*/ 1274129 h 2511259"/>
                  <a:gd name="connsiteX272" fmla="*/ 3019425 w 4027144"/>
                  <a:gd name="connsiteY272" fmla="*/ 1399858 h 2511259"/>
                  <a:gd name="connsiteX273" fmla="*/ 2873693 w 4027144"/>
                  <a:gd name="connsiteY273" fmla="*/ 1570356 h 2511259"/>
                  <a:gd name="connsiteX274" fmla="*/ 2770823 w 4027144"/>
                  <a:gd name="connsiteY274" fmla="*/ 1691323 h 2511259"/>
                  <a:gd name="connsiteX275" fmla="*/ 2767965 w 4027144"/>
                  <a:gd name="connsiteY275" fmla="*/ 1708468 h 2511259"/>
                  <a:gd name="connsiteX276" fmla="*/ 2784158 w 4027144"/>
                  <a:gd name="connsiteY276" fmla="*/ 2039939 h 2511259"/>
                  <a:gd name="connsiteX277" fmla="*/ 2685098 w 4027144"/>
                  <a:gd name="connsiteY277" fmla="*/ 2330451 h 2511259"/>
                  <a:gd name="connsiteX278" fmla="*/ 2542223 w 4027144"/>
                  <a:gd name="connsiteY278" fmla="*/ 2478089 h 2511259"/>
                  <a:gd name="connsiteX279" fmla="*/ 2414588 w 4027144"/>
                  <a:gd name="connsiteY279" fmla="*/ 2503806 h 2511259"/>
                  <a:gd name="connsiteX280" fmla="*/ 2313623 w 4027144"/>
                  <a:gd name="connsiteY280" fmla="*/ 2431416 h 2511259"/>
                  <a:gd name="connsiteX281" fmla="*/ 2306955 w 4027144"/>
                  <a:gd name="connsiteY281" fmla="*/ 2419986 h 2511259"/>
                  <a:gd name="connsiteX282" fmla="*/ 2305050 w 4027144"/>
                  <a:gd name="connsiteY282" fmla="*/ 2419033 h 2511259"/>
                  <a:gd name="connsiteX283" fmla="*/ 2105978 w 4027144"/>
                  <a:gd name="connsiteY283" fmla="*/ 2510474 h 2511259"/>
                  <a:gd name="connsiteX284" fmla="*/ 1919288 w 4027144"/>
                  <a:gd name="connsiteY284" fmla="*/ 2355216 h 2511259"/>
                  <a:gd name="connsiteX285" fmla="*/ 1727835 w 4027144"/>
                  <a:gd name="connsiteY285" fmla="*/ 2510474 h 2511259"/>
                  <a:gd name="connsiteX286" fmla="*/ 1533525 w 4027144"/>
                  <a:gd name="connsiteY286" fmla="*/ 2419986 h 2511259"/>
                  <a:gd name="connsiteX287" fmla="*/ 1494473 w 4027144"/>
                  <a:gd name="connsiteY287" fmla="*/ 2470468 h 2511259"/>
                  <a:gd name="connsiteX288" fmla="*/ 1332548 w 4027144"/>
                  <a:gd name="connsiteY288" fmla="*/ 2495233 h 2511259"/>
                  <a:gd name="connsiteX289" fmla="*/ 1195388 w 4027144"/>
                  <a:gd name="connsiteY289" fmla="*/ 2394268 h 2511259"/>
                  <a:gd name="connsiteX290" fmla="*/ 1066800 w 4027144"/>
                  <a:gd name="connsiteY290" fmla="*/ 2098993 h 2511259"/>
                  <a:gd name="connsiteX291" fmla="*/ 1051560 w 4027144"/>
                  <a:gd name="connsiteY291" fmla="*/ 1876108 h 2511259"/>
                  <a:gd name="connsiteX292" fmla="*/ 1116330 w 4027144"/>
                  <a:gd name="connsiteY292" fmla="*/ 1677989 h 2511259"/>
                  <a:gd name="connsiteX293" fmla="*/ 1179195 w 4027144"/>
                  <a:gd name="connsiteY293" fmla="*/ 1611314 h 2511259"/>
                  <a:gd name="connsiteX294" fmla="*/ 1043940 w 4027144"/>
                  <a:gd name="connsiteY294" fmla="*/ 1546543 h 2511259"/>
                  <a:gd name="connsiteX295" fmla="*/ 916305 w 4027144"/>
                  <a:gd name="connsiteY295" fmla="*/ 1559879 h 2511259"/>
                  <a:gd name="connsiteX296" fmla="*/ 859155 w 4027144"/>
                  <a:gd name="connsiteY296" fmla="*/ 1610361 h 2511259"/>
                  <a:gd name="connsiteX297" fmla="*/ 897255 w 4027144"/>
                  <a:gd name="connsiteY297" fmla="*/ 1674179 h 2511259"/>
                  <a:gd name="connsiteX298" fmla="*/ 885825 w 4027144"/>
                  <a:gd name="connsiteY298" fmla="*/ 1722756 h 2511259"/>
                  <a:gd name="connsiteX299" fmla="*/ 794385 w 4027144"/>
                  <a:gd name="connsiteY299" fmla="*/ 1760856 h 2511259"/>
                  <a:gd name="connsiteX300" fmla="*/ 734378 w 4027144"/>
                  <a:gd name="connsiteY300" fmla="*/ 1684656 h 2511259"/>
                  <a:gd name="connsiteX301" fmla="*/ 789623 w 4027144"/>
                  <a:gd name="connsiteY301" fmla="*/ 1604646 h 2511259"/>
                  <a:gd name="connsiteX302" fmla="*/ 842010 w 4027144"/>
                  <a:gd name="connsiteY302" fmla="*/ 1603693 h 2511259"/>
                  <a:gd name="connsiteX303" fmla="*/ 860107 w 4027144"/>
                  <a:gd name="connsiteY303" fmla="*/ 1598931 h 2511259"/>
                  <a:gd name="connsiteX304" fmla="*/ 955357 w 4027144"/>
                  <a:gd name="connsiteY304" fmla="*/ 1517016 h 2511259"/>
                  <a:gd name="connsiteX305" fmla="*/ 838200 w 4027144"/>
                  <a:gd name="connsiteY305" fmla="*/ 1498918 h 2511259"/>
                  <a:gd name="connsiteX306" fmla="*/ 822008 w 4027144"/>
                  <a:gd name="connsiteY306" fmla="*/ 1497966 h 2511259"/>
                  <a:gd name="connsiteX307" fmla="*/ 697230 w 4027144"/>
                  <a:gd name="connsiteY307" fmla="*/ 1537971 h 2511259"/>
                  <a:gd name="connsiteX308" fmla="*/ 594360 w 4027144"/>
                  <a:gd name="connsiteY308" fmla="*/ 1677036 h 2511259"/>
                  <a:gd name="connsiteX309" fmla="*/ 654368 w 4027144"/>
                  <a:gd name="connsiteY309" fmla="*/ 1720851 h 2511259"/>
                  <a:gd name="connsiteX310" fmla="*/ 599123 w 4027144"/>
                  <a:gd name="connsiteY310" fmla="*/ 1921829 h 2511259"/>
                  <a:gd name="connsiteX311" fmla="*/ 469583 w 4027144"/>
                  <a:gd name="connsiteY311" fmla="*/ 1887539 h 2511259"/>
                  <a:gd name="connsiteX312" fmla="*/ 448628 w 4027144"/>
                  <a:gd name="connsiteY312" fmla="*/ 1751331 h 2511259"/>
                  <a:gd name="connsiteX313" fmla="*/ 567690 w 4027144"/>
                  <a:gd name="connsiteY313" fmla="*/ 1677989 h 2511259"/>
                  <a:gd name="connsiteX314" fmla="*/ 592455 w 4027144"/>
                  <a:gd name="connsiteY314" fmla="*/ 1663701 h 2511259"/>
                  <a:gd name="connsiteX315" fmla="*/ 683895 w 4027144"/>
                  <a:gd name="connsiteY315" fmla="*/ 1525589 h 2511259"/>
                  <a:gd name="connsiteX316" fmla="*/ 709613 w 4027144"/>
                  <a:gd name="connsiteY316" fmla="*/ 1501776 h 2511259"/>
                  <a:gd name="connsiteX317" fmla="*/ 295275 w 4027144"/>
                  <a:gd name="connsiteY317" fmla="*/ 1680846 h 2511259"/>
                  <a:gd name="connsiteX318" fmla="*/ 300038 w 4027144"/>
                  <a:gd name="connsiteY318" fmla="*/ 1811339 h 2511259"/>
                  <a:gd name="connsiteX319" fmla="*/ 164783 w 4027144"/>
                  <a:gd name="connsiteY319" fmla="*/ 1828483 h 2511259"/>
                  <a:gd name="connsiteX320" fmla="*/ 147638 w 4027144"/>
                  <a:gd name="connsiteY320" fmla="*/ 1688466 h 2511259"/>
                  <a:gd name="connsiteX321" fmla="*/ 267653 w 4027144"/>
                  <a:gd name="connsiteY321" fmla="*/ 1662748 h 2511259"/>
                  <a:gd name="connsiteX322" fmla="*/ 284798 w 4027144"/>
                  <a:gd name="connsiteY322" fmla="*/ 1661796 h 2511259"/>
                  <a:gd name="connsiteX323" fmla="*/ 475298 w 4027144"/>
                  <a:gd name="connsiteY323" fmla="*/ 1538923 h 2511259"/>
                  <a:gd name="connsiteX324" fmla="*/ 359093 w 4027144"/>
                  <a:gd name="connsiteY324" fmla="*/ 1525589 h 2511259"/>
                  <a:gd name="connsiteX325" fmla="*/ 261938 w 4027144"/>
                  <a:gd name="connsiteY325" fmla="*/ 1560831 h 2511259"/>
                  <a:gd name="connsiteX326" fmla="*/ 228600 w 4027144"/>
                  <a:gd name="connsiteY326" fmla="*/ 1483679 h 2511259"/>
                  <a:gd name="connsiteX327" fmla="*/ 300038 w 4027144"/>
                  <a:gd name="connsiteY327" fmla="*/ 1433196 h 2511259"/>
                  <a:gd name="connsiteX328" fmla="*/ 361950 w 4027144"/>
                  <a:gd name="connsiteY328" fmla="*/ 1516064 h 2511259"/>
                  <a:gd name="connsiteX329" fmla="*/ 611505 w 4027144"/>
                  <a:gd name="connsiteY329" fmla="*/ 1489393 h 2511259"/>
                  <a:gd name="connsiteX330" fmla="*/ 546735 w 4027144"/>
                  <a:gd name="connsiteY330" fmla="*/ 1457961 h 2511259"/>
                  <a:gd name="connsiteX331" fmla="*/ 546735 w 4027144"/>
                  <a:gd name="connsiteY331" fmla="*/ 1457961 h 2511259"/>
                  <a:gd name="connsiteX332" fmla="*/ 624840 w 4027144"/>
                  <a:gd name="connsiteY332" fmla="*/ 1016001 h 2511259"/>
                  <a:gd name="connsiteX333" fmla="*/ 667703 w 4027144"/>
                  <a:gd name="connsiteY333" fmla="*/ 1000761 h 2511259"/>
                  <a:gd name="connsiteX334" fmla="*/ 789623 w 4027144"/>
                  <a:gd name="connsiteY334" fmla="*/ 889318 h 2511259"/>
                  <a:gd name="connsiteX335" fmla="*/ 832485 w 4027144"/>
                  <a:gd name="connsiteY335" fmla="*/ 808356 h 2511259"/>
                  <a:gd name="connsiteX336" fmla="*/ 800100 w 4027144"/>
                  <a:gd name="connsiteY336" fmla="*/ 772161 h 2511259"/>
                  <a:gd name="connsiteX337" fmla="*/ 751523 w 4027144"/>
                  <a:gd name="connsiteY337" fmla="*/ 797878 h 2511259"/>
                  <a:gd name="connsiteX338" fmla="*/ 624840 w 4027144"/>
                  <a:gd name="connsiteY338" fmla="*/ 1016001 h 2511259"/>
                  <a:gd name="connsiteX339" fmla="*/ 1380173 w 4027144"/>
                  <a:gd name="connsiteY339" fmla="*/ 747396 h 2511259"/>
                  <a:gd name="connsiteX340" fmla="*/ 1231583 w 4027144"/>
                  <a:gd name="connsiteY340" fmla="*/ 915036 h 2511259"/>
                  <a:gd name="connsiteX341" fmla="*/ 1298258 w 4027144"/>
                  <a:gd name="connsiteY341" fmla="*/ 862648 h 2511259"/>
                  <a:gd name="connsiteX342" fmla="*/ 1325880 w 4027144"/>
                  <a:gd name="connsiteY342" fmla="*/ 836931 h 2511259"/>
                  <a:gd name="connsiteX343" fmla="*/ 1380173 w 4027144"/>
                  <a:gd name="connsiteY343" fmla="*/ 747396 h 2511259"/>
                  <a:gd name="connsiteX344" fmla="*/ 1444943 w 4027144"/>
                  <a:gd name="connsiteY344" fmla="*/ 748348 h 2511259"/>
                  <a:gd name="connsiteX345" fmla="*/ 1330643 w 4027144"/>
                  <a:gd name="connsiteY345" fmla="*/ 915989 h 2511259"/>
                  <a:gd name="connsiteX346" fmla="*/ 1347788 w 4027144"/>
                  <a:gd name="connsiteY346" fmla="*/ 906464 h 2511259"/>
                  <a:gd name="connsiteX347" fmla="*/ 1438275 w 4027144"/>
                  <a:gd name="connsiteY347" fmla="*/ 816928 h 2511259"/>
                  <a:gd name="connsiteX348" fmla="*/ 1444943 w 4027144"/>
                  <a:gd name="connsiteY348" fmla="*/ 748348 h 2511259"/>
                  <a:gd name="connsiteX349" fmla="*/ 1721168 w 4027144"/>
                  <a:gd name="connsiteY349" fmla="*/ 917893 h 2511259"/>
                  <a:gd name="connsiteX350" fmla="*/ 1810703 w 4027144"/>
                  <a:gd name="connsiteY350" fmla="*/ 792164 h 2511259"/>
                  <a:gd name="connsiteX351" fmla="*/ 1721168 w 4027144"/>
                  <a:gd name="connsiteY351" fmla="*/ 917893 h 2511259"/>
                  <a:gd name="connsiteX352" fmla="*/ 1839278 w 4027144"/>
                  <a:gd name="connsiteY352" fmla="*/ 551181 h 2511259"/>
                  <a:gd name="connsiteX353" fmla="*/ 1834515 w 4027144"/>
                  <a:gd name="connsiteY353" fmla="*/ 546418 h 2511259"/>
                  <a:gd name="connsiteX354" fmla="*/ 1745933 w 4027144"/>
                  <a:gd name="connsiteY354" fmla="*/ 645478 h 2511259"/>
                  <a:gd name="connsiteX355" fmla="*/ 1750695 w 4027144"/>
                  <a:gd name="connsiteY355" fmla="*/ 649289 h 2511259"/>
                  <a:gd name="connsiteX356" fmla="*/ 1839278 w 4027144"/>
                  <a:gd name="connsiteY356" fmla="*/ 551181 h 2511259"/>
                  <a:gd name="connsiteX357" fmla="*/ 1213485 w 4027144"/>
                  <a:gd name="connsiteY357" fmla="*/ 650241 h 2511259"/>
                  <a:gd name="connsiteX358" fmla="*/ 1217295 w 4027144"/>
                  <a:gd name="connsiteY358" fmla="*/ 654051 h 2511259"/>
                  <a:gd name="connsiteX359" fmla="*/ 1292543 w 4027144"/>
                  <a:gd name="connsiteY359" fmla="*/ 573089 h 2511259"/>
                  <a:gd name="connsiteX360" fmla="*/ 1286828 w 4027144"/>
                  <a:gd name="connsiteY360" fmla="*/ 567373 h 2511259"/>
                  <a:gd name="connsiteX361" fmla="*/ 1213485 w 4027144"/>
                  <a:gd name="connsiteY361" fmla="*/ 650241 h 25112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</a:cxnLst>
                <a:rect l="l" t="t" r="r" b="b"/>
                <a:pathLst>
                  <a:path w="4027144" h="2511259">
                    <a:moveTo>
                      <a:pt x="546735" y="1457961"/>
                    </a:moveTo>
                    <a:cubicBezTo>
                      <a:pt x="572453" y="1466533"/>
                      <a:pt x="598170" y="1480821"/>
                      <a:pt x="624840" y="1482726"/>
                    </a:cubicBezTo>
                    <a:cubicBezTo>
                      <a:pt x="654368" y="1485583"/>
                      <a:pt x="684848" y="1477964"/>
                      <a:pt x="715328" y="1477011"/>
                    </a:cubicBezTo>
                    <a:cubicBezTo>
                      <a:pt x="766763" y="1476058"/>
                      <a:pt x="818198" y="1477011"/>
                      <a:pt x="869632" y="1473201"/>
                    </a:cubicBezTo>
                    <a:cubicBezTo>
                      <a:pt x="837248" y="1459866"/>
                      <a:pt x="803910" y="1446531"/>
                      <a:pt x="771525" y="1433196"/>
                    </a:cubicBezTo>
                    <a:cubicBezTo>
                      <a:pt x="680085" y="1397001"/>
                      <a:pt x="586740" y="1363664"/>
                      <a:pt x="496253" y="1324611"/>
                    </a:cubicBezTo>
                    <a:cubicBezTo>
                      <a:pt x="386715" y="1276986"/>
                      <a:pt x="289560" y="1209358"/>
                      <a:pt x="205740" y="1123633"/>
                    </a:cubicBezTo>
                    <a:cubicBezTo>
                      <a:pt x="89535" y="1003618"/>
                      <a:pt x="18098" y="860743"/>
                      <a:pt x="4763" y="691198"/>
                    </a:cubicBezTo>
                    <a:cubicBezTo>
                      <a:pt x="2858" y="663576"/>
                      <a:pt x="953" y="635953"/>
                      <a:pt x="0" y="608331"/>
                    </a:cubicBezTo>
                    <a:cubicBezTo>
                      <a:pt x="0" y="596901"/>
                      <a:pt x="1905" y="584518"/>
                      <a:pt x="3810" y="573089"/>
                    </a:cubicBezTo>
                    <a:cubicBezTo>
                      <a:pt x="3810" y="809308"/>
                      <a:pt x="91440" y="1005523"/>
                      <a:pt x="266700" y="1158876"/>
                    </a:cubicBezTo>
                    <a:cubicBezTo>
                      <a:pt x="306705" y="1117918"/>
                      <a:pt x="346710" y="1077914"/>
                      <a:pt x="385763" y="1036956"/>
                    </a:cubicBezTo>
                    <a:cubicBezTo>
                      <a:pt x="384810" y="1036004"/>
                      <a:pt x="384810" y="1035051"/>
                      <a:pt x="383858" y="1035051"/>
                    </a:cubicBezTo>
                    <a:cubicBezTo>
                      <a:pt x="355283" y="1058864"/>
                      <a:pt x="326708" y="1082676"/>
                      <a:pt x="298133" y="1106489"/>
                    </a:cubicBezTo>
                    <a:cubicBezTo>
                      <a:pt x="291465" y="1112204"/>
                      <a:pt x="284798" y="1118871"/>
                      <a:pt x="277178" y="1124586"/>
                    </a:cubicBezTo>
                    <a:cubicBezTo>
                      <a:pt x="262890" y="1136968"/>
                      <a:pt x="256223" y="1136016"/>
                      <a:pt x="250508" y="1117918"/>
                    </a:cubicBezTo>
                    <a:cubicBezTo>
                      <a:pt x="240983" y="1089343"/>
                      <a:pt x="249555" y="1063626"/>
                      <a:pt x="270510" y="1043623"/>
                    </a:cubicBezTo>
                    <a:cubicBezTo>
                      <a:pt x="340995" y="977901"/>
                      <a:pt x="421958" y="929323"/>
                      <a:pt x="515303" y="904558"/>
                    </a:cubicBezTo>
                    <a:cubicBezTo>
                      <a:pt x="530543" y="900748"/>
                      <a:pt x="541020" y="895986"/>
                      <a:pt x="547688" y="877889"/>
                    </a:cubicBezTo>
                    <a:cubicBezTo>
                      <a:pt x="559118" y="845503"/>
                      <a:pt x="580073" y="818833"/>
                      <a:pt x="606743" y="797878"/>
                    </a:cubicBezTo>
                    <a:cubicBezTo>
                      <a:pt x="635318" y="775971"/>
                      <a:pt x="658178" y="780733"/>
                      <a:pt x="674370" y="813118"/>
                    </a:cubicBezTo>
                    <a:cubicBezTo>
                      <a:pt x="641985" y="816928"/>
                      <a:pt x="615315" y="831216"/>
                      <a:pt x="593408" y="855028"/>
                    </a:cubicBezTo>
                    <a:cubicBezTo>
                      <a:pt x="571500" y="878841"/>
                      <a:pt x="554355" y="905511"/>
                      <a:pt x="551498" y="937896"/>
                    </a:cubicBezTo>
                    <a:cubicBezTo>
                      <a:pt x="547688" y="977901"/>
                      <a:pt x="564833" y="1000761"/>
                      <a:pt x="606743" y="1009333"/>
                    </a:cubicBezTo>
                    <a:cubicBezTo>
                      <a:pt x="615315" y="942658"/>
                      <a:pt x="644843" y="885508"/>
                      <a:pt x="683895" y="832168"/>
                    </a:cubicBezTo>
                    <a:cubicBezTo>
                      <a:pt x="706755" y="800736"/>
                      <a:pt x="733425" y="773114"/>
                      <a:pt x="767715" y="755016"/>
                    </a:cubicBezTo>
                    <a:cubicBezTo>
                      <a:pt x="784860" y="746443"/>
                      <a:pt x="802005" y="739776"/>
                      <a:pt x="822008" y="747396"/>
                    </a:cubicBezTo>
                    <a:cubicBezTo>
                      <a:pt x="850582" y="758826"/>
                      <a:pt x="863918" y="784543"/>
                      <a:pt x="851535" y="824548"/>
                    </a:cubicBezTo>
                    <a:cubicBezTo>
                      <a:pt x="819150" y="927418"/>
                      <a:pt x="756285" y="1000761"/>
                      <a:pt x="648653" y="1029336"/>
                    </a:cubicBezTo>
                    <a:cubicBezTo>
                      <a:pt x="641985" y="1031241"/>
                      <a:pt x="635318" y="1030289"/>
                      <a:pt x="622935" y="1032193"/>
                    </a:cubicBezTo>
                    <a:cubicBezTo>
                      <a:pt x="628650" y="1052196"/>
                      <a:pt x="632460" y="1073151"/>
                      <a:pt x="641033" y="1091248"/>
                    </a:cubicBezTo>
                    <a:cubicBezTo>
                      <a:pt x="650558" y="1111251"/>
                      <a:pt x="677228" y="1113156"/>
                      <a:pt x="694373" y="1100773"/>
                    </a:cubicBezTo>
                    <a:cubicBezTo>
                      <a:pt x="725805" y="1077914"/>
                      <a:pt x="758190" y="1052196"/>
                      <a:pt x="782955" y="1022668"/>
                    </a:cubicBezTo>
                    <a:cubicBezTo>
                      <a:pt x="860107" y="930276"/>
                      <a:pt x="920115" y="825501"/>
                      <a:pt x="984885" y="724536"/>
                    </a:cubicBezTo>
                    <a:cubicBezTo>
                      <a:pt x="1028700" y="655003"/>
                      <a:pt x="1076325" y="587376"/>
                      <a:pt x="1122998" y="517843"/>
                    </a:cubicBezTo>
                    <a:cubicBezTo>
                      <a:pt x="1087755" y="507366"/>
                      <a:pt x="1049655" y="493078"/>
                      <a:pt x="1010603" y="484506"/>
                    </a:cubicBezTo>
                    <a:cubicBezTo>
                      <a:pt x="949643" y="471171"/>
                      <a:pt x="887730" y="459741"/>
                      <a:pt x="825818" y="453073"/>
                    </a:cubicBezTo>
                    <a:cubicBezTo>
                      <a:pt x="783908" y="448311"/>
                      <a:pt x="741045" y="456883"/>
                      <a:pt x="704850" y="480696"/>
                    </a:cubicBezTo>
                    <a:cubicBezTo>
                      <a:pt x="651510" y="514986"/>
                      <a:pt x="644843" y="570231"/>
                      <a:pt x="685800" y="623571"/>
                    </a:cubicBezTo>
                    <a:cubicBezTo>
                      <a:pt x="732473" y="684531"/>
                      <a:pt x="831533" y="714058"/>
                      <a:pt x="903923" y="689293"/>
                    </a:cubicBezTo>
                    <a:cubicBezTo>
                      <a:pt x="957263" y="671196"/>
                      <a:pt x="978218" y="627381"/>
                      <a:pt x="959168" y="574993"/>
                    </a:cubicBezTo>
                    <a:cubicBezTo>
                      <a:pt x="958215" y="571183"/>
                      <a:pt x="956310" y="567373"/>
                      <a:pt x="955357" y="564516"/>
                    </a:cubicBezTo>
                    <a:cubicBezTo>
                      <a:pt x="978218" y="553086"/>
                      <a:pt x="1005840" y="569278"/>
                      <a:pt x="1011555" y="596901"/>
                    </a:cubicBezTo>
                    <a:cubicBezTo>
                      <a:pt x="1016318" y="620714"/>
                      <a:pt x="1010603" y="642621"/>
                      <a:pt x="996315" y="661671"/>
                    </a:cubicBezTo>
                    <a:cubicBezTo>
                      <a:pt x="969645" y="696914"/>
                      <a:pt x="933450" y="714058"/>
                      <a:pt x="890588" y="717868"/>
                    </a:cubicBezTo>
                    <a:cubicBezTo>
                      <a:pt x="808673" y="725489"/>
                      <a:pt x="736283" y="704533"/>
                      <a:pt x="681038" y="641668"/>
                    </a:cubicBezTo>
                    <a:cubicBezTo>
                      <a:pt x="607695" y="558801"/>
                      <a:pt x="637223" y="469266"/>
                      <a:pt x="738188" y="433071"/>
                    </a:cubicBezTo>
                    <a:cubicBezTo>
                      <a:pt x="782003" y="417831"/>
                      <a:pt x="828675" y="417831"/>
                      <a:pt x="875348" y="422593"/>
                    </a:cubicBezTo>
                    <a:cubicBezTo>
                      <a:pt x="1014413" y="435928"/>
                      <a:pt x="1145858" y="479743"/>
                      <a:pt x="1280160" y="513081"/>
                    </a:cubicBezTo>
                    <a:cubicBezTo>
                      <a:pt x="1292543" y="515938"/>
                      <a:pt x="1303020" y="514986"/>
                      <a:pt x="1312545" y="507366"/>
                    </a:cubicBezTo>
                    <a:cubicBezTo>
                      <a:pt x="1320165" y="501651"/>
                      <a:pt x="1328738" y="495936"/>
                      <a:pt x="1338263" y="493078"/>
                    </a:cubicBezTo>
                    <a:cubicBezTo>
                      <a:pt x="1344930" y="491173"/>
                      <a:pt x="1357313" y="490221"/>
                      <a:pt x="1359218" y="493078"/>
                    </a:cubicBezTo>
                    <a:cubicBezTo>
                      <a:pt x="1363028" y="498793"/>
                      <a:pt x="1362075" y="508318"/>
                      <a:pt x="1361123" y="515938"/>
                    </a:cubicBezTo>
                    <a:cubicBezTo>
                      <a:pt x="1361123" y="519748"/>
                      <a:pt x="1358265" y="522606"/>
                      <a:pt x="1355408" y="528321"/>
                    </a:cubicBezTo>
                    <a:cubicBezTo>
                      <a:pt x="1397318" y="536893"/>
                      <a:pt x="1437323" y="541656"/>
                      <a:pt x="1478280" y="534989"/>
                    </a:cubicBezTo>
                    <a:cubicBezTo>
                      <a:pt x="1540193" y="524511"/>
                      <a:pt x="1556385" y="479743"/>
                      <a:pt x="1519238" y="430213"/>
                    </a:cubicBezTo>
                    <a:cubicBezTo>
                      <a:pt x="1517333" y="427356"/>
                      <a:pt x="1514475" y="424498"/>
                      <a:pt x="1512570" y="421641"/>
                    </a:cubicBezTo>
                    <a:cubicBezTo>
                      <a:pt x="1513523" y="419736"/>
                      <a:pt x="1514475" y="417831"/>
                      <a:pt x="1516380" y="415926"/>
                    </a:cubicBezTo>
                    <a:cubicBezTo>
                      <a:pt x="1522095" y="418783"/>
                      <a:pt x="1529715" y="420688"/>
                      <a:pt x="1533525" y="425451"/>
                    </a:cubicBezTo>
                    <a:cubicBezTo>
                      <a:pt x="1564958" y="462598"/>
                      <a:pt x="1571625" y="526416"/>
                      <a:pt x="1511618" y="561658"/>
                    </a:cubicBezTo>
                    <a:cubicBezTo>
                      <a:pt x="1477328" y="581661"/>
                      <a:pt x="1440180" y="587376"/>
                      <a:pt x="1401128" y="586423"/>
                    </a:cubicBezTo>
                    <a:cubicBezTo>
                      <a:pt x="1381125" y="586423"/>
                      <a:pt x="1362075" y="582614"/>
                      <a:pt x="1342073" y="579756"/>
                    </a:cubicBezTo>
                    <a:cubicBezTo>
                      <a:pt x="1326833" y="577851"/>
                      <a:pt x="1315403" y="578803"/>
                      <a:pt x="1303020" y="592139"/>
                    </a:cubicBezTo>
                    <a:cubicBezTo>
                      <a:pt x="1251585" y="647383"/>
                      <a:pt x="1198245" y="700723"/>
                      <a:pt x="1145858" y="755016"/>
                    </a:cubicBezTo>
                    <a:cubicBezTo>
                      <a:pt x="1140143" y="761683"/>
                      <a:pt x="1135380" y="768351"/>
                      <a:pt x="1129665" y="775971"/>
                    </a:cubicBezTo>
                    <a:cubicBezTo>
                      <a:pt x="1130618" y="776923"/>
                      <a:pt x="1132523" y="778828"/>
                      <a:pt x="1133475" y="779781"/>
                    </a:cubicBezTo>
                    <a:cubicBezTo>
                      <a:pt x="1148715" y="766446"/>
                      <a:pt x="1163955" y="754064"/>
                      <a:pt x="1179195" y="740728"/>
                    </a:cubicBezTo>
                    <a:cubicBezTo>
                      <a:pt x="1185863" y="735014"/>
                      <a:pt x="1193483" y="728346"/>
                      <a:pt x="1201103" y="723583"/>
                    </a:cubicBezTo>
                    <a:cubicBezTo>
                      <a:pt x="1215390" y="713106"/>
                      <a:pt x="1228725" y="719773"/>
                      <a:pt x="1231583" y="737871"/>
                    </a:cubicBezTo>
                    <a:cubicBezTo>
                      <a:pt x="1235393" y="772161"/>
                      <a:pt x="1218248" y="796926"/>
                      <a:pt x="1199198" y="822643"/>
                    </a:cubicBezTo>
                    <a:cubicBezTo>
                      <a:pt x="1187768" y="838836"/>
                      <a:pt x="1174433" y="853123"/>
                      <a:pt x="1163955" y="870268"/>
                    </a:cubicBezTo>
                    <a:cubicBezTo>
                      <a:pt x="1157288" y="881698"/>
                      <a:pt x="1153478" y="895033"/>
                      <a:pt x="1151573" y="909321"/>
                    </a:cubicBezTo>
                    <a:cubicBezTo>
                      <a:pt x="1177290" y="887414"/>
                      <a:pt x="1207770" y="873126"/>
                      <a:pt x="1223010" y="837883"/>
                    </a:cubicBezTo>
                    <a:cubicBezTo>
                      <a:pt x="1245870" y="784543"/>
                      <a:pt x="1280160" y="738823"/>
                      <a:pt x="1340168" y="722631"/>
                    </a:cubicBezTo>
                    <a:cubicBezTo>
                      <a:pt x="1362075" y="716916"/>
                      <a:pt x="1384935" y="714058"/>
                      <a:pt x="1402080" y="735014"/>
                    </a:cubicBezTo>
                    <a:cubicBezTo>
                      <a:pt x="1457325" y="715964"/>
                      <a:pt x="1464945" y="720726"/>
                      <a:pt x="1463993" y="780733"/>
                    </a:cubicBezTo>
                    <a:cubicBezTo>
                      <a:pt x="1465898" y="781686"/>
                      <a:pt x="1467803" y="782639"/>
                      <a:pt x="1468755" y="783591"/>
                    </a:cubicBezTo>
                    <a:cubicBezTo>
                      <a:pt x="1479233" y="762636"/>
                      <a:pt x="1488758" y="741681"/>
                      <a:pt x="1501140" y="717868"/>
                    </a:cubicBezTo>
                    <a:cubicBezTo>
                      <a:pt x="1517333" y="716916"/>
                      <a:pt x="1523048" y="728346"/>
                      <a:pt x="1515428" y="770256"/>
                    </a:cubicBezTo>
                    <a:cubicBezTo>
                      <a:pt x="1535430" y="754064"/>
                      <a:pt x="1552575" y="739776"/>
                      <a:pt x="1570673" y="726441"/>
                    </a:cubicBezTo>
                    <a:cubicBezTo>
                      <a:pt x="1577340" y="721678"/>
                      <a:pt x="1589723" y="715964"/>
                      <a:pt x="1594485" y="718821"/>
                    </a:cubicBezTo>
                    <a:cubicBezTo>
                      <a:pt x="1601153" y="722631"/>
                      <a:pt x="1604963" y="734061"/>
                      <a:pt x="1605915" y="742633"/>
                    </a:cubicBezTo>
                    <a:cubicBezTo>
                      <a:pt x="1607820" y="782639"/>
                      <a:pt x="1580198" y="806451"/>
                      <a:pt x="1559243" y="835026"/>
                    </a:cubicBezTo>
                    <a:cubicBezTo>
                      <a:pt x="1545908" y="853123"/>
                      <a:pt x="1534478" y="872173"/>
                      <a:pt x="1523048" y="891223"/>
                    </a:cubicBezTo>
                    <a:cubicBezTo>
                      <a:pt x="1520190" y="895986"/>
                      <a:pt x="1520190" y="901701"/>
                      <a:pt x="1521143" y="908368"/>
                    </a:cubicBezTo>
                    <a:cubicBezTo>
                      <a:pt x="1549718" y="885508"/>
                      <a:pt x="1581150" y="869316"/>
                      <a:pt x="1596390" y="831216"/>
                    </a:cubicBezTo>
                    <a:cubicBezTo>
                      <a:pt x="1645920" y="709296"/>
                      <a:pt x="1719263" y="604521"/>
                      <a:pt x="1822133" y="520701"/>
                    </a:cubicBezTo>
                    <a:cubicBezTo>
                      <a:pt x="1835468" y="509271"/>
                      <a:pt x="1851660" y="500698"/>
                      <a:pt x="1867853" y="493078"/>
                    </a:cubicBezTo>
                    <a:cubicBezTo>
                      <a:pt x="1874520" y="490221"/>
                      <a:pt x="1884045" y="493078"/>
                      <a:pt x="1892618" y="493078"/>
                    </a:cubicBezTo>
                    <a:cubicBezTo>
                      <a:pt x="1891665" y="501651"/>
                      <a:pt x="1894523" y="513081"/>
                      <a:pt x="1890713" y="519748"/>
                    </a:cubicBezTo>
                    <a:cubicBezTo>
                      <a:pt x="1871663" y="546418"/>
                      <a:pt x="1851660" y="573089"/>
                      <a:pt x="1829753" y="597853"/>
                    </a:cubicBezTo>
                    <a:cubicBezTo>
                      <a:pt x="1794510" y="637858"/>
                      <a:pt x="1756410" y="675958"/>
                      <a:pt x="1719263" y="715011"/>
                    </a:cubicBezTo>
                    <a:cubicBezTo>
                      <a:pt x="1738313" y="715011"/>
                      <a:pt x="1743075" y="726441"/>
                      <a:pt x="1741170" y="743586"/>
                    </a:cubicBezTo>
                    <a:cubicBezTo>
                      <a:pt x="1739265" y="768351"/>
                      <a:pt x="1726883" y="785496"/>
                      <a:pt x="1709738" y="800736"/>
                    </a:cubicBezTo>
                    <a:cubicBezTo>
                      <a:pt x="1694498" y="815023"/>
                      <a:pt x="1671638" y="826453"/>
                      <a:pt x="1672590" y="852171"/>
                    </a:cubicBezTo>
                    <a:cubicBezTo>
                      <a:pt x="1673543" y="873126"/>
                      <a:pt x="1677353" y="893128"/>
                      <a:pt x="1680210" y="913131"/>
                    </a:cubicBezTo>
                    <a:cubicBezTo>
                      <a:pt x="1682115" y="914083"/>
                      <a:pt x="1684973" y="914083"/>
                      <a:pt x="1686878" y="915036"/>
                    </a:cubicBezTo>
                    <a:cubicBezTo>
                      <a:pt x="1693545" y="909321"/>
                      <a:pt x="1702118" y="904558"/>
                      <a:pt x="1705928" y="897891"/>
                    </a:cubicBezTo>
                    <a:cubicBezTo>
                      <a:pt x="1742123" y="836931"/>
                      <a:pt x="1791653" y="787401"/>
                      <a:pt x="1839278" y="735966"/>
                    </a:cubicBezTo>
                    <a:cubicBezTo>
                      <a:pt x="1853565" y="719773"/>
                      <a:pt x="1863090" y="699771"/>
                      <a:pt x="1876425" y="682626"/>
                    </a:cubicBezTo>
                    <a:cubicBezTo>
                      <a:pt x="1880235" y="677864"/>
                      <a:pt x="1891665" y="677864"/>
                      <a:pt x="1899285" y="675958"/>
                    </a:cubicBezTo>
                    <a:cubicBezTo>
                      <a:pt x="1898333" y="684531"/>
                      <a:pt x="1898333" y="692151"/>
                      <a:pt x="1896428" y="700723"/>
                    </a:cubicBezTo>
                    <a:cubicBezTo>
                      <a:pt x="1896428" y="702628"/>
                      <a:pt x="1893570" y="703581"/>
                      <a:pt x="1892618" y="704533"/>
                    </a:cubicBezTo>
                    <a:cubicBezTo>
                      <a:pt x="1874520" y="717868"/>
                      <a:pt x="1867853" y="737871"/>
                      <a:pt x="1862138" y="758826"/>
                    </a:cubicBezTo>
                    <a:cubicBezTo>
                      <a:pt x="1849755" y="798831"/>
                      <a:pt x="1838325" y="837883"/>
                      <a:pt x="1823085" y="876936"/>
                    </a:cubicBezTo>
                    <a:cubicBezTo>
                      <a:pt x="1811655" y="906464"/>
                      <a:pt x="1791653" y="930276"/>
                      <a:pt x="1757363" y="936943"/>
                    </a:cubicBezTo>
                    <a:cubicBezTo>
                      <a:pt x="1738313" y="940753"/>
                      <a:pt x="1722120" y="936943"/>
                      <a:pt x="1707833" y="925514"/>
                    </a:cubicBezTo>
                    <a:cubicBezTo>
                      <a:pt x="1679258" y="941706"/>
                      <a:pt x="1674495" y="940753"/>
                      <a:pt x="1661160" y="911226"/>
                    </a:cubicBezTo>
                    <a:cubicBezTo>
                      <a:pt x="1645920" y="878841"/>
                      <a:pt x="1637348" y="844551"/>
                      <a:pt x="1651635" y="807403"/>
                    </a:cubicBezTo>
                    <a:cubicBezTo>
                      <a:pt x="1623060" y="831216"/>
                      <a:pt x="1608773" y="860743"/>
                      <a:pt x="1604010" y="895033"/>
                    </a:cubicBezTo>
                    <a:cubicBezTo>
                      <a:pt x="1602105" y="905511"/>
                      <a:pt x="1609725" y="917893"/>
                      <a:pt x="1614488" y="928371"/>
                    </a:cubicBezTo>
                    <a:cubicBezTo>
                      <a:pt x="1616393" y="933133"/>
                      <a:pt x="1622108" y="935991"/>
                      <a:pt x="1628775" y="941706"/>
                    </a:cubicBezTo>
                    <a:cubicBezTo>
                      <a:pt x="1595438" y="938848"/>
                      <a:pt x="1579245" y="922656"/>
                      <a:pt x="1580198" y="889318"/>
                    </a:cubicBezTo>
                    <a:cubicBezTo>
                      <a:pt x="1560195" y="904558"/>
                      <a:pt x="1544003" y="916941"/>
                      <a:pt x="1527810" y="930276"/>
                    </a:cubicBezTo>
                    <a:cubicBezTo>
                      <a:pt x="1516380" y="939801"/>
                      <a:pt x="1509713" y="935991"/>
                      <a:pt x="1503045" y="924561"/>
                    </a:cubicBezTo>
                    <a:cubicBezTo>
                      <a:pt x="1489710" y="899796"/>
                      <a:pt x="1491615" y="874078"/>
                      <a:pt x="1504950" y="850266"/>
                    </a:cubicBezTo>
                    <a:cubicBezTo>
                      <a:pt x="1523048" y="820739"/>
                      <a:pt x="1544955" y="793116"/>
                      <a:pt x="1564958" y="764541"/>
                    </a:cubicBezTo>
                    <a:cubicBezTo>
                      <a:pt x="1568768" y="758826"/>
                      <a:pt x="1573530" y="753111"/>
                      <a:pt x="1575435" y="745491"/>
                    </a:cubicBezTo>
                    <a:cubicBezTo>
                      <a:pt x="1560195" y="757873"/>
                      <a:pt x="1544003" y="770256"/>
                      <a:pt x="1529715" y="783591"/>
                    </a:cubicBezTo>
                    <a:cubicBezTo>
                      <a:pt x="1505903" y="804546"/>
                      <a:pt x="1482090" y="825501"/>
                      <a:pt x="1460183" y="849314"/>
                    </a:cubicBezTo>
                    <a:cubicBezTo>
                      <a:pt x="1434465" y="876936"/>
                      <a:pt x="1422083" y="909321"/>
                      <a:pt x="1439228" y="948373"/>
                    </a:cubicBezTo>
                    <a:cubicBezTo>
                      <a:pt x="1437323" y="949326"/>
                      <a:pt x="1434465" y="949326"/>
                      <a:pt x="1432560" y="950278"/>
                    </a:cubicBezTo>
                    <a:cubicBezTo>
                      <a:pt x="1422083" y="931228"/>
                      <a:pt x="1410653" y="912178"/>
                      <a:pt x="1400175" y="892176"/>
                    </a:cubicBezTo>
                    <a:cubicBezTo>
                      <a:pt x="1383983" y="903606"/>
                      <a:pt x="1365885" y="917893"/>
                      <a:pt x="1347788" y="931228"/>
                    </a:cubicBezTo>
                    <a:cubicBezTo>
                      <a:pt x="1332548" y="941706"/>
                      <a:pt x="1322070" y="939801"/>
                      <a:pt x="1316355" y="922656"/>
                    </a:cubicBezTo>
                    <a:cubicBezTo>
                      <a:pt x="1311593" y="909321"/>
                      <a:pt x="1312545" y="894081"/>
                      <a:pt x="1310640" y="879793"/>
                    </a:cubicBezTo>
                    <a:cubicBezTo>
                      <a:pt x="1290638" y="895033"/>
                      <a:pt x="1269683" y="912178"/>
                      <a:pt x="1247775" y="928371"/>
                    </a:cubicBezTo>
                    <a:cubicBezTo>
                      <a:pt x="1226820" y="944564"/>
                      <a:pt x="1210628" y="936943"/>
                      <a:pt x="1206818" y="910273"/>
                    </a:cubicBezTo>
                    <a:cubicBezTo>
                      <a:pt x="1205865" y="905511"/>
                      <a:pt x="1205865" y="899796"/>
                      <a:pt x="1205865" y="892176"/>
                    </a:cubicBezTo>
                    <a:cubicBezTo>
                      <a:pt x="1185863" y="908368"/>
                      <a:pt x="1166813" y="923608"/>
                      <a:pt x="1147763" y="938848"/>
                    </a:cubicBezTo>
                    <a:cubicBezTo>
                      <a:pt x="1125855" y="915989"/>
                      <a:pt x="1118235" y="889318"/>
                      <a:pt x="1131570" y="862648"/>
                    </a:cubicBezTo>
                    <a:cubicBezTo>
                      <a:pt x="1145858" y="833121"/>
                      <a:pt x="1164908" y="806451"/>
                      <a:pt x="1183005" y="778828"/>
                    </a:cubicBezTo>
                    <a:cubicBezTo>
                      <a:pt x="1188720" y="769303"/>
                      <a:pt x="1195388" y="761683"/>
                      <a:pt x="1200150" y="751206"/>
                    </a:cubicBezTo>
                    <a:cubicBezTo>
                      <a:pt x="1134428" y="803593"/>
                      <a:pt x="1067753" y="854076"/>
                      <a:pt x="1044893" y="941706"/>
                    </a:cubicBezTo>
                    <a:cubicBezTo>
                      <a:pt x="1042988" y="941706"/>
                      <a:pt x="1040130" y="940753"/>
                      <a:pt x="1038225" y="940753"/>
                    </a:cubicBezTo>
                    <a:cubicBezTo>
                      <a:pt x="1038225" y="925514"/>
                      <a:pt x="1034415" y="908368"/>
                      <a:pt x="1037273" y="894081"/>
                    </a:cubicBezTo>
                    <a:cubicBezTo>
                      <a:pt x="1052513" y="832168"/>
                      <a:pt x="1085850" y="778828"/>
                      <a:pt x="1122045" y="727393"/>
                    </a:cubicBezTo>
                    <a:cubicBezTo>
                      <a:pt x="1162050" y="670243"/>
                      <a:pt x="1205865" y="615951"/>
                      <a:pt x="1247775" y="558801"/>
                    </a:cubicBezTo>
                    <a:cubicBezTo>
                      <a:pt x="1231583" y="554039"/>
                      <a:pt x="1213485" y="548323"/>
                      <a:pt x="1194435" y="544514"/>
                    </a:cubicBezTo>
                    <a:cubicBezTo>
                      <a:pt x="1189673" y="543561"/>
                      <a:pt x="1182053" y="548323"/>
                      <a:pt x="1178243" y="552133"/>
                    </a:cubicBezTo>
                    <a:cubicBezTo>
                      <a:pt x="1126808" y="622618"/>
                      <a:pt x="1075373" y="692151"/>
                      <a:pt x="1023938" y="763589"/>
                    </a:cubicBezTo>
                    <a:cubicBezTo>
                      <a:pt x="969645" y="838836"/>
                      <a:pt x="918210" y="916941"/>
                      <a:pt x="861060" y="990283"/>
                    </a:cubicBezTo>
                    <a:cubicBezTo>
                      <a:pt x="822008" y="1040766"/>
                      <a:pt x="774383" y="1085533"/>
                      <a:pt x="717233" y="1116014"/>
                    </a:cubicBezTo>
                    <a:cubicBezTo>
                      <a:pt x="704850" y="1122681"/>
                      <a:pt x="690563" y="1127443"/>
                      <a:pt x="676275" y="1129348"/>
                    </a:cubicBezTo>
                    <a:cubicBezTo>
                      <a:pt x="648653" y="1134111"/>
                      <a:pt x="627698" y="1121729"/>
                      <a:pt x="620078" y="1095058"/>
                    </a:cubicBezTo>
                    <a:cubicBezTo>
                      <a:pt x="614363" y="1076008"/>
                      <a:pt x="610553" y="1055054"/>
                      <a:pt x="605790" y="1032193"/>
                    </a:cubicBezTo>
                    <a:cubicBezTo>
                      <a:pt x="558165" y="1021716"/>
                      <a:pt x="529590" y="992189"/>
                      <a:pt x="528638" y="937896"/>
                    </a:cubicBezTo>
                    <a:cubicBezTo>
                      <a:pt x="521970" y="949326"/>
                      <a:pt x="516255" y="961708"/>
                      <a:pt x="509588" y="972186"/>
                    </a:cubicBezTo>
                    <a:cubicBezTo>
                      <a:pt x="482918" y="1012191"/>
                      <a:pt x="459105" y="1054101"/>
                      <a:pt x="429578" y="1092201"/>
                    </a:cubicBezTo>
                    <a:cubicBezTo>
                      <a:pt x="393383" y="1137921"/>
                      <a:pt x="346710" y="1168401"/>
                      <a:pt x="283845" y="1166496"/>
                    </a:cubicBezTo>
                    <a:cubicBezTo>
                      <a:pt x="282893" y="1168401"/>
                      <a:pt x="282893" y="1171258"/>
                      <a:pt x="281940" y="1173164"/>
                    </a:cubicBezTo>
                    <a:cubicBezTo>
                      <a:pt x="327660" y="1202691"/>
                      <a:pt x="372428" y="1233171"/>
                      <a:pt x="420053" y="1260793"/>
                    </a:cubicBezTo>
                    <a:cubicBezTo>
                      <a:pt x="514350" y="1316039"/>
                      <a:pt x="619125" y="1346518"/>
                      <a:pt x="721995" y="1381761"/>
                    </a:cubicBezTo>
                    <a:cubicBezTo>
                      <a:pt x="858203" y="1429386"/>
                      <a:pt x="991553" y="1481773"/>
                      <a:pt x="1115378" y="1556068"/>
                    </a:cubicBezTo>
                    <a:cubicBezTo>
                      <a:pt x="1141095" y="1571308"/>
                      <a:pt x="1164908" y="1588454"/>
                      <a:pt x="1190625" y="1605598"/>
                    </a:cubicBezTo>
                    <a:cubicBezTo>
                      <a:pt x="1259205" y="1557973"/>
                      <a:pt x="1329690" y="1552258"/>
                      <a:pt x="1400175" y="1602741"/>
                    </a:cubicBezTo>
                    <a:cubicBezTo>
                      <a:pt x="1430655" y="1498918"/>
                      <a:pt x="1499235" y="1437958"/>
                      <a:pt x="1603058" y="1413193"/>
                    </a:cubicBezTo>
                    <a:cubicBezTo>
                      <a:pt x="1707833" y="1388429"/>
                      <a:pt x="1791653" y="1428433"/>
                      <a:pt x="1867853" y="1500823"/>
                    </a:cubicBezTo>
                    <a:cubicBezTo>
                      <a:pt x="1860233" y="1460818"/>
                      <a:pt x="1851660" y="1425576"/>
                      <a:pt x="1846898" y="1389381"/>
                    </a:cubicBezTo>
                    <a:cubicBezTo>
                      <a:pt x="1840230" y="1340804"/>
                      <a:pt x="1844040" y="1291273"/>
                      <a:pt x="1860233" y="1244601"/>
                    </a:cubicBezTo>
                    <a:cubicBezTo>
                      <a:pt x="1879283" y="1189356"/>
                      <a:pt x="1940243" y="1168401"/>
                      <a:pt x="1998345" y="1198881"/>
                    </a:cubicBezTo>
                    <a:cubicBezTo>
                      <a:pt x="1992630" y="1213168"/>
                      <a:pt x="1986915" y="1228408"/>
                      <a:pt x="1980248" y="1243648"/>
                    </a:cubicBezTo>
                    <a:cubicBezTo>
                      <a:pt x="1956435" y="1299846"/>
                      <a:pt x="1925003" y="1354139"/>
                      <a:pt x="1917383" y="1416051"/>
                    </a:cubicBezTo>
                    <a:cubicBezTo>
                      <a:pt x="1913573" y="1448436"/>
                      <a:pt x="1913573" y="1480821"/>
                      <a:pt x="1911668" y="1517016"/>
                    </a:cubicBezTo>
                    <a:cubicBezTo>
                      <a:pt x="1935480" y="1494156"/>
                      <a:pt x="1953578" y="1475106"/>
                      <a:pt x="1974533" y="1458914"/>
                    </a:cubicBezTo>
                    <a:cubicBezTo>
                      <a:pt x="2033588" y="1412241"/>
                      <a:pt x="2101215" y="1398906"/>
                      <a:pt x="2174558" y="1408431"/>
                    </a:cubicBezTo>
                    <a:cubicBezTo>
                      <a:pt x="2230755" y="1415098"/>
                      <a:pt x="2284095" y="1429386"/>
                      <a:pt x="2334578" y="1457008"/>
                    </a:cubicBezTo>
                    <a:cubicBezTo>
                      <a:pt x="2406015" y="1496061"/>
                      <a:pt x="2455545" y="1551306"/>
                      <a:pt x="2470785" y="1632268"/>
                    </a:cubicBezTo>
                    <a:cubicBezTo>
                      <a:pt x="2486978" y="1616076"/>
                      <a:pt x="2501265" y="1597979"/>
                      <a:pt x="2519363" y="1583691"/>
                    </a:cubicBezTo>
                    <a:cubicBezTo>
                      <a:pt x="2563178" y="1548448"/>
                      <a:pt x="2612708" y="1546543"/>
                      <a:pt x="2658428" y="1577976"/>
                    </a:cubicBezTo>
                    <a:cubicBezTo>
                      <a:pt x="2687003" y="1597979"/>
                      <a:pt x="2711768" y="1622743"/>
                      <a:pt x="2738438" y="1646556"/>
                    </a:cubicBezTo>
                    <a:cubicBezTo>
                      <a:pt x="2771775" y="1603693"/>
                      <a:pt x="2806065" y="1558926"/>
                      <a:pt x="2841308" y="1514158"/>
                    </a:cubicBezTo>
                    <a:cubicBezTo>
                      <a:pt x="2894648" y="1447483"/>
                      <a:pt x="2947988" y="1380808"/>
                      <a:pt x="3003233" y="1316991"/>
                    </a:cubicBezTo>
                    <a:cubicBezTo>
                      <a:pt x="3028950" y="1287464"/>
                      <a:pt x="3041333" y="1252221"/>
                      <a:pt x="3055620" y="1217931"/>
                    </a:cubicBezTo>
                    <a:cubicBezTo>
                      <a:pt x="3098483" y="1115061"/>
                      <a:pt x="3132773" y="1009333"/>
                      <a:pt x="3152775" y="899796"/>
                    </a:cubicBezTo>
                    <a:cubicBezTo>
                      <a:pt x="3177540" y="765493"/>
                      <a:pt x="3183255" y="633096"/>
                      <a:pt x="3128010" y="503556"/>
                    </a:cubicBezTo>
                    <a:cubicBezTo>
                      <a:pt x="3100388" y="436881"/>
                      <a:pt x="3057525" y="381636"/>
                      <a:pt x="3000375" y="337821"/>
                    </a:cubicBezTo>
                    <a:cubicBezTo>
                      <a:pt x="2964180" y="310198"/>
                      <a:pt x="2925128" y="316866"/>
                      <a:pt x="2885123" y="326391"/>
                    </a:cubicBezTo>
                    <a:cubicBezTo>
                      <a:pt x="2871788" y="330201"/>
                      <a:pt x="2858453" y="337821"/>
                      <a:pt x="2845118" y="344488"/>
                    </a:cubicBezTo>
                    <a:cubicBezTo>
                      <a:pt x="2856548" y="365443"/>
                      <a:pt x="2867025" y="386398"/>
                      <a:pt x="2855595" y="408306"/>
                    </a:cubicBezTo>
                    <a:cubicBezTo>
                      <a:pt x="2847975" y="423546"/>
                      <a:pt x="2837498" y="439738"/>
                      <a:pt x="2823210" y="449263"/>
                    </a:cubicBezTo>
                    <a:cubicBezTo>
                      <a:pt x="2795588" y="469266"/>
                      <a:pt x="2758440" y="460693"/>
                      <a:pt x="2736533" y="434023"/>
                    </a:cubicBezTo>
                    <a:cubicBezTo>
                      <a:pt x="2710815" y="401638"/>
                      <a:pt x="2709863" y="369253"/>
                      <a:pt x="2735580" y="341631"/>
                    </a:cubicBezTo>
                    <a:cubicBezTo>
                      <a:pt x="2764155" y="311151"/>
                      <a:pt x="2798445" y="309246"/>
                      <a:pt x="2835593" y="335916"/>
                    </a:cubicBezTo>
                    <a:cubicBezTo>
                      <a:pt x="2868930" y="321628"/>
                      <a:pt x="2901315" y="308293"/>
                      <a:pt x="2933700" y="294958"/>
                    </a:cubicBezTo>
                    <a:cubicBezTo>
                      <a:pt x="2934653" y="295911"/>
                      <a:pt x="2933700" y="294006"/>
                      <a:pt x="2931795" y="292101"/>
                    </a:cubicBezTo>
                    <a:cubicBezTo>
                      <a:pt x="2871788" y="256858"/>
                      <a:pt x="2810828" y="229236"/>
                      <a:pt x="2739390" y="226378"/>
                    </a:cubicBezTo>
                    <a:cubicBezTo>
                      <a:pt x="2673668" y="223521"/>
                      <a:pt x="2609850" y="257811"/>
                      <a:pt x="2584133" y="308293"/>
                    </a:cubicBezTo>
                    <a:cubicBezTo>
                      <a:pt x="2607945" y="330201"/>
                      <a:pt x="2635568" y="348298"/>
                      <a:pt x="2652713" y="374016"/>
                    </a:cubicBezTo>
                    <a:cubicBezTo>
                      <a:pt x="2719388" y="470218"/>
                      <a:pt x="2662238" y="604521"/>
                      <a:pt x="2546033" y="621666"/>
                    </a:cubicBezTo>
                    <a:cubicBezTo>
                      <a:pt x="2454593" y="635001"/>
                      <a:pt x="2374583" y="576898"/>
                      <a:pt x="2361248" y="481648"/>
                    </a:cubicBezTo>
                    <a:cubicBezTo>
                      <a:pt x="2349818" y="399733"/>
                      <a:pt x="2408873" y="315913"/>
                      <a:pt x="2500313" y="305436"/>
                    </a:cubicBezTo>
                    <a:cubicBezTo>
                      <a:pt x="2507933" y="304483"/>
                      <a:pt x="2515553" y="300673"/>
                      <a:pt x="2521268" y="303531"/>
                    </a:cubicBezTo>
                    <a:cubicBezTo>
                      <a:pt x="2552700" y="314961"/>
                      <a:pt x="2567940" y="296863"/>
                      <a:pt x="2584133" y="274003"/>
                    </a:cubicBezTo>
                    <a:cubicBezTo>
                      <a:pt x="2608898" y="238761"/>
                      <a:pt x="2645093" y="218758"/>
                      <a:pt x="2687003" y="205423"/>
                    </a:cubicBezTo>
                    <a:cubicBezTo>
                      <a:pt x="2664143" y="189231"/>
                      <a:pt x="2642235" y="173038"/>
                      <a:pt x="2620328" y="155893"/>
                    </a:cubicBezTo>
                    <a:cubicBezTo>
                      <a:pt x="2576513" y="181611"/>
                      <a:pt x="2528888" y="174943"/>
                      <a:pt x="2501265" y="138748"/>
                    </a:cubicBezTo>
                    <a:cubicBezTo>
                      <a:pt x="2472690" y="101601"/>
                      <a:pt x="2477453" y="55881"/>
                      <a:pt x="2512695" y="21591"/>
                    </a:cubicBezTo>
                    <a:cubicBezTo>
                      <a:pt x="2541270" y="-6032"/>
                      <a:pt x="2590800" y="-6984"/>
                      <a:pt x="2622233" y="17781"/>
                    </a:cubicBezTo>
                    <a:cubicBezTo>
                      <a:pt x="2660333" y="49213"/>
                      <a:pt x="2664143" y="98743"/>
                      <a:pt x="2629853" y="149226"/>
                    </a:cubicBezTo>
                    <a:cubicBezTo>
                      <a:pt x="2655570" y="175896"/>
                      <a:pt x="2687003" y="193993"/>
                      <a:pt x="2723198" y="196851"/>
                    </a:cubicBezTo>
                    <a:cubicBezTo>
                      <a:pt x="2808923" y="201613"/>
                      <a:pt x="2882265" y="235903"/>
                      <a:pt x="2950845" y="283528"/>
                    </a:cubicBezTo>
                    <a:cubicBezTo>
                      <a:pt x="2954655" y="286386"/>
                      <a:pt x="2959418" y="289243"/>
                      <a:pt x="2964180" y="292101"/>
                    </a:cubicBezTo>
                    <a:cubicBezTo>
                      <a:pt x="2965133" y="271146"/>
                      <a:pt x="2966085" y="253048"/>
                      <a:pt x="2947035" y="237808"/>
                    </a:cubicBezTo>
                    <a:cubicBezTo>
                      <a:pt x="2929890" y="225426"/>
                      <a:pt x="2931795" y="193041"/>
                      <a:pt x="2944178" y="175896"/>
                    </a:cubicBezTo>
                    <a:cubicBezTo>
                      <a:pt x="2957513" y="157798"/>
                      <a:pt x="2985135" y="150178"/>
                      <a:pt x="3006090" y="158751"/>
                    </a:cubicBezTo>
                    <a:cubicBezTo>
                      <a:pt x="3026093" y="167323"/>
                      <a:pt x="3041333" y="191136"/>
                      <a:pt x="3038475" y="211138"/>
                    </a:cubicBezTo>
                    <a:cubicBezTo>
                      <a:pt x="3034665" y="236856"/>
                      <a:pt x="3015615" y="255906"/>
                      <a:pt x="2991803" y="256858"/>
                    </a:cubicBezTo>
                    <a:cubicBezTo>
                      <a:pt x="2986088" y="256858"/>
                      <a:pt x="2980373" y="257811"/>
                      <a:pt x="2973705" y="257811"/>
                    </a:cubicBezTo>
                    <a:cubicBezTo>
                      <a:pt x="2976563" y="287338"/>
                      <a:pt x="2988945" y="309246"/>
                      <a:pt x="3009900" y="328296"/>
                    </a:cubicBezTo>
                    <a:cubicBezTo>
                      <a:pt x="3125153" y="430213"/>
                      <a:pt x="3194685" y="556896"/>
                      <a:pt x="3214688" y="710248"/>
                    </a:cubicBezTo>
                    <a:cubicBezTo>
                      <a:pt x="3237548" y="879793"/>
                      <a:pt x="3198495" y="1036956"/>
                      <a:pt x="3128010" y="1189356"/>
                    </a:cubicBezTo>
                    <a:cubicBezTo>
                      <a:pt x="3127058" y="1192214"/>
                      <a:pt x="3126105" y="1195071"/>
                      <a:pt x="3127058" y="1199833"/>
                    </a:cubicBezTo>
                    <a:cubicBezTo>
                      <a:pt x="3144203" y="1185546"/>
                      <a:pt x="3162300" y="1171258"/>
                      <a:pt x="3179445" y="1156971"/>
                    </a:cubicBezTo>
                    <a:cubicBezTo>
                      <a:pt x="3250883" y="1096964"/>
                      <a:pt x="3323273" y="1038861"/>
                      <a:pt x="3394710" y="977901"/>
                    </a:cubicBezTo>
                    <a:cubicBezTo>
                      <a:pt x="3494723" y="892176"/>
                      <a:pt x="3583305" y="795973"/>
                      <a:pt x="3647123" y="679768"/>
                    </a:cubicBezTo>
                    <a:cubicBezTo>
                      <a:pt x="3648075" y="677864"/>
                      <a:pt x="3649028" y="675006"/>
                      <a:pt x="3651885" y="670243"/>
                    </a:cubicBezTo>
                    <a:cubicBezTo>
                      <a:pt x="3638550" y="675006"/>
                      <a:pt x="3628073" y="678816"/>
                      <a:pt x="3617595" y="681673"/>
                    </a:cubicBezTo>
                    <a:cubicBezTo>
                      <a:pt x="3580448" y="692151"/>
                      <a:pt x="3544253" y="682626"/>
                      <a:pt x="3509963" y="669291"/>
                    </a:cubicBezTo>
                    <a:cubicBezTo>
                      <a:pt x="3430905" y="637858"/>
                      <a:pt x="3367088" y="584518"/>
                      <a:pt x="3305175" y="523558"/>
                    </a:cubicBezTo>
                    <a:cubicBezTo>
                      <a:pt x="3323273" y="520701"/>
                      <a:pt x="3338513" y="515938"/>
                      <a:pt x="3352800" y="514986"/>
                    </a:cubicBezTo>
                    <a:cubicBezTo>
                      <a:pt x="3437573" y="509271"/>
                      <a:pt x="3520440" y="518796"/>
                      <a:pt x="3600450" y="548323"/>
                    </a:cubicBezTo>
                    <a:cubicBezTo>
                      <a:pt x="3618548" y="554991"/>
                      <a:pt x="3633788" y="569278"/>
                      <a:pt x="3648075" y="582614"/>
                    </a:cubicBezTo>
                    <a:cubicBezTo>
                      <a:pt x="3654743" y="588328"/>
                      <a:pt x="3658553" y="599758"/>
                      <a:pt x="3659505" y="609283"/>
                    </a:cubicBezTo>
                    <a:cubicBezTo>
                      <a:pt x="3662363" y="631191"/>
                      <a:pt x="3653790" y="635953"/>
                      <a:pt x="3633788" y="629286"/>
                    </a:cubicBezTo>
                    <a:cubicBezTo>
                      <a:pt x="3590925" y="614046"/>
                      <a:pt x="3547110" y="599758"/>
                      <a:pt x="3503295" y="589281"/>
                    </a:cubicBezTo>
                    <a:cubicBezTo>
                      <a:pt x="3554730" y="611189"/>
                      <a:pt x="3606165" y="633096"/>
                      <a:pt x="3660458" y="656908"/>
                    </a:cubicBezTo>
                    <a:cubicBezTo>
                      <a:pt x="3762375" y="454978"/>
                      <a:pt x="3768090" y="246381"/>
                      <a:pt x="3687128" y="33021"/>
                    </a:cubicBezTo>
                    <a:cubicBezTo>
                      <a:pt x="3689985" y="32068"/>
                      <a:pt x="3692843" y="32068"/>
                      <a:pt x="3694748" y="31116"/>
                    </a:cubicBezTo>
                    <a:cubicBezTo>
                      <a:pt x="3710940" y="86361"/>
                      <a:pt x="3730943" y="140653"/>
                      <a:pt x="3742373" y="196851"/>
                    </a:cubicBezTo>
                    <a:cubicBezTo>
                      <a:pt x="3779520" y="379731"/>
                      <a:pt x="3741420" y="550228"/>
                      <a:pt x="3650933" y="710248"/>
                    </a:cubicBezTo>
                    <a:cubicBezTo>
                      <a:pt x="3590925" y="816928"/>
                      <a:pt x="3510915" y="907416"/>
                      <a:pt x="3421380" y="989331"/>
                    </a:cubicBezTo>
                    <a:cubicBezTo>
                      <a:pt x="3354705" y="1050291"/>
                      <a:pt x="3289935" y="1114108"/>
                      <a:pt x="3226118" y="1179831"/>
                    </a:cubicBezTo>
                    <a:cubicBezTo>
                      <a:pt x="3236595" y="1175068"/>
                      <a:pt x="3247073" y="1168401"/>
                      <a:pt x="3257550" y="1164591"/>
                    </a:cubicBezTo>
                    <a:cubicBezTo>
                      <a:pt x="3305175" y="1147446"/>
                      <a:pt x="3351848" y="1128396"/>
                      <a:pt x="3400425" y="1114108"/>
                    </a:cubicBezTo>
                    <a:cubicBezTo>
                      <a:pt x="3431858" y="1104583"/>
                      <a:pt x="3461385" y="1095058"/>
                      <a:pt x="3485198" y="1071246"/>
                    </a:cubicBezTo>
                    <a:cubicBezTo>
                      <a:pt x="3486150" y="1072198"/>
                      <a:pt x="3487103" y="1074104"/>
                      <a:pt x="3488055" y="1075056"/>
                    </a:cubicBezTo>
                    <a:cubicBezTo>
                      <a:pt x="3479483" y="1081723"/>
                      <a:pt x="3469958" y="1087439"/>
                      <a:pt x="3461385" y="1094106"/>
                    </a:cubicBezTo>
                    <a:cubicBezTo>
                      <a:pt x="3552825" y="1092201"/>
                      <a:pt x="3639503" y="1082676"/>
                      <a:pt x="3710940" y="1025526"/>
                    </a:cubicBezTo>
                    <a:cubicBezTo>
                      <a:pt x="3693795" y="977901"/>
                      <a:pt x="3701415" y="945516"/>
                      <a:pt x="3734753" y="927418"/>
                    </a:cubicBezTo>
                    <a:cubicBezTo>
                      <a:pt x="3764280" y="911226"/>
                      <a:pt x="3799523" y="917893"/>
                      <a:pt x="3821430" y="945516"/>
                    </a:cubicBezTo>
                    <a:cubicBezTo>
                      <a:pt x="3841433" y="971233"/>
                      <a:pt x="3839528" y="1007429"/>
                      <a:pt x="3817620" y="1031241"/>
                    </a:cubicBezTo>
                    <a:cubicBezTo>
                      <a:pt x="3791903" y="1059816"/>
                      <a:pt x="3759518" y="1060768"/>
                      <a:pt x="3717608" y="1033146"/>
                    </a:cubicBezTo>
                    <a:cubicBezTo>
                      <a:pt x="3684270" y="1051243"/>
                      <a:pt x="3650933" y="1069341"/>
                      <a:pt x="3616643" y="1088391"/>
                    </a:cubicBezTo>
                    <a:cubicBezTo>
                      <a:pt x="3648075" y="1092201"/>
                      <a:pt x="3679508" y="1095058"/>
                      <a:pt x="3709988" y="1100773"/>
                    </a:cubicBezTo>
                    <a:cubicBezTo>
                      <a:pt x="3750945" y="1108393"/>
                      <a:pt x="3791903" y="1118871"/>
                      <a:pt x="3832860" y="1130301"/>
                    </a:cubicBezTo>
                    <a:cubicBezTo>
                      <a:pt x="3843338" y="1133158"/>
                      <a:pt x="3849053" y="1132206"/>
                      <a:pt x="3856673" y="1124586"/>
                    </a:cubicBezTo>
                    <a:cubicBezTo>
                      <a:pt x="3889058" y="1090296"/>
                      <a:pt x="3931920" y="1082676"/>
                      <a:pt x="3970020" y="1100773"/>
                    </a:cubicBezTo>
                    <a:cubicBezTo>
                      <a:pt x="4010978" y="1120776"/>
                      <a:pt x="4031933" y="1159829"/>
                      <a:pt x="4026218" y="1204596"/>
                    </a:cubicBezTo>
                    <a:cubicBezTo>
                      <a:pt x="4021455" y="1243648"/>
                      <a:pt x="3988118" y="1277939"/>
                      <a:pt x="3945255" y="1285558"/>
                    </a:cubicBezTo>
                    <a:cubicBezTo>
                      <a:pt x="3890010" y="1296036"/>
                      <a:pt x="3818573" y="1246506"/>
                      <a:pt x="3834765" y="1165543"/>
                    </a:cubicBezTo>
                    <a:cubicBezTo>
                      <a:pt x="3835718" y="1160781"/>
                      <a:pt x="3836670" y="1156971"/>
                      <a:pt x="3837623" y="1152208"/>
                    </a:cubicBezTo>
                    <a:cubicBezTo>
                      <a:pt x="3716655" y="1102679"/>
                      <a:pt x="3549015" y="1087439"/>
                      <a:pt x="3383280" y="1141731"/>
                    </a:cubicBezTo>
                    <a:cubicBezTo>
                      <a:pt x="3402330" y="1150304"/>
                      <a:pt x="3421380" y="1156018"/>
                      <a:pt x="3438525" y="1166496"/>
                    </a:cubicBezTo>
                    <a:cubicBezTo>
                      <a:pt x="3478530" y="1192214"/>
                      <a:pt x="3516630" y="1219836"/>
                      <a:pt x="3555683" y="1247458"/>
                    </a:cubicBezTo>
                    <a:cubicBezTo>
                      <a:pt x="3567113" y="1256031"/>
                      <a:pt x="3575685" y="1259841"/>
                      <a:pt x="3590925" y="1253173"/>
                    </a:cubicBezTo>
                    <a:cubicBezTo>
                      <a:pt x="3636645" y="1232218"/>
                      <a:pt x="3693795" y="1243648"/>
                      <a:pt x="3729038" y="1278891"/>
                    </a:cubicBezTo>
                    <a:cubicBezTo>
                      <a:pt x="3763328" y="1313181"/>
                      <a:pt x="3774758" y="1369379"/>
                      <a:pt x="3757613" y="1413193"/>
                    </a:cubicBezTo>
                    <a:cubicBezTo>
                      <a:pt x="3738563" y="1459866"/>
                      <a:pt x="3689985" y="1493204"/>
                      <a:pt x="3641408" y="1493204"/>
                    </a:cubicBezTo>
                    <a:cubicBezTo>
                      <a:pt x="3589973" y="1493204"/>
                      <a:pt x="3544253" y="1463676"/>
                      <a:pt x="3526155" y="1417004"/>
                    </a:cubicBezTo>
                    <a:cubicBezTo>
                      <a:pt x="3505200" y="1366521"/>
                      <a:pt x="3513773" y="1319848"/>
                      <a:pt x="3551873" y="1279843"/>
                    </a:cubicBezTo>
                    <a:cubicBezTo>
                      <a:pt x="3555683" y="1275081"/>
                      <a:pt x="3560445" y="1272223"/>
                      <a:pt x="3566160" y="1266508"/>
                    </a:cubicBezTo>
                    <a:cubicBezTo>
                      <a:pt x="3515678" y="1218883"/>
                      <a:pt x="3457575" y="1188404"/>
                      <a:pt x="3393758" y="1166496"/>
                    </a:cubicBezTo>
                    <a:cubicBezTo>
                      <a:pt x="3362325" y="1156018"/>
                      <a:pt x="3333750" y="1155066"/>
                      <a:pt x="3304223" y="1173164"/>
                    </a:cubicBezTo>
                    <a:cubicBezTo>
                      <a:pt x="3259455" y="1199833"/>
                      <a:pt x="3213735" y="1223646"/>
                      <a:pt x="3165158" y="1251268"/>
                    </a:cubicBezTo>
                    <a:cubicBezTo>
                      <a:pt x="3212783" y="1266508"/>
                      <a:pt x="3253740" y="1280796"/>
                      <a:pt x="3297555" y="1295083"/>
                    </a:cubicBezTo>
                    <a:cubicBezTo>
                      <a:pt x="3337560" y="1258889"/>
                      <a:pt x="3382328" y="1258889"/>
                      <a:pt x="3416618" y="1292226"/>
                    </a:cubicBezTo>
                    <a:cubicBezTo>
                      <a:pt x="3446145" y="1320801"/>
                      <a:pt x="3449003" y="1368426"/>
                      <a:pt x="3424238" y="1400811"/>
                    </a:cubicBezTo>
                    <a:cubicBezTo>
                      <a:pt x="3399473" y="1432243"/>
                      <a:pt x="3354705" y="1441768"/>
                      <a:pt x="3318510" y="1421766"/>
                    </a:cubicBezTo>
                    <a:cubicBezTo>
                      <a:pt x="3278505" y="1399858"/>
                      <a:pt x="3268980" y="1358901"/>
                      <a:pt x="3289935" y="1302704"/>
                    </a:cubicBezTo>
                    <a:cubicBezTo>
                      <a:pt x="3248978" y="1280796"/>
                      <a:pt x="3205163" y="1270318"/>
                      <a:pt x="3159443" y="1267461"/>
                    </a:cubicBezTo>
                    <a:cubicBezTo>
                      <a:pt x="3152775" y="1267461"/>
                      <a:pt x="3144203" y="1269366"/>
                      <a:pt x="3140393" y="1274129"/>
                    </a:cubicBezTo>
                    <a:cubicBezTo>
                      <a:pt x="3099435" y="1315086"/>
                      <a:pt x="3058478" y="1356043"/>
                      <a:pt x="3019425" y="1399858"/>
                    </a:cubicBezTo>
                    <a:cubicBezTo>
                      <a:pt x="2969895" y="1455104"/>
                      <a:pt x="2922270" y="1513206"/>
                      <a:pt x="2873693" y="1570356"/>
                    </a:cubicBezTo>
                    <a:cubicBezTo>
                      <a:pt x="2839403" y="1610361"/>
                      <a:pt x="2805113" y="1651318"/>
                      <a:pt x="2770823" y="1691323"/>
                    </a:cubicBezTo>
                    <a:cubicBezTo>
                      <a:pt x="2767965" y="1695133"/>
                      <a:pt x="2766060" y="1703706"/>
                      <a:pt x="2767965" y="1708468"/>
                    </a:cubicBezTo>
                    <a:cubicBezTo>
                      <a:pt x="2806065" y="1818006"/>
                      <a:pt x="2803208" y="1928496"/>
                      <a:pt x="2784158" y="2039939"/>
                    </a:cubicBezTo>
                    <a:cubicBezTo>
                      <a:pt x="2767013" y="2142808"/>
                      <a:pt x="2737485" y="2240916"/>
                      <a:pt x="2685098" y="2330451"/>
                    </a:cubicBezTo>
                    <a:cubicBezTo>
                      <a:pt x="2649855" y="2390458"/>
                      <a:pt x="2605088" y="2443799"/>
                      <a:pt x="2542223" y="2478089"/>
                    </a:cubicBezTo>
                    <a:cubicBezTo>
                      <a:pt x="2502218" y="2499996"/>
                      <a:pt x="2459355" y="2510474"/>
                      <a:pt x="2414588" y="2503806"/>
                    </a:cubicBezTo>
                    <a:cubicBezTo>
                      <a:pt x="2368868" y="2497139"/>
                      <a:pt x="2335530" y="2472374"/>
                      <a:pt x="2313623" y="2431416"/>
                    </a:cubicBezTo>
                    <a:cubicBezTo>
                      <a:pt x="2311718" y="2427606"/>
                      <a:pt x="2308860" y="2423796"/>
                      <a:pt x="2306955" y="2419986"/>
                    </a:cubicBezTo>
                    <a:cubicBezTo>
                      <a:pt x="2306955" y="2419986"/>
                      <a:pt x="2306003" y="2419986"/>
                      <a:pt x="2305050" y="2419033"/>
                    </a:cubicBezTo>
                    <a:cubicBezTo>
                      <a:pt x="2261235" y="2499996"/>
                      <a:pt x="2187893" y="2515236"/>
                      <a:pt x="2105978" y="2510474"/>
                    </a:cubicBezTo>
                    <a:cubicBezTo>
                      <a:pt x="2007870" y="2503806"/>
                      <a:pt x="1950720" y="2445704"/>
                      <a:pt x="1919288" y="2355216"/>
                    </a:cubicBezTo>
                    <a:cubicBezTo>
                      <a:pt x="1884998" y="2445704"/>
                      <a:pt x="1828800" y="2505711"/>
                      <a:pt x="1727835" y="2510474"/>
                    </a:cubicBezTo>
                    <a:cubicBezTo>
                      <a:pt x="1646873" y="2514283"/>
                      <a:pt x="1574483" y="2499043"/>
                      <a:pt x="1533525" y="2419986"/>
                    </a:cubicBezTo>
                    <a:cubicBezTo>
                      <a:pt x="1521143" y="2437131"/>
                      <a:pt x="1509713" y="2456181"/>
                      <a:pt x="1494473" y="2470468"/>
                    </a:cubicBezTo>
                    <a:cubicBezTo>
                      <a:pt x="1446848" y="2514283"/>
                      <a:pt x="1389698" y="2513331"/>
                      <a:pt x="1332548" y="2495233"/>
                    </a:cubicBezTo>
                    <a:cubicBezTo>
                      <a:pt x="1275398" y="2477136"/>
                      <a:pt x="1232535" y="2439989"/>
                      <a:pt x="1195388" y="2394268"/>
                    </a:cubicBezTo>
                    <a:cubicBezTo>
                      <a:pt x="1124903" y="2307591"/>
                      <a:pt x="1089660" y="2206626"/>
                      <a:pt x="1066800" y="2098993"/>
                    </a:cubicBezTo>
                    <a:cubicBezTo>
                      <a:pt x="1050608" y="2025651"/>
                      <a:pt x="1045845" y="1951356"/>
                      <a:pt x="1051560" y="1876108"/>
                    </a:cubicBezTo>
                    <a:cubicBezTo>
                      <a:pt x="1057275" y="1805623"/>
                      <a:pt x="1070610" y="1736091"/>
                      <a:pt x="1116330" y="1677989"/>
                    </a:cubicBezTo>
                    <a:cubicBezTo>
                      <a:pt x="1134428" y="1655129"/>
                      <a:pt x="1156335" y="1634173"/>
                      <a:pt x="1179195" y="1611314"/>
                    </a:cubicBezTo>
                    <a:cubicBezTo>
                      <a:pt x="1134428" y="1589406"/>
                      <a:pt x="1088708" y="1569404"/>
                      <a:pt x="1043940" y="1546543"/>
                    </a:cubicBezTo>
                    <a:cubicBezTo>
                      <a:pt x="998220" y="1522731"/>
                      <a:pt x="955357" y="1525589"/>
                      <a:pt x="916305" y="1559879"/>
                    </a:cubicBezTo>
                    <a:cubicBezTo>
                      <a:pt x="897255" y="1576071"/>
                      <a:pt x="879157" y="1593216"/>
                      <a:pt x="859155" y="1610361"/>
                    </a:cubicBezTo>
                    <a:cubicBezTo>
                      <a:pt x="882015" y="1627506"/>
                      <a:pt x="897255" y="1648461"/>
                      <a:pt x="897255" y="1674179"/>
                    </a:cubicBezTo>
                    <a:cubicBezTo>
                      <a:pt x="897255" y="1690371"/>
                      <a:pt x="893445" y="1708468"/>
                      <a:pt x="885825" y="1722756"/>
                    </a:cubicBezTo>
                    <a:cubicBezTo>
                      <a:pt x="869632" y="1755141"/>
                      <a:pt x="829628" y="1770381"/>
                      <a:pt x="794385" y="1760856"/>
                    </a:cubicBezTo>
                    <a:cubicBezTo>
                      <a:pt x="762000" y="1752283"/>
                      <a:pt x="735330" y="1717993"/>
                      <a:pt x="734378" y="1684656"/>
                    </a:cubicBezTo>
                    <a:cubicBezTo>
                      <a:pt x="733425" y="1647508"/>
                      <a:pt x="754380" y="1613218"/>
                      <a:pt x="789623" y="1604646"/>
                    </a:cubicBezTo>
                    <a:cubicBezTo>
                      <a:pt x="805815" y="1600836"/>
                      <a:pt x="824865" y="1604646"/>
                      <a:pt x="842010" y="1603693"/>
                    </a:cubicBezTo>
                    <a:cubicBezTo>
                      <a:pt x="848678" y="1603693"/>
                      <a:pt x="856298" y="1602741"/>
                      <a:pt x="860107" y="1598931"/>
                    </a:cubicBezTo>
                    <a:cubicBezTo>
                      <a:pt x="891540" y="1573214"/>
                      <a:pt x="922020" y="1545591"/>
                      <a:pt x="955357" y="1517016"/>
                    </a:cubicBezTo>
                    <a:cubicBezTo>
                      <a:pt x="916305" y="1511301"/>
                      <a:pt x="877253" y="1504633"/>
                      <a:pt x="838200" y="1498918"/>
                    </a:cubicBezTo>
                    <a:cubicBezTo>
                      <a:pt x="833438" y="1497966"/>
                      <a:pt x="827723" y="1499871"/>
                      <a:pt x="822008" y="1497966"/>
                    </a:cubicBezTo>
                    <a:cubicBezTo>
                      <a:pt x="771525" y="1483679"/>
                      <a:pt x="732473" y="1502729"/>
                      <a:pt x="697230" y="1537971"/>
                    </a:cubicBezTo>
                    <a:cubicBezTo>
                      <a:pt x="654368" y="1579881"/>
                      <a:pt x="618173" y="1625601"/>
                      <a:pt x="594360" y="1677036"/>
                    </a:cubicBezTo>
                    <a:cubicBezTo>
                      <a:pt x="615315" y="1691323"/>
                      <a:pt x="637223" y="1703706"/>
                      <a:pt x="654368" y="1720851"/>
                    </a:cubicBezTo>
                    <a:cubicBezTo>
                      <a:pt x="716280" y="1782764"/>
                      <a:pt x="683895" y="1903731"/>
                      <a:pt x="599123" y="1921829"/>
                    </a:cubicBezTo>
                    <a:cubicBezTo>
                      <a:pt x="553403" y="1931354"/>
                      <a:pt x="503873" y="1927543"/>
                      <a:pt x="469583" y="1887539"/>
                    </a:cubicBezTo>
                    <a:cubicBezTo>
                      <a:pt x="434340" y="1846581"/>
                      <a:pt x="425768" y="1799908"/>
                      <a:pt x="448628" y="1751331"/>
                    </a:cubicBezTo>
                    <a:cubicBezTo>
                      <a:pt x="471488" y="1702754"/>
                      <a:pt x="513398" y="1677036"/>
                      <a:pt x="567690" y="1677989"/>
                    </a:cubicBezTo>
                    <a:cubicBezTo>
                      <a:pt x="580073" y="1677989"/>
                      <a:pt x="585788" y="1673226"/>
                      <a:pt x="592455" y="1663701"/>
                    </a:cubicBezTo>
                    <a:cubicBezTo>
                      <a:pt x="621983" y="1617029"/>
                      <a:pt x="652463" y="1571308"/>
                      <a:pt x="683895" y="1525589"/>
                    </a:cubicBezTo>
                    <a:cubicBezTo>
                      <a:pt x="690563" y="1516064"/>
                      <a:pt x="701040" y="1509396"/>
                      <a:pt x="709613" y="1501776"/>
                    </a:cubicBezTo>
                    <a:cubicBezTo>
                      <a:pt x="622935" y="1481773"/>
                      <a:pt x="390525" y="1580833"/>
                      <a:pt x="295275" y="1680846"/>
                    </a:cubicBezTo>
                    <a:cubicBezTo>
                      <a:pt x="327660" y="1731329"/>
                      <a:pt x="329565" y="1771333"/>
                      <a:pt x="300038" y="1811339"/>
                    </a:cubicBezTo>
                    <a:cubicBezTo>
                      <a:pt x="270510" y="1851343"/>
                      <a:pt x="204788" y="1859916"/>
                      <a:pt x="164783" y="1828483"/>
                    </a:cubicBezTo>
                    <a:cubicBezTo>
                      <a:pt x="120968" y="1794193"/>
                      <a:pt x="113348" y="1728471"/>
                      <a:pt x="147638" y="1688466"/>
                    </a:cubicBezTo>
                    <a:cubicBezTo>
                      <a:pt x="179070" y="1652271"/>
                      <a:pt x="222885" y="1643698"/>
                      <a:pt x="267653" y="1662748"/>
                    </a:cubicBezTo>
                    <a:cubicBezTo>
                      <a:pt x="272415" y="1664654"/>
                      <a:pt x="280988" y="1664654"/>
                      <a:pt x="284798" y="1661796"/>
                    </a:cubicBezTo>
                    <a:cubicBezTo>
                      <a:pt x="340995" y="1611314"/>
                      <a:pt x="404813" y="1573214"/>
                      <a:pt x="475298" y="1538923"/>
                    </a:cubicBezTo>
                    <a:cubicBezTo>
                      <a:pt x="434340" y="1534161"/>
                      <a:pt x="397193" y="1530351"/>
                      <a:pt x="359093" y="1525589"/>
                    </a:cubicBezTo>
                    <a:cubicBezTo>
                      <a:pt x="327660" y="1567498"/>
                      <a:pt x="298133" y="1578929"/>
                      <a:pt x="261938" y="1560831"/>
                    </a:cubicBezTo>
                    <a:cubicBezTo>
                      <a:pt x="234315" y="1546543"/>
                      <a:pt x="219075" y="1513206"/>
                      <a:pt x="228600" y="1483679"/>
                    </a:cubicBezTo>
                    <a:cubicBezTo>
                      <a:pt x="239077" y="1450341"/>
                      <a:pt x="269558" y="1429386"/>
                      <a:pt x="300038" y="1433196"/>
                    </a:cubicBezTo>
                    <a:cubicBezTo>
                      <a:pt x="339090" y="1437958"/>
                      <a:pt x="359093" y="1465581"/>
                      <a:pt x="361950" y="1516064"/>
                    </a:cubicBezTo>
                    <a:cubicBezTo>
                      <a:pt x="449580" y="1541781"/>
                      <a:pt x="531495" y="1518921"/>
                      <a:pt x="611505" y="1489393"/>
                    </a:cubicBezTo>
                    <a:cubicBezTo>
                      <a:pt x="589598" y="1480821"/>
                      <a:pt x="567690" y="1469391"/>
                      <a:pt x="546735" y="1457961"/>
                    </a:cubicBezTo>
                    <a:lnTo>
                      <a:pt x="546735" y="1457961"/>
                    </a:lnTo>
                    <a:close/>
                    <a:moveTo>
                      <a:pt x="624840" y="1016001"/>
                    </a:moveTo>
                    <a:cubicBezTo>
                      <a:pt x="642938" y="1010286"/>
                      <a:pt x="656273" y="1006476"/>
                      <a:pt x="667703" y="1000761"/>
                    </a:cubicBezTo>
                    <a:cubicBezTo>
                      <a:pt x="718185" y="975043"/>
                      <a:pt x="757238" y="935039"/>
                      <a:pt x="789623" y="889318"/>
                    </a:cubicBezTo>
                    <a:cubicBezTo>
                      <a:pt x="806768" y="864553"/>
                      <a:pt x="821055" y="835978"/>
                      <a:pt x="832485" y="808356"/>
                    </a:cubicBezTo>
                    <a:cubicBezTo>
                      <a:pt x="842963" y="780733"/>
                      <a:pt x="827723" y="763589"/>
                      <a:pt x="800100" y="772161"/>
                    </a:cubicBezTo>
                    <a:cubicBezTo>
                      <a:pt x="782955" y="776923"/>
                      <a:pt x="765810" y="786448"/>
                      <a:pt x="751523" y="797878"/>
                    </a:cubicBezTo>
                    <a:cubicBezTo>
                      <a:pt x="682943" y="853123"/>
                      <a:pt x="645795" y="925514"/>
                      <a:pt x="624840" y="1016001"/>
                    </a:cubicBezTo>
                    <a:close/>
                    <a:moveTo>
                      <a:pt x="1380173" y="747396"/>
                    </a:moveTo>
                    <a:cubicBezTo>
                      <a:pt x="1333500" y="736918"/>
                      <a:pt x="1246823" y="831216"/>
                      <a:pt x="1231583" y="915036"/>
                    </a:cubicBezTo>
                    <a:cubicBezTo>
                      <a:pt x="1255395" y="895986"/>
                      <a:pt x="1277303" y="879793"/>
                      <a:pt x="1298258" y="862648"/>
                    </a:cubicBezTo>
                    <a:cubicBezTo>
                      <a:pt x="1307783" y="855028"/>
                      <a:pt x="1318260" y="847408"/>
                      <a:pt x="1325880" y="836931"/>
                    </a:cubicBezTo>
                    <a:cubicBezTo>
                      <a:pt x="1344930" y="808356"/>
                      <a:pt x="1362075" y="777876"/>
                      <a:pt x="1380173" y="747396"/>
                    </a:cubicBezTo>
                    <a:close/>
                    <a:moveTo>
                      <a:pt x="1444943" y="748348"/>
                    </a:moveTo>
                    <a:cubicBezTo>
                      <a:pt x="1387793" y="789306"/>
                      <a:pt x="1356360" y="847408"/>
                      <a:pt x="1330643" y="915989"/>
                    </a:cubicBezTo>
                    <a:cubicBezTo>
                      <a:pt x="1340168" y="911226"/>
                      <a:pt x="1343978" y="909321"/>
                      <a:pt x="1347788" y="906464"/>
                    </a:cubicBezTo>
                    <a:cubicBezTo>
                      <a:pt x="1382078" y="881698"/>
                      <a:pt x="1413510" y="853123"/>
                      <a:pt x="1438275" y="816928"/>
                    </a:cubicBezTo>
                    <a:cubicBezTo>
                      <a:pt x="1452563" y="794068"/>
                      <a:pt x="1453515" y="774066"/>
                      <a:pt x="1444943" y="748348"/>
                    </a:cubicBezTo>
                    <a:close/>
                    <a:moveTo>
                      <a:pt x="1721168" y="917893"/>
                    </a:moveTo>
                    <a:cubicBezTo>
                      <a:pt x="1750695" y="908368"/>
                      <a:pt x="1803083" y="832168"/>
                      <a:pt x="1810703" y="792164"/>
                    </a:cubicBezTo>
                    <a:cubicBezTo>
                      <a:pt x="1777365" y="831216"/>
                      <a:pt x="1740218" y="866458"/>
                      <a:pt x="1721168" y="917893"/>
                    </a:cubicBezTo>
                    <a:close/>
                    <a:moveTo>
                      <a:pt x="1839278" y="551181"/>
                    </a:moveTo>
                    <a:cubicBezTo>
                      <a:pt x="1837373" y="549276"/>
                      <a:pt x="1836420" y="548323"/>
                      <a:pt x="1834515" y="546418"/>
                    </a:cubicBezTo>
                    <a:cubicBezTo>
                      <a:pt x="1804988" y="579756"/>
                      <a:pt x="1775460" y="612141"/>
                      <a:pt x="1745933" y="645478"/>
                    </a:cubicBezTo>
                    <a:cubicBezTo>
                      <a:pt x="1747838" y="646431"/>
                      <a:pt x="1748790" y="648336"/>
                      <a:pt x="1750695" y="649289"/>
                    </a:cubicBezTo>
                    <a:cubicBezTo>
                      <a:pt x="1780223" y="616903"/>
                      <a:pt x="1809750" y="584518"/>
                      <a:pt x="1839278" y="551181"/>
                    </a:cubicBezTo>
                    <a:close/>
                    <a:moveTo>
                      <a:pt x="1213485" y="650241"/>
                    </a:moveTo>
                    <a:cubicBezTo>
                      <a:pt x="1214438" y="651193"/>
                      <a:pt x="1216343" y="653098"/>
                      <a:pt x="1217295" y="654051"/>
                    </a:cubicBezTo>
                    <a:cubicBezTo>
                      <a:pt x="1242060" y="627381"/>
                      <a:pt x="1266825" y="600711"/>
                      <a:pt x="1292543" y="573089"/>
                    </a:cubicBezTo>
                    <a:cubicBezTo>
                      <a:pt x="1290638" y="571183"/>
                      <a:pt x="1288733" y="569278"/>
                      <a:pt x="1286828" y="567373"/>
                    </a:cubicBezTo>
                    <a:cubicBezTo>
                      <a:pt x="1262063" y="594996"/>
                      <a:pt x="1238250" y="622618"/>
                      <a:pt x="1213485" y="65024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18" name="Freeform: Shape 17">
                <a:extLst>
                  <a:ext uri="{FF2B5EF4-FFF2-40B4-BE49-F238E27FC236}">
                    <a16:creationId xmlns:a16="http://schemas.microsoft.com/office/drawing/2014/main" id="{A47FEE7A-FA21-4610-971C-62BD92B887BA}"/>
                  </a:ext>
                </a:extLst>
              </p:cNvPr>
              <p:cNvSpPr/>
              <p:nvPr/>
            </p:nvSpPr>
            <p:spPr>
              <a:xfrm>
                <a:off x="9556881" y="2478884"/>
                <a:ext cx="728088" cy="419719"/>
              </a:xfrm>
              <a:custGeom>
                <a:avLst/>
                <a:gdLst>
                  <a:gd name="connsiteX0" fmla="*/ 506629 w 728088"/>
                  <a:gd name="connsiteY0" fmla="*/ 230505 h 419719"/>
                  <a:gd name="connsiteX1" fmla="*/ 491389 w 728088"/>
                  <a:gd name="connsiteY1" fmla="*/ 186690 h 419719"/>
                  <a:gd name="connsiteX2" fmla="*/ 445669 w 728088"/>
                  <a:gd name="connsiteY2" fmla="*/ 222885 h 419719"/>
                  <a:gd name="connsiteX3" fmla="*/ 412331 w 728088"/>
                  <a:gd name="connsiteY3" fmla="*/ 213360 h 419719"/>
                  <a:gd name="connsiteX4" fmla="*/ 415189 w 728088"/>
                  <a:gd name="connsiteY4" fmla="*/ 150495 h 419719"/>
                  <a:gd name="connsiteX5" fmla="*/ 474244 w 728088"/>
                  <a:gd name="connsiteY5" fmla="*/ 63818 h 419719"/>
                  <a:gd name="connsiteX6" fmla="*/ 491389 w 728088"/>
                  <a:gd name="connsiteY6" fmla="*/ 41910 h 419719"/>
                  <a:gd name="connsiteX7" fmla="*/ 358039 w 728088"/>
                  <a:gd name="connsiteY7" fmla="*/ 163830 h 419719"/>
                  <a:gd name="connsiteX8" fmla="*/ 350419 w 728088"/>
                  <a:gd name="connsiteY8" fmla="*/ 242888 h 419719"/>
                  <a:gd name="connsiteX9" fmla="*/ 344704 w 728088"/>
                  <a:gd name="connsiteY9" fmla="*/ 245745 h 419719"/>
                  <a:gd name="connsiteX10" fmla="*/ 313271 w 728088"/>
                  <a:gd name="connsiteY10" fmla="*/ 189548 h 419719"/>
                  <a:gd name="connsiteX11" fmla="*/ 255169 w 728088"/>
                  <a:gd name="connsiteY11" fmla="*/ 236220 h 419719"/>
                  <a:gd name="connsiteX12" fmla="*/ 261836 w 728088"/>
                  <a:gd name="connsiteY12" fmla="*/ 121920 h 419719"/>
                  <a:gd name="connsiteX13" fmla="*/ 219926 w 728088"/>
                  <a:gd name="connsiteY13" fmla="*/ 129540 h 419719"/>
                  <a:gd name="connsiteX14" fmla="*/ 208496 w 728088"/>
                  <a:gd name="connsiteY14" fmla="*/ 140018 h 419719"/>
                  <a:gd name="connsiteX15" fmla="*/ 117056 w 728088"/>
                  <a:gd name="connsiteY15" fmla="*/ 220980 h 419719"/>
                  <a:gd name="connsiteX16" fmla="*/ 103721 w 728088"/>
                  <a:gd name="connsiteY16" fmla="*/ 228600 h 419719"/>
                  <a:gd name="connsiteX17" fmla="*/ 72289 w 728088"/>
                  <a:gd name="connsiteY17" fmla="*/ 209550 h 419719"/>
                  <a:gd name="connsiteX18" fmla="*/ 72289 w 728088"/>
                  <a:gd name="connsiteY18" fmla="*/ 194310 h 419719"/>
                  <a:gd name="connsiteX19" fmla="*/ 18949 w 728088"/>
                  <a:gd name="connsiteY19" fmla="*/ 236220 h 419719"/>
                  <a:gd name="connsiteX20" fmla="*/ 11329 w 728088"/>
                  <a:gd name="connsiteY20" fmla="*/ 149543 h 419719"/>
                  <a:gd name="connsiteX21" fmla="*/ 62764 w 728088"/>
                  <a:gd name="connsiteY21" fmla="*/ 72390 h 419719"/>
                  <a:gd name="connsiteX22" fmla="*/ 73241 w 728088"/>
                  <a:gd name="connsiteY22" fmla="*/ 58103 h 419719"/>
                  <a:gd name="connsiteX23" fmla="*/ 71336 w 728088"/>
                  <a:gd name="connsiteY23" fmla="*/ 1905 h 419719"/>
                  <a:gd name="connsiteX24" fmla="*/ 100864 w 728088"/>
                  <a:gd name="connsiteY24" fmla="*/ 19050 h 419719"/>
                  <a:gd name="connsiteX25" fmla="*/ 108484 w 728088"/>
                  <a:gd name="connsiteY25" fmla="*/ 68580 h 419719"/>
                  <a:gd name="connsiteX26" fmla="*/ 58001 w 728088"/>
                  <a:gd name="connsiteY26" fmla="*/ 140018 h 419719"/>
                  <a:gd name="connsiteX27" fmla="*/ 21806 w 728088"/>
                  <a:gd name="connsiteY27" fmla="*/ 202883 h 419719"/>
                  <a:gd name="connsiteX28" fmla="*/ 27521 w 728088"/>
                  <a:gd name="connsiteY28" fmla="*/ 207645 h 419719"/>
                  <a:gd name="connsiteX29" fmla="*/ 84671 w 728088"/>
                  <a:gd name="connsiteY29" fmla="*/ 159068 h 419719"/>
                  <a:gd name="connsiteX30" fmla="*/ 138011 w 728088"/>
                  <a:gd name="connsiteY30" fmla="*/ 88583 h 419719"/>
                  <a:gd name="connsiteX31" fmla="*/ 144679 w 728088"/>
                  <a:gd name="connsiteY31" fmla="*/ 0 h 419719"/>
                  <a:gd name="connsiteX32" fmla="*/ 160871 w 728088"/>
                  <a:gd name="connsiteY32" fmla="*/ 120015 h 419719"/>
                  <a:gd name="connsiteX33" fmla="*/ 111341 w 728088"/>
                  <a:gd name="connsiteY33" fmla="*/ 189548 h 419719"/>
                  <a:gd name="connsiteX34" fmla="*/ 102769 w 728088"/>
                  <a:gd name="connsiteY34" fmla="*/ 201930 h 419719"/>
                  <a:gd name="connsiteX35" fmla="*/ 107531 w 728088"/>
                  <a:gd name="connsiteY35" fmla="*/ 205740 h 419719"/>
                  <a:gd name="connsiteX36" fmla="*/ 187541 w 728088"/>
                  <a:gd name="connsiteY36" fmla="*/ 109538 h 419719"/>
                  <a:gd name="connsiteX37" fmla="*/ 187541 w 728088"/>
                  <a:gd name="connsiteY37" fmla="*/ 95250 h 419719"/>
                  <a:gd name="connsiteX38" fmla="*/ 206591 w 728088"/>
                  <a:gd name="connsiteY38" fmla="*/ 27623 h 419719"/>
                  <a:gd name="connsiteX39" fmla="*/ 237071 w 728088"/>
                  <a:gd name="connsiteY39" fmla="*/ 18098 h 419719"/>
                  <a:gd name="connsiteX40" fmla="*/ 252311 w 728088"/>
                  <a:gd name="connsiteY40" fmla="*/ 48578 h 419719"/>
                  <a:gd name="connsiteX41" fmla="*/ 232309 w 728088"/>
                  <a:gd name="connsiteY41" fmla="*/ 116205 h 419719"/>
                  <a:gd name="connsiteX42" fmla="*/ 244691 w 728088"/>
                  <a:gd name="connsiteY42" fmla="*/ 112395 h 419719"/>
                  <a:gd name="connsiteX43" fmla="*/ 310414 w 728088"/>
                  <a:gd name="connsiteY43" fmla="*/ 60008 h 419719"/>
                  <a:gd name="connsiteX44" fmla="*/ 305651 w 728088"/>
                  <a:gd name="connsiteY44" fmla="*/ 10478 h 419719"/>
                  <a:gd name="connsiteX45" fmla="*/ 344704 w 728088"/>
                  <a:gd name="connsiteY45" fmla="*/ 73343 h 419719"/>
                  <a:gd name="connsiteX46" fmla="*/ 299936 w 728088"/>
                  <a:gd name="connsiteY46" fmla="*/ 136208 h 419719"/>
                  <a:gd name="connsiteX47" fmla="*/ 262789 w 728088"/>
                  <a:gd name="connsiteY47" fmla="*/ 211455 h 419719"/>
                  <a:gd name="connsiteX48" fmla="*/ 335179 w 728088"/>
                  <a:gd name="connsiteY48" fmla="*/ 140970 h 419719"/>
                  <a:gd name="connsiteX49" fmla="*/ 384709 w 728088"/>
                  <a:gd name="connsiteY49" fmla="*/ 74295 h 419719"/>
                  <a:gd name="connsiteX50" fmla="*/ 406616 w 728088"/>
                  <a:gd name="connsiteY50" fmla="*/ 18098 h 419719"/>
                  <a:gd name="connsiteX51" fmla="*/ 432334 w 728088"/>
                  <a:gd name="connsiteY51" fmla="*/ 67628 h 419719"/>
                  <a:gd name="connsiteX52" fmla="*/ 488531 w 728088"/>
                  <a:gd name="connsiteY52" fmla="*/ 22860 h 419719"/>
                  <a:gd name="connsiteX53" fmla="*/ 509486 w 728088"/>
                  <a:gd name="connsiteY53" fmla="*/ 19050 h 419719"/>
                  <a:gd name="connsiteX54" fmla="*/ 519011 w 728088"/>
                  <a:gd name="connsiteY54" fmla="*/ 36195 h 419719"/>
                  <a:gd name="connsiteX55" fmla="*/ 484721 w 728088"/>
                  <a:gd name="connsiteY55" fmla="*/ 120015 h 419719"/>
                  <a:gd name="connsiteX56" fmla="*/ 439001 w 728088"/>
                  <a:gd name="connsiteY56" fmla="*/ 186690 h 419719"/>
                  <a:gd name="connsiteX57" fmla="*/ 435191 w 728088"/>
                  <a:gd name="connsiteY57" fmla="*/ 207645 h 419719"/>
                  <a:gd name="connsiteX58" fmla="*/ 511391 w 728088"/>
                  <a:gd name="connsiteY58" fmla="*/ 129540 h 419719"/>
                  <a:gd name="connsiteX59" fmla="*/ 577114 w 728088"/>
                  <a:gd name="connsiteY59" fmla="*/ 40005 h 419719"/>
                  <a:gd name="connsiteX60" fmla="*/ 633311 w 728088"/>
                  <a:gd name="connsiteY60" fmla="*/ 17145 h 419719"/>
                  <a:gd name="connsiteX61" fmla="*/ 686651 w 728088"/>
                  <a:gd name="connsiteY61" fmla="*/ 46673 h 419719"/>
                  <a:gd name="connsiteX62" fmla="*/ 726656 w 728088"/>
                  <a:gd name="connsiteY62" fmla="*/ 17145 h 419719"/>
                  <a:gd name="connsiteX63" fmla="*/ 616166 w 728088"/>
                  <a:gd name="connsiteY63" fmla="*/ 238125 h 419719"/>
                  <a:gd name="connsiteX64" fmla="*/ 674269 w 728088"/>
                  <a:gd name="connsiteY64" fmla="*/ 259080 h 419719"/>
                  <a:gd name="connsiteX65" fmla="*/ 693319 w 728088"/>
                  <a:gd name="connsiteY65" fmla="*/ 269558 h 419719"/>
                  <a:gd name="connsiteX66" fmla="*/ 691414 w 728088"/>
                  <a:gd name="connsiteY66" fmla="*/ 387668 h 419719"/>
                  <a:gd name="connsiteX67" fmla="*/ 601879 w 728088"/>
                  <a:gd name="connsiteY67" fmla="*/ 269558 h 419719"/>
                  <a:gd name="connsiteX68" fmla="*/ 555206 w 728088"/>
                  <a:gd name="connsiteY68" fmla="*/ 334328 h 419719"/>
                  <a:gd name="connsiteX69" fmla="*/ 404711 w 728088"/>
                  <a:gd name="connsiteY69" fmla="*/ 419100 h 419719"/>
                  <a:gd name="connsiteX70" fmla="*/ 341846 w 728088"/>
                  <a:gd name="connsiteY70" fmla="*/ 391478 h 419719"/>
                  <a:gd name="connsiteX71" fmla="*/ 345656 w 728088"/>
                  <a:gd name="connsiteY71" fmla="*/ 318135 h 419719"/>
                  <a:gd name="connsiteX72" fmla="*/ 471386 w 728088"/>
                  <a:gd name="connsiteY72" fmla="*/ 240983 h 419719"/>
                  <a:gd name="connsiteX73" fmla="*/ 506629 w 728088"/>
                  <a:gd name="connsiteY73" fmla="*/ 230505 h 419719"/>
                  <a:gd name="connsiteX74" fmla="*/ 557111 w 728088"/>
                  <a:gd name="connsiteY74" fmla="*/ 252413 h 419719"/>
                  <a:gd name="connsiteX75" fmla="*/ 392329 w 728088"/>
                  <a:gd name="connsiteY75" fmla="*/ 290513 h 419719"/>
                  <a:gd name="connsiteX76" fmla="*/ 378994 w 728088"/>
                  <a:gd name="connsiteY76" fmla="*/ 373380 h 419719"/>
                  <a:gd name="connsiteX77" fmla="*/ 452336 w 728088"/>
                  <a:gd name="connsiteY77" fmla="*/ 376238 h 419719"/>
                  <a:gd name="connsiteX78" fmla="*/ 460909 w 728088"/>
                  <a:gd name="connsiteY78" fmla="*/ 370522 h 419719"/>
                  <a:gd name="connsiteX79" fmla="*/ 557111 w 728088"/>
                  <a:gd name="connsiteY79" fmla="*/ 252413 h 419719"/>
                  <a:gd name="connsiteX80" fmla="*/ 523774 w 728088"/>
                  <a:gd name="connsiteY80" fmla="*/ 209550 h 419719"/>
                  <a:gd name="connsiteX81" fmla="*/ 650456 w 728088"/>
                  <a:gd name="connsiteY81" fmla="*/ 72390 h 419719"/>
                  <a:gd name="connsiteX82" fmla="*/ 659981 w 728088"/>
                  <a:gd name="connsiteY82" fmla="*/ 40005 h 419719"/>
                  <a:gd name="connsiteX83" fmla="*/ 523774 w 728088"/>
                  <a:gd name="connsiteY83" fmla="*/ 209550 h 419719"/>
                  <a:gd name="connsiteX84" fmla="*/ 600926 w 728088"/>
                  <a:gd name="connsiteY84" fmla="*/ 175260 h 419719"/>
                  <a:gd name="connsiteX85" fmla="*/ 598069 w 728088"/>
                  <a:gd name="connsiteY85" fmla="*/ 173355 h 419719"/>
                  <a:gd name="connsiteX86" fmla="*/ 535204 w 728088"/>
                  <a:gd name="connsiteY86" fmla="*/ 225743 h 419719"/>
                  <a:gd name="connsiteX87" fmla="*/ 537109 w 728088"/>
                  <a:gd name="connsiteY87" fmla="*/ 231458 h 419719"/>
                  <a:gd name="connsiteX88" fmla="*/ 572351 w 728088"/>
                  <a:gd name="connsiteY88" fmla="*/ 221933 h 419719"/>
                  <a:gd name="connsiteX89" fmla="*/ 600926 w 728088"/>
                  <a:gd name="connsiteY89" fmla="*/ 175260 h 4197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</a:cxnLst>
                <a:rect l="l" t="t" r="r" b="b"/>
                <a:pathLst>
                  <a:path w="728088" h="419719">
                    <a:moveTo>
                      <a:pt x="506629" y="230505"/>
                    </a:moveTo>
                    <a:cubicBezTo>
                      <a:pt x="501866" y="216218"/>
                      <a:pt x="497104" y="202883"/>
                      <a:pt x="491389" y="186690"/>
                    </a:cubicBezTo>
                    <a:cubicBezTo>
                      <a:pt x="476149" y="199073"/>
                      <a:pt x="461861" y="211455"/>
                      <a:pt x="445669" y="222885"/>
                    </a:cubicBezTo>
                    <a:cubicBezTo>
                      <a:pt x="426619" y="237173"/>
                      <a:pt x="422809" y="235268"/>
                      <a:pt x="412331" y="213360"/>
                    </a:cubicBezTo>
                    <a:cubicBezTo>
                      <a:pt x="401854" y="191453"/>
                      <a:pt x="403759" y="169545"/>
                      <a:pt x="415189" y="150495"/>
                    </a:cubicBezTo>
                    <a:cubicBezTo>
                      <a:pt x="433286" y="120968"/>
                      <a:pt x="454241" y="92393"/>
                      <a:pt x="474244" y="63818"/>
                    </a:cubicBezTo>
                    <a:cubicBezTo>
                      <a:pt x="479006" y="57150"/>
                      <a:pt x="484721" y="50483"/>
                      <a:pt x="491389" y="41910"/>
                    </a:cubicBezTo>
                    <a:cubicBezTo>
                      <a:pt x="459004" y="59055"/>
                      <a:pt x="375184" y="136208"/>
                      <a:pt x="358039" y="163830"/>
                    </a:cubicBezTo>
                    <a:cubicBezTo>
                      <a:pt x="341846" y="188595"/>
                      <a:pt x="338036" y="214313"/>
                      <a:pt x="350419" y="242888"/>
                    </a:cubicBezTo>
                    <a:cubicBezTo>
                      <a:pt x="348514" y="243840"/>
                      <a:pt x="346609" y="244793"/>
                      <a:pt x="344704" y="245745"/>
                    </a:cubicBezTo>
                    <a:cubicBezTo>
                      <a:pt x="334226" y="227648"/>
                      <a:pt x="323749" y="208598"/>
                      <a:pt x="313271" y="189548"/>
                    </a:cubicBezTo>
                    <a:cubicBezTo>
                      <a:pt x="296126" y="203835"/>
                      <a:pt x="276124" y="219075"/>
                      <a:pt x="255169" y="236220"/>
                    </a:cubicBezTo>
                    <a:cubicBezTo>
                      <a:pt x="223736" y="194310"/>
                      <a:pt x="239929" y="158115"/>
                      <a:pt x="261836" y="121920"/>
                    </a:cubicBezTo>
                    <a:cubicBezTo>
                      <a:pt x="247549" y="124778"/>
                      <a:pt x="233261" y="125730"/>
                      <a:pt x="219926" y="129540"/>
                    </a:cubicBezTo>
                    <a:cubicBezTo>
                      <a:pt x="216116" y="130493"/>
                      <a:pt x="212306" y="136208"/>
                      <a:pt x="208496" y="140018"/>
                    </a:cubicBezTo>
                    <a:cubicBezTo>
                      <a:pt x="178016" y="166688"/>
                      <a:pt x="147536" y="194310"/>
                      <a:pt x="117056" y="220980"/>
                    </a:cubicBezTo>
                    <a:cubicBezTo>
                      <a:pt x="113246" y="224790"/>
                      <a:pt x="108484" y="226695"/>
                      <a:pt x="103721" y="228600"/>
                    </a:cubicBezTo>
                    <a:cubicBezTo>
                      <a:pt x="82766" y="237173"/>
                      <a:pt x="74194" y="231458"/>
                      <a:pt x="72289" y="209550"/>
                    </a:cubicBezTo>
                    <a:cubicBezTo>
                      <a:pt x="72289" y="205740"/>
                      <a:pt x="72289" y="201930"/>
                      <a:pt x="72289" y="194310"/>
                    </a:cubicBezTo>
                    <a:cubicBezTo>
                      <a:pt x="53239" y="209550"/>
                      <a:pt x="37046" y="221933"/>
                      <a:pt x="18949" y="236220"/>
                    </a:cubicBezTo>
                    <a:cubicBezTo>
                      <a:pt x="-4864" y="208598"/>
                      <a:pt x="-4864" y="178118"/>
                      <a:pt x="11329" y="149543"/>
                    </a:cubicBezTo>
                    <a:cubicBezTo>
                      <a:pt x="25616" y="122873"/>
                      <a:pt x="44666" y="98108"/>
                      <a:pt x="62764" y="72390"/>
                    </a:cubicBezTo>
                    <a:cubicBezTo>
                      <a:pt x="65621" y="67628"/>
                      <a:pt x="70384" y="62865"/>
                      <a:pt x="73241" y="58103"/>
                    </a:cubicBezTo>
                    <a:cubicBezTo>
                      <a:pt x="92291" y="30480"/>
                      <a:pt x="92291" y="29528"/>
                      <a:pt x="71336" y="1905"/>
                    </a:cubicBezTo>
                    <a:cubicBezTo>
                      <a:pt x="80861" y="7620"/>
                      <a:pt x="92291" y="12383"/>
                      <a:pt x="100864" y="19050"/>
                    </a:cubicBezTo>
                    <a:cubicBezTo>
                      <a:pt x="117056" y="30480"/>
                      <a:pt x="120866" y="48578"/>
                      <a:pt x="108484" y="68580"/>
                    </a:cubicBezTo>
                    <a:cubicBezTo>
                      <a:pt x="93244" y="93345"/>
                      <a:pt x="74194" y="115253"/>
                      <a:pt x="58001" y="140018"/>
                    </a:cubicBezTo>
                    <a:cubicBezTo>
                      <a:pt x="44666" y="160020"/>
                      <a:pt x="34189" y="181928"/>
                      <a:pt x="21806" y="202883"/>
                    </a:cubicBezTo>
                    <a:cubicBezTo>
                      <a:pt x="23711" y="204788"/>
                      <a:pt x="25616" y="205740"/>
                      <a:pt x="27521" y="207645"/>
                    </a:cubicBezTo>
                    <a:cubicBezTo>
                      <a:pt x="46571" y="191453"/>
                      <a:pt x="67526" y="177165"/>
                      <a:pt x="84671" y="159068"/>
                    </a:cubicBezTo>
                    <a:cubicBezTo>
                      <a:pt x="104674" y="137160"/>
                      <a:pt x="120866" y="112395"/>
                      <a:pt x="138011" y="88583"/>
                    </a:cubicBezTo>
                    <a:cubicBezTo>
                      <a:pt x="157061" y="61913"/>
                      <a:pt x="158014" y="33338"/>
                      <a:pt x="144679" y="0"/>
                    </a:cubicBezTo>
                    <a:cubicBezTo>
                      <a:pt x="185636" y="40958"/>
                      <a:pt x="190399" y="72390"/>
                      <a:pt x="160871" y="120015"/>
                    </a:cubicBezTo>
                    <a:cubicBezTo>
                      <a:pt x="146584" y="143828"/>
                      <a:pt x="127534" y="165735"/>
                      <a:pt x="111341" y="189548"/>
                    </a:cubicBezTo>
                    <a:cubicBezTo>
                      <a:pt x="108484" y="193358"/>
                      <a:pt x="105626" y="198120"/>
                      <a:pt x="102769" y="201930"/>
                    </a:cubicBezTo>
                    <a:cubicBezTo>
                      <a:pt x="104674" y="202883"/>
                      <a:pt x="106579" y="204788"/>
                      <a:pt x="107531" y="205740"/>
                    </a:cubicBezTo>
                    <a:cubicBezTo>
                      <a:pt x="134201" y="174308"/>
                      <a:pt x="161824" y="141923"/>
                      <a:pt x="187541" y="109538"/>
                    </a:cubicBezTo>
                    <a:cubicBezTo>
                      <a:pt x="189446" y="106680"/>
                      <a:pt x="187541" y="100013"/>
                      <a:pt x="187541" y="95250"/>
                    </a:cubicBezTo>
                    <a:cubicBezTo>
                      <a:pt x="184684" y="69533"/>
                      <a:pt x="187541" y="45720"/>
                      <a:pt x="206591" y="27623"/>
                    </a:cubicBezTo>
                    <a:cubicBezTo>
                      <a:pt x="213259" y="20955"/>
                      <a:pt x="230404" y="14288"/>
                      <a:pt x="237071" y="18098"/>
                    </a:cubicBezTo>
                    <a:cubicBezTo>
                      <a:pt x="245644" y="22860"/>
                      <a:pt x="253264" y="39053"/>
                      <a:pt x="252311" y="48578"/>
                    </a:cubicBezTo>
                    <a:cubicBezTo>
                      <a:pt x="248501" y="71438"/>
                      <a:pt x="238976" y="93345"/>
                      <a:pt x="232309" y="116205"/>
                    </a:cubicBezTo>
                    <a:cubicBezTo>
                      <a:pt x="236119" y="115253"/>
                      <a:pt x="241834" y="115253"/>
                      <a:pt x="244691" y="112395"/>
                    </a:cubicBezTo>
                    <a:cubicBezTo>
                      <a:pt x="266599" y="95250"/>
                      <a:pt x="290411" y="79058"/>
                      <a:pt x="310414" y="60008"/>
                    </a:cubicBezTo>
                    <a:cubicBezTo>
                      <a:pt x="324701" y="46673"/>
                      <a:pt x="335179" y="28575"/>
                      <a:pt x="305651" y="10478"/>
                    </a:cubicBezTo>
                    <a:cubicBezTo>
                      <a:pt x="346609" y="17145"/>
                      <a:pt x="361849" y="43815"/>
                      <a:pt x="344704" y="73343"/>
                    </a:cubicBezTo>
                    <a:cubicBezTo>
                      <a:pt x="331369" y="95250"/>
                      <a:pt x="315176" y="115253"/>
                      <a:pt x="299936" y="136208"/>
                    </a:cubicBezTo>
                    <a:cubicBezTo>
                      <a:pt x="283744" y="158115"/>
                      <a:pt x="267551" y="179070"/>
                      <a:pt x="262789" y="211455"/>
                    </a:cubicBezTo>
                    <a:cubicBezTo>
                      <a:pt x="290411" y="187643"/>
                      <a:pt x="318034" y="171450"/>
                      <a:pt x="335179" y="140970"/>
                    </a:cubicBezTo>
                    <a:cubicBezTo>
                      <a:pt x="348514" y="117158"/>
                      <a:pt x="367564" y="96203"/>
                      <a:pt x="384709" y="74295"/>
                    </a:cubicBezTo>
                    <a:cubicBezTo>
                      <a:pt x="398044" y="57150"/>
                      <a:pt x="410426" y="40958"/>
                      <a:pt x="406616" y="18098"/>
                    </a:cubicBezTo>
                    <a:cubicBezTo>
                      <a:pt x="430429" y="17145"/>
                      <a:pt x="430429" y="17145"/>
                      <a:pt x="432334" y="67628"/>
                    </a:cubicBezTo>
                    <a:cubicBezTo>
                      <a:pt x="451384" y="52388"/>
                      <a:pt x="469481" y="37148"/>
                      <a:pt x="488531" y="22860"/>
                    </a:cubicBezTo>
                    <a:cubicBezTo>
                      <a:pt x="494246" y="19050"/>
                      <a:pt x="503771" y="17145"/>
                      <a:pt x="509486" y="19050"/>
                    </a:cubicBezTo>
                    <a:cubicBezTo>
                      <a:pt x="514249" y="20955"/>
                      <a:pt x="518059" y="30480"/>
                      <a:pt x="519011" y="36195"/>
                    </a:cubicBezTo>
                    <a:cubicBezTo>
                      <a:pt x="522821" y="69533"/>
                      <a:pt x="503771" y="95250"/>
                      <a:pt x="484721" y="120015"/>
                    </a:cubicBezTo>
                    <a:cubicBezTo>
                      <a:pt x="468529" y="140970"/>
                      <a:pt x="453289" y="163830"/>
                      <a:pt x="439001" y="186690"/>
                    </a:cubicBezTo>
                    <a:cubicBezTo>
                      <a:pt x="435191" y="192405"/>
                      <a:pt x="435191" y="200025"/>
                      <a:pt x="435191" y="207645"/>
                    </a:cubicBezTo>
                    <a:cubicBezTo>
                      <a:pt x="463766" y="184785"/>
                      <a:pt x="499009" y="169545"/>
                      <a:pt x="511391" y="129540"/>
                    </a:cubicBezTo>
                    <a:cubicBezTo>
                      <a:pt x="522821" y="93345"/>
                      <a:pt x="544729" y="60960"/>
                      <a:pt x="577114" y="40005"/>
                    </a:cubicBezTo>
                    <a:cubicBezTo>
                      <a:pt x="593306" y="28575"/>
                      <a:pt x="613309" y="21908"/>
                      <a:pt x="633311" y="17145"/>
                    </a:cubicBezTo>
                    <a:cubicBezTo>
                      <a:pt x="658076" y="11430"/>
                      <a:pt x="673316" y="21908"/>
                      <a:pt x="686651" y="46673"/>
                    </a:cubicBezTo>
                    <a:cubicBezTo>
                      <a:pt x="699986" y="37148"/>
                      <a:pt x="701891" y="9525"/>
                      <a:pt x="726656" y="17145"/>
                    </a:cubicBezTo>
                    <a:cubicBezTo>
                      <a:pt x="689509" y="92393"/>
                      <a:pt x="653314" y="164783"/>
                      <a:pt x="616166" y="238125"/>
                    </a:cubicBezTo>
                    <a:cubicBezTo>
                      <a:pt x="637121" y="245745"/>
                      <a:pt x="655219" y="251460"/>
                      <a:pt x="674269" y="259080"/>
                    </a:cubicBezTo>
                    <a:cubicBezTo>
                      <a:pt x="680936" y="261938"/>
                      <a:pt x="687604" y="265747"/>
                      <a:pt x="693319" y="269558"/>
                    </a:cubicBezTo>
                    <a:cubicBezTo>
                      <a:pt x="739991" y="303847"/>
                      <a:pt x="739991" y="350520"/>
                      <a:pt x="691414" y="387668"/>
                    </a:cubicBezTo>
                    <a:cubicBezTo>
                      <a:pt x="694271" y="323850"/>
                      <a:pt x="656171" y="291465"/>
                      <a:pt x="601879" y="269558"/>
                    </a:cubicBezTo>
                    <a:cubicBezTo>
                      <a:pt x="586639" y="290513"/>
                      <a:pt x="572351" y="313372"/>
                      <a:pt x="555206" y="334328"/>
                    </a:cubicBezTo>
                    <a:cubicBezTo>
                      <a:pt x="516154" y="382905"/>
                      <a:pt x="466624" y="413385"/>
                      <a:pt x="404711" y="419100"/>
                    </a:cubicBezTo>
                    <a:cubicBezTo>
                      <a:pt x="378994" y="421958"/>
                      <a:pt x="355181" y="415290"/>
                      <a:pt x="341846" y="391478"/>
                    </a:cubicBezTo>
                    <a:cubicBezTo>
                      <a:pt x="327559" y="366713"/>
                      <a:pt x="332321" y="340995"/>
                      <a:pt x="345656" y="318135"/>
                    </a:cubicBezTo>
                    <a:cubicBezTo>
                      <a:pt x="373279" y="270510"/>
                      <a:pt x="419951" y="251460"/>
                      <a:pt x="471386" y="240983"/>
                    </a:cubicBezTo>
                    <a:cubicBezTo>
                      <a:pt x="482816" y="233363"/>
                      <a:pt x="495199" y="232410"/>
                      <a:pt x="506629" y="230505"/>
                    </a:cubicBezTo>
                    <a:close/>
                    <a:moveTo>
                      <a:pt x="557111" y="252413"/>
                    </a:moveTo>
                    <a:cubicBezTo>
                      <a:pt x="494246" y="244793"/>
                      <a:pt x="439954" y="252413"/>
                      <a:pt x="392329" y="290513"/>
                    </a:cubicBezTo>
                    <a:cubicBezTo>
                      <a:pt x="368516" y="309563"/>
                      <a:pt x="362801" y="352425"/>
                      <a:pt x="378994" y="373380"/>
                    </a:cubicBezTo>
                    <a:cubicBezTo>
                      <a:pt x="393281" y="392430"/>
                      <a:pt x="423761" y="393383"/>
                      <a:pt x="452336" y="376238"/>
                    </a:cubicBezTo>
                    <a:cubicBezTo>
                      <a:pt x="455194" y="374333"/>
                      <a:pt x="458051" y="372428"/>
                      <a:pt x="460909" y="370522"/>
                    </a:cubicBezTo>
                    <a:cubicBezTo>
                      <a:pt x="502819" y="340995"/>
                      <a:pt x="526631" y="298133"/>
                      <a:pt x="557111" y="252413"/>
                    </a:cubicBezTo>
                    <a:close/>
                    <a:moveTo>
                      <a:pt x="523774" y="209550"/>
                    </a:moveTo>
                    <a:cubicBezTo>
                      <a:pt x="575209" y="169545"/>
                      <a:pt x="624739" y="132398"/>
                      <a:pt x="650456" y="72390"/>
                    </a:cubicBezTo>
                    <a:cubicBezTo>
                      <a:pt x="655219" y="61913"/>
                      <a:pt x="657124" y="50483"/>
                      <a:pt x="659981" y="40005"/>
                    </a:cubicBezTo>
                    <a:cubicBezTo>
                      <a:pt x="613309" y="26670"/>
                      <a:pt x="528536" y="143828"/>
                      <a:pt x="523774" y="209550"/>
                    </a:cubicBezTo>
                    <a:close/>
                    <a:moveTo>
                      <a:pt x="600926" y="175260"/>
                    </a:moveTo>
                    <a:cubicBezTo>
                      <a:pt x="599974" y="174308"/>
                      <a:pt x="599021" y="173355"/>
                      <a:pt x="598069" y="173355"/>
                    </a:cubicBezTo>
                    <a:cubicBezTo>
                      <a:pt x="577114" y="190500"/>
                      <a:pt x="556159" y="208598"/>
                      <a:pt x="535204" y="225743"/>
                    </a:cubicBezTo>
                    <a:cubicBezTo>
                      <a:pt x="536156" y="227648"/>
                      <a:pt x="537109" y="229553"/>
                      <a:pt x="537109" y="231458"/>
                    </a:cubicBezTo>
                    <a:cubicBezTo>
                      <a:pt x="549491" y="228600"/>
                      <a:pt x="565684" y="229553"/>
                      <a:pt x="572351" y="221933"/>
                    </a:cubicBezTo>
                    <a:cubicBezTo>
                      <a:pt x="585686" y="208598"/>
                      <a:pt x="592354" y="190500"/>
                      <a:pt x="600926" y="17526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19" name="Freeform: Shape 18">
                <a:extLst>
                  <a:ext uri="{FF2B5EF4-FFF2-40B4-BE49-F238E27FC236}">
                    <a16:creationId xmlns:a16="http://schemas.microsoft.com/office/drawing/2014/main" id="{D8E17000-C282-4E5C-AD2A-03E331C3FFA8}"/>
                  </a:ext>
                </a:extLst>
              </p:cNvPr>
              <p:cNvSpPr/>
              <p:nvPr/>
            </p:nvSpPr>
            <p:spPr>
              <a:xfrm>
                <a:off x="7455541" y="1742602"/>
                <a:ext cx="230235" cy="592408"/>
              </a:xfrm>
              <a:custGeom>
                <a:avLst/>
                <a:gdLst>
                  <a:gd name="connsiteX0" fmla="*/ 124801 w 230235"/>
                  <a:gd name="connsiteY0" fmla="*/ 283845 h 592408"/>
                  <a:gd name="connsiteX1" fmla="*/ 98131 w 230235"/>
                  <a:gd name="connsiteY1" fmla="*/ 495300 h 592408"/>
                  <a:gd name="connsiteX2" fmla="*/ 94321 w 230235"/>
                  <a:gd name="connsiteY2" fmla="*/ 552450 h 592408"/>
                  <a:gd name="connsiteX3" fmla="*/ 69556 w 230235"/>
                  <a:gd name="connsiteY3" fmla="*/ 569595 h 592408"/>
                  <a:gd name="connsiteX4" fmla="*/ 23 w 230235"/>
                  <a:gd name="connsiteY4" fmla="*/ 477202 h 592408"/>
                  <a:gd name="connsiteX5" fmla="*/ 47648 w 230235"/>
                  <a:gd name="connsiteY5" fmla="*/ 212407 h 592408"/>
                  <a:gd name="connsiteX6" fmla="*/ 141946 w 230235"/>
                  <a:gd name="connsiteY6" fmla="*/ 12382 h 592408"/>
                  <a:gd name="connsiteX7" fmla="*/ 152423 w 230235"/>
                  <a:gd name="connsiteY7" fmla="*/ 0 h 592408"/>
                  <a:gd name="connsiteX8" fmla="*/ 191476 w 230235"/>
                  <a:gd name="connsiteY8" fmla="*/ 123825 h 592408"/>
                  <a:gd name="connsiteX9" fmla="*/ 227671 w 230235"/>
                  <a:gd name="connsiteY9" fmla="*/ 416242 h 592408"/>
                  <a:gd name="connsiteX10" fmla="*/ 145756 w 230235"/>
                  <a:gd name="connsiteY10" fmla="*/ 584835 h 592408"/>
                  <a:gd name="connsiteX11" fmla="*/ 124801 w 230235"/>
                  <a:gd name="connsiteY11" fmla="*/ 578168 h 592408"/>
                  <a:gd name="connsiteX12" fmla="*/ 117181 w 230235"/>
                  <a:gd name="connsiteY12" fmla="*/ 438150 h 592408"/>
                  <a:gd name="connsiteX13" fmla="*/ 128611 w 230235"/>
                  <a:gd name="connsiteY13" fmla="*/ 300038 h 592408"/>
                  <a:gd name="connsiteX14" fmla="*/ 128611 w 230235"/>
                  <a:gd name="connsiteY14" fmla="*/ 284797 h 592408"/>
                  <a:gd name="connsiteX15" fmla="*/ 124801 w 230235"/>
                  <a:gd name="connsiteY15" fmla="*/ 283845 h 59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230235" h="592408">
                    <a:moveTo>
                      <a:pt x="124801" y="283845"/>
                    </a:moveTo>
                    <a:cubicBezTo>
                      <a:pt x="116228" y="354330"/>
                      <a:pt x="106703" y="424815"/>
                      <a:pt x="98131" y="495300"/>
                    </a:cubicBezTo>
                    <a:cubicBezTo>
                      <a:pt x="96226" y="514350"/>
                      <a:pt x="95273" y="533400"/>
                      <a:pt x="94321" y="552450"/>
                    </a:cubicBezTo>
                    <a:cubicBezTo>
                      <a:pt x="93368" y="569595"/>
                      <a:pt x="85748" y="573405"/>
                      <a:pt x="69556" y="569595"/>
                    </a:cubicBezTo>
                    <a:cubicBezTo>
                      <a:pt x="27646" y="558165"/>
                      <a:pt x="-929" y="522922"/>
                      <a:pt x="23" y="477202"/>
                    </a:cubicBezTo>
                    <a:cubicBezTo>
                      <a:pt x="1928" y="386715"/>
                      <a:pt x="17168" y="298132"/>
                      <a:pt x="47648" y="212407"/>
                    </a:cubicBezTo>
                    <a:cubicBezTo>
                      <a:pt x="72413" y="142875"/>
                      <a:pt x="101941" y="75247"/>
                      <a:pt x="141946" y="12382"/>
                    </a:cubicBezTo>
                    <a:cubicBezTo>
                      <a:pt x="143851" y="9525"/>
                      <a:pt x="146708" y="6667"/>
                      <a:pt x="152423" y="0"/>
                    </a:cubicBezTo>
                    <a:cubicBezTo>
                      <a:pt x="166711" y="42863"/>
                      <a:pt x="180046" y="82867"/>
                      <a:pt x="191476" y="123825"/>
                    </a:cubicBezTo>
                    <a:cubicBezTo>
                      <a:pt x="219098" y="219075"/>
                      <a:pt x="237196" y="316230"/>
                      <a:pt x="227671" y="416242"/>
                    </a:cubicBezTo>
                    <a:cubicBezTo>
                      <a:pt x="221956" y="482917"/>
                      <a:pt x="195286" y="539115"/>
                      <a:pt x="145756" y="584835"/>
                    </a:cubicBezTo>
                    <a:cubicBezTo>
                      <a:pt x="133373" y="596265"/>
                      <a:pt x="126706" y="595313"/>
                      <a:pt x="124801" y="578168"/>
                    </a:cubicBezTo>
                    <a:cubicBezTo>
                      <a:pt x="120991" y="531495"/>
                      <a:pt x="117181" y="484822"/>
                      <a:pt x="117181" y="438150"/>
                    </a:cubicBezTo>
                    <a:cubicBezTo>
                      <a:pt x="118133" y="392430"/>
                      <a:pt x="124801" y="345757"/>
                      <a:pt x="128611" y="300038"/>
                    </a:cubicBezTo>
                    <a:cubicBezTo>
                      <a:pt x="128611" y="295275"/>
                      <a:pt x="128611" y="289560"/>
                      <a:pt x="128611" y="284797"/>
                    </a:cubicBezTo>
                    <a:cubicBezTo>
                      <a:pt x="128611" y="284797"/>
                      <a:pt x="126706" y="283845"/>
                      <a:pt x="124801" y="28384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0" name="Freeform: Shape 19">
                <a:extLst>
                  <a:ext uri="{FF2B5EF4-FFF2-40B4-BE49-F238E27FC236}">
                    <a16:creationId xmlns:a16="http://schemas.microsoft.com/office/drawing/2014/main" id="{9A984C4A-9D3C-474C-ABFB-55B4474EB484}"/>
                  </a:ext>
                </a:extLst>
              </p:cNvPr>
              <p:cNvSpPr/>
              <p:nvPr/>
            </p:nvSpPr>
            <p:spPr>
              <a:xfrm>
                <a:off x="7616138" y="2117887"/>
                <a:ext cx="383303" cy="376237"/>
              </a:xfrm>
              <a:custGeom>
                <a:avLst/>
                <a:gdLst>
                  <a:gd name="connsiteX0" fmla="*/ 39451 w 383303"/>
                  <a:gd name="connsiteY0" fmla="*/ 373380 h 376237"/>
                  <a:gd name="connsiteX1" fmla="*/ 193756 w 383303"/>
                  <a:gd name="connsiteY1" fmla="*/ 182880 h 376237"/>
                  <a:gd name="connsiteX2" fmla="*/ 139464 w 383303"/>
                  <a:gd name="connsiteY2" fmla="*/ 228600 h 376237"/>
                  <a:gd name="connsiteX3" fmla="*/ 45166 w 383303"/>
                  <a:gd name="connsiteY3" fmla="*/ 321945 h 376237"/>
                  <a:gd name="connsiteX4" fmla="*/ 10876 w 383303"/>
                  <a:gd name="connsiteY4" fmla="*/ 317183 h 376237"/>
                  <a:gd name="connsiteX5" fmla="*/ 21354 w 383303"/>
                  <a:gd name="connsiteY5" fmla="*/ 222885 h 376237"/>
                  <a:gd name="connsiteX6" fmla="*/ 367111 w 383303"/>
                  <a:gd name="connsiteY6" fmla="*/ 1905 h 376237"/>
                  <a:gd name="connsiteX7" fmla="*/ 383304 w 383303"/>
                  <a:gd name="connsiteY7" fmla="*/ 0 h 376237"/>
                  <a:gd name="connsiteX8" fmla="*/ 326154 w 383303"/>
                  <a:gd name="connsiteY8" fmla="*/ 131445 h 376237"/>
                  <a:gd name="connsiteX9" fmla="*/ 197566 w 383303"/>
                  <a:gd name="connsiteY9" fmla="*/ 316230 h 376237"/>
                  <a:gd name="connsiteX10" fmla="*/ 54691 w 383303"/>
                  <a:gd name="connsiteY10" fmla="*/ 376238 h 376237"/>
                  <a:gd name="connsiteX11" fmla="*/ 39451 w 383303"/>
                  <a:gd name="connsiteY11" fmla="*/ 373380 h 3762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83303" h="376237">
                    <a:moveTo>
                      <a:pt x="39451" y="373380"/>
                    </a:moveTo>
                    <a:cubicBezTo>
                      <a:pt x="77551" y="297180"/>
                      <a:pt x="139464" y="243840"/>
                      <a:pt x="193756" y="182880"/>
                    </a:cubicBezTo>
                    <a:cubicBezTo>
                      <a:pt x="175659" y="198120"/>
                      <a:pt x="156609" y="212408"/>
                      <a:pt x="139464" y="228600"/>
                    </a:cubicBezTo>
                    <a:cubicBezTo>
                      <a:pt x="107079" y="259080"/>
                      <a:pt x="76599" y="290513"/>
                      <a:pt x="45166" y="321945"/>
                    </a:cubicBezTo>
                    <a:cubicBezTo>
                      <a:pt x="28974" y="338138"/>
                      <a:pt x="22306" y="337185"/>
                      <a:pt x="10876" y="317183"/>
                    </a:cubicBezTo>
                    <a:cubicBezTo>
                      <a:pt x="-6269" y="287655"/>
                      <a:pt x="-3411" y="249555"/>
                      <a:pt x="21354" y="222885"/>
                    </a:cubicBezTo>
                    <a:cubicBezTo>
                      <a:pt x="117556" y="120015"/>
                      <a:pt x="229951" y="40958"/>
                      <a:pt x="367111" y="1905"/>
                    </a:cubicBezTo>
                    <a:cubicBezTo>
                      <a:pt x="370921" y="953"/>
                      <a:pt x="374731" y="953"/>
                      <a:pt x="383304" y="0"/>
                    </a:cubicBezTo>
                    <a:cubicBezTo>
                      <a:pt x="363301" y="45720"/>
                      <a:pt x="346156" y="89535"/>
                      <a:pt x="326154" y="131445"/>
                    </a:cubicBezTo>
                    <a:cubicBezTo>
                      <a:pt x="292816" y="199072"/>
                      <a:pt x="253764" y="262890"/>
                      <a:pt x="197566" y="316230"/>
                    </a:cubicBezTo>
                    <a:cubicBezTo>
                      <a:pt x="157561" y="354330"/>
                      <a:pt x="109936" y="374333"/>
                      <a:pt x="54691" y="376238"/>
                    </a:cubicBezTo>
                    <a:cubicBezTo>
                      <a:pt x="51834" y="375285"/>
                      <a:pt x="47071" y="374333"/>
                      <a:pt x="39451" y="37338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1" name="Freeform: Shape 20">
                <a:extLst>
                  <a:ext uri="{FF2B5EF4-FFF2-40B4-BE49-F238E27FC236}">
                    <a16:creationId xmlns:a16="http://schemas.microsoft.com/office/drawing/2014/main" id="{BD7AC8A8-3498-42C4-8510-33E787E5C1A5}"/>
                  </a:ext>
                </a:extLst>
              </p:cNvPr>
              <p:cNvSpPr/>
              <p:nvPr/>
            </p:nvSpPr>
            <p:spPr>
              <a:xfrm>
                <a:off x="10735974" y="1737689"/>
                <a:ext cx="462921" cy="246645"/>
              </a:xfrm>
              <a:custGeom>
                <a:avLst/>
                <a:gdLst>
                  <a:gd name="connsiteX0" fmla="*/ 234315 w 462921"/>
                  <a:gd name="connsiteY0" fmla="*/ 102068 h 246645"/>
                  <a:gd name="connsiteX1" fmla="*/ 461010 w 462921"/>
                  <a:gd name="connsiteY1" fmla="*/ 224940 h 246645"/>
                  <a:gd name="connsiteX2" fmla="*/ 341948 w 462921"/>
                  <a:gd name="connsiteY2" fmla="*/ 243990 h 246645"/>
                  <a:gd name="connsiteX3" fmla="*/ 120015 w 462921"/>
                  <a:gd name="connsiteY3" fmla="*/ 124928 h 246645"/>
                  <a:gd name="connsiteX4" fmla="*/ 0 w 462921"/>
                  <a:gd name="connsiteY4" fmla="*/ 12533 h 246645"/>
                  <a:gd name="connsiteX5" fmla="*/ 1905 w 462921"/>
                  <a:gd name="connsiteY5" fmla="*/ 4913 h 246645"/>
                  <a:gd name="connsiteX6" fmla="*/ 104775 w 462921"/>
                  <a:gd name="connsiteY6" fmla="*/ 150 h 246645"/>
                  <a:gd name="connsiteX7" fmla="*/ 395288 w 462921"/>
                  <a:gd name="connsiteY7" fmla="*/ 67778 h 246645"/>
                  <a:gd name="connsiteX8" fmla="*/ 441960 w 462921"/>
                  <a:gd name="connsiteY8" fmla="*/ 96353 h 246645"/>
                  <a:gd name="connsiteX9" fmla="*/ 459105 w 462921"/>
                  <a:gd name="connsiteY9" fmla="*/ 173505 h 246645"/>
                  <a:gd name="connsiteX10" fmla="*/ 437198 w 462921"/>
                  <a:gd name="connsiteY10" fmla="*/ 179220 h 246645"/>
                  <a:gd name="connsiteX11" fmla="*/ 314325 w 462921"/>
                  <a:gd name="connsiteY11" fmla="*/ 129690 h 246645"/>
                  <a:gd name="connsiteX12" fmla="*/ 234315 w 462921"/>
                  <a:gd name="connsiteY12" fmla="*/ 102068 h 2466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462921" h="246645">
                    <a:moveTo>
                      <a:pt x="234315" y="102068"/>
                    </a:moveTo>
                    <a:cubicBezTo>
                      <a:pt x="310515" y="139215"/>
                      <a:pt x="392430" y="163980"/>
                      <a:pt x="461010" y="224940"/>
                    </a:cubicBezTo>
                    <a:cubicBezTo>
                      <a:pt x="420053" y="242085"/>
                      <a:pt x="381953" y="251610"/>
                      <a:pt x="341948" y="243990"/>
                    </a:cubicBezTo>
                    <a:cubicBezTo>
                      <a:pt x="255270" y="227798"/>
                      <a:pt x="184785" y="180173"/>
                      <a:pt x="120015" y="124928"/>
                    </a:cubicBezTo>
                    <a:cubicBezTo>
                      <a:pt x="78105" y="89685"/>
                      <a:pt x="40005" y="50633"/>
                      <a:pt x="0" y="12533"/>
                    </a:cubicBezTo>
                    <a:cubicBezTo>
                      <a:pt x="953" y="9675"/>
                      <a:pt x="1905" y="7770"/>
                      <a:pt x="1905" y="4913"/>
                    </a:cubicBezTo>
                    <a:cubicBezTo>
                      <a:pt x="36195" y="3008"/>
                      <a:pt x="70485" y="-802"/>
                      <a:pt x="104775" y="150"/>
                    </a:cubicBezTo>
                    <a:cubicBezTo>
                      <a:pt x="206693" y="2055"/>
                      <a:pt x="301943" y="31583"/>
                      <a:pt x="395288" y="67778"/>
                    </a:cubicBezTo>
                    <a:cubicBezTo>
                      <a:pt x="412433" y="74445"/>
                      <a:pt x="428625" y="84923"/>
                      <a:pt x="441960" y="96353"/>
                    </a:cubicBezTo>
                    <a:cubicBezTo>
                      <a:pt x="465773" y="116355"/>
                      <a:pt x="465773" y="144930"/>
                      <a:pt x="459105" y="173505"/>
                    </a:cubicBezTo>
                    <a:cubicBezTo>
                      <a:pt x="455295" y="188745"/>
                      <a:pt x="445770" y="182078"/>
                      <a:pt x="437198" y="179220"/>
                    </a:cubicBezTo>
                    <a:cubicBezTo>
                      <a:pt x="396240" y="163028"/>
                      <a:pt x="355283" y="144930"/>
                      <a:pt x="314325" y="129690"/>
                    </a:cubicBezTo>
                    <a:cubicBezTo>
                      <a:pt x="289560" y="119213"/>
                      <a:pt x="261938" y="111593"/>
                      <a:pt x="234315" y="10206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2" name="Freeform: Shape 21">
                <a:extLst>
                  <a:ext uri="{FF2B5EF4-FFF2-40B4-BE49-F238E27FC236}">
                    <a16:creationId xmlns:a16="http://schemas.microsoft.com/office/drawing/2014/main" id="{3DD83AE4-D57B-4E58-8998-EB85EE9F9911}"/>
                  </a:ext>
                </a:extLst>
              </p:cNvPr>
              <p:cNvSpPr/>
              <p:nvPr/>
            </p:nvSpPr>
            <p:spPr>
              <a:xfrm>
                <a:off x="11302757" y="1539720"/>
                <a:ext cx="243794" cy="395547"/>
              </a:xfrm>
              <a:custGeom>
                <a:avLst/>
                <a:gdLst>
                  <a:gd name="connsiteX0" fmla="*/ 129495 w 243794"/>
                  <a:gd name="connsiteY0" fmla="*/ 207645 h 395547"/>
                  <a:gd name="connsiteX1" fmla="*/ 11385 w 243794"/>
                  <a:gd name="connsiteY1" fmla="*/ 384810 h 395547"/>
                  <a:gd name="connsiteX2" fmla="*/ 5670 w 243794"/>
                  <a:gd name="connsiteY2" fmla="*/ 275272 h 395547"/>
                  <a:gd name="connsiteX3" fmla="*/ 79965 w 243794"/>
                  <a:gd name="connsiteY3" fmla="*/ 147638 h 395547"/>
                  <a:gd name="connsiteX4" fmla="*/ 243795 w 243794"/>
                  <a:gd name="connsiteY4" fmla="*/ 0 h 395547"/>
                  <a:gd name="connsiteX5" fmla="*/ 238080 w 243794"/>
                  <a:gd name="connsiteY5" fmla="*/ 94297 h 395547"/>
                  <a:gd name="connsiteX6" fmla="*/ 147592 w 243794"/>
                  <a:gd name="connsiteY6" fmla="*/ 353377 h 395547"/>
                  <a:gd name="connsiteX7" fmla="*/ 99015 w 243794"/>
                  <a:gd name="connsiteY7" fmla="*/ 393383 h 395547"/>
                  <a:gd name="connsiteX8" fmla="*/ 85680 w 243794"/>
                  <a:gd name="connsiteY8" fmla="*/ 395288 h 395547"/>
                  <a:gd name="connsiteX9" fmla="*/ 50437 w 243794"/>
                  <a:gd name="connsiteY9" fmla="*/ 384810 h 395547"/>
                  <a:gd name="connsiteX10" fmla="*/ 60915 w 243794"/>
                  <a:gd name="connsiteY10" fmla="*/ 356235 h 395547"/>
                  <a:gd name="connsiteX11" fmla="*/ 135210 w 243794"/>
                  <a:gd name="connsiteY11" fmla="*/ 210502 h 395547"/>
                  <a:gd name="connsiteX12" fmla="*/ 129495 w 243794"/>
                  <a:gd name="connsiteY12" fmla="*/ 207645 h 3955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43794" h="395547">
                    <a:moveTo>
                      <a:pt x="129495" y="207645"/>
                    </a:moveTo>
                    <a:cubicBezTo>
                      <a:pt x="94252" y="267652"/>
                      <a:pt x="66630" y="332422"/>
                      <a:pt x="11385" y="384810"/>
                    </a:cubicBezTo>
                    <a:cubicBezTo>
                      <a:pt x="-998" y="345758"/>
                      <a:pt x="-3855" y="311467"/>
                      <a:pt x="5670" y="275272"/>
                    </a:cubicBezTo>
                    <a:cubicBezTo>
                      <a:pt x="19005" y="226695"/>
                      <a:pt x="47580" y="185738"/>
                      <a:pt x="79965" y="147638"/>
                    </a:cubicBezTo>
                    <a:cubicBezTo>
                      <a:pt x="126637" y="92392"/>
                      <a:pt x="179977" y="44767"/>
                      <a:pt x="243795" y="0"/>
                    </a:cubicBezTo>
                    <a:cubicBezTo>
                      <a:pt x="241890" y="34290"/>
                      <a:pt x="242842" y="64770"/>
                      <a:pt x="238080" y="94297"/>
                    </a:cubicBezTo>
                    <a:cubicBezTo>
                      <a:pt x="224745" y="186690"/>
                      <a:pt x="194265" y="273367"/>
                      <a:pt x="147592" y="353377"/>
                    </a:cubicBezTo>
                    <a:cubicBezTo>
                      <a:pt x="136162" y="372427"/>
                      <a:pt x="121875" y="388620"/>
                      <a:pt x="99015" y="393383"/>
                    </a:cubicBezTo>
                    <a:cubicBezTo>
                      <a:pt x="94252" y="394335"/>
                      <a:pt x="89490" y="396240"/>
                      <a:pt x="85680" y="395288"/>
                    </a:cubicBezTo>
                    <a:cubicBezTo>
                      <a:pt x="74250" y="392430"/>
                      <a:pt x="61867" y="388620"/>
                      <a:pt x="50437" y="384810"/>
                    </a:cubicBezTo>
                    <a:cubicBezTo>
                      <a:pt x="54247" y="375285"/>
                      <a:pt x="57105" y="365760"/>
                      <a:pt x="60915" y="356235"/>
                    </a:cubicBezTo>
                    <a:cubicBezTo>
                      <a:pt x="85680" y="307658"/>
                      <a:pt x="110445" y="259080"/>
                      <a:pt x="135210" y="210502"/>
                    </a:cubicBezTo>
                    <a:cubicBezTo>
                      <a:pt x="133305" y="209550"/>
                      <a:pt x="131400" y="208597"/>
                      <a:pt x="129495" y="20764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3" name="Freeform: Shape 22">
                <a:extLst>
                  <a:ext uri="{FF2B5EF4-FFF2-40B4-BE49-F238E27FC236}">
                    <a16:creationId xmlns:a16="http://schemas.microsoft.com/office/drawing/2014/main" id="{E254CE0A-6369-4F34-BE9E-20C3AC47255F}"/>
                  </a:ext>
                </a:extLst>
              </p:cNvPr>
              <p:cNvSpPr/>
              <p:nvPr/>
            </p:nvSpPr>
            <p:spPr>
              <a:xfrm>
                <a:off x="7700323" y="2420782"/>
                <a:ext cx="349601" cy="309423"/>
              </a:xfrm>
              <a:custGeom>
                <a:avLst/>
                <a:gdLst>
                  <a:gd name="connsiteX0" fmla="*/ 172436 w 349601"/>
                  <a:gd name="connsiteY0" fmla="*/ 150495 h 309423"/>
                  <a:gd name="connsiteX1" fmla="*/ 93379 w 349601"/>
                  <a:gd name="connsiteY1" fmla="*/ 211455 h 309423"/>
                  <a:gd name="connsiteX2" fmla="*/ 37181 w 349601"/>
                  <a:gd name="connsiteY2" fmla="*/ 261938 h 309423"/>
                  <a:gd name="connsiteX3" fmla="*/ 8606 w 349601"/>
                  <a:gd name="connsiteY3" fmla="*/ 257175 h 309423"/>
                  <a:gd name="connsiteX4" fmla="*/ 24799 w 349601"/>
                  <a:gd name="connsiteY4" fmla="*/ 173355 h 309423"/>
                  <a:gd name="connsiteX5" fmla="*/ 203869 w 349601"/>
                  <a:gd name="connsiteY5" fmla="*/ 47625 h 309423"/>
                  <a:gd name="connsiteX6" fmla="*/ 331504 w 349601"/>
                  <a:gd name="connsiteY6" fmla="*/ 1905 h 309423"/>
                  <a:gd name="connsiteX7" fmla="*/ 349601 w 349601"/>
                  <a:gd name="connsiteY7" fmla="*/ 0 h 309423"/>
                  <a:gd name="connsiteX8" fmla="*/ 301976 w 349601"/>
                  <a:gd name="connsiteY8" fmla="*/ 96202 h 309423"/>
                  <a:gd name="connsiteX9" fmla="*/ 176246 w 349601"/>
                  <a:gd name="connsiteY9" fmla="*/ 260985 h 309423"/>
                  <a:gd name="connsiteX10" fmla="*/ 29561 w 349601"/>
                  <a:gd name="connsiteY10" fmla="*/ 308610 h 309423"/>
                  <a:gd name="connsiteX11" fmla="*/ 172436 w 349601"/>
                  <a:gd name="connsiteY11" fmla="*/ 150495 h 3094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49601" h="309423">
                    <a:moveTo>
                      <a:pt x="172436" y="150495"/>
                    </a:moveTo>
                    <a:cubicBezTo>
                      <a:pt x="145766" y="170497"/>
                      <a:pt x="119096" y="190500"/>
                      <a:pt x="93379" y="211455"/>
                    </a:cubicBezTo>
                    <a:cubicBezTo>
                      <a:pt x="74329" y="227647"/>
                      <a:pt x="56231" y="245745"/>
                      <a:pt x="37181" y="261938"/>
                    </a:cubicBezTo>
                    <a:cubicBezTo>
                      <a:pt x="22894" y="274320"/>
                      <a:pt x="17179" y="273367"/>
                      <a:pt x="8606" y="257175"/>
                    </a:cubicBezTo>
                    <a:cubicBezTo>
                      <a:pt x="-6634" y="227647"/>
                      <a:pt x="-1871" y="199072"/>
                      <a:pt x="24799" y="173355"/>
                    </a:cubicBezTo>
                    <a:cubicBezTo>
                      <a:pt x="77186" y="120967"/>
                      <a:pt x="136241" y="77152"/>
                      <a:pt x="203869" y="47625"/>
                    </a:cubicBezTo>
                    <a:cubicBezTo>
                      <a:pt x="244826" y="29527"/>
                      <a:pt x="288641" y="16192"/>
                      <a:pt x="331504" y="1905"/>
                    </a:cubicBezTo>
                    <a:cubicBezTo>
                      <a:pt x="335314" y="952"/>
                      <a:pt x="340076" y="952"/>
                      <a:pt x="349601" y="0"/>
                    </a:cubicBezTo>
                    <a:cubicBezTo>
                      <a:pt x="332456" y="34290"/>
                      <a:pt x="318169" y="65722"/>
                      <a:pt x="301976" y="96202"/>
                    </a:cubicBezTo>
                    <a:cubicBezTo>
                      <a:pt x="268639" y="157163"/>
                      <a:pt x="229586" y="214313"/>
                      <a:pt x="176246" y="260985"/>
                    </a:cubicBezTo>
                    <a:cubicBezTo>
                      <a:pt x="135289" y="297180"/>
                      <a:pt x="88616" y="313372"/>
                      <a:pt x="29561" y="308610"/>
                    </a:cubicBezTo>
                    <a:cubicBezTo>
                      <a:pt x="67661" y="242888"/>
                      <a:pt x="124811" y="200977"/>
                      <a:pt x="172436" y="15049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4" name="Freeform: Shape 23">
                <a:extLst>
                  <a:ext uri="{FF2B5EF4-FFF2-40B4-BE49-F238E27FC236}">
                    <a16:creationId xmlns:a16="http://schemas.microsoft.com/office/drawing/2014/main" id="{F4ACC47C-5AE1-4450-A5BC-52C10C3F1DAA}"/>
                  </a:ext>
                </a:extLst>
              </p:cNvPr>
              <p:cNvSpPr/>
              <p:nvPr/>
            </p:nvSpPr>
            <p:spPr>
              <a:xfrm>
                <a:off x="7175530" y="2236950"/>
                <a:ext cx="355549" cy="308442"/>
              </a:xfrm>
              <a:custGeom>
                <a:avLst/>
                <a:gdLst>
                  <a:gd name="connsiteX0" fmla="*/ 0 w 355549"/>
                  <a:gd name="connsiteY0" fmla="*/ 0 h 308442"/>
                  <a:gd name="connsiteX1" fmla="*/ 292418 w 355549"/>
                  <a:gd name="connsiteY1" fmla="*/ 133350 h 308442"/>
                  <a:gd name="connsiteX2" fmla="*/ 355283 w 355549"/>
                  <a:gd name="connsiteY2" fmla="*/ 248603 h 308442"/>
                  <a:gd name="connsiteX3" fmla="*/ 354330 w 355549"/>
                  <a:gd name="connsiteY3" fmla="*/ 263842 h 308442"/>
                  <a:gd name="connsiteX4" fmla="*/ 186690 w 355549"/>
                  <a:gd name="connsiteY4" fmla="*/ 152400 h 308442"/>
                  <a:gd name="connsiteX5" fmla="*/ 182880 w 355549"/>
                  <a:gd name="connsiteY5" fmla="*/ 157163 h 308442"/>
                  <a:gd name="connsiteX6" fmla="*/ 321945 w 355549"/>
                  <a:gd name="connsiteY6" fmla="*/ 278130 h 308442"/>
                  <a:gd name="connsiteX7" fmla="*/ 226695 w 355549"/>
                  <a:gd name="connsiteY7" fmla="*/ 293370 h 308442"/>
                  <a:gd name="connsiteX8" fmla="*/ 123825 w 355549"/>
                  <a:gd name="connsiteY8" fmla="*/ 200978 h 308442"/>
                  <a:gd name="connsiteX9" fmla="*/ 3810 w 355549"/>
                  <a:gd name="connsiteY9" fmla="*/ 13335 h 308442"/>
                  <a:gd name="connsiteX10" fmla="*/ 0 w 355549"/>
                  <a:gd name="connsiteY10" fmla="*/ 0 h 3084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55549" h="308442">
                    <a:moveTo>
                      <a:pt x="0" y="0"/>
                    </a:moveTo>
                    <a:cubicBezTo>
                      <a:pt x="107633" y="27622"/>
                      <a:pt x="208598" y="61913"/>
                      <a:pt x="292418" y="133350"/>
                    </a:cubicBezTo>
                    <a:cubicBezTo>
                      <a:pt x="328613" y="163830"/>
                      <a:pt x="348615" y="202883"/>
                      <a:pt x="355283" y="248603"/>
                    </a:cubicBezTo>
                    <a:cubicBezTo>
                      <a:pt x="356235" y="253365"/>
                      <a:pt x="354330" y="257175"/>
                      <a:pt x="354330" y="263842"/>
                    </a:cubicBezTo>
                    <a:cubicBezTo>
                      <a:pt x="288608" y="240030"/>
                      <a:pt x="240030" y="193358"/>
                      <a:pt x="186690" y="152400"/>
                    </a:cubicBezTo>
                    <a:cubicBezTo>
                      <a:pt x="185738" y="154305"/>
                      <a:pt x="183833" y="155258"/>
                      <a:pt x="182880" y="157163"/>
                    </a:cubicBezTo>
                    <a:cubicBezTo>
                      <a:pt x="229553" y="197167"/>
                      <a:pt x="275273" y="238125"/>
                      <a:pt x="321945" y="278130"/>
                    </a:cubicBezTo>
                    <a:cubicBezTo>
                      <a:pt x="300990" y="310515"/>
                      <a:pt x="260033" y="319088"/>
                      <a:pt x="226695" y="293370"/>
                    </a:cubicBezTo>
                    <a:cubicBezTo>
                      <a:pt x="190500" y="264795"/>
                      <a:pt x="155258" y="234315"/>
                      <a:pt x="123825" y="200978"/>
                    </a:cubicBezTo>
                    <a:cubicBezTo>
                      <a:pt x="71438" y="146685"/>
                      <a:pt x="30480" y="84772"/>
                      <a:pt x="3810" y="13335"/>
                    </a:cubicBezTo>
                    <a:cubicBezTo>
                      <a:pt x="2858" y="10478"/>
                      <a:pt x="1905" y="6667"/>
                      <a:pt x="0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5" name="Freeform: Shape 24">
                <a:extLst>
                  <a:ext uri="{FF2B5EF4-FFF2-40B4-BE49-F238E27FC236}">
                    <a16:creationId xmlns:a16="http://schemas.microsoft.com/office/drawing/2014/main" id="{3A0B0570-5A0C-4F07-AC2B-1D87457CED5E}"/>
                  </a:ext>
                </a:extLst>
              </p:cNvPr>
              <p:cNvSpPr/>
              <p:nvPr/>
            </p:nvSpPr>
            <p:spPr>
              <a:xfrm>
                <a:off x="7228869" y="2629909"/>
                <a:ext cx="415290" cy="219202"/>
              </a:xfrm>
              <a:custGeom>
                <a:avLst/>
                <a:gdLst>
                  <a:gd name="connsiteX0" fmla="*/ 213360 w 415290"/>
                  <a:gd name="connsiteY0" fmla="*/ 94721 h 219202"/>
                  <a:gd name="connsiteX1" fmla="*/ 367665 w 415290"/>
                  <a:gd name="connsiteY1" fmla="*/ 160443 h 219202"/>
                  <a:gd name="connsiteX2" fmla="*/ 376238 w 415290"/>
                  <a:gd name="connsiteY2" fmla="*/ 199496 h 219202"/>
                  <a:gd name="connsiteX3" fmla="*/ 293370 w 415290"/>
                  <a:gd name="connsiteY3" fmla="*/ 211878 h 219202"/>
                  <a:gd name="connsiteX4" fmla="*/ 99060 w 415290"/>
                  <a:gd name="connsiteY4" fmla="*/ 102341 h 219202"/>
                  <a:gd name="connsiteX5" fmla="*/ 0 w 415290"/>
                  <a:gd name="connsiteY5" fmla="*/ 8043 h 219202"/>
                  <a:gd name="connsiteX6" fmla="*/ 3810 w 415290"/>
                  <a:gd name="connsiteY6" fmla="*/ 423 h 219202"/>
                  <a:gd name="connsiteX7" fmla="*/ 113348 w 415290"/>
                  <a:gd name="connsiteY7" fmla="*/ 423 h 219202"/>
                  <a:gd name="connsiteX8" fmla="*/ 281940 w 415290"/>
                  <a:gd name="connsiteY8" fmla="*/ 28046 h 219202"/>
                  <a:gd name="connsiteX9" fmla="*/ 411480 w 415290"/>
                  <a:gd name="connsiteY9" fmla="*/ 132821 h 219202"/>
                  <a:gd name="connsiteX10" fmla="*/ 415290 w 415290"/>
                  <a:gd name="connsiteY10" fmla="*/ 147108 h 219202"/>
                  <a:gd name="connsiteX11" fmla="*/ 401003 w 415290"/>
                  <a:gd name="connsiteY11" fmla="*/ 149013 h 219202"/>
                  <a:gd name="connsiteX12" fmla="*/ 240030 w 415290"/>
                  <a:gd name="connsiteY12" fmla="*/ 97578 h 219202"/>
                  <a:gd name="connsiteX13" fmla="*/ 217170 w 415290"/>
                  <a:gd name="connsiteY13" fmla="*/ 87101 h 219202"/>
                  <a:gd name="connsiteX14" fmla="*/ 213360 w 415290"/>
                  <a:gd name="connsiteY14" fmla="*/ 94721 h 2192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415290" h="219202">
                    <a:moveTo>
                      <a:pt x="213360" y="94721"/>
                    </a:moveTo>
                    <a:cubicBezTo>
                      <a:pt x="264795" y="116628"/>
                      <a:pt x="315278" y="139488"/>
                      <a:pt x="367665" y="160443"/>
                    </a:cubicBezTo>
                    <a:cubicBezTo>
                      <a:pt x="396240" y="171873"/>
                      <a:pt x="398145" y="177588"/>
                      <a:pt x="376238" y="199496"/>
                    </a:cubicBezTo>
                    <a:cubicBezTo>
                      <a:pt x="351473" y="224261"/>
                      <a:pt x="322898" y="222356"/>
                      <a:pt x="293370" y="211878"/>
                    </a:cubicBezTo>
                    <a:cubicBezTo>
                      <a:pt x="222885" y="186161"/>
                      <a:pt x="156210" y="150918"/>
                      <a:pt x="99060" y="102341"/>
                    </a:cubicBezTo>
                    <a:cubicBezTo>
                      <a:pt x="63818" y="72813"/>
                      <a:pt x="32385" y="39476"/>
                      <a:pt x="0" y="8043"/>
                    </a:cubicBezTo>
                    <a:cubicBezTo>
                      <a:pt x="952" y="5186"/>
                      <a:pt x="2858" y="3281"/>
                      <a:pt x="3810" y="423"/>
                    </a:cubicBezTo>
                    <a:cubicBezTo>
                      <a:pt x="40005" y="423"/>
                      <a:pt x="77153" y="-529"/>
                      <a:pt x="113348" y="423"/>
                    </a:cubicBezTo>
                    <a:cubicBezTo>
                      <a:pt x="170498" y="2328"/>
                      <a:pt x="226695" y="10901"/>
                      <a:pt x="281940" y="28046"/>
                    </a:cubicBezTo>
                    <a:cubicBezTo>
                      <a:pt x="339090" y="46143"/>
                      <a:pt x="385763" y="76623"/>
                      <a:pt x="411480" y="132821"/>
                    </a:cubicBezTo>
                    <a:cubicBezTo>
                      <a:pt x="413385" y="137583"/>
                      <a:pt x="414338" y="142346"/>
                      <a:pt x="415290" y="147108"/>
                    </a:cubicBezTo>
                    <a:cubicBezTo>
                      <a:pt x="410528" y="148061"/>
                      <a:pt x="405765" y="149966"/>
                      <a:pt x="401003" y="149013"/>
                    </a:cubicBezTo>
                    <a:cubicBezTo>
                      <a:pt x="343853" y="142346"/>
                      <a:pt x="292418" y="119486"/>
                      <a:pt x="240030" y="97578"/>
                    </a:cubicBezTo>
                    <a:cubicBezTo>
                      <a:pt x="232410" y="94721"/>
                      <a:pt x="224790" y="90911"/>
                      <a:pt x="217170" y="87101"/>
                    </a:cubicBezTo>
                    <a:cubicBezTo>
                      <a:pt x="216218" y="89958"/>
                      <a:pt x="215265" y="92816"/>
                      <a:pt x="213360" y="9472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6" name="Freeform: Shape 25">
                <a:extLst>
                  <a:ext uri="{FF2B5EF4-FFF2-40B4-BE49-F238E27FC236}">
                    <a16:creationId xmlns:a16="http://schemas.microsoft.com/office/drawing/2014/main" id="{89A8B317-6D9E-43EA-8659-43893C65EFCC}"/>
                  </a:ext>
                </a:extLst>
              </p:cNvPr>
              <p:cNvSpPr/>
              <p:nvPr/>
            </p:nvSpPr>
            <p:spPr>
              <a:xfrm>
                <a:off x="10800745" y="2032153"/>
                <a:ext cx="417194" cy="202047"/>
              </a:xfrm>
              <a:custGeom>
                <a:avLst/>
                <a:gdLst>
                  <a:gd name="connsiteX0" fmla="*/ 0 w 417194"/>
                  <a:gd name="connsiteY0" fmla="*/ 13344 h 202047"/>
                  <a:gd name="connsiteX1" fmla="*/ 303847 w 417194"/>
                  <a:gd name="connsiteY1" fmla="*/ 28584 h 202047"/>
                  <a:gd name="connsiteX2" fmla="*/ 365760 w 417194"/>
                  <a:gd name="connsiteY2" fmla="*/ 48587 h 202047"/>
                  <a:gd name="connsiteX3" fmla="*/ 415290 w 417194"/>
                  <a:gd name="connsiteY3" fmla="*/ 121929 h 202047"/>
                  <a:gd name="connsiteX4" fmla="*/ 389572 w 417194"/>
                  <a:gd name="connsiteY4" fmla="*/ 138122 h 202047"/>
                  <a:gd name="connsiteX5" fmla="*/ 233363 w 417194"/>
                  <a:gd name="connsiteY5" fmla="*/ 88592 h 202047"/>
                  <a:gd name="connsiteX6" fmla="*/ 220028 w 417194"/>
                  <a:gd name="connsiteY6" fmla="*/ 87639 h 202047"/>
                  <a:gd name="connsiteX7" fmla="*/ 417195 w 417194"/>
                  <a:gd name="connsiteY7" fmla="*/ 177174 h 202047"/>
                  <a:gd name="connsiteX8" fmla="*/ 302895 w 417194"/>
                  <a:gd name="connsiteY8" fmla="*/ 200034 h 202047"/>
                  <a:gd name="connsiteX9" fmla="*/ 82867 w 417194"/>
                  <a:gd name="connsiteY9" fmla="*/ 84782 h 202047"/>
                  <a:gd name="connsiteX10" fmla="*/ 0 w 417194"/>
                  <a:gd name="connsiteY10" fmla="*/ 13344 h 2020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417194" h="202047">
                    <a:moveTo>
                      <a:pt x="0" y="13344"/>
                    </a:moveTo>
                    <a:cubicBezTo>
                      <a:pt x="105728" y="-11421"/>
                      <a:pt x="204788" y="962"/>
                      <a:pt x="303847" y="28584"/>
                    </a:cubicBezTo>
                    <a:cubicBezTo>
                      <a:pt x="324803" y="34299"/>
                      <a:pt x="345757" y="40967"/>
                      <a:pt x="365760" y="48587"/>
                    </a:cubicBezTo>
                    <a:cubicBezTo>
                      <a:pt x="400050" y="62874"/>
                      <a:pt x="419100" y="90497"/>
                      <a:pt x="415290" y="121929"/>
                    </a:cubicBezTo>
                    <a:cubicBezTo>
                      <a:pt x="413385" y="140979"/>
                      <a:pt x="407670" y="143837"/>
                      <a:pt x="389572" y="138122"/>
                    </a:cubicBezTo>
                    <a:cubicBezTo>
                      <a:pt x="338138" y="120977"/>
                      <a:pt x="285750" y="104784"/>
                      <a:pt x="233363" y="88592"/>
                    </a:cubicBezTo>
                    <a:cubicBezTo>
                      <a:pt x="229553" y="87639"/>
                      <a:pt x="224790" y="86687"/>
                      <a:pt x="220028" y="87639"/>
                    </a:cubicBezTo>
                    <a:cubicBezTo>
                      <a:pt x="286703" y="112404"/>
                      <a:pt x="354330" y="134312"/>
                      <a:pt x="417195" y="177174"/>
                    </a:cubicBezTo>
                    <a:cubicBezTo>
                      <a:pt x="377190" y="196224"/>
                      <a:pt x="341947" y="206702"/>
                      <a:pt x="302895" y="200034"/>
                    </a:cubicBezTo>
                    <a:cubicBezTo>
                      <a:pt x="217170" y="184794"/>
                      <a:pt x="148590" y="137169"/>
                      <a:pt x="82867" y="84782"/>
                    </a:cubicBezTo>
                    <a:cubicBezTo>
                      <a:pt x="55245" y="62874"/>
                      <a:pt x="29528" y="39062"/>
                      <a:pt x="0" y="133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7" name="Freeform: Shape 26">
                <a:extLst>
                  <a:ext uri="{FF2B5EF4-FFF2-40B4-BE49-F238E27FC236}">
                    <a16:creationId xmlns:a16="http://schemas.microsoft.com/office/drawing/2014/main" id="{16CDB91E-3561-443F-A353-BD011A6F15C0}"/>
                  </a:ext>
                </a:extLst>
              </p:cNvPr>
              <p:cNvSpPr/>
              <p:nvPr/>
            </p:nvSpPr>
            <p:spPr>
              <a:xfrm>
                <a:off x="11312237" y="1926434"/>
                <a:ext cx="333375" cy="332712"/>
              </a:xfrm>
              <a:custGeom>
                <a:avLst/>
                <a:gdLst>
                  <a:gd name="connsiteX0" fmla="*/ 35243 w 333375"/>
                  <a:gd name="connsiteY0" fmla="*/ 309563 h 332712"/>
                  <a:gd name="connsiteX1" fmla="*/ 164783 w 333375"/>
                  <a:gd name="connsiteY1" fmla="*/ 173355 h 332712"/>
                  <a:gd name="connsiteX2" fmla="*/ 160973 w 333375"/>
                  <a:gd name="connsiteY2" fmla="*/ 169545 h 332712"/>
                  <a:gd name="connsiteX3" fmla="*/ 86678 w 333375"/>
                  <a:gd name="connsiteY3" fmla="*/ 238125 h 332712"/>
                  <a:gd name="connsiteX4" fmla="*/ 0 w 333375"/>
                  <a:gd name="connsiteY4" fmla="*/ 298133 h 332712"/>
                  <a:gd name="connsiteX5" fmla="*/ 30480 w 333375"/>
                  <a:gd name="connsiteY5" fmla="*/ 188595 h 332712"/>
                  <a:gd name="connsiteX6" fmla="*/ 115253 w 333375"/>
                  <a:gd name="connsiteY6" fmla="*/ 106680 h 332712"/>
                  <a:gd name="connsiteX7" fmla="*/ 333375 w 333375"/>
                  <a:gd name="connsiteY7" fmla="*/ 0 h 332712"/>
                  <a:gd name="connsiteX8" fmla="*/ 292418 w 333375"/>
                  <a:gd name="connsiteY8" fmla="*/ 104775 h 332712"/>
                  <a:gd name="connsiteX9" fmla="*/ 135255 w 333375"/>
                  <a:gd name="connsiteY9" fmla="*/ 311468 h 332712"/>
                  <a:gd name="connsiteX10" fmla="*/ 35243 w 333375"/>
                  <a:gd name="connsiteY10" fmla="*/ 309563 h 3327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33375" h="332712">
                    <a:moveTo>
                      <a:pt x="35243" y="309563"/>
                    </a:moveTo>
                    <a:cubicBezTo>
                      <a:pt x="79058" y="263843"/>
                      <a:pt x="121920" y="219075"/>
                      <a:pt x="164783" y="173355"/>
                    </a:cubicBezTo>
                    <a:cubicBezTo>
                      <a:pt x="163830" y="172403"/>
                      <a:pt x="161925" y="170498"/>
                      <a:pt x="160973" y="169545"/>
                    </a:cubicBezTo>
                    <a:cubicBezTo>
                      <a:pt x="136208" y="192405"/>
                      <a:pt x="111443" y="215265"/>
                      <a:pt x="86678" y="238125"/>
                    </a:cubicBezTo>
                    <a:cubicBezTo>
                      <a:pt x="61913" y="260985"/>
                      <a:pt x="35243" y="282893"/>
                      <a:pt x="0" y="298133"/>
                    </a:cubicBezTo>
                    <a:cubicBezTo>
                      <a:pt x="0" y="256223"/>
                      <a:pt x="4763" y="218123"/>
                      <a:pt x="30480" y="188595"/>
                    </a:cubicBezTo>
                    <a:cubicBezTo>
                      <a:pt x="56198" y="159068"/>
                      <a:pt x="83820" y="130493"/>
                      <a:pt x="115253" y="106680"/>
                    </a:cubicBezTo>
                    <a:cubicBezTo>
                      <a:pt x="179070" y="59055"/>
                      <a:pt x="251460" y="26670"/>
                      <a:pt x="333375" y="0"/>
                    </a:cubicBezTo>
                    <a:cubicBezTo>
                      <a:pt x="318135" y="38100"/>
                      <a:pt x="307658" y="72390"/>
                      <a:pt x="292418" y="104775"/>
                    </a:cubicBezTo>
                    <a:cubicBezTo>
                      <a:pt x="254318" y="184785"/>
                      <a:pt x="200025" y="252413"/>
                      <a:pt x="135255" y="311468"/>
                    </a:cubicBezTo>
                    <a:cubicBezTo>
                      <a:pt x="109538" y="336233"/>
                      <a:pt x="73343" y="343853"/>
                      <a:pt x="35243" y="309563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8" name="Freeform: Shape 27">
                <a:extLst>
                  <a:ext uri="{FF2B5EF4-FFF2-40B4-BE49-F238E27FC236}">
                    <a16:creationId xmlns:a16="http://schemas.microsoft.com/office/drawing/2014/main" id="{699C439E-4EF6-4361-BC46-6663104CBC5E}"/>
                  </a:ext>
                </a:extLst>
              </p:cNvPr>
              <p:cNvSpPr/>
              <p:nvPr/>
            </p:nvSpPr>
            <p:spPr>
              <a:xfrm>
                <a:off x="9232067" y="2487457"/>
                <a:ext cx="394127" cy="403083"/>
              </a:xfrm>
              <a:custGeom>
                <a:avLst/>
                <a:gdLst>
                  <a:gd name="connsiteX0" fmla="*/ 175170 w 394127"/>
                  <a:gd name="connsiteY0" fmla="*/ 220027 h 403083"/>
                  <a:gd name="connsiteX1" fmla="*/ 170407 w 394127"/>
                  <a:gd name="connsiteY1" fmla="*/ 138113 h 403083"/>
                  <a:gd name="connsiteX2" fmla="*/ 236130 w 394127"/>
                  <a:gd name="connsiteY2" fmla="*/ 31433 h 403083"/>
                  <a:gd name="connsiteX3" fmla="*/ 303757 w 394127"/>
                  <a:gd name="connsiteY3" fmla="*/ 1905 h 403083"/>
                  <a:gd name="connsiteX4" fmla="*/ 353287 w 394127"/>
                  <a:gd name="connsiteY4" fmla="*/ 33338 h 403083"/>
                  <a:gd name="connsiteX5" fmla="*/ 370432 w 394127"/>
                  <a:gd name="connsiteY5" fmla="*/ 8572 h 403083"/>
                  <a:gd name="connsiteX6" fmla="*/ 390435 w 394127"/>
                  <a:gd name="connsiteY6" fmla="*/ 0 h 403083"/>
                  <a:gd name="connsiteX7" fmla="*/ 387577 w 394127"/>
                  <a:gd name="connsiteY7" fmla="*/ 19050 h 403083"/>
                  <a:gd name="connsiteX8" fmla="*/ 281850 w 394127"/>
                  <a:gd name="connsiteY8" fmla="*/ 221933 h 403083"/>
                  <a:gd name="connsiteX9" fmla="*/ 330427 w 394127"/>
                  <a:gd name="connsiteY9" fmla="*/ 239077 h 403083"/>
                  <a:gd name="connsiteX10" fmla="*/ 376147 w 394127"/>
                  <a:gd name="connsiteY10" fmla="*/ 269558 h 403083"/>
                  <a:gd name="connsiteX11" fmla="*/ 385672 w 394127"/>
                  <a:gd name="connsiteY11" fmla="*/ 337185 h 403083"/>
                  <a:gd name="connsiteX12" fmla="*/ 372337 w 394127"/>
                  <a:gd name="connsiteY12" fmla="*/ 359092 h 403083"/>
                  <a:gd name="connsiteX13" fmla="*/ 358050 w 394127"/>
                  <a:gd name="connsiteY13" fmla="*/ 375285 h 403083"/>
                  <a:gd name="connsiteX14" fmla="*/ 270420 w 394127"/>
                  <a:gd name="connsiteY14" fmla="*/ 253365 h 403083"/>
                  <a:gd name="connsiteX15" fmla="*/ 212317 w 394127"/>
                  <a:gd name="connsiteY15" fmla="*/ 328612 h 403083"/>
                  <a:gd name="connsiteX16" fmla="*/ 84682 w 394127"/>
                  <a:gd name="connsiteY16" fmla="*/ 401002 h 403083"/>
                  <a:gd name="connsiteX17" fmla="*/ 13245 w 394127"/>
                  <a:gd name="connsiteY17" fmla="*/ 379095 h 403083"/>
                  <a:gd name="connsiteX18" fmla="*/ 14197 w 394127"/>
                  <a:gd name="connsiteY18" fmla="*/ 298133 h 403083"/>
                  <a:gd name="connsiteX19" fmla="*/ 107542 w 394127"/>
                  <a:gd name="connsiteY19" fmla="*/ 231458 h 403083"/>
                  <a:gd name="connsiteX20" fmla="*/ 175170 w 394127"/>
                  <a:gd name="connsiteY20" fmla="*/ 220027 h 403083"/>
                  <a:gd name="connsiteX21" fmla="*/ 223747 w 394127"/>
                  <a:gd name="connsiteY21" fmla="*/ 243840 h 403083"/>
                  <a:gd name="connsiteX22" fmla="*/ 69442 w 394127"/>
                  <a:gd name="connsiteY22" fmla="*/ 275273 h 403083"/>
                  <a:gd name="connsiteX23" fmla="*/ 38962 w 394127"/>
                  <a:gd name="connsiteY23" fmla="*/ 319087 h 403083"/>
                  <a:gd name="connsiteX24" fmla="*/ 51345 w 394127"/>
                  <a:gd name="connsiteY24" fmla="*/ 369570 h 403083"/>
                  <a:gd name="connsiteX25" fmla="*/ 99922 w 394127"/>
                  <a:gd name="connsiteY25" fmla="*/ 376237 h 403083"/>
                  <a:gd name="connsiteX26" fmla="*/ 125640 w 394127"/>
                  <a:gd name="connsiteY26" fmla="*/ 362902 h 403083"/>
                  <a:gd name="connsiteX27" fmla="*/ 223747 w 394127"/>
                  <a:gd name="connsiteY27" fmla="*/ 243840 h 403083"/>
                  <a:gd name="connsiteX28" fmla="*/ 189457 w 394127"/>
                  <a:gd name="connsiteY28" fmla="*/ 200977 h 403083"/>
                  <a:gd name="connsiteX29" fmla="*/ 315187 w 394127"/>
                  <a:gd name="connsiteY29" fmla="*/ 66675 h 403083"/>
                  <a:gd name="connsiteX30" fmla="*/ 321855 w 394127"/>
                  <a:gd name="connsiteY30" fmla="*/ 30480 h 403083"/>
                  <a:gd name="connsiteX31" fmla="*/ 284707 w 394127"/>
                  <a:gd name="connsiteY31" fmla="*/ 42863 h 403083"/>
                  <a:gd name="connsiteX32" fmla="*/ 193267 w 394127"/>
                  <a:gd name="connsiteY32" fmla="*/ 177165 h 403083"/>
                  <a:gd name="connsiteX33" fmla="*/ 189457 w 394127"/>
                  <a:gd name="connsiteY33" fmla="*/ 200977 h 403083"/>
                  <a:gd name="connsiteX34" fmla="*/ 202792 w 394127"/>
                  <a:gd name="connsiteY34" fmla="*/ 216217 h 403083"/>
                  <a:gd name="connsiteX35" fmla="*/ 203745 w 394127"/>
                  <a:gd name="connsiteY35" fmla="*/ 220980 h 403083"/>
                  <a:gd name="connsiteX36" fmla="*/ 238987 w 394127"/>
                  <a:gd name="connsiteY36" fmla="*/ 215265 h 403083"/>
                  <a:gd name="connsiteX37" fmla="*/ 270420 w 394127"/>
                  <a:gd name="connsiteY37" fmla="*/ 162877 h 403083"/>
                  <a:gd name="connsiteX38" fmla="*/ 268515 w 394127"/>
                  <a:gd name="connsiteY38" fmla="*/ 161925 h 403083"/>
                  <a:gd name="connsiteX39" fmla="*/ 202792 w 394127"/>
                  <a:gd name="connsiteY39" fmla="*/ 216217 h 4030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394127" h="403083">
                    <a:moveTo>
                      <a:pt x="175170" y="220027"/>
                    </a:moveTo>
                    <a:cubicBezTo>
                      <a:pt x="157072" y="193358"/>
                      <a:pt x="161835" y="165735"/>
                      <a:pt x="170407" y="138113"/>
                    </a:cubicBezTo>
                    <a:cubicBezTo>
                      <a:pt x="182790" y="96202"/>
                      <a:pt x="203745" y="60960"/>
                      <a:pt x="236130" y="31433"/>
                    </a:cubicBezTo>
                    <a:cubicBezTo>
                      <a:pt x="255180" y="14288"/>
                      <a:pt x="278040" y="4763"/>
                      <a:pt x="303757" y="1905"/>
                    </a:cubicBezTo>
                    <a:cubicBezTo>
                      <a:pt x="326617" y="0"/>
                      <a:pt x="341857" y="9525"/>
                      <a:pt x="353287" y="33338"/>
                    </a:cubicBezTo>
                    <a:cubicBezTo>
                      <a:pt x="359002" y="24765"/>
                      <a:pt x="363765" y="15240"/>
                      <a:pt x="370432" y="8572"/>
                    </a:cubicBezTo>
                    <a:cubicBezTo>
                      <a:pt x="375195" y="3810"/>
                      <a:pt x="383767" y="2858"/>
                      <a:pt x="390435" y="0"/>
                    </a:cubicBezTo>
                    <a:cubicBezTo>
                      <a:pt x="389482" y="6667"/>
                      <a:pt x="390435" y="13335"/>
                      <a:pt x="387577" y="19050"/>
                    </a:cubicBezTo>
                    <a:cubicBezTo>
                      <a:pt x="353287" y="86677"/>
                      <a:pt x="318045" y="153352"/>
                      <a:pt x="281850" y="221933"/>
                    </a:cubicBezTo>
                    <a:cubicBezTo>
                      <a:pt x="300900" y="228600"/>
                      <a:pt x="317092" y="231458"/>
                      <a:pt x="330427" y="239077"/>
                    </a:cubicBezTo>
                    <a:cubicBezTo>
                      <a:pt x="346620" y="247650"/>
                      <a:pt x="362812" y="257175"/>
                      <a:pt x="376147" y="269558"/>
                    </a:cubicBezTo>
                    <a:cubicBezTo>
                      <a:pt x="397102" y="289560"/>
                      <a:pt x="399007" y="310515"/>
                      <a:pt x="385672" y="337185"/>
                    </a:cubicBezTo>
                    <a:cubicBezTo>
                      <a:pt x="381862" y="344805"/>
                      <a:pt x="377100" y="352425"/>
                      <a:pt x="372337" y="359092"/>
                    </a:cubicBezTo>
                    <a:cubicBezTo>
                      <a:pt x="369480" y="363855"/>
                      <a:pt x="364717" y="367665"/>
                      <a:pt x="358050" y="375285"/>
                    </a:cubicBezTo>
                    <a:cubicBezTo>
                      <a:pt x="361860" y="306705"/>
                      <a:pt x="321855" y="275273"/>
                      <a:pt x="270420" y="253365"/>
                    </a:cubicBezTo>
                    <a:cubicBezTo>
                      <a:pt x="251370" y="279083"/>
                      <a:pt x="233272" y="304800"/>
                      <a:pt x="212317" y="328612"/>
                    </a:cubicBezTo>
                    <a:cubicBezTo>
                      <a:pt x="178980" y="367665"/>
                      <a:pt x="136117" y="392430"/>
                      <a:pt x="84682" y="401002"/>
                    </a:cubicBezTo>
                    <a:cubicBezTo>
                      <a:pt x="57060" y="405765"/>
                      <a:pt x="32295" y="403860"/>
                      <a:pt x="13245" y="379095"/>
                    </a:cubicBezTo>
                    <a:cubicBezTo>
                      <a:pt x="-7710" y="351473"/>
                      <a:pt x="-1043" y="323850"/>
                      <a:pt x="14197" y="298133"/>
                    </a:cubicBezTo>
                    <a:cubicBezTo>
                      <a:pt x="35152" y="262890"/>
                      <a:pt x="68490" y="242888"/>
                      <a:pt x="107542" y="231458"/>
                    </a:cubicBezTo>
                    <a:cubicBezTo>
                      <a:pt x="128497" y="228600"/>
                      <a:pt x="150405" y="225742"/>
                      <a:pt x="175170" y="220027"/>
                    </a:cubicBezTo>
                    <a:close/>
                    <a:moveTo>
                      <a:pt x="223747" y="243840"/>
                    </a:moveTo>
                    <a:cubicBezTo>
                      <a:pt x="166597" y="237172"/>
                      <a:pt x="114210" y="242888"/>
                      <a:pt x="69442" y="275273"/>
                    </a:cubicBezTo>
                    <a:cubicBezTo>
                      <a:pt x="55155" y="284798"/>
                      <a:pt x="45630" y="302895"/>
                      <a:pt x="38962" y="319087"/>
                    </a:cubicBezTo>
                    <a:cubicBezTo>
                      <a:pt x="31342" y="337185"/>
                      <a:pt x="37057" y="355283"/>
                      <a:pt x="51345" y="369570"/>
                    </a:cubicBezTo>
                    <a:cubicBezTo>
                      <a:pt x="65632" y="382905"/>
                      <a:pt x="82777" y="381000"/>
                      <a:pt x="99922" y="376237"/>
                    </a:cubicBezTo>
                    <a:cubicBezTo>
                      <a:pt x="109447" y="373380"/>
                      <a:pt x="118020" y="368617"/>
                      <a:pt x="125640" y="362902"/>
                    </a:cubicBezTo>
                    <a:cubicBezTo>
                      <a:pt x="167550" y="333375"/>
                      <a:pt x="195172" y="290512"/>
                      <a:pt x="223747" y="243840"/>
                    </a:cubicBezTo>
                    <a:close/>
                    <a:moveTo>
                      <a:pt x="189457" y="200977"/>
                    </a:moveTo>
                    <a:cubicBezTo>
                      <a:pt x="240892" y="160020"/>
                      <a:pt x="289470" y="123825"/>
                      <a:pt x="315187" y="66675"/>
                    </a:cubicBezTo>
                    <a:cubicBezTo>
                      <a:pt x="319950" y="56197"/>
                      <a:pt x="319950" y="42863"/>
                      <a:pt x="321855" y="30480"/>
                    </a:cubicBezTo>
                    <a:cubicBezTo>
                      <a:pt x="309472" y="34290"/>
                      <a:pt x="295185" y="36195"/>
                      <a:pt x="284707" y="42863"/>
                    </a:cubicBezTo>
                    <a:cubicBezTo>
                      <a:pt x="238035" y="76200"/>
                      <a:pt x="212317" y="124777"/>
                      <a:pt x="193267" y="177165"/>
                    </a:cubicBezTo>
                    <a:cubicBezTo>
                      <a:pt x="191362" y="183833"/>
                      <a:pt x="191362" y="190500"/>
                      <a:pt x="189457" y="200977"/>
                    </a:cubicBezTo>
                    <a:close/>
                    <a:moveTo>
                      <a:pt x="202792" y="216217"/>
                    </a:moveTo>
                    <a:cubicBezTo>
                      <a:pt x="202792" y="218122"/>
                      <a:pt x="203745" y="219075"/>
                      <a:pt x="203745" y="220980"/>
                    </a:cubicBezTo>
                    <a:cubicBezTo>
                      <a:pt x="216127" y="219075"/>
                      <a:pt x="232320" y="221933"/>
                      <a:pt x="238987" y="215265"/>
                    </a:cubicBezTo>
                    <a:cubicBezTo>
                      <a:pt x="252322" y="200025"/>
                      <a:pt x="259942" y="180975"/>
                      <a:pt x="270420" y="162877"/>
                    </a:cubicBezTo>
                    <a:cubicBezTo>
                      <a:pt x="269467" y="162877"/>
                      <a:pt x="268515" y="161925"/>
                      <a:pt x="268515" y="161925"/>
                    </a:cubicBezTo>
                    <a:cubicBezTo>
                      <a:pt x="245655" y="180022"/>
                      <a:pt x="224700" y="198120"/>
                      <a:pt x="202792" y="216217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9" name="Freeform: Shape 28">
                <a:extLst>
                  <a:ext uri="{FF2B5EF4-FFF2-40B4-BE49-F238E27FC236}">
                    <a16:creationId xmlns:a16="http://schemas.microsoft.com/office/drawing/2014/main" id="{8E34A09F-C68B-4CA6-8BD9-B14B1C29443D}"/>
                  </a:ext>
                </a:extLst>
              </p:cNvPr>
              <p:cNvSpPr/>
              <p:nvPr/>
            </p:nvSpPr>
            <p:spPr>
              <a:xfrm>
                <a:off x="7494617" y="2974709"/>
                <a:ext cx="320039" cy="141043"/>
              </a:xfrm>
              <a:custGeom>
                <a:avLst/>
                <a:gdLst>
                  <a:gd name="connsiteX0" fmla="*/ 312420 w 320039"/>
                  <a:gd name="connsiteY0" fmla="*/ 50910 h 141043"/>
                  <a:gd name="connsiteX1" fmla="*/ 277178 w 320039"/>
                  <a:gd name="connsiteY1" fmla="*/ 116633 h 141043"/>
                  <a:gd name="connsiteX2" fmla="*/ 90488 w 320039"/>
                  <a:gd name="connsiteY2" fmla="*/ 138540 h 141043"/>
                  <a:gd name="connsiteX3" fmla="*/ 0 w 320039"/>
                  <a:gd name="connsiteY3" fmla="*/ 123300 h 141043"/>
                  <a:gd name="connsiteX4" fmla="*/ 204788 w 320039"/>
                  <a:gd name="connsiteY4" fmla="*/ 5190 h 141043"/>
                  <a:gd name="connsiteX5" fmla="*/ 320040 w 320039"/>
                  <a:gd name="connsiteY5" fmla="*/ 25193 h 141043"/>
                  <a:gd name="connsiteX6" fmla="*/ 180023 w 320039"/>
                  <a:gd name="connsiteY6" fmla="*/ 81390 h 141043"/>
                  <a:gd name="connsiteX7" fmla="*/ 312420 w 320039"/>
                  <a:gd name="connsiteY7" fmla="*/ 50910 h 1410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20039" h="141043">
                    <a:moveTo>
                      <a:pt x="312420" y="50910"/>
                    </a:moveTo>
                    <a:cubicBezTo>
                      <a:pt x="319088" y="82343"/>
                      <a:pt x="306705" y="107108"/>
                      <a:pt x="277178" y="116633"/>
                    </a:cubicBezTo>
                    <a:cubicBezTo>
                      <a:pt x="216218" y="135683"/>
                      <a:pt x="154305" y="146160"/>
                      <a:pt x="90488" y="138540"/>
                    </a:cubicBezTo>
                    <a:cubicBezTo>
                      <a:pt x="60007" y="134730"/>
                      <a:pt x="30480" y="129968"/>
                      <a:pt x="0" y="123300"/>
                    </a:cubicBezTo>
                    <a:cubicBezTo>
                      <a:pt x="61913" y="69960"/>
                      <a:pt x="126682" y="25193"/>
                      <a:pt x="204788" y="5190"/>
                    </a:cubicBezTo>
                    <a:cubicBezTo>
                      <a:pt x="244793" y="-5287"/>
                      <a:pt x="282893" y="-525"/>
                      <a:pt x="320040" y="25193"/>
                    </a:cubicBezTo>
                    <a:cubicBezTo>
                      <a:pt x="276225" y="54720"/>
                      <a:pt x="225743" y="62340"/>
                      <a:pt x="180023" y="81390"/>
                    </a:cubicBezTo>
                    <a:cubicBezTo>
                      <a:pt x="224790" y="70913"/>
                      <a:pt x="268605" y="61388"/>
                      <a:pt x="312420" y="5091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30" name="Freeform: Shape 29">
                <a:extLst>
                  <a:ext uri="{FF2B5EF4-FFF2-40B4-BE49-F238E27FC236}">
                    <a16:creationId xmlns:a16="http://schemas.microsoft.com/office/drawing/2014/main" id="{CB7C2657-790E-4C05-A4CD-808C09A4F58A}"/>
                  </a:ext>
                </a:extLst>
              </p:cNvPr>
              <p:cNvSpPr/>
              <p:nvPr/>
            </p:nvSpPr>
            <p:spPr>
              <a:xfrm>
                <a:off x="11242705" y="2425921"/>
                <a:ext cx="333375" cy="135319"/>
              </a:xfrm>
              <a:custGeom>
                <a:avLst/>
                <a:gdLst>
                  <a:gd name="connsiteX0" fmla="*/ 0 w 333375"/>
                  <a:gd name="connsiteY0" fmla="*/ 65346 h 135319"/>
                  <a:gd name="connsiteX1" fmla="*/ 110490 w 333375"/>
                  <a:gd name="connsiteY1" fmla="*/ 1529 h 135319"/>
                  <a:gd name="connsiteX2" fmla="*/ 324803 w 333375"/>
                  <a:gd name="connsiteY2" fmla="*/ 30104 h 135319"/>
                  <a:gd name="connsiteX3" fmla="*/ 333375 w 333375"/>
                  <a:gd name="connsiteY3" fmla="*/ 33914 h 135319"/>
                  <a:gd name="connsiteX4" fmla="*/ 204788 w 333375"/>
                  <a:gd name="connsiteY4" fmla="*/ 105351 h 135319"/>
                  <a:gd name="connsiteX5" fmla="*/ 83820 w 333375"/>
                  <a:gd name="connsiteY5" fmla="*/ 133926 h 135319"/>
                  <a:gd name="connsiteX6" fmla="*/ 19050 w 333375"/>
                  <a:gd name="connsiteY6" fmla="*/ 106304 h 135319"/>
                  <a:gd name="connsiteX7" fmla="*/ 31432 w 333375"/>
                  <a:gd name="connsiteY7" fmla="*/ 82491 h 135319"/>
                  <a:gd name="connsiteX8" fmla="*/ 158115 w 333375"/>
                  <a:gd name="connsiteY8" fmla="*/ 60584 h 135319"/>
                  <a:gd name="connsiteX9" fmla="*/ 0 w 333375"/>
                  <a:gd name="connsiteY9" fmla="*/ 65346 h 1353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33375" h="135319">
                    <a:moveTo>
                      <a:pt x="0" y="65346"/>
                    </a:moveTo>
                    <a:cubicBezTo>
                      <a:pt x="27622" y="23436"/>
                      <a:pt x="65722" y="5339"/>
                      <a:pt x="110490" y="1529"/>
                    </a:cubicBezTo>
                    <a:cubicBezTo>
                      <a:pt x="183832" y="-4186"/>
                      <a:pt x="255270" y="6291"/>
                      <a:pt x="324803" y="30104"/>
                    </a:cubicBezTo>
                    <a:cubicBezTo>
                      <a:pt x="326707" y="31056"/>
                      <a:pt x="329565" y="32009"/>
                      <a:pt x="333375" y="33914"/>
                    </a:cubicBezTo>
                    <a:cubicBezTo>
                      <a:pt x="293370" y="67251"/>
                      <a:pt x="250507" y="91064"/>
                      <a:pt x="204788" y="105351"/>
                    </a:cubicBezTo>
                    <a:cubicBezTo>
                      <a:pt x="165735" y="117734"/>
                      <a:pt x="124778" y="126306"/>
                      <a:pt x="83820" y="133926"/>
                    </a:cubicBezTo>
                    <a:cubicBezTo>
                      <a:pt x="54293" y="139641"/>
                      <a:pt x="30480" y="127259"/>
                      <a:pt x="19050" y="106304"/>
                    </a:cubicBezTo>
                    <a:cubicBezTo>
                      <a:pt x="11430" y="91064"/>
                      <a:pt x="15240" y="85349"/>
                      <a:pt x="31432" y="82491"/>
                    </a:cubicBezTo>
                    <a:cubicBezTo>
                      <a:pt x="74295" y="76776"/>
                      <a:pt x="116205" y="69156"/>
                      <a:pt x="158115" y="60584"/>
                    </a:cubicBezTo>
                    <a:cubicBezTo>
                      <a:pt x="107632" y="63441"/>
                      <a:pt x="55245" y="75824"/>
                      <a:pt x="0" y="6534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31" name="Freeform: Shape 30">
                <a:extLst>
                  <a:ext uri="{FF2B5EF4-FFF2-40B4-BE49-F238E27FC236}">
                    <a16:creationId xmlns:a16="http://schemas.microsoft.com/office/drawing/2014/main" id="{0D4E2D06-8111-4E3C-884B-ADFCBF9A7439}"/>
                  </a:ext>
                </a:extLst>
              </p:cNvPr>
              <p:cNvSpPr/>
              <p:nvPr/>
            </p:nvSpPr>
            <p:spPr>
              <a:xfrm>
                <a:off x="11048360" y="2736059"/>
                <a:ext cx="82901" cy="81915"/>
              </a:xfrm>
              <a:custGeom>
                <a:avLst/>
                <a:gdLst>
                  <a:gd name="connsiteX0" fmla="*/ 82902 w 82901"/>
                  <a:gd name="connsiteY0" fmla="*/ 40005 h 81915"/>
                  <a:gd name="connsiteX1" fmla="*/ 42897 w 82901"/>
                  <a:gd name="connsiteY1" fmla="*/ 81915 h 81915"/>
                  <a:gd name="connsiteX2" fmla="*/ 34 w 82901"/>
                  <a:gd name="connsiteY2" fmla="*/ 43815 h 81915"/>
                  <a:gd name="connsiteX3" fmla="*/ 39087 w 82901"/>
                  <a:gd name="connsiteY3" fmla="*/ 0 h 81915"/>
                  <a:gd name="connsiteX4" fmla="*/ 82902 w 82901"/>
                  <a:gd name="connsiteY4" fmla="*/ 40005 h 819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2901" h="81915">
                    <a:moveTo>
                      <a:pt x="82902" y="40005"/>
                    </a:moveTo>
                    <a:cubicBezTo>
                      <a:pt x="82902" y="60960"/>
                      <a:pt x="62899" y="81915"/>
                      <a:pt x="42897" y="81915"/>
                    </a:cubicBezTo>
                    <a:cubicBezTo>
                      <a:pt x="22894" y="81915"/>
                      <a:pt x="987" y="62865"/>
                      <a:pt x="34" y="43815"/>
                    </a:cubicBezTo>
                    <a:cubicBezTo>
                      <a:pt x="-918" y="20955"/>
                      <a:pt x="18132" y="0"/>
                      <a:pt x="39087" y="0"/>
                    </a:cubicBezTo>
                    <a:cubicBezTo>
                      <a:pt x="63852" y="0"/>
                      <a:pt x="82902" y="17145"/>
                      <a:pt x="82902" y="400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32" name="Freeform: Shape 31">
                <a:extLst>
                  <a:ext uri="{FF2B5EF4-FFF2-40B4-BE49-F238E27FC236}">
                    <a16:creationId xmlns:a16="http://schemas.microsoft.com/office/drawing/2014/main" id="{E896C8E8-BFF9-483B-BCAE-2D557D76555B}"/>
                  </a:ext>
                </a:extLst>
              </p:cNvPr>
              <p:cNvSpPr/>
              <p:nvPr/>
            </p:nvSpPr>
            <p:spPr>
              <a:xfrm>
                <a:off x="8023285" y="3162906"/>
                <a:ext cx="80758" cy="82576"/>
              </a:xfrm>
              <a:custGeom>
                <a:avLst/>
                <a:gdLst>
                  <a:gd name="connsiteX0" fmla="*/ 76170 w 80758"/>
                  <a:gd name="connsiteY0" fmla="*/ 69406 h 82576"/>
                  <a:gd name="connsiteX1" fmla="*/ 60930 w 80758"/>
                  <a:gd name="connsiteY1" fmla="*/ 77026 h 82576"/>
                  <a:gd name="connsiteX2" fmla="*/ 10447 w 80758"/>
                  <a:gd name="connsiteY2" fmla="*/ 69406 h 82576"/>
                  <a:gd name="connsiteX3" fmla="*/ 7590 w 80758"/>
                  <a:gd name="connsiteY3" fmla="*/ 17971 h 82576"/>
                  <a:gd name="connsiteX4" fmla="*/ 55215 w 80758"/>
                  <a:gd name="connsiteY4" fmla="*/ 2731 h 82576"/>
                  <a:gd name="connsiteX5" fmla="*/ 79980 w 80758"/>
                  <a:gd name="connsiteY5" fmla="*/ 49404 h 82576"/>
                  <a:gd name="connsiteX6" fmla="*/ 76170 w 80758"/>
                  <a:gd name="connsiteY6" fmla="*/ 69406 h 82576"/>
                  <a:gd name="connsiteX7" fmla="*/ 76170 w 80758"/>
                  <a:gd name="connsiteY7" fmla="*/ 69406 h 825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0758" h="82576">
                    <a:moveTo>
                      <a:pt x="76170" y="69406"/>
                    </a:moveTo>
                    <a:cubicBezTo>
                      <a:pt x="71407" y="72263"/>
                      <a:pt x="65692" y="74169"/>
                      <a:pt x="60930" y="77026"/>
                    </a:cubicBezTo>
                    <a:cubicBezTo>
                      <a:pt x="43785" y="86551"/>
                      <a:pt x="22830" y="83694"/>
                      <a:pt x="10447" y="69406"/>
                    </a:cubicBezTo>
                    <a:cubicBezTo>
                      <a:pt x="-1935" y="54166"/>
                      <a:pt x="-3840" y="33211"/>
                      <a:pt x="7590" y="17971"/>
                    </a:cubicBezTo>
                    <a:cubicBezTo>
                      <a:pt x="19020" y="1779"/>
                      <a:pt x="38070" y="-3937"/>
                      <a:pt x="55215" y="2731"/>
                    </a:cubicBezTo>
                    <a:cubicBezTo>
                      <a:pt x="73312" y="10351"/>
                      <a:pt x="83790" y="30354"/>
                      <a:pt x="79980" y="49404"/>
                    </a:cubicBezTo>
                    <a:cubicBezTo>
                      <a:pt x="79027" y="57024"/>
                      <a:pt x="77122" y="62738"/>
                      <a:pt x="76170" y="69406"/>
                    </a:cubicBezTo>
                    <a:cubicBezTo>
                      <a:pt x="76170" y="69406"/>
                      <a:pt x="76170" y="69406"/>
                      <a:pt x="76170" y="6940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33" name="Freeform: Shape 32">
                <a:extLst>
                  <a:ext uri="{FF2B5EF4-FFF2-40B4-BE49-F238E27FC236}">
                    <a16:creationId xmlns:a16="http://schemas.microsoft.com/office/drawing/2014/main" id="{7ED942BE-8AB4-4E23-941A-BE712C066947}"/>
                  </a:ext>
                </a:extLst>
              </p:cNvPr>
              <p:cNvSpPr/>
              <p:nvPr/>
            </p:nvSpPr>
            <p:spPr>
              <a:xfrm>
                <a:off x="9677895" y="2364584"/>
                <a:ext cx="48945" cy="76200"/>
              </a:xfrm>
              <a:custGeom>
                <a:avLst/>
                <a:gdLst>
                  <a:gd name="connsiteX0" fmla="*/ 3662 w 48945"/>
                  <a:gd name="connsiteY0" fmla="*/ 76200 h 76200"/>
                  <a:gd name="connsiteX1" fmla="*/ 43667 w 48945"/>
                  <a:gd name="connsiteY1" fmla="*/ 0 h 76200"/>
                  <a:gd name="connsiteX2" fmla="*/ 3662 w 48945"/>
                  <a:gd name="connsiteY2" fmla="*/ 76200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8945" h="76200">
                    <a:moveTo>
                      <a:pt x="3662" y="76200"/>
                    </a:moveTo>
                    <a:cubicBezTo>
                      <a:pt x="-5863" y="38100"/>
                      <a:pt x="1757" y="23813"/>
                      <a:pt x="43667" y="0"/>
                    </a:cubicBezTo>
                    <a:cubicBezTo>
                      <a:pt x="57002" y="30480"/>
                      <a:pt x="45572" y="52388"/>
                      <a:pt x="3662" y="7620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34" name="Freeform: Shape 33">
                <a:extLst>
                  <a:ext uri="{FF2B5EF4-FFF2-40B4-BE49-F238E27FC236}">
                    <a16:creationId xmlns:a16="http://schemas.microsoft.com/office/drawing/2014/main" id="{41C242E4-A3DE-4FE7-85EF-AC2AC6729F01}"/>
                  </a:ext>
                </a:extLst>
              </p:cNvPr>
              <p:cNvSpPr/>
              <p:nvPr/>
            </p:nvSpPr>
            <p:spPr>
              <a:xfrm>
                <a:off x="9914911" y="2364584"/>
                <a:ext cx="46402" cy="76200"/>
              </a:xfrm>
              <a:custGeom>
                <a:avLst/>
                <a:gdLst>
                  <a:gd name="connsiteX0" fmla="*/ 42872 w 46402"/>
                  <a:gd name="connsiteY0" fmla="*/ 0 h 76200"/>
                  <a:gd name="connsiteX1" fmla="*/ 2866 w 46402"/>
                  <a:gd name="connsiteY1" fmla="*/ 76200 h 76200"/>
                  <a:gd name="connsiteX2" fmla="*/ 42872 w 46402"/>
                  <a:gd name="connsiteY2" fmla="*/ 0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6402" h="76200">
                    <a:moveTo>
                      <a:pt x="42872" y="0"/>
                    </a:moveTo>
                    <a:cubicBezTo>
                      <a:pt x="51444" y="40958"/>
                      <a:pt x="46681" y="49530"/>
                      <a:pt x="2866" y="76200"/>
                    </a:cubicBezTo>
                    <a:cubicBezTo>
                      <a:pt x="-4753" y="37148"/>
                      <a:pt x="962" y="26670"/>
                      <a:pt x="42872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35" name="Freeform: Shape 34">
                <a:extLst>
                  <a:ext uri="{FF2B5EF4-FFF2-40B4-BE49-F238E27FC236}">
                    <a16:creationId xmlns:a16="http://schemas.microsoft.com/office/drawing/2014/main" id="{07801EBA-9C52-4D87-B2CA-2333866FCACD}"/>
                  </a:ext>
                </a:extLst>
              </p:cNvPr>
              <p:cNvSpPr/>
              <p:nvPr/>
            </p:nvSpPr>
            <p:spPr>
              <a:xfrm>
                <a:off x="9434859" y="2649382"/>
                <a:ext cx="66675" cy="59054"/>
              </a:xfrm>
              <a:custGeom>
                <a:avLst/>
                <a:gdLst>
                  <a:gd name="connsiteX0" fmla="*/ 0 w 66675"/>
                  <a:gd name="connsiteY0" fmla="*/ 54292 h 59054"/>
                  <a:gd name="connsiteX1" fmla="*/ 64770 w 66675"/>
                  <a:gd name="connsiteY1" fmla="*/ 0 h 59054"/>
                  <a:gd name="connsiteX2" fmla="*/ 66675 w 66675"/>
                  <a:gd name="connsiteY2" fmla="*/ 952 h 59054"/>
                  <a:gd name="connsiteX3" fmla="*/ 35242 w 66675"/>
                  <a:gd name="connsiteY3" fmla="*/ 53340 h 59054"/>
                  <a:gd name="connsiteX4" fmla="*/ 0 w 66675"/>
                  <a:gd name="connsiteY4" fmla="*/ 59055 h 59054"/>
                  <a:gd name="connsiteX5" fmla="*/ 0 w 66675"/>
                  <a:gd name="connsiteY5" fmla="*/ 54292 h 590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6675" h="59054">
                    <a:moveTo>
                      <a:pt x="0" y="54292"/>
                    </a:moveTo>
                    <a:cubicBezTo>
                      <a:pt x="21908" y="36195"/>
                      <a:pt x="42863" y="18097"/>
                      <a:pt x="64770" y="0"/>
                    </a:cubicBezTo>
                    <a:cubicBezTo>
                      <a:pt x="65723" y="0"/>
                      <a:pt x="66675" y="952"/>
                      <a:pt x="66675" y="952"/>
                    </a:cubicBezTo>
                    <a:cubicBezTo>
                      <a:pt x="56198" y="19050"/>
                      <a:pt x="48578" y="38100"/>
                      <a:pt x="35242" y="53340"/>
                    </a:cubicBezTo>
                    <a:cubicBezTo>
                      <a:pt x="29528" y="60008"/>
                      <a:pt x="12383" y="57150"/>
                      <a:pt x="0" y="59055"/>
                    </a:cubicBezTo>
                    <a:cubicBezTo>
                      <a:pt x="953" y="57150"/>
                      <a:pt x="0" y="56197"/>
                      <a:pt x="0" y="5429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  <p:grpSp>
        <p:nvGrpSpPr>
          <p:cNvPr id="443" name="그룹 442">
            <a:extLst>
              <a:ext uri="{FF2B5EF4-FFF2-40B4-BE49-F238E27FC236}">
                <a16:creationId xmlns:a16="http://schemas.microsoft.com/office/drawing/2014/main" id="{4C2CB37D-96AF-410C-BFE6-9B18B6093E4D}"/>
              </a:ext>
            </a:extLst>
          </p:cNvPr>
          <p:cNvGrpSpPr/>
          <p:nvPr/>
        </p:nvGrpSpPr>
        <p:grpSpPr>
          <a:xfrm>
            <a:off x="452324" y="2980889"/>
            <a:ext cx="3298188" cy="3713492"/>
            <a:chOff x="452324" y="3925635"/>
            <a:chExt cx="2459098" cy="2768745"/>
          </a:xfrm>
        </p:grpSpPr>
        <p:grpSp>
          <p:nvGrpSpPr>
            <p:cNvPr id="365" name="Group 535">
              <a:extLst>
                <a:ext uri="{FF2B5EF4-FFF2-40B4-BE49-F238E27FC236}">
                  <a16:creationId xmlns:a16="http://schemas.microsoft.com/office/drawing/2014/main" id="{F093E748-94E5-4135-959C-A650920210A0}"/>
                </a:ext>
              </a:extLst>
            </p:cNvPr>
            <p:cNvGrpSpPr/>
            <p:nvPr/>
          </p:nvGrpSpPr>
          <p:grpSpPr>
            <a:xfrm rot="408257">
              <a:off x="2214001" y="6026502"/>
              <a:ext cx="697421" cy="655579"/>
              <a:chOff x="5903628" y="805233"/>
              <a:chExt cx="5796431" cy="5448665"/>
            </a:xfrm>
          </p:grpSpPr>
          <p:sp>
            <p:nvSpPr>
              <p:cNvPr id="366" name="Freeform: Shape 588">
                <a:extLst>
                  <a:ext uri="{FF2B5EF4-FFF2-40B4-BE49-F238E27FC236}">
                    <a16:creationId xmlns:a16="http://schemas.microsoft.com/office/drawing/2014/main" id="{2BB49637-5E3B-4F16-8661-11971BEC94FD}"/>
                  </a:ext>
                </a:extLst>
              </p:cNvPr>
              <p:cNvSpPr/>
              <p:nvPr/>
            </p:nvSpPr>
            <p:spPr>
              <a:xfrm>
                <a:off x="7934146" y="805233"/>
                <a:ext cx="1746595" cy="1793672"/>
              </a:xfrm>
              <a:custGeom>
                <a:avLst/>
                <a:gdLst>
                  <a:gd name="connsiteX0" fmla="*/ 662126 w 1746595"/>
                  <a:gd name="connsiteY0" fmla="*/ 275 h 1793672"/>
                  <a:gd name="connsiteX1" fmla="*/ 718763 w 1746595"/>
                  <a:gd name="connsiteY1" fmla="*/ 32157 h 1793672"/>
                  <a:gd name="connsiteX2" fmla="*/ 931867 w 1746595"/>
                  <a:gd name="connsiteY2" fmla="*/ 95658 h 1793672"/>
                  <a:gd name="connsiteX3" fmla="*/ 1203086 w 1746595"/>
                  <a:gd name="connsiteY3" fmla="*/ 69829 h 1793672"/>
                  <a:gd name="connsiteX4" fmla="*/ 1400045 w 1746595"/>
                  <a:gd name="connsiteY4" fmla="*/ 119337 h 1793672"/>
                  <a:gd name="connsiteX5" fmla="*/ 1571307 w 1746595"/>
                  <a:gd name="connsiteY5" fmla="*/ 165213 h 1793672"/>
                  <a:gd name="connsiteX6" fmla="*/ 1736350 w 1746595"/>
                  <a:gd name="connsiteY6" fmla="*/ 217161 h 1793672"/>
                  <a:gd name="connsiteX7" fmla="*/ 1740149 w 1746595"/>
                  <a:gd name="connsiteY7" fmla="*/ 217276 h 1793672"/>
                  <a:gd name="connsiteX8" fmla="*/ 1732615 w 1746595"/>
                  <a:gd name="connsiteY8" fmla="*/ 259250 h 1793672"/>
                  <a:gd name="connsiteX9" fmla="*/ 1577631 w 1746595"/>
                  <a:gd name="connsiteY9" fmla="*/ 863040 h 1793672"/>
                  <a:gd name="connsiteX10" fmla="*/ 1556105 w 1746595"/>
                  <a:gd name="connsiteY10" fmla="*/ 1226819 h 1793672"/>
                  <a:gd name="connsiteX11" fmla="*/ 1535811 w 1746595"/>
                  <a:gd name="connsiteY11" fmla="*/ 1241145 h 1793672"/>
                  <a:gd name="connsiteX12" fmla="*/ 1527213 w 1746595"/>
                  <a:gd name="connsiteY12" fmla="*/ 1321172 h 1793672"/>
                  <a:gd name="connsiteX13" fmla="*/ 909353 w 1746595"/>
                  <a:gd name="connsiteY13" fmla="*/ 1793672 h 1793672"/>
                  <a:gd name="connsiteX14" fmla="*/ 291493 w 1746595"/>
                  <a:gd name="connsiteY14" fmla="*/ 1321172 h 1793672"/>
                  <a:gd name="connsiteX15" fmla="*/ 285889 w 1746595"/>
                  <a:gd name="connsiteY15" fmla="*/ 1269008 h 1793672"/>
                  <a:gd name="connsiteX16" fmla="*/ 276417 w 1746595"/>
                  <a:gd name="connsiteY16" fmla="*/ 1261259 h 1793672"/>
                  <a:gd name="connsiteX17" fmla="*/ 148343 w 1746595"/>
                  <a:gd name="connsiteY17" fmla="*/ 539081 h 1793672"/>
                  <a:gd name="connsiteX18" fmla="*/ 7351 w 1746595"/>
                  <a:gd name="connsiteY18" fmla="*/ 110724 h 1793672"/>
                  <a:gd name="connsiteX19" fmla="*/ 5198 w 1746595"/>
                  <a:gd name="connsiteY19" fmla="*/ 76284 h 1793672"/>
                  <a:gd name="connsiteX20" fmla="*/ 17524 w 1746595"/>
                  <a:gd name="connsiteY20" fmla="*/ 78074 h 1793672"/>
                  <a:gd name="connsiteX21" fmla="*/ 350678 w 1746595"/>
                  <a:gd name="connsiteY21" fmla="*/ 35389 h 1793672"/>
                  <a:gd name="connsiteX22" fmla="*/ 594994 w 1746595"/>
                  <a:gd name="connsiteY22" fmla="*/ 6329 h 1793672"/>
                  <a:gd name="connsiteX23" fmla="*/ 662126 w 1746595"/>
                  <a:gd name="connsiteY23" fmla="*/ 275 h 17936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1746595" h="1793672">
                    <a:moveTo>
                      <a:pt x="662126" y="275"/>
                    </a:moveTo>
                    <a:cubicBezTo>
                      <a:pt x="683786" y="1754"/>
                      <a:pt x="703696" y="9557"/>
                      <a:pt x="718763" y="32157"/>
                    </a:cubicBezTo>
                    <a:cubicBezTo>
                      <a:pt x="772576" y="116109"/>
                      <a:pt x="852222" y="104269"/>
                      <a:pt x="931867" y="95658"/>
                    </a:cubicBezTo>
                    <a:cubicBezTo>
                      <a:pt x="1022273" y="85971"/>
                      <a:pt x="1112680" y="70904"/>
                      <a:pt x="1203086" y="69829"/>
                    </a:cubicBezTo>
                    <a:cubicBezTo>
                      <a:pt x="1270892" y="68751"/>
                      <a:pt x="1334392" y="101042"/>
                      <a:pt x="1400045" y="119337"/>
                    </a:cubicBezTo>
                    <a:cubicBezTo>
                      <a:pt x="1457088" y="135480"/>
                      <a:pt x="1514399" y="149741"/>
                      <a:pt x="1571307" y="165213"/>
                    </a:cubicBezTo>
                    <a:lnTo>
                      <a:pt x="1736350" y="217161"/>
                    </a:lnTo>
                    <a:lnTo>
                      <a:pt x="1740149" y="217276"/>
                    </a:lnTo>
                    <a:cubicBezTo>
                      <a:pt x="1755216" y="234496"/>
                      <a:pt x="1740149" y="247411"/>
                      <a:pt x="1732615" y="259250"/>
                    </a:cubicBezTo>
                    <a:cubicBezTo>
                      <a:pt x="1637903" y="449750"/>
                      <a:pt x="1600231" y="654242"/>
                      <a:pt x="1577631" y="863040"/>
                    </a:cubicBezTo>
                    <a:cubicBezTo>
                      <a:pt x="1563638" y="983580"/>
                      <a:pt x="1556105" y="1105200"/>
                      <a:pt x="1556105" y="1226819"/>
                    </a:cubicBezTo>
                    <a:lnTo>
                      <a:pt x="1535811" y="1241145"/>
                    </a:lnTo>
                    <a:lnTo>
                      <a:pt x="1527213" y="1321172"/>
                    </a:lnTo>
                    <a:cubicBezTo>
                      <a:pt x="1468405" y="1590827"/>
                      <a:pt x="1214125" y="1793672"/>
                      <a:pt x="909353" y="1793672"/>
                    </a:cubicBezTo>
                    <a:cubicBezTo>
                      <a:pt x="604581" y="1793672"/>
                      <a:pt x="350301" y="1590827"/>
                      <a:pt x="291493" y="1321172"/>
                    </a:cubicBezTo>
                    <a:lnTo>
                      <a:pt x="285889" y="1269008"/>
                    </a:lnTo>
                    <a:lnTo>
                      <a:pt x="276417" y="1261259"/>
                    </a:lnTo>
                    <a:cubicBezTo>
                      <a:pt x="263503" y="1014793"/>
                      <a:pt x="212918" y="775861"/>
                      <a:pt x="148343" y="539081"/>
                    </a:cubicBezTo>
                    <a:cubicBezTo>
                      <a:pt x="108519" y="393783"/>
                      <a:pt x="62239" y="250642"/>
                      <a:pt x="7351" y="110724"/>
                    </a:cubicBezTo>
                    <a:cubicBezTo>
                      <a:pt x="3045" y="99963"/>
                      <a:pt x="-5567" y="88124"/>
                      <a:pt x="5198" y="76284"/>
                    </a:cubicBezTo>
                    <a:lnTo>
                      <a:pt x="17524" y="78074"/>
                    </a:lnTo>
                    <a:lnTo>
                      <a:pt x="350678" y="35389"/>
                    </a:lnTo>
                    <a:cubicBezTo>
                      <a:pt x="431398" y="24624"/>
                      <a:pt x="513196" y="14937"/>
                      <a:pt x="594994" y="6329"/>
                    </a:cubicBezTo>
                    <a:cubicBezTo>
                      <a:pt x="617058" y="3639"/>
                      <a:pt x="640466" y="-1205"/>
                      <a:pt x="662126" y="275"/>
                    </a:cubicBezTo>
                    <a:close/>
                  </a:path>
                </a:pathLst>
              </a:custGeom>
              <a:solidFill>
                <a:srgbClr val="5E3611"/>
              </a:solidFill>
              <a:ln w="317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367" name="Freeform: Shape 589">
                <a:extLst>
                  <a:ext uri="{FF2B5EF4-FFF2-40B4-BE49-F238E27FC236}">
                    <a16:creationId xmlns:a16="http://schemas.microsoft.com/office/drawing/2014/main" id="{16641A6C-0B44-4D2B-A695-F7786BAA028C}"/>
                  </a:ext>
                </a:extLst>
              </p:cNvPr>
              <p:cNvSpPr/>
              <p:nvPr/>
            </p:nvSpPr>
            <p:spPr>
              <a:xfrm>
                <a:off x="7919411" y="881518"/>
                <a:ext cx="1746595" cy="1259914"/>
              </a:xfrm>
              <a:custGeom>
                <a:avLst/>
                <a:gdLst>
                  <a:gd name="connsiteX0" fmla="*/ 1245061 w 1746595"/>
                  <a:gd name="connsiteY0" fmla="*/ 499390 h 1259914"/>
                  <a:gd name="connsiteX1" fmla="*/ 1205240 w 1746595"/>
                  <a:gd name="connsiteY1" fmla="*/ 739397 h 1259914"/>
                  <a:gd name="connsiteX2" fmla="*/ 1211699 w 1746595"/>
                  <a:gd name="connsiteY2" fmla="*/ 1130086 h 1259914"/>
                  <a:gd name="connsiteX3" fmla="*/ 1220307 w 1746595"/>
                  <a:gd name="connsiteY3" fmla="*/ 1078426 h 1259914"/>
                  <a:gd name="connsiteX4" fmla="*/ 1240755 w 1746595"/>
                  <a:gd name="connsiteY4" fmla="*/ 725408 h 1259914"/>
                  <a:gd name="connsiteX5" fmla="*/ 1245061 w 1746595"/>
                  <a:gd name="connsiteY5" fmla="*/ 499390 h 1259914"/>
                  <a:gd name="connsiteX6" fmla="*/ 495976 w 1746595"/>
                  <a:gd name="connsiteY6" fmla="*/ 404678 h 1259914"/>
                  <a:gd name="connsiteX7" fmla="*/ 556248 w 1746595"/>
                  <a:gd name="connsiteY7" fmla="*/ 768457 h 1259914"/>
                  <a:gd name="connsiteX8" fmla="*/ 495976 w 1746595"/>
                  <a:gd name="connsiteY8" fmla="*/ 404678 h 1259914"/>
                  <a:gd name="connsiteX9" fmla="*/ 923255 w 1746595"/>
                  <a:gd name="connsiteY9" fmla="*/ 373468 h 1259914"/>
                  <a:gd name="connsiteX10" fmla="*/ 915722 w 1746595"/>
                  <a:gd name="connsiteY10" fmla="*/ 927747 h 1259914"/>
                  <a:gd name="connsiteX11" fmla="*/ 923255 w 1746595"/>
                  <a:gd name="connsiteY11" fmla="*/ 373468 h 1259914"/>
                  <a:gd name="connsiteX12" fmla="*/ 5198 w 1746595"/>
                  <a:gd name="connsiteY12" fmla="*/ 0 h 1259914"/>
                  <a:gd name="connsiteX13" fmla="*/ 424943 w 1746595"/>
                  <a:gd name="connsiteY13" fmla="*/ 120541 h 1259914"/>
                  <a:gd name="connsiteX14" fmla="*/ 478756 w 1746595"/>
                  <a:gd name="connsiteY14" fmla="*/ 182966 h 1259914"/>
                  <a:gd name="connsiteX15" fmla="*/ 564857 w 1746595"/>
                  <a:gd name="connsiteY15" fmla="*/ 242160 h 1259914"/>
                  <a:gd name="connsiteX16" fmla="*/ 692935 w 1746595"/>
                  <a:gd name="connsiteY16" fmla="*/ 231399 h 1259914"/>
                  <a:gd name="connsiteX17" fmla="*/ 878054 w 1746595"/>
                  <a:gd name="connsiteY17" fmla="*/ 254000 h 1259914"/>
                  <a:gd name="connsiteX18" fmla="*/ 1105147 w 1746595"/>
                  <a:gd name="connsiteY18" fmla="*/ 236779 h 1259914"/>
                  <a:gd name="connsiteX19" fmla="*/ 1606690 w 1746595"/>
                  <a:gd name="connsiteY19" fmla="*/ 144220 h 1259914"/>
                  <a:gd name="connsiteX20" fmla="*/ 1740149 w 1746595"/>
                  <a:gd name="connsiteY20" fmla="*/ 140992 h 1259914"/>
                  <a:gd name="connsiteX21" fmla="*/ 1732615 w 1746595"/>
                  <a:gd name="connsiteY21" fmla="*/ 182966 h 1259914"/>
                  <a:gd name="connsiteX22" fmla="*/ 1577631 w 1746595"/>
                  <a:gd name="connsiteY22" fmla="*/ 786756 h 1259914"/>
                  <a:gd name="connsiteX23" fmla="*/ 1556105 w 1746595"/>
                  <a:gd name="connsiteY23" fmla="*/ 1150535 h 1259914"/>
                  <a:gd name="connsiteX24" fmla="*/ 1519511 w 1746595"/>
                  <a:gd name="connsiteY24" fmla="*/ 1176366 h 1259914"/>
                  <a:gd name="connsiteX25" fmla="*/ 1480765 w 1746595"/>
                  <a:gd name="connsiteY25" fmla="*/ 1203273 h 1259914"/>
                  <a:gd name="connsiteX26" fmla="*/ 1480765 w 1746595"/>
                  <a:gd name="connsiteY26" fmla="*/ 1203272 h 1259914"/>
                  <a:gd name="connsiteX27" fmla="*/ 1480765 w 1746595"/>
                  <a:gd name="connsiteY27" fmla="*/ 1203272 h 1259914"/>
                  <a:gd name="connsiteX28" fmla="*/ 1581933 w 1746595"/>
                  <a:gd name="connsiteY28" fmla="*/ 304584 h 1259914"/>
                  <a:gd name="connsiteX29" fmla="*/ 1513052 w 1746595"/>
                  <a:gd name="connsiteY29" fmla="*/ 505848 h 1259914"/>
                  <a:gd name="connsiteX30" fmla="*/ 1460314 w 1746595"/>
                  <a:gd name="connsiteY30" fmla="*/ 1215111 h 1259914"/>
                  <a:gd name="connsiteX31" fmla="*/ 1460319 w 1746595"/>
                  <a:gd name="connsiteY31" fmla="*/ 1215108 h 1259914"/>
                  <a:gd name="connsiteX32" fmla="*/ 1460317 w 1746595"/>
                  <a:gd name="connsiteY32" fmla="*/ 1215113 h 1259914"/>
                  <a:gd name="connsiteX33" fmla="*/ 1382825 w 1746595"/>
                  <a:gd name="connsiteY33" fmla="*/ 1249553 h 1259914"/>
                  <a:gd name="connsiteX34" fmla="*/ 1381856 w 1746595"/>
                  <a:gd name="connsiteY34" fmla="*/ 1246807 h 1259914"/>
                  <a:gd name="connsiteX35" fmla="*/ 1385146 w 1746595"/>
                  <a:gd name="connsiteY35" fmla="*/ 1161533 h 1259914"/>
                  <a:gd name="connsiteX36" fmla="*/ 1376369 w 1746595"/>
                  <a:gd name="connsiteY36" fmla="*/ 885773 h 1259914"/>
                  <a:gd name="connsiteX37" fmla="*/ 1361299 w 1746595"/>
                  <a:gd name="connsiteY37" fmla="*/ 1235560 h 1259914"/>
                  <a:gd name="connsiteX38" fmla="*/ 1362693 w 1746595"/>
                  <a:gd name="connsiteY38" fmla="*/ 1236514 h 1259914"/>
                  <a:gd name="connsiteX39" fmla="*/ 1362377 w 1746595"/>
                  <a:gd name="connsiteY39" fmla="*/ 1236635 h 1259914"/>
                  <a:gd name="connsiteX40" fmla="*/ 1212773 w 1746595"/>
                  <a:gd name="connsiteY40" fmla="*/ 1131161 h 1259914"/>
                  <a:gd name="connsiteX41" fmla="*/ 784420 w 1746595"/>
                  <a:gd name="connsiteY41" fmla="*/ 1055822 h 1259914"/>
                  <a:gd name="connsiteX42" fmla="*/ 783050 w 1746595"/>
                  <a:gd name="connsiteY42" fmla="*/ 1053768 h 1259914"/>
                  <a:gd name="connsiteX43" fmla="*/ 783338 w 1746595"/>
                  <a:gd name="connsiteY43" fmla="*/ 1053672 h 1259914"/>
                  <a:gd name="connsiteX44" fmla="*/ 783338 w 1746595"/>
                  <a:gd name="connsiteY44" fmla="*/ 359476 h 1259914"/>
                  <a:gd name="connsiteX45" fmla="*/ 766118 w 1746595"/>
                  <a:gd name="connsiteY45" fmla="*/ 359476 h 1259914"/>
                  <a:gd name="connsiteX46" fmla="*/ 760737 w 1746595"/>
                  <a:gd name="connsiteY46" fmla="*/ 1061205 h 1259914"/>
                  <a:gd name="connsiteX47" fmla="*/ 761203 w 1746595"/>
                  <a:gd name="connsiteY47" fmla="*/ 1061050 h 1259914"/>
                  <a:gd name="connsiteX48" fmla="*/ 760741 w 1746595"/>
                  <a:gd name="connsiteY48" fmla="*/ 1062281 h 1259914"/>
                  <a:gd name="connsiteX49" fmla="*/ 503510 w 1746595"/>
                  <a:gd name="connsiteY49" fmla="*/ 1164527 h 1259914"/>
                  <a:gd name="connsiteX50" fmla="*/ 503509 w 1746595"/>
                  <a:gd name="connsiteY50" fmla="*/ 1164526 h 1259914"/>
                  <a:gd name="connsiteX51" fmla="*/ 475391 w 1746595"/>
                  <a:gd name="connsiteY51" fmla="*/ 904742 h 1259914"/>
                  <a:gd name="connsiteX52" fmla="*/ 410950 w 1746595"/>
                  <a:gd name="connsiteY52" fmla="*/ 652222 h 1259914"/>
                  <a:gd name="connsiteX53" fmla="*/ 471222 w 1746595"/>
                  <a:gd name="connsiteY53" fmla="*/ 1183900 h 1259914"/>
                  <a:gd name="connsiteX54" fmla="*/ 471223 w 1746595"/>
                  <a:gd name="connsiteY54" fmla="*/ 1183900 h 1259914"/>
                  <a:gd name="connsiteX55" fmla="*/ 471223 w 1746595"/>
                  <a:gd name="connsiteY55" fmla="*/ 1183900 h 1259914"/>
                  <a:gd name="connsiteX56" fmla="*/ 394809 w 1746595"/>
                  <a:gd name="connsiteY56" fmla="*/ 1250628 h 1259914"/>
                  <a:gd name="connsiteX57" fmla="*/ 376780 w 1746595"/>
                  <a:gd name="connsiteY57" fmla="*/ 1259911 h 1259914"/>
                  <a:gd name="connsiteX58" fmla="*/ 361464 w 1746595"/>
                  <a:gd name="connsiteY58" fmla="*/ 1248235 h 1259914"/>
                  <a:gd name="connsiteX59" fmla="*/ 371129 w 1746595"/>
                  <a:gd name="connsiteY59" fmla="*/ 1136542 h 1259914"/>
                  <a:gd name="connsiteX60" fmla="*/ 295790 w 1746595"/>
                  <a:gd name="connsiteY60" fmla="*/ 589797 h 1259914"/>
                  <a:gd name="connsiteX61" fmla="*/ 177399 w 1746595"/>
                  <a:gd name="connsiteY61" fmla="*/ 214178 h 1259914"/>
                  <a:gd name="connsiteX62" fmla="*/ 174171 w 1746595"/>
                  <a:gd name="connsiteY62" fmla="*/ 248618 h 1259914"/>
                  <a:gd name="connsiteX63" fmla="*/ 255969 w 1746595"/>
                  <a:gd name="connsiteY63" fmla="*/ 571502 h 1259914"/>
                  <a:gd name="connsiteX64" fmla="*/ 343297 w 1746595"/>
                  <a:gd name="connsiteY64" fmla="*/ 1070505 h 1259914"/>
                  <a:gd name="connsiteX65" fmla="*/ 350630 w 1746595"/>
                  <a:gd name="connsiteY65" fmla="*/ 1238755 h 1259914"/>
                  <a:gd name="connsiteX66" fmla="*/ 311936 w 1746595"/>
                  <a:gd name="connsiteY66" fmla="*/ 1214034 h 1259914"/>
                  <a:gd name="connsiteX67" fmla="*/ 276417 w 1746595"/>
                  <a:gd name="connsiteY67" fmla="*/ 1184975 h 1259914"/>
                  <a:gd name="connsiteX68" fmla="*/ 148343 w 1746595"/>
                  <a:gd name="connsiteY68" fmla="*/ 462797 h 1259914"/>
                  <a:gd name="connsiteX69" fmla="*/ 7351 w 1746595"/>
                  <a:gd name="connsiteY69" fmla="*/ 34440 h 1259914"/>
                  <a:gd name="connsiteX70" fmla="*/ 5198 w 1746595"/>
                  <a:gd name="connsiteY70" fmla="*/ 0 h 12599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</a:cxnLst>
                <a:rect l="l" t="t" r="r" b="b"/>
                <a:pathLst>
                  <a:path w="1746595" h="1259914">
                    <a:moveTo>
                      <a:pt x="1245061" y="499390"/>
                    </a:moveTo>
                    <a:cubicBezTo>
                      <a:pt x="1225688" y="579035"/>
                      <a:pt x="1209546" y="658677"/>
                      <a:pt x="1205240" y="739397"/>
                    </a:cubicBezTo>
                    <a:cubicBezTo>
                      <a:pt x="1197706" y="869628"/>
                      <a:pt x="1190172" y="999856"/>
                      <a:pt x="1211699" y="1130086"/>
                    </a:cubicBezTo>
                    <a:cubicBezTo>
                      <a:pt x="1222460" y="1113941"/>
                      <a:pt x="1221382" y="1095646"/>
                      <a:pt x="1220307" y="1078426"/>
                    </a:cubicBezTo>
                    <a:cubicBezTo>
                      <a:pt x="1222460" y="960035"/>
                      <a:pt x="1231072" y="842721"/>
                      <a:pt x="1240755" y="725408"/>
                    </a:cubicBezTo>
                    <a:cubicBezTo>
                      <a:pt x="1247214" y="650069"/>
                      <a:pt x="1238606" y="574729"/>
                      <a:pt x="1245061" y="499390"/>
                    </a:cubicBezTo>
                    <a:close/>
                    <a:moveTo>
                      <a:pt x="495976" y="404678"/>
                    </a:moveTo>
                    <a:cubicBezTo>
                      <a:pt x="485214" y="512305"/>
                      <a:pt x="518577" y="716797"/>
                      <a:pt x="556248" y="768457"/>
                    </a:cubicBezTo>
                    <a:cubicBezTo>
                      <a:pt x="543331" y="638230"/>
                      <a:pt x="541181" y="518764"/>
                      <a:pt x="495976" y="404678"/>
                    </a:cubicBezTo>
                    <a:close/>
                    <a:moveTo>
                      <a:pt x="923255" y="373468"/>
                    </a:moveTo>
                    <a:cubicBezTo>
                      <a:pt x="892043" y="557512"/>
                      <a:pt x="890968" y="742628"/>
                      <a:pt x="915722" y="927747"/>
                    </a:cubicBezTo>
                    <a:cubicBezTo>
                      <a:pt x="941550" y="742628"/>
                      <a:pt x="927561" y="557512"/>
                      <a:pt x="923255" y="373468"/>
                    </a:cubicBezTo>
                    <a:close/>
                    <a:moveTo>
                      <a:pt x="5198" y="0"/>
                    </a:moveTo>
                    <a:cubicBezTo>
                      <a:pt x="153724" y="8612"/>
                      <a:pt x="287182" y="73186"/>
                      <a:pt x="424943" y="120541"/>
                    </a:cubicBezTo>
                    <a:cubicBezTo>
                      <a:pt x="454003" y="130227"/>
                      <a:pt x="472301" y="153906"/>
                      <a:pt x="478756" y="182966"/>
                    </a:cubicBezTo>
                    <a:cubicBezTo>
                      <a:pt x="488443" y="232474"/>
                      <a:pt x="519655" y="245391"/>
                      <a:pt x="564857" y="242160"/>
                    </a:cubicBezTo>
                    <a:cubicBezTo>
                      <a:pt x="607909" y="238932"/>
                      <a:pt x="649883" y="231399"/>
                      <a:pt x="692935" y="231399"/>
                    </a:cubicBezTo>
                    <a:cubicBezTo>
                      <a:pt x="755360" y="231399"/>
                      <a:pt x="817782" y="232474"/>
                      <a:pt x="878054" y="254000"/>
                    </a:cubicBezTo>
                    <a:cubicBezTo>
                      <a:pt x="956621" y="283059"/>
                      <a:pt x="1030885" y="248619"/>
                      <a:pt x="1105147" y="236779"/>
                    </a:cubicBezTo>
                    <a:cubicBezTo>
                      <a:pt x="1273045" y="209873"/>
                      <a:pt x="1439866" y="174358"/>
                      <a:pt x="1606690" y="144220"/>
                    </a:cubicBezTo>
                    <a:cubicBezTo>
                      <a:pt x="1651892" y="136686"/>
                      <a:pt x="1696022" y="138839"/>
                      <a:pt x="1740149" y="140992"/>
                    </a:cubicBezTo>
                    <a:cubicBezTo>
                      <a:pt x="1755216" y="158212"/>
                      <a:pt x="1740149" y="171127"/>
                      <a:pt x="1732615" y="182966"/>
                    </a:cubicBezTo>
                    <a:cubicBezTo>
                      <a:pt x="1637903" y="373466"/>
                      <a:pt x="1600231" y="577958"/>
                      <a:pt x="1577631" y="786756"/>
                    </a:cubicBezTo>
                    <a:cubicBezTo>
                      <a:pt x="1563638" y="907296"/>
                      <a:pt x="1556105" y="1028916"/>
                      <a:pt x="1556105" y="1150535"/>
                    </a:cubicBezTo>
                    <a:cubicBezTo>
                      <a:pt x="1544265" y="1159146"/>
                      <a:pt x="1531351" y="1167755"/>
                      <a:pt x="1519511" y="1176366"/>
                    </a:cubicBezTo>
                    <a:cubicBezTo>
                      <a:pt x="1506597" y="1184975"/>
                      <a:pt x="1493683" y="1194661"/>
                      <a:pt x="1480765" y="1203273"/>
                    </a:cubicBezTo>
                    <a:lnTo>
                      <a:pt x="1480765" y="1203272"/>
                    </a:lnTo>
                    <a:lnTo>
                      <a:pt x="1480765" y="1203272"/>
                    </a:lnTo>
                    <a:cubicBezTo>
                      <a:pt x="1483993" y="900840"/>
                      <a:pt x="1511974" y="600557"/>
                      <a:pt x="1581933" y="304584"/>
                    </a:cubicBezTo>
                    <a:cubicBezTo>
                      <a:pt x="1549646" y="369159"/>
                      <a:pt x="1529194" y="436964"/>
                      <a:pt x="1513052" y="505848"/>
                    </a:cubicBezTo>
                    <a:cubicBezTo>
                      <a:pt x="1459239" y="739397"/>
                      <a:pt x="1452780" y="977254"/>
                      <a:pt x="1460314" y="1215111"/>
                    </a:cubicBezTo>
                    <a:lnTo>
                      <a:pt x="1460319" y="1215108"/>
                    </a:lnTo>
                    <a:lnTo>
                      <a:pt x="1460317" y="1215113"/>
                    </a:lnTo>
                    <a:cubicBezTo>
                      <a:pt x="1435564" y="1229102"/>
                      <a:pt x="1425877" y="1277534"/>
                      <a:pt x="1382825" y="1249553"/>
                    </a:cubicBezTo>
                    <a:lnTo>
                      <a:pt x="1381856" y="1246807"/>
                    </a:lnTo>
                    <a:lnTo>
                      <a:pt x="1385146" y="1161533"/>
                    </a:lnTo>
                    <a:cubicBezTo>
                      <a:pt x="1391301" y="1073245"/>
                      <a:pt x="1401391" y="983443"/>
                      <a:pt x="1376369" y="885773"/>
                    </a:cubicBezTo>
                    <a:cubicBezTo>
                      <a:pt x="1351612" y="1010620"/>
                      <a:pt x="1363452" y="1123631"/>
                      <a:pt x="1361299" y="1235560"/>
                    </a:cubicBezTo>
                    <a:lnTo>
                      <a:pt x="1362693" y="1236514"/>
                    </a:lnTo>
                    <a:lnTo>
                      <a:pt x="1362377" y="1236635"/>
                    </a:lnTo>
                    <a:cubicBezTo>
                      <a:pt x="1312866" y="1202195"/>
                      <a:pt x="1262284" y="1166680"/>
                      <a:pt x="1212773" y="1131161"/>
                    </a:cubicBezTo>
                    <a:cubicBezTo>
                      <a:pt x="1077165" y="1064434"/>
                      <a:pt x="934020" y="1043983"/>
                      <a:pt x="784420" y="1055822"/>
                    </a:cubicBezTo>
                    <a:lnTo>
                      <a:pt x="783050" y="1053768"/>
                    </a:lnTo>
                    <a:lnTo>
                      <a:pt x="783338" y="1053672"/>
                    </a:lnTo>
                    <a:cubicBezTo>
                      <a:pt x="783338" y="822273"/>
                      <a:pt x="783338" y="590875"/>
                      <a:pt x="783338" y="359476"/>
                    </a:cubicBezTo>
                    <a:cubicBezTo>
                      <a:pt x="776883" y="359476"/>
                      <a:pt x="771502" y="359476"/>
                      <a:pt x="766118" y="359476"/>
                    </a:cubicBezTo>
                    <a:cubicBezTo>
                      <a:pt x="744595" y="593028"/>
                      <a:pt x="744595" y="826579"/>
                      <a:pt x="760737" y="1061205"/>
                    </a:cubicBezTo>
                    <a:lnTo>
                      <a:pt x="761203" y="1061050"/>
                    </a:lnTo>
                    <a:lnTo>
                      <a:pt x="760741" y="1062281"/>
                    </a:lnTo>
                    <a:cubicBezTo>
                      <a:pt x="668181" y="1078423"/>
                      <a:pt x="586383" y="1122553"/>
                      <a:pt x="503510" y="1164527"/>
                    </a:cubicBezTo>
                    <a:lnTo>
                      <a:pt x="503509" y="1164526"/>
                    </a:lnTo>
                    <a:lnTo>
                      <a:pt x="475391" y="904742"/>
                    </a:lnTo>
                    <a:cubicBezTo>
                      <a:pt x="460458" y="819313"/>
                      <a:pt x="439471" y="735095"/>
                      <a:pt x="410950" y="652222"/>
                    </a:cubicBezTo>
                    <a:cubicBezTo>
                      <a:pt x="430323" y="829807"/>
                      <a:pt x="464763" y="1005240"/>
                      <a:pt x="471222" y="1183900"/>
                    </a:cubicBezTo>
                    <a:lnTo>
                      <a:pt x="471223" y="1183900"/>
                    </a:lnTo>
                    <a:lnTo>
                      <a:pt x="471223" y="1183900"/>
                    </a:lnTo>
                    <a:cubicBezTo>
                      <a:pt x="445391" y="1205426"/>
                      <a:pt x="419563" y="1228027"/>
                      <a:pt x="394809" y="1250628"/>
                    </a:cubicBezTo>
                    <a:cubicBezTo>
                      <a:pt x="388350" y="1256547"/>
                      <a:pt x="382430" y="1260045"/>
                      <a:pt x="376780" y="1259911"/>
                    </a:cubicBezTo>
                    <a:lnTo>
                      <a:pt x="361464" y="1248235"/>
                    </a:lnTo>
                    <a:lnTo>
                      <a:pt x="371129" y="1136542"/>
                    </a:lnTo>
                    <a:cubicBezTo>
                      <a:pt x="359290" y="952501"/>
                      <a:pt x="339917" y="769535"/>
                      <a:pt x="295790" y="589797"/>
                    </a:cubicBezTo>
                    <a:cubicBezTo>
                      <a:pt x="264577" y="462797"/>
                      <a:pt x="224756" y="339025"/>
                      <a:pt x="177399" y="214178"/>
                    </a:cubicBezTo>
                    <a:cubicBezTo>
                      <a:pt x="164484" y="229245"/>
                      <a:pt x="172018" y="238932"/>
                      <a:pt x="174171" y="248618"/>
                    </a:cubicBezTo>
                    <a:cubicBezTo>
                      <a:pt x="201078" y="356245"/>
                      <a:pt x="231212" y="462797"/>
                      <a:pt x="255969" y="571502"/>
                    </a:cubicBezTo>
                    <a:cubicBezTo>
                      <a:pt x="293100" y="736171"/>
                      <a:pt x="328415" y="902052"/>
                      <a:pt x="343297" y="1070505"/>
                    </a:cubicBezTo>
                    <a:lnTo>
                      <a:pt x="350630" y="1238755"/>
                    </a:lnTo>
                    <a:lnTo>
                      <a:pt x="311936" y="1214034"/>
                    </a:lnTo>
                    <a:cubicBezTo>
                      <a:pt x="300096" y="1204348"/>
                      <a:pt x="289332" y="1193587"/>
                      <a:pt x="276417" y="1184975"/>
                    </a:cubicBezTo>
                    <a:cubicBezTo>
                      <a:pt x="263503" y="938509"/>
                      <a:pt x="212918" y="699577"/>
                      <a:pt x="148343" y="462797"/>
                    </a:cubicBezTo>
                    <a:cubicBezTo>
                      <a:pt x="108519" y="317499"/>
                      <a:pt x="62239" y="174358"/>
                      <a:pt x="7351" y="34440"/>
                    </a:cubicBezTo>
                    <a:cubicBezTo>
                      <a:pt x="3045" y="23679"/>
                      <a:pt x="-5567" y="11840"/>
                      <a:pt x="5198" y="0"/>
                    </a:cubicBezTo>
                    <a:close/>
                  </a:path>
                </a:pathLst>
              </a:custGeom>
              <a:solidFill>
                <a:srgbClr val="8A5E3C"/>
              </a:solidFill>
              <a:ln w="317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68" name="Freeform: Shape 590">
                <a:extLst>
                  <a:ext uri="{FF2B5EF4-FFF2-40B4-BE49-F238E27FC236}">
                    <a16:creationId xmlns:a16="http://schemas.microsoft.com/office/drawing/2014/main" id="{E1CA4D9A-ED3E-4CA2-AB0F-163509A35365}"/>
                  </a:ext>
                </a:extLst>
              </p:cNvPr>
              <p:cNvSpPr/>
              <p:nvPr/>
            </p:nvSpPr>
            <p:spPr>
              <a:xfrm>
                <a:off x="5903628" y="1909725"/>
                <a:ext cx="5796431" cy="4344173"/>
              </a:xfrm>
              <a:custGeom>
                <a:avLst/>
                <a:gdLst>
                  <a:gd name="connsiteX0" fmla="*/ 1546182 w 1709631"/>
                  <a:gd name="connsiteY0" fmla="*/ 150042 h 1281294"/>
                  <a:gd name="connsiteX1" fmla="*/ 1381747 w 1709631"/>
                  <a:gd name="connsiteY1" fmla="*/ 92585 h 1281294"/>
                  <a:gd name="connsiteX2" fmla="*/ 1338257 w 1709631"/>
                  <a:gd name="connsiteY2" fmla="*/ 102108 h 1281294"/>
                  <a:gd name="connsiteX3" fmla="*/ 1303974 w 1709631"/>
                  <a:gd name="connsiteY3" fmla="*/ 70046 h 1281294"/>
                  <a:gd name="connsiteX4" fmla="*/ 1128111 w 1709631"/>
                  <a:gd name="connsiteY4" fmla="*/ 10685 h 1281294"/>
                  <a:gd name="connsiteX5" fmla="*/ 1053512 w 1709631"/>
                  <a:gd name="connsiteY5" fmla="*/ 36080 h 1281294"/>
                  <a:gd name="connsiteX6" fmla="*/ 1028434 w 1709631"/>
                  <a:gd name="connsiteY6" fmla="*/ 46873 h 1281294"/>
                  <a:gd name="connsiteX7" fmla="*/ 1020816 w 1709631"/>
                  <a:gd name="connsiteY7" fmla="*/ 50682 h 1281294"/>
                  <a:gd name="connsiteX8" fmla="*/ 1005261 w 1709631"/>
                  <a:gd name="connsiteY8" fmla="*/ 58301 h 1281294"/>
                  <a:gd name="connsiteX9" fmla="*/ 997643 w 1709631"/>
                  <a:gd name="connsiteY9" fmla="*/ 55762 h 1281294"/>
                  <a:gd name="connsiteX10" fmla="*/ 952566 w 1709631"/>
                  <a:gd name="connsiteY10" fmla="*/ 24970 h 1281294"/>
                  <a:gd name="connsiteX11" fmla="*/ 948122 w 1709631"/>
                  <a:gd name="connsiteY11" fmla="*/ 23382 h 1281294"/>
                  <a:gd name="connsiteX12" fmla="*/ 826224 w 1709631"/>
                  <a:gd name="connsiteY12" fmla="*/ 2114 h 1281294"/>
                  <a:gd name="connsiteX13" fmla="*/ 816384 w 1709631"/>
                  <a:gd name="connsiteY13" fmla="*/ 3701 h 1281294"/>
                  <a:gd name="connsiteX14" fmla="*/ 741785 w 1709631"/>
                  <a:gd name="connsiteY14" fmla="*/ 34493 h 1281294"/>
                  <a:gd name="connsiteX15" fmla="*/ 730039 w 1709631"/>
                  <a:gd name="connsiteY15" fmla="*/ 41159 h 1281294"/>
                  <a:gd name="connsiteX16" fmla="*/ 704009 w 1709631"/>
                  <a:gd name="connsiteY16" fmla="*/ 58619 h 1281294"/>
                  <a:gd name="connsiteX17" fmla="*/ 697978 w 1709631"/>
                  <a:gd name="connsiteY17" fmla="*/ 56714 h 1281294"/>
                  <a:gd name="connsiteX18" fmla="*/ 675439 w 1709631"/>
                  <a:gd name="connsiteY18" fmla="*/ 46238 h 1281294"/>
                  <a:gd name="connsiteX19" fmla="*/ 660202 w 1709631"/>
                  <a:gd name="connsiteY19" fmla="*/ 37667 h 1281294"/>
                  <a:gd name="connsiteX20" fmla="*/ 452278 w 1709631"/>
                  <a:gd name="connsiteY20" fmla="*/ 38620 h 1281294"/>
                  <a:gd name="connsiteX21" fmla="*/ 380854 w 1709631"/>
                  <a:gd name="connsiteY21" fmla="*/ 98299 h 1281294"/>
                  <a:gd name="connsiteX22" fmla="*/ 363394 w 1709631"/>
                  <a:gd name="connsiteY22" fmla="*/ 103378 h 1281294"/>
                  <a:gd name="connsiteX23" fmla="*/ 183405 w 1709631"/>
                  <a:gd name="connsiteY23" fmla="*/ 132582 h 1281294"/>
                  <a:gd name="connsiteX24" fmla="*/ 69126 w 1709631"/>
                  <a:gd name="connsiteY24" fmla="*/ 288446 h 1281294"/>
                  <a:gd name="connsiteX25" fmla="*/ 1828 w 1709631"/>
                  <a:gd name="connsiteY25" fmla="*/ 584937 h 1281294"/>
                  <a:gd name="connsiteX26" fmla="*/ 54524 w 1709631"/>
                  <a:gd name="connsiteY26" fmla="*/ 963962 h 1281294"/>
                  <a:gd name="connsiteX27" fmla="*/ 175152 w 1709631"/>
                  <a:gd name="connsiteY27" fmla="*/ 1149665 h 1281294"/>
                  <a:gd name="connsiteX28" fmla="*/ 331968 w 1709631"/>
                  <a:gd name="connsiteY28" fmla="*/ 1196012 h 1281294"/>
                  <a:gd name="connsiteX29" fmla="*/ 373870 w 1709631"/>
                  <a:gd name="connsiteY29" fmla="*/ 1185854 h 1281294"/>
                  <a:gd name="connsiteX30" fmla="*/ 406884 w 1709631"/>
                  <a:gd name="connsiteY30" fmla="*/ 1216645 h 1281294"/>
                  <a:gd name="connsiteX31" fmla="*/ 697660 w 1709631"/>
                  <a:gd name="connsiteY31" fmla="*/ 1225534 h 1281294"/>
                  <a:gd name="connsiteX32" fmla="*/ 718294 w 1709631"/>
                  <a:gd name="connsiteY32" fmla="*/ 1225534 h 1281294"/>
                  <a:gd name="connsiteX33" fmla="*/ 992246 w 1709631"/>
                  <a:gd name="connsiteY33" fmla="*/ 1226169 h 1281294"/>
                  <a:gd name="connsiteX34" fmla="*/ 1017006 w 1709631"/>
                  <a:gd name="connsiteY34" fmla="*/ 1225851 h 1281294"/>
                  <a:gd name="connsiteX35" fmla="*/ 1226835 w 1709631"/>
                  <a:gd name="connsiteY35" fmla="*/ 1267436 h 1281294"/>
                  <a:gd name="connsiteX36" fmla="*/ 1330321 w 1709631"/>
                  <a:gd name="connsiteY36" fmla="*/ 1193155 h 1281294"/>
                  <a:gd name="connsiteX37" fmla="*/ 1349050 w 1709631"/>
                  <a:gd name="connsiteY37" fmla="*/ 1187123 h 1281294"/>
                  <a:gd name="connsiteX38" fmla="*/ 1521104 w 1709631"/>
                  <a:gd name="connsiteY38" fmla="*/ 1160141 h 1281294"/>
                  <a:gd name="connsiteX39" fmla="*/ 1643954 w 1709631"/>
                  <a:gd name="connsiteY39" fmla="*/ 991579 h 1281294"/>
                  <a:gd name="connsiteX40" fmla="*/ 1708394 w 1709631"/>
                  <a:gd name="connsiteY40" fmla="*/ 692549 h 1281294"/>
                  <a:gd name="connsiteX41" fmla="*/ 1651572 w 1709631"/>
                  <a:gd name="connsiteY41" fmla="*/ 316064 h 1281294"/>
                  <a:gd name="connsiteX42" fmla="*/ 1546182 w 1709631"/>
                  <a:gd name="connsiteY42" fmla="*/ 150042 h 12812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</a:cxnLst>
                <a:rect l="l" t="t" r="r" b="b"/>
                <a:pathLst>
                  <a:path w="1709631" h="1281294">
                    <a:moveTo>
                      <a:pt x="1546182" y="150042"/>
                    </a:moveTo>
                    <a:cubicBezTo>
                      <a:pt x="1500153" y="106870"/>
                      <a:pt x="1447140" y="82109"/>
                      <a:pt x="1381747" y="92585"/>
                    </a:cubicBezTo>
                    <a:cubicBezTo>
                      <a:pt x="1366827" y="95124"/>
                      <a:pt x="1351590" y="107822"/>
                      <a:pt x="1338257" y="102108"/>
                    </a:cubicBezTo>
                    <a:cubicBezTo>
                      <a:pt x="1324607" y="96394"/>
                      <a:pt x="1315719" y="80205"/>
                      <a:pt x="1303974" y="70046"/>
                    </a:cubicBezTo>
                    <a:cubicBezTo>
                      <a:pt x="1253500" y="26239"/>
                      <a:pt x="1196996" y="844"/>
                      <a:pt x="1128111" y="10685"/>
                    </a:cubicBezTo>
                    <a:cubicBezTo>
                      <a:pt x="1101446" y="14494"/>
                      <a:pt x="1077638" y="25287"/>
                      <a:pt x="1053512" y="36080"/>
                    </a:cubicBezTo>
                    <a:cubicBezTo>
                      <a:pt x="1041767" y="31953"/>
                      <a:pt x="1036688" y="42429"/>
                      <a:pt x="1028434" y="46873"/>
                    </a:cubicBezTo>
                    <a:cubicBezTo>
                      <a:pt x="1025895" y="48143"/>
                      <a:pt x="1023355" y="49730"/>
                      <a:pt x="1020816" y="50682"/>
                    </a:cubicBezTo>
                    <a:cubicBezTo>
                      <a:pt x="1015737" y="53539"/>
                      <a:pt x="1011610" y="58301"/>
                      <a:pt x="1005261" y="58301"/>
                    </a:cubicBezTo>
                    <a:cubicBezTo>
                      <a:pt x="1002404" y="57984"/>
                      <a:pt x="1000182" y="57031"/>
                      <a:pt x="997643" y="55762"/>
                    </a:cubicBezTo>
                    <a:cubicBezTo>
                      <a:pt x="984310" y="43064"/>
                      <a:pt x="970660" y="30684"/>
                      <a:pt x="952566" y="24970"/>
                    </a:cubicBezTo>
                    <a:cubicBezTo>
                      <a:pt x="950979" y="24335"/>
                      <a:pt x="949709" y="23700"/>
                      <a:pt x="948122" y="23382"/>
                    </a:cubicBezTo>
                    <a:cubicBezTo>
                      <a:pt x="910664" y="-1695"/>
                      <a:pt x="868761" y="-2330"/>
                      <a:pt x="826224" y="2114"/>
                    </a:cubicBezTo>
                    <a:cubicBezTo>
                      <a:pt x="823050" y="2749"/>
                      <a:pt x="819558" y="3384"/>
                      <a:pt x="816384" y="3701"/>
                    </a:cubicBezTo>
                    <a:cubicBezTo>
                      <a:pt x="788766" y="6876"/>
                      <a:pt x="764640" y="19256"/>
                      <a:pt x="741785" y="34493"/>
                    </a:cubicBezTo>
                    <a:cubicBezTo>
                      <a:pt x="737341" y="36080"/>
                      <a:pt x="734801" y="40524"/>
                      <a:pt x="730039" y="41159"/>
                    </a:cubicBezTo>
                    <a:cubicBezTo>
                      <a:pt x="720516" y="45921"/>
                      <a:pt x="714802" y="55444"/>
                      <a:pt x="704009" y="58619"/>
                    </a:cubicBezTo>
                    <a:cubicBezTo>
                      <a:pt x="702105" y="58301"/>
                      <a:pt x="699882" y="57349"/>
                      <a:pt x="697978" y="56714"/>
                    </a:cubicBezTo>
                    <a:cubicBezTo>
                      <a:pt x="690359" y="53539"/>
                      <a:pt x="686867" y="41477"/>
                      <a:pt x="675439" y="46238"/>
                    </a:cubicBezTo>
                    <a:cubicBezTo>
                      <a:pt x="670360" y="43381"/>
                      <a:pt x="665281" y="40524"/>
                      <a:pt x="660202" y="37667"/>
                    </a:cubicBezTo>
                    <a:cubicBezTo>
                      <a:pt x="590683" y="-1695"/>
                      <a:pt x="521480" y="-1695"/>
                      <a:pt x="452278" y="38620"/>
                    </a:cubicBezTo>
                    <a:cubicBezTo>
                      <a:pt x="424978" y="54492"/>
                      <a:pt x="401805" y="75125"/>
                      <a:pt x="380854" y="98299"/>
                    </a:cubicBezTo>
                    <a:cubicBezTo>
                      <a:pt x="375775" y="104013"/>
                      <a:pt x="371965" y="106870"/>
                      <a:pt x="363394" y="103378"/>
                    </a:cubicBezTo>
                    <a:cubicBezTo>
                      <a:pt x="297684" y="77030"/>
                      <a:pt x="237688" y="90363"/>
                      <a:pt x="183405" y="132582"/>
                    </a:cubicBezTo>
                    <a:cubicBezTo>
                      <a:pt x="130392" y="173532"/>
                      <a:pt x="96109" y="228450"/>
                      <a:pt x="69126" y="288446"/>
                    </a:cubicBezTo>
                    <a:cubicBezTo>
                      <a:pt x="27541" y="382726"/>
                      <a:pt x="7542" y="482403"/>
                      <a:pt x="1828" y="584937"/>
                    </a:cubicBezTo>
                    <a:cubicBezTo>
                      <a:pt x="-5473" y="714770"/>
                      <a:pt x="8495" y="841430"/>
                      <a:pt x="54524" y="963962"/>
                    </a:cubicBezTo>
                    <a:cubicBezTo>
                      <a:pt x="80871" y="1034434"/>
                      <a:pt x="116742" y="1099510"/>
                      <a:pt x="175152" y="1149665"/>
                    </a:cubicBezTo>
                    <a:cubicBezTo>
                      <a:pt x="220228" y="1188393"/>
                      <a:pt x="271971" y="1207757"/>
                      <a:pt x="331968" y="1196012"/>
                    </a:cubicBezTo>
                    <a:cubicBezTo>
                      <a:pt x="346253" y="1193155"/>
                      <a:pt x="361807" y="1182362"/>
                      <a:pt x="373870" y="1185854"/>
                    </a:cubicBezTo>
                    <a:cubicBezTo>
                      <a:pt x="386885" y="1189663"/>
                      <a:pt x="395773" y="1206170"/>
                      <a:pt x="406884" y="1216645"/>
                    </a:cubicBezTo>
                    <a:cubicBezTo>
                      <a:pt x="496085" y="1299498"/>
                      <a:pt x="605285" y="1302990"/>
                      <a:pt x="697660" y="1225534"/>
                    </a:cubicBezTo>
                    <a:cubicBezTo>
                      <a:pt x="705914" y="1218550"/>
                      <a:pt x="710358" y="1219185"/>
                      <a:pt x="718294" y="1225534"/>
                    </a:cubicBezTo>
                    <a:cubicBezTo>
                      <a:pt x="806543" y="1296641"/>
                      <a:pt x="903997" y="1296958"/>
                      <a:pt x="992246" y="1226169"/>
                    </a:cubicBezTo>
                    <a:cubicBezTo>
                      <a:pt x="1001769" y="1218550"/>
                      <a:pt x="1006848" y="1217598"/>
                      <a:pt x="1017006" y="1225851"/>
                    </a:cubicBezTo>
                    <a:cubicBezTo>
                      <a:pt x="1079225" y="1277277"/>
                      <a:pt x="1148427" y="1296641"/>
                      <a:pt x="1226835" y="1267436"/>
                    </a:cubicBezTo>
                    <a:cubicBezTo>
                      <a:pt x="1267785" y="1252199"/>
                      <a:pt x="1301117" y="1225216"/>
                      <a:pt x="1330321" y="1193155"/>
                    </a:cubicBezTo>
                    <a:cubicBezTo>
                      <a:pt x="1335718" y="1187441"/>
                      <a:pt x="1339845" y="1183949"/>
                      <a:pt x="1349050" y="1187123"/>
                    </a:cubicBezTo>
                    <a:cubicBezTo>
                      <a:pt x="1411269" y="1210297"/>
                      <a:pt x="1468726" y="1199186"/>
                      <a:pt x="1521104" y="1160141"/>
                    </a:cubicBezTo>
                    <a:cubicBezTo>
                      <a:pt x="1579195" y="1116651"/>
                      <a:pt x="1615701" y="1056972"/>
                      <a:pt x="1643954" y="991579"/>
                    </a:cubicBezTo>
                    <a:cubicBezTo>
                      <a:pt x="1684903" y="896347"/>
                      <a:pt x="1703633" y="796035"/>
                      <a:pt x="1708394" y="692549"/>
                    </a:cubicBezTo>
                    <a:cubicBezTo>
                      <a:pt x="1714425" y="563351"/>
                      <a:pt x="1698871" y="437009"/>
                      <a:pt x="1651572" y="316064"/>
                    </a:cubicBezTo>
                    <a:cubicBezTo>
                      <a:pt x="1627447" y="253845"/>
                      <a:pt x="1595385" y="196388"/>
                      <a:pt x="1546182" y="150042"/>
                    </a:cubicBez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 w="317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69" name="Freeform: Shape 591">
                <a:extLst>
                  <a:ext uri="{FF2B5EF4-FFF2-40B4-BE49-F238E27FC236}">
                    <a16:creationId xmlns:a16="http://schemas.microsoft.com/office/drawing/2014/main" id="{2C0772BD-0656-4709-8FCB-3594FF91C6D5}"/>
                  </a:ext>
                </a:extLst>
              </p:cNvPr>
              <p:cNvSpPr/>
              <p:nvPr/>
            </p:nvSpPr>
            <p:spPr>
              <a:xfrm>
                <a:off x="7623523" y="1908527"/>
                <a:ext cx="2372862" cy="4330550"/>
              </a:xfrm>
              <a:custGeom>
                <a:avLst/>
                <a:gdLst>
                  <a:gd name="connsiteX0" fmla="*/ 499275 w 699865"/>
                  <a:gd name="connsiteY0" fmla="*/ 1216458 h 1277276"/>
                  <a:gd name="connsiteX1" fmla="*/ 396741 w 699865"/>
                  <a:gd name="connsiteY1" fmla="*/ 1272645 h 1277276"/>
                  <a:gd name="connsiteX2" fmla="*/ 365632 w 699865"/>
                  <a:gd name="connsiteY2" fmla="*/ 1277089 h 1277276"/>
                  <a:gd name="connsiteX3" fmla="*/ 334205 w 699865"/>
                  <a:gd name="connsiteY3" fmla="*/ 1277089 h 1277276"/>
                  <a:gd name="connsiteX4" fmla="*/ 203419 w 699865"/>
                  <a:gd name="connsiteY4" fmla="*/ 1217410 h 1277276"/>
                  <a:gd name="connsiteX5" fmla="*/ 154533 w 699865"/>
                  <a:gd name="connsiteY5" fmla="*/ 1177730 h 1277276"/>
                  <a:gd name="connsiteX6" fmla="*/ 41524 w 699865"/>
                  <a:gd name="connsiteY6" fmla="*/ 950759 h 1277276"/>
                  <a:gd name="connsiteX7" fmla="*/ 2796 w 699865"/>
                  <a:gd name="connsiteY7" fmla="*/ 729820 h 1277276"/>
                  <a:gd name="connsiteX8" fmla="*/ 8510 w 699865"/>
                  <a:gd name="connsiteY8" fmla="*/ 492691 h 1277276"/>
                  <a:gd name="connsiteX9" fmla="*/ 65650 w 699865"/>
                  <a:gd name="connsiteY9" fmla="*/ 262863 h 1277276"/>
                  <a:gd name="connsiteX10" fmla="*/ 174215 w 699865"/>
                  <a:gd name="connsiteY10" fmla="*/ 85731 h 1277276"/>
                  <a:gd name="connsiteX11" fmla="*/ 192944 w 699865"/>
                  <a:gd name="connsiteY11" fmla="*/ 66367 h 1277276"/>
                  <a:gd name="connsiteX12" fmla="*/ 225640 w 699865"/>
                  <a:gd name="connsiteY12" fmla="*/ 40654 h 1277276"/>
                  <a:gd name="connsiteX13" fmla="*/ 235481 w 699865"/>
                  <a:gd name="connsiteY13" fmla="*/ 34305 h 1277276"/>
                  <a:gd name="connsiteX14" fmla="*/ 310397 w 699865"/>
                  <a:gd name="connsiteY14" fmla="*/ 3831 h 1277276"/>
                  <a:gd name="connsiteX15" fmla="*/ 322777 w 699865"/>
                  <a:gd name="connsiteY15" fmla="*/ 1291 h 1277276"/>
                  <a:gd name="connsiteX16" fmla="*/ 423089 w 699865"/>
                  <a:gd name="connsiteY16" fmla="*/ 12719 h 1277276"/>
                  <a:gd name="connsiteX17" fmla="*/ 441818 w 699865"/>
                  <a:gd name="connsiteY17" fmla="*/ 23512 h 1277276"/>
                  <a:gd name="connsiteX18" fmla="*/ 446262 w 699865"/>
                  <a:gd name="connsiteY18" fmla="*/ 25099 h 1277276"/>
                  <a:gd name="connsiteX19" fmla="*/ 491974 w 699865"/>
                  <a:gd name="connsiteY19" fmla="*/ 56526 h 1277276"/>
                  <a:gd name="connsiteX20" fmla="*/ 499910 w 699865"/>
                  <a:gd name="connsiteY20" fmla="*/ 61288 h 1277276"/>
                  <a:gd name="connsiteX21" fmla="*/ 508163 w 699865"/>
                  <a:gd name="connsiteY21" fmla="*/ 69859 h 1277276"/>
                  <a:gd name="connsiteX22" fmla="*/ 584349 w 699865"/>
                  <a:gd name="connsiteY22" fmla="*/ 164456 h 1277276"/>
                  <a:gd name="connsiteX23" fmla="*/ 686565 w 699865"/>
                  <a:gd name="connsiteY23" fmla="*/ 467296 h 1277276"/>
                  <a:gd name="connsiteX24" fmla="*/ 697041 w 699865"/>
                  <a:gd name="connsiteY24" fmla="*/ 569512 h 1277276"/>
                  <a:gd name="connsiteX25" fmla="*/ 699580 w 699865"/>
                  <a:gd name="connsiteY25" fmla="*/ 659665 h 1277276"/>
                  <a:gd name="connsiteX26" fmla="*/ 669423 w 699865"/>
                  <a:gd name="connsiteY26" fmla="*/ 902826 h 1277276"/>
                  <a:gd name="connsiteX27" fmla="*/ 606570 w 699865"/>
                  <a:gd name="connsiteY27" fmla="*/ 1079958 h 1277276"/>
                  <a:gd name="connsiteX28" fmla="*/ 518956 w 699865"/>
                  <a:gd name="connsiteY28" fmla="*/ 1205347 h 1277276"/>
                  <a:gd name="connsiteX29" fmla="*/ 499275 w 699865"/>
                  <a:gd name="connsiteY29" fmla="*/ 1216458 h 12772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699865" h="1277276">
                    <a:moveTo>
                      <a:pt x="499275" y="1216458"/>
                    </a:moveTo>
                    <a:cubicBezTo>
                      <a:pt x="468166" y="1240901"/>
                      <a:pt x="436104" y="1263439"/>
                      <a:pt x="396741" y="1272645"/>
                    </a:cubicBezTo>
                    <a:cubicBezTo>
                      <a:pt x="386583" y="1275185"/>
                      <a:pt x="376425" y="1278042"/>
                      <a:pt x="365632" y="1277089"/>
                    </a:cubicBezTo>
                    <a:cubicBezTo>
                      <a:pt x="355156" y="1274867"/>
                      <a:pt x="344681" y="1274550"/>
                      <a:pt x="334205" y="1277089"/>
                    </a:cubicBezTo>
                    <a:cubicBezTo>
                      <a:pt x="282780" y="1274232"/>
                      <a:pt x="240560" y="1251376"/>
                      <a:pt x="203419" y="1217410"/>
                    </a:cubicBezTo>
                    <a:cubicBezTo>
                      <a:pt x="180246" y="1212966"/>
                      <a:pt x="167866" y="1193919"/>
                      <a:pt x="154533" y="1177730"/>
                    </a:cubicBezTo>
                    <a:cubicBezTo>
                      <a:pt x="99933" y="1110750"/>
                      <a:pt x="65650" y="1033294"/>
                      <a:pt x="41524" y="950759"/>
                    </a:cubicBezTo>
                    <a:cubicBezTo>
                      <a:pt x="20255" y="878383"/>
                      <a:pt x="7240" y="805053"/>
                      <a:pt x="2796" y="729820"/>
                    </a:cubicBezTo>
                    <a:cubicBezTo>
                      <a:pt x="-1965" y="650459"/>
                      <a:pt x="-1013" y="571734"/>
                      <a:pt x="8510" y="492691"/>
                    </a:cubicBezTo>
                    <a:cubicBezTo>
                      <a:pt x="18033" y="413648"/>
                      <a:pt x="36762" y="336827"/>
                      <a:pt x="65650" y="262863"/>
                    </a:cubicBezTo>
                    <a:cubicBezTo>
                      <a:pt x="91362" y="197788"/>
                      <a:pt x="124059" y="136204"/>
                      <a:pt x="174215" y="85731"/>
                    </a:cubicBezTo>
                    <a:cubicBezTo>
                      <a:pt x="180563" y="79382"/>
                      <a:pt x="184690" y="71129"/>
                      <a:pt x="192944" y="66367"/>
                    </a:cubicBezTo>
                    <a:cubicBezTo>
                      <a:pt x="204054" y="58113"/>
                      <a:pt x="212625" y="46686"/>
                      <a:pt x="225640" y="40654"/>
                    </a:cubicBezTo>
                    <a:cubicBezTo>
                      <a:pt x="229132" y="38749"/>
                      <a:pt x="231354" y="35258"/>
                      <a:pt x="235481" y="34305"/>
                    </a:cubicBezTo>
                    <a:cubicBezTo>
                      <a:pt x="258654" y="19386"/>
                      <a:pt x="282462" y="6688"/>
                      <a:pt x="310397" y="3831"/>
                    </a:cubicBezTo>
                    <a:cubicBezTo>
                      <a:pt x="314524" y="3196"/>
                      <a:pt x="318651" y="2561"/>
                      <a:pt x="322777" y="1291"/>
                    </a:cubicBezTo>
                    <a:cubicBezTo>
                      <a:pt x="357061" y="-1248"/>
                      <a:pt x="390710" y="-1248"/>
                      <a:pt x="423089" y="12719"/>
                    </a:cubicBezTo>
                    <a:cubicBezTo>
                      <a:pt x="430073" y="15576"/>
                      <a:pt x="435786" y="19703"/>
                      <a:pt x="441818" y="23512"/>
                    </a:cubicBezTo>
                    <a:cubicBezTo>
                      <a:pt x="443405" y="24147"/>
                      <a:pt x="444675" y="24782"/>
                      <a:pt x="446262" y="25099"/>
                    </a:cubicBezTo>
                    <a:cubicBezTo>
                      <a:pt x="464674" y="30813"/>
                      <a:pt x="478324" y="43829"/>
                      <a:pt x="491974" y="56526"/>
                    </a:cubicBezTo>
                    <a:cubicBezTo>
                      <a:pt x="494513" y="58113"/>
                      <a:pt x="497370" y="59383"/>
                      <a:pt x="499910" y="61288"/>
                    </a:cubicBezTo>
                    <a:cubicBezTo>
                      <a:pt x="502449" y="64145"/>
                      <a:pt x="504989" y="67319"/>
                      <a:pt x="508163" y="69859"/>
                    </a:cubicBezTo>
                    <a:cubicBezTo>
                      <a:pt x="539590" y="96524"/>
                      <a:pt x="563081" y="129538"/>
                      <a:pt x="584349" y="164456"/>
                    </a:cubicBezTo>
                    <a:cubicBezTo>
                      <a:pt x="640854" y="257784"/>
                      <a:pt x="669106" y="360635"/>
                      <a:pt x="686565" y="467296"/>
                    </a:cubicBezTo>
                    <a:cubicBezTo>
                      <a:pt x="692279" y="501262"/>
                      <a:pt x="694819" y="535228"/>
                      <a:pt x="697041" y="569512"/>
                    </a:cubicBezTo>
                    <a:cubicBezTo>
                      <a:pt x="698946" y="599669"/>
                      <a:pt x="700533" y="629508"/>
                      <a:pt x="699580" y="659665"/>
                    </a:cubicBezTo>
                    <a:cubicBezTo>
                      <a:pt x="697358" y="741565"/>
                      <a:pt x="688787" y="822830"/>
                      <a:pt x="669423" y="902826"/>
                    </a:cubicBezTo>
                    <a:cubicBezTo>
                      <a:pt x="654504" y="964092"/>
                      <a:pt x="634822" y="1023771"/>
                      <a:pt x="606570" y="1079958"/>
                    </a:cubicBezTo>
                    <a:cubicBezTo>
                      <a:pt x="583397" y="1125670"/>
                      <a:pt x="556414" y="1169159"/>
                      <a:pt x="518956" y="1205347"/>
                    </a:cubicBezTo>
                    <a:cubicBezTo>
                      <a:pt x="513560" y="1211061"/>
                      <a:pt x="507846" y="1216140"/>
                      <a:pt x="499275" y="1216458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317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70" name="Freeform: Shape 592">
                <a:extLst>
                  <a:ext uri="{FF2B5EF4-FFF2-40B4-BE49-F238E27FC236}">
                    <a16:creationId xmlns:a16="http://schemas.microsoft.com/office/drawing/2014/main" id="{027DF60E-16AA-44AD-ADD1-1FC2AF552B3F}"/>
                  </a:ext>
                </a:extLst>
              </p:cNvPr>
              <p:cNvSpPr/>
              <p:nvPr/>
            </p:nvSpPr>
            <p:spPr>
              <a:xfrm>
                <a:off x="9316293" y="1936492"/>
                <a:ext cx="1696734" cy="4314201"/>
              </a:xfrm>
              <a:custGeom>
                <a:avLst/>
                <a:gdLst>
                  <a:gd name="connsiteX0" fmla="*/ 0 w 500444"/>
                  <a:gd name="connsiteY0" fmla="*/ 1208210 h 1272454"/>
                  <a:gd name="connsiteX1" fmla="*/ 55552 w 500444"/>
                  <a:gd name="connsiteY1" fmla="*/ 1143452 h 1272454"/>
                  <a:gd name="connsiteX2" fmla="*/ 129516 w 500444"/>
                  <a:gd name="connsiteY2" fmla="*/ 1002190 h 1272454"/>
                  <a:gd name="connsiteX3" fmla="*/ 184434 w 500444"/>
                  <a:gd name="connsiteY3" fmla="*/ 771728 h 1272454"/>
                  <a:gd name="connsiteX4" fmla="*/ 193322 w 500444"/>
                  <a:gd name="connsiteY4" fmla="*/ 610785 h 1272454"/>
                  <a:gd name="connsiteX5" fmla="*/ 153959 w 500444"/>
                  <a:gd name="connsiteY5" fmla="*/ 340642 h 1272454"/>
                  <a:gd name="connsiteX6" fmla="*/ 59997 w 500444"/>
                  <a:gd name="connsiteY6" fmla="*/ 130496 h 1272454"/>
                  <a:gd name="connsiteX7" fmla="*/ 3174 w 500444"/>
                  <a:gd name="connsiteY7" fmla="*/ 62563 h 1272454"/>
                  <a:gd name="connsiteX8" fmla="*/ 14920 w 500444"/>
                  <a:gd name="connsiteY8" fmla="*/ 42882 h 1272454"/>
                  <a:gd name="connsiteX9" fmla="*/ 22856 w 500444"/>
                  <a:gd name="connsiteY9" fmla="*/ 38755 h 1272454"/>
                  <a:gd name="connsiteX10" fmla="*/ 47934 w 500444"/>
                  <a:gd name="connsiteY10" fmla="*/ 27962 h 1272454"/>
                  <a:gd name="connsiteX11" fmla="*/ 146023 w 500444"/>
                  <a:gd name="connsiteY11" fmla="*/ 27 h 1272454"/>
                  <a:gd name="connsiteX12" fmla="*/ 297760 w 500444"/>
                  <a:gd name="connsiteY12" fmla="*/ 61293 h 1272454"/>
                  <a:gd name="connsiteX13" fmla="*/ 333314 w 500444"/>
                  <a:gd name="connsiteY13" fmla="*/ 97482 h 1272454"/>
                  <a:gd name="connsiteX14" fmla="*/ 356804 w 500444"/>
                  <a:gd name="connsiteY14" fmla="*/ 114624 h 1272454"/>
                  <a:gd name="connsiteX15" fmla="*/ 477750 w 500444"/>
                  <a:gd name="connsiteY15" fmla="*/ 404765 h 1272454"/>
                  <a:gd name="connsiteX16" fmla="*/ 499970 w 500444"/>
                  <a:gd name="connsiteY16" fmla="*/ 606023 h 1272454"/>
                  <a:gd name="connsiteX17" fmla="*/ 475845 w 500444"/>
                  <a:gd name="connsiteY17" fmla="*/ 878071 h 1272454"/>
                  <a:gd name="connsiteX18" fmla="*/ 417118 w 500444"/>
                  <a:gd name="connsiteY18" fmla="*/ 1056790 h 1272454"/>
                  <a:gd name="connsiteX19" fmla="*/ 356487 w 500444"/>
                  <a:gd name="connsiteY19" fmla="*/ 1158689 h 1272454"/>
                  <a:gd name="connsiteX20" fmla="*/ 336171 w 500444"/>
                  <a:gd name="connsiteY20" fmla="*/ 1175831 h 1272454"/>
                  <a:gd name="connsiteX21" fmla="*/ 307601 w 500444"/>
                  <a:gd name="connsiteY21" fmla="*/ 1202496 h 1272454"/>
                  <a:gd name="connsiteX22" fmla="*/ 143166 w 500444"/>
                  <a:gd name="connsiteY22" fmla="*/ 1272333 h 1272454"/>
                  <a:gd name="connsiteX23" fmla="*/ 0 w 500444"/>
                  <a:gd name="connsiteY23" fmla="*/ 1208210 h 12724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500444" h="1272454">
                    <a:moveTo>
                      <a:pt x="0" y="1208210"/>
                    </a:moveTo>
                    <a:cubicBezTo>
                      <a:pt x="18729" y="1186624"/>
                      <a:pt x="39045" y="1167260"/>
                      <a:pt x="55552" y="1143452"/>
                    </a:cubicBezTo>
                    <a:cubicBezTo>
                      <a:pt x="86344" y="1099328"/>
                      <a:pt x="110470" y="1052346"/>
                      <a:pt x="129516" y="1002190"/>
                    </a:cubicBezTo>
                    <a:cubicBezTo>
                      <a:pt x="157451" y="927592"/>
                      <a:pt x="175228" y="850771"/>
                      <a:pt x="184434" y="771728"/>
                    </a:cubicBezTo>
                    <a:cubicBezTo>
                      <a:pt x="190782" y="718080"/>
                      <a:pt x="194909" y="664433"/>
                      <a:pt x="193322" y="610785"/>
                    </a:cubicBezTo>
                    <a:cubicBezTo>
                      <a:pt x="190465" y="519362"/>
                      <a:pt x="179037" y="429208"/>
                      <a:pt x="153959" y="340642"/>
                    </a:cubicBezTo>
                    <a:cubicBezTo>
                      <a:pt x="133008" y="265726"/>
                      <a:pt x="103486" y="195254"/>
                      <a:pt x="59997" y="130496"/>
                    </a:cubicBezTo>
                    <a:cubicBezTo>
                      <a:pt x="43490" y="105735"/>
                      <a:pt x="22538" y="84784"/>
                      <a:pt x="3174" y="62563"/>
                    </a:cubicBezTo>
                    <a:cubicBezTo>
                      <a:pt x="0" y="51770"/>
                      <a:pt x="9523" y="48596"/>
                      <a:pt x="14920" y="42882"/>
                    </a:cubicBezTo>
                    <a:cubicBezTo>
                      <a:pt x="17459" y="41612"/>
                      <a:pt x="20316" y="40342"/>
                      <a:pt x="22856" y="38755"/>
                    </a:cubicBezTo>
                    <a:cubicBezTo>
                      <a:pt x="30792" y="34311"/>
                      <a:pt x="36188" y="23835"/>
                      <a:pt x="47934" y="27962"/>
                    </a:cubicBezTo>
                    <a:cubicBezTo>
                      <a:pt x="79043" y="12725"/>
                      <a:pt x="110787" y="662"/>
                      <a:pt x="146023" y="27"/>
                    </a:cubicBezTo>
                    <a:cubicBezTo>
                      <a:pt x="205067" y="-925"/>
                      <a:pt x="254588" y="23200"/>
                      <a:pt x="297760" y="61293"/>
                    </a:cubicBezTo>
                    <a:cubicBezTo>
                      <a:pt x="310458" y="72404"/>
                      <a:pt x="321568" y="85419"/>
                      <a:pt x="333314" y="97482"/>
                    </a:cubicBezTo>
                    <a:cubicBezTo>
                      <a:pt x="343789" y="99704"/>
                      <a:pt x="350773" y="106370"/>
                      <a:pt x="356804" y="114624"/>
                    </a:cubicBezTo>
                    <a:cubicBezTo>
                      <a:pt x="420610" y="201603"/>
                      <a:pt x="456164" y="300327"/>
                      <a:pt x="477750" y="404765"/>
                    </a:cubicBezTo>
                    <a:cubicBezTo>
                      <a:pt x="491400" y="471111"/>
                      <a:pt x="498066" y="538091"/>
                      <a:pt x="499970" y="606023"/>
                    </a:cubicBezTo>
                    <a:cubicBezTo>
                      <a:pt x="502510" y="697764"/>
                      <a:pt x="494891" y="788235"/>
                      <a:pt x="475845" y="878071"/>
                    </a:cubicBezTo>
                    <a:cubicBezTo>
                      <a:pt x="462830" y="939972"/>
                      <a:pt x="443466" y="999651"/>
                      <a:pt x="417118" y="1056790"/>
                    </a:cubicBezTo>
                    <a:cubicBezTo>
                      <a:pt x="400611" y="1092661"/>
                      <a:pt x="380930" y="1127262"/>
                      <a:pt x="356487" y="1158689"/>
                    </a:cubicBezTo>
                    <a:cubicBezTo>
                      <a:pt x="351090" y="1165673"/>
                      <a:pt x="345059" y="1172656"/>
                      <a:pt x="336171" y="1175831"/>
                    </a:cubicBezTo>
                    <a:cubicBezTo>
                      <a:pt x="324108" y="1182180"/>
                      <a:pt x="317124" y="1193608"/>
                      <a:pt x="307601" y="1202496"/>
                    </a:cubicBezTo>
                    <a:cubicBezTo>
                      <a:pt x="261254" y="1245986"/>
                      <a:pt x="208877" y="1274555"/>
                      <a:pt x="143166" y="1272333"/>
                    </a:cubicBezTo>
                    <a:cubicBezTo>
                      <a:pt x="86662" y="1270111"/>
                      <a:pt x="40633" y="1244716"/>
                      <a:pt x="0" y="120821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317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71" name="Freeform: Shape 593">
                <a:extLst>
                  <a:ext uri="{FF2B5EF4-FFF2-40B4-BE49-F238E27FC236}">
                    <a16:creationId xmlns:a16="http://schemas.microsoft.com/office/drawing/2014/main" id="{A9D427CC-799E-4666-88EF-D51264E7A987}"/>
                  </a:ext>
                </a:extLst>
              </p:cNvPr>
              <p:cNvSpPr/>
              <p:nvPr/>
            </p:nvSpPr>
            <p:spPr>
              <a:xfrm>
                <a:off x="6610064" y="1937655"/>
                <a:ext cx="1703142" cy="4312709"/>
              </a:xfrm>
              <a:custGeom>
                <a:avLst/>
                <a:gdLst>
                  <a:gd name="connsiteX0" fmla="*/ 496303 w 502334"/>
                  <a:gd name="connsiteY0" fmla="*/ 60316 h 1272014"/>
                  <a:gd name="connsiteX1" fmla="*/ 376627 w 502334"/>
                  <a:gd name="connsiteY1" fmla="*/ 243480 h 1272014"/>
                  <a:gd name="connsiteX2" fmla="*/ 318853 w 502334"/>
                  <a:gd name="connsiteY2" fmla="*/ 452039 h 1272014"/>
                  <a:gd name="connsiteX3" fmla="*/ 306790 w 502334"/>
                  <a:gd name="connsiteY3" fmla="*/ 696787 h 1272014"/>
                  <a:gd name="connsiteX4" fmla="*/ 395991 w 502334"/>
                  <a:gd name="connsiteY4" fmla="*/ 1065336 h 1272014"/>
                  <a:gd name="connsiteX5" fmla="*/ 488049 w 502334"/>
                  <a:gd name="connsiteY5" fmla="*/ 1195170 h 1272014"/>
                  <a:gd name="connsiteX6" fmla="*/ 502334 w 502334"/>
                  <a:gd name="connsiteY6" fmla="*/ 1208502 h 1272014"/>
                  <a:gd name="connsiteX7" fmla="*/ 491859 w 502334"/>
                  <a:gd name="connsiteY7" fmla="*/ 1215169 h 1272014"/>
                  <a:gd name="connsiteX8" fmla="*/ 199178 w 502334"/>
                  <a:gd name="connsiteY8" fmla="*/ 1207550 h 1272014"/>
                  <a:gd name="connsiteX9" fmla="*/ 166164 w 502334"/>
                  <a:gd name="connsiteY9" fmla="*/ 1173584 h 1272014"/>
                  <a:gd name="connsiteX10" fmla="*/ 143943 w 502334"/>
                  <a:gd name="connsiteY10" fmla="*/ 1158029 h 1272014"/>
                  <a:gd name="connsiteX11" fmla="*/ 46488 w 502334"/>
                  <a:gd name="connsiteY11" fmla="*/ 959946 h 1272014"/>
                  <a:gd name="connsiteX12" fmla="*/ 4903 w 502334"/>
                  <a:gd name="connsiteY12" fmla="*/ 753926 h 1272014"/>
                  <a:gd name="connsiteX13" fmla="*/ 2999 w 502334"/>
                  <a:gd name="connsiteY13" fmla="*/ 549811 h 1272014"/>
                  <a:gd name="connsiteX14" fmla="*/ 22998 w 502334"/>
                  <a:gd name="connsiteY14" fmla="*/ 402518 h 1272014"/>
                  <a:gd name="connsiteX15" fmla="*/ 117595 w 502334"/>
                  <a:gd name="connsiteY15" fmla="*/ 153327 h 1272014"/>
                  <a:gd name="connsiteX16" fmla="*/ 149657 w 502334"/>
                  <a:gd name="connsiteY16" fmla="*/ 107932 h 1272014"/>
                  <a:gd name="connsiteX17" fmla="*/ 163624 w 502334"/>
                  <a:gd name="connsiteY17" fmla="*/ 98409 h 1272014"/>
                  <a:gd name="connsiteX18" fmla="*/ 182988 w 502334"/>
                  <a:gd name="connsiteY18" fmla="*/ 79998 h 1272014"/>
                  <a:gd name="connsiteX19" fmla="*/ 352819 w 502334"/>
                  <a:gd name="connsiteY19" fmla="*/ 2 h 1272014"/>
                  <a:gd name="connsiteX20" fmla="*/ 468685 w 502334"/>
                  <a:gd name="connsiteY20" fmla="*/ 38095 h 1272014"/>
                  <a:gd name="connsiteX21" fmla="*/ 491859 w 502334"/>
                  <a:gd name="connsiteY21" fmla="*/ 49206 h 1272014"/>
                  <a:gd name="connsiteX22" fmla="*/ 496620 w 502334"/>
                  <a:gd name="connsiteY22" fmla="*/ 53967 h 1272014"/>
                  <a:gd name="connsiteX23" fmla="*/ 496303 w 502334"/>
                  <a:gd name="connsiteY23" fmla="*/ 60316 h 12720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502334" h="1272014">
                    <a:moveTo>
                      <a:pt x="496303" y="60316"/>
                    </a:moveTo>
                    <a:cubicBezTo>
                      <a:pt x="444560" y="113646"/>
                      <a:pt x="404562" y="174913"/>
                      <a:pt x="376627" y="243480"/>
                    </a:cubicBezTo>
                    <a:cubicBezTo>
                      <a:pt x="349010" y="310778"/>
                      <a:pt x="330598" y="380615"/>
                      <a:pt x="318853" y="452039"/>
                    </a:cubicBezTo>
                    <a:cubicBezTo>
                      <a:pt x="305521" y="533304"/>
                      <a:pt x="302346" y="615204"/>
                      <a:pt x="306790" y="696787"/>
                    </a:cubicBezTo>
                    <a:cubicBezTo>
                      <a:pt x="313457" y="824716"/>
                      <a:pt x="338852" y="949153"/>
                      <a:pt x="395991" y="1065336"/>
                    </a:cubicBezTo>
                    <a:cubicBezTo>
                      <a:pt x="419482" y="1113270"/>
                      <a:pt x="448687" y="1158029"/>
                      <a:pt x="488049" y="1195170"/>
                    </a:cubicBezTo>
                    <a:cubicBezTo>
                      <a:pt x="492811" y="1199614"/>
                      <a:pt x="499477" y="1201836"/>
                      <a:pt x="502334" y="1208502"/>
                    </a:cubicBezTo>
                    <a:cubicBezTo>
                      <a:pt x="497890" y="1209137"/>
                      <a:pt x="495033" y="1212629"/>
                      <a:pt x="491859" y="1215169"/>
                    </a:cubicBezTo>
                    <a:cubicBezTo>
                      <a:pt x="396626" y="1293577"/>
                      <a:pt x="289966" y="1290720"/>
                      <a:pt x="199178" y="1207550"/>
                    </a:cubicBezTo>
                    <a:cubicBezTo>
                      <a:pt x="187432" y="1196757"/>
                      <a:pt x="177274" y="1185012"/>
                      <a:pt x="166164" y="1173584"/>
                    </a:cubicBezTo>
                    <a:cubicBezTo>
                      <a:pt x="155371" y="1173266"/>
                      <a:pt x="149657" y="1165648"/>
                      <a:pt x="143943" y="1158029"/>
                    </a:cubicBezTo>
                    <a:cubicBezTo>
                      <a:pt x="99183" y="1098033"/>
                      <a:pt x="69027" y="1030735"/>
                      <a:pt x="46488" y="959946"/>
                    </a:cubicBezTo>
                    <a:cubicBezTo>
                      <a:pt x="25220" y="892648"/>
                      <a:pt x="11252" y="823763"/>
                      <a:pt x="4903" y="753926"/>
                    </a:cubicBezTo>
                    <a:cubicBezTo>
                      <a:pt x="-1445" y="685994"/>
                      <a:pt x="-1128" y="618061"/>
                      <a:pt x="2999" y="549811"/>
                    </a:cubicBezTo>
                    <a:cubicBezTo>
                      <a:pt x="5856" y="499973"/>
                      <a:pt x="13157" y="451087"/>
                      <a:pt x="22998" y="402518"/>
                    </a:cubicBezTo>
                    <a:cubicBezTo>
                      <a:pt x="41092" y="314587"/>
                      <a:pt x="70614" y="230465"/>
                      <a:pt x="117595" y="153327"/>
                    </a:cubicBezTo>
                    <a:cubicBezTo>
                      <a:pt x="127118" y="137454"/>
                      <a:pt x="138546" y="122852"/>
                      <a:pt x="149657" y="107932"/>
                    </a:cubicBezTo>
                    <a:cubicBezTo>
                      <a:pt x="153466" y="102853"/>
                      <a:pt x="158228" y="100314"/>
                      <a:pt x="163624" y="98409"/>
                    </a:cubicBezTo>
                    <a:cubicBezTo>
                      <a:pt x="172195" y="94600"/>
                      <a:pt x="176639" y="86346"/>
                      <a:pt x="182988" y="79998"/>
                    </a:cubicBezTo>
                    <a:cubicBezTo>
                      <a:pt x="229969" y="32699"/>
                      <a:pt x="283617" y="-315"/>
                      <a:pt x="352819" y="2"/>
                    </a:cubicBezTo>
                    <a:cubicBezTo>
                      <a:pt x="395356" y="2"/>
                      <a:pt x="433132" y="15874"/>
                      <a:pt x="468685" y="38095"/>
                    </a:cubicBezTo>
                    <a:cubicBezTo>
                      <a:pt x="480113" y="33969"/>
                      <a:pt x="483923" y="46031"/>
                      <a:pt x="491859" y="49206"/>
                    </a:cubicBezTo>
                    <a:cubicBezTo>
                      <a:pt x="493763" y="50475"/>
                      <a:pt x="495351" y="52063"/>
                      <a:pt x="496620" y="53967"/>
                    </a:cubicBezTo>
                    <a:cubicBezTo>
                      <a:pt x="496938" y="55872"/>
                      <a:pt x="496620" y="58094"/>
                      <a:pt x="496303" y="60316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317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372" name="그룹 371">
              <a:extLst>
                <a:ext uri="{FF2B5EF4-FFF2-40B4-BE49-F238E27FC236}">
                  <a16:creationId xmlns:a16="http://schemas.microsoft.com/office/drawing/2014/main" id="{60B063A6-E051-4C8E-9846-EA35EE9B4FDE}"/>
                </a:ext>
              </a:extLst>
            </p:cNvPr>
            <p:cNvGrpSpPr/>
            <p:nvPr/>
          </p:nvGrpSpPr>
          <p:grpSpPr>
            <a:xfrm>
              <a:off x="453917" y="3925635"/>
              <a:ext cx="2420142" cy="2721630"/>
              <a:chOff x="4926464" y="2654883"/>
              <a:chExt cx="2420142" cy="2721630"/>
            </a:xfrm>
          </p:grpSpPr>
          <p:grpSp>
            <p:nvGrpSpPr>
              <p:cNvPr id="373" name="Graphic 443">
                <a:extLst>
                  <a:ext uri="{FF2B5EF4-FFF2-40B4-BE49-F238E27FC236}">
                    <a16:creationId xmlns:a16="http://schemas.microsoft.com/office/drawing/2014/main" id="{2A33C04B-E086-4BE0-9FB8-A372389EDCAC}"/>
                  </a:ext>
                </a:extLst>
              </p:cNvPr>
              <p:cNvGrpSpPr/>
              <p:nvPr/>
            </p:nvGrpSpPr>
            <p:grpSpPr>
              <a:xfrm>
                <a:off x="4926464" y="2654883"/>
                <a:ext cx="2420142" cy="2721630"/>
                <a:chOff x="3183256" y="80010"/>
                <a:chExt cx="5831140" cy="6557553"/>
              </a:xfrm>
            </p:grpSpPr>
            <p:sp>
              <p:nvSpPr>
                <p:cNvPr id="379" name="Freeform: Shape 575">
                  <a:extLst>
                    <a:ext uri="{FF2B5EF4-FFF2-40B4-BE49-F238E27FC236}">
                      <a16:creationId xmlns:a16="http://schemas.microsoft.com/office/drawing/2014/main" id="{81EE8EA2-01E0-45D9-83D2-2D41AF0AEFCF}"/>
                    </a:ext>
                  </a:extLst>
                </p:cNvPr>
                <p:cNvSpPr/>
                <p:nvPr/>
              </p:nvSpPr>
              <p:spPr>
                <a:xfrm>
                  <a:off x="3553777" y="80010"/>
                  <a:ext cx="5457824" cy="409576"/>
                </a:xfrm>
                <a:custGeom>
                  <a:avLst/>
                  <a:gdLst>
                    <a:gd name="connsiteX0" fmla="*/ 0 w 5457825"/>
                    <a:gd name="connsiteY0" fmla="*/ 27623 h 409575"/>
                    <a:gd name="connsiteX1" fmla="*/ 313373 w 5457825"/>
                    <a:gd name="connsiteY1" fmla="*/ 5715 h 409575"/>
                    <a:gd name="connsiteX2" fmla="*/ 338138 w 5457825"/>
                    <a:gd name="connsiteY2" fmla="*/ 0 h 409575"/>
                    <a:gd name="connsiteX3" fmla="*/ 447675 w 5457825"/>
                    <a:gd name="connsiteY3" fmla="*/ 0 h 409575"/>
                    <a:gd name="connsiteX4" fmla="*/ 543878 w 5457825"/>
                    <a:gd name="connsiteY4" fmla="*/ 8573 h 409575"/>
                    <a:gd name="connsiteX5" fmla="*/ 1013460 w 5457825"/>
                    <a:gd name="connsiteY5" fmla="*/ 37148 h 409575"/>
                    <a:gd name="connsiteX6" fmla="*/ 1485900 w 5457825"/>
                    <a:gd name="connsiteY6" fmla="*/ 66675 h 409575"/>
                    <a:gd name="connsiteX7" fmla="*/ 1960245 w 5457825"/>
                    <a:gd name="connsiteY7" fmla="*/ 94298 h 409575"/>
                    <a:gd name="connsiteX8" fmla="*/ 2432685 w 5457825"/>
                    <a:gd name="connsiteY8" fmla="*/ 123825 h 409575"/>
                    <a:gd name="connsiteX9" fmla="*/ 2849880 w 5457825"/>
                    <a:gd name="connsiteY9" fmla="*/ 146685 h 409575"/>
                    <a:gd name="connsiteX10" fmla="*/ 3293745 w 5457825"/>
                    <a:gd name="connsiteY10" fmla="*/ 171450 h 409575"/>
                    <a:gd name="connsiteX11" fmla="*/ 3614738 w 5457825"/>
                    <a:gd name="connsiteY11" fmla="*/ 188595 h 409575"/>
                    <a:gd name="connsiteX12" fmla="*/ 3982403 w 5457825"/>
                    <a:gd name="connsiteY12" fmla="*/ 212408 h 409575"/>
                    <a:gd name="connsiteX13" fmla="*/ 4303395 w 5457825"/>
                    <a:gd name="connsiteY13" fmla="*/ 235268 h 409575"/>
                    <a:gd name="connsiteX14" fmla="*/ 4688205 w 5457825"/>
                    <a:gd name="connsiteY14" fmla="*/ 269558 h 409575"/>
                    <a:gd name="connsiteX15" fmla="*/ 5134928 w 5457825"/>
                    <a:gd name="connsiteY15" fmla="*/ 314325 h 409575"/>
                    <a:gd name="connsiteX16" fmla="*/ 5415915 w 5457825"/>
                    <a:gd name="connsiteY16" fmla="*/ 342900 h 409575"/>
                    <a:gd name="connsiteX17" fmla="*/ 5459730 w 5457825"/>
                    <a:gd name="connsiteY17" fmla="*/ 345758 h 409575"/>
                    <a:gd name="connsiteX18" fmla="*/ 5459730 w 5457825"/>
                    <a:gd name="connsiteY18" fmla="*/ 350520 h 409575"/>
                    <a:gd name="connsiteX19" fmla="*/ 5420678 w 5457825"/>
                    <a:gd name="connsiteY19" fmla="*/ 368618 h 409575"/>
                    <a:gd name="connsiteX20" fmla="*/ 5243513 w 5457825"/>
                    <a:gd name="connsiteY20" fmla="*/ 393383 h 409575"/>
                    <a:gd name="connsiteX21" fmla="*/ 5158740 w 5457825"/>
                    <a:gd name="connsiteY21" fmla="*/ 399098 h 409575"/>
                    <a:gd name="connsiteX22" fmla="*/ 5115878 w 5457825"/>
                    <a:gd name="connsiteY22" fmla="*/ 409575 h 409575"/>
                    <a:gd name="connsiteX23" fmla="*/ 4860608 w 5457825"/>
                    <a:gd name="connsiteY23" fmla="*/ 397193 h 409575"/>
                    <a:gd name="connsiteX24" fmla="*/ 4649153 w 5457825"/>
                    <a:gd name="connsiteY24" fmla="*/ 384810 h 409575"/>
                    <a:gd name="connsiteX25" fmla="*/ 4372928 w 5457825"/>
                    <a:gd name="connsiteY25" fmla="*/ 365760 h 409575"/>
                    <a:gd name="connsiteX26" fmla="*/ 4135755 w 5457825"/>
                    <a:gd name="connsiteY26" fmla="*/ 347663 h 409575"/>
                    <a:gd name="connsiteX27" fmla="*/ 3829050 w 5457825"/>
                    <a:gd name="connsiteY27" fmla="*/ 319088 h 409575"/>
                    <a:gd name="connsiteX28" fmla="*/ 3573780 w 5457825"/>
                    <a:gd name="connsiteY28" fmla="*/ 300990 h 409575"/>
                    <a:gd name="connsiteX29" fmla="*/ 3313748 w 5457825"/>
                    <a:gd name="connsiteY29" fmla="*/ 282893 h 409575"/>
                    <a:gd name="connsiteX30" fmla="*/ 3126105 w 5457825"/>
                    <a:gd name="connsiteY30" fmla="*/ 269558 h 409575"/>
                    <a:gd name="connsiteX31" fmla="*/ 2867978 w 5457825"/>
                    <a:gd name="connsiteY31" fmla="*/ 251460 h 409575"/>
                    <a:gd name="connsiteX32" fmla="*/ 2686050 w 5457825"/>
                    <a:gd name="connsiteY32" fmla="*/ 239078 h 409575"/>
                    <a:gd name="connsiteX33" fmla="*/ 2427923 w 5457825"/>
                    <a:gd name="connsiteY33" fmla="*/ 220028 h 409575"/>
                    <a:gd name="connsiteX34" fmla="*/ 2183130 w 5457825"/>
                    <a:gd name="connsiteY34" fmla="*/ 201930 h 409575"/>
                    <a:gd name="connsiteX35" fmla="*/ 1863090 w 5457825"/>
                    <a:gd name="connsiteY35" fmla="*/ 178118 h 409575"/>
                    <a:gd name="connsiteX36" fmla="*/ 1615440 w 5457825"/>
                    <a:gd name="connsiteY36" fmla="*/ 160020 h 409575"/>
                    <a:gd name="connsiteX37" fmla="*/ 1282065 w 5457825"/>
                    <a:gd name="connsiteY37" fmla="*/ 136208 h 409575"/>
                    <a:gd name="connsiteX38" fmla="*/ 1031557 w 5457825"/>
                    <a:gd name="connsiteY38" fmla="*/ 118110 h 409575"/>
                    <a:gd name="connsiteX39" fmla="*/ 695325 w 5457825"/>
                    <a:gd name="connsiteY39" fmla="*/ 93345 h 409575"/>
                    <a:gd name="connsiteX40" fmla="*/ 450533 w 5457825"/>
                    <a:gd name="connsiteY40" fmla="*/ 76200 h 409575"/>
                    <a:gd name="connsiteX41" fmla="*/ 115253 w 5457825"/>
                    <a:gd name="connsiteY41" fmla="*/ 52388 h 409575"/>
                    <a:gd name="connsiteX42" fmla="*/ 21908 w 5457825"/>
                    <a:gd name="connsiteY42" fmla="*/ 44768 h 409575"/>
                    <a:gd name="connsiteX43" fmla="*/ 0 w 5457825"/>
                    <a:gd name="connsiteY43" fmla="*/ 27623 h 4095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</a:cxnLst>
                  <a:rect l="l" t="t" r="r" b="b"/>
                  <a:pathLst>
                    <a:path w="5457825" h="409575">
                      <a:moveTo>
                        <a:pt x="0" y="27623"/>
                      </a:moveTo>
                      <a:cubicBezTo>
                        <a:pt x="104775" y="20955"/>
                        <a:pt x="209550" y="13335"/>
                        <a:pt x="313373" y="5715"/>
                      </a:cubicBezTo>
                      <a:cubicBezTo>
                        <a:pt x="321945" y="4763"/>
                        <a:pt x="330518" y="6668"/>
                        <a:pt x="338138" y="0"/>
                      </a:cubicBezTo>
                      <a:cubicBezTo>
                        <a:pt x="374333" y="0"/>
                        <a:pt x="411480" y="0"/>
                        <a:pt x="447675" y="0"/>
                      </a:cubicBezTo>
                      <a:cubicBezTo>
                        <a:pt x="479108" y="8573"/>
                        <a:pt x="511493" y="6668"/>
                        <a:pt x="543878" y="8573"/>
                      </a:cubicBezTo>
                      <a:cubicBezTo>
                        <a:pt x="700088" y="19050"/>
                        <a:pt x="857250" y="27623"/>
                        <a:pt x="1013460" y="37148"/>
                      </a:cubicBezTo>
                      <a:cubicBezTo>
                        <a:pt x="1170623" y="46673"/>
                        <a:pt x="1327785" y="57150"/>
                        <a:pt x="1485900" y="66675"/>
                      </a:cubicBezTo>
                      <a:cubicBezTo>
                        <a:pt x="1644015" y="76200"/>
                        <a:pt x="1802130" y="84773"/>
                        <a:pt x="1960245" y="94298"/>
                      </a:cubicBezTo>
                      <a:cubicBezTo>
                        <a:pt x="2117408" y="103823"/>
                        <a:pt x="2274570" y="114300"/>
                        <a:pt x="2432685" y="123825"/>
                      </a:cubicBezTo>
                      <a:cubicBezTo>
                        <a:pt x="2571750" y="132398"/>
                        <a:pt x="2710815" y="139065"/>
                        <a:pt x="2849880" y="146685"/>
                      </a:cubicBezTo>
                      <a:cubicBezTo>
                        <a:pt x="2997518" y="155258"/>
                        <a:pt x="3145155" y="162878"/>
                        <a:pt x="3293745" y="171450"/>
                      </a:cubicBezTo>
                      <a:cubicBezTo>
                        <a:pt x="3400425" y="177165"/>
                        <a:pt x="3508058" y="181928"/>
                        <a:pt x="3614738" y="188595"/>
                      </a:cubicBezTo>
                      <a:cubicBezTo>
                        <a:pt x="3737610" y="196215"/>
                        <a:pt x="3859530" y="203835"/>
                        <a:pt x="3982403" y="212408"/>
                      </a:cubicBezTo>
                      <a:cubicBezTo>
                        <a:pt x="4089083" y="220028"/>
                        <a:pt x="4195763" y="227648"/>
                        <a:pt x="4303395" y="235268"/>
                      </a:cubicBezTo>
                      <a:cubicBezTo>
                        <a:pt x="4431983" y="243840"/>
                        <a:pt x="4560570" y="256223"/>
                        <a:pt x="4688205" y="269558"/>
                      </a:cubicBezTo>
                      <a:cubicBezTo>
                        <a:pt x="4836795" y="284798"/>
                        <a:pt x="4986338" y="299085"/>
                        <a:pt x="5134928" y="314325"/>
                      </a:cubicBezTo>
                      <a:cubicBezTo>
                        <a:pt x="5228273" y="323850"/>
                        <a:pt x="5321618" y="333375"/>
                        <a:pt x="5415915" y="342900"/>
                      </a:cubicBezTo>
                      <a:cubicBezTo>
                        <a:pt x="5430203" y="344805"/>
                        <a:pt x="5445443" y="344805"/>
                        <a:pt x="5459730" y="345758"/>
                      </a:cubicBezTo>
                      <a:cubicBezTo>
                        <a:pt x="5459730" y="347663"/>
                        <a:pt x="5459730" y="349568"/>
                        <a:pt x="5459730" y="350520"/>
                      </a:cubicBezTo>
                      <a:cubicBezTo>
                        <a:pt x="5449253" y="362903"/>
                        <a:pt x="5436870" y="366713"/>
                        <a:pt x="5420678" y="368618"/>
                      </a:cubicBezTo>
                      <a:cubicBezTo>
                        <a:pt x="5361623" y="375285"/>
                        <a:pt x="5302568" y="383858"/>
                        <a:pt x="5243513" y="393383"/>
                      </a:cubicBezTo>
                      <a:cubicBezTo>
                        <a:pt x="5214938" y="398145"/>
                        <a:pt x="5187315" y="392430"/>
                        <a:pt x="5158740" y="399098"/>
                      </a:cubicBezTo>
                      <a:cubicBezTo>
                        <a:pt x="5144453" y="401955"/>
                        <a:pt x="5131118" y="409575"/>
                        <a:pt x="5115878" y="409575"/>
                      </a:cubicBezTo>
                      <a:cubicBezTo>
                        <a:pt x="5030153" y="410528"/>
                        <a:pt x="4945380" y="401955"/>
                        <a:pt x="4860608" y="397193"/>
                      </a:cubicBezTo>
                      <a:cubicBezTo>
                        <a:pt x="4790123" y="393383"/>
                        <a:pt x="4719638" y="388620"/>
                        <a:pt x="4649153" y="384810"/>
                      </a:cubicBezTo>
                      <a:cubicBezTo>
                        <a:pt x="4556760" y="379095"/>
                        <a:pt x="4465320" y="372428"/>
                        <a:pt x="4372928" y="365760"/>
                      </a:cubicBezTo>
                      <a:cubicBezTo>
                        <a:pt x="4293870" y="360998"/>
                        <a:pt x="4214813" y="353378"/>
                        <a:pt x="4135755" y="347663"/>
                      </a:cubicBezTo>
                      <a:cubicBezTo>
                        <a:pt x="4032885" y="340043"/>
                        <a:pt x="3930968" y="327660"/>
                        <a:pt x="3829050" y="319088"/>
                      </a:cubicBezTo>
                      <a:cubicBezTo>
                        <a:pt x="3744278" y="311468"/>
                        <a:pt x="3658553" y="306705"/>
                        <a:pt x="3573780" y="300990"/>
                      </a:cubicBezTo>
                      <a:cubicBezTo>
                        <a:pt x="3487103" y="294323"/>
                        <a:pt x="3400425" y="288608"/>
                        <a:pt x="3313748" y="282893"/>
                      </a:cubicBezTo>
                      <a:cubicBezTo>
                        <a:pt x="3250883" y="279083"/>
                        <a:pt x="3188970" y="274320"/>
                        <a:pt x="3126105" y="269558"/>
                      </a:cubicBezTo>
                      <a:cubicBezTo>
                        <a:pt x="3040380" y="262890"/>
                        <a:pt x="2953703" y="258128"/>
                        <a:pt x="2867978" y="251460"/>
                      </a:cubicBezTo>
                      <a:cubicBezTo>
                        <a:pt x="2807018" y="246698"/>
                        <a:pt x="2746058" y="242888"/>
                        <a:pt x="2686050" y="239078"/>
                      </a:cubicBezTo>
                      <a:cubicBezTo>
                        <a:pt x="2600325" y="233363"/>
                        <a:pt x="2514600" y="226695"/>
                        <a:pt x="2427923" y="220028"/>
                      </a:cubicBezTo>
                      <a:cubicBezTo>
                        <a:pt x="2346008" y="214313"/>
                        <a:pt x="2265045" y="208598"/>
                        <a:pt x="2183130" y="201930"/>
                      </a:cubicBezTo>
                      <a:cubicBezTo>
                        <a:pt x="2076450" y="193358"/>
                        <a:pt x="1969770" y="185738"/>
                        <a:pt x="1863090" y="178118"/>
                      </a:cubicBezTo>
                      <a:cubicBezTo>
                        <a:pt x="1780223" y="172403"/>
                        <a:pt x="1698308" y="166688"/>
                        <a:pt x="1615440" y="160020"/>
                      </a:cubicBezTo>
                      <a:cubicBezTo>
                        <a:pt x="1503998" y="151448"/>
                        <a:pt x="1393508" y="144780"/>
                        <a:pt x="1282065" y="136208"/>
                      </a:cubicBezTo>
                      <a:cubicBezTo>
                        <a:pt x="1199198" y="129540"/>
                        <a:pt x="1115378" y="124778"/>
                        <a:pt x="1031557" y="118110"/>
                      </a:cubicBezTo>
                      <a:cubicBezTo>
                        <a:pt x="919163" y="109538"/>
                        <a:pt x="807720" y="101918"/>
                        <a:pt x="695325" y="93345"/>
                      </a:cubicBezTo>
                      <a:cubicBezTo>
                        <a:pt x="613410" y="87630"/>
                        <a:pt x="532448" y="81915"/>
                        <a:pt x="450533" y="76200"/>
                      </a:cubicBezTo>
                      <a:cubicBezTo>
                        <a:pt x="339090" y="68580"/>
                        <a:pt x="227648" y="61913"/>
                        <a:pt x="115253" y="52388"/>
                      </a:cubicBezTo>
                      <a:cubicBezTo>
                        <a:pt x="83820" y="49530"/>
                        <a:pt x="52388" y="50483"/>
                        <a:pt x="21908" y="44768"/>
                      </a:cubicBezTo>
                      <a:cubicBezTo>
                        <a:pt x="12383" y="42863"/>
                        <a:pt x="0" y="43815"/>
                        <a:pt x="0" y="27623"/>
                      </a:cubicBez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80" name="Freeform: Shape 576">
                  <a:extLst>
                    <a:ext uri="{FF2B5EF4-FFF2-40B4-BE49-F238E27FC236}">
                      <a16:creationId xmlns:a16="http://schemas.microsoft.com/office/drawing/2014/main" id="{B09DFA02-DFBC-4166-8B0D-6F0E4F1D2EE2}"/>
                    </a:ext>
                  </a:extLst>
                </p:cNvPr>
                <p:cNvSpPr/>
                <p:nvPr/>
              </p:nvSpPr>
              <p:spPr>
                <a:xfrm>
                  <a:off x="5545685" y="5756079"/>
                  <a:ext cx="1790700" cy="838198"/>
                </a:xfrm>
                <a:custGeom>
                  <a:avLst/>
                  <a:gdLst>
                    <a:gd name="connsiteX0" fmla="*/ 475448 w 1790700"/>
                    <a:gd name="connsiteY0" fmla="*/ 732472 h 838200"/>
                    <a:gd name="connsiteX1" fmla="*/ 495451 w 1790700"/>
                    <a:gd name="connsiteY1" fmla="*/ 739140 h 838200"/>
                    <a:gd name="connsiteX2" fmla="*/ 650708 w 1790700"/>
                    <a:gd name="connsiteY2" fmla="*/ 639127 h 838200"/>
                    <a:gd name="connsiteX3" fmla="*/ 736433 w 1790700"/>
                    <a:gd name="connsiteY3" fmla="*/ 596265 h 838200"/>
                    <a:gd name="connsiteX4" fmla="*/ 780248 w 1790700"/>
                    <a:gd name="connsiteY4" fmla="*/ 572452 h 838200"/>
                    <a:gd name="connsiteX5" fmla="*/ 844066 w 1790700"/>
                    <a:gd name="connsiteY5" fmla="*/ 532447 h 838200"/>
                    <a:gd name="connsiteX6" fmla="*/ 905978 w 1790700"/>
                    <a:gd name="connsiteY6" fmla="*/ 489585 h 838200"/>
                    <a:gd name="connsiteX7" fmla="*/ 938363 w 1790700"/>
                    <a:gd name="connsiteY7" fmla="*/ 440055 h 838200"/>
                    <a:gd name="connsiteX8" fmla="*/ 965033 w 1790700"/>
                    <a:gd name="connsiteY8" fmla="*/ 113347 h 838200"/>
                    <a:gd name="connsiteX9" fmla="*/ 970748 w 1790700"/>
                    <a:gd name="connsiteY9" fmla="*/ 33338 h 838200"/>
                    <a:gd name="connsiteX10" fmla="*/ 991703 w 1790700"/>
                    <a:gd name="connsiteY10" fmla="*/ 0 h 838200"/>
                    <a:gd name="connsiteX11" fmla="*/ 1354606 w 1790700"/>
                    <a:gd name="connsiteY11" fmla="*/ 38100 h 838200"/>
                    <a:gd name="connsiteX12" fmla="*/ 1497481 w 1790700"/>
                    <a:gd name="connsiteY12" fmla="*/ 86677 h 838200"/>
                    <a:gd name="connsiteX13" fmla="*/ 1537486 w 1790700"/>
                    <a:gd name="connsiteY13" fmla="*/ 129540 h 838200"/>
                    <a:gd name="connsiteX14" fmla="*/ 1575586 w 1790700"/>
                    <a:gd name="connsiteY14" fmla="*/ 152400 h 838200"/>
                    <a:gd name="connsiteX15" fmla="*/ 1706078 w 1790700"/>
                    <a:gd name="connsiteY15" fmla="*/ 157163 h 838200"/>
                    <a:gd name="connsiteX16" fmla="*/ 1797518 w 1790700"/>
                    <a:gd name="connsiteY16" fmla="*/ 277177 h 838200"/>
                    <a:gd name="connsiteX17" fmla="*/ 1784183 w 1790700"/>
                    <a:gd name="connsiteY17" fmla="*/ 346710 h 838200"/>
                    <a:gd name="connsiteX18" fmla="*/ 1718461 w 1790700"/>
                    <a:gd name="connsiteY18" fmla="*/ 423863 h 838200"/>
                    <a:gd name="connsiteX19" fmla="*/ 1453666 w 1790700"/>
                    <a:gd name="connsiteY19" fmla="*/ 502920 h 838200"/>
                    <a:gd name="connsiteX20" fmla="*/ 1318411 w 1790700"/>
                    <a:gd name="connsiteY20" fmla="*/ 534352 h 838200"/>
                    <a:gd name="connsiteX21" fmla="*/ 1229828 w 1790700"/>
                    <a:gd name="connsiteY21" fmla="*/ 575310 h 838200"/>
                    <a:gd name="connsiteX22" fmla="*/ 1065998 w 1790700"/>
                    <a:gd name="connsiteY22" fmla="*/ 654368 h 838200"/>
                    <a:gd name="connsiteX23" fmla="*/ 1003133 w 1790700"/>
                    <a:gd name="connsiteY23" fmla="*/ 689610 h 838200"/>
                    <a:gd name="connsiteX24" fmla="*/ 825968 w 1790700"/>
                    <a:gd name="connsiteY24" fmla="*/ 754380 h 838200"/>
                    <a:gd name="connsiteX25" fmla="*/ 729766 w 1790700"/>
                    <a:gd name="connsiteY25" fmla="*/ 756285 h 838200"/>
                    <a:gd name="connsiteX26" fmla="*/ 590701 w 1790700"/>
                    <a:gd name="connsiteY26" fmla="*/ 808672 h 838200"/>
                    <a:gd name="connsiteX27" fmla="*/ 475448 w 1790700"/>
                    <a:gd name="connsiteY27" fmla="*/ 843915 h 838200"/>
                    <a:gd name="connsiteX28" fmla="*/ 370673 w 1790700"/>
                    <a:gd name="connsiteY28" fmla="*/ 843915 h 838200"/>
                    <a:gd name="connsiteX29" fmla="*/ 344003 w 1790700"/>
                    <a:gd name="connsiteY29" fmla="*/ 820102 h 838200"/>
                    <a:gd name="connsiteX30" fmla="*/ 249706 w 1790700"/>
                    <a:gd name="connsiteY30" fmla="*/ 722947 h 838200"/>
                    <a:gd name="connsiteX31" fmla="*/ 23963 w 1790700"/>
                    <a:gd name="connsiteY31" fmla="*/ 730568 h 838200"/>
                    <a:gd name="connsiteX32" fmla="*/ 3961 w 1790700"/>
                    <a:gd name="connsiteY32" fmla="*/ 707707 h 838200"/>
                    <a:gd name="connsiteX33" fmla="*/ 10628 w 1790700"/>
                    <a:gd name="connsiteY33" fmla="*/ 707707 h 838200"/>
                    <a:gd name="connsiteX34" fmla="*/ 176363 w 1790700"/>
                    <a:gd name="connsiteY34" fmla="*/ 707707 h 838200"/>
                    <a:gd name="connsiteX35" fmla="*/ 354481 w 1790700"/>
                    <a:gd name="connsiteY35" fmla="*/ 716280 h 838200"/>
                    <a:gd name="connsiteX36" fmla="*/ 362101 w 1790700"/>
                    <a:gd name="connsiteY36" fmla="*/ 709613 h 838200"/>
                    <a:gd name="connsiteX37" fmla="*/ 475448 w 1790700"/>
                    <a:gd name="connsiteY37" fmla="*/ 732472 h 8382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</a:cxnLst>
                  <a:rect l="l" t="t" r="r" b="b"/>
                  <a:pathLst>
                    <a:path w="1790700" h="838200">
                      <a:moveTo>
                        <a:pt x="475448" y="732472"/>
                      </a:moveTo>
                      <a:cubicBezTo>
                        <a:pt x="482116" y="734377"/>
                        <a:pt x="488783" y="737235"/>
                        <a:pt x="495451" y="739140"/>
                      </a:cubicBezTo>
                      <a:cubicBezTo>
                        <a:pt x="542123" y="698182"/>
                        <a:pt x="597368" y="669607"/>
                        <a:pt x="650708" y="639127"/>
                      </a:cubicBezTo>
                      <a:cubicBezTo>
                        <a:pt x="680236" y="626745"/>
                        <a:pt x="705953" y="606743"/>
                        <a:pt x="736433" y="596265"/>
                      </a:cubicBezTo>
                      <a:cubicBezTo>
                        <a:pt x="749768" y="586740"/>
                        <a:pt x="764056" y="579120"/>
                        <a:pt x="780248" y="572452"/>
                      </a:cubicBezTo>
                      <a:cubicBezTo>
                        <a:pt x="804061" y="562927"/>
                        <a:pt x="825016" y="549593"/>
                        <a:pt x="844066" y="532447"/>
                      </a:cubicBezTo>
                      <a:cubicBezTo>
                        <a:pt x="862163" y="515302"/>
                        <a:pt x="884071" y="501968"/>
                        <a:pt x="905978" y="489585"/>
                      </a:cubicBezTo>
                      <a:cubicBezTo>
                        <a:pt x="925981" y="479107"/>
                        <a:pt x="936458" y="461963"/>
                        <a:pt x="938363" y="440055"/>
                      </a:cubicBezTo>
                      <a:cubicBezTo>
                        <a:pt x="945983" y="331470"/>
                        <a:pt x="958366" y="221932"/>
                        <a:pt x="965033" y="113347"/>
                      </a:cubicBezTo>
                      <a:cubicBezTo>
                        <a:pt x="966938" y="86677"/>
                        <a:pt x="968843" y="60007"/>
                        <a:pt x="970748" y="33338"/>
                      </a:cubicBezTo>
                      <a:cubicBezTo>
                        <a:pt x="971701" y="20002"/>
                        <a:pt x="970748" y="1905"/>
                        <a:pt x="991703" y="0"/>
                      </a:cubicBezTo>
                      <a:cubicBezTo>
                        <a:pt x="1113623" y="3810"/>
                        <a:pt x="1233638" y="24765"/>
                        <a:pt x="1354606" y="38100"/>
                      </a:cubicBezTo>
                      <a:cubicBezTo>
                        <a:pt x="1405088" y="43815"/>
                        <a:pt x="1452713" y="60007"/>
                        <a:pt x="1497481" y="86677"/>
                      </a:cubicBezTo>
                      <a:cubicBezTo>
                        <a:pt x="1514626" y="97155"/>
                        <a:pt x="1531771" y="109538"/>
                        <a:pt x="1537486" y="129540"/>
                      </a:cubicBezTo>
                      <a:cubicBezTo>
                        <a:pt x="1544153" y="149543"/>
                        <a:pt x="1557488" y="152400"/>
                        <a:pt x="1575586" y="152400"/>
                      </a:cubicBezTo>
                      <a:cubicBezTo>
                        <a:pt x="1619401" y="153352"/>
                        <a:pt x="1662263" y="148590"/>
                        <a:pt x="1706078" y="157163"/>
                      </a:cubicBezTo>
                      <a:cubicBezTo>
                        <a:pt x="1775611" y="171450"/>
                        <a:pt x="1803233" y="206693"/>
                        <a:pt x="1797518" y="277177"/>
                      </a:cubicBezTo>
                      <a:cubicBezTo>
                        <a:pt x="1795613" y="300038"/>
                        <a:pt x="1790851" y="323850"/>
                        <a:pt x="1784183" y="346710"/>
                      </a:cubicBezTo>
                      <a:cubicBezTo>
                        <a:pt x="1773706" y="381952"/>
                        <a:pt x="1751798" y="407670"/>
                        <a:pt x="1718461" y="423863"/>
                      </a:cubicBezTo>
                      <a:cubicBezTo>
                        <a:pt x="1634641" y="463868"/>
                        <a:pt x="1543201" y="481013"/>
                        <a:pt x="1453666" y="502920"/>
                      </a:cubicBezTo>
                      <a:cubicBezTo>
                        <a:pt x="1408898" y="513397"/>
                        <a:pt x="1364131" y="523875"/>
                        <a:pt x="1318411" y="534352"/>
                      </a:cubicBezTo>
                      <a:cubicBezTo>
                        <a:pt x="1286026" y="541972"/>
                        <a:pt x="1257451" y="556260"/>
                        <a:pt x="1229828" y="575310"/>
                      </a:cubicBezTo>
                      <a:cubicBezTo>
                        <a:pt x="1180298" y="611505"/>
                        <a:pt x="1124101" y="637222"/>
                        <a:pt x="1065998" y="654368"/>
                      </a:cubicBezTo>
                      <a:cubicBezTo>
                        <a:pt x="1042186" y="661988"/>
                        <a:pt x="1021231" y="672465"/>
                        <a:pt x="1003133" y="689610"/>
                      </a:cubicBezTo>
                      <a:cubicBezTo>
                        <a:pt x="952651" y="736282"/>
                        <a:pt x="892643" y="754380"/>
                        <a:pt x="825968" y="754380"/>
                      </a:cubicBezTo>
                      <a:cubicBezTo>
                        <a:pt x="793583" y="754380"/>
                        <a:pt x="761198" y="754380"/>
                        <a:pt x="729766" y="756285"/>
                      </a:cubicBezTo>
                      <a:cubicBezTo>
                        <a:pt x="678331" y="759143"/>
                        <a:pt x="631658" y="776288"/>
                        <a:pt x="590701" y="808672"/>
                      </a:cubicBezTo>
                      <a:cubicBezTo>
                        <a:pt x="557363" y="835343"/>
                        <a:pt x="519263" y="845820"/>
                        <a:pt x="475448" y="843915"/>
                      </a:cubicBezTo>
                      <a:cubicBezTo>
                        <a:pt x="440206" y="842010"/>
                        <a:pt x="405916" y="842963"/>
                        <a:pt x="370673" y="843915"/>
                      </a:cubicBezTo>
                      <a:cubicBezTo>
                        <a:pt x="353528" y="843915"/>
                        <a:pt x="345908" y="838200"/>
                        <a:pt x="344003" y="820102"/>
                      </a:cubicBezTo>
                      <a:cubicBezTo>
                        <a:pt x="341146" y="761047"/>
                        <a:pt x="309713" y="731520"/>
                        <a:pt x="249706" y="722947"/>
                      </a:cubicBezTo>
                      <a:cubicBezTo>
                        <a:pt x="173506" y="713422"/>
                        <a:pt x="98258" y="717232"/>
                        <a:pt x="23963" y="730568"/>
                      </a:cubicBezTo>
                      <a:cubicBezTo>
                        <a:pt x="151" y="735330"/>
                        <a:pt x="-4612" y="728663"/>
                        <a:pt x="3961" y="707707"/>
                      </a:cubicBezTo>
                      <a:cubicBezTo>
                        <a:pt x="5866" y="707707"/>
                        <a:pt x="7771" y="707707"/>
                        <a:pt x="10628" y="707707"/>
                      </a:cubicBezTo>
                      <a:cubicBezTo>
                        <a:pt x="65873" y="710565"/>
                        <a:pt x="121118" y="710565"/>
                        <a:pt x="176363" y="707707"/>
                      </a:cubicBezTo>
                      <a:cubicBezTo>
                        <a:pt x="236371" y="703897"/>
                        <a:pt x="295426" y="714375"/>
                        <a:pt x="354481" y="716280"/>
                      </a:cubicBezTo>
                      <a:cubicBezTo>
                        <a:pt x="356386" y="713422"/>
                        <a:pt x="359243" y="709613"/>
                        <a:pt x="362101" y="709613"/>
                      </a:cubicBezTo>
                      <a:cubicBezTo>
                        <a:pt x="402106" y="709613"/>
                        <a:pt x="442111" y="704850"/>
                        <a:pt x="475448" y="732472"/>
                      </a:cubicBezTo>
                      <a:close/>
                    </a:path>
                  </a:pathLst>
                </a:custGeom>
                <a:solidFill>
                  <a:schemeClr val="bg1">
                    <a:lumMod val="85000"/>
                  </a:scheme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81" name="Freeform: Shape 577">
                  <a:extLst>
                    <a:ext uri="{FF2B5EF4-FFF2-40B4-BE49-F238E27FC236}">
                      <a16:creationId xmlns:a16="http://schemas.microsoft.com/office/drawing/2014/main" id="{8FF5933C-0E06-4111-8657-4DBB29B22060}"/>
                    </a:ext>
                  </a:extLst>
                </p:cNvPr>
                <p:cNvSpPr/>
                <p:nvPr/>
              </p:nvSpPr>
              <p:spPr>
                <a:xfrm>
                  <a:off x="5273041" y="3685223"/>
                  <a:ext cx="1047750" cy="266702"/>
                </a:xfrm>
                <a:custGeom>
                  <a:avLst/>
                  <a:gdLst>
                    <a:gd name="connsiteX0" fmla="*/ 46672 w 1047750"/>
                    <a:gd name="connsiteY0" fmla="*/ 79058 h 266700"/>
                    <a:gd name="connsiteX1" fmla="*/ 0 w 1047750"/>
                    <a:gd name="connsiteY1" fmla="*/ 67628 h 266700"/>
                    <a:gd name="connsiteX2" fmla="*/ 6667 w 1047750"/>
                    <a:gd name="connsiteY2" fmla="*/ 0 h 266700"/>
                    <a:gd name="connsiteX3" fmla="*/ 263842 w 1047750"/>
                    <a:gd name="connsiteY3" fmla="*/ 16193 h 266700"/>
                    <a:gd name="connsiteX4" fmla="*/ 513397 w 1047750"/>
                    <a:gd name="connsiteY4" fmla="*/ 35243 h 266700"/>
                    <a:gd name="connsiteX5" fmla="*/ 1041082 w 1047750"/>
                    <a:gd name="connsiteY5" fmla="*/ 78105 h 266700"/>
                    <a:gd name="connsiteX6" fmla="*/ 1051560 w 1047750"/>
                    <a:gd name="connsiteY6" fmla="*/ 128588 h 266700"/>
                    <a:gd name="connsiteX7" fmla="*/ 1046797 w 1047750"/>
                    <a:gd name="connsiteY7" fmla="*/ 204788 h 266700"/>
                    <a:gd name="connsiteX8" fmla="*/ 1023938 w 1047750"/>
                    <a:gd name="connsiteY8" fmla="*/ 267653 h 266700"/>
                    <a:gd name="connsiteX9" fmla="*/ 991553 w 1047750"/>
                    <a:gd name="connsiteY9" fmla="*/ 267653 h 266700"/>
                    <a:gd name="connsiteX10" fmla="*/ 703897 w 1047750"/>
                    <a:gd name="connsiteY10" fmla="*/ 200978 h 266700"/>
                    <a:gd name="connsiteX11" fmla="*/ 402907 w 1047750"/>
                    <a:gd name="connsiteY11" fmla="*/ 134303 h 266700"/>
                    <a:gd name="connsiteX12" fmla="*/ 118110 w 1047750"/>
                    <a:gd name="connsiteY12" fmla="*/ 94297 h 266700"/>
                    <a:gd name="connsiteX13" fmla="*/ 68580 w 1047750"/>
                    <a:gd name="connsiteY13" fmla="*/ 87630 h 266700"/>
                    <a:gd name="connsiteX14" fmla="*/ 46672 w 1047750"/>
                    <a:gd name="connsiteY14" fmla="*/ 79058 h 266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1047750" h="266700">
                      <a:moveTo>
                        <a:pt x="46672" y="79058"/>
                      </a:moveTo>
                      <a:cubicBezTo>
                        <a:pt x="30480" y="76200"/>
                        <a:pt x="11430" y="86678"/>
                        <a:pt x="0" y="67628"/>
                      </a:cubicBezTo>
                      <a:cubicBezTo>
                        <a:pt x="1905" y="44768"/>
                        <a:pt x="4763" y="22860"/>
                        <a:pt x="6667" y="0"/>
                      </a:cubicBezTo>
                      <a:cubicBezTo>
                        <a:pt x="92392" y="0"/>
                        <a:pt x="178117" y="11430"/>
                        <a:pt x="263842" y="16193"/>
                      </a:cubicBezTo>
                      <a:cubicBezTo>
                        <a:pt x="346710" y="20955"/>
                        <a:pt x="430530" y="28575"/>
                        <a:pt x="513397" y="35243"/>
                      </a:cubicBezTo>
                      <a:cubicBezTo>
                        <a:pt x="689610" y="49530"/>
                        <a:pt x="864870" y="63818"/>
                        <a:pt x="1041082" y="78105"/>
                      </a:cubicBezTo>
                      <a:cubicBezTo>
                        <a:pt x="1057275" y="92393"/>
                        <a:pt x="1057275" y="110490"/>
                        <a:pt x="1051560" y="128588"/>
                      </a:cubicBezTo>
                      <a:cubicBezTo>
                        <a:pt x="1042988" y="154305"/>
                        <a:pt x="1039178" y="178118"/>
                        <a:pt x="1046797" y="204788"/>
                      </a:cubicBezTo>
                      <a:cubicBezTo>
                        <a:pt x="1054417" y="230505"/>
                        <a:pt x="1034415" y="248603"/>
                        <a:pt x="1023938" y="267653"/>
                      </a:cubicBezTo>
                      <a:cubicBezTo>
                        <a:pt x="1018222" y="278130"/>
                        <a:pt x="1002982" y="270510"/>
                        <a:pt x="991553" y="267653"/>
                      </a:cubicBezTo>
                      <a:cubicBezTo>
                        <a:pt x="896303" y="241935"/>
                        <a:pt x="800100" y="222885"/>
                        <a:pt x="703897" y="200978"/>
                      </a:cubicBezTo>
                      <a:cubicBezTo>
                        <a:pt x="603885" y="178118"/>
                        <a:pt x="503872" y="154305"/>
                        <a:pt x="402907" y="134303"/>
                      </a:cubicBezTo>
                      <a:cubicBezTo>
                        <a:pt x="308610" y="116205"/>
                        <a:pt x="213360" y="104775"/>
                        <a:pt x="118110" y="94297"/>
                      </a:cubicBezTo>
                      <a:cubicBezTo>
                        <a:pt x="101917" y="92393"/>
                        <a:pt x="85725" y="88583"/>
                        <a:pt x="68580" y="87630"/>
                      </a:cubicBezTo>
                      <a:cubicBezTo>
                        <a:pt x="60007" y="90488"/>
                        <a:pt x="51435" y="87630"/>
                        <a:pt x="46672" y="79058"/>
                      </a:cubicBezTo>
                      <a:close/>
                    </a:path>
                  </a:pathLst>
                </a:custGeom>
                <a:solidFill>
                  <a:schemeClr val="accent2">
                    <a:lumMod val="50000"/>
                  </a:scheme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82" name="Freeform: Shape 578">
                  <a:extLst>
                    <a:ext uri="{FF2B5EF4-FFF2-40B4-BE49-F238E27FC236}">
                      <a16:creationId xmlns:a16="http://schemas.microsoft.com/office/drawing/2014/main" id="{4FDB9183-1B5D-4B69-B4C5-65B8A9C0006B}"/>
                    </a:ext>
                  </a:extLst>
                </p:cNvPr>
                <p:cNvSpPr/>
                <p:nvPr/>
              </p:nvSpPr>
              <p:spPr>
                <a:xfrm>
                  <a:off x="6266622" y="3769620"/>
                  <a:ext cx="440709" cy="349198"/>
                </a:xfrm>
                <a:custGeom>
                  <a:avLst/>
                  <a:gdLst>
                    <a:gd name="connsiteX0" fmla="*/ 383077 w 400050"/>
                    <a:gd name="connsiteY0" fmla="*/ 287076 h 285750"/>
                    <a:gd name="connsiteX1" fmla="*/ 348787 w 400050"/>
                    <a:gd name="connsiteY1" fmla="*/ 277551 h 285750"/>
                    <a:gd name="connsiteX2" fmla="*/ 94470 w 400050"/>
                    <a:gd name="connsiteY2" fmla="*/ 177539 h 285750"/>
                    <a:gd name="connsiteX3" fmla="*/ 2077 w 400050"/>
                    <a:gd name="connsiteY3" fmla="*/ 167061 h 285750"/>
                    <a:gd name="connsiteX4" fmla="*/ 7793 w 400050"/>
                    <a:gd name="connsiteY4" fmla="*/ 52761 h 285750"/>
                    <a:gd name="connsiteX5" fmla="*/ 17318 w 400050"/>
                    <a:gd name="connsiteY5" fmla="*/ 374 h 285750"/>
                    <a:gd name="connsiteX6" fmla="*/ 259252 w 400050"/>
                    <a:gd name="connsiteY6" fmla="*/ 17519 h 285750"/>
                    <a:gd name="connsiteX7" fmla="*/ 404985 w 400050"/>
                    <a:gd name="connsiteY7" fmla="*/ 30854 h 285750"/>
                    <a:gd name="connsiteX8" fmla="*/ 383077 w 400050"/>
                    <a:gd name="connsiteY8" fmla="*/ 287076 h 2857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00050" h="285750">
                      <a:moveTo>
                        <a:pt x="383077" y="287076"/>
                      </a:moveTo>
                      <a:cubicBezTo>
                        <a:pt x="369743" y="290886"/>
                        <a:pt x="359265" y="282314"/>
                        <a:pt x="348787" y="277551"/>
                      </a:cubicBezTo>
                      <a:cubicBezTo>
                        <a:pt x="266873" y="236594"/>
                        <a:pt x="184958" y="198494"/>
                        <a:pt x="94470" y="177539"/>
                      </a:cubicBezTo>
                      <a:cubicBezTo>
                        <a:pt x="63990" y="170871"/>
                        <a:pt x="33510" y="166109"/>
                        <a:pt x="2077" y="167061"/>
                      </a:cubicBezTo>
                      <a:cubicBezTo>
                        <a:pt x="-4590" y="128961"/>
                        <a:pt x="6840" y="90861"/>
                        <a:pt x="7793" y="52761"/>
                      </a:cubicBezTo>
                      <a:cubicBezTo>
                        <a:pt x="8745" y="34664"/>
                        <a:pt x="10650" y="16566"/>
                        <a:pt x="17318" y="374"/>
                      </a:cubicBezTo>
                      <a:cubicBezTo>
                        <a:pt x="98280" y="-2484"/>
                        <a:pt x="178290" y="11804"/>
                        <a:pt x="259252" y="17519"/>
                      </a:cubicBezTo>
                      <a:cubicBezTo>
                        <a:pt x="307830" y="21329"/>
                        <a:pt x="356408" y="27044"/>
                        <a:pt x="404985" y="30854"/>
                      </a:cubicBezTo>
                      <a:cubicBezTo>
                        <a:pt x="397365" y="116579"/>
                        <a:pt x="389745" y="201351"/>
                        <a:pt x="383077" y="287076"/>
                      </a:cubicBezTo>
                      <a:close/>
                    </a:path>
                  </a:pathLst>
                </a:custGeom>
                <a:solidFill>
                  <a:schemeClr val="accent2">
                    <a:lumMod val="50000"/>
                  </a:scheme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83" name="Freeform: Shape 579">
                  <a:extLst>
                    <a:ext uri="{FF2B5EF4-FFF2-40B4-BE49-F238E27FC236}">
                      <a16:creationId xmlns:a16="http://schemas.microsoft.com/office/drawing/2014/main" id="{6F6EA810-C652-4A1D-8547-021A793E95D5}"/>
                    </a:ext>
                  </a:extLst>
                </p:cNvPr>
                <p:cNvSpPr/>
                <p:nvPr/>
              </p:nvSpPr>
              <p:spPr>
                <a:xfrm>
                  <a:off x="4008119" y="3427392"/>
                  <a:ext cx="1009650" cy="228602"/>
                </a:xfrm>
                <a:custGeom>
                  <a:avLst/>
                  <a:gdLst>
                    <a:gd name="connsiteX0" fmla="*/ 794385 w 1009650"/>
                    <a:gd name="connsiteY0" fmla="*/ 216872 h 228600"/>
                    <a:gd name="connsiteX1" fmla="*/ 776288 w 1009650"/>
                    <a:gd name="connsiteY1" fmla="*/ 202585 h 228600"/>
                    <a:gd name="connsiteX2" fmla="*/ 432435 w 1009650"/>
                    <a:gd name="connsiteY2" fmla="*/ 70187 h 228600"/>
                    <a:gd name="connsiteX3" fmla="*/ 231457 w 1009650"/>
                    <a:gd name="connsiteY3" fmla="*/ 38755 h 228600"/>
                    <a:gd name="connsiteX4" fmla="*/ 22860 w 1009650"/>
                    <a:gd name="connsiteY4" fmla="*/ 33040 h 228600"/>
                    <a:gd name="connsiteX5" fmla="*/ 0 w 1009650"/>
                    <a:gd name="connsiteY5" fmla="*/ 25420 h 228600"/>
                    <a:gd name="connsiteX6" fmla="*/ 202882 w 1009650"/>
                    <a:gd name="connsiteY6" fmla="*/ 1607 h 228600"/>
                    <a:gd name="connsiteX7" fmla="*/ 335280 w 1009650"/>
                    <a:gd name="connsiteY7" fmla="*/ 1607 h 228600"/>
                    <a:gd name="connsiteX8" fmla="*/ 657225 w 1009650"/>
                    <a:gd name="connsiteY8" fmla="*/ 60662 h 228600"/>
                    <a:gd name="connsiteX9" fmla="*/ 837247 w 1009650"/>
                    <a:gd name="connsiteY9" fmla="*/ 159722 h 228600"/>
                    <a:gd name="connsiteX10" fmla="*/ 928688 w 1009650"/>
                    <a:gd name="connsiteY10" fmla="*/ 195917 h 228600"/>
                    <a:gd name="connsiteX11" fmla="*/ 1016318 w 1009650"/>
                    <a:gd name="connsiteY11" fmla="*/ 236875 h 228600"/>
                    <a:gd name="connsiteX12" fmla="*/ 794385 w 1009650"/>
                    <a:gd name="connsiteY12" fmla="*/ 216872 h 228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009650" h="228600">
                      <a:moveTo>
                        <a:pt x="794385" y="216872"/>
                      </a:moveTo>
                      <a:cubicBezTo>
                        <a:pt x="790575" y="210205"/>
                        <a:pt x="783908" y="205442"/>
                        <a:pt x="776288" y="202585"/>
                      </a:cubicBezTo>
                      <a:cubicBezTo>
                        <a:pt x="661988" y="158770"/>
                        <a:pt x="549593" y="108287"/>
                        <a:pt x="432435" y="70187"/>
                      </a:cubicBezTo>
                      <a:cubicBezTo>
                        <a:pt x="366713" y="49232"/>
                        <a:pt x="299085" y="46375"/>
                        <a:pt x="231457" y="38755"/>
                      </a:cubicBezTo>
                      <a:cubicBezTo>
                        <a:pt x="161925" y="31135"/>
                        <a:pt x="92392" y="33040"/>
                        <a:pt x="22860" y="33040"/>
                      </a:cubicBezTo>
                      <a:cubicBezTo>
                        <a:pt x="15240" y="33040"/>
                        <a:pt x="6667" y="35897"/>
                        <a:pt x="0" y="25420"/>
                      </a:cubicBezTo>
                      <a:cubicBezTo>
                        <a:pt x="67627" y="9227"/>
                        <a:pt x="134302" y="-3155"/>
                        <a:pt x="202882" y="1607"/>
                      </a:cubicBezTo>
                      <a:cubicBezTo>
                        <a:pt x="246697" y="4465"/>
                        <a:pt x="291465" y="-3155"/>
                        <a:pt x="335280" y="1607"/>
                      </a:cubicBezTo>
                      <a:cubicBezTo>
                        <a:pt x="444817" y="12085"/>
                        <a:pt x="554355" y="21610"/>
                        <a:pt x="657225" y="60662"/>
                      </a:cubicBezTo>
                      <a:cubicBezTo>
                        <a:pt x="721043" y="84475"/>
                        <a:pt x="777240" y="127337"/>
                        <a:pt x="837247" y="159722"/>
                      </a:cubicBezTo>
                      <a:cubicBezTo>
                        <a:pt x="865822" y="175915"/>
                        <a:pt x="895350" y="193060"/>
                        <a:pt x="928688" y="195917"/>
                      </a:cubicBezTo>
                      <a:cubicBezTo>
                        <a:pt x="963930" y="198775"/>
                        <a:pt x="992505" y="212110"/>
                        <a:pt x="1016318" y="236875"/>
                      </a:cubicBezTo>
                      <a:cubicBezTo>
                        <a:pt x="943927" y="232112"/>
                        <a:pt x="868680" y="227350"/>
                        <a:pt x="794385" y="216872"/>
                      </a:cubicBez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dirty="0"/>
                </a:p>
              </p:txBody>
            </p:sp>
            <p:sp>
              <p:nvSpPr>
                <p:cNvPr id="384" name="Freeform: Shape 580">
                  <a:extLst>
                    <a:ext uri="{FF2B5EF4-FFF2-40B4-BE49-F238E27FC236}">
                      <a16:creationId xmlns:a16="http://schemas.microsoft.com/office/drawing/2014/main" id="{10AC08D6-E2AA-4110-850B-950639AC0C08}"/>
                    </a:ext>
                  </a:extLst>
                </p:cNvPr>
                <p:cNvSpPr/>
                <p:nvPr/>
              </p:nvSpPr>
              <p:spPr>
                <a:xfrm>
                  <a:off x="5025526" y="6294119"/>
                  <a:ext cx="76201" cy="247652"/>
                </a:xfrm>
                <a:custGeom>
                  <a:avLst/>
                  <a:gdLst>
                    <a:gd name="connsiteX0" fmla="*/ 1768 w 76200"/>
                    <a:gd name="connsiteY0" fmla="*/ 200978 h 247650"/>
                    <a:gd name="connsiteX1" fmla="*/ 815 w 76200"/>
                    <a:gd name="connsiteY1" fmla="*/ 182880 h 247650"/>
                    <a:gd name="connsiteX2" fmla="*/ 60823 w 76200"/>
                    <a:gd name="connsiteY2" fmla="*/ 0 h 247650"/>
                    <a:gd name="connsiteX3" fmla="*/ 68443 w 76200"/>
                    <a:gd name="connsiteY3" fmla="*/ 114300 h 247650"/>
                    <a:gd name="connsiteX4" fmla="*/ 78920 w 76200"/>
                    <a:gd name="connsiteY4" fmla="*/ 224790 h 247650"/>
                    <a:gd name="connsiteX5" fmla="*/ 75110 w 76200"/>
                    <a:gd name="connsiteY5" fmla="*/ 247650 h 247650"/>
                    <a:gd name="connsiteX6" fmla="*/ 1768 w 76200"/>
                    <a:gd name="connsiteY6" fmla="*/ 200978 h 2476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76200" h="247650">
                      <a:moveTo>
                        <a:pt x="1768" y="200978"/>
                      </a:moveTo>
                      <a:cubicBezTo>
                        <a:pt x="815" y="195263"/>
                        <a:pt x="-1090" y="188595"/>
                        <a:pt x="815" y="182880"/>
                      </a:cubicBezTo>
                      <a:cubicBezTo>
                        <a:pt x="19865" y="123825"/>
                        <a:pt x="39868" y="64770"/>
                        <a:pt x="60823" y="0"/>
                      </a:cubicBezTo>
                      <a:cubicBezTo>
                        <a:pt x="71300" y="41910"/>
                        <a:pt x="61775" y="78105"/>
                        <a:pt x="68443" y="114300"/>
                      </a:cubicBezTo>
                      <a:cubicBezTo>
                        <a:pt x="75110" y="150495"/>
                        <a:pt x="76063" y="188595"/>
                        <a:pt x="78920" y="224790"/>
                      </a:cubicBezTo>
                      <a:cubicBezTo>
                        <a:pt x="79873" y="232410"/>
                        <a:pt x="78920" y="240030"/>
                        <a:pt x="75110" y="247650"/>
                      </a:cubicBezTo>
                      <a:cubicBezTo>
                        <a:pt x="51298" y="231457"/>
                        <a:pt x="26533" y="216218"/>
                        <a:pt x="1768" y="200978"/>
                      </a:cubicBezTo>
                      <a:close/>
                    </a:path>
                  </a:pathLst>
                </a:custGeom>
                <a:solidFill>
                  <a:schemeClr val="accent4">
                    <a:lumMod val="50000"/>
                  </a:scheme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85" name="Freeform: Shape 581">
                  <a:extLst>
                    <a:ext uri="{FF2B5EF4-FFF2-40B4-BE49-F238E27FC236}">
                      <a16:creationId xmlns:a16="http://schemas.microsoft.com/office/drawing/2014/main" id="{F59778D4-FF30-47AF-8C26-EE850D5EA5FF}"/>
                    </a:ext>
                  </a:extLst>
                </p:cNvPr>
                <p:cNvSpPr/>
                <p:nvPr/>
              </p:nvSpPr>
              <p:spPr>
                <a:xfrm>
                  <a:off x="8360092" y="3609668"/>
                  <a:ext cx="47623" cy="9523"/>
                </a:xfrm>
                <a:custGeom>
                  <a:avLst/>
                  <a:gdLst>
                    <a:gd name="connsiteX0" fmla="*/ 52388 w 47625"/>
                    <a:gd name="connsiteY0" fmla="*/ 2213 h 9525"/>
                    <a:gd name="connsiteX1" fmla="*/ 0 w 47625"/>
                    <a:gd name="connsiteY1" fmla="*/ 17453 h 9525"/>
                    <a:gd name="connsiteX2" fmla="*/ 52388 w 47625"/>
                    <a:gd name="connsiteY2" fmla="*/ 2213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47625" h="9525">
                      <a:moveTo>
                        <a:pt x="52388" y="2213"/>
                      </a:moveTo>
                      <a:cubicBezTo>
                        <a:pt x="35243" y="6975"/>
                        <a:pt x="17145" y="12690"/>
                        <a:pt x="0" y="17453"/>
                      </a:cubicBezTo>
                      <a:cubicBezTo>
                        <a:pt x="12382" y="-4455"/>
                        <a:pt x="32385" y="-645"/>
                        <a:pt x="52388" y="2213"/>
                      </a:cubicBezTo>
                      <a:close/>
                    </a:path>
                  </a:pathLst>
                </a:custGeom>
                <a:solidFill>
                  <a:srgbClr val="8E8E8E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86" name="Freeform: Shape 582">
                  <a:extLst>
                    <a:ext uri="{FF2B5EF4-FFF2-40B4-BE49-F238E27FC236}">
                      <a16:creationId xmlns:a16="http://schemas.microsoft.com/office/drawing/2014/main" id="{114DA33F-3DC6-4FBA-B246-C6B2B94D4483}"/>
                    </a:ext>
                  </a:extLst>
                </p:cNvPr>
                <p:cNvSpPr/>
                <p:nvPr/>
              </p:nvSpPr>
              <p:spPr>
                <a:xfrm>
                  <a:off x="6027418" y="3922939"/>
                  <a:ext cx="657224" cy="2714624"/>
                </a:xfrm>
                <a:custGeom>
                  <a:avLst/>
                  <a:gdLst>
                    <a:gd name="connsiteX0" fmla="*/ 641033 w 657225"/>
                    <a:gd name="connsiteY0" fmla="*/ 115663 h 2714625"/>
                    <a:gd name="connsiteX1" fmla="*/ 364808 w 657225"/>
                    <a:gd name="connsiteY1" fmla="*/ 8030 h 2714625"/>
                    <a:gd name="connsiteX2" fmla="*/ 278130 w 657225"/>
                    <a:gd name="connsiteY2" fmla="*/ 8983 h 2714625"/>
                    <a:gd name="connsiteX3" fmla="*/ 271463 w 657225"/>
                    <a:gd name="connsiteY3" fmla="*/ 37558 h 2714625"/>
                    <a:gd name="connsiteX4" fmla="*/ 250508 w 657225"/>
                    <a:gd name="connsiteY4" fmla="*/ 315688 h 2714625"/>
                    <a:gd name="connsiteX5" fmla="*/ 246698 w 657225"/>
                    <a:gd name="connsiteY5" fmla="*/ 311878 h 2714625"/>
                    <a:gd name="connsiteX6" fmla="*/ 236220 w 657225"/>
                    <a:gd name="connsiteY6" fmla="*/ 429035 h 2714625"/>
                    <a:gd name="connsiteX7" fmla="*/ 191453 w 657225"/>
                    <a:gd name="connsiteY7" fmla="*/ 865280 h 2714625"/>
                    <a:gd name="connsiteX8" fmla="*/ 146685 w 657225"/>
                    <a:gd name="connsiteY8" fmla="*/ 1288190 h 2714625"/>
                    <a:gd name="connsiteX9" fmla="*/ 100965 w 657225"/>
                    <a:gd name="connsiteY9" fmla="*/ 1713005 h 2714625"/>
                    <a:gd name="connsiteX10" fmla="*/ 64770 w 657225"/>
                    <a:gd name="connsiteY10" fmla="*/ 2065430 h 2714625"/>
                    <a:gd name="connsiteX11" fmla="*/ 26670 w 657225"/>
                    <a:gd name="connsiteY11" fmla="*/ 2435953 h 2714625"/>
                    <a:gd name="connsiteX12" fmla="*/ 0 w 657225"/>
                    <a:gd name="connsiteY12" fmla="*/ 2718845 h 2714625"/>
                    <a:gd name="connsiteX13" fmla="*/ 25718 w 657225"/>
                    <a:gd name="connsiteY13" fmla="*/ 2712178 h 2714625"/>
                    <a:gd name="connsiteX14" fmla="*/ 158115 w 657225"/>
                    <a:gd name="connsiteY14" fmla="*/ 2629311 h 2714625"/>
                    <a:gd name="connsiteX15" fmla="*/ 158115 w 657225"/>
                    <a:gd name="connsiteY15" fmla="*/ 2629311 h 2714625"/>
                    <a:gd name="connsiteX16" fmla="*/ 240983 w 657225"/>
                    <a:gd name="connsiteY16" fmla="*/ 2585495 h 2714625"/>
                    <a:gd name="connsiteX17" fmla="*/ 361950 w 657225"/>
                    <a:gd name="connsiteY17" fmla="*/ 2515963 h 2714625"/>
                    <a:gd name="connsiteX18" fmla="*/ 421005 w 657225"/>
                    <a:gd name="connsiteY18" fmla="*/ 2477863 h 2714625"/>
                    <a:gd name="connsiteX19" fmla="*/ 455295 w 657225"/>
                    <a:gd name="connsiteY19" fmla="*/ 2426428 h 2714625"/>
                    <a:gd name="connsiteX20" fmla="*/ 486728 w 657225"/>
                    <a:gd name="connsiteY20" fmla="*/ 2023520 h 2714625"/>
                    <a:gd name="connsiteX21" fmla="*/ 496253 w 657225"/>
                    <a:gd name="connsiteY21" fmla="*/ 1977800 h 2714625"/>
                    <a:gd name="connsiteX22" fmla="*/ 520065 w 657225"/>
                    <a:gd name="connsiteY22" fmla="*/ 1684430 h 2714625"/>
                    <a:gd name="connsiteX23" fmla="*/ 542925 w 657225"/>
                    <a:gd name="connsiteY23" fmla="*/ 1403443 h 2714625"/>
                    <a:gd name="connsiteX24" fmla="*/ 569595 w 657225"/>
                    <a:gd name="connsiteY24" fmla="*/ 1125313 h 2714625"/>
                    <a:gd name="connsiteX25" fmla="*/ 603885 w 657225"/>
                    <a:gd name="connsiteY25" fmla="*/ 767173 h 2714625"/>
                    <a:gd name="connsiteX26" fmla="*/ 627698 w 657225"/>
                    <a:gd name="connsiteY26" fmla="*/ 493805 h 2714625"/>
                    <a:gd name="connsiteX27" fmla="*/ 632460 w 657225"/>
                    <a:gd name="connsiteY27" fmla="*/ 426178 h 2714625"/>
                    <a:gd name="connsiteX28" fmla="*/ 641985 w 657225"/>
                    <a:gd name="connsiteY28" fmla="*/ 397603 h 2714625"/>
                    <a:gd name="connsiteX29" fmla="*/ 662940 w 657225"/>
                    <a:gd name="connsiteY29" fmla="*/ 131855 h 2714625"/>
                    <a:gd name="connsiteX30" fmla="*/ 641033 w 657225"/>
                    <a:gd name="connsiteY30" fmla="*/ 115663 h 27146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</a:cxnLst>
                  <a:rect l="l" t="t" r="r" b="b"/>
                  <a:pathLst>
                    <a:path w="657225" h="2714625">
                      <a:moveTo>
                        <a:pt x="641033" y="115663"/>
                      </a:moveTo>
                      <a:cubicBezTo>
                        <a:pt x="553403" y="68990"/>
                        <a:pt x="462915" y="28033"/>
                        <a:pt x="364808" y="8030"/>
                      </a:cubicBezTo>
                      <a:cubicBezTo>
                        <a:pt x="336233" y="2315"/>
                        <a:pt x="306705" y="-7210"/>
                        <a:pt x="278130" y="8983"/>
                      </a:cubicBezTo>
                      <a:cubicBezTo>
                        <a:pt x="267653" y="16603"/>
                        <a:pt x="272415" y="28033"/>
                        <a:pt x="271463" y="37558"/>
                      </a:cubicBezTo>
                      <a:cubicBezTo>
                        <a:pt x="257175" y="129950"/>
                        <a:pt x="243840" y="222343"/>
                        <a:pt x="250508" y="315688"/>
                      </a:cubicBezTo>
                      <a:cubicBezTo>
                        <a:pt x="249555" y="314735"/>
                        <a:pt x="247650" y="312830"/>
                        <a:pt x="246698" y="311878"/>
                      </a:cubicBezTo>
                      <a:cubicBezTo>
                        <a:pt x="242888" y="350930"/>
                        <a:pt x="240030" y="389983"/>
                        <a:pt x="236220" y="429035"/>
                      </a:cubicBezTo>
                      <a:cubicBezTo>
                        <a:pt x="221933" y="574768"/>
                        <a:pt x="206693" y="719548"/>
                        <a:pt x="191453" y="865280"/>
                      </a:cubicBezTo>
                      <a:cubicBezTo>
                        <a:pt x="177165" y="1006250"/>
                        <a:pt x="161925" y="1147220"/>
                        <a:pt x="146685" y="1288190"/>
                      </a:cubicBezTo>
                      <a:cubicBezTo>
                        <a:pt x="131445" y="1430113"/>
                        <a:pt x="115253" y="1572036"/>
                        <a:pt x="100965" y="1713005"/>
                      </a:cubicBezTo>
                      <a:cubicBezTo>
                        <a:pt x="88583" y="1830163"/>
                        <a:pt x="77153" y="1948273"/>
                        <a:pt x="64770" y="2065430"/>
                      </a:cubicBezTo>
                      <a:cubicBezTo>
                        <a:pt x="52388" y="2189255"/>
                        <a:pt x="39053" y="2313080"/>
                        <a:pt x="26670" y="2435953"/>
                      </a:cubicBezTo>
                      <a:cubicBezTo>
                        <a:pt x="17145" y="2530250"/>
                        <a:pt x="8573" y="2624548"/>
                        <a:pt x="0" y="2718845"/>
                      </a:cubicBezTo>
                      <a:cubicBezTo>
                        <a:pt x="10478" y="2724561"/>
                        <a:pt x="18098" y="2716940"/>
                        <a:pt x="25718" y="2712178"/>
                      </a:cubicBezTo>
                      <a:cubicBezTo>
                        <a:pt x="69533" y="2684555"/>
                        <a:pt x="113348" y="2656933"/>
                        <a:pt x="158115" y="2629311"/>
                      </a:cubicBezTo>
                      <a:cubicBezTo>
                        <a:pt x="158115" y="2629311"/>
                        <a:pt x="158115" y="2629311"/>
                        <a:pt x="158115" y="2629311"/>
                      </a:cubicBezTo>
                      <a:cubicBezTo>
                        <a:pt x="187643" y="2618833"/>
                        <a:pt x="215265" y="2602640"/>
                        <a:pt x="240983" y="2585495"/>
                      </a:cubicBezTo>
                      <a:cubicBezTo>
                        <a:pt x="283845" y="2567398"/>
                        <a:pt x="327660" y="2550253"/>
                        <a:pt x="361950" y="2515963"/>
                      </a:cubicBezTo>
                      <a:cubicBezTo>
                        <a:pt x="378143" y="2499770"/>
                        <a:pt x="399098" y="2485483"/>
                        <a:pt x="421005" y="2477863"/>
                      </a:cubicBezTo>
                      <a:cubicBezTo>
                        <a:pt x="447675" y="2469290"/>
                        <a:pt x="453390" y="2450240"/>
                        <a:pt x="455295" y="2426428"/>
                      </a:cubicBezTo>
                      <a:cubicBezTo>
                        <a:pt x="465773" y="2292125"/>
                        <a:pt x="476250" y="2157823"/>
                        <a:pt x="486728" y="2023520"/>
                      </a:cubicBezTo>
                      <a:cubicBezTo>
                        <a:pt x="487680" y="2008280"/>
                        <a:pt x="487680" y="1992088"/>
                        <a:pt x="496253" y="1977800"/>
                      </a:cubicBezTo>
                      <a:cubicBezTo>
                        <a:pt x="503873" y="1879693"/>
                        <a:pt x="512445" y="1781586"/>
                        <a:pt x="520065" y="1684430"/>
                      </a:cubicBezTo>
                      <a:cubicBezTo>
                        <a:pt x="527685" y="1591086"/>
                        <a:pt x="535305" y="1497740"/>
                        <a:pt x="542925" y="1403443"/>
                      </a:cubicBezTo>
                      <a:cubicBezTo>
                        <a:pt x="551498" y="1311050"/>
                        <a:pt x="561023" y="1217705"/>
                        <a:pt x="569595" y="1125313"/>
                      </a:cubicBezTo>
                      <a:cubicBezTo>
                        <a:pt x="581025" y="1006250"/>
                        <a:pt x="592455" y="886235"/>
                        <a:pt x="603885" y="767173"/>
                      </a:cubicBezTo>
                      <a:cubicBezTo>
                        <a:pt x="612458" y="676685"/>
                        <a:pt x="620078" y="585245"/>
                        <a:pt x="627698" y="493805"/>
                      </a:cubicBezTo>
                      <a:cubicBezTo>
                        <a:pt x="638175" y="471898"/>
                        <a:pt x="623888" y="448085"/>
                        <a:pt x="632460" y="426178"/>
                      </a:cubicBezTo>
                      <a:cubicBezTo>
                        <a:pt x="642938" y="419510"/>
                        <a:pt x="641033" y="408080"/>
                        <a:pt x="641985" y="397603"/>
                      </a:cubicBezTo>
                      <a:cubicBezTo>
                        <a:pt x="649605" y="309020"/>
                        <a:pt x="656273" y="220438"/>
                        <a:pt x="662940" y="131855"/>
                      </a:cubicBezTo>
                      <a:cubicBezTo>
                        <a:pt x="655320" y="128045"/>
                        <a:pt x="649605" y="120425"/>
                        <a:pt x="641033" y="115663"/>
                      </a:cubicBezTo>
                      <a:close/>
                    </a:path>
                  </a:pathLst>
                </a:custGeom>
                <a:solidFill>
                  <a:schemeClr val="accent2">
                    <a:lumMod val="50000"/>
                    <a:alpha val="70000"/>
                  </a:scheme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87" name="Freeform: Shape 583">
                  <a:extLst>
                    <a:ext uri="{FF2B5EF4-FFF2-40B4-BE49-F238E27FC236}">
                      <a16:creationId xmlns:a16="http://schemas.microsoft.com/office/drawing/2014/main" id="{DDDD0989-A8C3-4579-A78D-AD1D6E149F82}"/>
                    </a:ext>
                  </a:extLst>
                </p:cNvPr>
                <p:cNvSpPr/>
                <p:nvPr/>
              </p:nvSpPr>
              <p:spPr>
                <a:xfrm>
                  <a:off x="4926891" y="3749865"/>
                  <a:ext cx="1390649" cy="2886075"/>
                </a:xfrm>
                <a:custGeom>
                  <a:avLst/>
                  <a:gdLst>
                    <a:gd name="connsiteX0" fmla="*/ 1387233 w 1390650"/>
                    <a:gd name="connsiteY0" fmla="*/ 14413 h 2886075"/>
                    <a:gd name="connsiteX1" fmla="*/ 1373898 w 1390650"/>
                    <a:gd name="connsiteY1" fmla="*/ 184910 h 2886075"/>
                    <a:gd name="connsiteX2" fmla="*/ 1351991 w 1390650"/>
                    <a:gd name="connsiteY2" fmla="*/ 194435 h 2886075"/>
                    <a:gd name="connsiteX3" fmla="*/ 1309128 w 1390650"/>
                    <a:gd name="connsiteY3" fmla="*/ 182053 h 2886075"/>
                    <a:gd name="connsiteX4" fmla="*/ 625233 w 1390650"/>
                    <a:gd name="connsiteY4" fmla="*/ 37273 h 2886075"/>
                    <a:gd name="connsiteX5" fmla="*/ 394728 w 1390650"/>
                    <a:gd name="connsiteY5" fmla="*/ 12508 h 2886075"/>
                    <a:gd name="connsiteX6" fmla="*/ 394728 w 1390650"/>
                    <a:gd name="connsiteY6" fmla="*/ 9650 h 2886075"/>
                    <a:gd name="connsiteX7" fmla="*/ 346150 w 1390650"/>
                    <a:gd name="connsiteY7" fmla="*/ 1078 h 2886075"/>
                    <a:gd name="connsiteX8" fmla="*/ 324243 w 1390650"/>
                    <a:gd name="connsiteY8" fmla="*/ 163955 h 2886075"/>
                    <a:gd name="connsiteX9" fmla="*/ 247090 w 1390650"/>
                    <a:gd name="connsiteY9" fmla="*/ 788795 h 2886075"/>
                    <a:gd name="connsiteX10" fmla="*/ 142315 w 1390650"/>
                    <a:gd name="connsiteY10" fmla="*/ 1633663 h 2886075"/>
                    <a:gd name="connsiteX11" fmla="*/ 28015 w 1390650"/>
                    <a:gd name="connsiteY11" fmla="*/ 2434715 h 2886075"/>
                    <a:gd name="connsiteX12" fmla="*/ 393 w 1390650"/>
                    <a:gd name="connsiteY12" fmla="*/ 2686175 h 2886075"/>
                    <a:gd name="connsiteX13" fmla="*/ 20395 w 1390650"/>
                    <a:gd name="connsiteY13" fmla="*/ 2714750 h 2886075"/>
                    <a:gd name="connsiteX14" fmla="*/ 99453 w 1390650"/>
                    <a:gd name="connsiteY14" fmla="*/ 2742373 h 2886075"/>
                    <a:gd name="connsiteX15" fmla="*/ 107073 w 1390650"/>
                    <a:gd name="connsiteY15" fmla="*/ 2735706 h 2886075"/>
                    <a:gd name="connsiteX16" fmla="*/ 135648 w 1390650"/>
                    <a:gd name="connsiteY16" fmla="*/ 2651885 h 2886075"/>
                    <a:gd name="connsiteX17" fmla="*/ 153745 w 1390650"/>
                    <a:gd name="connsiteY17" fmla="*/ 2584258 h 2886075"/>
                    <a:gd name="connsiteX18" fmla="*/ 172795 w 1390650"/>
                    <a:gd name="connsiteY18" fmla="*/ 2789045 h 2886075"/>
                    <a:gd name="connsiteX19" fmla="*/ 207085 w 1390650"/>
                    <a:gd name="connsiteY19" fmla="*/ 2805238 h 2886075"/>
                    <a:gd name="connsiteX20" fmla="*/ 289000 w 1390650"/>
                    <a:gd name="connsiteY20" fmla="*/ 2817620 h 2886075"/>
                    <a:gd name="connsiteX21" fmla="*/ 606183 w 1390650"/>
                    <a:gd name="connsiteY21" fmla="*/ 2857625 h 2886075"/>
                    <a:gd name="connsiteX22" fmla="*/ 614755 w 1390650"/>
                    <a:gd name="connsiteY22" fmla="*/ 2863340 h 2886075"/>
                    <a:gd name="connsiteX23" fmla="*/ 779538 w 1390650"/>
                    <a:gd name="connsiteY23" fmla="*/ 2862388 h 2886075"/>
                    <a:gd name="connsiteX24" fmla="*/ 881455 w 1390650"/>
                    <a:gd name="connsiteY24" fmla="*/ 2870960 h 2886075"/>
                    <a:gd name="connsiteX25" fmla="*/ 957655 w 1390650"/>
                    <a:gd name="connsiteY25" fmla="*/ 2873818 h 2886075"/>
                    <a:gd name="connsiteX26" fmla="*/ 961466 w 1390650"/>
                    <a:gd name="connsiteY26" fmla="*/ 2867150 h 2886075"/>
                    <a:gd name="connsiteX27" fmla="*/ 1070051 w 1390650"/>
                    <a:gd name="connsiteY27" fmla="*/ 2881438 h 2886075"/>
                    <a:gd name="connsiteX28" fmla="*/ 1072908 w 1390650"/>
                    <a:gd name="connsiteY28" fmla="*/ 2888106 h 2886075"/>
                    <a:gd name="connsiteX29" fmla="*/ 1098626 w 1390650"/>
                    <a:gd name="connsiteY29" fmla="*/ 2892868 h 2886075"/>
                    <a:gd name="connsiteX30" fmla="*/ 1114818 w 1390650"/>
                    <a:gd name="connsiteY30" fmla="*/ 2850006 h 2886075"/>
                    <a:gd name="connsiteX31" fmla="*/ 1127201 w 1390650"/>
                    <a:gd name="connsiteY31" fmla="*/ 2711893 h 2886075"/>
                    <a:gd name="connsiteX32" fmla="*/ 1172920 w 1390650"/>
                    <a:gd name="connsiteY32" fmla="*/ 2251835 h 2886075"/>
                    <a:gd name="connsiteX33" fmla="*/ 1225308 w 1390650"/>
                    <a:gd name="connsiteY33" fmla="*/ 1753678 h 2886075"/>
                    <a:gd name="connsiteX34" fmla="*/ 1272933 w 1390650"/>
                    <a:gd name="connsiteY34" fmla="*/ 1291715 h 2886075"/>
                    <a:gd name="connsiteX35" fmla="*/ 1310080 w 1390650"/>
                    <a:gd name="connsiteY35" fmla="*/ 948815 h 2886075"/>
                    <a:gd name="connsiteX36" fmla="*/ 1340560 w 1390650"/>
                    <a:gd name="connsiteY36" fmla="*/ 660208 h 2886075"/>
                    <a:gd name="connsiteX37" fmla="*/ 1351991 w 1390650"/>
                    <a:gd name="connsiteY37" fmla="*/ 491615 h 2886075"/>
                    <a:gd name="connsiteX38" fmla="*/ 1353895 w 1390650"/>
                    <a:gd name="connsiteY38" fmla="*/ 490663 h 2886075"/>
                    <a:gd name="connsiteX39" fmla="*/ 1362468 w 1390650"/>
                    <a:gd name="connsiteY39" fmla="*/ 398270 h 2886075"/>
                    <a:gd name="connsiteX40" fmla="*/ 1379613 w 1390650"/>
                    <a:gd name="connsiteY40" fmla="*/ 182053 h 2886075"/>
                    <a:gd name="connsiteX41" fmla="*/ 1394853 w 1390650"/>
                    <a:gd name="connsiteY41" fmla="*/ 15365 h 2886075"/>
                    <a:gd name="connsiteX42" fmla="*/ 1387233 w 1390650"/>
                    <a:gd name="connsiteY42" fmla="*/ 14413 h 28860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</a:cxnLst>
                  <a:rect l="l" t="t" r="r" b="b"/>
                  <a:pathLst>
                    <a:path w="1390650" h="2886075">
                      <a:moveTo>
                        <a:pt x="1387233" y="14413"/>
                      </a:moveTo>
                      <a:cubicBezTo>
                        <a:pt x="1382470" y="71563"/>
                        <a:pt x="1378660" y="127760"/>
                        <a:pt x="1373898" y="184910"/>
                      </a:cubicBezTo>
                      <a:cubicBezTo>
                        <a:pt x="1372945" y="198245"/>
                        <a:pt x="1362468" y="198245"/>
                        <a:pt x="1351991" y="194435"/>
                      </a:cubicBezTo>
                      <a:cubicBezTo>
                        <a:pt x="1337703" y="189673"/>
                        <a:pt x="1323416" y="185863"/>
                        <a:pt x="1309128" y="182053"/>
                      </a:cubicBezTo>
                      <a:cubicBezTo>
                        <a:pt x="1081480" y="132523"/>
                        <a:pt x="856691" y="72515"/>
                        <a:pt x="625233" y="37273"/>
                      </a:cubicBezTo>
                      <a:cubicBezTo>
                        <a:pt x="549033" y="25843"/>
                        <a:pt x="471880" y="14413"/>
                        <a:pt x="394728" y="12508"/>
                      </a:cubicBezTo>
                      <a:cubicBezTo>
                        <a:pt x="394728" y="11555"/>
                        <a:pt x="394728" y="10603"/>
                        <a:pt x="394728" y="9650"/>
                      </a:cubicBezTo>
                      <a:cubicBezTo>
                        <a:pt x="380440" y="-5590"/>
                        <a:pt x="362343" y="2030"/>
                        <a:pt x="346150" y="1078"/>
                      </a:cubicBezTo>
                      <a:cubicBezTo>
                        <a:pt x="334720" y="54418"/>
                        <a:pt x="330910" y="109663"/>
                        <a:pt x="324243" y="163955"/>
                      </a:cubicBezTo>
                      <a:cubicBezTo>
                        <a:pt x="298525" y="372553"/>
                        <a:pt x="272808" y="580198"/>
                        <a:pt x="247090" y="788795"/>
                      </a:cubicBezTo>
                      <a:cubicBezTo>
                        <a:pt x="211848" y="1070735"/>
                        <a:pt x="176605" y="1351723"/>
                        <a:pt x="142315" y="1633663"/>
                      </a:cubicBezTo>
                      <a:cubicBezTo>
                        <a:pt x="109930" y="1901315"/>
                        <a:pt x="58495" y="2167063"/>
                        <a:pt x="28015" y="2434715"/>
                      </a:cubicBezTo>
                      <a:cubicBezTo>
                        <a:pt x="18490" y="2518535"/>
                        <a:pt x="9918" y="2602356"/>
                        <a:pt x="393" y="2686175"/>
                      </a:cubicBezTo>
                      <a:cubicBezTo>
                        <a:pt x="-1512" y="2703320"/>
                        <a:pt x="3250" y="2711893"/>
                        <a:pt x="20395" y="2714750"/>
                      </a:cubicBezTo>
                      <a:cubicBezTo>
                        <a:pt x="48018" y="2719513"/>
                        <a:pt x="72783" y="2733800"/>
                        <a:pt x="99453" y="2742373"/>
                      </a:cubicBezTo>
                      <a:cubicBezTo>
                        <a:pt x="102310" y="2741420"/>
                        <a:pt x="106120" y="2739515"/>
                        <a:pt x="107073" y="2735706"/>
                      </a:cubicBezTo>
                      <a:cubicBezTo>
                        <a:pt x="117550" y="2708083"/>
                        <a:pt x="126123" y="2679508"/>
                        <a:pt x="135648" y="2651885"/>
                      </a:cubicBezTo>
                      <a:cubicBezTo>
                        <a:pt x="143268" y="2629978"/>
                        <a:pt x="150888" y="2607118"/>
                        <a:pt x="153745" y="2584258"/>
                      </a:cubicBezTo>
                      <a:cubicBezTo>
                        <a:pt x="148983" y="2653790"/>
                        <a:pt x="155650" y="2721418"/>
                        <a:pt x="172795" y="2789045"/>
                      </a:cubicBezTo>
                      <a:cubicBezTo>
                        <a:pt x="182320" y="2799523"/>
                        <a:pt x="193750" y="2803333"/>
                        <a:pt x="207085" y="2805238"/>
                      </a:cubicBezTo>
                      <a:cubicBezTo>
                        <a:pt x="234708" y="2809048"/>
                        <a:pt x="262330" y="2814763"/>
                        <a:pt x="289000" y="2817620"/>
                      </a:cubicBezTo>
                      <a:cubicBezTo>
                        <a:pt x="394728" y="2830003"/>
                        <a:pt x="499503" y="2854768"/>
                        <a:pt x="606183" y="2857625"/>
                      </a:cubicBezTo>
                      <a:cubicBezTo>
                        <a:pt x="609040" y="2859531"/>
                        <a:pt x="611898" y="2861435"/>
                        <a:pt x="614755" y="2863340"/>
                      </a:cubicBezTo>
                      <a:cubicBezTo>
                        <a:pt x="670000" y="2869056"/>
                        <a:pt x="724293" y="2860483"/>
                        <a:pt x="779538" y="2862388"/>
                      </a:cubicBezTo>
                      <a:cubicBezTo>
                        <a:pt x="813828" y="2862388"/>
                        <a:pt x="847166" y="2866198"/>
                        <a:pt x="881455" y="2870960"/>
                      </a:cubicBezTo>
                      <a:cubicBezTo>
                        <a:pt x="906220" y="2874770"/>
                        <a:pt x="931938" y="2887153"/>
                        <a:pt x="957655" y="2873818"/>
                      </a:cubicBezTo>
                      <a:cubicBezTo>
                        <a:pt x="959560" y="2871913"/>
                        <a:pt x="960513" y="2870008"/>
                        <a:pt x="961466" y="2867150"/>
                      </a:cubicBezTo>
                      <a:cubicBezTo>
                        <a:pt x="997660" y="2871913"/>
                        <a:pt x="1033855" y="2876675"/>
                        <a:pt x="1070051" y="2881438"/>
                      </a:cubicBezTo>
                      <a:cubicBezTo>
                        <a:pt x="1071003" y="2883343"/>
                        <a:pt x="1071955" y="2886200"/>
                        <a:pt x="1072908" y="2888106"/>
                      </a:cubicBezTo>
                      <a:cubicBezTo>
                        <a:pt x="1080528" y="2895725"/>
                        <a:pt x="1089101" y="2897631"/>
                        <a:pt x="1098626" y="2892868"/>
                      </a:cubicBezTo>
                      <a:cubicBezTo>
                        <a:pt x="1111008" y="2881438"/>
                        <a:pt x="1113866" y="2867150"/>
                        <a:pt x="1114818" y="2850006"/>
                      </a:cubicBezTo>
                      <a:cubicBezTo>
                        <a:pt x="1116723" y="2804285"/>
                        <a:pt x="1123391" y="2758565"/>
                        <a:pt x="1127201" y="2711893"/>
                      </a:cubicBezTo>
                      <a:cubicBezTo>
                        <a:pt x="1141488" y="2558540"/>
                        <a:pt x="1157680" y="2405188"/>
                        <a:pt x="1172920" y="2251835"/>
                      </a:cubicBezTo>
                      <a:cubicBezTo>
                        <a:pt x="1190066" y="2086100"/>
                        <a:pt x="1206258" y="1919413"/>
                        <a:pt x="1225308" y="1753678"/>
                      </a:cubicBezTo>
                      <a:cubicBezTo>
                        <a:pt x="1242453" y="1599373"/>
                        <a:pt x="1256741" y="1445068"/>
                        <a:pt x="1272933" y="1291715"/>
                      </a:cubicBezTo>
                      <a:cubicBezTo>
                        <a:pt x="1285316" y="1177415"/>
                        <a:pt x="1297698" y="1063115"/>
                        <a:pt x="1310080" y="948815"/>
                      </a:cubicBezTo>
                      <a:cubicBezTo>
                        <a:pt x="1320558" y="852613"/>
                        <a:pt x="1331035" y="756410"/>
                        <a:pt x="1340560" y="660208"/>
                      </a:cubicBezTo>
                      <a:cubicBezTo>
                        <a:pt x="1346276" y="604010"/>
                        <a:pt x="1355801" y="547813"/>
                        <a:pt x="1351991" y="491615"/>
                      </a:cubicBezTo>
                      <a:cubicBezTo>
                        <a:pt x="1352943" y="491615"/>
                        <a:pt x="1352943" y="491615"/>
                        <a:pt x="1353895" y="490663"/>
                      </a:cubicBezTo>
                      <a:cubicBezTo>
                        <a:pt x="1354848" y="459230"/>
                        <a:pt x="1361516" y="428750"/>
                        <a:pt x="1362468" y="398270"/>
                      </a:cubicBezTo>
                      <a:cubicBezTo>
                        <a:pt x="1365326" y="325880"/>
                        <a:pt x="1375803" y="254443"/>
                        <a:pt x="1379613" y="182053"/>
                      </a:cubicBezTo>
                      <a:cubicBezTo>
                        <a:pt x="1384376" y="126808"/>
                        <a:pt x="1390091" y="70610"/>
                        <a:pt x="1394853" y="15365"/>
                      </a:cubicBezTo>
                      <a:cubicBezTo>
                        <a:pt x="1394853" y="18223"/>
                        <a:pt x="1391043" y="16318"/>
                        <a:pt x="1387233" y="14413"/>
                      </a:cubicBezTo>
                      <a:close/>
                    </a:path>
                  </a:pathLst>
                </a:custGeom>
                <a:solidFill>
                  <a:schemeClr val="accent2">
                    <a:lumMod val="50000"/>
                    <a:alpha val="50000"/>
                  </a:scheme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88" name="Freeform: Shape 584">
                  <a:extLst>
                    <a:ext uri="{FF2B5EF4-FFF2-40B4-BE49-F238E27FC236}">
                      <a16:creationId xmlns:a16="http://schemas.microsoft.com/office/drawing/2014/main" id="{7CE381FA-2F34-4728-ABDD-1BE05E4AD319}"/>
                    </a:ext>
                  </a:extLst>
                </p:cNvPr>
                <p:cNvSpPr/>
                <p:nvPr/>
              </p:nvSpPr>
              <p:spPr>
                <a:xfrm>
                  <a:off x="5541646" y="6610349"/>
                  <a:ext cx="161924" cy="9523"/>
                </a:xfrm>
                <a:custGeom>
                  <a:avLst/>
                  <a:gdLst>
                    <a:gd name="connsiteX0" fmla="*/ 165735 w 161925"/>
                    <a:gd name="connsiteY0" fmla="*/ 0 h 0"/>
                    <a:gd name="connsiteX1" fmla="*/ 0 w 161925"/>
                    <a:gd name="connsiteY1" fmla="*/ 0 h 0"/>
                    <a:gd name="connsiteX2" fmla="*/ 165735 w 161925"/>
                    <a:gd name="connsiteY2" fmla="*/ 0 h 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61925">
                      <a:moveTo>
                        <a:pt x="165735" y="0"/>
                      </a:moveTo>
                      <a:cubicBezTo>
                        <a:pt x="110490" y="7620"/>
                        <a:pt x="55245" y="6668"/>
                        <a:pt x="0" y="0"/>
                      </a:cubicBezTo>
                      <a:cubicBezTo>
                        <a:pt x="54292" y="0"/>
                        <a:pt x="110490" y="0"/>
                        <a:pt x="165735" y="0"/>
                      </a:cubicBezTo>
                      <a:close/>
                    </a:path>
                  </a:pathLst>
                </a:custGeom>
                <a:solidFill>
                  <a:srgbClr val="FEFEFE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89" name="Freeform: Shape 585">
                  <a:extLst>
                    <a:ext uri="{FF2B5EF4-FFF2-40B4-BE49-F238E27FC236}">
                      <a16:creationId xmlns:a16="http://schemas.microsoft.com/office/drawing/2014/main" id="{57FA0AD7-91D3-4BF7-B8CB-F4ACC8249DF9}"/>
                    </a:ext>
                  </a:extLst>
                </p:cNvPr>
                <p:cNvSpPr/>
                <p:nvPr/>
              </p:nvSpPr>
              <p:spPr>
                <a:xfrm>
                  <a:off x="6402102" y="6024562"/>
                  <a:ext cx="9523" cy="171451"/>
                </a:xfrm>
                <a:custGeom>
                  <a:avLst/>
                  <a:gdLst>
                    <a:gd name="connsiteX0" fmla="*/ 6319 w 0"/>
                    <a:gd name="connsiteY0" fmla="*/ 0 h 171450"/>
                    <a:gd name="connsiteX1" fmla="*/ 6319 w 0"/>
                    <a:gd name="connsiteY1" fmla="*/ 172402 h 171450"/>
                    <a:gd name="connsiteX2" fmla="*/ 1556 w 0"/>
                    <a:gd name="connsiteY2" fmla="*/ 105727 h 171450"/>
                    <a:gd name="connsiteX3" fmla="*/ 6319 w 0"/>
                    <a:gd name="connsiteY3" fmla="*/ 0 h 1714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h="171450">
                      <a:moveTo>
                        <a:pt x="6319" y="0"/>
                      </a:moveTo>
                      <a:cubicBezTo>
                        <a:pt x="6319" y="57150"/>
                        <a:pt x="6319" y="114300"/>
                        <a:pt x="6319" y="172402"/>
                      </a:cubicBezTo>
                      <a:cubicBezTo>
                        <a:pt x="-3206" y="150495"/>
                        <a:pt x="604" y="127635"/>
                        <a:pt x="1556" y="105727"/>
                      </a:cubicBezTo>
                      <a:cubicBezTo>
                        <a:pt x="2509" y="69532"/>
                        <a:pt x="-4159" y="34290"/>
                        <a:pt x="6319" y="0"/>
                      </a:cubicBezTo>
                      <a:close/>
                    </a:path>
                  </a:pathLst>
                </a:custGeom>
                <a:solidFill>
                  <a:srgbClr val="6C6C6C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90" name="Freeform: Shape 586">
                  <a:extLst>
                    <a:ext uri="{FF2B5EF4-FFF2-40B4-BE49-F238E27FC236}">
                      <a16:creationId xmlns:a16="http://schemas.microsoft.com/office/drawing/2014/main" id="{81798686-B66C-4E2F-90FD-D7D88F989F25}"/>
                    </a:ext>
                  </a:extLst>
                </p:cNvPr>
                <p:cNvSpPr/>
                <p:nvPr/>
              </p:nvSpPr>
              <p:spPr>
                <a:xfrm>
                  <a:off x="8204771" y="429575"/>
                  <a:ext cx="809625" cy="3514725"/>
                </a:xfrm>
                <a:custGeom>
                  <a:avLst/>
                  <a:gdLst>
                    <a:gd name="connsiteX0" fmla="*/ 604904 w 809625"/>
                    <a:gd name="connsiteY0" fmla="*/ 28575 h 3514725"/>
                    <a:gd name="connsiteX1" fmla="*/ 468696 w 809625"/>
                    <a:gd name="connsiteY1" fmla="*/ 48578 h 3514725"/>
                    <a:gd name="connsiteX2" fmla="*/ 487746 w 809625"/>
                    <a:gd name="connsiteY2" fmla="*/ 65723 h 3514725"/>
                    <a:gd name="connsiteX3" fmla="*/ 527751 w 809625"/>
                    <a:gd name="connsiteY3" fmla="*/ 120015 h 3514725"/>
                    <a:gd name="connsiteX4" fmla="*/ 525846 w 809625"/>
                    <a:gd name="connsiteY4" fmla="*/ 135255 h 3514725"/>
                    <a:gd name="connsiteX5" fmla="*/ 520131 w 809625"/>
                    <a:gd name="connsiteY5" fmla="*/ 232410 h 3514725"/>
                    <a:gd name="connsiteX6" fmla="*/ 517274 w 809625"/>
                    <a:gd name="connsiteY6" fmla="*/ 281940 h 3514725"/>
                    <a:gd name="connsiteX7" fmla="*/ 515369 w 809625"/>
                    <a:gd name="connsiteY7" fmla="*/ 280988 h 3514725"/>
                    <a:gd name="connsiteX8" fmla="*/ 470601 w 809625"/>
                    <a:gd name="connsiteY8" fmla="*/ 287655 h 3514725"/>
                    <a:gd name="connsiteX9" fmla="*/ 422024 w 809625"/>
                    <a:gd name="connsiteY9" fmla="*/ 300038 h 3514725"/>
                    <a:gd name="connsiteX10" fmla="*/ 317249 w 809625"/>
                    <a:gd name="connsiteY10" fmla="*/ 305753 h 3514725"/>
                    <a:gd name="connsiteX11" fmla="*/ 295341 w 809625"/>
                    <a:gd name="connsiteY11" fmla="*/ 321945 h 3514725"/>
                    <a:gd name="connsiteX12" fmla="*/ 313438 w 809625"/>
                    <a:gd name="connsiteY12" fmla="*/ 334328 h 3514725"/>
                    <a:gd name="connsiteX13" fmla="*/ 399163 w 809625"/>
                    <a:gd name="connsiteY13" fmla="*/ 352425 h 3514725"/>
                    <a:gd name="connsiteX14" fmla="*/ 513463 w 809625"/>
                    <a:gd name="connsiteY14" fmla="*/ 379095 h 3514725"/>
                    <a:gd name="connsiteX15" fmla="*/ 511558 w 809625"/>
                    <a:gd name="connsiteY15" fmla="*/ 380048 h 3514725"/>
                    <a:gd name="connsiteX16" fmla="*/ 500129 w 809625"/>
                    <a:gd name="connsiteY16" fmla="*/ 419100 h 3514725"/>
                    <a:gd name="connsiteX17" fmla="*/ 485841 w 809625"/>
                    <a:gd name="connsiteY17" fmla="*/ 559118 h 3514725"/>
                    <a:gd name="connsiteX18" fmla="*/ 469649 w 809625"/>
                    <a:gd name="connsiteY18" fmla="*/ 732473 h 3514725"/>
                    <a:gd name="connsiteX19" fmla="*/ 476316 w 809625"/>
                    <a:gd name="connsiteY19" fmla="*/ 781050 h 3514725"/>
                    <a:gd name="connsiteX20" fmla="*/ 477269 w 809625"/>
                    <a:gd name="connsiteY20" fmla="*/ 785813 h 3514725"/>
                    <a:gd name="connsiteX21" fmla="*/ 465838 w 809625"/>
                    <a:gd name="connsiteY21" fmla="*/ 874395 h 3514725"/>
                    <a:gd name="connsiteX22" fmla="*/ 458219 w 809625"/>
                    <a:gd name="connsiteY22" fmla="*/ 890588 h 3514725"/>
                    <a:gd name="connsiteX23" fmla="*/ 448694 w 809625"/>
                    <a:gd name="connsiteY23" fmla="*/ 920115 h 3514725"/>
                    <a:gd name="connsiteX24" fmla="*/ 424881 w 809625"/>
                    <a:gd name="connsiteY24" fmla="*/ 1163003 h 3514725"/>
                    <a:gd name="connsiteX25" fmla="*/ 415356 w 809625"/>
                    <a:gd name="connsiteY25" fmla="*/ 1278255 h 3514725"/>
                    <a:gd name="connsiteX26" fmla="*/ 423929 w 809625"/>
                    <a:gd name="connsiteY26" fmla="*/ 1303973 h 3514725"/>
                    <a:gd name="connsiteX27" fmla="*/ 416308 w 809625"/>
                    <a:gd name="connsiteY27" fmla="*/ 1394460 h 3514725"/>
                    <a:gd name="connsiteX28" fmla="*/ 394401 w 809625"/>
                    <a:gd name="connsiteY28" fmla="*/ 1622108 h 3514725"/>
                    <a:gd name="connsiteX29" fmla="*/ 382971 w 809625"/>
                    <a:gd name="connsiteY29" fmla="*/ 1631633 h 3514725"/>
                    <a:gd name="connsiteX30" fmla="*/ 364874 w 809625"/>
                    <a:gd name="connsiteY30" fmla="*/ 1762125 h 3514725"/>
                    <a:gd name="connsiteX31" fmla="*/ 350586 w 809625"/>
                    <a:gd name="connsiteY31" fmla="*/ 1832610 h 3514725"/>
                    <a:gd name="connsiteX32" fmla="*/ 327726 w 809625"/>
                    <a:gd name="connsiteY32" fmla="*/ 1846898 h 3514725"/>
                    <a:gd name="connsiteX33" fmla="*/ 105794 w 809625"/>
                    <a:gd name="connsiteY33" fmla="*/ 1844993 h 3514725"/>
                    <a:gd name="connsiteX34" fmla="*/ 18163 w 809625"/>
                    <a:gd name="connsiteY34" fmla="*/ 1844993 h 3514725"/>
                    <a:gd name="connsiteX35" fmla="*/ 66 w 809625"/>
                    <a:gd name="connsiteY35" fmla="*/ 1855470 h 3514725"/>
                    <a:gd name="connsiteX36" fmla="*/ 15306 w 809625"/>
                    <a:gd name="connsiteY36" fmla="*/ 1866900 h 3514725"/>
                    <a:gd name="connsiteX37" fmla="*/ 68646 w 809625"/>
                    <a:gd name="connsiteY37" fmla="*/ 1875473 h 3514725"/>
                    <a:gd name="connsiteX38" fmla="*/ 78171 w 809625"/>
                    <a:gd name="connsiteY38" fmla="*/ 1873568 h 3514725"/>
                    <a:gd name="connsiteX39" fmla="*/ 163896 w 809625"/>
                    <a:gd name="connsiteY39" fmla="*/ 1898333 h 3514725"/>
                    <a:gd name="connsiteX40" fmla="*/ 221046 w 809625"/>
                    <a:gd name="connsiteY40" fmla="*/ 1909763 h 3514725"/>
                    <a:gd name="connsiteX41" fmla="*/ 353444 w 809625"/>
                    <a:gd name="connsiteY41" fmla="*/ 1933575 h 3514725"/>
                    <a:gd name="connsiteX42" fmla="*/ 346776 w 809625"/>
                    <a:gd name="connsiteY42" fmla="*/ 1948815 h 3514725"/>
                    <a:gd name="connsiteX43" fmla="*/ 335346 w 809625"/>
                    <a:gd name="connsiteY43" fmla="*/ 2121218 h 3514725"/>
                    <a:gd name="connsiteX44" fmla="*/ 337251 w 809625"/>
                    <a:gd name="connsiteY44" fmla="*/ 2129790 h 3514725"/>
                    <a:gd name="connsiteX45" fmla="*/ 428691 w 809625"/>
                    <a:gd name="connsiteY45" fmla="*/ 2151698 h 3514725"/>
                    <a:gd name="connsiteX46" fmla="*/ 329631 w 809625"/>
                    <a:gd name="connsiteY46" fmla="*/ 2169795 h 3514725"/>
                    <a:gd name="connsiteX47" fmla="*/ 320106 w 809625"/>
                    <a:gd name="connsiteY47" fmla="*/ 2210753 h 3514725"/>
                    <a:gd name="connsiteX48" fmla="*/ 313438 w 809625"/>
                    <a:gd name="connsiteY48" fmla="*/ 2271713 h 3514725"/>
                    <a:gd name="connsiteX49" fmla="*/ 305819 w 809625"/>
                    <a:gd name="connsiteY49" fmla="*/ 2353628 h 3514725"/>
                    <a:gd name="connsiteX50" fmla="*/ 307724 w 809625"/>
                    <a:gd name="connsiteY50" fmla="*/ 2361248 h 3514725"/>
                    <a:gd name="connsiteX51" fmla="*/ 301056 w 809625"/>
                    <a:gd name="connsiteY51" fmla="*/ 2387918 h 3514725"/>
                    <a:gd name="connsiteX52" fmla="*/ 282958 w 809625"/>
                    <a:gd name="connsiteY52" fmla="*/ 2572703 h 3514725"/>
                    <a:gd name="connsiteX53" fmla="*/ 265813 w 809625"/>
                    <a:gd name="connsiteY53" fmla="*/ 2701290 h 3514725"/>
                    <a:gd name="connsiteX54" fmla="*/ 261051 w 809625"/>
                    <a:gd name="connsiteY54" fmla="*/ 2745105 h 3514725"/>
                    <a:gd name="connsiteX55" fmla="*/ 271529 w 809625"/>
                    <a:gd name="connsiteY55" fmla="*/ 2779395 h 3514725"/>
                    <a:gd name="connsiteX56" fmla="*/ 268671 w 809625"/>
                    <a:gd name="connsiteY56" fmla="*/ 2833688 h 3514725"/>
                    <a:gd name="connsiteX57" fmla="*/ 233429 w 809625"/>
                    <a:gd name="connsiteY57" fmla="*/ 3180398 h 3514725"/>
                    <a:gd name="connsiteX58" fmla="*/ 217236 w 809625"/>
                    <a:gd name="connsiteY58" fmla="*/ 3211830 h 3514725"/>
                    <a:gd name="connsiteX59" fmla="*/ 206758 w 809625"/>
                    <a:gd name="connsiteY59" fmla="*/ 3312795 h 3514725"/>
                    <a:gd name="connsiteX60" fmla="*/ 214379 w 809625"/>
                    <a:gd name="connsiteY60" fmla="*/ 3363278 h 3514725"/>
                    <a:gd name="connsiteX61" fmla="*/ 198186 w 809625"/>
                    <a:gd name="connsiteY61" fmla="*/ 3520440 h 3514725"/>
                    <a:gd name="connsiteX62" fmla="*/ 442979 w 809625"/>
                    <a:gd name="connsiteY62" fmla="*/ 3411855 h 3514725"/>
                    <a:gd name="connsiteX63" fmla="*/ 454408 w 809625"/>
                    <a:gd name="connsiteY63" fmla="*/ 3395663 h 3514725"/>
                    <a:gd name="connsiteX64" fmla="*/ 496319 w 809625"/>
                    <a:gd name="connsiteY64" fmla="*/ 3034665 h 3514725"/>
                    <a:gd name="connsiteX65" fmla="*/ 503938 w 809625"/>
                    <a:gd name="connsiteY65" fmla="*/ 2972753 h 3514725"/>
                    <a:gd name="connsiteX66" fmla="*/ 549658 w 809625"/>
                    <a:gd name="connsiteY66" fmla="*/ 2528888 h 3514725"/>
                    <a:gd name="connsiteX67" fmla="*/ 589663 w 809625"/>
                    <a:gd name="connsiteY67" fmla="*/ 2136458 h 3514725"/>
                    <a:gd name="connsiteX68" fmla="*/ 606808 w 809625"/>
                    <a:gd name="connsiteY68" fmla="*/ 1946910 h 3514725"/>
                    <a:gd name="connsiteX69" fmla="*/ 568708 w 809625"/>
                    <a:gd name="connsiteY69" fmla="*/ 1884045 h 3514725"/>
                    <a:gd name="connsiteX70" fmla="*/ 596331 w 809625"/>
                    <a:gd name="connsiteY70" fmla="*/ 1867853 h 3514725"/>
                    <a:gd name="connsiteX71" fmla="*/ 635383 w 809625"/>
                    <a:gd name="connsiteY71" fmla="*/ 1814513 h 3514725"/>
                    <a:gd name="connsiteX72" fmla="*/ 662054 w 809625"/>
                    <a:gd name="connsiteY72" fmla="*/ 1481138 h 3514725"/>
                    <a:gd name="connsiteX73" fmla="*/ 697296 w 809625"/>
                    <a:gd name="connsiteY73" fmla="*/ 1059180 h 3514725"/>
                    <a:gd name="connsiteX74" fmla="*/ 730633 w 809625"/>
                    <a:gd name="connsiteY74" fmla="*/ 647700 h 3514725"/>
                    <a:gd name="connsiteX75" fmla="*/ 753494 w 809625"/>
                    <a:gd name="connsiteY75" fmla="*/ 360998 h 3514725"/>
                    <a:gd name="connsiteX76" fmla="*/ 755399 w 809625"/>
                    <a:gd name="connsiteY76" fmla="*/ 338138 h 3514725"/>
                    <a:gd name="connsiteX77" fmla="*/ 703011 w 809625"/>
                    <a:gd name="connsiteY77" fmla="*/ 266700 h 3514725"/>
                    <a:gd name="connsiteX78" fmla="*/ 766829 w 809625"/>
                    <a:gd name="connsiteY78" fmla="*/ 236220 h 3514725"/>
                    <a:gd name="connsiteX79" fmla="*/ 791594 w 809625"/>
                    <a:gd name="connsiteY79" fmla="*/ 201930 h 3514725"/>
                    <a:gd name="connsiteX80" fmla="*/ 811596 w 809625"/>
                    <a:gd name="connsiteY80" fmla="*/ 20955 h 3514725"/>
                    <a:gd name="connsiteX81" fmla="*/ 811596 w 809625"/>
                    <a:gd name="connsiteY81" fmla="*/ 0 h 3514725"/>
                    <a:gd name="connsiteX82" fmla="*/ 604904 w 809625"/>
                    <a:gd name="connsiteY82" fmla="*/ 28575 h 35147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</a:cxnLst>
                  <a:rect l="l" t="t" r="r" b="b"/>
                  <a:pathLst>
                    <a:path w="809625" h="3514725">
                      <a:moveTo>
                        <a:pt x="604904" y="28575"/>
                      </a:moveTo>
                      <a:cubicBezTo>
                        <a:pt x="559183" y="35243"/>
                        <a:pt x="514416" y="41910"/>
                        <a:pt x="468696" y="48578"/>
                      </a:cubicBezTo>
                      <a:cubicBezTo>
                        <a:pt x="469649" y="60960"/>
                        <a:pt x="478221" y="63818"/>
                        <a:pt x="487746" y="65723"/>
                      </a:cubicBezTo>
                      <a:cubicBezTo>
                        <a:pt x="533466" y="74295"/>
                        <a:pt x="533466" y="74295"/>
                        <a:pt x="527751" y="120015"/>
                      </a:cubicBezTo>
                      <a:cubicBezTo>
                        <a:pt x="526799" y="124778"/>
                        <a:pt x="525846" y="130493"/>
                        <a:pt x="525846" y="135255"/>
                      </a:cubicBezTo>
                      <a:cubicBezTo>
                        <a:pt x="527751" y="167640"/>
                        <a:pt x="519179" y="200025"/>
                        <a:pt x="520131" y="232410"/>
                      </a:cubicBezTo>
                      <a:cubicBezTo>
                        <a:pt x="521083" y="248603"/>
                        <a:pt x="514416" y="265748"/>
                        <a:pt x="517274" y="281940"/>
                      </a:cubicBezTo>
                      <a:cubicBezTo>
                        <a:pt x="516321" y="281940"/>
                        <a:pt x="516321" y="280988"/>
                        <a:pt x="515369" y="280988"/>
                      </a:cubicBezTo>
                      <a:cubicBezTo>
                        <a:pt x="499176" y="277178"/>
                        <a:pt x="484888" y="278130"/>
                        <a:pt x="470601" y="287655"/>
                      </a:cubicBezTo>
                      <a:cubicBezTo>
                        <a:pt x="455361" y="297180"/>
                        <a:pt x="438216" y="300038"/>
                        <a:pt x="422024" y="300038"/>
                      </a:cubicBezTo>
                      <a:cubicBezTo>
                        <a:pt x="386781" y="299085"/>
                        <a:pt x="352491" y="305753"/>
                        <a:pt x="317249" y="305753"/>
                      </a:cubicBezTo>
                      <a:cubicBezTo>
                        <a:pt x="307724" y="305753"/>
                        <a:pt x="294388" y="306705"/>
                        <a:pt x="295341" y="321945"/>
                      </a:cubicBezTo>
                      <a:cubicBezTo>
                        <a:pt x="299151" y="329565"/>
                        <a:pt x="304866" y="334328"/>
                        <a:pt x="313438" y="334328"/>
                      </a:cubicBezTo>
                      <a:cubicBezTo>
                        <a:pt x="342966" y="336233"/>
                        <a:pt x="370588" y="342900"/>
                        <a:pt x="399163" y="352425"/>
                      </a:cubicBezTo>
                      <a:cubicBezTo>
                        <a:pt x="440121" y="352425"/>
                        <a:pt x="480126" y="352425"/>
                        <a:pt x="513463" y="379095"/>
                      </a:cubicBezTo>
                      <a:cubicBezTo>
                        <a:pt x="512511" y="379095"/>
                        <a:pt x="511558" y="380048"/>
                        <a:pt x="511558" y="380048"/>
                      </a:cubicBezTo>
                      <a:cubicBezTo>
                        <a:pt x="502033" y="391478"/>
                        <a:pt x="501081" y="404813"/>
                        <a:pt x="500129" y="419100"/>
                      </a:cubicBezTo>
                      <a:cubicBezTo>
                        <a:pt x="496319" y="465773"/>
                        <a:pt x="489651" y="512445"/>
                        <a:pt x="485841" y="559118"/>
                      </a:cubicBezTo>
                      <a:cubicBezTo>
                        <a:pt x="480126" y="617220"/>
                        <a:pt x="472506" y="674370"/>
                        <a:pt x="469649" y="732473"/>
                      </a:cubicBezTo>
                      <a:cubicBezTo>
                        <a:pt x="470601" y="748665"/>
                        <a:pt x="471554" y="764858"/>
                        <a:pt x="476316" y="781050"/>
                      </a:cubicBezTo>
                      <a:cubicBezTo>
                        <a:pt x="477269" y="782955"/>
                        <a:pt x="477269" y="783908"/>
                        <a:pt x="477269" y="785813"/>
                      </a:cubicBezTo>
                      <a:cubicBezTo>
                        <a:pt x="472506" y="815340"/>
                        <a:pt x="466791" y="843915"/>
                        <a:pt x="465838" y="874395"/>
                      </a:cubicBezTo>
                      <a:cubicBezTo>
                        <a:pt x="460124" y="878205"/>
                        <a:pt x="459171" y="883920"/>
                        <a:pt x="458219" y="890588"/>
                      </a:cubicBezTo>
                      <a:cubicBezTo>
                        <a:pt x="456313" y="901065"/>
                        <a:pt x="449646" y="908685"/>
                        <a:pt x="448694" y="920115"/>
                      </a:cubicBezTo>
                      <a:cubicBezTo>
                        <a:pt x="443931" y="1001078"/>
                        <a:pt x="428691" y="1082040"/>
                        <a:pt x="424881" y="1163003"/>
                      </a:cubicBezTo>
                      <a:cubicBezTo>
                        <a:pt x="419166" y="1201103"/>
                        <a:pt x="416308" y="1240155"/>
                        <a:pt x="415356" y="1278255"/>
                      </a:cubicBezTo>
                      <a:cubicBezTo>
                        <a:pt x="415356" y="1288733"/>
                        <a:pt x="416308" y="1297305"/>
                        <a:pt x="423929" y="1303973"/>
                      </a:cubicBezTo>
                      <a:cubicBezTo>
                        <a:pt x="421071" y="1334453"/>
                        <a:pt x="419166" y="1364933"/>
                        <a:pt x="416308" y="1394460"/>
                      </a:cubicBezTo>
                      <a:cubicBezTo>
                        <a:pt x="409641" y="1470660"/>
                        <a:pt x="402021" y="1546860"/>
                        <a:pt x="394401" y="1622108"/>
                      </a:cubicBezTo>
                      <a:cubicBezTo>
                        <a:pt x="390591" y="1624965"/>
                        <a:pt x="386781" y="1628775"/>
                        <a:pt x="382971" y="1631633"/>
                      </a:cubicBezTo>
                      <a:cubicBezTo>
                        <a:pt x="369636" y="1674495"/>
                        <a:pt x="369636" y="1718310"/>
                        <a:pt x="364874" y="1762125"/>
                      </a:cubicBezTo>
                      <a:cubicBezTo>
                        <a:pt x="362016" y="1785938"/>
                        <a:pt x="361063" y="1810703"/>
                        <a:pt x="350586" y="1832610"/>
                      </a:cubicBezTo>
                      <a:cubicBezTo>
                        <a:pt x="347729" y="1844993"/>
                        <a:pt x="339156" y="1846898"/>
                        <a:pt x="327726" y="1846898"/>
                      </a:cubicBezTo>
                      <a:cubicBezTo>
                        <a:pt x="253431" y="1844993"/>
                        <a:pt x="180088" y="1849755"/>
                        <a:pt x="105794" y="1844993"/>
                      </a:cubicBezTo>
                      <a:cubicBezTo>
                        <a:pt x="77219" y="1843088"/>
                        <a:pt x="47691" y="1844040"/>
                        <a:pt x="18163" y="1844993"/>
                      </a:cubicBezTo>
                      <a:cubicBezTo>
                        <a:pt x="9591" y="1844993"/>
                        <a:pt x="1019" y="1846898"/>
                        <a:pt x="66" y="1855470"/>
                      </a:cubicBezTo>
                      <a:cubicBezTo>
                        <a:pt x="-887" y="1864043"/>
                        <a:pt x="8638" y="1864995"/>
                        <a:pt x="15306" y="1866900"/>
                      </a:cubicBezTo>
                      <a:cubicBezTo>
                        <a:pt x="32451" y="1872615"/>
                        <a:pt x="51501" y="1871663"/>
                        <a:pt x="68646" y="1875473"/>
                      </a:cubicBezTo>
                      <a:cubicBezTo>
                        <a:pt x="71504" y="1874520"/>
                        <a:pt x="75313" y="1874520"/>
                        <a:pt x="78171" y="1873568"/>
                      </a:cubicBezTo>
                      <a:cubicBezTo>
                        <a:pt x="104841" y="1888808"/>
                        <a:pt x="133416" y="1897380"/>
                        <a:pt x="163896" y="1898333"/>
                      </a:cubicBezTo>
                      <a:cubicBezTo>
                        <a:pt x="183899" y="1896428"/>
                        <a:pt x="201044" y="1909763"/>
                        <a:pt x="221046" y="1909763"/>
                      </a:cubicBezTo>
                      <a:cubicBezTo>
                        <a:pt x="266766" y="1910715"/>
                        <a:pt x="310581" y="1918335"/>
                        <a:pt x="353444" y="1933575"/>
                      </a:cubicBezTo>
                      <a:cubicBezTo>
                        <a:pt x="349633" y="1937385"/>
                        <a:pt x="347729" y="1943100"/>
                        <a:pt x="346776" y="1948815"/>
                      </a:cubicBezTo>
                      <a:cubicBezTo>
                        <a:pt x="342013" y="2005965"/>
                        <a:pt x="327726" y="2063115"/>
                        <a:pt x="335346" y="2121218"/>
                      </a:cubicBezTo>
                      <a:cubicBezTo>
                        <a:pt x="335346" y="2124075"/>
                        <a:pt x="336299" y="2126933"/>
                        <a:pt x="337251" y="2129790"/>
                      </a:cubicBezTo>
                      <a:cubicBezTo>
                        <a:pt x="366779" y="2146935"/>
                        <a:pt x="400116" y="2145983"/>
                        <a:pt x="428691" y="2151698"/>
                      </a:cubicBezTo>
                      <a:cubicBezTo>
                        <a:pt x="396306" y="2149793"/>
                        <a:pt x="359158" y="2142173"/>
                        <a:pt x="329631" y="2169795"/>
                      </a:cubicBezTo>
                      <a:cubicBezTo>
                        <a:pt x="324869" y="2183130"/>
                        <a:pt x="322011" y="2197418"/>
                        <a:pt x="320106" y="2210753"/>
                      </a:cubicBezTo>
                      <a:cubicBezTo>
                        <a:pt x="318201" y="2230755"/>
                        <a:pt x="314391" y="2251710"/>
                        <a:pt x="313438" y="2271713"/>
                      </a:cubicBezTo>
                      <a:cubicBezTo>
                        <a:pt x="310581" y="2299335"/>
                        <a:pt x="306771" y="2326005"/>
                        <a:pt x="305819" y="2353628"/>
                      </a:cubicBezTo>
                      <a:cubicBezTo>
                        <a:pt x="306771" y="2356485"/>
                        <a:pt x="306771" y="2358390"/>
                        <a:pt x="307724" y="2361248"/>
                      </a:cubicBezTo>
                      <a:cubicBezTo>
                        <a:pt x="302008" y="2367915"/>
                        <a:pt x="301056" y="2377440"/>
                        <a:pt x="301056" y="2387918"/>
                      </a:cubicBezTo>
                      <a:cubicBezTo>
                        <a:pt x="298199" y="2449830"/>
                        <a:pt x="291531" y="2510790"/>
                        <a:pt x="282958" y="2572703"/>
                      </a:cubicBezTo>
                      <a:cubicBezTo>
                        <a:pt x="277244" y="2615565"/>
                        <a:pt x="280101" y="2659380"/>
                        <a:pt x="265813" y="2701290"/>
                      </a:cubicBezTo>
                      <a:cubicBezTo>
                        <a:pt x="261051" y="2715578"/>
                        <a:pt x="259146" y="2729865"/>
                        <a:pt x="261051" y="2745105"/>
                      </a:cubicBezTo>
                      <a:cubicBezTo>
                        <a:pt x="265813" y="2756535"/>
                        <a:pt x="279149" y="2764155"/>
                        <a:pt x="271529" y="2779395"/>
                      </a:cubicBezTo>
                      <a:cubicBezTo>
                        <a:pt x="270576" y="2797493"/>
                        <a:pt x="270576" y="2815590"/>
                        <a:pt x="268671" y="2833688"/>
                      </a:cubicBezTo>
                      <a:cubicBezTo>
                        <a:pt x="257241" y="2948940"/>
                        <a:pt x="245811" y="3065145"/>
                        <a:pt x="233429" y="3180398"/>
                      </a:cubicBezTo>
                      <a:cubicBezTo>
                        <a:pt x="224856" y="3189923"/>
                        <a:pt x="218188" y="3199448"/>
                        <a:pt x="217236" y="3211830"/>
                      </a:cubicBezTo>
                      <a:cubicBezTo>
                        <a:pt x="215331" y="3246120"/>
                        <a:pt x="209616" y="3279458"/>
                        <a:pt x="206758" y="3312795"/>
                      </a:cubicBezTo>
                      <a:cubicBezTo>
                        <a:pt x="204854" y="3329940"/>
                        <a:pt x="203901" y="3348038"/>
                        <a:pt x="214379" y="3363278"/>
                      </a:cubicBezTo>
                      <a:cubicBezTo>
                        <a:pt x="208663" y="3415665"/>
                        <a:pt x="203901" y="3468053"/>
                        <a:pt x="198186" y="3520440"/>
                      </a:cubicBezTo>
                      <a:cubicBezTo>
                        <a:pt x="280101" y="3484245"/>
                        <a:pt x="361063" y="3448050"/>
                        <a:pt x="442979" y="3411855"/>
                      </a:cubicBezTo>
                      <a:cubicBezTo>
                        <a:pt x="450599" y="3408998"/>
                        <a:pt x="453456" y="3403283"/>
                        <a:pt x="454408" y="3395663"/>
                      </a:cubicBezTo>
                      <a:cubicBezTo>
                        <a:pt x="477269" y="3276600"/>
                        <a:pt x="492508" y="3155633"/>
                        <a:pt x="496319" y="3034665"/>
                      </a:cubicBezTo>
                      <a:cubicBezTo>
                        <a:pt x="502986" y="3014663"/>
                        <a:pt x="502033" y="2993708"/>
                        <a:pt x="503938" y="2972753"/>
                      </a:cubicBezTo>
                      <a:cubicBezTo>
                        <a:pt x="519179" y="2825115"/>
                        <a:pt x="534419" y="2676525"/>
                        <a:pt x="549658" y="2528888"/>
                      </a:cubicBezTo>
                      <a:cubicBezTo>
                        <a:pt x="562994" y="2398395"/>
                        <a:pt x="576329" y="2266950"/>
                        <a:pt x="589663" y="2136458"/>
                      </a:cubicBezTo>
                      <a:cubicBezTo>
                        <a:pt x="596331" y="2073593"/>
                        <a:pt x="601094" y="2009775"/>
                        <a:pt x="606808" y="1946910"/>
                      </a:cubicBezTo>
                      <a:cubicBezTo>
                        <a:pt x="614429" y="1915478"/>
                        <a:pt x="602999" y="1894523"/>
                        <a:pt x="568708" y="1884045"/>
                      </a:cubicBezTo>
                      <a:cubicBezTo>
                        <a:pt x="581091" y="1876425"/>
                        <a:pt x="588711" y="1871663"/>
                        <a:pt x="596331" y="1867853"/>
                      </a:cubicBezTo>
                      <a:cubicBezTo>
                        <a:pt x="621096" y="1858328"/>
                        <a:pt x="633479" y="1844993"/>
                        <a:pt x="635383" y="1814513"/>
                      </a:cubicBezTo>
                      <a:cubicBezTo>
                        <a:pt x="642051" y="1703070"/>
                        <a:pt x="652529" y="1592580"/>
                        <a:pt x="662054" y="1481138"/>
                      </a:cubicBezTo>
                      <a:cubicBezTo>
                        <a:pt x="673483" y="1340168"/>
                        <a:pt x="684913" y="1200150"/>
                        <a:pt x="697296" y="1059180"/>
                      </a:cubicBezTo>
                      <a:cubicBezTo>
                        <a:pt x="708726" y="922020"/>
                        <a:pt x="720156" y="784860"/>
                        <a:pt x="730633" y="647700"/>
                      </a:cubicBezTo>
                      <a:cubicBezTo>
                        <a:pt x="738254" y="552450"/>
                        <a:pt x="745874" y="457200"/>
                        <a:pt x="753494" y="360998"/>
                      </a:cubicBezTo>
                      <a:cubicBezTo>
                        <a:pt x="754446" y="353378"/>
                        <a:pt x="754446" y="345758"/>
                        <a:pt x="755399" y="338138"/>
                      </a:cubicBezTo>
                      <a:cubicBezTo>
                        <a:pt x="759208" y="281940"/>
                        <a:pt x="759208" y="281940"/>
                        <a:pt x="703011" y="266700"/>
                      </a:cubicBezTo>
                      <a:cubicBezTo>
                        <a:pt x="720156" y="247650"/>
                        <a:pt x="744921" y="245745"/>
                        <a:pt x="766829" y="236220"/>
                      </a:cubicBezTo>
                      <a:cubicBezTo>
                        <a:pt x="783974" y="229553"/>
                        <a:pt x="789688" y="220028"/>
                        <a:pt x="791594" y="201930"/>
                      </a:cubicBezTo>
                      <a:cubicBezTo>
                        <a:pt x="797308" y="140970"/>
                        <a:pt x="800166" y="80963"/>
                        <a:pt x="811596" y="20955"/>
                      </a:cubicBezTo>
                      <a:cubicBezTo>
                        <a:pt x="811596" y="14288"/>
                        <a:pt x="811596" y="6668"/>
                        <a:pt x="811596" y="0"/>
                      </a:cubicBezTo>
                      <a:cubicBezTo>
                        <a:pt x="741111" y="10478"/>
                        <a:pt x="672531" y="19050"/>
                        <a:pt x="604904" y="28575"/>
                      </a:cubicBezTo>
                      <a:close/>
                    </a:path>
                  </a:pathLst>
                </a:custGeom>
                <a:solidFill>
                  <a:schemeClr val="accent2">
                    <a:lumMod val="50000"/>
                  </a:scheme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91" name="Freeform: Shape 587">
                  <a:extLst>
                    <a:ext uri="{FF2B5EF4-FFF2-40B4-BE49-F238E27FC236}">
                      <a16:creationId xmlns:a16="http://schemas.microsoft.com/office/drawing/2014/main" id="{EE1A39C0-C929-4E15-B19D-2C79B9874806}"/>
                    </a:ext>
                  </a:extLst>
                </p:cNvPr>
                <p:cNvSpPr/>
                <p:nvPr/>
              </p:nvSpPr>
              <p:spPr>
                <a:xfrm>
                  <a:off x="3183256" y="107168"/>
                  <a:ext cx="5562602" cy="3838574"/>
                </a:xfrm>
                <a:custGeom>
                  <a:avLst/>
                  <a:gdLst>
                    <a:gd name="connsiteX0" fmla="*/ 5568315 w 5562600"/>
                    <a:gd name="connsiteY0" fmla="*/ 409088 h 3838575"/>
                    <a:gd name="connsiteX1" fmla="*/ 5542598 w 5562600"/>
                    <a:gd name="connsiteY1" fmla="*/ 376703 h 3838575"/>
                    <a:gd name="connsiteX2" fmla="*/ 5491163 w 5562600"/>
                    <a:gd name="connsiteY2" fmla="*/ 371940 h 3838575"/>
                    <a:gd name="connsiteX3" fmla="*/ 5420678 w 5562600"/>
                    <a:gd name="connsiteY3" fmla="*/ 370988 h 3838575"/>
                    <a:gd name="connsiteX4" fmla="*/ 4935855 w 5562600"/>
                    <a:gd name="connsiteY4" fmla="*/ 340508 h 3838575"/>
                    <a:gd name="connsiteX5" fmla="*/ 4620578 w 5562600"/>
                    <a:gd name="connsiteY5" fmla="*/ 317648 h 3838575"/>
                    <a:gd name="connsiteX6" fmla="*/ 4230053 w 5562600"/>
                    <a:gd name="connsiteY6" fmla="*/ 282405 h 3838575"/>
                    <a:gd name="connsiteX7" fmla="*/ 3914775 w 5562600"/>
                    <a:gd name="connsiteY7" fmla="*/ 259545 h 3838575"/>
                    <a:gd name="connsiteX8" fmla="*/ 3487103 w 5562600"/>
                    <a:gd name="connsiteY8" fmla="*/ 229065 h 3838575"/>
                    <a:gd name="connsiteX9" fmla="*/ 3171825 w 5562600"/>
                    <a:gd name="connsiteY9" fmla="*/ 207158 h 3838575"/>
                    <a:gd name="connsiteX10" fmla="*/ 2749868 w 5562600"/>
                    <a:gd name="connsiteY10" fmla="*/ 176678 h 3838575"/>
                    <a:gd name="connsiteX11" fmla="*/ 2452688 w 5562600"/>
                    <a:gd name="connsiteY11" fmla="*/ 154770 h 3838575"/>
                    <a:gd name="connsiteX12" fmla="*/ 2059305 w 5562600"/>
                    <a:gd name="connsiteY12" fmla="*/ 125243 h 3838575"/>
                    <a:gd name="connsiteX13" fmla="*/ 1738313 w 5562600"/>
                    <a:gd name="connsiteY13" fmla="*/ 103335 h 3838575"/>
                    <a:gd name="connsiteX14" fmla="*/ 1340168 w 5562600"/>
                    <a:gd name="connsiteY14" fmla="*/ 73808 h 3838575"/>
                    <a:gd name="connsiteX15" fmla="*/ 1011555 w 5562600"/>
                    <a:gd name="connsiteY15" fmla="*/ 50948 h 3838575"/>
                    <a:gd name="connsiteX16" fmla="*/ 526733 w 5562600"/>
                    <a:gd name="connsiteY16" fmla="*/ 14753 h 3838575"/>
                    <a:gd name="connsiteX17" fmla="*/ 370523 w 5562600"/>
                    <a:gd name="connsiteY17" fmla="*/ 465 h 3838575"/>
                    <a:gd name="connsiteX18" fmla="*/ 341948 w 5562600"/>
                    <a:gd name="connsiteY18" fmla="*/ 27135 h 3838575"/>
                    <a:gd name="connsiteX19" fmla="*/ 322898 w 5562600"/>
                    <a:gd name="connsiteY19" fmla="*/ 212873 h 3838575"/>
                    <a:gd name="connsiteX20" fmla="*/ 307658 w 5562600"/>
                    <a:gd name="connsiteY20" fmla="*/ 392895 h 3838575"/>
                    <a:gd name="connsiteX21" fmla="*/ 307658 w 5562600"/>
                    <a:gd name="connsiteY21" fmla="*/ 392895 h 3838575"/>
                    <a:gd name="connsiteX22" fmla="*/ 307658 w 5562600"/>
                    <a:gd name="connsiteY22" fmla="*/ 403373 h 3838575"/>
                    <a:gd name="connsiteX23" fmla="*/ 307658 w 5562600"/>
                    <a:gd name="connsiteY23" fmla="*/ 403373 h 3838575"/>
                    <a:gd name="connsiteX24" fmla="*/ 307658 w 5562600"/>
                    <a:gd name="connsiteY24" fmla="*/ 403373 h 3838575"/>
                    <a:gd name="connsiteX25" fmla="*/ 295275 w 5562600"/>
                    <a:gd name="connsiteY25" fmla="*/ 496718 h 3838575"/>
                    <a:gd name="connsiteX26" fmla="*/ 295275 w 5562600"/>
                    <a:gd name="connsiteY26" fmla="*/ 496718 h 3838575"/>
                    <a:gd name="connsiteX27" fmla="*/ 294323 w 5562600"/>
                    <a:gd name="connsiteY27" fmla="*/ 540533 h 3838575"/>
                    <a:gd name="connsiteX28" fmla="*/ 281940 w 5562600"/>
                    <a:gd name="connsiteY28" fmla="*/ 649118 h 3838575"/>
                    <a:gd name="connsiteX29" fmla="*/ 275273 w 5562600"/>
                    <a:gd name="connsiteY29" fmla="*/ 711983 h 3838575"/>
                    <a:gd name="connsiteX30" fmla="*/ 263843 w 5562600"/>
                    <a:gd name="connsiteY30" fmla="*/ 842475 h 3838575"/>
                    <a:gd name="connsiteX31" fmla="*/ 263843 w 5562600"/>
                    <a:gd name="connsiteY31" fmla="*/ 842475 h 3838575"/>
                    <a:gd name="connsiteX32" fmla="*/ 254318 w 5562600"/>
                    <a:gd name="connsiteY32" fmla="*/ 926295 h 3838575"/>
                    <a:gd name="connsiteX33" fmla="*/ 249555 w 5562600"/>
                    <a:gd name="connsiteY33" fmla="*/ 949155 h 3838575"/>
                    <a:gd name="connsiteX34" fmla="*/ 216218 w 5562600"/>
                    <a:gd name="connsiteY34" fmla="*/ 1287293 h 3838575"/>
                    <a:gd name="connsiteX35" fmla="*/ 177165 w 5562600"/>
                    <a:gd name="connsiteY35" fmla="*/ 1669245 h 3838575"/>
                    <a:gd name="connsiteX36" fmla="*/ 176213 w 5562600"/>
                    <a:gd name="connsiteY36" fmla="*/ 1685438 h 3838575"/>
                    <a:gd name="connsiteX37" fmla="*/ 165735 w 5562600"/>
                    <a:gd name="connsiteY37" fmla="*/ 1821645 h 3838575"/>
                    <a:gd name="connsiteX38" fmla="*/ 165735 w 5562600"/>
                    <a:gd name="connsiteY38" fmla="*/ 1821645 h 3838575"/>
                    <a:gd name="connsiteX39" fmla="*/ 149543 w 5562600"/>
                    <a:gd name="connsiteY39" fmla="*/ 1936898 h 3838575"/>
                    <a:gd name="connsiteX40" fmla="*/ 149543 w 5562600"/>
                    <a:gd name="connsiteY40" fmla="*/ 1936898 h 3838575"/>
                    <a:gd name="connsiteX41" fmla="*/ 150495 w 5562600"/>
                    <a:gd name="connsiteY41" fmla="*/ 1962615 h 3838575"/>
                    <a:gd name="connsiteX42" fmla="*/ 113348 w 5562600"/>
                    <a:gd name="connsiteY42" fmla="*/ 2318850 h 3838575"/>
                    <a:gd name="connsiteX43" fmla="*/ 113348 w 5562600"/>
                    <a:gd name="connsiteY43" fmla="*/ 2318850 h 3838575"/>
                    <a:gd name="connsiteX44" fmla="*/ 113348 w 5562600"/>
                    <a:gd name="connsiteY44" fmla="*/ 2318850 h 3838575"/>
                    <a:gd name="connsiteX45" fmla="*/ 91440 w 5562600"/>
                    <a:gd name="connsiteY45" fmla="*/ 2538878 h 3838575"/>
                    <a:gd name="connsiteX46" fmla="*/ 91440 w 5562600"/>
                    <a:gd name="connsiteY46" fmla="*/ 2538878 h 3838575"/>
                    <a:gd name="connsiteX47" fmla="*/ 76200 w 5562600"/>
                    <a:gd name="connsiteY47" fmla="*/ 2700803 h 3838575"/>
                    <a:gd name="connsiteX48" fmla="*/ 76200 w 5562600"/>
                    <a:gd name="connsiteY48" fmla="*/ 2700803 h 3838575"/>
                    <a:gd name="connsiteX49" fmla="*/ 76200 w 5562600"/>
                    <a:gd name="connsiteY49" fmla="*/ 2700803 h 3838575"/>
                    <a:gd name="connsiteX50" fmla="*/ 62865 w 5562600"/>
                    <a:gd name="connsiteY50" fmla="*/ 2817008 h 3838575"/>
                    <a:gd name="connsiteX51" fmla="*/ 79058 w 5562600"/>
                    <a:gd name="connsiteY51" fmla="*/ 2840820 h 3838575"/>
                    <a:gd name="connsiteX52" fmla="*/ 179070 w 5562600"/>
                    <a:gd name="connsiteY52" fmla="*/ 2857965 h 3838575"/>
                    <a:gd name="connsiteX53" fmla="*/ 179070 w 5562600"/>
                    <a:gd name="connsiteY53" fmla="*/ 2857965 h 3838575"/>
                    <a:gd name="connsiteX54" fmla="*/ 200978 w 5562600"/>
                    <a:gd name="connsiteY54" fmla="*/ 2877015 h 3838575"/>
                    <a:gd name="connsiteX55" fmla="*/ 311468 w 5562600"/>
                    <a:gd name="connsiteY55" fmla="*/ 2904638 h 3838575"/>
                    <a:gd name="connsiteX56" fmla="*/ 355283 w 5562600"/>
                    <a:gd name="connsiteY56" fmla="*/ 2909401 h 3838575"/>
                    <a:gd name="connsiteX57" fmla="*/ 529590 w 5562600"/>
                    <a:gd name="connsiteY57" fmla="*/ 2941785 h 3838575"/>
                    <a:gd name="connsiteX58" fmla="*/ 523875 w 5562600"/>
                    <a:gd name="connsiteY58" fmla="*/ 2940833 h 3838575"/>
                    <a:gd name="connsiteX59" fmla="*/ 367665 w 5562600"/>
                    <a:gd name="connsiteY59" fmla="*/ 2937023 h 3838575"/>
                    <a:gd name="connsiteX60" fmla="*/ 65723 w 5562600"/>
                    <a:gd name="connsiteY60" fmla="*/ 2925593 h 3838575"/>
                    <a:gd name="connsiteX61" fmla="*/ 31433 w 5562600"/>
                    <a:gd name="connsiteY61" fmla="*/ 2967503 h 3838575"/>
                    <a:gd name="connsiteX62" fmla="*/ 10478 w 5562600"/>
                    <a:gd name="connsiteY62" fmla="*/ 3200865 h 3838575"/>
                    <a:gd name="connsiteX63" fmla="*/ 0 w 5562600"/>
                    <a:gd name="connsiteY63" fmla="*/ 3370410 h 3838575"/>
                    <a:gd name="connsiteX64" fmla="*/ 0 w 5562600"/>
                    <a:gd name="connsiteY64" fmla="*/ 3396128 h 3838575"/>
                    <a:gd name="connsiteX65" fmla="*/ 161925 w 5562600"/>
                    <a:gd name="connsiteY65" fmla="*/ 3411368 h 3838575"/>
                    <a:gd name="connsiteX66" fmla="*/ 165735 w 5562600"/>
                    <a:gd name="connsiteY66" fmla="*/ 3409463 h 3838575"/>
                    <a:gd name="connsiteX67" fmla="*/ 161925 w 5562600"/>
                    <a:gd name="connsiteY67" fmla="*/ 3411368 h 3838575"/>
                    <a:gd name="connsiteX68" fmla="*/ 211455 w 5562600"/>
                    <a:gd name="connsiteY68" fmla="*/ 3417083 h 3838575"/>
                    <a:gd name="connsiteX69" fmla="*/ 515303 w 5562600"/>
                    <a:gd name="connsiteY69" fmla="*/ 3445658 h 3838575"/>
                    <a:gd name="connsiteX70" fmla="*/ 832485 w 5562600"/>
                    <a:gd name="connsiteY70" fmla="*/ 3475185 h 3838575"/>
                    <a:gd name="connsiteX71" fmla="*/ 1107758 w 5562600"/>
                    <a:gd name="connsiteY71" fmla="*/ 3498998 h 3838575"/>
                    <a:gd name="connsiteX72" fmla="*/ 1339215 w 5562600"/>
                    <a:gd name="connsiteY72" fmla="*/ 3516143 h 3838575"/>
                    <a:gd name="connsiteX73" fmla="*/ 1339215 w 5562600"/>
                    <a:gd name="connsiteY73" fmla="*/ 3516143 h 3838575"/>
                    <a:gd name="connsiteX74" fmla="*/ 1339215 w 5562600"/>
                    <a:gd name="connsiteY74" fmla="*/ 3516143 h 3838575"/>
                    <a:gd name="connsiteX75" fmla="*/ 1616393 w 5562600"/>
                    <a:gd name="connsiteY75" fmla="*/ 3538051 h 3838575"/>
                    <a:gd name="connsiteX76" fmla="*/ 1600200 w 5562600"/>
                    <a:gd name="connsiteY76" fmla="*/ 3511380 h 3838575"/>
                    <a:gd name="connsiteX77" fmla="*/ 1529715 w 5562600"/>
                    <a:gd name="connsiteY77" fmla="*/ 3482805 h 3838575"/>
                    <a:gd name="connsiteX78" fmla="*/ 1112520 w 5562600"/>
                    <a:gd name="connsiteY78" fmla="*/ 3352313 h 3838575"/>
                    <a:gd name="connsiteX79" fmla="*/ 885825 w 5562600"/>
                    <a:gd name="connsiteY79" fmla="*/ 3342788 h 3838575"/>
                    <a:gd name="connsiteX80" fmla="*/ 1124903 w 5562600"/>
                    <a:gd name="connsiteY80" fmla="*/ 3334215 h 3838575"/>
                    <a:gd name="connsiteX81" fmla="*/ 1363028 w 5562600"/>
                    <a:gd name="connsiteY81" fmla="*/ 3362790 h 3838575"/>
                    <a:gd name="connsiteX82" fmla="*/ 1525905 w 5562600"/>
                    <a:gd name="connsiteY82" fmla="*/ 3417083 h 3838575"/>
                    <a:gd name="connsiteX83" fmla="*/ 1626870 w 5562600"/>
                    <a:gd name="connsiteY83" fmla="*/ 3476138 h 3838575"/>
                    <a:gd name="connsiteX84" fmla="*/ 1840230 w 5562600"/>
                    <a:gd name="connsiteY84" fmla="*/ 3557101 h 3838575"/>
                    <a:gd name="connsiteX85" fmla="*/ 2080260 w 5562600"/>
                    <a:gd name="connsiteY85" fmla="*/ 3574245 h 3838575"/>
                    <a:gd name="connsiteX86" fmla="*/ 2080260 w 5562600"/>
                    <a:gd name="connsiteY86" fmla="*/ 3574245 h 3838575"/>
                    <a:gd name="connsiteX87" fmla="*/ 2092643 w 5562600"/>
                    <a:gd name="connsiteY87" fmla="*/ 3579008 h 3838575"/>
                    <a:gd name="connsiteX88" fmla="*/ 2114550 w 5562600"/>
                    <a:gd name="connsiteY88" fmla="*/ 3590438 h 3838575"/>
                    <a:gd name="connsiteX89" fmla="*/ 2403158 w 5562600"/>
                    <a:gd name="connsiteY89" fmla="*/ 3612345 h 3838575"/>
                    <a:gd name="connsiteX90" fmla="*/ 2585085 w 5562600"/>
                    <a:gd name="connsiteY90" fmla="*/ 3626633 h 3838575"/>
                    <a:gd name="connsiteX91" fmla="*/ 2785110 w 5562600"/>
                    <a:gd name="connsiteY91" fmla="*/ 3643778 h 3838575"/>
                    <a:gd name="connsiteX92" fmla="*/ 3120390 w 5562600"/>
                    <a:gd name="connsiteY92" fmla="*/ 3672353 h 3838575"/>
                    <a:gd name="connsiteX93" fmla="*/ 3139440 w 5562600"/>
                    <a:gd name="connsiteY93" fmla="*/ 3672353 h 3838575"/>
                    <a:gd name="connsiteX94" fmla="*/ 3498533 w 5562600"/>
                    <a:gd name="connsiteY94" fmla="*/ 3703785 h 3838575"/>
                    <a:gd name="connsiteX95" fmla="*/ 3524250 w 5562600"/>
                    <a:gd name="connsiteY95" fmla="*/ 3694260 h 3838575"/>
                    <a:gd name="connsiteX96" fmla="*/ 3578543 w 5562600"/>
                    <a:gd name="connsiteY96" fmla="*/ 3697118 h 3838575"/>
                    <a:gd name="connsiteX97" fmla="*/ 3790950 w 5562600"/>
                    <a:gd name="connsiteY97" fmla="*/ 3714263 h 3838575"/>
                    <a:gd name="connsiteX98" fmla="*/ 3790950 w 5562600"/>
                    <a:gd name="connsiteY98" fmla="*/ 3714263 h 3838575"/>
                    <a:gd name="connsiteX99" fmla="*/ 3923348 w 5562600"/>
                    <a:gd name="connsiteY99" fmla="*/ 3725693 h 3838575"/>
                    <a:gd name="connsiteX100" fmla="*/ 4278630 w 5562600"/>
                    <a:gd name="connsiteY100" fmla="*/ 3759030 h 3838575"/>
                    <a:gd name="connsiteX101" fmla="*/ 4639628 w 5562600"/>
                    <a:gd name="connsiteY101" fmla="*/ 3793320 h 3838575"/>
                    <a:gd name="connsiteX102" fmla="*/ 4994910 w 5562600"/>
                    <a:gd name="connsiteY102" fmla="*/ 3826658 h 3838575"/>
                    <a:gd name="connsiteX103" fmla="*/ 5213033 w 5562600"/>
                    <a:gd name="connsiteY103" fmla="*/ 3845708 h 3838575"/>
                    <a:gd name="connsiteX104" fmla="*/ 5233035 w 5562600"/>
                    <a:gd name="connsiteY104" fmla="*/ 3790463 h 3838575"/>
                    <a:gd name="connsiteX105" fmla="*/ 5235893 w 5562600"/>
                    <a:gd name="connsiteY105" fmla="*/ 3687593 h 3838575"/>
                    <a:gd name="connsiteX106" fmla="*/ 5230178 w 5562600"/>
                    <a:gd name="connsiteY106" fmla="*/ 3682830 h 3838575"/>
                    <a:gd name="connsiteX107" fmla="*/ 5248275 w 5562600"/>
                    <a:gd name="connsiteY107" fmla="*/ 3512333 h 3838575"/>
                    <a:gd name="connsiteX108" fmla="*/ 5255895 w 5562600"/>
                    <a:gd name="connsiteY108" fmla="*/ 3507570 h 3838575"/>
                    <a:gd name="connsiteX109" fmla="*/ 5270183 w 5562600"/>
                    <a:gd name="connsiteY109" fmla="*/ 3420893 h 3838575"/>
                    <a:gd name="connsiteX110" fmla="*/ 5299710 w 5562600"/>
                    <a:gd name="connsiteY110" fmla="*/ 3102758 h 3838575"/>
                    <a:gd name="connsiteX111" fmla="*/ 5291138 w 5562600"/>
                    <a:gd name="connsiteY111" fmla="*/ 3087518 h 3838575"/>
                    <a:gd name="connsiteX112" fmla="*/ 5291138 w 5562600"/>
                    <a:gd name="connsiteY112" fmla="*/ 3070373 h 3838575"/>
                    <a:gd name="connsiteX113" fmla="*/ 5293043 w 5562600"/>
                    <a:gd name="connsiteY113" fmla="*/ 3034178 h 3838575"/>
                    <a:gd name="connsiteX114" fmla="*/ 5318760 w 5562600"/>
                    <a:gd name="connsiteY114" fmla="*/ 2832248 h 3838575"/>
                    <a:gd name="connsiteX115" fmla="*/ 5334953 w 5562600"/>
                    <a:gd name="connsiteY115" fmla="*/ 2678895 h 3838575"/>
                    <a:gd name="connsiteX116" fmla="*/ 5339715 w 5562600"/>
                    <a:gd name="connsiteY116" fmla="*/ 2595076 h 3838575"/>
                    <a:gd name="connsiteX117" fmla="*/ 5339715 w 5562600"/>
                    <a:gd name="connsiteY117" fmla="*/ 2595076 h 3838575"/>
                    <a:gd name="connsiteX118" fmla="*/ 5349240 w 5562600"/>
                    <a:gd name="connsiteY118" fmla="*/ 2537926 h 3838575"/>
                    <a:gd name="connsiteX119" fmla="*/ 5349240 w 5562600"/>
                    <a:gd name="connsiteY119" fmla="*/ 2537926 h 3838575"/>
                    <a:gd name="connsiteX120" fmla="*/ 5354955 w 5562600"/>
                    <a:gd name="connsiteY120" fmla="*/ 2495063 h 3838575"/>
                    <a:gd name="connsiteX121" fmla="*/ 5360670 w 5562600"/>
                    <a:gd name="connsiteY121" fmla="*/ 2454105 h 3838575"/>
                    <a:gd name="connsiteX122" fmla="*/ 5359718 w 5562600"/>
                    <a:gd name="connsiteY122" fmla="*/ 2448390 h 3838575"/>
                    <a:gd name="connsiteX123" fmla="*/ 5359718 w 5562600"/>
                    <a:gd name="connsiteY123" fmla="*/ 2448390 h 3838575"/>
                    <a:gd name="connsiteX124" fmla="*/ 5359718 w 5562600"/>
                    <a:gd name="connsiteY124" fmla="*/ 2448390 h 3838575"/>
                    <a:gd name="connsiteX125" fmla="*/ 5376863 w 5562600"/>
                    <a:gd name="connsiteY125" fmla="*/ 2260748 h 3838575"/>
                    <a:gd name="connsiteX126" fmla="*/ 5360670 w 5562600"/>
                    <a:gd name="connsiteY126" fmla="*/ 2238840 h 3838575"/>
                    <a:gd name="connsiteX127" fmla="*/ 5239703 w 5562600"/>
                    <a:gd name="connsiteY127" fmla="*/ 2219790 h 3838575"/>
                    <a:gd name="connsiteX128" fmla="*/ 5183505 w 5562600"/>
                    <a:gd name="connsiteY128" fmla="*/ 2213123 h 3838575"/>
                    <a:gd name="connsiteX129" fmla="*/ 5182553 w 5562600"/>
                    <a:gd name="connsiteY129" fmla="*/ 2210265 h 3838575"/>
                    <a:gd name="connsiteX130" fmla="*/ 5083493 w 5562600"/>
                    <a:gd name="connsiteY130" fmla="*/ 2193120 h 3838575"/>
                    <a:gd name="connsiteX131" fmla="*/ 5025390 w 5562600"/>
                    <a:gd name="connsiteY131" fmla="*/ 2180738 h 3838575"/>
                    <a:gd name="connsiteX132" fmla="*/ 5053013 w 5562600"/>
                    <a:gd name="connsiteY132" fmla="*/ 2178833 h 3838575"/>
                    <a:gd name="connsiteX133" fmla="*/ 5352098 w 5562600"/>
                    <a:gd name="connsiteY133" fmla="*/ 2183595 h 3838575"/>
                    <a:gd name="connsiteX134" fmla="*/ 5381625 w 5562600"/>
                    <a:gd name="connsiteY134" fmla="*/ 2162640 h 3838575"/>
                    <a:gd name="connsiteX135" fmla="*/ 5381625 w 5562600"/>
                    <a:gd name="connsiteY135" fmla="*/ 2162640 h 3838575"/>
                    <a:gd name="connsiteX136" fmla="*/ 5391150 w 5562600"/>
                    <a:gd name="connsiteY136" fmla="*/ 2098823 h 3838575"/>
                    <a:gd name="connsiteX137" fmla="*/ 5407343 w 5562600"/>
                    <a:gd name="connsiteY137" fmla="*/ 1962615 h 3838575"/>
                    <a:gd name="connsiteX138" fmla="*/ 5423535 w 5562600"/>
                    <a:gd name="connsiteY138" fmla="*/ 1917848 h 3838575"/>
                    <a:gd name="connsiteX139" fmla="*/ 5449253 w 5562600"/>
                    <a:gd name="connsiteY139" fmla="*/ 1654005 h 3838575"/>
                    <a:gd name="connsiteX140" fmla="*/ 5439728 w 5562600"/>
                    <a:gd name="connsiteY140" fmla="*/ 1623525 h 3838575"/>
                    <a:gd name="connsiteX141" fmla="*/ 5437823 w 5562600"/>
                    <a:gd name="connsiteY141" fmla="*/ 1622573 h 3838575"/>
                    <a:gd name="connsiteX142" fmla="*/ 5448300 w 5562600"/>
                    <a:gd name="connsiteY142" fmla="*/ 1487318 h 3838575"/>
                    <a:gd name="connsiteX143" fmla="*/ 5448300 w 5562600"/>
                    <a:gd name="connsiteY143" fmla="*/ 1487318 h 3838575"/>
                    <a:gd name="connsiteX144" fmla="*/ 5452110 w 5562600"/>
                    <a:gd name="connsiteY144" fmla="*/ 1474935 h 3838575"/>
                    <a:gd name="connsiteX145" fmla="*/ 5478780 w 5562600"/>
                    <a:gd name="connsiteY145" fmla="*/ 1214903 h 3838575"/>
                    <a:gd name="connsiteX146" fmla="*/ 5466398 w 5562600"/>
                    <a:gd name="connsiteY146" fmla="*/ 1213950 h 3838575"/>
                    <a:gd name="connsiteX147" fmla="*/ 5455920 w 5562600"/>
                    <a:gd name="connsiteY147" fmla="*/ 1216808 h 3838575"/>
                    <a:gd name="connsiteX148" fmla="*/ 5461635 w 5562600"/>
                    <a:gd name="connsiteY148" fmla="*/ 1160610 h 3838575"/>
                    <a:gd name="connsiteX149" fmla="*/ 5461635 w 5562600"/>
                    <a:gd name="connsiteY149" fmla="*/ 1169183 h 3838575"/>
                    <a:gd name="connsiteX150" fmla="*/ 5463540 w 5562600"/>
                    <a:gd name="connsiteY150" fmla="*/ 1190138 h 3838575"/>
                    <a:gd name="connsiteX151" fmla="*/ 5486400 w 5562600"/>
                    <a:gd name="connsiteY151" fmla="*/ 1195853 h 3838575"/>
                    <a:gd name="connsiteX152" fmla="*/ 5494973 w 5562600"/>
                    <a:gd name="connsiteY152" fmla="*/ 1058693 h 3838575"/>
                    <a:gd name="connsiteX153" fmla="*/ 5504498 w 5562600"/>
                    <a:gd name="connsiteY153" fmla="*/ 950108 h 3838575"/>
                    <a:gd name="connsiteX154" fmla="*/ 5531168 w 5562600"/>
                    <a:gd name="connsiteY154" fmla="*/ 707220 h 3838575"/>
                    <a:gd name="connsiteX155" fmla="*/ 5512118 w 5562600"/>
                    <a:gd name="connsiteY155" fmla="*/ 671978 h 3838575"/>
                    <a:gd name="connsiteX156" fmla="*/ 5414963 w 5562600"/>
                    <a:gd name="connsiteY156" fmla="*/ 661500 h 3838575"/>
                    <a:gd name="connsiteX157" fmla="*/ 5334953 w 5562600"/>
                    <a:gd name="connsiteY157" fmla="*/ 656738 h 3838575"/>
                    <a:gd name="connsiteX158" fmla="*/ 5245418 w 5562600"/>
                    <a:gd name="connsiteY158" fmla="*/ 657690 h 3838575"/>
                    <a:gd name="connsiteX159" fmla="*/ 5229225 w 5562600"/>
                    <a:gd name="connsiteY159" fmla="*/ 656738 h 3838575"/>
                    <a:gd name="connsiteX160" fmla="*/ 5303520 w 5562600"/>
                    <a:gd name="connsiteY160" fmla="*/ 657690 h 3838575"/>
                    <a:gd name="connsiteX161" fmla="*/ 5327333 w 5562600"/>
                    <a:gd name="connsiteY161" fmla="*/ 650070 h 3838575"/>
                    <a:gd name="connsiteX162" fmla="*/ 5312093 w 5562600"/>
                    <a:gd name="connsiteY162" fmla="*/ 645308 h 3838575"/>
                    <a:gd name="connsiteX163" fmla="*/ 5295900 w 5562600"/>
                    <a:gd name="connsiteY163" fmla="*/ 631020 h 3838575"/>
                    <a:gd name="connsiteX164" fmla="*/ 5269230 w 5562600"/>
                    <a:gd name="connsiteY164" fmla="*/ 629115 h 3838575"/>
                    <a:gd name="connsiteX165" fmla="*/ 5531168 w 5562600"/>
                    <a:gd name="connsiteY165" fmla="*/ 615780 h 3838575"/>
                    <a:gd name="connsiteX166" fmla="*/ 5541645 w 5562600"/>
                    <a:gd name="connsiteY166" fmla="*/ 614828 h 3838575"/>
                    <a:gd name="connsiteX167" fmla="*/ 5547360 w 5562600"/>
                    <a:gd name="connsiteY167" fmla="*/ 557678 h 3838575"/>
                    <a:gd name="connsiteX168" fmla="*/ 5556885 w 5562600"/>
                    <a:gd name="connsiteY168" fmla="*/ 458618 h 3838575"/>
                    <a:gd name="connsiteX169" fmla="*/ 5556885 w 5562600"/>
                    <a:gd name="connsiteY169" fmla="*/ 458618 h 3838575"/>
                    <a:gd name="connsiteX170" fmla="*/ 5556885 w 5562600"/>
                    <a:gd name="connsiteY170" fmla="*/ 458618 h 3838575"/>
                    <a:gd name="connsiteX171" fmla="*/ 5568315 w 5562600"/>
                    <a:gd name="connsiteY171" fmla="*/ 409088 h 3838575"/>
                    <a:gd name="connsiteX172" fmla="*/ 5173028 w 5562600"/>
                    <a:gd name="connsiteY172" fmla="*/ 653880 h 3838575"/>
                    <a:gd name="connsiteX173" fmla="*/ 5173028 w 5562600"/>
                    <a:gd name="connsiteY173" fmla="*/ 653880 h 3838575"/>
                    <a:gd name="connsiteX174" fmla="*/ 5185410 w 5562600"/>
                    <a:gd name="connsiteY174" fmla="*/ 653880 h 3838575"/>
                    <a:gd name="connsiteX175" fmla="*/ 5173028 w 5562600"/>
                    <a:gd name="connsiteY175" fmla="*/ 653880 h 3838575"/>
                    <a:gd name="connsiteX176" fmla="*/ 686753 w 5562600"/>
                    <a:gd name="connsiteY176" fmla="*/ 1644480 h 3838575"/>
                    <a:gd name="connsiteX177" fmla="*/ 685800 w 5562600"/>
                    <a:gd name="connsiteY177" fmla="*/ 1651148 h 3838575"/>
                    <a:gd name="connsiteX178" fmla="*/ 666750 w 5562600"/>
                    <a:gd name="connsiteY178" fmla="*/ 1647338 h 3838575"/>
                    <a:gd name="connsiteX179" fmla="*/ 665798 w 5562600"/>
                    <a:gd name="connsiteY179" fmla="*/ 1645433 h 3838575"/>
                    <a:gd name="connsiteX180" fmla="*/ 686753 w 5562600"/>
                    <a:gd name="connsiteY180" fmla="*/ 1644480 h 38385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</a:cxnLst>
                  <a:rect l="l" t="t" r="r" b="b"/>
                  <a:pathLst>
                    <a:path w="5562600" h="3838575">
                      <a:moveTo>
                        <a:pt x="5568315" y="409088"/>
                      </a:moveTo>
                      <a:cubicBezTo>
                        <a:pt x="5572125" y="388133"/>
                        <a:pt x="5566410" y="376703"/>
                        <a:pt x="5542598" y="376703"/>
                      </a:cubicBezTo>
                      <a:cubicBezTo>
                        <a:pt x="5525453" y="376703"/>
                        <a:pt x="5508308" y="373845"/>
                        <a:pt x="5491163" y="371940"/>
                      </a:cubicBezTo>
                      <a:cubicBezTo>
                        <a:pt x="5467350" y="371940"/>
                        <a:pt x="5444490" y="371940"/>
                        <a:pt x="5420678" y="370988"/>
                      </a:cubicBezTo>
                      <a:cubicBezTo>
                        <a:pt x="5258753" y="361463"/>
                        <a:pt x="5097780" y="350985"/>
                        <a:pt x="4935855" y="340508"/>
                      </a:cubicBezTo>
                      <a:cubicBezTo>
                        <a:pt x="4831080" y="333840"/>
                        <a:pt x="4725353" y="327173"/>
                        <a:pt x="4620578" y="317648"/>
                      </a:cubicBezTo>
                      <a:cubicBezTo>
                        <a:pt x="4490085" y="307170"/>
                        <a:pt x="4360545" y="293835"/>
                        <a:pt x="4230053" y="282405"/>
                      </a:cubicBezTo>
                      <a:cubicBezTo>
                        <a:pt x="4125278" y="273833"/>
                        <a:pt x="4019550" y="267165"/>
                        <a:pt x="3914775" y="259545"/>
                      </a:cubicBezTo>
                      <a:cubicBezTo>
                        <a:pt x="3771900" y="249068"/>
                        <a:pt x="3629978" y="239543"/>
                        <a:pt x="3487103" y="229065"/>
                      </a:cubicBezTo>
                      <a:cubicBezTo>
                        <a:pt x="3382328" y="221445"/>
                        <a:pt x="3276600" y="214778"/>
                        <a:pt x="3171825" y="207158"/>
                      </a:cubicBezTo>
                      <a:cubicBezTo>
                        <a:pt x="3030855" y="196680"/>
                        <a:pt x="2890838" y="187155"/>
                        <a:pt x="2749868" y="176678"/>
                      </a:cubicBezTo>
                      <a:cubicBezTo>
                        <a:pt x="2650808" y="169058"/>
                        <a:pt x="2551748" y="162390"/>
                        <a:pt x="2452688" y="154770"/>
                      </a:cubicBezTo>
                      <a:cubicBezTo>
                        <a:pt x="2321243" y="145245"/>
                        <a:pt x="2190750" y="134768"/>
                        <a:pt x="2059305" y="125243"/>
                      </a:cubicBezTo>
                      <a:cubicBezTo>
                        <a:pt x="1952625" y="117623"/>
                        <a:pt x="1845945" y="110955"/>
                        <a:pt x="1738313" y="103335"/>
                      </a:cubicBezTo>
                      <a:cubicBezTo>
                        <a:pt x="1604963" y="93810"/>
                        <a:pt x="1472565" y="83333"/>
                        <a:pt x="1340168" y="73808"/>
                      </a:cubicBezTo>
                      <a:cubicBezTo>
                        <a:pt x="1230630" y="66188"/>
                        <a:pt x="1121093" y="58568"/>
                        <a:pt x="1011555" y="50948"/>
                      </a:cubicBezTo>
                      <a:cubicBezTo>
                        <a:pt x="849630" y="39518"/>
                        <a:pt x="688658" y="28088"/>
                        <a:pt x="526733" y="14753"/>
                      </a:cubicBezTo>
                      <a:cubicBezTo>
                        <a:pt x="474345" y="10943"/>
                        <a:pt x="421958" y="11895"/>
                        <a:pt x="370523" y="465"/>
                      </a:cubicBezTo>
                      <a:cubicBezTo>
                        <a:pt x="349568" y="-2392"/>
                        <a:pt x="343853" y="8085"/>
                        <a:pt x="341948" y="27135"/>
                      </a:cubicBezTo>
                      <a:cubicBezTo>
                        <a:pt x="336233" y="89048"/>
                        <a:pt x="328613" y="150960"/>
                        <a:pt x="322898" y="212873"/>
                      </a:cubicBezTo>
                      <a:cubicBezTo>
                        <a:pt x="317183" y="273833"/>
                        <a:pt x="312420" y="332888"/>
                        <a:pt x="307658" y="392895"/>
                      </a:cubicBezTo>
                      <a:cubicBezTo>
                        <a:pt x="307658" y="392895"/>
                        <a:pt x="307658" y="392895"/>
                        <a:pt x="307658" y="392895"/>
                      </a:cubicBezTo>
                      <a:cubicBezTo>
                        <a:pt x="307658" y="396705"/>
                        <a:pt x="307658" y="399563"/>
                        <a:pt x="307658" y="403373"/>
                      </a:cubicBezTo>
                      <a:cubicBezTo>
                        <a:pt x="307658" y="403373"/>
                        <a:pt x="307658" y="403373"/>
                        <a:pt x="307658" y="403373"/>
                      </a:cubicBezTo>
                      <a:lnTo>
                        <a:pt x="307658" y="403373"/>
                      </a:lnTo>
                      <a:cubicBezTo>
                        <a:pt x="299085" y="433853"/>
                        <a:pt x="298133" y="465285"/>
                        <a:pt x="295275" y="496718"/>
                      </a:cubicBezTo>
                      <a:cubicBezTo>
                        <a:pt x="295275" y="496718"/>
                        <a:pt x="295275" y="496718"/>
                        <a:pt x="295275" y="496718"/>
                      </a:cubicBezTo>
                      <a:cubicBezTo>
                        <a:pt x="295275" y="511005"/>
                        <a:pt x="295275" y="526245"/>
                        <a:pt x="294323" y="540533"/>
                      </a:cubicBezTo>
                      <a:cubicBezTo>
                        <a:pt x="290513" y="576728"/>
                        <a:pt x="285750" y="612923"/>
                        <a:pt x="281940" y="649118"/>
                      </a:cubicBezTo>
                      <a:cubicBezTo>
                        <a:pt x="280035" y="670073"/>
                        <a:pt x="277178" y="691028"/>
                        <a:pt x="275273" y="711983"/>
                      </a:cubicBezTo>
                      <a:cubicBezTo>
                        <a:pt x="271463" y="755798"/>
                        <a:pt x="272415" y="799613"/>
                        <a:pt x="263843" y="842475"/>
                      </a:cubicBezTo>
                      <a:cubicBezTo>
                        <a:pt x="263843" y="842475"/>
                        <a:pt x="263843" y="842475"/>
                        <a:pt x="263843" y="842475"/>
                      </a:cubicBezTo>
                      <a:cubicBezTo>
                        <a:pt x="250508" y="869145"/>
                        <a:pt x="255270" y="898673"/>
                        <a:pt x="254318" y="926295"/>
                      </a:cubicBezTo>
                      <a:cubicBezTo>
                        <a:pt x="252413" y="933915"/>
                        <a:pt x="250508" y="941535"/>
                        <a:pt x="249555" y="949155"/>
                      </a:cubicBezTo>
                      <a:cubicBezTo>
                        <a:pt x="238125" y="1061550"/>
                        <a:pt x="227648" y="1174898"/>
                        <a:pt x="216218" y="1287293"/>
                      </a:cubicBezTo>
                      <a:cubicBezTo>
                        <a:pt x="203835" y="1414928"/>
                        <a:pt x="190500" y="1541610"/>
                        <a:pt x="177165" y="1669245"/>
                      </a:cubicBezTo>
                      <a:cubicBezTo>
                        <a:pt x="177165" y="1674960"/>
                        <a:pt x="176213" y="1679723"/>
                        <a:pt x="176213" y="1685438"/>
                      </a:cubicBezTo>
                      <a:cubicBezTo>
                        <a:pt x="172403" y="1731158"/>
                        <a:pt x="169545" y="1775925"/>
                        <a:pt x="165735" y="1821645"/>
                      </a:cubicBezTo>
                      <a:cubicBezTo>
                        <a:pt x="165735" y="1821645"/>
                        <a:pt x="165735" y="1821645"/>
                        <a:pt x="165735" y="1821645"/>
                      </a:cubicBezTo>
                      <a:cubicBezTo>
                        <a:pt x="159068" y="1859745"/>
                        <a:pt x="152400" y="1897845"/>
                        <a:pt x="149543" y="1936898"/>
                      </a:cubicBezTo>
                      <a:cubicBezTo>
                        <a:pt x="149543" y="1936898"/>
                        <a:pt x="149543" y="1936898"/>
                        <a:pt x="149543" y="1936898"/>
                      </a:cubicBezTo>
                      <a:cubicBezTo>
                        <a:pt x="152400" y="1945470"/>
                        <a:pt x="151448" y="1954043"/>
                        <a:pt x="150495" y="1962615"/>
                      </a:cubicBezTo>
                      <a:cubicBezTo>
                        <a:pt x="138113" y="2081678"/>
                        <a:pt x="125730" y="2199788"/>
                        <a:pt x="113348" y="2318850"/>
                      </a:cubicBezTo>
                      <a:cubicBezTo>
                        <a:pt x="113348" y="2318850"/>
                        <a:pt x="113348" y="2318850"/>
                        <a:pt x="113348" y="2318850"/>
                      </a:cubicBezTo>
                      <a:cubicBezTo>
                        <a:pt x="113348" y="2318850"/>
                        <a:pt x="113348" y="2318850"/>
                        <a:pt x="113348" y="2318850"/>
                      </a:cubicBezTo>
                      <a:cubicBezTo>
                        <a:pt x="105728" y="2392193"/>
                        <a:pt x="95250" y="2465535"/>
                        <a:pt x="91440" y="2538878"/>
                      </a:cubicBezTo>
                      <a:cubicBezTo>
                        <a:pt x="91440" y="2538878"/>
                        <a:pt x="91440" y="2538878"/>
                        <a:pt x="91440" y="2538878"/>
                      </a:cubicBezTo>
                      <a:cubicBezTo>
                        <a:pt x="86678" y="2593170"/>
                        <a:pt x="80963" y="2646510"/>
                        <a:pt x="76200" y="2700803"/>
                      </a:cubicBezTo>
                      <a:cubicBezTo>
                        <a:pt x="76200" y="2700803"/>
                        <a:pt x="76200" y="2700803"/>
                        <a:pt x="76200" y="2700803"/>
                      </a:cubicBezTo>
                      <a:cubicBezTo>
                        <a:pt x="76200" y="2700803"/>
                        <a:pt x="76200" y="2700803"/>
                        <a:pt x="76200" y="2700803"/>
                      </a:cubicBezTo>
                      <a:cubicBezTo>
                        <a:pt x="71438" y="2739855"/>
                        <a:pt x="67628" y="2778908"/>
                        <a:pt x="62865" y="2817008"/>
                      </a:cubicBezTo>
                      <a:cubicBezTo>
                        <a:pt x="60960" y="2832248"/>
                        <a:pt x="66675" y="2837963"/>
                        <a:pt x="79058" y="2840820"/>
                      </a:cubicBezTo>
                      <a:cubicBezTo>
                        <a:pt x="112395" y="2846535"/>
                        <a:pt x="145733" y="2852251"/>
                        <a:pt x="179070" y="2857965"/>
                      </a:cubicBezTo>
                      <a:cubicBezTo>
                        <a:pt x="179070" y="2857965"/>
                        <a:pt x="179070" y="2857965"/>
                        <a:pt x="179070" y="2857965"/>
                      </a:cubicBezTo>
                      <a:cubicBezTo>
                        <a:pt x="176213" y="2873205"/>
                        <a:pt x="191453" y="2874158"/>
                        <a:pt x="200978" y="2877015"/>
                      </a:cubicBezTo>
                      <a:cubicBezTo>
                        <a:pt x="237173" y="2889398"/>
                        <a:pt x="278130" y="2883683"/>
                        <a:pt x="311468" y="2904638"/>
                      </a:cubicBezTo>
                      <a:cubicBezTo>
                        <a:pt x="326708" y="2904638"/>
                        <a:pt x="340995" y="2906543"/>
                        <a:pt x="355283" y="2909401"/>
                      </a:cubicBezTo>
                      <a:cubicBezTo>
                        <a:pt x="413385" y="2920830"/>
                        <a:pt x="470535" y="2933213"/>
                        <a:pt x="529590" y="2941785"/>
                      </a:cubicBezTo>
                      <a:cubicBezTo>
                        <a:pt x="527685" y="2941785"/>
                        <a:pt x="525780" y="2941785"/>
                        <a:pt x="523875" y="2940833"/>
                      </a:cubicBezTo>
                      <a:cubicBezTo>
                        <a:pt x="471488" y="2936070"/>
                        <a:pt x="420053" y="2942738"/>
                        <a:pt x="367665" y="2937023"/>
                      </a:cubicBezTo>
                      <a:cubicBezTo>
                        <a:pt x="267653" y="2926545"/>
                        <a:pt x="165735" y="2937976"/>
                        <a:pt x="65723" y="2925593"/>
                      </a:cubicBezTo>
                      <a:cubicBezTo>
                        <a:pt x="40958" y="2928451"/>
                        <a:pt x="33338" y="2946548"/>
                        <a:pt x="31433" y="2967503"/>
                      </a:cubicBezTo>
                      <a:cubicBezTo>
                        <a:pt x="24765" y="3045608"/>
                        <a:pt x="14288" y="3122760"/>
                        <a:pt x="10478" y="3200865"/>
                      </a:cubicBezTo>
                      <a:cubicBezTo>
                        <a:pt x="8573" y="3257063"/>
                        <a:pt x="6667" y="3314213"/>
                        <a:pt x="0" y="3370410"/>
                      </a:cubicBezTo>
                      <a:cubicBezTo>
                        <a:pt x="0" y="3378983"/>
                        <a:pt x="0" y="3387555"/>
                        <a:pt x="0" y="3396128"/>
                      </a:cubicBezTo>
                      <a:cubicBezTo>
                        <a:pt x="54293" y="3400890"/>
                        <a:pt x="108585" y="3406605"/>
                        <a:pt x="161925" y="3411368"/>
                      </a:cubicBezTo>
                      <a:cubicBezTo>
                        <a:pt x="162878" y="3410415"/>
                        <a:pt x="163830" y="3410415"/>
                        <a:pt x="165735" y="3409463"/>
                      </a:cubicBezTo>
                      <a:cubicBezTo>
                        <a:pt x="164783" y="3410415"/>
                        <a:pt x="163830" y="3410415"/>
                        <a:pt x="161925" y="3411368"/>
                      </a:cubicBezTo>
                      <a:cubicBezTo>
                        <a:pt x="178118" y="3413273"/>
                        <a:pt x="194310" y="3416130"/>
                        <a:pt x="211455" y="3417083"/>
                      </a:cubicBezTo>
                      <a:cubicBezTo>
                        <a:pt x="312420" y="3426608"/>
                        <a:pt x="414338" y="3436133"/>
                        <a:pt x="515303" y="3445658"/>
                      </a:cubicBezTo>
                      <a:cubicBezTo>
                        <a:pt x="621030" y="3455183"/>
                        <a:pt x="726758" y="3465660"/>
                        <a:pt x="832485" y="3475185"/>
                      </a:cubicBezTo>
                      <a:cubicBezTo>
                        <a:pt x="923925" y="3483758"/>
                        <a:pt x="1016318" y="3492330"/>
                        <a:pt x="1107758" y="3498998"/>
                      </a:cubicBezTo>
                      <a:cubicBezTo>
                        <a:pt x="1184910" y="3504713"/>
                        <a:pt x="1262063" y="3515190"/>
                        <a:pt x="1339215" y="3516143"/>
                      </a:cubicBezTo>
                      <a:cubicBezTo>
                        <a:pt x="1339215" y="3516143"/>
                        <a:pt x="1339215" y="3516143"/>
                        <a:pt x="1339215" y="3516143"/>
                      </a:cubicBezTo>
                      <a:cubicBezTo>
                        <a:pt x="1339215" y="3516143"/>
                        <a:pt x="1339215" y="3516143"/>
                        <a:pt x="1339215" y="3516143"/>
                      </a:cubicBezTo>
                      <a:cubicBezTo>
                        <a:pt x="1431608" y="3524715"/>
                        <a:pt x="1524000" y="3534240"/>
                        <a:pt x="1616393" y="3538051"/>
                      </a:cubicBezTo>
                      <a:cubicBezTo>
                        <a:pt x="1623060" y="3521858"/>
                        <a:pt x="1611630" y="3516143"/>
                        <a:pt x="1600200" y="3511380"/>
                      </a:cubicBezTo>
                      <a:cubicBezTo>
                        <a:pt x="1577340" y="3500903"/>
                        <a:pt x="1553528" y="3491378"/>
                        <a:pt x="1529715" y="3482805"/>
                      </a:cubicBezTo>
                      <a:cubicBezTo>
                        <a:pt x="1392555" y="3432323"/>
                        <a:pt x="1263015" y="3362790"/>
                        <a:pt x="1112520" y="3352313"/>
                      </a:cubicBezTo>
                      <a:cubicBezTo>
                        <a:pt x="1029653" y="3346598"/>
                        <a:pt x="946785" y="3338026"/>
                        <a:pt x="885825" y="3342788"/>
                      </a:cubicBezTo>
                      <a:cubicBezTo>
                        <a:pt x="950595" y="3331358"/>
                        <a:pt x="1038225" y="3332310"/>
                        <a:pt x="1124903" y="3334215"/>
                      </a:cubicBezTo>
                      <a:cubicBezTo>
                        <a:pt x="1204913" y="3336120"/>
                        <a:pt x="1284923" y="3344693"/>
                        <a:pt x="1363028" y="3362790"/>
                      </a:cubicBezTo>
                      <a:cubicBezTo>
                        <a:pt x="1419225" y="3375173"/>
                        <a:pt x="1475423" y="3385651"/>
                        <a:pt x="1525905" y="3417083"/>
                      </a:cubicBezTo>
                      <a:cubicBezTo>
                        <a:pt x="1559243" y="3438038"/>
                        <a:pt x="1595438" y="3453278"/>
                        <a:pt x="1626870" y="3476138"/>
                      </a:cubicBezTo>
                      <a:cubicBezTo>
                        <a:pt x="1691640" y="3521858"/>
                        <a:pt x="1769745" y="3528526"/>
                        <a:pt x="1840230" y="3557101"/>
                      </a:cubicBezTo>
                      <a:cubicBezTo>
                        <a:pt x="1920240" y="3565673"/>
                        <a:pt x="2000250" y="3570435"/>
                        <a:pt x="2080260" y="3574245"/>
                      </a:cubicBezTo>
                      <a:cubicBezTo>
                        <a:pt x="2080260" y="3574245"/>
                        <a:pt x="2080260" y="3574245"/>
                        <a:pt x="2080260" y="3574245"/>
                      </a:cubicBezTo>
                      <a:cubicBezTo>
                        <a:pt x="2084070" y="3576151"/>
                        <a:pt x="2087880" y="3577103"/>
                        <a:pt x="2092643" y="3579008"/>
                      </a:cubicBezTo>
                      <a:cubicBezTo>
                        <a:pt x="2098358" y="3586628"/>
                        <a:pt x="2105978" y="3590438"/>
                        <a:pt x="2114550" y="3590438"/>
                      </a:cubicBezTo>
                      <a:cubicBezTo>
                        <a:pt x="2210753" y="3599010"/>
                        <a:pt x="2306955" y="3605678"/>
                        <a:pt x="2403158" y="3612345"/>
                      </a:cubicBezTo>
                      <a:cubicBezTo>
                        <a:pt x="2464118" y="3616155"/>
                        <a:pt x="2525078" y="3621870"/>
                        <a:pt x="2585085" y="3626633"/>
                      </a:cubicBezTo>
                      <a:cubicBezTo>
                        <a:pt x="2651760" y="3632348"/>
                        <a:pt x="2718435" y="3638063"/>
                        <a:pt x="2785110" y="3643778"/>
                      </a:cubicBezTo>
                      <a:cubicBezTo>
                        <a:pt x="2896553" y="3653303"/>
                        <a:pt x="3008948" y="3659970"/>
                        <a:pt x="3120390" y="3672353"/>
                      </a:cubicBezTo>
                      <a:cubicBezTo>
                        <a:pt x="3127058" y="3672353"/>
                        <a:pt x="3132773" y="3672353"/>
                        <a:pt x="3139440" y="3672353"/>
                      </a:cubicBezTo>
                      <a:cubicBezTo>
                        <a:pt x="3259455" y="3680926"/>
                        <a:pt x="3378518" y="3693308"/>
                        <a:pt x="3498533" y="3703785"/>
                      </a:cubicBezTo>
                      <a:cubicBezTo>
                        <a:pt x="3509010" y="3704738"/>
                        <a:pt x="3517583" y="3701880"/>
                        <a:pt x="3524250" y="3694260"/>
                      </a:cubicBezTo>
                      <a:cubicBezTo>
                        <a:pt x="3542348" y="3695213"/>
                        <a:pt x="3560445" y="3696165"/>
                        <a:pt x="3578543" y="3697118"/>
                      </a:cubicBezTo>
                      <a:cubicBezTo>
                        <a:pt x="3649028" y="3702833"/>
                        <a:pt x="3719513" y="3708548"/>
                        <a:pt x="3790950" y="3714263"/>
                      </a:cubicBezTo>
                      <a:cubicBezTo>
                        <a:pt x="3790950" y="3714263"/>
                        <a:pt x="3790950" y="3714263"/>
                        <a:pt x="3790950" y="3714263"/>
                      </a:cubicBezTo>
                      <a:cubicBezTo>
                        <a:pt x="3834765" y="3718073"/>
                        <a:pt x="3879533" y="3721883"/>
                        <a:pt x="3923348" y="3725693"/>
                      </a:cubicBezTo>
                      <a:cubicBezTo>
                        <a:pt x="4042410" y="3737123"/>
                        <a:pt x="4160520" y="3747601"/>
                        <a:pt x="4278630" y="3759030"/>
                      </a:cubicBezTo>
                      <a:cubicBezTo>
                        <a:pt x="4398645" y="3770460"/>
                        <a:pt x="4519613" y="3781890"/>
                        <a:pt x="4639628" y="3793320"/>
                      </a:cubicBezTo>
                      <a:cubicBezTo>
                        <a:pt x="4757738" y="3804751"/>
                        <a:pt x="4876800" y="3816180"/>
                        <a:pt x="4994910" y="3826658"/>
                      </a:cubicBezTo>
                      <a:cubicBezTo>
                        <a:pt x="5067300" y="3833326"/>
                        <a:pt x="5139690" y="3843803"/>
                        <a:pt x="5213033" y="3845708"/>
                      </a:cubicBezTo>
                      <a:cubicBezTo>
                        <a:pt x="5227320" y="3830468"/>
                        <a:pt x="5232083" y="3810465"/>
                        <a:pt x="5233035" y="3790463"/>
                      </a:cubicBezTo>
                      <a:cubicBezTo>
                        <a:pt x="5234940" y="3756173"/>
                        <a:pt x="5247323" y="3721883"/>
                        <a:pt x="5235893" y="3687593"/>
                      </a:cubicBezTo>
                      <a:cubicBezTo>
                        <a:pt x="5233988" y="3685688"/>
                        <a:pt x="5232083" y="3683783"/>
                        <a:pt x="5230178" y="3682830"/>
                      </a:cubicBezTo>
                      <a:cubicBezTo>
                        <a:pt x="5235893" y="3625680"/>
                        <a:pt x="5242560" y="3569483"/>
                        <a:pt x="5248275" y="3512333"/>
                      </a:cubicBezTo>
                      <a:cubicBezTo>
                        <a:pt x="5251133" y="3511380"/>
                        <a:pt x="5253038" y="3509476"/>
                        <a:pt x="5255895" y="3507570"/>
                      </a:cubicBezTo>
                      <a:cubicBezTo>
                        <a:pt x="5270183" y="3479948"/>
                        <a:pt x="5267325" y="3450420"/>
                        <a:pt x="5270183" y="3420893"/>
                      </a:cubicBezTo>
                      <a:cubicBezTo>
                        <a:pt x="5280660" y="3315165"/>
                        <a:pt x="5294948" y="3209438"/>
                        <a:pt x="5299710" y="3102758"/>
                      </a:cubicBezTo>
                      <a:cubicBezTo>
                        <a:pt x="5297805" y="3096090"/>
                        <a:pt x="5294948" y="3090376"/>
                        <a:pt x="5291138" y="3087518"/>
                      </a:cubicBezTo>
                      <a:cubicBezTo>
                        <a:pt x="5291138" y="3081803"/>
                        <a:pt x="5291138" y="3076088"/>
                        <a:pt x="5291138" y="3070373"/>
                      </a:cubicBezTo>
                      <a:cubicBezTo>
                        <a:pt x="5292090" y="3057990"/>
                        <a:pt x="5290185" y="3045608"/>
                        <a:pt x="5293043" y="3034178"/>
                      </a:cubicBezTo>
                      <a:cubicBezTo>
                        <a:pt x="5307330" y="2967503"/>
                        <a:pt x="5311140" y="2899876"/>
                        <a:pt x="5318760" y="2832248"/>
                      </a:cubicBezTo>
                      <a:cubicBezTo>
                        <a:pt x="5324475" y="2781765"/>
                        <a:pt x="5329238" y="2730330"/>
                        <a:pt x="5334953" y="2678895"/>
                      </a:cubicBezTo>
                      <a:cubicBezTo>
                        <a:pt x="5336858" y="2651273"/>
                        <a:pt x="5337810" y="2622698"/>
                        <a:pt x="5339715" y="2595076"/>
                      </a:cubicBezTo>
                      <a:cubicBezTo>
                        <a:pt x="5339715" y="2595076"/>
                        <a:pt x="5339715" y="2595076"/>
                        <a:pt x="5339715" y="2595076"/>
                      </a:cubicBezTo>
                      <a:cubicBezTo>
                        <a:pt x="5342573" y="2576026"/>
                        <a:pt x="5346383" y="2556976"/>
                        <a:pt x="5349240" y="2537926"/>
                      </a:cubicBezTo>
                      <a:cubicBezTo>
                        <a:pt x="5349240" y="2537926"/>
                        <a:pt x="5349240" y="2537926"/>
                        <a:pt x="5349240" y="2537926"/>
                      </a:cubicBezTo>
                      <a:cubicBezTo>
                        <a:pt x="5351145" y="2523638"/>
                        <a:pt x="5353050" y="2509351"/>
                        <a:pt x="5354955" y="2495063"/>
                      </a:cubicBezTo>
                      <a:cubicBezTo>
                        <a:pt x="5364480" y="2482680"/>
                        <a:pt x="5374005" y="2469345"/>
                        <a:pt x="5360670" y="2454105"/>
                      </a:cubicBezTo>
                      <a:cubicBezTo>
                        <a:pt x="5360670" y="2452201"/>
                        <a:pt x="5360670" y="2450295"/>
                        <a:pt x="5359718" y="2448390"/>
                      </a:cubicBezTo>
                      <a:cubicBezTo>
                        <a:pt x="5359718" y="2448390"/>
                        <a:pt x="5359718" y="2448390"/>
                        <a:pt x="5359718" y="2448390"/>
                      </a:cubicBezTo>
                      <a:cubicBezTo>
                        <a:pt x="5359718" y="2448390"/>
                        <a:pt x="5359718" y="2448390"/>
                        <a:pt x="5359718" y="2448390"/>
                      </a:cubicBezTo>
                      <a:cubicBezTo>
                        <a:pt x="5365433" y="2385525"/>
                        <a:pt x="5371148" y="2322660"/>
                        <a:pt x="5376863" y="2260748"/>
                      </a:cubicBezTo>
                      <a:cubicBezTo>
                        <a:pt x="5375910" y="2249318"/>
                        <a:pt x="5374005" y="2240745"/>
                        <a:pt x="5360670" y="2238840"/>
                      </a:cubicBezTo>
                      <a:cubicBezTo>
                        <a:pt x="5320665" y="2233125"/>
                        <a:pt x="5280660" y="2226458"/>
                        <a:pt x="5239703" y="2219790"/>
                      </a:cubicBezTo>
                      <a:cubicBezTo>
                        <a:pt x="5220653" y="2220743"/>
                        <a:pt x="5202555" y="2215980"/>
                        <a:pt x="5183505" y="2213123"/>
                      </a:cubicBezTo>
                      <a:cubicBezTo>
                        <a:pt x="5183505" y="2212170"/>
                        <a:pt x="5183505" y="2211218"/>
                        <a:pt x="5182553" y="2210265"/>
                      </a:cubicBezTo>
                      <a:cubicBezTo>
                        <a:pt x="5149215" y="2204550"/>
                        <a:pt x="5116830" y="2198835"/>
                        <a:pt x="5083493" y="2193120"/>
                      </a:cubicBezTo>
                      <a:cubicBezTo>
                        <a:pt x="5064443" y="2189310"/>
                        <a:pt x="5044440" y="2190263"/>
                        <a:pt x="5025390" y="2180738"/>
                      </a:cubicBezTo>
                      <a:cubicBezTo>
                        <a:pt x="5034915" y="2178833"/>
                        <a:pt x="5043488" y="2178833"/>
                        <a:pt x="5053013" y="2178833"/>
                      </a:cubicBezTo>
                      <a:cubicBezTo>
                        <a:pt x="5153025" y="2180738"/>
                        <a:pt x="5253038" y="2182643"/>
                        <a:pt x="5352098" y="2183595"/>
                      </a:cubicBezTo>
                      <a:cubicBezTo>
                        <a:pt x="5367338" y="2183595"/>
                        <a:pt x="5383530" y="2185500"/>
                        <a:pt x="5381625" y="2162640"/>
                      </a:cubicBezTo>
                      <a:cubicBezTo>
                        <a:pt x="5381625" y="2162640"/>
                        <a:pt x="5381625" y="2162640"/>
                        <a:pt x="5381625" y="2162640"/>
                      </a:cubicBezTo>
                      <a:cubicBezTo>
                        <a:pt x="5388293" y="2141685"/>
                        <a:pt x="5389245" y="2120730"/>
                        <a:pt x="5391150" y="2098823"/>
                      </a:cubicBezTo>
                      <a:cubicBezTo>
                        <a:pt x="5395913" y="2053103"/>
                        <a:pt x="5401628" y="2008335"/>
                        <a:pt x="5407343" y="1962615"/>
                      </a:cubicBezTo>
                      <a:cubicBezTo>
                        <a:pt x="5414963" y="1948328"/>
                        <a:pt x="5422583" y="1934040"/>
                        <a:pt x="5423535" y="1917848"/>
                      </a:cubicBezTo>
                      <a:cubicBezTo>
                        <a:pt x="5430203" y="1829265"/>
                        <a:pt x="5441633" y="1741635"/>
                        <a:pt x="5449253" y="1654005"/>
                      </a:cubicBezTo>
                      <a:cubicBezTo>
                        <a:pt x="5450205" y="1642575"/>
                        <a:pt x="5451158" y="1631145"/>
                        <a:pt x="5439728" y="1623525"/>
                      </a:cubicBezTo>
                      <a:cubicBezTo>
                        <a:pt x="5438775" y="1623525"/>
                        <a:pt x="5438775" y="1622573"/>
                        <a:pt x="5437823" y="1622573"/>
                      </a:cubicBezTo>
                      <a:cubicBezTo>
                        <a:pt x="5444490" y="1577805"/>
                        <a:pt x="5445443" y="1532085"/>
                        <a:pt x="5448300" y="1487318"/>
                      </a:cubicBezTo>
                      <a:cubicBezTo>
                        <a:pt x="5448300" y="1487318"/>
                        <a:pt x="5448300" y="1487318"/>
                        <a:pt x="5448300" y="1487318"/>
                      </a:cubicBezTo>
                      <a:cubicBezTo>
                        <a:pt x="5449253" y="1483508"/>
                        <a:pt x="5451158" y="1478745"/>
                        <a:pt x="5452110" y="1474935"/>
                      </a:cubicBezTo>
                      <a:cubicBezTo>
                        <a:pt x="5460683" y="1388258"/>
                        <a:pt x="5470208" y="1301580"/>
                        <a:pt x="5478780" y="1214903"/>
                      </a:cubicBezTo>
                      <a:cubicBezTo>
                        <a:pt x="5474970" y="1214903"/>
                        <a:pt x="5470208" y="1212998"/>
                        <a:pt x="5466398" y="1213950"/>
                      </a:cubicBezTo>
                      <a:cubicBezTo>
                        <a:pt x="5462588" y="1214903"/>
                        <a:pt x="5459730" y="1215855"/>
                        <a:pt x="5455920" y="1216808"/>
                      </a:cubicBezTo>
                      <a:lnTo>
                        <a:pt x="5461635" y="1160610"/>
                      </a:lnTo>
                      <a:cubicBezTo>
                        <a:pt x="5461635" y="1163468"/>
                        <a:pt x="5461635" y="1166325"/>
                        <a:pt x="5461635" y="1169183"/>
                      </a:cubicBezTo>
                      <a:cubicBezTo>
                        <a:pt x="5462588" y="1175850"/>
                        <a:pt x="5461635" y="1183470"/>
                        <a:pt x="5463540" y="1190138"/>
                      </a:cubicBezTo>
                      <a:cubicBezTo>
                        <a:pt x="5468303" y="1201568"/>
                        <a:pt x="5475923" y="1207283"/>
                        <a:pt x="5486400" y="1195853"/>
                      </a:cubicBezTo>
                      <a:cubicBezTo>
                        <a:pt x="5495925" y="1150133"/>
                        <a:pt x="5496878" y="1104413"/>
                        <a:pt x="5494973" y="1058693"/>
                      </a:cubicBezTo>
                      <a:cubicBezTo>
                        <a:pt x="5497830" y="1022498"/>
                        <a:pt x="5500688" y="986303"/>
                        <a:pt x="5504498" y="950108"/>
                      </a:cubicBezTo>
                      <a:cubicBezTo>
                        <a:pt x="5513070" y="869145"/>
                        <a:pt x="5522595" y="788183"/>
                        <a:pt x="5531168" y="707220"/>
                      </a:cubicBezTo>
                      <a:cubicBezTo>
                        <a:pt x="5528310" y="693885"/>
                        <a:pt x="5535930" y="673883"/>
                        <a:pt x="5512118" y="671978"/>
                      </a:cubicBezTo>
                      <a:cubicBezTo>
                        <a:pt x="5479733" y="668168"/>
                        <a:pt x="5447348" y="664358"/>
                        <a:pt x="5414963" y="661500"/>
                      </a:cubicBezTo>
                      <a:cubicBezTo>
                        <a:pt x="5388293" y="666263"/>
                        <a:pt x="5361623" y="653880"/>
                        <a:pt x="5334953" y="656738"/>
                      </a:cubicBezTo>
                      <a:cubicBezTo>
                        <a:pt x="5305425" y="659595"/>
                        <a:pt x="5274945" y="658643"/>
                        <a:pt x="5245418" y="657690"/>
                      </a:cubicBezTo>
                      <a:cubicBezTo>
                        <a:pt x="5239703" y="657690"/>
                        <a:pt x="5234940" y="657690"/>
                        <a:pt x="5229225" y="656738"/>
                      </a:cubicBezTo>
                      <a:cubicBezTo>
                        <a:pt x="5253990" y="656738"/>
                        <a:pt x="5278755" y="657690"/>
                        <a:pt x="5303520" y="657690"/>
                      </a:cubicBezTo>
                      <a:cubicBezTo>
                        <a:pt x="5313045" y="657690"/>
                        <a:pt x="5321618" y="659595"/>
                        <a:pt x="5327333" y="650070"/>
                      </a:cubicBezTo>
                      <a:cubicBezTo>
                        <a:pt x="5322570" y="648165"/>
                        <a:pt x="5316855" y="647213"/>
                        <a:pt x="5312093" y="645308"/>
                      </a:cubicBezTo>
                      <a:cubicBezTo>
                        <a:pt x="5309235" y="637688"/>
                        <a:pt x="5304473" y="631020"/>
                        <a:pt x="5295900" y="631020"/>
                      </a:cubicBezTo>
                      <a:cubicBezTo>
                        <a:pt x="5287328" y="631020"/>
                        <a:pt x="5277803" y="630068"/>
                        <a:pt x="5269230" y="629115"/>
                      </a:cubicBezTo>
                      <a:cubicBezTo>
                        <a:pt x="5355908" y="634830"/>
                        <a:pt x="5443538" y="621495"/>
                        <a:pt x="5531168" y="615780"/>
                      </a:cubicBezTo>
                      <a:cubicBezTo>
                        <a:pt x="5534978" y="615780"/>
                        <a:pt x="5537835" y="614828"/>
                        <a:pt x="5541645" y="614828"/>
                      </a:cubicBezTo>
                      <a:cubicBezTo>
                        <a:pt x="5545455" y="595778"/>
                        <a:pt x="5548313" y="576728"/>
                        <a:pt x="5547360" y="557678"/>
                      </a:cubicBezTo>
                      <a:cubicBezTo>
                        <a:pt x="5550218" y="524340"/>
                        <a:pt x="5554028" y="491003"/>
                        <a:pt x="5556885" y="458618"/>
                      </a:cubicBezTo>
                      <a:cubicBezTo>
                        <a:pt x="5556885" y="458618"/>
                        <a:pt x="5556885" y="458618"/>
                        <a:pt x="5556885" y="458618"/>
                      </a:cubicBezTo>
                      <a:cubicBezTo>
                        <a:pt x="5556885" y="458618"/>
                        <a:pt x="5556885" y="458618"/>
                        <a:pt x="5556885" y="458618"/>
                      </a:cubicBezTo>
                      <a:cubicBezTo>
                        <a:pt x="5564505" y="439568"/>
                        <a:pt x="5565458" y="424328"/>
                        <a:pt x="5568315" y="409088"/>
                      </a:cubicBezTo>
                      <a:close/>
                      <a:moveTo>
                        <a:pt x="5173028" y="653880"/>
                      </a:moveTo>
                      <a:lnTo>
                        <a:pt x="5173028" y="653880"/>
                      </a:lnTo>
                      <a:cubicBezTo>
                        <a:pt x="5176838" y="653880"/>
                        <a:pt x="5181600" y="653880"/>
                        <a:pt x="5185410" y="653880"/>
                      </a:cubicBezTo>
                      <a:cubicBezTo>
                        <a:pt x="5180648" y="653880"/>
                        <a:pt x="5176838" y="653880"/>
                        <a:pt x="5173028" y="653880"/>
                      </a:cubicBezTo>
                      <a:close/>
                      <a:moveTo>
                        <a:pt x="686753" y="1644480"/>
                      </a:moveTo>
                      <a:lnTo>
                        <a:pt x="685800" y="1651148"/>
                      </a:lnTo>
                      <a:cubicBezTo>
                        <a:pt x="679133" y="1650195"/>
                        <a:pt x="673418" y="1649243"/>
                        <a:pt x="666750" y="1647338"/>
                      </a:cubicBezTo>
                      <a:cubicBezTo>
                        <a:pt x="666750" y="1646385"/>
                        <a:pt x="666750" y="1645433"/>
                        <a:pt x="665798" y="1645433"/>
                      </a:cubicBezTo>
                      <a:cubicBezTo>
                        <a:pt x="673418" y="1644480"/>
                        <a:pt x="680085" y="1644480"/>
                        <a:pt x="686753" y="1644480"/>
                      </a:cubicBezTo>
                      <a:close/>
                    </a:path>
                  </a:pathLst>
                </a:custGeom>
                <a:solidFill>
                  <a:schemeClr val="accent2">
                    <a:alpha val="70000"/>
                  </a:scheme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dirty="0"/>
                </a:p>
              </p:txBody>
            </p:sp>
          </p:grpSp>
          <p:grpSp>
            <p:nvGrpSpPr>
              <p:cNvPr id="374" name="그룹 373">
                <a:extLst>
                  <a:ext uri="{FF2B5EF4-FFF2-40B4-BE49-F238E27FC236}">
                    <a16:creationId xmlns:a16="http://schemas.microsoft.com/office/drawing/2014/main" id="{37CD831D-A849-4751-9A83-77220A134C90}"/>
                  </a:ext>
                </a:extLst>
              </p:cNvPr>
              <p:cNvGrpSpPr/>
              <p:nvPr/>
            </p:nvGrpSpPr>
            <p:grpSpPr>
              <a:xfrm>
                <a:off x="5070159" y="2794632"/>
                <a:ext cx="2012520" cy="1221240"/>
                <a:chOff x="5070159" y="2794632"/>
                <a:chExt cx="2012520" cy="1221240"/>
              </a:xfrm>
            </p:grpSpPr>
            <p:sp>
              <p:nvSpPr>
                <p:cNvPr id="375" name="자유형: 도형 374">
                  <a:extLst>
                    <a:ext uri="{FF2B5EF4-FFF2-40B4-BE49-F238E27FC236}">
                      <a16:creationId xmlns:a16="http://schemas.microsoft.com/office/drawing/2014/main" id="{1F560C6B-565E-45E4-B8E3-CB6E5FD23842}"/>
                    </a:ext>
                  </a:extLst>
                </p:cNvPr>
                <p:cNvSpPr/>
                <p:nvPr/>
              </p:nvSpPr>
              <p:spPr>
                <a:xfrm rot="718756">
                  <a:off x="6528903" y="2868486"/>
                  <a:ext cx="553776" cy="308709"/>
                </a:xfrm>
                <a:custGeom>
                  <a:avLst/>
                  <a:gdLst>
                    <a:gd name="connsiteX0" fmla="*/ 480211 w 553776"/>
                    <a:gd name="connsiteY0" fmla="*/ 111195 h 308709"/>
                    <a:gd name="connsiteX1" fmla="*/ 492280 w 553776"/>
                    <a:gd name="connsiteY1" fmla="*/ 110889 h 308709"/>
                    <a:gd name="connsiteX2" fmla="*/ 508065 w 553776"/>
                    <a:gd name="connsiteY2" fmla="*/ 128754 h 308709"/>
                    <a:gd name="connsiteX3" fmla="*/ 505251 w 553776"/>
                    <a:gd name="connsiteY3" fmla="*/ 161182 h 308709"/>
                    <a:gd name="connsiteX4" fmla="*/ 501090 w 553776"/>
                    <a:gd name="connsiteY4" fmla="*/ 184554 h 308709"/>
                    <a:gd name="connsiteX5" fmla="*/ 504272 w 553776"/>
                    <a:gd name="connsiteY5" fmla="*/ 199360 h 308709"/>
                    <a:gd name="connsiteX6" fmla="*/ 514918 w 553776"/>
                    <a:gd name="connsiteY6" fmla="*/ 207559 h 308709"/>
                    <a:gd name="connsiteX7" fmla="*/ 526176 w 553776"/>
                    <a:gd name="connsiteY7" fmla="*/ 200584 h 308709"/>
                    <a:gd name="connsiteX8" fmla="*/ 533517 w 553776"/>
                    <a:gd name="connsiteY8" fmla="*/ 169992 h 308709"/>
                    <a:gd name="connsiteX9" fmla="*/ 531805 w 553776"/>
                    <a:gd name="connsiteY9" fmla="*/ 126062 h 308709"/>
                    <a:gd name="connsiteX10" fmla="*/ 537678 w 553776"/>
                    <a:gd name="connsiteY10" fmla="*/ 118109 h 308709"/>
                    <a:gd name="connsiteX11" fmla="*/ 547712 w 553776"/>
                    <a:gd name="connsiteY11" fmla="*/ 125818 h 308709"/>
                    <a:gd name="connsiteX12" fmla="*/ 549181 w 553776"/>
                    <a:gd name="connsiteY12" fmla="*/ 151148 h 308709"/>
                    <a:gd name="connsiteX13" fmla="*/ 543185 w 553776"/>
                    <a:gd name="connsiteY13" fmla="*/ 202175 h 308709"/>
                    <a:gd name="connsiteX14" fmla="*/ 544531 w 553776"/>
                    <a:gd name="connsiteY14" fmla="*/ 210374 h 308709"/>
                    <a:gd name="connsiteX15" fmla="*/ 551139 w 553776"/>
                    <a:gd name="connsiteY15" fmla="*/ 274861 h 308709"/>
                    <a:gd name="connsiteX16" fmla="*/ 512348 w 553776"/>
                    <a:gd name="connsiteY16" fmla="*/ 307288 h 308709"/>
                    <a:gd name="connsiteX17" fmla="*/ 481757 w 553776"/>
                    <a:gd name="connsiteY17" fmla="*/ 271312 h 308709"/>
                    <a:gd name="connsiteX18" fmla="*/ 489833 w 553776"/>
                    <a:gd name="connsiteY18" fmla="*/ 254670 h 308709"/>
                    <a:gd name="connsiteX19" fmla="*/ 518344 w 553776"/>
                    <a:gd name="connsiteY19" fmla="*/ 260054 h 308709"/>
                    <a:gd name="connsiteX20" fmla="*/ 517365 w 553776"/>
                    <a:gd name="connsiteY20" fmla="*/ 266173 h 308709"/>
                    <a:gd name="connsiteX21" fmla="*/ 506107 w 553776"/>
                    <a:gd name="connsiteY21" fmla="*/ 267764 h 308709"/>
                    <a:gd name="connsiteX22" fmla="*/ 498154 w 553776"/>
                    <a:gd name="connsiteY22" fmla="*/ 270211 h 308709"/>
                    <a:gd name="connsiteX23" fmla="*/ 503048 w 553776"/>
                    <a:gd name="connsiteY23" fmla="*/ 287465 h 308709"/>
                    <a:gd name="connsiteX24" fmla="*/ 522137 w 553776"/>
                    <a:gd name="connsiteY24" fmla="*/ 289301 h 308709"/>
                    <a:gd name="connsiteX25" fmla="*/ 533640 w 553776"/>
                    <a:gd name="connsiteY25" fmla="*/ 277186 h 308709"/>
                    <a:gd name="connsiteX26" fmla="*/ 531193 w 553776"/>
                    <a:gd name="connsiteY26" fmla="*/ 223834 h 308709"/>
                    <a:gd name="connsiteX27" fmla="*/ 525686 w 553776"/>
                    <a:gd name="connsiteY27" fmla="*/ 221019 h 308709"/>
                    <a:gd name="connsiteX28" fmla="*/ 486161 w 553776"/>
                    <a:gd name="connsiteY28" fmla="*/ 195078 h 308709"/>
                    <a:gd name="connsiteX29" fmla="*/ 490077 w 553776"/>
                    <a:gd name="connsiteY29" fmla="*/ 158857 h 308709"/>
                    <a:gd name="connsiteX30" fmla="*/ 493381 w 553776"/>
                    <a:gd name="connsiteY30" fmla="*/ 137198 h 308709"/>
                    <a:gd name="connsiteX31" fmla="*/ 492158 w 553776"/>
                    <a:gd name="connsiteY31" fmla="*/ 129978 h 308709"/>
                    <a:gd name="connsiteX32" fmla="*/ 487752 w 553776"/>
                    <a:gd name="connsiteY32" fmla="*/ 126185 h 308709"/>
                    <a:gd name="connsiteX33" fmla="*/ 482735 w 553776"/>
                    <a:gd name="connsiteY33" fmla="*/ 128877 h 308709"/>
                    <a:gd name="connsiteX34" fmla="*/ 481144 w 553776"/>
                    <a:gd name="connsiteY34" fmla="*/ 140624 h 308709"/>
                    <a:gd name="connsiteX35" fmla="*/ 478575 w 553776"/>
                    <a:gd name="connsiteY35" fmla="*/ 146130 h 308709"/>
                    <a:gd name="connsiteX36" fmla="*/ 464870 w 553776"/>
                    <a:gd name="connsiteY36" fmla="*/ 138054 h 308709"/>
                    <a:gd name="connsiteX37" fmla="*/ 470254 w 553776"/>
                    <a:gd name="connsiteY37" fmla="*/ 118109 h 308709"/>
                    <a:gd name="connsiteX38" fmla="*/ 480211 w 553776"/>
                    <a:gd name="connsiteY38" fmla="*/ 111195 h 308709"/>
                    <a:gd name="connsiteX39" fmla="*/ 401727 w 553776"/>
                    <a:gd name="connsiteY39" fmla="*/ 114453 h 308709"/>
                    <a:gd name="connsiteX40" fmla="*/ 424977 w 553776"/>
                    <a:gd name="connsiteY40" fmla="*/ 111134 h 308709"/>
                    <a:gd name="connsiteX41" fmla="*/ 454468 w 553776"/>
                    <a:gd name="connsiteY41" fmla="*/ 138667 h 308709"/>
                    <a:gd name="connsiteX42" fmla="*/ 452387 w 553776"/>
                    <a:gd name="connsiteY42" fmla="*/ 195689 h 308709"/>
                    <a:gd name="connsiteX43" fmla="*/ 434155 w 553776"/>
                    <a:gd name="connsiteY43" fmla="*/ 214901 h 308709"/>
                    <a:gd name="connsiteX44" fmla="*/ 403196 w 553776"/>
                    <a:gd name="connsiteY44" fmla="*/ 198626 h 308709"/>
                    <a:gd name="connsiteX45" fmla="*/ 412740 w 553776"/>
                    <a:gd name="connsiteY45" fmla="*/ 154819 h 308709"/>
                    <a:gd name="connsiteX46" fmla="*/ 420572 w 553776"/>
                    <a:gd name="connsiteY46" fmla="*/ 154329 h 308709"/>
                    <a:gd name="connsiteX47" fmla="*/ 423386 w 553776"/>
                    <a:gd name="connsiteY47" fmla="*/ 156655 h 308709"/>
                    <a:gd name="connsiteX48" fmla="*/ 424488 w 553776"/>
                    <a:gd name="connsiteY48" fmla="*/ 166444 h 308709"/>
                    <a:gd name="connsiteX49" fmla="*/ 418247 w 553776"/>
                    <a:gd name="connsiteY49" fmla="*/ 193610 h 308709"/>
                    <a:gd name="connsiteX50" fmla="*/ 425711 w 553776"/>
                    <a:gd name="connsiteY50" fmla="*/ 201563 h 308709"/>
                    <a:gd name="connsiteX51" fmla="*/ 435501 w 553776"/>
                    <a:gd name="connsiteY51" fmla="*/ 195567 h 308709"/>
                    <a:gd name="connsiteX52" fmla="*/ 441619 w 553776"/>
                    <a:gd name="connsiteY52" fmla="*/ 153228 h 308709"/>
                    <a:gd name="connsiteX53" fmla="*/ 436724 w 553776"/>
                    <a:gd name="connsiteY53" fmla="*/ 137565 h 308709"/>
                    <a:gd name="connsiteX54" fmla="*/ 402339 w 553776"/>
                    <a:gd name="connsiteY54" fmla="*/ 136342 h 308709"/>
                    <a:gd name="connsiteX55" fmla="*/ 391938 w 553776"/>
                    <a:gd name="connsiteY55" fmla="*/ 186390 h 308709"/>
                    <a:gd name="connsiteX56" fmla="*/ 400015 w 553776"/>
                    <a:gd name="connsiteY56" fmla="*/ 229708 h 308709"/>
                    <a:gd name="connsiteX57" fmla="*/ 401727 w 553776"/>
                    <a:gd name="connsiteY57" fmla="*/ 299457 h 308709"/>
                    <a:gd name="connsiteX58" fmla="*/ 385085 w 553776"/>
                    <a:gd name="connsiteY58" fmla="*/ 305330 h 308709"/>
                    <a:gd name="connsiteX59" fmla="*/ 384351 w 553776"/>
                    <a:gd name="connsiteY59" fmla="*/ 301660 h 308709"/>
                    <a:gd name="connsiteX60" fmla="*/ 384229 w 553776"/>
                    <a:gd name="connsiteY60" fmla="*/ 225547 h 308709"/>
                    <a:gd name="connsiteX61" fmla="*/ 376030 w 553776"/>
                    <a:gd name="connsiteY61" fmla="*/ 172929 h 308709"/>
                    <a:gd name="connsiteX62" fmla="*/ 385085 w 553776"/>
                    <a:gd name="connsiteY62" fmla="*/ 131080 h 308709"/>
                    <a:gd name="connsiteX63" fmla="*/ 401727 w 553776"/>
                    <a:gd name="connsiteY63" fmla="*/ 114453 h 308709"/>
                    <a:gd name="connsiteX64" fmla="*/ 314419 w 553776"/>
                    <a:gd name="connsiteY64" fmla="*/ 114269 h 308709"/>
                    <a:gd name="connsiteX65" fmla="*/ 336873 w 553776"/>
                    <a:gd name="connsiteY65" fmla="*/ 111378 h 308709"/>
                    <a:gd name="connsiteX66" fmla="*/ 365874 w 553776"/>
                    <a:gd name="connsiteY66" fmla="*/ 137809 h 308709"/>
                    <a:gd name="connsiteX67" fmla="*/ 364161 w 553776"/>
                    <a:gd name="connsiteY67" fmla="*/ 195934 h 308709"/>
                    <a:gd name="connsiteX68" fmla="*/ 344705 w 553776"/>
                    <a:gd name="connsiteY68" fmla="*/ 215268 h 308709"/>
                    <a:gd name="connsiteX69" fmla="*/ 315459 w 553776"/>
                    <a:gd name="connsiteY69" fmla="*/ 199850 h 308709"/>
                    <a:gd name="connsiteX70" fmla="*/ 323535 w 553776"/>
                    <a:gd name="connsiteY70" fmla="*/ 156165 h 308709"/>
                    <a:gd name="connsiteX71" fmla="*/ 333692 w 553776"/>
                    <a:gd name="connsiteY71" fmla="*/ 155308 h 308709"/>
                    <a:gd name="connsiteX72" fmla="*/ 336017 w 553776"/>
                    <a:gd name="connsiteY72" fmla="*/ 157266 h 308709"/>
                    <a:gd name="connsiteX73" fmla="*/ 336873 w 553776"/>
                    <a:gd name="connsiteY73" fmla="*/ 166199 h 308709"/>
                    <a:gd name="connsiteX74" fmla="*/ 330999 w 553776"/>
                    <a:gd name="connsiteY74" fmla="*/ 195077 h 308709"/>
                    <a:gd name="connsiteX75" fmla="*/ 338219 w 553776"/>
                    <a:gd name="connsiteY75" fmla="*/ 201807 h 308709"/>
                    <a:gd name="connsiteX76" fmla="*/ 347152 w 553776"/>
                    <a:gd name="connsiteY76" fmla="*/ 196668 h 308709"/>
                    <a:gd name="connsiteX77" fmla="*/ 354249 w 553776"/>
                    <a:gd name="connsiteY77" fmla="*/ 163629 h 308709"/>
                    <a:gd name="connsiteX78" fmla="*/ 350211 w 553776"/>
                    <a:gd name="connsiteY78" fmla="*/ 140379 h 308709"/>
                    <a:gd name="connsiteX79" fmla="*/ 331734 w 553776"/>
                    <a:gd name="connsiteY79" fmla="*/ 127286 h 308709"/>
                    <a:gd name="connsiteX80" fmla="*/ 313378 w 553776"/>
                    <a:gd name="connsiteY80" fmla="*/ 138177 h 308709"/>
                    <a:gd name="connsiteX81" fmla="*/ 304813 w 553776"/>
                    <a:gd name="connsiteY81" fmla="*/ 189693 h 308709"/>
                    <a:gd name="connsiteX82" fmla="*/ 315337 w 553776"/>
                    <a:gd name="connsiteY82" fmla="*/ 250387 h 308709"/>
                    <a:gd name="connsiteX83" fmla="*/ 312522 w 553776"/>
                    <a:gd name="connsiteY83" fmla="*/ 304351 h 308709"/>
                    <a:gd name="connsiteX84" fmla="*/ 305180 w 553776"/>
                    <a:gd name="connsiteY84" fmla="*/ 308022 h 308709"/>
                    <a:gd name="connsiteX85" fmla="*/ 298205 w 553776"/>
                    <a:gd name="connsiteY85" fmla="*/ 295051 h 308709"/>
                    <a:gd name="connsiteX86" fmla="*/ 298327 w 553776"/>
                    <a:gd name="connsiteY86" fmla="*/ 238640 h 308709"/>
                    <a:gd name="connsiteX87" fmla="*/ 288416 w 553776"/>
                    <a:gd name="connsiteY87" fmla="*/ 181005 h 308709"/>
                    <a:gd name="connsiteX88" fmla="*/ 297838 w 553776"/>
                    <a:gd name="connsiteY88" fmla="*/ 129733 h 308709"/>
                    <a:gd name="connsiteX89" fmla="*/ 314419 w 553776"/>
                    <a:gd name="connsiteY89" fmla="*/ 114269 h 308709"/>
                    <a:gd name="connsiteX90" fmla="*/ 203569 w 553776"/>
                    <a:gd name="connsiteY90" fmla="*/ 128342 h 308709"/>
                    <a:gd name="connsiteX91" fmla="*/ 189542 w 553776"/>
                    <a:gd name="connsiteY91" fmla="*/ 135486 h 308709"/>
                    <a:gd name="connsiteX92" fmla="*/ 179753 w 553776"/>
                    <a:gd name="connsiteY92" fmla="*/ 186758 h 308709"/>
                    <a:gd name="connsiteX93" fmla="*/ 195416 w 553776"/>
                    <a:gd name="connsiteY93" fmla="*/ 201564 h 308709"/>
                    <a:gd name="connsiteX94" fmla="*/ 212426 w 553776"/>
                    <a:gd name="connsiteY94" fmla="*/ 191775 h 308709"/>
                    <a:gd name="connsiteX95" fmla="*/ 224418 w 553776"/>
                    <a:gd name="connsiteY95" fmla="*/ 149557 h 308709"/>
                    <a:gd name="connsiteX96" fmla="*/ 223194 w 553776"/>
                    <a:gd name="connsiteY96" fmla="*/ 135118 h 308709"/>
                    <a:gd name="connsiteX97" fmla="*/ 219156 w 553776"/>
                    <a:gd name="connsiteY97" fmla="*/ 129734 h 308709"/>
                    <a:gd name="connsiteX98" fmla="*/ 203569 w 553776"/>
                    <a:gd name="connsiteY98" fmla="*/ 128342 h 308709"/>
                    <a:gd name="connsiteX99" fmla="*/ 204594 w 553776"/>
                    <a:gd name="connsiteY99" fmla="*/ 111914 h 308709"/>
                    <a:gd name="connsiteX100" fmla="*/ 226865 w 553776"/>
                    <a:gd name="connsiteY100" fmla="*/ 117130 h 308709"/>
                    <a:gd name="connsiteX101" fmla="*/ 238980 w 553776"/>
                    <a:gd name="connsiteY101" fmla="*/ 114927 h 308709"/>
                    <a:gd name="connsiteX102" fmla="*/ 238979 w 553776"/>
                    <a:gd name="connsiteY102" fmla="*/ 153106 h 308709"/>
                    <a:gd name="connsiteX103" fmla="*/ 242772 w 553776"/>
                    <a:gd name="connsiteY103" fmla="*/ 184555 h 308709"/>
                    <a:gd name="connsiteX104" fmla="*/ 247423 w 553776"/>
                    <a:gd name="connsiteY104" fmla="*/ 194466 h 308709"/>
                    <a:gd name="connsiteX105" fmla="*/ 261128 w 553776"/>
                    <a:gd name="connsiteY105" fmla="*/ 194711 h 308709"/>
                    <a:gd name="connsiteX106" fmla="*/ 264799 w 553776"/>
                    <a:gd name="connsiteY106" fmla="*/ 174521 h 308709"/>
                    <a:gd name="connsiteX107" fmla="*/ 259170 w 553776"/>
                    <a:gd name="connsiteY107" fmla="*/ 173297 h 308709"/>
                    <a:gd name="connsiteX108" fmla="*/ 245832 w 553776"/>
                    <a:gd name="connsiteY108" fmla="*/ 171951 h 308709"/>
                    <a:gd name="connsiteX109" fmla="*/ 247301 w 553776"/>
                    <a:gd name="connsiteY109" fmla="*/ 163385 h 308709"/>
                    <a:gd name="connsiteX110" fmla="*/ 277770 w 553776"/>
                    <a:gd name="connsiteY110" fmla="*/ 165710 h 308709"/>
                    <a:gd name="connsiteX111" fmla="*/ 271040 w 553776"/>
                    <a:gd name="connsiteY111" fmla="*/ 207805 h 308709"/>
                    <a:gd name="connsiteX112" fmla="*/ 235063 w 553776"/>
                    <a:gd name="connsiteY112" fmla="*/ 203644 h 308709"/>
                    <a:gd name="connsiteX113" fmla="*/ 229679 w 553776"/>
                    <a:gd name="connsiteY113" fmla="*/ 193488 h 308709"/>
                    <a:gd name="connsiteX114" fmla="*/ 223316 w 553776"/>
                    <a:gd name="connsiteY114" fmla="*/ 203767 h 308709"/>
                    <a:gd name="connsiteX115" fmla="*/ 169474 w 553776"/>
                    <a:gd name="connsiteY115" fmla="*/ 203155 h 308709"/>
                    <a:gd name="connsiteX116" fmla="*/ 182690 w 553776"/>
                    <a:gd name="connsiteY116" fmla="*/ 120189 h 308709"/>
                    <a:gd name="connsiteX117" fmla="*/ 204594 w 553776"/>
                    <a:gd name="connsiteY117" fmla="*/ 111914 h 308709"/>
                    <a:gd name="connsiteX118" fmla="*/ 43681 w 553776"/>
                    <a:gd name="connsiteY118" fmla="*/ 3573 h 308709"/>
                    <a:gd name="connsiteX119" fmla="*/ 65952 w 553776"/>
                    <a:gd name="connsiteY119" fmla="*/ 14709 h 308709"/>
                    <a:gd name="connsiteX120" fmla="*/ 76108 w 553776"/>
                    <a:gd name="connsiteY120" fmla="*/ 50073 h 308709"/>
                    <a:gd name="connsiteX121" fmla="*/ 72682 w 553776"/>
                    <a:gd name="connsiteY121" fmla="*/ 109666 h 308709"/>
                    <a:gd name="connsiteX122" fmla="*/ 77087 w 553776"/>
                    <a:gd name="connsiteY122" fmla="*/ 114438 h 308709"/>
                    <a:gd name="connsiteX123" fmla="*/ 97768 w 553776"/>
                    <a:gd name="connsiteY123" fmla="*/ 112235 h 308709"/>
                    <a:gd name="connsiteX124" fmla="*/ 102050 w 553776"/>
                    <a:gd name="connsiteY124" fmla="*/ 106607 h 308709"/>
                    <a:gd name="connsiteX125" fmla="*/ 101928 w 553776"/>
                    <a:gd name="connsiteY125" fmla="*/ 84580 h 308709"/>
                    <a:gd name="connsiteX126" fmla="*/ 107801 w 553776"/>
                    <a:gd name="connsiteY126" fmla="*/ 30127 h 308709"/>
                    <a:gd name="connsiteX127" fmla="*/ 120773 w 553776"/>
                    <a:gd name="connsiteY127" fmla="*/ 6877 h 308709"/>
                    <a:gd name="connsiteX128" fmla="*/ 134233 w 553776"/>
                    <a:gd name="connsiteY128" fmla="*/ 269 h 308709"/>
                    <a:gd name="connsiteX129" fmla="*/ 150508 w 553776"/>
                    <a:gd name="connsiteY129" fmla="*/ 8224 h 308709"/>
                    <a:gd name="connsiteX130" fmla="*/ 145001 w 553776"/>
                    <a:gd name="connsiteY130" fmla="*/ 49583 h 308709"/>
                    <a:gd name="connsiteX131" fmla="*/ 140964 w 553776"/>
                    <a:gd name="connsiteY131" fmla="*/ 50073 h 308709"/>
                    <a:gd name="connsiteX132" fmla="*/ 139494 w 553776"/>
                    <a:gd name="connsiteY132" fmla="*/ 48972 h 308709"/>
                    <a:gd name="connsiteX133" fmla="*/ 135824 w 553776"/>
                    <a:gd name="connsiteY133" fmla="*/ 34532 h 308709"/>
                    <a:gd name="connsiteX134" fmla="*/ 138761 w 553776"/>
                    <a:gd name="connsiteY134" fmla="*/ 20949 h 308709"/>
                    <a:gd name="connsiteX135" fmla="*/ 136558 w 553776"/>
                    <a:gd name="connsiteY135" fmla="*/ 16544 h 308709"/>
                    <a:gd name="connsiteX136" fmla="*/ 132153 w 553776"/>
                    <a:gd name="connsiteY136" fmla="*/ 19236 h 308709"/>
                    <a:gd name="connsiteX137" fmla="*/ 128726 w 553776"/>
                    <a:gd name="connsiteY137" fmla="*/ 26334 h 308709"/>
                    <a:gd name="connsiteX138" fmla="*/ 117469 w 553776"/>
                    <a:gd name="connsiteY138" fmla="*/ 104281 h 308709"/>
                    <a:gd name="connsiteX139" fmla="*/ 122730 w 553776"/>
                    <a:gd name="connsiteY139" fmla="*/ 108075 h 308709"/>
                    <a:gd name="connsiteX140" fmla="*/ 129216 w 553776"/>
                    <a:gd name="connsiteY140" fmla="*/ 106239 h 308709"/>
                    <a:gd name="connsiteX141" fmla="*/ 136313 w 553776"/>
                    <a:gd name="connsiteY141" fmla="*/ 110277 h 308709"/>
                    <a:gd name="connsiteX142" fmla="*/ 128971 w 553776"/>
                    <a:gd name="connsiteY142" fmla="*/ 122147 h 308709"/>
                    <a:gd name="connsiteX143" fmla="*/ 122241 w 553776"/>
                    <a:gd name="connsiteY143" fmla="*/ 133282 h 308709"/>
                    <a:gd name="connsiteX144" fmla="*/ 158095 w 553776"/>
                    <a:gd name="connsiteY144" fmla="*/ 218328 h 308709"/>
                    <a:gd name="connsiteX145" fmla="*/ 156749 w 553776"/>
                    <a:gd name="connsiteY145" fmla="*/ 225914 h 308709"/>
                    <a:gd name="connsiteX146" fmla="*/ 141698 w 553776"/>
                    <a:gd name="connsiteY146" fmla="*/ 222610 h 308709"/>
                    <a:gd name="connsiteX147" fmla="*/ 105844 w 553776"/>
                    <a:gd name="connsiteY147" fmla="*/ 132304 h 308709"/>
                    <a:gd name="connsiteX148" fmla="*/ 99970 w 553776"/>
                    <a:gd name="connsiteY148" fmla="*/ 127776 h 308709"/>
                    <a:gd name="connsiteX149" fmla="*/ 72560 w 553776"/>
                    <a:gd name="connsiteY149" fmla="*/ 130468 h 308709"/>
                    <a:gd name="connsiteX150" fmla="*/ 67053 w 553776"/>
                    <a:gd name="connsiteY150" fmla="*/ 135730 h 308709"/>
                    <a:gd name="connsiteX151" fmla="*/ 51023 w 553776"/>
                    <a:gd name="connsiteY151" fmla="*/ 198504 h 308709"/>
                    <a:gd name="connsiteX152" fmla="*/ 42580 w 553776"/>
                    <a:gd name="connsiteY152" fmla="*/ 203766 h 308709"/>
                    <a:gd name="connsiteX153" fmla="*/ 39642 w 553776"/>
                    <a:gd name="connsiteY153" fmla="*/ 203032 h 308709"/>
                    <a:gd name="connsiteX154" fmla="*/ 34992 w 553776"/>
                    <a:gd name="connsiteY154" fmla="*/ 195568 h 308709"/>
                    <a:gd name="connsiteX155" fmla="*/ 45761 w 553776"/>
                    <a:gd name="connsiteY155" fmla="*/ 157389 h 308709"/>
                    <a:gd name="connsiteX156" fmla="*/ 48820 w 553776"/>
                    <a:gd name="connsiteY156" fmla="*/ 122881 h 308709"/>
                    <a:gd name="connsiteX157" fmla="*/ 53470 w 553776"/>
                    <a:gd name="connsiteY157" fmla="*/ 116151 h 308709"/>
                    <a:gd name="connsiteX158" fmla="*/ 56651 w 553776"/>
                    <a:gd name="connsiteY158" fmla="*/ 113214 h 308709"/>
                    <a:gd name="connsiteX159" fmla="*/ 57386 w 553776"/>
                    <a:gd name="connsiteY159" fmla="*/ 35511 h 308709"/>
                    <a:gd name="connsiteX160" fmla="*/ 54938 w 553776"/>
                    <a:gd name="connsiteY160" fmla="*/ 28659 h 308709"/>
                    <a:gd name="connsiteX161" fmla="*/ 36461 w 553776"/>
                    <a:gd name="connsiteY161" fmla="*/ 21317 h 308709"/>
                    <a:gd name="connsiteX162" fmla="*/ 16026 w 553776"/>
                    <a:gd name="connsiteY162" fmla="*/ 51663 h 308709"/>
                    <a:gd name="connsiteX163" fmla="*/ 20308 w 553776"/>
                    <a:gd name="connsiteY163" fmla="*/ 60352 h 308709"/>
                    <a:gd name="connsiteX164" fmla="*/ 31322 w 553776"/>
                    <a:gd name="connsiteY164" fmla="*/ 57048 h 308709"/>
                    <a:gd name="connsiteX165" fmla="*/ 34626 w 553776"/>
                    <a:gd name="connsiteY165" fmla="*/ 51908 h 308709"/>
                    <a:gd name="connsiteX166" fmla="*/ 38297 w 553776"/>
                    <a:gd name="connsiteY166" fmla="*/ 47136 h 308709"/>
                    <a:gd name="connsiteX167" fmla="*/ 50778 w 553776"/>
                    <a:gd name="connsiteY167" fmla="*/ 51786 h 308709"/>
                    <a:gd name="connsiteX168" fmla="*/ 50411 w 553776"/>
                    <a:gd name="connsiteY168" fmla="*/ 54600 h 308709"/>
                    <a:gd name="connsiteX169" fmla="*/ 28018 w 553776"/>
                    <a:gd name="connsiteY169" fmla="*/ 76137 h 308709"/>
                    <a:gd name="connsiteX170" fmla="*/ 485 w 553776"/>
                    <a:gd name="connsiteY170" fmla="*/ 58638 h 308709"/>
                    <a:gd name="connsiteX171" fmla="*/ 43681 w 553776"/>
                    <a:gd name="connsiteY171" fmla="*/ 3573 h 3087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</a:cxnLst>
                  <a:rect l="l" t="t" r="r" b="b"/>
                  <a:pathLst>
                    <a:path w="553776" h="308709">
                      <a:moveTo>
                        <a:pt x="480211" y="111195"/>
                      </a:moveTo>
                      <a:cubicBezTo>
                        <a:pt x="483867" y="109910"/>
                        <a:pt x="487875" y="109726"/>
                        <a:pt x="492280" y="110889"/>
                      </a:cubicBezTo>
                      <a:cubicBezTo>
                        <a:pt x="501457" y="113336"/>
                        <a:pt x="505985" y="120189"/>
                        <a:pt x="508065" y="128754"/>
                      </a:cubicBezTo>
                      <a:cubicBezTo>
                        <a:pt x="510757" y="139767"/>
                        <a:pt x="508800" y="150658"/>
                        <a:pt x="505251" y="161182"/>
                      </a:cubicBezTo>
                      <a:cubicBezTo>
                        <a:pt x="502804" y="168769"/>
                        <a:pt x="500968" y="176477"/>
                        <a:pt x="501090" y="184554"/>
                      </a:cubicBezTo>
                      <a:cubicBezTo>
                        <a:pt x="501090" y="189693"/>
                        <a:pt x="502069" y="194710"/>
                        <a:pt x="504272" y="199360"/>
                      </a:cubicBezTo>
                      <a:cubicBezTo>
                        <a:pt x="506475" y="204010"/>
                        <a:pt x="509656" y="207192"/>
                        <a:pt x="514918" y="207559"/>
                      </a:cubicBezTo>
                      <a:cubicBezTo>
                        <a:pt x="520302" y="208048"/>
                        <a:pt x="523728" y="204867"/>
                        <a:pt x="526176" y="200584"/>
                      </a:cubicBezTo>
                      <a:cubicBezTo>
                        <a:pt x="531682" y="191161"/>
                        <a:pt x="532784" y="180516"/>
                        <a:pt x="533517" y="169992"/>
                      </a:cubicBezTo>
                      <a:cubicBezTo>
                        <a:pt x="534619" y="155308"/>
                        <a:pt x="534252" y="140624"/>
                        <a:pt x="531805" y="126062"/>
                      </a:cubicBezTo>
                      <a:cubicBezTo>
                        <a:pt x="530948" y="121045"/>
                        <a:pt x="531315" y="118231"/>
                        <a:pt x="537678" y="118109"/>
                      </a:cubicBezTo>
                      <a:cubicBezTo>
                        <a:pt x="546611" y="117864"/>
                        <a:pt x="546489" y="117374"/>
                        <a:pt x="547712" y="125818"/>
                      </a:cubicBezTo>
                      <a:cubicBezTo>
                        <a:pt x="549058" y="134751"/>
                        <a:pt x="548814" y="143683"/>
                        <a:pt x="549181" y="151148"/>
                      </a:cubicBezTo>
                      <a:cubicBezTo>
                        <a:pt x="549181" y="169380"/>
                        <a:pt x="548080" y="186022"/>
                        <a:pt x="543185" y="202175"/>
                      </a:cubicBezTo>
                      <a:cubicBezTo>
                        <a:pt x="542206" y="205356"/>
                        <a:pt x="543429" y="207804"/>
                        <a:pt x="544531" y="210374"/>
                      </a:cubicBezTo>
                      <a:cubicBezTo>
                        <a:pt x="553341" y="231176"/>
                        <a:pt x="556523" y="252713"/>
                        <a:pt x="551139" y="274861"/>
                      </a:cubicBezTo>
                      <a:cubicBezTo>
                        <a:pt x="546122" y="295541"/>
                        <a:pt x="531437" y="307411"/>
                        <a:pt x="512348" y="307288"/>
                      </a:cubicBezTo>
                      <a:cubicBezTo>
                        <a:pt x="491791" y="307166"/>
                        <a:pt x="478819" y="291870"/>
                        <a:pt x="481757" y="271312"/>
                      </a:cubicBezTo>
                      <a:cubicBezTo>
                        <a:pt x="482613" y="264827"/>
                        <a:pt x="484693" y="259076"/>
                        <a:pt x="489833" y="254670"/>
                      </a:cubicBezTo>
                      <a:cubicBezTo>
                        <a:pt x="498887" y="246839"/>
                        <a:pt x="514551" y="249776"/>
                        <a:pt x="518344" y="260054"/>
                      </a:cubicBezTo>
                      <a:cubicBezTo>
                        <a:pt x="519201" y="262257"/>
                        <a:pt x="520791" y="265439"/>
                        <a:pt x="517365" y="266173"/>
                      </a:cubicBezTo>
                      <a:cubicBezTo>
                        <a:pt x="513694" y="267029"/>
                        <a:pt x="510635" y="272414"/>
                        <a:pt x="506107" y="267764"/>
                      </a:cubicBezTo>
                      <a:cubicBezTo>
                        <a:pt x="502192" y="263848"/>
                        <a:pt x="499255" y="264827"/>
                        <a:pt x="498154" y="270211"/>
                      </a:cubicBezTo>
                      <a:cubicBezTo>
                        <a:pt x="496808" y="276819"/>
                        <a:pt x="497419" y="283060"/>
                        <a:pt x="503048" y="287465"/>
                      </a:cubicBezTo>
                      <a:cubicBezTo>
                        <a:pt x="508922" y="291992"/>
                        <a:pt x="515530" y="292237"/>
                        <a:pt x="522137" y="289301"/>
                      </a:cubicBezTo>
                      <a:cubicBezTo>
                        <a:pt x="527644" y="286853"/>
                        <a:pt x="531560" y="282692"/>
                        <a:pt x="533640" y="277186"/>
                      </a:cubicBezTo>
                      <a:cubicBezTo>
                        <a:pt x="540492" y="259076"/>
                        <a:pt x="539147" y="241332"/>
                        <a:pt x="531193" y="223834"/>
                      </a:cubicBezTo>
                      <a:cubicBezTo>
                        <a:pt x="530214" y="221754"/>
                        <a:pt x="529235" y="219796"/>
                        <a:pt x="525686" y="221019"/>
                      </a:cubicBezTo>
                      <a:cubicBezTo>
                        <a:pt x="503905" y="228729"/>
                        <a:pt x="488364" y="218327"/>
                        <a:pt x="486161" y="195078"/>
                      </a:cubicBezTo>
                      <a:cubicBezTo>
                        <a:pt x="485061" y="182718"/>
                        <a:pt x="486406" y="170726"/>
                        <a:pt x="490077" y="158857"/>
                      </a:cubicBezTo>
                      <a:cubicBezTo>
                        <a:pt x="492280" y="151759"/>
                        <a:pt x="493748" y="144662"/>
                        <a:pt x="493381" y="137198"/>
                      </a:cubicBezTo>
                      <a:cubicBezTo>
                        <a:pt x="493259" y="134750"/>
                        <a:pt x="492769" y="132303"/>
                        <a:pt x="492158" y="129978"/>
                      </a:cubicBezTo>
                      <a:cubicBezTo>
                        <a:pt x="491546" y="127776"/>
                        <a:pt x="489955" y="126552"/>
                        <a:pt x="487752" y="126185"/>
                      </a:cubicBezTo>
                      <a:cubicBezTo>
                        <a:pt x="485427" y="125818"/>
                        <a:pt x="483837" y="127041"/>
                        <a:pt x="482735" y="128877"/>
                      </a:cubicBezTo>
                      <a:cubicBezTo>
                        <a:pt x="480533" y="132548"/>
                        <a:pt x="479921" y="136464"/>
                        <a:pt x="481144" y="140624"/>
                      </a:cubicBezTo>
                      <a:cubicBezTo>
                        <a:pt x="482001" y="143316"/>
                        <a:pt x="481634" y="144907"/>
                        <a:pt x="478575" y="146130"/>
                      </a:cubicBezTo>
                      <a:cubicBezTo>
                        <a:pt x="466338" y="151148"/>
                        <a:pt x="466583" y="151392"/>
                        <a:pt x="464870" y="138054"/>
                      </a:cubicBezTo>
                      <a:cubicBezTo>
                        <a:pt x="464013" y="130590"/>
                        <a:pt x="465114" y="123860"/>
                        <a:pt x="470254" y="118109"/>
                      </a:cubicBezTo>
                      <a:cubicBezTo>
                        <a:pt x="473252" y="114866"/>
                        <a:pt x="476556" y="112479"/>
                        <a:pt x="480211" y="111195"/>
                      </a:cubicBezTo>
                      <a:close/>
                      <a:moveTo>
                        <a:pt x="401727" y="114453"/>
                      </a:moveTo>
                      <a:cubicBezTo>
                        <a:pt x="408396" y="111104"/>
                        <a:pt x="416167" y="109972"/>
                        <a:pt x="424977" y="111134"/>
                      </a:cubicBezTo>
                      <a:cubicBezTo>
                        <a:pt x="441130" y="113337"/>
                        <a:pt x="450062" y="123983"/>
                        <a:pt x="454468" y="138667"/>
                      </a:cubicBezTo>
                      <a:cubicBezTo>
                        <a:pt x="460096" y="157756"/>
                        <a:pt x="458995" y="176967"/>
                        <a:pt x="452387" y="195689"/>
                      </a:cubicBezTo>
                      <a:cubicBezTo>
                        <a:pt x="449328" y="204623"/>
                        <a:pt x="443822" y="211964"/>
                        <a:pt x="434155" y="214901"/>
                      </a:cubicBezTo>
                      <a:cubicBezTo>
                        <a:pt x="420082" y="219062"/>
                        <a:pt x="407479" y="212576"/>
                        <a:pt x="403196" y="198626"/>
                      </a:cubicBezTo>
                      <a:cubicBezTo>
                        <a:pt x="398179" y="182352"/>
                        <a:pt x="401605" y="167667"/>
                        <a:pt x="412740" y="154819"/>
                      </a:cubicBezTo>
                      <a:cubicBezTo>
                        <a:pt x="415310" y="151760"/>
                        <a:pt x="417635" y="150659"/>
                        <a:pt x="420572" y="154329"/>
                      </a:cubicBezTo>
                      <a:cubicBezTo>
                        <a:pt x="421306" y="155309"/>
                        <a:pt x="422407" y="155920"/>
                        <a:pt x="423386" y="156655"/>
                      </a:cubicBezTo>
                      <a:cubicBezTo>
                        <a:pt x="427547" y="159469"/>
                        <a:pt x="428770" y="161917"/>
                        <a:pt x="424488" y="166444"/>
                      </a:cubicBezTo>
                      <a:cubicBezTo>
                        <a:pt x="417268" y="174030"/>
                        <a:pt x="414698" y="183331"/>
                        <a:pt x="418247" y="193610"/>
                      </a:cubicBezTo>
                      <a:cubicBezTo>
                        <a:pt x="419471" y="197280"/>
                        <a:pt x="421184" y="200951"/>
                        <a:pt x="425711" y="201563"/>
                      </a:cubicBezTo>
                      <a:cubicBezTo>
                        <a:pt x="430484" y="202175"/>
                        <a:pt x="433543" y="199361"/>
                        <a:pt x="435501" y="195567"/>
                      </a:cubicBezTo>
                      <a:cubicBezTo>
                        <a:pt x="442476" y="182229"/>
                        <a:pt x="443088" y="167790"/>
                        <a:pt x="441619" y="153228"/>
                      </a:cubicBezTo>
                      <a:cubicBezTo>
                        <a:pt x="441130" y="147722"/>
                        <a:pt x="439661" y="142338"/>
                        <a:pt x="436724" y="137565"/>
                      </a:cubicBezTo>
                      <a:cubicBezTo>
                        <a:pt x="428404" y="124105"/>
                        <a:pt x="411517" y="123493"/>
                        <a:pt x="402339" y="136342"/>
                      </a:cubicBezTo>
                      <a:cubicBezTo>
                        <a:pt x="395609" y="145764"/>
                        <a:pt x="391938" y="161060"/>
                        <a:pt x="391938" y="186390"/>
                      </a:cubicBezTo>
                      <a:cubicBezTo>
                        <a:pt x="392060" y="195934"/>
                        <a:pt x="396832" y="212699"/>
                        <a:pt x="400015" y="229708"/>
                      </a:cubicBezTo>
                      <a:cubicBezTo>
                        <a:pt x="404419" y="252957"/>
                        <a:pt x="406989" y="276085"/>
                        <a:pt x="401727" y="299457"/>
                      </a:cubicBezTo>
                      <a:cubicBezTo>
                        <a:pt x="399525" y="309246"/>
                        <a:pt x="393406" y="311327"/>
                        <a:pt x="385085" y="305330"/>
                      </a:cubicBezTo>
                      <a:cubicBezTo>
                        <a:pt x="383617" y="304229"/>
                        <a:pt x="383862" y="303128"/>
                        <a:pt x="384351" y="301660"/>
                      </a:cubicBezTo>
                      <a:cubicBezTo>
                        <a:pt x="392917" y="276329"/>
                        <a:pt x="388511" y="250877"/>
                        <a:pt x="384229" y="225547"/>
                      </a:cubicBezTo>
                      <a:cubicBezTo>
                        <a:pt x="381292" y="208049"/>
                        <a:pt x="376887" y="190795"/>
                        <a:pt x="376030" y="172929"/>
                      </a:cubicBezTo>
                      <a:cubicBezTo>
                        <a:pt x="375296" y="158245"/>
                        <a:pt x="377621" y="144051"/>
                        <a:pt x="385085" y="131080"/>
                      </a:cubicBezTo>
                      <a:cubicBezTo>
                        <a:pt x="389491" y="123371"/>
                        <a:pt x="395058" y="117803"/>
                        <a:pt x="401727" y="114453"/>
                      </a:cubicBezTo>
                      <a:close/>
                      <a:moveTo>
                        <a:pt x="314419" y="114269"/>
                      </a:moveTo>
                      <a:cubicBezTo>
                        <a:pt x="320966" y="111225"/>
                        <a:pt x="328491" y="110277"/>
                        <a:pt x="336873" y="111378"/>
                      </a:cubicBezTo>
                      <a:cubicBezTo>
                        <a:pt x="352413" y="113458"/>
                        <a:pt x="361347" y="123737"/>
                        <a:pt x="365874" y="137809"/>
                      </a:cubicBezTo>
                      <a:cubicBezTo>
                        <a:pt x="372115" y="157266"/>
                        <a:pt x="371014" y="176844"/>
                        <a:pt x="364161" y="195934"/>
                      </a:cubicBezTo>
                      <a:cubicBezTo>
                        <a:pt x="360857" y="205234"/>
                        <a:pt x="355106" y="212820"/>
                        <a:pt x="344705" y="215268"/>
                      </a:cubicBezTo>
                      <a:cubicBezTo>
                        <a:pt x="331366" y="218449"/>
                        <a:pt x="319741" y="212820"/>
                        <a:pt x="315459" y="199850"/>
                      </a:cubicBezTo>
                      <a:cubicBezTo>
                        <a:pt x="310197" y="184064"/>
                        <a:pt x="313256" y="169380"/>
                        <a:pt x="323535" y="156165"/>
                      </a:cubicBezTo>
                      <a:cubicBezTo>
                        <a:pt x="326717" y="152126"/>
                        <a:pt x="329898" y="150413"/>
                        <a:pt x="333692" y="155308"/>
                      </a:cubicBezTo>
                      <a:cubicBezTo>
                        <a:pt x="334303" y="156042"/>
                        <a:pt x="335160" y="156776"/>
                        <a:pt x="336017" y="157266"/>
                      </a:cubicBezTo>
                      <a:cubicBezTo>
                        <a:pt x="340299" y="159958"/>
                        <a:pt x="340422" y="162283"/>
                        <a:pt x="336873" y="166199"/>
                      </a:cubicBezTo>
                      <a:cubicBezTo>
                        <a:pt x="329531" y="174520"/>
                        <a:pt x="326594" y="184187"/>
                        <a:pt x="330999" y="195077"/>
                      </a:cubicBezTo>
                      <a:cubicBezTo>
                        <a:pt x="332345" y="198381"/>
                        <a:pt x="334181" y="201318"/>
                        <a:pt x="338219" y="201807"/>
                      </a:cubicBezTo>
                      <a:cubicBezTo>
                        <a:pt x="342502" y="202419"/>
                        <a:pt x="345194" y="199972"/>
                        <a:pt x="347152" y="196668"/>
                      </a:cubicBezTo>
                      <a:cubicBezTo>
                        <a:pt x="353270" y="186512"/>
                        <a:pt x="354127" y="175131"/>
                        <a:pt x="354249" y="163629"/>
                      </a:cubicBezTo>
                      <a:cubicBezTo>
                        <a:pt x="354494" y="155553"/>
                        <a:pt x="353760" y="147721"/>
                        <a:pt x="350211" y="140379"/>
                      </a:cubicBezTo>
                      <a:cubicBezTo>
                        <a:pt x="346418" y="132670"/>
                        <a:pt x="340544" y="127898"/>
                        <a:pt x="331734" y="127286"/>
                      </a:cubicBezTo>
                      <a:cubicBezTo>
                        <a:pt x="323168" y="126674"/>
                        <a:pt x="317417" y="131202"/>
                        <a:pt x="313378" y="138177"/>
                      </a:cubicBezTo>
                      <a:cubicBezTo>
                        <a:pt x="304201" y="154207"/>
                        <a:pt x="302243" y="171827"/>
                        <a:pt x="304813" y="189693"/>
                      </a:cubicBezTo>
                      <a:cubicBezTo>
                        <a:pt x="307627" y="210006"/>
                        <a:pt x="312522" y="230074"/>
                        <a:pt x="315337" y="250387"/>
                      </a:cubicBezTo>
                      <a:cubicBezTo>
                        <a:pt x="317906" y="268498"/>
                        <a:pt x="317784" y="286608"/>
                        <a:pt x="312522" y="304351"/>
                      </a:cubicBezTo>
                      <a:cubicBezTo>
                        <a:pt x="311298" y="308756"/>
                        <a:pt x="309463" y="309491"/>
                        <a:pt x="305180" y="308022"/>
                      </a:cubicBezTo>
                      <a:cubicBezTo>
                        <a:pt x="295758" y="304718"/>
                        <a:pt x="295513" y="304963"/>
                        <a:pt x="298205" y="295051"/>
                      </a:cubicBezTo>
                      <a:cubicBezTo>
                        <a:pt x="303222" y="276207"/>
                        <a:pt x="301387" y="257362"/>
                        <a:pt x="298327" y="238640"/>
                      </a:cubicBezTo>
                      <a:cubicBezTo>
                        <a:pt x="295268" y="219306"/>
                        <a:pt x="291475" y="200094"/>
                        <a:pt x="288416" y="181005"/>
                      </a:cubicBezTo>
                      <a:cubicBezTo>
                        <a:pt x="285968" y="163017"/>
                        <a:pt x="288049" y="145518"/>
                        <a:pt x="297838" y="129733"/>
                      </a:cubicBezTo>
                      <a:cubicBezTo>
                        <a:pt x="302304" y="122452"/>
                        <a:pt x="307873" y="117313"/>
                        <a:pt x="314419" y="114269"/>
                      </a:cubicBezTo>
                      <a:close/>
                      <a:moveTo>
                        <a:pt x="203569" y="128342"/>
                      </a:moveTo>
                      <a:cubicBezTo>
                        <a:pt x="198598" y="129122"/>
                        <a:pt x="193887" y="131325"/>
                        <a:pt x="189542" y="135486"/>
                      </a:cubicBezTo>
                      <a:cubicBezTo>
                        <a:pt x="177673" y="146866"/>
                        <a:pt x="173145" y="170116"/>
                        <a:pt x="179753" y="186758"/>
                      </a:cubicBezTo>
                      <a:cubicBezTo>
                        <a:pt x="182690" y="194100"/>
                        <a:pt x="187095" y="200096"/>
                        <a:pt x="195416" y="201564"/>
                      </a:cubicBezTo>
                      <a:cubicBezTo>
                        <a:pt x="203737" y="203155"/>
                        <a:pt x="208142" y="197036"/>
                        <a:pt x="212426" y="191775"/>
                      </a:cubicBezTo>
                      <a:cubicBezTo>
                        <a:pt x="222093" y="180150"/>
                        <a:pt x="224173" y="166199"/>
                        <a:pt x="224418" y="149557"/>
                      </a:cubicBezTo>
                      <a:cubicBezTo>
                        <a:pt x="224051" y="146131"/>
                        <a:pt x="223438" y="140625"/>
                        <a:pt x="223194" y="135118"/>
                      </a:cubicBezTo>
                      <a:cubicBezTo>
                        <a:pt x="223071" y="132304"/>
                        <a:pt x="221848" y="130468"/>
                        <a:pt x="219156" y="129734"/>
                      </a:cubicBezTo>
                      <a:cubicBezTo>
                        <a:pt x="213771" y="128205"/>
                        <a:pt x="208540" y="127562"/>
                        <a:pt x="203569" y="128342"/>
                      </a:cubicBezTo>
                      <a:close/>
                      <a:moveTo>
                        <a:pt x="204594" y="111914"/>
                      </a:moveTo>
                      <a:cubicBezTo>
                        <a:pt x="212487" y="111318"/>
                        <a:pt x="220441" y="112969"/>
                        <a:pt x="226865" y="117130"/>
                      </a:cubicBezTo>
                      <a:cubicBezTo>
                        <a:pt x="232249" y="120679"/>
                        <a:pt x="234452" y="114805"/>
                        <a:pt x="238980" y="114927"/>
                      </a:cubicBezTo>
                      <a:cubicBezTo>
                        <a:pt x="238979" y="127899"/>
                        <a:pt x="238857" y="140502"/>
                        <a:pt x="238979" y="153106"/>
                      </a:cubicBezTo>
                      <a:cubicBezTo>
                        <a:pt x="239102" y="163752"/>
                        <a:pt x="239958" y="174276"/>
                        <a:pt x="242772" y="184555"/>
                      </a:cubicBezTo>
                      <a:cubicBezTo>
                        <a:pt x="243752" y="188103"/>
                        <a:pt x="244975" y="191530"/>
                        <a:pt x="247423" y="194466"/>
                      </a:cubicBezTo>
                      <a:cubicBezTo>
                        <a:pt x="251461" y="199239"/>
                        <a:pt x="257335" y="199484"/>
                        <a:pt x="261128" y="194711"/>
                      </a:cubicBezTo>
                      <a:cubicBezTo>
                        <a:pt x="265900" y="188715"/>
                        <a:pt x="267002" y="181863"/>
                        <a:pt x="264799" y="174521"/>
                      </a:cubicBezTo>
                      <a:cubicBezTo>
                        <a:pt x="263820" y="171094"/>
                        <a:pt x="261985" y="170360"/>
                        <a:pt x="259170" y="173297"/>
                      </a:cubicBezTo>
                      <a:cubicBezTo>
                        <a:pt x="256478" y="176111"/>
                        <a:pt x="249625" y="175500"/>
                        <a:pt x="245832" y="171951"/>
                      </a:cubicBezTo>
                      <a:cubicBezTo>
                        <a:pt x="242528" y="168647"/>
                        <a:pt x="245587" y="165710"/>
                        <a:pt x="247301" y="163385"/>
                      </a:cubicBezTo>
                      <a:cubicBezTo>
                        <a:pt x="255132" y="152617"/>
                        <a:pt x="271529" y="153841"/>
                        <a:pt x="277770" y="165710"/>
                      </a:cubicBezTo>
                      <a:cubicBezTo>
                        <a:pt x="284378" y="178314"/>
                        <a:pt x="281318" y="197893"/>
                        <a:pt x="271040" y="207805"/>
                      </a:cubicBezTo>
                      <a:cubicBezTo>
                        <a:pt x="260027" y="218329"/>
                        <a:pt x="243752" y="216615"/>
                        <a:pt x="235063" y="203644"/>
                      </a:cubicBezTo>
                      <a:cubicBezTo>
                        <a:pt x="232983" y="200585"/>
                        <a:pt x="231637" y="197158"/>
                        <a:pt x="229679" y="193488"/>
                      </a:cubicBezTo>
                      <a:cubicBezTo>
                        <a:pt x="227476" y="197036"/>
                        <a:pt x="225519" y="200463"/>
                        <a:pt x="223316" y="203767"/>
                      </a:cubicBezTo>
                      <a:cubicBezTo>
                        <a:pt x="209611" y="223590"/>
                        <a:pt x="183057" y="223223"/>
                        <a:pt x="169474" y="203155"/>
                      </a:cubicBezTo>
                      <a:cubicBezTo>
                        <a:pt x="153322" y="179048"/>
                        <a:pt x="159807" y="138177"/>
                        <a:pt x="182690" y="120189"/>
                      </a:cubicBezTo>
                      <a:cubicBezTo>
                        <a:pt x="188870" y="115356"/>
                        <a:pt x="196701" y="112511"/>
                        <a:pt x="204594" y="111914"/>
                      </a:cubicBezTo>
                      <a:close/>
                      <a:moveTo>
                        <a:pt x="43681" y="3573"/>
                      </a:moveTo>
                      <a:cubicBezTo>
                        <a:pt x="53226" y="2839"/>
                        <a:pt x="60690" y="6633"/>
                        <a:pt x="65952" y="14709"/>
                      </a:cubicBezTo>
                      <a:cubicBezTo>
                        <a:pt x="73049" y="25355"/>
                        <a:pt x="75129" y="37592"/>
                        <a:pt x="76108" y="50073"/>
                      </a:cubicBezTo>
                      <a:cubicBezTo>
                        <a:pt x="77576" y="70141"/>
                        <a:pt x="76598" y="89965"/>
                        <a:pt x="72682" y="109666"/>
                      </a:cubicBezTo>
                      <a:cubicBezTo>
                        <a:pt x="71948" y="113459"/>
                        <a:pt x="73293" y="114928"/>
                        <a:pt x="77087" y="114438"/>
                      </a:cubicBezTo>
                      <a:cubicBezTo>
                        <a:pt x="83940" y="113704"/>
                        <a:pt x="90915" y="112725"/>
                        <a:pt x="97768" y="112235"/>
                      </a:cubicBezTo>
                      <a:cubicBezTo>
                        <a:pt x="101683" y="111991"/>
                        <a:pt x="102173" y="109911"/>
                        <a:pt x="102050" y="106607"/>
                      </a:cubicBezTo>
                      <a:cubicBezTo>
                        <a:pt x="101805" y="99265"/>
                        <a:pt x="101928" y="91923"/>
                        <a:pt x="101928" y="84580"/>
                      </a:cubicBezTo>
                      <a:cubicBezTo>
                        <a:pt x="101071" y="66103"/>
                        <a:pt x="102662" y="47870"/>
                        <a:pt x="107801" y="30127"/>
                      </a:cubicBezTo>
                      <a:cubicBezTo>
                        <a:pt x="110371" y="21439"/>
                        <a:pt x="114164" y="13363"/>
                        <a:pt x="120773" y="6877"/>
                      </a:cubicBezTo>
                      <a:cubicBezTo>
                        <a:pt x="124566" y="3206"/>
                        <a:pt x="128971" y="1003"/>
                        <a:pt x="134233" y="269"/>
                      </a:cubicBezTo>
                      <a:cubicBezTo>
                        <a:pt x="142064" y="-832"/>
                        <a:pt x="146592" y="1371"/>
                        <a:pt x="150508" y="8224"/>
                      </a:cubicBezTo>
                      <a:cubicBezTo>
                        <a:pt x="156871" y="19481"/>
                        <a:pt x="154056" y="40161"/>
                        <a:pt x="145001" y="49583"/>
                      </a:cubicBezTo>
                      <a:cubicBezTo>
                        <a:pt x="143655" y="51174"/>
                        <a:pt x="142554" y="51419"/>
                        <a:pt x="140964" y="50073"/>
                      </a:cubicBezTo>
                      <a:cubicBezTo>
                        <a:pt x="140474" y="49583"/>
                        <a:pt x="139984" y="49339"/>
                        <a:pt x="139494" y="48972"/>
                      </a:cubicBezTo>
                      <a:cubicBezTo>
                        <a:pt x="131174" y="43220"/>
                        <a:pt x="131174" y="43220"/>
                        <a:pt x="135824" y="34532"/>
                      </a:cubicBezTo>
                      <a:cubicBezTo>
                        <a:pt x="138149" y="30249"/>
                        <a:pt x="139128" y="25722"/>
                        <a:pt x="138761" y="20949"/>
                      </a:cubicBezTo>
                      <a:cubicBezTo>
                        <a:pt x="138638" y="19114"/>
                        <a:pt x="139127" y="17034"/>
                        <a:pt x="136558" y="16544"/>
                      </a:cubicBezTo>
                      <a:cubicBezTo>
                        <a:pt x="134355" y="16177"/>
                        <a:pt x="133009" y="17523"/>
                        <a:pt x="132153" y="19236"/>
                      </a:cubicBezTo>
                      <a:cubicBezTo>
                        <a:pt x="130929" y="21439"/>
                        <a:pt x="129705" y="23886"/>
                        <a:pt x="128726" y="26334"/>
                      </a:cubicBezTo>
                      <a:cubicBezTo>
                        <a:pt x="119181" y="51541"/>
                        <a:pt x="114899" y="77361"/>
                        <a:pt x="117469" y="104281"/>
                      </a:cubicBezTo>
                      <a:cubicBezTo>
                        <a:pt x="117958" y="108320"/>
                        <a:pt x="119059" y="109298"/>
                        <a:pt x="122730" y="108075"/>
                      </a:cubicBezTo>
                      <a:cubicBezTo>
                        <a:pt x="124811" y="107340"/>
                        <a:pt x="127136" y="107096"/>
                        <a:pt x="129216" y="106239"/>
                      </a:cubicBezTo>
                      <a:cubicBezTo>
                        <a:pt x="133376" y="104649"/>
                        <a:pt x="135212" y="105628"/>
                        <a:pt x="136313" y="110277"/>
                      </a:cubicBezTo>
                      <a:cubicBezTo>
                        <a:pt x="138516" y="119822"/>
                        <a:pt x="138883" y="119822"/>
                        <a:pt x="128971" y="122147"/>
                      </a:cubicBezTo>
                      <a:cubicBezTo>
                        <a:pt x="120283" y="124227"/>
                        <a:pt x="120405" y="124227"/>
                        <a:pt x="122241" y="133282"/>
                      </a:cubicBezTo>
                      <a:cubicBezTo>
                        <a:pt x="128482" y="163997"/>
                        <a:pt x="140596" y="192264"/>
                        <a:pt x="158095" y="218328"/>
                      </a:cubicBezTo>
                      <a:cubicBezTo>
                        <a:pt x="160420" y="221754"/>
                        <a:pt x="160542" y="223589"/>
                        <a:pt x="156749" y="225914"/>
                      </a:cubicBezTo>
                      <a:cubicBezTo>
                        <a:pt x="147571" y="231788"/>
                        <a:pt x="147571" y="232033"/>
                        <a:pt x="141698" y="222610"/>
                      </a:cubicBezTo>
                      <a:cubicBezTo>
                        <a:pt x="124199" y="194711"/>
                        <a:pt x="111717" y="164731"/>
                        <a:pt x="105844" y="132304"/>
                      </a:cubicBezTo>
                      <a:cubicBezTo>
                        <a:pt x="105109" y="128266"/>
                        <a:pt x="103763" y="127286"/>
                        <a:pt x="99970" y="127776"/>
                      </a:cubicBezTo>
                      <a:cubicBezTo>
                        <a:pt x="90792" y="129000"/>
                        <a:pt x="81737" y="129857"/>
                        <a:pt x="72560" y="130468"/>
                      </a:cubicBezTo>
                      <a:cubicBezTo>
                        <a:pt x="68888" y="130713"/>
                        <a:pt x="67787" y="132548"/>
                        <a:pt x="67053" y="135730"/>
                      </a:cubicBezTo>
                      <a:cubicBezTo>
                        <a:pt x="61791" y="156655"/>
                        <a:pt x="56162" y="177580"/>
                        <a:pt x="51023" y="198504"/>
                      </a:cubicBezTo>
                      <a:cubicBezTo>
                        <a:pt x="49799" y="203766"/>
                        <a:pt x="47964" y="205969"/>
                        <a:pt x="42580" y="203766"/>
                      </a:cubicBezTo>
                      <a:cubicBezTo>
                        <a:pt x="41723" y="203399"/>
                        <a:pt x="40622" y="203032"/>
                        <a:pt x="39642" y="203032"/>
                      </a:cubicBezTo>
                      <a:cubicBezTo>
                        <a:pt x="34503" y="202665"/>
                        <a:pt x="33401" y="200584"/>
                        <a:pt x="34992" y="195568"/>
                      </a:cubicBezTo>
                      <a:cubicBezTo>
                        <a:pt x="38908" y="182964"/>
                        <a:pt x="42090" y="170115"/>
                        <a:pt x="45761" y="157389"/>
                      </a:cubicBezTo>
                      <a:cubicBezTo>
                        <a:pt x="49065" y="146131"/>
                        <a:pt x="52613" y="134873"/>
                        <a:pt x="48820" y="122881"/>
                      </a:cubicBezTo>
                      <a:cubicBezTo>
                        <a:pt x="47719" y="119210"/>
                        <a:pt x="48330" y="116029"/>
                        <a:pt x="53470" y="116151"/>
                      </a:cubicBezTo>
                      <a:cubicBezTo>
                        <a:pt x="55428" y="116273"/>
                        <a:pt x="56284" y="115172"/>
                        <a:pt x="56651" y="113214"/>
                      </a:cubicBezTo>
                      <a:cubicBezTo>
                        <a:pt x="61057" y="87395"/>
                        <a:pt x="62892" y="61453"/>
                        <a:pt x="57386" y="35511"/>
                      </a:cubicBezTo>
                      <a:cubicBezTo>
                        <a:pt x="56896" y="33186"/>
                        <a:pt x="55917" y="30861"/>
                        <a:pt x="54938" y="28659"/>
                      </a:cubicBezTo>
                      <a:cubicBezTo>
                        <a:pt x="51023" y="20215"/>
                        <a:pt x="45271" y="17890"/>
                        <a:pt x="36461" y="21317"/>
                      </a:cubicBezTo>
                      <a:cubicBezTo>
                        <a:pt x="25693" y="25477"/>
                        <a:pt x="15903" y="39917"/>
                        <a:pt x="16026" y="51663"/>
                      </a:cubicBezTo>
                      <a:cubicBezTo>
                        <a:pt x="16148" y="55212"/>
                        <a:pt x="16393" y="59006"/>
                        <a:pt x="20308" y="60352"/>
                      </a:cubicBezTo>
                      <a:cubicBezTo>
                        <a:pt x="24591" y="61820"/>
                        <a:pt x="28507" y="60597"/>
                        <a:pt x="31322" y="57048"/>
                      </a:cubicBezTo>
                      <a:cubicBezTo>
                        <a:pt x="32545" y="55457"/>
                        <a:pt x="33402" y="53499"/>
                        <a:pt x="34626" y="51908"/>
                      </a:cubicBezTo>
                      <a:cubicBezTo>
                        <a:pt x="35849" y="50317"/>
                        <a:pt x="35482" y="46524"/>
                        <a:pt x="38297" y="47136"/>
                      </a:cubicBezTo>
                      <a:cubicBezTo>
                        <a:pt x="42580" y="47992"/>
                        <a:pt x="46740" y="49950"/>
                        <a:pt x="50778" y="51786"/>
                      </a:cubicBezTo>
                      <a:cubicBezTo>
                        <a:pt x="51634" y="52276"/>
                        <a:pt x="50901" y="53744"/>
                        <a:pt x="50411" y="54600"/>
                      </a:cubicBezTo>
                      <a:cubicBezTo>
                        <a:pt x="45149" y="64023"/>
                        <a:pt x="38786" y="72466"/>
                        <a:pt x="28018" y="76137"/>
                      </a:cubicBezTo>
                      <a:cubicBezTo>
                        <a:pt x="14068" y="80909"/>
                        <a:pt x="2932" y="73690"/>
                        <a:pt x="485" y="58638"/>
                      </a:cubicBezTo>
                      <a:cubicBezTo>
                        <a:pt x="-3554" y="33186"/>
                        <a:pt x="18228" y="5531"/>
                        <a:pt x="43681" y="3573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 w="3173" cap="flat">
                  <a:noFill/>
                  <a:prstDash val="solid"/>
                  <a:miter/>
                </a:ln>
              </p:spPr>
              <p:txBody>
                <a:bodyPr wrap="square" rtlCol="0" anchor="ctr">
                  <a:noAutofit/>
                </a:bodyPr>
                <a:lstStyle/>
                <a:p>
                  <a:endParaRPr lang="en-US"/>
                </a:p>
              </p:txBody>
            </p:sp>
            <p:sp>
              <p:nvSpPr>
                <p:cNvPr id="376" name="자유형: 도형 375">
                  <a:extLst>
                    <a:ext uri="{FF2B5EF4-FFF2-40B4-BE49-F238E27FC236}">
                      <a16:creationId xmlns:a16="http://schemas.microsoft.com/office/drawing/2014/main" id="{1301ED7A-D22B-4069-ADA6-12EC67F27DA2}"/>
                    </a:ext>
                  </a:extLst>
                </p:cNvPr>
                <p:cNvSpPr/>
                <p:nvPr/>
              </p:nvSpPr>
              <p:spPr>
                <a:xfrm rot="729818">
                  <a:off x="5070159" y="2794632"/>
                  <a:ext cx="1988551" cy="1221240"/>
                </a:xfrm>
                <a:custGeom>
                  <a:avLst/>
                  <a:gdLst>
                    <a:gd name="connsiteX0" fmla="*/ 1877028 w 1988551"/>
                    <a:gd name="connsiteY0" fmla="*/ 1044592 h 1221240"/>
                    <a:gd name="connsiteX1" fmla="*/ 1851180 w 1988551"/>
                    <a:gd name="connsiteY1" fmla="*/ 1067354 h 1221240"/>
                    <a:gd name="connsiteX2" fmla="*/ 1781739 w 1988551"/>
                    <a:gd name="connsiteY2" fmla="*/ 1148175 h 1221240"/>
                    <a:gd name="connsiteX3" fmla="*/ 1772481 w 1988551"/>
                    <a:gd name="connsiteY3" fmla="*/ 1178845 h 1221240"/>
                    <a:gd name="connsiteX4" fmla="*/ 1782318 w 1988551"/>
                    <a:gd name="connsiteY4" fmla="*/ 1188297 h 1221240"/>
                    <a:gd name="connsiteX5" fmla="*/ 1805272 w 1988551"/>
                    <a:gd name="connsiteY5" fmla="*/ 1179616 h 1221240"/>
                    <a:gd name="connsiteX6" fmla="*/ 1831312 w 1988551"/>
                    <a:gd name="connsiteY6" fmla="*/ 1150104 h 1221240"/>
                    <a:gd name="connsiteX7" fmla="*/ 1877028 w 1988551"/>
                    <a:gd name="connsiteY7" fmla="*/ 1044592 h 1221240"/>
                    <a:gd name="connsiteX8" fmla="*/ 946132 w 1988551"/>
                    <a:gd name="connsiteY8" fmla="*/ 1043048 h 1221240"/>
                    <a:gd name="connsiteX9" fmla="*/ 898681 w 1988551"/>
                    <a:gd name="connsiteY9" fmla="*/ 1086063 h 1221240"/>
                    <a:gd name="connsiteX10" fmla="*/ 844865 w 1988551"/>
                    <a:gd name="connsiteY10" fmla="*/ 1154925 h 1221240"/>
                    <a:gd name="connsiteX11" fmla="*/ 839078 w 1988551"/>
                    <a:gd name="connsiteY11" fmla="*/ 1176915 h 1221240"/>
                    <a:gd name="connsiteX12" fmla="*/ 852002 w 1988551"/>
                    <a:gd name="connsiteY12" fmla="*/ 1188295 h 1221240"/>
                    <a:gd name="connsiteX13" fmla="*/ 882671 w 1988551"/>
                    <a:gd name="connsiteY13" fmla="*/ 1169971 h 1221240"/>
                    <a:gd name="connsiteX14" fmla="*/ 914884 w 1988551"/>
                    <a:gd name="connsiteY14" fmla="*/ 1120976 h 1221240"/>
                    <a:gd name="connsiteX15" fmla="*/ 946132 w 1988551"/>
                    <a:gd name="connsiteY15" fmla="*/ 1043048 h 1221240"/>
                    <a:gd name="connsiteX16" fmla="*/ 1829528 w 1988551"/>
                    <a:gd name="connsiteY16" fmla="*/ 809843 h 1221240"/>
                    <a:gd name="connsiteX17" fmla="*/ 1860246 w 1988551"/>
                    <a:gd name="connsiteY17" fmla="*/ 810422 h 1221240"/>
                    <a:gd name="connsiteX18" fmla="*/ 1908083 w 1988551"/>
                    <a:gd name="connsiteY18" fmla="*/ 847264 h 1221240"/>
                    <a:gd name="connsiteX19" fmla="*/ 1923514 w 1988551"/>
                    <a:gd name="connsiteY19" fmla="*/ 910340 h 1221240"/>
                    <a:gd name="connsiteX20" fmla="*/ 1924672 w 1988551"/>
                    <a:gd name="connsiteY20" fmla="*/ 949497 h 1221240"/>
                    <a:gd name="connsiteX21" fmla="*/ 1955920 w 1988551"/>
                    <a:gd name="connsiteY21" fmla="*/ 890472 h 1221240"/>
                    <a:gd name="connsiteX22" fmla="*/ 1972316 w 1988551"/>
                    <a:gd name="connsiteY22" fmla="*/ 881213 h 1221240"/>
                    <a:gd name="connsiteX23" fmla="*/ 1985240 w 1988551"/>
                    <a:gd name="connsiteY23" fmla="*/ 904360 h 1221240"/>
                    <a:gd name="connsiteX24" fmla="*/ 1929687 w 1988551"/>
                    <a:gd name="connsiteY24" fmla="*/ 994826 h 1221240"/>
                    <a:gd name="connsiteX25" fmla="*/ 1919464 w 1988551"/>
                    <a:gd name="connsiteY25" fmla="*/ 1015852 h 1221240"/>
                    <a:gd name="connsiteX26" fmla="*/ 1843272 w 1988551"/>
                    <a:gd name="connsiteY26" fmla="*/ 1185403 h 1221240"/>
                    <a:gd name="connsiteX27" fmla="*/ 1793312 w 1988551"/>
                    <a:gd name="connsiteY27" fmla="*/ 1219738 h 1221240"/>
                    <a:gd name="connsiteX28" fmla="*/ 1739882 w 1988551"/>
                    <a:gd name="connsiteY28" fmla="*/ 1170936 h 1221240"/>
                    <a:gd name="connsiteX29" fmla="*/ 1758206 w 1988551"/>
                    <a:gd name="connsiteY29" fmla="*/ 1125800 h 1221240"/>
                    <a:gd name="connsiteX30" fmla="*/ 1853495 w 1988551"/>
                    <a:gd name="connsiteY30" fmla="*/ 1022796 h 1221240"/>
                    <a:gd name="connsiteX31" fmla="*/ 1880886 w 1988551"/>
                    <a:gd name="connsiteY31" fmla="*/ 998491 h 1221240"/>
                    <a:gd name="connsiteX32" fmla="*/ 1892073 w 1988551"/>
                    <a:gd name="connsiteY32" fmla="*/ 977466 h 1221240"/>
                    <a:gd name="connsiteX33" fmla="*/ 1884744 w 1988551"/>
                    <a:gd name="connsiteY33" fmla="*/ 882949 h 1221240"/>
                    <a:gd name="connsiteX34" fmla="*/ 1806623 w 1988551"/>
                    <a:gd name="connsiteY34" fmla="*/ 853822 h 1221240"/>
                    <a:gd name="connsiteX35" fmla="*/ 1746440 w 1988551"/>
                    <a:gd name="connsiteY35" fmla="*/ 971872 h 1221240"/>
                    <a:gd name="connsiteX36" fmla="*/ 1780582 w 1988551"/>
                    <a:gd name="connsiteY36" fmla="*/ 1004857 h 1221240"/>
                    <a:gd name="connsiteX37" fmla="*/ 1805079 w 1988551"/>
                    <a:gd name="connsiteY37" fmla="*/ 989811 h 1221240"/>
                    <a:gd name="connsiteX38" fmla="*/ 1825140 w 1988551"/>
                    <a:gd name="connsiteY38" fmla="*/ 927121 h 1221240"/>
                    <a:gd name="connsiteX39" fmla="*/ 1829190 w 1988551"/>
                    <a:gd name="connsiteY39" fmla="*/ 902431 h 1221240"/>
                    <a:gd name="connsiteX40" fmla="*/ 1836906 w 1988551"/>
                    <a:gd name="connsiteY40" fmla="*/ 896452 h 1221240"/>
                    <a:gd name="connsiteX41" fmla="*/ 1860053 w 1988551"/>
                    <a:gd name="connsiteY41" fmla="*/ 924806 h 1221240"/>
                    <a:gd name="connsiteX42" fmla="*/ 1835170 w 1988551"/>
                    <a:gd name="connsiteY42" fmla="*/ 998105 h 1221240"/>
                    <a:gd name="connsiteX43" fmla="*/ 1774410 w 1988551"/>
                    <a:gd name="connsiteY43" fmla="*/ 1035912 h 1221240"/>
                    <a:gd name="connsiteX44" fmla="*/ 1725029 w 1988551"/>
                    <a:gd name="connsiteY44" fmla="*/ 1007750 h 1221240"/>
                    <a:gd name="connsiteX45" fmla="*/ 1715385 w 1988551"/>
                    <a:gd name="connsiteY45" fmla="*/ 931365 h 1221240"/>
                    <a:gd name="connsiteX46" fmla="*/ 1800257 w 1988551"/>
                    <a:gd name="connsiteY46" fmla="*/ 819102 h 1221240"/>
                    <a:gd name="connsiteX47" fmla="*/ 1829528 w 1988551"/>
                    <a:gd name="connsiteY47" fmla="*/ 809843 h 1221240"/>
                    <a:gd name="connsiteX48" fmla="*/ 1551234 w 1988551"/>
                    <a:gd name="connsiteY48" fmla="*/ 823345 h 1221240"/>
                    <a:gd name="connsiteX49" fmla="*/ 1582675 w 1988551"/>
                    <a:gd name="connsiteY49" fmla="*/ 844949 h 1221240"/>
                    <a:gd name="connsiteX50" fmla="*/ 1617781 w 1988551"/>
                    <a:gd name="connsiteY50" fmla="*/ 816594 h 1221240"/>
                    <a:gd name="connsiteX51" fmla="*/ 1680471 w 1988551"/>
                    <a:gd name="connsiteY51" fmla="*/ 857680 h 1221240"/>
                    <a:gd name="connsiteX52" fmla="*/ 1667741 w 1988551"/>
                    <a:gd name="connsiteY52" fmla="*/ 973800 h 1221240"/>
                    <a:gd name="connsiteX53" fmla="*/ 1653852 w 1988551"/>
                    <a:gd name="connsiteY53" fmla="*/ 1066967 h 1221240"/>
                    <a:gd name="connsiteX54" fmla="*/ 1658675 w 1988551"/>
                    <a:gd name="connsiteY54" fmla="*/ 1092429 h 1221240"/>
                    <a:gd name="connsiteX55" fmla="*/ 1674877 w 1988551"/>
                    <a:gd name="connsiteY55" fmla="*/ 1104774 h 1221240"/>
                    <a:gd name="connsiteX56" fmla="*/ 1687416 w 1988551"/>
                    <a:gd name="connsiteY56" fmla="*/ 1087413 h 1221240"/>
                    <a:gd name="connsiteX57" fmla="*/ 1686836 w 1988551"/>
                    <a:gd name="connsiteY57" fmla="*/ 1080855 h 1221240"/>
                    <a:gd name="connsiteX58" fmla="*/ 1683943 w 1988551"/>
                    <a:gd name="connsiteY58" fmla="*/ 1068703 h 1221240"/>
                    <a:gd name="connsiteX59" fmla="*/ 1704968 w 1988551"/>
                    <a:gd name="connsiteY59" fmla="*/ 1053658 h 1221240"/>
                    <a:gd name="connsiteX60" fmla="*/ 1709598 w 1988551"/>
                    <a:gd name="connsiteY60" fmla="*/ 1055780 h 1221240"/>
                    <a:gd name="connsiteX61" fmla="*/ 1710369 w 1988551"/>
                    <a:gd name="connsiteY61" fmla="*/ 1117505 h 1221240"/>
                    <a:gd name="connsiteX62" fmla="*/ 1658481 w 1988551"/>
                    <a:gd name="connsiteY62" fmla="*/ 1135829 h 1221240"/>
                    <a:gd name="connsiteX63" fmla="*/ 1631862 w 1988551"/>
                    <a:gd name="connsiteY63" fmla="*/ 1111139 h 1221240"/>
                    <a:gd name="connsiteX64" fmla="*/ 1623375 w 1988551"/>
                    <a:gd name="connsiteY64" fmla="*/ 1041119 h 1221240"/>
                    <a:gd name="connsiteX65" fmla="*/ 1644207 w 1988551"/>
                    <a:gd name="connsiteY65" fmla="*/ 936379 h 1221240"/>
                    <a:gd name="connsiteX66" fmla="*/ 1645558 w 1988551"/>
                    <a:gd name="connsiteY66" fmla="*/ 865395 h 1221240"/>
                    <a:gd name="connsiteX67" fmla="*/ 1632826 w 1988551"/>
                    <a:gd name="connsiteY67" fmla="*/ 846492 h 1221240"/>
                    <a:gd name="connsiteX68" fmla="*/ 1607558 w 1988551"/>
                    <a:gd name="connsiteY68" fmla="*/ 854015 h 1221240"/>
                    <a:gd name="connsiteX69" fmla="*/ 1587497 w 1988551"/>
                    <a:gd name="connsiteY69" fmla="*/ 906867 h 1221240"/>
                    <a:gd name="connsiteX70" fmla="*/ 1587690 w 1988551"/>
                    <a:gd name="connsiteY70" fmla="*/ 1019709 h 1221240"/>
                    <a:gd name="connsiteX71" fmla="*/ 1577853 w 1988551"/>
                    <a:gd name="connsiteY71" fmla="*/ 1030896 h 1221240"/>
                    <a:gd name="connsiteX72" fmla="*/ 1555092 w 1988551"/>
                    <a:gd name="connsiteY72" fmla="*/ 1011029 h 1221240"/>
                    <a:gd name="connsiteX73" fmla="*/ 1555092 w 1988551"/>
                    <a:gd name="connsiteY73" fmla="*/ 879862 h 1221240"/>
                    <a:gd name="connsiteX74" fmla="*/ 1554898 w 1988551"/>
                    <a:gd name="connsiteY74" fmla="*/ 870218 h 1221240"/>
                    <a:gd name="connsiteX75" fmla="*/ 1550270 w 1988551"/>
                    <a:gd name="connsiteY75" fmla="*/ 862502 h 1221240"/>
                    <a:gd name="connsiteX76" fmla="*/ 1543132 w 1988551"/>
                    <a:gd name="connsiteY76" fmla="*/ 867517 h 1221240"/>
                    <a:gd name="connsiteX77" fmla="*/ 1529630 w 1988551"/>
                    <a:gd name="connsiteY77" fmla="*/ 872340 h 1221240"/>
                    <a:gd name="connsiteX78" fmla="*/ 1520564 w 1988551"/>
                    <a:gd name="connsiteY78" fmla="*/ 869060 h 1221240"/>
                    <a:gd name="connsiteX79" fmla="*/ 1515549 w 1988551"/>
                    <a:gd name="connsiteY79" fmla="*/ 859030 h 1221240"/>
                    <a:gd name="connsiteX80" fmla="*/ 1519985 w 1988551"/>
                    <a:gd name="connsiteY80" fmla="*/ 847457 h 1221240"/>
                    <a:gd name="connsiteX81" fmla="*/ 1551234 w 1988551"/>
                    <a:gd name="connsiteY81" fmla="*/ 823345 h 1221240"/>
                    <a:gd name="connsiteX82" fmla="*/ 1475814 w 1988551"/>
                    <a:gd name="connsiteY82" fmla="*/ 813893 h 1221240"/>
                    <a:gd name="connsiteX83" fmla="*/ 1491244 w 1988551"/>
                    <a:gd name="connsiteY83" fmla="*/ 823923 h 1221240"/>
                    <a:gd name="connsiteX84" fmla="*/ 1488351 w 1988551"/>
                    <a:gd name="connsiteY84" fmla="*/ 899151 h 1221240"/>
                    <a:gd name="connsiteX85" fmla="*/ 1470027 w 1988551"/>
                    <a:gd name="connsiteY85" fmla="*/ 980744 h 1221240"/>
                    <a:gd name="connsiteX86" fmla="*/ 1476392 w 1988551"/>
                    <a:gd name="connsiteY86" fmla="*/ 1038033 h 1221240"/>
                    <a:gd name="connsiteX87" fmla="*/ 1474463 w 1988551"/>
                    <a:gd name="connsiteY87" fmla="*/ 1043241 h 1221240"/>
                    <a:gd name="connsiteX88" fmla="*/ 1460961 w 1988551"/>
                    <a:gd name="connsiteY88" fmla="*/ 1052500 h 1221240"/>
                    <a:gd name="connsiteX89" fmla="*/ 1441672 w 1988551"/>
                    <a:gd name="connsiteY89" fmla="*/ 1048064 h 1221240"/>
                    <a:gd name="connsiteX90" fmla="*/ 1433378 w 1988551"/>
                    <a:gd name="connsiteY90" fmla="*/ 1010836 h 1221240"/>
                    <a:gd name="connsiteX91" fmla="*/ 1449773 w 1988551"/>
                    <a:gd name="connsiteY91" fmla="*/ 918054 h 1221240"/>
                    <a:gd name="connsiteX92" fmla="*/ 1460575 w 1988551"/>
                    <a:gd name="connsiteY92" fmla="*/ 854593 h 1221240"/>
                    <a:gd name="connsiteX93" fmla="*/ 1457103 w 1988551"/>
                    <a:gd name="connsiteY93" fmla="*/ 826045 h 1221240"/>
                    <a:gd name="connsiteX94" fmla="*/ 1462697 w 1988551"/>
                    <a:gd name="connsiteY94" fmla="*/ 816979 h 1221240"/>
                    <a:gd name="connsiteX95" fmla="*/ 1475814 w 1988551"/>
                    <a:gd name="connsiteY95" fmla="*/ 813893 h 1221240"/>
                    <a:gd name="connsiteX96" fmla="*/ 1103725 w 1988551"/>
                    <a:gd name="connsiteY96" fmla="*/ 813893 h 1221240"/>
                    <a:gd name="connsiteX97" fmla="*/ 1119350 w 1988551"/>
                    <a:gd name="connsiteY97" fmla="*/ 823538 h 1221240"/>
                    <a:gd name="connsiteX98" fmla="*/ 1122822 w 1988551"/>
                    <a:gd name="connsiteY98" fmla="*/ 852086 h 1221240"/>
                    <a:gd name="connsiteX99" fmla="*/ 1106426 w 1988551"/>
                    <a:gd name="connsiteY99" fmla="*/ 941780 h 1221240"/>
                    <a:gd name="connsiteX100" fmla="*/ 1095431 w 1988551"/>
                    <a:gd name="connsiteY100" fmla="*/ 1011800 h 1221240"/>
                    <a:gd name="connsiteX101" fmla="*/ 1103147 w 1988551"/>
                    <a:gd name="connsiteY101" fmla="*/ 1036104 h 1221240"/>
                    <a:gd name="connsiteX102" fmla="*/ 1101797 w 1988551"/>
                    <a:gd name="connsiteY102" fmla="*/ 1043626 h 1221240"/>
                    <a:gd name="connsiteX103" fmla="*/ 1088294 w 1988551"/>
                    <a:gd name="connsiteY103" fmla="*/ 1052692 h 1221240"/>
                    <a:gd name="connsiteX104" fmla="*/ 1069970 w 1988551"/>
                    <a:gd name="connsiteY104" fmla="*/ 1048063 h 1221240"/>
                    <a:gd name="connsiteX105" fmla="*/ 1064375 w 1988551"/>
                    <a:gd name="connsiteY105" fmla="*/ 985181 h 1221240"/>
                    <a:gd name="connsiteX106" fmla="*/ 1086943 w 1988551"/>
                    <a:gd name="connsiteY106" fmla="*/ 872918 h 1221240"/>
                    <a:gd name="connsiteX107" fmla="*/ 1085400 w 1988551"/>
                    <a:gd name="connsiteY107" fmla="*/ 826238 h 1221240"/>
                    <a:gd name="connsiteX108" fmla="*/ 1091573 w 1988551"/>
                    <a:gd name="connsiteY108" fmla="*/ 816786 h 1221240"/>
                    <a:gd name="connsiteX109" fmla="*/ 1103725 w 1988551"/>
                    <a:gd name="connsiteY109" fmla="*/ 813893 h 1221240"/>
                    <a:gd name="connsiteX110" fmla="*/ 895113 w 1988551"/>
                    <a:gd name="connsiteY110" fmla="*/ 810107 h 1221240"/>
                    <a:gd name="connsiteX111" fmla="*/ 926843 w 1988551"/>
                    <a:gd name="connsiteY111" fmla="*/ 810420 h 1221240"/>
                    <a:gd name="connsiteX112" fmla="*/ 972366 w 1988551"/>
                    <a:gd name="connsiteY112" fmla="*/ 843019 h 1221240"/>
                    <a:gd name="connsiteX113" fmla="*/ 987990 w 1988551"/>
                    <a:gd name="connsiteY113" fmla="*/ 889314 h 1221240"/>
                    <a:gd name="connsiteX114" fmla="*/ 991269 w 1988551"/>
                    <a:gd name="connsiteY114" fmla="*/ 950460 h 1221240"/>
                    <a:gd name="connsiteX115" fmla="*/ 1023289 w 1988551"/>
                    <a:gd name="connsiteY115" fmla="*/ 887577 h 1221240"/>
                    <a:gd name="connsiteX116" fmla="*/ 1036405 w 1988551"/>
                    <a:gd name="connsiteY116" fmla="*/ 880247 h 1221240"/>
                    <a:gd name="connsiteX117" fmla="*/ 1050872 w 1988551"/>
                    <a:gd name="connsiteY117" fmla="*/ 908024 h 1221240"/>
                    <a:gd name="connsiteX118" fmla="*/ 994356 w 1988551"/>
                    <a:gd name="connsiteY118" fmla="*/ 996947 h 1221240"/>
                    <a:gd name="connsiteX119" fmla="*/ 987219 w 1988551"/>
                    <a:gd name="connsiteY119" fmla="*/ 1011028 h 1221240"/>
                    <a:gd name="connsiteX120" fmla="*/ 925686 w 1988551"/>
                    <a:gd name="connsiteY120" fmla="*/ 1164763 h 1221240"/>
                    <a:gd name="connsiteX121" fmla="*/ 881707 w 1988551"/>
                    <a:gd name="connsiteY121" fmla="*/ 1210092 h 1221240"/>
                    <a:gd name="connsiteX122" fmla="*/ 835799 w 1988551"/>
                    <a:gd name="connsiteY122" fmla="*/ 1219158 h 1221240"/>
                    <a:gd name="connsiteX123" fmla="*/ 806672 w 1988551"/>
                    <a:gd name="connsiteY123" fmla="*/ 1185209 h 1221240"/>
                    <a:gd name="connsiteX124" fmla="*/ 819596 w 1988551"/>
                    <a:gd name="connsiteY124" fmla="*/ 1133900 h 1221240"/>
                    <a:gd name="connsiteX125" fmla="*/ 899260 w 1988551"/>
                    <a:gd name="connsiteY125" fmla="*/ 1041505 h 1221240"/>
                    <a:gd name="connsiteX126" fmla="*/ 951341 w 1988551"/>
                    <a:gd name="connsiteY126" fmla="*/ 994246 h 1221240"/>
                    <a:gd name="connsiteX127" fmla="*/ 957899 w 1988551"/>
                    <a:gd name="connsiteY127" fmla="*/ 983059 h 1221240"/>
                    <a:gd name="connsiteX128" fmla="*/ 951148 w 1988551"/>
                    <a:gd name="connsiteY128" fmla="*/ 881984 h 1221240"/>
                    <a:gd name="connsiteX129" fmla="*/ 876113 w 1988551"/>
                    <a:gd name="connsiteY129" fmla="*/ 851700 h 1221240"/>
                    <a:gd name="connsiteX130" fmla="*/ 812844 w 1988551"/>
                    <a:gd name="connsiteY130" fmla="*/ 970328 h 1221240"/>
                    <a:gd name="connsiteX131" fmla="*/ 847179 w 1988551"/>
                    <a:gd name="connsiteY131" fmla="*/ 1004663 h 1221240"/>
                    <a:gd name="connsiteX132" fmla="*/ 874956 w 1988551"/>
                    <a:gd name="connsiteY132" fmla="*/ 984988 h 1221240"/>
                    <a:gd name="connsiteX133" fmla="*/ 891545 w 1988551"/>
                    <a:gd name="connsiteY133" fmla="*/ 930013 h 1221240"/>
                    <a:gd name="connsiteX134" fmla="*/ 895595 w 1988551"/>
                    <a:gd name="connsiteY134" fmla="*/ 904359 h 1221240"/>
                    <a:gd name="connsiteX135" fmla="*/ 905432 w 1988551"/>
                    <a:gd name="connsiteY135" fmla="*/ 896450 h 1221240"/>
                    <a:gd name="connsiteX136" fmla="*/ 923564 w 1988551"/>
                    <a:gd name="connsiteY136" fmla="*/ 898572 h 1221240"/>
                    <a:gd name="connsiteX137" fmla="*/ 929930 w 1988551"/>
                    <a:gd name="connsiteY137" fmla="*/ 906674 h 1221240"/>
                    <a:gd name="connsiteX138" fmla="*/ 909483 w 1988551"/>
                    <a:gd name="connsiteY138" fmla="*/ 984602 h 1221240"/>
                    <a:gd name="connsiteX139" fmla="*/ 882093 w 1988551"/>
                    <a:gd name="connsiteY139" fmla="*/ 1021444 h 1221240"/>
                    <a:gd name="connsiteX140" fmla="*/ 787576 w 1988551"/>
                    <a:gd name="connsiteY140" fmla="*/ 1000226 h 1221240"/>
                    <a:gd name="connsiteX141" fmla="*/ 783718 w 1988551"/>
                    <a:gd name="connsiteY141" fmla="*/ 923841 h 1221240"/>
                    <a:gd name="connsiteX142" fmla="*/ 865118 w 1988551"/>
                    <a:gd name="connsiteY142" fmla="*/ 820065 h 1221240"/>
                    <a:gd name="connsiteX143" fmla="*/ 895113 w 1988551"/>
                    <a:gd name="connsiteY143" fmla="*/ 810107 h 1221240"/>
                    <a:gd name="connsiteX144" fmla="*/ 1335002 w 1988551"/>
                    <a:gd name="connsiteY144" fmla="*/ 711010 h 1221240"/>
                    <a:gd name="connsiteX145" fmla="*/ 1369529 w 1988551"/>
                    <a:gd name="connsiteY145" fmla="*/ 711854 h 1221240"/>
                    <a:gd name="connsiteX146" fmla="*/ 1407722 w 1988551"/>
                    <a:gd name="connsiteY146" fmla="*/ 766828 h 1221240"/>
                    <a:gd name="connsiteX147" fmla="*/ 1397692 w 1988551"/>
                    <a:gd name="connsiteY147" fmla="*/ 810228 h 1221240"/>
                    <a:gd name="connsiteX148" fmla="*/ 1358728 w 1988551"/>
                    <a:gd name="connsiteY148" fmla="*/ 829517 h 1221240"/>
                    <a:gd name="connsiteX149" fmla="*/ 1327672 w 1988551"/>
                    <a:gd name="connsiteY149" fmla="*/ 802513 h 1221240"/>
                    <a:gd name="connsiteX150" fmla="*/ 1332302 w 1988551"/>
                    <a:gd name="connsiteY150" fmla="*/ 793447 h 1221240"/>
                    <a:gd name="connsiteX151" fmla="*/ 1344068 w 1988551"/>
                    <a:gd name="connsiteY151" fmla="*/ 789396 h 1221240"/>
                    <a:gd name="connsiteX152" fmla="*/ 1360849 w 1988551"/>
                    <a:gd name="connsiteY152" fmla="*/ 794797 h 1221240"/>
                    <a:gd name="connsiteX153" fmla="*/ 1371844 w 1988551"/>
                    <a:gd name="connsiteY153" fmla="*/ 794218 h 1221240"/>
                    <a:gd name="connsiteX154" fmla="*/ 1367601 w 1988551"/>
                    <a:gd name="connsiteY154" fmla="*/ 749853 h 1221240"/>
                    <a:gd name="connsiteX155" fmla="*/ 1345225 w 1988551"/>
                    <a:gd name="connsiteY155" fmla="*/ 742909 h 1221240"/>
                    <a:gd name="connsiteX156" fmla="*/ 1322657 w 1988551"/>
                    <a:gd name="connsiteY156" fmla="*/ 759884 h 1221240"/>
                    <a:gd name="connsiteX157" fmla="*/ 1284657 w 1988551"/>
                    <a:gd name="connsiteY157" fmla="*/ 851893 h 1221240"/>
                    <a:gd name="connsiteX158" fmla="*/ 1255917 w 1988551"/>
                    <a:gd name="connsiteY158" fmla="*/ 1017779 h 1221240"/>
                    <a:gd name="connsiteX159" fmla="*/ 1245115 w 1988551"/>
                    <a:gd name="connsiteY159" fmla="*/ 1026459 h 1221240"/>
                    <a:gd name="connsiteX160" fmla="*/ 1223704 w 1988551"/>
                    <a:gd name="connsiteY160" fmla="*/ 1023952 h 1221240"/>
                    <a:gd name="connsiteX161" fmla="*/ 1220618 w 1988551"/>
                    <a:gd name="connsiteY161" fmla="*/ 1002541 h 1221240"/>
                    <a:gd name="connsiteX162" fmla="*/ 1199207 w 1988551"/>
                    <a:gd name="connsiteY162" fmla="*/ 899151 h 1221240"/>
                    <a:gd name="connsiteX163" fmla="*/ 1171623 w 1988551"/>
                    <a:gd name="connsiteY163" fmla="*/ 848614 h 1221240"/>
                    <a:gd name="connsiteX164" fmla="*/ 1172974 w 1988551"/>
                    <a:gd name="connsiteY164" fmla="*/ 837233 h 1221240"/>
                    <a:gd name="connsiteX165" fmla="*/ 1183775 w 1988551"/>
                    <a:gd name="connsiteY165" fmla="*/ 827781 h 1221240"/>
                    <a:gd name="connsiteX166" fmla="*/ 1198050 w 1988551"/>
                    <a:gd name="connsiteY166" fmla="*/ 829711 h 1221240"/>
                    <a:gd name="connsiteX167" fmla="*/ 1236435 w 1988551"/>
                    <a:gd name="connsiteY167" fmla="*/ 919597 h 1221240"/>
                    <a:gd name="connsiteX168" fmla="*/ 1239907 w 1988551"/>
                    <a:gd name="connsiteY168" fmla="*/ 926735 h 1221240"/>
                    <a:gd name="connsiteX169" fmla="*/ 1255917 w 1988551"/>
                    <a:gd name="connsiteY169" fmla="*/ 841862 h 1221240"/>
                    <a:gd name="connsiteX170" fmla="*/ 1288709 w 1988551"/>
                    <a:gd name="connsiteY170" fmla="*/ 754676 h 1221240"/>
                    <a:gd name="connsiteX171" fmla="*/ 1306261 w 1988551"/>
                    <a:gd name="connsiteY171" fmla="*/ 730564 h 1221240"/>
                    <a:gd name="connsiteX172" fmla="*/ 1335002 w 1988551"/>
                    <a:gd name="connsiteY172" fmla="*/ 711010 h 1221240"/>
                    <a:gd name="connsiteX173" fmla="*/ 1445077 w 1988551"/>
                    <a:gd name="connsiteY173" fmla="*/ 680258 h 1221240"/>
                    <a:gd name="connsiteX174" fmla="*/ 1464818 w 1988551"/>
                    <a:gd name="connsiteY174" fmla="*/ 676554 h 1221240"/>
                    <a:gd name="connsiteX175" fmla="*/ 1521142 w 1988551"/>
                    <a:gd name="connsiteY175" fmla="*/ 730564 h 1221240"/>
                    <a:gd name="connsiteX176" fmla="*/ 1475427 w 1988551"/>
                    <a:gd name="connsiteY176" fmla="*/ 784381 h 1221240"/>
                    <a:gd name="connsiteX177" fmla="*/ 1418332 w 1988551"/>
                    <a:gd name="connsiteY177" fmla="*/ 729599 h 1221240"/>
                    <a:gd name="connsiteX178" fmla="*/ 1445077 w 1988551"/>
                    <a:gd name="connsiteY178" fmla="*/ 680258 h 1221240"/>
                    <a:gd name="connsiteX179" fmla="*/ 1081543 w 1988551"/>
                    <a:gd name="connsiteY179" fmla="*/ 677712 h 1221240"/>
                    <a:gd name="connsiteX180" fmla="*/ 1143268 w 1988551"/>
                    <a:gd name="connsiteY180" fmla="*/ 702595 h 1221240"/>
                    <a:gd name="connsiteX181" fmla="*/ 1140375 w 1988551"/>
                    <a:gd name="connsiteY181" fmla="*/ 764321 h 1221240"/>
                    <a:gd name="connsiteX182" fmla="*/ 1096396 w 1988551"/>
                    <a:gd name="connsiteY182" fmla="*/ 783417 h 1221240"/>
                    <a:gd name="connsiteX183" fmla="*/ 1047402 w 1988551"/>
                    <a:gd name="connsiteY183" fmla="*/ 727671 h 1221240"/>
                    <a:gd name="connsiteX184" fmla="*/ 1081543 w 1988551"/>
                    <a:gd name="connsiteY184" fmla="*/ 677712 h 1221240"/>
                    <a:gd name="connsiteX185" fmla="*/ 1143599 w 1988551"/>
                    <a:gd name="connsiteY185" fmla="*/ 249709 h 1221240"/>
                    <a:gd name="connsiteX186" fmla="*/ 1134329 w 1988551"/>
                    <a:gd name="connsiteY186" fmla="*/ 257103 h 1221240"/>
                    <a:gd name="connsiteX187" fmla="*/ 1124891 w 1988551"/>
                    <a:gd name="connsiteY187" fmla="*/ 270478 h 1221240"/>
                    <a:gd name="connsiteX188" fmla="*/ 1091617 w 1988551"/>
                    <a:gd name="connsiteY188" fmla="*/ 337726 h 1221240"/>
                    <a:gd name="connsiteX189" fmla="*/ 1085101 w 1988551"/>
                    <a:gd name="connsiteY189" fmla="*/ 353575 h 1221240"/>
                    <a:gd name="connsiteX190" fmla="*/ 1106003 w 1988551"/>
                    <a:gd name="connsiteY190" fmla="*/ 356183 h 1221240"/>
                    <a:gd name="connsiteX191" fmla="*/ 1110959 w 1988551"/>
                    <a:gd name="connsiteY191" fmla="*/ 355412 h 1221240"/>
                    <a:gd name="connsiteX192" fmla="*/ 1166327 w 1988551"/>
                    <a:gd name="connsiteY192" fmla="*/ 265794 h 1221240"/>
                    <a:gd name="connsiteX193" fmla="*/ 1155508 w 1988551"/>
                    <a:gd name="connsiteY193" fmla="*/ 248931 h 1221240"/>
                    <a:gd name="connsiteX194" fmla="*/ 1143599 w 1988551"/>
                    <a:gd name="connsiteY194" fmla="*/ 249709 h 1221240"/>
                    <a:gd name="connsiteX195" fmla="*/ 1295020 w 1988551"/>
                    <a:gd name="connsiteY195" fmla="*/ 199088 h 1221240"/>
                    <a:gd name="connsiteX196" fmla="*/ 1323660 w 1988551"/>
                    <a:gd name="connsiteY196" fmla="*/ 201713 h 1221240"/>
                    <a:gd name="connsiteX197" fmla="*/ 1354279 w 1988551"/>
                    <a:gd name="connsiteY197" fmla="*/ 229163 h 1221240"/>
                    <a:gd name="connsiteX198" fmla="*/ 1339137 w 1988551"/>
                    <a:gd name="connsiteY198" fmla="*/ 271144 h 1221240"/>
                    <a:gd name="connsiteX199" fmla="*/ 1333228 w 1988551"/>
                    <a:gd name="connsiteY199" fmla="*/ 272062 h 1221240"/>
                    <a:gd name="connsiteX200" fmla="*/ 1323012 w 1988551"/>
                    <a:gd name="connsiteY200" fmla="*/ 266623 h 1221240"/>
                    <a:gd name="connsiteX201" fmla="*/ 1310976 w 1988551"/>
                    <a:gd name="connsiteY201" fmla="*/ 259514 h 1221240"/>
                    <a:gd name="connsiteX202" fmla="*/ 1318512 w 1988551"/>
                    <a:gd name="connsiteY202" fmla="*/ 248972 h 1221240"/>
                    <a:gd name="connsiteX203" fmla="*/ 1312089 w 1988551"/>
                    <a:gd name="connsiteY203" fmla="*/ 230255 h 1221240"/>
                    <a:gd name="connsiteX204" fmla="*/ 1283846 w 1988551"/>
                    <a:gd name="connsiteY204" fmla="*/ 231912 h 1221240"/>
                    <a:gd name="connsiteX205" fmla="*/ 1278314 w 1988551"/>
                    <a:gd name="connsiteY205" fmla="*/ 276694 h 1221240"/>
                    <a:gd name="connsiteX206" fmla="*/ 1317972 w 1988551"/>
                    <a:gd name="connsiteY206" fmla="*/ 298248 h 1221240"/>
                    <a:gd name="connsiteX207" fmla="*/ 1354841 w 1988551"/>
                    <a:gd name="connsiteY207" fmla="*/ 316919 h 1221240"/>
                    <a:gd name="connsiteX208" fmla="*/ 1366107 w 1988551"/>
                    <a:gd name="connsiteY208" fmla="*/ 432097 h 1221240"/>
                    <a:gd name="connsiteX209" fmla="*/ 1301286 w 1988551"/>
                    <a:gd name="connsiteY209" fmla="*/ 460912 h 1221240"/>
                    <a:gd name="connsiteX210" fmla="*/ 1227802 w 1988551"/>
                    <a:gd name="connsiteY210" fmla="*/ 377464 h 1221240"/>
                    <a:gd name="connsiteX211" fmla="*/ 1295524 w 1988551"/>
                    <a:gd name="connsiteY211" fmla="*/ 338437 h 1221240"/>
                    <a:gd name="connsiteX212" fmla="*/ 1320239 w 1988551"/>
                    <a:gd name="connsiteY212" fmla="*/ 369342 h 1221240"/>
                    <a:gd name="connsiteX213" fmla="*/ 1319366 w 1988551"/>
                    <a:gd name="connsiteY213" fmla="*/ 373773 h 1221240"/>
                    <a:gd name="connsiteX214" fmla="*/ 1295285 w 1988551"/>
                    <a:gd name="connsiteY214" fmla="*/ 383372 h 1221240"/>
                    <a:gd name="connsiteX215" fmla="*/ 1290394 w 1988551"/>
                    <a:gd name="connsiteY215" fmla="*/ 378276 h 1221240"/>
                    <a:gd name="connsiteX216" fmla="*/ 1273381 w 1988551"/>
                    <a:gd name="connsiteY216" fmla="*/ 368037 h 1221240"/>
                    <a:gd name="connsiteX217" fmla="*/ 1259605 w 1988551"/>
                    <a:gd name="connsiteY217" fmla="*/ 383647 h 1221240"/>
                    <a:gd name="connsiteX218" fmla="*/ 1292184 w 1988551"/>
                    <a:gd name="connsiteY218" fmla="*/ 426214 h 1221240"/>
                    <a:gd name="connsiteX219" fmla="*/ 1344961 w 1988551"/>
                    <a:gd name="connsiteY219" fmla="*/ 405322 h 1221240"/>
                    <a:gd name="connsiteX220" fmla="*/ 1342542 w 1988551"/>
                    <a:gd name="connsiteY220" fmla="*/ 348307 h 1221240"/>
                    <a:gd name="connsiteX221" fmla="*/ 1295894 w 1988551"/>
                    <a:gd name="connsiteY221" fmla="*/ 321982 h 1221240"/>
                    <a:gd name="connsiteX222" fmla="*/ 1250713 w 1988551"/>
                    <a:gd name="connsiteY222" fmla="*/ 295038 h 1221240"/>
                    <a:gd name="connsiteX223" fmla="*/ 1267131 w 1988551"/>
                    <a:gd name="connsiteY223" fmla="*/ 206009 h 1221240"/>
                    <a:gd name="connsiteX224" fmla="*/ 1295020 w 1988551"/>
                    <a:gd name="connsiteY224" fmla="*/ 199088 h 1221240"/>
                    <a:gd name="connsiteX225" fmla="*/ 652982 w 1988551"/>
                    <a:gd name="connsiteY225" fmla="*/ 330018 h 1221240"/>
                    <a:gd name="connsiteX226" fmla="*/ 624867 w 1988551"/>
                    <a:gd name="connsiteY226" fmla="*/ 348980 h 1221240"/>
                    <a:gd name="connsiteX227" fmla="*/ 610880 w 1988551"/>
                    <a:gd name="connsiteY227" fmla="*/ 436069 h 1221240"/>
                    <a:gd name="connsiteX228" fmla="*/ 631866 w 1988551"/>
                    <a:gd name="connsiteY228" fmla="*/ 474386 h 1221240"/>
                    <a:gd name="connsiteX229" fmla="*/ 681503 w 1988551"/>
                    <a:gd name="connsiteY229" fmla="*/ 470966 h 1221240"/>
                    <a:gd name="connsiteX230" fmla="*/ 690048 w 1988551"/>
                    <a:gd name="connsiteY230" fmla="*/ 458120 h 1221240"/>
                    <a:gd name="connsiteX231" fmla="*/ 700261 w 1988551"/>
                    <a:gd name="connsiteY231" fmla="*/ 368103 h 1221240"/>
                    <a:gd name="connsiteX232" fmla="*/ 692705 w 1988551"/>
                    <a:gd name="connsiteY232" fmla="*/ 337069 h 1221240"/>
                    <a:gd name="connsiteX233" fmla="*/ 684612 w 1988551"/>
                    <a:gd name="connsiteY233" fmla="*/ 328956 h 1221240"/>
                    <a:gd name="connsiteX234" fmla="*/ 652982 w 1988551"/>
                    <a:gd name="connsiteY234" fmla="*/ 330018 h 1221240"/>
                    <a:gd name="connsiteX235" fmla="*/ 915140 w 1988551"/>
                    <a:gd name="connsiteY235" fmla="*/ 256036 h 1221240"/>
                    <a:gd name="connsiteX236" fmla="*/ 958497 w 1988551"/>
                    <a:gd name="connsiteY236" fmla="*/ 278774 h 1221240"/>
                    <a:gd name="connsiteX237" fmla="*/ 972081 w 1988551"/>
                    <a:gd name="connsiteY237" fmla="*/ 347327 h 1221240"/>
                    <a:gd name="connsiteX238" fmla="*/ 966664 w 1988551"/>
                    <a:gd name="connsiteY238" fmla="*/ 448116 h 1221240"/>
                    <a:gd name="connsiteX239" fmla="*/ 971129 w 1988551"/>
                    <a:gd name="connsiteY239" fmla="*/ 509498 h 1221240"/>
                    <a:gd name="connsiteX240" fmla="*/ 981283 w 1988551"/>
                    <a:gd name="connsiteY240" fmla="*/ 532125 h 1221240"/>
                    <a:gd name="connsiteX241" fmla="*/ 995489 w 1988551"/>
                    <a:gd name="connsiteY241" fmla="*/ 538116 h 1221240"/>
                    <a:gd name="connsiteX242" fmla="*/ 1005122 w 1988551"/>
                    <a:gd name="connsiteY242" fmla="*/ 527248 h 1221240"/>
                    <a:gd name="connsiteX243" fmla="*/ 1001100 w 1988551"/>
                    <a:gd name="connsiteY243" fmla="*/ 506401 h 1221240"/>
                    <a:gd name="connsiteX244" fmla="*/ 1001732 w 1988551"/>
                    <a:gd name="connsiteY244" fmla="*/ 497909 h 1221240"/>
                    <a:gd name="connsiteX245" fmla="*/ 1012085 w 1988551"/>
                    <a:gd name="connsiteY245" fmla="*/ 487906 h 1221240"/>
                    <a:gd name="connsiteX246" fmla="*/ 1026972 w 1988551"/>
                    <a:gd name="connsiteY246" fmla="*/ 489495 h 1221240"/>
                    <a:gd name="connsiteX247" fmla="*/ 1033146 w 1988551"/>
                    <a:gd name="connsiteY247" fmla="*/ 545536 h 1221240"/>
                    <a:gd name="connsiteX248" fmla="*/ 955914 w 1988551"/>
                    <a:gd name="connsiteY248" fmla="*/ 552270 h 1221240"/>
                    <a:gd name="connsiteX249" fmla="*/ 937852 w 1988551"/>
                    <a:gd name="connsiteY249" fmla="*/ 498858 h 1221240"/>
                    <a:gd name="connsiteX250" fmla="*/ 938502 w 1988551"/>
                    <a:gd name="connsiteY250" fmla="*/ 407595 h 1221240"/>
                    <a:gd name="connsiteX251" fmla="*/ 932338 w 1988551"/>
                    <a:gd name="connsiteY251" fmla="*/ 310168 h 1221240"/>
                    <a:gd name="connsiteX252" fmla="*/ 929658 w 1988551"/>
                    <a:gd name="connsiteY252" fmla="*/ 302972 h 1221240"/>
                    <a:gd name="connsiteX253" fmla="*/ 893207 w 1988551"/>
                    <a:gd name="connsiteY253" fmla="*/ 298292 h 1221240"/>
                    <a:gd name="connsiteX254" fmla="*/ 879140 w 1988551"/>
                    <a:gd name="connsiteY254" fmla="*/ 343424 h 1221240"/>
                    <a:gd name="connsiteX255" fmla="*/ 880696 w 1988551"/>
                    <a:gd name="connsiteY255" fmla="*/ 363484 h 1221240"/>
                    <a:gd name="connsiteX256" fmla="*/ 896991 w 1988551"/>
                    <a:gd name="connsiteY256" fmla="*/ 468315 h 1221240"/>
                    <a:gd name="connsiteX257" fmla="*/ 889793 w 1988551"/>
                    <a:gd name="connsiteY257" fmla="*/ 479780 h 1221240"/>
                    <a:gd name="connsiteX258" fmla="*/ 863781 w 1988551"/>
                    <a:gd name="connsiteY258" fmla="*/ 463131 h 1221240"/>
                    <a:gd name="connsiteX259" fmla="*/ 844227 w 1988551"/>
                    <a:gd name="connsiteY259" fmla="*/ 337333 h 1221240"/>
                    <a:gd name="connsiteX260" fmla="*/ 842894 w 1988551"/>
                    <a:gd name="connsiteY260" fmla="*/ 328756 h 1221240"/>
                    <a:gd name="connsiteX261" fmla="*/ 835530 w 1988551"/>
                    <a:gd name="connsiteY261" fmla="*/ 317798 h 1221240"/>
                    <a:gd name="connsiteX262" fmla="*/ 828989 w 1988551"/>
                    <a:gd name="connsiteY262" fmla="*/ 327209 h 1221240"/>
                    <a:gd name="connsiteX263" fmla="*/ 822440 w 1988551"/>
                    <a:gd name="connsiteY263" fmla="*/ 331545 h 1221240"/>
                    <a:gd name="connsiteX264" fmla="*/ 817629 w 1988551"/>
                    <a:gd name="connsiteY264" fmla="*/ 330731 h 1221240"/>
                    <a:gd name="connsiteX265" fmla="*/ 804129 w 1988551"/>
                    <a:gd name="connsiteY265" fmla="*/ 306671 h 1221240"/>
                    <a:gd name="connsiteX266" fmla="*/ 842583 w 1988551"/>
                    <a:gd name="connsiteY266" fmla="*/ 279026 h 1221240"/>
                    <a:gd name="connsiteX267" fmla="*/ 865617 w 1988551"/>
                    <a:gd name="connsiteY267" fmla="*/ 295357 h 1221240"/>
                    <a:gd name="connsiteX268" fmla="*/ 915140 w 1988551"/>
                    <a:gd name="connsiteY268" fmla="*/ 256036 h 1221240"/>
                    <a:gd name="connsiteX269" fmla="*/ 653612 w 1988551"/>
                    <a:gd name="connsiteY269" fmla="*/ 295295 h 1221240"/>
                    <a:gd name="connsiteX270" fmla="*/ 697093 w 1988551"/>
                    <a:gd name="connsiteY270" fmla="*/ 301249 h 1221240"/>
                    <a:gd name="connsiteX271" fmla="*/ 711193 w 1988551"/>
                    <a:gd name="connsiteY271" fmla="*/ 296520 h 1221240"/>
                    <a:gd name="connsiteX272" fmla="*/ 719077 w 1988551"/>
                    <a:gd name="connsiteY272" fmla="*/ 291976 h 1221240"/>
                    <a:gd name="connsiteX273" fmla="*/ 721422 w 1988551"/>
                    <a:gd name="connsiteY273" fmla="*/ 300787 h 1221240"/>
                    <a:gd name="connsiteX274" fmla="*/ 740566 w 1988551"/>
                    <a:gd name="connsiteY274" fmla="*/ 408884 h 1221240"/>
                    <a:gd name="connsiteX275" fmla="*/ 758330 w 1988551"/>
                    <a:gd name="connsiteY275" fmla="*/ 449068 h 1221240"/>
                    <a:gd name="connsiteX276" fmla="*/ 777981 w 1988551"/>
                    <a:gd name="connsiteY276" fmla="*/ 458702 h 1221240"/>
                    <a:gd name="connsiteX277" fmla="*/ 794235 w 1988551"/>
                    <a:gd name="connsiteY277" fmla="*/ 442707 h 1221240"/>
                    <a:gd name="connsiteX278" fmla="*/ 792186 w 1988551"/>
                    <a:gd name="connsiteY278" fmla="*/ 406912 h 1221240"/>
                    <a:gd name="connsiteX279" fmla="*/ 785401 w 1988551"/>
                    <a:gd name="connsiteY279" fmla="*/ 400939 h 1221240"/>
                    <a:gd name="connsiteX280" fmla="*/ 779411 w 1988551"/>
                    <a:gd name="connsiteY280" fmla="*/ 406360 h 1221240"/>
                    <a:gd name="connsiteX281" fmla="*/ 767687 w 1988551"/>
                    <a:gd name="connsiteY281" fmla="*/ 411306 h 1221240"/>
                    <a:gd name="connsiteX282" fmla="*/ 760160 w 1988551"/>
                    <a:gd name="connsiteY282" fmla="*/ 409352 h 1221240"/>
                    <a:gd name="connsiteX283" fmla="*/ 751331 w 1988551"/>
                    <a:gd name="connsiteY283" fmla="*/ 390227 h 1221240"/>
                    <a:gd name="connsiteX284" fmla="*/ 815556 w 1988551"/>
                    <a:gd name="connsiteY284" fmla="*/ 383954 h 1221240"/>
                    <a:gd name="connsiteX285" fmla="*/ 816439 w 1988551"/>
                    <a:gd name="connsiteY285" fmla="*/ 471270 h 1221240"/>
                    <a:gd name="connsiteX286" fmla="*/ 739894 w 1988551"/>
                    <a:gd name="connsiteY286" fmla="*/ 476140 h 1221240"/>
                    <a:gd name="connsiteX287" fmla="*/ 725504 w 1988551"/>
                    <a:gd name="connsiteY287" fmla="*/ 455147 h 1221240"/>
                    <a:gd name="connsiteX288" fmla="*/ 714094 w 1988551"/>
                    <a:gd name="connsiteY288" fmla="*/ 483468 h 1221240"/>
                    <a:gd name="connsiteX289" fmla="*/ 610190 w 1988551"/>
                    <a:gd name="connsiteY289" fmla="*/ 501961 h 1221240"/>
                    <a:gd name="connsiteX290" fmla="*/ 613842 w 1988551"/>
                    <a:gd name="connsiteY290" fmla="*/ 313214 h 1221240"/>
                    <a:gd name="connsiteX291" fmla="*/ 653612 w 1988551"/>
                    <a:gd name="connsiteY291" fmla="*/ 295295 h 1221240"/>
                    <a:gd name="connsiteX292" fmla="*/ 1038969 w 1988551"/>
                    <a:gd name="connsiteY292" fmla="*/ 45485 h 1221240"/>
                    <a:gd name="connsiteX293" fmla="*/ 1034098 w 1988551"/>
                    <a:gd name="connsiteY293" fmla="*/ 53074 h 1221240"/>
                    <a:gd name="connsiteX294" fmla="*/ 1032240 w 1988551"/>
                    <a:gd name="connsiteY294" fmla="*/ 75031 h 1221240"/>
                    <a:gd name="connsiteX295" fmla="*/ 1037509 w 1988551"/>
                    <a:gd name="connsiteY295" fmla="*/ 181771 h 1221240"/>
                    <a:gd name="connsiteX296" fmla="*/ 1043972 w 1988551"/>
                    <a:gd name="connsiteY296" fmla="*/ 225860 h 1221240"/>
                    <a:gd name="connsiteX297" fmla="*/ 1051093 w 1988551"/>
                    <a:gd name="connsiteY297" fmla="*/ 212650 h 1221240"/>
                    <a:gd name="connsiteX298" fmla="*/ 1059928 w 1988551"/>
                    <a:gd name="connsiteY298" fmla="*/ 74827 h 1221240"/>
                    <a:gd name="connsiteX299" fmla="*/ 1047364 w 1988551"/>
                    <a:gd name="connsiteY299" fmla="*/ 49256 h 1221240"/>
                    <a:gd name="connsiteX300" fmla="*/ 1038969 w 1988551"/>
                    <a:gd name="connsiteY300" fmla="*/ 45485 h 1221240"/>
                    <a:gd name="connsiteX301" fmla="*/ 1030323 w 1988551"/>
                    <a:gd name="connsiteY301" fmla="*/ 1004 h 1221240"/>
                    <a:gd name="connsiteX302" fmla="*/ 1062511 w 1988551"/>
                    <a:gd name="connsiteY302" fmla="*/ 9812 h 1221240"/>
                    <a:gd name="connsiteX303" fmla="*/ 1084866 w 1988551"/>
                    <a:gd name="connsiteY303" fmla="*/ 41864 h 1221240"/>
                    <a:gd name="connsiteX304" fmla="*/ 1065176 w 1988551"/>
                    <a:gd name="connsiteY304" fmla="*/ 253017 h 1221240"/>
                    <a:gd name="connsiteX305" fmla="*/ 1064049 w 1988551"/>
                    <a:gd name="connsiteY305" fmla="*/ 254558 h 1221240"/>
                    <a:gd name="connsiteX306" fmla="*/ 1056103 w 1988551"/>
                    <a:gd name="connsiteY306" fmla="*/ 293859 h 1221240"/>
                    <a:gd name="connsiteX307" fmla="*/ 1065150 w 1988551"/>
                    <a:gd name="connsiteY307" fmla="*/ 330714 h 1221240"/>
                    <a:gd name="connsiteX308" fmla="*/ 1078347 w 1988551"/>
                    <a:gd name="connsiteY308" fmla="*/ 301333 h 1221240"/>
                    <a:gd name="connsiteX309" fmla="*/ 1114082 w 1988551"/>
                    <a:gd name="connsiteY309" fmla="*/ 232336 h 1221240"/>
                    <a:gd name="connsiteX310" fmla="*/ 1152751 w 1988551"/>
                    <a:gd name="connsiteY310" fmla="*/ 211099 h 1221240"/>
                    <a:gd name="connsiteX311" fmla="*/ 1186934 w 1988551"/>
                    <a:gd name="connsiteY311" fmla="*/ 228821 h 1221240"/>
                    <a:gd name="connsiteX312" fmla="*/ 1144388 w 1988551"/>
                    <a:gd name="connsiteY312" fmla="*/ 369541 h 1221240"/>
                    <a:gd name="connsiteX313" fmla="*/ 1119469 w 1988551"/>
                    <a:gd name="connsiteY313" fmla="*/ 377514 h 1221240"/>
                    <a:gd name="connsiteX314" fmla="*/ 1179295 w 1988551"/>
                    <a:gd name="connsiteY314" fmla="*/ 457230 h 1221240"/>
                    <a:gd name="connsiteX315" fmla="*/ 1204402 w 1988551"/>
                    <a:gd name="connsiteY315" fmla="*/ 542147 h 1221240"/>
                    <a:gd name="connsiteX316" fmla="*/ 1220520 w 1988551"/>
                    <a:gd name="connsiteY316" fmla="*/ 570485 h 1221240"/>
                    <a:gd name="connsiteX317" fmla="*/ 1266042 w 1988551"/>
                    <a:gd name="connsiteY317" fmla="*/ 571998 h 1221240"/>
                    <a:gd name="connsiteX318" fmla="*/ 1271757 w 1988551"/>
                    <a:gd name="connsiteY318" fmla="*/ 530897 h 1221240"/>
                    <a:gd name="connsiteX319" fmla="*/ 1257094 w 1988551"/>
                    <a:gd name="connsiteY319" fmla="*/ 523220 h 1221240"/>
                    <a:gd name="connsiteX320" fmla="*/ 1246522 w 1988551"/>
                    <a:gd name="connsiteY320" fmla="*/ 533062 h 1221240"/>
                    <a:gd name="connsiteX321" fmla="*/ 1238520 w 1988551"/>
                    <a:gd name="connsiteY321" fmla="*/ 536844 h 1221240"/>
                    <a:gd name="connsiteX322" fmla="*/ 1225005 w 1988551"/>
                    <a:gd name="connsiteY322" fmla="*/ 531527 h 1221240"/>
                    <a:gd name="connsiteX323" fmla="*/ 1217865 w 1988551"/>
                    <a:gd name="connsiteY323" fmla="*/ 514482 h 1221240"/>
                    <a:gd name="connsiteX324" fmla="*/ 1295110 w 1988551"/>
                    <a:gd name="connsiteY324" fmla="*/ 506575 h 1221240"/>
                    <a:gd name="connsiteX325" fmla="*/ 1304497 w 1988551"/>
                    <a:gd name="connsiteY325" fmla="*/ 573243 h 1221240"/>
                    <a:gd name="connsiteX326" fmla="*/ 1256982 w 1988551"/>
                    <a:gd name="connsiteY326" fmla="*/ 611667 h 1221240"/>
                    <a:gd name="connsiteX327" fmla="*/ 1182259 w 1988551"/>
                    <a:gd name="connsiteY327" fmla="*/ 571746 h 1221240"/>
                    <a:gd name="connsiteX328" fmla="*/ 1163016 w 1988551"/>
                    <a:gd name="connsiteY328" fmla="*/ 513247 h 1221240"/>
                    <a:gd name="connsiteX329" fmla="*/ 1129570 w 1988551"/>
                    <a:gd name="connsiteY329" fmla="*/ 422404 h 1221240"/>
                    <a:gd name="connsiteX330" fmla="*/ 1081530 w 1988551"/>
                    <a:gd name="connsiteY330" fmla="*/ 387120 h 1221240"/>
                    <a:gd name="connsiteX331" fmla="*/ 1094795 w 1988551"/>
                    <a:gd name="connsiteY331" fmla="*/ 438545 h 1221240"/>
                    <a:gd name="connsiteX332" fmla="*/ 1087406 w 1988551"/>
                    <a:gd name="connsiteY332" fmla="*/ 450039 h 1221240"/>
                    <a:gd name="connsiteX333" fmla="*/ 1076030 w 1988551"/>
                    <a:gd name="connsiteY333" fmla="*/ 452198 h 1221240"/>
                    <a:gd name="connsiteX334" fmla="*/ 1060999 w 1988551"/>
                    <a:gd name="connsiteY334" fmla="*/ 443408 h 1221240"/>
                    <a:gd name="connsiteX335" fmla="*/ 1009711 w 1988551"/>
                    <a:gd name="connsiteY335" fmla="*/ 223963 h 1221240"/>
                    <a:gd name="connsiteX336" fmla="*/ 1000641 w 1988551"/>
                    <a:gd name="connsiteY336" fmla="*/ 58860 h 1221240"/>
                    <a:gd name="connsiteX337" fmla="*/ 1007481 w 1988551"/>
                    <a:gd name="connsiteY337" fmla="*/ 25002 h 1221240"/>
                    <a:gd name="connsiteX338" fmla="*/ 1030323 w 1988551"/>
                    <a:gd name="connsiteY338" fmla="*/ 1004 h 1221240"/>
                    <a:gd name="connsiteX339" fmla="*/ 447675 w 1988551"/>
                    <a:gd name="connsiteY339" fmla="*/ 124069 h 1221240"/>
                    <a:gd name="connsiteX340" fmla="*/ 437517 w 1988551"/>
                    <a:gd name="connsiteY340" fmla="*/ 130772 h 1221240"/>
                    <a:gd name="connsiteX341" fmla="*/ 431419 w 1988551"/>
                    <a:gd name="connsiteY341" fmla="*/ 151827 h 1221240"/>
                    <a:gd name="connsiteX342" fmla="*/ 437368 w 1988551"/>
                    <a:gd name="connsiteY342" fmla="*/ 242845 h 1221240"/>
                    <a:gd name="connsiteX343" fmla="*/ 445921 w 1988551"/>
                    <a:gd name="connsiteY343" fmla="*/ 235073 h 1221240"/>
                    <a:gd name="connsiteX344" fmla="*/ 466962 w 1988551"/>
                    <a:gd name="connsiteY344" fmla="*/ 166994 h 1221240"/>
                    <a:gd name="connsiteX345" fmla="*/ 456920 w 1988551"/>
                    <a:gd name="connsiteY345" fmla="*/ 131270 h 1221240"/>
                    <a:gd name="connsiteX346" fmla="*/ 447675 w 1988551"/>
                    <a:gd name="connsiteY346" fmla="*/ 124069 h 1221240"/>
                    <a:gd name="connsiteX347" fmla="*/ 288379 w 1988551"/>
                    <a:gd name="connsiteY347" fmla="*/ 127015 h 1221240"/>
                    <a:gd name="connsiteX348" fmla="*/ 346886 w 1988551"/>
                    <a:gd name="connsiteY348" fmla="*/ 150521 h 1221240"/>
                    <a:gd name="connsiteX349" fmla="*/ 360521 w 1988551"/>
                    <a:gd name="connsiteY349" fmla="*/ 252057 h 1221240"/>
                    <a:gd name="connsiteX350" fmla="*/ 303119 w 1988551"/>
                    <a:gd name="connsiteY350" fmla="*/ 298459 h 1221240"/>
                    <a:gd name="connsiteX351" fmla="*/ 260272 w 1988551"/>
                    <a:gd name="connsiteY351" fmla="*/ 301605 h 1221240"/>
                    <a:gd name="connsiteX352" fmla="*/ 254914 w 1988551"/>
                    <a:gd name="connsiteY352" fmla="*/ 307319 h 1221240"/>
                    <a:gd name="connsiteX353" fmla="*/ 268470 w 1988551"/>
                    <a:gd name="connsiteY353" fmla="*/ 387003 h 1221240"/>
                    <a:gd name="connsiteX354" fmla="*/ 301901 w 1988551"/>
                    <a:gd name="connsiteY354" fmla="*/ 534265 h 1221240"/>
                    <a:gd name="connsiteX355" fmla="*/ 295286 w 1988551"/>
                    <a:gd name="connsiteY355" fmla="*/ 599711 h 1221240"/>
                    <a:gd name="connsiteX356" fmla="*/ 217546 w 1988551"/>
                    <a:gd name="connsiteY356" fmla="*/ 647127 h 1221240"/>
                    <a:gd name="connsiteX357" fmla="*/ 172738 w 1988551"/>
                    <a:gd name="connsiteY357" fmla="*/ 606266 h 1221240"/>
                    <a:gd name="connsiteX358" fmla="*/ 183790 w 1988551"/>
                    <a:gd name="connsiteY358" fmla="*/ 526660 h 1221240"/>
                    <a:gd name="connsiteX359" fmla="*/ 191808 w 1988551"/>
                    <a:gd name="connsiteY359" fmla="*/ 524242 h 1221240"/>
                    <a:gd name="connsiteX360" fmla="*/ 212226 w 1988551"/>
                    <a:gd name="connsiteY360" fmla="*/ 536295 h 1221240"/>
                    <a:gd name="connsiteX361" fmla="*/ 206450 w 1988551"/>
                    <a:gd name="connsiteY361" fmla="*/ 556909 h 1221240"/>
                    <a:gd name="connsiteX362" fmla="*/ 203253 w 1988551"/>
                    <a:gd name="connsiteY362" fmla="*/ 594105 h 1221240"/>
                    <a:gd name="connsiteX363" fmla="*/ 228465 w 1988551"/>
                    <a:gd name="connsiteY363" fmla="*/ 614392 h 1221240"/>
                    <a:gd name="connsiteX364" fmla="*/ 255845 w 1988551"/>
                    <a:gd name="connsiteY364" fmla="*/ 595886 h 1221240"/>
                    <a:gd name="connsiteX365" fmla="*/ 266786 w 1988551"/>
                    <a:gd name="connsiteY365" fmla="*/ 549483 h 1221240"/>
                    <a:gd name="connsiteX366" fmla="*/ 261570 w 1988551"/>
                    <a:gd name="connsiteY366" fmla="*/ 495830 h 1221240"/>
                    <a:gd name="connsiteX367" fmla="*/ 226910 w 1988551"/>
                    <a:gd name="connsiteY367" fmla="*/ 359497 h 1221240"/>
                    <a:gd name="connsiteX368" fmla="*/ 220222 w 1988551"/>
                    <a:gd name="connsiteY368" fmla="*/ 292604 h 1221240"/>
                    <a:gd name="connsiteX369" fmla="*/ 216187 w 1988551"/>
                    <a:gd name="connsiteY369" fmla="*/ 281714 h 1221240"/>
                    <a:gd name="connsiteX370" fmla="*/ 167640 w 1988551"/>
                    <a:gd name="connsiteY370" fmla="*/ 240653 h 1221240"/>
                    <a:gd name="connsiteX371" fmla="*/ 119531 w 1988551"/>
                    <a:gd name="connsiteY371" fmla="*/ 217484 h 1221240"/>
                    <a:gd name="connsiteX372" fmla="*/ 48362 w 1988551"/>
                    <a:gd name="connsiteY372" fmla="*/ 246895 h 1221240"/>
                    <a:gd name="connsiteX373" fmla="*/ 33715 w 1988551"/>
                    <a:gd name="connsiteY373" fmla="*/ 315932 h 1221240"/>
                    <a:gd name="connsiteX374" fmla="*/ 38449 w 1988551"/>
                    <a:gd name="connsiteY374" fmla="*/ 332571 h 1221240"/>
                    <a:gd name="connsiteX375" fmla="*/ 101585 w 1988551"/>
                    <a:gd name="connsiteY375" fmla="*/ 361993 h 1221240"/>
                    <a:gd name="connsiteX376" fmla="*/ 145833 w 1988551"/>
                    <a:gd name="connsiteY376" fmla="*/ 326421 h 1221240"/>
                    <a:gd name="connsiteX377" fmla="*/ 153851 w 1988551"/>
                    <a:gd name="connsiteY377" fmla="*/ 324003 h 1221240"/>
                    <a:gd name="connsiteX378" fmla="*/ 161352 w 1988551"/>
                    <a:gd name="connsiteY378" fmla="*/ 328303 h 1221240"/>
                    <a:gd name="connsiteX379" fmla="*/ 166131 w 1988551"/>
                    <a:gd name="connsiteY379" fmla="*/ 355279 h 1221240"/>
                    <a:gd name="connsiteX380" fmla="*/ 96858 w 1988551"/>
                    <a:gd name="connsiteY380" fmla="*/ 396890 h 1221240"/>
                    <a:gd name="connsiteX381" fmla="*/ 10683 w 1988551"/>
                    <a:gd name="connsiteY381" fmla="*/ 348598 h 1221240"/>
                    <a:gd name="connsiteX382" fmla="*/ 30720 w 1988551"/>
                    <a:gd name="connsiteY382" fmla="*/ 218794 h 1221240"/>
                    <a:gd name="connsiteX383" fmla="*/ 176767 w 1988551"/>
                    <a:gd name="connsiteY383" fmla="*/ 206439 h 1221240"/>
                    <a:gd name="connsiteX384" fmla="*/ 220499 w 1988551"/>
                    <a:gd name="connsiteY384" fmla="*/ 244150 h 1221240"/>
                    <a:gd name="connsiteX385" fmla="*/ 240438 w 1988551"/>
                    <a:gd name="connsiteY385" fmla="*/ 259400 h 1221240"/>
                    <a:gd name="connsiteX386" fmla="*/ 288845 w 1988551"/>
                    <a:gd name="connsiteY386" fmla="*/ 266907 h 1221240"/>
                    <a:gd name="connsiteX387" fmla="*/ 331670 w 1988551"/>
                    <a:gd name="connsiteY387" fmla="*/ 202079 h 1221240"/>
                    <a:gd name="connsiteX388" fmla="*/ 325794 w 1988551"/>
                    <a:gd name="connsiteY388" fmla="*/ 176834 h 1221240"/>
                    <a:gd name="connsiteX389" fmla="*/ 300133 w 1988551"/>
                    <a:gd name="connsiteY389" fmla="*/ 159935 h 1221240"/>
                    <a:gd name="connsiteX390" fmla="*/ 271917 w 1988551"/>
                    <a:gd name="connsiteY390" fmla="*/ 179352 h 1221240"/>
                    <a:gd name="connsiteX391" fmla="*/ 260358 w 1988551"/>
                    <a:gd name="connsiteY391" fmla="*/ 186615 h 1221240"/>
                    <a:gd name="connsiteX392" fmla="*/ 249841 w 1988551"/>
                    <a:gd name="connsiteY392" fmla="*/ 185516 h 1221240"/>
                    <a:gd name="connsiteX393" fmla="*/ 240317 w 1988551"/>
                    <a:gd name="connsiteY393" fmla="*/ 171965 h 1221240"/>
                    <a:gd name="connsiteX394" fmla="*/ 288379 w 1988551"/>
                    <a:gd name="connsiteY394" fmla="*/ 127015 h 1221240"/>
                    <a:gd name="connsiteX395" fmla="*/ 439775 w 1988551"/>
                    <a:gd name="connsiteY395" fmla="*/ 92551 h 1221240"/>
                    <a:gd name="connsiteX396" fmla="*/ 483166 w 1988551"/>
                    <a:gd name="connsiteY396" fmla="*/ 109232 h 1221240"/>
                    <a:gd name="connsiteX397" fmla="*/ 500410 w 1988551"/>
                    <a:gd name="connsiteY397" fmla="*/ 173703 h 1221240"/>
                    <a:gd name="connsiteX398" fmla="*/ 445771 w 1988551"/>
                    <a:gd name="connsiteY398" fmla="*/ 280580 h 1221240"/>
                    <a:gd name="connsiteX399" fmla="*/ 441742 w 1988551"/>
                    <a:gd name="connsiteY399" fmla="*/ 292333 h 1221240"/>
                    <a:gd name="connsiteX400" fmla="*/ 451992 w 1988551"/>
                    <a:gd name="connsiteY400" fmla="*/ 358282 h 1221240"/>
                    <a:gd name="connsiteX401" fmla="*/ 489825 w 1988551"/>
                    <a:gd name="connsiteY401" fmla="*/ 317850 h 1221240"/>
                    <a:gd name="connsiteX402" fmla="*/ 544639 w 1988551"/>
                    <a:gd name="connsiteY402" fmla="*/ 342710 h 1221240"/>
                    <a:gd name="connsiteX403" fmla="*/ 553320 w 1988551"/>
                    <a:gd name="connsiteY403" fmla="*/ 427447 h 1221240"/>
                    <a:gd name="connsiteX404" fmla="*/ 544596 w 1988551"/>
                    <a:gd name="connsiteY404" fmla="*/ 560959 h 1221240"/>
                    <a:gd name="connsiteX405" fmla="*/ 551793 w 1988551"/>
                    <a:gd name="connsiteY405" fmla="*/ 624845 h 1221240"/>
                    <a:gd name="connsiteX406" fmla="*/ 582098 w 1988551"/>
                    <a:gd name="connsiteY406" fmla="*/ 657809 h 1221240"/>
                    <a:gd name="connsiteX407" fmla="*/ 627429 w 1988551"/>
                    <a:gd name="connsiteY407" fmla="*/ 639246 h 1221240"/>
                    <a:gd name="connsiteX408" fmla="*/ 636715 w 1988551"/>
                    <a:gd name="connsiteY408" fmla="*/ 593490 h 1221240"/>
                    <a:gd name="connsiteX409" fmla="*/ 625022 w 1988551"/>
                    <a:gd name="connsiteY409" fmla="*/ 581058 h 1221240"/>
                    <a:gd name="connsiteX410" fmla="*/ 612014 w 1988551"/>
                    <a:gd name="connsiteY410" fmla="*/ 590303 h 1221240"/>
                    <a:gd name="connsiteX411" fmla="*/ 601166 w 1988551"/>
                    <a:gd name="connsiteY411" fmla="*/ 593355 h 1221240"/>
                    <a:gd name="connsiteX412" fmla="*/ 593636 w 1988551"/>
                    <a:gd name="connsiteY412" fmla="*/ 588865 h 1221240"/>
                    <a:gd name="connsiteX413" fmla="*/ 589437 w 1988551"/>
                    <a:gd name="connsiteY413" fmla="*/ 566873 h 1221240"/>
                    <a:gd name="connsiteX414" fmla="*/ 630515 w 1988551"/>
                    <a:gd name="connsiteY414" fmla="*/ 548580 h 1221240"/>
                    <a:gd name="connsiteX415" fmla="*/ 667466 w 1988551"/>
                    <a:gd name="connsiteY415" fmla="*/ 582855 h 1221240"/>
                    <a:gd name="connsiteX416" fmla="*/ 587079 w 1988551"/>
                    <a:gd name="connsiteY416" fmla="*/ 692367 h 1221240"/>
                    <a:gd name="connsiteX417" fmla="*/ 525217 w 1988551"/>
                    <a:gd name="connsiteY417" fmla="*/ 642249 h 1221240"/>
                    <a:gd name="connsiteX418" fmla="*/ 513220 w 1988551"/>
                    <a:gd name="connsiteY418" fmla="*/ 547487 h 1221240"/>
                    <a:gd name="connsiteX419" fmla="*/ 521396 w 1988551"/>
                    <a:gd name="connsiteY419" fmla="*/ 400396 h 1221240"/>
                    <a:gd name="connsiteX420" fmla="*/ 518655 w 1988551"/>
                    <a:gd name="connsiteY420" fmla="*/ 363927 h 1221240"/>
                    <a:gd name="connsiteX421" fmla="*/ 494510 w 1988551"/>
                    <a:gd name="connsiteY421" fmla="*/ 350502 h 1221240"/>
                    <a:gd name="connsiteX422" fmla="*/ 479744 w 1988551"/>
                    <a:gd name="connsiteY422" fmla="*/ 360996 h 1221240"/>
                    <a:gd name="connsiteX423" fmla="*/ 463057 w 1988551"/>
                    <a:gd name="connsiteY423" fmla="*/ 419419 h 1221240"/>
                    <a:gd name="connsiteX424" fmla="*/ 488242 w 1988551"/>
                    <a:gd name="connsiteY424" fmla="*/ 526187 h 1221240"/>
                    <a:gd name="connsiteX425" fmla="*/ 482523 w 1988551"/>
                    <a:gd name="connsiteY425" fmla="*/ 535861 h 1221240"/>
                    <a:gd name="connsiteX426" fmla="*/ 477817 w 1988551"/>
                    <a:gd name="connsiteY426" fmla="*/ 536982 h 1221240"/>
                    <a:gd name="connsiteX427" fmla="*/ 451909 w 1988551"/>
                    <a:gd name="connsiteY427" fmla="*/ 522269 h 1221240"/>
                    <a:gd name="connsiteX428" fmla="*/ 412040 w 1988551"/>
                    <a:gd name="connsiteY428" fmla="*/ 308467 h 1221240"/>
                    <a:gd name="connsiteX429" fmla="*/ 403612 w 1988551"/>
                    <a:gd name="connsiteY429" fmla="*/ 301969 h 1221240"/>
                    <a:gd name="connsiteX430" fmla="*/ 365505 w 1988551"/>
                    <a:gd name="connsiteY430" fmla="*/ 306721 h 1221240"/>
                    <a:gd name="connsiteX431" fmla="*/ 358792 w 1988551"/>
                    <a:gd name="connsiteY431" fmla="*/ 299956 h 1221240"/>
                    <a:gd name="connsiteX432" fmla="*/ 359739 w 1988551"/>
                    <a:gd name="connsiteY432" fmla="*/ 277165 h 1221240"/>
                    <a:gd name="connsiteX433" fmla="*/ 379621 w 1988551"/>
                    <a:gd name="connsiteY433" fmla="*/ 274464 h 1221240"/>
                    <a:gd name="connsiteX434" fmla="*/ 405898 w 1988551"/>
                    <a:gd name="connsiteY434" fmla="*/ 243832 h 1221240"/>
                    <a:gd name="connsiteX435" fmla="*/ 399551 w 1988551"/>
                    <a:gd name="connsiteY435" fmla="*/ 160294 h 1221240"/>
                    <a:gd name="connsiteX436" fmla="*/ 405358 w 1988551"/>
                    <a:gd name="connsiteY436" fmla="*/ 122302 h 1221240"/>
                    <a:gd name="connsiteX437" fmla="*/ 439775 w 1988551"/>
                    <a:gd name="connsiteY437" fmla="*/ 92551 h 12212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  <a:cxn ang="0">
                      <a:pos x="connsiteX191" y="connsiteY191"/>
                    </a:cxn>
                    <a:cxn ang="0">
                      <a:pos x="connsiteX192" y="connsiteY192"/>
                    </a:cxn>
                    <a:cxn ang="0">
                      <a:pos x="connsiteX193" y="connsiteY193"/>
                    </a:cxn>
                    <a:cxn ang="0">
                      <a:pos x="connsiteX194" y="connsiteY194"/>
                    </a:cxn>
                    <a:cxn ang="0">
                      <a:pos x="connsiteX195" y="connsiteY195"/>
                    </a:cxn>
                    <a:cxn ang="0">
                      <a:pos x="connsiteX196" y="connsiteY196"/>
                    </a:cxn>
                    <a:cxn ang="0">
                      <a:pos x="connsiteX197" y="connsiteY197"/>
                    </a:cxn>
                    <a:cxn ang="0">
                      <a:pos x="connsiteX198" y="connsiteY198"/>
                    </a:cxn>
                    <a:cxn ang="0">
                      <a:pos x="connsiteX199" y="connsiteY199"/>
                    </a:cxn>
                    <a:cxn ang="0">
                      <a:pos x="connsiteX200" y="connsiteY200"/>
                    </a:cxn>
                    <a:cxn ang="0">
                      <a:pos x="connsiteX201" y="connsiteY201"/>
                    </a:cxn>
                    <a:cxn ang="0">
                      <a:pos x="connsiteX202" y="connsiteY202"/>
                    </a:cxn>
                    <a:cxn ang="0">
                      <a:pos x="connsiteX203" y="connsiteY203"/>
                    </a:cxn>
                    <a:cxn ang="0">
                      <a:pos x="connsiteX204" y="connsiteY204"/>
                    </a:cxn>
                    <a:cxn ang="0">
                      <a:pos x="connsiteX205" y="connsiteY205"/>
                    </a:cxn>
                    <a:cxn ang="0">
                      <a:pos x="connsiteX206" y="connsiteY206"/>
                    </a:cxn>
                    <a:cxn ang="0">
                      <a:pos x="connsiteX207" y="connsiteY207"/>
                    </a:cxn>
                    <a:cxn ang="0">
                      <a:pos x="connsiteX208" y="connsiteY208"/>
                    </a:cxn>
                    <a:cxn ang="0">
                      <a:pos x="connsiteX209" y="connsiteY209"/>
                    </a:cxn>
                    <a:cxn ang="0">
                      <a:pos x="connsiteX210" y="connsiteY210"/>
                    </a:cxn>
                    <a:cxn ang="0">
                      <a:pos x="connsiteX211" y="connsiteY211"/>
                    </a:cxn>
                    <a:cxn ang="0">
                      <a:pos x="connsiteX212" y="connsiteY212"/>
                    </a:cxn>
                    <a:cxn ang="0">
                      <a:pos x="connsiteX213" y="connsiteY213"/>
                    </a:cxn>
                    <a:cxn ang="0">
                      <a:pos x="connsiteX214" y="connsiteY214"/>
                    </a:cxn>
                    <a:cxn ang="0">
                      <a:pos x="connsiteX215" y="connsiteY215"/>
                    </a:cxn>
                    <a:cxn ang="0">
                      <a:pos x="connsiteX216" y="connsiteY216"/>
                    </a:cxn>
                    <a:cxn ang="0">
                      <a:pos x="connsiteX217" y="connsiteY217"/>
                    </a:cxn>
                    <a:cxn ang="0">
                      <a:pos x="connsiteX218" y="connsiteY218"/>
                    </a:cxn>
                    <a:cxn ang="0">
                      <a:pos x="connsiteX219" y="connsiteY219"/>
                    </a:cxn>
                    <a:cxn ang="0">
                      <a:pos x="connsiteX220" y="connsiteY220"/>
                    </a:cxn>
                    <a:cxn ang="0">
                      <a:pos x="connsiteX221" y="connsiteY221"/>
                    </a:cxn>
                    <a:cxn ang="0">
                      <a:pos x="connsiteX222" y="connsiteY222"/>
                    </a:cxn>
                    <a:cxn ang="0">
                      <a:pos x="connsiteX223" y="connsiteY223"/>
                    </a:cxn>
                    <a:cxn ang="0">
                      <a:pos x="connsiteX224" y="connsiteY224"/>
                    </a:cxn>
                    <a:cxn ang="0">
                      <a:pos x="connsiteX225" y="connsiteY225"/>
                    </a:cxn>
                    <a:cxn ang="0">
                      <a:pos x="connsiteX226" y="connsiteY226"/>
                    </a:cxn>
                    <a:cxn ang="0">
                      <a:pos x="connsiteX227" y="connsiteY227"/>
                    </a:cxn>
                    <a:cxn ang="0">
                      <a:pos x="connsiteX228" y="connsiteY228"/>
                    </a:cxn>
                    <a:cxn ang="0">
                      <a:pos x="connsiteX229" y="connsiteY229"/>
                    </a:cxn>
                    <a:cxn ang="0">
                      <a:pos x="connsiteX230" y="connsiteY230"/>
                    </a:cxn>
                    <a:cxn ang="0">
                      <a:pos x="connsiteX231" y="connsiteY231"/>
                    </a:cxn>
                    <a:cxn ang="0">
                      <a:pos x="connsiteX232" y="connsiteY232"/>
                    </a:cxn>
                    <a:cxn ang="0">
                      <a:pos x="connsiteX233" y="connsiteY233"/>
                    </a:cxn>
                    <a:cxn ang="0">
                      <a:pos x="connsiteX234" y="connsiteY234"/>
                    </a:cxn>
                    <a:cxn ang="0">
                      <a:pos x="connsiteX235" y="connsiteY235"/>
                    </a:cxn>
                    <a:cxn ang="0">
                      <a:pos x="connsiteX236" y="connsiteY236"/>
                    </a:cxn>
                    <a:cxn ang="0">
                      <a:pos x="connsiteX237" y="connsiteY237"/>
                    </a:cxn>
                    <a:cxn ang="0">
                      <a:pos x="connsiteX238" y="connsiteY238"/>
                    </a:cxn>
                    <a:cxn ang="0">
                      <a:pos x="connsiteX239" y="connsiteY239"/>
                    </a:cxn>
                    <a:cxn ang="0">
                      <a:pos x="connsiteX240" y="connsiteY240"/>
                    </a:cxn>
                    <a:cxn ang="0">
                      <a:pos x="connsiteX241" y="connsiteY241"/>
                    </a:cxn>
                    <a:cxn ang="0">
                      <a:pos x="connsiteX242" y="connsiteY242"/>
                    </a:cxn>
                    <a:cxn ang="0">
                      <a:pos x="connsiteX243" y="connsiteY243"/>
                    </a:cxn>
                    <a:cxn ang="0">
                      <a:pos x="connsiteX244" y="connsiteY244"/>
                    </a:cxn>
                    <a:cxn ang="0">
                      <a:pos x="connsiteX245" y="connsiteY245"/>
                    </a:cxn>
                    <a:cxn ang="0">
                      <a:pos x="connsiteX246" y="connsiteY246"/>
                    </a:cxn>
                    <a:cxn ang="0">
                      <a:pos x="connsiteX247" y="connsiteY247"/>
                    </a:cxn>
                    <a:cxn ang="0">
                      <a:pos x="connsiteX248" y="connsiteY248"/>
                    </a:cxn>
                    <a:cxn ang="0">
                      <a:pos x="connsiteX249" y="connsiteY249"/>
                    </a:cxn>
                    <a:cxn ang="0">
                      <a:pos x="connsiteX250" y="connsiteY250"/>
                    </a:cxn>
                    <a:cxn ang="0">
                      <a:pos x="connsiteX251" y="connsiteY251"/>
                    </a:cxn>
                    <a:cxn ang="0">
                      <a:pos x="connsiteX252" y="connsiteY252"/>
                    </a:cxn>
                    <a:cxn ang="0">
                      <a:pos x="connsiteX253" y="connsiteY253"/>
                    </a:cxn>
                    <a:cxn ang="0">
                      <a:pos x="connsiteX254" y="connsiteY254"/>
                    </a:cxn>
                    <a:cxn ang="0">
                      <a:pos x="connsiteX255" y="connsiteY255"/>
                    </a:cxn>
                    <a:cxn ang="0">
                      <a:pos x="connsiteX256" y="connsiteY256"/>
                    </a:cxn>
                    <a:cxn ang="0">
                      <a:pos x="connsiteX257" y="connsiteY257"/>
                    </a:cxn>
                    <a:cxn ang="0">
                      <a:pos x="connsiteX258" y="connsiteY258"/>
                    </a:cxn>
                    <a:cxn ang="0">
                      <a:pos x="connsiteX259" y="connsiteY259"/>
                    </a:cxn>
                    <a:cxn ang="0">
                      <a:pos x="connsiteX260" y="connsiteY260"/>
                    </a:cxn>
                    <a:cxn ang="0">
                      <a:pos x="connsiteX261" y="connsiteY261"/>
                    </a:cxn>
                    <a:cxn ang="0">
                      <a:pos x="connsiteX262" y="connsiteY262"/>
                    </a:cxn>
                    <a:cxn ang="0">
                      <a:pos x="connsiteX263" y="connsiteY263"/>
                    </a:cxn>
                    <a:cxn ang="0">
                      <a:pos x="connsiteX264" y="connsiteY264"/>
                    </a:cxn>
                    <a:cxn ang="0">
                      <a:pos x="connsiteX265" y="connsiteY265"/>
                    </a:cxn>
                    <a:cxn ang="0">
                      <a:pos x="connsiteX266" y="connsiteY266"/>
                    </a:cxn>
                    <a:cxn ang="0">
                      <a:pos x="connsiteX267" y="connsiteY267"/>
                    </a:cxn>
                    <a:cxn ang="0">
                      <a:pos x="connsiteX268" y="connsiteY268"/>
                    </a:cxn>
                    <a:cxn ang="0">
                      <a:pos x="connsiteX269" y="connsiteY269"/>
                    </a:cxn>
                    <a:cxn ang="0">
                      <a:pos x="connsiteX270" y="connsiteY270"/>
                    </a:cxn>
                    <a:cxn ang="0">
                      <a:pos x="connsiteX271" y="connsiteY271"/>
                    </a:cxn>
                    <a:cxn ang="0">
                      <a:pos x="connsiteX272" y="connsiteY272"/>
                    </a:cxn>
                    <a:cxn ang="0">
                      <a:pos x="connsiteX273" y="connsiteY273"/>
                    </a:cxn>
                    <a:cxn ang="0">
                      <a:pos x="connsiteX274" y="connsiteY274"/>
                    </a:cxn>
                    <a:cxn ang="0">
                      <a:pos x="connsiteX275" y="connsiteY275"/>
                    </a:cxn>
                    <a:cxn ang="0">
                      <a:pos x="connsiteX276" y="connsiteY276"/>
                    </a:cxn>
                    <a:cxn ang="0">
                      <a:pos x="connsiteX277" y="connsiteY277"/>
                    </a:cxn>
                    <a:cxn ang="0">
                      <a:pos x="connsiteX278" y="connsiteY278"/>
                    </a:cxn>
                    <a:cxn ang="0">
                      <a:pos x="connsiteX279" y="connsiteY279"/>
                    </a:cxn>
                    <a:cxn ang="0">
                      <a:pos x="connsiteX280" y="connsiteY280"/>
                    </a:cxn>
                    <a:cxn ang="0">
                      <a:pos x="connsiteX281" y="connsiteY281"/>
                    </a:cxn>
                    <a:cxn ang="0">
                      <a:pos x="connsiteX282" y="connsiteY282"/>
                    </a:cxn>
                    <a:cxn ang="0">
                      <a:pos x="connsiteX283" y="connsiteY283"/>
                    </a:cxn>
                    <a:cxn ang="0">
                      <a:pos x="connsiteX284" y="connsiteY284"/>
                    </a:cxn>
                    <a:cxn ang="0">
                      <a:pos x="connsiteX285" y="connsiteY285"/>
                    </a:cxn>
                    <a:cxn ang="0">
                      <a:pos x="connsiteX286" y="connsiteY286"/>
                    </a:cxn>
                    <a:cxn ang="0">
                      <a:pos x="connsiteX287" y="connsiteY287"/>
                    </a:cxn>
                    <a:cxn ang="0">
                      <a:pos x="connsiteX288" y="connsiteY288"/>
                    </a:cxn>
                    <a:cxn ang="0">
                      <a:pos x="connsiteX289" y="connsiteY289"/>
                    </a:cxn>
                    <a:cxn ang="0">
                      <a:pos x="connsiteX290" y="connsiteY290"/>
                    </a:cxn>
                    <a:cxn ang="0">
                      <a:pos x="connsiteX291" y="connsiteY291"/>
                    </a:cxn>
                    <a:cxn ang="0">
                      <a:pos x="connsiteX292" y="connsiteY292"/>
                    </a:cxn>
                    <a:cxn ang="0">
                      <a:pos x="connsiteX293" y="connsiteY293"/>
                    </a:cxn>
                    <a:cxn ang="0">
                      <a:pos x="connsiteX294" y="connsiteY294"/>
                    </a:cxn>
                    <a:cxn ang="0">
                      <a:pos x="connsiteX295" y="connsiteY295"/>
                    </a:cxn>
                    <a:cxn ang="0">
                      <a:pos x="connsiteX296" y="connsiteY296"/>
                    </a:cxn>
                    <a:cxn ang="0">
                      <a:pos x="connsiteX297" y="connsiteY297"/>
                    </a:cxn>
                    <a:cxn ang="0">
                      <a:pos x="connsiteX298" y="connsiteY298"/>
                    </a:cxn>
                    <a:cxn ang="0">
                      <a:pos x="connsiteX299" y="connsiteY299"/>
                    </a:cxn>
                    <a:cxn ang="0">
                      <a:pos x="connsiteX300" y="connsiteY300"/>
                    </a:cxn>
                    <a:cxn ang="0">
                      <a:pos x="connsiteX301" y="connsiteY301"/>
                    </a:cxn>
                    <a:cxn ang="0">
                      <a:pos x="connsiteX302" y="connsiteY302"/>
                    </a:cxn>
                    <a:cxn ang="0">
                      <a:pos x="connsiteX303" y="connsiteY303"/>
                    </a:cxn>
                    <a:cxn ang="0">
                      <a:pos x="connsiteX304" y="connsiteY304"/>
                    </a:cxn>
                    <a:cxn ang="0">
                      <a:pos x="connsiteX305" y="connsiteY305"/>
                    </a:cxn>
                    <a:cxn ang="0">
                      <a:pos x="connsiteX306" y="connsiteY306"/>
                    </a:cxn>
                    <a:cxn ang="0">
                      <a:pos x="connsiteX307" y="connsiteY307"/>
                    </a:cxn>
                    <a:cxn ang="0">
                      <a:pos x="connsiteX308" y="connsiteY308"/>
                    </a:cxn>
                    <a:cxn ang="0">
                      <a:pos x="connsiteX309" y="connsiteY309"/>
                    </a:cxn>
                    <a:cxn ang="0">
                      <a:pos x="connsiteX310" y="connsiteY310"/>
                    </a:cxn>
                    <a:cxn ang="0">
                      <a:pos x="connsiteX311" y="connsiteY311"/>
                    </a:cxn>
                    <a:cxn ang="0">
                      <a:pos x="connsiteX312" y="connsiteY312"/>
                    </a:cxn>
                    <a:cxn ang="0">
                      <a:pos x="connsiteX313" y="connsiteY313"/>
                    </a:cxn>
                    <a:cxn ang="0">
                      <a:pos x="connsiteX314" y="connsiteY314"/>
                    </a:cxn>
                    <a:cxn ang="0">
                      <a:pos x="connsiteX315" y="connsiteY315"/>
                    </a:cxn>
                    <a:cxn ang="0">
                      <a:pos x="connsiteX316" y="connsiteY316"/>
                    </a:cxn>
                    <a:cxn ang="0">
                      <a:pos x="connsiteX317" y="connsiteY317"/>
                    </a:cxn>
                    <a:cxn ang="0">
                      <a:pos x="connsiteX318" y="connsiteY318"/>
                    </a:cxn>
                    <a:cxn ang="0">
                      <a:pos x="connsiteX319" y="connsiteY319"/>
                    </a:cxn>
                    <a:cxn ang="0">
                      <a:pos x="connsiteX320" y="connsiteY320"/>
                    </a:cxn>
                    <a:cxn ang="0">
                      <a:pos x="connsiteX321" y="connsiteY321"/>
                    </a:cxn>
                    <a:cxn ang="0">
                      <a:pos x="connsiteX322" y="connsiteY322"/>
                    </a:cxn>
                    <a:cxn ang="0">
                      <a:pos x="connsiteX323" y="connsiteY323"/>
                    </a:cxn>
                    <a:cxn ang="0">
                      <a:pos x="connsiteX324" y="connsiteY324"/>
                    </a:cxn>
                    <a:cxn ang="0">
                      <a:pos x="connsiteX325" y="connsiteY325"/>
                    </a:cxn>
                    <a:cxn ang="0">
                      <a:pos x="connsiteX326" y="connsiteY326"/>
                    </a:cxn>
                    <a:cxn ang="0">
                      <a:pos x="connsiteX327" y="connsiteY327"/>
                    </a:cxn>
                    <a:cxn ang="0">
                      <a:pos x="connsiteX328" y="connsiteY328"/>
                    </a:cxn>
                    <a:cxn ang="0">
                      <a:pos x="connsiteX329" y="connsiteY329"/>
                    </a:cxn>
                    <a:cxn ang="0">
                      <a:pos x="connsiteX330" y="connsiteY330"/>
                    </a:cxn>
                    <a:cxn ang="0">
                      <a:pos x="connsiteX331" y="connsiteY331"/>
                    </a:cxn>
                    <a:cxn ang="0">
                      <a:pos x="connsiteX332" y="connsiteY332"/>
                    </a:cxn>
                    <a:cxn ang="0">
                      <a:pos x="connsiteX333" y="connsiteY333"/>
                    </a:cxn>
                    <a:cxn ang="0">
                      <a:pos x="connsiteX334" y="connsiteY334"/>
                    </a:cxn>
                    <a:cxn ang="0">
                      <a:pos x="connsiteX335" y="connsiteY335"/>
                    </a:cxn>
                    <a:cxn ang="0">
                      <a:pos x="connsiteX336" y="connsiteY336"/>
                    </a:cxn>
                    <a:cxn ang="0">
                      <a:pos x="connsiteX337" y="connsiteY337"/>
                    </a:cxn>
                    <a:cxn ang="0">
                      <a:pos x="connsiteX338" y="connsiteY338"/>
                    </a:cxn>
                    <a:cxn ang="0">
                      <a:pos x="connsiteX339" y="connsiteY339"/>
                    </a:cxn>
                    <a:cxn ang="0">
                      <a:pos x="connsiteX340" y="connsiteY340"/>
                    </a:cxn>
                    <a:cxn ang="0">
                      <a:pos x="connsiteX341" y="connsiteY341"/>
                    </a:cxn>
                    <a:cxn ang="0">
                      <a:pos x="connsiteX342" y="connsiteY342"/>
                    </a:cxn>
                    <a:cxn ang="0">
                      <a:pos x="connsiteX343" y="connsiteY343"/>
                    </a:cxn>
                    <a:cxn ang="0">
                      <a:pos x="connsiteX344" y="connsiteY344"/>
                    </a:cxn>
                    <a:cxn ang="0">
                      <a:pos x="connsiteX345" y="connsiteY345"/>
                    </a:cxn>
                    <a:cxn ang="0">
                      <a:pos x="connsiteX346" y="connsiteY346"/>
                    </a:cxn>
                    <a:cxn ang="0">
                      <a:pos x="connsiteX347" y="connsiteY347"/>
                    </a:cxn>
                    <a:cxn ang="0">
                      <a:pos x="connsiteX348" y="connsiteY348"/>
                    </a:cxn>
                    <a:cxn ang="0">
                      <a:pos x="connsiteX349" y="connsiteY349"/>
                    </a:cxn>
                    <a:cxn ang="0">
                      <a:pos x="connsiteX350" y="connsiteY350"/>
                    </a:cxn>
                    <a:cxn ang="0">
                      <a:pos x="connsiteX351" y="connsiteY351"/>
                    </a:cxn>
                    <a:cxn ang="0">
                      <a:pos x="connsiteX352" y="connsiteY352"/>
                    </a:cxn>
                    <a:cxn ang="0">
                      <a:pos x="connsiteX353" y="connsiteY353"/>
                    </a:cxn>
                    <a:cxn ang="0">
                      <a:pos x="connsiteX354" y="connsiteY354"/>
                    </a:cxn>
                    <a:cxn ang="0">
                      <a:pos x="connsiteX355" y="connsiteY355"/>
                    </a:cxn>
                    <a:cxn ang="0">
                      <a:pos x="connsiteX356" y="connsiteY356"/>
                    </a:cxn>
                    <a:cxn ang="0">
                      <a:pos x="connsiteX357" y="connsiteY357"/>
                    </a:cxn>
                    <a:cxn ang="0">
                      <a:pos x="connsiteX358" y="connsiteY358"/>
                    </a:cxn>
                    <a:cxn ang="0">
                      <a:pos x="connsiteX359" y="connsiteY359"/>
                    </a:cxn>
                    <a:cxn ang="0">
                      <a:pos x="connsiteX360" y="connsiteY360"/>
                    </a:cxn>
                    <a:cxn ang="0">
                      <a:pos x="connsiteX361" y="connsiteY361"/>
                    </a:cxn>
                    <a:cxn ang="0">
                      <a:pos x="connsiteX362" y="connsiteY362"/>
                    </a:cxn>
                    <a:cxn ang="0">
                      <a:pos x="connsiteX363" y="connsiteY363"/>
                    </a:cxn>
                    <a:cxn ang="0">
                      <a:pos x="connsiteX364" y="connsiteY364"/>
                    </a:cxn>
                    <a:cxn ang="0">
                      <a:pos x="connsiteX365" y="connsiteY365"/>
                    </a:cxn>
                    <a:cxn ang="0">
                      <a:pos x="connsiteX366" y="connsiteY366"/>
                    </a:cxn>
                    <a:cxn ang="0">
                      <a:pos x="connsiteX367" y="connsiteY367"/>
                    </a:cxn>
                    <a:cxn ang="0">
                      <a:pos x="connsiteX368" y="connsiteY368"/>
                    </a:cxn>
                    <a:cxn ang="0">
                      <a:pos x="connsiteX369" y="connsiteY369"/>
                    </a:cxn>
                    <a:cxn ang="0">
                      <a:pos x="connsiteX370" y="connsiteY370"/>
                    </a:cxn>
                    <a:cxn ang="0">
                      <a:pos x="connsiteX371" y="connsiteY371"/>
                    </a:cxn>
                    <a:cxn ang="0">
                      <a:pos x="connsiteX372" y="connsiteY372"/>
                    </a:cxn>
                    <a:cxn ang="0">
                      <a:pos x="connsiteX373" y="connsiteY373"/>
                    </a:cxn>
                    <a:cxn ang="0">
                      <a:pos x="connsiteX374" y="connsiteY374"/>
                    </a:cxn>
                    <a:cxn ang="0">
                      <a:pos x="connsiteX375" y="connsiteY375"/>
                    </a:cxn>
                    <a:cxn ang="0">
                      <a:pos x="connsiteX376" y="connsiteY376"/>
                    </a:cxn>
                    <a:cxn ang="0">
                      <a:pos x="connsiteX377" y="connsiteY377"/>
                    </a:cxn>
                    <a:cxn ang="0">
                      <a:pos x="connsiteX378" y="connsiteY378"/>
                    </a:cxn>
                    <a:cxn ang="0">
                      <a:pos x="connsiteX379" y="connsiteY379"/>
                    </a:cxn>
                    <a:cxn ang="0">
                      <a:pos x="connsiteX380" y="connsiteY380"/>
                    </a:cxn>
                    <a:cxn ang="0">
                      <a:pos x="connsiteX381" y="connsiteY381"/>
                    </a:cxn>
                    <a:cxn ang="0">
                      <a:pos x="connsiteX382" y="connsiteY382"/>
                    </a:cxn>
                    <a:cxn ang="0">
                      <a:pos x="connsiteX383" y="connsiteY383"/>
                    </a:cxn>
                    <a:cxn ang="0">
                      <a:pos x="connsiteX384" y="connsiteY384"/>
                    </a:cxn>
                    <a:cxn ang="0">
                      <a:pos x="connsiteX385" y="connsiteY385"/>
                    </a:cxn>
                    <a:cxn ang="0">
                      <a:pos x="connsiteX386" y="connsiteY386"/>
                    </a:cxn>
                    <a:cxn ang="0">
                      <a:pos x="connsiteX387" y="connsiteY387"/>
                    </a:cxn>
                    <a:cxn ang="0">
                      <a:pos x="connsiteX388" y="connsiteY388"/>
                    </a:cxn>
                    <a:cxn ang="0">
                      <a:pos x="connsiteX389" y="connsiteY389"/>
                    </a:cxn>
                    <a:cxn ang="0">
                      <a:pos x="connsiteX390" y="connsiteY390"/>
                    </a:cxn>
                    <a:cxn ang="0">
                      <a:pos x="connsiteX391" y="connsiteY391"/>
                    </a:cxn>
                    <a:cxn ang="0">
                      <a:pos x="connsiteX392" y="connsiteY392"/>
                    </a:cxn>
                    <a:cxn ang="0">
                      <a:pos x="connsiteX393" y="connsiteY393"/>
                    </a:cxn>
                    <a:cxn ang="0">
                      <a:pos x="connsiteX394" y="connsiteY394"/>
                    </a:cxn>
                    <a:cxn ang="0">
                      <a:pos x="connsiteX395" y="connsiteY395"/>
                    </a:cxn>
                    <a:cxn ang="0">
                      <a:pos x="connsiteX396" y="connsiteY396"/>
                    </a:cxn>
                    <a:cxn ang="0">
                      <a:pos x="connsiteX397" y="connsiteY397"/>
                    </a:cxn>
                    <a:cxn ang="0">
                      <a:pos x="connsiteX398" y="connsiteY398"/>
                    </a:cxn>
                    <a:cxn ang="0">
                      <a:pos x="connsiteX399" y="connsiteY399"/>
                    </a:cxn>
                    <a:cxn ang="0">
                      <a:pos x="connsiteX400" y="connsiteY400"/>
                    </a:cxn>
                    <a:cxn ang="0">
                      <a:pos x="connsiteX401" y="connsiteY401"/>
                    </a:cxn>
                    <a:cxn ang="0">
                      <a:pos x="connsiteX402" y="connsiteY402"/>
                    </a:cxn>
                    <a:cxn ang="0">
                      <a:pos x="connsiteX403" y="connsiteY403"/>
                    </a:cxn>
                    <a:cxn ang="0">
                      <a:pos x="connsiteX404" y="connsiteY404"/>
                    </a:cxn>
                    <a:cxn ang="0">
                      <a:pos x="connsiteX405" y="connsiteY405"/>
                    </a:cxn>
                    <a:cxn ang="0">
                      <a:pos x="connsiteX406" y="connsiteY406"/>
                    </a:cxn>
                    <a:cxn ang="0">
                      <a:pos x="connsiteX407" y="connsiteY407"/>
                    </a:cxn>
                    <a:cxn ang="0">
                      <a:pos x="connsiteX408" y="connsiteY408"/>
                    </a:cxn>
                    <a:cxn ang="0">
                      <a:pos x="connsiteX409" y="connsiteY409"/>
                    </a:cxn>
                    <a:cxn ang="0">
                      <a:pos x="connsiteX410" y="connsiteY410"/>
                    </a:cxn>
                    <a:cxn ang="0">
                      <a:pos x="connsiteX411" y="connsiteY411"/>
                    </a:cxn>
                    <a:cxn ang="0">
                      <a:pos x="connsiteX412" y="connsiteY412"/>
                    </a:cxn>
                    <a:cxn ang="0">
                      <a:pos x="connsiteX413" y="connsiteY413"/>
                    </a:cxn>
                    <a:cxn ang="0">
                      <a:pos x="connsiteX414" y="connsiteY414"/>
                    </a:cxn>
                    <a:cxn ang="0">
                      <a:pos x="connsiteX415" y="connsiteY415"/>
                    </a:cxn>
                    <a:cxn ang="0">
                      <a:pos x="connsiteX416" y="connsiteY416"/>
                    </a:cxn>
                    <a:cxn ang="0">
                      <a:pos x="connsiteX417" y="connsiteY417"/>
                    </a:cxn>
                    <a:cxn ang="0">
                      <a:pos x="connsiteX418" y="connsiteY418"/>
                    </a:cxn>
                    <a:cxn ang="0">
                      <a:pos x="connsiteX419" y="connsiteY419"/>
                    </a:cxn>
                    <a:cxn ang="0">
                      <a:pos x="connsiteX420" y="connsiteY420"/>
                    </a:cxn>
                    <a:cxn ang="0">
                      <a:pos x="connsiteX421" y="connsiteY421"/>
                    </a:cxn>
                    <a:cxn ang="0">
                      <a:pos x="connsiteX422" y="connsiteY422"/>
                    </a:cxn>
                    <a:cxn ang="0">
                      <a:pos x="connsiteX423" y="connsiteY423"/>
                    </a:cxn>
                    <a:cxn ang="0">
                      <a:pos x="connsiteX424" y="connsiteY424"/>
                    </a:cxn>
                    <a:cxn ang="0">
                      <a:pos x="connsiteX425" y="connsiteY425"/>
                    </a:cxn>
                    <a:cxn ang="0">
                      <a:pos x="connsiteX426" y="connsiteY426"/>
                    </a:cxn>
                    <a:cxn ang="0">
                      <a:pos x="connsiteX427" y="connsiteY427"/>
                    </a:cxn>
                    <a:cxn ang="0">
                      <a:pos x="connsiteX428" y="connsiteY428"/>
                    </a:cxn>
                    <a:cxn ang="0">
                      <a:pos x="connsiteX429" y="connsiteY429"/>
                    </a:cxn>
                    <a:cxn ang="0">
                      <a:pos x="connsiteX430" y="connsiteY430"/>
                    </a:cxn>
                    <a:cxn ang="0">
                      <a:pos x="connsiteX431" y="connsiteY431"/>
                    </a:cxn>
                    <a:cxn ang="0">
                      <a:pos x="connsiteX432" y="connsiteY432"/>
                    </a:cxn>
                    <a:cxn ang="0">
                      <a:pos x="connsiteX433" y="connsiteY433"/>
                    </a:cxn>
                    <a:cxn ang="0">
                      <a:pos x="connsiteX434" y="connsiteY434"/>
                    </a:cxn>
                    <a:cxn ang="0">
                      <a:pos x="connsiteX435" y="connsiteY435"/>
                    </a:cxn>
                    <a:cxn ang="0">
                      <a:pos x="connsiteX436" y="connsiteY436"/>
                    </a:cxn>
                    <a:cxn ang="0">
                      <a:pos x="connsiteX437" y="connsiteY437"/>
                    </a:cxn>
                  </a:cxnLst>
                  <a:rect l="l" t="t" r="r" b="b"/>
                  <a:pathLst>
                    <a:path w="1988551" h="1221240">
                      <a:moveTo>
                        <a:pt x="1877028" y="1044592"/>
                      </a:moveTo>
                      <a:cubicBezTo>
                        <a:pt x="1868347" y="1052115"/>
                        <a:pt x="1859475" y="1059445"/>
                        <a:pt x="1851180" y="1067354"/>
                      </a:cubicBezTo>
                      <a:cubicBezTo>
                        <a:pt x="1825140" y="1091851"/>
                        <a:pt x="1800450" y="1117505"/>
                        <a:pt x="1781739" y="1148175"/>
                      </a:cubicBezTo>
                      <a:cubicBezTo>
                        <a:pt x="1775953" y="1157434"/>
                        <a:pt x="1771130" y="1167271"/>
                        <a:pt x="1772481" y="1178845"/>
                      </a:cubicBezTo>
                      <a:cubicBezTo>
                        <a:pt x="1773059" y="1185017"/>
                        <a:pt x="1775952" y="1188103"/>
                        <a:pt x="1782318" y="1188297"/>
                      </a:cubicBezTo>
                      <a:cubicBezTo>
                        <a:pt x="1791384" y="1188682"/>
                        <a:pt x="1798713" y="1185017"/>
                        <a:pt x="1805272" y="1179616"/>
                      </a:cubicBezTo>
                      <a:cubicBezTo>
                        <a:pt x="1815688" y="1171322"/>
                        <a:pt x="1824175" y="1161292"/>
                        <a:pt x="1831312" y="1150104"/>
                      </a:cubicBezTo>
                      <a:cubicBezTo>
                        <a:pt x="1852337" y="1117506"/>
                        <a:pt x="1866612" y="1082013"/>
                        <a:pt x="1877028" y="1044592"/>
                      </a:cubicBezTo>
                      <a:close/>
                      <a:moveTo>
                        <a:pt x="946132" y="1043048"/>
                      </a:moveTo>
                      <a:cubicBezTo>
                        <a:pt x="928001" y="1057708"/>
                        <a:pt x="912763" y="1071403"/>
                        <a:pt x="898681" y="1086063"/>
                      </a:cubicBezTo>
                      <a:cubicBezTo>
                        <a:pt x="878427" y="1107281"/>
                        <a:pt x="858560" y="1128692"/>
                        <a:pt x="844865" y="1154925"/>
                      </a:cubicBezTo>
                      <a:cubicBezTo>
                        <a:pt x="841199" y="1161676"/>
                        <a:pt x="838692" y="1168814"/>
                        <a:pt x="839078" y="1176915"/>
                      </a:cubicBezTo>
                      <a:cubicBezTo>
                        <a:pt x="839464" y="1185595"/>
                        <a:pt x="843707" y="1188874"/>
                        <a:pt x="852002" y="1188295"/>
                      </a:cubicBezTo>
                      <a:cubicBezTo>
                        <a:pt x="865311" y="1187331"/>
                        <a:pt x="874184" y="1178844"/>
                        <a:pt x="882671" y="1169971"/>
                      </a:cubicBezTo>
                      <a:cubicBezTo>
                        <a:pt x="896173" y="1155504"/>
                        <a:pt x="906011" y="1138529"/>
                        <a:pt x="914884" y="1120976"/>
                      </a:cubicBezTo>
                      <a:cubicBezTo>
                        <a:pt x="927036" y="1096672"/>
                        <a:pt x="937260" y="1071596"/>
                        <a:pt x="946132" y="1043048"/>
                      </a:cubicBezTo>
                      <a:close/>
                      <a:moveTo>
                        <a:pt x="1829528" y="809843"/>
                      </a:moveTo>
                      <a:cubicBezTo>
                        <a:pt x="1839559" y="808445"/>
                        <a:pt x="1849830" y="808686"/>
                        <a:pt x="1860246" y="810422"/>
                      </a:cubicBezTo>
                      <a:cubicBezTo>
                        <a:pt x="1882428" y="814087"/>
                        <a:pt x="1897474" y="827975"/>
                        <a:pt x="1908083" y="847264"/>
                      </a:cubicBezTo>
                      <a:cubicBezTo>
                        <a:pt x="1918692" y="866939"/>
                        <a:pt x="1922164" y="888350"/>
                        <a:pt x="1923514" y="910340"/>
                      </a:cubicBezTo>
                      <a:cubicBezTo>
                        <a:pt x="1924286" y="923263"/>
                        <a:pt x="1925829" y="936187"/>
                        <a:pt x="1924672" y="949497"/>
                      </a:cubicBezTo>
                      <a:cubicBezTo>
                        <a:pt x="1938946" y="931558"/>
                        <a:pt x="1949362" y="912075"/>
                        <a:pt x="1955920" y="890472"/>
                      </a:cubicBezTo>
                      <a:cubicBezTo>
                        <a:pt x="1959778" y="877934"/>
                        <a:pt x="1959585" y="877934"/>
                        <a:pt x="1972316" y="881213"/>
                      </a:cubicBezTo>
                      <a:cubicBezTo>
                        <a:pt x="1991026" y="886036"/>
                        <a:pt x="1990834" y="885842"/>
                        <a:pt x="1985240" y="904360"/>
                      </a:cubicBezTo>
                      <a:cubicBezTo>
                        <a:pt x="1974244" y="939080"/>
                        <a:pt x="1953991" y="968207"/>
                        <a:pt x="1929687" y="994826"/>
                      </a:cubicBezTo>
                      <a:cubicBezTo>
                        <a:pt x="1924093" y="1000999"/>
                        <a:pt x="1921200" y="1007750"/>
                        <a:pt x="1919464" y="1015852"/>
                      </a:cubicBezTo>
                      <a:cubicBezTo>
                        <a:pt x="1906154" y="1077770"/>
                        <a:pt x="1884358" y="1136023"/>
                        <a:pt x="1843272" y="1185403"/>
                      </a:cubicBezTo>
                      <a:cubicBezTo>
                        <a:pt x="1829962" y="1201413"/>
                        <a:pt x="1814531" y="1215108"/>
                        <a:pt x="1793312" y="1219738"/>
                      </a:cubicBezTo>
                      <a:cubicBezTo>
                        <a:pt x="1758785" y="1227261"/>
                        <a:pt x="1735445" y="1205849"/>
                        <a:pt x="1739882" y="1170936"/>
                      </a:cubicBezTo>
                      <a:cubicBezTo>
                        <a:pt x="1742004" y="1154155"/>
                        <a:pt x="1748948" y="1139495"/>
                        <a:pt x="1758206" y="1125800"/>
                      </a:cubicBezTo>
                      <a:cubicBezTo>
                        <a:pt x="1784440" y="1086257"/>
                        <a:pt x="1818581" y="1054237"/>
                        <a:pt x="1853495" y="1022796"/>
                      </a:cubicBezTo>
                      <a:cubicBezTo>
                        <a:pt x="1862561" y="1014694"/>
                        <a:pt x="1871434" y="1006207"/>
                        <a:pt x="1880886" y="998491"/>
                      </a:cubicBezTo>
                      <a:cubicBezTo>
                        <a:pt x="1887637" y="992897"/>
                        <a:pt x="1891494" y="986532"/>
                        <a:pt x="1892073" y="977466"/>
                      </a:cubicBezTo>
                      <a:cubicBezTo>
                        <a:pt x="1894195" y="945639"/>
                        <a:pt x="1895159" y="913812"/>
                        <a:pt x="1884744" y="882949"/>
                      </a:cubicBezTo>
                      <a:cubicBezTo>
                        <a:pt x="1871434" y="843214"/>
                        <a:pt x="1846165" y="830868"/>
                        <a:pt x="1806623" y="853822"/>
                      </a:cubicBezTo>
                      <a:cubicBezTo>
                        <a:pt x="1762257" y="879284"/>
                        <a:pt x="1744318" y="921527"/>
                        <a:pt x="1746440" y="971872"/>
                      </a:cubicBezTo>
                      <a:cubicBezTo>
                        <a:pt x="1747405" y="995212"/>
                        <a:pt x="1760328" y="1006014"/>
                        <a:pt x="1780582" y="1004857"/>
                      </a:cubicBezTo>
                      <a:cubicBezTo>
                        <a:pt x="1791384" y="1004278"/>
                        <a:pt x="1799292" y="998491"/>
                        <a:pt x="1805079" y="989811"/>
                      </a:cubicBezTo>
                      <a:cubicBezTo>
                        <a:pt x="1817810" y="970908"/>
                        <a:pt x="1821475" y="948918"/>
                        <a:pt x="1825140" y="927121"/>
                      </a:cubicBezTo>
                      <a:cubicBezTo>
                        <a:pt x="1826490" y="918827"/>
                        <a:pt x="1828033" y="910725"/>
                        <a:pt x="1829190" y="902431"/>
                      </a:cubicBezTo>
                      <a:cubicBezTo>
                        <a:pt x="1829769" y="897609"/>
                        <a:pt x="1831891" y="896259"/>
                        <a:pt x="1836906" y="896452"/>
                      </a:cubicBezTo>
                      <a:cubicBezTo>
                        <a:pt x="1864297" y="897609"/>
                        <a:pt x="1864297" y="897416"/>
                        <a:pt x="1860053" y="924806"/>
                      </a:cubicBezTo>
                      <a:cubicBezTo>
                        <a:pt x="1856003" y="950654"/>
                        <a:pt x="1849444" y="975730"/>
                        <a:pt x="1835170" y="998105"/>
                      </a:cubicBezTo>
                      <a:cubicBezTo>
                        <a:pt x="1821089" y="1020095"/>
                        <a:pt x="1802957" y="1036105"/>
                        <a:pt x="1774410" y="1035912"/>
                      </a:cubicBezTo>
                      <a:cubicBezTo>
                        <a:pt x="1752420" y="1035719"/>
                        <a:pt x="1736217" y="1026074"/>
                        <a:pt x="1725029" y="1007750"/>
                      </a:cubicBezTo>
                      <a:cubicBezTo>
                        <a:pt x="1710563" y="983832"/>
                        <a:pt x="1709212" y="957791"/>
                        <a:pt x="1715385" y="931365"/>
                      </a:cubicBezTo>
                      <a:cubicBezTo>
                        <a:pt x="1727151" y="881599"/>
                        <a:pt x="1753963" y="842828"/>
                        <a:pt x="1800257" y="819102"/>
                      </a:cubicBezTo>
                      <a:cubicBezTo>
                        <a:pt x="1809709" y="814280"/>
                        <a:pt x="1819498" y="811241"/>
                        <a:pt x="1829528" y="809843"/>
                      </a:cubicBezTo>
                      <a:close/>
                      <a:moveTo>
                        <a:pt x="1551234" y="823345"/>
                      </a:moveTo>
                      <a:cubicBezTo>
                        <a:pt x="1565701" y="822959"/>
                        <a:pt x="1576503" y="830096"/>
                        <a:pt x="1582675" y="844949"/>
                      </a:cubicBezTo>
                      <a:cubicBezTo>
                        <a:pt x="1591934" y="830675"/>
                        <a:pt x="1603122" y="821416"/>
                        <a:pt x="1617781" y="816594"/>
                      </a:cubicBezTo>
                      <a:cubicBezTo>
                        <a:pt x="1651538" y="805599"/>
                        <a:pt x="1676806" y="822380"/>
                        <a:pt x="1680471" y="857680"/>
                      </a:cubicBezTo>
                      <a:cubicBezTo>
                        <a:pt x="1684522" y="897223"/>
                        <a:pt x="1677963" y="935801"/>
                        <a:pt x="1667741" y="973800"/>
                      </a:cubicBezTo>
                      <a:cubicBezTo>
                        <a:pt x="1659639" y="1004277"/>
                        <a:pt x="1653659" y="1035140"/>
                        <a:pt x="1653852" y="1066967"/>
                      </a:cubicBezTo>
                      <a:cubicBezTo>
                        <a:pt x="1653852" y="1075840"/>
                        <a:pt x="1655203" y="1084327"/>
                        <a:pt x="1658675" y="1092429"/>
                      </a:cubicBezTo>
                      <a:cubicBezTo>
                        <a:pt x="1661761" y="1099566"/>
                        <a:pt x="1665811" y="1106510"/>
                        <a:pt x="1674877" y="1104774"/>
                      </a:cubicBezTo>
                      <a:cubicBezTo>
                        <a:pt x="1683750" y="1103230"/>
                        <a:pt x="1686065" y="1095322"/>
                        <a:pt x="1687416" y="1087413"/>
                      </a:cubicBezTo>
                      <a:cubicBezTo>
                        <a:pt x="1687801" y="1085292"/>
                        <a:pt x="1686836" y="1082977"/>
                        <a:pt x="1686836" y="1080855"/>
                      </a:cubicBezTo>
                      <a:cubicBezTo>
                        <a:pt x="1687030" y="1076226"/>
                        <a:pt x="1680278" y="1072368"/>
                        <a:pt x="1683943" y="1068703"/>
                      </a:cubicBezTo>
                      <a:cubicBezTo>
                        <a:pt x="1690115" y="1062916"/>
                        <a:pt x="1697638" y="1058480"/>
                        <a:pt x="1704968" y="1053658"/>
                      </a:cubicBezTo>
                      <a:cubicBezTo>
                        <a:pt x="1707090" y="1052307"/>
                        <a:pt x="1708247" y="1054622"/>
                        <a:pt x="1709598" y="1055780"/>
                      </a:cubicBezTo>
                      <a:cubicBezTo>
                        <a:pt x="1717892" y="1066003"/>
                        <a:pt x="1722136" y="1101108"/>
                        <a:pt x="1710369" y="1117505"/>
                      </a:cubicBezTo>
                      <a:cubicBezTo>
                        <a:pt x="1698410" y="1133901"/>
                        <a:pt x="1678156" y="1141616"/>
                        <a:pt x="1658481" y="1135829"/>
                      </a:cubicBezTo>
                      <a:cubicBezTo>
                        <a:pt x="1645365" y="1131971"/>
                        <a:pt x="1637070" y="1123099"/>
                        <a:pt x="1631862" y="1111139"/>
                      </a:cubicBezTo>
                      <a:cubicBezTo>
                        <a:pt x="1622025" y="1088764"/>
                        <a:pt x="1621832" y="1065038"/>
                        <a:pt x="1623375" y="1041119"/>
                      </a:cubicBezTo>
                      <a:cubicBezTo>
                        <a:pt x="1625690" y="1005242"/>
                        <a:pt x="1638035" y="971486"/>
                        <a:pt x="1644207" y="936379"/>
                      </a:cubicBezTo>
                      <a:cubicBezTo>
                        <a:pt x="1648258" y="912846"/>
                        <a:pt x="1649416" y="889121"/>
                        <a:pt x="1645558" y="865395"/>
                      </a:cubicBezTo>
                      <a:cubicBezTo>
                        <a:pt x="1644208" y="857487"/>
                        <a:pt x="1641892" y="849385"/>
                        <a:pt x="1632826" y="846492"/>
                      </a:cubicBezTo>
                      <a:cubicBezTo>
                        <a:pt x="1622797" y="843213"/>
                        <a:pt x="1614309" y="846492"/>
                        <a:pt x="1607558" y="854015"/>
                      </a:cubicBezTo>
                      <a:cubicBezTo>
                        <a:pt x="1593863" y="868868"/>
                        <a:pt x="1587690" y="886999"/>
                        <a:pt x="1587497" y="906867"/>
                      </a:cubicBezTo>
                      <a:cubicBezTo>
                        <a:pt x="1587304" y="944481"/>
                        <a:pt x="1587304" y="982095"/>
                        <a:pt x="1587690" y="1019709"/>
                      </a:cubicBezTo>
                      <a:cubicBezTo>
                        <a:pt x="1587884" y="1027424"/>
                        <a:pt x="1585568" y="1030125"/>
                        <a:pt x="1577853" y="1030896"/>
                      </a:cubicBezTo>
                      <a:cubicBezTo>
                        <a:pt x="1555092" y="1033018"/>
                        <a:pt x="1555092" y="1033404"/>
                        <a:pt x="1555092" y="1011029"/>
                      </a:cubicBezTo>
                      <a:cubicBezTo>
                        <a:pt x="1555092" y="967242"/>
                        <a:pt x="1555092" y="923649"/>
                        <a:pt x="1555092" y="879862"/>
                      </a:cubicBezTo>
                      <a:cubicBezTo>
                        <a:pt x="1555092" y="876583"/>
                        <a:pt x="1554899" y="873497"/>
                        <a:pt x="1554898" y="870218"/>
                      </a:cubicBezTo>
                      <a:cubicBezTo>
                        <a:pt x="1554899" y="866746"/>
                        <a:pt x="1553741" y="863466"/>
                        <a:pt x="1550270" y="862502"/>
                      </a:cubicBezTo>
                      <a:cubicBezTo>
                        <a:pt x="1546412" y="861345"/>
                        <a:pt x="1543712" y="864431"/>
                        <a:pt x="1543132" y="867517"/>
                      </a:cubicBezTo>
                      <a:cubicBezTo>
                        <a:pt x="1541010" y="876776"/>
                        <a:pt x="1535803" y="875040"/>
                        <a:pt x="1529630" y="872340"/>
                      </a:cubicBezTo>
                      <a:cubicBezTo>
                        <a:pt x="1526737" y="870989"/>
                        <a:pt x="1523651" y="869832"/>
                        <a:pt x="1520564" y="869060"/>
                      </a:cubicBezTo>
                      <a:cubicBezTo>
                        <a:pt x="1515163" y="867517"/>
                        <a:pt x="1513234" y="864431"/>
                        <a:pt x="1515549" y="859030"/>
                      </a:cubicBezTo>
                      <a:cubicBezTo>
                        <a:pt x="1517092" y="855365"/>
                        <a:pt x="1518057" y="851121"/>
                        <a:pt x="1519985" y="847457"/>
                      </a:cubicBezTo>
                      <a:cubicBezTo>
                        <a:pt x="1526543" y="834533"/>
                        <a:pt x="1535610" y="823924"/>
                        <a:pt x="1551234" y="823345"/>
                      </a:cubicBezTo>
                      <a:close/>
                      <a:moveTo>
                        <a:pt x="1475814" y="813893"/>
                      </a:moveTo>
                      <a:cubicBezTo>
                        <a:pt x="1487580" y="811193"/>
                        <a:pt x="1488158" y="811385"/>
                        <a:pt x="1491244" y="823923"/>
                      </a:cubicBezTo>
                      <a:cubicBezTo>
                        <a:pt x="1497996" y="849192"/>
                        <a:pt x="1493752" y="874268"/>
                        <a:pt x="1488351" y="899151"/>
                      </a:cubicBezTo>
                      <a:cubicBezTo>
                        <a:pt x="1482372" y="926349"/>
                        <a:pt x="1475427" y="953354"/>
                        <a:pt x="1470027" y="980744"/>
                      </a:cubicBezTo>
                      <a:cubicBezTo>
                        <a:pt x="1466169" y="1000227"/>
                        <a:pt x="1462697" y="1020287"/>
                        <a:pt x="1476392" y="1038033"/>
                      </a:cubicBezTo>
                      <a:cubicBezTo>
                        <a:pt x="1478514" y="1040734"/>
                        <a:pt x="1476199" y="1042084"/>
                        <a:pt x="1474463" y="1043241"/>
                      </a:cubicBezTo>
                      <a:cubicBezTo>
                        <a:pt x="1470027" y="1046521"/>
                        <a:pt x="1465590" y="1049414"/>
                        <a:pt x="1460961" y="1052500"/>
                      </a:cubicBezTo>
                      <a:cubicBezTo>
                        <a:pt x="1448809" y="1060409"/>
                        <a:pt x="1448809" y="1060409"/>
                        <a:pt x="1441672" y="1048064"/>
                      </a:cubicBezTo>
                      <a:cubicBezTo>
                        <a:pt x="1435114" y="1036491"/>
                        <a:pt x="1432992" y="1023952"/>
                        <a:pt x="1433378" y="1010836"/>
                      </a:cubicBezTo>
                      <a:cubicBezTo>
                        <a:pt x="1434920" y="979201"/>
                        <a:pt x="1443408" y="948725"/>
                        <a:pt x="1449773" y="918054"/>
                      </a:cubicBezTo>
                      <a:cubicBezTo>
                        <a:pt x="1454209" y="897029"/>
                        <a:pt x="1460189" y="876197"/>
                        <a:pt x="1460575" y="854593"/>
                      </a:cubicBezTo>
                      <a:cubicBezTo>
                        <a:pt x="1460768" y="844948"/>
                        <a:pt x="1460189" y="835304"/>
                        <a:pt x="1457103" y="826045"/>
                      </a:cubicBezTo>
                      <a:cubicBezTo>
                        <a:pt x="1455174" y="820065"/>
                        <a:pt x="1456717" y="817751"/>
                        <a:pt x="1462697" y="816979"/>
                      </a:cubicBezTo>
                      <a:cubicBezTo>
                        <a:pt x="1467133" y="816401"/>
                        <a:pt x="1471377" y="814857"/>
                        <a:pt x="1475814" y="813893"/>
                      </a:cubicBezTo>
                      <a:close/>
                      <a:moveTo>
                        <a:pt x="1103725" y="813893"/>
                      </a:moveTo>
                      <a:cubicBezTo>
                        <a:pt x="1113756" y="809650"/>
                        <a:pt x="1117420" y="814086"/>
                        <a:pt x="1119350" y="823538"/>
                      </a:cubicBezTo>
                      <a:cubicBezTo>
                        <a:pt x="1121472" y="832989"/>
                        <a:pt x="1122822" y="842441"/>
                        <a:pt x="1122822" y="852086"/>
                      </a:cubicBezTo>
                      <a:cubicBezTo>
                        <a:pt x="1121857" y="882755"/>
                        <a:pt x="1113177" y="912075"/>
                        <a:pt x="1106426" y="941780"/>
                      </a:cubicBezTo>
                      <a:cubicBezTo>
                        <a:pt x="1101217" y="964927"/>
                        <a:pt x="1094081" y="987688"/>
                        <a:pt x="1095431" y="1011800"/>
                      </a:cubicBezTo>
                      <a:cubicBezTo>
                        <a:pt x="1096009" y="1020673"/>
                        <a:pt x="1097359" y="1029160"/>
                        <a:pt x="1103147" y="1036104"/>
                      </a:cubicBezTo>
                      <a:cubicBezTo>
                        <a:pt x="1106233" y="1039576"/>
                        <a:pt x="1104883" y="1041505"/>
                        <a:pt x="1101797" y="1043626"/>
                      </a:cubicBezTo>
                      <a:cubicBezTo>
                        <a:pt x="1097360" y="1046520"/>
                        <a:pt x="1092731" y="1049606"/>
                        <a:pt x="1088294" y="1052692"/>
                      </a:cubicBezTo>
                      <a:cubicBezTo>
                        <a:pt x="1077298" y="1060215"/>
                        <a:pt x="1076720" y="1060022"/>
                        <a:pt x="1069970" y="1048063"/>
                      </a:cubicBezTo>
                      <a:cubicBezTo>
                        <a:pt x="1058974" y="1028003"/>
                        <a:pt x="1060325" y="1006398"/>
                        <a:pt x="1064375" y="985181"/>
                      </a:cubicBezTo>
                      <a:cubicBezTo>
                        <a:pt x="1071320" y="947566"/>
                        <a:pt x="1079614" y="910339"/>
                        <a:pt x="1086943" y="872918"/>
                      </a:cubicBezTo>
                      <a:cubicBezTo>
                        <a:pt x="1089837" y="857486"/>
                        <a:pt x="1089837" y="841669"/>
                        <a:pt x="1085400" y="826238"/>
                      </a:cubicBezTo>
                      <a:cubicBezTo>
                        <a:pt x="1083472" y="819680"/>
                        <a:pt x="1085786" y="817751"/>
                        <a:pt x="1091573" y="816786"/>
                      </a:cubicBezTo>
                      <a:cubicBezTo>
                        <a:pt x="1095624" y="816208"/>
                        <a:pt x="1099867" y="815436"/>
                        <a:pt x="1103725" y="813893"/>
                      </a:cubicBezTo>
                      <a:close/>
                      <a:moveTo>
                        <a:pt x="895113" y="810107"/>
                      </a:moveTo>
                      <a:cubicBezTo>
                        <a:pt x="905432" y="808540"/>
                        <a:pt x="916042" y="808684"/>
                        <a:pt x="926843" y="810420"/>
                      </a:cubicBezTo>
                      <a:cubicBezTo>
                        <a:pt x="947290" y="813700"/>
                        <a:pt x="961757" y="825852"/>
                        <a:pt x="972366" y="843019"/>
                      </a:cubicBezTo>
                      <a:cubicBezTo>
                        <a:pt x="981046" y="857294"/>
                        <a:pt x="985868" y="872917"/>
                        <a:pt x="987990" y="889314"/>
                      </a:cubicBezTo>
                      <a:cubicBezTo>
                        <a:pt x="990691" y="909374"/>
                        <a:pt x="992812" y="929821"/>
                        <a:pt x="991269" y="950460"/>
                      </a:cubicBezTo>
                      <a:cubicBezTo>
                        <a:pt x="1005736" y="931364"/>
                        <a:pt x="1017695" y="910917"/>
                        <a:pt x="1023289" y="887577"/>
                      </a:cubicBezTo>
                      <a:cubicBezTo>
                        <a:pt x="1025411" y="879283"/>
                        <a:pt x="1028304" y="877933"/>
                        <a:pt x="1036405" y="880247"/>
                      </a:cubicBezTo>
                      <a:cubicBezTo>
                        <a:pt x="1058009" y="886613"/>
                        <a:pt x="1058202" y="886227"/>
                        <a:pt x="1050872" y="908024"/>
                      </a:cubicBezTo>
                      <a:cubicBezTo>
                        <a:pt x="1039106" y="942166"/>
                        <a:pt x="1018467" y="970714"/>
                        <a:pt x="994356" y="996947"/>
                      </a:cubicBezTo>
                      <a:cubicBezTo>
                        <a:pt x="990498" y="1001191"/>
                        <a:pt x="988376" y="1005434"/>
                        <a:pt x="987219" y="1011028"/>
                      </a:cubicBezTo>
                      <a:cubicBezTo>
                        <a:pt x="976417" y="1066195"/>
                        <a:pt x="956934" y="1117890"/>
                        <a:pt x="925686" y="1164763"/>
                      </a:cubicBezTo>
                      <a:cubicBezTo>
                        <a:pt x="913727" y="1182509"/>
                        <a:pt x="899838" y="1198326"/>
                        <a:pt x="881707" y="1210092"/>
                      </a:cubicBezTo>
                      <a:cubicBezTo>
                        <a:pt x="867626" y="1219158"/>
                        <a:pt x="852388" y="1223016"/>
                        <a:pt x="835799" y="1219158"/>
                      </a:cubicBezTo>
                      <a:cubicBezTo>
                        <a:pt x="818632" y="1215300"/>
                        <a:pt x="808215" y="1202763"/>
                        <a:pt x="806672" y="1185209"/>
                      </a:cubicBezTo>
                      <a:cubicBezTo>
                        <a:pt x="804936" y="1166498"/>
                        <a:pt x="810144" y="1149717"/>
                        <a:pt x="819596" y="1133900"/>
                      </a:cubicBezTo>
                      <a:cubicBezTo>
                        <a:pt x="840814" y="1098601"/>
                        <a:pt x="869362" y="1069474"/>
                        <a:pt x="899260" y="1041505"/>
                      </a:cubicBezTo>
                      <a:cubicBezTo>
                        <a:pt x="916234" y="1025495"/>
                        <a:pt x="933981" y="1009871"/>
                        <a:pt x="951341" y="994246"/>
                      </a:cubicBezTo>
                      <a:cubicBezTo>
                        <a:pt x="954812" y="991160"/>
                        <a:pt x="957320" y="987881"/>
                        <a:pt x="957899" y="983059"/>
                      </a:cubicBezTo>
                      <a:cubicBezTo>
                        <a:pt x="961950" y="948917"/>
                        <a:pt x="962336" y="914968"/>
                        <a:pt x="951148" y="881984"/>
                      </a:cubicBezTo>
                      <a:cubicBezTo>
                        <a:pt x="938224" y="843598"/>
                        <a:pt x="915462" y="832603"/>
                        <a:pt x="876113" y="851700"/>
                      </a:cubicBezTo>
                      <a:cubicBezTo>
                        <a:pt x="836571" y="870796"/>
                        <a:pt x="807829" y="926735"/>
                        <a:pt x="812844" y="970328"/>
                      </a:cubicBezTo>
                      <a:cubicBezTo>
                        <a:pt x="815738" y="994632"/>
                        <a:pt x="826733" y="1005820"/>
                        <a:pt x="847179" y="1004663"/>
                      </a:cubicBezTo>
                      <a:cubicBezTo>
                        <a:pt x="860682" y="1003891"/>
                        <a:pt x="868783" y="995790"/>
                        <a:pt x="874956" y="984988"/>
                      </a:cubicBezTo>
                      <a:cubicBezTo>
                        <a:pt x="884601" y="968013"/>
                        <a:pt x="888265" y="949110"/>
                        <a:pt x="891545" y="930013"/>
                      </a:cubicBezTo>
                      <a:cubicBezTo>
                        <a:pt x="893088" y="921527"/>
                        <a:pt x="894438" y="912847"/>
                        <a:pt x="895595" y="904359"/>
                      </a:cubicBezTo>
                      <a:cubicBezTo>
                        <a:pt x="896367" y="898572"/>
                        <a:pt x="898295" y="894907"/>
                        <a:pt x="905432" y="896450"/>
                      </a:cubicBezTo>
                      <a:cubicBezTo>
                        <a:pt x="911412" y="897800"/>
                        <a:pt x="917392" y="898380"/>
                        <a:pt x="923564" y="898572"/>
                      </a:cubicBezTo>
                      <a:cubicBezTo>
                        <a:pt x="929544" y="898765"/>
                        <a:pt x="930701" y="901658"/>
                        <a:pt x="929930" y="906674"/>
                      </a:cubicBezTo>
                      <a:cubicBezTo>
                        <a:pt x="925686" y="933293"/>
                        <a:pt x="921443" y="959912"/>
                        <a:pt x="909483" y="984602"/>
                      </a:cubicBezTo>
                      <a:cubicBezTo>
                        <a:pt x="902732" y="998683"/>
                        <a:pt x="893666" y="1011028"/>
                        <a:pt x="882093" y="1021444"/>
                      </a:cubicBezTo>
                      <a:cubicBezTo>
                        <a:pt x="858560" y="1042277"/>
                        <a:pt x="808022" y="1045556"/>
                        <a:pt x="787576" y="1000226"/>
                      </a:cubicBezTo>
                      <a:cubicBezTo>
                        <a:pt x="776195" y="975343"/>
                        <a:pt x="776581" y="949496"/>
                        <a:pt x="783718" y="923841"/>
                      </a:cubicBezTo>
                      <a:cubicBezTo>
                        <a:pt x="796449" y="878319"/>
                        <a:pt x="822489" y="842441"/>
                        <a:pt x="865118" y="820065"/>
                      </a:cubicBezTo>
                      <a:cubicBezTo>
                        <a:pt x="874763" y="814954"/>
                        <a:pt x="884793" y="811674"/>
                        <a:pt x="895113" y="810107"/>
                      </a:cubicBezTo>
                      <a:close/>
                      <a:moveTo>
                        <a:pt x="1335002" y="711010"/>
                      </a:moveTo>
                      <a:cubicBezTo>
                        <a:pt x="1345563" y="707803"/>
                        <a:pt x="1357088" y="707996"/>
                        <a:pt x="1369529" y="711854"/>
                      </a:cubicBezTo>
                      <a:cubicBezTo>
                        <a:pt x="1391712" y="718798"/>
                        <a:pt x="1406372" y="740401"/>
                        <a:pt x="1407722" y="766828"/>
                      </a:cubicBezTo>
                      <a:cubicBezTo>
                        <a:pt x="1408687" y="782259"/>
                        <a:pt x="1405600" y="796918"/>
                        <a:pt x="1397692" y="810228"/>
                      </a:cubicBezTo>
                      <a:cubicBezTo>
                        <a:pt x="1389012" y="825081"/>
                        <a:pt x="1375702" y="831447"/>
                        <a:pt x="1358728" y="829517"/>
                      </a:cubicBezTo>
                      <a:cubicBezTo>
                        <a:pt x="1342332" y="827589"/>
                        <a:pt x="1333652" y="816594"/>
                        <a:pt x="1327672" y="802513"/>
                      </a:cubicBezTo>
                      <a:cubicBezTo>
                        <a:pt x="1325550" y="797304"/>
                        <a:pt x="1326901" y="794797"/>
                        <a:pt x="1332302" y="793447"/>
                      </a:cubicBezTo>
                      <a:cubicBezTo>
                        <a:pt x="1336352" y="792482"/>
                        <a:pt x="1340210" y="790939"/>
                        <a:pt x="1344068" y="789396"/>
                      </a:cubicBezTo>
                      <a:cubicBezTo>
                        <a:pt x="1351012" y="786503"/>
                        <a:pt x="1357763" y="782452"/>
                        <a:pt x="1360849" y="794797"/>
                      </a:cubicBezTo>
                      <a:cubicBezTo>
                        <a:pt x="1362392" y="801162"/>
                        <a:pt x="1368372" y="800584"/>
                        <a:pt x="1371844" y="794218"/>
                      </a:cubicBezTo>
                      <a:cubicBezTo>
                        <a:pt x="1377439" y="783417"/>
                        <a:pt x="1375316" y="759305"/>
                        <a:pt x="1367601" y="749853"/>
                      </a:cubicBezTo>
                      <a:cubicBezTo>
                        <a:pt x="1361814" y="742524"/>
                        <a:pt x="1354098" y="740402"/>
                        <a:pt x="1345225" y="742909"/>
                      </a:cubicBezTo>
                      <a:cubicBezTo>
                        <a:pt x="1335581" y="745417"/>
                        <a:pt x="1328444" y="751975"/>
                        <a:pt x="1322657" y="759884"/>
                      </a:cubicBezTo>
                      <a:cubicBezTo>
                        <a:pt x="1302403" y="787467"/>
                        <a:pt x="1292952" y="819487"/>
                        <a:pt x="1284657" y="851893"/>
                      </a:cubicBezTo>
                      <a:cubicBezTo>
                        <a:pt x="1270769" y="906481"/>
                        <a:pt x="1262861" y="962034"/>
                        <a:pt x="1255917" y="1017779"/>
                      </a:cubicBezTo>
                      <a:cubicBezTo>
                        <a:pt x="1254952" y="1025495"/>
                        <a:pt x="1252638" y="1028003"/>
                        <a:pt x="1245115" y="1026459"/>
                      </a:cubicBezTo>
                      <a:cubicBezTo>
                        <a:pt x="1237978" y="1025109"/>
                        <a:pt x="1228526" y="1028774"/>
                        <a:pt x="1223704" y="1023952"/>
                      </a:cubicBezTo>
                      <a:cubicBezTo>
                        <a:pt x="1218882" y="1019130"/>
                        <a:pt x="1221389" y="1009871"/>
                        <a:pt x="1220618" y="1002541"/>
                      </a:cubicBezTo>
                      <a:cubicBezTo>
                        <a:pt x="1216567" y="967435"/>
                        <a:pt x="1211938" y="932522"/>
                        <a:pt x="1199207" y="899151"/>
                      </a:cubicBezTo>
                      <a:cubicBezTo>
                        <a:pt x="1192263" y="881019"/>
                        <a:pt x="1183775" y="863659"/>
                        <a:pt x="1171623" y="848614"/>
                      </a:cubicBezTo>
                      <a:cubicBezTo>
                        <a:pt x="1167573" y="843598"/>
                        <a:pt x="1168344" y="840705"/>
                        <a:pt x="1172974" y="837233"/>
                      </a:cubicBezTo>
                      <a:cubicBezTo>
                        <a:pt x="1176831" y="834340"/>
                        <a:pt x="1180689" y="831447"/>
                        <a:pt x="1183775" y="827781"/>
                      </a:cubicBezTo>
                      <a:cubicBezTo>
                        <a:pt x="1189948" y="820259"/>
                        <a:pt x="1193420" y="823345"/>
                        <a:pt x="1198050" y="829711"/>
                      </a:cubicBezTo>
                      <a:cubicBezTo>
                        <a:pt x="1217917" y="856908"/>
                        <a:pt x="1228141" y="887770"/>
                        <a:pt x="1236435" y="919597"/>
                      </a:cubicBezTo>
                      <a:cubicBezTo>
                        <a:pt x="1237206" y="922105"/>
                        <a:pt x="1236628" y="924806"/>
                        <a:pt x="1239907" y="926735"/>
                      </a:cubicBezTo>
                      <a:cubicBezTo>
                        <a:pt x="1243572" y="897994"/>
                        <a:pt x="1248201" y="869639"/>
                        <a:pt x="1255917" y="841862"/>
                      </a:cubicBezTo>
                      <a:cubicBezTo>
                        <a:pt x="1264211" y="811771"/>
                        <a:pt x="1272891" y="781873"/>
                        <a:pt x="1288709" y="754676"/>
                      </a:cubicBezTo>
                      <a:cubicBezTo>
                        <a:pt x="1293723" y="745996"/>
                        <a:pt x="1299703" y="738087"/>
                        <a:pt x="1306261" y="730564"/>
                      </a:cubicBezTo>
                      <a:cubicBezTo>
                        <a:pt x="1314845" y="720823"/>
                        <a:pt x="1324442" y="714217"/>
                        <a:pt x="1335002" y="711010"/>
                      </a:cubicBezTo>
                      <a:close/>
                      <a:moveTo>
                        <a:pt x="1445077" y="680258"/>
                      </a:moveTo>
                      <a:cubicBezTo>
                        <a:pt x="1450833" y="677868"/>
                        <a:pt x="1457440" y="676603"/>
                        <a:pt x="1464818" y="676554"/>
                      </a:cubicBezTo>
                      <a:cubicBezTo>
                        <a:pt x="1499731" y="676169"/>
                        <a:pt x="1521142" y="696615"/>
                        <a:pt x="1521142" y="730564"/>
                      </a:cubicBezTo>
                      <a:cubicBezTo>
                        <a:pt x="1521528" y="761813"/>
                        <a:pt x="1502239" y="784574"/>
                        <a:pt x="1475427" y="784381"/>
                      </a:cubicBezTo>
                      <a:cubicBezTo>
                        <a:pt x="1441863" y="784188"/>
                        <a:pt x="1418524" y="761813"/>
                        <a:pt x="1418332" y="729599"/>
                      </a:cubicBezTo>
                      <a:cubicBezTo>
                        <a:pt x="1418186" y="704716"/>
                        <a:pt x="1427807" y="687428"/>
                        <a:pt x="1445077" y="680258"/>
                      </a:cubicBezTo>
                      <a:close/>
                      <a:moveTo>
                        <a:pt x="1081543" y="677712"/>
                      </a:moveTo>
                      <a:cubicBezTo>
                        <a:pt x="1105655" y="671925"/>
                        <a:pt x="1133431" y="682535"/>
                        <a:pt x="1143268" y="702595"/>
                      </a:cubicBezTo>
                      <a:cubicBezTo>
                        <a:pt x="1153106" y="723235"/>
                        <a:pt x="1152527" y="744453"/>
                        <a:pt x="1140375" y="764321"/>
                      </a:cubicBezTo>
                      <a:cubicBezTo>
                        <a:pt x="1130538" y="780524"/>
                        <a:pt x="1114913" y="785924"/>
                        <a:pt x="1096396" y="783417"/>
                      </a:cubicBezTo>
                      <a:cubicBezTo>
                        <a:pt x="1064183" y="779366"/>
                        <a:pt x="1047208" y="759884"/>
                        <a:pt x="1047402" y="727671"/>
                      </a:cubicBezTo>
                      <a:cubicBezTo>
                        <a:pt x="1047594" y="698930"/>
                        <a:pt x="1058204" y="683306"/>
                        <a:pt x="1081543" y="677712"/>
                      </a:cubicBezTo>
                      <a:close/>
                      <a:moveTo>
                        <a:pt x="1143599" y="249709"/>
                      </a:moveTo>
                      <a:cubicBezTo>
                        <a:pt x="1140102" y="251228"/>
                        <a:pt x="1137045" y="253851"/>
                        <a:pt x="1134329" y="257103"/>
                      </a:cubicBezTo>
                      <a:cubicBezTo>
                        <a:pt x="1130890" y="261347"/>
                        <a:pt x="1127700" y="265942"/>
                        <a:pt x="1124891" y="270478"/>
                      </a:cubicBezTo>
                      <a:cubicBezTo>
                        <a:pt x="1111623" y="291866"/>
                        <a:pt x="1102361" y="315169"/>
                        <a:pt x="1091617" y="337726"/>
                      </a:cubicBezTo>
                      <a:cubicBezTo>
                        <a:pt x="1089117" y="342995"/>
                        <a:pt x="1082001" y="349957"/>
                        <a:pt x="1085101" y="353575"/>
                      </a:cubicBezTo>
                      <a:cubicBezTo>
                        <a:pt x="1089450" y="358950"/>
                        <a:pt x="1098803" y="356325"/>
                        <a:pt x="1106003" y="356183"/>
                      </a:cubicBezTo>
                      <a:cubicBezTo>
                        <a:pt x="1107557" y="356136"/>
                        <a:pt x="1109023" y="355518"/>
                        <a:pt x="1110959" y="355412"/>
                      </a:cubicBezTo>
                      <a:cubicBezTo>
                        <a:pt x="1146491" y="345399"/>
                        <a:pt x="1171931" y="304355"/>
                        <a:pt x="1166327" y="265794"/>
                      </a:cubicBezTo>
                      <a:cubicBezTo>
                        <a:pt x="1165100" y="259153"/>
                        <a:pt x="1164487" y="251440"/>
                        <a:pt x="1155508" y="248931"/>
                      </a:cubicBezTo>
                      <a:cubicBezTo>
                        <a:pt x="1151033" y="247772"/>
                        <a:pt x="1147096" y="248189"/>
                        <a:pt x="1143599" y="249709"/>
                      </a:cubicBezTo>
                      <a:close/>
                      <a:moveTo>
                        <a:pt x="1295020" y="199088"/>
                      </a:moveTo>
                      <a:cubicBezTo>
                        <a:pt x="1304447" y="198355"/>
                        <a:pt x="1313998" y="199213"/>
                        <a:pt x="1323660" y="201713"/>
                      </a:cubicBezTo>
                      <a:cubicBezTo>
                        <a:pt x="1338331" y="205679"/>
                        <a:pt x="1350617" y="213139"/>
                        <a:pt x="1354279" y="229163"/>
                      </a:cubicBezTo>
                      <a:cubicBezTo>
                        <a:pt x="1358089" y="246139"/>
                        <a:pt x="1348312" y="258590"/>
                        <a:pt x="1339137" y="271144"/>
                      </a:cubicBezTo>
                      <a:cubicBezTo>
                        <a:pt x="1337366" y="273566"/>
                        <a:pt x="1335371" y="273291"/>
                        <a:pt x="1333228" y="272062"/>
                      </a:cubicBezTo>
                      <a:cubicBezTo>
                        <a:pt x="1329823" y="270249"/>
                        <a:pt x="1326417" y="268436"/>
                        <a:pt x="1323012" y="266623"/>
                      </a:cubicBezTo>
                      <a:cubicBezTo>
                        <a:pt x="1318947" y="264326"/>
                        <a:pt x="1312682" y="262958"/>
                        <a:pt x="1310976" y="259514"/>
                      </a:cubicBezTo>
                      <a:cubicBezTo>
                        <a:pt x="1308901" y="254956"/>
                        <a:pt x="1316187" y="252848"/>
                        <a:pt x="1318512" y="248972"/>
                      </a:cubicBezTo>
                      <a:cubicBezTo>
                        <a:pt x="1323807" y="240341"/>
                        <a:pt x="1321699" y="233055"/>
                        <a:pt x="1312089" y="230255"/>
                      </a:cubicBezTo>
                      <a:cubicBezTo>
                        <a:pt x="1302479" y="227454"/>
                        <a:pt x="1292962" y="227762"/>
                        <a:pt x="1283846" y="231912"/>
                      </a:cubicBezTo>
                      <a:cubicBezTo>
                        <a:pt x="1264531" y="240770"/>
                        <a:pt x="1261779" y="263256"/>
                        <a:pt x="1278314" y="276694"/>
                      </a:cubicBezTo>
                      <a:cubicBezTo>
                        <a:pt x="1290164" y="286369"/>
                        <a:pt x="1304178" y="292389"/>
                        <a:pt x="1317972" y="298248"/>
                      </a:cubicBezTo>
                      <a:cubicBezTo>
                        <a:pt x="1330535" y="303714"/>
                        <a:pt x="1343126" y="309369"/>
                        <a:pt x="1354841" y="316919"/>
                      </a:cubicBezTo>
                      <a:cubicBezTo>
                        <a:pt x="1399966" y="346018"/>
                        <a:pt x="1397427" y="401266"/>
                        <a:pt x="1366107" y="432097"/>
                      </a:cubicBezTo>
                      <a:cubicBezTo>
                        <a:pt x="1350907" y="447343"/>
                        <a:pt x="1332414" y="456464"/>
                        <a:pt x="1301286" y="460912"/>
                      </a:cubicBezTo>
                      <a:cubicBezTo>
                        <a:pt x="1259705" y="467180"/>
                        <a:pt x="1217787" y="426065"/>
                        <a:pt x="1227802" y="377464"/>
                      </a:cubicBezTo>
                      <a:cubicBezTo>
                        <a:pt x="1235239" y="341170"/>
                        <a:pt x="1267794" y="330839"/>
                        <a:pt x="1295524" y="338437"/>
                      </a:cubicBezTo>
                      <a:cubicBezTo>
                        <a:pt x="1307158" y="341704"/>
                        <a:pt x="1319384" y="357567"/>
                        <a:pt x="1320239" y="369342"/>
                      </a:cubicBezTo>
                      <a:cubicBezTo>
                        <a:pt x="1320506" y="371058"/>
                        <a:pt x="1321022" y="373125"/>
                        <a:pt x="1319366" y="373773"/>
                      </a:cubicBezTo>
                      <a:cubicBezTo>
                        <a:pt x="1311305" y="377173"/>
                        <a:pt x="1303465" y="380734"/>
                        <a:pt x="1295285" y="383372"/>
                      </a:cubicBezTo>
                      <a:cubicBezTo>
                        <a:pt x="1292325" y="384417"/>
                        <a:pt x="1291673" y="380225"/>
                        <a:pt x="1290394" y="378276"/>
                      </a:cubicBezTo>
                      <a:cubicBezTo>
                        <a:pt x="1286439" y="371668"/>
                        <a:pt x="1281547" y="366572"/>
                        <a:pt x="1273381" y="368037"/>
                      </a:cubicBezTo>
                      <a:cubicBezTo>
                        <a:pt x="1264994" y="369340"/>
                        <a:pt x="1261559" y="376121"/>
                        <a:pt x="1259605" y="383647"/>
                      </a:cubicBezTo>
                      <a:cubicBezTo>
                        <a:pt x="1254198" y="405375"/>
                        <a:pt x="1268541" y="424813"/>
                        <a:pt x="1292184" y="426214"/>
                      </a:cubicBezTo>
                      <a:cubicBezTo>
                        <a:pt x="1312688" y="427517"/>
                        <a:pt x="1330745" y="420611"/>
                        <a:pt x="1344961" y="405322"/>
                      </a:cubicBezTo>
                      <a:cubicBezTo>
                        <a:pt x="1360495" y="388462"/>
                        <a:pt x="1359079" y="364281"/>
                        <a:pt x="1342542" y="348307"/>
                      </a:cubicBezTo>
                      <a:cubicBezTo>
                        <a:pt x="1329235" y="335540"/>
                        <a:pt x="1312725" y="328540"/>
                        <a:pt x="1295894" y="321982"/>
                      </a:cubicBezTo>
                      <a:cubicBezTo>
                        <a:pt x="1279444" y="315364"/>
                        <a:pt x="1263609" y="307675"/>
                        <a:pt x="1250713" y="295038"/>
                      </a:cubicBezTo>
                      <a:cubicBezTo>
                        <a:pt x="1221910" y="266720"/>
                        <a:pt x="1230170" y="221905"/>
                        <a:pt x="1267131" y="206009"/>
                      </a:cubicBezTo>
                      <a:cubicBezTo>
                        <a:pt x="1276291" y="202146"/>
                        <a:pt x="1285593" y="199822"/>
                        <a:pt x="1295020" y="199088"/>
                      </a:cubicBezTo>
                      <a:close/>
                      <a:moveTo>
                        <a:pt x="652982" y="330018"/>
                      </a:moveTo>
                      <a:cubicBezTo>
                        <a:pt x="642510" y="332817"/>
                        <a:pt x="632624" y="338599"/>
                        <a:pt x="624867" y="348980"/>
                      </a:cubicBezTo>
                      <a:cubicBezTo>
                        <a:pt x="604978" y="375496"/>
                        <a:pt x="603543" y="405195"/>
                        <a:pt x="610880" y="436069"/>
                      </a:cubicBezTo>
                      <a:cubicBezTo>
                        <a:pt x="614144" y="450788"/>
                        <a:pt x="620690" y="464020"/>
                        <a:pt x="631866" y="474386"/>
                      </a:cubicBezTo>
                      <a:cubicBezTo>
                        <a:pt x="648946" y="490081"/>
                        <a:pt x="667291" y="488791"/>
                        <a:pt x="681503" y="470966"/>
                      </a:cubicBezTo>
                      <a:cubicBezTo>
                        <a:pt x="684782" y="466942"/>
                        <a:pt x="687620" y="462597"/>
                        <a:pt x="690048" y="458120"/>
                      </a:cubicBezTo>
                      <a:cubicBezTo>
                        <a:pt x="705155" y="430980"/>
                        <a:pt x="704963" y="402120"/>
                        <a:pt x="700261" y="368103"/>
                      </a:cubicBezTo>
                      <a:cubicBezTo>
                        <a:pt x="698535" y="360759"/>
                        <a:pt x="695334" y="348958"/>
                        <a:pt x="692705" y="337069"/>
                      </a:cubicBezTo>
                      <a:cubicBezTo>
                        <a:pt x="691774" y="332334"/>
                        <a:pt x="689203" y="329609"/>
                        <a:pt x="684612" y="328956"/>
                      </a:cubicBezTo>
                      <a:cubicBezTo>
                        <a:pt x="674513" y="327403"/>
                        <a:pt x="663455" y="327219"/>
                        <a:pt x="652982" y="330018"/>
                      </a:cubicBezTo>
                      <a:close/>
                      <a:moveTo>
                        <a:pt x="915140" y="256036"/>
                      </a:moveTo>
                      <a:cubicBezTo>
                        <a:pt x="935153" y="252925"/>
                        <a:pt x="949596" y="260441"/>
                        <a:pt x="958497" y="278774"/>
                      </a:cubicBezTo>
                      <a:cubicBezTo>
                        <a:pt x="968884" y="300389"/>
                        <a:pt x="970592" y="323938"/>
                        <a:pt x="972081" y="347327"/>
                      </a:cubicBezTo>
                      <a:cubicBezTo>
                        <a:pt x="974406" y="381127"/>
                        <a:pt x="967888" y="414545"/>
                        <a:pt x="966664" y="448116"/>
                      </a:cubicBezTo>
                      <a:cubicBezTo>
                        <a:pt x="965963" y="468721"/>
                        <a:pt x="967387" y="489192"/>
                        <a:pt x="971129" y="509498"/>
                      </a:cubicBezTo>
                      <a:cubicBezTo>
                        <a:pt x="972624" y="517854"/>
                        <a:pt x="976155" y="525504"/>
                        <a:pt x="981283" y="532125"/>
                      </a:cubicBezTo>
                      <a:cubicBezTo>
                        <a:pt x="984723" y="536666"/>
                        <a:pt x="989258" y="539474"/>
                        <a:pt x="995489" y="538116"/>
                      </a:cubicBezTo>
                      <a:cubicBezTo>
                        <a:pt x="1001338" y="536816"/>
                        <a:pt x="1003575" y="532369"/>
                        <a:pt x="1005122" y="527248"/>
                      </a:cubicBezTo>
                      <a:cubicBezTo>
                        <a:pt x="1007265" y="519693"/>
                        <a:pt x="1006301" y="512230"/>
                        <a:pt x="1001100" y="506401"/>
                      </a:cubicBezTo>
                      <a:cubicBezTo>
                        <a:pt x="997780" y="502622"/>
                        <a:pt x="998657" y="500729"/>
                        <a:pt x="1001732" y="497909"/>
                      </a:cubicBezTo>
                      <a:cubicBezTo>
                        <a:pt x="1005350" y="494808"/>
                        <a:pt x="1008718" y="491357"/>
                        <a:pt x="1012085" y="487906"/>
                      </a:cubicBezTo>
                      <a:cubicBezTo>
                        <a:pt x="1020036" y="480033"/>
                        <a:pt x="1021341" y="479634"/>
                        <a:pt x="1026972" y="489495"/>
                      </a:cubicBezTo>
                      <a:cubicBezTo>
                        <a:pt x="1037119" y="507049"/>
                        <a:pt x="1042178" y="525783"/>
                        <a:pt x="1033146" y="545536"/>
                      </a:cubicBezTo>
                      <a:cubicBezTo>
                        <a:pt x="1018530" y="577090"/>
                        <a:pt x="975771" y="580808"/>
                        <a:pt x="955914" y="552270"/>
                      </a:cubicBezTo>
                      <a:cubicBezTo>
                        <a:pt x="944641" y="536259"/>
                        <a:pt x="940975" y="517698"/>
                        <a:pt x="937852" y="498858"/>
                      </a:cubicBezTo>
                      <a:cubicBezTo>
                        <a:pt x="932510" y="468260"/>
                        <a:pt x="935792" y="437884"/>
                        <a:pt x="938502" y="407595"/>
                      </a:cubicBezTo>
                      <a:cubicBezTo>
                        <a:pt x="941399" y="374741"/>
                        <a:pt x="942008" y="342241"/>
                        <a:pt x="932338" y="310168"/>
                      </a:cubicBezTo>
                      <a:cubicBezTo>
                        <a:pt x="931572" y="307750"/>
                        <a:pt x="930806" y="305331"/>
                        <a:pt x="929658" y="302972"/>
                      </a:cubicBezTo>
                      <a:cubicBezTo>
                        <a:pt x="921947" y="286016"/>
                        <a:pt x="905005" y="283769"/>
                        <a:pt x="893207" y="298292"/>
                      </a:cubicBezTo>
                      <a:cubicBezTo>
                        <a:pt x="882566" y="311463"/>
                        <a:pt x="879731" y="327130"/>
                        <a:pt x="879140" y="343424"/>
                      </a:cubicBezTo>
                      <a:cubicBezTo>
                        <a:pt x="878814" y="350112"/>
                        <a:pt x="879659" y="356812"/>
                        <a:pt x="880696" y="363484"/>
                      </a:cubicBezTo>
                      <a:cubicBezTo>
                        <a:pt x="885957" y="398584"/>
                        <a:pt x="891188" y="433494"/>
                        <a:pt x="896991" y="468315"/>
                      </a:cubicBezTo>
                      <a:cubicBezTo>
                        <a:pt x="898057" y="475177"/>
                        <a:pt x="896537" y="477950"/>
                        <a:pt x="889793" y="479780"/>
                      </a:cubicBezTo>
                      <a:cubicBezTo>
                        <a:pt x="867306" y="485813"/>
                        <a:pt x="867365" y="486194"/>
                        <a:pt x="863781" y="463131"/>
                      </a:cubicBezTo>
                      <a:cubicBezTo>
                        <a:pt x="857263" y="421198"/>
                        <a:pt x="850745" y="379266"/>
                        <a:pt x="844227" y="337333"/>
                      </a:cubicBezTo>
                      <a:cubicBezTo>
                        <a:pt x="843783" y="334474"/>
                        <a:pt x="843529" y="331586"/>
                        <a:pt x="842894" y="328756"/>
                      </a:cubicBezTo>
                      <a:cubicBezTo>
                        <a:pt x="841772" y="324050"/>
                        <a:pt x="841616" y="318023"/>
                        <a:pt x="835530" y="317798"/>
                      </a:cubicBezTo>
                      <a:cubicBezTo>
                        <a:pt x="830456" y="317806"/>
                        <a:pt x="829730" y="323189"/>
                        <a:pt x="828989" y="327209"/>
                      </a:cubicBezTo>
                      <a:cubicBezTo>
                        <a:pt x="828188" y="330847"/>
                        <a:pt x="826578" y="333049"/>
                        <a:pt x="822440" y="331545"/>
                      </a:cubicBezTo>
                      <a:cubicBezTo>
                        <a:pt x="820797" y="331019"/>
                        <a:pt x="819243" y="331066"/>
                        <a:pt x="817629" y="330731"/>
                      </a:cubicBezTo>
                      <a:cubicBezTo>
                        <a:pt x="799336" y="327328"/>
                        <a:pt x="797777" y="324837"/>
                        <a:pt x="804129" y="306671"/>
                      </a:cubicBezTo>
                      <a:cubicBezTo>
                        <a:pt x="811268" y="286041"/>
                        <a:pt x="825332" y="276047"/>
                        <a:pt x="842583" y="279026"/>
                      </a:cubicBezTo>
                      <a:cubicBezTo>
                        <a:pt x="852396" y="280624"/>
                        <a:pt x="859502" y="286157"/>
                        <a:pt x="865617" y="295357"/>
                      </a:cubicBezTo>
                      <a:cubicBezTo>
                        <a:pt x="875891" y="272288"/>
                        <a:pt x="892077" y="259621"/>
                        <a:pt x="915140" y="256036"/>
                      </a:cubicBezTo>
                      <a:close/>
                      <a:moveTo>
                        <a:pt x="653612" y="295295"/>
                      </a:moveTo>
                      <a:cubicBezTo>
                        <a:pt x="667600" y="293292"/>
                        <a:pt x="682206" y="295267"/>
                        <a:pt x="697093" y="301249"/>
                      </a:cubicBezTo>
                      <a:cubicBezTo>
                        <a:pt x="704577" y="304185"/>
                        <a:pt x="706916" y="299137"/>
                        <a:pt x="711193" y="296520"/>
                      </a:cubicBezTo>
                      <a:cubicBezTo>
                        <a:pt x="713875" y="294932"/>
                        <a:pt x="715951" y="290705"/>
                        <a:pt x="719077" y="291976"/>
                      </a:cubicBezTo>
                      <a:cubicBezTo>
                        <a:pt x="722012" y="293277"/>
                        <a:pt x="721138" y="297707"/>
                        <a:pt x="721422" y="300787"/>
                      </a:cubicBezTo>
                      <a:cubicBezTo>
                        <a:pt x="725527" y="337238"/>
                        <a:pt x="730774" y="373511"/>
                        <a:pt x="740566" y="408884"/>
                      </a:cubicBezTo>
                      <a:cubicBezTo>
                        <a:pt x="744343" y="423133"/>
                        <a:pt x="749043" y="437043"/>
                        <a:pt x="758330" y="449068"/>
                      </a:cubicBezTo>
                      <a:cubicBezTo>
                        <a:pt x="763429" y="455498"/>
                        <a:pt x="769214" y="460065"/>
                        <a:pt x="777981" y="458702"/>
                      </a:cubicBezTo>
                      <a:cubicBezTo>
                        <a:pt x="787131" y="457280"/>
                        <a:pt x="791579" y="450733"/>
                        <a:pt x="794235" y="442707"/>
                      </a:cubicBezTo>
                      <a:cubicBezTo>
                        <a:pt x="798015" y="430602"/>
                        <a:pt x="796911" y="418475"/>
                        <a:pt x="792186" y="406912"/>
                      </a:cubicBezTo>
                      <a:cubicBezTo>
                        <a:pt x="790949" y="403981"/>
                        <a:pt x="789272" y="400728"/>
                        <a:pt x="785401" y="400939"/>
                      </a:cubicBezTo>
                      <a:cubicBezTo>
                        <a:pt x="782101" y="401062"/>
                        <a:pt x="780170" y="403704"/>
                        <a:pt x="779411" y="406360"/>
                      </a:cubicBezTo>
                      <a:cubicBezTo>
                        <a:pt x="777589" y="413475"/>
                        <a:pt x="773277" y="413365"/>
                        <a:pt x="767687" y="411306"/>
                      </a:cubicBezTo>
                      <a:cubicBezTo>
                        <a:pt x="765192" y="410327"/>
                        <a:pt x="762596" y="409950"/>
                        <a:pt x="760160" y="409352"/>
                      </a:cubicBezTo>
                      <a:cubicBezTo>
                        <a:pt x="746751" y="405971"/>
                        <a:pt x="745294" y="402878"/>
                        <a:pt x="751331" y="390227"/>
                      </a:cubicBezTo>
                      <a:cubicBezTo>
                        <a:pt x="763668" y="364104"/>
                        <a:pt x="798464" y="360648"/>
                        <a:pt x="815556" y="383954"/>
                      </a:cubicBezTo>
                      <a:cubicBezTo>
                        <a:pt x="832868" y="407421"/>
                        <a:pt x="833193" y="447192"/>
                        <a:pt x="816439" y="471270"/>
                      </a:cubicBezTo>
                      <a:cubicBezTo>
                        <a:pt x="794754" y="502555"/>
                        <a:pt x="760544" y="495964"/>
                        <a:pt x="739894" y="476140"/>
                      </a:cubicBezTo>
                      <a:cubicBezTo>
                        <a:pt x="734151" y="470590"/>
                        <a:pt x="730488" y="463352"/>
                        <a:pt x="725504" y="455147"/>
                      </a:cubicBezTo>
                      <a:cubicBezTo>
                        <a:pt x="721487" y="465727"/>
                        <a:pt x="718627" y="474956"/>
                        <a:pt x="714094" y="483468"/>
                      </a:cubicBezTo>
                      <a:cubicBezTo>
                        <a:pt x="692730" y="523098"/>
                        <a:pt x="643732" y="531885"/>
                        <a:pt x="610190" y="501961"/>
                      </a:cubicBezTo>
                      <a:cubicBezTo>
                        <a:pt x="560318" y="457397"/>
                        <a:pt x="561977" y="355046"/>
                        <a:pt x="613842" y="313214"/>
                      </a:cubicBezTo>
                      <a:cubicBezTo>
                        <a:pt x="626256" y="303281"/>
                        <a:pt x="639625" y="297299"/>
                        <a:pt x="653612" y="295295"/>
                      </a:cubicBezTo>
                      <a:close/>
                      <a:moveTo>
                        <a:pt x="1038969" y="45485"/>
                      </a:moveTo>
                      <a:cubicBezTo>
                        <a:pt x="1035217" y="46458"/>
                        <a:pt x="1034387" y="49906"/>
                        <a:pt x="1034098" y="53074"/>
                      </a:cubicBezTo>
                      <a:cubicBezTo>
                        <a:pt x="1033258" y="60232"/>
                        <a:pt x="1032258" y="67610"/>
                        <a:pt x="1032240" y="75031"/>
                      </a:cubicBezTo>
                      <a:cubicBezTo>
                        <a:pt x="1031753" y="110829"/>
                        <a:pt x="1034536" y="146316"/>
                        <a:pt x="1037509" y="181771"/>
                      </a:cubicBezTo>
                      <a:cubicBezTo>
                        <a:pt x="1038719" y="195833"/>
                        <a:pt x="1041703" y="210010"/>
                        <a:pt x="1043972" y="225860"/>
                      </a:cubicBezTo>
                      <a:cubicBezTo>
                        <a:pt x="1046691" y="220752"/>
                        <a:pt x="1049399" y="216818"/>
                        <a:pt x="1051093" y="212650"/>
                      </a:cubicBezTo>
                      <a:cubicBezTo>
                        <a:pt x="1069663" y="167599"/>
                        <a:pt x="1071498" y="121635"/>
                        <a:pt x="1059928" y="74827"/>
                      </a:cubicBezTo>
                      <a:cubicBezTo>
                        <a:pt x="1057714" y="65606"/>
                        <a:pt x="1053975" y="56622"/>
                        <a:pt x="1047364" y="49256"/>
                      </a:cubicBezTo>
                      <a:cubicBezTo>
                        <a:pt x="1045234" y="46853"/>
                        <a:pt x="1042371" y="44761"/>
                        <a:pt x="1038969" y="45485"/>
                      </a:cubicBezTo>
                      <a:close/>
                      <a:moveTo>
                        <a:pt x="1030323" y="1004"/>
                      </a:moveTo>
                      <a:cubicBezTo>
                        <a:pt x="1040272" y="-1714"/>
                        <a:pt x="1051777" y="1036"/>
                        <a:pt x="1062511" y="9812"/>
                      </a:cubicBezTo>
                      <a:cubicBezTo>
                        <a:pt x="1073010" y="18331"/>
                        <a:pt x="1080404" y="29479"/>
                        <a:pt x="1084866" y="41864"/>
                      </a:cubicBezTo>
                      <a:cubicBezTo>
                        <a:pt x="1110703" y="115151"/>
                        <a:pt x="1104697" y="185774"/>
                        <a:pt x="1065176" y="253017"/>
                      </a:cubicBezTo>
                      <a:cubicBezTo>
                        <a:pt x="1064854" y="253457"/>
                        <a:pt x="1064562" y="254088"/>
                        <a:pt x="1064049" y="254558"/>
                      </a:cubicBezTo>
                      <a:cubicBezTo>
                        <a:pt x="1050325" y="265476"/>
                        <a:pt x="1050624" y="278704"/>
                        <a:pt x="1056103" y="293859"/>
                      </a:cubicBezTo>
                      <a:cubicBezTo>
                        <a:pt x="1060007" y="305160"/>
                        <a:pt x="1061903" y="317358"/>
                        <a:pt x="1065150" y="330714"/>
                      </a:cubicBezTo>
                      <a:cubicBezTo>
                        <a:pt x="1072174" y="320642"/>
                        <a:pt x="1074945" y="310841"/>
                        <a:pt x="1078347" y="301333"/>
                      </a:cubicBezTo>
                      <a:cubicBezTo>
                        <a:pt x="1087401" y="276696"/>
                        <a:pt x="1096955" y="252762"/>
                        <a:pt x="1114082" y="232336"/>
                      </a:cubicBezTo>
                      <a:cubicBezTo>
                        <a:pt x="1124299" y="220207"/>
                        <a:pt x="1137032" y="212957"/>
                        <a:pt x="1152751" y="211099"/>
                      </a:cubicBezTo>
                      <a:cubicBezTo>
                        <a:pt x="1168439" y="209051"/>
                        <a:pt x="1179697" y="214914"/>
                        <a:pt x="1186934" y="228821"/>
                      </a:cubicBezTo>
                      <a:cubicBezTo>
                        <a:pt x="1210351" y="273983"/>
                        <a:pt x="1188771" y="344879"/>
                        <a:pt x="1144388" y="369541"/>
                      </a:cubicBezTo>
                      <a:cubicBezTo>
                        <a:pt x="1137179" y="373395"/>
                        <a:pt x="1129071" y="375241"/>
                        <a:pt x="1119469" y="377514"/>
                      </a:cubicBezTo>
                      <a:cubicBezTo>
                        <a:pt x="1156376" y="392665"/>
                        <a:pt x="1168041" y="425013"/>
                        <a:pt x="1179295" y="457230"/>
                      </a:cubicBezTo>
                      <a:cubicBezTo>
                        <a:pt x="1189076" y="484990"/>
                        <a:pt x="1193478" y="514564"/>
                        <a:pt x="1204402" y="542147"/>
                      </a:cubicBezTo>
                      <a:cubicBezTo>
                        <a:pt x="1208539" y="552436"/>
                        <a:pt x="1213188" y="562254"/>
                        <a:pt x="1220520" y="570485"/>
                      </a:cubicBezTo>
                      <a:cubicBezTo>
                        <a:pt x="1231390" y="582654"/>
                        <a:pt x="1251966" y="583165"/>
                        <a:pt x="1266042" y="571998"/>
                      </a:cubicBezTo>
                      <a:cubicBezTo>
                        <a:pt x="1277336" y="563020"/>
                        <a:pt x="1280150" y="543452"/>
                        <a:pt x="1271757" y="530897"/>
                      </a:cubicBezTo>
                      <a:cubicBezTo>
                        <a:pt x="1268200" y="525594"/>
                        <a:pt x="1263413" y="522433"/>
                        <a:pt x="1257094" y="523220"/>
                      </a:cubicBezTo>
                      <a:cubicBezTo>
                        <a:pt x="1251537" y="523889"/>
                        <a:pt x="1247627" y="527620"/>
                        <a:pt x="1246522" y="533062"/>
                      </a:cubicBezTo>
                      <a:cubicBezTo>
                        <a:pt x="1245385" y="538315"/>
                        <a:pt x="1242938" y="538890"/>
                        <a:pt x="1238520" y="536844"/>
                      </a:cubicBezTo>
                      <a:cubicBezTo>
                        <a:pt x="1234103" y="534798"/>
                        <a:pt x="1229583" y="533353"/>
                        <a:pt x="1225005" y="531527"/>
                      </a:cubicBezTo>
                      <a:cubicBezTo>
                        <a:pt x="1214205" y="527349"/>
                        <a:pt x="1213307" y="525341"/>
                        <a:pt x="1217865" y="514482"/>
                      </a:cubicBezTo>
                      <a:cubicBezTo>
                        <a:pt x="1230212" y="484648"/>
                        <a:pt x="1273334" y="479507"/>
                        <a:pt x="1295110" y="506575"/>
                      </a:cubicBezTo>
                      <a:cubicBezTo>
                        <a:pt x="1311097" y="526539"/>
                        <a:pt x="1312556" y="549737"/>
                        <a:pt x="1304497" y="573243"/>
                      </a:cubicBezTo>
                      <a:cubicBezTo>
                        <a:pt x="1296832" y="595517"/>
                        <a:pt x="1280456" y="608213"/>
                        <a:pt x="1256982" y="611667"/>
                      </a:cubicBezTo>
                      <a:cubicBezTo>
                        <a:pt x="1220738" y="617105"/>
                        <a:pt x="1198444" y="605539"/>
                        <a:pt x="1182259" y="571746"/>
                      </a:cubicBezTo>
                      <a:cubicBezTo>
                        <a:pt x="1173299" y="553033"/>
                        <a:pt x="1167710" y="533404"/>
                        <a:pt x="1163016" y="513247"/>
                      </a:cubicBezTo>
                      <a:cubicBezTo>
                        <a:pt x="1155561" y="481611"/>
                        <a:pt x="1147564" y="450254"/>
                        <a:pt x="1129570" y="422404"/>
                      </a:cubicBezTo>
                      <a:cubicBezTo>
                        <a:pt x="1116942" y="402698"/>
                        <a:pt x="1102597" y="392044"/>
                        <a:pt x="1081530" y="387120"/>
                      </a:cubicBezTo>
                      <a:cubicBezTo>
                        <a:pt x="1086090" y="405151"/>
                        <a:pt x="1090061" y="421908"/>
                        <a:pt x="1094795" y="438545"/>
                      </a:cubicBezTo>
                      <a:cubicBezTo>
                        <a:pt x="1096903" y="445831"/>
                        <a:pt x="1095119" y="449427"/>
                        <a:pt x="1087406" y="450039"/>
                      </a:cubicBezTo>
                      <a:cubicBezTo>
                        <a:pt x="1083564" y="450442"/>
                        <a:pt x="1079503" y="450683"/>
                        <a:pt x="1076030" y="452198"/>
                      </a:cubicBezTo>
                      <a:cubicBezTo>
                        <a:pt x="1066503" y="456217"/>
                        <a:pt x="1063534" y="452189"/>
                        <a:pt x="1060999" y="443408"/>
                      </a:cubicBezTo>
                      <a:cubicBezTo>
                        <a:pt x="1040956" y="370978"/>
                        <a:pt x="1021456" y="298268"/>
                        <a:pt x="1009711" y="223963"/>
                      </a:cubicBezTo>
                      <a:cubicBezTo>
                        <a:pt x="1001018" y="169289"/>
                        <a:pt x="995594" y="114303"/>
                        <a:pt x="1000641" y="58860"/>
                      </a:cubicBezTo>
                      <a:cubicBezTo>
                        <a:pt x="1001591" y="47390"/>
                        <a:pt x="1003714" y="35934"/>
                        <a:pt x="1007481" y="25002"/>
                      </a:cubicBezTo>
                      <a:cubicBezTo>
                        <a:pt x="1011985" y="11907"/>
                        <a:pt x="1020375" y="3721"/>
                        <a:pt x="1030323" y="1004"/>
                      </a:cubicBezTo>
                      <a:close/>
                      <a:moveTo>
                        <a:pt x="447675" y="124069"/>
                      </a:moveTo>
                      <a:cubicBezTo>
                        <a:pt x="444227" y="124019"/>
                        <a:pt x="440627" y="126287"/>
                        <a:pt x="437517" y="130772"/>
                      </a:cubicBezTo>
                      <a:cubicBezTo>
                        <a:pt x="433230" y="137100"/>
                        <a:pt x="432039" y="144507"/>
                        <a:pt x="431419" y="151827"/>
                      </a:cubicBezTo>
                      <a:cubicBezTo>
                        <a:pt x="429090" y="182055"/>
                        <a:pt x="433361" y="212039"/>
                        <a:pt x="437368" y="242845"/>
                      </a:cubicBezTo>
                      <a:cubicBezTo>
                        <a:pt x="442397" y="241282"/>
                        <a:pt x="444018" y="237907"/>
                        <a:pt x="445921" y="235073"/>
                      </a:cubicBezTo>
                      <a:cubicBezTo>
                        <a:pt x="459498" y="214418"/>
                        <a:pt x="466092" y="191530"/>
                        <a:pt x="466962" y="166994"/>
                      </a:cubicBezTo>
                      <a:cubicBezTo>
                        <a:pt x="467455" y="153838"/>
                        <a:pt x="462921" y="142245"/>
                        <a:pt x="456920" y="131270"/>
                      </a:cubicBezTo>
                      <a:cubicBezTo>
                        <a:pt x="454420" y="126486"/>
                        <a:pt x="451124" y="124119"/>
                        <a:pt x="447675" y="124069"/>
                      </a:cubicBezTo>
                      <a:close/>
                      <a:moveTo>
                        <a:pt x="288379" y="127015"/>
                      </a:moveTo>
                      <a:cubicBezTo>
                        <a:pt x="313183" y="120817"/>
                        <a:pt x="333127" y="129820"/>
                        <a:pt x="346886" y="150521"/>
                      </a:cubicBezTo>
                      <a:cubicBezTo>
                        <a:pt x="367759" y="181828"/>
                        <a:pt x="371758" y="216344"/>
                        <a:pt x="360521" y="252057"/>
                      </a:cubicBezTo>
                      <a:cubicBezTo>
                        <a:pt x="351441" y="279041"/>
                        <a:pt x="328978" y="291511"/>
                        <a:pt x="303119" y="298459"/>
                      </a:cubicBezTo>
                      <a:cubicBezTo>
                        <a:pt x="289062" y="302206"/>
                        <a:pt x="274855" y="304999"/>
                        <a:pt x="260272" y="301605"/>
                      </a:cubicBezTo>
                      <a:cubicBezTo>
                        <a:pt x="254800" y="300309"/>
                        <a:pt x="254863" y="303227"/>
                        <a:pt x="254914" y="307319"/>
                      </a:cubicBezTo>
                      <a:cubicBezTo>
                        <a:pt x="255440" y="334565"/>
                        <a:pt x="261303" y="360983"/>
                        <a:pt x="268470" y="387003"/>
                      </a:cubicBezTo>
                      <a:cubicBezTo>
                        <a:pt x="281671" y="435510"/>
                        <a:pt x="297159" y="483661"/>
                        <a:pt x="301901" y="534265"/>
                      </a:cubicBezTo>
                      <a:cubicBezTo>
                        <a:pt x="303974" y="556391"/>
                        <a:pt x="303480" y="578331"/>
                        <a:pt x="295286" y="599711"/>
                      </a:cubicBezTo>
                      <a:cubicBezTo>
                        <a:pt x="281351" y="635648"/>
                        <a:pt x="245339" y="648859"/>
                        <a:pt x="217546" y="647127"/>
                      </a:cubicBezTo>
                      <a:cubicBezTo>
                        <a:pt x="196851" y="645854"/>
                        <a:pt x="177950" y="628490"/>
                        <a:pt x="172738" y="606266"/>
                      </a:cubicBezTo>
                      <a:cubicBezTo>
                        <a:pt x="166066" y="578412"/>
                        <a:pt x="172126" y="552093"/>
                        <a:pt x="183790" y="526660"/>
                      </a:cubicBezTo>
                      <a:cubicBezTo>
                        <a:pt x="185675" y="522463"/>
                        <a:pt x="187712" y="521756"/>
                        <a:pt x="191808" y="524242"/>
                      </a:cubicBezTo>
                      <a:cubicBezTo>
                        <a:pt x="198516" y="528470"/>
                        <a:pt x="207818" y="530538"/>
                        <a:pt x="212226" y="536295"/>
                      </a:cubicBezTo>
                      <a:cubicBezTo>
                        <a:pt x="217134" y="542755"/>
                        <a:pt x="208273" y="549794"/>
                        <a:pt x="206450" y="556909"/>
                      </a:cubicBezTo>
                      <a:cubicBezTo>
                        <a:pt x="203492" y="569276"/>
                        <a:pt x="201488" y="581495"/>
                        <a:pt x="203253" y="594105"/>
                      </a:cubicBezTo>
                      <a:cubicBezTo>
                        <a:pt x="205284" y="608430"/>
                        <a:pt x="213800" y="615500"/>
                        <a:pt x="228465" y="614392"/>
                      </a:cubicBezTo>
                      <a:cubicBezTo>
                        <a:pt x="241002" y="613419"/>
                        <a:pt x="249923" y="606762"/>
                        <a:pt x="255845" y="595886"/>
                      </a:cubicBezTo>
                      <a:cubicBezTo>
                        <a:pt x="263742" y="581384"/>
                        <a:pt x="266577" y="565717"/>
                        <a:pt x="266786" y="549483"/>
                      </a:cubicBezTo>
                      <a:cubicBezTo>
                        <a:pt x="267110" y="531473"/>
                        <a:pt x="265880" y="513510"/>
                        <a:pt x="261570" y="495830"/>
                      </a:cubicBezTo>
                      <a:cubicBezTo>
                        <a:pt x="252084" y="449869"/>
                        <a:pt x="237511" y="405090"/>
                        <a:pt x="226910" y="359497"/>
                      </a:cubicBezTo>
                      <a:cubicBezTo>
                        <a:pt x="221699" y="337272"/>
                        <a:pt x="218674" y="315294"/>
                        <a:pt x="220222" y="292604"/>
                      </a:cubicBezTo>
                      <a:cubicBezTo>
                        <a:pt x="220494" y="288072"/>
                        <a:pt x="220693" y="284332"/>
                        <a:pt x="216187" y="281714"/>
                      </a:cubicBezTo>
                      <a:cubicBezTo>
                        <a:pt x="197692" y="270729"/>
                        <a:pt x="183149" y="255030"/>
                        <a:pt x="167640" y="240653"/>
                      </a:cubicBezTo>
                      <a:cubicBezTo>
                        <a:pt x="153982" y="228135"/>
                        <a:pt x="139620" y="216118"/>
                        <a:pt x="119531" y="217484"/>
                      </a:cubicBezTo>
                      <a:cubicBezTo>
                        <a:pt x="92682" y="219314"/>
                        <a:pt x="67115" y="225631"/>
                        <a:pt x="48362" y="246895"/>
                      </a:cubicBezTo>
                      <a:cubicBezTo>
                        <a:pt x="30384" y="266868"/>
                        <a:pt x="29453" y="291023"/>
                        <a:pt x="33715" y="315932"/>
                      </a:cubicBezTo>
                      <a:cubicBezTo>
                        <a:pt x="34604" y="321651"/>
                        <a:pt x="36255" y="327250"/>
                        <a:pt x="38449" y="332571"/>
                      </a:cubicBezTo>
                      <a:cubicBezTo>
                        <a:pt x="48916" y="358468"/>
                        <a:pt x="73968" y="370190"/>
                        <a:pt x="101585" y="361993"/>
                      </a:cubicBezTo>
                      <a:cubicBezTo>
                        <a:pt x="120993" y="356244"/>
                        <a:pt x="137343" y="345895"/>
                        <a:pt x="145833" y="326421"/>
                      </a:cubicBezTo>
                      <a:cubicBezTo>
                        <a:pt x="147850" y="321812"/>
                        <a:pt x="150137" y="321457"/>
                        <a:pt x="153851" y="324003"/>
                      </a:cubicBezTo>
                      <a:cubicBezTo>
                        <a:pt x="156244" y="325583"/>
                        <a:pt x="158798" y="326943"/>
                        <a:pt x="161352" y="328303"/>
                      </a:cubicBezTo>
                      <a:cubicBezTo>
                        <a:pt x="179348" y="338584"/>
                        <a:pt x="179568" y="338745"/>
                        <a:pt x="166131" y="355279"/>
                      </a:cubicBezTo>
                      <a:cubicBezTo>
                        <a:pt x="148128" y="377599"/>
                        <a:pt x="125889" y="392768"/>
                        <a:pt x="96858" y="396890"/>
                      </a:cubicBezTo>
                      <a:cubicBezTo>
                        <a:pt x="58648" y="402243"/>
                        <a:pt x="24847" y="384462"/>
                        <a:pt x="10683" y="348598"/>
                      </a:cubicBezTo>
                      <a:cubicBezTo>
                        <a:pt x="-7706" y="301874"/>
                        <a:pt x="-3186" y="256859"/>
                        <a:pt x="30720" y="218794"/>
                      </a:cubicBezTo>
                      <a:cubicBezTo>
                        <a:pt x="63952" y="181420"/>
                        <a:pt x="123400" y="168275"/>
                        <a:pt x="176767" y="206439"/>
                      </a:cubicBezTo>
                      <a:cubicBezTo>
                        <a:pt x="192374" y="217678"/>
                        <a:pt x="205537" y="232030"/>
                        <a:pt x="220499" y="244150"/>
                      </a:cubicBezTo>
                      <a:cubicBezTo>
                        <a:pt x="227165" y="249360"/>
                        <a:pt x="233801" y="254380"/>
                        <a:pt x="240438" y="259400"/>
                      </a:cubicBezTo>
                      <a:cubicBezTo>
                        <a:pt x="255312" y="270948"/>
                        <a:pt x="271475" y="271950"/>
                        <a:pt x="288845" y="266907"/>
                      </a:cubicBezTo>
                      <a:cubicBezTo>
                        <a:pt x="322282" y="257220"/>
                        <a:pt x="335889" y="236755"/>
                        <a:pt x="331670" y="202079"/>
                      </a:cubicBezTo>
                      <a:cubicBezTo>
                        <a:pt x="330527" y="193472"/>
                        <a:pt x="329576" y="184835"/>
                        <a:pt x="325794" y="176834"/>
                      </a:cubicBezTo>
                      <a:cubicBezTo>
                        <a:pt x="320556" y="165741"/>
                        <a:pt x="311395" y="159551"/>
                        <a:pt x="300133" y="159935"/>
                      </a:cubicBezTo>
                      <a:cubicBezTo>
                        <a:pt x="286905" y="160234"/>
                        <a:pt x="275155" y="167527"/>
                        <a:pt x="271917" y="179352"/>
                      </a:cubicBezTo>
                      <a:cubicBezTo>
                        <a:pt x="270095" y="186468"/>
                        <a:pt x="266592" y="187792"/>
                        <a:pt x="260358" y="186615"/>
                      </a:cubicBezTo>
                      <a:cubicBezTo>
                        <a:pt x="256940" y="185974"/>
                        <a:pt x="253420" y="185936"/>
                        <a:pt x="249841" y="185516"/>
                      </a:cubicBezTo>
                      <a:cubicBezTo>
                        <a:pt x="238122" y="184214"/>
                        <a:pt x="237181" y="183190"/>
                        <a:pt x="240317" y="171965"/>
                      </a:cubicBezTo>
                      <a:cubicBezTo>
                        <a:pt x="247025" y="147303"/>
                        <a:pt x="264307" y="132904"/>
                        <a:pt x="288379" y="127015"/>
                      </a:cubicBezTo>
                      <a:close/>
                      <a:moveTo>
                        <a:pt x="439775" y="92551"/>
                      </a:moveTo>
                      <a:cubicBezTo>
                        <a:pt x="457442" y="89415"/>
                        <a:pt x="472159" y="94935"/>
                        <a:pt x="483166" y="109232"/>
                      </a:cubicBezTo>
                      <a:cubicBezTo>
                        <a:pt x="497832" y="128230"/>
                        <a:pt x="502823" y="150293"/>
                        <a:pt x="500410" y="173703"/>
                      </a:cubicBezTo>
                      <a:cubicBezTo>
                        <a:pt x="495856" y="215990"/>
                        <a:pt x="479341" y="252913"/>
                        <a:pt x="445771" y="280580"/>
                      </a:cubicBezTo>
                      <a:cubicBezTo>
                        <a:pt x="441642" y="284150"/>
                        <a:pt x="441001" y="287568"/>
                        <a:pt x="441742" y="292333"/>
                      </a:cubicBezTo>
                      <a:cubicBezTo>
                        <a:pt x="445090" y="313871"/>
                        <a:pt x="448437" y="335409"/>
                        <a:pt x="451992" y="358282"/>
                      </a:cubicBezTo>
                      <a:cubicBezTo>
                        <a:pt x="458929" y="338854"/>
                        <a:pt x="470845" y="325095"/>
                        <a:pt x="489825" y="317850"/>
                      </a:cubicBezTo>
                      <a:cubicBezTo>
                        <a:pt x="514536" y="308543"/>
                        <a:pt x="535684" y="317749"/>
                        <a:pt x="544639" y="342710"/>
                      </a:cubicBezTo>
                      <a:cubicBezTo>
                        <a:pt x="554580" y="370251"/>
                        <a:pt x="554713" y="398731"/>
                        <a:pt x="553320" y="427447"/>
                      </a:cubicBezTo>
                      <a:cubicBezTo>
                        <a:pt x="551057" y="471916"/>
                        <a:pt x="545655" y="516287"/>
                        <a:pt x="544596" y="560959"/>
                      </a:cubicBezTo>
                      <a:cubicBezTo>
                        <a:pt x="544043" y="582518"/>
                        <a:pt x="546598" y="603984"/>
                        <a:pt x="551793" y="624845"/>
                      </a:cubicBezTo>
                      <a:cubicBezTo>
                        <a:pt x="555836" y="640809"/>
                        <a:pt x="564920" y="654038"/>
                        <a:pt x="582098" y="657809"/>
                      </a:cubicBezTo>
                      <a:cubicBezTo>
                        <a:pt x="600891" y="661916"/>
                        <a:pt x="616381" y="654823"/>
                        <a:pt x="627429" y="639246"/>
                      </a:cubicBezTo>
                      <a:cubicBezTo>
                        <a:pt x="637219" y="625622"/>
                        <a:pt x="640275" y="610116"/>
                        <a:pt x="636715" y="593490"/>
                      </a:cubicBezTo>
                      <a:cubicBezTo>
                        <a:pt x="635297" y="586879"/>
                        <a:pt x="632020" y="582118"/>
                        <a:pt x="625022" y="581058"/>
                      </a:cubicBezTo>
                      <a:cubicBezTo>
                        <a:pt x="618055" y="580189"/>
                        <a:pt x="613853" y="584551"/>
                        <a:pt x="612014" y="590303"/>
                      </a:cubicBezTo>
                      <a:cubicBezTo>
                        <a:pt x="609680" y="597888"/>
                        <a:pt x="606202" y="596867"/>
                        <a:pt x="601166" y="593355"/>
                      </a:cubicBezTo>
                      <a:cubicBezTo>
                        <a:pt x="598744" y="591584"/>
                        <a:pt x="596220" y="590415"/>
                        <a:pt x="593636" y="588865"/>
                      </a:cubicBezTo>
                      <a:cubicBezTo>
                        <a:pt x="581570" y="581565"/>
                        <a:pt x="580685" y="578384"/>
                        <a:pt x="589437" y="566873"/>
                      </a:cubicBezTo>
                      <a:cubicBezTo>
                        <a:pt x="599608" y="553189"/>
                        <a:pt x="613734" y="546113"/>
                        <a:pt x="630515" y="548580"/>
                      </a:cubicBezTo>
                      <a:cubicBezTo>
                        <a:pt x="649893" y="551425"/>
                        <a:pt x="661572" y="565030"/>
                        <a:pt x="667466" y="582855"/>
                      </a:cubicBezTo>
                      <a:cubicBezTo>
                        <a:pt x="682378" y="628558"/>
                        <a:pt x="651125" y="693735"/>
                        <a:pt x="587079" y="692367"/>
                      </a:cubicBezTo>
                      <a:cubicBezTo>
                        <a:pt x="554580" y="691758"/>
                        <a:pt x="536743" y="669935"/>
                        <a:pt x="525217" y="642249"/>
                      </a:cubicBezTo>
                      <a:cubicBezTo>
                        <a:pt x="512514" y="612015"/>
                        <a:pt x="512552" y="579604"/>
                        <a:pt x="513220" y="547487"/>
                      </a:cubicBezTo>
                      <a:cubicBezTo>
                        <a:pt x="514170" y="498342"/>
                        <a:pt x="518671" y="449426"/>
                        <a:pt x="521396" y="400396"/>
                      </a:cubicBezTo>
                      <a:cubicBezTo>
                        <a:pt x="522007" y="388002"/>
                        <a:pt x="521314" y="376008"/>
                        <a:pt x="518655" y="363927"/>
                      </a:cubicBezTo>
                      <a:cubicBezTo>
                        <a:pt x="515540" y="350161"/>
                        <a:pt x="507849" y="345891"/>
                        <a:pt x="494510" y="350502"/>
                      </a:cubicBezTo>
                      <a:cubicBezTo>
                        <a:pt x="488588" y="352594"/>
                        <a:pt x="483666" y="356092"/>
                        <a:pt x="479744" y="360996"/>
                      </a:cubicBezTo>
                      <a:cubicBezTo>
                        <a:pt x="466205" y="378131"/>
                        <a:pt x="460281" y="397792"/>
                        <a:pt x="463057" y="419419"/>
                      </a:cubicBezTo>
                      <a:cubicBezTo>
                        <a:pt x="467542" y="455811"/>
                        <a:pt x="477717" y="491124"/>
                        <a:pt x="488242" y="526187"/>
                      </a:cubicBezTo>
                      <a:cubicBezTo>
                        <a:pt x="490261" y="532901"/>
                        <a:pt x="488652" y="535103"/>
                        <a:pt x="482523" y="535861"/>
                      </a:cubicBezTo>
                      <a:cubicBezTo>
                        <a:pt x="480998" y="536098"/>
                        <a:pt x="479312" y="536555"/>
                        <a:pt x="477817" y="536982"/>
                      </a:cubicBezTo>
                      <a:cubicBezTo>
                        <a:pt x="457558" y="542278"/>
                        <a:pt x="457367" y="542308"/>
                        <a:pt x="451909" y="522269"/>
                      </a:cubicBezTo>
                      <a:cubicBezTo>
                        <a:pt x="432633" y="452258"/>
                        <a:pt x="420541" y="380739"/>
                        <a:pt x="412040" y="308467"/>
                      </a:cubicBezTo>
                      <a:cubicBezTo>
                        <a:pt x="411372" y="302910"/>
                        <a:pt x="411088" y="299831"/>
                        <a:pt x="403612" y="301969"/>
                      </a:cubicBezTo>
                      <a:cubicBezTo>
                        <a:pt x="391269" y="305449"/>
                        <a:pt x="378470" y="307244"/>
                        <a:pt x="365505" y="306721"/>
                      </a:cubicBezTo>
                      <a:cubicBezTo>
                        <a:pt x="360210" y="306568"/>
                        <a:pt x="358741" y="304649"/>
                        <a:pt x="358792" y="299956"/>
                      </a:cubicBezTo>
                      <a:cubicBezTo>
                        <a:pt x="358971" y="292315"/>
                        <a:pt x="356596" y="283314"/>
                        <a:pt x="359739" y="277165"/>
                      </a:cubicBezTo>
                      <a:cubicBezTo>
                        <a:pt x="363337" y="270164"/>
                        <a:pt x="372730" y="275341"/>
                        <a:pt x="379621" y="274464"/>
                      </a:cubicBezTo>
                      <a:cubicBezTo>
                        <a:pt x="404107" y="271244"/>
                        <a:pt x="407856" y="267734"/>
                        <a:pt x="405898" y="243832"/>
                      </a:cubicBezTo>
                      <a:cubicBezTo>
                        <a:pt x="403728" y="216059"/>
                        <a:pt x="398832" y="188320"/>
                        <a:pt x="399551" y="160294"/>
                      </a:cubicBezTo>
                      <a:cubicBezTo>
                        <a:pt x="399882" y="147359"/>
                        <a:pt x="401638" y="134788"/>
                        <a:pt x="405358" y="122302"/>
                      </a:cubicBezTo>
                      <a:cubicBezTo>
                        <a:pt x="410684" y="105076"/>
                        <a:pt x="422490" y="95628"/>
                        <a:pt x="439775" y="92551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3173" cap="flat">
                  <a:noFill/>
                  <a:prstDash val="solid"/>
                  <a:miter/>
                </a:ln>
              </p:spPr>
              <p:txBody>
                <a:bodyPr wrap="square" rtlCol="0" anchor="ctr">
                  <a:noAutofit/>
                </a:bodyPr>
                <a:lstStyle/>
                <a:p>
                  <a:endParaRPr lang="en-US"/>
                </a:p>
              </p:txBody>
            </p:sp>
            <p:sp>
              <p:nvSpPr>
                <p:cNvPr id="377" name="Graphic 867">
                  <a:extLst>
                    <a:ext uri="{FF2B5EF4-FFF2-40B4-BE49-F238E27FC236}">
                      <a16:creationId xmlns:a16="http://schemas.microsoft.com/office/drawing/2014/main" id="{0F84C2E3-BC5E-4286-9ED5-E2B7ACB069DF}"/>
                    </a:ext>
                  </a:extLst>
                </p:cNvPr>
                <p:cNvSpPr/>
                <p:nvPr/>
              </p:nvSpPr>
              <p:spPr>
                <a:xfrm rot="13500000">
                  <a:off x="6665161" y="3304261"/>
                  <a:ext cx="333940" cy="422614"/>
                </a:xfrm>
                <a:custGeom>
                  <a:avLst/>
                  <a:gdLst>
                    <a:gd name="connsiteX0" fmla="*/ 1977117 w 2529718"/>
                    <a:gd name="connsiteY0" fmla="*/ 2175994 h 3201457"/>
                    <a:gd name="connsiteX1" fmla="*/ 1951399 w 2529718"/>
                    <a:gd name="connsiteY1" fmla="*/ 2150276 h 3201457"/>
                    <a:gd name="connsiteX2" fmla="*/ 1971402 w 2529718"/>
                    <a:gd name="connsiteY2" fmla="*/ 2131226 h 3201457"/>
                    <a:gd name="connsiteX3" fmla="*/ 2079987 w 2529718"/>
                    <a:gd name="connsiteY3" fmla="*/ 2115034 h 3201457"/>
                    <a:gd name="connsiteX4" fmla="*/ 2126659 w 2529718"/>
                    <a:gd name="connsiteY4" fmla="*/ 2105509 h 3201457"/>
                    <a:gd name="connsiteX5" fmla="*/ 2108562 w 2529718"/>
                    <a:gd name="connsiteY5" fmla="*/ 2064551 h 3201457"/>
                    <a:gd name="connsiteX6" fmla="*/ 2019027 w 2529718"/>
                    <a:gd name="connsiteY6" fmla="*/ 1946441 h 3201457"/>
                    <a:gd name="connsiteX7" fmla="*/ 2045697 w 2529718"/>
                    <a:gd name="connsiteY7" fmla="*/ 1942631 h 3201457"/>
                    <a:gd name="connsiteX8" fmla="*/ 2088559 w 2529718"/>
                    <a:gd name="connsiteY8" fmla="*/ 1929296 h 3201457"/>
                    <a:gd name="connsiteX9" fmla="*/ 2065699 w 2529718"/>
                    <a:gd name="connsiteY9" fmla="*/ 1892149 h 3201457"/>
                    <a:gd name="connsiteX10" fmla="*/ 1877104 w 2529718"/>
                    <a:gd name="connsiteY10" fmla="*/ 1652119 h 3201457"/>
                    <a:gd name="connsiteX11" fmla="*/ 1877104 w 2529718"/>
                    <a:gd name="connsiteY11" fmla="*/ 1632116 h 3201457"/>
                    <a:gd name="connsiteX12" fmla="*/ 1881867 w 2529718"/>
                    <a:gd name="connsiteY12" fmla="*/ 1593064 h 3201457"/>
                    <a:gd name="connsiteX13" fmla="*/ 1799952 w 2529718"/>
                    <a:gd name="connsiteY13" fmla="*/ 1514959 h 3201457"/>
                    <a:gd name="connsiteX14" fmla="*/ 1753279 w 2529718"/>
                    <a:gd name="connsiteY14" fmla="*/ 1458761 h 3201457"/>
                    <a:gd name="connsiteX15" fmla="*/ 1718989 w 2529718"/>
                    <a:gd name="connsiteY15" fmla="*/ 1380656 h 3201457"/>
                    <a:gd name="connsiteX16" fmla="*/ 1770424 w 2529718"/>
                    <a:gd name="connsiteY16" fmla="*/ 1441616 h 3201457"/>
                    <a:gd name="connsiteX17" fmla="*/ 1770424 w 2529718"/>
                    <a:gd name="connsiteY17" fmla="*/ 1441616 h 3201457"/>
                    <a:gd name="connsiteX18" fmla="*/ 1770424 w 2529718"/>
                    <a:gd name="connsiteY18" fmla="*/ 1441616 h 3201457"/>
                    <a:gd name="connsiteX19" fmla="*/ 1872342 w 2529718"/>
                    <a:gd name="connsiteY19" fmla="*/ 1518769 h 3201457"/>
                    <a:gd name="connsiteX20" fmla="*/ 1918062 w 2529718"/>
                    <a:gd name="connsiteY20" fmla="*/ 1533056 h 3201457"/>
                    <a:gd name="connsiteX21" fmla="*/ 1906632 w 2529718"/>
                    <a:gd name="connsiteY21" fmla="*/ 1483526 h 3201457"/>
                    <a:gd name="connsiteX22" fmla="*/ 1908537 w 2529718"/>
                    <a:gd name="connsiteY22" fmla="*/ 1472096 h 3201457"/>
                    <a:gd name="connsiteX23" fmla="*/ 2098084 w 2529718"/>
                    <a:gd name="connsiteY23" fmla="*/ 1517816 h 3201457"/>
                    <a:gd name="connsiteX24" fmla="*/ 2092369 w 2529718"/>
                    <a:gd name="connsiteY24" fmla="*/ 1503529 h 3201457"/>
                    <a:gd name="connsiteX25" fmla="*/ 2062842 w 2529718"/>
                    <a:gd name="connsiteY25" fmla="*/ 1454951 h 3201457"/>
                    <a:gd name="connsiteX26" fmla="*/ 2116182 w 2529718"/>
                    <a:gd name="connsiteY26" fmla="*/ 1465429 h 3201457"/>
                    <a:gd name="connsiteX27" fmla="*/ 2188572 w 2529718"/>
                    <a:gd name="connsiteY27" fmla="*/ 1502576 h 3201457"/>
                    <a:gd name="connsiteX28" fmla="*/ 2311445 w 2529718"/>
                    <a:gd name="connsiteY28" fmla="*/ 1498766 h 3201457"/>
                    <a:gd name="connsiteX29" fmla="*/ 2372404 w 2529718"/>
                    <a:gd name="connsiteY29" fmla="*/ 1479716 h 3201457"/>
                    <a:gd name="connsiteX30" fmla="*/ 2454319 w 2529718"/>
                    <a:gd name="connsiteY30" fmla="*/ 1455904 h 3201457"/>
                    <a:gd name="connsiteX31" fmla="*/ 2529567 w 2529718"/>
                    <a:gd name="connsiteY31" fmla="*/ 1420661 h 3201457"/>
                    <a:gd name="connsiteX32" fmla="*/ 2469559 w 2529718"/>
                    <a:gd name="connsiteY32" fmla="*/ 1358749 h 3201457"/>
                    <a:gd name="connsiteX33" fmla="*/ 2471465 w 2529718"/>
                    <a:gd name="connsiteY33" fmla="*/ 1329221 h 3201457"/>
                    <a:gd name="connsiteX34" fmla="*/ 2467655 w 2529718"/>
                    <a:gd name="connsiteY34" fmla="*/ 1284454 h 3201457"/>
                    <a:gd name="connsiteX35" fmla="*/ 2401932 w 2529718"/>
                    <a:gd name="connsiteY35" fmla="*/ 1257784 h 3201457"/>
                    <a:gd name="connsiteX36" fmla="*/ 2377167 w 2529718"/>
                    <a:gd name="connsiteY36" fmla="*/ 1247306 h 3201457"/>
                    <a:gd name="connsiteX37" fmla="*/ 2336209 w 2529718"/>
                    <a:gd name="connsiteY37" fmla="*/ 1207301 h 3201457"/>
                    <a:gd name="connsiteX38" fmla="*/ 2352402 w 2529718"/>
                    <a:gd name="connsiteY38" fmla="*/ 1197776 h 3201457"/>
                    <a:gd name="connsiteX39" fmla="*/ 2400979 w 2529718"/>
                    <a:gd name="connsiteY39" fmla="*/ 1177774 h 3201457"/>
                    <a:gd name="connsiteX40" fmla="*/ 2359070 w 2529718"/>
                    <a:gd name="connsiteY40" fmla="*/ 1137769 h 3201457"/>
                    <a:gd name="connsiteX41" fmla="*/ 2271440 w 2529718"/>
                    <a:gd name="connsiteY41" fmla="*/ 1079666 h 3201457"/>
                    <a:gd name="connsiteX42" fmla="*/ 2293347 w 2529718"/>
                    <a:gd name="connsiteY42" fmla="*/ 1070141 h 3201457"/>
                    <a:gd name="connsiteX43" fmla="*/ 2321922 w 2529718"/>
                    <a:gd name="connsiteY43" fmla="*/ 1050139 h 3201457"/>
                    <a:gd name="connsiteX44" fmla="*/ 2292395 w 2529718"/>
                    <a:gd name="connsiteY44" fmla="*/ 1032041 h 3201457"/>
                    <a:gd name="connsiteX45" fmla="*/ 2244770 w 2529718"/>
                    <a:gd name="connsiteY45" fmla="*/ 1005371 h 3201457"/>
                    <a:gd name="connsiteX46" fmla="*/ 2343829 w 2529718"/>
                    <a:gd name="connsiteY46" fmla="*/ 973939 h 3201457"/>
                    <a:gd name="connsiteX47" fmla="*/ 2368595 w 2529718"/>
                    <a:gd name="connsiteY47" fmla="*/ 955841 h 3201457"/>
                    <a:gd name="connsiteX48" fmla="*/ 2350497 w 2529718"/>
                    <a:gd name="connsiteY48" fmla="*/ 930124 h 3201457"/>
                    <a:gd name="connsiteX49" fmla="*/ 2213337 w 2529718"/>
                    <a:gd name="connsiteY49" fmla="*/ 880594 h 3201457"/>
                    <a:gd name="connsiteX50" fmla="*/ 2119040 w 2529718"/>
                    <a:gd name="connsiteY50" fmla="*/ 869164 h 3201457"/>
                    <a:gd name="connsiteX51" fmla="*/ 2109515 w 2529718"/>
                    <a:gd name="connsiteY51" fmla="*/ 821539 h 3201457"/>
                    <a:gd name="connsiteX52" fmla="*/ 2004739 w 2529718"/>
                    <a:gd name="connsiteY52" fmla="*/ 774866 h 3201457"/>
                    <a:gd name="connsiteX53" fmla="*/ 2072367 w 2529718"/>
                    <a:gd name="connsiteY53" fmla="*/ 729146 h 3201457"/>
                    <a:gd name="connsiteX54" fmla="*/ 1858054 w 2529718"/>
                    <a:gd name="connsiteY54" fmla="*/ 704381 h 3201457"/>
                    <a:gd name="connsiteX55" fmla="*/ 2007597 w 2529718"/>
                    <a:gd name="connsiteY55" fmla="*/ 586271 h 3201457"/>
                    <a:gd name="connsiteX56" fmla="*/ 1893297 w 2529718"/>
                    <a:gd name="connsiteY56" fmla="*/ 584366 h 3201457"/>
                    <a:gd name="connsiteX57" fmla="*/ 1747564 w 2529718"/>
                    <a:gd name="connsiteY57" fmla="*/ 588176 h 3201457"/>
                    <a:gd name="connsiteX58" fmla="*/ 1663744 w 2529718"/>
                    <a:gd name="connsiteY58" fmla="*/ 602464 h 3201457"/>
                    <a:gd name="connsiteX59" fmla="*/ 1635169 w 2529718"/>
                    <a:gd name="connsiteY59" fmla="*/ 574841 h 3201457"/>
                    <a:gd name="connsiteX60" fmla="*/ 1609452 w 2529718"/>
                    <a:gd name="connsiteY60" fmla="*/ 562459 h 3201457"/>
                    <a:gd name="connsiteX61" fmla="*/ 1307509 w 2529718"/>
                    <a:gd name="connsiteY61" fmla="*/ 692951 h 3201457"/>
                    <a:gd name="connsiteX62" fmla="*/ 1177017 w 2529718"/>
                    <a:gd name="connsiteY62" fmla="*/ 778676 h 3201457"/>
                    <a:gd name="connsiteX63" fmla="*/ 1207497 w 2529718"/>
                    <a:gd name="connsiteY63" fmla="*/ 590081 h 3201457"/>
                    <a:gd name="connsiteX64" fmla="*/ 1258932 w 2529718"/>
                    <a:gd name="connsiteY64" fmla="*/ 402439 h 3201457"/>
                    <a:gd name="connsiteX65" fmla="*/ 1368469 w 2529718"/>
                    <a:gd name="connsiteY65" fmla="*/ 46204 h 3201457"/>
                    <a:gd name="connsiteX66" fmla="*/ 1352277 w 2529718"/>
                    <a:gd name="connsiteY66" fmla="*/ 10009 h 3201457"/>
                    <a:gd name="connsiteX67" fmla="*/ 1315129 w 2529718"/>
                    <a:gd name="connsiteY67" fmla="*/ 2389 h 3201457"/>
                    <a:gd name="connsiteX68" fmla="*/ 1265599 w 2529718"/>
                    <a:gd name="connsiteY68" fmla="*/ 35726 h 3201457"/>
                    <a:gd name="connsiteX69" fmla="*/ 1116057 w 2529718"/>
                    <a:gd name="connsiteY69" fmla="*/ 727241 h 3201457"/>
                    <a:gd name="connsiteX70" fmla="*/ 979849 w 2529718"/>
                    <a:gd name="connsiteY70" fmla="*/ 796774 h 3201457"/>
                    <a:gd name="connsiteX71" fmla="*/ 954132 w 2529718"/>
                    <a:gd name="connsiteY71" fmla="*/ 784391 h 3201457"/>
                    <a:gd name="connsiteX72" fmla="*/ 820782 w 2529718"/>
                    <a:gd name="connsiteY72" fmla="*/ 756769 h 3201457"/>
                    <a:gd name="connsiteX73" fmla="*/ 734104 w 2529718"/>
                    <a:gd name="connsiteY73" fmla="*/ 774866 h 3201457"/>
                    <a:gd name="connsiteX74" fmla="*/ 601707 w 2529718"/>
                    <a:gd name="connsiteY74" fmla="*/ 850114 h 3201457"/>
                    <a:gd name="connsiteX75" fmla="*/ 590277 w 2529718"/>
                    <a:gd name="connsiteY75" fmla="*/ 857734 h 3201457"/>
                    <a:gd name="connsiteX76" fmla="*/ 374059 w 2529718"/>
                    <a:gd name="connsiteY76" fmla="*/ 953936 h 3201457"/>
                    <a:gd name="connsiteX77" fmla="*/ 356914 w 2529718"/>
                    <a:gd name="connsiteY77" fmla="*/ 993941 h 3201457"/>
                    <a:gd name="connsiteX78" fmla="*/ 343579 w 2529718"/>
                    <a:gd name="connsiteY78" fmla="*/ 1032041 h 3201457"/>
                    <a:gd name="connsiteX79" fmla="*/ 220707 w 2529718"/>
                    <a:gd name="connsiteY79" fmla="*/ 1112051 h 3201457"/>
                    <a:gd name="connsiteX80" fmla="*/ 208324 w 2529718"/>
                    <a:gd name="connsiteY80" fmla="*/ 1152056 h 3201457"/>
                    <a:gd name="connsiteX81" fmla="*/ 316909 w 2529718"/>
                    <a:gd name="connsiteY81" fmla="*/ 1205396 h 3201457"/>
                    <a:gd name="connsiteX82" fmla="*/ 352152 w 2529718"/>
                    <a:gd name="connsiteY82" fmla="*/ 1213969 h 3201457"/>
                    <a:gd name="connsiteX83" fmla="*/ 159747 w 2529718"/>
                    <a:gd name="connsiteY83" fmla="*/ 1390181 h 3201457"/>
                    <a:gd name="connsiteX84" fmla="*/ 138792 w 2529718"/>
                    <a:gd name="connsiteY84" fmla="*/ 1433996 h 3201457"/>
                    <a:gd name="connsiteX85" fmla="*/ 185464 w 2529718"/>
                    <a:gd name="connsiteY85" fmla="*/ 1433044 h 3201457"/>
                    <a:gd name="connsiteX86" fmla="*/ 159747 w 2529718"/>
                    <a:gd name="connsiteY86" fmla="*/ 1460666 h 3201457"/>
                    <a:gd name="connsiteX87" fmla="*/ 34969 w 2529718"/>
                    <a:gd name="connsiteY87" fmla="*/ 1653071 h 3201457"/>
                    <a:gd name="connsiteX88" fmla="*/ 52114 w 2529718"/>
                    <a:gd name="connsiteY88" fmla="*/ 1695934 h 3201457"/>
                    <a:gd name="connsiteX89" fmla="*/ 79737 w 2529718"/>
                    <a:gd name="connsiteY89" fmla="*/ 1739749 h 3201457"/>
                    <a:gd name="connsiteX90" fmla="*/ 97834 w 2529718"/>
                    <a:gd name="connsiteY90" fmla="*/ 1800709 h 3201457"/>
                    <a:gd name="connsiteX91" fmla="*/ 27349 w 2529718"/>
                    <a:gd name="connsiteY91" fmla="*/ 1895006 h 3201457"/>
                    <a:gd name="connsiteX92" fmla="*/ 2584 w 2529718"/>
                    <a:gd name="connsiteY92" fmla="*/ 1949299 h 3201457"/>
                    <a:gd name="connsiteX93" fmla="*/ 52114 w 2529718"/>
                    <a:gd name="connsiteY93" fmla="*/ 1974064 h 3201457"/>
                    <a:gd name="connsiteX94" fmla="*/ 11157 w 2529718"/>
                    <a:gd name="connsiteY94" fmla="*/ 2032166 h 3201457"/>
                    <a:gd name="connsiteX95" fmla="*/ 6394 w 2529718"/>
                    <a:gd name="connsiteY95" fmla="*/ 2070266 h 3201457"/>
                    <a:gd name="connsiteX96" fmla="*/ 18777 w 2529718"/>
                    <a:gd name="connsiteY96" fmla="*/ 2134084 h 3201457"/>
                    <a:gd name="connsiteX97" fmla="*/ 25444 w 2529718"/>
                    <a:gd name="connsiteY97" fmla="*/ 2190281 h 3201457"/>
                    <a:gd name="connsiteX98" fmla="*/ 45447 w 2529718"/>
                    <a:gd name="connsiteY98" fmla="*/ 2245526 h 3201457"/>
                    <a:gd name="connsiteX99" fmla="*/ 23539 w 2529718"/>
                    <a:gd name="connsiteY99" fmla="*/ 2342681 h 3201457"/>
                    <a:gd name="connsiteX100" fmla="*/ 29254 w 2529718"/>
                    <a:gd name="connsiteY100" fmla="*/ 2385544 h 3201457"/>
                    <a:gd name="connsiteX101" fmla="*/ 69259 w 2529718"/>
                    <a:gd name="connsiteY101" fmla="*/ 2367446 h 3201457"/>
                    <a:gd name="connsiteX102" fmla="*/ 177844 w 2529718"/>
                    <a:gd name="connsiteY102" fmla="*/ 2277912 h 3201457"/>
                    <a:gd name="connsiteX103" fmla="*/ 230232 w 2529718"/>
                    <a:gd name="connsiteY103" fmla="*/ 2304581 h 3201457"/>
                    <a:gd name="connsiteX104" fmla="*/ 304527 w 2529718"/>
                    <a:gd name="connsiteY104" fmla="*/ 2245526 h 3201457"/>
                    <a:gd name="connsiteX105" fmla="*/ 326434 w 2529718"/>
                    <a:gd name="connsiteY105" fmla="*/ 2236001 h 3201457"/>
                    <a:gd name="connsiteX106" fmla="*/ 381679 w 2529718"/>
                    <a:gd name="connsiteY106" fmla="*/ 2234096 h 3201457"/>
                    <a:gd name="connsiteX107" fmla="*/ 589324 w 2529718"/>
                    <a:gd name="connsiteY107" fmla="*/ 2069314 h 3201457"/>
                    <a:gd name="connsiteX108" fmla="*/ 560749 w 2529718"/>
                    <a:gd name="connsiteY108" fmla="*/ 2238859 h 3201457"/>
                    <a:gd name="connsiteX109" fmla="*/ 573132 w 2529718"/>
                    <a:gd name="connsiteY109" fmla="*/ 2307439 h 3201457"/>
                    <a:gd name="connsiteX110" fmla="*/ 636949 w 2529718"/>
                    <a:gd name="connsiteY110" fmla="*/ 2311249 h 3201457"/>
                    <a:gd name="connsiteX111" fmla="*/ 617899 w 2529718"/>
                    <a:gd name="connsiteY111" fmla="*/ 2355064 h 3201457"/>
                    <a:gd name="connsiteX112" fmla="*/ 567417 w 2529718"/>
                    <a:gd name="connsiteY112" fmla="*/ 2488414 h 3201457"/>
                    <a:gd name="connsiteX113" fmla="*/ 576942 w 2529718"/>
                    <a:gd name="connsiteY113" fmla="*/ 2526514 h 3201457"/>
                    <a:gd name="connsiteX114" fmla="*/ 611232 w 2529718"/>
                    <a:gd name="connsiteY114" fmla="*/ 2519846 h 3201457"/>
                    <a:gd name="connsiteX115" fmla="*/ 642664 w 2529718"/>
                    <a:gd name="connsiteY115" fmla="*/ 2513179 h 3201457"/>
                    <a:gd name="connsiteX116" fmla="*/ 682669 w 2529718"/>
                    <a:gd name="connsiteY116" fmla="*/ 2738921 h 3201457"/>
                    <a:gd name="connsiteX117" fmla="*/ 703624 w 2529718"/>
                    <a:gd name="connsiteY117" fmla="*/ 2796071 h 3201457"/>
                    <a:gd name="connsiteX118" fmla="*/ 754107 w 2529718"/>
                    <a:gd name="connsiteY118" fmla="*/ 2754162 h 3201457"/>
                    <a:gd name="connsiteX119" fmla="*/ 829354 w 2529718"/>
                    <a:gd name="connsiteY119" fmla="*/ 2696059 h 3201457"/>
                    <a:gd name="connsiteX120" fmla="*/ 935082 w 2529718"/>
                    <a:gd name="connsiteY120" fmla="*/ 2634146 h 3201457"/>
                    <a:gd name="connsiteX121" fmla="*/ 992232 w 2529718"/>
                    <a:gd name="connsiteY121" fmla="*/ 2649387 h 3201457"/>
                    <a:gd name="connsiteX122" fmla="*/ 1022712 w 2529718"/>
                    <a:gd name="connsiteY122" fmla="*/ 2689391 h 3201457"/>
                    <a:gd name="connsiteX123" fmla="*/ 1066527 w 2529718"/>
                    <a:gd name="connsiteY123" fmla="*/ 2725587 h 3201457"/>
                    <a:gd name="connsiteX124" fmla="*/ 1125582 w 2529718"/>
                    <a:gd name="connsiteY124" fmla="*/ 2783689 h 3201457"/>
                    <a:gd name="connsiteX125" fmla="*/ 1173207 w 2529718"/>
                    <a:gd name="connsiteY125" fmla="*/ 2807502 h 3201457"/>
                    <a:gd name="connsiteX126" fmla="*/ 1207497 w 2529718"/>
                    <a:gd name="connsiteY126" fmla="*/ 2852269 h 3201457"/>
                    <a:gd name="connsiteX127" fmla="*/ 1262742 w 2529718"/>
                    <a:gd name="connsiteY127" fmla="*/ 2836077 h 3201457"/>
                    <a:gd name="connsiteX128" fmla="*/ 1289412 w 2529718"/>
                    <a:gd name="connsiteY128" fmla="*/ 2760829 h 3201457"/>
                    <a:gd name="connsiteX129" fmla="*/ 1341799 w 2529718"/>
                    <a:gd name="connsiteY129" fmla="*/ 2874177 h 3201457"/>
                    <a:gd name="connsiteX130" fmla="*/ 1412284 w 2529718"/>
                    <a:gd name="connsiteY130" fmla="*/ 2897989 h 3201457"/>
                    <a:gd name="connsiteX131" fmla="*/ 1451337 w 2529718"/>
                    <a:gd name="connsiteY131" fmla="*/ 2909419 h 3201457"/>
                    <a:gd name="connsiteX132" fmla="*/ 1522774 w 2529718"/>
                    <a:gd name="connsiteY132" fmla="*/ 2992287 h 3201457"/>
                    <a:gd name="connsiteX133" fmla="*/ 1564684 w 2529718"/>
                    <a:gd name="connsiteY133" fmla="*/ 2992287 h 3201457"/>
                    <a:gd name="connsiteX134" fmla="*/ 1622787 w 2529718"/>
                    <a:gd name="connsiteY134" fmla="*/ 2985619 h 3201457"/>
                    <a:gd name="connsiteX135" fmla="*/ 1775187 w 2529718"/>
                    <a:gd name="connsiteY135" fmla="*/ 3060866 h 3201457"/>
                    <a:gd name="connsiteX136" fmla="*/ 1784712 w 2529718"/>
                    <a:gd name="connsiteY136" fmla="*/ 3071344 h 3201457"/>
                    <a:gd name="connsiteX137" fmla="*/ 2019979 w 2529718"/>
                    <a:gd name="connsiteY137" fmla="*/ 3198979 h 3201457"/>
                    <a:gd name="connsiteX138" fmla="*/ 2054269 w 2529718"/>
                    <a:gd name="connsiteY138" fmla="*/ 3190406 h 3201457"/>
                    <a:gd name="connsiteX139" fmla="*/ 2042839 w 2529718"/>
                    <a:gd name="connsiteY139" fmla="*/ 3153259 h 3201457"/>
                    <a:gd name="connsiteX140" fmla="*/ 1967592 w 2529718"/>
                    <a:gd name="connsiteY140" fmla="*/ 3067534 h 3201457"/>
                    <a:gd name="connsiteX141" fmla="*/ 1969497 w 2529718"/>
                    <a:gd name="connsiteY141" fmla="*/ 3023719 h 3201457"/>
                    <a:gd name="connsiteX142" fmla="*/ 1966639 w 2529718"/>
                    <a:gd name="connsiteY142" fmla="*/ 2983714 h 3201457"/>
                    <a:gd name="connsiteX143" fmla="*/ 1893297 w 2529718"/>
                    <a:gd name="connsiteY143" fmla="*/ 2890369 h 3201457"/>
                    <a:gd name="connsiteX144" fmla="*/ 1891392 w 2529718"/>
                    <a:gd name="connsiteY144" fmla="*/ 2824646 h 3201457"/>
                    <a:gd name="connsiteX145" fmla="*/ 1889487 w 2529718"/>
                    <a:gd name="connsiteY145" fmla="*/ 2795119 h 3201457"/>
                    <a:gd name="connsiteX146" fmla="*/ 1866627 w 2529718"/>
                    <a:gd name="connsiteY146" fmla="*/ 2758924 h 3201457"/>
                    <a:gd name="connsiteX147" fmla="*/ 1885677 w 2529718"/>
                    <a:gd name="connsiteY147" fmla="*/ 2708441 h 3201457"/>
                    <a:gd name="connsiteX148" fmla="*/ 1855197 w 2529718"/>
                    <a:gd name="connsiteY148" fmla="*/ 2655102 h 3201457"/>
                    <a:gd name="connsiteX149" fmla="*/ 1865674 w 2529718"/>
                    <a:gd name="connsiteY149" fmla="*/ 2632241 h 3201457"/>
                    <a:gd name="connsiteX150" fmla="*/ 2019027 w 2529718"/>
                    <a:gd name="connsiteY150" fmla="*/ 2604619 h 3201457"/>
                    <a:gd name="connsiteX151" fmla="*/ 2040934 w 2529718"/>
                    <a:gd name="connsiteY151" fmla="*/ 2556994 h 3201457"/>
                    <a:gd name="connsiteX152" fmla="*/ 1947589 w 2529718"/>
                    <a:gd name="connsiteY152" fmla="*/ 2424596 h 3201457"/>
                    <a:gd name="connsiteX153" fmla="*/ 1938064 w 2529718"/>
                    <a:gd name="connsiteY153" fmla="*/ 2392212 h 3201457"/>
                    <a:gd name="connsiteX154" fmla="*/ 1942827 w 2529718"/>
                    <a:gd name="connsiteY154" fmla="*/ 2336014 h 3201457"/>
                    <a:gd name="connsiteX155" fmla="*/ 1975212 w 2529718"/>
                    <a:gd name="connsiteY155" fmla="*/ 2307439 h 3201457"/>
                    <a:gd name="connsiteX156" fmla="*/ 2014264 w 2529718"/>
                    <a:gd name="connsiteY156" fmla="*/ 2271244 h 3201457"/>
                    <a:gd name="connsiteX157" fmla="*/ 2052364 w 2529718"/>
                    <a:gd name="connsiteY157" fmla="*/ 2221714 h 3201457"/>
                    <a:gd name="connsiteX158" fmla="*/ 2021884 w 2529718"/>
                    <a:gd name="connsiteY158" fmla="*/ 2180756 h 3201457"/>
                    <a:gd name="connsiteX159" fmla="*/ 1977117 w 2529718"/>
                    <a:gd name="connsiteY159" fmla="*/ 2175994 h 3201457"/>
                    <a:gd name="connsiteX160" fmla="*/ 483597 w 2529718"/>
                    <a:gd name="connsiteY160" fmla="*/ 1775944 h 3201457"/>
                    <a:gd name="connsiteX161" fmla="*/ 1006519 w 2529718"/>
                    <a:gd name="connsiteY161" fmla="*/ 1018706 h 3201457"/>
                    <a:gd name="connsiteX162" fmla="*/ 483597 w 2529718"/>
                    <a:gd name="connsiteY162" fmla="*/ 1775944 h 3201457"/>
                    <a:gd name="connsiteX163" fmla="*/ 769347 w 2529718"/>
                    <a:gd name="connsiteY163" fmla="*/ 1956919 h 3201457"/>
                    <a:gd name="connsiteX164" fmla="*/ 1047477 w 2529718"/>
                    <a:gd name="connsiteY164" fmla="*/ 1281596 h 3201457"/>
                    <a:gd name="connsiteX165" fmla="*/ 769347 w 2529718"/>
                    <a:gd name="connsiteY165" fmla="*/ 1956919 h 3201457"/>
                    <a:gd name="connsiteX166" fmla="*/ 1006519 w 2529718"/>
                    <a:gd name="connsiteY166" fmla="*/ 2364589 h 3201457"/>
                    <a:gd name="connsiteX167" fmla="*/ 1165587 w 2529718"/>
                    <a:gd name="connsiteY167" fmla="*/ 1940726 h 3201457"/>
                    <a:gd name="connsiteX168" fmla="*/ 1006519 w 2529718"/>
                    <a:gd name="connsiteY168" fmla="*/ 2364589 h 3201457"/>
                    <a:gd name="connsiteX169" fmla="*/ 1303699 w 2529718"/>
                    <a:gd name="connsiteY169" fmla="*/ 2679866 h 3201457"/>
                    <a:gd name="connsiteX170" fmla="*/ 1301794 w 2529718"/>
                    <a:gd name="connsiteY170" fmla="*/ 2350301 h 3201457"/>
                    <a:gd name="connsiteX171" fmla="*/ 1303699 w 2529718"/>
                    <a:gd name="connsiteY171" fmla="*/ 2679866 h 3201457"/>
                    <a:gd name="connsiteX172" fmla="*/ 1207497 w 2529718"/>
                    <a:gd name="connsiteY172" fmla="*/ 971081 h 3201457"/>
                    <a:gd name="connsiteX173" fmla="*/ 1146537 w 2529718"/>
                    <a:gd name="connsiteY173" fmla="*/ 1037756 h 3201457"/>
                    <a:gd name="connsiteX174" fmla="*/ 1200829 w 2529718"/>
                    <a:gd name="connsiteY174" fmla="*/ 1514959 h 3201457"/>
                    <a:gd name="connsiteX175" fmla="*/ 1250359 w 2529718"/>
                    <a:gd name="connsiteY175" fmla="*/ 1776896 h 3201457"/>
                    <a:gd name="connsiteX176" fmla="*/ 1297984 w 2529718"/>
                    <a:gd name="connsiteY176" fmla="*/ 1829284 h 3201457"/>
                    <a:gd name="connsiteX177" fmla="*/ 1667554 w 2529718"/>
                    <a:gd name="connsiteY177" fmla="*/ 2015021 h 3201457"/>
                    <a:gd name="connsiteX178" fmla="*/ 1706607 w 2529718"/>
                    <a:gd name="connsiteY178" fmla="*/ 2054074 h 3201457"/>
                    <a:gd name="connsiteX179" fmla="*/ 1282744 w 2529718"/>
                    <a:gd name="connsiteY179" fmla="*/ 1837856 h 3201457"/>
                    <a:gd name="connsiteX180" fmla="*/ 1276077 w 2529718"/>
                    <a:gd name="connsiteY180" fmla="*/ 1853096 h 3201457"/>
                    <a:gd name="connsiteX181" fmla="*/ 1416094 w 2529718"/>
                    <a:gd name="connsiteY181" fmla="*/ 2252194 h 3201457"/>
                    <a:gd name="connsiteX182" fmla="*/ 1457052 w 2529718"/>
                    <a:gd name="connsiteY182" fmla="*/ 2303629 h 3201457"/>
                    <a:gd name="connsiteX183" fmla="*/ 1458004 w 2529718"/>
                    <a:gd name="connsiteY183" fmla="*/ 2302676 h 3201457"/>
                    <a:gd name="connsiteX184" fmla="*/ 1458004 w 2529718"/>
                    <a:gd name="connsiteY184" fmla="*/ 2302676 h 3201457"/>
                    <a:gd name="connsiteX185" fmla="*/ 1458004 w 2529718"/>
                    <a:gd name="connsiteY185" fmla="*/ 2302676 h 3201457"/>
                    <a:gd name="connsiteX186" fmla="*/ 1458957 w 2529718"/>
                    <a:gd name="connsiteY186" fmla="*/ 2303629 h 3201457"/>
                    <a:gd name="connsiteX187" fmla="*/ 1554207 w 2529718"/>
                    <a:gd name="connsiteY187" fmla="*/ 2325537 h 3201457"/>
                    <a:gd name="connsiteX188" fmla="*/ 1705654 w 2529718"/>
                    <a:gd name="connsiteY188" fmla="*/ 2378876 h 3201457"/>
                    <a:gd name="connsiteX189" fmla="*/ 1459909 w 2529718"/>
                    <a:gd name="connsiteY189" fmla="*/ 2303629 h 3201457"/>
                    <a:gd name="connsiteX190" fmla="*/ 1458957 w 2529718"/>
                    <a:gd name="connsiteY190" fmla="*/ 2303629 h 3201457"/>
                    <a:gd name="connsiteX191" fmla="*/ 1478959 w 2529718"/>
                    <a:gd name="connsiteY191" fmla="*/ 2363637 h 3201457"/>
                    <a:gd name="connsiteX192" fmla="*/ 1608499 w 2529718"/>
                    <a:gd name="connsiteY192" fmla="*/ 2601762 h 3201457"/>
                    <a:gd name="connsiteX193" fmla="*/ 1626597 w 2529718"/>
                    <a:gd name="connsiteY193" fmla="*/ 2650339 h 3201457"/>
                    <a:gd name="connsiteX194" fmla="*/ 1334179 w 2529718"/>
                    <a:gd name="connsiteY194" fmla="*/ 2112176 h 3201457"/>
                    <a:gd name="connsiteX195" fmla="*/ 1175112 w 2529718"/>
                    <a:gd name="connsiteY195" fmla="*/ 1515911 h 3201457"/>
                    <a:gd name="connsiteX196" fmla="*/ 1132249 w 2529718"/>
                    <a:gd name="connsiteY196" fmla="*/ 899644 h 3201457"/>
                    <a:gd name="connsiteX197" fmla="*/ 1161777 w 2529718"/>
                    <a:gd name="connsiteY197" fmla="*/ 951079 h 3201457"/>
                    <a:gd name="connsiteX198" fmla="*/ 1223689 w 2529718"/>
                    <a:gd name="connsiteY198" fmla="*/ 950126 h 3201457"/>
                    <a:gd name="connsiteX199" fmla="*/ 1795189 w 2529718"/>
                    <a:gd name="connsiteY199" fmla="*/ 1077761 h 3201457"/>
                    <a:gd name="connsiteX200" fmla="*/ 1710417 w 2529718"/>
                    <a:gd name="connsiteY200" fmla="*/ 1063474 h 3201457"/>
                    <a:gd name="connsiteX201" fmla="*/ 1207497 w 2529718"/>
                    <a:gd name="connsiteY201" fmla="*/ 971081 h 3201457"/>
                    <a:gd name="connsiteX202" fmla="*/ 1692319 w 2529718"/>
                    <a:gd name="connsiteY202" fmla="*/ 1619734 h 3201457"/>
                    <a:gd name="connsiteX203" fmla="*/ 1220832 w 2529718"/>
                    <a:gd name="connsiteY203" fmla="*/ 1314934 h 3201457"/>
                    <a:gd name="connsiteX204" fmla="*/ 1692319 w 2529718"/>
                    <a:gd name="connsiteY204" fmla="*/ 1619734 h 32014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  <a:cxn ang="0">
                      <a:pos x="connsiteX191" y="connsiteY191"/>
                    </a:cxn>
                    <a:cxn ang="0">
                      <a:pos x="connsiteX192" y="connsiteY192"/>
                    </a:cxn>
                    <a:cxn ang="0">
                      <a:pos x="connsiteX193" y="connsiteY193"/>
                    </a:cxn>
                    <a:cxn ang="0">
                      <a:pos x="connsiteX194" y="connsiteY194"/>
                    </a:cxn>
                    <a:cxn ang="0">
                      <a:pos x="connsiteX195" y="connsiteY195"/>
                    </a:cxn>
                    <a:cxn ang="0">
                      <a:pos x="connsiteX196" y="connsiteY196"/>
                    </a:cxn>
                    <a:cxn ang="0">
                      <a:pos x="connsiteX197" y="connsiteY197"/>
                    </a:cxn>
                    <a:cxn ang="0">
                      <a:pos x="connsiteX198" y="connsiteY198"/>
                    </a:cxn>
                    <a:cxn ang="0">
                      <a:pos x="connsiteX199" y="connsiteY199"/>
                    </a:cxn>
                    <a:cxn ang="0">
                      <a:pos x="connsiteX200" y="connsiteY200"/>
                    </a:cxn>
                    <a:cxn ang="0">
                      <a:pos x="connsiteX201" y="connsiteY201"/>
                    </a:cxn>
                    <a:cxn ang="0">
                      <a:pos x="connsiteX202" y="connsiteY202"/>
                    </a:cxn>
                    <a:cxn ang="0">
                      <a:pos x="connsiteX203" y="connsiteY203"/>
                    </a:cxn>
                    <a:cxn ang="0">
                      <a:pos x="connsiteX204" y="connsiteY204"/>
                    </a:cxn>
                  </a:cxnLst>
                  <a:rect l="l" t="t" r="r" b="b"/>
                  <a:pathLst>
                    <a:path w="2529718" h="3201457">
                      <a:moveTo>
                        <a:pt x="1977117" y="2175994"/>
                      </a:moveTo>
                      <a:cubicBezTo>
                        <a:pt x="1962829" y="2174089"/>
                        <a:pt x="1956162" y="2161706"/>
                        <a:pt x="1951399" y="2150276"/>
                      </a:cubicBezTo>
                      <a:cubicBezTo>
                        <a:pt x="1944732" y="2131226"/>
                        <a:pt x="1965687" y="2138846"/>
                        <a:pt x="1971402" y="2131226"/>
                      </a:cubicBezTo>
                      <a:cubicBezTo>
                        <a:pt x="2001882" y="2087411"/>
                        <a:pt x="2043792" y="2115987"/>
                        <a:pt x="2079987" y="2115034"/>
                      </a:cubicBezTo>
                      <a:cubicBezTo>
                        <a:pt x="2097132" y="2115034"/>
                        <a:pt x="2117134" y="2125512"/>
                        <a:pt x="2126659" y="2105509"/>
                      </a:cubicBezTo>
                      <a:cubicBezTo>
                        <a:pt x="2136184" y="2088364"/>
                        <a:pt x="2117134" y="2076934"/>
                        <a:pt x="2108562" y="2064551"/>
                      </a:cubicBezTo>
                      <a:cubicBezTo>
                        <a:pt x="2079987" y="2025499"/>
                        <a:pt x="2050459" y="1988351"/>
                        <a:pt x="2019027" y="1946441"/>
                      </a:cubicBezTo>
                      <a:cubicBezTo>
                        <a:pt x="2033314" y="1944536"/>
                        <a:pt x="2039982" y="1942631"/>
                        <a:pt x="2045697" y="1942631"/>
                      </a:cubicBezTo>
                      <a:cubicBezTo>
                        <a:pt x="2060937" y="1940726"/>
                        <a:pt x="2080939" y="1947394"/>
                        <a:pt x="2088559" y="1929296"/>
                      </a:cubicBezTo>
                      <a:cubicBezTo>
                        <a:pt x="2096179" y="1910246"/>
                        <a:pt x="2077129" y="1900721"/>
                        <a:pt x="2065699" y="1892149"/>
                      </a:cubicBezTo>
                      <a:cubicBezTo>
                        <a:pt x="1983784" y="1827379"/>
                        <a:pt x="1945684" y="1727366"/>
                        <a:pt x="1877104" y="1652119"/>
                      </a:cubicBezTo>
                      <a:cubicBezTo>
                        <a:pt x="1872342" y="1646404"/>
                        <a:pt x="1859007" y="1636879"/>
                        <a:pt x="1877104" y="1632116"/>
                      </a:cubicBezTo>
                      <a:cubicBezTo>
                        <a:pt x="1913299" y="1622591"/>
                        <a:pt x="1895202" y="1606399"/>
                        <a:pt x="1881867" y="1593064"/>
                      </a:cubicBezTo>
                      <a:cubicBezTo>
                        <a:pt x="1855197" y="1566394"/>
                        <a:pt x="1826622" y="1540676"/>
                        <a:pt x="1799952" y="1514959"/>
                      </a:cubicBezTo>
                      <a:cubicBezTo>
                        <a:pt x="1782807" y="1497814"/>
                        <a:pt x="1756137" y="1487336"/>
                        <a:pt x="1753279" y="1458761"/>
                      </a:cubicBezTo>
                      <a:cubicBezTo>
                        <a:pt x="1752327" y="1429234"/>
                        <a:pt x="1717084" y="1416851"/>
                        <a:pt x="1718989" y="1380656"/>
                      </a:cubicBezTo>
                      <a:cubicBezTo>
                        <a:pt x="1740897" y="1400659"/>
                        <a:pt x="1758994" y="1417804"/>
                        <a:pt x="1770424" y="1441616"/>
                      </a:cubicBezTo>
                      <a:cubicBezTo>
                        <a:pt x="1770424" y="1441616"/>
                        <a:pt x="1770424" y="1441616"/>
                        <a:pt x="1770424" y="1441616"/>
                      </a:cubicBezTo>
                      <a:lnTo>
                        <a:pt x="1770424" y="1441616"/>
                      </a:lnTo>
                      <a:cubicBezTo>
                        <a:pt x="1803762" y="1467334"/>
                        <a:pt x="1837099" y="1494956"/>
                        <a:pt x="1872342" y="1518769"/>
                      </a:cubicBezTo>
                      <a:cubicBezTo>
                        <a:pt x="1884724" y="1527341"/>
                        <a:pt x="1901869" y="1547344"/>
                        <a:pt x="1918062" y="1533056"/>
                      </a:cubicBezTo>
                      <a:cubicBezTo>
                        <a:pt x="1938064" y="1514959"/>
                        <a:pt x="1913299" y="1499719"/>
                        <a:pt x="1906632" y="1483526"/>
                      </a:cubicBezTo>
                      <a:cubicBezTo>
                        <a:pt x="1905679" y="1481621"/>
                        <a:pt x="1907584" y="1477811"/>
                        <a:pt x="1908537" y="1472096"/>
                      </a:cubicBezTo>
                      <a:cubicBezTo>
                        <a:pt x="1968544" y="1499719"/>
                        <a:pt x="2029504" y="1516864"/>
                        <a:pt x="2098084" y="1517816"/>
                      </a:cubicBezTo>
                      <a:cubicBezTo>
                        <a:pt x="2094274" y="1509244"/>
                        <a:pt x="2094274" y="1505434"/>
                        <a:pt x="2092369" y="1503529"/>
                      </a:cubicBezTo>
                      <a:cubicBezTo>
                        <a:pt x="2077129" y="1489241"/>
                        <a:pt x="2052364" y="1472096"/>
                        <a:pt x="2062842" y="1454951"/>
                      </a:cubicBezTo>
                      <a:cubicBezTo>
                        <a:pt x="2076177" y="1434949"/>
                        <a:pt x="2099037" y="1457809"/>
                        <a:pt x="2116182" y="1465429"/>
                      </a:cubicBezTo>
                      <a:cubicBezTo>
                        <a:pt x="2140947" y="1475906"/>
                        <a:pt x="2163807" y="1489241"/>
                        <a:pt x="2188572" y="1502576"/>
                      </a:cubicBezTo>
                      <a:cubicBezTo>
                        <a:pt x="2230482" y="1524484"/>
                        <a:pt x="2273345" y="1519721"/>
                        <a:pt x="2311445" y="1498766"/>
                      </a:cubicBezTo>
                      <a:cubicBezTo>
                        <a:pt x="2332399" y="1487336"/>
                        <a:pt x="2350497" y="1482574"/>
                        <a:pt x="2372404" y="1479716"/>
                      </a:cubicBezTo>
                      <a:cubicBezTo>
                        <a:pt x="2400027" y="1475906"/>
                        <a:pt x="2429554" y="1470191"/>
                        <a:pt x="2454319" y="1455904"/>
                      </a:cubicBezTo>
                      <a:cubicBezTo>
                        <a:pt x="2479084" y="1440664"/>
                        <a:pt x="2525757" y="1446379"/>
                        <a:pt x="2529567" y="1420661"/>
                      </a:cubicBezTo>
                      <a:cubicBezTo>
                        <a:pt x="2532424" y="1395896"/>
                        <a:pt x="2494324" y="1375894"/>
                        <a:pt x="2469559" y="1358749"/>
                      </a:cubicBezTo>
                      <a:cubicBezTo>
                        <a:pt x="2454319" y="1347319"/>
                        <a:pt x="2448605" y="1337794"/>
                        <a:pt x="2471465" y="1329221"/>
                      </a:cubicBezTo>
                      <a:cubicBezTo>
                        <a:pt x="2520994" y="1310171"/>
                        <a:pt x="2493372" y="1296836"/>
                        <a:pt x="2467655" y="1284454"/>
                      </a:cubicBezTo>
                      <a:cubicBezTo>
                        <a:pt x="2446699" y="1273976"/>
                        <a:pt x="2426697" y="1260641"/>
                        <a:pt x="2401932" y="1257784"/>
                      </a:cubicBezTo>
                      <a:cubicBezTo>
                        <a:pt x="2393359" y="1256831"/>
                        <a:pt x="2377167" y="1248259"/>
                        <a:pt x="2377167" y="1247306"/>
                      </a:cubicBezTo>
                      <a:cubicBezTo>
                        <a:pt x="2392407" y="1208254"/>
                        <a:pt x="2350497" y="1220636"/>
                        <a:pt x="2336209" y="1207301"/>
                      </a:cubicBezTo>
                      <a:cubicBezTo>
                        <a:pt x="2343829" y="1202539"/>
                        <a:pt x="2347640" y="1199681"/>
                        <a:pt x="2352402" y="1197776"/>
                      </a:cubicBezTo>
                      <a:cubicBezTo>
                        <a:pt x="2369547" y="1191109"/>
                        <a:pt x="2398122" y="1200634"/>
                        <a:pt x="2400979" y="1177774"/>
                      </a:cubicBezTo>
                      <a:cubicBezTo>
                        <a:pt x="2403837" y="1154914"/>
                        <a:pt x="2375262" y="1149199"/>
                        <a:pt x="2359070" y="1137769"/>
                      </a:cubicBezTo>
                      <a:cubicBezTo>
                        <a:pt x="2331447" y="1118719"/>
                        <a:pt x="2296204" y="1110146"/>
                        <a:pt x="2271440" y="1079666"/>
                      </a:cubicBezTo>
                      <a:cubicBezTo>
                        <a:pt x="2282870" y="1074904"/>
                        <a:pt x="2288584" y="1072999"/>
                        <a:pt x="2293347" y="1070141"/>
                      </a:cubicBezTo>
                      <a:cubicBezTo>
                        <a:pt x="2303824" y="1064426"/>
                        <a:pt x="2321922" y="1066331"/>
                        <a:pt x="2321922" y="1050139"/>
                      </a:cubicBezTo>
                      <a:cubicBezTo>
                        <a:pt x="2320970" y="1033946"/>
                        <a:pt x="2303824" y="1036804"/>
                        <a:pt x="2292395" y="1032041"/>
                      </a:cubicBezTo>
                      <a:cubicBezTo>
                        <a:pt x="2276202" y="1026326"/>
                        <a:pt x="2257152" y="1027279"/>
                        <a:pt x="2244770" y="1005371"/>
                      </a:cubicBezTo>
                      <a:cubicBezTo>
                        <a:pt x="2279059" y="994894"/>
                        <a:pt x="2311445" y="984416"/>
                        <a:pt x="2343829" y="973939"/>
                      </a:cubicBezTo>
                      <a:cubicBezTo>
                        <a:pt x="2354307" y="971081"/>
                        <a:pt x="2366690" y="969176"/>
                        <a:pt x="2368595" y="955841"/>
                      </a:cubicBezTo>
                      <a:cubicBezTo>
                        <a:pt x="2370499" y="942506"/>
                        <a:pt x="2359070" y="935839"/>
                        <a:pt x="2350497" y="930124"/>
                      </a:cubicBezTo>
                      <a:cubicBezTo>
                        <a:pt x="2308587" y="904406"/>
                        <a:pt x="2264772" y="882499"/>
                        <a:pt x="2213337" y="880594"/>
                      </a:cubicBezTo>
                      <a:cubicBezTo>
                        <a:pt x="2183809" y="879641"/>
                        <a:pt x="2153329" y="884404"/>
                        <a:pt x="2119040" y="869164"/>
                      </a:cubicBezTo>
                      <a:cubicBezTo>
                        <a:pt x="2181904" y="834874"/>
                        <a:pt x="2135232" y="832016"/>
                        <a:pt x="2109515" y="821539"/>
                      </a:cubicBezTo>
                      <a:cubicBezTo>
                        <a:pt x="2074272" y="806299"/>
                        <a:pt x="2036172" y="797726"/>
                        <a:pt x="2004739" y="774866"/>
                      </a:cubicBezTo>
                      <a:cubicBezTo>
                        <a:pt x="2019979" y="749149"/>
                        <a:pt x="2052364" y="755816"/>
                        <a:pt x="2072367" y="729146"/>
                      </a:cubicBezTo>
                      <a:cubicBezTo>
                        <a:pt x="1999977" y="715811"/>
                        <a:pt x="1929492" y="736766"/>
                        <a:pt x="1858054" y="704381"/>
                      </a:cubicBezTo>
                      <a:cubicBezTo>
                        <a:pt x="1916157" y="671996"/>
                        <a:pt x="1945684" y="615799"/>
                        <a:pt x="2007597" y="586271"/>
                      </a:cubicBezTo>
                      <a:cubicBezTo>
                        <a:pt x="1961877" y="586271"/>
                        <a:pt x="1922824" y="596749"/>
                        <a:pt x="1893297" y="584366"/>
                      </a:cubicBezTo>
                      <a:cubicBezTo>
                        <a:pt x="1841862" y="562459"/>
                        <a:pt x="1795189" y="580556"/>
                        <a:pt x="1747564" y="588176"/>
                      </a:cubicBezTo>
                      <a:cubicBezTo>
                        <a:pt x="1718989" y="591986"/>
                        <a:pt x="1691367" y="600559"/>
                        <a:pt x="1663744" y="602464"/>
                      </a:cubicBezTo>
                      <a:cubicBezTo>
                        <a:pt x="1649457" y="603416"/>
                        <a:pt x="1617072" y="617704"/>
                        <a:pt x="1635169" y="574841"/>
                      </a:cubicBezTo>
                      <a:cubicBezTo>
                        <a:pt x="1643742" y="555791"/>
                        <a:pt x="1619929" y="559601"/>
                        <a:pt x="1609452" y="562459"/>
                      </a:cubicBezTo>
                      <a:cubicBezTo>
                        <a:pt x="1503724" y="593891"/>
                        <a:pt x="1394187" y="613894"/>
                        <a:pt x="1307509" y="692951"/>
                      </a:cubicBezTo>
                      <a:cubicBezTo>
                        <a:pt x="1271314" y="726289"/>
                        <a:pt x="1224642" y="748196"/>
                        <a:pt x="1177017" y="778676"/>
                      </a:cubicBezTo>
                      <a:cubicBezTo>
                        <a:pt x="1180827" y="709144"/>
                        <a:pt x="1186542" y="649136"/>
                        <a:pt x="1207497" y="590081"/>
                      </a:cubicBezTo>
                      <a:cubicBezTo>
                        <a:pt x="1228452" y="529121"/>
                        <a:pt x="1249407" y="467209"/>
                        <a:pt x="1258932" y="402439"/>
                      </a:cubicBezTo>
                      <a:cubicBezTo>
                        <a:pt x="1277029" y="278614"/>
                        <a:pt x="1300842" y="155741"/>
                        <a:pt x="1368469" y="46204"/>
                      </a:cubicBezTo>
                      <a:cubicBezTo>
                        <a:pt x="1380852" y="26201"/>
                        <a:pt x="1377042" y="13819"/>
                        <a:pt x="1352277" y="10009"/>
                      </a:cubicBezTo>
                      <a:cubicBezTo>
                        <a:pt x="1339894" y="8104"/>
                        <a:pt x="1327512" y="5246"/>
                        <a:pt x="1315129" y="2389"/>
                      </a:cubicBezTo>
                      <a:cubicBezTo>
                        <a:pt x="1285602" y="-5231"/>
                        <a:pt x="1271314" y="5246"/>
                        <a:pt x="1265599" y="35726"/>
                      </a:cubicBezTo>
                      <a:cubicBezTo>
                        <a:pt x="1221784" y="267184"/>
                        <a:pt x="1183684" y="500546"/>
                        <a:pt x="1116057" y="727241"/>
                      </a:cubicBezTo>
                      <a:cubicBezTo>
                        <a:pt x="1086529" y="823444"/>
                        <a:pt x="1077004" y="831064"/>
                        <a:pt x="979849" y="796774"/>
                      </a:cubicBezTo>
                      <a:cubicBezTo>
                        <a:pt x="971277" y="793916"/>
                        <a:pt x="962704" y="788201"/>
                        <a:pt x="954132" y="784391"/>
                      </a:cubicBezTo>
                      <a:cubicBezTo>
                        <a:pt x="915079" y="751054"/>
                        <a:pt x="870312" y="739624"/>
                        <a:pt x="820782" y="756769"/>
                      </a:cubicBezTo>
                      <a:cubicBezTo>
                        <a:pt x="794112" y="774866"/>
                        <a:pt x="762679" y="766294"/>
                        <a:pt x="734104" y="774866"/>
                      </a:cubicBezTo>
                      <a:cubicBezTo>
                        <a:pt x="683622" y="790106"/>
                        <a:pt x="617899" y="774866"/>
                        <a:pt x="601707" y="850114"/>
                      </a:cubicBezTo>
                      <a:cubicBezTo>
                        <a:pt x="600754" y="852971"/>
                        <a:pt x="595039" y="856781"/>
                        <a:pt x="590277" y="857734"/>
                      </a:cubicBezTo>
                      <a:cubicBezTo>
                        <a:pt x="512172" y="875831"/>
                        <a:pt x="453117" y="936791"/>
                        <a:pt x="374059" y="953936"/>
                      </a:cubicBezTo>
                      <a:cubicBezTo>
                        <a:pt x="349294" y="959651"/>
                        <a:pt x="339769" y="972986"/>
                        <a:pt x="356914" y="993941"/>
                      </a:cubicBezTo>
                      <a:cubicBezTo>
                        <a:pt x="374059" y="1015849"/>
                        <a:pt x="362629" y="1023469"/>
                        <a:pt x="343579" y="1032041"/>
                      </a:cubicBezTo>
                      <a:cubicBezTo>
                        <a:pt x="299764" y="1053949"/>
                        <a:pt x="255949" y="1077761"/>
                        <a:pt x="220707" y="1112051"/>
                      </a:cubicBezTo>
                      <a:cubicBezTo>
                        <a:pt x="210229" y="1122529"/>
                        <a:pt x="192132" y="1138721"/>
                        <a:pt x="208324" y="1152056"/>
                      </a:cubicBezTo>
                      <a:cubicBezTo>
                        <a:pt x="239757" y="1177774"/>
                        <a:pt x="263569" y="1220636"/>
                        <a:pt x="316909" y="1205396"/>
                      </a:cubicBezTo>
                      <a:cubicBezTo>
                        <a:pt x="326434" y="1202539"/>
                        <a:pt x="341674" y="1198729"/>
                        <a:pt x="352152" y="1213969"/>
                      </a:cubicBezTo>
                      <a:cubicBezTo>
                        <a:pt x="292144" y="1276834"/>
                        <a:pt x="216897" y="1323506"/>
                        <a:pt x="159747" y="1390181"/>
                      </a:cubicBezTo>
                      <a:cubicBezTo>
                        <a:pt x="149269" y="1402564"/>
                        <a:pt x="129267" y="1416851"/>
                        <a:pt x="138792" y="1433996"/>
                      </a:cubicBezTo>
                      <a:cubicBezTo>
                        <a:pt x="150222" y="1454951"/>
                        <a:pt x="167367" y="1420661"/>
                        <a:pt x="185464" y="1433044"/>
                      </a:cubicBezTo>
                      <a:cubicBezTo>
                        <a:pt x="176892" y="1442569"/>
                        <a:pt x="169272" y="1453999"/>
                        <a:pt x="159747" y="1460666"/>
                      </a:cubicBezTo>
                      <a:cubicBezTo>
                        <a:pt x="92119" y="1508291"/>
                        <a:pt x="58782" y="1576871"/>
                        <a:pt x="34969" y="1653071"/>
                      </a:cubicBezTo>
                      <a:cubicBezTo>
                        <a:pt x="29254" y="1672121"/>
                        <a:pt x="17824" y="1702601"/>
                        <a:pt x="52114" y="1695934"/>
                      </a:cubicBezTo>
                      <a:cubicBezTo>
                        <a:pt x="114027" y="1682599"/>
                        <a:pt x="85452" y="1714984"/>
                        <a:pt x="79737" y="1739749"/>
                      </a:cubicBezTo>
                      <a:cubicBezTo>
                        <a:pt x="74022" y="1762609"/>
                        <a:pt x="37827" y="1794994"/>
                        <a:pt x="97834" y="1800709"/>
                      </a:cubicBezTo>
                      <a:cubicBezTo>
                        <a:pt x="72117" y="1834046"/>
                        <a:pt x="49257" y="1864526"/>
                        <a:pt x="27349" y="1895006"/>
                      </a:cubicBezTo>
                      <a:cubicBezTo>
                        <a:pt x="15919" y="1911199"/>
                        <a:pt x="-1226" y="1926439"/>
                        <a:pt x="2584" y="1949299"/>
                      </a:cubicBezTo>
                      <a:cubicBezTo>
                        <a:pt x="8299" y="1976921"/>
                        <a:pt x="39732" y="1957871"/>
                        <a:pt x="52114" y="1974064"/>
                      </a:cubicBezTo>
                      <a:cubicBezTo>
                        <a:pt x="44494" y="1998829"/>
                        <a:pt x="22587" y="2012164"/>
                        <a:pt x="11157" y="2032166"/>
                      </a:cubicBezTo>
                      <a:cubicBezTo>
                        <a:pt x="3537" y="2044549"/>
                        <a:pt x="-6941" y="2063599"/>
                        <a:pt x="6394" y="2070266"/>
                      </a:cubicBezTo>
                      <a:cubicBezTo>
                        <a:pt x="41637" y="2088364"/>
                        <a:pt x="20682" y="2112176"/>
                        <a:pt x="18777" y="2134084"/>
                      </a:cubicBezTo>
                      <a:cubicBezTo>
                        <a:pt x="16872" y="2154087"/>
                        <a:pt x="5442" y="2187424"/>
                        <a:pt x="25444" y="2190281"/>
                      </a:cubicBezTo>
                      <a:cubicBezTo>
                        <a:pt x="77832" y="2197901"/>
                        <a:pt x="50209" y="2223619"/>
                        <a:pt x="45447" y="2245526"/>
                      </a:cubicBezTo>
                      <a:cubicBezTo>
                        <a:pt x="37827" y="2277912"/>
                        <a:pt x="31159" y="2310296"/>
                        <a:pt x="23539" y="2342681"/>
                      </a:cubicBezTo>
                      <a:cubicBezTo>
                        <a:pt x="20682" y="2357921"/>
                        <a:pt x="11157" y="2376019"/>
                        <a:pt x="29254" y="2385544"/>
                      </a:cubicBezTo>
                      <a:cubicBezTo>
                        <a:pt x="46399" y="2394116"/>
                        <a:pt x="57829" y="2376971"/>
                        <a:pt x="69259" y="2367446"/>
                      </a:cubicBezTo>
                      <a:cubicBezTo>
                        <a:pt x="103549" y="2337919"/>
                        <a:pt x="131172" y="2299819"/>
                        <a:pt x="177844" y="2277912"/>
                      </a:cubicBezTo>
                      <a:cubicBezTo>
                        <a:pt x="175939" y="2330299"/>
                        <a:pt x="200704" y="2326489"/>
                        <a:pt x="230232" y="2304581"/>
                      </a:cubicBezTo>
                      <a:cubicBezTo>
                        <a:pt x="255949" y="2285531"/>
                        <a:pt x="279762" y="2264576"/>
                        <a:pt x="304527" y="2245526"/>
                      </a:cubicBezTo>
                      <a:cubicBezTo>
                        <a:pt x="311194" y="2240764"/>
                        <a:pt x="321672" y="2225524"/>
                        <a:pt x="326434" y="2236001"/>
                      </a:cubicBezTo>
                      <a:cubicBezTo>
                        <a:pt x="347389" y="2286484"/>
                        <a:pt x="368344" y="2245526"/>
                        <a:pt x="381679" y="2234096"/>
                      </a:cubicBezTo>
                      <a:cubicBezTo>
                        <a:pt x="446449" y="2178851"/>
                        <a:pt x="520744" y="2136941"/>
                        <a:pt x="589324" y="2069314"/>
                      </a:cubicBezTo>
                      <a:cubicBezTo>
                        <a:pt x="574084" y="2133131"/>
                        <a:pt x="559797" y="2184566"/>
                        <a:pt x="560749" y="2238859"/>
                      </a:cubicBezTo>
                      <a:cubicBezTo>
                        <a:pt x="561702" y="2262671"/>
                        <a:pt x="556939" y="2286484"/>
                        <a:pt x="573132" y="2307439"/>
                      </a:cubicBezTo>
                      <a:cubicBezTo>
                        <a:pt x="592182" y="2330299"/>
                        <a:pt x="614089" y="2299819"/>
                        <a:pt x="636949" y="2311249"/>
                      </a:cubicBezTo>
                      <a:cubicBezTo>
                        <a:pt x="630282" y="2326489"/>
                        <a:pt x="623614" y="2340776"/>
                        <a:pt x="617899" y="2355064"/>
                      </a:cubicBezTo>
                      <a:cubicBezTo>
                        <a:pt x="600754" y="2399831"/>
                        <a:pt x="584562" y="2443646"/>
                        <a:pt x="567417" y="2488414"/>
                      </a:cubicBezTo>
                      <a:cubicBezTo>
                        <a:pt x="561702" y="2503654"/>
                        <a:pt x="564559" y="2516989"/>
                        <a:pt x="576942" y="2526514"/>
                      </a:cubicBezTo>
                      <a:cubicBezTo>
                        <a:pt x="590277" y="2536991"/>
                        <a:pt x="600754" y="2527466"/>
                        <a:pt x="611232" y="2519846"/>
                      </a:cubicBezTo>
                      <a:cubicBezTo>
                        <a:pt x="618852" y="2515084"/>
                        <a:pt x="623614" y="2503654"/>
                        <a:pt x="642664" y="2513179"/>
                      </a:cubicBezTo>
                      <a:cubicBezTo>
                        <a:pt x="617899" y="2593189"/>
                        <a:pt x="676002" y="2660816"/>
                        <a:pt x="682669" y="2738921"/>
                      </a:cubicBezTo>
                      <a:cubicBezTo>
                        <a:pt x="684574" y="2758924"/>
                        <a:pt x="676002" y="2789404"/>
                        <a:pt x="703624" y="2796071"/>
                      </a:cubicBezTo>
                      <a:cubicBezTo>
                        <a:pt x="732199" y="2802739"/>
                        <a:pt x="739819" y="2771306"/>
                        <a:pt x="754107" y="2754162"/>
                      </a:cubicBezTo>
                      <a:cubicBezTo>
                        <a:pt x="775062" y="2728444"/>
                        <a:pt x="791254" y="2703679"/>
                        <a:pt x="829354" y="2696059"/>
                      </a:cubicBezTo>
                      <a:cubicBezTo>
                        <a:pt x="868407" y="2687487"/>
                        <a:pt x="904602" y="2662721"/>
                        <a:pt x="935082" y="2634146"/>
                      </a:cubicBezTo>
                      <a:cubicBezTo>
                        <a:pt x="978897" y="2592237"/>
                        <a:pt x="978897" y="2593189"/>
                        <a:pt x="992232" y="2649387"/>
                      </a:cubicBezTo>
                      <a:cubicBezTo>
                        <a:pt x="996042" y="2666531"/>
                        <a:pt x="996042" y="2694154"/>
                        <a:pt x="1022712" y="2689391"/>
                      </a:cubicBezTo>
                      <a:cubicBezTo>
                        <a:pt x="1056049" y="2683677"/>
                        <a:pt x="1057954" y="2705584"/>
                        <a:pt x="1066527" y="2725587"/>
                      </a:cubicBezTo>
                      <a:cubicBezTo>
                        <a:pt x="1077957" y="2753209"/>
                        <a:pt x="1093197" y="2791309"/>
                        <a:pt x="1125582" y="2783689"/>
                      </a:cubicBezTo>
                      <a:cubicBezTo>
                        <a:pt x="1156062" y="2777021"/>
                        <a:pt x="1160824" y="2792262"/>
                        <a:pt x="1173207" y="2807502"/>
                      </a:cubicBezTo>
                      <a:cubicBezTo>
                        <a:pt x="1184637" y="2822741"/>
                        <a:pt x="1195114" y="2838934"/>
                        <a:pt x="1207497" y="2852269"/>
                      </a:cubicBezTo>
                      <a:cubicBezTo>
                        <a:pt x="1235119" y="2879891"/>
                        <a:pt x="1254169" y="2874177"/>
                        <a:pt x="1262742" y="2836077"/>
                      </a:cubicBezTo>
                      <a:cubicBezTo>
                        <a:pt x="1268457" y="2810359"/>
                        <a:pt x="1266552" y="2782737"/>
                        <a:pt x="1289412" y="2760829"/>
                      </a:cubicBezTo>
                      <a:cubicBezTo>
                        <a:pt x="1313224" y="2797977"/>
                        <a:pt x="1316082" y="2840839"/>
                        <a:pt x="1341799" y="2874177"/>
                      </a:cubicBezTo>
                      <a:cubicBezTo>
                        <a:pt x="1360849" y="2898941"/>
                        <a:pt x="1379899" y="2918944"/>
                        <a:pt x="1412284" y="2897989"/>
                      </a:cubicBezTo>
                      <a:cubicBezTo>
                        <a:pt x="1431334" y="2885606"/>
                        <a:pt x="1440859" y="2897037"/>
                        <a:pt x="1451337" y="2909419"/>
                      </a:cubicBezTo>
                      <a:cubicBezTo>
                        <a:pt x="1474197" y="2937041"/>
                        <a:pt x="1498009" y="2965616"/>
                        <a:pt x="1522774" y="2992287"/>
                      </a:cubicBezTo>
                      <a:cubicBezTo>
                        <a:pt x="1536109" y="3006574"/>
                        <a:pt x="1558017" y="3016099"/>
                        <a:pt x="1564684" y="2992287"/>
                      </a:cubicBezTo>
                      <a:cubicBezTo>
                        <a:pt x="1579924" y="2932279"/>
                        <a:pt x="1599927" y="2970379"/>
                        <a:pt x="1622787" y="2985619"/>
                      </a:cubicBezTo>
                      <a:cubicBezTo>
                        <a:pt x="1670412" y="3017052"/>
                        <a:pt x="1699939" y="3085631"/>
                        <a:pt x="1775187" y="3060866"/>
                      </a:cubicBezTo>
                      <a:cubicBezTo>
                        <a:pt x="1777092" y="3059914"/>
                        <a:pt x="1781854" y="3066581"/>
                        <a:pt x="1784712" y="3071344"/>
                      </a:cubicBezTo>
                      <a:cubicBezTo>
                        <a:pt x="1839004" y="3158974"/>
                        <a:pt x="1932349" y="3174214"/>
                        <a:pt x="2019979" y="3198979"/>
                      </a:cubicBezTo>
                      <a:cubicBezTo>
                        <a:pt x="2032362" y="3202789"/>
                        <a:pt x="2045697" y="3203741"/>
                        <a:pt x="2054269" y="3190406"/>
                      </a:cubicBezTo>
                      <a:cubicBezTo>
                        <a:pt x="2062842" y="3174214"/>
                        <a:pt x="2053317" y="3164689"/>
                        <a:pt x="2042839" y="3153259"/>
                      </a:cubicBezTo>
                      <a:cubicBezTo>
                        <a:pt x="2017122" y="3125637"/>
                        <a:pt x="1991404" y="3097062"/>
                        <a:pt x="1967592" y="3067534"/>
                      </a:cubicBezTo>
                      <a:cubicBezTo>
                        <a:pt x="1955209" y="3053246"/>
                        <a:pt x="1934254" y="3038959"/>
                        <a:pt x="1969497" y="3023719"/>
                      </a:cubicBezTo>
                      <a:cubicBezTo>
                        <a:pt x="1989499" y="3014194"/>
                        <a:pt x="1976164" y="2997049"/>
                        <a:pt x="1966639" y="2983714"/>
                      </a:cubicBezTo>
                      <a:cubicBezTo>
                        <a:pt x="1941874" y="2952281"/>
                        <a:pt x="1917109" y="2921802"/>
                        <a:pt x="1893297" y="2890369"/>
                      </a:cubicBezTo>
                      <a:cubicBezTo>
                        <a:pt x="1879009" y="2870366"/>
                        <a:pt x="1847577" y="2849412"/>
                        <a:pt x="1891392" y="2824646"/>
                      </a:cubicBezTo>
                      <a:cubicBezTo>
                        <a:pt x="1901869" y="2818931"/>
                        <a:pt x="1896154" y="2804644"/>
                        <a:pt x="1889487" y="2795119"/>
                      </a:cubicBezTo>
                      <a:cubicBezTo>
                        <a:pt x="1881867" y="2783689"/>
                        <a:pt x="1864722" y="2778927"/>
                        <a:pt x="1866627" y="2758924"/>
                      </a:cubicBezTo>
                      <a:cubicBezTo>
                        <a:pt x="1909489" y="2757019"/>
                        <a:pt x="1917109" y="2741779"/>
                        <a:pt x="1885677" y="2708441"/>
                      </a:cubicBezTo>
                      <a:cubicBezTo>
                        <a:pt x="1872342" y="2694154"/>
                        <a:pt x="1864722" y="2673199"/>
                        <a:pt x="1855197" y="2655102"/>
                      </a:cubicBezTo>
                      <a:cubicBezTo>
                        <a:pt x="1849482" y="2643671"/>
                        <a:pt x="1850434" y="2628431"/>
                        <a:pt x="1865674" y="2632241"/>
                      </a:cubicBezTo>
                      <a:cubicBezTo>
                        <a:pt x="1921872" y="2646529"/>
                        <a:pt x="1966639" y="2606524"/>
                        <a:pt x="2019027" y="2604619"/>
                      </a:cubicBezTo>
                      <a:cubicBezTo>
                        <a:pt x="2057127" y="2602714"/>
                        <a:pt x="2062842" y="2587474"/>
                        <a:pt x="2040934" y="2556994"/>
                      </a:cubicBezTo>
                      <a:cubicBezTo>
                        <a:pt x="2009502" y="2513179"/>
                        <a:pt x="1978069" y="2469364"/>
                        <a:pt x="1947589" y="2424596"/>
                      </a:cubicBezTo>
                      <a:cubicBezTo>
                        <a:pt x="1940922" y="2415071"/>
                        <a:pt x="1924729" y="2402689"/>
                        <a:pt x="1938064" y="2392212"/>
                      </a:cubicBezTo>
                      <a:cubicBezTo>
                        <a:pt x="1961877" y="2373162"/>
                        <a:pt x="1942827" y="2355064"/>
                        <a:pt x="1942827" y="2336014"/>
                      </a:cubicBezTo>
                      <a:cubicBezTo>
                        <a:pt x="1948542" y="2320774"/>
                        <a:pt x="1959972" y="2312201"/>
                        <a:pt x="1975212" y="2307439"/>
                      </a:cubicBezTo>
                      <a:cubicBezTo>
                        <a:pt x="1993309" y="2300771"/>
                        <a:pt x="2011407" y="2289341"/>
                        <a:pt x="2014264" y="2271244"/>
                      </a:cubicBezTo>
                      <a:cubicBezTo>
                        <a:pt x="2019979" y="2241716"/>
                        <a:pt x="2034267" y="2228381"/>
                        <a:pt x="2052364" y="2221714"/>
                      </a:cubicBezTo>
                      <a:lnTo>
                        <a:pt x="2021884" y="2180756"/>
                      </a:lnTo>
                      <a:cubicBezTo>
                        <a:pt x="2007597" y="2177899"/>
                        <a:pt x="1992357" y="2177899"/>
                        <a:pt x="1977117" y="2175994"/>
                      </a:cubicBezTo>
                      <a:close/>
                      <a:moveTo>
                        <a:pt x="483597" y="1775944"/>
                      </a:moveTo>
                      <a:cubicBezTo>
                        <a:pt x="614089" y="1493051"/>
                        <a:pt x="768394" y="1227304"/>
                        <a:pt x="1006519" y="1018706"/>
                      </a:cubicBezTo>
                      <a:cubicBezTo>
                        <a:pt x="789349" y="1241591"/>
                        <a:pt x="635997" y="1508291"/>
                        <a:pt x="483597" y="1775944"/>
                      </a:cubicBezTo>
                      <a:close/>
                      <a:moveTo>
                        <a:pt x="769347" y="1956919"/>
                      </a:moveTo>
                      <a:cubicBezTo>
                        <a:pt x="844594" y="1724509"/>
                        <a:pt x="968419" y="1512101"/>
                        <a:pt x="1047477" y="1281596"/>
                      </a:cubicBezTo>
                      <a:cubicBezTo>
                        <a:pt x="1002709" y="1526389"/>
                        <a:pt x="879837" y="1738796"/>
                        <a:pt x="769347" y="1956919"/>
                      </a:cubicBezTo>
                      <a:close/>
                      <a:moveTo>
                        <a:pt x="1006519" y="2364589"/>
                      </a:moveTo>
                      <a:cubicBezTo>
                        <a:pt x="999852" y="2303629"/>
                        <a:pt x="1104627" y="2015974"/>
                        <a:pt x="1165587" y="1940726"/>
                      </a:cubicBezTo>
                      <a:cubicBezTo>
                        <a:pt x="1113199" y="2081696"/>
                        <a:pt x="1059859" y="2221714"/>
                        <a:pt x="1006519" y="2364589"/>
                      </a:cubicBezTo>
                      <a:close/>
                      <a:moveTo>
                        <a:pt x="1303699" y="2679866"/>
                      </a:moveTo>
                      <a:cubicBezTo>
                        <a:pt x="1280839" y="2617002"/>
                        <a:pt x="1279887" y="2430312"/>
                        <a:pt x="1301794" y="2350301"/>
                      </a:cubicBezTo>
                      <a:cubicBezTo>
                        <a:pt x="1317987" y="2386496"/>
                        <a:pt x="1319892" y="2636052"/>
                        <a:pt x="1303699" y="2679866"/>
                      </a:cubicBezTo>
                      <a:close/>
                      <a:moveTo>
                        <a:pt x="1207497" y="971081"/>
                      </a:moveTo>
                      <a:cubicBezTo>
                        <a:pt x="1143679" y="966319"/>
                        <a:pt x="1138917" y="973939"/>
                        <a:pt x="1146537" y="1037756"/>
                      </a:cubicBezTo>
                      <a:cubicBezTo>
                        <a:pt x="1164634" y="1196824"/>
                        <a:pt x="1177969" y="1356844"/>
                        <a:pt x="1200829" y="1514959"/>
                      </a:cubicBezTo>
                      <a:cubicBezTo>
                        <a:pt x="1213212" y="1602589"/>
                        <a:pt x="1238929" y="1688314"/>
                        <a:pt x="1250359" y="1776896"/>
                      </a:cubicBezTo>
                      <a:cubicBezTo>
                        <a:pt x="1254169" y="1806424"/>
                        <a:pt x="1273219" y="1818806"/>
                        <a:pt x="1297984" y="1829284"/>
                      </a:cubicBezTo>
                      <a:cubicBezTo>
                        <a:pt x="1424667" y="1883576"/>
                        <a:pt x="1550397" y="1940726"/>
                        <a:pt x="1667554" y="2015021"/>
                      </a:cubicBezTo>
                      <a:cubicBezTo>
                        <a:pt x="1680889" y="2023594"/>
                        <a:pt x="1696129" y="2029309"/>
                        <a:pt x="1706607" y="2054074"/>
                      </a:cubicBezTo>
                      <a:cubicBezTo>
                        <a:pt x="1558969" y="1985494"/>
                        <a:pt x="1418952" y="1916914"/>
                        <a:pt x="1282744" y="1837856"/>
                      </a:cubicBezTo>
                      <a:cubicBezTo>
                        <a:pt x="1278934" y="1845476"/>
                        <a:pt x="1275124" y="1850239"/>
                        <a:pt x="1276077" y="1853096"/>
                      </a:cubicBezTo>
                      <a:cubicBezTo>
                        <a:pt x="1323702" y="1985494"/>
                        <a:pt x="1348467" y="2126464"/>
                        <a:pt x="1416094" y="2252194"/>
                      </a:cubicBezTo>
                      <a:cubicBezTo>
                        <a:pt x="1426572" y="2272196"/>
                        <a:pt x="1438002" y="2291246"/>
                        <a:pt x="1457052" y="2303629"/>
                      </a:cubicBezTo>
                      <a:lnTo>
                        <a:pt x="1458004" y="2302676"/>
                      </a:lnTo>
                      <a:cubicBezTo>
                        <a:pt x="1458004" y="2302676"/>
                        <a:pt x="1458004" y="2302676"/>
                        <a:pt x="1458004" y="2302676"/>
                      </a:cubicBezTo>
                      <a:lnTo>
                        <a:pt x="1458004" y="2302676"/>
                      </a:lnTo>
                      <a:cubicBezTo>
                        <a:pt x="1458004" y="2302676"/>
                        <a:pt x="1458957" y="2302676"/>
                        <a:pt x="1458957" y="2303629"/>
                      </a:cubicBezTo>
                      <a:cubicBezTo>
                        <a:pt x="1492294" y="2302676"/>
                        <a:pt x="1522774" y="2316012"/>
                        <a:pt x="1554207" y="2325537"/>
                      </a:cubicBezTo>
                      <a:cubicBezTo>
                        <a:pt x="1603737" y="2339824"/>
                        <a:pt x="1651362" y="2359826"/>
                        <a:pt x="1705654" y="2378876"/>
                      </a:cubicBezTo>
                      <a:cubicBezTo>
                        <a:pt x="1639932" y="2395069"/>
                        <a:pt x="1518012" y="2356016"/>
                        <a:pt x="1459909" y="2303629"/>
                      </a:cubicBezTo>
                      <a:cubicBezTo>
                        <a:pt x="1459909" y="2303629"/>
                        <a:pt x="1458957" y="2303629"/>
                        <a:pt x="1458957" y="2303629"/>
                      </a:cubicBezTo>
                      <a:cubicBezTo>
                        <a:pt x="1449432" y="2328394"/>
                        <a:pt x="1468482" y="2344587"/>
                        <a:pt x="1478959" y="2363637"/>
                      </a:cubicBezTo>
                      <a:cubicBezTo>
                        <a:pt x="1521822" y="2443646"/>
                        <a:pt x="1565637" y="2522704"/>
                        <a:pt x="1608499" y="2601762"/>
                      </a:cubicBezTo>
                      <a:cubicBezTo>
                        <a:pt x="1616119" y="2617002"/>
                        <a:pt x="1626597" y="2631289"/>
                        <a:pt x="1626597" y="2650339"/>
                      </a:cubicBezTo>
                      <a:cubicBezTo>
                        <a:pt x="1576114" y="2609381"/>
                        <a:pt x="1376089" y="2237906"/>
                        <a:pt x="1334179" y="2112176"/>
                      </a:cubicBezTo>
                      <a:cubicBezTo>
                        <a:pt x="1269409" y="1915961"/>
                        <a:pt x="1208449" y="1719746"/>
                        <a:pt x="1175112" y="1515911"/>
                      </a:cubicBezTo>
                      <a:cubicBezTo>
                        <a:pt x="1137964" y="1292074"/>
                        <a:pt x="1116057" y="988226"/>
                        <a:pt x="1132249" y="899644"/>
                      </a:cubicBezTo>
                      <a:cubicBezTo>
                        <a:pt x="1155109" y="911074"/>
                        <a:pt x="1130344" y="948221"/>
                        <a:pt x="1161777" y="951079"/>
                      </a:cubicBezTo>
                      <a:cubicBezTo>
                        <a:pt x="1181779" y="952984"/>
                        <a:pt x="1202734" y="949174"/>
                        <a:pt x="1223689" y="950126"/>
                      </a:cubicBezTo>
                      <a:cubicBezTo>
                        <a:pt x="1421809" y="958699"/>
                        <a:pt x="1612309" y="998704"/>
                        <a:pt x="1795189" y="1077761"/>
                      </a:cubicBezTo>
                      <a:cubicBezTo>
                        <a:pt x="1764709" y="1082524"/>
                        <a:pt x="1738039" y="1071094"/>
                        <a:pt x="1710417" y="1063474"/>
                      </a:cubicBezTo>
                      <a:cubicBezTo>
                        <a:pt x="1542777" y="1019659"/>
                        <a:pt x="1377042" y="983464"/>
                        <a:pt x="1207497" y="971081"/>
                      </a:cubicBezTo>
                      <a:close/>
                      <a:moveTo>
                        <a:pt x="1692319" y="1619734"/>
                      </a:moveTo>
                      <a:cubicBezTo>
                        <a:pt x="1517059" y="1546391"/>
                        <a:pt x="1358944" y="1445426"/>
                        <a:pt x="1220832" y="1314934"/>
                      </a:cubicBezTo>
                      <a:cubicBezTo>
                        <a:pt x="1387519" y="1400659"/>
                        <a:pt x="1545634" y="1501624"/>
                        <a:pt x="1692319" y="1619734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78" name="Graphic 867">
                  <a:extLst>
                    <a:ext uri="{FF2B5EF4-FFF2-40B4-BE49-F238E27FC236}">
                      <a16:creationId xmlns:a16="http://schemas.microsoft.com/office/drawing/2014/main" id="{8895CB23-D39A-4C86-89B5-04577F413E0C}"/>
                    </a:ext>
                  </a:extLst>
                </p:cNvPr>
                <p:cNvSpPr/>
                <p:nvPr/>
              </p:nvSpPr>
              <p:spPr>
                <a:xfrm rot="10800000">
                  <a:off x="6622036" y="3153297"/>
                  <a:ext cx="178399" cy="225771"/>
                </a:xfrm>
                <a:custGeom>
                  <a:avLst/>
                  <a:gdLst>
                    <a:gd name="connsiteX0" fmla="*/ 1977117 w 2529718"/>
                    <a:gd name="connsiteY0" fmla="*/ 2175994 h 3201457"/>
                    <a:gd name="connsiteX1" fmla="*/ 1951399 w 2529718"/>
                    <a:gd name="connsiteY1" fmla="*/ 2150276 h 3201457"/>
                    <a:gd name="connsiteX2" fmla="*/ 1971402 w 2529718"/>
                    <a:gd name="connsiteY2" fmla="*/ 2131226 h 3201457"/>
                    <a:gd name="connsiteX3" fmla="*/ 2079987 w 2529718"/>
                    <a:gd name="connsiteY3" fmla="*/ 2115034 h 3201457"/>
                    <a:gd name="connsiteX4" fmla="*/ 2126659 w 2529718"/>
                    <a:gd name="connsiteY4" fmla="*/ 2105509 h 3201457"/>
                    <a:gd name="connsiteX5" fmla="*/ 2108562 w 2529718"/>
                    <a:gd name="connsiteY5" fmla="*/ 2064551 h 3201457"/>
                    <a:gd name="connsiteX6" fmla="*/ 2019027 w 2529718"/>
                    <a:gd name="connsiteY6" fmla="*/ 1946441 h 3201457"/>
                    <a:gd name="connsiteX7" fmla="*/ 2045697 w 2529718"/>
                    <a:gd name="connsiteY7" fmla="*/ 1942631 h 3201457"/>
                    <a:gd name="connsiteX8" fmla="*/ 2088559 w 2529718"/>
                    <a:gd name="connsiteY8" fmla="*/ 1929296 h 3201457"/>
                    <a:gd name="connsiteX9" fmla="*/ 2065699 w 2529718"/>
                    <a:gd name="connsiteY9" fmla="*/ 1892149 h 3201457"/>
                    <a:gd name="connsiteX10" fmla="*/ 1877104 w 2529718"/>
                    <a:gd name="connsiteY10" fmla="*/ 1652119 h 3201457"/>
                    <a:gd name="connsiteX11" fmla="*/ 1877104 w 2529718"/>
                    <a:gd name="connsiteY11" fmla="*/ 1632116 h 3201457"/>
                    <a:gd name="connsiteX12" fmla="*/ 1881867 w 2529718"/>
                    <a:gd name="connsiteY12" fmla="*/ 1593064 h 3201457"/>
                    <a:gd name="connsiteX13" fmla="*/ 1799952 w 2529718"/>
                    <a:gd name="connsiteY13" fmla="*/ 1514959 h 3201457"/>
                    <a:gd name="connsiteX14" fmla="*/ 1753279 w 2529718"/>
                    <a:gd name="connsiteY14" fmla="*/ 1458761 h 3201457"/>
                    <a:gd name="connsiteX15" fmla="*/ 1718989 w 2529718"/>
                    <a:gd name="connsiteY15" fmla="*/ 1380656 h 3201457"/>
                    <a:gd name="connsiteX16" fmla="*/ 1770424 w 2529718"/>
                    <a:gd name="connsiteY16" fmla="*/ 1441616 h 3201457"/>
                    <a:gd name="connsiteX17" fmla="*/ 1770424 w 2529718"/>
                    <a:gd name="connsiteY17" fmla="*/ 1441616 h 3201457"/>
                    <a:gd name="connsiteX18" fmla="*/ 1770424 w 2529718"/>
                    <a:gd name="connsiteY18" fmla="*/ 1441616 h 3201457"/>
                    <a:gd name="connsiteX19" fmla="*/ 1872342 w 2529718"/>
                    <a:gd name="connsiteY19" fmla="*/ 1518769 h 3201457"/>
                    <a:gd name="connsiteX20" fmla="*/ 1918062 w 2529718"/>
                    <a:gd name="connsiteY20" fmla="*/ 1533056 h 3201457"/>
                    <a:gd name="connsiteX21" fmla="*/ 1906632 w 2529718"/>
                    <a:gd name="connsiteY21" fmla="*/ 1483526 h 3201457"/>
                    <a:gd name="connsiteX22" fmla="*/ 1908537 w 2529718"/>
                    <a:gd name="connsiteY22" fmla="*/ 1472096 h 3201457"/>
                    <a:gd name="connsiteX23" fmla="*/ 2098084 w 2529718"/>
                    <a:gd name="connsiteY23" fmla="*/ 1517816 h 3201457"/>
                    <a:gd name="connsiteX24" fmla="*/ 2092369 w 2529718"/>
                    <a:gd name="connsiteY24" fmla="*/ 1503529 h 3201457"/>
                    <a:gd name="connsiteX25" fmla="*/ 2062842 w 2529718"/>
                    <a:gd name="connsiteY25" fmla="*/ 1454951 h 3201457"/>
                    <a:gd name="connsiteX26" fmla="*/ 2116182 w 2529718"/>
                    <a:gd name="connsiteY26" fmla="*/ 1465429 h 3201457"/>
                    <a:gd name="connsiteX27" fmla="*/ 2188572 w 2529718"/>
                    <a:gd name="connsiteY27" fmla="*/ 1502576 h 3201457"/>
                    <a:gd name="connsiteX28" fmla="*/ 2311445 w 2529718"/>
                    <a:gd name="connsiteY28" fmla="*/ 1498766 h 3201457"/>
                    <a:gd name="connsiteX29" fmla="*/ 2372404 w 2529718"/>
                    <a:gd name="connsiteY29" fmla="*/ 1479716 h 3201457"/>
                    <a:gd name="connsiteX30" fmla="*/ 2454319 w 2529718"/>
                    <a:gd name="connsiteY30" fmla="*/ 1455904 h 3201457"/>
                    <a:gd name="connsiteX31" fmla="*/ 2529567 w 2529718"/>
                    <a:gd name="connsiteY31" fmla="*/ 1420661 h 3201457"/>
                    <a:gd name="connsiteX32" fmla="*/ 2469559 w 2529718"/>
                    <a:gd name="connsiteY32" fmla="*/ 1358749 h 3201457"/>
                    <a:gd name="connsiteX33" fmla="*/ 2471465 w 2529718"/>
                    <a:gd name="connsiteY33" fmla="*/ 1329221 h 3201457"/>
                    <a:gd name="connsiteX34" fmla="*/ 2467655 w 2529718"/>
                    <a:gd name="connsiteY34" fmla="*/ 1284454 h 3201457"/>
                    <a:gd name="connsiteX35" fmla="*/ 2401932 w 2529718"/>
                    <a:gd name="connsiteY35" fmla="*/ 1257784 h 3201457"/>
                    <a:gd name="connsiteX36" fmla="*/ 2377167 w 2529718"/>
                    <a:gd name="connsiteY36" fmla="*/ 1247306 h 3201457"/>
                    <a:gd name="connsiteX37" fmla="*/ 2336209 w 2529718"/>
                    <a:gd name="connsiteY37" fmla="*/ 1207301 h 3201457"/>
                    <a:gd name="connsiteX38" fmla="*/ 2352402 w 2529718"/>
                    <a:gd name="connsiteY38" fmla="*/ 1197776 h 3201457"/>
                    <a:gd name="connsiteX39" fmla="*/ 2400979 w 2529718"/>
                    <a:gd name="connsiteY39" fmla="*/ 1177774 h 3201457"/>
                    <a:gd name="connsiteX40" fmla="*/ 2359070 w 2529718"/>
                    <a:gd name="connsiteY40" fmla="*/ 1137769 h 3201457"/>
                    <a:gd name="connsiteX41" fmla="*/ 2271440 w 2529718"/>
                    <a:gd name="connsiteY41" fmla="*/ 1079666 h 3201457"/>
                    <a:gd name="connsiteX42" fmla="*/ 2293347 w 2529718"/>
                    <a:gd name="connsiteY42" fmla="*/ 1070141 h 3201457"/>
                    <a:gd name="connsiteX43" fmla="*/ 2321922 w 2529718"/>
                    <a:gd name="connsiteY43" fmla="*/ 1050139 h 3201457"/>
                    <a:gd name="connsiteX44" fmla="*/ 2292395 w 2529718"/>
                    <a:gd name="connsiteY44" fmla="*/ 1032041 h 3201457"/>
                    <a:gd name="connsiteX45" fmla="*/ 2244770 w 2529718"/>
                    <a:gd name="connsiteY45" fmla="*/ 1005371 h 3201457"/>
                    <a:gd name="connsiteX46" fmla="*/ 2343829 w 2529718"/>
                    <a:gd name="connsiteY46" fmla="*/ 973939 h 3201457"/>
                    <a:gd name="connsiteX47" fmla="*/ 2368595 w 2529718"/>
                    <a:gd name="connsiteY47" fmla="*/ 955841 h 3201457"/>
                    <a:gd name="connsiteX48" fmla="*/ 2350497 w 2529718"/>
                    <a:gd name="connsiteY48" fmla="*/ 930124 h 3201457"/>
                    <a:gd name="connsiteX49" fmla="*/ 2213337 w 2529718"/>
                    <a:gd name="connsiteY49" fmla="*/ 880594 h 3201457"/>
                    <a:gd name="connsiteX50" fmla="*/ 2119040 w 2529718"/>
                    <a:gd name="connsiteY50" fmla="*/ 869164 h 3201457"/>
                    <a:gd name="connsiteX51" fmla="*/ 2109515 w 2529718"/>
                    <a:gd name="connsiteY51" fmla="*/ 821539 h 3201457"/>
                    <a:gd name="connsiteX52" fmla="*/ 2004739 w 2529718"/>
                    <a:gd name="connsiteY52" fmla="*/ 774866 h 3201457"/>
                    <a:gd name="connsiteX53" fmla="*/ 2072367 w 2529718"/>
                    <a:gd name="connsiteY53" fmla="*/ 729146 h 3201457"/>
                    <a:gd name="connsiteX54" fmla="*/ 1858054 w 2529718"/>
                    <a:gd name="connsiteY54" fmla="*/ 704381 h 3201457"/>
                    <a:gd name="connsiteX55" fmla="*/ 2007597 w 2529718"/>
                    <a:gd name="connsiteY55" fmla="*/ 586271 h 3201457"/>
                    <a:gd name="connsiteX56" fmla="*/ 1893297 w 2529718"/>
                    <a:gd name="connsiteY56" fmla="*/ 584366 h 3201457"/>
                    <a:gd name="connsiteX57" fmla="*/ 1747564 w 2529718"/>
                    <a:gd name="connsiteY57" fmla="*/ 588176 h 3201457"/>
                    <a:gd name="connsiteX58" fmla="*/ 1663744 w 2529718"/>
                    <a:gd name="connsiteY58" fmla="*/ 602464 h 3201457"/>
                    <a:gd name="connsiteX59" fmla="*/ 1635169 w 2529718"/>
                    <a:gd name="connsiteY59" fmla="*/ 574841 h 3201457"/>
                    <a:gd name="connsiteX60" fmla="*/ 1609452 w 2529718"/>
                    <a:gd name="connsiteY60" fmla="*/ 562459 h 3201457"/>
                    <a:gd name="connsiteX61" fmla="*/ 1307509 w 2529718"/>
                    <a:gd name="connsiteY61" fmla="*/ 692951 h 3201457"/>
                    <a:gd name="connsiteX62" fmla="*/ 1177017 w 2529718"/>
                    <a:gd name="connsiteY62" fmla="*/ 778676 h 3201457"/>
                    <a:gd name="connsiteX63" fmla="*/ 1207497 w 2529718"/>
                    <a:gd name="connsiteY63" fmla="*/ 590081 h 3201457"/>
                    <a:gd name="connsiteX64" fmla="*/ 1258932 w 2529718"/>
                    <a:gd name="connsiteY64" fmla="*/ 402439 h 3201457"/>
                    <a:gd name="connsiteX65" fmla="*/ 1368469 w 2529718"/>
                    <a:gd name="connsiteY65" fmla="*/ 46204 h 3201457"/>
                    <a:gd name="connsiteX66" fmla="*/ 1352277 w 2529718"/>
                    <a:gd name="connsiteY66" fmla="*/ 10009 h 3201457"/>
                    <a:gd name="connsiteX67" fmla="*/ 1315129 w 2529718"/>
                    <a:gd name="connsiteY67" fmla="*/ 2389 h 3201457"/>
                    <a:gd name="connsiteX68" fmla="*/ 1265599 w 2529718"/>
                    <a:gd name="connsiteY68" fmla="*/ 35726 h 3201457"/>
                    <a:gd name="connsiteX69" fmla="*/ 1116057 w 2529718"/>
                    <a:gd name="connsiteY69" fmla="*/ 727241 h 3201457"/>
                    <a:gd name="connsiteX70" fmla="*/ 979849 w 2529718"/>
                    <a:gd name="connsiteY70" fmla="*/ 796774 h 3201457"/>
                    <a:gd name="connsiteX71" fmla="*/ 954132 w 2529718"/>
                    <a:gd name="connsiteY71" fmla="*/ 784391 h 3201457"/>
                    <a:gd name="connsiteX72" fmla="*/ 820782 w 2529718"/>
                    <a:gd name="connsiteY72" fmla="*/ 756769 h 3201457"/>
                    <a:gd name="connsiteX73" fmla="*/ 734104 w 2529718"/>
                    <a:gd name="connsiteY73" fmla="*/ 774866 h 3201457"/>
                    <a:gd name="connsiteX74" fmla="*/ 601707 w 2529718"/>
                    <a:gd name="connsiteY74" fmla="*/ 850114 h 3201457"/>
                    <a:gd name="connsiteX75" fmla="*/ 590277 w 2529718"/>
                    <a:gd name="connsiteY75" fmla="*/ 857734 h 3201457"/>
                    <a:gd name="connsiteX76" fmla="*/ 374059 w 2529718"/>
                    <a:gd name="connsiteY76" fmla="*/ 953936 h 3201457"/>
                    <a:gd name="connsiteX77" fmla="*/ 356914 w 2529718"/>
                    <a:gd name="connsiteY77" fmla="*/ 993941 h 3201457"/>
                    <a:gd name="connsiteX78" fmla="*/ 343579 w 2529718"/>
                    <a:gd name="connsiteY78" fmla="*/ 1032041 h 3201457"/>
                    <a:gd name="connsiteX79" fmla="*/ 220707 w 2529718"/>
                    <a:gd name="connsiteY79" fmla="*/ 1112051 h 3201457"/>
                    <a:gd name="connsiteX80" fmla="*/ 208324 w 2529718"/>
                    <a:gd name="connsiteY80" fmla="*/ 1152056 h 3201457"/>
                    <a:gd name="connsiteX81" fmla="*/ 316909 w 2529718"/>
                    <a:gd name="connsiteY81" fmla="*/ 1205396 h 3201457"/>
                    <a:gd name="connsiteX82" fmla="*/ 352152 w 2529718"/>
                    <a:gd name="connsiteY82" fmla="*/ 1213969 h 3201457"/>
                    <a:gd name="connsiteX83" fmla="*/ 159747 w 2529718"/>
                    <a:gd name="connsiteY83" fmla="*/ 1390181 h 3201457"/>
                    <a:gd name="connsiteX84" fmla="*/ 138792 w 2529718"/>
                    <a:gd name="connsiteY84" fmla="*/ 1433996 h 3201457"/>
                    <a:gd name="connsiteX85" fmla="*/ 185464 w 2529718"/>
                    <a:gd name="connsiteY85" fmla="*/ 1433044 h 3201457"/>
                    <a:gd name="connsiteX86" fmla="*/ 159747 w 2529718"/>
                    <a:gd name="connsiteY86" fmla="*/ 1460666 h 3201457"/>
                    <a:gd name="connsiteX87" fmla="*/ 34969 w 2529718"/>
                    <a:gd name="connsiteY87" fmla="*/ 1653071 h 3201457"/>
                    <a:gd name="connsiteX88" fmla="*/ 52114 w 2529718"/>
                    <a:gd name="connsiteY88" fmla="*/ 1695934 h 3201457"/>
                    <a:gd name="connsiteX89" fmla="*/ 79737 w 2529718"/>
                    <a:gd name="connsiteY89" fmla="*/ 1739749 h 3201457"/>
                    <a:gd name="connsiteX90" fmla="*/ 97834 w 2529718"/>
                    <a:gd name="connsiteY90" fmla="*/ 1800709 h 3201457"/>
                    <a:gd name="connsiteX91" fmla="*/ 27349 w 2529718"/>
                    <a:gd name="connsiteY91" fmla="*/ 1895006 h 3201457"/>
                    <a:gd name="connsiteX92" fmla="*/ 2584 w 2529718"/>
                    <a:gd name="connsiteY92" fmla="*/ 1949299 h 3201457"/>
                    <a:gd name="connsiteX93" fmla="*/ 52114 w 2529718"/>
                    <a:gd name="connsiteY93" fmla="*/ 1974064 h 3201457"/>
                    <a:gd name="connsiteX94" fmla="*/ 11157 w 2529718"/>
                    <a:gd name="connsiteY94" fmla="*/ 2032166 h 3201457"/>
                    <a:gd name="connsiteX95" fmla="*/ 6394 w 2529718"/>
                    <a:gd name="connsiteY95" fmla="*/ 2070266 h 3201457"/>
                    <a:gd name="connsiteX96" fmla="*/ 18777 w 2529718"/>
                    <a:gd name="connsiteY96" fmla="*/ 2134084 h 3201457"/>
                    <a:gd name="connsiteX97" fmla="*/ 25444 w 2529718"/>
                    <a:gd name="connsiteY97" fmla="*/ 2190281 h 3201457"/>
                    <a:gd name="connsiteX98" fmla="*/ 45447 w 2529718"/>
                    <a:gd name="connsiteY98" fmla="*/ 2245526 h 3201457"/>
                    <a:gd name="connsiteX99" fmla="*/ 23539 w 2529718"/>
                    <a:gd name="connsiteY99" fmla="*/ 2342681 h 3201457"/>
                    <a:gd name="connsiteX100" fmla="*/ 29254 w 2529718"/>
                    <a:gd name="connsiteY100" fmla="*/ 2385544 h 3201457"/>
                    <a:gd name="connsiteX101" fmla="*/ 69259 w 2529718"/>
                    <a:gd name="connsiteY101" fmla="*/ 2367446 h 3201457"/>
                    <a:gd name="connsiteX102" fmla="*/ 177844 w 2529718"/>
                    <a:gd name="connsiteY102" fmla="*/ 2277912 h 3201457"/>
                    <a:gd name="connsiteX103" fmla="*/ 230232 w 2529718"/>
                    <a:gd name="connsiteY103" fmla="*/ 2304581 h 3201457"/>
                    <a:gd name="connsiteX104" fmla="*/ 304527 w 2529718"/>
                    <a:gd name="connsiteY104" fmla="*/ 2245526 h 3201457"/>
                    <a:gd name="connsiteX105" fmla="*/ 326434 w 2529718"/>
                    <a:gd name="connsiteY105" fmla="*/ 2236001 h 3201457"/>
                    <a:gd name="connsiteX106" fmla="*/ 381679 w 2529718"/>
                    <a:gd name="connsiteY106" fmla="*/ 2234096 h 3201457"/>
                    <a:gd name="connsiteX107" fmla="*/ 589324 w 2529718"/>
                    <a:gd name="connsiteY107" fmla="*/ 2069314 h 3201457"/>
                    <a:gd name="connsiteX108" fmla="*/ 560749 w 2529718"/>
                    <a:gd name="connsiteY108" fmla="*/ 2238859 h 3201457"/>
                    <a:gd name="connsiteX109" fmla="*/ 573132 w 2529718"/>
                    <a:gd name="connsiteY109" fmla="*/ 2307439 h 3201457"/>
                    <a:gd name="connsiteX110" fmla="*/ 636949 w 2529718"/>
                    <a:gd name="connsiteY110" fmla="*/ 2311249 h 3201457"/>
                    <a:gd name="connsiteX111" fmla="*/ 617899 w 2529718"/>
                    <a:gd name="connsiteY111" fmla="*/ 2355064 h 3201457"/>
                    <a:gd name="connsiteX112" fmla="*/ 567417 w 2529718"/>
                    <a:gd name="connsiteY112" fmla="*/ 2488414 h 3201457"/>
                    <a:gd name="connsiteX113" fmla="*/ 576942 w 2529718"/>
                    <a:gd name="connsiteY113" fmla="*/ 2526514 h 3201457"/>
                    <a:gd name="connsiteX114" fmla="*/ 611232 w 2529718"/>
                    <a:gd name="connsiteY114" fmla="*/ 2519846 h 3201457"/>
                    <a:gd name="connsiteX115" fmla="*/ 642664 w 2529718"/>
                    <a:gd name="connsiteY115" fmla="*/ 2513179 h 3201457"/>
                    <a:gd name="connsiteX116" fmla="*/ 682669 w 2529718"/>
                    <a:gd name="connsiteY116" fmla="*/ 2738921 h 3201457"/>
                    <a:gd name="connsiteX117" fmla="*/ 703624 w 2529718"/>
                    <a:gd name="connsiteY117" fmla="*/ 2796071 h 3201457"/>
                    <a:gd name="connsiteX118" fmla="*/ 754107 w 2529718"/>
                    <a:gd name="connsiteY118" fmla="*/ 2754162 h 3201457"/>
                    <a:gd name="connsiteX119" fmla="*/ 829354 w 2529718"/>
                    <a:gd name="connsiteY119" fmla="*/ 2696059 h 3201457"/>
                    <a:gd name="connsiteX120" fmla="*/ 935082 w 2529718"/>
                    <a:gd name="connsiteY120" fmla="*/ 2634146 h 3201457"/>
                    <a:gd name="connsiteX121" fmla="*/ 992232 w 2529718"/>
                    <a:gd name="connsiteY121" fmla="*/ 2649387 h 3201457"/>
                    <a:gd name="connsiteX122" fmla="*/ 1022712 w 2529718"/>
                    <a:gd name="connsiteY122" fmla="*/ 2689391 h 3201457"/>
                    <a:gd name="connsiteX123" fmla="*/ 1066527 w 2529718"/>
                    <a:gd name="connsiteY123" fmla="*/ 2725587 h 3201457"/>
                    <a:gd name="connsiteX124" fmla="*/ 1125582 w 2529718"/>
                    <a:gd name="connsiteY124" fmla="*/ 2783689 h 3201457"/>
                    <a:gd name="connsiteX125" fmla="*/ 1173207 w 2529718"/>
                    <a:gd name="connsiteY125" fmla="*/ 2807502 h 3201457"/>
                    <a:gd name="connsiteX126" fmla="*/ 1207497 w 2529718"/>
                    <a:gd name="connsiteY126" fmla="*/ 2852269 h 3201457"/>
                    <a:gd name="connsiteX127" fmla="*/ 1262742 w 2529718"/>
                    <a:gd name="connsiteY127" fmla="*/ 2836077 h 3201457"/>
                    <a:gd name="connsiteX128" fmla="*/ 1289412 w 2529718"/>
                    <a:gd name="connsiteY128" fmla="*/ 2760829 h 3201457"/>
                    <a:gd name="connsiteX129" fmla="*/ 1341799 w 2529718"/>
                    <a:gd name="connsiteY129" fmla="*/ 2874177 h 3201457"/>
                    <a:gd name="connsiteX130" fmla="*/ 1412284 w 2529718"/>
                    <a:gd name="connsiteY130" fmla="*/ 2897989 h 3201457"/>
                    <a:gd name="connsiteX131" fmla="*/ 1451337 w 2529718"/>
                    <a:gd name="connsiteY131" fmla="*/ 2909419 h 3201457"/>
                    <a:gd name="connsiteX132" fmla="*/ 1522774 w 2529718"/>
                    <a:gd name="connsiteY132" fmla="*/ 2992287 h 3201457"/>
                    <a:gd name="connsiteX133" fmla="*/ 1564684 w 2529718"/>
                    <a:gd name="connsiteY133" fmla="*/ 2992287 h 3201457"/>
                    <a:gd name="connsiteX134" fmla="*/ 1622787 w 2529718"/>
                    <a:gd name="connsiteY134" fmla="*/ 2985619 h 3201457"/>
                    <a:gd name="connsiteX135" fmla="*/ 1775187 w 2529718"/>
                    <a:gd name="connsiteY135" fmla="*/ 3060866 h 3201457"/>
                    <a:gd name="connsiteX136" fmla="*/ 1784712 w 2529718"/>
                    <a:gd name="connsiteY136" fmla="*/ 3071344 h 3201457"/>
                    <a:gd name="connsiteX137" fmla="*/ 2019979 w 2529718"/>
                    <a:gd name="connsiteY137" fmla="*/ 3198979 h 3201457"/>
                    <a:gd name="connsiteX138" fmla="*/ 2054269 w 2529718"/>
                    <a:gd name="connsiteY138" fmla="*/ 3190406 h 3201457"/>
                    <a:gd name="connsiteX139" fmla="*/ 2042839 w 2529718"/>
                    <a:gd name="connsiteY139" fmla="*/ 3153259 h 3201457"/>
                    <a:gd name="connsiteX140" fmla="*/ 1967592 w 2529718"/>
                    <a:gd name="connsiteY140" fmla="*/ 3067534 h 3201457"/>
                    <a:gd name="connsiteX141" fmla="*/ 1969497 w 2529718"/>
                    <a:gd name="connsiteY141" fmla="*/ 3023719 h 3201457"/>
                    <a:gd name="connsiteX142" fmla="*/ 1966639 w 2529718"/>
                    <a:gd name="connsiteY142" fmla="*/ 2983714 h 3201457"/>
                    <a:gd name="connsiteX143" fmla="*/ 1893297 w 2529718"/>
                    <a:gd name="connsiteY143" fmla="*/ 2890369 h 3201457"/>
                    <a:gd name="connsiteX144" fmla="*/ 1891392 w 2529718"/>
                    <a:gd name="connsiteY144" fmla="*/ 2824646 h 3201457"/>
                    <a:gd name="connsiteX145" fmla="*/ 1889487 w 2529718"/>
                    <a:gd name="connsiteY145" fmla="*/ 2795119 h 3201457"/>
                    <a:gd name="connsiteX146" fmla="*/ 1866627 w 2529718"/>
                    <a:gd name="connsiteY146" fmla="*/ 2758924 h 3201457"/>
                    <a:gd name="connsiteX147" fmla="*/ 1885677 w 2529718"/>
                    <a:gd name="connsiteY147" fmla="*/ 2708441 h 3201457"/>
                    <a:gd name="connsiteX148" fmla="*/ 1855197 w 2529718"/>
                    <a:gd name="connsiteY148" fmla="*/ 2655102 h 3201457"/>
                    <a:gd name="connsiteX149" fmla="*/ 1865674 w 2529718"/>
                    <a:gd name="connsiteY149" fmla="*/ 2632241 h 3201457"/>
                    <a:gd name="connsiteX150" fmla="*/ 2019027 w 2529718"/>
                    <a:gd name="connsiteY150" fmla="*/ 2604619 h 3201457"/>
                    <a:gd name="connsiteX151" fmla="*/ 2040934 w 2529718"/>
                    <a:gd name="connsiteY151" fmla="*/ 2556994 h 3201457"/>
                    <a:gd name="connsiteX152" fmla="*/ 1947589 w 2529718"/>
                    <a:gd name="connsiteY152" fmla="*/ 2424596 h 3201457"/>
                    <a:gd name="connsiteX153" fmla="*/ 1938064 w 2529718"/>
                    <a:gd name="connsiteY153" fmla="*/ 2392212 h 3201457"/>
                    <a:gd name="connsiteX154" fmla="*/ 1942827 w 2529718"/>
                    <a:gd name="connsiteY154" fmla="*/ 2336014 h 3201457"/>
                    <a:gd name="connsiteX155" fmla="*/ 1975212 w 2529718"/>
                    <a:gd name="connsiteY155" fmla="*/ 2307439 h 3201457"/>
                    <a:gd name="connsiteX156" fmla="*/ 2014264 w 2529718"/>
                    <a:gd name="connsiteY156" fmla="*/ 2271244 h 3201457"/>
                    <a:gd name="connsiteX157" fmla="*/ 2052364 w 2529718"/>
                    <a:gd name="connsiteY157" fmla="*/ 2221714 h 3201457"/>
                    <a:gd name="connsiteX158" fmla="*/ 2021884 w 2529718"/>
                    <a:gd name="connsiteY158" fmla="*/ 2180756 h 3201457"/>
                    <a:gd name="connsiteX159" fmla="*/ 1977117 w 2529718"/>
                    <a:gd name="connsiteY159" fmla="*/ 2175994 h 3201457"/>
                    <a:gd name="connsiteX160" fmla="*/ 483597 w 2529718"/>
                    <a:gd name="connsiteY160" fmla="*/ 1775944 h 3201457"/>
                    <a:gd name="connsiteX161" fmla="*/ 1006519 w 2529718"/>
                    <a:gd name="connsiteY161" fmla="*/ 1018706 h 3201457"/>
                    <a:gd name="connsiteX162" fmla="*/ 483597 w 2529718"/>
                    <a:gd name="connsiteY162" fmla="*/ 1775944 h 3201457"/>
                    <a:gd name="connsiteX163" fmla="*/ 769347 w 2529718"/>
                    <a:gd name="connsiteY163" fmla="*/ 1956919 h 3201457"/>
                    <a:gd name="connsiteX164" fmla="*/ 1047477 w 2529718"/>
                    <a:gd name="connsiteY164" fmla="*/ 1281596 h 3201457"/>
                    <a:gd name="connsiteX165" fmla="*/ 769347 w 2529718"/>
                    <a:gd name="connsiteY165" fmla="*/ 1956919 h 3201457"/>
                    <a:gd name="connsiteX166" fmla="*/ 1006519 w 2529718"/>
                    <a:gd name="connsiteY166" fmla="*/ 2364589 h 3201457"/>
                    <a:gd name="connsiteX167" fmla="*/ 1165587 w 2529718"/>
                    <a:gd name="connsiteY167" fmla="*/ 1940726 h 3201457"/>
                    <a:gd name="connsiteX168" fmla="*/ 1006519 w 2529718"/>
                    <a:gd name="connsiteY168" fmla="*/ 2364589 h 3201457"/>
                    <a:gd name="connsiteX169" fmla="*/ 1303699 w 2529718"/>
                    <a:gd name="connsiteY169" fmla="*/ 2679866 h 3201457"/>
                    <a:gd name="connsiteX170" fmla="*/ 1301794 w 2529718"/>
                    <a:gd name="connsiteY170" fmla="*/ 2350301 h 3201457"/>
                    <a:gd name="connsiteX171" fmla="*/ 1303699 w 2529718"/>
                    <a:gd name="connsiteY171" fmla="*/ 2679866 h 3201457"/>
                    <a:gd name="connsiteX172" fmla="*/ 1207497 w 2529718"/>
                    <a:gd name="connsiteY172" fmla="*/ 971081 h 3201457"/>
                    <a:gd name="connsiteX173" fmla="*/ 1146537 w 2529718"/>
                    <a:gd name="connsiteY173" fmla="*/ 1037756 h 3201457"/>
                    <a:gd name="connsiteX174" fmla="*/ 1200829 w 2529718"/>
                    <a:gd name="connsiteY174" fmla="*/ 1514959 h 3201457"/>
                    <a:gd name="connsiteX175" fmla="*/ 1250359 w 2529718"/>
                    <a:gd name="connsiteY175" fmla="*/ 1776896 h 3201457"/>
                    <a:gd name="connsiteX176" fmla="*/ 1297984 w 2529718"/>
                    <a:gd name="connsiteY176" fmla="*/ 1829284 h 3201457"/>
                    <a:gd name="connsiteX177" fmla="*/ 1667554 w 2529718"/>
                    <a:gd name="connsiteY177" fmla="*/ 2015021 h 3201457"/>
                    <a:gd name="connsiteX178" fmla="*/ 1706607 w 2529718"/>
                    <a:gd name="connsiteY178" fmla="*/ 2054074 h 3201457"/>
                    <a:gd name="connsiteX179" fmla="*/ 1282744 w 2529718"/>
                    <a:gd name="connsiteY179" fmla="*/ 1837856 h 3201457"/>
                    <a:gd name="connsiteX180" fmla="*/ 1276077 w 2529718"/>
                    <a:gd name="connsiteY180" fmla="*/ 1853096 h 3201457"/>
                    <a:gd name="connsiteX181" fmla="*/ 1416094 w 2529718"/>
                    <a:gd name="connsiteY181" fmla="*/ 2252194 h 3201457"/>
                    <a:gd name="connsiteX182" fmla="*/ 1457052 w 2529718"/>
                    <a:gd name="connsiteY182" fmla="*/ 2303629 h 3201457"/>
                    <a:gd name="connsiteX183" fmla="*/ 1458004 w 2529718"/>
                    <a:gd name="connsiteY183" fmla="*/ 2302676 h 3201457"/>
                    <a:gd name="connsiteX184" fmla="*/ 1458004 w 2529718"/>
                    <a:gd name="connsiteY184" fmla="*/ 2302676 h 3201457"/>
                    <a:gd name="connsiteX185" fmla="*/ 1458004 w 2529718"/>
                    <a:gd name="connsiteY185" fmla="*/ 2302676 h 3201457"/>
                    <a:gd name="connsiteX186" fmla="*/ 1458957 w 2529718"/>
                    <a:gd name="connsiteY186" fmla="*/ 2303629 h 3201457"/>
                    <a:gd name="connsiteX187" fmla="*/ 1554207 w 2529718"/>
                    <a:gd name="connsiteY187" fmla="*/ 2325537 h 3201457"/>
                    <a:gd name="connsiteX188" fmla="*/ 1705654 w 2529718"/>
                    <a:gd name="connsiteY188" fmla="*/ 2378876 h 3201457"/>
                    <a:gd name="connsiteX189" fmla="*/ 1459909 w 2529718"/>
                    <a:gd name="connsiteY189" fmla="*/ 2303629 h 3201457"/>
                    <a:gd name="connsiteX190" fmla="*/ 1458957 w 2529718"/>
                    <a:gd name="connsiteY190" fmla="*/ 2303629 h 3201457"/>
                    <a:gd name="connsiteX191" fmla="*/ 1478959 w 2529718"/>
                    <a:gd name="connsiteY191" fmla="*/ 2363637 h 3201457"/>
                    <a:gd name="connsiteX192" fmla="*/ 1608499 w 2529718"/>
                    <a:gd name="connsiteY192" fmla="*/ 2601762 h 3201457"/>
                    <a:gd name="connsiteX193" fmla="*/ 1626597 w 2529718"/>
                    <a:gd name="connsiteY193" fmla="*/ 2650339 h 3201457"/>
                    <a:gd name="connsiteX194" fmla="*/ 1334179 w 2529718"/>
                    <a:gd name="connsiteY194" fmla="*/ 2112176 h 3201457"/>
                    <a:gd name="connsiteX195" fmla="*/ 1175112 w 2529718"/>
                    <a:gd name="connsiteY195" fmla="*/ 1515911 h 3201457"/>
                    <a:gd name="connsiteX196" fmla="*/ 1132249 w 2529718"/>
                    <a:gd name="connsiteY196" fmla="*/ 899644 h 3201457"/>
                    <a:gd name="connsiteX197" fmla="*/ 1161777 w 2529718"/>
                    <a:gd name="connsiteY197" fmla="*/ 951079 h 3201457"/>
                    <a:gd name="connsiteX198" fmla="*/ 1223689 w 2529718"/>
                    <a:gd name="connsiteY198" fmla="*/ 950126 h 3201457"/>
                    <a:gd name="connsiteX199" fmla="*/ 1795189 w 2529718"/>
                    <a:gd name="connsiteY199" fmla="*/ 1077761 h 3201457"/>
                    <a:gd name="connsiteX200" fmla="*/ 1710417 w 2529718"/>
                    <a:gd name="connsiteY200" fmla="*/ 1063474 h 3201457"/>
                    <a:gd name="connsiteX201" fmla="*/ 1207497 w 2529718"/>
                    <a:gd name="connsiteY201" fmla="*/ 971081 h 3201457"/>
                    <a:gd name="connsiteX202" fmla="*/ 1692319 w 2529718"/>
                    <a:gd name="connsiteY202" fmla="*/ 1619734 h 3201457"/>
                    <a:gd name="connsiteX203" fmla="*/ 1220832 w 2529718"/>
                    <a:gd name="connsiteY203" fmla="*/ 1314934 h 3201457"/>
                    <a:gd name="connsiteX204" fmla="*/ 1692319 w 2529718"/>
                    <a:gd name="connsiteY204" fmla="*/ 1619734 h 32014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  <a:cxn ang="0">
                      <a:pos x="connsiteX191" y="connsiteY191"/>
                    </a:cxn>
                    <a:cxn ang="0">
                      <a:pos x="connsiteX192" y="connsiteY192"/>
                    </a:cxn>
                    <a:cxn ang="0">
                      <a:pos x="connsiteX193" y="connsiteY193"/>
                    </a:cxn>
                    <a:cxn ang="0">
                      <a:pos x="connsiteX194" y="connsiteY194"/>
                    </a:cxn>
                    <a:cxn ang="0">
                      <a:pos x="connsiteX195" y="connsiteY195"/>
                    </a:cxn>
                    <a:cxn ang="0">
                      <a:pos x="connsiteX196" y="connsiteY196"/>
                    </a:cxn>
                    <a:cxn ang="0">
                      <a:pos x="connsiteX197" y="connsiteY197"/>
                    </a:cxn>
                    <a:cxn ang="0">
                      <a:pos x="connsiteX198" y="connsiteY198"/>
                    </a:cxn>
                    <a:cxn ang="0">
                      <a:pos x="connsiteX199" y="connsiteY199"/>
                    </a:cxn>
                    <a:cxn ang="0">
                      <a:pos x="connsiteX200" y="connsiteY200"/>
                    </a:cxn>
                    <a:cxn ang="0">
                      <a:pos x="connsiteX201" y="connsiteY201"/>
                    </a:cxn>
                    <a:cxn ang="0">
                      <a:pos x="connsiteX202" y="connsiteY202"/>
                    </a:cxn>
                    <a:cxn ang="0">
                      <a:pos x="connsiteX203" y="connsiteY203"/>
                    </a:cxn>
                    <a:cxn ang="0">
                      <a:pos x="connsiteX204" y="connsiteY204"/>
                    </a:cxn>
                  </a:cxnLst>
                  <a:rect l="l" t="t" r="r" b="b"/>
                  <a:pathLst>
                    <a:path w="2529718" h="3201457">
                      <a:moveTo>
                        <a:pt x="1977117" y="2175994"/>
                      </a:moveTo>
                      <a:cubicBezTo>
                        <a:pt x="1962829" y="2174089"/>
                        <a:pt x="1956162" y="2161706"/>
                        <a:pt x="1951399" y="2150276"/>
                      </a:cubicBezTo>
                      <a:cubicBezTo>
                        <a:pt x="1944732" y="2131226"/>
                        <a:pt x="1965687" y="2138846"/>
                        <a:pt x="1971402" y="2131226"/>
                      </a:cubicBezTo>
                      <a:cubicBezTo>
                        <a:pt x="2001882" y="2087411"/>
                        <a:pt x="2043792" y="2115987"/>
                        <a:pt x="2079987" y="2115034"/>
                      </a:cubicBezTo>
                      <a:cubicBezTo>
                        <a:pt x="2097132" y="2115034"/>
                        <a:pt x="2117134" y="2125512"/>
                        <a:pt x="2126659" y="2105509"/>
                      </a:cubicBezTo>
                      <a:cubicBezTo>
                        <a:pt x="2136184" y="2088364"/>
                        <a:pt x="2117134" y="2076934"/>
                        <a:pt x="2108562" y="2064551"/>
                      </a:cubicBezTo>
                      <a:cubicBezTo>
                        <a:pt x="2079987" y="2025499"/>
                        <a:pt x="2050459" y="1988351"/>
                        <a:pt x="2019027" y="1946441"/>
                      </a:cubicBezTo>
                      <a:cubicBezTo>
                        <a:pt x="2033314" y="1944536"/>
                        <a:pt x="2039982" y="1942631"/>
                        <a:pt x="2045697" y="1942631"/>
                      </a:cubicBezTo>
                      <a:cubicBezTo>
                        <a:pt x="2060937" y="1940726"/>
                        <a:pt x="2080939" y="1947394"/>
                        <a:pt x="2088559" y="1929296"/>
                      </a:cubicBezTo>
                      <a:cubicBezTo>
                        <a:pt x="2096179" y="1910246"/>
                        <a:pt x="2077129" y="1900721"/>
                        <a:pt x="2065699" y="1892149"/>
                      </a:cubicBezTo>
                      <a:cubicBezTo>
                        <a:pt x="1983784" y="1827379"/>
                        <a:pt x="1945684" y="1727366"/>
                        <a:pt x="1877104" y="1652119"/>
                      </a:cubicBezTo>
                      <a:cubicBezTo>
                        <a:pt x="1872342" y="1646404"/>
                        <a:pt x="1859007" y="1636879"/>
                        <a:pt x="1877104" y="1632116"/>
                      </a:cubicBezTo>
                      <a:cubicBezTo>
                        <a:pt x="1913299" y="1622591"/>
                        <a:pt x="1895202" y="1606399"/>
                        <a:pt x="1881867" y="1593064"/>
                      </a:cubicBezTo>
                      <a:cubicBezTo>
                        <a:pt x="1855197" y="1566394"/>
                        <a:pt x="1826622" y="1540676"/>
                        <a:pt x="1799952" y="1514959"/>
                      </a:cubicBezTo>
                      <a:cubicBezTo>
                        <a:pt x="1782807" y="1497814"/>
                        <a:pt x="1756137" y="1487336"/>
                        <a:pt x="1753279" y="1458761"/>
                      </a:cubicBezTo>
                      <a:cubicBezTo>
                        <a:pt x="1752327" y="1429234"/>
                        <a:pt x="1717084" y="1416851"/>
                        <a:pt x="1718989" y="1380656"/>
                      </a:cubicBezTo>
                      <a:cubicBezTo>
                        <a:pt x="1740897" y="1400659"/>
                        <a:pt x="1758994" y="1417804"/>
                        <a:pt x="1770424" y="1441616"/>
                      </a:cubicBezTo>
                      <a:cubicBezTo>
                        <a:pt x="1770424" y="1441616"/>
                        <a:pt x="1770424" y="1441616"/>
                        <a:pt x="1770424" y="1441616"/>
                      </a:cubicBezTo>
                      <a:lnTo>
                        <a:pt x="1770424" y="1441616"/>
                      </a:lnTo>
                      <a:cubicBezTo>
                        <a:pt x="1803762" y="1467334"/>
                        <a:pt x="1837099" y="1494956"/>
                        <a:pt x="1872342" y="1518769"/>
                      </a:cubicBezTo>
                      <a:cubicBezTo>
                        <a:pt x="1884724" y="1527341"/>
                        <a:pt x="1901869" y="1547344"/>
                        <a:pt x="1918062" y="1533056"/>
                      </a:cubicBezTo>
                      <a:cubicBezTo>
                        <a:pt x="1938064" y="1514959"/>
                        <a:pt x="1913299" y="1499719"/>
                        <a:pt x="1906632" y="1483526"/>
                      </a:cubicBezTo>
                      <a:cubicBezTo>
                        <a:pt x="1905679" y="1481621"/>
                        <a:pt x="1907584" y="1477811"/>
                        <a:pt x="1908537" y="1472096"/>
                      </a:cubicBezTo>
                      <a:cubicBezTo>
                        <a:pt x="1968544" y="1499719"/>
                        <a:pt x="2029504" y="1516864"/>
                        <a:pt x="2098084" y="1517816"/>
                      </a:cubicBezTo>
                      <a:cubicBezTo>
                        <a:pt x="2094274" y="1509244"/>
                        <a:pt x="2094274" y="1505434"/>
                        <a:pt x="2092369" y="1503529"/>
                      </a:cubicBezTo>
                      <a:cubicBezTo>
                        <a:pt x="2077129" y="1489241"/>
                        <a:pt x="2052364" y="1472096"/>
                        <a:pt x="2062842" y="1454951"/>
                      </a:cubicBezTo>
                      <a:cubicBezTo>
                        <a:pt x="2076177" y="1434949"/>
                        <a:pt x="2099037" y="1457809"/>
                        <a:pt x="2116182" y="1465429"/>
                      </a:cubicBezTo>
                      <a:cubicBezTo>
                        <a:pt x="2140947" y="1475906"/>
                        <a:pt x="2163807" y="1489241"/>
                        <a:pt x="2188572" y="1502576"/>
                      </a:cubicBezTo>
                      <a:cubicBezTo>
                        <a:pt x="2230482" y="1524484"/>
                        <a:pt x="2273345" y="1519721"/>
                        <a:pt x="2311445" y="1498766"/>
                      </a:cubicBezTo>
                      <a:cubicBezTo>
                        <a:pt x="2332399" y="1487336"/>
                        <a:pt x="2350497" y="1482574"/>
                        <a:pt x="2372404" y="1479716"/>
                      </a:cubicBezTo>
                      <a:cubicBezTo>
                        <a:pt x="2400027" y="1475906"/>
                        <a:pt x="2429554" y="1470191"/>
                        <a:pt x="2454319" y="1455904"/>
                      </a:cubicBezTo>
                      <a:cubicBezTo>
                        <a:pt x="2479084" y="1440664"/>
                        <a:pt x="2525757" y="1446379"/>
                        <a:pt x="2529567" y="1420661"/>
                      </a:cubicBezTo>
                      <a:cubicBezTo>
                        <a:pt x="2532424" y="1395896"/>
                        <a:pt x="2494324" y="1375894"/>
                        <a:pt x="2469559" y="1358749"/>
                      </a:cubicBezTo>
                      <a:cubicBezTo>
                        <a:pt x="2454319" y="1347319"/>
                        <a:pt x="2448605" y="1337794"/>
                        <a:pt x="2471465" y="1329221"/>
                      </a:cubicBezTo>
                      <a:cubicBezTo>
                        <a:pt x="2520994" y="1310171"/>
                        <a:pt x="2493372" y="1296836"/>
                        <a:pt x="2467655" y="1284454"/>
                      </a:cubicBezTo>
                      <a:cubicBezTo>
                        <a:pt x="2446699" y="1273976"/>
                        <a:pt x="2426697" y="1260641"/>
                        <a:pt x="2401932" y="1257784"/>
                      </a:cubicBezTo>
                      <a:cubicBezTo>
                        <a:pt x="2393359" y="1256831"/>
                        <a:pt x="2377167" y="1248259"/>
                        <a:pt x="2377167" y="1247306"/>
                      </a:cubicBezTo>
                      <a:cubicBezTo>
                        <a:pt x="2392407" y="1208254"/>
                        <a:pt x="2350497" y="1220636"/>
                        <a:pt x="2336209" y="1207301"/>
                      </a:cubicBezTo>
                      <a:cubicBezTo>
                        <a:pt x="2343829" y="1202539"/>
                        <a:pt x="2347640" y="1199681"/>
                        <a:pt x="2352402" y="1197776"/>
                      </a:cubicBezTo>
                      <a:cubicBezTo>
                        <a:pt x="2369547" y="1191109"/>
                        <a:pt x="2398122" y="1200634"/>
                        <a:pt x="2400979" y="1177774"/>
                      </a:cubicBezTo>
                      <a:cubicBezTo>
                        <a:pt x="2403837" y="1154914"/>
                        <a:pt x="2375262" y="1149199"/>
                        <a:pt x="2359070" y="1137769"/>
                      </a:cubicBezTo>
                      <a:cubicBezTo>
                        <a:pt x="2331447" y="1118719"/>
                        <a:pt x="2296204" y="1110146"/>
                        <a:pt x="2271440" y="1079666"/>
                      </a:cubicBezTo>
                      <a:cubicBezTo>
                        <a:pt x="2282870" y="1074904"/>
                        <a:pt x="2288584" y="1072999"/>
                        <a:pt x="2293347" y="1070141"/>
                      </a:cubicBezTo>
                      <a:cubicBezTo>
                        <a:pt x="2303824" y="1064426"/>
                        <a:pt x="2321922" y="1066331"/>
                        <a:pt x="2321922" y="1050139"/>
                      </a:cubicBezTo>
                      <a:cubicBezTo>
                        <a:pt x="2320970" y="1033946"/>
                        <a:pt x="2303824" y="1036804"/>
                        <a:pt x="2292395" y="1032041"/>
                      </a:cubicBezTo>
                      <a:cubicBezTo>
                        <a:pt x="2276202" y="1026326"/>
                        <a:pt x="2257152" y="1027279"/>
                        <a:pt x="2244770" y="1005371"/>
                      </a:cubicBezTo>
                      <a:cubicBezTo>
                        <a:pt x="2279059" y="994894"/>
                        <a:pt x="2311445" y="984416"/>
                        <a:pt x="2343829" y="973939"/>
                      </a:cubicBezTo>
                      <a:cubicBezTo>
                        <a:pt x="2354307" y="971081"/>
                        <a:pt x="2366690" y="969176"/>
                        <a:pt x="2368595" y="955841"/>
                      </a:cubicBezTo>
                      <a:cubicBezTo>
                        <a:pt x="2370499" y="942506"/>
                        <a:pt x="2359070" y="935839"/>
                        <a:pt x="2350497" y="930124"/>
                      </a:cubicBezTo>
                      <a:cubicBezTo>
                        <a:pt x="2308587" y="904406"/>
                        <a:pt x="2264772" y="882499"/>
                        <a:pt x="2213337" y="880594"/>
                      </a:cubicBezTo>
                      <a:cubicBezTo>
                        <a:pt x="2183809" y="879641"/>
                        <a:pt x="2153329" y="884404"/>
                        <a:pt x="2119040" y="869164"/>
                      </a:cubicBezTo>
                      <a:cubicBezTo>
                        <a:pt x="2181904" y="834874"/>
                        <a:pt x="2135232" y="832016"/>
                        <a:pt x="2109515" y="821539"/>
                      </a:cubicBezTo>
                      <a:cubicBezTo>
                        <a:pt x="2074272" y="806299"/>
                        <a:pt x="2036172" y="797726"/>
                        <a:pt x="2004739" y="774866"/>
                      </a:cubicBezTo>
                      <a:cubicBezTo>
                        <a:pt x="2019979" y="749149"/>
                        <a:pt x="2052364" y="755816"/>
                        <a:pt x="2072367" y="729146"/>
                      </a:cubicBezTo>
                      <a:cubicBezTo>
                        <a:pt x="1999977" y="715811"/>
                        <a:pt x="1929492" y="736766"/>
                        <a:pt x="1858054" y="704381"/>
                      </a:cubicBezTo>
                      <a:cubicBezTo>
                        <a:pt x="1916157" y="671996"/>
                        <a:pt x="1945684" y="615799"/>
                        <a:pt x="2007597" y="586271"/>
                      </a:cubicBezTo>
                      <a:cubicBezTo>
                        <a:pt x="1961877" y="586271"/>
                        <a:pt x="1922824" y="596749"/>
                        <a:pt x="1893297" y="584366"/>
                      </a:cubicBezTo>
                      <a:cubicBezTo>
                        <a:pt x="1841862" y="562459"/>
                        <a:pt x="1795189" y="580556"/>
                        <a:pt x="1747564" y="588176"/>
                      </a:cubicBezTo>
                      <a:cubicBezTo>
                        <a:pt x="1718989" y="591986"/>
                        <a:pt x="1691367" y="600559"/>
                        <a:pt x="1663744" y="602464"/>
                      </a:cubicBezTo>
                      <a:cubicBezTo>
                        <a:pt x="1649457" y="603416"/>
                        <a:pt x="1617072" y="617704"/>
                        <a:pt x="1635169" y="574841"/>
                      </a:cubicBezTo>
                      <a:cubicBezTo>
                        <a:pt x="1643742" y="555791"/>
                        <a:pt x="1619929" y="559601"/>
                        <a:pt x="1609452" y="562459"/>
                      </a:cubicBezTo>
                      <a:cubicBezTo>
                        <a:pt x="1503724" y="593891"/>
                        <a:pt x="1394187" y="613894"/>
                        <a:pt x="1307509" y="692951"/>
                      </a:cubicBezTo>
                      <a:cubicBezTo>
                        <a:pt x="1271314" y="726289"/>
                        <a:pt x="1224642" y="748196"/>
                        <a:pt x="1177017" y="778676"/>
                      </a:cubicBezTo>
                      <a:cubicBezTo>
                        <a:pt x="1180827" y="709144"/>
                        <a:pt x="1186542" y="649136"/>
                        <a:pt x="1207497" y="590081"/>
                      </a:cubicBezTo>
                      <a:cubicBezTo>
                        <a:pt x="1228452" y="529121"/>
                        <a:pt x="1249407" y="467209"/>
                        <a:pt x="1258932" y="402439"/>
                      </a:cubicBezTo>
                      <a:cubicBezTo>
                        <a:pt x="1277029" y="278614"/>
                        <a:pt x="1300842" y="155741"/>
                        <a:pt x="1368469" y="46204"/>
                      </a:cubicBezTo>
                      <a:cubicBezTo>
                        <a:pt x="1380852" y="26201"/>
                        <a:pt x="1377042" y="13819"/>
                        <a:pt x="1352277" y="10009"/>
                      </a:cubicBezTo>
                      <a:cubicBezTo>
                        <a:pt x="1339894" y="8104"/>
                        <a:pt x="1327512" y="5246"/>
                        <a:pt x="1315129" y="2389"/>
                      </a:cubicBezTo>
                      <a:cubicBezTo>
                        <a:pt x="1285602" y="-5231"/>
                        <a:pt x="1271314" y="5246"/>
                        <a:pt x="1265599" y="35726"/>
                      </a:cubicBezTo>
                      <a:cubicBezTo>
                        <a:pt x="1221784" y="267184"/>
                        <a:pt x="1183684" y="500546"/>
                        <a:pt x="1116057" y="727241"/>
                      </a:cubicBezTo>
                      <a:cubicBezTo>
                        <a:pt x="1086529" y="823444"/>
                        <a:pt x="1077004" y="831064"/>
                        <a:pt x="979849" y="796774"/>
                      </a:cubicBezTo>
                      <a:cubicBezTo>
                        <a:pt x="971277" y="793916"/>
                        <a:pt x="962704" y="788201"/>
                        <a:pt x="954132" y="784391"/>
                      </a:cubicBezTo>
                      <a:cubicBezTo>
                        <a:pt x="915079" y="751054"/>
                        <a:pt x="870312" y="739624"/>
                        <a:pt x="820782" y="756769"/>
                      </a:cubicBezTo>
                      <a:cubicBezTo>
                        <a:pt x="794112" y="774866"/>
                        <a:pt x="762679" y="766294"/>
                        <a:pt x="734104" y="774866"/>
                      </a:cubicBezTo>
                      <a:cubicBezTo>
                        <a:pt x="683622" y="790106"/>
                        <a:pt x="617899" y="774866"/>
                        <a:pt x="601707" y="850114"/>
                      </a:cubicBezTo>
                      <a:cubicBezTo>
                        <a:pt x="600754" y="852971"/>
                        <a:pt x="595039" y="856781"/>
                        <a:pt x="590277" y="857734"/>
                      </a:cubicBezTo>
                      <a:cubicBezTo>
                        <a:pt x="512172" y="875831"/>
                        <a:pt x="453117" y="936791"/>
                        <a:pt x="374059" y="953936"/>
                      </a:cubicBezTo>
                      <a:cubicBezTo>
                        <a:pt x="349294" y="959651"/>
                        <a:pt x="339769" y="972986"/>
                        <a:pt x="356914" y="993941"/>
                      </a:cubicBezTo>
                      <a:cubicBezTo>
                        <a:pt x="374059" y="1015849"/>
                        <a:pt x="362629" y="1023469"/>
                        <a:pt x="343579" y="1032041"/>
                      </a:cubicBezTo>
                      <a:cubicBezTo>
                        <a:pt x="299764" y="1053949"/>
                        <a:pt x="255949" y="1077761"/>
                        <a:pt x="220707" y="1112051"/>
                      </a:cubicBezTo>
                      <a:cubicBezTo>
                        <a:pt x="210229" y="1122529"/>
                        <a:pt x="192132" y="1138721"/>
                        <a:pt x="208324" y="1152056"/>
                      </a:cubicBezTo>
                      <a:cubicBezTo>
                        <a:pt x="239757" y="1177774"/>
                        <a:pt x="263569" y="1220636"/>
                        <a:pt x="316909" y="1205396"/>
                      </a:cubicBezTo>
                      <a:cubicBezTo>
                        <a:pt x="326434" y="1202539"/>
                        <a:pt x="341674" y="1198729"/>
                        <a:pt x="352152" y="1213969"/>
                      </a:cubicBezTo>
                      <a:cubicBezTo>
                        <a:pt x="292144" y="1276834"/>
                        <a:pt x="216897" y="1323506"/>
                        <a:pt x="159747" y="1390181"/>
                      </a:cubicBezTo>
                      <a:cubicBezTo>
                        <a:pt x="149269" y="1402564"/>
                        <a:pt x="129267" y="1416851"/>
                        <a:pt x="138792" y="1433996"/>
                      </a:cubicBezTo>
                      <a:cubicBezTo>
                        <a:pt x="150222" y="1454951"/>
                        <a:pt x="167367" y="1420661"/>
                        <a:pt x="185464" y="1433044"/>
                      </a:cubicBezTo>
                      <a:cubicBezTo>
                        <a:pt x="176892" y="1442569"/>
                        <a:pt x="169272" y="1453999"/>
                        <a:pt x="159747" y="1460666"/>
                      </a:cubicBezTo>
                      <a:cubicBezTo>
                        <a:pt x="92119" y="1508291"/>
                        <a:pt x="58782" y="1576871"/>
                        <a:pt x="34969" y="1653071"/>
                      </a:cubicBezTo>
                      <a:cubicBezTo>
                        <a:pt x="29254" y="1672121"/>
                        <a:pt x="17824" y="1702601"/>
                        <a:pt x="52114" y="1695934"/>
                      </a:cubicBezTo>
                      <a:cubicBezTo>
                        <a:pt x="114027" y="1682599"/>
                        <a:pt x="85452" y="1714984"/>
                        <a:pt x="79737" y="1739749"/>
                      </a:cubicBezTo>
                      <a:cubicBezTo>
                        <a:pt x="74022" y="1762609"/>
                        <a:pt x="37827" y="1794994"/>
                        <a:pt x="97834" y="1800709"/>
                      </a:cubicBezTo>
                      <a:cubicBezTo>
                        <a:pt x="72117" y="1834046"/>
                        <a:pt x="49257" y="1864526"/>
                        <a:pt x="27349" y="1895006"/>
                      </a:cubicBezTo>
                      <a:cubicBezTo>
                        <a:pt x="15919" y="1911199"/>
                        <a:pt x="-1226" y="1926439"/>
                        <a:pt x="2584" y="1949299"/>
                      </a:cubicBezTo>
                      <a:cubicBezTo>
                        <a:pt x="8299" y="1976921"/>
                        <a:pt x="39732" y="1957871"/>
                        <a:pt x="52114" y="1974064"/>
                      </a:cubicBezTo>
                      <a:cubicBezTo>
                        <a:pt x="44494" y="1998829"/>
                        <a:pt x="22587" y="2012164"/>
                        <a:pt x="11157" y="2032166"/>
                      </a:cubicBezTo>
                      <a:cubicBezTo>
                        <a:pt x="3537" y="2044549"/>
                        <a:pt x="-6941" y="2063599"/>
                        <a:pt x="6394" y="2070266"/>
                      </a:cubicBezTo>
                      <a:cubicBezTo>
                        <a:pt x="41637" y="2088364"/>
                        <a:pt x="20682" y="2112176"/>
                        <a:pt x="18777" y="2134084"/>
                      </a:cubicBezTo>
                      <a:cubicBezTo>
                        <a:pt x="16872" y="2154087"/>
                        <a:pt x="5442" y="2187424"/>
                        <a:pt x="25444" y="2190281"/>
                      </a:cubicBezTo>
                      <a:cubicBezTo>
                        <a:pt x="77832" y="2197901"/>
                        <a:pt x="50209" y="2223619"/>
                        <a:pt x="45447" y="2245526"/>
                      </a:cubicBezTo>
                      <a:cubicBezTo>
                        <a:pt x="37827" y="2277912"/>
                        <a:pt x="31159" y="2310296"/>
                        <a:pt x="23539" y="2342681"/>
                      </a:cubicBezTo>
                      <a:cubicBezTo>
                        <a:pt x="20682" y="2357921"/>
                        <a:pt x="11157" y="2376019"/>
                        <a:pt x="29254" y="2385544"/>
                      </a:cubicBezTo>
                      <a:cubicBezTo>
                        <a:pt x="46399" y="2394116"/>
                        <a:pt x="57829" y="2376971"/>
                        <a:pt x="69259" y="2367446"/>
                      </a:cubicBezTo>
                      <a:cubicBezTo>
                        <a:pt x="103549" y="2337919"/>
                        <a:pt x="131172" y="2299819"/>
                        <a:pt x="177844" y="2277912"/>
                      </a:cubicBezTo>
                      <a:cubicBezTo>
                        <a:pt x="175939" y="2330299"/>
                        <a:pt x="200704" y="2326489"/>
                        <a:pt x="230232" y="2304581"/>
                      </a:cubicBezTo>
                      <a:cubicBezTo>
                        <a:pt x="255949" y="2285531"/>
                        <a:pt x="279762" y="2264576"/>
                        <a:pt x="304527" y="2245526"/>
                      </a:cubicBezTo>
                      <a:cubicBezTo>
                        <a:pt x="311194" y="2240764"/>
                        <a:pt x="321672" y="2225524"/>
                        <a:pt x="326434" y="2236001"/>
                      </a:cubicBezTo>
                      <a:cubicBezTo>
                        <a:pt x="347389" y="2286484"/>
                        <a:pt x="368344" y="2245526"/>
                        <a:pt x="381679" y="2234096"/>
                      </a:cubicBezTo>
                      <a:cubicBezTo>
                        <a:pt x="446449" y="2178851"/>
                        <a:pt x="520744" y="2136941"/>
                        <a:pt x="589324" y="2069314"/>
                      </a:cubicBezTo>
                      <a:cubicBezTo>
                        <a:pt x="574084" y="2133131"/>
                        <a:pt x="559797" y="2184566"/>
                        <a:pt x="560749" y="2238859"/>
                      </a:cubicBezTo>
                      <a:cubicBezTo>
                        <a:pt x="561702" y="2262671"/>
                        <a:pt x="556939" y="2286484"/>
                        <a:pt x="573132" y="2307439"/>
                      </a:cubicBezTo>
                      <a:cubicBezTo>
                        <a:pt x="592182" y="2330299"/>
                        <a:pt x="614089" y="2299819"/>
                        <a:pt x="636949" y="2311249"/>
                      </a:cubicBezTo>
                      <a:cubicBezTo>
                        <a:pt x="630282" y="2326489"/>
                        <a:pt x="623614" y="2340776"/>
                        <a:pt x="617899" y="2355064"/>
                      </a:cubicBezTo>
                      <a:cubicBezTo>
                        <a:pt x="600754" y="2399831"/>
                        <a:pt x="584562" y="2443646"/>
                        <a:pt x="567417" y="2488414"/>
                      </a:cubicBezTo>
                      <a:cubicBezTo>
                        <a:pt x="561702" y="2503654"/>
                        <a:pt x="564559" y="2516989"/>
                        <a:pt x="576942" y="2526514"/>
                      </a:cubicBezTo>
                      <a:cubicBezTo>
                        <a:pt x="590277" y="2536991"/>
                        <a:pt x="600754" y="2527466"/>
                        <a:pt x="611232" y="2519846"/>
                      </a:cubicBezTo>
                      <a:cubicBezTo>
                        <a:pt x="618852" y="2515084"/>
                        <a:pt x="623614" y="2503654"/>
                        <a:pt x="642664" y="2513179"/>
                      </a:cubicBezTo>
                      <a:cubicBezTo>
                        <a:pt x="617899" y="2593189"/>
                        <a:pt x="676002" y="2660816"/>
                        <a:pt x="682669" y="2738921"/>
                      </a:cubicBezTo>
                      <a:cubicBezTo>
                        <a:pt x="684574" y="2758924"/>
                        <a:pt x="676002" y="2789404"/>
                        <a:pt x="703624" y="2796071"/>
                      </a:cubicBezTo>
                      <a:cubicBezTo>
                        <a:pt x="732199" y="2802739"/>
                        <a:pt x="739819" y="2771306"/>
                        <a:pt x="754107" y="2754162"/>
                      </a:cubicBezTo>
                      <a:cubicBezTo>
                        <a:pt x="775062" y="2728444"/>
                        <a:pt x="791254" y="2703679"/>
                        <a:pt x="829354" y="2696059"/>
                      </a:cubicBezTo>
                      <a:cubicBezTo>
                        <a:pt x="868407" y="2687487"/>
                        <a:pt x="904602" y="2662721"/>
                        <a:pt x="935082" y="2634146"/>
                      </a:cubicBezTo>
                      <a:cubicBezTo>
                        <a:pt x="978897" y="2592237"/>
                        <a:pt x="978897" y="2593189"/>
                        <a:pt x="992232" y="2649387"/>
                      </a:cubicBezTo>
                      <a:cubicBezTo>
                        <a:pt x="996042" y="2666531"/>
                        <a:pt x="996042" y="2694154"/>
                        <a:pt x="1022712" y="2689391"/>
                      </a:cubicBezTo>
                      <a:cubicBezTo>
                        <a:pt x="1056049" y="2683677"/>
                        <a:pt x="1057954" y="2705584"/>
                        <a:pt x="1066527" y="2725587"/>
                      </a:cubicBezTo>
                      <a:cubicBezTo>
                        <a:pt x="1077957" y="2753209"/>
                        <a:pt x="1093197" y="2791309"/>
                        <a:pt x="1125582" y="2783689"/>
                      </a:cubicBezTo>
                      <a:cubicBezTo>
                        <a:pt x="1156062" y="2777021"/>
                        <a:pt x="1160824" y="2792262"/>
                        <a:pt x="1173207" y="2807502"/>
                      </a:cubicBezTo>
                      <a:cubicBezTo>
                        <a:pt x="1184637" y="2822741"/>
                        <a:pt x="1195114" y="2838934"/>
                        <a:pt x="1207497" y="2852269"/>
                      </a:cubicBezTo>
                      <a:cubicBezTo>
                        <a:pt x="1235119" y="2879891"/>
                        <a:pt x="1254169" y="2874177"/>
                        <a:pt x="1262742" y="2836077"/>
                      </a:cubicBezTo>
                      <a:cubicBezTo>
                        <a:pt x="1268457" y="2810359"/>
                        <a:pt x="1266552" y="2782737"/>
                        <a:pt x="1289412" y="2760829"/>
                      </a:cubicBezTo>
                      <a:cubicBezTo>
                        <a:pt x="1313224" y="2797977"/>
                        <a:pt x="1316082" y="2840839"/>
                        <a:pt x="1341799" y="2874177"/>
                      </a:cubicBezTo>
                      <a:cubicBezTo>
                        <a:pt x="1360849" y="2898941"/>
                        <a:pt x="1379899" y="2918944"/>
                        <a:pt x="1412284" y="2897989"/>
                      </a:cubicBezTo>
                      <a:cubicBezTo>
                        <a:pt x="1431334" y="2885606"/>
                        <a:pt x="1440859" y="2897037"/>
                        <a:pt x="1451337" y="2909419"/>
                      </a:cubicBezTo>
                      <a:cubicBezTo>
                        <a:pt x="1474197" y="2937041"/>
                        <a:pt x="1498009" y="2965616"/>
                        <a:pt x="1522774" y="2992287"/>
                      </a:cubicBezTo>
                      <a:cubicBezTo>
                        <a:pt x="1536109" y="3006574"/>
                        <a:pt x="1558017" y="3016099"/>
                        <a:pt x="1564684" y="2992287"/>
                      </a:cubicBezTo>
                      <a:cubicBezTo>
                        <a:pt x="1579924" y="2932279"/>
                        <a:pt x="1599927" y="2970379"/>
                        <a:pt x="1622787" y="2985619"/>
                      </a:cubicBezTo>
                      <a:cubicBezTo>
                        <a:pt x="1670412" y="3017052"/>
                        <a:pt x="1699939" y="3085631"/>
                        <a:pt x="1775187" y="3060866"/>
                      </a:cubicBezTo>
                      <a:cubicBezTo>
                        <a:pt x="1777092" y="3059914"/>
                        <a:pt x="1781854" y="3066581"/>
                        <a:pt x="1784712" y="3071344"/>
                      </a:cubicBezTo>
                      <a:cubicBezTo>
                        <a:pt x="1839004" y="3158974"/>
                        <a:pt x="1932349" y="3174214"/>
                        <a:pt x="2019979" y="3198979"/>
                      </a:cubicBezTo>
                      <a:cubicBezTo>
                        <a:pt x="2032362" y="3202789"/>
                        <a:pt x="2045697" y="3203741"/>
                        <a:pt x="2054269" y="3190406"/>
                      </a:cubicBezTo>
                      <a:cubicBezTo>
                        <a:pt x="2062842" y="3174214"/>
                        <a:pt x="2053317" y="3164689"/>
                        <a:pt x="2042839" y="3153259"/>
                      </a:cubicBezTo>
                      <a:cubicBezTo>
                        <a:pt x="2017122" y="3125637"/>
                        <a:pt x="1991404" y="3097062"/>
                        <a:pt x="1967592" y="3067534"/>
                      </a:cubicBezTo>
                      <a:cubicBezTo>
                        <a:pt x="1955209" y="3053246"/>
                        <a:pt x="1934254" y="3038959"/>
                        <a:pt x="1969497" y="3023719"/>
                      </a:cubicBezTo>
                      <a:cubicBezTo>
                        <a:pt x="1989499" y="3014194"/>
                        <a:pt x="1976164" y="2997049"/>
                        <a:pt x="1966639" y="2983714"/>
                      </a:cubicBezTo>
                      <a:cubicBezTo>
                        <a:pt x="1941874" y="2952281"/>
                        <a:pt x="1917109" y="2921802"/>
                        <a:pt x="1893297" y="2890369"/>
                      </a:cubicBezTo>
                      <a:cubicBezTo>
                        <a:pt x="1879009" y="2870366"/>
                        <a:pt x="1847577" y="2849412"/>
                        <a:pt x="1891392" y="2824646"/>
                      </a:cubicBezTo>
                      <a:cubicBezTo>
                        <a:pt x="1901869" y="2818931"/>
                        <a:pt x="1896154" y="2804644"/>
                        <a:pt x="1889487" y="2795119"/>
                      </a:cubicBezTo>
                      <a:cubicBezTo>
                        <a:pt x="1881867" y="2783689"/>
                        <a:pt x="1864722" y="2778927"/>
                        <a:pt x="1866627" y="2758924"/>
                      </a:cubicBezTo>
                      <a:cubicBezTo>
                        <a:pt x="1909489" y="2757019"/>
                        <a:pt x="1917109" y="2741779"/>
                        <a:pt x="1885677" y="2708441"/>
                      </a:cubicBezTo>
                      <a:cubicBezTo>
                        <a:pt x="1872342" y="2694154"/>
                        <a:pt x="1864722" y="2673199"/>
                        <a:pt x="1855197" y="2655102"/>
                      </a:cubicBezTo>
                      <a:cubicBezTo>
                        <a:pt x="1849482" y="2643671"/>
                        <a:pt x="1850434" y="2628431"/>
                        <a:pt x="1865674" y="2632241"/>
                      </a:cubicBezTo>
                      <a:cubicBezTo>
                        <a:pt x="1921872" y="2646529"/>
                        <a:pt x="1966639" y="2606524"/>
                        <a:pt x="2019027" y="2604619"/>
                      </a:cubicBezTo>
                      <a:cubicBezTo>
                        <a:pt x="2057127" y="2602714"/>
                        <a:pt x="2062842" y="2587474"/>
                        <a:pt x="2040934" y="2556994"/>
                      </a:cubicBezTo>
                      <a:cubicBezTo>
                        <a:pt x="2009502" y="2513179"/>
                        <a:pt x="1978069" y="2469364"/>
                        <a:pt x="1947589" y="2424596"/>
                      </a:cubicBezTo>
                      <a:cubicBezTo>
                        <a:pt x="1940922" y="2415071"/>
                        <a:pt x="1924729" y="2402689"/>
                        <a:pt x="1938064" y="2392212"/>
                      </a:cubicBezTo>
                      <a:cubicBezTo>
                        <a:pt x="1961877" y="2373162"/>
                        <a:pt x="1942827" y="2355064"/>
                        <a:pt x="1942827" y="2336014"/>
                      </a:cubicBezTo>
                      <a:cubicBezTo>
                        <a:pt x="1948542" y="2320774"/>
                        <a:pt x="1959972" y="2312201"/>
                        <a:pt x="1975212" y="2307439"/>
                      </a:cubicBezTo>
                      <a:cubicBezTo>
                        <a:pt x="1993309" y="2300771"/>
                        <a:pt x="2011407" y="2289341"/>
                        <a:pt x="2014264" y="2271244"/>
                      </a:cubicBezTo>
                      <a:cubicBezTo>
                        <a:pt x="2019979" y="2241716"/>
                        <a:pt x="2034267" y="2228381"/>
                        <a:pt x="2052364" y="2221714"/>
                      </a:cubicBezTo>
                      <a:lnTo>
                        <a:pt x="2021884" y="2180756"/>
                      </a:lnTo>
                      <a:cubicBezTo>
                        <a:pt x="2007597" y="2177899"/>
                        <a:pt x="1992357" y="2177899"/>
                        <a:pt x="1977117" y="2175994"/>
                      </a:cubicBezTo>
                      <a:close/>
                      <a:moveTo>
                        <a:pt x="483597" y="1775944"/>
                      </a:moveTo>
                      <a:cubicBezTo>
                        <a:pt x="614089" y="1493051"/>
                        <a:pt x="768394" y="1227304"/>
                        <a:pt x="1006519" y="1018706"/>
                      </a:cubicBezTo>
                      <a:cubicBezTo>
                        <a:pt x="789349" y="1241591"/>
                        <a:pt x="635997" y="1508291"/>
                        <a:pt x="483597" y="1775944"/>
                      </a:cubicBezTo>
                      <a:close/>
                      <a:moveTo>
                        <a:pt x="769347" y="1956919"/>
                      </a:moveTo>
                      <a:cubicBezTo>
                        <a:pt x="844594" y="1724509"/>
                        <a:pt x="968419" y="1512101"/>
                        <a:pt x="1047477" y="1281596"/>
                      </a:cubicBezTo>
                      <a:cubicBezTo>
                        <a:pt x="1002709" y="1526389"/>
                        <a:pt x="879837" y="1738796"/>
                        <a:pt x="769347" y="1956919"/>
                      </a:cubicBezTo>
                      <a:close/>
                      <a:moveTo>
                        <a:pt x="1006519" y="2364589"/>
                      </a:moveTo>
                      <a:cubicBezTo>
                        <a:pt x="999852" y="2303629"/>
                        <a:pt x="1104627" y="2015974"/>
                        <a:pt x="1165587" y="1940726"/>
                      </a:cubicBezTo>
                      <a:cubicBezTo>
                        <a:pt x="1113199" y="2081696"/>
                        <a:pt x="1059859" y="2221714"/>
                        <a:pt x="1006519" y="2364589"/>
                      </a:cubicBezTo>
                      <a:close/>
                      <a:moveTo>
                        <a:pt x="1303699" y="2679866"/>
                      </a:moveTo>
                      <a:cubicBezTo>
                        <a:pt x="1280839" y="2617002"/>
                        <a:pt x="1279887" y="2430312"/>
                        <a:pt x="1301794" y="2350301"/>
                      </a:cubicBezTo>
                      <a:cubicBezTo>
                        <a:pt x="1317987" y="2386496"/>
                        <a:pt x="1319892" y="2636052"/>
                        <a:pt x="1303699" y="2679866"/>
                      </a:cubicBezTo>
                      <a:close/>
                      <a:moveTo>
                        <a:pt x="1207497" y="971081"/>
                      </a:moveTo>
                      <a:cubicBezTo>
                        <a:pt x="1143679" y="966319"/>
                        <a:pt x="1138917" y="973939"/>
                        <a:pt x="1146537" y="1037756"/>
                      </a:cubicBezTo>
                      <a:cubicBezTo>
                        <a:pt x="1164634" y="1196824"/>
                        <a:pt x="1177969" y="1356844"/>
                        <a:pt x="1200829" y="1514959"/>
                      </a:cubicBezTo>
                      <a:cubicBezTo>
                        <a:pt x="1213212" y="1602589"/>
                        <a:pt x="1238929" y="1688314"/>
                        <a:pt x="1250359" y="1776896"/>
                      </a:cubicBezTo>
                      <a:cubicBezTo>
                        <a:pt x="1254169" y="1806424"/>
                        <a:pt x="1273219" y="1818806"/>
                        <a:pt x="1297984" y="1829284"/>
                      </a:cubicBezTo>
                      <a:cubicBezTo>
                        <a:pt x="1424667" y="1883576"/>
                        <a:pt x="1550397" y="1940726"/>
                        <a:pt x="1667554" y="2015021"/>
                      </a:cubicBezTo>
                      <a:cubicBezTo>
                        <a:pt x="1680889" y="2023594"/>
                        <a:pt x="1696129" y="2029309"/>
                        <a:pt x="1706607" y="2054074"/>
                      </a:cubicBezTo>
                      <a:cubicBezTo>
                        <a:pt x="1558969" y="1985494"/>
                        <a:pt x="1418952" y="1916914"/>
                        <a:pt x="1282744" y="1837856"/>
                      </a:cubicBezTo>
                      <a:cubicBezTo>
                        <a:pt x="1278934" y="1845476"/>
                        <a:pt x="1275124" y="1850239"/>
                        <a:pt x="1276077" y="1853096"/>
                      </a:cubicBezTo>
                      <a:cubicBezTo>
                        <a:pt x="1323702" y="1985494"/>
                        <a:pt x="1348467" y="2126464"/>
                        <a:pt x="1416094" y="2252194"/>
                      </a:cubicBezTo>
                      <a:cubicBezTo>
                        <a:pt x="1426572" y="2272196"/>
                        <a:pt x="1438002" y="2291246"/>
                        <a:pt x="1457052" y="2303629"/>
                      </a:cubicBezTo>
                      <a:lnTo>
                        <a:pt x="1458004" y="2302676"/>
                      </a:lnTo>
                      <a:cubicBezTo>
                        <a:pt x="1458004" y="2302676"/>
                        <a:pt x="1458004" y="2302676"/>
                        <a:pt x="1458004" y="2302676"/>
                      </a:cubicBezTo>
                      <a:lnTo>
                        <a:pt x="1458004" y="2302676"/>
                      </a:lnTo>
                      <a:cubicBezTo>
                        <a:pt x="1458004" y="2302676"/>
                        <a:pt x="1458957" y="2302676"/>
                        <a:pt x="1458957" y="2303629"/>
                      </a:cubicBezTo>
                      <a:cubicBezTo>
                        <a:pt x="1492294" y="2302676"/>
                        <a:pt x="1522774" y="2316012"/>
                        <a:pt x="1554207" y="2325537"/>
                      </a:cubicBezTo>
                      <a:cubicBezTo>
                        <a:pt x="1603737" y="2339824"/>
                        <a:pt x="1651362" y="2359826"/>
                        <a:pt x="1705654" y="2378876"/>
                      </a:cubicBezTo>
                      <a:cubicBezTo>
                        <a:pt x="1639932" y="2395069"/>
                        <a:pt x="1518012" y="2356016"/>
                        <a:pt x="1459909" y="2303629"/>
                      </a:cubicBezTo>
                      <a:cubicBezTo>
                        <a:pt x="1459909" y="2303629"/>
                        <a:pt x="1458957" y="2303629"/>
                        <a:pt x="1458957" y="2303629"/>
                      </a:cubicBezTo>
                      <a:cubicBezTo>
                        <a:pt x="1449432" y="2328394"/>
                        <a:pt x="1468482" y="2344587"/>
                        <a:pt x="1478959" y="2363637"/>
                      </a:cubicBezTo>
                      <a:cubicBezTo>
                        <a:pt x="1521822" y="2443646"/>
                        <a:pt x="1565637" y="2522704"/>
                        <a:pt x="1608499" y="2601762"/>
                      </a:cubicBezTo>
                      <a:cubicBezTo>
                        <a:pt x="1616119" y="2617002"/>
                        <a:pt x="1626597" y="2631289"/>
                        <a:pt x="1626597" y="2650339"/>
                      </a:cubicBezTo>
                      <a:cubicBezTo>
                        <a:pt x="1576114" y="2609381"/>
                        <a:pt x="1376089" y="2237906"/>
                        <a:pt x="1334179" y="2112176"/>
                      </a:cubicBezTo>
                      <a:cubicBezTo>
                        <a:pt x="1269409" y="1915961"/>
                        <a:pt x="1208449" y="1719746"/>
                        <a:pt x="1175112" y="1515911"/>
                      </a:cubicBezTo>
                      <a:cubicBezTo>
                        <a:pt x="1137964" y="1292074"/>
                        <a:pt x="1116057" y="988226"/>
                        <a:pt x="1132249" y="899644"/>
                      </a:cubicBezTo>
                      <a:cubicBezTo>
                        <a:pt x="1155109" y="911074"/>
                        <a:pt x="1130344" y="948221"/>
                        <a:pt x="1161777" y="951079"/>
                      </a:cubicBezTo>
                      <a:cubicBezTo>
                        <a:pt x="1181779" y="952984"/>
                        <a:pt x="1202734" y="949174"/>
                        <a:pt x="1223689" y="950126"/>
                      </a:cubicBezTo>
                      <a:cubicBezTo>
                        <a:pt x="1421809" y="958699"/>
                        <a:pt x="1612309" y="998704"/>
                        <a:pt x="1795189" y="1077761"/>
                      </a:cubicBezTo>
                      <a:cubicBezTo>
                        <a:pt x="1764709" y="1082524"/>
                        <a:pt x="1738039" y="1071094"/>
                        <a:pt x="1710417" y="1063474"/>
                      </a:cubicBezTo>
                      <a:cubicBezTo>
                        <a:pt x="1542777" y="1019659"/>
                        <a:pt x="1377042" y="983464"/>
                        <a:pt x="1207497" y="971081"/>
                      </a:cubicBezTo>
                      <a:close/>
                      <a:moveTo>
                        <a:pt x="1692319" y="1619734"/>
                      </a:moveTo>
                      <a:cubicBezTo>
                        <a:pt x="1517059" y="1546391"/>
                        <a:pt x="1358944" y="1445426"/>
                        <a:pt x="1220832" y="1314934"/>
                      </a:cubicBezTo>
                      <a:cubicBezTo>
                        <a:pt x="1387519" y="1400659"/>
                        <a:pt x="1545634" y="1501624"/>
                        <a:pt x="1692319" y="1619734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</p:grpSp>
        <p:grpSp>
          <p:nvGrpSpPr>
            <p:cNvPr id="392" name="Group 542">
              <a:extLst>
                <a:ext uri="{FF2B5EF4-FFF2-40B4-BE49-F238E27FC236}">
                  <a16:creationId xmlns:a16="http://schemas.microsoft.com/office/drawing/2014/main" id="{FA59AC18-56A7-431E-85EE-2F0EF99D5C69}"/>
                </a:ext>
              </a:extLst>
            </p:cNvPr>
            <p:cNvGrpSpPr/>
            <p:nvPr/>
          </p:nvGrpSpPr>
          <p:grpSpPr>
            <a:xfrm rot="21222013">
              <a:off x="452324" y="5882228"/>
              <a:ext cx="863954" cy="812121"/>
              <a:chOff x="5903628" y="805233"/>
              <a:chExt cx="5796431" cy="5448665"/>
            </a:xfrm>
          </p:grpSpPr>
          <p:sp>
            <p:nvSpPr>
              <p:cNvPr id="393" name="Freeform: Shape 550">
                <a:extLst>
                  <a:ext uri="{FF2B5EF4-FFF2-40B4-BE49-F238E27FC236}">
                    <a16:creationId xmlns:a16="http://schemas.microsoft.com/office/drawing/2014/main" id="{32AFCA06-9D1A-4C9C-8FB1-32E9B269F8ED}"/>
                  </a:ext>
                </a:extLst>
              </p:cNvPr>
              <p:cNvSpPr/>
              <p:nvPr/>
            </p:nvSpPr>
            <p:spPr>
              <a:xfrm>
                <a:off x="7934146" y="805233"/>
                <a:ext cx="1746595" cy="1793672"/>
              </a:xfrm>
              <a:custGeom>
                <a:avLst/>
                <a:gdLst>
                  <a:gd name="connsiteX0" fmla="*/ 662126 w 1746595"/>
                  <a:gd name="connsiteY0" fmla="*/ 275 h 1793672"/>
                  <a:gd name="connsiteX1" fmla="*/ 718763 w 1746595"/>
                  <a:gd name="connsiteY1" fmla="*/ 32157 h 1793672"/>
                  <a:gd name="connsiteX2" fmla="*/ 931867 w 1746595"/>
                  <a:gd name="connsiteY2" fmla="*/ 95658 h 1793672"/>
                  <a:gd name="connsiteX3" fmla="*/ 1203086 w 1746595"/>
                  <a:gd name="connsiteY3" fmla="*/ 69829 h 1793672"/>
                  <a:gd name="connsiteX4" fmla="*/ 1400045 w 1746595"/>
                  <a:gd name="connsiteY4" fmla="*/ 119337 h 1793672"/>
                  <a:gd name="connsiteX5" fmla="*/ 1571307 w 1746595"/>
                  <a:gd name="connsiteY5" fmla="*/ 165213 h 1793672"/>
                  <a:gd name="connsiteX6" fmla="*/ 1736350 w 1746595"/>
                  <a:gd name="connsiteY6" fmla="*/ 217161 h 1793672"/>
                  <a:gd name="connsiteX7" fmla="*/ 1740149 w 1746595"/>
                  <a:gd name="connsiteY7" fmla="*/ 217276 h 1793672"/>
                  <a:gd name="connsiteX8" fmla="*/ 1732615 w 1746595"/>
                  <a:gd name="connsiteY8" fmla="*/ 259250 h 1793672"/>
                  <a:gd name="connsiteX9" fmla="*/ 1577631 w 1746595"/>
                  <a:gd name="connsiteY9" fmla="*/ 863040 h 1793672"/>
                  <a:gd name="connsiteX10" fmla="*/ 1556105 w 1746595"/>
                  <a:gd name="connsiteY10" fmla="*/ 1226819 h 1793672"/>
                  <a:gd name="connsiteX11" fmla="*/ 1535811 w 1746595"/>
                  <a:gd name="connsiteY11" fmla="*/ 1241145 h 1793672"/>
                  <a:gd name="connsiteX12" fmla="*/ 1527213 w 1746595"/>
                  <a:gd name="connsiteY12" fmla="*/ 1321172 h 1793672"/>
                  <a:gd name="connsiteX13" fmla="*/ 909353 w 1746595"/>
                  <a:gd name="connsiteY13" fmla="*/ 1793672 h 1793672"/>
                  <a:gd name="connsiteX14" fmla="*/ 291493 w 1746595"/>
                  <a:gd name="connsiteY14" fmla="*/ 1321172 h 1793672"/>
                  <a:gd name="connsiteX15" fmla="*/ 285889 w 1746595"/>
                  <a:gd name="connsiteY15" fmla="*/ 1269008 h 1793672"/>
                  <a:gd name="connsiteX16" fmla="*/ 276417 w 1746595"/>
                  <a:gd name="connsiteY16" fmla="*/ 1261259 h 1793672"/>
                  <a:gd name="connsiteX17" fmla="*/ 148343 w 1746595"/>
                  <a:gd name="connsiteY17" fmla="*/ 539081 h 1793672"/>
                  <a:gd name="connsiteX18" fmla="*/ 7351 w 1746595"/>
                  <a:gd name="connsiteY18" fmla="*/ 110724 h 1793672"/>
                  <a:gd name="connsiteX19" fmla="*/ 5198 w 1746595"/>
                  <a:gd name="connsiteY19" fmla="*/ 76284 h 1793672"/>
                  <a:gd name="connsiteX20" fmla="*/ 17524 w 1746595"/>
                  <a:gd name="connsiteY20" fmla="*/ 78074 h 1793672"/>
                  <a:gd name="connsiteX21" fmla="*/ 350678 w 1746595"/>
                  <a:gd name="connsiteY21" fmla="*/ 35389 h 1793672"/>
                  <a:gd name="connsiteX22" fmla="*/ 594994 w 1746595"/>
                  <a:gd name="connsiteY22" fmla="*/ 6329 h 1793672"/>
                  <a:gd name="connsiteX23" fmla="*/ 662126 w 1746595"/>
                  <a:gd name="connsiteY23" fmla="*/ 275 h 17936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1746595" h="1793672">
                    <a:moveTo>
                      <a:pt x="662126" y="275"/>
                    </a:moveTo>
                    <a:cubicBezTo>
                      <a:pt x="683786" y="1754"/>
                      <a:pt x="703696" y="9557"/>
                      <a:pt x="718763" y="32157"/>
                    </a:cubicBezTo>
                    <a:cubicBezTo>
                      <a:pt x="772576" y="116109"/>
                      <a:pt x="852222" y="104269"/>
                      <a:pt x="931867" y="95658"/>
                    </a:cubicBezTo>
                    <a:cubicBezTo>
                      <a:pt x="1022273" y="85971"/>
                      <a:pt x="1112680" y="70904"/>
                      <a:pt x="1203086" y="69829"/>
                    </a:cubicBezTo>
                    <a:cubicBezTo>
                      <a:pt x="1270892" y="68751"/>
                      <a:pt x="1334392" y="101042"/>
                      <a:pt x="1400045" y="119337"/>
                    </a:cubicBezTo>
                    <a:cubicBezTo>
                      <a:pt x="1457088" y="135480"/>
                      <a:pt x="1514399" y="149741"/>
                      <a:pt x="1571307" y="165213"/>
                    </a:cubicBezTo>
                    <a:lnTo>
                      <a:pt x="1736350" y="217161"/>
                    </a:lnTo>
                    <a:lnTo>
                      <a:pt x="1740149" y="217276"/>
                    </a:lnTo>
                    <a:cubicBezTo>
                      <a:pt x="1755216" y="234496"/>
                      <a:pt x="1740149" y="247411"/>
                      <a:pt x="1732615" y="259250"/>
                    </a:cubicBezTo>
                    <a:cubicBezTo>
                      <a:pt x="1637903" y="449750"/>
                      <a:pt x="1600231" y="654242"/>
                      <a:pt x="1577631" y="863040"/>
                    </a:cubicBezTo>
                    <a:cubicBezTo>
                      <a:pt x="1563638" y="983580"/>
                      <a:pt x="1556105" y="1105200"/>
                      <a:pt x="1556105" y="1226819"/>
                    </a:cubicBezTo>
                    <a:lnTo>
                      <a:pt x="1535811" y="1241145"/>
                    </a:lnTo>
                    <a:lnTo>
                      <a:pt x="1527213" y="1321172"/>
                    </a:lnTo>
                    <a:cubicBezTo>
                      <a:pt x="1468405" y="1590827"/>
                      <a:pt x="1214125" y="1793672"/>
                      <a:pt x="909353" y="1793672"/>
                    </a:cubicBezTo>
                    <a:cubicBezTo>
                      <a:pt x="604581" y="1793672"/>
                      <a:pt x="350301" y="1590827"/>
                      <a:pt x="291493" y="1321172"/>
                    </a:cubicBezTo>
                    <a:lnTo>
                      <a:pt x="285889" y="1269008"/>
                    </a:lnTo>
                    <a:lnTo>
                      <a:pt x="276417" y="1261259"/>
                    </a:lnTo>
                    <a:cubicBezTo>
                      <a:pt x="263503" y="1014793"/>
                      <a:pt x="212918" y="775861"/>
                      <a:pt x="148343" y="539081"/>
                    </a:cubicBezTo>
                    <a:cubicBezTo>
                      <a:pt x="108519" y="393783"/>
                      <a:pt x="62239" y="250642"/>
                      <a:pt x="7351" y="110724"/>
                    </a:cubicBezTo>
                    <a:cubicBezTo>
                      <a:pt x="3045" y="99963"/>
                      <a:pt x="-5567" y="88124"/>
                      <a:pt x="5198" y="76284"/>
                    </a:cubicBezTo>
                    <a:lnTo>
                      <a:pt x="17524" y="78074"/>
                    </a:lnTo>
                    <a:lnTo>
                      <a:pt x="350678" y="35389"/>
                    </a:lnTo>
                    <a:cubicBezTo>
                      <a:pt x="431398" y="24624"/>
                      <a:pt x="513196" y="14937"/>
                      <a:pt x="594994" y="6329"/>
                    </a:cubicBezTo>
                    <a:cubicBezTo>
                      <a:pt x="617058" y="3639"/>
                      <a:pt x="640466" y="-1205"/>
                      <a:pt x="662126" y="275"/>
                    </a:cubicBezTo>
                    <a:close/>
                  </a:path>
                </a:pathLst>
              </a:custGeom>
              <a:solidFill>
                <a:srgbClr val="5E3611"/>
              </a:solidFill>
              <a:ln w="317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394" name="Freeform: Shape 551">
                <a:extLst>
                  <a:ext uri="{FF2B5EF4-FFF2-40B4-BE49-F238E27FC236}">
                    <a16:creationId xmlns:a16="http://schemas.microsoft.com/office/drawing/2014/main" id="{A6FD6515-2ACC-4969-9C10-D322AE6B4CE8}"/>
                  </a:ext>
                </a:extLst>
              </p:cNvPr>
              <p:cNvSpPr/>
              <p:nvPr/>
            </p:nvSpPr>
            <p:spPr>
              <a:xfrm>
                <a:off x="7919411" y="881518"/>
                <a:ext cx="1746595" cy="1259914"/>
              </a:xfrm>
              <a:custGeom>
                <a:avLst/>
                <a:gdLst>
                  <a:gd name="connsiteX0" fmla="*/ 1245061 w 1746595"/>
                  <a:gd name="connsiteY0" fmla="*/ 499390 h 1259914"/>
                  <a:gd name="connsiteX1" fmla="*/ 1205240 w 1746595"/>
                  <a:gd name="connsiteY1" fmla="*/ 739397 h 1259914"/>
                  <a:gd name="connsiteX2" fmla="*/ 1211699 w 1746595"/>
                  <a:gd name="connsiteY2" fmla="*/ 1130086 h 1259914"/>
                  <a:gd name="connsiteX3" fmla="*/ 1220307 w 1746595"/>
                  <a:gd name="connsiteY3" fmla="*/ 1078426 h 1259914"/>
                  <a:gd name="connsiteX4" fmla="*/ 1240755 w 1746595"/>
                  <a:gd name="connsiteY4" fmla="*/ 725408 h 1259914"/>
                  <a:gd name="connsiteX5" fmla="*/ 1245061 w 1746595"/>
                  <a:gd name="connsiteY5" fmla="*/ 499390 h 1259914"/>
                  <a:gd name="connsiteX6" fmla="*/ 495976 w 1746595"/>
                  <a:gd name="connsiteY6" fmla="*/ 404678 h 1259914"/>
                  <a:gd name="connsiteX7" fmla="*/ 556248 w 1746595"/>
                  <a:gd name="connsiteY7" fmla="*/ 768457 h 1259914"/>
                  <a:gd name="connsiteX8" fmla="*/ 495976 w 1746595"/>
                  <a:gd name="connsiteY8" fmla="*/ 404678 h 1259914"/>
                  <a:gd name="connsiteX9" fmla="*/ 923255 w 1746595"/>
                  <a:gd name="connsiteY9" fmla="*/ 373468 h 1259914"/>
                  <a:gd name="connsiteX10" fmla="*/ 915722 w 1746595"/>
                  <a:gd name="connsiteY10" fmla="*/ 927747 h 1259914"/>
                  <a:gd name="connsiteX11" fmla="*/ 923255 w 1746595"/>
                  <a:gd name="connsiteY11" fmla="*/ 373468 h 1259914"/>
                  <a:gd name="connsiteX12" fmla="*/ 5198 w 1746595"/>
                  <a:gd name="connsiteY12" fmla="*/ 0 h 1259914"/>
                  <a:gd name="connsiteX13" fmla="*/ 424943 w 1746595"/>
                  <a:gd name="connsiteY13" fmla="*/ 120541 h 1259914"/>
                  <a:gd name="connsiteX14" fmla="*/ 478756 w 1746595"/>
                  <a:gd name="connsiteY14" fmla="*/ 182966 h 1259914"/>
                  <a:gd name="connsiteX15" fmla="*/ 564857 w 1746595"/>
                  <a:gd name="connsiteY15" fmla="*/ 242160 h 1259914"/>
                  <a:gd name="connsiteX16" fmla="*/ 692935 w 1746595"/>
                  <a:gd name="connsiteY16" fmla="*/ 231399 h 1259914"/>
                  <a:gd name="connsiteX17" fmla="*/ 878054 w 1746595"/>
                  <a:gd name="connsiteY17" fmla="*/ 254000 h 1259914"/>
                  <a:gd name="connsiteX18" fmla="*/ 1105147 w 1746595"/>
                  <a:gd name="connsiteY18" fmla="*/ 236779 h 1259914"/>
                  <a:gd name="connsiteX19" fmla="*/ 1606690 w 1746595"/>
                  <a:gd name="connsiteY19" fmla="*/ 144220 h 1259914"/>
                  <a:gd name="connsiteX20" fmla="*/ 1740149 w 1746595"/>
                  <a:gd name="connsiteY20" fmla="*/ 140992 h 1259914"/>
                  <a:gd name="connsiteX21" fmla="*/ 1732615 w 1746595"/>
                  <a:gd name="connsiteY21" fmla="*/ 182966 h 1259914"/>
                  <a:gd name="connsiteX22" fmla="*/ 1577631 w 1746595"/>
                  <a:gd name="connsiteY22" fmla="*/ 786756 h 1259914"/>
                  <a:gd name="connsiteX23" fmla="*/ 1556105 w 1746595"/>
                  <a:gd name="connsiteY23" fmla="*/ 1150535 h 1259914"/>
                  <a:gd name="connsiteX24" fmla="*/ 1519511 w 1746595"/>
                  <a:gd name="connsiteY24" fmla="*/ 1176366 h 1259914"/>
                  <a:gd name="connsiteX25" fmla="*/ 1480765 w 1746595"/>
                  <a:gd name="connsiteY25" fmla="*/ 1203273 h 1259914"/>
                  <a:gd name="connsiteX26" fmla="*/ 1480765 w 1746595"/>
                  <a:gd name="connsiteY26" fmla="*/ 1203272 h 1259914"/>
                  <a:gd name="connsiteX27" fmla="*/ 1480765 w 1746595"/>
                  <a:gd name="connsiteY27" fmla="*/ 1203272 h 1259914"/>
                  <a:gd name="connsiteX28" fmla="*/ 1581933 w 1746595"/>
                  <a:gd name="connsiteY28" fmla="*/ 304584 h 1259914"/>
                  <a:gd name="connsiteX29" fmla="*/ 1513052 w 1746595"/>
                  <a:gd name="connsiteY29" fmla="*/ 505848 h 1259914"/>
                  <a:gd name="connsiteX30" fmla="*/ 1460314 w 1746595"/>
                  <a:gd name="connsiteY30" fmla="*/ 1215111 h 1259914"/>
                  <a:gd name="connsiteX31" fmla="*/ 1460319 w 1746595"/>
                  <a:gd name="connsiteY31" fmla="*/ 1215108 h 1259914"/>
                  <a:gd name="connsiteX32" fmla="*/ 1460317 w 1746595"/>
                  <a:gd name="connsiteY32" fmla="*/ 1215113 h 1259914"/>
                  <a:gd name="connsiteX33" fmla="*/ 1382825 w 1746595"/>
                  <a:gd name="connsiteY33" fmla="*/ 1249553 h 1259914"/>
                  <a:gd name="connsiteX34" fmla="*/ 1381856 w 1746595"/>
                  <a:gd name="connsiteY34" fmla="*/ 1246807 h 1259914"/>
                  <a:gd name="connsiteX35" fmla="*/ 1385146 w 1746595"/>
                  <a:gd name="connsiteY35" fmla="*/ 1161533 h 1259914"/>
                  <a:gd name="connsiteX36" fmla="*/ 1376369 w 1746595"/>
                  <a:gd name="connsiteY36" fmla="*/ 885773 h 1259914"/>
                  <a:gd name="connsiteX37" fmla="*/ 1361299 w 1746595"/>
                  <a:gd name="connsiteY37" fmla="*/ 1235560 h 1259914"/>
                  <a:gd name="connsiteX38" fmla="*/ 1362693 w 1746595"/>
                  <a:gd name="connsiteY38" fmla="*/ 1236514 h 1259914"/>
                  <a:gd name="connsiteX39" fmla="*/ 1362377 w 1746595"/>
                  <a:gd name="connsiteY39" fmla="*/ 1236635 h 1259914"/>
                  <a:gd name="connsiteX40" fmla="*/ 1212773 w 1746595"/>
                  <a:gd name="connsiteY40" fmla="*/ 1131161 h 1259914"/>
                  <a:gd name="connsiteX41" fmla="*/ 784420 w 1746595"/>
                  <a:gd name="connsiteY41" fmla="*/ 1055822 h 1259914"/>
                  <a:gd name="connsiteX42" fmla="*/ 783050 w 1746595"/>
                  <a:gd name="connsiteY42" fmla="*/ 1053768 h 1259914"/>
                  <a:gd name="connsiteX43" fmla="*/ 783338 w 1746595"/>
                  <a:gd name="connsiteY43" fmla="*/ 1053672 h 1259914"/>
                  <a:gd name="connsiteX44" fmla="*/ 783338 w 1746595"/>
                  <a:gd name="connsiteY44" fmla="*/ 359476 h 1259914"/>
                  <a:gd name="connsiteX45" fmla="*/ 766118 w 1746595"/>
                  <a:gd name="connsiteY45" fmla="*/ 359476 h 1259914"/>
                  <a:gd name="connsiteX46" fmla="*/ 760737 w 1746595"/>
                  <a:gd name="connsiteY46" fmla="*/ 1061205 h 1259914"/>
                  <a:gd name="connsiteX47" fmla="*/ 761203 w 1746595"/>
                  <a:gd name="connsiteY47" fmla="*/ 1061050 h 1259914"/>
                  <a:gd name="connsiteX48" fmla="*/ 760741 w 1746595"/>
                  <a:gd name="connsiteY48" fmla="*/ 1062281 h 1259914"/>
                  <a:gd name="connsiteX49" fmla="*/ 503510 w 1746595"/>
                  <a:gd name="connsiteY49" fmla="*/ 1164527 h 1259914"/>
                  <a:gd name="connsiteX50" fmla="*/ 503509 w 1746595"/>
                  <a:gd name="connsiteY50" fmla="*/ 1164526 h 1259914"/>
                  <a:gd name="connsiteX51" fmla="*/ 475391 w 1746595"/>
                  <a:gd name="connsiteY51" fmla="*/ 904742 h 1259914"/>
                  <a:gd name="connsiteX52" fmla="*/ 410950 w 1746595"/>
                  <a:gd name="connsiteY52" fmla="*/ 652222 h 1259914"/>
                  <a:gd name="connsiteX53" fmla="*/ 471222 w 1746595"/>
                  <a:gd name="connsiteY53" fmla="*/ 1183900 h 1259914"/>
                  <a:gd name="connsiteX54" fmla="*/ 471223 w 1746595"/>
                  <a:gd name="connsiteY54" fmla="*/ 1183900 h 1259914"/>
                  <a:gd name="connsiteX55" fmla="*/ 471223 w 1746595"/>
                  <a:gd name="connsiteY55" fmla="*/ 1183900 h 1259914"/>
                  <a:gd name="connsiteX56" fmla="*/ 394809 w 1746595"/>
                  <a:gd name="connsiteY56" fmla="*/ 1250628 h 1259914"/>
                  <a:gd name="connsiteX57" fmla="*/ 376780 w 1746595"/>
                  <a:gd name="connsiteY57" fmla="*/ 1259911 h 1259914"/>
                  <a:gd name="connsiteX58" fmla="*/ 361464 w 1746595"/>
                  <a:gd name="connsiteY58" fmla="*/ 1248235 h 1259914"/>
                  <a:gd name="connsiteX59" fmla="*/ 371129 w 1746595"/>
                  <a:gd name="connsiteY59" fmla="*/ 1136542 h 1259914"/>
                  <a:gd name="connsiteX60" fmla="*/ 295790 w 1746595"/>
                  <a:gd name="connsiteY60" fmla="*/ 589797 h 1259914"/>
                  <a:gd name="connsiteX61" fmla="*/ 177399 w 1746595"/>
                  <a:gd name="connsiteY61" fmla="*/ 214178 h 1259914"/>
                  <a:gd name="connsiteX62" fmla="*/ 174171 w 1746595"/>
                  <a:gd name="connsiteY62" fmla="*/ 248618 h 1259914"/>
                  <a:gd name="connsiteX63" fmla="*/ 255969 w 1746595"/>
                  <a:gd name="connsiteY63" fmla="*/ 571502 h 1259914"/>
                  <a:gd name="connsiteX64" fmla="*/ 343297 w 1746595"/>
                  <a:gd name="connsiteY64" fmla="*/ 1070505 h 1259914"/>
                  <a:gd name="connsiteX65" fmla="*/ 350630 w 1746595"/>
                  <a:gd name="connsiteY65" fmla="*/ 1238755 h 1259914"/>
                  <a:gd name="connsiteX66" fmla="*/ 311936 w 1746595"/>
                  <a:gd name="connsiteY66" fmla="*/ 1214034 h 1259914"/>
                  <a:gd name="connsiteX67" fmla="*/ 276417 w 1746595"/>
                  <a:gd name="connsiteY67" fmla="*/ 1184975 h 1259914"/>
                  <a:gd name="connsiteX68" fmla="*/ 148343 w 1746595"/>
                  <a:gd name="connsiteY68" fmla="*/ 462797 h 1259914"/>
                  <a:gd name="connsiteX69" fmla="*/ 7351 w 1746595"/>
                  <a:gd name="connsiteY69" fmla="*/ 34440 h 1259914"/>
                  <a:gd name="connsiteX70" fmla="*/ 5198 w 1746595"/>
                  <a:gd name="connsiteY70" fmla="*/ 0 h 12599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</a:cxnLst>
                <a:rect l="l" t="t" r="r" b="b"/>
                <a:pathLst>
                  <a:path w="1746595" h="1259914">
                    <a:moveTo>
                      <a:pt x="1245061" y="499390"/>
                    </a:moveTo>
                    <a:cubicBezTo>
                      <a:pt x="1225688" y="579035"/>
                      <a:pt x="1209546" y="658677"/>
                      <a:pt x="1205240" y="739397"/>
                    </a:cubicBezTo>
                    <a:cubicBezTo>
                      <a:pt x="1197706" y="869628"/>
                      <a:pt x="1190172" y="999856"/>
                      <a:pt x="1211699" y="1130086"/>
                    </a:cubicBezTo>
                    <a:cubicBezTo>
                      <a:pt x="1222460" y="1113941"/>
                      <a:pt x="1221382" y="1095646"/>
                      <a:pt x="1220307" y="1078426"/>
                    </a:cubicBezTo>
                    <a:cubicBezTo>
                      <a:pt x="1222460" y="960035"/>
                      <a:pt x="1231072" y="842721"/>
                      <a:pt x="1240755" y="725408"/>
                    </a:cubicBezTo>
                    <a:cubicBezTo>
                      <a:pt x="1247214" y="650069"/>
                      <a:pt x="1238606" y="574729"/>
                      <a:pt x="1245061" y="499390"/>
                    </a:cubicBezTo>
                    <a:close/>
                    <a:moveTo>
                      <a:pt x="495976" y="404678"/>
                    </a:moveTo>
                    <a:cubicBezTo>
                      <a:pt x="485214" y="512305"/>
                      <a:pt x="518577" y="716797"/>
                      <a:pt x="556248" y="768457"/>
                    </a:cubicBezTo>
                    <a:cubicBezTo>
                      <a:pt x="543331" y="638230"/>
                      <a:pt x="541181" y="518764"/>
                      <a:pt x="495976" y="404678"/>
                    </a:cubicBezTo>
                    <a:close/>
                    <a:moveTo>
                      <a:pt x="923255" y="373468"/>
                    </a:moveTo>
                    <a:cubicBezTo>
                      <a:pt x="892043" y="557512"/>
                      <a:pt x="890968" y="742628"/>
                      <a:pt x="915722" y="927747"/>
                    </a:cubicBezTo>
                    <a:cubicBezTo>
                      <a:pt x="941550" y="742628"/>
                      <a:pt x="927561" y="557512"/>
                      <a:pt x="923255" y="373468"/>
                    </a:cubicBezTo>
                    <a:close/>
                    <a:moveTo>
                      <a:pt x="5198" y="0"/>
                    </a:moveTo>
                    <a:cubicBezTo>
                      <a:pt x="153724" y="8612"/>
                      <a:pt x="287182" y="73186"/>
                      <a:pt x="424943" y="120541"/>
                    </a:cubicBezTo>
                    <a:cubicBezTo>
                      <a:pt x="454003" y="130227"/>
                      <a:pt x="472301" y="153906"/>
                      <a:pt x="478756" y="182966"/>
                    </a:cubicBezTo>
                    <a:cubicBezTo>
                      <a:pt x="488443" y="232474"/>
                      <a:pt x="519655" y="245391"/>
                      <a:pt x="564857" y="242160"/>
                    </a:cubicBezTo>
                    <a:cubicBezTo>
                      <a:pt x="607909" y="238932"/>
                      <a:pt x="649883" y="231399"/>
                      <a:pt x="692935" y="231399"/>
                    </a:cubicBezTo>
                    <a:cubicBezTo>
                      <a:pt x="755360" y="231399"/>
                      <a:pt x="817782" y="232474"/>
                      <a:pt x="878054" y="254000"/>
                    </a:cubicBezTo>
                    <a:cubicBezTo>
                      <a:pt x="956621" y="283059"/>
                      <a:pt x="1030885" y="248619"/>
                      <a:pt x="1105147" y="236779"/>
                    </a:cubicBezTo>
                    <a:cubicBezTo>
                      <a:pt x="1273045" y="209873"/>
                      <a:pt x="1439866" y="174358"/>
                      <a:pt x="1606690" y="144220"/>
                    </a:cubicBezTo>
                    <a:cubicBezTo>
                      <a:pt x="1651892" y="136686"/>
                      <a:pt x="1696022" y="138839"/>
                      <a:pt x="1740149" y="140992"/>
                    </a:cubicBezTo>
                    <a:cubicBezTo>
                      <a:pt x="1755216" y="158212"/>
                      <a:pt x="1740149" y="171127"/>
                      <a:pt x="1732615" y="182966"/>
                    </a:cubicBezTo>
                    <a:cubicBezTo>
                      <a:pt x="1637903" y="373466"/>
                      <a:pt x="1600231" y="577958"/>
                      <a:pt x="1577631" y="786756"/>
                    </a:cubicBezTo>
                    <a:cubicBezTo>
                      <a:pt x="1563638" y="907296"/>
                      <a:pt x="1556105" y="1028916"/>
                      <a:pt x="1556105" y="1150535"/>
                    </a:cubicBezTo>
                    <a:cubicBezTo>
                      <a:pt x="1544265" y="1159146"/>
                      <a:pt x="1531351" y="1167755"/>
                      <a:pt x="1519511" y="1176366"/>
                    </a:cubicBezTo>
                    <a:cubicBezTo>
                      <a:pt x="1506597" y="1184975"/>
                      <a:pt x="1493683" y="1194661"/>
                      <a:pt x="1480765" y="1203273"/>
                    </a:cubicBezTo>
                    <a:lnTo>
                      <a:pt x="1480765" y="1203272"/>
                    </a:lnTo>
                    <a:lnTo>
                      <a:pt x="1480765" y="1203272"/>
                    </a:lnTo>
                    <a:cubicBezTo>
                      <a:pt x="1483993" y="900840"/>
                      <a:pt x="1511974" y="600557"/>
                      <a:pt x="1581933" y="304584"/>
                    </a:cubicBezTo>
                    <a:cubicBezTo>
                      <a:pt x="1549646" y="369159"/>
                      <a:pt x="1529194" y="436964"/>
                      <a:pt x="1513052" y="505848"/>
                    </a:cubicBezTo>
                    <a:cubicBezTo>
                      <a:pt x="1459239" y="739397"/>
                      <a:pt x="1452780" y="977254"/>
                      <a:pt x="1460314" y="1215111"/>
                    </a:cubicBezTo>
                    <a:lnTo>
                      <a:pt x="1460319" y="1215108"/>
                    </a:lnTo>
                    <a:lnTo>
                      <a:pt x="1460317" y="1215113"/>
                    </a:lnTo>
                    <a:cubicBezTo>
                      <a:pt x="1435564" y="1229102"/>
                      <a:pt x="1425877" y="1277534"/>
                      <a:pt x="1382825" y="1249553"/>
                    </a:cubicBezTo>
                    <a:lnTo>
                      <a:pt x="1381856" y="1246807"/>
                    </a:lnTo>
                    <a:lnTo>
                      <a:pt x="1385146" y="1161533"/>
                    </a:lnTo>
                    <a:cubicBezTo>
                      <a:pt x="1391301" y="1073245"/>
                      <a:pt x="1401391" y="983443"/>
                      <a:pt x="1376369" y="885773"/>
                    </a:cubicBezTo>
                    <a:cubicBezTo>
                      <a:pt x="1351612" y="1010620"/>
                      <a:pt x="1363452" y="1123631"/>
                      <a:pt x="1361299" y="1235560"/>
                    </a:cubicBezTo>
                    <a:lnTo>
                      <a:pt x="1362693" y="1236514"/>
                    </a:lnTo>
                    <a:lnTo>
                      <a:pt x="1362377" y="1236635"/>
                    </a:lnTo>
                    <a:cubicBezTo>
                      <a:pt x="1312866" y="1202195"/>
                      <a:pt x="1262284" y="1166680"/>
                      <a:pt x="1212773" y="1131161"/>
                    </a:cubicBezTo>
                    <a:cubicBezTo>
                      <a:pt x="1077165" y="1064434"/>
                      <a:pt x="934020" y="1043983"/>
                      <a:pt x="784420" y="1055822"/>
                    </a:cubicBezTo>
                    <a:lnTo>
                      <a:pt x="783050" y="1053768"/>
                    </a:lnTo>
                    <a:lnTo>
                      <a:pt x="783338" y="1053672"/>
                    </a:lnTo>
                    <a:cubicBezTo>
                      <a:pt x="783338" y="822273"/>
                      <a:pt x="783338" y="590875"/>
                      <a:pt x="783338" y="359476"/>
                    </a:cubicBezTo>
                    <a:cubicBezTo>
                      <a:pt x="776883" y="359476"/>
                      <a:pt x="771502" y="359476"/>
                      <a:pt x="766118" y="359476"/>
                    </a:cubicBezTo>
                    <a:cubicBezTo>
                      <a:pt x="744595" y="593028"/>
                      <a:pt x="744595" y="826579"/>
                      <a:pt x="760737" y="1061205"/>
                    </a:cubicBezTo>
                    <a:lnTo>
                      <a:pt x="761203" y="1061050"/>
                    </a:lnTo>
                    <a:lnTo>
                      <a:pt x="760741" y="1062281"/>
                    </a:lnTo>
                    <a:cubicBezTo>
                      <a:pt x="668181" y="1078423"/>
                      <a:pt x="586383" y="1122553"/>
                      <a:pt x="503510" y="1164527"/>
                    </a:cubicBezTo>
                    <a:lnTo>
                      <a:pt x="503509" y="1164526"/>
                    </a:lnTo>
                    <a:lnTo>
                      <a:pt x="475391" y="904742"/>
                    </a:lnTo>
                    <a:cubicBezTo>
                      <a:pt x="460458" y="819313"/>
                      <a:pt x="439471" y="735095"/>
                      <a:pt x="410950" y="652222"/>
                    </a:cubicBezTo>
                    <a:cubicBezTo>
                      <a:pt x="430323" y="829807"/>
                      <a:pt x="464763" y="1005240"/>
                      <a:pt x="471222" y="1183900"/>
                    </a:cubicBezTo>
                    <a:lnTo>
                      <a:pt x="471223" y="1183900"/>
                    </a:lnTo>
                    <a:lnTo>
                      <a:pt x="471223" y="1183900"/>
                    </a:lnTo>
                    <a:cubicBezTo>
                      <a:pt x="445391" y="1205426"/>
                      <a:pt x="419563" y="1228027"/>
                      <a:pt x="394809" y="1250628"/>
                    </a:cubicBezTo>
                    <a:cubicBezTo>
                      <a:pt x="388350" y="1256547"/>
                      <a:pt x="382430" y="1260045"/>
                      <a:pt x="376780" y="1259911"/>
                    </a:cubicBezTo>
                    <a:lnTo>
                      <a:pt x="361464" y="1248235"/>
                    </a:lnTo>
                    <a:lnTo>
                      <a:pt x="371129" y="1136542"/>
                    </a:lnTo>
                    <a:cubicBezTo>
                      <a:pt x="359290" y="952501"/>
                      <a:pt x="339917" y="769535"/>
                      <a:pt x="295790" y="589797"/>
                    </a:cubicBezTo>
                    <a:cubicBezTo>
                      <a:pt x="264577" y="462797"/>
                      <a:pt x="224756" y="339025"/>
                      <a:pt x="177399" y="214178"/>
                    </a:cubicBezTo>
                    <a:cubicBezTo>
                      <a:pt x="164484" y="229245"/>
                      <a:pt x="172018" y="238932"/>
                      <a:pt x="174171" y="248618"/>
                    </a:cubicBezTo>
                    <a:cubicBezTo>
                      <a:pt x="201078" y="356245"/>
                      <a:pt x="231212" y="462797"/>
                      <a:pt x="255969" y="571502"/>
                    </a:cubicBezTo>
                    <a:cubicBezTo>
                      <a:pt x="293100" y="736171"/>
                      <a:pt x="328415" y="902052"/>
                      <a:pt x="343297" y="1070505"/>
                    </a:cubicBezTo>
                    <a:lnTo>
                      <a:pt x="350630" y="1238755"/>
                    </a:lnTo>
                    <a:lnTo>
                      <a:pt x="311936" y="1214034"/>
                    </a:lnTo>
                    <a:cubicBezTo>
                      <a:pt x="300096" y="1204348"/>
                      <a:pt x="289332" y="1193587"/>
                      <a:pt x="276417" y="1184975"/>
                    </a:cubicBezTo>
                    <a:cubicBezTo>
                      <a:pt x="263503" y="938509"/>
                      <a:pt x="212918" y="699577"/>
                      <a:pt x="148343" y="462797"/>
                    </a:cubicBezTo>
                    <a:cubicBezTo>
                      <a:pt x="108519" y="317499"/>
                      <a:pt x="62239" y="174358"/>
                      <a:pt x="7351" y="34440"/>
                    </a:cubicBezTo>
                    <a:cubicBezTo>
                      <a:pt x="3045" y="23679"/>
                      <a:pt x="-5567" y="11840"/>
                      <a:pt x="5198" y="0"/>
                    </a:cubicBezTo>
                    <a:close/>
                  </a:path>
                </a:pathLst>
              </a:custGeom>
              <a:solidFill>
                <a:srgbClr val="8A5E3C"/>
              </a:solidFill>
              <a:ln w="317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95" name="Freeform: Shape 552">
                <a:extLst>
                  <a:ext uri="{FF2B5EF4-FFF2-40B4-BE49-F238E27FC236}">
                    <a16:creationId xmlns:a16="http://schemas.microsoft.com/office/drawing/2014/main" id="{28AD7791-A990-4FFA-8A53-9EDEC1F22AD0}"/>
                  </a:ext>
                </a:extLst>
              </p:cNvPr>
              <p:cNvSpPr/>
              <p:nvPr/>
            </p:nvSpPr>
            <p:spPr>
              <a:xfrm>
                <a:off x="5903628" y="1909725"/>
                <a:ext cx="5796431" cy="4344173"/>
              </a:xfrm>
              <a:custGeom>
                <a:avLst/>
                <a:gdLst>
                  <a:gd name="connsiteX0" fmla="*/ 1546182 w 1709631"/>
                  <a:gd name="connsiteY0" fmla="*/ 150042 h 1281294"/>
                  <a:gd name="connsiteX1" fmla="*/ 1381747 w 1709631"/>
                  <a:gd name="connsiteY1" fmla="*/ 92585 h 1281294"/>
                  <a:gd name="connsiteX2" fmla="*/ 1338257 w 1709631"/>
                  <a:gd name="connsiteY2" fmla="*/ 102108 h 1281294"/>
                  <a:gd name="connsiteX3" fmla="*/ 1303974 w 1709631"/>
                  <a:gd name="connsiteY3" fmla="*/ 70046 h 1281294"/>
                  <a:gd name="connsiteX4" fmla="*/ 1128111 w 1709631"/>
                  <a:gd name="connsiteY4" fmla="*/ 10685 h 1281294"/>
                  <a:gd name="connsiteX5" fmla="*/ 1053512 w 1709631"/>
                  <a:gd name="connsiteY5" fmla="*/ 36080 h 1281294"/>
                  <a:gd name="connsiteX6" fmla="*/ 1028434 w 1709631"/>
                  <a:gd name="connsiteY6" fmla="*/ 46873 h 1281294"/>
                  <a:gd name="connsiteX7" fmla="*/ 1020816 w 1709631"/>
                  <a:gd name="connsiteY7" fmla="*/ 50682 h 1281294"/>
                  <a:gd name="connsiteX8" fmla="*/ 1005261 w 1709631"/>
                  <a:gd name="connsiteY8" fmla="*/ 58301 h 1281294"/>
                  <a:gd name="connsiteX9" fmla="*/ 997643 w 1709631"/>
                  <a:gd name="connsiteY9" fmla="*/ 55762 h 1281294"/>
                  <a:gd name="connsiteX10" fmla="*/ 952566 w 1709631"/>
                  <a:gd name="connsiteY10" fmla="*/ 24970 h 1281294"/>
                  <a:gd name="connsiteX11" fmla="*/ 948122 w 1709631"/>
                  <a:gd name="connsiteY11" fmla="*/ 23382 h 1281294"/>
                  <a:gd name="connsiteX12" fmla="*/ 826224 w 1709631"/>
                  <a:gd name="connsiteY12" fmla="*/ 2114 h 1281294"/>
                  <a:gd name="connsiteX13" fmla="*/ 816384 w 1709631"/>
                  <a:gd name="connsiteY13" fmla="*/ 3701 h 1281294"/>
                  <a:gd name="connsiteX14" fmla="*/ 741785 w 1709631"/>
                  <a:gd name="connsiteY14" fmla="*/ 34493 h 1281294"/>
                  <a:gd name="connsiteX15" fmla="*/ 730039 w 1709631"/>
                  <a:gd name="connsiteY15" fmla="*/ 41159 h 1281294"/>
                  <a:gd name="connsiteX16" fmla="*/ 704009 w 1709631"/>
                  <a:gd name="connsiteY16" fmla="*/ 58619 h 1281294"/>
                  <a:gd name="connsiteX17" fmla="*/ 697978 w 1709631"/>
                  <a:gd name="connsiteY17" fmla="*/ 56714 h 1281294"/>
                  <a:gd name="connsiteX18" fmla="*/ 675439 w 1709631"/>
                  <a:gd name="connsiteY18" fmla="*/ 46238 h 1281294"/>
                  <a:gd name="connsiteX19" fmla="*/ 660202 w 1709631"/>
                  <a:gd name="connsiteY19" fmla="*/ 37667 h 1281294"/>
                  <a:gd name="connsiteX20" fmla="*/ 452278 w 1709631"/>
                  <a:gd name="connsiteY20" fmla="*/ 38620 h 1281294"/>
                  <a:gd name="connsiteX21" fmla="*/ 380854 w 1709631"/>
                  <a:gd name="connsiteY21" fmla="*/ 98299 h 1281294"/>
                  <a:gd name="connsiteX22" fmla="*/ 363394 w 1709631"/>
                  <a:gd name="connsiteY22" fmla="*/ 103378 h 1281294"/>
                  <a:gd name="connsiteX23" fmla="*/ 183405 w 1709631"/>
                  <a:gd name="connsiteY23" fmla="*/ 132582 h 1281294"/>
                  <a:gd name="connsiteX24" fmla="*/ 69126 w 1709631"/>
                  <a:gd name="connsiteY24" fmla="*/ 288446 h 1281294"/>
                  <a:gd name="connsiteX25" fmla="*/ 1828 w 1709631"/>
                  <a:gd name="connsiteY25" fmla="*/ 584937 h 1281294"/>
                  <a:gd name="connsiteX26" fmla="*/ 54524 w 1709631"/>
                  <a:gd name="connsiteY26" fmla="*/ 963962 h 1281294"/>
                  <a:gd name="connsiteX27" fmla="*/ 175152 w 1709631"/>
                  <a:gd name="connsiteY27" fmla="*/ 1149665 h 1281294"/>
                  <a:gd name="connsiteX28" fmla="*/ 331968 w 1709631"/>
                  <a:gd name="connsiteY28" fmla="*/ 1196012 h 1281294"/>
                  <a:gd name="connsiteX29" fmla="*/ 373870 w 1709631"/>
                  <a:gd name="connsiteY29" fmla="*/ 1185854 h 1281294"/>
                  <a:gd name="connsiteX30" fmla="*/ 406884 w 1709631"/>
                  <a:gd name="connsiteY30" fmla="*/ 1216645 h 1281294"/>
                  <a:gd name="connsiteX31" fmla="*/ 697660 w 1709631"/>
                  <a:gd name="connsiteY31" fmla="*/ 1225534 h 1281294"/>
                  <a:gd name="connsiteX32" fmla="*/ 718294 w 1709631"/>
                  <a:gd name="connsiteY32" fmla="*/ 1225534 h 1281294"/>
                  <a:gd name="connsiteX33" fmla="*/ 992246 w 1709631"/>
                  <a:gd name="connsiteY33" fmla="*/ 1226169 h 1281294"/>
                  <a:gd name="connsiteX34" fmla="*/ 1017006 w 1709631"/>
                  <a:gd name="connsiteY34" fmla="*/ 1225851 h 1281294"/>
                  <a:gd name="connsiteX35" fmla="*/ 1226835 w 1709631"/>
                  <a:gd name="connsiteY35" fmla="*/ 1267436 h 1281294"/>
                  <a:gd name="connsiteX36" fmla="*/ 1330321 w 1709631"/>
                  <a:gd name="connsiteY36" fmla="*/ 1193155 h 1281294"/>
                  <a:gd name="connsiteX37" fmla="*/ 1349050 w 1709631"/>
                  <a:gd name="connsiteY37" fmla="*/ 1187123 h 1281294"/>
                  <a:gd name="connsiteX38" fmla="*/ 1521104 w 1709631"/>
                  <a:gd name="connsiteY38" fmla="*/ 1160141 h 1281294"/>
                  <a:gd name="connsiteX39" fmla="*/ 1643954 w 1709631"/>
                  <a:gd name="connsiteY39" fmla="*/ 991579 h 1281294"/>
                  <a:gd name="connsiteX40" fmla="*/ 1708394 w 1709631"/>
                  <a:gd name="connsiteY40" fmla="*/ 692549 h 1281294"/>
                  <a:gd name="connsiteX41" fmla="*/ 1651572 w 1709631"/>
                  <a:gd name="connsiteY41" fmla="*/ 316064 h 1281294"/>
                  <a:gd name="connsiteX42" fmla="*/ 1546182 w 1709631"/>
                  <a:gd name="connsiteY42" fmla="*/ 150042 h 12812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</a:cxnLst>
                <a:rect l="l" t="t" r="r" b="b"/>
                <a:pathLst>
                  <a:path w="1709631" h="1281294">
                    <a:moveTo>
                      <a:pt x="1546182" y="150042"/>
                    </a:moveTo>
                    <a:cubicBezTo>
                      <a:pt x="1500153" y="106870"/>
                      <a:pt x="1447140" y="82109"/>
                      <a:pt x="1381747" y="92585"/>
                    </a:cubicBezTo>
                    <a:cubicBezTo>
                      <a:pt x="1366827" y="95124"/>
                      <a:pt x="1351590" y="107822"/>
                      <a:pt x="1338257" y="102108"/>
                    </a:cubicBezTo>
                    <a:cubicBezTo>
                      <a:pt x="1324607" y="96394"/>
                      <a:pt x="1315719" y="80205"/>
                      <a:pt x="1303974" y="70046"/>
                    </a:cubicBezTo>
                    <a:cubicBezTo>
                      <a:pt x="1253500" y="26239"/>
                      <a:pt x="1196996" y="844"/>
                      <a:pt x="1128111" y="10685"/>
                    </a:cubicBezTo>
                    <a:cubicBezTo>
                      <a:pt x="1101446" y="14494"/>
                      <a:pt x="1077638" y="25287"/>
                      <a:pt x="1053512" y="36080"/>
                    </a:cubicBezTo>
                    <a:cubicBezTo>
                      <a:pt x="1041767" y="31953"/>
                      <a:pt x="1036688" y="42429"/>
                      <a:pt x="1028434" y="46873"/>
                    </a:cubicBezTo>
                    <a:cubicBezTo>
                      <a:pt x="1025895" y="48143"/>
                      <a:pt x="1023355" y="49730"/>
                      <a:pt x="1020816" y="50682"/>
                    </a:cubicBezTo>
                    <a:cubicBezTo>
                      <a:pt x="1015737" y="53539"/>
                      <a:pt x="1011610" y="58301"/>
                      <a:pt x="1005261" y="58301"/>
                    </a:cubicBezTo>
                    <a:cubicBezTo>
                      <a:pt x="1002404" y="57984"/>
                      <a:pt x="1000182" y="57031"/>
                      <a:pt x="997643" y="55762"/>
                    </a:cubicBezTo>
                    <a:cubicBezTo>
                      <a:pt x="984310" y="43064"/>
                      <a:pt x="970660" y="30684"/>
                      <a:pt x="952566" y="24970"/>
                    </a:cubicBezTo>
                    <a:cubicBezTo>
                      <a:pt x="950979" y="24335"/>
                      <a:pt x="949709" y="23700"/>
                      <a:pt x="948122" y="23382"/>
                    </a:cubicBezTo>
                    <a:cubicBezTo>
                      <a:pt x="910664" y="-1695"/>
                      <a:pt x="868761" y="-2330"/>
                      <a:pt x="826224" y="2114"/>
                    </a:cubicBezTo>
                    <a:cubicBezTo>
                      <a:pt x="823050" y="2749"/>
                      <a:pt x="819558" y="3384"/>
                      <a:pt x="816384" y="3701"/>
                    </a:cubicBezTo>
                    <a:cubicBezTo>
                      <a:pt x="788766" y="6876"/>
                      <a:pt x="764640" y="19256"/>
                      <a:pt x="741785" y="34493"/>
                    </a:cubicBezTo>
                    <a:cubicBezTo>
                      <a:pt x="737341" y="36080"/>
                      <a:pt x="734801" y="40524"/>
                      <a:pt x="730039" y="41159"/>
                    </a:cubicBezTo>
                    <a:cubicBezTo>
                      <a:pt x="720516" y="45921"/>
                      <a:pt x="714802" y="55444"/>
                      <a:pt x="704009" y="58619"/>
                    </a:cubicBezTo>
                    <a:cubicBezTo>
                      <a:pt x="702105" y="58301"/>
                      <a:pt x="699882" y="57349"/>
                      <a:pt x="697978" y="56714"/>
                    </a:cubicBezTo>
                    <a:cubicBezTo>
                      <a:pt x="690359" y="53539"/>
                      <a:pt x="686867" y="41477"/>
                      <a:pt x="675439" y="46238"/>
                    </a:cubicBezTo>
                    <a:cubicBezTo>
                      <a:pt x="670360" y="43381"/>
                      <a:pt x="665281" y="40524"/>
                      <a:pt x="660202" y="37667"/>
                    </a:cubicBezTo>
                    <a:cubicBezTo>
                      <a:pt x="590683" y="-1695"/>
                      <a:pt x="521480" y="-1695"/>
                      <a:pt x="452278" y="38620"/>
                    </a:cubicBezTo>
                    <a:cubicBezTo>
                      <a:pt x="424978" y="54492"/>
                      <a:pt x="401805" y="75125"/>
                      <a:pt x="380854" y="98299"/>
                    </a:cubicBezTo>
                    <a:cubicBezTo>
                      <a:pt x="375775" y="104013"/>
                      <a:pt x="371965" y="106870"/>
                      <a:pt x="363394" y="103378"/>
                    </a:cubicBezTo>
                    <a:cubicBezTo>
                      <a:pt x="297684" y="77030"/>
                      <a:pt x="237688" y="90363"/>
                      <a:pt x="183405" y="132582"/>
                    </a:cubicBezTo>
                    <a:cubicBezTo>
                      <a:pt x="130392" y="173532"/>
                      <a:pt x="96109" y="228450"/>
                      <a:pt x="69126" y="288446"/>
                    </a:cubicBezTo>
                    <a:cubicBezTo>
                      <a:pt x="27541" y="382726"/>
                      <a:pt x="7542" y="482403"/>
                      <a:pt x="1828" y="584937"/>
                    </a:cubicBezTo>
                    <a:cubicBezTo>
                      <a:pt x="-5473" y="714770"/>
                      <a:pt x="8495" y="841430"/>
                      <a:pt x="54524" y="963962"/>
                    </a:cubicBezTo>
                    <a:cubicBezTo>
                      <a:pt x="80871" y="1034434"/>
                      <a:pt x="116742" y="1099510"/>
                      <a:pt x="175152" y="1149665"/>
                    </a:cubicBezTo>
                    <a:cubicBezTo>
                      <a:pt x="220228" y="1188393"/>
                      <a:pt x="271971" y="1207757"/>
                      <a:pt x="331968" y="1196012"/>
                    </a:cubicBezTo>
                    <a:cubicBezTo>
                      <a:pt x="346253" y="1193155"/>
                      <a:pt x="361807" y="1182362"/>
                      <a:pt x="373870" y="1185854"/>
                    </a:cubicBezTo>
                    <a:cubicBezTo>
                      <a:pt x="386885" y="1189663"/>
                      <a:pt x="395773" y="1206170"/>
                      <a:pt x="406884" y="1216645"/>
                    </a:cubicBezTo>
                    <a:cubicBezTo>
                      <a:pt x="496085" y="1299498"/>
                      <a:pt x="605285" y="1302990"/>
                      <a:pt x="697660" y="1225534"/>
                    </a:cubicBezTo>
                    <a:cubicBezTo>
                      <a:pt x="705914" y="1218550"/>
                      <a:pt x="710358" y="1219185"/>
                      <a:pt x="718294" y="1225534"/>
                    </a:cubicBezTo>
                    <a:cubicBezTo>
                      <a:pt x="806543" y="1296641"/>
                      <a:pt x="903997" y="1296958"/>
                      <a:pt x="992246" y="1226169"/>
                    </a:cubicBezTo>
                    <a:cubicBezTo>
                      <a:pt x="1001769" y="1218550"/>
                      <a:pt x="1006848" y="1217598"/>
                      <a:pt x="1017006" y="1225851"/>
                    </a:cubicBezTo>
                    <a:cubicBezTo>
                      <a:pt x="1079225" y="1277277"/>
                      <a:pt x="1148427" y="1296641"/>
                      <a:pt x="1226835" y="1267436"/>
                    </a:cubicBezTo>
                    <a:cubicBezTo>
                      <a:pt x="1267785" y="1252199"/>
                      <a:pt x="1301117" y="1225216"/>
                      <a:pt x="1330321" y="1193155"/>
                    </a:cubicBezTo>
                    <a:cubicBezTo>
                      <a:pt x="1335718" y="1187441"/>
                      <a:pt x="1339845" y="1183949"/>
                      <a:pt x="1349050" y="1187123"/>
                    </a:cubicBezTo>
                    <a:cubicBezTo>
                      <a:pt x="1411269" y="1210297"/>
                      <a:pt x="1468726" y="1199186"/>
                      <a:pt x="1521104" y="1160141"/>
                    </a:cubicBezTo>
                    <a:cubicBezTo>
                      <a:pt x="1579195" y="1116651"/>
                      <a:pt x="1615701" y="1056972"/>
                      <a:pt x="1643954" y="991579"/>
                    </a:cubicBezTo>
                    <a:cubicBezTo>
                      <a:pt x="1684903" y="896347"/>
                      <a:pt x="1703633" y="796035"/>
                      <a:pt x="1708394" y="692549"/>
                    </a:cubicBezTo>
                    <a:cubicBezTo>
                      <a:pt x="1714425" y="563351"/>
                      <a:pt x="1698871" y="437009"/>
                      <a:pt x="1651572" y="316064"/>
                    </a:cubicBezTo>
                    <a:cubicBezTo>
                      <a:pt x="1627447" y="253845"/>
                      <a:pt x="1595385" y="196388"/>
                      <a:pt x="1546182" y="150042"/>
                    </a:cubicBez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 w="317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96" name="Freeform: Shape 553">
                <a:extLst>
                  <a:ext uri="{FF2B5EF4-FFF2-40B4-BE49-F238E27FC236}">
                    <a16:creationId xmlns:a16="http://schemas.microsoft.com/office/drawing/2014/main" id="{4F501A4F-C6FB-44DF-AD20-275A7B4DCD49}"/>
                  </a:ext>
                </a:extLst>
              </p:cNvPr>
              <p:cNvSpPr/>
              <p:nvPr/>
            </p:nvSpPr>
            <p:spPr>
              <a:xfrm>
                <a:off x="7623523" y="1908527"/>
                <a:ext cx="2372862" cy="4330550"/>
              </a:xfrm>
              <a:custGeom>
                <a:avLst/>
                <a:gdLst>
                  <a:gd name="connsiteX0" fmla="*/ 499275 w 699865"/>
                  <a:gd name="connsiteY0" fmla="*/ 1216458 h 1277276"/>
                  <a:gd name="connsiteX1" fmla="*/ 396741 w 699865"/>
                  <a:gd name="connsiteY1" fmla="*/ 1272645 h 1277276"/>
                  <a:gd name="connsiteX2" fmla="*/ 365632 w 699865"/>
                  <a:gd name="connsiteY2" fmla="*/ 1277089 h 1277276"/>
                  <a:gd name="connsiteX3" fmla="*/ 334205 w 699865"/>
                  <a:gd name="connsiteY3" fmla="*/ 1277089 h 1277276"/>
                  <a:gd name="connsiteX4" fmla="*/ 203419 w 699865"/>
                  <a:gd name="connsiteY4" fmla="*/ 1217410 h 1277276"/>
                  <a:gd name="connsiteX5" fmla="*/ 154533 w 699865"/>
                  <a:gd name="connsiteY5" fmla="*/ 1177730 h 1277276"/>
                  <a:gd name="connsiteX6" fmla="*/ 41524 w 699865"/>
                  <a:gd name="connsiteY6" fmla="*/ 950759 h 1277276"/>
                  <a:gd name="connsiteX7" fmla="*/ 2796 w 699865"/>
                  <a:gd name="connsiteY7" fmla="*/ 729820 h 1277276"/>
                  <a:gd name="connsiteX8" fmla="*/ 8510 w 699865"/>
                  <a:gd name="connsiteY8" fmla="*/ 492691 h 1277276"/>
                  <a:gd name="connsiteX9" fmla="*/ 65650 w 699865"/>
                  <a:gd name="connsiteY9" fmla="*/ 262863 h 1277276"/>
                  <a:gd name="connsiteX10" fmla="*/ 174215 w 699865"/>
                  <a:gd name="connsiteY10" fmla="*/ 85731 h 1277276"/>
                  <a:gd name="connsiteX11" fmla="*/ 192944 w 699865"/>
                  <a:gd name="connsiteY11" fmla="*/ 66367 h 1277276"/>
                  <a:gd name="connsiteX12" fmla="*/ 225640 w 699865"/>
                  <a:gd name="connsiteY12" fmla="*/ 40654 h 1277276"/>
                  <a:gd name="connsiteX13" fmla="*/ 235481 w 699865"/>
                  <a:gd name="connsiteY13" fmla="*/ 34305 h 1277276"/>
                  <a:gd name="connsiteX14" fmla="*/ 310397 w 699865"/>
                  <a:gd name="connsiteY14" fmla="*/ 3831 h 1277276"/>
                  <a:gd name="connsiteX15" fmla="*/ 322777 w 699865"/>
                  <a:gd name="connsiteY15" fmla="*/ 1291 h 1277276"/>
                  <a:gd name="connsiteX16" fmla="*/ 423089 w 699865"/>
                  <a:gd name="connsiteY16" fmla="*/ 12719 h 1277276"/>
                  <a:gd name="connsiteX17" fmla="*/ 441818 w 699865"/>
                  <a:gd name="connsiteY17" fmla="*/ 23512 h 1277276"/>
                  <a:gd name="connsiteX18" fmla="*/ 446262 w 699865"/>
                  <a:gd name="connsiteY18" fmla="*/ 25099 h 1277276"/>
                  <a:gd name="connsiteX19" fmla="*/ 491974 w 699865"/>
                  <a:gd name="connsiteY19" fmla="*/ 56526 h 1277276"/>
                  <a:gd name="connsiteX20" fmla="*/ 499910 w 699865"/>
                  <a:gd name="connsiteY20" fmla="*/ 61288 h 1277276"/>
                  <a:gd name="connsiteX21" fmla="*/ 508163 w 699865"/>
                  <a:gd name="connsiteY21" fmla="*/ 69859 h 1277276"/>
                  <a:gd name="connsiteX22" fmla="*/ 584349 w 699865"/>
                  <a:gd name="connsiteY22" fmla="*/ 164456 h 1277276"/>
                  <a:gd name="connsiteX23" fmla="*/ 686565 w 699865"/>
                  <a:gd name="connsiteY23" fmla="*/ 467296 h 1277276"/>
                  <a:gd name="connsiteX24" fmla="*/ 697041 w 699865"/>
                  <a:gd name="connsiteY24" fmla="*/ 569512 h 1277276"/>
                  <a:gd name="connsiteX25" fmla="*/ 699580 w 699865"/>
                  <a:gd name="connsiteY25" fmla="*/ 659665 h 1277276"/>
                  <a:gd name="connsiteX26" fmla="*/ 669423 w 699865"/>
                  <a:gd name="connsiteY26" fmla="*/ 902826 h 1277276"/>
                  <a:gd name="connsiteX27" fmla="*/ 606570 w 699865"/>
                  <a:gd name="connsiteY27" fmla="*/ 1079958 h 1277276"/>
                  <a:gd name="connsiteX28" fmla="*/ 518956 w 699865"/>
                  <a:gd name="connsiteY28" fmla="*/ 1205347 h 1277276"/>
                  <a:gd name="connsiteX29" fmla="*/ 499275 w 699865"/>
                  <a:gd name="connsiteY29" fmla="*/ 1216458 h 12772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699865" h="1277276">
                    <a:moveTo>
                      <a:pt x="499275" y="1216458"/>
                    </a:moveTo>
                    <a:cubicBezTo>
                      <a:pt x="468166" y="1240901"/>
                      <a:pt x="436104" y="1263439"/>
                      <a:pt x="396741" y="1272645"/>
                    </a:cubicBezTo>
                    <a:cubicBezTo>
                      <a:pt x="386583" y="1275185"/>
                      <a:pt x="376425" y="1278042"/>
                      <a:pt x="365632" y="1277089"/>
                    </a:cubicBezTo>
                    <a:cubicBezTo>
                      <a:pt x="355156" y="1274867"/>
                      <a:pt x="344681" y="1274550"/>
                      <a:pt x="334205" y="1277089"/>
                    </a:cubicBezTo>
                    <a:cubicBezTo>
                      <a:pt x="282780" y="1274232"/>
                      <a:pt x="240560" y="1251376"/>
                      <a:pt x="203419" y="1217410"/>
                    </a:cubicBezTo>
                    <a:cubicBezTo>
                      <a:pt x="180246" y="1212966"/>
                      <a:pt x="167866" y="1193919"/>
                      <a:pt x="154533" y="1177730"/>
                    </a:cubicBezTo>
                    <a:cubicBezTo>
                      <a:pt x="99933" y="1110750"/>
                      <a:pt x="65650" y="1033294"/>
                      <a:pt x="41524" y="950759"/>
                    </a:cubicBezTo>
                    <a:cubicBezTo>
                      <a:pt x="20255" y="878383"/>
                      <a:pt x="7240" y="805053"/>
                      <a:pt x="2796" y="729820"/>
                    </a:cubicBezTo>
                    <a:cubicBezTo>
                      <a:pt x="-1965" y="650459"/>
                      <a:pt x="-1013" y="571734"/>
                      <a:pt x="8510" y="492691"/>
                    </a:cubicBezTo>
                    <a:cubicBezTo>
                      <a:pt x="18033" y="413648"/>
                      <a:pt x="36762" y="336827"/>
                      <a:pt x="65650" y="262863"/>
                    </a:cubicBezTo>
                    <a:cubicBezTo>
                      <a:pt x="91362" y="197788"/>
                      <a:pt x="124059" y="136204"/>
                      <a:pt x="174215" y="85731"/>
                    </a:cubicBezTo>
                    <a:cubicBezTo>
                      <a:pt x="180563" y="79382"/>
                      <a:pt x="184690" y="71129"/>
                      <a:pt x="192944" y="66367"/>
                    </a:cubicBezTo>
                    <a:cubicBezTo>
                      <a:pt x="204054" y="58113"/>
                      <a:pt x="212625" y="46686"/>
                      <a:pt x="225640" y="40654"/>
                    </a:cubicBezTo>
                    <a:cubicBezTo>
                      <a:pt x="229132" y="38749"/>
                      <a:pt x="231354" y="35258"/>
                      <a:pt x="235481" y="34305"/>
                    </a:cubicBezTo>
                    <a:cubicBezTo>
                      <a:pt x="258654" y="19386"/>
                      <a:pt x="282462" y="6688"/>
                      <a:pt x="310397" y="3831"/>
                    </a:cubicBezTo>
                    <a:cubicBezTo>
                      <a:pt x="314524" y="3196"/>
                      <a:pt x="318651" y="2561"/>
                      <a:pt x="322777" y="1291"/>
                    </a:cubicBezTo>
                    <a:cubicBezTo>
                      <a:pt x="357061" y="-1248"/>
                      <a:pt x="390710" y="-1248"/>
                      <a:pt x="423089" y="12719"/>
                    </a:cubicBezTo>
                    <a:cubicBezTo>
                      <a:pt x="430073" y="15576"/>
                      <a:pt x="435786" y="19703"/>
                      <a:pt x="441818" y="23512"/>
                    </a:cubicBezTo>
                    <a:cubicBezTo>
                      <a:pt x="443405" y="24147"/>
                      <a:pt x="444675" y="24782"/>
                      <a:pt x="446262" y="25099"/>
                    </a:cubicBezTo>
                    <a:cubicBezTo>
                      <a:pt x="464674" y="30813"/>
                      <a:pt x="478324" y="43829"/>
                      <a:pt x="491974" y="56526"/>
                    </a:cubicBezTo>
                    <a:cubicBezTo>
                      <a:pt x="494513" y="58113"/>
                      <a:pt x="497370" y="59383"/>
                      <a:pt x="499910" y="61288"/>
                    </a:cubicBezTo>
                    <a:cubicBezTo>
                      <a:pt x="502449" y="64145"/>
                      <a:pt x="504989" y="67319"/>
                      <a:pt x="508163" y="69859"/>
                    </a:cubicBezTo>
                    <a:cubicBezTo>
                      <a:pt x="539590" y="96524"/>
                      <a:pt x="563081" y="129538"/>
                      <a:pt x="584349" y="164456"/>
                    </a:cubicBezTo>
                    <a:cubicBezTo>
                      <a:pt x="640854" y="257784"/>
                      <a:pt x="669106" y="360635"/>
                      <a:pt x="686565" y="467296"/>
                    </a:cubicBezTo>
                    <a:cubicBezTo>
                      <a:pt x="692279" y="501262"/>
                      <a:pt x="694819" y="535228"/>
                      <a:pt x="697041" y="569512"/>
                    </a:cubicBezTo>
                    <a:cubicBezTo>
                      <a:pt x="698946" y="599669"/>
                      <a:pt x="700533" y="629508"/>
                      <a:pt x="699580" y="659665"/>
                    </a:cubicBezTo>
                    <a:cubicBezTo>
                      <a:pt x="697358" y="741565"/>
                      <a:pt x="688787" y="822830"/>
                      <a:pt x="669423" y="902826"/>
                    </a:cubicBezTo>
                    <a:cubicBezTo>
                      <a:pt x="654504" y="964092"/>
                      <a:pt x="634822" y="1023771"/>
                      <a:pt x="606570" y="1079958"/>
                    </a:cubicBezTo>
                    <a:cubicBezTo>
                      <a:pt x="583397" y="1125670"/>
                      <a:pt x="556414" y="1169159"/>
                      <a:pt x="518956" y="1205347"/>
                    </a:cubicBezTo>
                    <a:cubicBezTo>
                      <a:pt x="513560" y="1211061"/>
                      <a:pt x="507846" y="1216140"/>
                      <a:pt x="499275" y="1216458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317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97" name="Freeform: Shape 554">
                <a:extLst>
                  <a:ext uri="{FF2B5EF4-FFF2-40B4-BE49-F238E27FC236}">
                    <a16:creationId xmlns:a16="http://schemas.microsoft.com/office/drawing/2014/main" id="{67278611-8452-41B7-9847-DC3126519AA8}"/>
                  </a:ext>
                </a:extLst>
              </p:cNvPr>
              <p:cNvSpPr/>
              <p:nvPr/>
            </p:nvSpPr>
            <p:spPr>
              <a:xfrm>
                <a:off x="9316293" y="1936492"/>
                <a:ext cx="1696734" cy="4314201"/>
              </a:xfrm>
              <a:custGeom>
                <a:avLst/>
                <a:gdLst>
                  <a:gd name="connsiteX0" fmla="*/ 0 w 500444"/>
                  <a:gd name="connsiteY0" fmla="*/ 1208210 h 1272454"/>
                  <a:gd name="connsiteX1" fmla="*/ 55552 w 500444"/>
                  <a:gd name="connsiteY1" fmla="*/ 1143452 h 1272454"/>
                  <a:gd name="connsiteX2" fmla="*/ 129516 w 500444"/>
                  <a:gd name="connsiteY2" fmla="*/ 1002190 h 1272454"/>
                  <a:gd name="connsiteX3" fmla="*/ 184434 w 500444"/>
                  <a:gd name="connsiteY3" fmla="*/ 771728 h 1272454"/>
                  <a:gd name="connsiteX4" fmla="*/ 193322 w 500444"/>
                  <a:gd name="connsiteY4" fmla="*/ 610785 h 1272454"/>
                  <a:gd name="connsiteX5" fmla="*/ 153959 w 500444"/>
                  <a:gd name="connsiteY5" fmla="*/ 340642 h 1272454"/>
                  <a:gd name="connsiteX6" fmla="*/ 59997 w 500444"/>
                  <a:gd name="connsiteY6" fmla="*/ 130496 h 1272454"/>
                  <a:gd name="connsiteX7" fmla="*/ 3174 w 500444"/>
                  <a:gd name="connsiteY7" fmla="*/ 62563 h 1272454"/>
                  <a:gd name="connsiteX8" fmla="*/ 14920 w 500444"/>
                  <a:gd name="connsiteY8" fmla="*/ 42882 h 1272454"/>
                  <a:gd name="connsiteX9" fmla="*/ 22856 w 500444"/>
                  <a:gd name="connsiteY9" fmla="*/ 38755 h 1272454"/>
                  <a:gd name="connsiteX10" fmla="*/ 47934 w 500444"/>
                  <a:gd name="connsiteY10" fmla="*/ 27962 h 1272454"/>
                  <a:gd name="connsiteX11" fmla="*/ 146023 w 500444"/>
                  <a:gd name="connsiteY11" fmla="*/ 27 h 1272454"/>
                  <a:gd name="connsiteX12" fmla="*/ 297760 w 500444"/>
                  <a:gd name="connsiteY12" fmla="*/ 61293 h 1272454"/>
                  <a:gd name="connsiteX13" fmla="*/ 333314 w 500444"/>
                  <a:gd name="connsiteY13" fmla="*/ 97482 h 1272454"/>
                  <a:gd name="connsiteX14" fmla="*/ 356804 w 500444"/>
                  <a:gd name="connsiteY14" fmla="*/ 114624 h 1272454"/>
                  <a:gd name="connsiteX15" fmla="*/ 477750 w 500444"/>
                  <a:gd name="connsiteY15" fmla="*/ 404765 h 1272454"/>
                  <a:gd name="connsiteX16" fmla="*/ 499970 w 500444"/>
                  <a:gd name="connsiteY16" fmla="*/ 606023 h 1272454"/>
                  <a:gd name="connsiteX17" fmla="*/ 475845 w 500444"/>
                  <a:gd name="connsiteY17" fmla="*/ 878071 h 1272454"/>
                  <a:gd name="connsiteX18" fmla="*/ 417118 w 500444"/>
                  <a:gd name="connsiteY18" fmla="*/ 1056790 h 1272454"/>
                  <a:gd name="connsiteX19" fmla="*/ 356487 w 500444"/>
                  <a:gd name="connsiteY19" fmla="*/ 1158689 h 1272454"/>
                  <a:gd name="connsiteX20" fmla="*/ 336171 w 500444"/>
                  <a:gd name="connsiteY20" fmla="*/ 1175831 h 1272454"/>
                  <a:gd name="connsiteX21" fmla="*/ 307601 w 500444"/>
                  <a:gd name="connsiteY21" fmla="*/ 1202496 h 1272454"/>
                  <a:gd name="connsiteX22" fmla="*/ 143166 w 500444"/>
                  <a:gd name="connsiteY22" fmla="*/ 1272333 h 1272454"/>
                  <a:gd name="connsiteX23" fmla="*/ 0 w 500444"/>
                  <a:gd name="connsiteY23" fmla="*/ 1208210 h 12724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500444" h="1272454">
                    <a:moveTo>
                      <a:pt x="0" y="1208210"/>
                    </a:moveTo>
                    <a:cubicBezTo>
                      <a:pt x="18729" y="1186624"/>
                      <a:pt x="39045" y="1167260"/>
                      <a:pt x="55552" y="1143452"/>
                    </a:cubicBezTo>
                    <a:cubicBezTo>
                      <a:pt x="86344" y="1099328"/>
                      <a:pt x="110470" y="1052346"/>
                      <a:pt x="129516" y="1002190"/>
                    </a:cubicBezTo>
                    <a:cubicBezTo>
                      <a:pt x="157451" y="927592"/>
                      <a:pt x="175228" y="850771"/>
                      <a:pt x="184434" y="771728"/>
                    </a:cubicBezTo>
                    <a:cubicBezTo>
                      <a:pt x="190782" y="718080"/>
                      <a:pt x="194909" y="664433"/>
                      <a:pt x="193322" y="610785"/>
                    </a:cubicBezTo>
                    <a:cubicBezTo>
                      <a:pt x="190465" y="519362"/>
                      <a:pt x="179037" y="429208"/>
                      <a:pt x="153959" y="340642"/>
                    </a:cubicBezTo>
                    <a:cubicBezTo>
                      <a:pt x="133008" y="265726"/>
                      <a:pt x="103486" y="195254"/>
                      <a:pt x="59997" y="130496"/>
                    </a:cubicBezTo>
                    <a:cubicBezTo>
                      <a:pt x="43490" y="105735"/>
                      <a:pt x="22538" y="84784"/>
                      <a:pt x="3174" y="62563"/>
                    </a:cubicBezTo>
                    <a:cubicBezTo>
                      <a:pt x="0" y="51770"/>
                      <a:pt x="9523" y="48596"/>
                      <a:pt x="14920" y="42882"/>
                    </a:cubicBezTo>
                    <a:cubicBezTo>
                      <a:pt x="17459" y="41612"/>
                      <a:pt x="20316" y="40342"/>
                      <a:pt x="22856" y="38755"/>
                    </a:cubicBezTo>
                    <a:cubicBezTo>
                      <a:pt x="30792" y="34311"/>
                      <a:pt x="36188" y="23835"/>
                      <a:pt x="47934" y="27962"/>
                    </a:cubicBezTo>
                    <a:cubicBezTo>
                      <a:pt x="79043" y="12725"/>
                      <a:pt x="110787" y="662"/>
                      <a:pt x="146023" y="27"/>
                    </a:cubicBezTo>
                    <a:cubicBezTo>
                      <a:pt x="205067" y="-925"/>
                      <a:pt x="254588" y="23200"/>
                      <a:pt x="297760" y="61293"/>
                    </a:cubicBezTo>
                    <a:cubicBezTo>
                      <a:pt x="310458" y="72404"/>
                      <a:pt x="321568" y="85419"/>
                      <a:pt x="333314" y="97482"/>
                    </a:cubicBezTo>
                    <a:cubicBezTo>
                      <a:pt x="343789" y="99704"/>
                      <a:pt x="350773" y="106370"/>
                      <a:pt x="356804" y="114624"/>
                    </a:cubicBezTo>
                    <a:cubicBezTo>
                      <a:pt x="420610" y="201603"/>
                      <a:pt x="456164" y="300327"/>
                      <a:pt x="477750" y="404765"/>
                    </a:cubicBezTo>
                    <a:cubicBezTo>
                      <a:pt x="491400" y="471111"/>
                      <a:pt x="498066" y="538091"/>
                      <a:pt x="499970" y="606023"/>
                    </a:cubicBezTo>
                    <a:cubicBezTo>
                      <a:pt x="502510" y="697764"/>
                      <a:pt x="494891" y="788235"/>
                      <a:pt x="475845" y="878071"/>
                    </a:cubicBezTo>
                    <a:cubicBezTo>
                      <a:pt x="462830" y="939972"/>
                      <a:pt x="443466" y="999651"/>
                      <a:pt x="417118" y="1056790"/>
                    </a:cubicBezTo>
                    <a:cubicBezTo>
                      <a:pt x="400611" y="1092661"/>
                      <a:pt x="380930" y="1127262"/>
                      <a:pt x="356487" y="1158689"/>
                    </a:cubicBezTo>
                    <a:cubicBezTo>
                      <a:pt x="351090" y="1165673"/>
                      <a:pt x="345059" y="1172656"/>
                      <a:pt x="336171" y="1175831"/>
                    </a:cubicBezTo>
                    <a:cubicBezTo>
                      <a:pt x="324108" y="1182180"/>
                      <a:pt x="317124" y="1193608"/>
                      <a:pt x="307601" y="1202496"/>
                    </a:cubicBezTo>
                    <a:cubicBezTo>
                      <a:pt x="261254" y="1245986"/>
                      <a:pt x="208877" y="1274555"/>
                      <a:pt x="143166" y="1272333"/>
                    </a:cubicBezTo>
                    <a:cubicBezTo>
                      <a:pt x="86662" y="1270111"/>
                      <a:pt x="40633" y="1244716"/>
                      <a:pt x="0" y="120821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317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98" name="Freeform: Shape 555">
                <a:extLst>
                  <a:ext uri="{FF2B5EF4-FFF2-40B4-BE49-F238E27FC236}">
                    <a16:creationId xmlns:a16="http://schemas.microsoft.com/office/drawing/2014/main" id="{0B167D50-8A13-4B8E-8CDC-1F129A35BCCD}"/>
                  </a:ext>
                </a:extLst>
              </p:cNvPr>
              <p:cNvSpPr/>
              <p:nvPr/>
            </p:nvSpPr>
            <p:spPr>
              <a:xfrm>
                <a:off x="6610064" y="1937655"/>
                <a:ext cx="1703142" cy="4312709"/>
              </a:xfrm>
              <a:custGeom>
                <a:avLst/>
                <a:gdLst>
                  <a:gd name="connsiteX0" fmla="*/ 496303 w 502334"/>
                  <a:gd name="connsiteY0" fmla="*/ 60316 h 1272014"/>
                  <a:gd name="connsiteX1" fmla="*/ 376627 w 502334"/>
                  <a:gd name="connsiteY1" fmla="*/ 243480 h 1272014"/>
                  <a:gd name="connsiteX2" fmla="*/ 318853 w 502334"/>
                  <a:gd name="connsiteY2" fmla="*/ 452039 h 1272014"/>
                  <a:gd name="connsiteX3" fmla="*/ 306790 w 502334"/>
                  <a:gd name="connsiteY3" fmla="*/ 696787 h 1272014"/>
                  <a:gd name="connsiteX4" fmla="*/ 395991 w 502334"/>
                  <a:gd name="connsiteY4" fmla="*/ 1065336 h 1272014"/>
                  <a:gd name="connsiteX5" fmla="*/ 488049 w 502334"/>
                  <a:gd name="connsiteY5" fmla="*/ 1195170 h 1272014"/>
                  <a:gd name="connsiteX6" fmla="*/ 502334 w 502334"/>
                  <a:gd name="connsiteY6" fmla="*/ 1208502 h 1272014"/>
                  <a:gd name="connsiteX7" fmla="*/ 491859 w 502334"/>
                  <a:gd name="connsiteY7" fmla="*/ 1215169 h 1272014"/>
                  <a:gd name="connsiteX8" fmla="*/ 199178 w 502334"/>
                  <a:gd name="connsiteY8" fmla="*/ 1207550 h 1272014"/>
                  <a:gd name="connsiteX9" fmla="*/ 166164 w 502334"/>
                  <a:gd name="connsiteY9" fmla="*/ 1173584 h 1272014"/>
                  <a:gd name="connsiteX10" fmla="*/ 143943 w 502334"/>
                  <a:gd name="connsiteY10" fmla="*/ 1158029 h 1272014"/>
                  <a:gd name="connsiteX11" fmla="*/ 46488 w 502334"/>
                  <a:gd name="connsiteY11" fmla="*/ 959946 h 1272014"/>
                  <a:gd name="connsiteX12" fmla="*/ 4903 w 502334"/>
                  <a:gd name="connsiteY12" fmla="*/ 753926 h 1272014"/>
                  <a:gd name="connsiteX13" fmla="*/ 2999 w 502334"/>
                  <a:gd name="connsiteY13" fmla="*/ 549811 h 1272014"/>
                  <a:gd name="connsiteX14" fmla="*/ 22998 w 502334"/>
                  <a:gd name="connsiteY14" fmla="*/ 402518 h 1272014"/>
                  <a:gd name="connsiteX15" fmla="*/ 117595 w 502334"/>
                  <a:gd name="connsiteY15" fmla="*/ 153327 h 1272014"/>
                  <a:gd name="connsiteX16" fmla="*/ 149657 w 502334"/>
                  <a:gd name="connsiteY16" fmla="*/ 107932 h 1272014"/>
                  <a:gd name="connsiteX17" fmla="*/ 163624 w 502334"/>
                  <a:gd name="connsiteY17" fmla="*/ 98409 h 1272014"/>
                  <a:gd name="connsiteX18" fmla="*/ 182988 w 502334"/>
                  <a:gd name="connsiteY18" fmla="*/ 79998 h 1272014"/>
                  <a:gd name="connsiteX19" fmla="*/ 352819 w 502334"/>
                  <a:gd name="connsiteY19" fmla="*/ 2 h 1272014"/>
                  <a:gd name="connsiteX20" fmla="*/ 468685 w 502334"/>
                  <a:gd name="connsiteY20" fmla="*/ 38095 h 1272014"/>
                  <a:gd name="connsiteX21" fmla="*/ 491859 w 502334"/>
                  <a:gd name="connsiteY21" fmla="*/ 49206 h 1272014"/>
                  <a:gd name="connsiteX22" fmla="*/ 496620 w 502334"/>
                  <a:gd name="connsiteY22" fmla="*/ 53967 h 1272014"/>
                  <a:gd name="connsiteX23" fmla="*/ 496303 w 502334"/>
                  <a:gd name="connsiteY23" fmla="*/ 60316 h 12720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502334" h="1272014">
                    <a:moveTo>
                      <a:pt x="496303" y="60316"/>
                    </a:moveTo>
                    <a:cubicBezTo>
                      <a:pt x="444560" y="113646"/>
                      <a:pt x="404562" y="174913"/>
                      <a:pt x="376627" y="243480"/>
                    </a:cubicBezTo>
                    <a:cubicBezTo>
                      <a:pt x="349010" y="310778"/>
                      <a:pt x="330598" y="380615"/>
                      <a:pt x="318853" y="452039"/>
                    </a:cubicBezTo>
                    <a:cubicBezTo>
                      <a:pt x="305521" y="533304"/>
                      <a:pt x="302346" y="615204"/>
                      <a:pt x="306790" y="696787"/>
                    </a:cubicBezTo>
                    <a:cubicBezTo>
                      <a:pt x="313457" y="824716"/>
                      <a:pt x="338852" y="949153"/>
                      <a:pt x="395991" y="1065336"/>
                    </a:cubicBezTo>
                    <a:cubicBezTo>
                      <a:pt x="419482" y="1113270"/>
                      <a:pt x="448687" y="1158029"/>
                      <a:pt x="488049" y="1195170"/>
                    </a:cubicBezTo>
                    <a:cubicBezTo>
                      <a:pt x="492811" y="1199614"/>
                      <a:pt x="499477" y="1201836"/>
                      <a:pt x="502334" y="1208502"/>
                    </a:cubicBezTo>
                    <a:cubicBezTo>
                      <a:pt x="497890" y="1209137"/>
                      <a:pt x="495033" y="1212629"/>
                      <a:pt x="491859" y="1215169"/>
                    </a:cubicBezTo>
                    <a:cubicBezTo>
                      <a:pt x="396626" y="1293577"/>
                      <a:pt x="289966" y="1290720"/>
                      <a:pt x="199178" y="1207550"/>
                    </a:cubicBezTo>
                    <a:cubicBezTo>
                      <a:pt x="187432" y="1196757"/>
                      <a:pt x="177274" y="1185012"/>
                      <a:pt x="166164" y="1173584"/>
                    </a:cubicBezTo>
                    <a:cubicBezTo>
                      <a:pt x="155371" y="1173266"/>
                      <a:pt x="149657" y="1165648"/>
                      <a:pt x="143943" y="1158029"/>
                    </a:cubicBezTo>
                    <a:cubicBezTo>
                      <a:pt x="99183" y="1098033"/>
                      <a:pt x="69027" y="1030735"/>
                      <a:pt x="46488" y="959946"/>
                    </a:cubicBezTo>
                    <a:cubicBezTo>
                      <a:pt x="25220" y="892648"/>
                      <a:pt x="11252" y="823763"/>
                      <a:pt x="4903" y="753926"/>
                    </a:cubicBezTo>
                    <a:cubicBezTo>
                      <a:pt x="-1445" y="685994"/>
                      <a:pt x="-1128" y="618061"/>
                      <a:pt x="2999" y="549811"/>
                    </a:cubicBezTo>
                    <a:cubicBezTo>
                      <a:pt x="5856" y="499973"/>
                      <a:pt x="13157" y="451087"/>
                      <a:pt x="22998" y="402518"/>
                    </a:cubicBezTo>
                    <a:cubicBezTo>
                      <a:pt x="41092" y="314587"/>
                      <a:pt x="70614" y="230465"/>
                      <a:pt x="117595" y="153327"/>
                    </a:cubicBezTo>
                    <a:cubicBezTo>
                      <a:pt x="127118" y="137454"/>
                      <a:pt x="138546" y="122852"/>
                      <a:pt x="149657" y="107932"/>
                    </a:cubicBezTo>
                    <a:cubicBezTo>
                      <a:pt x="153466" y="102853"/>
                      <a:pt x="158228" y="100314"/>
                      <a:pt x="163624" y="98409"/>
                    </a:cubicBezTo>
                    <a:cubicBezTo>
                      <a:pt x="172195" y="94600"/>
                      <a:pt x="176639" y="86346"/>
                      <a:pt x="182988" y="79998"/>
                    </a:cubicBezTo>
                    <a:cubicBezTo>
                      <a:pt x="229969" y="32699"/>
                      <a:pt x="283617" y="-315"/>
                      <a:pt x="352819" y="2"/>
                    </a:cubicBezTo>
                    <a:cubicBezTo>
                      <a:pt x="395356" y="2"/>
                      <a:pt x="433132" y="15874"/>
                      <a:pt x="468685" y="38095"/>
                    </a:cubicBezTo>
                    <a:cubicBezTo>
                      <a:pt x="480113" y="33969"/>
                      <a:pt x="483923" y="46031"/>
                      <a:pt x="491859" y="49206"/>
                    </a:cubicBezTo>
                    <a:cubicBezTo>
                      <a:pt x="493763" y="50475"/>
                      <a:pt x="495351" y="52063"/>
                      <a:pt x="496620" y="53967"/>
                    </a:cubicBezTo>
                    <a:cubicBezTo>
                      <a:pt x="496938" y="55872"/>
                      <a:pt x="496620" y="58094"/>
                      <a:pt x="496303" y="60316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317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399" name="Group 543">
              <a:extLst>
                <a:ext uri="{FF2B5EF4-FFF2-40B4-BE49-F238E27FC236}">
                  <a16:creationId xmlns:a16="http://schemas.microsoft.com/office/drawing/2014/main" id="{B78D5BCD-3508-4869-86EA-0077DF382524}"/>
                </a:ext>
              </a:extLst>
            </p:cNvPr>
            <p:cNvGrpSpPr/>
            <p:nvPr/>
          </p:nvGrpSpPr>
          <p:grpSpPr>
            <a:xfrm>
              <a:off x="1200345" y="5619080"/>
              <a:ext cx="1143932" cy="1075300"/>
              <a:chOff x="5903628" y="805233"/>
              <a:chExt cx="5796431" cy="5448665"/>
            </a:xfrm>
          </p:grpSpPr>
          <p:sp>
            <p:nvSpPr>
              <p:cNvPr id="400" name="Freeform: Shape 544">
                <a:extLst>
                  <a:ext uri="{FF2B5EF4-FFF2-40B4-BE49-F238E27FC236}">
                    <a16:creationId xmlns:a16="http://schemas.microsoft.com/office/drawing/2014/main" id="{CF4EFA80-5D1F-4A90-8C38-D5A37EAF9690}"/>
                  </a:ext>
                </a:extLst>
              </p:cNvPr>
              <p:cNvSpPr/>
              <p:nvPr/>
            </p:nvSpPr>
            <p:spPr>
              <a:xfrm>
                <a:off x="7934146" y="805233"/>
                <a:ext cx="1746595" cy="1793672"/>
              </a:xfrm>
              <a:custGeom>
                <a:avLst/>
                <a:gdLst>
                  <a:gd name="connsiteX0" fmla="*/ 662126 w 1746595"/>
                  <a:gd name="connsiteY0" fmla="*/ 275 h 1793672"/>
                  <a:gd name="connsiteX1" fmla="*/ 718763 w 1746595"/>
                  <a:gd name="connsiteY1" fmla="*/ 32157 h 1793672"/>
                  <a:gd name="connsiteX2" fmla="*/ 931867 w 1746595"/>
                  <a:gd name="connsiteY2" fmla="*/ 95658 h 1793672"/>
                  <a:gd name="connsiteX3" fmla="*/ 1203086 w 1746595"/>
                  <a:gd name="connsiteY3" fmla="*/ 69829 h 1793672"/>
                  <a:gd name="connsiteX4" fmla="*/ 1400045 w 1746595"/>
                  <a:gd name="connsiteY4" fmla="*/ 119337 h 1793672"/>
                  <a:gd name="connsiteX5" fmla="*/ 1571307 w 1746595"/>
                  <a:gd name="connsiteY5" fmla="*/ 165213 h 1793672"/>
                  <a:gd name="connsiteX6" fmla="*/ 1736350 w 1746595"/>
                  <a:gd name="connsiteY6" fmla="*/ 217161 h 1793672"/>
                  <a:gd name="connsiteX7" fmla="*/ 1740149 w 1746595"/>
                  <a:gd name="connsiteY7" fmla="*/ 217276 h 1793672"/>
                  <a:gd name="connsiteX8" fmla="*/ 1732615 w 1746595"/>
                  <a:gd name="connsiteY8" fmla="*/ 259250 h 1793672"/>
                  <a:gd name="connsiteX9" fmla="*/ 1577631 w 1746595"/>
                  <a:gd name="connsiteY9" fmla="*/ 863040 h 1793672"/>
                  <a:gd name="connsiteX10" fmla="*/ 1556105 w 1746595"/>
                  <a:gd name="connsiteY10" fmla="*/ 1226819 h 1793672"/>
                  <a:gd name="connsiteX11" fmla="*/ 1535811 w 1746595"/>
                  <a:gd name="connsiteY11" fmla="*/ 1241145 h 1793672"/>
                  <a:gd name="connsiteX12" fmla="*/ 1527213 w 1746595"/>
                  <a:gd name="connsiteY12" fmla="*/ 1321172 h 1793672"/>
                  <a:gd name="connsiteX13" fmla="*/ 909353 w 1746595"/>
                  <a:gd name="connsiteY13" fmla="*/ 1793672 h 1793672"/>
                  <a:gd name="connsiteX14" fmla="*/ 291493 w 1746595"/>
                  <a:gd name="connsiteY14" fmla="*/ 1321172 h 1793672"/>
                  <a:gd name="connsiteX15" fmla="*/ 285889 w 1746595"/>
                  <a:gd name="connsiteY15" fmla="*/ 1269008 h 1793672"/>
                  <a:gd name="connsiteX16" fmla="*/ 276417 w 1746595"/>
                  <a:gd name="connsiteY16" fmla="*/ 1261259 h 1793672"/>
                  <a:gd name="connsiteX17" fmla="*/ 148343 w 1746595"/>
                  <a:gd name="connsiteY17" fmla="*/ 539081 h 1793672"/>
                  <a:gd name="connsiteX18" fmla="*/ 7351 w 1746595"/>
                  <a:gd name="connsiteY18" fmla="*/ 110724 h 1793672"/>
                  <a:gd name="connsiteX19" fmla="*/ 5198 w 1746595"/>
                  <a:gd name="connsiteY19" fmla="*/ 76284 h 1793672"/>
                  <a:gd name="connsiteX20" fmla="*/ 17524 w 1746595"/>
                  <a:gd name="connsiteY20" fmla="*/ 78074 h 1793672"/>
                  <a:gd name="connsiteX21" fmla="*/ 350678 w 1746595"/>
                  <a:gd name="connsiteY21" fmla="*/ 35389 h 1793672"/>
                  <a:gd name="connsiteX22" fmla="*/ 594994 w 1746595"/>
                  <a:gd name="connsiteY22" fmla="*/ 6329 h 1793672"/>
                  <a:gd name="connsiteX23" fmla="*/ 662126 w 1746595"/>
                  <a:gd name="connsiteY23" fmla="*/ 275 h 17936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1746595" h="1793672">
                    <a:moveTo>
                      <a:pt x="662126" y="275"/>
                    </a:moveTo>
                    <a:cubicBezTo>
                      <a:pt x="683786" y="1754"/>
                      <a:pt x="703696" y="9557"/>
                      <a:pt x="718763" y="32157"/>
                    </a:cubicBezTo>
                    <a:cubicBezTo>
                      <a:pt x="772576" y="116109"/>
                      <a:pt x="852222" y="104269"/>
                      <a:pt x="931867" y="95658"/>
                    </a:cubicBezTo>
                    <a:cubicBezTo>
                      <a:pt x="1022273" y="85971"/>
                      <a:pt x="1112680" y="70904"/>
                      <a:pt x="1203086" y="69829"/>
                    </a:cubicBezTo>
                    <a:cubicBezTo>
                      <a:pt x="1270892" y="68751"/>
                      <a:pt x="1334392" y="101042"/>
                      <a:pt x="1400045" y="119337"/>
                    </a:cubicBezTo>
                    <a:cubicBezTo>
                      <a:pt x="1457088" y="135480"/>
                      <a:pt x="1514399" y="149741"/>
                      <a:pt x="1571307" y="165213"/>
                    </a:cubicBezTo>
                    <a:lnTo>
                      <a:pt x="1736350" y="217161"/>
                    </a:lnTo>
                    <a:lnTo>
                      <a:pt x="1740149" y="217276"/>
                    </a:lnTo>
                    <a:cubicBezTo>
                      <a:pt x="1755216" y="234496"/>
                      <a:pt x="1740149" y="247411"/>
                      <a:pt x="1732615" y="259250"/>
                    </a:cubicBezTo>
                    <a:cubicBezTo>
                      <a:pt x="1637903" y="449750"/>
                      <a:pt x="1600231" y="654242"/>
                      <a:pt x="1577631" y="863040"/>
                    </a:cubicBezTo>
                    <a:cubicBezTo>
                      <a:pt x="1563638" y="983580"/>
                      <a:pt x="1556105" y="1105200"/>
                      <a:pt x="1556105" y="1226819"/>
                    </a:cubicBezTo>
                    <a:lnTo>
                      <a:pt x="1535811" y="1241145"/>
                    </a:lnTo>
                    <a:lnTo>
                      <a:pt x="1527213" y="1321172"/>
                    </a:lnTo>
                    <a:cubicBezTo>
                      <a:pt x="1468405" y="1590827"/>
                      <a:pt x="1214125" y="1793672"/>
                      <a:pt x="909353" y="1793672"/>
                    </a:cubicBezTo>
                    <a:cubicBezTo>
                      <a:pt x="604581" y="1793672"/>
                      <a:pt x="350301" y="1590827"/>
                      <a:pt x="291493" y="1321172"/>
                    </a:cubicBezTo>
                    <a:lnTo>
                      <a:pt x="285889" y="1269008"/>
                    </a:lnTo>
                    <a:lnTo>
                      <a:pt x="276417" y="1261259"/>
                    </a:lnTo>
                    <a:cubicBezTo>
                      <a:pt x="263503" y="1014793"/>
                      <a:pt x="212918" y="775861"/>
                      <a:pt x="148343" y="539081"/>
                    </a:cubicBezTo>
                    <a:cubicBezTo>
                      <a:pt x="108519" y="393783"/>
                      <a:pt x="62239" y="250642"/>
                      <a:pt x="7351" y="110724"/>
                    </a:cubicBezTo>
                    <a:cubicBezTo>
                      <a:pt x="3045" y="99963"/>
                      <a:pt x="-5567" y="88124"/>
                      <a:pt x="5198" y="76284"/>
                    </a:cubicBezTo>
                    <a:lnTo>
                      <a:pt x="17524" y="78074"/>
                    </a:lnTo>
                    <a:lnTo>
                      <a:pt x="350678" y="35389"/>
                    </a:lnTo>
                    <a:cubicBezTo>
                      <a:pt x="431398" y="24624"/>
                      <a:pt x="513196" y="14937"/>
                      <a:pt x="594994" y="6329"/>
                    </a:cubicBezTo>
                    <a:cubicBezTo>
                      <a:pt x="617058" y="3639"/>
                      <a:pt x="640466" y="-1205"/>
                      <a:pt x="662126" y="275"/>
                    </a:cubicBezTo>
                    <a:close/>
                  </a:path>
                </a:pathLst>
              </a:custGeom>
              <a:solidFill>
                <a:srgbClr val="5E3611"/>
              </a:solidFill>
              <a:ln w="317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401" name="Freeform: Shape 545">
                <a:extLst>
                  <a:ext uri="{FF2B5EF4-FFF2-40B4-BE49-F238E27FC236}">
                    <a16:creationId xmlns:a16="http://schemas.microsoft.com/office/drawing/2014/main" id="{535C10BE-4DD4-4117-9096-2EEEF7CA05BF}"/>
                  </a:ext>
                </a:extLst>
              </p:cNvPr>
              <p:cNvSpPr/>
              <p:nvPr/>
            </p:nvSpPr>
            <p:spPr>
              <a:xfrm>
                <a:off x="7919411" y="881518"/>
                <a:ext cx="1746595" cy="1259914"/>
              </a:xfrm>
              <a:custGeom>
                <a:avLst/>
                <a:gdLst>
                  <a:gd name="connsiteX0" fmla="*/ 1245061 w 1746595"/>
                  <a:gd name="connsiteY0" fmla="*/ 499390 h 1259914"/>
                  <a:gd name="connsiteX1" fmla="*/ 1205240 w 1746595"/>
                  <a:gd name="connsiteY1" fmla="*/ 739397 h 1259914"/>
                  <a:gd name="connsiteX2" fmla="*/ 1211699 w 1746595"/>
                  <a:gd name="connsiteY2" fmla="*/ 1130086 h 1259914"/>
                  <a:gd name="connsiteX3" fmla="*/ 1220307 w 1746595"/>
                  <a:gd name="connsiteY3" fmla="*/ 1078426 h 1259914"/>
                  <a:gd name="connsiteX4" fmla="*/ 1240755 w 1746595"/>
                  <a:gd name="connsiteY4" fmla="*/ 725408 h 1259914"/>
                  <a:gd name="connsiteX5" fmla="*/ 1245061 w 1746595"/>
                  <a:gd name="connsiteY5" fmla="*/ 499390 h 1259914"/>
                  <a:gd name="connsiteX6" fmla="*/ 495976 w 1746595"/>
                  <a:gd name="connsiteY6" fmla="*/ 404678 h 1259914"/>
                  <a:gd name="connsiteX7" fmla="*/ 556248 w 1746595"/>
                  <a:gd name="connsiteY7" fmla="*/ 768457 h 1259914"/>
                  <a:gd name="connsiteX8" fmla="*/ 495976 w 1746595"/>
                  <a:gd name="connsiteY8" fmla="*/ 404678 h 1259914"/>
                  <a:gd name="connsiteX9" fmla="*/ 923255 w 1746595"/>
                  <a:gd name="connsiteY9" fmla="*/ 373468 h 1259914"/>
                  <a:gd name="connsiteX10" fmla="*/ 915722 w 1746595"/>
                  <a:gd name="connsiteY10" fmla="*/ 927747 h 1259914"/>
                  <a:gd name="connsiteX11" fmla="*/ 923255 w 1746595"/>
                  <a:gd name="connsiteY11" fmla="*/ 373468 h 1259914"/>
                  <a:gd name="connsiteX12" fmla="*/ 5198 w 1746595"/>
                  <a:gd name="connsiteY12" fmla="*/ 0 h 1259914"/>
                  <a:gd name="connsiteX13" fmla="*/ 424943 w 1746595"/>
                  <a:gd name="connsiteY13" fmla="*/ 120541 h 1259914"/>
                  <a:gd name="connsiteX14" fmla="*/ 478756 w 1746595"/>
                  <a:gd name="connsiteY14" fmla="*/ 182966 h 1259914"/>
                  <a:gd name="connsiteX15" fmla="*/ 564857 w 1746595"/>
                  <a:gd name="connsiteY15" fmla="*/ 242160 h 1259914"/>
                  <a:gd name="connsiteX16" fmla="*/ 692935 w 1746595"/>
                  <a:gd name="connsiteY16" fmla="*/ 231399 h 1259914"/>
                  <a:gd name="connsiteX17" fmla="*/ 878054 w 1746595"/>
                  <a:gd name="connsiteY17" fmla="*/ 254000 h 1259914"/>
                  <a:gd name="connsiteX18" fmla="*/ 1105147 w 1746595"/>
                  <a:gd name="connsiteY18" fmla="*/ 236779 h 1259914"/>
                  <a:gd name="connsiteX19" fmla="*/ 1606690 w 1746595"/>
                  <a:gd name="connsiteY19" fmla="*/ 144220 h 1259914"/>
                  <a:gd name="connsiteX20" fmla="*/ 1740149 w 1746595"/>
                  <a:gd name="connsiteY20" fmla="*/ 140992 h 1259914"/>
                  <a:gd name="connsiteX21" fmla="*/ 1732615 w 1746595"/>
                  <a:gd name="connsiteY21" fmla="*/ 182966 h 1259914"/>
                  <a:gd name="connsiteX22" fmla="*/ 1577631 w 1746595"/>
                  <a:gd name="connsiteY22" fmla="*/ 786756 h 1259914"/>
                  <a:gd name="connsiteX23" fmla="*/ 1556105 w 1746595"/>
                  <a:gd name="connsiteY23" fmla="*/ 1150535 h 1259914"/>
                  <a:gd name="connsiteX24" fmla="*/ 1519511 w 1746595"/>
                  <a:gd name="connsiteY24" fmla="*/ 1176366 h 1259914"/>
                  <a:gd name="connsiteX25" fmla="*/ 1480765 w 1746595"/>
                  <a:gd name="connsiteY25" fmla="*/ 1203273 h 1259914"/>
                  <a:gd name="connsiteX26" fmla="*/ 1480765 w 1746595"/>
                  <a:gd name="connsiteY26" fmla="*/ 1203272 h 1259914"/>
                  <a:gd name="connsiteX27" fmla="*/ 1480765 w 1746595"/>
                  <a:gd name="connsiteY27" fmla="*/ 1203272 h 1259914"/>
                  <a:gd name="connsiteX28" fmla="*/ 1581933 w 1746595"/>
                  <a:gd name="connsiteY28" fmla="*/ 304584 h 1259914"/>
                  <a:gd name="connsiteX29" fmla="*/ 1513052 w 1746595"/>
                  <a:gd name="connsiteY29" fmla="*/ 505848 h 1259914"/>
                  <a:gd name="connsiteX30" fmla="*/ 1460314 w 1746595"/>
                  <a:gd name="connsiteY30" fmla="*/ 1215111 h 1259914"/>
                  <a:gd name="connsiteX31" fmla="*/ 1460319 w 1746595"/>
                  <a:gd name="connsiteY31" fmla="*/ 1215108 h 1259914"/>
                  <a:gd name="connsiteX32" fmla="*/ 1460317 w 1746595"/>
                  <a:gd name="connsiteY32" fmla="*/ 1215113 h 1259914"/>
                  <a:gd name="connsiteX33" fmla="*/ 1382825 w 1746595"/>
                  <a:gd name="connsiteY33" fmla="*/ 1249553 h 1259914"/>
                  <a:gd name="connsiteX34" fmla="*/ 1381856 w 1746595"/>
                  <a:gd name="connsiteY34" fmla="*/ 1246807 h 1259914"/>
                  <a:gd name="connsiteX35" fmla="*/ 1385146 w 1746595"/>
                  <a:gd name="connsiteY35" fmla="*/ 1161533 h 1259914"/>
                  <a:gd name="connsiteX36" fmla="*/ 1376369 w 1746595"/>
                  <a:gd name="connsiteY36" fmla="*/ 885773 h 1259914"/>
                  <a:gd name="connsiteX37" fmla="*/ 1361299 w 1746595"/>
                  <a:gd name="connsiteY37" fmla="*/ 1235560 h 1259914"/>
                  <a:gd name="connsiteX38" fmla="*/ 1362693 w 1746595"/>
                  <a:gd name="connsiteY38" fmla="*/ 1236514 h 1259914"/>
                  <a:gd name="connsiteX39" fmla="*/ 1362377 w 1746595"/>
                  <a:gd name="connsiteY39" fmla="*/ 1236635 h 1259914"/>
                  <a:gd name="connsiteX40" fmla="*/ 1212773 w 1746595"/>
                  <a:gd name="connsiteY40" fmla="*/ 1131161 h 1259914"/>
                  <a:gd name="connsiteX41" fmla="*/ 784420 w 1746595"/>
                  <a:gd name="connsiteY41" fmla="*/ 1055822 h 1259914"/>
                  <a:gd name="connsiteX42" fmla="*/ 783050 w 1746595"/>
                  <a:gd name="connsiteY42" fmla="*/ 1053768 h 1259914"/>
                  <a:gd name="connsiteX43" fmla="*/ 783338 w 1746595"/>
                  <a:gd name="connsiteY43" fmla="*/ 1053672 h 1259914"/>
                  <a:gd name="connsiteX44" fmla="*/ 783338 w 1746595"/>
                  <a:gd name="connsiteY44" fmla="*/ 359476 h 1259914"/>
                  <a:gd name="connsiteX45" fmla="*/ 766118 w 1746595"/>
                  <a:gd name="connsiteY45" fmla="*/ 359476 h 1259914"/>
                  <a:gd name="connsiteX46" fmla="*/ 760737 w 1746595"/>
                  <a:gd name="connsiteY46" fmla="*/ 1061205 h 1259914"/>
                  <a:gd name="connsiteX47" fmla="*/ 761203 w 1746595"/>
                  <a:gd name="connsiteY47" fmla="*/ 1061050 h 1259914"/>
                  <a:gd name="connsiteX48" fmla="*/ 760741 w 1746595"/>
                  <a:gd name="connsiteY48" fmla="*/ 1062281 h 1259914"/>
                  <a:gd name="connsiteX49" fmla="*/ 503510 w 1746595"/>
                  <a:gd name="connsiteY49" fmla="*/ 1164527 h 1259914"/>
                  <a:gd name="connsiteX50" fmla="*/ 503509 w 1746595"/>
                  <a:gd name="connsiteY50" fmla="*/ 1164526 h 1259914"/>
                  <a:gd name="connsiteX51" fmla="*/ 475391 w 1746595"/>
                  <a:gd name="connsiteY51" fmla="*/ 904742 h 1259914"/>
                  <a:gd name="connsiteX52" fmla="*/ 410950 w 1746595"/>
                  <a:gd name="connsiteY52" fmla="*/ 652222 h 1259914"/>
                  <a:gd name="connsiteX53" fmla="*/ 471222 w 1746595"/>
                  <a:gd name="connsiteY53" fmla="*/ 1183900 h 1259914"/>
                  <a:gd name="connsiteX54" fmla="*/ 471223 w 1746595"/>
                  <a:gd name="connsiteY54" fmla="*/ 1183900 h 1259914"/>
                  <a:gd name="connsiteX55" fmla="*/ 471223 w 1746595"/>
                  <a:gd name="connsiteY55" fmla="*/ 1183900 h 1259914"/>
                  <a:gd name="connsiteX56" fmla="*/ 394809 w 1746595"/>
                  <a:gd name="connsiteY56" fmla="*/ 1250628 h 1259914"/>
                  <a:gd name="connsiteX57" fmla="*/ 376780 w 1746595"/>
                  <a:gd name="connsiteY57" fmla="*/ 1259911 h 1259914"/>
                  <a:gd name="connsiteX58" fmla="*/ 361464 w 1746595"/>
                  <a:gd name="connsiteY58" fmla="*/ 1248235 h 1259914"/>
                  <a:gd name="connsiteX59" fmla="*/ 371129 w 1746595"/>
                  <a:gd name="connsiteY59" fmla="*/ 1136542 h 1259914"/>
                  <a:gd name="connsiteX60" fmla="*/ 295790 w 1746595"/>
                  <a:gd name="connsiteY60" fmla="*/ 589797 h 1259914"/>
                  <a:gd name="connsiteX61" fmla="*/ 177399 w 1746595"/>
                  <a:gd name="connsiteY61" fmla="*/ 214178 h 1259914"/>
                  <a:gd name="connsiteX62" fmla="*/ 174171 w 1746595"/>
                  <a:gd name="connsiteY62" fmla="*/ 248618 h 1259914"/>
                  <a:gd name="connsiteX63" fmla="*/ 255969 w 1746595"/>
                  <a:gd name="connsiteY63" fmla="*/ 571502 h 1259914"/>
                  <a:gd name="connsiteX64" fmla="*/ 343297 w 1746595"/>
                  <a:gd name="connsiteY64" fmla="*/ 1070505 h 1259914"/>
                  <a:gd name="connsiteX65" fmla="*/ 350630 w 1746595"/>
                  <a:gd name="connsiteY65" fmla="*/ 1238755 h 1259914"/>
                  <a:gd name="connsiteX66" fmla="*/ 311936 w 1746595"/>
                  <a:gd name="connsiteY66" fmla="*/ 1214034 h 1259914"/>
                  <a:gd name="connsiteX67" fmla="*/ 276417 w 1746595"/>
                  <a:gd name="connsiteY67" fmla="*/ 1184975 h 1259914"/>
                  <a:gd name="connsiteX68" fmla="*/ 148343 w 1746595"/>
                  <a:gd name="connsiteY68" fmla="*/ 462797 h 1259914"/>
                  <a:gd name="connsiteX69" fmla="*/ 7351 w 1746595"/>
                  <a:gd name="connsiteY69" fmla="*/ 34440 h 1259914"/>
                  <a:gd name="connsiteX70" fmla="*/ 5198 w 1746595"/>
                  <a:gd name="connsiteY70" fmla="*/ 0 h 12599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</a:cxnLst>
                <a:rect l="l" t="t" r="r" b="b"/>
                <a:pathLst>
                  <a:path w="1746595" h="1259914">
                    <a:moveTo>
                      <a:pt x="1245061" y="499390"/>
                    </a:moveTo>
                    <a:cubicBezTo>
                      <a:pt x="1225688" y="579035"/>
                      <a:pt x="1209546" y="658677"/>
                      <a:pt x="1205240" y="739397"/>
                    </a:cubicBezTo>
                    <a:cubicBezTo>
                      <a:pt x="1197706" y="869628"/>
                      <a:pt x="1190172" y="999856"/>
                      <a:pt x="1211699" y="1130086"/>
                    </a:cubicBezTo>
                    <a:cubicBezTo>
                      <a:pt x="1222460" y="1113941"/>
                      <a:pt x="1221382" y="1095646"/>
                      <a:pt x="1220307" y="1078426"/>
                    </a:cubicBezTo>
                    <a:cubicBezTo>
                      <a:pt x="1222460" y="960035"/>
                      <a:pt x="1231072" y="842721"/>
                      <a:pt x="1240755" y="725408"/>
                    </a:cubicBezTo>
                    <a:cubicBezTo>
                      <a:pt x="1247214" y="650069"/>
                      <a:pt x="1238606" y="574729"/>
                      <a:pt x="1245061" y="499390"/>
                    </a:cubicBezTo>
                    <a:close/>
                    <a:moveTo>
                      <a:pt x="495976" y="404678"/>
                    </a:moveTo>
                    <a:cubicBezTo>
                      <a:pt x="485214" y="512305"/>
                      <a:pt x="518577" y="716797"/>
                      <a:pt x="556248" y="768457"/>
                    </a:cubicBezTo>
                    <a:cubicBezTo>
                      <a:pt x="543331" y="638230"/>
                      <a:pt x="541181" y="518764"/>
                      <a:pt x="495976" y="404678"/>
                    </a:cubicBezTo>
                    <a:close/>
                    <a:moveTo>
                      <a:pt x="923255" y="373468"/>
                    </a:moveTo>
                    <a:cubicBezTo>
                      <a:pt x="892043" y="557512"/>
                      <a:pt x="890968" y="742628"/>
                      <a:pt x="915722" y="927747"/>
                    </a:cubicBezTo>
                    <a:cubicBezTo>
                      <a:pt x="941550" y="742628"/>
                      <a:pt x="927561" y="557512"/>
                      <a:pt x="923255" y="373468"/>
                    </a:cubicBezTo>
                    <a:close/>
                    <a:moveTo>
                      <a:pt x="5198" y="0"/>
                    </a:moveTo>
                    <a:cubicBezTo>
                      <a:pt x="153724" y="8612"/>
                      <a:pt x="287182" y="73186"/>
                      <a:pt x="424943" y="120541"/>
                    </a:cubicBezTo>
                    <a:cubicBezTo>
                      <a:pt x="454003" y="130227"/>
                      <a:pt x="472301" y="153906"/>
                      <a:pt x="478756" y="182966"/>
                    </a:cubicBezTo>
                    <a:cubicBezTo>
                      <a:pt x="488443" y="232474"/>
                      <a:pt x="519655" y="245391"/>
                      <a:pt x="564857" y="242160"/>
                    </a:cubicBezTo>
                    <a:cubicBezTo>
                      <a:pt x="607909" y="238932"/>
                      <a:pt x="649883" y="231399"/>
                      <a:pt x="692935" y="231399"/>
                    </a:cubicBezTo>
                    <a:cubicBezTo>
                      <a:pt x="755360" y="231399"/>
                      <a:pt x="817782" y="232474"/>
                      <a:pt x="878054" y="254000"/>
                    </a:cubicBezTo>
                    <a:cubicBezTo>
                      <a:pt x="956621" y="283059"/>
                      <a:pt x="1030885" y="248619"/>
                      <a:pt x="1105147" y="236779"/>
                    </a:cubicBezTo>
                    <a:cubicBezTo>
                      <a:pt x="1273045" y="209873"/>
                      <a:pt x="1439866" y="174358"/>
                      <a:pt x="1606690" y="144220"/>
                    </a:cubicBezTo>
                    <a:cubicBezTo>
                      <a:pt x="1651892" y="136686"/>
                      <a:pt x="1696022" y="138839"/>
                      <a:pt x="1740149" y="140992"/>
                    </a:cubicBezTo>
                    <a:cubicBezTo>
                      <a:pt x="1755216" y="158212"/>
                      <a:pt x="1740149" y="171127"/>
                      <a:pt x="1732615" y="182966"/>
                    </a:cubicBezTo>
                    <a:cubicBezTo>
                      <a:pt x="1637903" y="373466"/>
                      <a:pt x="1600231" y="577958"/>
                      <a:pt x="1577631" y="786756"/>
                    </a:cubicBezTo>
                    <a:cubicBezTo>
                      <a:pt x="1563638" y="907296"/>
                      <a:pt x="1556105" y="1028916"/>
                      <a:pt x="1556105" y="1150535"/>
                    </a:cubicBezTo>
                    <a:cubicBezTo>
                      <a:pt x="1544265" y="1159146"/>
                      <a:pt x="1531351" y="1167755"/>
                      <a:pt x="1519511" y="1176366"/>
                    </a:cubicBezTo>
                    <a:cubicBezTo>
                      <a:pt x="1506597" y="1184975"/>
                      <a:pt x="1493683" y="1194661"/>
                      <a:pt x="1480765" y="1203273"/>
                    </a:cubicBezTo>
                    <a:lnTo>
                      <a:pt x="1480765" y="1203272"/>
                    </a:lnTo>
                    <a:lnTo>
                      <a:pt x="1480765" y="1203272"/>
                    </a:lnTo>
                    <a:cubicBezTo>
                      <a:pt x="1483993" y="900840"/>
                      <a:pt x="1511974" y="600557"/>
                      <a:pt x="1581933" y="304584"/>
                    </a:cubicBezTo>
                    <a:cubicBezTo>
                      <a:pt x="1549646" y="369159"/>
                      <a:pt x="1529194" y="436964"/>
                      <a:pt x="1513052" y="505848"/>
                    </a:cubicBezTo>
                    <a:cubicBezTo>
                      <a:pt x="1459239" y="739397"/>
                      <a:pt x="1452780" y="977254"/>
                      <a:pt x="1460314" y="1215111"/>
                    </a:cubicBezTo>
                    <a:lnTo>
                      <a:pt x="1460319" y="1215108"/>
                    </a:lnTo>
                    <a:lnTo>
                      <a:pt x="1460317" y="1215113"/>
                    </a:lnTo>
                    <a:cubicBezTo>
                      <a:pt x="1435564" y="1229102"/>
                      <a:pt x="1425877" y="1277534"/>
                      <a:pt x="1382825" y="1249553"/>
                    </a:cubicBezTo>
                    <a:lnTo>
                      <a:pt x="1381856" y="1246807"/>
                    </a:lnTo>
                    <a:lnTo>
                      <a:pt x="1385146" y="1161533"/>
                    </a:lnTo>
                    <a:cubicBezTo>
                      <a:pt x="1391301" y="1073245"/>
                      <a:pt x="1401391" y="983443"/>
                      <a:pt x="1376369" y="885773"/>
                    </a:cubicBezTo>
                    <a:cubicBezTo>
                      <a:pt x="1351612" y="1010620"/>
                      <a:pt x="1363452" y="1123631"/>
                      <a:pt x="1361299" y="1235560"/>
                    </a:cubicBezTo>
                    <a:lnTo>
                      <a:pt x="1362693" y="1236514"/>
                    </a:lnTo>
                    <a:lnTo>
                      <a:pt x="1362377" y="1236635"/>
                    </a:lnTo>
                    <a:cubicBezTo>
                      <a:pt x="1312866" y="1202195"/>
                      <a:pt x="1262284" y="1166680"/>
                      <a:pt x="1212773" y="1131161"/>
                    </a:cubicBezTo>
                    <a:cubicBezTo>
                      <a:pt x="1077165" y="1064434"/>
                      <a:pt x="934020" y="1043983"/>
                      <a:pt x="784420" y="1055822"/>
                    </a:cubicBezTo>
                    <a:lnTo>
                      <a:pt x="783050" y="1053768"/>
                    </a:lnTo>
                    <a:lnTo>
                      <a:pt x="783338" y="1053672"/>
                    </a:lnTo>
                    <a:cubicBezTo>
                      <a:pt x="783338" y="822273"/>
                      <a:pt x="783338" y="590875"/>
                      <a:pt x="783338" y="359476"/>
                    </a:cubicBezTo>
                    <a:cubicBezTo>
                      <a:pt x="776883" y="359476"/>
                      <a:pt x="771502" y="359476"/>
                      <a:pt x="766118" y="359476"/>
                    </a:cubicBezTo>
                    <a:cubicBezTo>
                      <a:pt x="744595" y="593028"/>
                      <a:pt x="744595" y="826579"/>
                      <a:pt x="760737" y="1061205"/>
                    </a:cubicBezTo>
                    <a:lnTo>
                      <a:pt x="761203" y="1061050"/>
                    </a:lnTo>
                    <a:lnTo>
                      <a:pt x="760741" y="1062281"/>
                    </a:lnTo>
                    <a:cubicBezTo>
                      <a:pt x="668181" y="1078423"/>
                      <a:pt x="586383" y="1122553"/>
                      <a:pt x="503510" y="1164527"/>
                    </a:cubicBezTo>
                    <a:lnTo>
                      <a:pt x="503509" y="1164526"/>
                    </a:lnTo>
                    <a:lnTo>
                      <a:pt x="475391" y="904742"/>
                    </a:lnTo>
                    <a:cubicBezTo>
                      <a:pt x="460458" y="819313"/>
                      <a:pt x="439471" y="735095"/>
                      <a:pt x="410950" y="652222"/>
                    </a:cubicBezTo>
                    <a:cubicBezTo>
                      <a:pt x="430323" y="829807"/>
                      <a:pt x="464763" y="1005240"/>
                      <a:pt x="471222" y="1183900"/>
                    </a:cubicBezTo>
                    <a:lnTo>
                      <a:pt x="471223" y="1183900"/>
                    </a:lnTo>
                    <a:lnTo>
                      <a:pt x="471223" y="1183900"/>
                    </a:lnTo>
                    <a:cubicBezTo>
                      <a:pt x="445391" y="1205426"/>
                      <a:pt x="419563" y="1228027"/>
                      <a:pt x="394809" y="1250628"/>
                    </a:cubicBezTo>
                    <a:cubicBezTo>
                      <a:pt x="388350" y="1256547"/>
                      <a:pt x="382430" y="1260045"/>
                      <a:pt x="376780" y="1259911"/>
                    </a:cubicBezTo>
                    <a:lnTo>
                      <a:pt x="361464" y="1248235"/>
                    </a:lnTo>
                    <a:lnTo>
                      <a:pt x="371129" y="1136542"/>
                    </a:lnTo>
                    <a:cubicBezTo>
                      <a:pt x="359290" y="952501"/>
                      <a:pt x="339917" y="769535"/>
                      <a:pt x="295790" y="589797"/>
                    </a:cubicBezTo>
                    <a:cubicBezTo>
                      <a:pt x="264577" y="462797"/>
                      <a:pt x="224756" y="339025"/>
                      <a:pt x="177399" y="214178"/>
                    </a:cubicBezTo>
                    <a:cubicBezTo>
                      <a:pt x="164484" y="229245"/>
                      <a:pt x="172018" y="238932"/>
                      <a:pt x="174171" y="248618"/>
                    </a:cubicBezTo>
                    <a:cubicBezTo>
                      <a:pt x="201078" y="356245"/>
                      <a:pt x="231212" y="462797"/>
                      <a:pt x="255969" y="571502"/>
                    </a:cubicBezTo>
                    <a:cubicBezTo>
                      <a:pt x="293100" y="736171"/>
                      <a:pt x="328415" y="902052"/>
                      <a:pt x="343297" y="1070505"/>
                    </a:cubicBezTo>
                    <a:lnTo>
                      <a:pt x="350630" y="1238755"/>
                    </a:lnTo>
                    <a:lnTo>
                      <a:pt x="311936" y="1214034"/>
                    </a:lnTo>
                    <a:cubicBezTo>
                      <a:pt x="300096" y="1204348"/>
                      <a:pt x="289332" y="1193587"/>
                      <a:pt x="276417" y="1184975"/>
                    </a:cubicBezTo>
                    <a:cubicBezTo>
                      <a:pt x="263503" y="938509"/>
                      <a:pt x="212918" y="699577"/>
                      <a:pt x="148343" y="462797"/>
                    </a:cubicBezTo>
                    <a:cubicBezTo>
                      <a:pt x="108519" y="317499"/>
                      <a:pt x="62239" y="174358"/>
                      <a:pt x="7351" y="34440"/>
                    </a:cubicBezTo>
                    <a:cubicBezTo>
                      <a:pt x="3045" y="23679"/>
                      <a:pt x="-5567" y="11840"/>
                      <a:pt x="5198" y="0"/>
                    </a:cubicBezTo>
                    <a:close/>
                  </a:path>
                </a:pathLst>
              </a:custGeom>
              <a:solidFill>
                <a:srgbClr val="8A5E3C"/>
              </a:solidFill>
              <a:ln w="317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02" name="Freeform: Shape 546">
                <a:extLst>
                  <a:ext uri="{FF2B5EF4-FFF2-40B4-BE49-F238E27FC236}">
                    <a16:creationId xmlns:a16="http://schemas.microsoft.com/office/drawing/2014/main" id="{B85132A4-DCB4-468C-8B3A-8B86332C7031}"/>
                  </a:ext>
                </a:extLst>
              </p:cNvPr>
              <p:cNvSpPr/>
              <p:nvPr/>
            </p:nvSpPr>
            <p:spPr>
              <a:xfrm>
                <a:off x="5903628" y="1909725"/>
                <a:ext cx="5796431" cy="4344173"/>
              </a:xfrm>
              <a:custGeom>
                <a:avLst/>
                <a:gdLst>
                  <a:gd name="connsiteX0" fmla="*/ 1546182 w 1709631"/>
                  <a:gd name="connsiteY0" fmla="*/ 150042 h 1281294"/>
                  <a:gd name="connsiteX1" fmla="*/ 1381747 w 1709631"/>
                  <a:gd name="connsiteY1" fmla="*/ 92585 h 1281294"/>
                  <a:gd name="connsiteX2" fmla="*/ 1338257 w 1709631"/>
                  <a:gd name="connsiteY2" fmla="*/ 102108 h 1281294"/>
                  <a:gd name="connsiteX3" fmla="*/ 1303974 w 1709631"/>
                  <a:gd name="connsiteY3" fmla="*/ 70046 h 1281294"/>
                  <a:gd name="connsiteX4" fmla="*/ 1128111 w 1709631"/>
                  <a:gd name="connsiteY4" fmla="*/ 10685 h 1281294"/>
                  <a:gd name="connsiteX5" fmla="*/ 1053512 w 1709631"/>
                  <a:gd name="connsiteY5" fmla="*/ 36080 h 1281294"/>
                  <a:gd name="connsiteX6" fmla="*/ 1028434 w 1709631"/>
                  <a:gd name="connsiteY6" fmla="*/ 46873 h 1281294"/>
                  <a:gd name="connsiteX7" fmla="*/ 1020816 w 1709631"/>
                  <a:gd name="connsiteY7" fmla="*/ 50682 h 1281294"/>
                  <a:gd name="connsiteX8" fmla="*/ 1005261 w 1709631"/>
                  <a:gd name="connsiteY8" fmla="*/ 58301 h 1281294"/>
                  <a:gd name="connsiteX9" fmla="*/ 997643 w 1709631"/>
                  <a:gd name="connsiteY9" fmla="*/ 55762 h 1281294"/>
                  <a:gd name="connsiteX10" fmla="*/ 952566 w 1709631"/>
                  <a:gd name="connsiteY10" fmla="*/ 24970 h 1281294"/>
                  <a:gd name="connsiteX11" fmla="*/ 948122 w 1709631"/>
                  <a:gd name="connsiteY11" fmla="*/ 23382 h 1281294"/>
                  <a:gd name="connsiteX12" fmla="*/ 826224 w 1709631"/>
                  <a:gd name="connsiteY12" fmla="*/ 2114 h 1281294"/>
                  <a:gd name="connsiteX13" fmla="*/ 816384 w 1709631"/>
                  <a:gd name="connsiteY13" fmla="*/ 3701 h 1281294"/>
                  <a:gd name="connsiteX14" fmla="*/ 741785 w 1709631"/>
                  <a:gd name="connsiteY14" fmla="*/ 34493 h 1281294"/>
                  <a:gd name="connsiteX15" fmla="*/ 730039 w 1709631"/>
                  <a:gd name="connsiteY15" fmla="*/ 41159 h 1281294"/>
                  <a:gd name="connsiteX16" fmla="*/ 704009 w 1709631"/>
                  <a:gd name="connsiteY16" fmla="*/ 58619 h 1281294"/>
                  <a:gd name="connsiteX17" fmla="*/ 697978 w 1709631"/>
                  <a:gd name="connsiteY17" fmla="*/ 56714 h 1281294"/>
                  <a:gd name="connsiteX18" fmla="*/ 675439 w 1709631"/>
                  <a:gd name="connsiteY18" fmla="*/ 46238 h 1281294"/>
                  <a:gd name="connsiteX19" fmla="*/ 660202 w 1709631"/>
                  <a:gd name="connsiteY19" fmla="*/ 37667 h 1281294"/>
                  <a:gd name="connsiteX20" fmla="*/ 452278 w 1709631"/>
                  <a:gd name="connsiteY20" fmla="*/ 38620 h 1281294"/>
                  <a:gd name="connsiteX21" fmla="*/ 380854 w 1709631"/>
                  <a:gd name="connsiteY21" fmla="*/ 98299 h 1281294"/>
                  <a:gd name="connsiteX22" fmla="*/ 363394 w 1709631"/>
                  <a:gd name="connsiteY22" fmla="*/ 103378 h 1281294"/>
                  <a:gd name="connsiteX23" fmla="*/ 183405 w 1709631"/>
                  <a:gd name="connsiteY23" fmla="*/ 132582 h 1281294"/>
                  <a:gd name="connsiteX24" fmla="*/ 69126 w 1709631"/>
                  <a:gd name="connsiteY24" fmla="*/ 288446 h 1281294"/>
                  <a:gd name="connsiteX25" fmla="*/ 1828 w 1709631"/>
                  <a:gd name="connsiteY25" fmla="*/ 584937 h 1281294"/>
                  <a:gd name="connsiteX26" fmla="*/ 54524 w 1709631"/>
                  <a:gd name="connsiteY26" fmla="*/ 963962 h 1281294"/>
                  <a:gd name="connsiteX27" fmla="*/ 175152 w 1709631"/>
                  <a:gd name="connsiteY27" fmla="*/ 1149665 h 1281294"/>
                  <a:gd name="connsiteX28" fmla="*/ 331968 w 1709631"/>
                  <a:gd name="connsiteY28" fmla="*/ 1196012 h 1281294"/>
                  <a:gd name="connsiteX29" fmla="*/ 373870 w 1709631"/>
                  <a:gd name="connsiteY29" fmla="*/ 1185854 h 1281294"/>
                  <a:gd name="connsiteX30" fmla="*/ 406884 w 1709631"/>
                  <a:gd name="connsiteY30" fmla="*/ 1216645 h 1281294"/>
                  <a:gd name="connsiteX31" fmla="*/ 697660 w 1709631"/>
                  <a:gd name="connsiteY31" fmla="*/ 1225534 h 1281294"/>
                  <a:gd name="connsiteX32" fmla="*/ 718294 w 1709631"/>
                  <a:gd name="connsiteY32" fmla="*/ 1225534 h 1281294"/>
                  <a:gd name="connsiteX33" fmla="*/ 992246 w 1709631"/>
                  <a:gd name="connsiteY33" fmla="*/ 1226169 h 1281294"/>
                  <a:gd name="connsiteX34" fmla="*/ 1017006 w 1709631"/>
                  <a:gd name="connsiteY34" fmla="*/ 1225851 h 1281294"/>
                  <a:gd name="connsiteX35" fmla="*/ 1226835 w 1709631"/>
                  <a:gd name="connsiteY35" fmla="*/ 1267436 h 1281294"/>
                  <a:gd name="connsiteX36" fmla="*/ 1330321 w 1709631"/>
                  <a:gd name="connsiteY36" fmla="*/ 1193155 h 1281294"/>
                  <a:gd name="connsiteX37" fmla="*/ 1349050 w 1709631"/>
                  <a:gd name="connsiteY37" fmla="*/ 1187123 h 1281294"/>
                  <a:gd name="connsiteX38" fmla="*/ 1521104 w 1709631"/>
                  <a:gd name="connsiteY38" fmla="*/ 1160141 h 1281294"/>
                  <a:gd name="connsiteX39" fmla="*/ 1643954 w 1709631"/>
                  <a:gd name="connsiteY39" fmla="*/ 991579 h 1281294"/>
                  <a:gd name="connsiteX40" fmla="*/ 1708394 w 1709631"/>
                  <a:gd name="connsiteY40" fmla="*/ 692549 h 1281294"/>
                  <a:gd name="connsiteX41" fmla="*/ 1651572 w 1709631"/>
                  <a:gd name="connsiteY41" fmla="*/ 316064 h 1281294"/>
                  <a:gd name="connsiteX42" fmla="*/ 1546182 w 1709631"/>
                  <a:gd name="connsiteY42" fmla="*/ 150042 h 12812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</a:cxnLst>
                <a:rect l="l" t="t" r="r" b="b"/>
                <a:pathLst>
                  <a:path w="1709631" h="1281294">
                    <a:moveTo>
                      <a:pt x="1546182" y="150042"/>
                    </a:moveTo>
                    <a:cubicBezTo>
                      <a:pt x="1500153" y="106870"/>
                      <a:pt x="1447140" y="82109"/>
                      <a:pt x="1381747" y="92585"/>
                    </a:cubicBezTo>
                    <a:cubicBezTo>
                      <a:pt x="1366827" y="95124"/>
                      <a:pt x="1351590" y="107822"/>
                      <a:pt x="1338257" y="102108"/>
                    </a:cubicBezTo>
                    <a:cubicBezTo>
                      <a:pt x="1324607" y="96394"/>
                      <a:pt x="1315719" y="80205"/>
                      <a:pt x="1303974" y="70046"/>
                    </a:cubicBezTo>
                    <a:cubicBezTo>
                      <a:pt x="1253500" y="26239"/>
                      <a:pt x="1196996" y="844"/>
                      <a:pt x="1128111" y="10685"/>
                    </a:cubicBezTo>
                    <a:cubicBezTo>
                      <a:pt x="1101446" y="14494"/>
                      <a:pt x="1077638" y="25287"/>
                      <a:pt x="1053512" y="36080"/>
                    </a:cubicBezTo>
                    <a:cubicBezTo>
                      <a:pt x="1041767" y="31953"/>
                      <a:pt x="1036688" y="42429"/>
                      <a:pt x="1028434" y="46873"/>
                    </a:cubicBezTo>
                    <a:cubicBezTo>
                      <a:pt x="1025895" y="48143"/>
                      <a:pt x="1023355" y="49730"/>
                      <a:pt x="1020816" y="50682"/>
                    </a:cubicBezTo>
                    <a:cubicBezTo>
                      <a:pt x="1015737" y="53539"/>
                      <a:pt x="1011610" y="58301"/>
                      <a:pt x="1005261" y="58301"/>
                    </a:cubicBezTo>
                    <a:cubicBezTo>
                      <a:pt x="1002404" y="57984"/>
                      <a:pt x="1000182" y="57031"/>
                      <a:pt x="997643" y="55762"/>
                    </a:cubicBezTo>
                    <a:cubicBezTo>
                      <a:pt x="984310" y="43064"/>
                      <a:pt x="970660" y="30684"/>
                      <a:pt x="952566" y="24970"/>
                    </a:cubicBezTo>
                    <a:cubicBezTo>
                      <a:pt x="950979" y="24335"/>
                      <a:pt x="949709" y="23700"/>
                      <a:pt x="948122" y="23382"/>
                    </a:cubicBezTo>
                    <a:cubicBezTo>
                      <a:pt x="910664" y="-1695"/>
                      <a:pt x="868761" y="-2330"/>
                      <a:pt x="826224" y="2114"/>
                    </a:cubicBezTo>
                    <a:cubicBezTo>
                      <a:pt x="823050" y="2749"/>
                      <a:pt x="819558" y="3384"/>
                      <a:pt x="816384" y="3701"/>
                    </a:cubicBezTo>
                    <a:cubicBezTo>
                      <a:pt x="788766" y="6876"/>
                      <a:pt x="764640" y="19256"/>
                      <a:pt x="741785" y="34493"/>
                    </a:cubicBezTo>
                    <a:cubicBezTo>
                      <a:pt x="737341" y="36080"/>
                      <a:pt x="734801" y="40524"/>
                      <a:pt x="730039" y="41159"/>
                    </a:cubicBezTo>
                    <a:cubicBezTo>
                      <a:pt x="720516" y="45921"/>
                      <a:pt x="714802" y="55444"/>
                      <a:pt x="704009" y="58619"/>
                    </a:cubicBezTo>
                    <a:cubicBezTo>
                      <a:pt x="702105" y="58301"/>
                      <a:pt x="699882" y="57349"/>
                      <a:pt x="697978" y="56714"/>
                    </a:cubicBezTo>
                    <a:cubicBezTo>
                      <a:pt x="690359" y="53539"/>
                      <a:pt x="686867" y="41477"/>
                      <a:pt x="675439" y="46238"/>
                    </a:cubicBezTo>
                    <a:cubicBezTo>
                      <a:pt x="670360" y="43381"/>
                      <a:pt x="665281" y="40524"/>
                      <a:pt x="660202" y="37667"/>
                    </a:cubicBezTo>
                    <a:cubicBezTo>
                      <a:pt x="590683" y="-1695"/>
                      <a:pt x="521480" y="-1695"/>
                      <a:pt x="452278" y="38620"/>
                    </a:cubicBezTo>
                    <a:cubicBezTo>
                      <a:pt x="424978" y="54492"/>
                      <a:pt x="401805" y="75125"/>
                      <a:pt x="380854" y="98299"/>
                    </a:cubicBezTo>
                    <a:cubicBezTo>
                      <a:pt x="375775" y="104013"/>
                      <a:pt x="371965" y="106870"/>
                      <a:pt x="363394" y="103378"/>
                    </a:cubicBezTo>
                    <a:cubicBezTo>
                      <a:pt x="297684" y="77030"/>
                      <a:pt x="237688" y="90363"/>
                      <a:pt x="183405" y="132582"/>
                    </a:cubicBezTo>
                    <a:cubicBezTo>
                      <a:pt x="130392" y="173532"/>
                      <a:pt x="96109" y="228450"/>
                      <a:pt x="69126" y="288446"/>
                    </a:cubicBezTo>
                    <a:cubicBezTo>
                      <a:pt x="27541" y="382726"/>
                      <a:pt x="7542" y="482403"/>
                      <a:pt x="1828" y="584937"/>
                    </a:cubicBezTo>
                    <a:cubicBezTo>
                      <a:pt x="-5473" y="714770"/>
                      <a:pt x="8495" y="841430"/>
                      <a:pt x="54524" y="963962"/>
                    </a:cubicBezTo>
                    <a:cubicBezTo>
                      <a:pt x="80871" y="1034434"/>
                      <a:pt x="116742" y="1099510"/>
                      <a:pt x="175152" y="1149665"/>
                    </a:cubicBezTo>
                    <a:cubicBezTo>
                      <a:pt x="220228" y="1188393"/>
                      <a:pt x="271971" y="1207757"/>
                      <a:pt x="331968" y="1196012"/>
                    </a:cubicBezTo>
                    <a:cubicBezTo>
                      <a:pt x="346253" y="1193155"/>
                      <a:pt x="361807" y="1182362"/>
                      <a:pt x="373870" y="1185854"/>
                    </a:cubicBezTo>
                    <a:cubicBezTo>
                      <a:pt x="386885" y="1189663"/>
                      <a:pt x="395773" y="1206170"/>
                      <a:pt x="406884" y="1216645"/>
                    </a:cubicBezTo>
                    <a:cubicBezTo>
                      <a:pt x="496085" y="1299498"/>
                      <a:pt x="605285" y="1302990"/>
                      <a:pt x="697660" y="1225534"/>
                    </a:cubicBezTo>
                    <a:cubicBezTo>
                      <a:pt x="705914" y="1218550"/>
                      <a:pt x="710358" y="1219185"/>
                      <a:pt x="718294" y="1225534"/>
                    </a:cubicBezTo>
                    <a:cubicBezTo>
                      <a:pt x="806543" y="1296641"/>
                      <a:pt x="903997" y="1296958"/>
                      <a:pt x="992246" y="1226169"/>
                    </a:cubicBezTo>
                    <a:cubicBezTo>
                      <a:pt x="1001769" y="1218550"/>
                      <a:pt x="1006848" y="1217598"/>
                      <a:pt x="1017006" y="1225851"/>
                    </a:cubicBezTo>
                    <a:cubicBezTo>
                      <a:pt x="1079225" y="1277277"/>
                      <a:pt x="1148427" y="1296641"/>
                      <a:pt x="1226835" y="1267436"/>
                    </a:cubicBezTo>
                    <a:cubicBezTo>
                      <a:pt x="1267785" y="1252199"/>
                      <a:pt x="1301117" y="1225216"/>
                      <a:pt x="1330321" y="1193155"/>
                    </a:cubicBezTo>
                    <a:cubicBezTo>
                      <a:pt x="1335718" y="1187441"/>
                      <a:pt x="1339845" y="1183949"/>
                      <a:pt x="1349050" y="1187123"/>
                    </a:cubicBezTo>
                    <a:cubicBezTo>
                      <a:pt x="1411269" y="1210297"/>
                      <a:pt x="1468726" y="1199186"/>
                      <a:pt x="1521104" y="1160141"/>
                    </a:cubicBezTo>
                    <a:cubicBezTo>
                      <a:pt x="1579195" y="1116651"/>
                      <a:pt x="1615701" y="1056972"/>
                      <a:pt x="1643954" y="991579"/>
                    </a:cubicBezTo>
                    <a:cubicBezTo>
                      <a:pt x="1684903" y="896347"/>
                      <a:pt x="1703633" y="796035"/>
                      <a:pt x="1708394" y="692549"/>
                    </a:cubicBezTo>
                    <a:cubicBezTo>
                      <a:pt x="1714425" y="563351"/>
                      <a:pt x="1698871" y="437009"/>
                      <a:pt x="1651572" y="316064"/>
                    </a:cubicBezTo>
                    <a:cubicBezTo>
                      <a:pt x="1627447" y="253845"/>
                      <a:pt x="1595385" y="196388"/>
                      <a:pt x="1546182" y="150042"/>
                    </a:cubicBez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 w="317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03" name="Freeform: Shape 547">
                <a:extLst>
                  <a:ext uri="{FF2B5EF4-FFF2-40B4-BE49-F238E27FC236}">
                    <a16:creationId xmlns:a16="http://schemas.microsoft.com/office/drawing/2014/main" id="{42D35CBA-BBE5-4A2B-8790-55D2B32CCA10}"/>
                  </a:ext>
                </a:extLst>
              </p:cNvPr>
              <p:cNvSpPr/>
              <p:nvPr/>
            </p:nvSpPr>
            <p:spPr>
              <a:xfrm>
                <a:off x="7623523" y="1908527"/>
                <a:ext cx="2372862" cy="4330550"/>
              </a:xfrm>
              <a:custGeom>
                <a:avLst/>
                <a:gdLst>
                  <a:gd name="connsiteX0" fmla="*/ 499275 w 699865"/>
                  <a:gd name="connsiteY0" fmla="*/ 1216458 h 1277276"/>
                  <a:gd name="connsiteX1" fmla="*/ 396741 w 699865"/>
                  <a:gd name="connsiteY1" fmla="*/ 1272645 h 1277276"/>
                  <a:gd name="connsiteX2" fmla="*/ 365632 w 699865"/>
                  <a:gd name="connsiteY2" fmla="*/ 1277089 h 1277276"/>
                  <a:gd name="connsiteX3" fmla="*/ 334205 w 699865"/>
                  <a:gd name="connsiteY3" fmla="*/ 1277089 h 1277276"/>
                  <a:gd name="connsiteX4" fmla="*/ 203419 w 699865"/>
                  <a:gd name="connsiteY4" fmla="*/ 1217410 h 1277276"/>
                  <a:gd name="connsiteX5" fmla="*/ 154533 w 699865"/>
                  <a:gd name="connsiteY5" fmla="*/ 1177730 h 1277276"/>
                  <a:gd name="connsiteX6" fmla="*/ 41524 w 699865"/>
                  <a:gd name="connsiteY6" fmla="*/ 950759 h 1277276"/>
                  <a:gd name="connsiteX7" fmla="*/ 2796 w 699865"/>
                  <a:gd name="connsiteY7" fmla="*/ 729820 h 1277276"/>
                  <a:gd name="connsiteX8" fmla="*/ 8510 w 699865"/>
                  <a:gd name="connsiteY8" fmla="*/ 492691 h 1277276"/>
                  <a:gd name="connsiteX9" fmla="*/ 65650 w 699865"/>
                  <a:gd name="connsiteY9" fmla="*/ 262863 h 1277276"/>
                  <a:gd name="connsiteX10" fmla="*/ 174215 w 699865"/>
                  <a:gd name="connsiteY10" fmla="*/ 85731 h 1277276"/>
                  <a:gd name="connsiteX11" fmla="*/ 192944 w 699865"/>
                  <a:gd name="connsiteY11" fmla="*/ 66367 h 1277276"/>
                  <a:gd name="connsiteX12" fmla="*/ 225640 w 699865"/>
                  <a:gd name="connsiteY12" fmla="*/ 40654 h 1277276"/>
                  <a:gd name="connsiteX13" fmla="*/ 235481 w 699865"/>
                  <a:gd name="connsiteY13" fmla="*/ 34305 h 1277276"/>
                  <a:gd name="connsiteX14" fmla="*/ 310397 w 699865"/>
                  <a:gd name="connsiteY14" fmla="*/ 3831 h 1277276"/>
                  <a:gd name="connsiteX15" fmla="*/ 322777 w 699865"/>
                  <a:gd name="connsiteY15" fmla="*/ 1291 h 1277276"/>
                  <a:gd name="connsiteX16" fmla="*/ 423089 w 699865"/>
                  <a:gd name="connsiteY16" fmla="*/ 12719 h 1277276"/>
                  <a:gd name="connsiteX17" fmla="*/ 441818 w 699865"/>
                  <a:gd name="connsiteY17" fmla="*/ 23512 h 1277276"/>
                  <a:gd name="connsiteX18" fmla="*/ 446262 w 699865"/>
                  <a:gd name="connsiteY18" fmla="*/ 25099 h 1277276"/>
                  <a:gd name="connsiteX19" fmla="*/ 491974 w 699865"/>
                  <a:gd name="connsiteY19" fmla="*/ 56526 h 1277276"/>
                  <a:gd name="connsiteX20" fmla="*/ 499910 w 699865"/>
                  <a:gd name="connsiteY20" fmla="*/ 61288 h 1277276"/>
                  <a:gd name="connsiteX21" fmla="*/ 508163 w 699865"/>
                  <a:gd name="connsiteY21" fmla="*/ 69859 h 1277276"/>
                  <a:gd name="connsiteX22" fmla="*/ 584349 w 699865"/>
                  <a:gd name="connsiteY22" fmla="*/ 164456 h 1277276"/>
                  <a:gd name="connsiteX23" fmla="*/ 686565 w 699865"/>
                  <a:gd name="connsiteY23" fmla="*/ 467296 h 1277276"/>
                  <a:gd name="connsiteX24" fmla="*/ 697041 w 699865"/>
                  <a:gd name="connsiteY24" fmla="*/ 569512 h 1277276"/>
                  <a:gd name="connsiteX25" fmla="*/ 699580 w 699865"/>
                  <a:gd name="connsiteY25" fmla="*/ 659665 h 1277276"/>
                  <a:gd name="connsiteX26" fmla="*/ 669423 w 699865"/>
                  <a:gd name="connsiteY26" fmla="*/ 902826 h 1277276"/>
                  <a:gd name="connsiteX27" fmla="*/ 606570 w 699865"/>
                  <a:gd name="connsiteY27" fmla="*/ 1079958 h 1277276"/>
                  <a:gd name="connsiteX28" fmla="*/ 518956 w 699865"/>
                  <a:gd name="connsiteY28" fmla="*/ 1205347 h 1277276"/>
                  <a:gd name="connsiteX29" fmla="*/ 499275 w 699865"/>
                  <a:gd name="connsiteY29" fmla="*/ 1216458 h 12772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699865" h="1277276">
                    <a:moveTo>
                      <a:pt x="499275" y="1216458"/>
                    </a:moveTo>
                    <a:cubicBezTo>
                      <a:pt x="468166" y="1240901"/>
                      <a:pt x="436104" y="1263439"/>
                      <a:pt x="396741" y="1272645"/>
                    </a:cubicBezTo>
                    <a:cubicBezTo>
                      <a:pt x="386583" y="1275185"/>
                      <a:pt x="376425" y="1278042"/>
                      <a:pt x="365632" y="1277089"/>
                    </a:cubicBezTo>
                    <a:cubicBezTo>
                      <a:pt x="355156" y="1274867"/>
                      <a:pt x="344681" y="1274550"/>
                      <a:pt x="334205" y="1277089"/>
                    </a:cubicBezTo>
                    <a:cubicBezTo>
                      <a:pt x="282780" y="1274232"/>
                      <a:pt x="240560" y="1251376"/>
                      <a:pt x="203419" y="1217410"/>
                    </a:cubicBezTo>
                    <a:cubicBezTo>
                      <a:pt x="180246" y="1212966"/>
                      <a:pt x="167866" y="1193919"/>
                      <a:pt x="154533" y="1177730"/>
                    </a:cubicBezTo>
                    <a:cubicBezTo>
                      <a:pt x="99933" y="1110750"/>
                      <a:pt x="65650" y="1033294"/>
                      <a:pt x="41524" y="950759"/>
                    </a:cubicBezTo>
                    <a:cubicBezTo>
                      <a:pt x="20255" y="878383"/>
                      <a:pt x="7240" y="805053"/>
                      <a:pt x="2796" y="729820"/>
                    </a:cubicBezTo>
                    <a:cubicBezTo>
                      <a:pt x="-1965" y="650459"/>
                      <a:pt x="-1013" y="571734"/>
                      <a:pt x="8510" y="492691"/>
                    </a:cubicBezTo>
                    <a:cubicBezTo>
                      <a:pt x="18033" y="413648"/>
                      <a:pt x="36762" y="336827"/>
                      <a:pt x="65650" y="262863"/>
                    </a:cubicBezTo>
                    <a:cubicBezTo>
                      <a:pt x="91362" y="197788"/>
                      <a:pt x="124059" y="136204"/>
                      <a:pt x="174215" y="85731"/>
                    </a:cubicBezTo>
                    <a:cubicBezTo>
                      <a:pt x="180563" y="79382"/>
                      <a:pt x="184690" y="71129"/>
                      <a:pt x="192944" y="66367"/>
                    </a:cubicBezTo>
                    <a:cubicBezTo>
                      <a:pt x="204054" y="58113"/>
                      <a:pt x="212625" y="46686"/>
                      <a:pt x="225640" y="40654"/>
                    </a:cubicBezTo>
                    <a:cubicBezTo>
                      <a:pt x="229132" y="38749"/>
                      <a:pt x="231354" y="35258"/>
                      <a:pt x="235481" y="34305"/>
                    </a:cubicBezTo>
                    <a:cubicBezTo>
                      <a:pt x="258654" y="19386"/>
                      <a:pt x="282462" y="6688"/>
                      <a:pt x="310397" y="3831"/>
                    </a:cubicBezTo>
                    <a:cubicBezTo>
                      <a:pt x="314524" y="3196"/>
                      <a:pt x="318651" y="2561"/>
                      <a:pt x="322777" y="1291"/>
                    </a:cubicBezTo>
                    <a:cubicBezTo>
                      <a:pt x="357061" y="-1248"/>
                      <a:pt x="390710" y="-1248"/>
                      <a:pt x="423089" y="12719"/>
                    </a:cubicBezTo>
                    <a:cubicBezTo>
                      <a:pt x="430073" y="15576"/>
                      <a:pt x="435786" y="19703"/>
                      <a:pt x="441818" y="23512"/>
                    </a:cubicBezTo>
                    <a:cubicBezTo>
                      <a:pt x="443405" y="24147"/>
                      <a:pt x="444675" y="24782"/>
                      <a:pt x="446262" y="25099"/>
                    </a:cubicBezTo>
                    <a:cubicBezTo>
                      <a:pt x="464674" y="30813"/>
                      <a:pt x="478324" y="43829"/>
                      <a:pt x="491974" y="56526"/>
                    </a:cubicBezTo>
                    <a:cubicBezTo>
                      <a:pt x="494513" y="58113"/>
                      <a:pt x="497370" y="59383"/>
                      <a:pt x="499910" y="61288"/>
                    </a:cubicBezTo>
                    <a:cubicBezTo>
                      <a:pt x="502449" y="64145"/>
                      <a:pt x="504989" y="67319"/>
                      <a:pt x="508163" y="69859"/>
                    </a:cubicBezTo>
                    <a:cubicBezTo>
                      <a:pt x="539590" y="96524"/>
                      <a:pt x="563081" y="129538"/>
                      <a:pt x="584349" y="164456"/>
                    </a:cubicBezTo>
                    <a:cubicBezTo>
                      <a:pt x="640854" y="257784"/>
                      <a:pt x="669106" y="360635"/>
                      <a:pt x="686565" y="467296"/>
                    </a:cubicBezTo>
                    <a:cubicBezTo>
                      <a:pt x="692279" y="501262"/>
                      <a:pt x="694819" y="535228"/>
                      <a:pt x="697041" y="569512"/>
                    </a:cubicBezTo>
                    <a:cubicBezTo>
                      <a:pt x="698946" y="599669"/>
                      <a:pt x="700533" y="629508"/>
                      <a:pt x="699580" y="659665"/>
                    </a:cubicBezTo>
                    <a:cubicBezTo>
                      <a:pt x="697358" y="741565"/>
                      <a:pt x="688787" y="822830"/>
                      <a:pt x="669423" y="902826"/>
                    </a:cubicBezTo>
                    <a:cubicBezTo>
                      <a:pt x="654504" y="964092"/>
                      <a:pt x="634822" y="1023771"/>
                      <a:pt x="606570" y="1079958"/>
                    </a:cubicBezTo>
                    <a:cubicBezTo>
                      <a:pt x="583397" y="1125670"/>
                      <a:pt x="556414" y="1169159"/>
                      <a:pt x="518956" y="1205347"/>
                    </a:cubicBezTo>
                    <a:cubicBezTo>
                      <a:pt x="513560" y="1211061"/>
                      <a:pt x="507846" y="1216140"/>
                      <a:pt x="499275" y="1216458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317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04" name="Freeform: Shape 548">
                <a:extLst>
                  <a:ext uri="{FF2B5EF4-FFF2-40B4-BE49-F238E27FC236}">
                    <a16:creationId xmlns:a16="http://schemas.microsoft.com/office/drawing/2014/main" id="{5EC59079-77A6-4899-B0DB-AC702305BCD9}"/>
                  </a:ext>
                </a:extLst>
              </p:cNvPr>
              <p:cNvSpPr/>
              <p:nvPr/>
            </p:nvSpPr>
            <p:spPr>
              <a:xfrm>
                <a:off x="9316293" y="1936492"/>
                <a:ext cx="1696734" cy="4314201"/>
              </a:xfrm>
              <a:custGeom>
                <a:avLst/>
                <a:gdLst>
                  <a:gd name="connsiteX0" fmla="*/ 0 w 500444"/>
                  <a:gd name="connsiteY0" fmla="*/ 1208210 h 1272454"/>
                  <a:gd name="connsiteX1" fmla="*/ 55552 w 500444"/>
                  <a:gd name="connsiteY1" fmla="*/ 1143452 h 1272454"/>
                  <a:gd name="connsiteX2" fmla="*/ 129516 w 500444"/>
                  <a:gd name="connsiteY2" fmla="*/ 1002190 h 1272454"/>
                  <a:gd name="connsiteX3" fmla="*/ 184434 w 500444"/>
                  <a:gd name="connsiteY3" fmla="*/ 771728 h 1272454"/>
                  <a:gd name="connsiteX4" fmla="*/ 193322 w 500444"/>
                  <a:gd name="connsiteY4" fmla="*/ 610785 h 1272454"/>
                  <a:gd name="connsiteX5" fmla="*/ 153959 w 500444"/>
                  <a:gd name="connsiteY5" fmla="*/ 340642 h 1272454"/>
                  <a:gd name="connsiteX6" fmla="*/ 59997 w 500444"/>
                  <a:gd name="connsiteY6" fmla="*/ 130496 h 1272454"/>
                  <a:gd name="connsiteX7" fmla="*/ 3174 w 500444"/>
                  <a:gd name="connsiteY7" fmla="*/ 62563 h 1272454"/>
                  <a:gd name="connsiteX8" fmla="*/ 14920 w 500444"/>
                  <a:gd name="connsiteY8" fmla="*/ 42882 h 1272454"/>
                  <a:gd name="connsiteX9" fmla="*/ 22856 w 500444"/>
                  <a:gd name="connsiteY9" fmla="*/ 38755 h 1272454"/>
                  <a:gd name="connsiteX10" fmla="*/ 47934 w 500444"/>
                  <a:gd name="connsiteY10" fmla="*/ 27962 h 1272454"/>
                  <a:gd name="connsiteX11" fmla="*/ 146023 w 500444"/>
                  <a:gd name="connsiteY11" fmla="*/ 27 h 1272454"/>
                  <a:gd name="connsiteX12" fmla="*/ 297760 w 500444"/>
                  <a:gd name="connsiteY12" fmla="*/ 61293 h 1272454"/>
                  <a:gd name="connsiteX13" fmla="*/ 333314 w 500444"/>
                  <a:gd name="connsiteY13" fmla="*/ 97482 h 1272454"/>
                  <a:gd name="connsiteX14" fmla="*/ 356804 w 500444"/>
                  <a:gd name="connsiteY14" fmla="*/ 114624 h 1272454"/>
                  <a:gd name="connsiteX15" fmla="*/ 477750 w 500444"/>
                  <a:gd name="connsiteY15" fmla="*/ 404765 h 1272454"/>
                  <a:gd name="connsiteX16" fmla="*/ 499970 w 500444"/>
                  <a:gd name="connsiteY16" fmla="*/ 606023 h 1272454"/>
                  <a:gd name="connsiteX17" fmla="*/ 475845 w 500444"/>
                  <a:gd name="connsiteY17" fmla="*/ 878071 h 1272454"/>
                  <a:gd name="connsiteX18" fmla="*/ 417118 w 500444"/>
                  <a:gd name="connsiteY18" fmla="*/ 1056790 h 1272454"/>
                  <a:gd name="connsiteX19" fmla="*/ 356487 w 500444"/>
                  <a:gd name="connsiteY19" fmla="*/ 1158689 h 1272454"/>
                  <a:gd name="connsiteX20" fmla="*/ 336171 w 500444"/>
                  <a:gd name="connsiteY20" fmla="*/ 1175831 h 1272454"/>
                  <a:gd name="connsiteX21" fmla="*/ 307601 w 500444"/>
                  <a:gd name="connsiteY21" fmla="*/ 1202496 h 1272454"/>
                  <a:gd name="connsiteX22" fmla="*/ 143166 w 500444"/>
                  <a:gd name="connsiteY22" fmla="*/ 1272333 h 1272454"/>
                  <a:gd name="connsiteX23" fmla="*/ 0 w 500444"/>
                  <a:gd name="connsiteY23" fmla="*/ 1208210 h 12724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500444" h="1272454">
                    <a:moveTo>
                      <a:pt x="0" y="1208210"/>
                    </a:moveTo>
                    <a:cubicBezTo>
                      <a:pt x="18729" y="1186624"/>
                      <a:pt x="39045" y="1167260"/>
                      <a:pt x="55552" y="1143452"/>
                    </a:cubicBezTo>
                    <a:cubicBezTo>
                      <a:pt x="86344" y="1099328"/>
                      <a:pt x="110470" y="1052346"/>
                      <a:pt x="129516" y="1002190"/>
                    </a:cubicBezTo>
                    <a:cubicBezTo>
                      <a:pt x="157451" y="927592"/>
                      <a:pt x="175228" y="850771"/>
                      <a:pt x="184434" y="771728"/>
                    </a:cubicBezTo>
                    <a:cubicBezTo>
                      <a:pt x="190782" y="718080"/>
                      <a:pt x="194909" y="664433"/>
                      <a:pt x="193322" y="610785"/>
                    </a:cubicBezTo>
                    <a:cubicBezTo>
                      <a:pt x="190465" y="519362"/>
                      <a:pt x="179037" y="429208"/>
                      <a:pt x="153959" y="340642"/>
                    </a:cubicBezTo>
                    <a:cubicBezTo>
                      <a:pt x="133008" y="265726"/>
                      <a:pt x="103486" y="195254"/>
                      <a:pt x="59997" y="130496"/>
                    </a:cubicBezTo>
                    <a:cubicBezTo>
                      <a:pt x="43490" y="105735"/>
                      <a:pt x="22538" y="84784"/>
                      <a:pt x="3174" y="62563"/>
                    </a:cubicBezTo>
                    <a:cubicBezTo>
                      <a:pt x="0" y="51770"/>
                      <a:pt x="9523" y="48596"/>
                      <a:pt x="14920" y="42882"/>
                    </a:cubicBezTo>
                    <a:cubicBezTo>
                      <a:pt x="17459" y="41612"/>
                      <a:pt x="20316" y="40342"/>
                      <a:pt x="22856" y="38755"/>
                    </a:cubicBezTo>
                    <a:cubicBezTo>
                      <a:pt x="30792" y="34311"/>
                      <a:pt x="36188" y="23835"/>
                      <a:pt x="47934" y="27962"/>
                    </a:cubicBezTo>
                    <a:cubicBezTo>
                      <a:pt x="79043" y="12725"/>
                      <a:pt x="110787" y="662"/>
                      <a:pt x="146023" y="27"/>
                    </a:cubicBezTo>
                    <a:cubicBezTo>
                      <a:pt x="205067" y="-925"/>
                      <a:pt x="254588" y="23200"/>
                      <a:pt x="297760" y="61293"/>
                    </a:cubicBezTo>
                    <a:cubicBezTo>
                      <a:pt x="310458" y="72404"/>
                      <a:pt x="321568" y="85419"/>
                      <a:pt x="333314" y="97482"/>
                    </a:cubicBezTo>
                    <a:cubicBezTo>
                      <a:pt x="343789" y="99704"/>
                      <a:pt x="350773" y="106370"/>
                      <a:pt x="356804" y="114624"/>
                    </a:cubicBezTo>
                    <a:cubicBezTo>
                      <a:pt x="420610" y="201603"/>
                      <a:pt x="456164" y="300327"/>
                      <a:pt x="477750" y="404765"/>
                    </a:cubicBezTo>
                    <a:cubicBezTo>
                      <a:pt x="491400" y="471111"/>
                      <a:pt x="498066" y="538091"/>
                      <a:pt x="499970" y="606023"/>
                    </a:cubicBezTo>
                    <a:cubicBezTo>
                      <a:pt x="502510" y="697764"/>
                      <a:pt x="494891" y="788235"/>
                      <a:pt x="475845" y="878071"/>
                    </a:cubicBezTo>
                    <a:cubicBezTo>
                      <a:pt x="462830" y="939972"/>
                      <a:pt x="443466" y="999651"/>
                      <a:pt x="417118" y="1056790"/>
                    </a:cubicBezTo>
                    <a:cubicBezTo>
                      <a:pt x="400611" y="1092661"/>
                      <a:pt x="380930" y="1127262"/>
                      <a:pt x="356487" y="1158689"/>
                    </a:cubicBezTo>
                    <a:cubicBezTo>
                      <a:pt x="351090" y="1165673"/>
                      <a:pt x="345059" y="1172656"/>
                      <a:pt x="336171" y="1175831"/>
                    </a:cubicBezTo>
                    <a:cubicBezTo>
                      <a:pt x="324108" y="1182180"/>
                      <a:pt x="317124" y="1193608"/>
                      <a:pt x="307601" y="1202496"/>
                    </a:cubicBezTo>
                    <a:cubicBezTo>
                      <a:pt x="261254" y="1245986"/>
                      <a:pt x="208877" y="1274555"/>
                      <a:pt x="143166" y="1272333"/>
                    </a:cubicBezTo>
                    <a:cubicBezTo>
                      <a:pt x="86662" y="1270111"/>
                      <a:pt x="40633" y="1244716"/>
                      <a:pt x="0" y="120821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317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05" name="Freeform: Shape 549">
                <a:extLst>
                  <a:ext uri="{FF2B5EF4-FFF2-40B4-BE49-F238E27FC236}">
                    <a16:creationId xmlns:a16="http://schemas.microsoft.com/office/drawing/2014/main" id="{16741598-5418-473D-9EB0-40969533DC2C}"/>
                  </a:ext>
                </a:extLst>
              </p:cNvPr>
              <p:cNvSpPr/>
              <p:nvPr/>
            </p:nvSpPr>
            <p:spPr>
              <a:xfrm>
                <a:off x="6610064" y="1937655"/>
                <a:ext cx="1703142" cy="4312709"/>
              </a:xfrm>
              <a:custGeom>
                <a:avLst/>
                <a:gdLst>
                  <a:gd name="connsiteX0" fmla="*/ 496303 w 502334"/>
                  <a:gd name="connsiteY0" fmla="*/ 60316 h 1272014"/>
                  <a:gd name="connsiteX1" fmla="*/ 376627 w 502334"/>
                  <a:gd name="connsiteY1" fmla="*/ 243480 h 1272014"/>
                  <a:gd name="connsiteX2" fmla="*/ 318853 w 502334"/>
                  <a:gd name="connsiteY2" fmla="*/ 452039 h 1272014"/>
                  <a:gd name="connsiteX3" fmla="*/ 306790 w 502334"/>
                  <a:gd name="connsiteY3" fmla="*/ 696787 h 1272014"/>
                  <a:gd name="connsiteX4" fmla="*/ 395991 w 502334"/>
                  <a:gd name="connsiteY4" fmla="*/ 1065336 h 1272014"/>
                  <a:gd name="connsiteX5" fmla="*/ 488049 w 502334"/>
                  <a:gd name="connsiteY5" fmla="*/ 1195170 h 1272014"/>
                  <a:gd name="connsiteX6" fmla="*/ 502334 w 502334"/>
                  <a:gd name="connsiteY6" fmla="*/ 1208502 h 1272014"/>
                  <a:gd name="connsiteX7" fmla="*/ 491859 w 502334"/>
                  <a:gd name="connsiteY7" fmla="*/ 1215169 h 1272014"/>
                  <a:gd name="connsiteX8" fmla="*/ 199178 w 502334"/>
                  <a:gd name="connsiteY8" fmla="*/ 1207550 h 1272014"/>
                  <a:gd name="connsiteX9" fmla="*/ 166164 w 502334"/>
                  <a:gd name="connsiteY9" fmla="*/ 1173584 h 1272014"/>
                  <a:gd name="connsiteX10" fmla="*/ 143943 w 502334"/>
                  <a:gd name="connsiteY10" fmla="*/ 1158029 h 1272014"/>
                  <a:gd name="connsiteX11" fmla="*/ 46488 w 502334"/>
                  <a:gd name="connsiteY11" fmla="*/ 959946 h 1272014"/>
                  <a:gd name="connsiteX12" fmla="*/ 4903 w 502334"/>
                  <a:gd name="connsiteY12" fmla="*/ 753926 h 1272014"/>
                  <a:gd name="connsiteX13" fmla="*/ 2999 w 502334"/>
                  <a:gd name="connsiteY13" fmla="*/ 549811 h 1272014"/>
                  <a:gd name="connsiteX14" fmla="*/ 22998 w 502334"/>
                  <a:gd name="connsiteY14" fmla="*/ 402518 h 1272014"/>
                  <a:gd name="connsiteX15" fmla="*/ 117595 w 502334"/>
                  <a:gd name="connsiteY15" fmla="*/ 153327 h 1272014"/>
                  <a:gd name="connsiteX16" fmla="*/ 149657 w 502334"/>
                  <a:gd name="connsiteY16" fmla="*/ 107932 h 1272014"/>
                  <a:gd name="connsiteX17" fmla="*/ 163624 w 502334"/>
                  <a:gd name="connsiteY17" fmla="*/ 98409 h 1272014"/>
                  <a:gd name="connsiteX18" fmla="*/ 182988 w 502334"/>
                  <a:gd name="connsiteY18" fmla="*/ 79998 h 1272014"/>
                  <a:gd name="connsiteX19" fmla="*/ 352819 w 502334"/>
                  <a:gd name="connsiteY19" fmla="*/ 2 h 1272014"/>
                  <a:gd name="connsiteX20" fmla="*/ 468685 w 502334"/>
                  <a:gd name="connsiteY20" fmla="*/ 38095 h 1272014"/>
                  <a:gd name="connsiteX21" fmla="*/ 491859 w 502334"/>
                  <a:gd name="connsiteY21" fmla="*/ 49206 h 1272014"/>
                  <a:gd name="connsiteX22" fmla="*/ 496620 w 502334"/>
                  <a:gd name="connsiteY22" fmla="*/ 53967 h 1272014"/>
                  <a:gd name="connsiteX23" fmla="*/ 496303 w 502334"/>
                  <a:gd name="connsiteY23" fmla="*/ 60316 h 12720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502334" h="1272014">
                    <a:moveTo>
                      <a:pt x="496303" y="60316"/>
                    </a:moveTo>
                    <a:cubicBezTo>
                      <a:pt x="444560" y="113646"/>
                      <a:pt x="404562" y="174913"/>
                      <a:pt x="376627" y="243480"/>
                    </a:cubicBezTo>
                    <a:cubicBezTo>
                      <a:pt x="349010" y="310778"/>
                      <a:pt x="330598" y="380615"/>
                      <a:pt x="318853" y="452039"/>
                    </a:cubicBezTo>
                    <a:cubicBezTo>
                      <a:pt x="305521" y="533304"/>
                      <a:pt x="302346" y="615204"/>
                      <a:pt x="306790" y="696787"/>
                    </a:cubicBezTo>
                    <a:cubicBezTo>
                      <a:pt x="313457" y="824716"/>
                      <a:pt x="338852" y="949153"/>
                      <a:pt x="395991" y="1065336"/>
                    </a:cubicBezTo>
                    <a:cubicBezTo>
                      <a:pt x="419482" y="1113270"/>
                      <a:pt x="448687" y="1158029"/>
                      <a:pt x="488049" y="1195170"/>
                    </a:cubicBezTo>
                    <a:cubicBezTo>
                      <a:pt x="492811" y="1199614"/>
                      <a:pt x="499477" y="1201836"/>
                      <a:pt x="502334" y="1208502"/>
                    </a:cubicBezTo>
                    <a:cubicBezTo>
                      <a:pt x="497890" y="1209137"/>
                      <a:pt x="495033" y="1212629"/>
                      <a:pt x="491859" y="1215169"/>
                    </a:cubicBezTo>
                    <a:cubicBezTo>
                      <a:pt x="396626" y="1293577"/>
                      <a:pt x="289966" y="1290720"/>
                      <a:pt x="199178" y="1207550"/>
                    </a:cubicBezTo>
                    <a:cubicBezTo>
                      <a:pt x="187432" y="1196757"/>
                      <a:pt x="177274" y="1185012"/>
                      <a:pt x="166164" y="1173584"/>
                    </a:cubicBezTo>
                    <a:cubicBezTo>
                      <a:pt x="155371" y="1173266"/>
                      <a:pt x="149657" y="1165648"/>
                      <a:pt x="143943" y="1158029"/>
                    </a:cubicBezTo>
                    <a:cubicBezTo>
                      <a:pt x="99183" y="1098033"/>
                      <a:pt x="69027" y="1030735"/>
                      <a:pt x="46488" y="959946"/>
                    </a:cubicBezTo>
                    <a:cubicBezTo>
                      <a:pt x="25220" y="892648"/>
                      <a:pt x="11252" y="823763"/>
                      <a:pt x="4903" y="753926"/>
                    </a:cubicBezTo>
                    <a:cubicBezTo>
                      <a:pt x="-1445" y="685994"/>
                      <a:pt x="-1128" y="618061"/>
                      <a:pt x="2999" y="549811"/>
                    </a:cubicBezTo>
                    <a:cubicBezTo>
                      <a:pt x="5856" y="499973"/>
                      <a:pt x="13157" y="451087"/>
                      <a:pt x="22998" y="402518"/>
                    </a:cubicBezTo>
                    <a:cubicBezTo>
                      <a:pt x="41092" y="314587"/>
                      <a:pt x="70614" y="230465"/>
                      <a:pt x="117595" y="153327"/>
                    </a:cubicBezTo>
                    <a:cubicBezTo>
                      <a:pt x="127118" y="137454"/>
                      <a:pt x="138546" y="122852"/>
                      <a:pt x="149657" y="107932"/>
                    </a:cubicBezTo>
                    <a:cubicBezTo>
                      <a:pt x="153466" y="102853"/>
                      <a:pt x="158228" y="100314"/>
                      <a:pt x="163624" y="98409"/>
                    </a:cubicBezTo>
                    <a:cubicBezTo>
                      <a:pt x="172195" y="94600"/>
                      <a:pt x="176639" y="86346"/>
                      <a:pt x="182988" y="79998"/>
                    </a:cubicBezTo>
                    <a:cubicBezTo>
                      <a:pt x="229969" y="32699"/>
                      <a:pt x="283617" y="-315"/>
                      <a:pt x="352819" y="2"/>
                    </a:cubicBezTo>
                    <a:cubicBezTo>
                      <a:pt x="395356" y="2"/>
                      <a:pt x="433132" y="15874"/>
                      <a:pt x="468685" y="38095"/>
                    </a:cubicBezTo>
                    <a:cubicBezTo>
                      <a:pt x="480113" y="33969"/>
                      <a:pt x="483923" y="46031"/>
                      <a:pt x="491859" y="49206"/>
                    </a:cubicBezTo>
                    <a:cubicBezTo>
                      <a:pt x="493763" y="50475"/>
                      <a:pt x="495351" y="52063"/>
                      <a:pt x="496620" y="53967"/>
                    </a:cubicBezTo>
                    <a:cubicBezTo>
                      <a:pt x="496938" y="55872"/>
                      <a:pt x="496620" y="58094"/>
                      <a:pt x="496303" y="60316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317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F009C79-8591-4A58-A9F5-FA2E249DFF6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Fully Editable Shapes</a:t>
            </a:r>
          </a:p>
        </p:txBody>
      </p:sp>
      <p:grpSp>
        <p:nvGrpSpPr>
          <p:cNvPr id="101" name="Group 283">
            <a:extLst>
              <a:ext uri="{FF2B5EF4-FFF2-40B4-BE49-F238E27FC236}">
                <a16:creationId xmlns:a16="http://schemas.microsoft.com/office/drawing/2014/main" id="{6FEDAAB1-68E7-4FF1-94A2-2CC67B80266A}"/>
              </a:ext>
            </a:extLst>
          </p:cNvPr>
          <p:cNvGrpSpPr/>
          <p:nvPr/>
        </p:nvGrpSpPr>
        <p:grpSpPr>
          <a:xfrm>
            <a:off x="1021530" y="3429000"/>
            <a:ext cx="785203" cy="1114667"/>
            <a:chOff x="3805328" y="4061908"/>
            <a:chExt cx="310118" cy="440241"/>
          </a:xfrm>
        </p:grpSpPr>
        <p:sp>
          <p:nvSpPr>
            <p:cNvPr id="102" name="Freeform: Shape 284">
              <a:extLst>
                <a:ext uri="{FF2B5EF4-FFF2-40B4-BE49-F238E27FC236}">
                  <a16:creationId xmlns:a16="http://schemas.microsoft.com/office/drawing/2014/main" id="{26B687AB-5611-43E4-BCE9-59EFD289E891}"/>
                </a:ext>
              </a:extLst>
            </p:cNvPr>
            <p:cNvSpPr/>
            <p:nvPr/>
          </p:nvSpPr>
          <p:spPr>
            <a:xfrm>
              <a:off x="3805328" y="4199702"/>
              <a:ext cx="308525" cy="301890"/>
            </a:xfrm>
            <a:custGeom>
              <a:avLst/>
              <a:gdLst>
                <a:gd name="connsiteX0" fmla="*/ 309455 w 308524"/>
                <a:gd name="connsiteY0" fmla="*/ 104725 h 301889"/>
                <a:gd name="connsiteX1" fmla="*/ 242110 w 308524"/>
                <a:gd name="connsiteY1" fmla="*/ 20793 h 301889"/>
                <a:gd name="connsiteX2" fmla="*/ 236138 w 308524"/>
                <a:gd name="connsiteY2" fmla="*/ 16812 h 301889"/>
                <a:gd name="connsiteX3" fmla="*/ 170784 w 308524"/>
                <a:gd name="connsiteY3" fmla="*/ 2215 h 301889"/>
                <a:gd name="connsiteX4" fmla="*/ 143913 w 308524"/>
                <a:gd name="connsiteY4" fmla="*/ 225 h 301889"/>
                <a:gd name="connsiteX5" fmla="*/ 74246 w 308524"/>
                <a:gd name="connsiteY5" fmla="*/ 11504 h 301889"/>
                <a:gd name="connsiteX6" fmla="*/ 14863 w 308524"/>
                <a:gd name="connsiteY6" fmla="*/ 58612 h 301889"/>
                <a:gd name="connsiteX7" fmla="*/ 598 w 308524"/>
                <a:gd name="connsiteY7" fmla="*/ 111028 h 301889"/>
                <a:gd name="connsiteX8" fmla="*/ 25811 w 308524"/>
                <a:gd name="connsiteY8" fmla="*/ 228467 h 301889"/>
                <a:gd name="connsiteX9" fmla="*/ 74577 w 308524"/>
                <a:gd name="connsiteY9" fmla="*/ 280551 h 301889"/>
                <a:gd name="connsiteX10" fmla="*/ 137609 w 308524"/>
                <a:gd name="connsiteY10" fmla="*/ 303774 h 301889"/>
                <a:gd name="connsiteX11" fmla="*/ 166803 w 308524"/>
                <a:gd name="connsiteY11" fmla="*/ 303774 h 301889"/>
                <a:gd name="connsiteX12" fmla="*/ 167135 w 308524"/>
                <a:gd name="connsiteY12" fmla="*/ 303442 h 301889"/>
                <a:gd name="connsiteX13" fmla="*/ 166803 w 308524"/>
                <a:gd name="connsiteY13" fmla="*/ 303774 h 301889"/>
                <a:gd name="connsiteX14" fmla="*/ 172443 w 308524"/>
                <a:gd name="connsiteY14" fmla="*/ 303774 h 301889"/>
                <a:gd name="connsiteX15" fmla="*/ 232157 w 308524"/>
                <a:gd name="connsiteY15" fmla="*/ 284201 h 301889"/>
                <a:gd name="connsiteX16" fmla="*/ 300166 w 308524"/>
                <a:gd name="connsiteY16" fmla="*/ 199937 h 301889"/>
                <a:gd name="connsiteX17" fmla="*/ 310781 w 308524"/>
                <a:gd name="connsiteY17" fmla="*/ 150506 h 301889"/>
                <a:gd name="connsiteX18" fmla="*/ 309455 w 308524"/>
                <a:gd name="connsiteY18" fmla="*/ 104725 h 301889"/>
                <a:gd name="connsiteX19" fmla="*/ 168462 w 308524"/>
                <a:gd name="connsiteY19" fmla="*/ 301783 h 301889"/>
                <a:gd name="connsiteX20" fmla="*/ 168462 w 308524"/>
                <a:gd name="connsiteY20" fmla="*/ 301783 h 301889"/>
                <a:gd name="connsiteX21" fmla="*/ 168462 w 308524"/>
                <a:gd name="connsiteY21" fmla="*/ 301783 h 3018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08524" h="301889">
                  <a:moveTo>
                    <a:pt x="309455" y="104725"/>
                  </a:moveTo>
                  <a:cubicBezTo>
                    <a:pt x="301493" y="64916"/>
                    <a:pt x="278270" y="37712"/>
                    <a:pt x="242110" y="20793"/>
                  </a:cubicBezTo>
                  <a:cubicBezTo>
                    <a:pt x="240783" y="18803"/>
                    <a:pt x="238461" y="17476"/>
                    <a:pt x="236138" y="16812"/>
                  </a:cubicBezTo>
                  <a:cubicBezTo>
                    <a:pt x="215238" y="7855"/>
                    <a:pt x="193675" y="1552"/>
                    <a:pt x="170784" y="2215"/>
                  </a:cubicBezTo>
                  <a:cubicBezTo>
                    <a:pt x="161827" y="3874"/>
                    <a:pt x="148225" y="225"/>
                    <a:pt x="143913" y="225"/>
                  </a:cubicBezTo>
                  <a:cubicBezTo>
                    <a:pt x="120027" y="-1102"/>
                    <a:pt x="96805" y="3542"/>
                    <a:pt x="74246" y="11504"/>
                  </a:cubicBezTo>
                  <a:cubicBezTo>
                    <a:pt x="49033" y="20462"/>
                    <a:pt x="29460" y="36385"/>
                    <a:pt x="14863" y="58612"/>
                  </a:cubicBezTo>
                  <a:cubicBezTo>
                    <a:pt x="4247" y="74536"/>
                    <a:pt x="1593" y="92451"/>
                    <a:pt x="598" y="111028"/>
                  </a:cubicBezTo>
                  <a:cubicBezTo>
                    <a:pt x="-1724" y="152497"/>
                    <a:pt x="1925" y="192638"/>
                    <a:pt x="25811" y="228467"/>
                  </a:cubicBezTo>
                  <a:cubicBezTo>
                    <a:pt x="39412" y="248704"/>
                    <a:pt x="54673" y="266286"/>
                    <a:pt x="74577" y="280551"/>
                  </a:cubicBezTo>
                  <a:cubicBezTo>
                    <a:pt x="93819" y="293821"/>
                    <a:pt x="114387" y="302447"/>
                    <a:pt x="137609" y="303774"/>
                  </a:cubicBezTo>
                  <a:cubicBezTo>
                    <a:pt x="147230" y="303774"/>
                    <a:pt x="157183" y="303774"/>
                    <a:pt x="166803" y="303774"/>
                  </a:cubicBezTo>
                  <a:cubicBezTo>
                    <a:pt x="166803" y="303774"/>
                    <a:pt x="166803" y="303442"/>
                    <a:pt x="167135" y="303442"/>
                  </a:cubicBezTo>
                  <a:cubicBezTo>
                    <a:pt x="167135" y="303442"/>
                    <a:pt x="167135" y="303774"/>
                    <a:pt x="166803" y="303774"/>
                  </a:cubicBezTo>
                  <a:cubicBezTo>
                    <a:pt x="168794" y="303774"/>
                    <a:pt x="170452" y="303774"/>
                    <a:pt x="172443" y="303774"/>
                  </a:cubicBezTo>
                  <a:cubicBezTo>
                    <a:pt x="194006" y="302115"/>
                    <a:pt x="214243" y="296807"/>
                    <a:pt x="232157" y="284201"/>
                  </a:cubicBezTo>
                  <a:cubicBezTo>
                    <a:pt x="262678" y="262637"/>
                    <a:pt x="284905" y="234107"/>
                    <a:pt x="300166" y="199937"/>
                  </a:cubicBezTo>
                  <a:cubicBezTo>
                    <a:pt x="307132" y="184013"/>
                    <a:pt x="307796" y="167094"/>
                    <a:pt x="310781" y="150506"/>
                  </a:cubicBezTo>
                  <a:cubicBezTo>
                    <a:pt x="311445" y="136573"/>
                    <a:pt x="309786" y="106384"/>
                    <a:pt x="309455" y="104725"/>
                  </a:cubicBezTo>
                  <a:close/>
                  <a:moveTo>
                    <a:pt x="168462" y="301783"/>
                  </a:moveTo>
                  <a:cubicBezTo>
                    <a:pt x="168130" y="302115"/>
                    <a:pt x="168130" y="302115"/>
                    <a:pt x="168462" y="301783"/>
                  </a:cubicBezTo>
                  <a:cubicBezTo>
                    <a:pt x="168130" y="302115"/>
                    <a:pt x="168130" y="302115"/>
                    <a:pt x="168462" y="301783"/>
                  </a:cubicBezTo>
                  <a:close/>
                </a:path>
              </a:pathLst>
            </a:custGeom>
            <a:solidFill>
              <a:srgbClr val="ED1C24"/>
            </a:solidFill>
            <a:ln w="3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3" name="Freeform: Shape 285">
              <a:extLst>
                <a:ext uri="{FF2B5EF4-FFF2-40B4-BE49-F238E27FC236}">
                  <a16:creationId xmlns:a16="http://schemas.microsoft.com/office/drawing/2014/main" id="{BFDCDB1D-6305-4E13-9D88-222CA1CF01FF}"/>
                </a:ext>
              </a:extLst>
            </p:cNvPr>
            <p:cNvSpPr/>
            <p:nvPr/>
          </p:nvSpPr>
          <p:spPr>
            <a:xfrm>
              <a:off x="3972795" y="4220164"/>
              <a:ext cx="142651" cy="281985"/>
            </a:xfrm>
            <a:custGeom>
              <a:avLst/>
              <a:gdLst>
                <a:gd name="connsiteX0" fmla="*/ 73980 w 142651"/>
                <a:gd name="connsiteY0" fmla="*/ 0 h 281985"/>
                <a:gd name="connsiteX1" fmla="*/ 141988 w 142651"/>
                <a:gd name="connsiteY1" fmla="*/ 84264 h 281985"/>
                <a:gd name="connsiteX2" fmla="*/ 143978 w 142651"/>
                <a:gd name="connsiteY2" fmla="*/ 129713 h 281985"/>
                <a:gd name="connsiteX3" fmla="*/ 133362 w 142651"/>
                <a:gd name="connsiteY3" fmla="*/ 179143 h 281985"/>
                <a:gd name="connsiteX4" fmla="*/ 65354 w 142651"/>
                <a:gd name="connsiteY4" fmla="*/ 263407 h 281985"/>
                <a:gd name="connsiteX5" fmla="*/ 5640 w 142651"/>
                <a:gd name="connsiteY5" fmla="*/ 282980 h 281985"/>
                <a:gd name="connsiteX6" fmla="*/ 0 w 142651"/>
                <a:gd name="connsiteY6" fmla="*/ 282980 h 281985"/>
                <a:gd name="connsiteX7" fmla="*/ 72321 w 142651"/>
                <a:gd name="connsiteY7" fmla="*/ 182461 h 281985"/>
                <a:gd name="connsiteX8" fmla="*/ 85591 w 142651"/>
                <a:gd name="connsiteY8" fmla="*/ 69003 h 281985"/>
                <a:gd name="connsiteX9" fmla="*/ 73980 w 142651"/>
                <a:gd name="connsiteY9" fmla="*/ 0 h 2819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2651" h="281985">
                  <a:moveTo>
                    <a:pt x="73980" y="0"/>
                  </a:moveTo>
                  <a:cubicBezTo>
                    <a:pt x="110472" y="16919"/>
                    <a:pt x="134026" y="44454"/>
                    <a:pt x="141988" y="84264"/>
                  </a:cubicBezTo>
                  <a:cubicBezTo>
                    <a:pt x="142320" y="85923"/>
                    <a:pt x="143978" y="116112"/>
                    <a:pt x="143978" y="129713"/>
                  </a:cubicBezTo>
                  <a:cubicBezTo>
                    <a:pt x="140993" y="146300"/>
                    <a:pt x="140661" y="163220"/>
                    <a:pt x="133362" y="179143"/>
                  </a:cubicBezTo>
                  <a:cubicBezTo>
                    <a:pt x="118102" y="213313"/>
                    <a:pt x="95875" y="241844"/>
                    <a:pt x="65354" y="263407"/>
                  </a:cubicBezTo>
                  <a:cubicBezTo>
                    <a:pt x="47440" y="276014"/>
                    <a:pt x="27203" y="281322"/>
                    <a:pt x="5640" y="282980"/>
                  </a:cubicBezTo>
                  <a:cubicBezTo>
                    <a:pt x="3649" y="282980"/>
                    <a:pt x="1990" y="282980"/>
                    <a:pt x="0" y="282980"/>
                  </a:cubicBezTo>
                  <a:cubicBezTo>
                    <a:pt x="2986" y="276345"/>
                    <a:pt x="58719" y="220280"/>
                    <a:pt x="72321" y="182461"/>
                  </a:cubicBezTo>
                  <a:cubicBezTo>
                    <a:pt x="85259" y="145637"/>
                    <a:pt x="88908" y="107818"/>
                    <a:pt x="85591" y="69003"/>
                  </a:cubicBezTo>
                  <a:cubicBezTo>
                    <a:pt x="83600" y="45449"/>
                    <a:pt x="78624" y="22891"/>
                    <a:pt x="73980" y="0"/>
                  </a:cubicBezTo>
                  <a:close/>
                </a:path>
              </a:pathLst>
            </a:custGeom>
            <a:solidFill>
              <a:srgbClr val="CF504F"/>
            </a:solidFill>
            <a:ln w="3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4" name="Freeform: Shape 286">
              <a:extLst>
                <a:ext uri="{FF2B5EF4-FFF2-40B4-BE49-F238E27FC236}">
                  <a16:creationId xmlns:a16="http://schemas.microsoft.com/office/drawing/2014/main" id="{0DF56EBC-8A05-4E3C-ABE0-96487601014A}"/>
                </a:ext>
              </a:extLst>
            </p:cNvPr>
            <p:cNvSpPr/>
            <p:nvPr/>
          </p:nvSpPr>
          <p:spPr>
            <a:xfrm>
              <a:off x="3885014" y="4061908"/>
              <a:ext cx="185778" cy="182461"/>
            </a:xfrm>
            <a:custGeom>
              <a:avLst/>
              <a:gdLst>
                <a:gd name="connsiteX0" fmla="*/ 176358 w 185778"/>
                <a:gd name="connsiteY0" fmla="*/ 32524 h 182460"/>
                <a:gd name="connsiteX1" fmla="*/ 105364 w 185778"/>
                <a:gd name="connsiteY1" fmla="*/ 76646 h 182460"/>
                <a:gd name="connsiteX2" fmla="*/ 95411 w 185778"/>
                <a:gd name="connsiteY2" fmla="*/ 90579 h 182460"/>
                <a:gd name="connsiteX3" fmla="*/ 93089 w 185778"/>
                <a:gd name="connsiteY3" fmla="*/ 78968 h 182460"/>
                <a:gd name="connsiteX4" fmla="*/ 11479 w 185778"/>
                <a:gd name="connsiteY4" fmla="*/ 1671 h 182460"/>
                <a:gd name="connsiteX5" fmla="*/ 532 w 185778"/>
                <a:gd name="connsiteY5" fmla="*/ 10297 h 182460"/>
                <a:gd name="connsiteX6" fmla="*/ 35697 w 185778"/>
                <a:gd name="connsiteY6" fmla="*/ 74656 h 182460"/>
                <a:gd name="connsiteX7" fmla="*/ 86454 w 185778"/>
                <a:gd name="connsiteY7" fmla="*/ 95887 h 182460"/>
                <a:gd name="connsiteX8" fmla="*/ 90435 w 185778"/>
                <a:gd name="connsiteY8" fmla="*/ 103186 h 182460"/>
                <a:gd name="connsiteX9" fmla="*/ 76502 w 185778"/>
                <a:gd name="connsiteY9" fmla="*/ 141669 h 182460"/>
                <a:gd name="connsiteX10" fmla="*/ 69867 w 185778"/>
                <a:gd name="connsiteY10" fmla="*/ 174511 h 182460"/>
                <a:gd name="connsiteX11" fmla="*/ 75838 w 185778"/>
                <a:gd name="connsiteY11" fmla="*/ 182805 h 182460"/>
                <a:gd name="connsiteX12" fmla="*/ 85127 w 185778"/>
                <a:gd name="connsiteY12" fmla="*/ 176834 h 182460"/>
                <a:gd name="connsiteX13" fmla="*/ 92757 w 185778"/>
                <a:gd name="connsiteY13" fmla="*/ 142664 h 182460"/>
                <a:gd name="connsiteX14" fmla="*/ 118302 w 185778"/>
                <a:gd name="connsiteY14" fmla="*/ 85935 h 182460"/>
                <a:gd name="connsiteX15" fmla="*/ 181334 w 185778"/>
                <a:gd name="connsiteY15" fmla="*/ 47784 h 182460"/>
                <a:gd name="connsiteX16" fmla="*/ 186642 w 185778"/>
                <a:gd name="connsiteY16" fmla="*/ 42476 h 182460"/>
                <a:gd name="connsiteX17" fmla="*/ 176358 w 185778"/>
                <a:gd name="connsiteY17" fmla="*/ 32524 h 1824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85778" h="182460">
                  <a:moveTo>
                    <a:pt x="176358" y="32524"/>
                  </a:moveTo>
                  <a:cubicBezTo>
                    <a:pt x="146500" y="37168"/>
                    <a:pt x="122615" y="51765"/>
                    <a:pt x="105364" y="76646"/>
                  </a:cubicBezTo>
                  <a:cubicBezTo>
                    <a:pt x="102046" y="81291"/>
                    <a:pt x="100056" y="86930"/>
                    <a:pt x="95411" y="90579"/>
                  </a:cubicBezTo>
                  <a:cubicBezTo>
                    <a:pt x="94748" y="86598"/>
                    <a:pt x="94084" y="82618"/>
                    <a:pt x="93089" y="78968"/>
                  </a:cubicBezTo>
                  <a:cubicBezTo>
                    <a:pt x="80151" y="38163"/>
                    <a:pt x="54938" y="9965"/>
                    <a:pt x="11479" y="1671"/>
                  </a:cubicBezTo>
                  <a:cubicBezTo>
                    <a:pt x="-464" y="-1315"/>
                    <a:pt x="-795" y="-1315"/>
                    <a:pt x="532" y="10297"/>
                  </a:cubicBezTo>
                  <a:cubicBezTo>
                    <a:pt x="3849" y="36173"/>
                    <a:pt x="14797" y="58400"/>
                    <a:pt x="35697" y="74656"/>
                  </a:cubicBezTo>
                  <a:cubicBezTo>
                    <a:pt x="50625" y="86267"/>
                    <a:pt x="67876" y="92570"/>
                    <a:pt x="86454" y="95887"/>
                  </a:cubicBezTo>
                  <a:cubicBezTo>
                    <a:pt x="91762" y="96883"/>
                    <a:pt x="93089" y="97878"/>
                    <a:pt x="90435" y="103186"/>
                  </a:cubicBezTo>
                  <a:cubicBezTo>
                    <a:pt x="84464" y="115460"/>
                    <a:pt x="80151" y="128399"/>
                    <a:pt x="76502" y="141669"/>
                  </a:cubicBezTo>
                  <a:cubicBezTo>
                    <a:pt x="74179" y="152616"/>
                    <a:pt x="71857" y="163564"/>
                    <a:pt x="69867" y="174511"/>
                  </a:cubicBezTo>
                  <a:cubicBezTo>
                    <a:pt x="68871" y="179488"/>
                    <a:pt x="69535" y="182473"/>
                    <a:pt x="75838" y="182805"/>
                  </a:cubicBezTo>
                  <a:cubicBezTo>
                    <a:pt x="80814" y="182805"/>
                    <a:pt x="84132" y="183469"/>
                    <a:pt x="85127" y="176834"/>
                  </a:cubicBezTo>
                  <a:cubicBezTo>
                    <a:pt x="86454" y="165223"/>
                    <a:pt x="89108" y="153611"/>
                    <a:pt x="92757" y="142664"/>
                  </a:cubicBezTo>
                  <a:cubicBezTo>
                    <a:pt x="98065" y="122427"/>
                    <a:pt x="106027" y="102854"/>
                    <a:pt x="118302" y="85935"/>
                  </a:cubicBezTo>
                  <a:cubicBezTo>
                    <a:pt x="133894" y="64371"/>
                    <a:pt x="154131" y="50438"/>
                    <a:pt x="181334" y="47784"/>
                  </a:cubicBezTo>
                  <a:cubicBezTo>
                    <a:pt x="184983" y="47452"/>
                    <a:pt x="186310" y="46457"/>
                    <a:pt x="186642" y="42476"/>
                  </a:cubicBezTo>
                  <a:cubicBezTo>
                    <a:pt x="187305" y="33851"/>
                    <a:pt x="184319" y="31197"/>
                    <a:pt x="176358" y="32524"/>
                  </a:cubicBezTo>
                  <a:close/>
                </a:path>
              </a:pathLst>
            </a:custGeom>
            <a:solidFill>
              <a:srgbClr val="47A267"/>
            </a:solidFill>
            <a:ln w="3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05" name="그룹 104">
            <a:extLst>
              <a:ext uri="{FF2B5EF4-FFF2-40B4-BE49-F238E27FC236}">
                <a16:creationId xmlns:a16="http://schemas.microsoft.com/office/drawing/2014/main" id="{B68B60E8-214E-4F34-B9E9-7786E714C837}"/>
              </a:ext>
            </a:extLst>
          </p:cNvPr>
          <p:cNvGrpSpPr/>
          <p:nvPr/>
        </p:nvGrpSpPr>
        <p:grpSpPr>
          <a:xfrm>
            <a:off x="8309683" y="4035304"/>
            <a:ext cx="1152954" cy="959152"/>
            <a:chOff x="881205" y="5028344"/>
            <a:chExt cx="1152954" cy="959152"/>
          </a:xfrm>
        </p:grpSpPr>
        <p:sp>
          <p:nvSpPr>
            <p:cNvPr id="106" name="Freeform: Shape 518">
              <a:extLst>
                <a:ext uri="{FF2B5EF4-FFF2-40B4-BE49-F238E27FC236}">
                  <a16:creationId xmlns:a16="http://schemas.microsoft.com/office/drawing/2014/main" id="{EEA16C54-B375-408E-9079-7A61405AFB7F}"/>
                </a:ext>
              </a:extLst>
            </p:cNvPr>
            <p:cNvSpPr/>
            <p:nvPr/>
          </p:nvSpPr>
          <p:spPr>
            <a:xfrm>
              <a:off x="971064" y="5668564"/>
              <a:ext cx="886032" cy="203837"/>
            </a:xfrm>
            <a:custGeom>
              <a:avLst/>
              <a:gdLst>
                <a:gd name="connsiteX0" fmla="*/ 1056006 w 3337030"/>
                <a:gd name="connsiteY0" fmla="*/ 752205 h 767703"/>
                <a:gd name="connsiteX1" fmla="*/ 1090584 w 3337030"/>
                <a:gd name="connsiteY1" fmla="*/ 761206 h 767703"/>
                <a:gd name="connsiteX2" fmla="*/ 1019927 w 3337030"/>
                <a:gd name="connsiteY2" fmla="*/ 761206 h 767703"/>
                <a:gd name="connsiteX3" fmla="*/ 1056006 w 3337030"/>
                <a:gd name="connsiteY3" fmla="*/ 752205 h 767703"/>
                <a:gd name="connsiteX4" fmla="*/ 932273 w 3337030"/>
                <a:gd name="connsiteY4" fmla="*/ 747038 h 767703"/>
                <a:gd name="connsiteX5" fmla="*/ 963934 w 3337030"/>
                <a:gd name="connsiteY5" fmla="*/ 758537 h 767703"/>
                <a:gd name="connsiteX6" fmla="*/ 902613 w 3337030"/>
                <a:gd name="connsiteY6" fmla="*/ 764536 h 767703"/>
                <a:gd name="connsiteX7" fmla="*/ 932273 w 3337030"/>
                <a:gd name="connsiteY7" fmla="*/ 747038 h 767703"/>
                <a:gd name="connsiteX8" fmla="*/ 1175312 w 3337030"/>
                <a:gd name="connsiteY8" fmla="*/ 744207 h 767703"/>
                <a:gd name="connsiteX9" fmla="*/ 1237887 w 3337030"/>
                <a:gd name="connsiteY9" fmla="*/ 758538 h 767703"/>
                <a:gd name="connsiteX10" fmla="*/ 1133235 w 3337030"/>
                <a:gd name="connsiteY10" fmla="*/ 763870 h 767703"/>
                <a:gd name="connsiteX11" fmla="*/ 1175312 w 3337030"/>
                <a:gd name="connsiteY11" fmla="*/ 744207 h 767703"/>
                <a:gd name="connsiteX12" fmla="*/ 1410395 w 3337030"/>
                <a:gd name="connsiteY12" fmla="*/ 722107 h 767703"/>
                <a:gd name="connsiteX13" fmla="*/ 1492507 w 3337030"/>
                <a:gd name="connsiteY13" fmla="*/ 736542 h 767703"/>
                <a:gd name="connsiteX14" fmla="*/ 1497840 w 3337030"/>
                <a:gd name="connsiteY14" fmla="*/ 745208 h 767703"/>
                <a:gd name="connsiteX15" fmla="*/ 1483175 w 3337030"/>
                <a:gd name="connsiteY15" fmla="*/ 759874 h 767703"/>
                <a:gd name="connsiteX16" fmla="*/ 1425851 w 3337030"/>
                <a:gd name="connsiteY16" fmla="*/ 767205 h 767703"/>
                <a:gd name="connsiteX17" fmla="*/ 1383858 w 3337030"/>
                <a:gd name="connsiteY17" fmla="*/ 763872 h 767703"/>
                <a:gd name="connsiteX18" fmla="*/ 1369195 w 3337030"/>
                <a:gd name="connsiteY18" fmla="*/ 748541 h 767703"/>
                <a:gd name="connsiteX19" fmla="*/ 1381858 w 3337030"/>
                <a:gd name="connsiteY19" fmla="*/ 729878 h 767703"/>
                <a:gd name="connsiteX20" fmla="*/ 1410395 w 3337030"/>
                <a:gd name="connsiteY20" fmla="*/ 722107 h 767703"/>
                <a:gd name="connsiteX21" fmla="*/ 1319309 w 3337030"/>
                <a:gd name="connsiteY21" fmla="*/ 721303 h 767703"/>
                <a:gd name="connsiteX22" fmla="*/ 1355865 w 3337030"/>
                <a:gd name="connsiteY22" fmla="*/ 751206 h 767703"/>
                <a:gd name="connsiteX23" fmla="*/ 1341866 w 3337030"/>
                <a:gd name="connsiteY23" fmla="*/ 764539 h 767703"/>
                <a:gd name="connsiteX24" fmla="*/ 1258548 w 3337030"/>
                <a:gd name="connsiteY24" fmla="*/ 763872 h 767703"/>
                <a:gd name="connsiteX25" fmla="*/ 1303875 w 3337030"/>
                <a:gd name="connsiteY25" fmla="*/ 723876 h 767703"/>
                <a:gd name="connsiteX26" fmla="*/ 1319309 w 3337030"/>
                <a:gd name="connsiteY26" fmla="*/ 721303 h 767703"/>
                <a:gd name="connsiteX27" fmla="*/ 1588951 w 3337030"/>
                <a:gd name="connsiteY27" fmla="*/ 714870 h 767703"/>
                <a:gd name="connsiteX28" fmla="*/ 1606490 w 3337030"/>
                <a:gd name="connsiteY28" fmla="*/ 724545 h 767703"/>
                <a:gd name="connsiteX29" fmla="*/ 1629822 w 3337030"/>
                <a:gd name="connsiteY29" fmla="*/ 721212 h 767703"/>
                <a:gd name="connsiteX30" fmla="*/ 1654484 w 3337030"/>
                <a:gd name="connsiteY30" fmla="*/ 729878 h 767703"/>
                <a:gd name="connsiteX31" fmla="*/ 1634485 w 3337030"/>
                <a:gd name="connsiteY31" fmla="*/ 754542 h 767703"/>
                <a:gd name="connsiteX32" fmla="*/ 1615822 w 3337030"/>
                <a:gd name="connsiteY32" fmla="*/ 754542 h 767703"/>
                <a:gd name="connsiteX33" fmla="*/ 1574495 w 3337030"/>
                <a:gd name="connsiteY33" fmla="*/ 761875 h 767703"/>
                <a:gd name="connsiteX34" fmla="*/ 1545166 w 3337030"/>
                <a:gd name="connsiteY34" fmla="*/ 765208 h 767703"/>
                <a:gd name="connsiteX35" fmla="*/ 1515171 w 3337030"/>
                <a:gd name="connsiteY35" fmla="*/ 748542 h 767703"/>
                <a:gd name="connsiteX36" fmla="*/ 1539834 w 3337030"/>
                <a:gd name="connsiteY36" fmla="*/ 729212 h 767703"/>
                <a:gd name="connsiteX37" fmla="*/ 1588951 w 3337030"/>
                <a:gd name="connsiteY37" fmla="*/ 714870 h 767703"/>
                <a:gd name="connsiteX38" fmla="*/ 1791789 w 3337030"/>
                <a:gd name="connsiteY38" fmla="*/ 707880 h 767703"/>
                <a:gd name="connsiteX39" fmla="*/ 1798455 w 3337030"/>
                <a:gd name="connsiteY39" fmla="*/ 722546 h 767703"/>
                <a:gd name="connsiteX40" fmla="*/ 1757128 w 3337030"/>
                <a:gd name="connsiteY40" fmla="*/ 747209 h 767703"/>
                <a:gd name="connsiteX41" fmla="*/ 1694472 w 3337030"/>
                <a:gd name="connsiteY41" fmla="*/ 751876 h 767703"/>
                <a:gd name="connsiteX42" fmla="*/ 1673810 w 3337030"/>
                <a:gd name="connsiteY42" fmla="*/ 741876 h 767703"/>
                <a:gd name="connsiteX43" fmla="*/ 1683140 w 3337030"/>
                <a:gd name="connsiteY43" fmla="*/ 718546 h 767703"/>
                <a:gd name="connsiteX44" fmla="*/ 1791789 w 3337030"/>
                <a:gd name="connsiteY44" fmla="*/ 707880 h 767703"/>
                <a:gd name="connsiteX45" fmla="*/ 1862445 w 3337030"/>
                <a:gd name="connsiteY45" fmla="*/ 689881 h 767703"/>
                <a:gd name="connsiteX46" fmla="*/ 1918436 w 3337030"/>
                <a:gd name="connsiteY46" fmla="*/ 699880 h 767703"/>
                <a:gd name="connsiteX47" fmla="*/ 1933768 w 3337030"/>
                <a:gd name="connsiteY47" fmla="*/ 711879 h 767703"/>
                <a:gd name="connsiteX48" fmla="*/ 1920436 w 3337030"/>
                <a:gd name="connsiteY48" fmla="*/ 721209 h 767703"/>
                <a:gd name="connsiteX49" fmla="*/ 1831116 w 3337030"/>
                <a:gd name="connsiteY49" fmla="*/ 742540 h 767703"/>
                <a:gd name="connsiteX50" fmla="*/ 1815118 w 3337030"/>
                <a:gd name="connsiteY50" fmla="*/ 728541 h 767703"/>
                <a:gd name="connsiteX51" fmla="*/ 1862445 w 3337030"/>
                <a:gd name="connsiteY51" fmla="*/ 689881 h 767703"/>
                <a:gd name="connsiteX52" fmla="*/ 2016752 w 3337030"/>
                <a:gd name="connsiteY52" fmla="*/ 675218 h 767703"/>
                <a:gd name="connsiteX53" fmla="*/ 2081740 w 3337030"/>
                <a:gd name="connsiteY53" fmla="*/ 684551 h 767703"/>
                <a:gd name="connsiteX54" fmla="*/ 1963761 w 3337030"/>
                <a:gd name="connsiteY54" fmla="*/ 716547 h 767703"/>
                <a:gd name="connsiteX55" fmla="*/ 1961761 w 3337030"/>
                <a:gd name="connsiteY55" fmla="*/ 699882 h 767703"/>
                <a:gd name="connsiteX56" fmla="*/ 2016752 w 3337030"/>
                <a:gd name="connsiteY56" fmla="*/ 675218 h 767703"/>
                <a:gd name="connsiteX57" fmla="*/ 2185308 w 3337030"/>
                <a:gd name="connsiteY57" fmla="*/ 649515 h 767703"/>
                <a:gd name="connsiteX58" fmla="*/ 2211055 w 3337030"/>
                <a:gd name="connsiteY58" fmla="*/ 655890 h 767703"/>
                <a:gd name="connsiteX59" fmla="*/ 2105070 w 3337030"/>
                <a:gd name="connsiteY59" fmla="*/ 685887 h 767703"/>
                <a:gd name="connsiteX60" fmla="*/ 2185308 w 3337030"/>
                <a:gd name="connsiteY60" fmla="*/ 649515 h 767703"/>
                <a:gd name="connsiteX61" fmla="*/ 829944 w 3337030"/>
                <a:gd name="connsiteY61" fmla="*/ 625176 h 767703"/>
                <a:gd name="connsiteX62" fmla="*/ 849951 w 3337030"/>
                <a:gd name="connsiteY62" fmla="*/ 625895 h 767703"/>
                <a:gd name="connsiteX63" fmla="*/ 861283 w 3337030"/>
                <a:gd name="connsiteY63" fmla="*/ 631228 h 767703"/>
                <a:gd name="connsiteX64" fmla="*/ 901277 w 3337030"/>
                <a:gd name="connsiteY64" fmla="*/ 649224 h 767703"/>
                <a:gd name="connsiteX65" fmla="*/ 907941 w 3337030"/>
                <a:gd name="connsiteY65" fmla="*/ 721212 h 767703"/>
                <a:gd name="connsiteX66" fmla="*/ 863950 w 3337030"/>
                <a:gd name="connsiteY66" fmla="*/ 748540 h 767703"/>
                <a:gd name="connsiteX67" fmla="*/ 781296 w 3337030"/>
                <a:gd name="connsiteY67" fmla="*/ 657889 h 767703"/>
                <a:gd name="connsiteX68" fmla="*/ 829944 w 3337030"/>
                <a:gd name="connsiteY68" fmla="*/ 625176 h 767703"/>
                <a:gd name="connsiteX69" fmla="*/ 704926 w 3337030"/>
                <a:gd name="connsiteY69" fmla="*/ 618562 h 767703"/>
                <a:gd name="connsiteX70" fmla="*/ 722642 w 3337030"/>
                <a:gd name="connsiteY70" fmla="*/ 621895 h 767703"/>
                <a:gd name="connsiteX71" fmla="*/ 766636 w 3337030"/>
                <a:gd name="connsiteY71" fmla="*/ 672552 h 767703"/>
                <a:gd name="connsiteX72" fmla="*/ 768636 w 3337030"/>
                <a:gd name="connsiteY72" fmla="*/ 693883 h 767703"/>
                <a:gd name="connsiteX73" fmla="*/ 732641 w 3337030"/>
                <a:gd name="connsiteY73" fmla="*/ 739874 h 767703"/>
                <a:gd name="connsiteX74" fmla="*/ 661984 w 3337030"/>
                <a:gd name="connsiteY74" fmla="*/ 696550 h 767703"/>
                <a:gd name="connsiteX75" fmla="*/ 662650 w 3337030"/>
                <a:gd name="connsiteY75" fmla="*/ 642557 h 767703"/>
                <a:gd name="connsiteX76" fmla="*/ 704926 w 3337030"/>
                <a:gd name="connsiteY76" fmla="*/ 618562 h 767703"/>
                <a:gd name="connsiteX77" fmla="*/ 981568 w 3337030"/>
                <a:gd name="connsiteY77" fmla="*/ 617894 h 767703"/>
                <a:gd name="connsiteX78" fmla="*/ 1030593 w 3337030"/>
                <a:gd name="connsiteY78" fmla="*/ 665886 h 767703"/>
                <a:gd name="connsiteX79" fmla="*/ 1037259 w 3337030"/>
                <a:gd name="connsiteY79" fmla="*/ 708546 h 767703"/>
                <a:gd name="connsiteX80" fmla="*/ 1006595 w 3337030"/>
                <a:gd name="connsiteY80" fmla="*/ 738541 h 767703"/>
                <a:gd name="connsiteX81" fmla="*/ 923276 w 3337030"/>
                <a:gd name="connsiteY81" fmla="*/ 693881 h 767703"/>
                <a:gd name="connsiteX82" fmla="*/ 951271 w 3337030"/>
                <a:gd name="connsiteY82" fmla="*/ 626559 h 767703"/>
                <a:gd name="connsiteX83" fmla="*/ 981568 w 3337030"/>
                <a:gd name="connsiteY83" fmla="*/ 617894 h 767703"/>
                <a:gd name="connsiteX84" fmla="*/ 1111244 w 3337030"/>
                <a:gd name="connsiteY84" fmla="*/ 613229 h 767703"/>
                <a:gd name="connsiteX85" fmla="*/ 1145905 w 3337030"/>
                <a:gd name="connsiteY85" fmla="*/ 643226 h 767703"/>
                <a:gd name="connsiteX86" fmla="*/ 1152570 w 3337030"/>
                <a:gd name="connsiteY86" fmla="*/ 691217 h 767703"/>
                <a:gd name="connsiteX87" fmla="*/ 1116575 w 3337030"/>
                <a:gd name="connsiteY87" fmla="*/ 737876 h 767703"/>
                <a:gd name="connsiteX88" fmla="*/ 1067250 w 3337030"/>
                <a:gd name="connsiteY88" fmla="*/ 712546 h 767703"/>
                <a:gd name="connsiteX89" fmla="*/ 1041254 w 3337030"/>
                <a:gd name="connsiteY89" fmla="*/ 657222 h 767703"/>
                <a:gd name="connsiteX90" fmla="*/ 1063250 w 3337030"/>
                <a:gd name="connsiteY90" fmla="*/ 621895 h 767703"/>
                <a:gd name="connsiteX91" fmla="*/ 1111244 w 3337030"/>
                <a:gd name="connsiteY91" fmla="*/ 613229 h 767703"/>
                <a:gd name="connsiteX92" fmla="*/ 456686 w 3337030"/>
                <a:gd name="connsiteY92" fmla="*/ 609896 h 767703"/>
                <a:gd name="connsiteX93" fmla="*/ 522011 w 3337030"/>
                <a:gd name="connsiteY93" fmla="*/ 679886 h 767703"/>
                <a:gd name="connsiteX94" fmla="*/ 494680 w 3337030"/>
                <a:gd name="connsiteY94" fmla="*/ 711214 h 767703"/>
                <a:gd name="connsiteX95" fmla="*/ 410028 w 3337030"/>
                <a:gd name="connsiteY95" fmla="*/ 646557 h 767703"/>
                <a:gd name="connsiteX96" fmla="*/ 456686 w 3337030"/>
                <a:gd name="connsiteY96" fmla="*/ 609896 h 767703"/>
                <a:gd name="connsiteX97" fmla="*/ 1232552 w 3337030"/>
                <a:gd name="connsiteY97" fmla="*/ 607232 h 767703"/>
                <a:gd name="connsiteX98" fmla="*/ 1283211 w 3337030"/>
                <a:gd name="connsiteY98" fmla="*/ 662556 h 767703"/>
                <a:gd name="connsiteX99" fmla="*/ 1284545 w 3337030"/>
                <a:gd name="connsiteY99" fmla="*/ 681886 h 767703"/>
                <a:gd name="connsiteX100" fmla="*/ 1249217 w 3337030"/>
                <a:gd name="connsiteY100" fmla="*/ 725213 h 767703"/>
                <a:gd name="connsiteX101" fmla="*/ 1161899 w 3337030"/>
                <a:gd name="connsiteY101" fmla="*/ 658557 h 767703"/>
                <a:gd name="connsiteX102" fmla="*/ 1189229 w 3337030"/>
                <a:gd name="connsiteY102" fmla="*/ 621229 h 767703"/>
                <a:gd name="connsiteX103" fmla="*/ 1232552 w 3337030"/>
                <a:gd name="connsiteY103" fmla="*/ 607232 h 767703"/>
                <a:gd name="connsiteX104" fmla="*/ 1380945 w 3337030"/>
                <a:gd name="connsiteY104" fmla="*/ 607209 h 767703"/>
                <a:gd name="connsiteX105" fmla="*/ 1413189 w 3337030"/>
                <a:gd name="connsiteY105" fmla="*/ 653889 h 767703"/>
                <a:gd name="connsiteX106" fmla="*/ 1374531 w 3337030"/>
                <a:gd name="connsiteY106" fmla="*/ 712548 h 767703"/>
                <a:gd name="connsiteX107" fmla="*/ 1291876 w 3337030"/>
                <a:gd name="connsiteY107" fmla="*/ 639225 h 767703"/>
                <a:gd name="connsiteX108" fmla="*/ 1350533 w 3337030"/>
                <a:gd name="connsiteY108" fmla="*/ 607897 h 767703"/>
                <a:gd name="connsiteX109" fmla="*/ 1380945 w 3337030"/>
                <a:gd name="connsiteY109" fmla="*/ 607209 h 767703"/>
                <a:gd name="connsiteX110" fmla="*/ 579999 w 3337030"/>
                <a:gd name="connsiteY110" fmla="*/ 604564 h 767703"/>
                <a:gd name="connsiteX111" fmla="*/ 599995 w 3337030"/>
                <a:gd name="connsiteY111" fmla="*/ 623227 h 767703"/>
                <a:gd name="connsiteX112" fmla="*/ 643989 w 3337030"/>
                <a:gd name="connsiteY112" fmla="*/ 704547 h 767703"/>
                <a:gd name="connsiteX113" fmla="*/ 624659 w 3337030"/>
                <a:gd name="connsiteY113" fmla="*/ 731209 h 767703"/>
                <a:gd name="connsiteX114" fmla="*/ 540005 w 3337030"/>
                <a:gd name="connsiteY114" fmla="*/ 637225 h 767703"/>
                <a:gd name="connsiteX115" fmla="*/ 558003 w 3337030"/>
                <a:gd name="connsiteY115" fmla="*/ 625893 h 767703"/>
                <a:gd name="connsiteX116" fmla="*/ 575999 w 3337030"/>
                <a:gd name="connsiteY116" fmla="*/ 608563 h 767703"/>
                <a:gd name="connsiteX117" fmla="*/ 579999 w 3337030"/>
                <a:gd name="connsiteY117" fmla="*/ 604564 h 767703"/>
                <a:gd name="connsiteX118" fmla="*/ 323294 w 3337030"/>
                <a:gd name="connsiteY118" fmla="*/ 601314 h 767703"/>
                <a:gd name="connsiteX119" fmla="*/ 353371 w 3337030"/>
                <a:gd name="connsiteY119" fmla="*/ 605897 h 767703"/>
                <a:gd name="connsiteX120" fmla="*/ 394697 w 3337030"/>
                <a:gd name="connsiteY120" fmla="*/ 657222 h 767703"/>
                <a:gd name="connsiteX121" fmla="*/ 426692 w 3337030"/>
                <a:gd name="connsiteY121" fmla="*/ 718548 h 767703"/>
                <a:gd name="connsiteX122" fmla="*/ 286049 w 3337030"/>
                <a:gd name="connsiteY122" fmla="*/ 657889 h 767703"/>
                <a:gd name="connsiteX123" fmla="*/ 268720 w 3337030"/>
                <a:gd name="connsiteY123" fmla="*/ 627893 h 767703"/>
                <a:gd name="connsiteX124" fmla="*/ 294715 w 3337030"/>
                <a:gd name="connsiteY124" fmla="*/ 609230 h 767703"/>
                <a:gd name="connsiteX125" fmla="*/ 323294 w 3337030"/>
                <a:gd name="connsiteY125" fmla="*/ 601314 h 767703"/>
                <a:gd name="connsiteX126" fmla="*/ 1648767 w 3337030"/>
                <a:gd name="connsiteY126" fmla="*/ 591232 h 767703"/>
                <a:gd name="connsiteX127" fmla="*/ 1674479 w 3337030"/>
                <a:gd name="connsiteY127" fmla="*/ 596565 h 767703"/>
                <a:gd name="connsiteX128" fmla="*/ 1718472 w 3337030"/>
                <a:gd name="connsiteY128" fmla="*/ 683884 h 767703"/>
                <a:gd name="connsiteX129" fmla="*/ 1709807 w 3337030"/>
                <a:gd name="connsiteY129" fmla="*/ 691217 h 767703"/>
                <a:gd name="connsiteX130" fmla="*/ 1641820 w 3337030"/>
                <a:gd name="connsiteY130" fmla="*/ 705216 h 767703"/>
                <a:gd name="connsiteX131" fmla="*/ 1571164 w 3337030"/>
                <a:gd name="connsiteY131" fmla="*/ 619227 h 767703"/>
                <a:gd name="connsiteX132" fmla="*/ 1576495 w 3337030"/>
                <a:gd name="connsiteY132" fmla="*/ 609230 h 767703"/>
                <a:gd name="connsiteX133" fmla="*/ 1648767 w 3337030"/>
                <a:gd name="connsiteY133" fmla="*/ 591232 h 767703"/>
                <a:gd name="connsiteX134" fmla="*/ 1480426 w 3337030"/>
                <a:gd name="connsiteY134" fmla="*/ 583322 h 767703"/>
                <a:gd name="connsiteX135" fmla="*/ 1506832 w 3337030"/>
                <a:gd name="connsiteY135" fmla="*/ 587297 h 767703"/>
                <a:gd name="connsiteX136" fmla="*/ 1557169 w 3337030"/>
                <a:gd name="connsiteY136" fmla="*/ 645224 h 767703"/>
                <a:gd name="connsiteX137" fmla="*/ 1563834 w 3337030"/>
                <a:gd name="connsiteY137" fmla="*/ 675219 h 767703"/>
                <a:gd name="connsiteX138" fmla="*/ 1538504 w 3337030"/>
                <a:gd name="connsiteY138" fmla="*/ 711213 h 767703"/>
                <a:gd name="connsiteX139" fmla="*/ 1498510 w 3337030"/>
                <a:gd name="connsiteY139" fmla="*/ 711213 h 767703"/>
                <a:gd name="connsiteX140" fmla="*/ 1427190 w 3337030"/>
                <a:gd name="connsiteY140" fmla="*/ 647224 h 767703"/>
                <a:gd name="connsiteX141" fmla="*/ 1445852 w 3337030"/>
                <a:gd name="connsiteY141" fmla="*/ 611230 h 767703"/>
                <a:gd name="connsiteX142" fmla="*/ 1464433 w 3337030"/>
                <a:gd name="connsiteY142" fmla="*/ 598982 h 767703"/>
                <a:gd name="connsiteX143" fmla="*/ 1479847 w 3337030"/>
                <a:gd name="connsiteY143" fmla="*/ 583235 h 767703"/>
                <a:gd name="connsiteX144" fmla="*/ 1480514 w 3337030"/>
                <a:gd name="connsiteY144" fmla="*/ 583235 h 767703"/>
                <a:gd name="connsiteX145" fmla="*/ 1480426 w 3337030"/>
                <a:gd name="connsiteY145" fmla="*/ 583322 h 767703"/>
                <a:gd name="connsiteX146" fmla="*/ 193764 w 3337030"/>
                <a:gd name="connsiteY146" fmla="*/ 573298 h 767703"/>
                <a:gd name="connsiteX147" fmla="*/ 200732 w 3337030"/>
                <a:gd name="connsiteY147" fmla="*/ 573902 h 767703"/>
                <a:gd name="connsiteX148" fmla="*/ 246726 w 3337030"/>
                <a:gd name="connsiteY148" fmla="*/ 617896 h 767703"/>
                <a:gd name="connsiteX149" fmla="*/ 210065 w 3337030"/>
                <a:gd name="connsiteY149" fmla="*/ 652558 h 767703"/>
                <a:gd name="connsiteX150" fmla="*/ 154072 w 3337030"/>
                <a:gd name="connsiteY150" fmla="*/ 631893 h 767703"/>
                <a:gd name="connsiteX151" fmla="*/ 140742 w 3337030"/>
                <a:gd name="connsiteY151" fmla="*/ 609230 h 767703"/>
                <a:gd name="connsiteX152" fmla="*/ 160071 w 3337030"/>
                <a:gd name="connsiteY152" fmla="*/ 593898 h 767703"/>
                <a:gd name="connsiteX153" fmla="*/ 174736 w 3337030"/>
                <a:gd name="connsiteY153" fmla="*/ 589232 h 767703"/>
                <a:gd name="connsiteX154" fmla="*/ 193764 w 3337030"/>
                <a:gd name="connsiteY154" fmla="*/ 573298 h 767703"/>
                <a:gd name="connsiteX155" fmla="*/ 1783125 w 3337030"/>
                <a:gd name="connsiteY155" fmla="*/ 571236 h 767703"/>
                <a:gd name="connsiteX156" fmla="*/ 1831785 w 3337030"/>
                <a:gd name="connsiteY156" fmla="*/ 586568 h 767703"/>
                <a:gd name="connsiteX157" fmla="*/ 1851114 w 3337030"/>
                <a:gd name="connsiteY157" fmla="*/ 624563 h 767703"/>
                <a:gd name="connsiteX158" fmla="*/ 1858447 w 3337030"/>
                <a:gd name="connsiteY158" fmla="*/ 640559 h 767703"/>
                <a:gd name="connsiteX159" fmla="*/ 1843784 w 3337030"/>
                <a:gd name="connsiteY159" fmla="*/ 677887 h 767703"/>
                <a:gd name="connsiteX160" fmla="*/ 1792457 w 3337030"/>
                <a:gd name="connsiteY160" fmla="*/ 687886 h 767703"/>
                <a:gd name="connsiteX161" fmla="*/ 1723134 w 3337030"/>
                <a:gd name="connsiteY161" fmla="*/ 607231 h 767703"/>
                <a:gd name="connsiteX162" fmla="*/ 1783125 w 3337030"/>
                <a:gd name="connsiteY162" fmla="*/ 571236 h 767703"/>
                <a:gd name="connsiteX163" fmla="*/ 1952428 w 3337030"/>
                <a:gd name="connsiteY163" fmla="*/ 563906 h 767703"/>
                <a:gd name="connsiteX164" fmla="*/ 1997088 w 3337030"/>
                <a:gd name="connsiteY164" fmla="*/ 625896 h 767703"/>
                <a:gd name="connsiteX165" fmla="*/ 1984423 w 3337030"/>
                <a:gd name="connsiteY165" fmla="*/ 667890 h 767703"/>
                <a:gd name="connsiteX166" fmla="*/ 1901104 w 3337030"/>
                <a:gd name="connsiteY166" fmla="*/ 677221 h 767703"/>
                <a:gd name="connsiteX167" fmla="*/ 1873776 w 3337030"/>
                <a:gd name="connsiteY167" fmla="*/ 599234 h 767703"/>
                <a:gd name="connsiteX168" fmla="*/ 1952428 w 3337030"/>
                <a:gd name="connsiteY168" fmla="*/ 563906 h 767703"/>
                <a:gd name="connsiteX169" fmla="*/ 2125068 w 3337030"/>
                <a:gd name="connsiteY169" fmla="*/ 551907 h 767703"/>
                <a:gd name="connsiteX170" fmla="*/ 2133734 w 3337030"/>
                <a:gd name="connsiteY170" fmla="*/ 563237 h 767703"/>
                <a:gd name="connsiteX171" fmla="*/ 2070410 w 3337030"/>
                <a:gd name="connsiteY171" fmla="*/ 656558 h 767703"/>
                <a:gd name="connsiteX172" fmla="*/ 2009085 w 3337030"/>
                <a:gd name="connsiteY172" fmla="*/ 591901 h 767703"/>
                <a:gd name="connsiteX173" fmla="*/ 2018417 w 3337030"/>
                <a:gd name="connsiteY173" fmla="*/ 569903 h 767703"/>
                <a:gd name="connsiteX174" fmla="*/ 2125068 w 3337030"/>
                <a:gd name="connsiteY174" fmla="*/ 551907 h 767703"/>
                <a:gd name="connsiteX175" fmla="*/ 42089 w 3337030"/>
                <a:gd name="connsiteY175" fmla="*/ 545908 h 767703"/>
                <a:gd name="connsiteX176" fmla="*/ 104079 w 3337030"/>
                <a:gd name="connsiteY176" fmla="*/ 592569 h 767703"/>
                <a:gd name="connsiteX177" fmla="*/ 121411 w 3337030"/>
                <a:gd name="connsiteY177" fmla="*/ 607899 h 767703"/>
                <a:gd name="connsiteX178" fmla="*/ 96749 w 3337030"/>
                <a:gd name="connsiteY178" fmla="*/ 625230 h 767703"/>
                <a:gd name="connsiteX179" fmla="*/ 42089 w 3337030"/>
                <a:gd name="connsiteY179" fmla="*/ 545908 h 767703"/>
                <a:gd name="connsiteX180" fmla="*/ 2219716 w 3337030"/>
                <a:gd name="connsiteY180" fmla="*/ 515246 h 767703"/>
                <a:gd name="connsiteX181" fmla="*/ 2286372 w 3337030"/>
                <a:gd name="connsiteY181" fmla="*/ 581235 h 767703"/>
                <a:gd name="connsiteX182" fmla="*/ 2231048 w 3337030"/>
                <a:gd name="connsiteY182" fmla="*/ 635225 h 767703"/>
                <a:gd name="connsiteX183" fmla="*/ 2157060 w 3337030"/>
                <a:gd name="connsiteY183" fmla="*/ 568569 h 767703"/>
                <a:gd name="connsiteX184" fmla="*/ 2219716 w 3337030"/>
                <a:gd name="connsiteY184" fmla="*/ 515246 h 767703"/>
                <a:gd name="connsiteX185" fmla="*/ 2385772 w 3337030"/>
                <a:gd name="connsiteY185" fmla="*/ 499081 h 767703"/>
                <a:gd name="connsiteX186" fmla="*/ 2417016 w 3337030"/>
                <a:gd name="connsiteY186" fmla="*/ 509247 h 767703"/>
                <a:gd name="connsiteX187" fmla="*/ 2431681 w 3337030"/>
                <a:gd name="connsiteY187" fmla="*/ 557239 h 767703"/>
                <a:gd name="connsiteX188" fmla="*/ 2376358 w 3337030"/>
                <a:gd name="connsiteY188" fmla="*/ 605899 h 767703"/>
                <a:gd name="connsiteX189" fmla="*/ 2323032 w 3337030"/>
                <a:gd name="connsiteY189" fmla="*/ 605899 h 767703"/>
                <a:gd name="connsiteX190" fmla="*/ 2303036 w 3337030"/>
                <a:gd name="connsiteY190" fmla="*/ 548575 h 767703"/>
                <a:gd name="connsiteX191" fmla="*/ 2353027 w 3337030"/>
                <a:gd name="connsiteY191" fmla="*/ 499914 h 767703"/>
                <a:gd name="connsiteX192" fmla="*/ 2385772 w 3337030"/>
                <a:gd name="connsiteY192" fmla="*/ 499081 h 767703"/>
                <a:gd name="connsiteX193" fmla="*/ 490014 w 3337030"/>
                <a:gd name="connsiteY193" fmla="*/ 495915 h 767703"/>
                <a:gd name="connsiteX194" fmla="*/ 526676 w 3337030"/>
                <a:gd name="connsiteY194" fmla="*/ 497248 h 767703"/>
                <a:gd name="connsiteX195" fmla="*/ 561337 w 3337030"/>
                <a:gd name="connsiteY195" fmla="*/ 543907 h 767703"/>
                <a:gd name="connsiteX196" fmla="*/ 580000 w 3337030"/>
                <a:gd name="connsiteY196" fmla="*/ 603899 h 767703"/>
                <a:gd name="connsiteX197" fmla="*/ 576000 w 3337030"/>
                <a:gd name="connsiteY197" fmla="*/ 607899 h 767703"/>
                <a:gd name="connsiteX198" fmla="*/ 524009 w 3337030"/>
                <a:gd name="connsiteY198" fmla="*/ 607232 h 767703"/>
                <a:gd name="connsiteX199" fmla="*/ 467352 w 3337030"/>
                <a:gd name="connsiteY199" fmla="*/ 509247 h 767703"/>
                <a:gd name="connsiteX200" fmla="*/ 490014 w 3337030"/>
                <a:gd name="connsiteY200" fmla="*/ 495915 h 767703"/>
                <a:gd name="connsiteX201" fmla="*/ 98748 w 3337030"/>
                <a:gd name="connsiteY201" fmla="*/ 495417 h 767703"/>
                <a:gd name="connsiteX202" fmla="*/ 126744 w 3337030"/>
                <a:gd name="connsiteY202" fmla="*/ 507247 h 767703"/>
                <a:gd name="connsiteX203" fmla="*/ 164738 w 3337030"/>
                <a:gd name="connsiteY203" fmla="*/ 515913 h 767703"/>
                <a:gd name="connsiteX204" fmla="*/ 190734 w 3337030"/>
                <a:gd name="connsiteY204" fmla="*/ 543909 h 767703"/>
                <a:gd name="connsiteX205" fmla="*/ 160738 w 3337030"/>
                <a:gd name="connsiteY205" fmla="*/ 575904 h 767703"/>
                <a:gd name="connsiteX206" fmla="*/ 58754 w 3337030"/>
                <a:gd name="connsiteY206" fmla="*/ 534576 h 767703"/>
                <a:gd name="connsiteX207" fmla="*/ 68753 w 3337030"/>
                <a:gd name="connsiteY207" fmla="*/ 502581 h 767703"/>
                <a:gd name="connsiteX208" fmla="*/ 98748 w 3337030"/>
                <a:gd name="connsiteY208" fmla="*/ 495417 h 767703"/>
                <a:gd name="connsiteX209" fmla="*/ 396031 w 3337030"/>
                <a:gd name="connsiteY209" fmla="*/ 493915 h 767703"/>
                <a:gd name="connsiteX210" fmla="*/ 435358 w 3337030"/>
                <a:gd name="connsiteY210" fmla="*/ 502581 h 767703"/>
                <a:gd name="connsiteX211" fmla="*/ 441358 w 3337030"/>
                <a:gd name="connsiteY211" fmla="*/ 503914 h 767703"/>
                <a:gd name="connsiteX212" fmla="*/ 450688 w 3337030"/>
                <a:gd name="connsiteY212" fmla="*/ 580568 h 767703"/>
                <a:gd name="connsiteX213" fmla="*/ 408696 w 3337030"/>
                <a:gd name="connsiteY213" fmla="*/ 601899 h 767703"/>
                <a:gd name="connsiteX214" fmla="*/ 325376 w 3337030"/>
                <a:gd name="connsiteY214" fmla="*/ 529243 h 767703"/>
                <a:gd name="connsiteX215" fmla="*/ 339375 w 3337030"/>
                <a:gd name="connsiteY215" fmla="*/ 505914 h 767703"/>
                <a:gd name="connsiteX216" fmla="*/ 396031 w 3337030"/>
                <a:gd name="connsiteY216" fmla="*/ 493915 h 767703"/>
                <a:gd name="connsiteX217" fmla="*/ 752877 w 3337030"/>
                <a:gd name="connsiteY217" fmla="*/ 489138 h 767703"/>
                <a:gd name="connsiteX218" fmla="*/ 821959 w 3337030"/>
                <a:gd name="connsiteY218" fmla="*/ 547908 h 767703"/>
                <a:gd name="connsiteX219" fmla="*/ 736640 w 3337030"/>
                <a:gd name="connsiteY219" fmla="*/ 611897 h 767703"/>
                <a:gd name="connsiteX220" fmla="*/ 723308 w 3337030"/>
                <a:gd name="connsiteY220" fmla="*/ 595901 h 767703"/>
                <a:gd name="connsiteX221" fmla="*/ 710644 w 3337030"/>
                <a:gd name="connsiteY221" fmla="*/ 520579 h 767703"/>
                <a:gd name="connsiteX222" fmla="*/ 721976 w 3337030"/>
                <a:gd name="connsiteY222" fmla="*/ 494584 h 767703"/>
                <a:gd name="connsiteX223" fmla="*/ 752877 w 3337030"/>
                <a:gd name="connsiteY223" fmla="*/ 489138 h 767703"/>
                <a:gd name="connsiteX224" fmla="*/ 644977 w 3337030"/>
                <a:gd name="connsiteY224" fmla="*/ 486105 h 767703"/>
                <a:gd name="connsiteX225" fmla="*/ 663318 w 3337030"/>
                <a:gd name="connsiteY225" fmla="*/ 493916 h 767703"/>
                <a:gd name="connsiteX226" fmla="*/ 700647 w 3337030"/>
                <a:gd name="connsiteY226" fmla="*/ 591234 h 767703"/>
                <a:gd name="connsiteX227" fmla="*/ 669984 w 3337030"/>
                <a:gd name="connsiteY227" fmla="*/ 618563 h 767703"/>
                <a:gd name="connsiteX228" fmla="*/ 587998 w 3337030"/>
                <a:gd name="connsiteY228" fmla="*/ 535910 h 767703"/>
                <a:gd name="connsiteX229" fmla="*/ 605328 w 3337030"/>
                <a:gd name="connsiteY229" fmla="*/ 497915 h 767703"/>
                <a:gd name="connsiteX230" fmla="*/ 644977 w 3337030"/>
                <a:gd name="connsiteY230" fmla="*/ 486105 h 767703"/>
                <a:gd name="connsiteX231" fmla="*/ 901946 w 3337030"/>
                <a:gd name="connsiteY231" fmla="*/ 477919 h 767703"/>
                <a:gd name="connsiteX232" fmla="*/ 969270 w 3337030"/>
                <a:gd name="connsiteY232" fmla="*/ 575237 h 767703"/>
                <a:gd name="connsiteX233" fmla="*/ 917279 w 3337030"/>
                <a:gd name="connsiteY233" fmla="*/ 619231 h 767703"/>
                <a:gd name="connsiteX234" fmla="*/ 834623 w 3337030"/>
                <a:gd name="connsiteY234" fmla="*/ 551908 h 767703"/>
                <a:gd name="connsiteX235" fmla="*/ 901946 w 3337030"/>
                <a:gd name="connsiteY235" fmla="*/ 477919 h 767703"/>
                <a:gd name="connsiteX236" fmla="*/ 1014146 w 3337030"/>
                <a:gd name="connsiteY236" fmla="*/ 468378 h 767703"/>
                <a:gd name="connsiteX237" fmla="*/ 1081915 w 3337030"/>
                <a:gd name="connsiteY237" fmla="*/ 515246 h 767703"/>
                <a:gd name="connsiteX238" fmla="*/ 1100580 w 3337030"/>
                <a:gd name="connsiteY238" fmla="*/ 576570 h 767703"/>
                <a:gd name="connsiteX239" fmla="*/ 1085248 w 3337030"/>
                <a:gd name="connsiteY239" fmla="*/ 601232 h 767703"/>
                <a:gd name="connsiteX240" fmla="*/ 1039922 w 3337030"/>
                <a:gd name="connsiteY240" fmla="*/ 607899 h 767703"/>
                <a:gd name="connsiteX241" fmla="*/ 1013260 w 3337030"/>
                <a:gd name="connsiteY241" fmla="*/ 601232 h 767703"/>
                <a:gd name="connsiteX242" fmla="*/ 975933 w 3337030"/>
                <a:gd name="connsiteY242" fmla="*/ 485918 h 767703"/>
                <a:gd name="connsiteX243" fmla="*/ 990598 w 3337030"/>
                <a:gd name="connsiteY243" fmla="*/ 471253 h 767703"/>
                <a:gd name="connsiteX244" fmla="*/ 1014146 w 3337030"/>
                <a:gd name="connsiteY244" fmla="*/ 468378 h 767703"/>
                <a:gd name="connsiteX245" fmla="*/ 1183231 w 3337030"/>
                <a:gd name="connsiteY245" fmla="*/ 467255 h 767703"/>
                <a:gd name="connsiteX246" fmla="*/ 1203225 w 3337030"/>
                <a:gd name="connsiteY246" fmla="*/ 483251 h 767703"/>
                <a:gd name="connsiteX247" fmla="*/ 1220553 w 3337030"/>
                <a:gd name="connsiteY247" fmla="*/ 570571 h 767703"/>
                <a:gd name="connsiteX248" fmla="*/ 1203225 w 3337030"/>
                <a:gd name="connsiteY248" fmla="*/ 597902 h 767703"/>
                <a:gd name="connsiteX249" fmla="*/ 1141238 w 3337030"/>
                <a:gd name="connsiteY249" fmla="*/ 595235 h 767703"/>
                <a:gd name="connsiteX250" fmla="*/ 1101244 w 3337030"/>
                <a:gd name="connsiteY250" fmla="*/ 493917 h 767703"/>
                <a:gd name="connsiteX251" fmla="*/ 1105910 w 3337030"/>
                <a:gd name="connsiteY251" fmla="*/ 484585 h 767703"/>
                <a:gd name="connsiteX252" fmla="*/ 1183231 w 3337030"/>
                <a:gd name="connsiteY252" fmla="*/ 467255 h 767703"/>
                <a:gd name="connsiteX253" fmla="*/ 2566327 w 3337030"/>
                <a:gd name="connsiteY253" fmla="*/ 465922 h 767703"/>
                <a:gd name="connsiteX254" fmla="*/ 2588325 w 3337030"/>
                <a:gd name="connsiteY254" fmla="*/ 487918 h 767703"/>
                <a:gd name="connsiteX255" fmla="*/ 2574326 w 3337030"/>
                <a:gd name="connsiteY255" fmla="*/ 520579 h 767703"/>
                <a:gd name="connsiteX256" fmla="*/ 2482340 w 3337030"/>
                <a:gd name="connsiteY256" fmla="*/ 555239 h 767703"/>
                <a:gd name="connsiteX257" fmla="*/ 2453012 w 3337030"/>
                <a:gd name="connsiteY257" fmla="*/ 546574 h 767703"/>
                <a:gd name="connsiteX258" fmla="*/ 2442346 w 3337030"/>
                <a:gd name="connsiteY258" fmla="*/ 499916 h 767703"/>
                <a:gd name="connsiteX259" fmla="*/ 2447679 w 3337030"/>
                <a:gd name="connsiteY259" fmla="*/ 497250 h 767703"/>
                <a:gd name="connsiteX260" fmla="*/ 2566327 w 3337030"/>
                <a:gd name="connsiteY260" fmla="*/ 465922 h 767703"/>
                <a:gd name="connsiteX261" fmla="*/ 1429190 w 3337030"/>
                <a:gd name="connsiteY261" fmla="*/ 456590 h 767703"/>
                <a:gd name="connsiteX262" fmla="*/ 1484515 w 3337030"/>
                <a:gd name="connsiteY262" fmla="*/ 571240 h 767703"/>
                <a:gd name="connsiteX263" fmla="*/ 1480515 w 3337030"/>
                <a:gd name="connsiteY263" fmla="*/ 583237 h 767703"/>
                <a:gd name="connsiteX264" fmla="*/ 1480515 w 3337030"/>
                <a:gd name="connsiteY264" fmla="*/ 582570 h 767703"/>
                <a:gd name="connsiteX265" fmla="*/ 1441187 w 3337030"/>
                <a:gd name="connsiteY265" fmla="*/ 591903 h 767703"/>
                <a:gd name="connsiteX266" fmla="*/ 1349868 w 3337030"/>
                <a:gd name="connsiteY266" fmla="*/ 533246 h 767703"/>
                <a:gd name="connsiteX267" fmla="*/ 1344535 w 3337030"/>
                <a:gd name="connsiteY267" fmla="*/ 485252 h 767703"/>
                <a:gd name="connsiteX268" fmla="*/ 1385863 w 3337030"/>
                <a:gd name="connsiteY268" fmla="*/ 467922 h 767703"/>
                <a:gd name="connsiteX269" fmla="*/ 1429190 w 3337030"/>
                <a:gd name="connsiteY269" fmla="*/ 456590 h 767703"/>
                <a:gd name="connsiteX270" fmla="*/ 1264549 w 3337030"/>
                <a:gd name="connsiteY270" fmla="*/ 452591 h 767703"/>
                <a:gd name="connsiteX271" fmla="*/ 1277214 w 3337030"/>
                <a:gd name="connsiteY271" fmla="*/ 457257 h 767703"/>
                <a:gd name="connsiteX272" fmla="*/ 1328539 w 3337030"/>
                <a:gd name="connsiteY272" fmla="*/ 554575 h 767703"/>
                <a:gd name="connsiteX273" fmla="*/ 1283211 w 3337030"/>
                <a:gd name="connsiteY273" fmla="*/ 597236 h 767703"/>
                <a:gd name="connsiteX274" fmla="*/ 1238553 w 3337030"/>
                <a:gd name="connsiteY274" fmla="*/ 561908 h 767703"/>
                <a:gd name="connsiteX275" fmla="*/ 1225220 w 3337030"/>
                <a:gd name="connsiteY275" fmla="*/ 524580 h 767703"/>
                <a:gd name="connsiteX276" fmla="*/ 1264549 w 3337030"/>
                <a:gd name="connsiteY276" fmla="*/ 452591 h 767703"/>
                <a:gd name="connsiteX277" fmla="*/ 50754 w 3337030"/>
                <a:gd name="connsiteY277" fmla="*/ 441925 h 767703"/>
                <a:gd name="connsiteX278" fmla="*/ 75416 w 3337030"/>
                <a:gd name="connsiteY278" fmla="*/ 449924 h 767703"/>
                <a:gd name="connsiteX279" fmla="*/ 87415 w 3337030"/>
                <a:gd name="connsiteY279" fmla="*/ 466587 h 767703"/>
                <a:gd name="connsiteX280" fmla="*/ 73417 w 3337030"/>
                <a:gd name="connsiteY280" fmla="*/ 477919 h 767703"/>
                <a:gd name="connsiteX281" fmla="*/ 43422 w 3337030"/>
                <a:gd name="connsiteY281" fmla="*/ 493248 h 767703"/>
                <a:gd name="connsiteX282" fmla="*/ 2764 w 3337030"/>
                <a:gd name="connsiteY282" fmla="*/ 483251 h 767703"/>
                <a:gd name="connsiteX283" fmla="*/ 25426 w 3337030"/>
                <a:gd name="connsiteY283" fmla="*/ 447924 h 767703"/>
                <a:gd name="connsiteX284" fmla="*/ 50754 w 3337030"/>
                <a:gd name="connsiteY284" fmla="*/ 441925 h 767703"/>
                <a:gd name="connsiteX285" fmla="*/ 1573664 w 3337030"/>
                <a:gd name="connsiteY285" fmla="*/ 431677 h 767703"/>
                <a:gd name="connsiteX286" fmla="*/ 1605824 w 3337030"/>
                <a:gd name="connsiteY286" fmla="*/ 443924 h 767703"/>
                <a:gd name="connsiteX287" fmla="*/ 1617156 w 3337030"/>
                <a:gd name="connsiteY287" fmla="*/ 487918 h 767703"/>
                <a:gd name="connsiteX288" fmla="*/ 1625154 w 3337030"/>
                <a:gd name="connsiteY288" fmla="*/ 550573 h 767703"/>
                <a:gd name="connsiteX289" fmla="*/ 1608491 w 3337030"/>
                <a:gd name="connsiteY289" fmla="*/ 583234 h 767703"/>
                <a:gd name="connsiteX290" fmla="*/ 1517173 w 3337030"/>
                <a:gd name="connsiteY290" fmla="*/ 551240 h 767703"/>
                <a:gd name="connsiteX291" fmla="*/ 1498509 w 3337030"/>
                <a:gd name="connsiteY291" fmla="*/ 509246 h 767703"/>
                <a:gd name="connsiteX292" fmla="*/ 1523174 w 3337030"/>
                <a:gd name="connsiteY292" fmla="*/ 454590 h 767703"/>
                <a:gd name="connsiteX293" fmla="*/ 1542502 w 3337030"/>
                <a:gd name="connsiteY293" fmla="*/ 445924 h 767703"/>
                <a:gd name="connsiteX294" fmla="*/ 1573664 w 3337030"/>
                <a:gd name="connsiteY294" fmla="*/ 431677 h 767703"/>
                <a:gd name="connsiteX295" fmla="*/ 2674308 w 3337030"/>
                <a:gd name="connsiteY295" fmla="*/ 427260 h 767703"/>
                <a:gd name="connsiteX296" fmla="*/ 2704303 w 3337030"/>
                <a:gd name="connsiteY296" fmla="*/ 437259 h 767703"/>
                <a:gd name="connsiteX297" fmla="*/ 2690305 w 3337030"/>
                <a:gd name="connsiteY297" fmla="*/ 461255 h 767703"/>
                <a:gd name="connsiteX298" fmla="*/ 2632314 w 3337030"/>
                <a:gd name="connsiteY298" fmla="*/ 493917 h 767703"/>
                <a:gd name="connsiteX299" fmla="*/ 2602319 w 3337030"/>
                <a:gd name="connsiteY299" fmla="*/ 478587 h 767703"/>
                <a:gd name="connsiteX300" fmla="*/ 2620315 w 3337030"/>
                <a:gd name="connsiteY300" fmla="*/ 447258 h 767703"/>
                <a:gd name="connsiteX301" fmla="*/ 2674308 w 3337030"/>
                <a:gd name="connsiteY301" fmla="*/ 427260 h 767703"/>
                <a:gd name="connsiteX302" fmla="*/ 1727353 w 3337030"/>
                <a:gd name="connsiteY302" fmla="*/ 424594 h 767703"/>
                <a:gd name="connsiteX303" fmla="*/ 1752464 w 3337030"/>
                <a:gd name="connsiteY303" fmla="*/ 430593 h 767703"/>
                <a:gd name="connsiteX304" fmla="*/ 1759130 w 3337030"/>
                <a:gd name="connsiteY304" fmla="*/ 446591 h 767703"/>
                <a:gd name="connsiteX305" fmla="*/ 1780459 w 3337030"/>
                <a:gd name="connsiteY305" fmla="*/ 538577 h 767703"/>
                <a:gd name="connsiteX306" fmla="*/ 1774462 w 3337030"/>
                <a:gd name="connsiteY306" fmla="*/ 555240 h 767703"/>
                <a:gd name="connsiteX307" fmla="*/ 1695806 w 3337030"/>
                <a:gd name="connsiteY307" fmla="*/ 576571 h 767703"/>
                <a:gd name="connsiteX308" fmla="*/ 1648482 w 3337030"/>
                <a:gd name="connsiteY308" fmla="*/ 539243 h 767703"/>
                <a:gd name="connsiteX309" fmla="*/ 1645151 w 3337030"/>
                <a:gd name="connsiteY309" fmla="*/ 496583 h 767703"/>
                <a:gd name="connsiteX310" fmla="*/ 1657148 w 3337030"/>
                <a:gd name="connsiteY310" fmla="*/ 442592 h 767703"/>
                <a:gd name="connsiteX311" fmla="*/ 1727353 w 3337030"/>
                <a:gd name="connsiteY311" fmla="*/ 424594 h 767703"/>
                <a:gd name="connsiteX312" fmla="*/ 215721 w 3337030"/>
                <a:gd name="connsiteY312" fmla="*/ 420877 h 767703"/>
                <a:gd name="connsiteX313" fmla="*/ 242061 w 3337030"/>
                <a:gd name="connsiteY313" fmla="*/ 456591 h 767703"/>
                <a:gd name="connsiteX314" fmla="*/ 285386 w 3337030"/>
                <a:gd name="connsiteY314" fmla="*/ 498583 h 767703"/>
                <a:gd name="connsiteX315" fmla="*/ 310050 w 3337030"/>
                <a:gd name="connsiteY315" fmla="*/ 530577 h 767703"/>
                <a:gd name="connsiteX316" fmla="*/ 312048 w 3337030"/>
                <a:gd name="connsiteY316" fmla="*/ 560574 h 767703"/>
                <a:gd name="connsiteX317" fmla="*/ 292718 w 3337030"/>
                <a:gd name="connsiteY317" fmla="*/ 591903 h 767703"/>
                <a:gd name="connsiteX318" fmla="*/ 206733 w 3337030"/>
                <a:gd name="connsiteY318" fmla="*/ 525247 h 767703"/>
                <a:gd name="connsiteX319" fmla="*/ 230729 w 3337030"/>
                <a:gd name="connsiteY319" fmla="*/ 493918 h 767703"/>
                <a:gd name="connsiteX320" fmla="*/ 166073 w 3337030"/>
                <a:gd name="connsiteY320" fmla="*/ 492585 h 767703"/>
                <a:gd name="connsiteX321" fmla="*/ 126745 w 3337030"/>
                <a:gd name="connsiteY321" fmla="*/ 489919 h 767703"/>
                <a:gd name="connsiteX322" fmla="*/ 106749 w 3337030"/>
                <a:gd name="connsiteY322" fmla="*/ 458591 h 767703"/>
                <a:gd name="connsiteX323" fmla="*/ 135411 w 3337030"/>
                <a:gd name="connsiteY323" fmla="*/ 431929 h 767703"/>
                <a:gd name="connsiteX324" fmla="*/ 198067 w 3337030"/>
                <a:gd name="connsiteY324" fmla="*/ 421263 h 767703"/>
                <a:gd name="connsiteX325" fmla="*/ 215721 w 3337030"/>
                <a:gd name="connsiteY325" fmla="*/ 420877 h 767703"/>
                <a:gd name="connsiteX326" fmla="*/ 2761959 w 3337030"/>
                <a:gd name="connsiteY326" fmla="*/ 411764 h 767703"/>
                <a:gd name="connsiteX327" fmla="*/ 2796953 w 3337030"/>
                <a:gd name="connsiteY327" fmla="*/ 416597 h 767703"/>
                <a:gd name="connsiteX328" fmla="*/ 2737629 w 3337030"/>
                <a:gd name="connsiteY328" fmla="*/ 443261 h 767703"/>
                <a:gd name="connsiteX329" fmla="*/ 2722297 w 3337030"/>
                <a:gd name="connsiteY329" fmla="*/ 436594 h 767703"/>
                <a:gd name="connsiteX330" fmla="*/ 2728963 w 3337030"/>
                <a:gd name="connsiteY330" fmla="*/ 417928 h 767703"/>
                <a:gd name="connsiteX331" fmla="*/ 2761959 w 3337030"/>
                <a:gd name="connsiteY331" fmla="*/ 411764 h 767703"/>
                <a:gd name="connsiteX332" fmla="*/ 1979759 w 3337030"/>
                <a:gd name="connsiteY332" fmla="*/ 405930 h 767703"/>
                <a:gd name="connsiteX333" fmla="*/ 1985758 w 3337030"/>
                <a:gd name="connsiteY333" fmla="*/ 406597 h 767703"/>
                <a:gd name="connsiteX334" fmla="*/ 2053082 w 3337030"/>
                <a:gd name="connsiteY334" fmla="*/ 469921 h 767703"/>
                <a:gd name="connsiteX335" fmla="*/ 2055081 w 3337030"/>
                <a:gd name="connsiteY335" fmla="*/ 481919 h 767703"/>
                <a:gd name="connsiteX336" fmla="*/ 2065078 w 3337030"/>
                <a:gd name="connsiteY336" fmla="*/ 531911 h 767703"/>
                <a:gd name="connsiteX337" fmla="*/ 1996422 w 3337030"/>
                <a:gd name="connsiteY337" fmla="*/ 551909 h 767703"/>
                <a:gd name="connsiteX338" fmla="*/ 1941098 w 3337030"/>
                <a:gd name="connsiteY338" fmla="*/ 518581 h 767703"/>
                <a:gd name="connsiteX339" fmla="*/ 1926433 w 3337030"/>
                <a:gd name="connsiteY339" fmla="*/ 468587 h 767703"/>
                <a:gd name="connsiteX340" fmla="*/ 1979759 w 3337030"/>
                <a:gd name="connsiteY340" fmla="*/ 405930 h 767703"/>
                <a:gd name="connsiteX341" fmla="*/ 1832680 w 3337030"/>
                <a:gd name="connsiteY341" fmla="*/ 402765 h 767703"/>
                <a:gd name="connsiteX342" fmla="*/ 1889107 w 3337030"/>
                <a:gd name="connsiteY342" fmla="*/ 419262 h 767703"/>
                <a:gd name="connsiteX343" fmla="*/ 1899773 w 3337030"/>
                <a:gd name="connsiteY343" fmla="*/ 428595 h 767703"/>
                <a:gd name="connsiteX344" fmla="*/ 1925102 w 3337030"/>
                <a:gd name="connsiteY344" fmla="*/ 528577 h 767703"/>
                <a:gd name="connsiteX345" fmla="*/ 1891107 w 3337030"/>
                <a:gd name="connsiteY345" fmla="*/ 559239 h 767703"/>
                <a:gd name="connsiteX346" fmla="*/ 1804455 w 3337030"/>
                <a:gd name="connsiteY346" fmla="*/ 537241 h 767703"/>
                <a:gd name="connsiteX347" fmla="*/ 1786456 w 3337030"/>
                <a:gd name="connsiteY347" fmla="*/ 435927 h 767703"/>
                <a:gd name="connsiteX348" fmla="*/ 1798455 w 3337030"/>
                <a:gd name="connsiteY348" fmla="*/ 420595 h 767703"/>
                <a:gd name="connsiteX349" fmla="*/ 1813121 w 3337030"/>
                <a:gd name="connsiteY349" fmla="*/ 417262 h 767703"/>
                <a:gd name="connsiteX350" fmla="*/ 1832680 w 3337030"/>
                <a:gd name="connsiteY350" fmla="*/ 402765 h 767703"/>
                <a:gd name="connsiteX351" fmla="*/ 321377 w 3337030"/>
                <a:gd name="connsiteY351" fmla="*/ 395934 h 767703"/>
                <a:gd name="connsiteX352" fmla="*/ 377368 w 3337030"/>
                <a:gd name="connsiteY352" fmla="*/ 467253 h 767703"/>
                <a:gd name="connsiteX353" fmla="*/ 323377 w 3337030"/>
                <a:gd name="connsiteY353" fmla="*/ 484585 h 767703"/>
                <a:gd name="connsiteX354" fmla="*/ 260053 w 3337030"/>
                <a:gd name="connsiteY354" fmla="*/ 439925 h 767703"/>
                <a:gd name="connsiteX355" fmla="*/ 321377 w 3337030"/>
                <a:gd name="connsiteY355" fmla="*/ 395934 h 767703"/>
                <a:gd name="connsiteX356" fmla="*/ 2135263 w 3337030"/>
                <a:gd name="connsiteY356" fmla="*/ 384800 h 767703"/>
                <a:gd name="connsiteX357" fmla="*/ 2157061 w 3337030"/>
                <a:gd name="connsiteY357" fmla="*/ 388602 h 767703"/>
                <a:gd name="connsiteX358" fmla="*/ 2205055 w 3337030"/>
                <a:gd name="connsiteY358" fmla="*/ 477921 h 767703"/>
                <a:gd name="connsiteX359" fmla="*/ 2177726 w 3337030"/>
                <a:gd name="connsiteY359" fmla="*/ 517915 h 767703"/>
                <a:gd name="connsiteX360" fmla="*/ 2115067 w 3337030"/>
                <a:gd name="connsiteY360" fmla="*/ 519248 h 767703"/>
                <a:gd name="connsiteX361" fmla="*/ 2065743 w 3337030"/>
                <a:gd name="connsiteY361" fmla="*/ 426596 h 767703"/>
                <a:gd name="connsiteX362" fmla="*/ 2075742 w 3337030"/>
                <a:gd name="connsiteY362" fmla="*/ 403267 h 767703"/>
                <a:gd name="connsiteX363" fmla="*/ 2135263 w 3337030"/>
                <a:gd name="connsiteY363" fmla="*/ 384800 h 767703"/>
                <a:gd name="connsiteX364" fmla="*/ 454020 w 3337030"/>
                <a:gd name="connsiteY364" fmla="*/ 379936 h 767703"/>
                <a:gd name="connsiteX365" fmla="*/ 490014 w 3337030"/>
                <a:gd name="connsiteY365" fmla="*/ 453259 h 767703"/>
                <a:gd name="connsiteX366" fmla="*/ 470683 w 3337030"/>
                <a:gd name="connsiteY366" fmla="*/ 483921 h 767703"/>
                <a:gd name="connsiteX367" fmla="*/ 392698 w 3337030"/>
                <a:gd name="connsiteY367" fmla="*/ 443260 h 767703"/>
                <a:gd name="connsiteX368" fmla="*/ 454020 w 3337030"/>
                <a:gd name="connsiteY368" fmla="*/ 379936 h 767703"/>
                <a:gd name="connsiteX369" fmla="*/ 2275458 w 3337030"/>
                <a:gd name="connsiteY369" fmla="*/ 354523 h 767703"/>
                <a:gd name="connsiteX370" fmla="*/ 2308369 w 3337030"/>
                <a:gd name="connsiteY370" fmla="*/ 357272 h 767703"/>
                <a:gd name="connsiteX371" fmla="*/ 2322367 w 3337030"/>
                <a:gd name="connsiteY371" fmla="*/ 377269 h 767703"/>
                <a:gd name="connsiteX372" fmla="*/ 2338366 w 3337030"/>
                <a:gd name="connsiteY372" fmla="*/ 448591 h 767703"/>
                <a:gd name="connsiteX373" fmla="*/ 2304371 w 3337030"/>
                <a:gd name="connsiteY373" fmla="*/ 503247 h 767703"/>
                <a:gd name="connsiteX374" fmla="*/ 2276374 w 3337030"/>
                <a:gd name="connsiteY374" fmla="*/ 508580 h 767703"/>
                <a:gd name="connsiteX375" fmla="*/ 2229049 w 3337030"/>
                <a:gd name="connsiteY375" fmla="*/ 479918 h 767703"/>
                <a:gd name="connsiteX376" fmla="*/ 2207719 w 3337030"/>
                <a:gd name="connsiteY376" fmla="*/ 413263 h 767703"/>
                <a:gd name="connsiteX377" fmla="*/ 2228382 w 3337030"/>
                <a:gd name="connsiteY377" fmla="*/ 373270 h 767703"/>
                <a:gd name="connsiteX378" fmla="*/ 2245045 w 3337030"/>
                <a:gd name="connsiteY378" fmla="*/ 367270 h 767703"/>
                <a:gd name="connsiteX379" fmla="*/ 2275458 w 3337030"/>
                <a:gd name="connsiteY379" fmla="*/ 354523 h 767703"/>
                <a:gd name="connsiteX380" fmla="*/ 2376106 w 3337030"/>
                <a:gd name="connsiteY380" fmla="*/ 348106 h 767703"/>
                <a:gd name="connsiteX381" fmla="*/ 2405018 w 3337030"/>
                <a:gd name="connsiteY381" fmla="*/ 348605 h 767703"/>
                <a:gd name="connsiteX382" fmla="*/ 2464344 w 3337030"/>
                <a:gd name="connsiteY382" fmla="*/ 358604 h 767703"/>
                <a:gd name="connsiteX383" fmla="*/ 2475007 w 3337030"/>
                <a:gd name="connsiteY383" fmla="*/ 371270 h 767703"/>
                <a:gd name="connsiteX384" fmla="*/ 2485006 w 3337030"/>
                <a:gd name="connsiteY384" fmla="*/ 443926 h 767703"/>
                <a:gd name="connsiteX385" fmla="*/ 2468343 w 3337030"/>
                <a:gd name="connsiteY385" fmla="*/ 470588 h 767703"/>
                <a:gd name="connsiteX386" fmla="*/ 2413017 w 3337030"/>
                <a:gd name="connsiteY386" fmla="*/ 482585 h 767703"/>
                <a:gd name="connsiteX387" fmla="*/ 2362359 w 3337030"/>
                <a:gd name="connsiteY387" fmla="*/ 451257 h 767703"/>
                <a:gd name="connsiteX388" fmla="*/ 2347694 w 3337030"/>
                <a:gd name="connsiteY388" fmla="*/ 407931 h 767703"/>
                <a:gd name="connsiteX389" fmla="*/ 2351693 w 3337030"/>
                <a:gd name="connsiteY389" fmla="*/ 362604 h 767703"/>
                <a:gd name="connsiteX390" fmla="*/ 2376106 w 3337030"/>
                <a:gd name="connsiteY390" fmla="*/ 348106 h 767703"/>
                <a:gd name="connsiteX391" fmla="*/ 695982 w 3337030"/>
                <a:gd name="connsiteY391" fmla="*/ 337276 h 767703"/>
                <a:gd name="connsiteX392" fmla="*/ 737976 w 3337030"/>
                <a:gd name="connsiteY392" fmla="*/ 375270 h 767703"/>
                <a:gd name="connsiteX393" fmla="*/ 743310 w 3337030"/>
                <a:gd name="connsiteY393" fmla="*/ 405265 h 767703"/>
                <a:gd name="connsiteX394" fmla="*/ 693983 w 3337030"/>
                <a:gd name="connsiteY394" fmla="*/ 477255 h 767703"/>
                <a:gd name="connsiteX395" fmla="*/ 632658 w 3337030"/>
                <a:gd name="connsiteY395" fmla="*/ 406598 h 767703"/>
                <a:gd name="connsiteX396" fmla="*/ 695982 w 3337030"/>
                <a:gd name="connsiteY396" fmla="*/ 337276 h 767703"/>
                <a:gd name="connsiteX397" fmla="*/ 283647 w 3337030"/>
                <a:gd name="connsiteY397" fmla="*/ 327069 h 767703"/>
                <a:gd name="connsiteX398" fmla="*/ 300050 w 3337030"/>
                <a:gd name="connsiteY398" fmla="*/ 361939 h 767703"/>
                <a:gd name="connsiteX399" fmla="*/ 238061 w 3337030"/>
                <a:gd name="connsiteY399" fmla="*/ 408599 h 767703"/>
                <a:gd name="connsiteX400" fmla="*/ 145407 w 3337030"/>
                <a:gd name="connsiteY400" fmla="*/ 417263 h 767703"/>
                <a:gd name="connsiteX401" fmla="*/ 88750 w 3337030"/>
                <a:gd name="connsiteY401" fmla="*/ 429262 h 767703"/>
                <a:gd name="connsiteX402" fmla="*/ 62088 w 3337030"/>
                <a:gd name="connsiteY402" fmla="*/ 408599 h 767703"/>
                <a:gd name="connsiteX403" fmla="*/ 85417 w 3337030"/>
                <a:gd name="connsiteY403" fmla="*/ 364605 h 767703"/>
                <a:gd name="connsiteX404" fmla="*/ 180735 w 3337030"/>
                <a:gd name="connsiteY404" fmla="*/ 357939 h 767703"/>
                <a:gd name="connsiteX405" fmla="*/ 181402 w 3337030"/>
                <a:gd name="connsiteY405" fmla="*/ 399267 h 767703"/>
                <a:gd name="connsiteX406" fmla="*/ 263389 w 3337030"/>
                <a:gd name="connsiteY406" fmla="*/ 331943 h 767703"/>
                <a:gd name="connsiteX407" fmla="*/ 283647 w 3337030"/>
                <a:gd name="connsiteY407" fmla="*/ 327069 h 767703"/>
                <a:gd name="connsiteX408" fmla="*/ 827876 w 3337030"/>
                <a:gd name="connsiteY408" fmla="*/ 316612 h 767703"/>
                <a:gd name="connsiteX409" fmla="*/ 864621 w 3337030"/>
                <a:gd name="connsiteY409" fmla="*/ 326610 h 767703"/>
                <a:gd name="connsiteX410" fmla="*/ 873285 w 3337030"/>
                <a:gd name="connsiteY410" fmla="*/ 370604 h 767703"/>
                <a:gd name="connsiteX411" fmla="*/ 881950 w 3337030"/>
                <a:gd name="connsiteY411" fmla="*/ 435926 h 767703"/>
                <a:gd name="connsiteX412" fmla="*/ 851289 w 3337030"/>
                <a:gd name="connsiteY412" fmla="*/ 483251 h 767703"/>
                <a:gd name="connsiteX413" fmla="*/ 817961 w 3337030"/>
                <a:gd name="connsiteY413" fmla="*/ 484584 h 767703"/>
                <a:gd name="connsiteX414" fmla="*/ 767971 w 3337030"/>
                <a:gd name="connsiteY414" fmla="*/ 440593 h 767703"/>
                <a:gd name="connsiteX415" fmla="*/ 760638 w 3337030"/>
                <a:gd name="connsiteY415" fmla="*/ 373937 h 767703"/>
                <a:gd name="connsiteX416" fmla="*/ 790633 w 3337030"/>
                <a:gd name="connsiteY416" fmla="*/ 324610 h 767703"/>
                <a:gd name="connsiteX417" fmla="*/ 827876 w 3337030"/>
                <a:gd name="connsiteY417" fmla="*/ 316612 h 767703"/>
                <a:gd name="connsiteX418" fmla="*/ 2545661 w 3337030"/>
                <a:gd name="connsiteY418" fmla="*/ 312616 h 767703"/>
                <a:gd name="connsiteX419" fmla="*/ 2598321 w 3337030"/>
                <a:gd name="connsiteY419" fmla="*/ 333279 h 767703"/>
                <a:gd name="connsiteX420" fmla="*/ 2629649 w 3337030"/>
                <a:gd name="connsiteY420" fmla="*/ 411934 h 767703"/>
                <a:gd name="connsiteX421" fmla="*/ 2542328 w 3337030"/>
                <a:gd name="connsiteY421" fmla="*/ 452593 h 767703"/>
                <a:gd name="connsiteX422" fmla="*/ 2488337 w 3337030"/>
                <a:gd name="connsiteY422" fmla="*/ 355275 h 767703"/>
                <a:gd name="connsiteX423" fmla="*/ 2545661 w 3337030"/>
                <a:gd name="connsiteY423" fmla="*/ 312616 h 767703"/>
                <a:gd name="connsiteX424" fmla="*/ 935224 w 3337030"/>
                <a:gd name="connsiteY424" fmla="*/ 306864 h 767703"/>
                <a:gd name="connsiteX425" fmla="*/ 971937 w 3337030"/>
                <a:gd name="connsiteY425" fmla="*/ 307947 h 767703"/>
                <a:gd name="connsiteX426" fmla="*/ 995933 w 3337030"/>
                <a:gd name="connsiteY426" fmla="*/ 333276 h 767703"/>
                <a:gd name="connsiteX427" fmla="*/ 1001933 w 3337030"/>
                <a:gd name="connsiteY427" fmla="*/ 443258 h 767703"/>
                <a:gd name="connsiteX428" fmla="*/ 1000599 w 3337030"/>
                <a:gd name="connsiteY428" fmla="*/ 454590 h 767703"/>
                <a:gd name="connsiteX429" fmla="*/ 900614 w 3337030"/>
                <a:gd name="connsiteY429" fmla="*/ 443258 h 767703"/>
                <a:gd name="connsiteX430" fmla="*/ 889949 w 3337030"/>
                <a:gd name="connsiteY430" fmla="*/ 388601 h 767703"/>
                <a:gd name="connsiteX431" fmla="*/ 935224 w 3337030"/>
                <a:gd name="connsiteY431" fmla="*/ 306864 h 767703"/>
                <a:gd name="connsiteX432" fmla="*/ 420025 w 3337030"/>
                <a:gd name="connsiteY432" fmla="*/ 295951 h 767703"/>
                <a:gd name="connsiteX433" fmla="*/ 421359 w 3337030"/>
                <a:gd name="connsiteY433" fmla="*/ 315947 h 767703"/>
                <a:gd name="connsiteX434" fmla="*/ 335374 w 3337030"/>
                <a:gd name="connsiteY434" fmla="*/ 383269 h 767703"/>
                <a:gd name="connsiteX435" fmla="*/ 331375 w 3337030"/>
                <a:gd name="connsiteY435" fmla="*/ 352607 h 767703"/>
                <a:gd name="connsiteX436" fmla="*/ 420025 w 3337030"/>
                <a:gd name="connsiteY436" fmla="*/ 295951 h 767703"/>
                <a:gd name="connsiteX437" fmla="*/ 2686970 w 3337030"/>
                <a:gd name="connsiteY437" fmla="*/ 291284 h 767703"/>
                <a:gd name="connsiteX438" fmla="*/ 2732963 w 3337030"/>
                <a:gd name="connsiteY438" fmla="*/ 298615 h 767703"/>
                <a:gd name="connsiteX439" fmla="*/ 2750293 w 3337030"/>
                <a:gd name="connsiteY439" fmla="*/ 369271 h 767703"/>
                <a:gd name="connsiteX440" fmla="*/ 2676973 w 3337030"/>
                <a:gd name="connsiteY440" fmla="*/ 407266 h 767703"/>
                <a:gd name="connsiteX441" fmla="*/ 2624314 w 3337030"/>
                <a:gd name="connsiteY441" fmla="*/ 335943 h 767703"/>
                <a:gd name="connsiteX442" fmla="*/ 2686970 w 3337030"/>
                <a:gd name="connsiteY442" fmla="*/ 291284 h 767703"/>
                <a:gd name="connsiteX443" fmla="*/ 1073658 w 3337030"/>
                <a:gd name="connsiteY443" fmla="*/ 286368 h 767703"/>
                <a:gd name="connsiteX444" fmla="*/ 1099247 w 3337030"/>
                <a:gd name="connsiteY444" fmla="*/ 288617 h 767703"/>
                <a:gd name="connsiteX445" fmla="*/ 1117910 w 3337030"/>
                <a:gd name="connsiteY445" fmla="*/ 311948 h 767703"/>
                <a:gd name="connsiteX446" fmla="*/ 1117243 w 3337030"/>
                <a:gd name="connsiteY446" fmla="*/ 345942 h 767703"/>
                <a:gd name="connsiteX447" fmla="*/ 1138574 w 3337030"/>
                <a:gd name="connsiteY447" fmla="*/ 439260 h 767703"/>
                <a:gd name="connsiteX448" fmla="*/ 1131908 w 3337030"/>
                <a:gd name="connsiteY448" fmla="*/ 457923 h 767703"/>
                <a:gd name="connsiteX449" fmla="*/ 1023926 w 3337030"/>
                <a:gd name="connsiteY449" fmla="*/ 409265 h 767703"/>
                <a:gd name="connsiteX450" fmla="*/ 1021259 w 3337030"/>
                <a:gd name="connsiteY450" fmla="*/ 330611 h 767703"/>
                <a:gd name="connsiteX451" fmla="*/ 1073658 w 3337030"/>
                <a:gd name="connsiteY451" fmla="*/ 286368 h 767703"/>
                <a:gd name="connsiteX452" fmla="*/ 2797619 w 3337030"/>
                <a:gd name="connsiteY452" fmla="*/ 273287 h 767703"/>
                <a:gd name="connsiteX453" fmla="*/ 2870940 w 3337030"/>
                <a:gd name="connsiteY453" fmla="*/ 326613 h 767703"/>
                <a:gd name="connsiteX454" fmla="*/ 2806949 w 3337030"/>
                <a:gd name="connsiteY454" fmla="*/ 384604 h 767703"/>
                <a:gd name="connsiteX455" fmla="*/ 2757625 w 3337030"/>
                <a:gd name="connsiteY455" fmla="*/ 305949 h 767703"/>
                <a:gd name="connsiteX456" fmla="*/ 2797619 w 3337030"/>
                <a:gd name="connsiteY456" fmla="*/ 273287 h 767703"/>
                <a:gd name="connsiteX457" fmla="*/ 1217890 w 3337030"/>
                <a:gd name="connsiteY457" fmla="*/ 264621 h 767703"/>
                <a:gd name="connsiteX458" fmla="*/ 1259883 w 3337030"/>
                <a:gd name="connsiteY458" fmla="*/ 316613 h 767703"/>
                <a:gd name="connsiteX459" fmla="*/ 1265883 w 3337030"/>
                <a:gd name="connsiteY459" fmla="*/ 361939 h 767703"/>
                <a:gd name="connsiteX460" fmla="*/ 1270549 w 3337030"/>
                <a:gd name="connsiteY460" fmla="*/ 402597 h 767703"/>
                <a:gd name="connsiteX461" fmla="*/ 1246554 w 3337030"/>
                <a:gd name="connsiteY461" fmla="*/ 448590 h 767703"/>
                <a:gd name="connsiteX462" fmla="*/ 1151238 w 3337030"/>
                <a:gd name="connsiteY462" fmla="*/ 426595 h 767703"/>
                <a:gd name="connsiteX463" fmla="*/ 1141239 w 3337030"/>
                <a:gd name="connsiteY463" fmla="*/ 306614 h 767703"/>
                <a:gd name="connsiteX464" fmla="*/ 1217890 w 3337030"/>
                <a:gd name="connsiteY464" fmla="*/ 264621 h 767703"/>
                <a:gd name="connsiteX465" fmla="*/ 2896269 w 3337030"/>
                <a:gd name="connsiteY465" fmla="*/ 263290 h 767703"/>
                <a:gd name="connsiteX466" fmla="*/ 2896066 w 3337030"/>
                <a:gd name="connsiteY466" fmla="*/ 263931 h 767703"/>
                <a:gd name="connsiteX467" fmla="*/ 2894935 w 3337030"/>
                <a:gd name="connsiteY467" fmla="*/ 263957 h 767703"/>
                <a:gd name="connsiteX468" fmla="*/ 2896269 w 3337030"/>
                <a:gd name="connsiteY468" fmla="*/ 263290 h 767703"/>
                <a:gd name="connsiteX469" fmla="*/ 2949427 w 3337030"/>
                <a:gd name="connsiteY469" fmla="*/ 262707 h 767703"/>
                <a:gd name="connsiteX470" fmla="*/ 3002918 w 3337030"/>
                <a:gd name="connsiteY470" fmla="*/ 271956 h 767703"/>
                <a:gd name="connsiteX471" fmla="*/ 2924931 w 3337030"/>
                <a:gd name="connsiteY471" fmla="*/ 356607 h 767703"/>
                <a:gd name="connsiteX472" fmla="*/ 2893602 w 3337030"/>
                <a:gd name="connsiteY472" fmla="*/ 335278 h 767703"/>
                <a:gd name="connsiteX473" fmla="*/ 2884936 w 3337030"/>
                <a:gd name="connsiteY473" fmla="*/ 299033 h 767703"/>
                <a:gd name="connsiteX474" fmla="*/ 2896066 w 3337030"/>
                <a:gd name="connsiteY474" fmla="*/ 263931 h 767703"/>
                <a:gd name="connsiteX475" fmla="*/ 2894711 w 3337030"/>
                <a:gd name="connsiteY475" fmla="*/ 262479 h 767703"/>
                <a:gd name="connsiteX476" fmla="*/ 2895603 w 3337030"/>
                <a:gd name="connsiteY476" fmla="*/ 262626 h 767703"/>
                <a:gd name="connsiteX477" fmla="*/ 2894270 w 3337030"/>
                <a:gd name="connsiteY477" fmla="*/ 263293 h 767703"/>
                <a:gd name="connsiteX478" fmla="*/ 1339703 w 3337030"/>
                <a:gd name="connsiteY478" fmla="*/ 256820 h 767703"/>
                <a:gd name="connsiteX479" fmla="*/ 1389195 w 3337030"/>
                <a:gd name="connsiteY479" fmla="*/ 317278 h 767703"/>
                <a:gd name="connsiteX480" fmla="*/ 1401192 w 3337030"/>
                <a:gd name="connsiteY480" fmla="*/ 421928 h 767703"/>
                <a:gd name="connsiteX481" fmla="*/ 1372530 w 3337030"/>
                <a:gd name="connsiteY481" fmla="*/ 454590 h 767703"/>
                <a:gd name="connsiteX482" fmla="*/ 1342535 w 3337030"/>
                <a:gd name="connsiteY482" fmla="*/ 460589 h 767703"/>
                <a:gd name="connsiteX483" fmla="*/ 1290545 w 3337030"/>
                <a:gd name="connsiteY483" fmla="*/ 425261 h 767703"/>
                <a:gd name="connsiteX484" fmla="*/ 1287878 w 3337030"/>
                <a:gd name="connsiteY484" fmla="*/ 281953 h 767703"/>
                <a:gd name="connsiteX485" fmla="*/ 1307208 w 3337030"/>
                <a:gd name="connsiteY485" fmla="*/ 261288 h 767703"/>
                <a:gd name="connsiteX486" fmla="*/ 1339703 w 3337030"/>
                <a:gd name="connsiteY486" fmla="*/ 256820 h 767703"/>
                <a:gd name="connsiteX487" fmla="*/ 3041596 w 3337030"/>
                <a:gd name="connsiteY487" fmla="*/ 239553 h 767703"/>
                <a:gd name="connsiteX488" fmla="*/ 3062239 w 3337030"/>
                <a:gd name="connsiteY488" fmla="*/ 247292 h 767703"/>
                <a:gd name="connsiteX489" fmla="*/ 3108899 w 3337030"/>
                <a:gd name="connsiteY489" fmla="*/ 254622 h 767703"/>
                <a:gd name="connsiteX490" fmla="*/ 3121565 w 3337030"/>
                <a:gd name="connsiteY490" fmla="*/ 259289 h 767703"/>
                <a:gd name="connsiteX491" fmla="*/ 3118898 w 3337030"/>
                <a:gd name="connsiteY491" fmla="*/ 273287 h 767703"/>
                <a:gd name="connsiteX492" fmla="*/ 3030910 w 3337030"/>
                <a:gd name="connsiteY492" fmla="*/ 312615 h 767703"/>
                <a:gd name="connsiteX493" fmla="*/ 3018913 w 3337030"/>
                <a:gd name="connsiteY493" fmla="*/ 279954 h 767703"/>
                <a:gd name="connsiteX494" fmla="*/ 3041596 w 3337030"/>
                <a:gd name="connsiteY494" fmla="*/ 239553 h 767703"/>
                <a:gd name="connsiteX495" fmla="*/ 565335 w 3337030"/>
                <a:gd name="connsiteY495" fmla="*/ 237293 h 767703"/>
                <a:gd name="connsiteX496" fmla="*/ 531341 w 3337030"/>
                <a:gd name="connsiteY496" fmla="*/ 344609 h 767703"/>
                <a:gd name="connsiteX497" fmla="*/ 479351 w 3337030"/>
                <a:gd name="connsiteY497" fmla="*/ 359272 h 767703"/>
                <a:gd name="connsiteX498" fmla="*/ 442023 w 3337030"/>
                <a:gd name="connsiteY498" fmla="*/ 352608 h 767703"/>
                <a:gd name="connsiteX499" fmla="*/ 459353 w 3337030"/>
                <a:gd name="connsiteY499" fmla="*/ 308614 h 767703"/>
                <a:gd name="connsiteX500" fmla="*/ 565335 w 3337030"/>
                <a:gd name="connsiteY500" fmla="*/ 237293 h 767703"/>
                <a:gd name="connsiteX501" fmla="*/ 1471338 w 3337030"/>
                <a:gd name="connsiteY501" fmla="*/ 235867 h 767703"/>
                <a:gd name="connsiteX502" fmla="*/ 1506510 w 3337030"/>
                <a:gd name="connsiteY502" fmla="*/ 243292 h 767703"/>
                <a:gd name="connsiteX503" fmla="*/ 1526505 w 3337030"/>
                <a:gd name="connsiteY503" fmla="*/ 274621 h 767703"/>
                <a:gd name="connsiteX504" fmla="*/ 1548504 w 3337030"/>
                <a:gd name="connsiteY504" fmla="*/ 381937 h 767703"/>
                <a:gd name="connsiteX505" fmla="*/ 1519839 w 3337030"/>
                <a:gd name="connsiteY505" fmla="*/ 433261 h 767703"/>
                <a:gd name="connsiteX506" fmla="*/ 1517175 w 3337030"/>
                <a:gd name="connsiteY506" fmla="*/ 433928 h 767703"/>
                <a:gd name="connsiteX507" fmla="*/ 1409858 w 3337030"/>
                <a:gd name="connsiteY507" fmla="*/ 357940 h 767703"/>
                <a:gd name="connsiteX508" fmla="*/ 1403192 w 3337030"/>
                <a:gd name="connsiteY508" fmla="*/ 307949 h 767703"/>
                <a:gd name="connsiteX509" fmla="*/ 1471338 w 3337030"/>
                <a:gd name="connsiteY509" fmla="*/ 235867 h 767703"/>
                <a:gd name="connsiteX510" fmla="*/ 1590495 w 3337030"/>
                <a:gd name="connsiteY510" fmla="*/ 215964 h 767703"/>
                <a:gd name="connsiteX511" fmla="*/ 1658486 w 3337030"/>
                <a:gd name="connsiteY511" fmla="*/ 253958 h 767703"/>
                <a:gd name="connsiteX512" fmla="*/ 1689144 w 3337030"/>
                <a:gd name="connsiteY512" fmla="*/ 399936 h 767703"/>
                <a:gd name="connsiteX513" fmla="*/ 1678479 w 3337030"/>
                <a:gd name="connsiteY513" fmla="*/ 418599 h 767703"/>
                <a:gd name="connsiteX514" fmla="*/ 1642486 w 3337030"/>
                <a:gd name="connsiteY514" fmla="*/ 421265 h 767703"/>
                <a:gd name="connsiteX515" fmla="*/ 1595161 w 3337030"/>
                <a:gd name="connsiteY515" fmla="*/ 423931 h 767703"/>
                <a:gd name="connsiteX516" fmla="*/ 1559167 w 3337030"/>
                <a:gd name="connsiteY516" fmla="*/ 369941 h 767703"/>
                <a:gd name="connsiteX517" fmla="*/ 1546501 w 3337030"/>
                <a:gd name="connsiteY517" fmla="*/ 269290 h 767703"/>
                <a:gd name="connsiteX518" fmla="*/ 1590495 w 3337030"/>
                <a:gd name="connsiteY518" fmla="*/ 215964 h 767703"/>
                <a:gd name="connsiteX519" fmla="*/ 670650 w 3337030"/>
                <a:gd name="connsiteY519" fmla="*/ 199299 h 767703"/>
                <a:gd name="connsiteX520" fmla="*/ 689315 w 3337030"/>
                <a:gd name="connsiteY520" fmla="*/ 217961 h 767703"/>
                <a:gd name="connsiteX521" fmla="*/ 677316 w 3337030"/>
                <a:gd name="connsiteY521" fmla="*/ 298615 h 767703"/>
                <a:gd name="connsiteX522" fmla="*/ 659987 w 3337030"/>
                <a:gd name="connsiteY522" fmla="*/ 330610 h 767703"/>
                <a:gd name="connsiteX523" fmla="*/ 617327 w 3337030"/>
                <a:gd name="connsiteY523" fmla="*/ 439925 h 767703"/>
                <a:gd name="connsiteX524" fmla="*/ 588665 w 3337030"/>
                <a:gd name="connsiteY524" fmla="*/ 477919 h 767703"/>
                <a:gd name="connsiteX525" fmla="*/ 579333 w 3337030"/>
                <a:gd name="connsiteY525" fmla="*/ 477919 h 767703"/>
                <a:gd name="connsiteX526" fmla="*/ 514678 w 3337030"/>
                <a:gd name="connsiteY526" fmla="*/ 469253 h 767703"/>
                <a:gd name="connsiteX527" fmla="*/ 504014 w 3337030"/>
                <a:gd name="connsiteY527" fmla="*/ 386599 h 767703"/>
                <a:gd name="connsiteX528" fmla="*/ 542006 w 3337030"/>
                <a:gd name="connsiteY528" fmla="*/ 362604 h 767703"/>
                <a:gd name="connsiteX529" fmla="*/ 607328 w 3337030"/>
                <a:gd name="connsiteY529" fmla="*/ 350605 h 767703"/>
                <a:gd name="connsiteX530" fmla="*/ 566003 w 3337030"/>
                <a:gd name="connsiteY530" fmla="*/ 293949 h 767703"/>
                <a:gd name="connsiteX531" fmla="*/ 670650 w 3337030"/>
                <a:gd name="connsiteY531" fmla="*/ 199299 h 767703"/>
                <a:gd name="connsiteX532" fmla="*/ 1740466 w 3337030"/>
                <a:gd name="connsiteY532" fmla="*/ 197302 h 767703"/>
                <a:gd name="connsiteX533" fmla="*/ 1813122 w 3337030"/>
                <a:gd name="connsiteY533" fmla="*/ 236629 h 767703"/>
                <a:gd name="connsiteX534" fmla="*/ 1829785 w 3337030"/>
                <a:gd name="connsiteY534" fmla="*/ 330614 h 767703"/>
                <a:gd name="connsiteX535" fmla="*/ 1793790 w 3337030"/>
                <a:gd name="connsiteY535" fmla="*/ 405933 h 767703"/>
                <a:gd name="connsiteX536" fmla="*/ 1721801 w 3337030"/>
                <a:gd name="connsiteY536" fmla="*/ 389270 h 767703"/>
                <a:gd name="connsiteX537" fmla="*/ 1679809 w 3337030"/>
                <a:gd name="connsiteY537" fmla="*/ 240627 h 767703"/>
                <a:gd name="connsiteX538" fmla="*/ 1740466 w 3337030"/>
                <a:gd name="connsiteY538" fmla="*/ 197302 h 767703"/>
                <a:gd name="connsiteX539" fmla="*/ 809293 w 3337030"/>
                <a:gd name="connsiteY539" fmla="*/ 180636 h 767703"/>
                <a:gd name="connsiteX540" fmla="*/ 801296 w 3337030"/>
                <a:gd name="connsiteY540" fmla="*/ 277288 h 767703"/>
                <a:gd name="connsiteX541" fmla="*/ 734639 w 3337030"/>
                <a:gd name="connsiteY541" fmla="*/ 325948 h 767703"/>
                <a:gd name="connsiteX542" fmla="*/ 699311 w 3337030"/>
                <a:gd name="connsiteY542" fmla="*/ 275288 h 767703"/>
                <a:gd name="connsiteX543" fmla="*/ 809293 w 3337030"/>
                <a:gd name="connsiteY543" fmla="*/ 180636 h 767703"/>
                <a:gd name="connsiteX544" fmla="*/ 1869777 w 3337030"/>
                <a:gd name="connsiteY544" fmla="*/ 176637 h 767703"/>
                <a:gd name="connsiteX545" fmla="*/ 1940433 w 3337030"/>
                <a:gd name="connsiteY545" fmla="*/ 215298 h 767703"/>
                <a:gd name="connsiteX546" fmla="*/ 1967762 w 3337030"/>
                <a:gd name="connsiteY546" fmla="*/ 370606 h 767703"/>
                <a:gd name="connsiteX547" fmla="*/ 1965096 w 3337030"/>
                <a:gd name="connsiteY547" fmla="*/ 383269 h 767703"/>
                <a:gd name="connsiteX548" fmla="*/ 1885109 w 3337030"/>
                <a:gd name="connsiteY548" fmla="*/ 394601 h 767703"/>
                <a:gd name="connsiteX549" fmla="*/ 1847781 w 3337030"/>
                <a:gd name="connsiteY549" fmla="*/ 338612 h 767703"/>
                <a:gd name="connsiteX550" fmla="*/ 1829116 w 3337030"/>
                <a:gd name="connsiteY550" fmla="*/ 229963 h 767703"/>
                <a:gd name="connsiteX551" fmla="*/ 1869777 w 3337030"/>
                <a:gd name="connsiteY551" fmla="*/ 176637 h 767703"/>
                <a:gd name="connsiteX552" fmla="*/ 2023083 w 3337030"/>
                <a:gd name="connsiteY552" fmla="*/ 172638 h 767703"/>
                <a:gd name="connsiteX553" fmla="*/ 2075740 w 3337030"/>
                <a:gd name="connsiteY553" fmla="*/ 223962 h 767703"/>
                <a:gd name="connsiteX554" fmla="*/ 2093071 w 3337030"/>
                <a:gd name="connsiteY554" fmla="*/ 341944 h 767703"/>
                <a:gd name="connsiteX555" fmla="*/ 2050411 w 3337030"/>
                <a:gd name="connsiteY555" fmla="*/ 383936 h 767703"/>
                <a:gd name="connsiteX556" fmla="*/ 2034415 w 3337030"/>
                <a:gd name="connsiteY556" fmla="*/ 386602 h 767703"/>
                <a:gd name="connsiteX557" fmla="*/ 1983089 w 3337030"/>
                <a:gd name="connsiteY557" fmla="*/ 354607 h 767703"/>
                <a:gd name="connsiteX558" fmla="*/ 1967093 w 3337030"/>
                <a:gd name="connsiteY558" fmla="*/ 230628 h 767703"/>
                <a:gd name="connsiteX559" fmla="*/ 2023083 w 3337030"/>
                <a:gd name="connsiteY559" fmla="*/ 172638 h 767703"/>
                <a:gd name="connsiteX560" fmla="*/ 877283 w 3337030"/>
                <a:gd name="connsiteY560" fmla="*/ 168637 h 767703"/>
                <a:gd name="connsiteX561" fmla="*/ 927941 w 3337030"/>
                <a:gd name="connsiteY561" fmla="*/ 218631 h 767703"/>
                <a:gd name="connsiteX562" fmla="*/ 923275 w 3337030"/>
                <a:gd name="connsiteY562" fmla="*/ 261289 h 767703"/>
                <a:gd name="connsiteX563" fmla="*/ 860618 w 3337030"/>
                <a:gd name="connsiteY563" fmla="*/ 301950 h 767703"/>
                <a:gd name="connsiteX564" fmla="*/ 851952 w 3337030"/>
                <a:gd name="connsiteY564" fmla="*/ 299950 h 767703"/>
                <a:gd name="connsiteX565" fmla="*/ 817291 w 3337030"/>
                <a:gd name="connsiteY565" fmla="*/ 250626 h 767703"/>
                <a:gd name="connsiteX566" fmla="*/ 857952 w 3337030"/>
                <a:gd name="connsiteY566" fmla="*/ 176636 h 767703"/>
                <a:gd name="connsiteX567" fmla="*/ 877283 w 3337030"/>
                <a:gd name="connsiteY567" fmla="*/ 168637 h 767703"/>
                <a:gd name="connsiteX568" fmla="*/ 2152394 w 3337030"/>
                <a:gd name="connsiteY568" fmla="*/ 156641 h 767703"/>
                <a:gd name="connsiteX569" fmla="*/ 2219715 w 3337030"/>
                <a:gd name="connsiteY569" fmla="*/ 204632 h 767703"/>
                <a:gd name="connsiteX570" fmla="*/ 2247044 w 3337030"/>
                <a:gd name="connsiteY570" fmla="*/ 301952 h 767703"/>
                <a:gd name="connsiteX571" fmla="*/ 2213716 w 3337030"/>
                <a:gd name="connsiteY571" fmla="*/ 355942 h 767703"/>
                <a:gd name="connsiteX572" fmla="*/ 2181722 w 3337030"/>
                <a:gd name="connsiteY572" fmla="*/ 365275 h 767703"/>
                <a:gd name="connsiteX573" fmla="*/ 2109067 w 3337030"/>
                <a:gd name="connsiteY573" fmla="*/ 327280 h 767703"/>
                <a:gd name="connsiteX574" fmla="*/ 2091071 w 3337030"/>
                <a:gd name="connsiteY574" fmla="*/ 224630 h 767703"/>
                <a:gd name="connsiteX575" fmla="*/ 2152394 w 3337030"/>
                <a:gd name="connsiteY575" fmla="*/ 156641 h 767703"/>
                <a:gd name="connsiteX576" fmla="*/ 984096 w 3337030"/>
                <a:gd name="connsiteY576" fmla="*/ 151392 h 767703"/>
                <a:gd name="connsiteX577" fmla="*/ 1009259 w 3337030"/>
                <a:gd name="connsiteY577" fmla="*/ 156641 h 767703"/>
                <a:gd name="connsiteX578" fmla="*/ 1048587 w 3337030"/>
                <a:gd name="connsiteY578" fmla="*/ 206635 h 767703"/>
                <a:gd name="connsiteX579" fmla="*/ 1043921 w 3337030"/>
                <a:gd name="connsiteY579" fmla="*/ 233297 h 767703"/>
                <a:gd name="connsiteX580" fmla="*/ 975931 w 3337030"/>
                <a:gd name="connsiteY580" fmla="*/ 299287 h 767703"/>
                <a:gd name="connsiteX581" fmla="*/ 934603 w 3337030"/>
                <a:gd name="connsiteY581" fmla="*/ 251293 h 767703"/>
                <a:gd name="connsiteX582" fmla="*/ 963932 w 3337030"/>
                <a:gd name="connsiteY582" fmla="*/ 166641 h 767703"/>
                <a:gd name="connsiteX583" fmla="*/ 984096 w 3337030"/>
                <a:gd name="connsiteY583" fmla="*/ 151392 h 767703"/>
                <a:gd name="connsiteX584" fmla="*/ 2317032 w 3337030"/>
                <a:gd name="connsiteY584" fmla="*/ 133977 h 767703"/>
                <a:gd name="connsiteX585" fmla="*/ 2364358 w 3337030"/>
                <a:gd name="connsiteY585" fmla="*/ 177970 h 767703"/>
                <a:gd name="connsiteX586" fmla="*/ 2384354 w 3337030"/>
                <a:gd name="connsiteY586" fmla="*/ 285952 h 767703"/>
                <a:gd name="connsiteX587" fmla="*/ 2351693 w 3337030"/>
                <a:gd name="connsiteY587" fmla="*/ 333278 h 767703"/>
                <a:gd name="connsiteX588" fmla="*/ 2327698 w 3337030"/>
                <a:gd name="connsiteY588" fmla="*/ 335945 h 767703"/>
                <a:gd name="connsiteX589" fmla="*/ 2267709 w 3337030"/>
                <a:gd name="connsiteY589" fmla="*/ 309949 h 767703"/>
                <a:gd name="connsiteX590" fmla="*/ 2233714 w 3337030"/>
                <a:gd name="connsiteY590" fmla="*/ 189301 h 767703"/>
                <a:gd name="connsiteX591" fmla="*/ 2258376 w 3337030"/>
                <a:gd name="connsiteY591" fmla="*/ 147975 h 767703"/>
                <a:gd name="connsiteX592" fmla="*/ 2317032 w 3337030"/>
                <a:gd name="connsiteY592" fmla="*/ 133977 h 767703"/>
                <a:gd name="connsiteX593" fmla="*/ 1111908 w 3337030"/>
                <a:gd name="connsiteY593" fmla="*/ 133310 h 767703"/>
                <a:gd name="connsiteX594" fmla="*/ 1165232 w 3337030"/>
                <a:gd name="connsiteY594" fmla="*/ 171971 h 767703"/>
                <a:gd name="connsiteX595" fmla="*/ 1167232 w 3337030"/>
                <a:gd name="connsiteY595" fmla="*/ 202633 h 767703"/>
                <a:gd name="connsiteX596" fmla="*/ 1093245 w 3337030"/>
                <a:gd name="connsiteY596" fmla="*/ 275955 h 767703"/>
                <a:gd name="connsiteX597" fmla="*/ 1061916 w 3337030"/>
                <a:gd name="connsiteY597" fmla="*/ 247293 h 767703"/>
                <a:gd name="connsiteX598" fmla="*/ 1067247 w 3337030"/>
                <a:gd name="connsiteY598" fmla="*/ 159307 h 767703"/>
                <a:gd name="connsiteX599" fmla="*/ 1111908 w 3337030"/>
                <a:gd name="connsiteY599" fmla="*/ 133310 h 767703"/>
                <a:gd name="connsiteX600" fmla="*/ 2973590 w 3337030"/>
                <a:gd name="connsiteY600" fmla="*/ 132644 h 767703"/>
                <a:gd name="connsiteX601" fmla="*/ 2979589 w 3337030"/>
                <a:gd name="connsiteY601" fmla="*/ 132644 h 767703"/>
                <a:gd name="connsiteX602" fmla="*/ 3032914 w 3337030"/>
                <a:gd name="connsiteY602" fmla="*/ 189301 h 767703"/>
                <a:gd name="connsiteX603" fmla="*/ 2964924 w 3337030"/>
                <a:gd name="connsiteY603" fmla="*/ 243961 h 767703"/>
                <a:gd name="connsiteX604" fmla="*/ 2938928 w 3337030"/>
                <a:gd name="connsiteY604" fmla="*/ 217963 h 767703"/>
                <a:gd name="connsiteX605" fmla="*/ 2934262 w 3337030"/>
                <a:gd name="connsiteY605" fmla="*/ 178638 h 767703"/>
                <a:gd name="connsiteX606" fmla="*/ 2973590 w 3337030"/>
                <a:gd name="connsiteY606" fmla="*/ 132644 h 767703"/>
                <a:gd name="connsiteX607" fmla="*/ 2454345 w 3337030"/>
                <a:gd name="connsiteY607" fmla="*/ 130979 h 767703"/>
                <a:gd name="connsiteX608" fmla="*/ 2494338 w 3337030"/>
                <a:gd name="connsiteY608" fmla="*/ 140643 h 767703"/>
                <a:gd name="connsiteX609" fmla="*/ 2500338 w 3337030"/>
                <a:gd name="connsiteY609" fmla="*/ 147309 h 767703"/>
                <a:gd name="connsiteX610" fmla="*/ 2525000 w 3337030"/>
                <a:gd name="connsiteY610" fmla="*/ 288620 h 767703"/>
                <a:gd name="connsiteX611" fmla="*/ 2447680 w 3337030"/>
                <a:gd name="connsiteY611" fmla="*/ 337944 h 767703"/>
                <a:gd name="connsiteX612" fmla="*/ 2401020 w 3337030"/>
                <a:gd name="connsiteY612" fmla="*/ 303283 h 767703"/>
                <a:gd name="connsiteX613" fmla="*/ 2385021 w 3337030"/>
                <a:gd name="connsiteY613" fmla="*/ 185303 h 767703"/>
                <a:gd name="connsiteX614" fmla="*/ 2414352 w 3337030"/>
                <a:gd name="connsiteY614" fmla="*/ 139310 h 767703"/>
                <a:gd name="connsiteX615" fmla="*/ 2454345 w 3337030"/>
                <a:gd name="connsiteY615" fmla="*/ 130979 h 767703"/>
                <a:gd name="connsiteX616" fmla="*/ 3321529 w 3337030"/>
                <a:gd name="connsiteY616" fmla="*/ 126646 h 767703"/>
                <a:gd name="connsiteX617" fmla="*/ 3336192 w 3337030"/>
                <a:gd name="connsiteY617" fmla="*/ 169972 h 767703"/>
                <a:gd name="connsiteX618" fmla="*/ 3326862 w 3337030"/>
                <a:gd name="connsiteY618" fmla="*/ 187301 h 767703"/>
                <a:gd name="connsiteX619" fmla="*/ 3318196 w 3337030"/>
                <a:gd name="connsiteY619" fmla="*/ 187968 h 767703"/>
                <a:gd name="connsiteX620" fmla="*/ 3316863 w 3337030"/>
                <a:gd name="connsiteY620" fmla="*/ 171972 h 767703"/>
                <a:gd name="connsiteX621" fmla="*/ 3321529 w 3337030"/>
                <a:gd name="connsiteY621" fmla="*/ 126646 h 767703"/>
                <a:gd name="connsiteX622" fmla="*/ 3179552 w 3337030"/>
                <a:gd name="connsiteY622" fmla="*/ 126645 h 767703"/>
                <a:gd name="connsiteX623" fmla="*/ 3206880 w 3337030"/>
                <a:gd name="connsiteY623" fmla="*/ 170638 h 767703"/>
                <a:gd name="connsiteX624" fmla="*/ 3153557 w 3337030"/>
                <a:gd name="connsiteY624" fmla="*/ 249959 h 767703"/>
                <a:gd name="connsiteX625" fmla="*/ 3172886 w 3337030"/>
                <a:gd name="connsiteY625" fmla="*/ 205965 h 767703"/>
                <a:gd name="connsiteX626" fmla="*/ 3170220 w 3337030"/>
                <a:gd name="connsiteY626" fmla="*/ 175304 h 767703"/>
                <a:gd name="connsiteX627" fmla="*/ 3179552 w 3337030"/>
                <a:gd name="connsiteY627" fmla="*/ 126645 h 767703"/>
                <a:gd name="connsiteX628" fmla="*/ 935769 w 3337030"/>
                <a:gd name="connsiteY628" fmla="*/ 123897 h 767703"/>
                <a:gd name="connsiteX629" fmla="*/ 945267 w 3337030"/>
                <a:gd name="connsiteY629" fmla="*/ 125980 h 767703"/>
                <a:gd name="connsiteX630" fmla="*/ 943933 w 3337030"/>
                <a:gd name="connsiteY630" fmla="*/ 148644 h 767703"/>
                <a:gd name="connsiteX631" fmla="*/ 925271 w 3337030"/>
                <a:gd name="connsiteY631" fmla="*/ 157977 h 767703"/>
                <a:gd name="connsiteX632" fmla="*/ 887944 w 3337030"/>
                <a:gd name="connsiteY632" fmla="*/ 150644 h 767703"/>
                <a:gd name="connsiteX633" fmla="*/ 925271 w 3337030"/>
                <a:gd name="connsiteY633" fmla="*/ 127312 h 767703"/>
                <a:gd name="connsiteX634" fmla="*/ 935769 w 3337030"/>
                <a:gd name="connsiteY634" fmla="*/ 123897 h 767703"/>
                <a:gd name="connsiteX635" fmla="*/ 3119898 w 3337030"/>
                <a:gd name="connsiteY635" fmla="*/ 123490 h 767703"/>
                <a:gd name="connsiteX636" fmla="*/ 3152893 w 3337030"/>
                <a:gd name="connsiteY636" fmla="*/ 176639 h 767703"/>
                <a:gd name="connsiteX637" fmla="*/ 3089569 w 3337030"/>
                <a:gd name="connsiteY637" fmla="*/ 235963 h 767703"/>
                <a:gd name="connsiteX638" fmla="*/ 3056241 w 3337030"/>
                <a:gd name="connsiteY638" fmla="*/ 206635 h 767703"/>
                <a:gd name="connsiteX639" fmla="*/ 3053575 w 3337030"/>
                <a:gd name="connsiteY639" fmla="*/ 188636 h 767703"/>
                <a:gd name="connsiteX640" fmla="*/ 3044909 w 3337030"/>
                <a:gd name="connsiteY640" fmla="*/ 139311 h 767703"/>
                <a:gd name="connsiteX641" fmla="*/ 3093569 w 3337030"/>
                <a:gd name="connsiteY641" fmla="*/ 127312 h 767703"/>
                <a:gd name="connsiteX642" fmla="*/ 3119898 w 3337030"/>
                <a:gd name="connsiteY642" fmla="*/ 123490 h 767703"/>
                <a:gd name="connsiteX643" fmla="*/ 1218367 w 3337030"/>
                <a:gd name="connsiteY643" fmla="*/ 123313 h 767703"/>
                <a:gd name="connsiteX644" fmla="*/ 1235885 w 3337030"/>
                <a:gd name="connsiteY644" fmla="*/ 130646 h 767703"/>
                <a:gd name="connsiteX645" fmla="*/ 1244551 w 3337030"/>
                <a:gd name="connsiteY645" fmla="*/ 131979 h 767703"/>
                <a:gd name="connsiteX646" fmla="*/ 1301875 w 3337030"/>
                <a:gd name="connsiteY646" fmla="*/ 196635 h 767703"/>
                <a:gd name="connsiteX647" fmla="*/ 1303208 w 3337030"/>
                <a:gd name="connsiteY647" fmla="*/ 217297 h 767703"/>
                <a:gd name="connsiteX648" fmla="*/ 1261883 w 3337030"/>
                <a:gd name="connsiteY648" fmla="*/ 252625 h 767703"/>
                <a:gd name="connsiteX649" fmla="*/ 1222554 w 3337030"/>
                <a:gd name="connsiteY649" fmla="*/ 246625 h 767703"/>
                <a:gd name="connsiteX650" fmla="*/ 1187227 w 3337030"/>
                <a:gd name="connsiteY650" fmla="*/ 207965 h 767703"/>
                <a:gd name="connsiteX651" fmla="*/ 1194560 w 3337030"/>
                <a:gd name="connsiteY651" fmla="*/ 153308 h 767703"/>
                <a:gd name="connsiteX652" fmla="*/ 1218367 w 3337030"/>
                <a:gd name="connsiteY652" fmla="*/ 123313 h 767703"/>
                <a:gd name="connsiteX653" fmla="*/ 2578875 w 3337030"/>
                <a:gd name="connsiteY653" fmla="*/ 119960 h 767703"/>
                <a:gd name="connsiteX654" fmla="*/ 2612984 w 3337030"/>
                <a:gd name="connsiteY654" fmla="*/ 128646 h 767703"/>
                <a:gd name="connsiteX655" fmla="*/ 2636982 w 3337030"/>
                <a:gd name="connsiteY655" fmla="*/ 161307 h 767703"/>
                <a:gd name="connsiteX656" fmla="*/ 2663644 w 3337030"/>
                <a:gd name="connsiteY656" fmla="*/ 267291 h 767703"/>
                <a:gd name="connsiteX657" fmla="*/ 2660311 w 3337030"/>
                <a:gd name="connsiteY657" fmla="*/ 288620 h 767703"/>
                <a:gd name="connsiteX658" fmla="*/ 2538330 w 3337030"/>
                <a:gd name="connsiteY658" fmla="*/ 241962 h 767703"/>
                <a:gd name="connsiteX659" fmla="*/ 2529664 w 3337030"/>
                <a:gd name="connsiteY659" fmla="*/ 184636 h 767703"/>
                <a:gd name="connsiteX660" fmla="*/ 2578875 w 3337030"/>
                <a:gd name="connsiteY660" fmla="*/ 119960 h 767703"/>
                <a:gd name="connsiteX661" fmla="*/ 2827947 w 3337030"/>
                <a:gd name="connsiteY661" fmla="*/ 116721 h 767703"/>
                <a:gd name="connsiteX662" fmla="*/ 2908933 w 3337030"/>
                <a:gd name="connsiteY662" fmla="*/ 157309 h 767703"/>
                <a:gd name="connsiteX663" fmla="*/ 2921349 w 3337030"/>
                <a:gd name="connsiteY663" fmla="*/ 213300 h 767703"/>
                <a:gd name="connsiteX664" fmla="*/ 2894711 w 3337030"/>
                <a:gd name="connsiteY664" fmla="*/ 262479 h 767703"/>
                <a:gd name="connsiteX665" fmla="*/ 2883938 w 3337030"/>
                <a:gd name="connsiteY665" fmla="*/ 260710 h 767703"/>
                <a:gd name="connsiteX666" fmla="*/ 2872272 w 3337030"/>
                <a:gd name="connsiteY666" fmla="*/ 263293 h 767703"/>
                <a:gd name="connsiteX667" fmla="*/ 2803618 w 3337030"/>
                <a:gd name="connsiteY667" fmla="*/ 222632 h 767703"/>
                <a:gd name="connsiteX668" fmla="*/ 2785619 w 3337030"/>
                <a:gd name="connsiteY668" fmla="*/ 155309 h 767703"/>
                <a:gd name="connsiteX669" fmla="*/ 2800285 w 3337030"/>
                <a:gd name="connsiteY669" fmla="*/ 123980 h 767703"/>
                <a:gd name="connsiteX670" fmla="*/ 2827947 w 3337030"/>
                <a:gd name="connsiteY670" fmla="*/ 116721 h 767703"/>
                <a:gd name="connsiteX671" fmla="*/ 3240209 w 3337030"/>
                <a:gd name="connsiteY671" fmla="*/ 115314 h 767703"/>
                <a:gd name="connsiteX672" fmla="*/ 3292201 w 3337030"/>
                <a:gd name="connsiteY672" fmla="*/ 148642 h 767703"/>
                <a:gd name="connsiteX673" fmla="*/ 3258872 w 3337030"/>
                <a:gd name="connsiteY673" fmla="*/ 212632 h 767703"/>
                <a:gd name="connsiteX674" fmla="*/ 3228877 w 3337030"/>
                <a:gd name="connsiteY674" fmla="*/ 223296 h 767703"/>
                <a:gd name="connsiteX675" fmla="*/ 3218213 w 3337030"/>
                <a:gd name="connsiteY675" fmla="*/ 140643 h 767703"/>
                <a:gd name="connsiteX676" fmla="*/ 3240209 w 3337030"/>
                <a:gd name="connsiteY676" fmla="*/ 115314 h 767703"/>
                <a:gd name="connsiteX677" fmla="*/ 2720964 w 3337030"/>
                <a:gd name="connsiteY677" fmla="*/ 113981 h 767703"/>
                <a:gd name="connsiteX678" fmla="*/ 2776289 w 3337030"/>
                <a:gd name="connsiteY678" fmla="*/ 157972 h 767703"/>
                <a:gd name="connsiteX679" fmla="*/ 2782953 w 3337030"/>
                <a:gd name="connsiteY679" fmla="*/ 221961 h 767703"/>
                <a:gd name="connsiteX680" fmla="*/ 2743628 w 3337030"/>
                <a:gd name="connsiteY680" fmla="*/ 271287 h 767703"/>
                <a:gd name="connsiteX681" fmla="*/ 2728296 w 3337030"/>
                <a:gd name="connsiteY681" fmla="*/ 271953 h 767703"/>
                <a:gd name="connsiteX682" fmla="*/ 2660974 w 3337030"/>
                <a:gd name="connsiteY682" fmla="*/ 216630 h 767703"/>
                <a:gd name="connsiteX683" fmla="*/ 2656975 w 3337030"/>
                <a:gd name="connsiteY683" fmla="*/ 195299 h 767703"/>
                <a:gd name="connsiteX684" fmla="*/ 2720964 w 3337030"/>
                <a:gd name="connsiteY684" fmla="*/ 113981 h 767703"/>
                <a:gd name="connsiteX685" fmla="*/ 1407762 w 3337030"/>
                <a:gd name="connsiteY685" fmla="*/ 104743 h 767703"/>
                <a:gd name="connsiteX686" fmla="*/ 1443851 w 3337030"/>
                <a:gd name="connsiteY686" fmla="*/ 170639 h 767703"/>
                <a:gd name="connsiteX687" fmla="*/ 1353199 w 3337030"/>
                <a:gd name="connsiteY687" fmla="*/ 241295 h 767703"/>
                <a:gd name="connsiteX688" fmla="*/ 1319871 w 3337030"/>
                <a:gd name="connsiteY688" fmla="*/ 190635 h 767703"/>
                <a:gd name="connsiteX689" fmla="*/ 1321871 w 3337030"/>
                <a:gd name="connsiteY689" fmla="*/ 159973 h 767703"/>
                <a:gd name="connsiteX690" fmla="*/ 1369862 w 3337030"/>
                <a:gd name="connsiteY690" fmla="*/ 107315 h 767703"/>
                <a:gd name="connsiteX691" fmla="*/ 1407762 w 3337030"/>
                <a:gd name="connsiteY691" fmla="*/ 104743 h 767703"/>
                <a:gd name="connsiteX692" fmla="*/ 1064582 w 3337030"/>
                <a:gd name="connsiteY692" fmla="*/ 98650 h 767703"/>
                <a:gd name="connsiteX693" fmla="*/ 1086578 w 3337030"/>
                <a:gd name="connsiteY693" fmla="*/ 106649 h 767703"/>
                <a:gd name="connsiteX694" fmla="*/ 1076579 w 3337030"/>
                <a:gd name="connsiteY694" fmla="*/ 122648 h 767703"/>
                <a:gd name="connsiteX695" fmla="*/ 1027921 w 3337030"/>
                <a:gd name="connsiteY695" fmla="*/ 134646 h 767703"/>
                <a:gd name="connsiteX696" fmla="*/ 990594 w 3337030"/>
                <a:gd name="connsiteY696" fmla="*/ 131313 h 767703"/>
                <a:gd name="connsiteX697" fmla="*/ 1064582 w 3337030"/>
                <a:gd name="connsiteY697" fmla="*/ 98650 h 767703"/>
                <a:gd name="connsiteX698" fmla="*/ 1164813 w 3337030"/>
                <a:gd name="connsiteY698" fmla="*/ 93318 h 767703"/>
                <a:gd name="connsiteX699" fmla="*/ 1207891 w 3337030"/>
                <a:gd name="connsiteY699" fmla="*/ 98651 h 767703"/>
                <a:gd name="connsiteX700" fmla="*/ 1129235 w 3337030"/>
                <a:gd name="connsiteY700" fmla="*/ 107982 h 767703"/>
                <a:gd name="connsiteX701" fmla="*/ 1164813 w 3337030"/>
                <a:gd name="connsiteY701" fmla="*/ 93318 h 767703"/>
                <a:gd name="connsiteX702" fmla="*/ 1529421 w 3337030"/>
                <a:gd name="connsiteY702" fmla="*/ 84903 h 767703"/>
                <a:gd name="connsiteX703" fmla="*/ 1564498 w 3337030"/>
                <a:gd name="connsiteY703" fmla="*/ 99985 h 767703"/>
                <a:gd name="connsiteX704" fmla="*/ 1573164 w 3337030"/>
                <a:gd name="connsiteY704" fmla="*/ 141311 h 767703"/>
                <a:gd name="connsiteX705" fmla="*/ 1566499 w 3337030"/>
                <a:gd name="connsiteY705" fmla="*/ 193304 h 767703"/>
                <a:gd name="connsiteX706" fmla="*/ 1509174 w 3337030"/>
                <a:gd name="connsiteY706" fmla="*/ 222632 h 767703"/>
                <a:gd name="connsiteX707" fmla="*/ 1500509 w 3337030"/>
                <a:gd name="connsiteY707" fmla="*/ 220633 h 767703"/>
                <a:gd name="connsiteX708" fmla="*/ 1461183 w 3337030"/>
                <a:gd name="connsiteY708" fmla="*/ 155309 h 767703"/>
                <a:gd name="connsiteX709" fmla="*/ 1467180 w 3337030"/>
                <a:gd name="connsiteY709" fmla="*/ 131980 h 767703"/>
                <a:gd name="connsiteX710" fmla="*/ 1491844 w 3337030"/>
                <a:gd name="connsiteY710" fmla="*/ 87320 h 767703"/>
                <a:gd name="connsiteX711" fmla="*/ 1529421 w 3337030"/>
                <a:gd name="connsiteY711" fmla="*/ 84903 h 767703"/>
                <a:gd name="connsiteX712" fmla="*/ 2489119 w 3337030"/>
                <a:gd name="connsiteY712" fmla="*/ 77550 h 767703"/>
                <a:gd name="connsiteX713" fmla="*/ 2556328 w 3337030"/>
                <a:gd name="connsiteY713" fmla="*/ 91986 h 767703"/>
                <a:gd name="connsiteX714" fmla="*/ 2468342 w 3337030"/>
                <a:gd name="connsiteY714" fmla="*/ 113983 h 767703"/>
                <a:gd name="connsiteX715" fmla="*/ 2453012 w 3337030"/>
                <a:gd name="connsiteY715" fmla="*/ 101319 h 767703"/>
                <a:gd name="connsiteX716" fmla="*/ 2465675 w 3337030"/>
                <a:gd name="connsiteY716" fmla="*/ 85986 h 767703"/>
                <a:gd name="connsiteX717" fmla="*/ 2489119 w 3337030"/>
                <a:gd name="connsiteY717" fmla="*/ 77550 h 767703"/>
                <a:gd name="connsiteX718" fmla="*/ 1654294 w 3337030"/>
                <a:gd name="connsiteY718" fmla="*/ 69040 h 767703"/>
                <a:gd name="connsiteX719" fmla="*/ 1704471 w 3337030"/>
                <a:gd name="connsiteY719" fmla="*/ 72654 h 767703"/>
                <a:gd name="connsiteX720" fmla="*/ 1710471 w 3337030"/>
                <a:gd name="connsiteY720" fmla="*/ 73987 h 767703"/>
                <a:gd name="connsiteX721" fmla="*/ 1745798 w 3337030"/>
                <a:gd name="connsiteY721" fmla="*/ 119980 h 767703"/>
                <a:gd name="connsiteX722" fmla="*/ 1744465 w 3337030"/>
                <a:gd name="connsiteY722" fmla="*/ 139976 h 767703"/>
                <a:gd name="connsiteX723" fmla="*/ 1711137 w 3337030"/>
                <a:gd name="connsiteY723" fmla="*/ 183303 h 767703"/>
                <a:gd name="connsiteX724" fmla="*/ 1617154 w 3337030"/>
                <a:gd name="connsiteY724" fmla="*/ 197299 h 767703"/>
                <a:gd name="connsiteX725" fmla="*/ 1588492 w 3337030"/>
                <a:gd name="connsiteY725" fmla="*/ 171304 h 767703"/>
                <a:gd name="connsiteX726" fmla="*/ 1654294 w 3337030"/>
                <a:gd name="connsiteY726" fmla="*/ 69040 h 767703"/>
                <a:gd name="connsiteX727" fmla="*/ 1362533 w 3337030"/>
                <a:gd name="connsiteY727" fmla="*/ 65324 h 767703"/>
                <a:gd name="connsiteX728" fmla="*/ 1225220 w 3337030"/>
                <a:gd name="connsiteY728" fmla="*/ 99320 h 767703"/>
                <a:gd name="connsiteX729" fmla="*/ 1362533 w 3337030"/>
                <a:gd name="connsiteY729" fmla="*/ 65324 h 767703"/>
                <a:gd name="connsiteX730" fmla="*/ 2318950 w 3337030"/>
                <a:gd name="connsiteY730" fmla="*/ 64323 h 767703"/>
                <a:gd name="connsiteX731" fmla="*/ 2339030 w 3337030"/>
                <a:gd name="connsiteY731" fmla="*/ 64655 h 767703"/>
                <a:gd name="connsiteX732" fmla="*/ 2418350 w 3337030"/>
                <a:gd name="connsiteY732" fmla="*/ 67321 h 767703"/>
                <a:gd name="connsiteX733" fmla="*/ 2439682 w 3337030"/>
                <a:gd name="connsiteY733" fmla="*/ 77987 h 767703"/>
                <a:gd name="connsiteX734" fmla="*/ 2433016 w 3337030"/>
                <a:gd name="connsiteY734" fmla="*/ 111314 h 767703"/>
                <a:gd name="connsiteX735" fmla="*/ 2371692 w 3337030"/>
                <a:gd name="connsiteY735" fmla="*/ 128646 h 767703"/>
                <a:gd name="connsiteX736" fmla="*/ 2324365 w 3337030"/>
                <a:gd name="connsiteY736" fmla="*/ 118647 h 767703"/>
                <a:gd name="connsiteX737" fmla="*/ 2306369 w 3337030"/>
                <a:gd name="connsiteY737" fmla="*/ 77987 h 767703"/>
                <a:gd name="connsiteX738" fmla="*/ 2318950 w 3337030"/>
                <a:gd name="connsiteY738" fmla="*/ 64323 h 767703"/>
                <a:gd name="connsiteX739" fmla="*/ 1843781 w 3337030"/>
                <a:gd name="connsiteY739" fmla="*/ 47992 h 767703"/>
                <a:gd name="connsiteX740" fmla="*/ 1875109 w 3337030"/>
                <a:gd name="connsiteY740" fmla="*/ 86653 h 767703"/>
                <a:gd name="connsiteX741" fmla="*/ 1871776 w 3337030"/>
                <a:gd name="connsiteY741" fmla="*/ 116648 h 767703"/>
                <a:gd name="connsiteX742" fmla="*/ 1784459 w 3337030"/>
                <a:gd name="connsiteY742" fmla="*/ 182638 h 767703"/>
                <a:gd name="connsiteX743" fmla="*/ 1757795 w 3337030"/>
                <a:gd name="connsiteY743" fmla="*/ 145977 h 767703"/>
                <a:gd name="connsiteX744" fmla="*/ 1843781 w 3337030"/>
                <a:gd name="connsiteY744" fmla="*/ 47992 h 767703"/>
                <a:gd name="connsiteX745" fmla="*/ 1470742 w 3337030"/>
                <a:gd name="connsiteY745" fmla="*/ 43555 h 767703"/>
                <a:gd name="connsiteX746" fmla="*/ 1495175 w 3337030"/>
                <a:gd name="connsiteY746" fmla="*/ 45992 h 767703"/>
                <a:gd name="connsiteX747" fmla="*/ 1498509 w 3337030"/>
                <a:gd name="connsiteY747" fmla="*/ 63989 h 767703"/>
                <a:gd name="connsiteX748" fmla="*/ 1411853 w 3337030"/>
                <a:gd name="connsiteY748" fmla="*/ 80655 h 767703"/>
                <a:gd name="connsiteX749" fmla="*/ 1403190 w 3337030"/>
                <a:gd name="connsiteY749" fmla="*/ 78655 h 767703"/>
                <a:gd name="connsiteX750" fmla="*/ 1395190 w 3337030"/>
                <a:gd name="connsiteY750" fmla="*/ 75989 h 767703"/>
                <a:gd name="connsiteX751" fmla="*/ 1470742 w 3337030"/>
                <a:gd name="connsiteY751" fmla="*/ 43555 h 767703"/>
                <a:gd name="connsiteX752" fmla="*/ 2200388 w 3337030"/>
                <a:gd name="connsiteY752" fmla="*/ 39326 h 767703"/>
                <a:gd name="connsiteX753" fmla="*/ 2257712 w 3337030"/>
                <a:gd name="connsiteY753" fmla="*/ 50659 h 767703"/>
                <a:gd name="connsiteX754" fmla="*/ 2291707 w 3337030"/>
                <a:gd name="connsiteY754" fmla="*/ 87987 h 767703"/>
                <a:gd name="connsiteX755" fmla="*/ 2270375 w 3337030"/>
                <a:gd name="connsiteY755" fmla="*/ 121981 h 767703"/>
                <a:gd name="connsiteX756" fmla="*/ 2242380 w 3337030"/>
                <a:gd name="connsiteY756" fmla="*/ 139311 h 767703"/>
                <a:gd name="connsiteX757" fmla="*/ 2192388 w 3337030"/>
                <a:gd name="connsiteY757" fmla="*/ 143311 h 767703"/>
                <a:gd name="connsiteX758" fmla="*/ 2174390 w 3337030"/>
                <a:gd name="connsiteY758" fmla="*/ 107316 h 767703"/>
                <a:gd name="connsiteX759" fmla="*/ 2176390 w 3337030"/>
                <a:gd name="connsiteY759" fmla="*/ 58656 h 767703"/>
                <a:gd name="connsiteX760" fmla="*/ 2200388 w 3337030"/>
                <a:gd name="connsiteY760" fmla="*/ 39326 h 767703"/>
                <a:gd name="connsiteX761" fmla="*/ 1933765 w 3337030"/>
                <a:gd name="connsiteY761" fmla="*/ 25328 h 767703"/>
                <a:gd name="connsiteX762" fmla="*/ 2003087 w 3337030"/>
                <a:gd name="connsiteY762" fmla="*/ 52658 h 767703"/>
                <a:gd name="connsiteX763" fmla="*/ 2001087 w 3337030"/>
                <a:gd name="connsiteY763" fmla="*/ 65988 h 767703"/>
                <a:gd name="connsiteX764" fmla="*/ 1998421 w 3337030"/>
                <a:gd name="connsiteY764" fmla="*/ 101982 h 767703"/>
                <a:gd name="connsiteX765" fmla="*/ 1971759 w 3337030"/>
                <a:gd name="connsiteY765" fmla="*/ 170637 h 767703"/>
                <a:gd name="connsiteX766" fmla="*/ 1927101 w 3337030"/>
                <a:gd name="connsiteY766" fmla="*/ 166637 h 767703"/>
                <a:gd name="connsiteX767" fmla="*/ 1917102 w 3337030"/>
                <a:gd name="connsiteY767" fmla="*/ 160638 h 767703"/>
                <a:gd name="connsiteX768" fmla="*/ 1885774 w 3337030"/>
                <a:gd name="connsiteY768" fmla="*/ 115980 h 767703"/>
                <a:gd name="connsiteX769" fmla="*/ 1893107 w 3337030"/>
                <a:gd name="connsiteY769" fmla="*/ 64655 h 767703"/>
                <a:gd name="connsiteX770" fmla="*/ 1933765 w 3337030"/>
                <a:gd name="connsiteY770" fmla="*/ 25328 h 767703"/>
                <a:gd name="connsiteX771" fmla="*/ 2063743 w 3337030"/>
                <a:gd name="connsiteY771" fmla="*/ 22664 h 767703"/>
                <a:gd name="connsiteX772" fmla="*/ 2094404 w 3337030"/>
                <a:gd name="connsiteY772" fmla="*/ 23331 h 767703"/>
                <a:gd name="connsiteX773" fmla="*/ 2151727 w 3337030"/>
                <a:gd name="connsiteY773" fmla="*/ 81321 h 767703"/>
                <a:gd name="connsiteX774" fmla="*/ 2043747 w 3337030"/>
                <a:gd name="connsiteY774" fmla="*/ 155977 h 767703"/>
                <a:gd name="connsiteX775" fmla="*/ 2029082 w 3337030"/>
                <a:gd name="connsiteY775" fmla="*/ 141978 h 767703"/>
                <a:gd name="connsiteX776" fmla="*/ 2028415 w 3337030"/>
                <a:gd name="connsiteY776" fmla="*/ 50659 h 767703"/>
                <a:gd name="connsiteX777" fmla="*/ 2063743 w 3337030"/>
                <a:gd name="connsiteY777" fmla="*/ 22664 h 767703"/>
                <a:gd name="connsiteX778" fmla="*/ 1654817 w 3337030"/>
                <a:gd name="connsiteY778" fmla="*/ 11748 h 767703"/>
                <a:gd name="connsiteX779" fmla="*/ 1662482 w 3337030"/>
                <a:gd name="connsiteY779" fmla="*/ 17998 h 767703"/>
                <a:gd name="connsiteX780" fmla="*/ 1648484 w 3337030"/>
                <a:gd name="connsiteY780" fmla="*/ 46659 h 767703"/>
                <a:gd name="connsiteX781" fmla="*/ 1608491 w 3337030"/>
                <a:gd name="connsiteY781" fmla="*/ 65988 h 767703"/>
                <a:gd name="connsiteX782" fmla="*/ 1529170 w 3337030"/>
                <a:gd name="connsiteY782" fmla="*/ 66655 h 767703"/>
                <a:gd name="connsiteX783" fmla="*/ 1625155 w 3337030"/>
                <a:gd name="connsiteY783" fmla="*/ 19998 h 767703"/>
                <a:gd name="connsiteX784" fmla="*/ 1643153 w 3337030"/>
                <a:gd name="connsiteY784" fmla="*/ 15998 h 767703"/>
                <a:gd name="connsiteX785" fmla="*/ 1654817 w 3337030"/>
                <a:gd name="connsiteY785" fmla="*/ 11748 h 767703"/>
                <a:gd name="connsiteX786" fmla="*/ 1794458 w 3337030"/>
                <a:gd name="connsiteY786" fmla="*/ 2668 h 767703"/>
                <a:gd name="connsiteX787" fmla="*/ 1806456 w 3337030"/>
                <a:gd name="connsiteY787" fmla="*/ 24663 h 767703"/>
                <a:gd name="connsiteX788" fmla="*/ 1747133 w 3337030"/>
                <a:gd name="connsiteY788" fmla="*/ 55324 h 767703"/>
                <a:gd name="connsiteX789" fmla="*/ 1700472 w 3337030"/>
                <a:gd name="connsiteY789" fmla="*/ 43992 h 767703"/>
                <a:gd name="connsiteX790" fmla="*/ 1794458 w 3337030"/>
                <a:gd name="connsiteY790" fmla="*/ 2668 h 767703"/>
                <a:gd name="connsiteX791" fmla="*/ 1935100 w 3337030"/>
                <a:gd name="connsiteY791" fmla="*/ 666 h 767703"/>
                <a:gd name="connsiteX792" fmla="*/ 1855111 w 3337030"/>
                <a:gd name="connsiteY792" fmla="*/ 21329 h 767703"/>
                <a:gd name="connsiteX793" fmla="*/ 1935100 w 3337030"/>
                <a:gd name="connsiteY793" fmla="*/ 666 h 7677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</a:cxnLst>
              <a:rect l="l" t="t" r="r" b="b"/>
              <a:pathLst>
                <a:path w="3337030" h="767703">
                  <a:moveTo>
                    <a:pt x="1056006" y="752205"/>
                  </a:moveTo>
                  <a:cubicBezTo>
                    <a:pt x="1067754" y="754206"/>
                    <a:pt x="1079252" y="759206"/>
                    <a:pt x="1090584" y="761206"/>
                  </a:cubicBezTo>
                  <a:cubicBezTo>
                    <a:pt x="1067921" y="761206"/>
                    <a:pt x="1044589" y="761206"/>
                    <a:pt x="1019927" y="761206"/>
                  </a:cubicBezTo>
                  <a:cubicBezTo>
                    <a:pt x="1032259" y="751205"/>
                    <a:pt x="1044257" y="750205"/>
                    <a:pt x="1056006" y="752205"/>
                  </a:cubicBezTo>
                  <a:close/>
                  <a:moveTo>
                    <a:pt x="932273" y="747038"/>
                  </a:moveTo>
                  <a:cubicBezTo>
                    <a:pt x="942772" y="749704"/>
                    <a:pt x="953603" y="757203"/>
                    <a:pt x="963934" y="758537"/>
                  </a:cubicBezTo>
                  <a:cubicBezTo>
                    <a:pt x="943939" y="769202"/>
                    <a:pt x="923941" y="766536"/>
                    <a:pt x="902613" y="764536"/>
                  </a:cubicBezTo>
                  <a:cubicBezTo>
                    <a:pt x="911610" y="746539"/>
                    <a:pt x="921775" y="744372"/>
                    <a:pt x="932273" y="747038"/>
                  </a:cubicBezTo>
                  <a:close/>
                  <a:moveTo>
                    <a:pt x="1175312" y="744207"/>
                  </a:moveTo>
                  <a:cubicBezTo>
                    <a:pt x="1192726" y="743207"/>
                    <a:pt x="1213556" y="747873"/>
                    <a:pt x="1237887" y="758538"/>
                  </a:cubicBezTo>
                  <a:cubicBezTo>
                    <a:pt x="1200558" y="772536"/>
                    <a:pt x="1167230" y="767203"/>
                    <a:pt x="1133235" y="763870"/>
                  </a:cubicBezTo>
                  <a:cubicBezTo>
                    <a:pt x="1143900" y="751872"/>
                    <a:pt x="1157898" y="745207"/>
                    <a:pt x="1175312" y="744207"/>
                  </a:cubicBezTo>
                  <a:close/>
                  <a:moveTo>
                    <a:pt x="1410395" y="722107"/>
                  </a:moveTo>
                  <a:cubicBezTo>
                    <a:pt x="1438516" y="718670"/>
                    <a:pt x="1465512" y="727044"/>
                    <a:pt x="1492507" y="736542"/>
                  </a:cubicBezTo>
                  <a:cubicBezTo>
                    <a:pt x="1497173" y="737875"/>
                    <a:pt x="1499173" y="741208"/>
                    <a:pt x="1497840" y="745208"/>
                  </a:cubicBezTo>
                  <a:cubicBezTo>
                    <a:pt x="1495840" y="752541"/>
                    <a:pt x="1490507" y="758541"/>
                    <a:pt x="1483175" y="759874"/>
                  </a:cubicBezTo>
                  <a:cubicBezTo>
                    <a:pt x="1464512" y="763208"/>
                    <a:pt x="1445183" y="765206"/>
                    <a:pt x="1425851" y="767205"/>
                  </a:cubicBezTo>
                  <a:cubicBezTo>
                    <a:pt x="1411855" y="765872"/>
                    <a:pt x="1397856" y="765206"/>
                    <a:pt x="1383858" y="763872"/>
                  </a:cubicBezTo>
                  <a:cubicBezTo>
                    <a:pt x="1375194" y="763208"/>
                    <a:pt x="1368528" y="759208"/>
                    <a:pt x="1369195" y="748541"/>
                  </a:cubicBezTo>
                  <a:cubicBezTo>
                    <a:pt x="1369861" y="739875"/>
                    <a:pt x="1372528" y="733875"/>
                    <a:pt x="1381858" y="729878"/>
                  </a:cubicBezTo>
                  <a:cubicBezTo>
                    <a:pt x="1391523" y="725711"/>
                    <a:pt x="1401022" y="723253"/>
                    <a:pt x="1410395" y="722107"/>
                  </a:cubicBezTo>
                  <a:close/>
                  <a:moveTo>
                    <a:pt x="1319309" y="721303"/>
                  </a:moveTo>
                  <a:cubicBezTo>
                    <a:pt x="1335618" y="722834"/>
                    <a:pt x="1352865" y="735708"/>
                    <a:pt x="1355865" y="751206"/>
                  </a:cubicBezTo>
                  <a:cubicBezTo>
                    <a:pt x="1358531" y="763872"/>
                    <a:pt x="1350532" y="764539"/>
                    <a:pt x="1341866" y="764539"/>
                  </a:cubicBezTo>
                  <a:cubicBezTo>
                    <a:pt x="1315871" y="763872"/>
                    <a:pt x="1289876" y="763872"/>
                    <a:pt x="1258548" y="763872"/>
                  </a:cubicBezTo>
                  <a:cubicBezTo>
                    <a:pt x="1272547" y="742541"/>
                    <a:pt x="1287210" y="731875"/>
                    <a:pt x="1303875" y="723876"/>
                  </a:cubicBezTo>
                  <a:cubicBezTo>
                    <a:pt x="1308540" y="721542"/>
                    <a:pt x="1313872" y="720792"/>
                    <a:pt x="1319309" y="721303"/>
                  </a:cubicBezTo>
                  <a:close/>
                  <a:moveTo>
                    <a:pt x="1588951" y="714870"/>
                  </a:moveTo>
                  <a:cubicBezTo>
                    <a:pt x="1594658" y="716213"/>
                    <a:pt x="1600491" y="719213"/>
                    <a:pt x="1606490" y="724545"/>
                  </a:cubicBezTo>
                  <a:cubicBezTo>
                    <a:pt x="1612490" y="729878"/>
                    <a:pt x="1621822" y="723212"/>
                    <a:pt x="1629822" y="721212"/>
                  </a:cubicBezTo>
                  <a:cubicBezTo>
                    <a:pt x="1639818" y="717879"/>
                    <a:pt x="1651817" y="715213"/>
                    <a:pt x="1654484" y="729878"/>
                  </a:cubicBezTo>
                  <a:cubicBezTo>
                    <a:pt x="1656483" y="743209"/>
                    <a:pt x="1650484" y="753875"/>
                    <a:pt x="1634485" y="754542"/>
                  </a:cubicBezTo>
                  <a:cubicBezTo>
                    <a:pt x="1627821" y="755209"/>
                    <a:pt x="1620489" y="754542"/>
                    <a:pt x="1615822" y="754542"/>
                  </a:cubicBezTo>
                  <a:cubicBezTo>
                    <a:pt x="1599824" y="753209"/>
                    <a:pt x="1586494" y="754542"/>
                    <a:pt x="1574495" y="761875"/>
                  </a:cubicBezTo>
                  <a:cubicBezTo>
                    <a:pt x="1565162" y="767875"/>
                    <a:pt x="1555165" y="768541"/>
                    <a:pt x="1545166" y="765208"/>
                  </a:cubicBezTo>
                  <a:cubicBezTo>
                    <a:pt x="1533834" y="761875"/>
                    <a:pt x="1517171" y="762542"/>
                    <a:pt x="1515171" y="748542"/>
                  </a:cubicBezTo>
                  <a:cubicBezTo>
                    <a:pt x="1513838" y="735878"/>
                    <a:pt x="1529836" y="733878"/>
                    <a:pt x="1539834" y="729212"/>
                  </a:cubicBezTo>
                  <a:cubicBezTo>
                    <a:pt x="1555832" y="721712"/>
                    <a:pt x="1571829" y="710839"/>
                    <a:pt x="1588951" y="714870"/>
                  </a:cubicBezTo>
                  <a:close/>
                  <a:moveTo>
                    <a:pt x="1791789" y="707880"/>
                  </a:moveTo>
                  <a:cubicBezTo>
                    <a:pt x="1803121" y="708547"/>
                    <a:pt x="1801788" y="715213"/>
                    <a:pt x="1798455" y="722546"/>
                  </a:cubicBezTo>
                  <a:cubicBezTo>
                    <a:pt x="1789789" y="739876"/>
                    <a:pt x="1777124" y="750543"/>
                    <a:pt x="1757128" y="747209"/>
                  </a:cubicBezTo>
                  <a:cubicBezTo>
                    <a:pt x="1735799" y="743210"/>
                    <a:pt x="1714468" y="743210"/>
                    <a:pt x="1694472" y="751876"/>
                  </a:cubicBezTo>
                  <a:cubicBezTo>
                    <a:pt x="1683806" y="755876"/>
                    <a:pt x="1675807" y="753209"/>
                    <a:pt x="1673810" y="741876"/>
                  </a:cubicBezTo>
                  <a:cubicBezTo>
                    <a:pt x="1671810" y="732544"/>
                    <a:pt x="1672476" y="721879"/>
                    <a:pt x="1683140" y="718546"/>
                  </a:cubicBezTo>
                  <a:cubicBezTo>
                    <a:pt x="1718467" y="709213"/>
                    <a:pt x="1755128" y="705880"/>
                    <a:pt x="1791789" y="707880"/>
                  </a:cubicBezTo>
                  <a:close/>
                  <a:moveTo>
                    <a:pt x="1862445" y="689881"/>
                  </a:moveTo>
                  <a:cubicBezTo>
                    <a:pt x="1880441" y="693214"/>
                    <a:pt x="1899106" y="696547"/>
                    <a:pt x="1918436" y="699880"/>
                  </a:cubicBezTo>
                  <a:cubicBezTo>
                    <a:pt x="1925769" y="701213"/>
                    <a:pt x="1933101" y="703213"/>
                    <a:pt x="1933768" y="711879"/>
                  </a:cubicBezTo>
                  <a:cubicBezTo>
                    <a:pt x="1933768" y="720542"/>
                    <a:pt x="1925102" y="719878"/>
                    <a:pt x="1920436" y="721209"/>
                  </a:cubicBezTo>
                  <a:cubicBezTo>
                    <a:pt x="1890440" y="728541"/>
                    <a:pt x="1860445" y="735207"/>
                    <a:pt x="1831116" y="742540"/>
                  </a:cubicBezTo>
                  <a:cubicBezTo>
                    <a:pt x="1818451" y="745873"/>
                    <a:pt x="1813785" y="739873"/>
                    <a:pt x="1815118" y="728541"/>
                  </a:cubicBezTo>
                  <a:cubicBezTo>
                    <a:pt x="1817118" y="702546"/>
                    <a:pt x="1835116" y="688548"/>
                    <a:pt x="1862445" y="689881"/>
                  </a:cubicBezTo>
                  <a:close/>
                  <a:moveTo>
                    <a:pt x="2016752" y="675218"/>
                  </a:moveTo>
                  <a:cubicBezTo>
                    <a:pt x="2035748" y="672718"/>
                    <a:pt x="2056411" y="675885"/>
                    <a:pt x="2081740" y="684551"/>
                  </a:cubicBezTo>
                  <a:cubicBezTo>
                    <a:pt x="2065077" y="704548"/>
                    <a:pt x="1987089" y="725878"/>
                    <a:pt x="1963761" y="716547"/>
                  </a:cubicBezTo>
                  <a:cubicBezTo>
                    <a:pt x="1953762" y="712548"/>
                    <a:pt x="1951095" y="707881"/>
                    <a:pt x="1961761" y="699882"/>
                  </a:cubicBezTo>
                  <a:cubicBezTo>
                    <a:pt x="1980424" y="685883"/>
                    <a:pt x="1997755" y="677718"/>
                    <a:pt x="2016752" y="675218"/>
                  </a:cubicBezTo>
                  <a:close/>
                  <a:moveTo>
                    <a:pt x="2185308" y="649515"/>
                  </a:moveTo>
                  <a:cubicBezTo>
                    <a:pt x="2194099" y="650098"/>
                    <a:pt x="2202722" y="652223"/>
                    <a:pt x="2211055" y="655890"/>
                  </a:cubicBezTo>
                  <a:cubicBezTo>
                    <a:pt x="2180393" y="686553"/>
                    <a:pt x="2141065" y="680553"/>
                    <a:pt x="2105070" y="685887"/>
                  </a:cubicBezTo>
                  <a:cubicBezTo>
                    <a:pt x="2131066" y="659889"/>
                    <a:pt x="2158937" y="647765"/>
                    <a:pt x="2185308" y="649515"/>
                  </a:cubicBezTo>
                  <a:close/>
                  <a:moveTo>
                    <a:pt x="829944" y="625176"/>
                  </a:moveTo>
                  <a:cubicBezTo>
                    <a:pt x="837287" y="623978"/>
                    <a:pt x="844286" y="624062"/>
                    <a:pt x="849951" y="625895"/>
                  </a:cubicBezTo>
                  <a:cubicBezTo>
                    <a:pt x="853951" y="627228"/>
                    <a:pt x="857950" y="628561"/>
                    <a:pt x="861283" y="631228"/>
                  </a:cubicBezTo>
                  <a:cubicBezTo>
                    <a:pt x="873947" y="639893"/>
                    <a:pt x="897277" y="635894"/>
                    <a:pt x="901277" y="649224"/>
                  </a:cubicBezTo>
                  <a:cubicBezTo>
                    <a:pt x="907941" y="671888"/>
                    <a:pt x="908608" y="697883"/>
                    <a:pt x="907941" y="721212"/>
                  </a:cubicBezTo>
                  <a:cubicBezTo>
                    <a:pt x="906608" y="739210"/>
                    <a:pt x="883279" y="749873"/>
                    <a:pt x="863950" y="748540"/>
                  </a:cubicBezTo>
                  <a:cubicBezTo>
                    <a:pt x="814624" y="747874"/>
                    <a:pt x="775963" y="704549"/>
                    <a:pt x="781296" y="657889"/>
                  </a:cubicBezTo>
                  <a:cubicBezTo>
                    <a:pt x="782796" y="643892"/>
                    <a:pt x="807917" y="628769"/>
                    <a:pt x="829944" y="625176"/>
                  </a:cubicBezTo>
                  <a:close/>
                  <a:moveTo>
                    <a:pt x="704926" y="618562"/>
                  </a:moveTo>
                  <a:cubicBezTo>
                    <a:pt x="710435" y="618271"/>
                    <a:pt x="716309" y="619229"/>
                    <a:pt x="722642" y="621895"/>
                  </a:cubicBezTo>
                  <a:cubicBezTo>
                    <a:pt x="745306" y="631227"/>
                    <a:pt x="769302" y="640558"/>
                    <a:pt x="766636" y="672552"/>
                  </a:cubicBezTo>
                  <a:cubicBezTo>
                    <a:pt x="765969" y="679218"/>
                    <a:pt x="767302" y="686551"/>
                    <a:pt x="768636" y="693883"/>
                  </a:cubicBezTo>
                  <a:cubicBezTo>
                    <a:pt x="777301" y="732544"/>
                    <a:pt x="771302" y="739874"/>
                    <a:pt x="732641" y="739874"/>
                  </a:cubicBezTo>
                  <a:cubicBezTo>
                    <a:pt x="700645" y="739874"/>
                    <a:pt x="673983" y="729877"/>
                    <a:pt x="661984" y="696550"/>
                  </a:cubicBezTo>
                  <a:cubicBezTo>
                    <a:pt x="655318" y="678552"/>
                    <a:pt x="644654" y="658556"/>
                    <a:pt x="662650" y="642557"/>
                  </a:cubicBezTo>
                  <a:cubicBezTo>
                    <a:pt x="675150" y="631560"/>
                    <a:pt x="688398" y="619437"/>
                    <a:pt x="704926" y="618562"/>
                  </a:cubicBezTo>
                  <a:close/>
                  <a:moveTo>
                    <a:pt x="981568" y="617894"/>
                  </a:moveTo>
                  <a:cubicBezTo>
                    <a:pt x="1007846" y="615144"/>
                    <a:pt x="1022594" y="630391"/>
                    <a:pt x="1030593" y="665886"/>
                  </a:cubicBezTo>
                  <a:cubicBezTo>
                    <a:pt x="1034593" y="679218"/>
                    <a:pt x="1038590" y="693214"/>
                    <a:pt x="1037259" y="708546"/>
                  </a:cubicBezTo>
                  <a:cubicBezTo>
                    <a:pt x="1041256" y="731875"/>
                    <a:pt x="1027926" y="738541"/>
                    <a:pt x="1006595" y="738541"/>
                  </a:cubicBezTo>
                  <a:cubicBezTo>
                    <a:pt x="963936" y="738541"/>
                    <a:pt x="935274" y="723209"/>
                    <a:pt x="923276" y="693881"/>
                  </a:cubicBezTo>
                  <a:cubicBezTo>
                    <a:pt x="911276" y="662553"/>
                    <a:pt x="920609" y="639224"/>
                    <a:pt x="951271" y="626559"/>
                  </a:cubicBezTo>
                  <a:cubicBezTo>
                    <a:pt x="962769" y="621727"/>
                    <a:pt x="972810" y="618810"/>
                    <a:pt x="981568" y="617894"/>
                  </a:cubicBezTo>
                  <a:close/>
                  <a:moveTo>
                    <a:pt x="1111244" y="613229"/>
                  </a:moveTo>
                  <a:cubicBezTo>
                    <a:pt x="1132573" y="611229"/>
                    <a:pt x="1147238" y="617895"/>
                    <a:pt x="1145905" y="643226"/>
                  </a:cubicBezTo>
                  <a:cubicBezTo>
                    <a:pt x="1144572" y="659222"/>
                    <a:pt x="1147903" y="675220"/>
                    <a:pt x="1152570" y="691217"/>
                  </a:cubicBezTo>
                  <a:cubicBezTo>
                    <a:pt x="1161235" y="725211"/>
                    <a:pt x="1150569" y="737876"/>
                    <a:pt x="1116575" y="737876"/>
                  </a:cubicBezTo>
                  <a:cubicBezTo>
                    <a:pt x="1095245" y="738543"/>
                    <a:pt x="1079249" y="730544"/>
                    <a:pt x="1067250" y="712546"/>
                  </a:cubicBezTo>
                  <a:cubicBezTo>
                    <a:pt x="1055918" y="695216"/>
                    <a:pt x="1047920" y="676554"/>
                    <a:pt x="1041254" y="657222"/>
                  </a:cubicBezTo>
                  <a:cubicBezTo>
                    <a:pt x="1033922" y="636560"/>
                    <a:pt x="1039254" y="623895"/>
                    <a:pt x="1063250" y="621895"/>
                  </a:cubicBezTo>
                  <a:cubicBezTo>
                    <a:pt x="1079249" y="620562"/>
                    <a:pt x="1095245" y="614562"/>
                    <a:pt x="1111244" y="613229"/>
                  </a:cubicBezTo>
                  <a:close/>
                  <a:moveTo>
                    <a:pt x="456686" y="609896"/>
                  </a:moveTo>
                  <a:cubicBezTo>
                    <a:pt x="499347" y="609896"/>
                    <a:pt x="522011" y="633894"/>
                    <a:pt x="522011" y="679886"/>
                  </a:cubicBezTo>
                  <a:cubicBezTo>
                    <a:pt x="524009" y="697217"/>
                    <a:pt x="519345" y="711881"/>
                    <a:pt x="494680" y="711214"/>
                  </a:cubicBezTo>
                  <a:cubicBezTo>
                    <a:pt x="449355" y="709881"/>
                    <a:pt x="410694" y="681219"/>
                    <a:pt x="410028" y="646557"/>
                  </a:cubicBezTo>
                  <a:cubicBezTo>
                    <a:pt x="409361" y="623228"/>
                    <a:pt x="427357" y="609229"/>
                    <a:pt x="456686" y="609896"/>
                  </a:cubicBezTo>
                  <a:close/>
                  <a:moveTo>
                    <a:pt x="1232552" y="607232"/>
                  </a:moveTo>
                  <a:cubicBezTo>
                    <a:pt x="1259214" y="600566"/>
                    <a:pt x="1283211" y="625228"/>
                    <a:pt x="1283211" y="662556"/>
                  </a:cubicBezTo>
                  <a:cubicBezTo>
                    <a:pt x="1283211" y="665223"/>
                    <a:pt x="1283211" y="673222"/>
                    <a:pt x="1284545" y="681886"/>
                  </a:cubicBezTo>
                  <a:cubicBezTo>
                    <a:pt x="1289211" y="718547"/>
                    <a:pt x="1286545" y="721880"/>
                    <a:pt x="1249217" y="725213"/>
                  </a:cubicBezTo>
                  <a:cubicBezTo>
                    <a:pt x="1195894" y="729880"/>
                    <a:pt x="1164566" y="705884"/>
                    <a:pt x="1161899" y="658557"/>
                  </a:cubicBezTo>
                  <a:cubicBezTo>
                    <a:pt x="1160566" y="638561"/>
                    <a:pt x="1167898" y="623895"/>
                    <a:pt x="1189229" y="621229"/>
                  </a:cubicBezTo>
                  <a:cubicBezTo>
                    <a:pt x="1205224" y="619229"/>
                    <a:pt x="1217888" y="610563"/>
                    <a:pt x="1232552" y="607232"/>
                  </a:cubicBezTo>
                  <a:close/>
                  <a:moveTo>
                    <a:pt x="1380945" y="607209"/>
                  </a:moveTo>
                  <a:cubicBezTo>
                    <a:pt x="1405191" y="610021"/>
                    <a:pt x="1412189" y="623894"/>
                    <a:pt x="1413189" y="653889"/>
                  </a:cubicBezTo>
                  <a:cubicBezTo>
                    <a:pt x="1414522" y="697883"/>
                    <a:pt x="1405859" y="711881"/>
                    <a:pt x="1374531" y="712548"/>
                  </a:cubicBezTo>
                  <a:cubicBezTo>
                    <a:pt x="1330537" y="713881"/>
                    <a:pt x="1291209" y="681886"/>
                    <a:pt x="1291876" y="639225"/>
                  </a:cubicBezTo>
                  <a:cubicBezTo>
                    <a:pt x="1292543" y="600564"/>
                    <a:pt x="1328537" y="609897"/>
                    <a:pt x="1350533" y="607897"/>
                  </a:cubicBezTo>
                  <a:cubicBezTo>
                    <a:pt x="1362864" y="606563"/>
                    <a:pt x="1372863" y="606272"/>
                    <a:pt x="1380945" y="607209"/>
                  </a:cubicBezTo>
                  <a:close/>
                  <a:moveTo>
                    <a:pt x="579999" y="604564"/>
                  </a:moveTo>
                  <a:cubicBezTo>
                    <a:pt x="586665" y="611230"/>
                    <a:pt x="591998" y="620560"/>
                    <a:pt x="599995" y="623227"/>
                  </a:cubicBezTo>
                  <a:cubicBezTo>
                    <a:pt x="639323" y="637225"/>
                    <a:pt x="635990" y="674552"/>
                    <a:pt x="643989" y="704547"/>
                  </a:cubicBezTo>
                  <a:cubicBezTo>
                    <a:pt x="647322" y="718546"/>
                    <a:pt x="638656" y="728542"/>
                    <a:pt x="624659" y="731209"/>
                  </a:cubicBezTo>
                  <a:cubicBezTo>
                    <a:pt x="568667" y="741208"/>
                    <a:pt x="524675" y="692548"/>
                    <a:pt x="540005" y="637225"/>
                  </a:cubicBezTo>
                  <a:cubicBezTo>
                    <a:pt x="542671" y="626559"/>
                    <a:pt x="549337" y="625226"/>
                    <a:pt x="558003" y="625893"/>
                  </a:cubicBezTo>
                  <a:cubicBezTo>
                    <a:pt x="570000" y="625893"/>
                    <a:pt x="578666" y="623227"/>
                    <a:pt x="575999" y="608563"/>
                  </a:cubicBezTo>
                  <a:cubicBezTo>
                    <a:pt x="577333" y="606564"/>
                    <a:pt x="578666" y="605897"/>
                    <a:pt x="579999" y="604564"/>
                  </a:cubicBezTo>
                  <a:close/>
                  <a:moveTo>
                    <a:pt x="323294" y="601314"/>
                  </a:moveTo>
                  <a:cubicBezTo>
                    <a:pt x="332875" y="599898"/>
                    <a:pt x="342706" y="600565"/>
                    <a:pt x="353371" y="605897"/>
                  </a:cubicBezTo>
                  <a:cubicBezTo>
                    <a:pt x="376035" y="617230"/>
                    <a:pt x="395364" y="625893"/>
                    <a:pt x="394697" y="657222"/>
                  </a:cubicBezTo>
                  <a:cubicBezTo>
                    <a:pt x="394031" y="680553"/>
                    <a:pt x="406696" y="701883"/>
                    <a:pt x="426692" y="718548"/>
                  </a:cubicBezTo>
                  <a:cubicBezTo>
                    <a:pt x="384699" y="683886"/>
                    <a:pt x="325376" y="695216"/>
                    <a:pt x="286049" y="657889"/>
                  </a:cubicBezTo>
                  <a:cubicBezTo>
                    <a:pt x="277386" y="649225"/>
                    <a:pt x="265387" y="642559"/>
                    <a:pt x="268720" y="627893"/>
                  </a:cubicBezTo>
                  <a:cubicBezTo>
                    <a:pt x="271386" y="615230"/>
                    <a:pt x="284049" y="612563"/>
                    <a:pt x="294715" y="609230"/>
                  </a:cubicBezTo>
                  <a:cubicBezTo>
                    <a:pt x="304380" y="606231"/>
                    <a:pt x="313712" y="602731"/>
                    <a:pt x="323294" y="601314"/>
                  </a:cubicBezTo>
                  <a:close/>
                  <a:moveTo>
                    <a:pt x="1648767" y="591232"/>
                  </a:moveTo>
                  <a:cubicBezTo>
                    <a:pt x="1656983" y="590358"/>
                    <a:pt x="1665482" y="591566"/>
                    <a:pt x="1674479" y="596565"/>
                  </a:cubicBezTo>
                  <a:cubicBezTo>
                    <a:pt x="1696475" y="608564"/>
                    <a:pt x="1724472" y="659222"/>
                    <a:pt x="1718472" y="683884"/>
                  </a:cubicBezTo>
                  <a:cubicBezTo>
                    <a:pt x="1717139" y="688550"/>
                    <a:pt x="1714473" y="690550"/>
                    <a:pt x="1709807" y="691217"/>
                  </a:cubicBezTo>
                  <a:cubicBezTo>
                    <a:pt x="1685811" y="695883"/>
                    <a:pt x="1661151" y="701216"/>
                    <a:pt x="1641820" y="705216"/>
                  </a:cubicBezTo>
                  <a:cubicBezTo>
                    <a:pt x="1592495" y="704549"/>
                    <a:pt x="1559833" y="661222"/>
                    <a:pt x="1571164" y="619227"/>
                  </a:cubicBezTo>
                  <a:cubicBezTo>
                    <a:pt x="1572497" y="615228"/>
                    <a:pt x="1575163" y="608564"/>
                    <a:pt x="1576495" y="609230"/>
                  </a:cubicBezTo>
                  <a:cubicBezTo>
                    <a:pt x="1601993" y="615228"/>
                    <a:pt x="1624114" y="593857"/>
                    <a:pt x="1648767" y="591232"/>
                  </a:cubicBezTo>
                  <a:close/>
                  <a:moveTo>
                    <a:pt x="1480426" y="583322"/>
                  </a:moveTo>
                  <a:lnTo>
                    <a:pt x="1506832" y="587297"/>
                  </a:lnTo>
                  <a:cubicBezTo>
                    <a:pt x="1532798" y="596483"/>
                    <a:pt x="1554169" y="619729"/>
                    <a:pt x="1557169" y="645224"/>
                  </a:cubicBezTo>
                  <a:cubicBezTo>
                    <a:pt x="1558501" y="655221"/>
                    <a:pt x="1559833" y="665887"/>
                    <a:pt x="1563834" y="675219"/>
                  </a:cubicBezTo>
                  <a:cubicBezTo>
                    <a:pt x="1573832" y="701214"/>
                    <a:pt x="1564500" y="711880"/>
                    <a:pt x="1538504" y="711213"/>
                  </a:cubicBezTo>
                  <a:cubicBezTo>
                    <a:pt x="1525173" y="711213"/>
                    <a:pt x="1511842" y="711213"/>
                    <a:pt x="1498510" y="711213"/>
                  </a:cubicBezTo>
                  <a:cubicBezTo>
                    <a:pt x="1447852" y="711880"/>
                    <a:pt x="1431853" y="697881"/>
                    <a:pt x="1427190" y="647224"/>
                  </a:cubicBezTo>
                  <a:cubicBezTo>
                    <a:pt x="1425857" y="631226"/>
                    <a:pt x="1434520" y="620560"/>
                    <a:pt x="1445852" y="611230"/>
                  </a:cubicBezTo>
                  <a:cubicBezTo>
                    <a:pt x="1451519" y="606564"/>
                    <a:pt x="1458184" y="603064"/>
                    <a:pt x="1464433" y="598982"/>
                  </a:cubicBezTo>
                  <a:close/>
                  <a:moveTo>
                    <a:pt x="1479847" y="583235"/>
                  </a:moveTo>
                  <a:cubicBezTo>
                    <a:pt x="1479847" y="583235"/>
                    <a:pt x="1480514" y="582568"/>
                    <a:pt x="1480514" y="583235"/>
                  </a:cubicBezTo>
                  <a:lnTo>
                    <a:pt x="1480426" y="583322"/>
                  </a:lnTo>
                  <a:close/>
                  <a:moveTo>
                    <a:pt x="193764" y="573298"/>
                  </a:moveTo>
                  <a:cubicBezTo>
                    <a:pt x="195816" y="572277"/>
                    <a:pt x="198066" y="572236"/>
                    <a:pt x="200732" y="573902"/>
                  </a:cubicBezTo>
                  <a:cubicBezTo>
                    <a:pt x="218730" y="585234"/>
                    <a:pt x="236060" y="598565"/>
                    <a:pt x="246726" y="617896"/>
                  </a:cubicBezTo>
                  <a:cubicBezTo>
                    <a:pt x="258056" y="637892"/>
                    <a:pt x="241393" y="654556"/>
                    <a:pt x="210065" y="652558"/>
                  </a:cubicBezTo>
                  <a:cubicBezTo>
                    <a:pt x="192733" y="650558"/>
                    <a:pt x="173403" y="640559"/>
                    <a:pt x="154072" y="631893"/>
                  </a:cubicBezTo>
                  <a:cubicBezTo>
                    <a:pt x="145408" y="627893"/>
                    <a:pt x="140075" y="619229"/>
                    <a:pt x="140742" y="609230"/>
                  </a:cubicBezTo>
                  <a:cubicBezTo>
                    <a:pt x="141408" y="597898"/>
                    <a:pt x="150741" y="595232"/>
                    <a:pt x="160071" y="593898"/>
                  </a:cubicBezTo>
                  <a:cubicBezTo>
                    <a:pt x="164737" y="593232"/>
                    <a:pt x="169404" y="589899"/>
                    <a:pt x="174736" y="589232"/>
                  </a:cubicBezTo>
                  <a:cubicBezTo>
                    <a:pt x="183236" y="588232"/>
                    <a:pt x="187609" y="576359"/>
                    <a:pt x="193764" y="573298"/>
                  </a:cubicBezTo>
                  <a:close/>
                  <a:moveTo>
                    <a:pt x="1783125" y="571236"/>
                  </a:moveTo>
                  <a:cubicBezTo>
                    <a:pt x="1801123" y="567237"/>
                    <a:pt x="1814453" y="584568"/>
                    <a:pt x="1831785" y="586568"/>
                  </a:cubicBezTo>
                  <a:cubicBezTo>
                    <a:pt x="1856447" y="589901"/>
                    <a:pt x="1851114" y="608564"/>
                    <a:pt x="1851114" y="624563"/>
                  </a:cubicBezTo>
                  <a:cubicBezTo>
                    <a:pt x="1851114" y="631229"/>
                    <a:pt x="1854447" y="635893"/>
                    <a:pt x="1858447" y="640559"/>
                  </a:cubicBezTo>
                  <a:cubicBezTo>
                    <a:pt x="1878443" y="667221"/>
                    <a:pt x="1877777" y="669888"/>
                    <a:pt x="1843784" y="677887"/>
                  </a:cubicBezTo>
                  <a:cubicBezTo>
                    <a:pt x="1824452" y="683220"/>
                    <a:pt x="1804456" y="685886"/>
                    <a:pt x="1792457" y="687886"/>
                  </a:cubicBezTo>
                  <a:cubicBezTo>
                    <a:pt x="1746463" y="687220"/>
                    <a:pt x="1707138" y="640559"/>
                    <a:pt x="1723134" y="607231"/>
                  </a:cubicBezTo>
                  <a:cubicBezTo>
                    <a:pt x="1732467" y="587901"/>
                    <a:pt x="1759129" y="575902"/>
                    <a:pt x="1783125" y="571236"/>
                  </a:cubicBezTo>
                  <a:close/>
                  <a:moveTo>
                    <a:pt x="1952428" y="563906"/>
                  </a:moveTo>
                  <a:cubicBezTo>
                    <a:pt x="1996421" y="577236"/>
                    <a:pt x="1996421" y="577236"/>
                    <a:pt x="1997088" y="625896"/>
                  </a:cubicBezTo>
                  <a:cubicBezTo>
                    <a:pt x="1995088" y="639895"/>
                    <a:pt x="2003754" y="660557"/>
                    <a:pt x="1984423" y="667890"/>
                  </a:cubicBezTo>
                  <a:cubicBezTo>
                    <a:pt x="1957761" y="677887"/>
                    <a:pt x="1930433" y="687220"/>
                    <a:pt x="1901104" y="677221"/>
                  </a:cubicBezTo>
                  <a:cubicBezTo>
                    <a:pt x="1891105" y="673888"/>
                    <a:pt x="1869776" y="607898"/>
                    <a:pt x="1873776" y="599234"/>
                  </a:cubicBezTo>
                  <a:cubicBezTo>
                    <a:pt x="1877776" y="589901"/>
                    <a:pt x="1942431" y="561239"/>
                    <a:pt x="1952428" y="563906"/>
                  </a:cubicBezTo>
                  <a:close/>
                  <a:moveTo>
                    <a:pt x="2125068" y="551907"/>
                  </a:moveTo>
                  <a:cubicBezTo>
                    <a:pt x="2131068" y="554573"/>
                    <a:pt x="2131734" y="558573"/>
                    <a:pt x="2133734" y="563237"/>
                  </a:cubicBezTo>
                  <a:cubicBezTo>
                    <a:pt x="2161729" y="630560"/>
                    <a:pt x="2144398" y="655891"/>
                    <a:pt x="2070410" y="656558"/>
                  </a:cubicBezTo>
                  <a:cubicBezTo>
                    <a:pt x="2032416" y="657225"/>
                    <a:pt x="2006420" y="629227"/>
                    <a:pt x="2009085" y="591901"/>
                  </a:cubicBezTo>
                  <a:cubicBezTo>
                    <a:pt x="2009751" y="583235"/>
                    <a:pt x="2012418" y="575903"/>
                    <a:pt x="2018417" y="569903"/>
                  </a:cubicBezTo>
                  <a:cubicBezTo>
                    <a:pt x="2033749" y="555907"/>
                    <a:pt x="2106405" y="543908"/>
                    <a:pt x="2125068" y="551907"/>
                  </a:cubicBezTo>
                  <a:close/>
                  <a:moveTo>
                    <a:pt x="42089" y="545908"/>
                  </a:moveTo>
                  <a:cubicBezTo>
                    <a:pt x="58754" y="567904"/>
                    <a:pt x="80750" y="581236"/>
                    <a:pt x="104079" y="592569"/>
                  </a:cubicBezTo>
                  <a:cubicBezTo>
                    <a:pt x="111412" y="596566"/>
                    <a:pt x="124744" y="593900"/>
                    <a:pt x="121411" y="607899"/>
                  </a:cubicBezTo>
                  <a:cubicBezTo>
                    <a:pt x="118745" y="620564"/>
                    <a:pt x="109412" y="625230"/>
                    <a:pt x="96749" y="625230"/>
                  </a:cubicBezTo>
                  <a:cubicBezTo>
                    <a:pt x="52088" y="626564"/>
                    <a:pt x="30092" y="595233"/>
                    <a:pt x="42089" y="545908"/>
                  </a:cubicBezTo>
                  <a:close/>
                  <a:moveTo>
                    <a:pt x="2219716" y="515246"/>
                  </a:moveTo>
                  <a:cubicBezTo>
                    <a:pt x="2270375" y="515912"/>
                    <a:pt x="2285705" y="530576"/>
                    <a:pt x="2286372" y="581235"/>
                  </a:cubicBezTo>
                  <a:cubicBezTo>
                    <a:pt x="2287038" y="615896"/>
                    <a:pt x="2267709" y="634558"/>
                    <a:pt x="2231048" y="635225"/>
                  </a:cubicBezTo>
                  <a:cubicBezTo>
                    <a:pt x="2191721" y="635891"/>
                    <a:pt x="2157727" y="604564"/>
                    <a:pt x="2157060" y="568569"/>
                  </a:cubicBezTo>
                  <a:cubicBezTo>
                    <a:pt x="2157060" y="547240"/>
                    <a:pt x="2194387" y="515246"/>
                    <a:pt x="2219716" y="515246"/>
                  </a:cubicBezTo>
                  <a:close/>
                  <a:moveTo>
                    <a:pt x="2385772" y="499081"/>
                  </a:moveTo>
                  <a:cubicBezTo>
                    <a:pt x="2397020" y="500748"/>
                    <a:pt x="2408018" y="504247"/>
                    <a:pt x="2417016" y="509247"/>
                  </a:cubicBezTo>
                  <a:cubicBezTo>
                    <a:pt x="2427682" y="515246"/>
                    <a:pt x="2431681" y="540575"/>
                    <a:pt x="2431681" y="557239"/>
                  </a:cubicBezTo>
                  <a:cubicBezTo>
                    <a:pt x="2432348" y="592567"/>
                    <a:pt x="2397020" y="593233"/>
                    <a:pt x="2376358" y="605899"/>
                  </a:cubicBezTo>
                  <a:cubicBezTo>
                    <a:pt x="2360359" y="615898"/>
                    <a:pt x="2339697" y="625228"/>
                    <a:pt x="2323032" y="605899"/>
                  </a:cubicBezTo>
                  <a:cubicBezTo>
                    <a:pt x="2309036" y="589900"/>
                    <a:pt x="2303703" y="569904"/>
                    <a:pt x="2303036" y="548575"/>
                  </a:cubicBezTo>
                  <a:cubicBezTo>
                    <a:pt x="2301703" y="514580"/>
                    <a:pt x="2329698" y="505247"/>
                    <a:pt x="2353027" y="499914"/>
                  </a:cubicBezTo>
                  <a:cubicBezTo>
                    <a:pt x="2363026" y="497581"/>
                    <a:pt x="2374524" y="497415"/>
                    <a:pt x="2385772" y="499081"/>
                  </a:cubicBezTo>
                  <a:close/>
                  <a:moveTo>
                    <a:pt x="490014" y="495915"/>
                  </a:moveTo>
                  <a:cubicBezTo>
                    <a:pt x="502013" y="495915"/>
                    <a:pt x="514677" y="495915"/>
                    <a:pt x="526676" y="497248"/>
                  </a:cubicBezTo>
                  <a:cubicBezTo>
                    <a:pt x="568003" y="501914"/>
                    <a:pt x="569337" y="502581"/>
                    <a:pt x="561337" y="543907"/>
                  </a:cubicBezTo>
                  <a:cubicBezTo>
                    <a:pt x="556671" y="567904"/>
                    <a:pt x="570003" y="585234"/>
                    <a:pt x="580000" y="603899"/>
                  </a:cubicBezTo>
                  <a:cubicBezTo>
                    <a:pt x="578667" y="605899"/>
                    <a:pt x="577334" y="606566"/>
                    <a:pt x="576000" y="607899"/>
                  </a:cubicBezTo>
                  <a:cubicBezTo>
                    <a:pt x="558671" y="603232"/>
                    <a:pt x="541341" y="607232"/>
                    <a:pt x="524009" y="607232"/>
                  </a:cubicBezTo>
                  <a:cubicBezTo>
                    <a:pt x="483348" y="607232"/>
                    <a:pt x="447354" y="544573"/>
                    <a:pt x="467352" y="509247"/>
                  </a:cubicBezTo>
                  <a:cubicBezTo>
                    <a:pt x="472018" y="500581"/>
                    <a:pt x="480682" y="496581"/>
                    <a:pt x="490014" y="495915"/>
                  </a:cubicBezTo>
                  <a:close/>
                  <a:moveTo>
                    <a:pt x="98748" y="495417"/>
                  </a:moveTo>
                  <a:cubicBezTo>
                    <a:pt x="108079" y="495917"/>
                    <a:pt x="117078" y="499582"/>
                    <a:pt x="126744" y="507247"/>
                  </a:cubicBezTo>
                  <a:cubicBezTo>
                    <a:pt x="136741" y="515247"/>
                    <a:pt x="150739" y="519246"/>
                    <a:pt x="164738" y="515913"/>
                  </a:cubicBezTo>
                  <a:cubicBezTo>
                    <a:pt x="190067" y="509914"/>
                    <a:pt x="189400" y="527246"/>
                    <a:pt x="190734" y="543909"/>
                  </a:cubicBezTo>
                  <a:cubicBezTo>
                    <a:pt x="192734" y="565240"/>
                    <a:pt x="176735" y="571238"/>
                    <a:pt x="160738" y="575904"/>
                  </a:cubicBezTo>
                  <a:cubicBezTo>
                    <a:pt x="130077" y="584570"/>
                    <a:pt x="75417" y="562574"/>
                    <a:pt x="58754" y="534576"/>
                  </a:cubicBezTo>
                  <a:cubicBezTo>
                    <a:pt x="50088" y="520580"/>
                    <a:pt x="48755" y="511914"/>
                    <a:pt x="68753" y="502581"/>
                  </a:cubicBezTo>
                  <a:cubicBezTo>
                    <a:pt x="79751" y="497583"/>
                    <a:pt x="89416" y="494917"/>
                    <a:pt x="98748" y="495417"/>
                  </a:cubicBezTo>
                  <a:close/>
                  <a:moveTo>
                    <a:pt x="396031" y="493915"/>
                  </a:moveTo>
                  <a:cubicBezTo>
                    <a:pt x="407363" y="496581"/>
                    <a:pt x="421360" y="499248"/>
                    <a:pt x="435358" y="502581"/>
                  </a:cubicBezTo>
                  <a:cubicBezTo>
                    <a:pt x="437358" y="503247"/>
                    <a:pt x="440691" y="503247"/>
                    <a:pt x="441358" y="503914"/>
                  </a:cubicBezTo>
                  <a:cubicBezTo>
                    <a:pt x="451354" y="528576"/>
                    <a:pt x="450688" y="555239"/>
                    <a:pt x="450688" y="580568"/>
                  </a:cubicBezTo>
                  <a:cubicBezTo>
                    <a:pt x="450688" y="599899"/>
                    <a:pt x="426692" y="602566"/>
                    <a:pt x="408696" y="601899"/>
                  </a:cubicBezTo>
                  <a:cubicBezTo>
                    <a:pt x="374702" y="599899"/>
                    <a:pt x="332042" y="562571"/>
                    <a:pt x="325376" y="529243"/>
                  </a:cubicBezTo>
                  <a:cubicBezTo>
                    <a:pt x="322710" y="516577"/>
                    <a:pt x="328709" y="509913"/>
                    <a:pt x="339375" y="505914"/>
                  </a:cubicBezTo>
                  <a:cubicBezTo>
                    <a:pt x="357371" y="499914"/>
                    <a:pt x="374702" y="495248"/>
                    <a:pt x="396031" y="493915"/>
                  </a:cubicBezTo>
                  <a:close/>
                  <a:moveTo>
                    <a:pt x="752877" y="489138"/>
                  </a:moveTo>
                  <a:cubicBezTo>
                    <a:pt x="785841" y="492044"/>
                    <a:pt x="820961" y="517914"/>
                    <a:pt x="821959" y="547908"/>
                  </a:cubicBezTo>
                  <a:cubicBezTo>
                    <a:pt x="824626" y="611897"/>
                    <a:pt x="786633" y="635894"/>
                    <a:pt x="736640" y="611897"/>
                  </a:cubicBezTo>
                  <a:cubicBezTo>
                    <a:pt x="729974" y="608566"/>
                    <a:pt x="724640" y="603900"/>
                    <a:pt x="723308" y="595901"/>
                  </a:cubicBezTo>
                  <a:cubicBezTo>
                    <a:pt x="719310" y="570572"/>
                    <a:pt x="713977" y="545908"/>
                    <a:pt x="710644" y="520579"/>
                  </a:cubicBezTo>
                  <a:cubicBezTo>
                    <a:pt x="709310" y="509916"/>
                    <a:pt x="710644" y="500583"/>
                    <a:pt x="721976" y="494584"/>
                  </a:cubicBezTo>
                  <a:cubicBezTo>
                    <a:pt x="731141" y="489752"/>
                    <a:pt x="741889" y="488169"/>
                    <a:pt x="752877" y="489138"/>
                  </a:cubicBezTo>
                  <a:close/>
                  <a:moveTo>
                    <a:pt x="644977" y="486105"/>
                  </a:moveTo>
                  <a:cubicBezTo>
                    <a:pt x="650320" y="486917"/>
                    <a:pt x="656319" y="489250"/>
                    <a:pt x="663318" y="493916"/>
                  </a:cubicBezTo>
                  <a:cubicBezTo>
                    <a:pt x="702646" y="521245"/>
                    <a:pt x="693981" y="557906"/>
                    <a:pt x="700647" y="591234"/>
                  </a:cubicBezTo>
                  <a:cubicBezTo>
                    <a:pt x="704646" y="609899"/>
                    <a:pt x="686650" y="616565"/>
                    <a:pt x="669984" y="618563"/>
                  </a:cubicBezTo>
                  <a:cubicBezTo>
                    <a:pt x="619326" y="624562"/>
                    <a:pt x="589996" y="595234"/>
                    <a:pt x="587998" y="535910"/>
                  </a:cubicBezTo>
                  <a:cubicBezTo>
                    <a:pt x="586665" y="519911"/>
                    <a:pt x="586665" y="502582"/>
                    <a:pt x="605328" y="497915"/>
                  </a:cubicBezTo>
                  <a:cubicBezTo>
                    <a:pt x="618825" y="494916"/>
                    <a:pt x="628949" y="483668"/>
                    <a:pt x="644977" y="486105"/>
                  </a:cubicBezTo>
                  <a:close/>
                  <a:moveTo>
                    <a:pt x="901946" y="477919"/>
                  </a:moveTo>
                  <a:cubicBezTo>
                    <a:pt x="933942" y="477252"/>
                    <a:pt x="968603" y="527246"/>
                    <a:pt x="969270" y="575237"/>
                  </a:cubicBezTo>
                  <a:cubicBezTo>
                    <a:pt x="969936" y="601901"/>
                    <a:pt x="949940" y="618565"/>
                    <a:pt x="917279" y="619231"/>
                  </a:cubicBezTo>
                  <a:cubicBezTo>
                    <a:pt x="865952" y="619231"/>
                    <a:pt x="835957" y="594569"/>
                    <a:pt x="834623" y="551908"/>
                  </a:cubicBezTo>
                  <a:cubicBezTo>
                    <a:pt x="833957" y="523246"/>
                    <a:pt x="874618" y="478586"/>
                    <a:pt x="901946" y="477919"/>
                  </a:cubicBezTo>
                  <a:close/>
                  <a:moveTo>
                    <a:pt x="1014146" y="468378"/>
                  </a:moveTo>
                  <a:cubicBezTo>
                    <a:pt x="1041797" y="472377"/>
                    <a:pt x="1077416" y="494748"/>
                    <a:pt x="1081915" y="515246"/>
                  </a:cubicBezTo>
                  <a:cubicBezTo>
                    <a:pt x="1086581" y="535909"/>
                    <a:pt x="1092581" y="557239"/>
                    <a:pt x="1100580" y="576570"/>
                  </a:cubicBezTo>
                  <a:cubicBezTo>
                    <a:pt x="1107911" y="594566"/>
                    <a:pt x="1102578" y="599899"/>
                    <a:pt x="1085248" y="601232"/>
                  </a:cubicBezTo>
                  <a:cubicBezTo>
                    <a:pt x="1069917" y="601899"/>
                    <a:pt x="1055254" y="605232"/>
                    <a:pt x="1039922" y="607899"/>
                  </a:cubicBezTo>
                  <a:cubicBezTo>
                    <a:pt x="1030592" y="607899"/>
                    <a:pt x="1021259" y="605232"/>
                    <a:pt x="1013260" y="601232"/>
                  </a:cubicBezTo>
                  <a:cubicBezTo>
                    <a:pt x="989931" y="589234"/>
                    <a:pt x="963270" y="508580"/>
                    <a:pt x="975933" y="485918"/>
                  </a:cubicBezTo>
                  <a:cubicBezTo>
                    <a:pt x="979266" y="479918"/>
                    <a:pt x="984599" y="474586"/>
                    <a:pt x="990598" y="471253"/>
                  </a:cubicBezTo>
                  <a:cubicBezTo>
                    <a:pt x="996597" y="467753"/>
                    <a:pt x="1004929" y="467045"/>
                    <a:pt x="1014146" y="468378"/>
                  </a:cubicBezTo>
                  <a:close/>
                  <a:moveTo>
                    <a:pt x="1183231" y="467255"/>
                  </a:moveTo>
                  <a:cubicBezTo>
                    <a:pt x="1193894" y="467255"/>
                    <a:pt x="1199891" y="473919"/>
                    <a:pt x="1203225" y="483251"/>
                  </a:cubicBezTo>
                  <a:cubicBezTo>
                    <a:pt x="1211889" y="511913"/>
                    <a:pt x="1217222" y="541242"/>
                    <a:pt x="1220553" y="570571"/>
                  </a:cubicBezTo>
                  <a:cubicBezTo>
                    <a:pt x="1222554" y="584569"/>
                    <a:pt x="1217887" y="593902"/>
                    <a:pt x="1203225" y="597902"/>
                  </a:cubicBezTo>
                  <a:cubicBezTo>
                    <a:pt x="1181897" y="603899"/>
                    <a:pt x="1160567" y="617898"/>
                    <a:pt x="1141238" y="595235"/>
                  </a:cubicBezTo>
                  <a:cubicBezTo>
                    <a:pt x="1115242" y="566573"/>
                    <a:pt x="1111909" y="528579"/>
                    <a:pt x="1101244" y="493917"/>
                  </a:cubicBezTo>
                  <a:cubicBezTo>
                    <a:pt x="1099911" y="489251"/>
                    <a:pt x="1101244" y="485251"/>
                    <a:pt x="1105910" y="484585"/>
                  </a:cubicBezTo>
                  <a:cubicBezTo>
                    <a:pt x="1131905" y="479252"/>
                    <a:pt x="1155901" y="466588"/>
                    <a:pt x="1183231" y="467255"/>
                  </a:cubicBezTo>
                  <a:close/>
                  <a:moveTo>
                    <a:pt x="2566327" y="465922"/>
                  </a:moveTo>
                  <a:cubicBezTo>
                    <a:pt x="2588991" y="463256"/>
                    <a:pt x="2588991" y="477919"/>
                    <a:pt x="2588325" y="487918"/>
                  </a:cubicBezTo>
                  <a:cubicBezTo>
                    <a:pt x="2589658" y="505247"/>
                    <a:pt x="2586991" y="515913"/>
                    <a:pt x="2574326" y="520579"/>
                  </a:cubicBezTo>
                  <a:cubicBezTo>
                    <a:pt x="2543664" y="532577"/>
                    <a:pt x="2513669" y="544574"/>
                    <a:pt x="2482340" y="555239"/>
                  </a:cubicBezTo>
                  <a:cubicBezTo>
                    <a:pt x="2471675" y="559239"/>
                    <a:pt x="2458343" y="559906"/>
                    <a:pt x="2453012" y="546574"/>
                  </a:cubicBezTo>
                  <a:cubicBezTo>
                    <a:pt x="2447679" y="531911"/>
                    <a:pt x="2445013" y="515246"/>
                    <a:pt x="2442346" y="499916"/>
                  </a:cubicBezTo>
                  <a:cubicBezTo>
                    <a:pt x="2442346" y="499250"/>
                    <a:pt x="2445679" y="497917"/>
                    <a:pt x="2447679" y="497250"/>
                  </a:cubicBezTo>
                  <a:cubicBezTo>
                    <a:pt x="2488340" y="489917"/>
                    <a:pt x="2524999" y="470586"/>
                    <a:pt x="2566327" y="465922"/>
                  </a:cubicBezTo>
                  <a:close/>
                  <a:moveTo>
                    <a:pt x="1429190" y="456590"/>
                  </a:moveTo>
                  <a:cubicBezTo>
                    <a:pt x="1476516" y="465256"/>
                    <a:pt x="1507177" y="527913"/>
                    <a:pt x="1484515" y="571240"/>
                  </a:cubicBezTo>
                  <a:cubicBezTo>
                    <a:pt x="1482515" y="575240"/>
                    <a:pt x="1475182" y="577238"/>
                    <a:pt x="1480515" y="583237"/>
                  </a:cubicBezTo>
                  <a:lnTo>
                    <a:pt x="1480515" y="582570"/>
                  </a:lnTo>
                  <a:cubicBezTo>
                    <a:pt x="1465850" y="578571"/>
                    <a:pt x="1453853" y="589237"/>
                    <a:pt x="1441187" y="591903"/>
                  </a:cubicBezTo>
                  <a:cubicBezTo>
                    <a:pt x="1389196" y="604568"/>
                    <a:pt x="1357868" y="585237"/>
                    <a:pt x="1349868" y="533246"/>
                  </a:cubicBezTo>
                  <a:cubicBezTo>
                    <a:pt x="1347202" y="517247"/>
                    <a:pt x="1340536" y="499917"/>
                    <a:pt x="1344535" y="485252"/>
                  </a:cubicBezTo>
                  <a:cubicBezTo>
                    <a:pt x="1349201" y="467256"/>
                    <a:pt x="1372530" y="475922"/>
                    <a:pt x="1385863" y="467922"/>
                  </a:cubicBezTo>
                  <a:cubicBezTo>
                    <a:pt x="1398527" y="460590"/>
                    <a:pt x="1411858" y="453257"/>
                    <a:pt x="1429190" y="456590"/>
                  </a:cubicBezTo>
                  <a:close/>
                  <a:moveTo>
                    <a:pt x="1264549" y="452591"/>
                  </a:moveTo>
                  <a:cubicBezTo>
                    <a:pt x="1271214" y="450591"/>
                    <a:pt x="1273214" y="455924"/>
                    <a:pt x="1277214" y="457257"/>
                  </a:cubicBezTo>
                  <a:cubicBezTo>
                    <a:pt x="1325206" y="473253"/>
                    <a:pt x="1337872" y="504582"/>
                    <a:pt x="1328539" y="554575"/>
                  </a:cubicBezTo>
                  <a:cubicBezTo>
                    <a:pt x="1321873" y="593903"/>
                    <a:pt x="1325872" y="597236"/>
                    <a:pt x="1283211" y="597236"/>
                  </a:cubicBezTo>
                  <a:cubicBezTo>
                    <a:pt x="1261215" y="598569"/>
                    <a:pt x="1243219" y="590570"/>
                    <a:pt x="1238553" y="561908"/>
                  </a:cubicBezTo>
                  <a:cubicBezTo>
                    <a:pt x="1236552" y="549242"/>
                    <a:pt x="1228553" y="537243"/>
                    <a:pt x="1225220" y="524580"/>
                  </a:cubicBezTo>
                  <a:cubicBezTo>
                    <a:pt x="1214557" y="485919"/>
                    <a:pt x="1227887" y="463256"/>
                    <a:pt x="1264549" y="452591"/>
                  </a:cubicBezTo>
                  <a:close/>
                  <a:moveTo>
                    <a:pt x="50754" y="441925"/>
                  </a:moveTo>
                  <a:cubicBezTo>
                    <a:pt x="58754" y="444591"/>
                    <a:pt x="68086" y="445258"/>
                    <a:pt x="75416" y="449924"/>
                  </a:cubicBezTo>
                  <a:cubicBezTo>
                    <a:pt x="80749" y="453257"/>
                    <a:pt x="86082" y="460587"/>
                    <a:pt x="87415" y="466587"/>
                  </a:cubicBezTo>
                  <a:cubicBezTo>
                    <a:pt x="90081" y="476585"/>
                    <a:pt x="78749" y="475252"/>
                    <a:pt x="73417" y="477919"/>
                  </a:cubicBezTo>
                  <a:cubicBezTo>
                    <a:pt x="63420" y="483251"/>
                    <a:pt x="53421" y="488584"/>
                    <a:pt x="43422" y="493248"/>
                  </a:cubicBezTo>
                  <a:cubicBezTo>
                    <a:pt x="26759" y="501247"/>
                    <a:pt x="11427" y="503247"/>
                    <a:pt x="2764" y="483251"/>
                  </a:cubicBezTo>
                  <a:cubicBezTo>
                    <a:pt x="-6569" y="461920"/>
                    <a:pt x="9428" y="453923"/>
                    <a:pt x="25426" y="447924"/>
                  </a:cubicBezTo>
                  <a:cubicBezTo>
                    <a:pt x="32758" y="444591"/>
                    <a:pt x="41422" y="443925"/>
                    <a:pt x="50754" y="441925"/>
                  </a:cubicBezTo>
                  <a:close/>
                  <a:moveTo>
                    <a:pt x="1573664" y="431677"/>
                  </a:moveTo>
                  <a:cubicBezTo>
                    <a:pt x="1584162" y="432927"/>
                    <a:pt x="1594827" y="438593"/>
                    <a:pt x="1605824" y="443924"/>
                  </a:cubicBezTo>
                  <a:cubicBezTo>
                    <a:pt x="1629820" y="455923"/>
                    <a:pt x="1611157" y="475252"/>
                    <a:pt x="1617156" y="487918"/>
                  </a:cubicBezTo>
                  <a:cubicBezTo>
                    <a:pt x="1615823" y="510580"/>
                    <a:pt x="1617156" y="530577"/>
                    <a:pt x="1625154" y="550573"/>
                  </a:cubicBezTo>
                  <a:cubicBezTo>
                    <a:pt x="1632486" y="567902"/>
                    <a:pt x="1624489" y="577235"/>
                    <a:pt x="1608491" y="583234"/>
                  </a:cubicBezTo>
                  <a:cubicBezTo>
                    <a:pt x="1571831" y="598566"/>
                    <a:pt x="1535836" y="586567"/>
                    <a:pt x="1517173" y="551240"/>
                  </a:cubicBezTo>
                  <a:cubicBezTo>
                    <a:pt x="1509842" y="537908"/>
                    <a:pt x="1503841" y="523911"/>
                    <a:pt x="1498509" y="509246"/>
                  </a:cubicBezTo>
                  <a:cubicBezTo>
                    <a:pt x="1489845" y="483918"/>
                    <a:pt x="1497842" y="465255"/>
                    <a:pt x="1523174" y="454590"/>
                  </a:cubicBezTo>
                  <a:cubicBezTo>
                    <a:pt x="1529836" y="451924"/>
                    <a:pt x="1538503" y="450590"/>
                    <a:pt x="1542502" y="445924"/>
                  </a:cubicBezTo>
                  <a:cubicBezTo>
                    <a:pt x="1552833" y="433593"/>
                    <a:pt x="1563165" y="430428"/>
                    <a:pt x="1573664" y="431677"/>
                  </a:cubicBezTo>
                  <a:close/>
                  <a:moveTo>
                    <a:pt x="2674308" y="427260"/>
                  </a:moveTo>
                  <a:cubicBezTo>
                    <a:pt x="2688972" y="429926"/>
                    <a:pt x="2700304" y="426593"/>
                    <a:pt x="2704303" y="437259"/>
                  </a:cubicBezTo>
                  <a:cubicBezTo>
                    <a:pt x="2708970" y="449924"/>
                    <a:pt x="2697637" y="454591"/>
                    <a:pt x="2690305" y="461255"/>
                  </a:cubicBezTo>
                  <a:cubicBezTo>
                    <a:pt x="2672975" y="475920"/>
                    <a:pt x="2654310" y="487919"/>
                    <a:pt x="2632314" y="493917"/>
                  </a:cubicBezTo>
                  <a:cubicBezTo>
                    <a:pt x="2617651" y="497916"/>
                    <a:pt x="2604985" y="495917"/>
                    <a:pt x="2602319" y="478587"/>
                  </a:cubicBezTo>
                  <a:cubicBezTo>
                    <a:pt x="2600319" y="464588"/>
                    <a:pt x="2598319" y="448591"/>
                    <a:pt x="2620315" y="447258"/>
                  </a:cubicBezTo>
                  <a:cubicBezTo>
                    <a:pt x="2642313" y="445925"/>
                    <a:pt x="2657643" y="423262"/>
                    <a:pt x="2674308" y="427260"/>
                  </a:cubicBezTo>
                  <a:close/>
                  <a:moveTo>
                    <a:pt x="1727353" y="424594"/>
                  </a:moveTo>
                  <a:cubicBezTo>
                    <a:pt x="1735591" y="425344"/>
                    <a:pt x="1743965" y="427260"/>
                    <a:pt x="1752464" y="430593"/>
                  </a:cubicBezTo>
                  <a:cubicBezTo>
                    <a:pt x="1759796" y="433259"/>
                    <a:pt x="1758463" y="440592"/>
                    <a:pt x="1759130" y="446591"/>
                  </a:cubicBezTo>
                  <a:cubicBezTo>
                    <a:pt x="1762463" y="477920"/>
                    <a:pt x="1765796" y="509915"/>
                    <a:pt x="1780459" y="538577"/>
                  </a:cubicBezTo>
                  <a:cubicBezTo>
                    <a:pt x="1784459" y="545909"/>
                    <a:pt x="1783792" y="551909"/>
                    <a:pt x="1774462" y="555240"/>
                  </a:cubicBezTo>
                  <a:cubicBezTo>
                    <a:pt x="1749131" y="564572"/>
                    <a:pt x="1723802" y="575238"/>
                    <a:pt x="1695806" y="576571"/>
                  </a:cubicBezTo>
                  <a:cubicBezTo>
                    <a:pt x="1668480" y="577904"/>
                    <a:pt x="1653148" y="565239"/>
                    <a:pt x="1648482" y="539243"/>
                  </a:cubicBezTo>
                  <a:cubicBezTo>
                    <a:pt x="1646484" y="525245"/>
                    <a:pt x="1645151" y="510581"/>
                    <a:pt x="1645151" y="496583"/>
                  </a:cubicBezTo>
                  <a:cubicBezTo>
                    <a:pt x="1645151" y="477920"/>
                    <a:pt x="1637819" y="453924"/>
                    <a:pt x="1657148" y="442592"/>
                  </a:cubicBezTo>
                  <a:cubicBezTo>
                    <a:pt x="1679142" y="430593"/>
                    <a:pt x="1702638" y="422345"/>
                    <a:pt x="1727353" y="424594"/>
                  </a:cubicBezTo>
                  <a:close/>
                  <a:moveTo>
                    <a:pt x="215721" y="420877"/>
                  </a:moveTo>
                  <a:cubicBezTo>
                    <a:pt x="231062" y="424720"/>
                    <a:pt x="239561" y="440092"/>
                    <a:pt x="242061" y="456591"/>
                  </a:cubicBezTo>
                  <a:cubicBezTo>
                    <a:pt x="246058" y="483919"/>
                    <a:pt x="259390" y="495918"/>
                    <a:pt x="285386" y="498583"/>
                  </a:cubicBezTo>
                  <a:cubicBezTo>
                    <a:pt x="303384" y="500582"/>
                    <a:pt x="312048" y="511248"/>
                    <a:pt x="310050" y="530577"/>
                  </a:cubicBezTo>
                  <a:cubicBezTo>
                    <a:pt x="309383" y="540576"/>
                    <a:pt x="306050" y="552575"/>
                    <a:pt x="312048" y="560574"/>
                  </a:cubicBezTo>
                  <a:cubicBezTo>
                    <a:pt x="334712" y="589903"/>
                    <a:pt x="310715" y="589903"/>
                    <a:pt x="292718" y="591903"/>
                  </a:cubicBezTo>
                  <a:cubicBezTo>
                    <a:pt x="244061" y="597233"/>
                    <a:pt x="215397" y="573238"/>
                    <a:pt x="206733" y="525247"/>
                  </a:cubicBezTo>
                  <a:cubicBezTo>
                    <a:pt x="204067" y="503915"/>
                    <a:pt x="226063" y="508582"/>
                    <a:pt x="230729" y="493918"/>
                  </a:cubicBezTo>
                  <a:cubicBezTo>
                    <a:pt x="208066" y="485253"/>
                    <a:pt x="186735" y="489252"/>
                    <a:pt x="166073" y="492585"/>
                  </a:cubicBezTo>
                  <a:cubicBezTo>
                    <a:pt x="152741" y="494585"/>
                    <a:pt x="139411" y="495918"/>
                    <a:pt x="126745" y="489919"/>
                  </a:cubicBezTo>
                  <a:cubicBezTo>
                    <a:pt x="114080" y="483919"/>
                    <a:pt x="104749" y="474587"/>
                    <a:pt x="106749" y="458591"/>
                  </a:cubicBezTo>
                  <a:cubicBezTo>
                    <a:pt x="108749" y="441926"/>
                    <a:pt x="119413" y="431929"/>
                    <a:pt x="135411" y="431929"/>
                  </a:cubicBezTo>
                  <a:cubicBezTo>
                    <a:pt x="157407" y="431929"/>
                    <a:pt x="177405" y="426596"/>
                    <a:pt x="198067" y="421263"/>
                  </a:cubicBezTo>
                  <a:cubicBezTo>
                    <a:pt x="204733" y="419596"/>
                    <a:pt x="210607" y="419596"/>
                    <a:pt x="215721" y="420877"/>
                  </a:cubicBezTo>
                  <a:close/>
                  <a:moveTo>
                    <a:pt x="2761959" y="411764"/>
                  </a:moveTo>
                  <a:cubicBezTo>
                    <a:pt x="2773291" y="411931"/>
                    <a:pt x="2784955" y="413931"/>
                    <a:pt x="2796953" y="416597"/>
                  </a:cubicBezTo>
                  <a:cubicBezTo>
                    <a:pt x="2776957" y="425261"/>
                    <a:pt x="2756959" y="433928"/>
                    <a:pt x="2737629" y="443261"/>
                  </a:cubicBezTo>
                  <a:cubicBezTo>
                    <a:pt x="2728963" y="447259"/>
                    <a:pt x="2724963" y="445927"/>
                    <a:pt x="2722297" y="436594"/>
                  </a:cubicBezTo>
                  <a:cubicBezTo>
                    <a:pt x="2719633" y="428595"/>
                    <a:pt x="2716966" y="422595"/>
                    <a:pt x="2728963" y="417928"/>
                  </a:cubicBezTo>
                  <a:cubicBezTo>
                    <a:pt x="2739629" y="413263"/>
                    <a:pt x="2750627" y="411597"/>
                    <a:pt x="2761959" y="411764"/>
                  </a:cubicBezTo>
                  <a:close/>
                  <a:moveTo>
                    <a:pt x="1979759" y="405930"/>
                  </a:moveTo>
                  <a:cubicBezTo>
                    <a:pt x="1981759" y="405930"/>
                    <a:pt x="1983759" y="405930"/>
                    <a:pt x="1985758" y="406597"/>
                  </a:cubicBezTo>
                  <a:cubicBezTo>
                    <a:pt x="2041749" y="409930"/>
                    <a:pt x="2044416" y="412597"/>
                    <a:pt x="2053082" y="469921"/>
                  </a:cubicBezTo>
                  <a:cubicBezTo>
                    <a:pt x="2053748" y="473920"/>
                    <a:pt x="2055081" y="477920"/>
                    <a:pt x="2055081" y="481919"/>
                  </a:cubicBezTo>
                  <a:cubicBezTo>
                    <a:pt x="2054415" y="499916"/>
                    <a:pt x="2081077" y="519914"/>
                    <a:pt x="2065078" y="531911"/>
                  </a:cubicBezTo>
                  <a:cubicBezTo>
                    <a:pt x="2047749" y="545243"/>
                    <a:pt x="2020420" y="547909"/>
                    <a:pt x="1996422" y="551909"/>
                  </a:cubicBezTo>
                  <a:cubicBezTo>
                    <a:pt x="1969760" y="556575"/>
                    <a:pt x="1950430" y="543243"/>
                    <a:pt x="1941098" y="518581"/>
                  </a:cubicBezTo>
                  <a:cubicBezTo>
                    <a:pt x="1934432" y="502582"/>
                    <a:pt x="1929766" y="485919"/>
                    <a:pt x="1926433" y="468587"/>
                  </a:cubicBezTo>
                  <a:cubicBezTo>
                    <a:pt x="1916436" y="420596"/>
                    <a:pt x="1931099" y="403931"/>
                    <a:pt x="1979759" y="405930"/>
                  </a:cubicBezTo>
                  <a:close/>
                  <a:moveTo>
                    <a:pt x="1832680" y="402765"/>
                  </a:moveTo>
                  <a:cubicBezTo>
                    <a:pt x="1851864" y="397766"/>
                    <a:pt x="1870111" y="416763"/>
                    <a:pt x="1889107" y="419262"/>
                  </a:cubicBezTo>
                  <a:cubicBezTo>
                    <a:pt x="1894440" y="419929"/>
                    <a:pt x="1898440" y="423262"/>
                    <a:pt x="1899773" y="428595"/>
                  </a:cubicBezTo>
                  <a:cubicBezTo>
                    <a:pt x="1911772" y="458589"/>
                    <a:pt x="1923102" y="487917"/>
                    <a:pt x="1925102" y="528577"/>
                  </a:cubicBezTo>
                  <a:cubicBezTo>
                    <a:pt x="1927102" y="545240"/>
                    <a:pt x="1913105" y="553906"/>
                    <a:pt x="1891107" y="559239"/>
                  </a:cubicBezTo>
                  <a:cubicBezTo>
                    <a:pt x="1844449" y="570569"/>
                    <a:pt x="1819118" y="565904"/>
                    <a:pt x="1804455" y="537241"/>
                  </a:cubicBezTo>
                  <a:cubicBezTo>
                    <a:pt x="1788456" y="505247"/>
                    <a:pt x="1788456" y="470586"/>
                    <a:pt x="1786456" y="435927"/>
                  </a:cubicBezTo>
                  <a:cubicBezTo>
                    <a:pt x="1785790" y="427928"/>
                    <a:pt x="1790456" y="422595"/>
                    <a:pt x="1798455" y="420595"/>
                  </a:cubicBezTo>
                  <a:cubicBezTo>
                    <a:pt x="1803121" y="419262"/>
                    <a:pt x="1810454" y="420595"/>
                    <a:pt x="1813121" y="417262"/>
                  </a:cubicBezTo>
                  <a:cubicBezTo>
                    <a:pt x="1819786" y="408764"/>
                    <a:pt x="1826285" y="404431"/>
                    <a:pt x="1832680" y="402765"/>
                  </a:cubicBezTo>
                  <a:close/>
                  <a:moveTo>
                    <a:pt x="321377" y="395934"/>
                  </a:moveTo>
                  <a:cubicBezTo>
                    <a:pt x="350706" y="396601"/>
                    <a:pt x="386700" y="435925"/>
                    <a:pt x="377368" y="467253"/>
                  </a:cubicBezTo>
                  <a:cubicBezTo>
                    <a:pt x="370704" y="489917"/>
                    <a:pt x="339376" y="477919"/>
                    <a:pt x="323377" y="484585"/>
                  </a:cubicBezTo>
                  <a:cubicBezTo>
                    <a:pt x="286716" y="484585"/>
                    <a:pt x="259387" y="463920"/>
                    <a:pt x="260053" y="439925"/>
                  </a:cubicBezTo>
                  <a:cubicBezTo>
                    <a:pt x="260720" y="416596"/>
                    <a:pt x="290715" y="395267"/>
                    <a:pt x="321377" y="395934"/>
                  </a:cubicBezTo>
                  <a:close/>
                  <a:moveTo>
                    <a:pt x="2135263" y="384800"/>
                  </a:moveTo>
                  <a:cubicBezTo>
                    <a:pt x="2142314" y="384935"/>
                    <a:pt x="2149563" y="386102"/>
                    <a:pt x="2157061" y="388602"/>
                  </a:cubicBezTo>
                  <a:cubicBezTo>
                    <a:pt x="2181057" y="397268"/>
                    <a:pt x="2204388" y="439926"/>
                    <a:pt x="2205055" y="477921"/>
                  </a:cubicBezTo>
                  <a:cubicBezTo>
                    <a:pt x="2205722" y="497919"/>
                    <a:pt x="2195056" y="510582"/>
                    <a:pt x="2177726" y="517915"/>
                  </a:cubicBezTo>
                  <a:cubicBezTo>
                    <a:pt x="2157061" y="526581"/>
                    <a:pt x="2135732" y="537911"/>
                    <a:pt x="2115067" y="519248"/>
                  </a:cubicBezTo>
                  <a:cubicBezTo>
                    <a:pt x="2087072" y="494586"/>
                    <a:pt x="2072409" y="462591"/>
                    <a:pt x="2065743" y="426596"/>
                  </a:cubicBezTo>
                  <a:cubicBezTo>
                    <a:pt x="2063743" y="417264"/>
                    <a:pt x="2066409" y="407931"/>
                    <a:pt x="2075742" y="403267"/>
                  </a:cubicBezTo>
                  <a:cubicBezTo>
                    <a:pt x="2094738" y="393268"/>
                    <a:pt x="2114110" y="384394"/>
                    <a:pt x="2135263" y="384800"/>
                  </a:cubicBezTo>
                  <a:close/>
                  <a:moveTo>
                    <a:pt x="454020" y="379936"/>
                  </a:moveTo>
                  <a:cubicBezTo>
                    <a:pt x="482015" y="379269"/>
                    <a:pt x="486681" y="389268"/>
                    <a:pt x="490014" y="453259"/>
                  </a:cubicBezTo>
                  <a:cubicBezTo>
                    <a:pt x="490681" y="467922"/>
                    <a:pt x="492680" y="482587"/>
                    <a:pt x="470683" y="483921"/>
                  </a:cubicBezTo>
                  <a:cubicBezTo>
                    <a:pt x="427358" y="486587"/>
                    <a:pt x="393364" y="469255"/>
                    <a:pt x="392698" y="443260"/>
                  </a:cubicBezTo>
                  <a:cubicBezTo>
                    <a:pt x="391364" y="409931"/>
                    <a:pt x="419359" y="381269"/>
                    <a:pt x="454020" y="379936"/>
                  </a:cubicBezTo>
                  <a:close/>
                  <a:moveTo>
                    <a:pt x="2275458" y="354523"/>
                  </a:moveTo>
                  <a:cubicBezTo>
                    <a:pt x="2286539" y="356772"/>
                    <a:pt x="2298037" y="361604"/>
                    <a:pt x="2308369" y="357272"/>
                  </a:cubicBezTo>
                  <a:cubicBezTo>
                    <a:pt x="2316368" y="353941"/>
                    <a:pt x="2321034" y="368604"/>
                    <a:pt x="2322367" y="377269"/>
                  </a:cubicBezTo>
                  <a:cubicBezTo>
                    <a:pt x="2326367" y="401265"/>
                    <a:pt x="2331700" y="425260"/>
                    <a:pt x="2338366" y="448591"/>
                  </a:cubicBezTo>
                  <a:cubicBezTo>
                    <a:pt x="2348363" y="481918"/>
                    <a:pt x="2338366" y="495248"/>
                    <a:pt x="2304371" y="503247"/>
                  </a:cubicBezTo>
                  <a:cubicBezTo>
                    <a:pt x="2293705" y="505913"/>
                    <a:pt x="2281706" y="507247"/>
                    <a:pt x="2276374" y="508580"/>
                  </a:cubicBezTo>
                  <a:cubicBezTo>
                    <a:pt x="2247712" y="509913"/>
                    <a:pt x="2233715" y="501247"/>
                    <a:pt x="2229049" y="479918"/>
                  </a:cubicBezTo>
                  <a:cubicBezTo>
                    <a:pt x="2224382" y="457254"/>
                    <a:pt x="2217716" y="434592"/>
                    <a:pt x="2207719" y="413263"/>
                  </a:cubicBezTo>
                  <a:cubicBezTo>
                    <a:pt x="2199720" y="394599"/>
                    <a:pt x="2201720" y="376603"/>
                    <a:pt x="2228382" y="373270"/>
                  </a:cubicBezTo>
                  <a:cubicBezTo>
                    <a:pt x="2234381" y="372603"/>
                    <a:pt x="2243045" y="371270"/>
                    <a:pt x="2245045" y="367270"/>
                  </a:cubicBezTo>
                  <a:cubicBezTo>
                    <a:pt x="2253711" y="352606"/>
                    <a:pt x="2264376" y="352273"/>
                    <a:pt x="2275458" y="354523"/>
                  </a:cubicBezTo>
                  <a:close/>
                  <a:moveTo>
                    <a:pt x="2376106" y="348106"/>
                  </a:moveTo>
                  <a:cubicBezTo>
                    <a:pt x="2385022" y="345273"/>
                    <a:pt x="2394686" y="344940"/>
                    <a:pt x="2405018" y="348605"/>
                  </a:cubicBezTo>
                  <a:cubicBezTo>
                    <a:pt x="2424349" y="355271"/>
                    <a:pt x="2443012" y="364604"/>
                    <a:pt x="2464344" y="358604"/>
                  </a:cubicBezTo>
                  <a:cubicBezTo>
                    <a:pt x="2476340" y="355271"/>
                    <a:pt x="2475007" y="364604"/>
                    <a:pt x="2475007" y="371270"/>
                  </a:cubicBezTo>
                  <a:cubicBezTo>
                    <a:pt x="2474341" y="395932"/>
                    <a:pt x="2477674" y="420595"/>
                    <a:pt x="2485006" y="443926"/>
                  </a:cubicBezTo>
                  <a:cubicBezTo>
                    <a:pt x="2490339" y="459922"/>
                    <a:pt x="2481007" y="467255"/>
                    <a:pt x="2468343" y="470588"/>
                  </a:cubicBezTo>
                  <a:cubicBezTo>
                    <a:pt x="2447678" y="475921"/>
                    <a:pt x="2427016" y="479921"/>
                    <a:pt x="2413017" y="482585"/>
                  </a:cubicBezTo>
                  <a:cubicBezTo>
                    <a:pt x="2383688" y="482585"/>
                    <a:pt x="2368358" y="474588"/>
                    <a:pt x="2362359" y="451257"/>
                  </a:cubicBezTo>
                  <a:cubicBezTo>
                    <a:pt x="2359026" y="436593"/>
                    <a:pt x="2353026" y="421928"/>
                    <a:pt x="2347694" y="407931"/>
                  </a:cubicBezTo>
                  <a:cubicBezTo>
                    <a:pt x="2342361" y="391933"/>
                    <a:pt x="2336363" y="375270"/>
                    <a:pt x="2351693" y="362604"/>
                  </a:cubicBezTo>
                  <a:cubicBezTo>
                    <a:pt x="2359026" y="356271"/>
                    <a:pt x="2367191" y="350939"/>
                    <a:pt x="2376106" y="348106"/>
                  </a:cubicBezTo>
                  <a:close/>
                  <a:moveTo>
                    <a:pt x="695982" y="337276"/>
                  </a:moveTo>
                  <a:cubicBezTo>
                    <a:pt x="719312" y="339275"/>
                    <a:pt x="737976" y="347275"/>
                    <a:pt x="737976" y="375270"/>
                  </a:cubicBezTo>
                  <a:cubicBezTo>
                    <a:pt x="737976" y="385267"/>
                    <a:pt x="741310" y="395266"/>
                    <a:pt x="743310" y="405265"/>
                  </a:cubicBezTo>
                  <a:cubicBezTo>
                    <a:pt x="754640" y="471922"/>
                    <a:pt x="754640" y="471922"/>
                    <a:pt x="693983" y="477255"/>
                  </a:cubicBezTo>
                  <a:cubicBezTo>
                    <a:pt x="651988" y="481921"/>
                    <a:pt x="632658" y="459256"/>
                    <a:pt x="632658" y="406598"/>
                  </a:cubicBezTo>
                  <a:cubicBezTo>
                    <a:pt x="632658" y="357272"/>
                    <a:pt x="654654" y="333276"/>
                    <a:pt x="695982" y="337276"/>
                  </a:cubicBezTo>
                  <a:close/>
                  <a:moveTo>
                    <a:pt x="283647" y="327069"/>
                  </a:moveTo>
                  <a:cubicBezTo>
                    <a:pt x="299800" y="325944"/>
                    <a:pt x="304050" y="336442"/>
                    <a:pt x="300050" y="361939"/>
                  </a:cubicBezTo>
                  <a:cubicBezTo>
                    <a:pt x="296051" y="387934"/>
                    <a:pt x="263389" y="415265"/>
                    <a:pt x="238061" y="408599"/>
                  </a:cubicBezTo>
                  <a:cubicBezTo>
                    <a:pt x="204733" y="399267"/>
                    <a:pt x="175404" y="407266"/>
                    <a:pt x="145407" y="417263"/>
                  </a:cubicBezTo>
                  <a:cubicBezTo>
                    <a:pt x="126744" y="423262"/>
                    <a:pt x="108748" y="429928"/>
                    <a:pt x="88750" y="429262"/>
                  </a:cubicBezTo>
                  <a:cubicBezTo>
                    <a:pt x="74754" y="429262"/>
                    <a:pt x="58755" y="427262"/>
                    <a:pt x="62088" y="408599"/>
                  </a:cubicBezTo>
                  <a:cubicBezTo>
                    <a:pt x="65421" y="392600"/>
                    <a:pt x="52756" y="366605"/>
                    <a:pt x="85417" y="364605"/>
                  </a:cubicBezTo>
                  <a:cubicBezTo>
                    <a:pt x="115412" y="363272"/>
                    <a:pt x="145407" y="344609"/>
                    <a:pt x="180735" y="357939"/>
                  </a:cubicBezTo>
                  <a:cubicBezTo>
                    <a:pt x="179402" y="369271"/>
                    <a:pt x="174071" y="380604"/>
                    <a:pt x="181402" y="399267"/>
                  </a:cubicBezTo>
                  <a:cubicBezTo>
                    <a:pt x="200733" y="363938"/>
                    <a:pt x="228728" y="343942"/>
                    <a:pt x="263389" y="331943"/>
                  </a:cubicBezTo>
                  <a:cubicBezTo>
                    <a:pt x="271555" y="329110"/>
                    <a:pt x="278262" y="327444"/>
                    <a:pt x="283647" y="327069"/>
                  </a:cubicBezTo>
                  <a:close/>
                  <a:moveTo>
                    <a:pt x="827876" y="316612"/>
                  </a:moveTo>
                  <a:cubicBezTo>
                    <a:pt x="840290" y="316445"/>
                    <a:pt x="852622" y="319278"/>
                    <a:pt x="864621" y="326610"/>
                  </a:cubicBezTo>
                  <a:cubicBezTo>
                    <a:pt x="883283" y="339275"/>
                    <a:pt x="871951" y="357272"/>
                    <a:pt x="873285" y="370604"/>
                  </a:cubicBezTo>
                  <a:cubicBezTo>
                    <a:pt x="871951" y="393933"/>
                    <a:pt x="876618" y="415262"/>
                    <a:pt x="881950" y="435926"/>
                  </a:cubicBezTo>
                  <a:cubicBezTo>
                    <a:pt x="889949" y="465255"/>
                    <a:pt x="881284" y="477920"/>
                    <a:pt x="851289" y="483251"/>
                  </a:cubicBezTo>
                  <a:cubicBezTo>
                    <a:pt x="840623" y="485251"/>
                    <a:pt x="828627" y="484584"/>
                    <a:pt x="817961" y="484584"/>
                  </a:cubicBezTo>
                  <a:cubicBezTo>
                    <a:pt x="788633" y="484584"/>
                    <a:pt x="769304" y="474587"/>
                    <a:pt x="767971" y="440593"/>
                  </a:cubicBezTo>
                  <a:cubicBezTo>
                    <a:pt x="767303" y="417928"/>
                    <a:pt x="758638" y="396599"/>
                    <a:pt x="760638" y="373937"/>
                  </a:cubicBezTo>
                  <a:cubicBezTo>
                    <a:pt x="761971" y="351939"/>
                    <a:pt x="768637" y="333276"/>
                    <a:pt x="790633" y="324610"/>
                  </a:cubicBezTo>
                  <a:cubicBezTo>
                    <a:pt x="802964" y="319944"/>
                    <a:pt x="815461" y="316778"/>
                    <a:pt x="827876" y="316612"/>
                  </a:cubicBezTo>
                  <a:close/>
                  <a:moveTo>
                    <a:pt x="2545661" y="312616"/>
                  </a:moveTo>
                  <a:cubicBezTo>
                    <a:pt x="2563659" y="318614"/>
                    <a:pt x="2588988" y="320613"/>
                    <a:pt x="2598321" y="333279"/>
                  </a:cubicBezTo>
                  <a:cubicBezTo>
                    <a:pt x="2614317" y="355941"/>
                    <a:pt x="2620317" y="385270"/>
                    <a:pt x="2629649" y="411934"/>
                  </a:cubicBezTo>
                  <a:cubicBezTo>
                    <a:pt x="2630983" y="418598"/>
                    <a:pt x="2557660" y="452593"/>
                    <a:pt x="2542328" y="452593"/>
                  </a:cubicBezTo>
                  <a:cubicBezTo>
                    <a:pt x="2513666" y="452593"/>
                    <a:pt x="2489004" y="408601"/>
                    <a:pt x="2488337" y="355275"/>
                  </a:cubicBezTo>
                  <a:cubicBezTo>
                    <a:pt x="2488337" y="351275"/>
                    <a:pt x="2540328" y="310616"/>
                    <a:pt x="2545661" y="312616"/>
                  </a:cubicBezTo>
                  <a:close/>
                  <a:moveTo>
                    <a:pt x="935224" y="306864"/>
                  </a:moveTo>
                  <a:cubicBezTo>
                    <a:pt x="945566" y="305031"/>
                    <a:pt x="957772" y="305448"/>
                    <a:pt x="971937" y="307947"/>
                  </a:cubicBezTo>
                  <a:cubicBezTo>
                    <a:pt x="986601" y="310614"/>
                    <a:pt x="996600" y="315947"/>
                    <a:pt x="995933" y="333276"/>
                  </a:cubicBezTo>
                  <a:cubicBezTo>
                    <a:pt x="995267" y="369937"/>
                    <a:pt x="996600" y="407264"/>
                    <a:pt x="1001933" y="443258"/>
                  </a:cubicBezTo>
                  <a:cubicBezTo>
                    <a:pt x="1002599" y="447257"/>
                    <a:pt x="1002599" y="451923"/>
                    <a:pt x="1000599" y="454590"/>
                  </a:cubicBezTo>
                  <a:cubicBezTo>
                    <a:pt x="983934" y="477918"/>
                    <a:pt x="913945" y="469919"/>
                    <a:pt x="900614" y="443258"/>
                  </a:cubicBezTo>
                  <a:cubicBezTo>
                    <a:pt x="891949" y="425262"/>
                    <a:pt x="890615" y="404597"/>
                    <a:pt x="889949" y="388601"/>
                  </a:cubicBezTo>
                  <a:cubicBezTo>
                    <a:pt x="889949" y="338110"/>
                    <a:pt x="904196" y="312363"/>
                    <a:pt x="935224" y="306864"/>
                  </a:cubicBezTo>
                  <a:close/>
                  <a:moveTo>
                    <a:pt x="420025" y="295951"/>
                  </a:moveTo>
                  <a:cubicBezTo>
                    <a:pt x="420692" y="303950"/>
                    <a:pt x="421359" y="309949"/>
                    <a:pt x="421359" y="315947"/>
                  </a:cubicBezTo>
                  <a:cubicBezTo>
                    <a:pt x="424691" y="383935"/>
                    <a:pt x="401363" y="402600"/>
                    <a:pt x="335374" y="383269"/>
                  </a:cubicBezTo>
                  <a:cubicBezTo>
                    <a:pt x="313377" y="376605"/>
                    <a:pt x="322709" y="363273"/>
                    <a:pt x="331375" y="352607"/>
                  </a:cubicBezTo>
                  <a:cubicBezTo>
                    <a:pt x="353370" y="324612"/>
                    <a:pt x="382698" y="307283"/>
                    <a:pt x="420025" y="295951"/>
                  </a:cubicBezTo>
                  <a:close/>
                  <a:moveTo>
                    <a:pt x="2686970" y="291284"/>
                  </a:moveTo>
                  <a:cubicBezTo>
                    <a:pt x="2702968" y="293951"/>
                    <a:pt x="2730297" y="292618"/>
                    <a:pt x="2732963" y="298615"/>
                  </a:cubicBezTo>
                  <a:cubicBezTo>
                    <a:pt x="2743629" y="319946"/>
                    <a:pt x="2746962" y="345275"/>
                    <a:pt x="2750293" y="369271"/>
                  </a:cubicBezTo>
                  <a:cubicBezTo>
                    <a:pt x="2753625" y="386603"/>
                    <a:pt x="2712301" y="406599"/>
                    <a:pt x="2676973" y="407266"/>
                  </a:cubicBezTo>
                  <a:cubicBezTo>
                    <a:pt x="2647645" y="407266"/>
                    <a:pt x="2626981" y="379270"/>
                    <a:pt x="2624314" y="335943"/>
                  </a:cubicBezTo>
                  <a:cubicBezTo>
                    <a:pt x="2623648" y="325946"/>
                    <a:pt x="2672974" y="288618"/>
                    <a:pt x="2686970" y="291284"/>
                  </a:cubicBezTo>
                  <a:close/>
                  <a:moveTo>
                    <a:pt x="1073658" y="286368"/>
                  </a:moveTo>
                  <a:cubicBezTo>
                    <a:pt x="1081666" y="285576"/>
                    <a:pt x="1090248" y="286284"/>
                    <a:pt x="1099247" y="288617"/>
                  </a:cubicBezTo>
                  <a:cubicBezTo>
                    <a:pt x="1111910" y="291950"/>
                    <a:pt x="1119243" y="297949"/>
                    <a:pt x="1117910" y="311948"/>
                  </a:cubicBezTo>
                  <a:cubicBezTo>
                    <a:pt x="1116577" y="323278"/>
                    <a:pt x="1117243" y="334610"/>
                    <a:pt x="1117243" y="345942"/>
                  </a:cubicBezTo>
                  <a:cubicBezTo>
                    <a:pt x="1116577" y="378604"/>
                    <a:pt x="1115910" y="411932"/>
                    <a:pt x="1138574" y="439260"/>
                  </a:cubicBezTo>
                  <a:cubicBezTo>
                    <a:pt x="1146571" y="449259"/>
                    <a:pt x="1139239" y="453257"/>
                    <a:pt x="1131908" y="457923"/>
                  </a:cubicBezTo>
                  <a:cubicBezTo>
                    <a:pt x="1083249" y="487918"/>
                    <a:pt x="1033925" y="465922"/>
                    <a:pt x="1023926" y="409265"/>
                  </a:cubicBezTo>
                  <a:cubicBezTo>
                    <a:pt x="1019260" y="383270"/>
                    <a:pt x="1011260" y="357273"/>
                    <a:pt x="1021259" y="330611"/>
                  </a:cubicBezTo>
                  <a:cubicBezTo>
                    <a:pt x="1030759" y="304615"/>
                    <a:pt x="1049630" y="288743"/>
                    <a:pt x="1073658" y="286368"/>
                  </a:cubicBezTo>
                  <a:close/>
                  <a:moveTo>
                    <a:pt x="2797619" y="273287"/>
                  </a:moveTo>
                  <a:cubicBezTo>
                    <a:pt x="2840278" y="272620"/>
                    <a:pt x="2872273" y="297951"/>
                    <a:pt x="2870940" y="326613"/>
                  </a:cubicBezTo>
                  <a:cubicBezTo>
                    <a:pt x="2870273" y="349943"/>
                    <a:pt x="2830947" y="385271"/>
                    <a:pt x="2806949" y="384604"/>
                  </a:cubicBezTo>
                  <a:cubicBezTo>
                    <a:pt x="2777621" y="383938"/>
                    <a:pt x="2755625" y="349276"/>
                    <a:pt x="2757625" y="305949"/>
                  </a:cubicBezTo>
                  <a:cubicBezTo>
                    <a:pt x="2758958" y="279953"/>
                    <a:pt x="2778954" y="273954"/>
                    <a:pt x="2797619" y="273287"/>
                  </a:cubicBezTo>
                  <a:close/>
                  <a:moveTo>
                    <a:pt x="1217890" y="264621"/>
                  </a:moveTo>
                  <a:cubicBezTo>
                    <a:pt x="1244553" y="270620"/>
                    <a:pt x="1259883" y="287285"/>
                    <a:pt x="1259883" y="316613"/>
                  </a:cubicBezTo>
                  <a:cubicBezTo>
                    <a:pt x="1259883" y="331943"/>
                    <a:pt x="1263883" y="346608"/>
                    <a:pt x="1265883" y="361939"/>
                  </a:cubicBezTo>
                  <a:cubicBezTo>
                    <a:pt x="1267216" y="375936"/>
                    <a:pt x="1269216" y="389934"/>
                    <a:pt x="1270549" y="402597"/>
                  </a:cubicBezTo>
                  <a:cubicBezTo>
                    <a:pt x="1268549" y="422595"/>
                    <a:pt x="1271216" y="441924"/>
                    <a:pt x="1246554" y="448590"/>
                  </a:cubicBezTo>
                  <a:cubicBezTo>
                    <a:pt x="1193898" y="461254"/>
                    <a:pt x="1163901" y="455923"/>
                    <a:pt x="1151238" y="426595"/>
                  </a:cubicBezTo>
                  <a:cubicBezTo>
                    <a:pt x="1134573" y="387934"/>
                    <a:pt x="1131240" y="347274"/>
                    <a:pt x="1141239" y="306614"/>
                  </a:cubicBezTo>
                  <a:cubicBezTo>
                    <a:pt x="1146572" y="284618"/>
                    <a:pt x="1191899" y="259290"/>
                    <a:pt x="1217890" y="264621"/>
                  </a:cubicBezTo>
                  <a:close/>
                  <a:moveTo>
                    <a:pt x="2896269" y="263290"/>
                  </a:moveTo>
                  <a:lnTo>
                    <a:pt x="2896066" y="263931"/>
                  </a:lnTo>
                  <a:lnTo>
                    <a:pt x="2894935" y="263957"/>
                  </a:lnTo>
                  <a:cubicBezTo>
                    <a:pt x="2894935" y="263957"/>
                    <a:pt x="2895602" y="262624"/>
                    <a:pt x="2896269" y="263290"/>
                  </a:cubicBezTo>
                  <a:close/>
                  <a:moveTo>
                    <a:pt x="2949427" y="262707"/>
                  </a:moveTo>
                  <a:cubicBezTo>
                    <a:pt x="2967424" y="264790"/>
                    <a:pt x="2985254" y="268623"/>
                    <a:pt x="3002918" y="271956"/>
                  </a:cubicBezTo>
                  <a:cubicBezTo>
                    <a:pt x="2996253" y="319280"/>
                    <a:pt x="2963592" y="354607"/>
                    <a:pt x="2924931" y="356607"/>
                  </a:cubicBezTo>
                  <a:cubicBezTo>
                    <a:pt x="2908932" y="357274"/>
                    <a:pt x="2896269" y="353274"/>
                    <a:pt x="2893602" y="335278"/>
                  </a:cubicBezTo>
                  <a:cubicBezTo>
                    <a:pt x="2891602" y="323280"/>
                    <a:pt x="2886603" y="311115"/>
                    <a:pt x="2884936" y="299033"/>
                  </a:cubicBezTo>
                  <a:lnTo>
                    <a:pt x="2896066" y="263931"/>
                  </a:lnTo>
                  <a:close/>
                  <a:moveTo>
                    <a:pt x="2894711" y="262479"/>
                  </a:moveTo>
                  <a:lnTo>
                    <a:pt x="2895603" y="262626"/>
                  </a:lnTo>
                  <a:lnTo>
                    <a:pt x="2894270" y="263293"/>
                  </a:lnTo>
                  <a:close/>
                  <a:moveTo>
                    <a:pt x="1339703" y="256820"/>
                  </a:moveTo>
                  <a:cubicBezTo>
                    <a:pt x="1368573" y="258789"/>
                    <a:pt x="1386195" y="279785"/>
                    <a:pt x="1389195" y="317278"/>
                  </a:cubicBezTo>
                  <a:cubicBezTo>
                    <a:pt x="1391195" y="350606"/>
                    <a:pt x="1396526" y="383934"/>
                    <a:pt x="1401192" y="421928"/>
                  </a:cubicBezTo>
                  <a:cubicBezTo>
                    <a:pt x="1411858" y="445259"/>
                    <a:pt x="1396526" y="452590"/>
                    <a:pt x="1372530" y="454590"/>
                  </a:cubicBezTo>
                  <a:cubicBezTo>
                    <a:pt x="1362531" y="455256"/>
                    <a:pt x="1352534" y="458589"/>
                    <a:pt x="1342535" y="460589"/>
                  </a:cubicBezTo>
                  <a:cubicBezTo>
                    <a:pt x="1314540" y="464589"/>
                    <a:pt x="1295875" y="451923"/>
                    <a:pt x="1290545" y="425261"/>
                  </a:cubicBezTo>
                  <a:cubicBezTo>
                    <a:pt x="1280545" y="377937"/>
                    <a:pt x="1282545" y="329944"/>
                    <a:pt x="1287878" y="281953"/>
                  </a:cubicBezTo>
                  <a:cubicBezTo>
                    <a:pt x="1289211" y="270620"/>
                    <a:pt x="1295210" y="265287"/>
                    <a:pt x="1307208" y="261288"/>
                  </a:cubicBezTo>
                  <a:cubicBezTo>
                    <a:pt x="1319206" y="257622"/>
                    <a:pt x="1330079" y="256164"/>
                    <a:pt x="1339703" y="256820"/>
                  </a:cubicBezTo>
                  <a:close/>
                  <a:moveTo>
                    <a:pt x="3041596" y="239553"/>
                  </a:moveTo>
                  <a:cubicBezTo>
                    <a:pt x="3047241" y="240501"/>
                    <a:pt x="3054073" y="243125"/>
                    <a:pt x="3062239" y="247292"/>
                  </a:cubicBezTo>
                  <a:cubicBezTo>
                    <a:pt x="3076904" y="254622"/>
                    <a:pt x="3090236" y="268621"/>
                    <a:pt x="3108899" y="254622"/>
                  </a:cubicBezTo>
                  <a:cubicBezTo>
                    <a:pt x="3112899" y="251291"/>
                    <a:pt x="3118898" y="254622"/>
                    <a:pt x="3121565" y="259289"/>
                  </a:cubicBezTo>
                  <a:cubicBezTo>
                    <a:pt x="3124896" y="264622"/>
                    <a:pt x="3122898" y="269288"/>
                    <a:pt x="3118898" y="273287"/>
                  </a:cubicBezTo>
                  <a:cubicBezTo>
                    <a:pt x="3092903" y="293950"/>
                    <a:pt x="3062239" y="307283"/>
                    <a:pt x="3030910" y="312615"/>
                  </a:cubicBezTo>
                  <a:cubicBezTo>
                    <a:pt x="3014247" y="315282"/>
                    <a:pt x="3025579" y="287951"/>
                    <a:pt x="3018913" y="279954"/>
                  </a:cubicBezTo>
                  <a:cubicBezTo>
                    <a:pt x="3018413" y="248958"/>
                    <a:pt x="3024662" y="236709"/>
                    <a:pt x="3041596" y="239553"/>
                  </a:cubicBezTo>
                  <a:close/>
                  <a:moveTo>
                    <a:pt x="565335" y="237293"/>
                  </a:moveTo>
                  <a:cubicBezTo>
                    <a:pt x="557336" y="276620"/>
                    <a:pt x="548006" y="311947"/>
                    <a:pt x="531341" y="344609"/>
                  </a:cubicBezTo>
                  <a:cubicBezTo>
                    <a:pt x="520676" y="365271"/>
                    <a:pt x="498680" y="364604"/>
                    <a:pt x="479351" y="359272"/>
                  </a:cubicBezTo>
                  <a:cubicBezTo>
                    <a:pt x="466685" y="355939"/>
                    <a:pt x="447356" y="366604"/>
                    <a:pt x="442023" y="352608"/>
                  </a:cubicBezTo>
                  <a:cubicBezTo>
                    <a:pt x="436691" y="337276"/>
                    <a:pt x="448689" y="321278"/>
                    <a:pt x="459353" y="308614"/>
                  </a:cubicBezTo>
                  <a:cubicBezTo>
                    <a:pt x="486015" y="274620"/>
                    <a:pt x="524009" y="255956"/>
                    <a:pt x="565335" y="237293"/>
                  </a:cubicBezTo>
                  <a:close/>
                  <a:moveTo>
                    <a:pt x="1471338" y="235867"/>
                  </a:moveTo>
                  <a:cubicBezTo>
                    <a:pt x="1483097" y="235169"/>
                    <a:pt x="1495178" y="237460"/>
                    <a:pt x="1506510" y="243292"/>
                  </a:cubicBezTo>
                  <a:cubicBezTo>
                    <a:pt x="1519839" y="249958"/>
                    <a:pt x="1526505" y="261289"/>
                    <a:pt x="1526505" y="274621"/>
                  </a:cubicBezTo>
                  <a:cubicBezTo>
                    <a:pt x="1526505" y="311948"/>
                    <a:pt x="1535838" y="347276"/>
                    <a:pt x="1548504" y="381937"/>
                  </a:cubicBezTo>
                  <a:cubicBezTo>
                    <a:pt x="1559834" y="411932"/>
                    <a:pt x="1551169" y="425262"/>
                    <a:pt x="1519839" y="433261"/>
                  </a:cubicBezTo>
                  <a:cubicBezTo>
                    <a:pt x="1519173" y="433261"/>
                    <a:pt x="1517842" y="433928"/>
                    <a:pt x="1517175" y="433928"/>
                  </a:cubicBezTo>
                  <a:cubicBezTo>
                    <a:pt x="1424521" y="455924"/>
                    <a:pt x="1420521" y="452593"/>
                    <a:pt x="1409858" y="357940"/>
                  </a:cubicBezTo>
                  <a:cubicBezTo>
                    <a:pt x="1407191" y="339277"/>
                    <a:pt x="1405192" y="321279"/>
                    <a:pt x="1403192" y="307949"/>
                  </a:cubicBezTo>
                  <a:cubicBezTo>
                    <a:pt x="1403692" y="266956"/>
                    <a:pt x="1436062" y="237960"/>
                    <a:pt x="1471338" y="235867"/>
                  </a:cubicBezTo>
                  <a:close/>
                  <a:moveTo>
                    <a:pt x="1590495" y="215964"/>
                  </a:moveTo>
                  <a:cubicBezTo>
                    <a:pt x="1623157" y="211298"/>
                    <a:pt x="1653819" y="226630"/>
                    <a:pt x="1658486" y="253958"/>
                  </a:cubicBezTo>
                  <a:cubicBezTo>
                    <a:pt x="1666482" y="303285"/>
                    <a:pt x="1665148" y="354609"/>
                    <a:pt x="1689144" y="399936"/>
                  </a:cubicBezTo>
                  <a:cubicBezTo>
                    <a:pt x="1694477" y="410599"/>
                    <a:pt x="1684478" y="413932"/>
                    <a:pt x="1678479" y="418599"/>
                  </a:cubicBezTo>
                  <a:cubicBezTo>
                    <a:pt x="1667149" y="425265"/>
                    <a:pt x="1655818" y="421265"/>
                    <a:pt x="1642486" y="421265"/>
                  </a:cubicBezTo>
                  <a:cubicBezTo>
                    <a:pt x="1627823" y="411933"/>
                    <a:pt x="1612492" y="435264"/>
                    <a:pt x="1595161" y="423931"/>
                  </a:cubicBezTo>
                  <a:cubicBezTo>
                    <a:pt x="1575163" y="411266"/>
                    <a:pt x="1561833" y="393936"/>
                    <a:pt x="1559167" y="369941"/>
                  </a:cubicBezTo>
                  <a:cubicBezTo>
                    <a:pt x="1555167" y="336613"/>
                    <a:pt x="1549835" y="303285"/>
                    <a:pt x="1546501" y="269290"/>
                  </a:cubicBezTo>
                  <a:cubicBezTo>
                    <a:pt x="1542502" y="235296"/>
                    <a:pt x="1554501" y="221964"/>
                    <a:pt x="1590495" y="215964"/>
                  </a:cubicBezTo>
                  <a:close/>
                  <a:moveTo>
                    <a:pt x="670650" y="199299"/>
                  </a:moveTo>
                  <a:cubicBezTo>
                    <a:pt x="687982" y="195299"/>
                    <a:pt x="697315" y="203298"/>
                    <a:pt x="689315" y="217961"/>
                  </a:cubicBezTo>
                  <a:cubicBezTo>
                    <a:pt x="674650" y="243959"/>
                    <a:pt x="680650" y="271954"/>
                    <a:pt x="677316" y="298615"/>
                  </a:cubicBezTo>
                  <a:cubicBezTo>
                    <a:pt x="675317" y="312614"/>
                    <a:pt x="671983" y="322611"/>
                    <a:pt x="659987" y="330610"/>
                  </a:cubicBezTo>
                  <a:cubicBezTo>
                    <a:pt x="615327" y="361938"/>
                    <a:pt x="605328" y="387933"/>
                    <a:pt x="617327" y="439925"/>
                  </a:cubicBezTo>
                  <a:cubicBezTo>
                    <a:pt x="625326" y="474586"/>
                    <a:pt x="623326" y="477252"/>
                    <a:pt x="588665" y="477919"/>
                  </a:cubicBezTo>
                  <a:cubicBezTo>
                    <a:pt x="585332" y="477919"/>
                    <a:pt x="581999" y="477252"/>
                    <a:pt x="579333" y="477919"/>
                  </a:cubicBezTo>
                  <a:cubicBezTo>
                    <a:pt x="556004" y="486582"/>
                    <a:pt x="532009" y="491915"/>
                    <a:pt x="514678" y="469253"/>
                  </a:cubicBezTo>
                  <a:cubicBezTo>
                    <a:pt x="496015" y="444591"/>
                    <a:pt x="500015" y="414594"/>
                    <a:pt x="504014" y="386599"/>
                  </a:cubicBezTo>
                  <a:cubicBezTo>
                    <a:pt x="506679" y="366604"/>
                    <a:pt x="525343" y="364604"/>
                    <a:pt x="542006" y="362604"/>
                  </a:cubicBezTo>
                  <a:cubicBezTo>
                    <a:pt x="563337" y="360604"/>
                    <a:pt x="585332" y="367937"/>
                    <a:pt x="607328" y="350605"/>
                  </a:cubicBezTo>
                  <a:cubicBezTo>
                    <a:pt x="556004" y="347939"/>
                    <a:pt x="554004" y="341942"/>
                    <a:pt x="566003" y="293949"/>
                  </a:cubicBezTo>
                  <a:cubicBezTo>
                    <a:pt x="580000" y="237293"/>
                    <a:pt x="617327" y="211298"/>
                    <a:pt x="670650" y="199299"/>
                  </a:cubicBezTo>
                  <a:close/>
                  <a:moveTo>
                    <a:pt x="1740466" y="197302"/>
                  </a:moveTo>
                  <a:cubicBezTo>
                    <a:pt x="1774461" y="195302"/>
                    <a:pt x="1807123" y="211298"/>
                    <a:pt x="1813122" y="236629"/>
                  </a:cubicBezTo>
                  <a:cubicBezTo>
                    <a:pt x="1821119" y="271957"/>
                    <a:pt x="1826452" y="308616"/>
                    <a:pt x="1829785" y="330614"/>
                  </a:cubicBezTo>
                  <a:cubicBezTo>
                    <a:pt x="1831785" y="373272"/>
                    <a:pt x="1821119" y="394603"/>
                    <a:pt x="1793790" y="405933"/>
                  </a:cubicBezTo>
                  <a:cubicBezTo>
                    <a:pt x="1765795" y="417266"/>
                    <a:pt x="1739133" y="411933"/>
                    <a:pt x="1721801" y="389270"/>
                  </a:cubicBezTo>
                  <a:cubicBezTo>
                    <a:pt x="1688473" y="345943"/>
                    <a:pt x="1673143" y="295952"/>
                    <a:pt x="1679809" y="240627"/>
                  </a:cubicBezTo>
                  <a:cubicBezTo>
                    <a:pt x="1684473" y="204634"/>
                    <a:pt x="1711804" y="199301"/>
                    <a:pt x="1740466" y="197302"/>
                  </a:cubicBezTo>
                  <a:close/>
                  <a:moveTo>
                    <a:pt x="809293" y="180636"/>
                  </a:moveTo>
                  <a:cubicBezTo>
                    <a:pt x="800630" y="214631"/>
                    <a:pt x="800630" y="245959"/>
                    <a:pt x="801296" y="277288"/>
                  </a:cubicBezTo>
                  <a:cubicBezTo>
                    <a:pt x="801296" y="299950"/>
                    <a:pt x="763968" y="327281"/>
                    <a:pt x="734639" y="325948"/>
                  </a:cubicBezTo>
                  <a:cubicBezTo>
                    <a:pt x="705311" y="325281"/>
                    <a:pt x="695978" y="311949"/>
                    <a:pt x="699311" y="275288"/>
                  </a:cubicBezTo>
                  <a:cubicBezTo>
                    <a:pt x="703311" y="225296"/>
                    <a:pt x="745970" y="187969"/>
                    <a:pt x="809293" y="180636"/>
                  </a:cubicBezTo>
                  <a:close/>
                  <a:moveTo>
                    <a:pt x="1869777" y="176637"/>
                  </a:moveTo>
                  <a:cubicBezTo>
                    <a:pt x="1903772" y="172640"/>
                    <a:pt x="1935100" y="189302"/>
                    <a:pt x="1940433" y="215298"/>
                  </a:cubicBezTo>
                  <a:cubicBezTo>
                    <a:pt x="1951099" y="266623"/>
                    <a:pt x="1962429" y="317947"/>
                    <a:pt x="1967762" y="370606"/>
                  </a:cubicBezTo>
                  <a:cubicBezTo>
                    <a:pt x="1968429" y="375270"/>
                    <a:pt x="1971762" y="381936"/>
                    <a:pt x="1965096" y="383269"/>
                  </a:cubicBezTo>
                  <a:cubicBezTo>
                    <a:pt x="1938433" y="387269"/>
                    <a:pt x="1913104" y="405933"/>
                    <a:pt x="1885109" y="394601"/>
                  </a:cubicBezTo>
                  <a:cubicBezTo>
                    <a:pt x="1861111" y="384602"/>
                    <a:pt x="1851781" y="363940"/>
                    <a:pt x="1847781" y="338612"/>
                  </a:cubicBezTo>
                  <a:cubicBezTo>
                    <a:pt x="1843115" y="301951"/>
                    <a:pt x="1835782" y="264624"/>
                    <a:pt x="1829116" y="229963"/>
                  </a:cubicBezTo>
                  <a:cubicBezTo>
                    <a:pt x="1828450" y="197302"/>
                    <a:pt x="1842448" y="179970"/>
                    <a:pt x="1869777" y="176637"/>
                  </a:cubicBezTo>
                  <a:close/>
                  <a:moveTo>
                    <a:pt x="2023083" y="172638"/>
                  </a:moveTo>
                  <a:cubicBezTo>
                    <a:pt x="2057744" y="170638"/>
                    <a:pt x="2075073" y="187301"/>
                    <a:pt x="2075740" y="223962"/>
                  </a:cubicBezTo>
                  <a:cubicBezTo>
                    <a:pt x="2077073" y="263956"/>
                    <a:pt x="2083072" y="303283"/>
                    <a:pt x="2093071" y="341944"/>
                  </a:cubicBezTo>
                  <a:cubicBezTo>
                    <a:pt x="2103737" y="379271"/>
                    <a:pt x="2099071" y="384602"/>
                    <a:pt x="2050411" y="383936"/>
                  </a:cubicBezTo>
                  <a:cubicBezTo>
                    <a:pt x="2050411" y="383936"/>
                    <a:pt x="2041745" y="384602"/>
                    <a:pt x="2034415" y="386602"/>
                  </a:cubicBezTo>
                  <a:cubicBezTo>
                    <a:pt x="2001754" y="393935"/>
                    <a:pt x="1985756" y="386602"/>
                    <a:pt x="1983089" y="354607"/>
                  </a:cubicBezTo>
                  <a:cubicBezTo>
                    <a:pt x="1979756" y="312615"/>
                    <a:pt x="1973757" y="271955"/>
                    <a:pt x="1967093" y="230628"/>
                  </a:cubicBezTo>
                  <a:cubicBezTo>
                    <a:pt x="1961760" y="197300"/>
                    <a:pt x="1986422" y="174637"/>
                    <a:pt x="2023083" y="172638"/>
                  </a:cubicBezTo>
                  <a:close/>
                  <a:moveTo>
                    <a:pt x="877283" y="168637"/>
                  </a:moveTo>
                  <a:cubicBezTo>
                    <a:pt x="915276" y="164638"/>
                    <a:pt x="931941" y="181303"/>
                    <a:pt x="927941" y="218631"/>
                  </a:cubicBezTo>
                  <a:cubicBezTo>
                    <a:pt x="926608" y="232627"/>
                    <a:pt x="925275" y="247293"/>
                    <a:pt x="923275" y="261289"/>
                  </a:cubicBezTo>
                  <a:cubicBezTo>
                    <a:pt x="919276" y="299284"/>
                    <a:pt x="895280" y="314616"/>
                    <a:pt x="860618" y="301950"/>
                  </a:cubicBezTo>
                  <a:cubicBezTo>
                    <a:pt x="857952" y="300617"/>
                    <a:pt x="854619" y="299950"/>
                    <a:pt x="851952" y="299950"/>
                  </a:cubicBezTo>
                  <a:cubicBezTo>
                    <a:pt x="815291" y="294617"/>
                    <a:pt x="815291" y="294617"/>
                    <a:pt x="817291" y="250626"/>
                  </a:cubicBezTo>
                  <a:cubicBezTo>
                    <a:pt x="816624" y="224628"/>
                    <a:pt x="823290" y="193966"/>
                    <a:pt x="857952" y="176636"/>
                  </a:cubicBezTo>
                  <a:cubicBezTo>
                    <a:pt x="863951" y="173303"/>
                    <a:pt x="870617" y="169970"/>
                    <a:pt x="877283" y="168637"/>
                  </a:cubicBezTo>
                  <a:close/>
                  <a:moveTo>
                    <a:pt x="2152394" y="156641"/>
                  </a:moveTo>
                  <a:cubicBezTo>
                    <a:pt x="2189054" y="156641"/>
                    <a:pt x="2208383" y="169306"/>
                    <a:pt x="2219715" y="204632"/>
                  </a:cubicBezTo>
                  <a:cubicBezTo>
                    <a:pt x="2230381" y="236629"/>
                    <a:pt x="2239711" y="269290"/>
                    <a:pt x="2247044" y="301952"/>
                  </a:cubicBezTo>
                  <a:cubicBezTo>
                    <a:pt x="2254376" y="332613"/>
                    <a:pt x="2245044" y="346610"/>
                    <a:pt x="2213716" y="355942"/>
                  </a:cubicBezTo>
                  <a:cubicBezTo>
                    <a:pt x="2203053" y="359275"/>
                    <a:pt x="2192387" y="361942"/>
                    <a:pt x="2181722" y="365275"/>
                  </a:cubicBezTo>
                  <a:cubicBezTo>
                    <a:pt x="2142395" y="378605"/>
                    <a:pt x="2118399" y="367274"/>
                    <a:pt x="2109067" y="327280"/>
                  </a:cubicBezTo>
                  <a:cubicBezTo>
                    <a:pt x="2101070" y="293286"/>
                    <a:pt x="2095071" y="259291"/>
                    <a:pt x="2091071" y="224630"/>
                  </a:cubicBezTo>
                  <a:cubicBezTo>
                    <a:pt x="2086405" y="183969"/>
                    <a:pt x="2112400" y="156641"/>
                    <a:pt x="2152394" y="156641"/>
                  </a:cubicBezTo>
                  <a:close/>
                  <a:moveTo>
                    <a:pt x="984096" y="151392"/>
                  </a:moveTo>
                  <a:cubicBezTo>
                    <a:pt x="991595" y="149475"/>
                    <a:pt x="999927" y="150975"/>
                    <a:pt x="1009259" y="156641"/>
                  </a:cubicBezTo>
                  <a:cubicBezTo>
                    <a:pt x="1028589" y="168640"/>
                    <a:pt x="1059250" y="171973"/>
                    <a:pt x="1048587" y="206635"/>
                  </a:cubicBezTo>
                  <a:cubicBezTo>
                    <a:pt x="1045920" y="215299"/>
                    <a:pt x="1043921" y="223965"/>
                    <a:pt x="1043921" y="233297"/>
                  </a:cubicBezTo>
                  <a:cubicBezTo>
                    <a:pt x="1045254" y="273291"/>
                    <a:pt x="1015925" y="301287"/>
                    <a:pt x="975931" y="299287"/>
                  </a:cubicBezTo>
                  <a:cubicBezTo>
                    <a:pt x="944602" y="298620"/>
                    <a:pt x="934603" y="287288"/>
                    <a:pt x="934603" y="251293"/>
                  </a:cubicBezTo>
                  <a:cubicBezTo>
                    <a:pt x="936603" y="223298"/>
                    <a:pt x="944602" y="193303"/>
                    <a:pt x="963932" y="166641"/>
                  </a:cubicBezTo>
                  <a:cubicBezTo>
                    <a:pt x="969931" y="158641"/>
                    <a:pt x="976597" y="153309"/>
                    <a:pt x="984096" y="151392"/>
                  </a:cubicBezTo>
                  <a:close/>
                  <a:moveTo>
                    <a:pt x="2317032" y="133977"/>
                  </a:moveTo>
                  <a:cubicBezTo>
                    <a:pt x="2355026" y="134643"/>
                    <a:pt x="2364358" y="143309"/>
                    <a:pt x="2364358" y="177970"/>
                  </a:cubicBezTo>
                  <a:cubicBezTo>
                    <a:pt x="2364358" y="215298"/>
                    <a:pt x="2371691" y="250624"/>
                    <a:pt x="2384354" y="285952"/>
                  </a:cubicBezTo>
                  <a:cubicBezTo>
                    <a:pt x="2397019" y="323279"/>
                    <a:pt x="2390353" y="331945"/>
                    <a:pt x="2351693" y="333278"/>
                  </a:cubicBezTo>
                  <a:cubicBezTo>
                    <a:pt x="2343696" y="333278"/>
                    <a:pt x="2333697" y="331945"/>
                    <a:pt x="2327698" y="335945"/>
                  </a:cubicBezTo>
                  <a:cubicBezTo>
                    <a:pt x="2295037" y="354607"/>
                    <a:pt x="2280372" y="334611"/>
                    <a:pt x="2267709" y="309949"/>
                  </a:cubicBezTo>
                  <a:cubicBezTo>
                    <a:pt x="2249044" y="271955"/>
                    <a:pt x="2241714" y="229961"/>
                    <a:pt x="2233714" y="189301"/>
                  </a:cubicBezTo>
                  <a:cubicBezTo>
                    <a:pt x="2229715" y="170638"/>
                    <a:pt x="2239714" y="155973"/>
                    <a:pt x="2258376" y="147975"/>
                  </a:cubicBezTo>
                  <a:cubicBezTo>
                    <a:pt x="2277708" y="139310"/>
                    <a:pt x="2299036" y="135310"/>
                    <a:pt x="2317032" y="133977"/>
                  </a:cubicBezTo>
                  <a:close/>
                  <a:moveTo>
                    <a:pt x="1111908" y="133310"/>
                  </a:moveTo>
                  <a:cubicBezTo>
                    <a:pt x="1133237" y="139309"/>
                    <a:pt x="1163899" y="135976"/>
                    <a:pt x="1165232" y="171971"/>
                  </a:cubicBezTo>
                  <a:cubicBezTo>
                    <a:pt x="1165899" y="181970"/>
                    <a:pt x="1166566" y="191969"/>
                    <a:pt x="1167232" y="202633"/>
                  </a:cubicBezTo>
                  <a:cubicBezTo>
                    <a:pt x="1169232" y="259959"/>
                    <a:pt x="1145236" y="283954"/>
                    <a:pt x="1093245" y="275955"/>
                  </a:cubicBezTo>
                  <a:cubicBezTo>
                    <a:pt x="1075913" y="273289"/>
                    <a:pt x="1063914" y="264623"/>
                    <a:pt x="1061916" y="247293"/>
                  </a:cubicBezTo>
                  <a:cubicBezTo>
                    <a:pt x="1058583" y="217965"/>
                    <a:pt x="1058583" y="187969"/>
                    <a:pt x="1067247" y="159307"/>
                  </a:cubicBezTo>
                  <a:cubicBezTo>
                    <a:pt x="1074580" y="136643"/>
                    <a:pt x="1090578" y="127312"/>
                    <a:pt x="1111908" y="133310"/>
                  </a:cubicBezTo>
                  <a:close/>
                  <a:moveTo>
                    <a:pt x="2973590" y="132644"/>
                  </a:moveTo>
                  <a:cubicBezTo>
                    <a:pt x="2975590" y="132644"/>
                    <a:pt x="2977590" y="132644"/>
                    <a:pt x="2979589" y="132644"/>
                  </a:cubicBezTo>
                  <a:cubicBezTo>
                    <a:pt x="3021582" y="132644"/>
                    <a:pt x="3034914" y="147307"/>
                    <a:pt x="3032914" y="189301"/>
                  </a:cubicBezTo>
                  <a:cubicBezTo>
                    <a:pt x="3031581" y="217297"/>
                    <a:pt x="2993586" y="247292"/>
                    <a:pt x="2964924" y="243961"/>
                  </a:cubicBezTo>
                  <a:cubicBezTo>
                    <a:pt x="2948927" y="241961"/>
                    <a:pt x="2941595" y="231962"/>
                    <a:pt x="2938928" y="217963"/>
                  </a:cubicBezTo>
                  <a:cubicBezTo>
                    <a:pt x="2936262" y="204633"/>
                    <a:pt x="2936262" y="191301"/>
                    <a:pt x="2934262" y="178638"/>
                  </a:cubicBezTo>
                  <a:cubicBezTo>
                    <a:pt x="2926929" y="132644"/>
                    <a:pt x="2926929" y="132644"/>
                    <a:pt x="2973590" y="132644"/>
                  </a:cubicBezTo>
                  <a:close/>
                  <a:moveTo>
                    <a:pt x="2454345" y="130979"/>
                  </a:moveTo>
                  <a:cubicBezTo>
                    <a:pt x="2467676" y="130479"/>
                    <a:pt x="2481007" y="132978"/>
                    <a:pt x="2494338" y="140643"/>
                  </a:cubicBezTo>
                  <a:cubicBezTo>
                    <a:pt x="2497005" y="141976"/>
                    <a:pt x="2499671" y="144642"/>
                    <a:pt x="2500338" y="147309"/>
                  </a:cubicBezTo>
                  <a:cubicBezTo>
                    <a:pt x="2509004" y="194635"/>
                    <a:pt x="2527000" y="239960"/>
                    <a:pt x="2525000" y="288620"/>
                  </a:cubicBezTo>
                  <a:cubicBezTo>
                    <a:pt x="2523000" y="319948"/>
                    <a:pt x="2492339" y="338611"/>
                    <a:pt x="2447680" y="337944"/>
                  </a:cubicBezTo>
                  <a:cubicBezTo>
                    <a:pt x="2425016" y="339944"/>
                    <a:pt x="2407019" y="327947"/>
                    <a:pt x="2401020" y="303283"/>
                  </a:cubicBezTo>
                  <a:cubicBezTo>
                    <a:pt x="2391687" y="264622"/>
                    <a:pt x="2383023" y="225297"/>
                    <a:pt x="2385021" y="185303"/>
                  </a:cubicBezTo>
                  <a:cubicBezTo>
                    <a:pt x="2385688" y="164640"/>
                    <a:pt x="2392354" y="146642"/>
                    <a:pt x="2414352" y="139310"/>
                  </a:cubicBezTo>
                  <a:cubicBezTo>
                    <a:pt x="2427683" y="134978"/>
                    <a:pt x="2441014" y="131479"/>
                    <a:pt x="2454345" y="130979"/>
                  </a:cubicBezTo>
                  <a:close/>
                  <a:moveTo>
                    <a:pt x="3321529" y="126646"/>
                  </a:moveTo>
                  <a:cubicBezTo>
                    <a:pt x="3333526" y="141309"/>
                    <a:pt x="3330193" y="157307"/>
                    <a:pt x="3336192" y="169972"/>
                  </a:cubicBezTo>
                  <a:cubicBezTo>
                    <a:pt x="3339525" y="177969"/>
                    <a:pt x="3332195" y="182635"/>
                    <a:pt x="3326862" y="187301"/>
                  </a:cubicBezTo>
                  <a:cubicBezTo>
                    <a:pt x="3324862" y="188635"/>
                    <a:pt x="3320196" y="189301"/>
                    <a:pt x="3318196" y="187968"/>
                  </a:cubicBezTo>
                  <a:cubicBezTo>
                    <a:pt x="3310863" y="183302"/>
                    <a:pt x="3316196" y="177303"/>
                    <a:pt x="3316863" y="171972"/>
                  </a:cubicBezTo>
                  <a:cubicBezTo>
                    <a:pt x="3318863" y="157974"/>
                    <a:pt x="3319529" y="143975"/>
                    <a:pt x="3321529" y="126646"/>
                  </a:cubicBezTo>
                  <a:close/>
                  <a:moveTo>
                    <a:pt x="3179552" y="126645"/>
                  </a:moveTo>
                  <a:cubicBezTo>
                    <a:pt x="3199550" y="123978"/>
                    <a:pt x="3203547" y="152642"/>
                    <a:pt x="3206880" y="170638"/>
                  </a:cubicBezTo>
                  <a:cubicBezTo>
                    <a:pt x="3216212" y="223297"/>
                    <a:pt x="3204216" y="243293"/>
                    <a:pt x="3153557" y="249959"/>
                  </a:cubicBezTo>
                  <a:cubicBezTo>
                    <a:pt x="3170220" y="236627"/>
                    <a:pt x="3174219" y="221964"/>
                    <a:pt x="3172886" y="205965"/>
                  </a:cubicBezTo>
                  <a:cubicBezTo>
                    <a:pt x="3172222" y="195966"/>
                    <a:pt x="3171553" y="185303"/>
                    <a:pt x="3170220" y="175304"/>
                  </a:cubicBezTo>
                  <a:cubicBezTo>
                    <a:pt x="3168222" y="157306"/>
                    <a:pt x="3162889" y="128644"/>
                    <a:pt x="3179552" y="126645"/>
                  </a:cubicBezTo>
                  <a:close/>
                  <a:moveTo>
                    <a:pt x="935769" y="123897"/>
                  </a:moveTo>
                  <a:cubicBezTo>
                    <a:pt x="939268" y="122980"/>
                    <a:pt x="942600" y="122980"/>
                    <a:pt x="945267" y="125980"/>
                  </a:cubicBezTo>
                  <a:cubicBezTo>
                    <a:pt x="951266" y="132645"/>
                    <a:pt x="945267" y="141311"/>
                    <a:pt x="943933" y="148644"/>
                  </a:cubicBezTo>
                  <a:cubicBezTo>
                    <a:pt x="941934" y="159310"/>
                    <a:pt x="933937" y="159310"/>
                    <a:pt x="925271" y="157977"/>
                  </a:cubicBezTo>
                  <a:cubicBezTo>
                    <a:pt x="913939" y="155977"/>
                    <a:pt x="903276" y="153310"/>
                    <a:pt x="887944" y="150644"/>
                  </a:cubicBezTo>
                  <a:cubicBezTo>
                    <a:pt x="899276" y="135311"/>
                    <a:pt x="911273" y="130645"/>
                    <a:pt x="925271" y="127312"/>
                  </a:cubicBezTo>
                  <a:cubicBezTo>
                    <a:pt x="928604" y="126646"/>
                    <a:pt x="932270" y="124813"/>
                    <a:pt x="935769" y="123897"/>
                  </a:cubicBezTo>
                  <a:close/>
                  <a:moveTo>
                    <a:pt x="3119898" y="123490"/>
                  </a:moveTo>
                  <a:cubicBezTo>
                    <a:pt x="3142519" y="125271"/>
                    <a:pt x="3153893" y="143644"/>
                    <a:pt x="3152893" y="176639"/>
                  </a:cubicBezTo>
                  <a:cubicBezTo>
                    <a:pt x="3151560" y="224631"/>
                    <a:pt x="3134228" y="239963"/>
                    <a:pt x="3089569" y="235963"/>
                  </a:cubicBezTo>
                  <a:cubicBezTo>
                    <a:pt x="3070238" y="233963"/>
                    <a:pt x="3059574" y="224631"/>
                    <a:pt x="3056241" y="206635"/>
                  </a:cubicBezTo>
                  <a:cubicBezTo>
                    <a:pt x="3054908" y="200635"/>
                    <a:pt x="3054241" y="194636"/>
                    <a:pt x="3053575" y="188636"/>
                  </a:cubicBezTo>
                  <a:cubicBezTo>
                    <a:pt x="3052908" y="171306"/>
                    <a:pt x="3036243" y="153308"/>
                    <a:pt x="3044909" y="139311"/>
                  </a:cubicBezTo>
                  <a:cubicBezTo>
                    <a:pt x="3054241" y="124646"/>
                    <a:pt x="3076904" y="131979"/>
                    <a:pt x="3093569" y="127312"/>
                  </a:cubicBezTo>
                  <a:cubicBezTo>
                    <a:pt x="3103567" y="124146"/>
                    <a:pt x="3112357" y="122896"/>
                    <a:pt x="3119898" y="123490"/>
                  </a:cubicBezTo>
                  <a:close/>
                  <a:moveTo>
                    <a:pt x="1218367" y="123313"/>
                  </a:moveTo>
                  <a:cubicBezTo>
                    <a:pt x="1223137" y="123730"/>
                    <a:pt x="1228886" y="125980"/>
                    <a:pt x="1235885" y="130646"/>
                  </a:cubicBezTo>
                  <a:cubicBezTo>
                    <a:pt x="1237885" y="131979"/>
                    <a:pt x="1241884" y="131979"/>
                    <a:pt x="1244551" y="131979"/>
                  </a:cubicBezTo>
                  <a:cubicBezTo>
                    <a:pt x="1298542" y="135310"/>
                    <a:pt x="1301875" y="138643"/>
                    <a:pt x="1301875" y="196635"/>
                  </a:cubicBezTo>
                  <a:cubicBezTo>
                    <a:pt x="1301875" y="198634"/>
                    <a:pt x="1301875" y="207965"/>
                    <a:pt x="1303208" y="217297"/>
                  </a:cubicBezTo>
                  <a:cubicBezTo>
                    <a:pt x="1305874" y="241292"/>
                    <a:pt x="1285212" y="258624"/>
                    <a:pt x="1261883" y="252625"/>
                  </a:cubicBezTo>
                  <a:cubicBezTo>
                    <a:pt x="1249217" y="249292"/>
                    <a:pt x="1235885" y="245959"/>
                    <a:pt x="1222554" y="246625"/>
                  </a:cubicBezTo>
                  <a:cubicBezTo>
                    <a:pt x="1194560" y="247292"/>
                    <a:pt x="1186561" y="231962"/>
                    <a:pt x="1187227" y="207965"/>
                  </a:cubicBezTo>
                  <a:cubicBezTo>
                    <a:pt x="1187894" y="189969"/>
                    <a:pt x="1189893" y="171304"/>
                    <a:pt x="1194560" y="153308"/>
                  </a:cubicBezTo>
                  <a:cubicBezTo>
                    <a:pt x="1198558" y="137311"/>
                    <a:pt x="1204057" y="122063"/>
                    <a:pt x="1218367" y="123313"/>
                  </a:cubicBezTo>
                  <a:close/>
                  <a:moveTo>
                    <a:pt x="2578875" y="119960"/>
                  </a:moveTo>
                  <a:cubicBezTo>
                    <a:pt x="2589029" y="120147"/>
                    <a:pt x="2600486" y="122980"/>
                    <a:pt x="2612984" y="128646"/>
                  </a:cubicBezTo>
                  <a:cubicBezTo>
                    <a:pt x="2626982" y="135312"/>
                    <a:pt x="2635648" y="144644"/>
                    <a:pt x="2636982" y="161307"/>
                  </a:cubicBezTo>
                  <a:cubicBezTo>
                    <a:pt x="2640315" y="197968"/>
                    <a:pt x="2644314" y="234629"/>
                    <a:pt x="2663644" y="267291"/>
                  </a:cubicBezTo>
                  <a:cubicBezTo>
                    <a:pt x="2667643" y="273957"/>
                    <a:pt x="2670310" y="281954"/>
                    <a:pt x="2660311" y="288620"/>
                  </a:cubicBezTo>
                  <a:cubicBezTo>
                    <a:pt x="2611651" y="323281"/>
                    <a:pt x="2550993" y="300619"/>
                    <a:pt x="2538330" y="241962"/>
                  </a:cubicBezTo>
                  <a:cubicBezTo>
                    <a:pt x="2534330" y="223297"/>
                    <a:pt x="2532331" y="203968"/>
                    <a:pt x="2529664" y="184636"/>
                  </a:cubicBezTo>
                  <a:cubicBezTo>
                    <a:pt x="2529664" y="142643"/>
                    <a:pt x="2548411" y="119398"/>
                    <a:pt x="2578875" y="119960"/>
                  </a:cubicBezTo>
                  <a:close/>
                  <a:moveTo>
                    <a:pt x="2827947" y="116721"/>
                  </a:moveTo>
                  <a:cubicBezTo>
                    <a:pt x="2859442" y="115814"/>
                    <a:pt x="2898436" y="132812"/>
                    <a:pt x="2908933" y="157309"/>
                  </a:cubicBezTo>
                  <a:cubicBezTo>
                    <a:pt x="2917266" y="176639"/>
                    <a:pt x="2922599" y="195469"/>
                    <a:pt x="2921349" y="213300"/>
                  </a:cubicBezTo>
                  <a:lnTo>
                    <a:pt x="2894711" y="262479"/>
                  </a:lnTo>
                  <a:lnTo>
                    <a:pt x="2883938" y="260710"/>
                  </a:lnTo>
                  <a:cubicBezTo>
                    <a:pt x="2880105" y="261626"/>
                    <a:pt x="2876272" y="263293"/>
                    <a:pt x="2872272" y="263293"/>
                  </a:cubicBezTo>
                  <a:cubicBezTo>
                    <a:pt x="2840277" y="264624"/>
                    <a:pt x="2816948" y="253294"/>
                    <a:pt x="2803618" y="222632"/>
                  </a:cubicBezTo>
                  <a:cubicBezTo>
                    <a:pt x="2794285" y="200634"/>
                    <a:pt x="2786953" y="178638"/>
                    <a:pt x="2785619" y="155309"/>
                  </a:cubicBezTo>
                  <a:cubicBezTo>
                    <a:pt x="2784953" y="141977"/>
                    <a:pt x="2788952" y="131311"/>
                    <a:pt x="2800285" y="123980"/>
                  </a:cubicBezTo>
                  <a:cubicBezTo>
                    <a:pt x="2807783" y="119314"/>
                    <a:pt x="2817449" y="117023"/>
                    <a:pt x="2827947" y="116721"/>
                  </a:cubicBezTo>
                  <a:close/>
                  <a:moveTo>
                    <a:pt x="3240209" y="115314"/>
                  </a:moveTo>
                  <a:cubicBezTo>
                    <a:pt x="3260872" y="119312"/>
                    <a:pt x="3286203" y="119978"/>
                    <a:pt x="3292201" y="148642"/>
                  </a:cubicBezTo>
                  <a:cubicBezTo>
                    <a:pt x="3298200" y="177971"/>
                    <a:pt x="3286203" y="199967"/>
                    <a:pt x="3258872" y="212632"/>
                  </a:cubicBezTo>
                  <a:cubicBezTo>
                    <a:pt x="3250208" y="216632"/>
                    <a:pt x="3240209" y="219296"/>
                    <a:pt x="3228877" y="223296"/>
                  </a:cubicBezTo>
                  <a:cubicBezTo>
                    <a:pt x="3228210" y="193301"/>
                    <a:pt x="3227543" y="166639"/>
                    <a:pt x="3218213" y="140643"/>
                  </a:cubicBezTo>
                  <a:cubicBezTo>
                    <a:pt x="3212213" y="123311"/>
                    <a:pt x="3222213" y="111314"/>
                    <a:pt x="3240209" y="115314"/>
                  </a:cubicBezTo>
                  <a:close/>
                  <a:moveTo>
                    <a:pt x="2720964" y="113981"/>
                  </a:moveTo>
                  <a:cubicBezTo>
                    <a:pt x="2759624" y="111981"/>
                    <a:pt x="2770290" y="119980"/>
                    <a:pt x="2776289" y="157972"/>
                  </a:cubicBezTo>
                  <a:cubicBezTo>
                    <a:pt x="2779620" y="179303"/>
                    <a:pt x="2779620" y="200632"/>
                    <a:pt x="2782953" y="221961"/>
                  </a:cubicBezTo>
                  <a:cubicBezTo>
                    <a:pt x="2788286" y="261288"/>
                    <a:pt x="2782953" y="269287"/>
                    <a:pt x="2743628" y="271287"/>
                  </a:cubicBezTo>
                  <a:cubicBezTo>
                    <a:pt x="2738962" y="271953"/>
                    <a:pt x="2733629" y="271953"/>
                    <a:pt x="2728296" y="271953"/>
                  </a:cubicBezTo>
                  <a:cubicBezTo>
                    <a:pt x="2677639" y="271287"/>
                    <a:pt x="2670973" y="266620"/>
                    <a:pt x="2660974" y="216630"/>
                  </a:cubicBezTo>
                  <a:cubicBezTo>
                    <a:pt x="2659641" y="209964"/>
                    <a:pt x="2658308" y="202632"/>
                    <a:pt x="2656975" y="195299"/>
                  </a:cubicBezTo>
                  <a:cubicBezTo>
                    <a:pt x="2644978" y="131310"/>
                    <a:pt x="2655642" y="117314"/>
                    <a:pt x="2720964" y="113981"/>
                  </a:cubicBezTo>
                  <a:close/>
                  <a:moveTo>
                    <a:pt x="1407762" y="104743"/>
                  </a:moveTo>
                  <a:cubicBezTo>
                    <a:pt x="1437226" y="106274"/>
                    <a:pt x="1443351" y="122146"/>
                    <a:pt x="1443851" y="170639"/>
                  </a:cubicBezTo>
                  <a:cubicBezTo>
                    <a:pt x="1444517" y="226630"/>
                    <a:pt x="1408523" y="246628"/>
                    <a:pt x="1353199" y="241295"/>
                  </a:cubicBezTo>
                  <a:cubicBezTo>
                    <a:pt x="1309206" y="237295"/>
                    <a:pt x="1319205" y="214631"/>
                    <a:pt x="1319871" y="190635"/>
                  </a:cubicBezTo>
                  <a:cubicBezTo>
                    <a:pt x="1320538" y="180636"/>
                    <a:pt x="1321871" y="169972"/>
                    <a:pt x="1321871" y="159973"/>
                  </a:cubicBezTo>
                  <a:cubicBezTo>
                    <a:pt x="1321205" y="126645"/>
                    <a:pt x="1335202" y="111315"/>
                    <a:pt x="1369862" y="107315"/>
                  </a:cubicBezTo>
                  <a:cubicBezTo>
                    <a:pt x="1385526" y="105316"/>
                    <a:pt x="1397941" y="104232"/>
                    <a:pt x="1407762" y="104743"/>
                  </a:cubicBezTo>
                  <a:close/>
                  <a:moveTo>
                    <a:pt x="1064582" y="98650"/>
                  </a:moveTo>
                  <a:cubicBezTo>
                    <a:pt x="1073246" y="97316"/>
                    <a:pt x="1081912" y="98650"/>
                    <a:pt x="1086578" y="106649"/>
                  </a:cubicBezTo>
                  <a:cubicBezTo>
                    <a:pt x="1091244" y="115315"/>
                    <a:pt x="1080578" y="117982"/>
                    <a:pt x="1076579" y="122648"/>
                  </a:cubicBezTo>
                  <a:cubicBezTo>
                    <a:pt x="1063249" y="139312"/>
                    <a:pt x="1049917" y="149312"/>
                    <a:pt x="1027921" y="134646"/>
                  </a:cubicBezTo>
                  <a:cubicBezTo>
                    <a:pt x="1019922" y="129313"/>
                    <a:pt x="1007257" y="132646"/>
                    <a:pt x="990594" y="131313"/>
                  </a:cubicBezTo>
                  <a:cubicBezTo>
                    <a:pt x="1016589" y="112649"/>
                    <a:pt x="1039251" y="102649"/>
                    <a:pt x="1064582" y="98650"/>
                  </a:cubicBezTo>
                  <a:close/>
                  <a:moveTo>
                    <a:pt x="1164813" y="93318"/>
                  </a:moveTo>
                  <a:cubicBezTo>
                    <a:pt x="1176395" y="91985"/>
                    <a:pt x="1189227" y="93985"/>
                    <a:pt x="1207891" y="98651"/>
                  </a:cubicBezTo>
                  <a:cubicBezTo>
                    <a:pt x="1189893" y="131313"/>
                    <a:pt x="1172563" y="133979"/>
                    <a:pt x="1129235" y="107982"/>
                  </a:cubicBezTo>
                  <a:cubicBezTo>
                    <a:pt x="1142900" y="99317"/>
                    <a:pt x="1153232" y="94651"/>
                    <a:pt x="1164813" y="93318"/>
                  </a:cubicBezTo>
                  <a:close/>
                  <a:moveTo>
                    <a:pt x="1529421" y="84903"/>
                  </a:moveTo>
                  <a:cubicBezTo>
                    <a:pt x="1541669" y="86986"/>
                    <a:pt x="1553500" y="91986"/>
                    <a:pt x="1564498" y="99985"/>
                  </a:cubicBezTo>
                  <a:cubicBezTo>
                    <a:pt x="1581163" y="111315"/>
                    <a:pt x="1568498" y="129980"/>
                    <a:pt x="1573164" y="141311"/>
                  </a:cubicBezTo>
                  <a:cubicBezTo>
                    <a:pt x="1572498" y="161975"/>
                    <a:pt x="1573831" y="178639"/>
                    <a:pt x="1566499" y="193304"/>
                  </a:cubicBezTo>
                  <a:cubicBezTo>
                    <a:pt x="1555167" y="217300"/>
                    <a:pt x="1539836" y="235298"/>
                    <a:pt x="1509174" y="222632"/>
                  </a:cubicBezTo>
                  <a:cubicBezTo>
                    <a:pt x="1506508" y="221299"/>
                    <a:pt x="1503175" y="221299"/>
                    <a:pt x="1500509" y="220633"/>
                  </a:cubicBezTo>
                  <a:cubicBezTo>
                    <a:pt x="1455850" y="213300"/>
                    <a:pt x="1447184" y="199303"/>
                    <a:pt x="1461183" y="155309"/>
                  </a:cubicBezTo>
                  <a:cubicBezTo>
                    <a:pt x="1463847" y="147310"/>
                    <a:pt x="1466513" y="139979"/>
                    <a:pt x="1467180" y="131980"/>
                  </a:cubicBezTo>
                  <a:cubicBezTo>
                    <a:pt x="1469179" y="113315"/>
                    <a:pt x="1469846" y="93319"/>
                    <a:pt x="1491844" y="87320"/>
                  </a:cubicBezTo>
                  <a:cubicBezTo>
                    <a:pt x="1504509" y="83653"/>
                    <a:pt x="1517173" y="82820"/>
                    <a:pt x="1529421" y="84903"/>
                  </a:cubicBezTo>
                  <a:close/>
                  <a:moveTo>
                    <a:pt x="2489119" y="77550"/>
                  </a:moveTo>
                  <a:cubicBezTo>
                    <a:pt x="2512085" y="74488"/>
                    <a:pt x="2533831" y="85486"/>
                    <a:pt x="2556328" y="91986"/>
                  </a:cubicBezTo>
                  <a:cubicBezTo>
                    <a:pt x="2532332" y="127982"/>
                    <a:pt x="2501670" y="125982"/>
                    <a:pt x="2468342" y="113983"/>
                  </a:cubicBezTo>
                  <a:cubicBezTo>
                    <a:pt x="2461676" y="111316"/>
                    <a:pt x="2454345" y="110650"/>
                    <a:pt x="2453012" y="101319"/>
                  </a:cubicBezTo>
                  <a:cubicBezTo>
                    <a:pt x="2451678" y="91986"/>
                    <a:pt x="2460342" y="89319"/>
                    <a:pt x="2465675" y="85986"/>
                  </a:cubicBezTo>
                  <a:cubicBezTo>
                    <a:pt x="2473674" y="81154"/>
                    <a:pt x="2481464" y="78571"/>
                    <a:pt x="2489119" y="77550"/>
                  </a:cubicBezTo>
                  <a:close/>
                  <a:moveTo>
                    <a:pt x="1654294" y="69040"/>
                  </a:moveTo>
                  <a:cubicBezTo>
                    <a:pt x="1669227" y="66613"/>
                    <a:pt x="1686141" y="67655"/>
                    <a:pt x="1704471" y="72654"/>
                  </a:cubicBezTo>
                  <a:cubicBezTo>
                    <a:pt x="1706471" y="73320"/>
                    <a:pt x="1708471" y="74654"/>
                    <a:pt x="1710471" y="73987"/>
                  </a:cubicBezTo>
                  <a:cubicBezTo>
                    <a:pt x="1746465" y="73987"/>
                    <a:pt x="1757795" y="90652"/>
                    <a:pt x="1745798" y="119980"/>
                  </a:cubicBezTo>
                  <a:cubicBezTo>
                    <a:pt x="1745131" y="129310"/>
                    <a:pt x="1744465" y="134643"/>
                    <a:pt x="1744465" y="139976"/>
                  </a:cubicBezTo>
                  <a:cubicBezTo>
                    <a:pt x="1745131" y="163971"/>
                    <a:pt x="1737132" y="175303"/>
                    <a:pt x="1711137" y="183303"/>
                  </a:cubicBezTo>
                  <a:cubicBezTo>
                    <a:pt x="1679809" y="192635"/>
                    <a:pt x="1649814" y="198632"/>
                    <a:pt x="1617154" y="197299"/>
                  </a:cubicBezTo>
                  <a:cubicBezTo>
                    <a:pt x="1597157" y="196632"/>
                    <a:pt x="1589825" y="189968"/>
                    <a:pt x="1588492" y="171304"/>
                  </a:cubicBezTo>
                  <a:cubicBezTo>
                    <a:pt x="1582494" y="114813"/>
                    <a:pt x="1609489" y="76320"/>
                    <a:pt x="1654294" y="69040"/>
                  </a:cubicBezTo>
                  <a:close/>
                  <a:moveTo>
                    <a:pt x="1362533" y="65324"/>
                  </a:moveTo>
                  <a:cubicBezTo>
                    <a:pt x="1337871" y="118650"/>
                    <a:pt x="1302543" y="127983"/>
                    <a:pt x="1225220" y="99320"/>
                  </a:cubicBezTo>
                  <a:cubicBezTo>
                    <a:pt x="1268548" y="65324"/>
                    <a:pt x="1316539" y="73990"/>
                    <a:pt x="1362533" y="65324"/>
                  </a:cubicBezTo>
                  <a:close/>
                  <a:moveTo>
                    <a:pt x="2318950" y="64323"/>
                  </a:moveTo>
                  <a:cubicBezTo>
                    <a:pt x="2324866" y="63156"/>
                    <a:pt x="2332031" y="64322"/>
                    <a:pt x="2339030" y="64655"/>
                  </a:cubicBezTo>
                  <a:cubicBezTo>
                    <a:pt x="2365693" y="65988"/>
                    <a:pt x="2391688" y="66655"/>
                    <a:pt x="2418350" y="67321"/>
                  </a:cubicBezTo>
                  <a:cubicBezTo>
                    <a:pt x="2427016" y="67321"/>
                    <a:pt x="2438348" y="63989"/>
                    <a:pt x="2439682" y="77987"/>
                  </a:cubicBezTo>
                  <a:cubicBezTo>
                    <a:pt x="2440348" y="89986"/>
                    <a:pt x="2447014" y="105982"/>
                    <a:pt x="2433016" y="111314"/>
                  </a:cubicBezTo>
                  <a:cubicBezTo>
                    <a:pt x="2412353" y="117980"/>
                    <a:pt x="2394355" y="131310"/>
                    <a:pt x="2371692" y="128646"/>
                  </a:cubicBezTo>
                  <a:cubicBezTo>
                    <a:pt x="2355027" y="129312"/>
                    <a:pt x="2339030" y="124646"/>
                    <a:pt x="2324365" y="118647"/>
                  </a:cubicBezTo>
                  <a:cubicBezTo>
                    <a:pt x="2306369" y="110648"/>
                    <a:pt x="2302369" y="95318"/>
                    <a:pt x="2306369" y="77987"/>
                  </a:cubicBezTo>
                  <a:cubicBezTo>
                    <a:pt x="2308369" y="68989"/>
                    <a:pt x="2313034" y="65489"/>
                    <a:pt x="2318950" y="64323"/>
                  </a:cubicBezTo>
                  <a:close/>
                  <a:moveTo>
                    <a:pt x="1843781" y="47992"/>
                  </a:moveTo>
                  <a:cubicBezTo>
                    <a:pt x="1867110" y="49325"/>
                    <a:pt x="1883775" y="57324"/>
                    <a:pt x="1875109" y="86653"/>
                  </a:cubicBezTo>
                  <a:cubicBezTo>
                    <a:pt x="1872443" y="95983"/>
                    <a:pt x="1872443" y="106649"/>
                    <a:pt x="1871776" y="116648"/>
                  </a:cubicBezTo>
                  <a:cubicBezTo>
                    <a:pt x="1869110" y="160640"/>
                    <a:pt x="1827117" y="190637"/>
                    <a:pt x="1784459" y="182638"/>
                  </a:cubicBezTo>
                  <a:cubicBezTo>
                    <a:pt x="1759128" y="177972"/>
                    <a:pt x="1754464" y="164640"/>
                    <a:pt x="1757795" y="145977"/>
                  </a:cubicBezTo>
                  <a:cubicBezTo>
                    <a:pt x="1758461" y="80653"/>
                    <a:pt x="1791122" y="44659"/>
                    <a:pt x="1843781" y="47992"/>
                  </a:cubicBezTo>
                  <a:close/>
                  <a:moveTo>
                    <a:pt x="1470742" y="43555"/>
                  </a:moveTo>
                  <a:cubicBezTo>
                    <a:pt x="1480011" y="42951"/>
                    <a:pt x="1488510" y="43659"/>
                    <a:pt x="1495175" y="45992"/>
                  </a:cubicBezTo>
                  <a:cubicBezTo>
                    <a:pt x="1507841" y="50659"/>
                    <a:pt x="1508507" y="53992"/>
                    <a:pt x="1498509" y="63989"/>
                  </a:cubicBezTo>
                  <a:cubicBezTo>
                    <a:pt x="1473179" y="89321"/>
                    <a:pt x="1447182" y="107318"/>
                    <a:pt x="1411853" y="80655"/>
                  </a:cubicBezTo>
                  <a:cubicBezTo>
                    <a:pt x="1409856" y="79322"/>
                    <a:pt x="1405856" y="79322"/>
                    <a:pt x="1403190" y="78655"/>
                  </a:cubicBezTo>
                  <a:cubicBezTo>
                    <a:pt x="1400523" y="77988"/>
                    <a:pt x="1397857" y="76655"/>
                    <a:pt x="1395190" y="75989"/>
                  </a:cubicBezTo>
                  <a:cubicBezTo>
                    <a:pt x="1408188" y="58991"/>
                    <a:pt x="1442933" y="45367"/>
                    <a:pt x="1470742" y="43555"/>
                  </a:cubicBezTo>
                  <a:close/>
                  <a:moveTo>
                    <a:pt x="2200388" y="39326"/>
                  </a:moveTo>
                  <a:cubicBezTo>
                    <a:pt x="2219717" y="42659"/>
                    <a:pt x="2238380" y="47992"/>
                    <a:pt x="2257712" y="50659"/>
                  </a:cubicBezTo>
                  <a:cubicBezTo>
                    <a:pt x="2283707" y="53325"/>
                    <a:pt x="2294373" y="67988"/>
                    <a:pt x="2291707" y="87987"/>
                  </a:cubicBezTo>
                  <a:cubicBezTo>
                    <a:pt x="2290373" y="107983"/>
                    <a:pt x="2294373" y="123979"/>
                    <a:pt x="2270375" y="121981"/>
                  </a:cubicBezTo>
                  <a:cubicBezTo>
                    <a:pt x="2259045" y="120648"/>
                    <a:pt x="2251046" y="131979"/>
                    <a:pt x="2242380" y="139311"/>
                  </a:cubicBezTo>
                  <a:cubicBezTo>
                    <a:pt x="2226383" y="153310"/>
                    <a:pt x="2211051" y="153977"/>
                    <a:pt x="2192388" y="143311"/>
                  </a:cubicBezTo>
                  <a:cubicBezTo>
                    <a:pt x="2176390" y="134645"/>
                    <a:pt x="2167726" y="127979"/>
                    <a:pt x="2174390" y="107316"/>
                  </a:cubicBezTo>
                  <a:cubicBezTo>
                    <a:pt x="2179056" y="92651"/>
                    <a:pt x="2175723" y="74654"/>
                    <a:pt x="2176390" y="58656"/>
                  </a:cubicBezTo>
                  <a:cubicBezTo>
                    <a:pt x="2176390" y="42659"/>
                    <a:pt x="2185056" y="36660"/>
                    <a:pt x="2200388" y="39326"/>
                  </a:cubicBezTo>
                  <a:close/>
                  <a:moveTo>
                    <a:pt x="1933765" y="25328"/>
                  </a:moveTo>
                  <a:cubicBezTo>
                    <a:pt x="1961096" y="23328"/>
                    <a:pt x="1983091" y="35327"/>
                    <a:pt x="2003087" y="52658"/>
                  </a:cubicBezTo>
                  <a:cubicBezTo>
                    <a:pt x="2008420" y="57322"/>
                    <a:pt x="2003754" y="61988"/>
                    <a:pt x="2001087" y="65988"/>
                  </a:cubicBezTo>
                  <a:cubicBezTo>
                    <a:pt x="1995088" y="77986"/>
                    <a:pt x="1994423" y="90650"/>
                    <a:pt x="1998421" y="101982"/>
                  </a:cubicBezTo>
                  <a:cubicBezTo>
                    <a:pt x="2011753" y="133976"/>
                    <a:pt x="2003754" y="155305"/>
                    <a:pt x="1971759" y="170637"/>
                  </a:cubicBezTo>
                  <a:cubicBezTo>
                    <a:pt x="1954430" y="179302"/>
                    <a:pt x="1940431" y="192632"/>
                    <a:pt x="1927101" y="166637"/>
                  </a:cubicBezTo>
                  <a:cubicBezTo>
                    <a:pt x="1925768" y="163304"/>
                    <a:pt x="1920435" y="159971"/>
                    <a:pt x="1917102" y="160638"/>
                  </a:cubicBezTo>
                  <a:cubicBezTo>
                    <a:pt x="1882441" y="163304"/>
                    <a:pt x="1885108" y="139975"/>
                    <a:pt x="1885774" y="115980"/>
                  </a:cubicBezTo>
                  <a:cubicBezTo>
                    <a:pt x="1888441" y="98649"/>
                    <a:pt x="1889774" y="81319"/>
                    <a:pt x="1893107" y="64655"/>
                  </a:cubicBezTo>
                  <a:cubicBezTo>
                    <a:pt x="1897104" y="42659"/>
                    <a:pt x="1910436" y="27327"/>
                    <a:pt x="1933765" y="25328"/>
                  </a:cubicBezTo>
                  <a:close/>
                  <a:moveTo>
                    <a:pt x="2063743" y="22664"/>
                  </a:moveTo>
                  <a:cubicBezTo>
                    <a:pt x="2073742" y="22664"/>
                    <a:pt x="2084407" y="22664"/>
                    <a:pt x="2094404" y="23331"/>
                  </a:cubicBezTo>
                  <a:cubicBezTo>
                    <a:pt x="2149063" y="25997"/>
                    <a:pt x="2149063" y="26664"/>
                    <a:pt x="2151727" y="81321"/>
                  </a:cubicBezTo>
                  <a:cubicBezTo>
                    <a:pt x="2154394" y="142645"/>
                    <a:pt x="2101737" y="178639"/>
                    <a:pt x="2043747" y="155977"/>
                  </a:cubicBezTo>
                  <a:cubicBezTo>
                    <a:pt x="2037081" y="153311"/>
                    <a:pt x="2029748" y="150644"/>
                    <a:pt x="2029082" y="141978"/>
                  </a:cubicBezTo>
                  <a:cubicBezTo>
                    <a:pt x="2027082" y="111316"/>
                    <a:pt x="2019749" y="80655"/>
                    <a:pt x="2028415" y="50659"/>
                  </a:cubicBezTo>
                  <a:cubicBezTo>
                    <a:pt x="2033748" y="33330"/>
                    <a:pt x="2043747" y="21997"/>
                    <a:pt x="2063743" y="22664"/>
                  </a:cubicBezTo>
                  <a:close/>
                  <a:moveTo>
                    <a:pt x="1654817" y="11748"/>
                  </a:moveTo>
                  <a:cubicBezTo>
                    <a:pt x="1658649" y="10665"/>
                    <a:pt x="1661816" y="11332"/>
                    <a:pt x="1662482" y="17998"/>
                  </a:cubicBezTo>
                  <a:cubicBezTo>
                    <a:pt x="1663149" y="27330"/>
                    <a:pt x="1665148" y="46659"/>
                    <a:pt x="1648484" y="46659"/>
                  </a:cubicBezTo>
                  <a:cubicBezTo>
                    <a:pt x="1631154" y="47326"/>
                    <a:pt x="1619155" y="55325"/>
                    <a:pt x="1608491" y="65988"/>
                  </a:cubicBezTo>
                  <a:cubicBezTo>
                    <a:pt x="1581827" y="93318"/>
                    <a:pt x="1557165" y="63988"/>
                    <a:pt x="1529170" y="66655"/>
                  </a:cubicBezTo>
                  <a:cubicBezTo>
                    <a:pt x="1554498" y="31994"/>
                    <a:pt x="1593160" y="32661"/>
                    <a:pt x="1625155" y="19998"/>
                  </a:cubicBezTo>
                  <a:cubicBezTo>
                    <a:pt x="1630488" y="17998"/>
                    <a:pt x="1637154" y="17331"/>
                    <a:pt x="1643153" y="15998"/>
                  </a:cubicBezTo>
                  <a:cubicBezTo>
                    <a:pt x="1646485" y="15665"/>
                    <a:pt x="1650984" y="12832"/>
                    <a:pt x="1654817" y="11748"/>
                  </a:cubicBezTo>
                  <a:close/>
                  <a:moveTo>
                    <a:pt x="1794458" y="2668"/>
                  </a:moveTo>
                  <a:cubicBezTo>
                    <a:pt x="1813123" y="2001"/>
                    <a:pt x="1809790" y="14665"/>
                    <a:pt x="1806456" y="24663"/>
                  </a:cubicBezTo>
                  <a:cubicBezTo>
                    <a:pt x="1799790" y="46659"/>
                    <a:pt x="1770462" y="61324"/>
                    <a:pt x="1747133" y="55324"/>
                  </a:cubicBezTo>
                  <a:cubicBezTo>
                    <a:pt x="1731801" y="51325"/>
                    <a:pt x="1717135" y="47992"/>
                    <a:pt x="1700472" y="43992"/>
                  </a:cubicBezTo>
                  <a:cubicBezTo>
                    <a:pt x="1729134" y="23997"/>
                    <a:pt x="1757130" y="3335"/>
                    <a:pt x="1794458" y="2668"/>
                  </a:cubicBezTo>
                  <a:close/>
                  <a:moveTo>
                    <a:pt x="1935100" y="666"/>
                  </a:moveTo>
                  <a:cubicBezTo>
                    <a:pt x="1889106" y="34661"/>
                    <a:pt x="1889106" y="34661"/>
                    <a:pt x="1855111" y="21329"/>
                  </a:cubicBezTo>
                  <a:cubicBezTo>
                    <a:pt x="1887773" y="0"/>
                    <a:pt x="1891106" y="-1333"/>
                    <a:pt x="1935100" y="666"/>
                  </a:cubicBezTo>
                  <a:close/>
                </a:path>
              </a:pathLst>
            </a:custGeom>
            <a:solidFill>
              <a:srgbClr val="EE7B4C"/>
            </a:solidFill>
            <a:ln w="597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7" name="Freeform: Shape 519">
              <a:extLst>
                <a:ext uri="{FF2B5EF4-FFF2-40B4-BE49-F238E27FC236}">
                  <a16:creationId xmlns:a16="http://schemas.microsoft.com/office/drawing/2014/main" id="{D1422998-54FA-4C05-B8E6-F79F47F08F7A}"/>
                </a:ext>
              </a:extLst>
            </p:cNvPr>
            <p:cNvSpPr/>
            <p:nvPr/>
          </p:nvSpPr>
          <p:spPr>
            <a:xfrm>
              <a:off x="1041865" y="5028344"/>
              <a:ext cx="678250" cy="670932"/>
            </a:xfrm>
            <a:custGeom>
              <a:avLst/>
              <a:gdLst>
                <a:gd name="connsiteX0" fmla="*/ 41900 w 2554471"/>
                <a:gd name="connsiteY0" fmla="*/ 2487722 h 2526906"/>
                <a:gd name="connsiteX1" fmla="*/ 62657 w 2554471"/>
                <a:gd name="connsiteY1" fmla="*/ 2489576 h 2526906"/>
                <a:gd name="connsiteX2" fmla="*/ 71323 w 2554471"/>
                <a:gd name="connsiteY2" fmla="*/ 2494909 h 2526906"/>
                <a:gd name="connsiteX3" fmla="*/ 63990 w 2554471"/>
                <a:gd name="connsiteY3" fmla="*/ 2510907 h 2526906"/>
                <a:gd name="connsiteX4" fmla="*/ 0 w 2554471"/>
                <a:gd name="connsiteY4" fmla="*/ 2526906 h 2526906"/>
                <a:gd name="connsiteX5" fmla="*/ 41900 w 2554471"/>
                <a:gd name="connsiteY5" fmla="*/ 2487722 h 2526906"/>
                <a:gd name="connsiteX6" fmla="*/ 119313 w 2554471"/>
                <a:gd name="connsiteY6" fmla="*/ 2456248 h 2526906"/>
                <a:gd name="connsiteX7" fmla="*/ 141975 w 2554471"/>
                <a:gd name="connsiteY7" fmla="*/ 2490911 h 2526906"/>
                <a:gd name="connsiteX8" fmla="*/ 101982 w 2554471"/>
                <a:gd name="connsiteY8" fmla="*/ 2508241 h 2526906"/>
                <a:gd name="connsiteX9" fmla="*/ 76654 w 2554471"/>
                <a:gd name="connsiteY9" fmla="*/ 2490911 h 2526906"/>
                <a:gd name="connsiteX10" fmla="*/ 119313 w 2554471"/>
                <a:gd name="connsiteY10" fmla="*/ 2456248 h 2526906"/>
                <a:gd name="connsiteX11" fmla="*/ 218557 w 2554471"/>
                <a:gd name="connsiteY11" fmla="*/ 2369813 h 2526906"/>
                <a:gd name="connsiteX12" fmla="*/ 237960 w 2554471"/>
                <a:gd name="connsiteY12" fmla="*/ 2389592 h 2526906"/>
                <a:gd name="connsiteX13" fmla="*/ 239960 w 2554471"/>
                <a:gd name="connsiteY13" fmla="*/ 2418921 h 2526906"/>
                <a:gd name="connsiteX14" fmla="*/ 194633 w 2554471"/>
                <a:gd name="connsiteY14" fmla="*/ 2478245 h 2526906"/>
                <a:gd name="connsiteX15" fmla="*/ 173971 w 2554471"/>
                <a:gd name="connsiteY15" fmla="*/ 2486244 h 2526906"/>
                <a:gd name="connsiteX16" fmla="*/ 148640 w 2554471"/>
                <a:gd name="connsiteY16" fmla="*/ 2461580 h 2526906"/>
                <a:gd name="connsiteX17" fmla="*/ 197966 w 2554471"/>
                <a:gd name="connsiteY17" fmla="*/ 2371594 h 2526906"/>
                <a:gd name="connsiteX18" fmla="*/ 203299 w 2554471"/>
                <a:gd name="connsiteY18" fmla="*/ 2370261 h 2526906"/>
                <a:gd name="connsiteX19" fmla="*/ 218557 w 2554471"/>
                <a:gd name="connsiteY19" fmla="*/ 2369813 h 2526906"/>
                <a:gd name="connsiteX20" fmla="*/ 73322 w 2554471"/>
                <a:gd name="connsiteY20" fmla="*/ 2322270 h 2526906"/>
                <a:gd name="connsiteX21" fmla="*/ 137312 w 2554471"/>
                <a:gd name="connsiteY21" fmla="*/ 2386260 h 2526906"/>
                <a:gd name="connsiteX22" fmla="*/ 139978 w 2554471"/>
                <a:gd name="connsiteY22" fmla="*/ 2403592 h 2526906"/>
                <a:gd name="connsiteX23" fmla="*/ 75988 w 2554471"/>
                <a:gd name="connsiteY23" fmla="*/ 2464249 h 2526906"/>
                <a:gd name="connsiteX24" fmla="*/ 35327 w 2554471"/>
                <a:gd name="connsiteY24" fmla="*/ 2464916 h 2526906"/>
                <a:gd name="connsiteX25" fmla="*/ 31327 w 2554471"/>
                <a:gd name="connsiteY25" fmla="*/ 2430921 h 2526906"/>
                <a:gd name="connsiteX26" fmla="*/ 73322 w 2554471"/>
                <a:gd name="connsiteY26" fmla="*/ 2322270 h 2526906"/>
                <a:gd name="connsiteX27" fmla="*/ 296617 w 2554471"/>
                <a:gd name="connsiteY27" fmla="*/ 2296273 h 2526906"/>
                <a:gd name="connsiteX28" fmla="*/ 323946 w 2554471"/>
                <a:gd name="connsiteY28" fmla="*/ 2321602 h 2526906"/>
                <a:gd name="connsiteX29" fmla="*/ 267288 w 2554471"/>
                <a:gd name="connsiteY29" fmla="*/ 2385591 h 2526906"/>
                <a:gd name="connsiteX30" fmla="*/ 241959 w 2554471"/>
                <a:gd name="connsiteY30" fmla="*/ 2356929 h 2526906"/>
                <a:gd name="connsiteX31" fmla="*/ 296617 w 2554471"/>
                <a:gd name="connsiteY31" fmla="*/ 2296273 h 2526906"/>
                <a:gd name="connsiteX32" fmla="*/ 385267 w 2554471"/>
                <a:gd name="connsiteY32" fmla="*/ 2187627 h 2526906"/>
                <a:gd name="connsiteX33" fmla="*/ 399932 w 2554471"/>
                <a:gd name="connsiteY33" fmla="*/ 2188293 h 2526906"/>
                <a:gd name="connsiteX34" fmla="*/ 417262 w 2554471"/>
                <a:gd name="connsiteY34" fmla="*/ 2264281 h 2526906"/>
                <a:gd name="connsiteX35" fmla="*/ 377268 w 2554471"/>
                <a:gd name="connsiteY35" fmla="*/ 2301606 h 2526906"/>
                <a:gd name="connsiteX36" fmla="*/ 325278 w 2554471"/>
                <a:gd name="connsiteY36" fmla="*/ 2272945 h 2526906"/>
                <a:gd name="connsiteX37" fmla="*/ 385267 w 2554471"/>
                <a:gd name="connsiteY37" fmla="*/ 2187627 h 2526906"/>
                <a:gd name="connsiteX38" fmla="*/ 119313 w 2554471"/>
                <a:gd name="connsiteY38" fmla="*/ 2106306 h 2526906"/>
                <a:gd name="connsiteX39" fmla="*/ 101316 w 2554471"/>
                <a:gd name="connsiteY39" fmla="*/ 2198290 h 2526906"/>
                <a:gd name="connsiteX40" fmla="*/ 119313 w 2554471"/>
                <a:gd name="connsiteY40" fmla="*/ 2106306 h 2526906"/>
                <a:gd name="connsiteX41" fmla="*/ 205967 w 2554471"/>
                <a:gd name="connsiteY41" fmla="*/ 2104975 h 2526906"/>
                <a:gd name="connsiteX42" fmla="*/ 221963 w 2554471"/>
                <a:gd name="connsiteY42" fmla="*/ 2110974 h 2526906"/>
                <a:gd name="connsiteX43" fmla="*/ 307284 w 2554471"/>
                <a:gd name="connsiteY43" fmla="*/ 2194293 h 2526906"/>
                <a:gd name="connsiteX44" fmla="*/ 313284 w 2554471"/>
                <a:gd name="connsiteY44" fmla="*/ 2206959 h 2526906"/>
                <a:gd name="connsiteX45" fmla="*/ 272623 w 2554471"/>
                <a:gd name="connsiteY45" fmla="*/ 2279612 h 2526906"/>
                <a:gd name="connsiteX46" fmla="*/ 245961 w 2554471"/>
                <a:gd name="connsiteY46" fmla="*/ 2298943 h 2526906"/>
                <a:gd name="connsiteX47" fmla="*/ 177305 w 2554471"/>
                <a:gd name="connsiteY47" fmla="*/ 2363599 h 2526906"/>
                <a:gd name="connsiteX48" fmla="*/ 135978 w 2554471"/>
                <a:gd name="connsiteY48" fmla="*/ 2364266 h 2526906"/>
                <a:gd name="connsiteX49" fmla="*/ 99317 w 2554471"/>
                <a:gd name="connsiteY49" fmla="*/ 2331604 h 2526906"/>
                <a:gd name="connsiteX50" fmla="*/ 117315 w 2554471"/>
                <a:gd name="connsiteY50" fmla="*/ 2217622 h 2526906"/>
                <a:gd name="connsiteX51" fmla="*/ 149310 w 2554471"/>
                <a:gd name="connsiteY51" fmla="*/ 2223622 h 2526906"/>
                <a:gd name="connsiteX52" fmla="*/ 237962 w 2554471"/>
                <a:gd name="connsiteY52" fmla="*/ 2292944 h 2526906"/>
                <a:gd name="connsiteX53" fmla="*/ 213966 w 2554471"/>
                <a:gd name="connsiteY53" fmla="*/ 2255616 h 2526906"/>
                <a:gd name="connsiteX54" fmla="*/ 157307 w 2554471"/>
                <a:gd name="connsiteY54" fmla="*/ 2191627 h 2526906"/>
                <a:gd name="connsiteX55" fmla="*/ 205967 w 2554471"/>
                <a:gd name="connsiteY55" fmla="*/ 2104975 h 2526906"/>
                <a:gd name="connsiteX56" fmla="*/ 480502 w 2554471"/>
                <a:gd name="connsiteY56" fmla="*/ 2101057 h 2526906"/>
                <a:gd name="connsiteX57" fmla="*/ 513247 w 2554471"/>
                <a:gd name="connsiteY57" fmla="*/ 2124305 h 2526906"/>
                <a:gd name="connsiteX58" fmla="*/ 518413 w 2554471"/>
                <a:gd name="connsiteY58" fmla="*/ 2132969 h 2526906"/>
                <a:gd name="connsiteX59" fmla="*/ 527279 w 2554471"/>
                <a:gd name="connsiteY59" fmla="*/ 2135295 h 2526906"/>
                <a:gd name="connsiteX60" fmla="*/ 527912 w 2554471"/>
                <a:gd name="connsiteY60" fmla="*/ 2141301 h 2526906"/>
                <a:gd name="connsiteX61" fmla="*/ 533834 w 2554471"/>
                <a:gd name="connsiteY61" fmla="*/ 2141598 h 2526906"/>
                <a:gd name="connsiteX62" fmla="*/ 532910 w 2554471"/>
                <a:gd name="connsiteY62" fmla="*/ 2149384 h 2526906"/>
                <a:gd name="connsiteX63" fmla="*/ 539909 w 2554471"/>
                <a:gd name="connsiteY63" fmla="*/ 2154300 h 2526906"/>
                <a:gd name="connsiteX64" fmla="*/ 539242 w 2554471"/>
                <a:gd name="connsiteY64" fmla="*/ 2152967 h 2526906"/>
                <a:gd name="connsiteX65" fmla="*/ 573237 w 2554471"/>
                <a:gd name="connsiteY65" fmla="*/ 2183629 h 2526906"/>
                <a:gd name="connsiteX66" fmla="*/ 501248 w 2554471"/>
                <a:gd name="connsiteY66" fmla="*/ 2225621 h 2526906"/>
                <a:gd name="connsiteX67" fmla="*/ 441924 w 2554471"/>
                <a:gd name="connsiteY67" fmla="*/ 2224290 h 2526906"/>
                <a:gd name="connsiteX68" fmla="*/ 427927 w 2554471"/>
                <a:gd name="connsiteY68" fmla="*/ 2152967 h 2526906"/>
                <a:gd name="connsiteX69" fmla="*/ 447257 w 2554471"/>
                <a:gd name="connsiteY69" fmla="*/ 2122305 h 2526906"/>
                <a:gd name="connsiteX70" fmla="*/ 480502 w 2554471"/>
                <a:gd name="connsiteY70" fmla="*/ 2101057 h 2526906"/>
                <a:gd name="connsiteX71" fmla="*/ 291950 w 2554471"/>
                <a:gd name="connsiteY71" fmla="*/ 2024988 h 2526906"/>
                <a:gd name="connsiteX72" fmla="*/ 323279 w 2554471"/>
                <a:gd name="connsiteY72" fmla="*/ 2044317 h 2526906"/>
                <a:gd name="connsiteX73" fmla="*/ 355273 w 2554471"/>
                <a:gd name="connsiteY73" fmla="*/ 2066981 h 2526906"/>
                <a:gd name="connsiteX74" fmla="*/ 391268 w 2554471"/>
                <a:gd name="connsiteY74" fmla="*/ 2114972 h 2526906"/>
                <a:gd name="connsiteX75" fmla="*/ 409931 w 2554471"/>
                <a:gd name="connsiteY75" fmla="*/ 2133636 h 2526906"/>
                <a:gd name="connsiteX76" fmla="*/ 389268 w 2554471"/>
                <a:gd name="connsiteY76" fmla="*/ 2168964 h 2526906"/>
                <a:gd name="connsiteX77" fmla="*/ 343943 w 2554471"/>
                <a:gd name="connsiteY77" fmla="*/ 2188293 h 2526906"/>
                <a:gd name="connsiteX78" fmla="*/ 317946 w 2554471"/>
                <a:gd name="connsiteY78" fmla="*/ 2177628 h 2526906"/>
                <a:gd name="connsiteX79" fmla="*/ 259956 w 2554471"/>
                <a:gd name="connsiteY79" fmla="*/ 2123638 h 2526906"/>
                <a:gd name="connsiteX80" fmla="*/ 243959 w 2554471"/>
                <a:gd name="connsiteY80" fmla="*/ 2071645 h 2526906"/>
                <a:gd name="connsiteX81" fmla="*/ 291950 w 2554471"/>
                <a:gd name="connsiteY81" fmla="*/ 2024988 h 2526906"/>
                <a:gd name="connsiteX82" fmla="*/ 544146 w 2554471"/>
                <a:gd name="connsiteY82" fmla="*/ 2011530 h 2526906"/>
                <a:gd name="connsiteX83" fmla="*/ 589234 w 2554471"/>
                <a:gd name="connsiteY83" fmla="*/ 2039652 h 2526906"/>
                <a:gd name="connsiteX84" fmla="*/ 683218 w 2554471"/>
                <a:gd name="connsiteY84" fmla="*/ 2108308 h 2526906"/>
                <a:gd name="connsiteX85" fmla="*/ 551240 w 2554471"/>
                <a:gd name="connsiteY85" fmla="*/ 2152300 h 2526906"/>
                <a:gd name="connsiteX86" fmla="*/ 545157 w 2554471"/>
                <a:gd name="connsiteY86" fmla="*/ 2148718 h 2526906"/>
                <a:gd name="connsiteX87" fmla="*/ 540929 w 2554471"/>
                <a:gd name="connsiteY87" fmla="*/ 2150590 h 2526906"/>
                <a:gd name="connsiteX88" fmla="*/ 540578 w 2554471"/>
                <a:gd name="connsiteY88" fmla="*/ 2153634 h 2526906"/>
                <a:gd name="connsiteX89" fmla="*/ 533576 w 2554471"/>
                <a:gd name="connsiteY89" fmla="*/ 2148717 h 2526906"/>
                <a:gd name="connsiteX90" fmla="*/ 534418 w 2554471"/>
                <a:gd name="connsiteY90" fmla="*/ 2141627 h 2526906"/>
                <a:gd name="connsiteX91" fmla="*/ 533834 w 2554471"/>
                <a:gd name="connsiteY91" fmla="*/ 2141598 h 2526906"/>
                <a:gd name="connsiteX92" fmla="*/ 533909 w 2554471"/>
                <a:gd name="connsiteY92" fmla="*/ 2140968 h 2526906"/>
                <a:gd name="connsiteX93" fmla="*/ 534434 w 2554471"/>
                <a:gd name="connsiteY93" fmla="*/ 2141493 h 2526906"/>
                <a:gd name="connsiteX94" fmla="*/ 534501 w 2554471"/>
                <a:gd name="connsiteY94" fmla="*/ 2140932 h 2526906"/>
                <a:gd name="connsiteX95" fmla="*/ 528577 w 2554471"/>
                <a:gd name="connsiteY95" fmla="*/ 2140636 h 2526906"/>
                <a:gd name="connsiteX96" fmla="*/ 528035 w 2554471"/>
                <a:gd name="connsiteY96" fmla="*/ 2135493 h 2526906"/>
                <a:gd name="connsiteX97" fmla="*/ 527279 w 2554471"/>
                <a:gd name="connsiteY97" fmla="*/ 2135295 h 2526906"/>
                <a:gd name="connsiteX98" fmla="*/ 527245 w 2554471"/>
                <a:gd name="connsiteY98" fmla="*/ 2134969 h 2526906"/>
                <a:gd name="connsiteX99" fmla="*/ 528021 w 2554471"/>
                <a:gd name="connsiteY99" fmla="*/ 2135357 h 2526906"/>
                <a:gd name="connsiteX100" fmla="*/ 527910 w 2554471"/>
                <a:gd name="connsiteY100" fmla="*/ 2134305 h 2526906"/>
                <a:gd name="connsiteX101" fmla="*/ 527242 w 2554471"/>
                <a:gd name="connsiteY101" fmla="*/ 2133637 h 2526906"/>
                <a:gd name="connsiteX102" fmla="*/ 528545 w 2554471"/>
                <a:gd name="connsiteY102" fmla="*/ 2134822 h 2526906"/>
                <a:gd name="connsiteX103" fmla="*/ 528559 w 2554471"/>
                <a:gd name="connsiteY103" fmla="*/ 2134891 h 2526906"/>
                <a:gd name="connsiteX104" fmla="*/ 534570 w 2554471"/>
                <a:gd name="connsiteY104" fmla="*/ 2140355 h 2526906"/>
                <a:gd name="connsiteX105" fmla="*/ 534576 w 2554471"/>
                <a:gd name="connsiteY105" fmla="*/ 2140300 h 2526906"/>
                <a:gd name="connsiteX106" fmla="*/ 540884 w 2554471"/>
                <a:gd name="connsiteY106" fmla="*/ 2144504 h 2526906"/>
                <a:gd name="connsiteX107" fmla="*/ 540907 w 2554471"/>
                <a:gd name="connsiteY107" fmla="*/ 2144302 h 2526906"/>
                <a:gd name="connsiteX108" fmla="*/ 533908 w 2554471"/>
                <a:gd name="connsiteY108" fmla="*/ 2139636 h 2526906"/>
                <a:gd name="connsiteX109" fmla="*/ 534575 w 2554471"/>
                <a:gd name="connsiteY109" fmla="*/ 2140303 h 2526906"/>
                <a:gd name="connsiteX110" fmla="*/ 528545 w 2554471"/>
                <a:gd name="connsiteY110" fmla="*/ 2134822 h 2526906"/>
                <a:gd name="connsiteX111" fmla="*/ 524160 w 2554471"/>
                <a:gd name="connsiteY111" fmla="*/ 2112806 h 2526906"/>
                <a:gd name="connsiteX112" fmla="*/ 511246 w 2554471"/>
                <a:gd name="connsiteY112" fmla="*/ 2093642 h 2526906"/>
                <a:gd name="connsiteX113" fmla="*/ 526575 w 2554471"/>
                <a:gd name="connsiteY113" fmla="*/ 2018987 h 2526906"/>
                <a:gd name="connsiteX114" fmla="*/ 544146 w 2554471"/>
                <a:gd name="connsiteY114" fmla="*/ 2011530 h 2526906"/>
                <a:gd name="connsiteX115" fmla="*/ 880018 w 2554471"/>
                <a:gd name="connsiteY115" fmla="*/ 1983162 h 2526906"/>
                <a:gd name="connsiteX116" fmla="*/ 887184 w 2554471"/>
                <a:gd name="connsiteY116" fmla="*/ 1988327 h 2526906"/>
                <a:gd name="connsiteX117" fmla="*/ 885184 w 2554471"/>
                <a:gd name="connsiteY117" fmla="*/ 2000993 h 2526906"/>
                <a:gd name="connsiteX118" fmla="*/ 778533 w 2554471"/>
                <a:gd name="connsiteY118" fmla="*/ 2060984 h 2526906"/>
                <a:gd name="connsiteX119" fmla="*/ 835191 w 2554471"/>
                <a:gd name="connsiteY119" fmla="*/ 2008326 h 2526906"/>
                <a:gd name="connsiteX120" fmla="*/ 871852 w 2554471"/>
                <a:gd name="connsiteY120" fmla="*/ 1986994 h 2526906"/>
                <a:gd name="connsiteX121" fmla="*/ 880018 w 2554471"/>
                <a:gd name="connsiteY121" fmla="*/ 1983162 h 2526906"/>
                <a:gd name="connsiteX122" fmla="*/ 361604 w 2554471"/>
                <a:gd name="connsiteY122" fmla="*/ 1952750 h 2526906"/>
                <a:gd name="connsiteX123" fmla="*/ 386601 w 2554471"/>
                <a:gd name="connsiteY123" fmla="*/ 1963666 h 2526906"/>
                <a:gd name="connsiteX124" fmla="*/ 485252 w 2554471"/>
                <a:gd name="connsiteY124" fmla="*/ 2027656 h 2526906"/>
                <a:gd name="connsiteX125" fmla="*/ 490583 w 2554471"/>
                <a:gd name="connsiteY125" fmla="*/ 2036988 h 2526906"/>
                <a:gd name="connsiteX126" fmla="*/ 465254 w 2554471"/>
                <a:gd name="connsiteY126" fmla="*/ 2090312 h 2526906"/>
                <a:gd name="connsiteX127" fmla="*/ 393265 w 2554471"/>
                <a:gd name="connsiteY127" fmla="*/ 2092312 h 2526906"/>
                <a:gd name="connsiteX128" fmla="*/ 355939 w 2554471"/>
                <a:gd name="connsiteY128" fmla="*/ 2067650 h 2526906"/>
                <a:gd name="connsiteX129" fmla="*/ 325942 w 2554471"/>
                <a:gd name="connsiteY129" fmla="*/ 2014990 h 2526906"/>
                <a:gd name="connsiteX130" fmla="*/ 336608 w 2554471"/>
                <a:gd name="connsiteY130" fmla="*/ 1962332 h 2526906"/>
                <a:gd name="connsiteX131" fmla="*/ 361604 w 2554471"/>
                <a:gd name="connsiteY131" fmla="*/ 1952750 h 2526906"/>
                <a:gd name="connsiteX132" fmla="*/ 662220 w 2554471"/>
                <a:gd name="connsiteY132" fmla="*/ 1908423 h 2526906"/>
                <a:gd name="connsiteX133" fmla="*/ 691216 w 2554471"/>
                <a:gd name="connsiteY133" fmla="*/ 1939002 h 2526906"/>
                <a:gd name="connsiteX134" fmla="*/ 765868 w 2554471"/>
                <a:gd name="connsiteY134" fmla="*/ 2003658 h 2526906"/>
                <a:gd name="connsiteX135" fmla="*/ 773867 w 2554471"/>
                <a:gd name="connsiteY135" fmla="*/ 2021656 h 2526906"/>
                <a:gd name="connsiteX136" fmla="*/ 683883 w 2554471"/>
                <a:gd name="connsiteY136" fmla="*/ 2087645 h 2526906"/>
                <a:gd name="connsiteX137" fmla="*/ 651889 w 2554471"/>
                <a:gd name="connsiteY137" fmla="*/ 2078980 h 2526906"/>
                <a:gd name="connsiteX138" fmla="*/ 581234 w 2554471"/>
                <a:gd name="connsiteY138" fmla="*/ 1999658 h 2526906"/>
                <a:gd name="connsiteX139" fmla="*/ 591233 w 2554471"/>
                <a:gd name="connsiteY139" fmla="*/ 1947667 h 2526906"/>
                <a:gd name="connsiteX140" fmla="*/ 623227 w 2554471"/>
                <a:gd name="connsiteY140" fmla="*/ 1924338 h 2526906"/>
                <a:gd name="connsiteX141" fmla="*/ 662220 w 2554471"/>
                <a:gd name="connsiteY141" fmla="*/ 1908423 h 2526906"/>
                <a:gd name="connsiteX142" fmla="*/ 239292 w 2554471"/>
                <a:gd name="connsiteY142" fmla="*/ 1895674 h 2526906"/>
                <a:gd name="connsiteX143" fmla="*/ 298615 w 2554471"/>
                <a:gd name="connsiteY143" fmla="*/ 1948334 h 2526906"/>
                <a:gd name="connsiteX144" fmla="*/ 281286 w 2554471"/>
                <a:gd name="connsiteY144" fmla="*/ 2002991 h 2526906"/>
                <a:gd name="connsiteX145" fmla="*/ 224629 w 2554471"/>
                <a:gd name="connsiteY145" fmla="*/ 2062314 h 2526906"/>
                <a:gd name="connsiteX146" fmla="*/ 159306 w 2554471"/>
                <a:gd name="connsiteY146" fmla="*/ 2103642 h 2526906"/>
                <a:gd name="connsiteX147" fmla="*/ 133975 w 2554471"/>
                <a:gd name="connsiteY147" fmla="*/ 2061648 h 2526906"/>
                <a:gd name="connsiteX148" fmla="*/ 147974 w 2554471"/>
                <a:gd name="connsiteY148" fmla="*/ 2005657 h 2526906"/>
                <a:gd name="connsiteX149" fmla="*/ 175302 w 2554471"/>
                <a:gd name="connsiteY149" fmla="*/ 2000991 h 2526906"/>
                <a:gd name="connsiteX150" fmla="*/ 199298 w 2554471"/>
                <a:gd name="connsiteY150" fmla="*/ 2036319 h 2526906"/>
                <a:gd name="connsiteX151" fmla="*/ 217963 w 2554471"/>
                <a:gd name="connsiteY151" fmla="*/ 2047651 h 2526906"/>
                <a:gd name="connsiteX152" fmla="*/ 215963 w 2554471"/>
                <a:gd name="connsiteY152" fmla="*/ 2025653 h 2526906"/>
                <a:gd name="connsiteX153" fmla="*/ 194634 w 2554471"/>
                <a:gd name="connsiteY153" fmla="*/ 1999658 h 2526906"/>
                <a:gd name="connsiteX154" fmla="*/ 179969 w 2554471"/>
                <a:gd name="connsiteY154" fmla="*/ 1941001 h 2526906"/>
                <a:gd name="connsiteX155" fmla="*/ 239292 w 2554471"/>
                <a:gd name="connsiteY155" fmla="*/ 1895674 h 2526906"/>
                <a:gd name="connsiteX156" fmla="*/ 955838 w 2554471"/>
                <a:gd name="connsiteY156" fmla="*/ 1884345 h 2526906"/>
                <a:gd name="connsiteX157" fmla="*/ 1007829 w 2554471"/>
                <a:gd name="connsiteY157" fmla="*/ 1912342 h 2526906"/>
                <a:gd name="connsiteX158" fmla="*/ 999832 w 2554471"/>
                <a:gd name="connsiteY158" fmla="*/ 1924339 h 2526906"/>
                <a:gd name="connsiteX159" fmla="*/ 922510 w 2554471"/>
                <a:gd name="connsiteY159" fmla="*/ 1972998 h 2526906"/>
                <a:gd name="connsiteX160" fmla="*/ 897181 w 2554471"/>
                <a:gd name="connsiteY160" fmla="*/ 1968998 h 2526906"/>
                <a:gd name="connsiteX161" fmla="*/ 893848 w 2554471"/>
                <a:gd name="connsiteY161" fmla="*/ 1946336 h 2526906"/>
                <a:gd name="connsiteX162" fmla="*/ 955838 w 2554471"/>
                <a:gd name="connsiteY162" fmla="*/ 1884345 h 2526906"/>
                <a:gd name="connsiteX163" fmla="*/ 477919 w 2554471"/>
                <a:gd name="connsiteY163" fmla="*/ 1839018 h 2526906"/>
                <a:gd name="connsiteX164" fmla="*/ 492584 w 2554471"/>
                <a:gd name="connsiteY164" fmla="*/ 1850350 h 2526906"/>
                <a:gd name="connsiteX165" fmla="*/ 556573 w 2554471"/>
                <a:gd name="connsiteY165" fmla="*/ 1917006 h 2526906"/>
                <a:gd name="connsiteX166" fmla="*/ 572570 w 2554471"/>
                <a:gd name="connsiteY166" fmla="*/ 1943667 h 2526906"/>
                <a:gd name="connsiteX167" fmla="*/ 541242 w 2554471"/>
                <a:gd name="connsiteY167" fmla="*/ 1983661 h 2526906"/>
                <a:gd name="connsiteX168" fmla="*/ 515913 w 2554471"/>
                <a:gd name="connsiteY168" fmla="*/ 1992324 h 2526906"/>
                <a:gd name="connsiteX169" fmla="*/ 444591 w 2554471"/>
                <a:gd name="connsiteY169" fmla="*/ 1984992 h 2526906"/>
                <a:gd name="connsiteX170" fmla="*/ 402599 w 2554471"/>
                <a:gd name="connsiteY170" fmla="*/ 1944334 h 2526906"/>
                <a:gd name="connsiteX171" fmla="*/ 390600 w 2554471"/>
                <a:gd name="connsiteY171" fmla="*/ 1914339 h 2526906"/>
                <a:gd name="connsiteX172" fmla="*/ 477919 w 2554471"/>
                <a:gd name="connsiteY172" fmla="*/ 1839018 h 2526906"/>
                <a:gd name="connsiteX173" fmla="*/ 778284 w 2554471"/>
                <a:gd name="connsiteY173" fmla="*/ 1801191 h 2526906"/>
                <a:gd name="connsiteX174" fmla="*/ 800530 w 2554471"/>
                <a:gd name="connsiteY174" fmla="*/ 1820356 h 2526906"/>
                <a:gd name="connsiteX175" fmla="*/ 869853 w 2554471"/>
                <a:gd name="connsiteY175" fmla="*/ 1883012 h 2526906"/>
                <a:gd name="connsiteX176" fmla="*/ 884518 w 2554471"/>
                <a:gd name="connsiteY176" fmla="*/ 1936335 h 2526906"/>
                <a:gd name="connsiteX177" fmla="*/ 813196 w 2554471"/>
                <a:gd name="connsiteY177" fmla="*/ 1998991 h 2526906"/>
                <a:gd name="connsiteX178" fmla="*/ 778535 w 2554471"/>
                <a:gd name="connsiteY178" fmla="*/ 1986994 h 2526906"/>
                <a:gd name="connsiteX179" fmla="*/ 705879 w 2554471"/>
                <a:gd name="connsiteY179" fmla="*/ 1923005 h 2526906"/>
                <a:gd name="connsiteX180" fmla="*/ 720544 w 2554471"/>
                <a:gd name="connsiteY180" fmla="*/ 1823022 h 2526906"/>
                <a:gd name="connsiteX181" fmla="*/ 752539 w 2554471"/>
                <a:gd name="connsiteY181" fmla="*/ 1805024 h 2526906"/>
                <a:gd name="connsiteX182" fmla="*/ 778284 w 2554471"/>
                <a:gd name="connsiteY182" fmla="*/ 1801191 h 2526906"/>
                <a:gd name="connsiteX183" fmla="*/ 335944 w 2554471"/>
                <a:gd name="connsiteY183" fmla="*/ 1783695 h 2526906"/>
                <a:gd name="connsiteX184" fmla="*/ 405267 w 2554471"/>
                <a:gd name="connsiteY184" fmla="*/ 1846350 h 2526906"/>
                <a:gd name="connsiteX185" fmla="*/ 381936 w 2554471"/>
                <a:gd name="connsiteY185" fmla="*/ 1881011 h 2526906"/>
                <a:gd name="connsiteX186" fmla="*/ 343942 w 2554471"/>
                <a:gd name="connsiteY186" fmla="*/ 1931003 h 2526906"/>
                <a:gd name="connsiteX187" fmla="*/ 307280 w 2554471"/>
                <a:gd name="connsiteY187" fmla="*/ 1926337 h 2526906"/>
                <a:gd name="connsiteX188" fmla="*/ 287284 w 2554471"/>
                <a:gd name="connsiteY188" fmla="*/ 1899009 h 2526906"/>
                <a:gd name="connsiteX189" fmla="*/ 327279 w 2554471"/>
                <a:gd name="connsiteY189" fmla="*/ 1785028 h 2526906"/>
                <a:gd name="connsiteX190" fmla="*/ 335944 w 2554471"/>
                <a:gd name="connsiteY190" fmla="*/ 1783695 h 2526906"/>
                <a:gd name="connsiteX191" fmla="*/ 229961 w 2554471"/>
                <a:gd name="connsiteY191" fmla="*/ 1777696 h 2526906"/>
                <a:gd name="connsiteX192" fmla="*/ 255291 w 2554471"/>
                <a:gd name="connsiteY192" fmla="*/ 1806358 h 2526906"/>
                <a:gd name="connsiteX193" fmla="*/ 215965 w 2554471"/>
                <a:gd name="connsiteY193" fmla="*/ 1879681 h 2526906"/>
                <a:gd name="connsiteX194" fmla="*/ 189300 w 2554471"/>
                <a:gd name="connsiteY194" fmla="*/ 1876348 h 2526906"/>
                <a:gd name="connsiteX195" fmla="*/ 193966 w 2554471"/>
                <a:gd name="connsiteY195" fmla="*/ 1824356 h 2526906"/>
                <a:gd name="connsiteX196" fmla="*/ 229961 w 2554471"/>
                <a:gd name="connsiteY196" fmla="*/ 1777696 h 2526906"/>
                <a:gd name="connsiteX197" fmla="*/ 1351769 w 2554471"/>
                <a:gd name="connsiteY197" fmla="*/ 1729705 h 2526906"/>
                <a:gd name="connsiteX198" fmla="*/ 1286447 w 2554471"/>
                <a:gd name="connsiteY198" fmla="*/ 1782365 h 2526906"/>
                <a:gd name="connsiteX199" fmla="*/ 1351769 w 2554471"/>
                <a:gd name="connsiteY199" fmla="*/ 1729705 h 2526906"/>
                <a:gd name="connsiteX200" fmla="*/ 582815 w 2554471"/>
                <a:gd name="connsiteY200" fmla="*/ 1728285 h 2526906"/>
                <a:gd name="connsiteX201" fmla="*/ 629224 w 2554471"/>
                <a:gd name="connsiteY201" fmla="*/ 1755031 h 2526906"/>
                <a:gd name="connsiteX202" fmla="*/ 688548 w 2554471"/>
                <a:gd name="connsiteY202" fmla="*/ 1801691 h 2526906"/>
                <a:gd name="connsiteX203" fmla="*/ 691213 w 2554471"/>
                <a:gd name="connsiteY203" fmla="*/ 1823687 h 2526906"/>
                <a:gd name="connsiteX204" fmla="*/ 669884 w 2554471"/>
                <a:gd name="connsiteY204" fmla="*/ 1856348 h 2526906"/>
                <a:gd name="connsiteX205" fmla="*/ 596563 w 2554471"/>
                <a:gd name="connsiteY205" fmla="*/ 1906341 h 2526906"/>
                <a:gd name="connsiteX206" fmla="*/ 550572 w 2554471"/>
                <a:gd name="connsiteY206" fmla="*/ 1885010 h 2526906"/>
                <a:gd name="connsiteX207" fmla="*/ 521244 w 2554471"/>
                <a:gd name="connsiteY207" fmla="*/ 1849684 h 2526906"/>
                <a:gd name="connsiteX208" fmla="*/ 531907 w 2554471"/>
                <a:gd name="connsiteY208" fmla="*/ 1753031 h 2526906"/>
                <a:gd name="connsiteX209" fmla="*/ 582815 w 2554471"/>
                <a:gd name="connsiteY209" fmla="*/ 1728285 h 2526906"/>
                <a:gd name="connsiteX210" fmla="*/ 869186 w 2554471"/>
                <a:gd name="connsiteY210" fmla="*/ 1707707 h 2526906"/>
                <a:gd name="connsiteX211" fmla="*/ 910511 w 2554471"/>
                <a:gd name="connsiteY211" fmla="*/ 1741701 h 2526906"/>
                <a:gd name="connsiteX212" fmla="*/ 961836 w 2554471"/>
                <a:gd name="connsiteY212" fmla="*/ 1783694 h 2526906"/>
                <a:gd name="connsiteX213" fmla="*/ 1047154 w 2554471"/>
                <a:gd name="connsiteY213" fmla="*/ 1799693 h 2526906"/>
                <a:gd name="connsiteX214" fmla="*/ 1108477 w 2554471"/>
                <a:gd name="connsiteY214" fmla="*/ 1815689 h 2526906"/>
                <a:gd name="connsiteX215" fmla="*/ 1156469 w 2554471"/>
                <a:gd name="connsiteY215" fmla="*/ 1848350 h 2526906"/>
                <a:gd name="connsiteX216" fmla="*/ 1046488 w 2554471"/>
                <a:gd name="connsiteY216" fmla="*/ 1898342 h 2526906"/>
                <a:gd name="connsiteX217" fmla="*/ 985832 w 2554471"/>
                <a:gd name="connsiteY217" fmla="*/ 1869679 h 2526906"/>
                <a:gd name="connsiteX218" fmla="*/ 987831 w 2554471"/>
                <a:gd name="connsiteY218" fmla="*/ 1837020 h 2526906"/>
                <a:gd name="connsiteX219" fmla="*/ 988498 w 2554471"/>
                <a:gd name="connsiteY219" fmla="*/ 1815689 h 2526906"/>
                <a:gd name="connsiteX220" fmla="*/ 970502 w 2554471"/>
                <a:gd name="connsiteY220" fmla="*/ 1835687 h 2526906"/>
                <a:gd name="connsiteX221" fmla="*/ 871852 w 2554471"/>
                <a:gd name="connsiteY221" fmla="*/ 1861682 h 2526906"/>
                <a:gd name="connsiteX222" fmla="*/ 811861 w 2554471"/>
                <a:gd name="connsiteY222" fmla="*/ 1809690 h 2526906"/>
                <a:gd name="connsiteX223" fmla="*/ 801198 w 2554471"/>
                <a:gd name="connsiteY223" fmla="*/ 1751700 h 2526906"/>
                <a:gd name="connsiteX224" fmla="*/ 869186 w 2554471"/>
                <a:gd name="connsiteY224" fmla="*/ 1707707 h 2526906"/>
                <a:gd name="connsiteX225" fmla="*/ 1173134 w 2554471"/>
                <a:gd name="connsiteY225" fmla="*/ 1688961 h 2526906"/>
                <a:gd name="connsiteX226" fmla="*/ 1186465 w 2554471"/>
                <a:gd name="connsiteY226" fmla="*/ 1699044 h 2526906"/>
                <a:gd name="connsiteX227" fmla="*/ 1239125 w 2554471"/>
                <a:gd name="connsiteY227" fmla="*/ 1737703 h 2526906"/>
                <a:gd name="connsiteX228" fmla="*/ 1248455 w 2554471"/>
                <a:gd name="connsiteY228" fmla="*/ 1795029 h 2526906"/>
                <a:gd name="connsiteX229" fmla="*/ 1191131 w 2554471"/>
                <a:gd name="connsiteY229" fmla="*/ 1831690 h 2526906"/>
                <a:gd name="connsiteX230" fmla="*/ 1098480 w 2554471"/>
                <a:gd name="connsiteY230" fmla="*/ 1772364 h 2526906"/>
                <a:gd name="connsiteX231" fmla="*/ 1095147 w 2554471"/>
                <a:gd name="connsiteY231" fmla="*/ 1761034 h 2526906"/>
                <a:gd name="connsiteX232" fmla="*/ 1153804 w 2554471"/>
                <a:gd name="connsiteY232" fmla="*/ 1690378 h 2526906"/>
                <a:gd name="connsiteX233" fmla="*/ 1173134 w 2554471"/>
                <a:gd name="connsiteY233" fmla="*/ 1688961 h 2526906"/>
                <a:gd name="connsiteX234" fmla="*/ 771204 w 2554471"/>
                <a:gd name="connsiteY234" fmla="*/ 1673716 h 2526906"/>
                <a:gd name="connsiteX235" fmla="*/ 771870 w 2554471"/>
                <a:gd name="connsiteY235" fmla="*/ 1679713 h 2526906"/>
                <a:gd name="connsiteX236" fmla="*/ 771944 w 2554471"/>
                <a:gd name="connsiteY236" fmla="*/ 1679777 h 2526906"/>
                <a:gd name="connsiteX237" fmla="*/ 771869 w 2554471"/>
                <a:gd name="connsiteY237" fmla="*/ 1675713 h 2526906"/>
                <a:gd name="connsiteX238" fmla="*/ 774828 w 2554471"/>
                <a:gd name="connsiteY238" fmla="*/ 1674924 h 2526906"/>
                <a:gd name="connsiteX239" fmla="*/ 298700 w 2554471"/>
                <a:gd name="connsiteY239" fmla="*/ 1656632 h 2526906"/>
                <a:gd name="connsiteX240" fmla="*/ 316615 w 2554471"/>
                <a:gd name="connsiteY240" fmla="*/ 1660381 h 2526906"/>
                <a:gd name="connsiteX241" fmla="*/ 348610 w 2554471"/>
                <a:gd name="connsiteY241" fmla="*/ 1707041 h 2526906"/>
                <a:gd name="connsiteX242" fmla="*/ 280620 w 2554471"/>
                <a:gd name="connsiteY242" fmla="*/ 1784362 h 2526906"/>
                <a:gd name="connsiteX243" fmla="*/ 245292 w 2554471"/>
                <a:gd name="connsiteY243" fmla="*/ 1739035 h 2526906"/>
                <a:gd name="connsiteX244" fmla="*/ 283287 w 2554471"/>
                <a:gd name="connsiteY244" fmla="*/ 1666380 h 2526906"/>
                <a:gd name="connsiteX245" fmla="*/ 298700 w 2554471"/>
                <a:gd name="connsiteY245" fmla="*/ 1656632 h 2526906"/>
                <a:gd name="connsiteX246" fmla="*/ 1075151 w 2554471"/>
                <a:gd name="connsiteY246" fmla="*/ 1654385 h 2526906"/>
                <a:gd name="connsiteX247" fmla="*/ 1075151 w 2554471"/>
                <a:gd name="connsiteY247" fmla="*/ 1654502 h 2526906"/>
                <a:gd name="connsiteX248" fmla="*/ 1075192 w 2554471"/>
                <a:gd name="connsiteY248" fmla="*/ 1654427 h 2526906"/>
                <a:gd name="connsiteX249" fmla="*/ 1040881 w 2554471"/>
                <a:gd name="connsiteY249" fmla="*/ 1623903 h 2526906"/>
                <a:gd name="connsiteX250" fmla="*/ 1038617 w 2554471"/>
                <a:gd name="connsiteY250" fmla="*/ 1624199 h 2526906"/>
                <a:gd name="connsiteX251" fmla="*/ 1038657 w 2554471"/>
                <a:gd name="connsiteY251" fmla="*/ 1624256 h 2526906"/>
                <a:gd name="connsiteX252" fmla="*/ 1483496 w 2554471"/>
                <a:gd name="connsiteY252" fmla="*/ 1612223 h 2526906"/>
                <a:gd name="connsiteX253" fmla="*/ 1527740 w 2554471"/>
                <a:gd name="connsiteY253" fmla="*/ 1635053 h 2526906"/>
                <a:gd name="connsiteX254" fmla="*/ 1468416 w 2554471"/>
                <a:gd name="connsiteY254" fmla="*/ 1683713 h 2526906"/>
                <a:gd name="connsiteX255" fmla="*/ 1415092 w 2554471"/>
                <a:gd name="connsiteY255" fmla="*/ 1712375 h 2526906"/>
                <a:gd name="connsiteX256" fmla="*/ 1374432 w 2554471"/>
                <a:gd name="connsiteY256" fmla="*/ 1712375 h 2526906"/>
                <a:gd name="connsiteX257" fmla="*/ 1389097 w 2554471"/>
                <a:gd name="connsiteY257" fmla="*/ 1677047 h 2526906"/>
                <a:gd name="connsiteX258" fmla="*/ 1433755 w 2554471"/>
                <a:gd name="connsiteY258" fmla="*/ 1624389 h 2526906"/>
                <a:gd name="connsiteX259" fmla="*/ 1483496 w 2554471"/>
                <a:gd name="connsiteY259" fmla="*/ 1612223 h 2526906"/>
                <a:gd name="connsiteX260" fmla="*/ 1029878 w 2554471"/>
                <a:gd name="connsiteY260" fmla="*/ 1609661 h 2526906"/>
                <a:gd name="connsiteX261" fmla="*/ 1033659 w 2554471"/>
                <a:gd name="connsiteY261" fmla="*/ 1611142 h 2526906"/>
                <a:gd name="connsiteX262" fmla="*/ 1033971 w 2554471"/>
                <a:gd name="connsiteY262" fmla="*/ 1612041 h 2526906"/>
                <a:gd name="connsiteX263" fmla="*/ 1033656 w 2554471"/>
                <a:gd name="connsiteY263" fmla="*/ 1610976 h 2526906"/>
                <a:gd name="connsiteX264" fmla="*/ 1295780 w 2554471"/>
                <a:gd name="connsiteY264" fmla="*/ 1577730 h 2526906"/>
                <a:gd name="connsiteX265" fmla="*/ 1373099 w 2554471"/>
                <a:gd name="connsiteY265" fmla="*/ 1611724 h 2526906"/>
                <a:gd name="connsiteX266" fmla="*/ 1371765 w 2554471"/>
                <a:gd name="connsiteY266" fmla="*/ 1665049 h 2526906"/>
                <a:gd name="connsiteX267" fmla="*/ 1287114 w 2554471"/>
                <a:gd name="connsiteY267" fmla="*/ 1731704 h 2526906"/>
                <a:gd name="connsiteX268" fmla="*/ 1195130 w 2554471"/>
                <a:gd name="connsiteY268" fmla="*/ 1682378 h 2526906"/>
                <a:gd name="connsiteX269" fmla="*/ 1189131 w 2554471"/>
                <a:gd name="connsiteY269" fmla="*/ 1668382 h 2526906"/>
                <a:gd name="connsiteX270" fmla="*/ 1219126 w 2554471"/>
                <a:gd name="connsiteY270" fmla="*/ 1601727 h 2526906"/>
                <a:gd name="connsiteX271" fmla="*/ 1249120 w 2554471"/>
                <a:gd name="connsiteY271" fmla="*/ 1590395 h 2526906"/>
                <a:gd name="connsiteX272" fmla="*/ 1295780 w 2554471"/>
                <a:gd name="connsiteY272" fmla="*/ 1577730 h 2526906"/>
                <a:gd name="connsiteX273" fmla="*/ 526565 w 2554471"/>
                <a:gd name="connsiteY273" fmla="*/ 1569783 h 2526906"/>
                <a:gd name="connsiteX274" fmla="*/ 561902 w 2554471"/>
                <a:gd name="connsiteY274" fmla="*/ 1597059 h 2526906"/>
                <a:gd name="connsiteX275" fmla="*/ 579234 w 2554471"/>
                <a:gd name="connsiteY275" fmla="*/ 1619057 h 2526906"/>
                <a:gd name="connsiteX276" fmla="*/ 554572 w 2554471"/>
                <a:gd name="connsiteY276" fmla="*/ 1711707 h 2526906"/>
                <a:gd name="connsiteX277" fmla="*/ 490583 w 2554471"/>
                <a:gd name="connsiteY277" fmla="*/ 1787028 h 2526906"/>
                <a:gd name="connsiteX278" fmla="*/ 416594 w 2554471"/>
                <a:gd name="connsiteY278" fmla="*/ 1833685 h 2526906"/>
                <a:gd name="connsiteX279" fmla="*/ 398596 w 2554471"/>
                <a:gd name="connsiteY279" fmla="*/ 1825020 h 2526906"/>
                <a:gd name="connsiteX280" fmla="*/ 375934 w 2554471"/>
                <a:gd name="connsiteY280" fmla="*/ 1795692 h 2526906"/>
                <a:gd name="connsiteX281" fmla="*/ 415928 w 2554471"/>
                <a:gd name="connsiteY281" fmla="*/ 1686379 h 2526906"/>
                <a:gd name="connsiteX282" fmla="*/ 456588 w 2554471"/>
                <a:gd name="connsiteY282" fmla="*/ 1700375 h 2526906"/>
                <a:gd name="connsiteX283" fmla="*/ 498580 w 2554471"/>
                <a:gd name="connsiteY283" fmla="*/ 1751701 h 2526906"/>
                <a:gd name="connsiteX284" fmla="*/ 477917 w 2554471"/>
                <a:gd name="connsiteY284" fmla="*/ 1691709 h 2526906"/>
                <a:gd name="connsiteX285" fmla="*/ 446589 w 2554471"/>
                <a:gd name="connsiteY285" fmla="*/ 1637053 h 2526906"/>
                <a:gd name="connsiteX286" fmla="*/ 510578 w 2554471"/>
                <a:gd name="connsiteY286" fmla="*/ 1571731 h 2526906"/>
                <a:gd name="connsiteX287" fmla="*/ 526565 w 2554471"/>
                <a:gd name="connsiteY287" fmla="*/ 1569783 h 2526906"/>
                <a:gd name="connsiteX288" fmla="*/ 401267 w 2554471"/>
                <a:gd name="connsiteY288" fmla="*/ 1545068 h 2526906"/>
                <a:gd name="connsiteX289" fmla="*/ 434595 w 2554471"/>
                <a:gd name="connsiteY289" fmla="*/ 1588396 h 2526906"/>
                <a:gd name="connsiteX290" fmla="*/ 377271 w 2554471"/>
                <a:gd name="connsiteY290" fmla="*/ 1679048 h 2526906"/>
                <a:gd name="connsiteX291" fmla="*/ 350609 w 2554471"/>
                <a:gd name="connsiteY291" fmla="*/ 1671051 h 2526906"/>
                <a:gd name="connsiteX292" fmla="*/ 336610 w 2554471"/>
                <a:gd name="connsiteY292" fmla="*/ 1593728 h 2526906"/>
                <a:gd name="connsiteX293" fmla="*/ 401267 w 2554471"/>
                <a:gd name="connsiteY293" fmla="*/ 1545068 h 2526906"/>
                <a:gd name="connsiteX294" fmla="*/ 1545069 w 2554471"/>
                <a:gd name="connsiteY294" fmla="*/ 1523823 h 2526906"/>
                <a:gd name="connsiteX295" fmla="*/ 1574398 w 2554471"/>
                <a:gd name="connsiteY295" fmla="*/ 1529739 h 2526906"/>
                <a:gd name="connsiteX296" fmla="*/ 1597727 w 2554471"/>
                <a:gd name="connsiteY296" fmla="*/ 1543738 h 2526906"/>
                <a:gd name="connsiteX297" fmla="*/ 1620389 w 2554471"/>
                <a:gd name="connsiteY297" fmla="*/ 1558401 h 2526906"/>
                <a:gd name="connsiteX298" fmla="*/ 1595060 w 2554471"/>
                <a:gd name="connsiteY298" fmla="*/ 1586397 h 2526906"/>
                <a:gd name="connsiteX299" fmla="*/ 1491744 w 2554471"/>
                <a:gd name="connsiteY299" fmla="*/ 1587730 h 2526906"/>
                <a:gd name="connsiteX300" fmla="*/ 1521739 w 2554471"/>
                <a:gd name="connsiteY300" fmla="*/ 1542405 h 2526906"/>
                <a:gd name="connsiteX301" fmla="*/ 1545069 w 2554471"/>
                <a:gd name="connsiteY301" fmla="*/ 1523823 h 2526906"/>
                <a:gd name="connsiteX302" fmla="*/ 790449 w 2554471"/>
                <a:gd name="connsiteY302" fmla="*/ 1509825 h 2526906"/>
                <a:gd name="connsiteX303" fmla="*/ 832527 w 2554471"/>
                <a:gd name="connsiteY303" fmla="*/ 1526406 h 2526906"/>
                <a:gd name="connsiteX304" fmla="*/ 907180 w 2554471"/>
                <a:gd name="connsiteY304" fmla="*/ 1594395 h 2526906"/>
                <a:gd name="connsiteX305" fmla="*/ 907846 w 2554471"/>
                <a:gd name="connsiteY305" fmla="*/ 1613059 h 2526906"/>
                <a:gd name="connsiteX306" fmla="*/ 878518 w 2554471"/>
                <a:gd name="connsiteY306" fmla="*/ 1648385 h 2526906"/>
                <a:gd name="connsiteX307" fmla="*/ 781201 w 2554471"/>
                <a:gd name="connsiteY307" fmla="*/ 1677049 h 2526906"/>
                <a:gd name="connsiteX308" fmla="*/ 778913 w 2554471"/>
                <a:gd name="connsiteY308" fmla="*/ 1676286 h 2526906"/>
                <a:gd name="connsiteX309" fmla="*/ 781871 w 2554471"/>
                <a:gd name="connsiteY309" fmla="*/ 1679047 h 2526906"/>
                <a:gd name="connsiteX310" fmla="*/ 776537 w 2554471"/>
                <a:gd name="connsiteY310" fmla="*/ 1683714 h 2526906"/>
                <a:gd name="connsiteX311" fmla="*/ 776528 w 2554471"/>
                <a:gd name="connsiteY311" fmla="*/ 1683708 h 2526906"/>
                <a:gd name="connsiteX312" fmla="*/ 776534 w 2554471"/>
                <a:gd name="connsiteY312" fmla="*/ 1683713 h 2526906"/>
                <a:gd name="connsiteX313" fmla="*/ 768537 w 2554471"/>
                <a:gd name="connsiteY313" fmla="*/ 1756368 h 2526906"/>
                <a:gd name="connsiteX314" fmla="*/ 713878 w 2554471"/>
                <a:gd name="connsiteY314" fmla="*/ 1789029 h 2526906"/>
                <a:gd name="connsiteX315" fmla="*/ 688550 w 2554471"/>
                <a:gd name="connsiteY315" fmla="*/ 1778363 h 2526906"/>
                <a:gd name="connsiteX316" fmla="*/ 632559 w 2554471"/>
                <a:gd name="connsiteY316" fmla="*/ 1731039 h 2526906"/>
                <a:gd name="connsiteX317" fmla="*/ 609895 w 2554471"/>
                <a:gd name="connsiteY317" fmla="*/ 1673049 h 2526906"/>
                <a:gd name="connsiteX318" fmla="*/ 685217 w 2554471"/>
                <a:gd name="connsiteY318" fmla="*/ 1623056 h 2526906"/>
                <a:gd name="connsiteX319" fmla="*/ 734543 w 2554471"/>
                <a:gd name="connsiteY319" fmla="*/ 1647718 h 2526906"/>
                <a:gd name="connsiteX320" fmla="*/ 723877 w 2554471"/>
                <a:gd name="connsiteY320" fmla="*/ 1614390 h 2526906"/>
                <a:gd name="connsiteX321" fmla="*/ 739874 w 2554471"/>
                <a:gd name="connsiteY321" fmla="*/ 1535738 h 2526906"/>
                <a:gd name="connsiteX322" fmla="*/ 790449 w 2554471"/>
                <a:gd name="connsiteY322" fmla="*/ 1509825 h 2526906"/>
                <a:gd name="connsiteX323" fmla="*/ 1088481 w 2554471"/>
                <a:gd name="connsiteY323" fmla="*/ 1502410 h 2526906"/>
                <a:gd name="connsiteX324" fmla="*/ 1105143 w 2554471"/>
                <a:gd name="connsiteY324" fmla="*/ 1507743 h 2526906"/>
                <a:gd name="connsiteX325" fmla="*/ 1189795 w 2554471"/>
                <a:gd name="connsiteY325" fmla="*/ 1577065 h 2526906"/>
                <a:gd name="connsiteX326" fmla="*/ 1197794 w 2554471"/>
                <a:gd name="connsiteY326" fmla="*/ 1608394 h 2526906"/>
                <a:gd name="connsiteX327" fmla="*/ 1085148 w 2554471"/>
                <a:gd name="connsiteY327" fmla="*/ 1655718 h 2526906"/>
                <a:gd name="connsiteX328" fmla="*/ 1079732 w 2554471"/>
                <a:gd name="connsiteY328" fmla="*/ 1651719 h 2526906"/>
                <a:gd name="connsiteX329" fmla="*/ 1076732 w 2554471"/>
                <a:gd name="connsiteY329" fmla="*/ 1653747 h 2526906"/>
                <a:gd name="connsiteX330" fmla="*/ 1075818 w 2554471"/>
                <a:gd name="connsiteY330" fmla="*/ 1655052 h 2526906"/>
                <a:gd name="connsiteX331" fmla="*/ 1075408 w 2554471"/>
                <a:gd name="connsiteY331" fmla="*/ 1654642 h 2526906"/>
                <a:gd name="connsiteX332" fmla="*/ 1075151 w 2554471"/>
                <a:gd name="connsiteY332" fmla="*/ 1654816 h 2526906"/>
                <a:gd name="connsiteX333" fmla="*/ 1075151 w 2554471"/>
                <a:gd name="connsiteY333" fmla="*/ 1655051 h 2526906"/>
                <a:gd name="connsiteX334" fmla="*/ 1043156 w 2554471"/>
                <a:gd name="connsiteY334" fmla="*/ 1776363 h 2526906"/>
                <a:gd name="connsiteX335" fmla="*/ 983833 w 2554471"/>
                <a:gd name="connsiteY335" fmla="*/ 1774365 h 2526906"/>
                <a:gd name="connsiteX336" fmla="*/ 913177 w 2554471"/>
                <a:gd name="connsiteY336" fmla="*/ 1721706 h 2526906"/>
                <a:gd name="connsiteX337" fmla="*/ 912511 w 2554471"/>
                <a:gd name="connsiteY337" fmla="*/ 1653051 h 2526906"/>
                <a:gd name="connsiteX338" fmla="*/ 942506 w 2554471"/>
                <a:gd name="connsiteY338" fmla="*/ 1623056 h 2526906"/>
                <a:gd name="connsiteX339" fmla="*/ 990311 w 2554471"/>
                <a:gd name="connsiteY339" fmla="*/ 1597561 h 2526906"/>
                <a:gd name="connsiteX340" fmla="*/ 1010495 w 2554471"/>
                <a:gd name="connsiteY340" fmla="*/ 1606393 h 2526906"/>
                <a:gd name="connsiteX341" fmla="*/ 1015745 w 2554471"/>
                <a:gd name="connsiteY341" fmla="*/ 1608477 h 2526906"/>
                <a:gd name="connsiteX342" fmla="*/ 1020048 w 2554471"/>
                <a:gd name="connsiteY342" fmla="*/ 1605381 h 2526906"/>
                <a:gd name="connsiteX343" fmla="*/ 1005577 w 2554471"/>
                <a:gd name="connsiteY343" fmla="*/ 1572399 h 2526906"/>
                <a:gd name="connsiteX344" fmla="*/ 1015159 w 2554471"/>
                <a:gd name="connsiteY344" fmla="*/ 1536405 h 2526906"/>
                <a:gd name="connsiteX345" fmla="*/ 1088481 w 2554471"/>
                <a:gd name="connsiteY345" fmla="*/ 1502410 h 2526906"/>
                <a:gd name="connsiteX346" fmla="*/ 1383775 w 2554471"/>
                <a:gd name="connsiteY346" fmla="*/ 1473196 h 2526906"/>
                <a:gd name="connsiteX347" fmla="*/ 1450421 w 2554471"/>
                <a:gd name="connsiteY347" fmla="*/ 1504410 h 2526906"/>
                <a:gd name="connsiteX348" fmla="*/ 1489081 w 2554471"/>
                <a:gd name="connsiteY348" fmla="*/ 1521740 h 2526906"/>
                <a:gd name="connsiteX349" fmla="*/ 1500412 w 2554471"/>
                <a:gd name="connsiteY349" fmla="*/ 1534405 h 2526906"/>
                <a:gd name="connsiteX350" fmla="*/ 1438422 w 2554471"/>
                <a:gd name="connsiteY350" fmla="*/ 1598394 h 2526906"/>
                <a:gd name="connsiteX351" fmla="*/ 1323108 w 2554471"/>
                <a:gd name="connsiteY351" fmla="*/ 1561734 h 2526906"/>
                <a:gd name="connsiteX352" fmla="*/ 1314442 w 2554471"/>
                <a:gd name="connsiteY352" fmla="*/ 1549735 h 2526906"/>
                <a:gd name="connsiteX353" fmla="*/ 1356436 w 2554471"/>
                <a:gd name="connsiteY353" fmla="*/ 1483079 h 2526906"/>
                <a:gd name="connsiteX354" fmla="*/ 1383775 w 2554471"/>
                <a:gd name="connsiteY354" fmla="*/ 1473196 h 2526906"/>
                <a:gd name="connsiteX355" fmla="*/ 643889 w 2554471"/>
                <a:gd name="connsiteY355" fmla="*/ 1445088 h 2526906"/>
                <a:gd name="connsiteX356" fmla="*/ 677216 w 2554471"/>
                <a:gd name="connsiteY356" fmla="*/ 1463084 h 2526906"/>
                <a:gd name="connsiteX357" fmla="*/ 709211 w 2554471"/>
                <a:gd name="connsiteY357" fmla="*/ 1528407 h 2526906"/>
                <a:gd name="connsiteX358" fmla="*/ 675217 w 2554471"/>
                <a:gd name="connsiteY358" fmla="*/ 1587730 h 2526906"/>
                <a:gd name="connsiteX359" fmla="*/ 623226 w 2554471"/>
                <a:gd name="connsiteY359" fmla="*/ 1624391 h 2526906"/>
                <a:gd name="connsiteX360" fmla="*/ 601895 w 2554471"/>
                <a:gd name="connsiteY360" fmla="*/ 1620391 h 2526906"/>
                <a:gd name="connsiteX361" fmla="*/ 575234 w 2554471"/>
                <a:gd name="connsiteY361" fmla="*/ 1587063 h 2526906"/>
                <a:gd name="connsiteX362" fmla="*/ 555238 w 2554471"/>
                <a:gd name="connsiteY362" fmla="*/ 1501078 h 2526906"/>
                <a:gd name="connsiteX363" fmla="*/ 643889 w 2554471"/>
                <a:gd name="connsiteY363" fmla="*/ 1445088 h 2526906"/>
                <a:gd name="connsiteX364" fmla="*/ 512997 w 2554471"/>
                <a:gd name="connsiteY364" fmla="*/ 1416174 h 2526906"/>
                <a:gd name="connsiteX365" fmla="*/ 528577 w 2554471"/>
                <a:gd name="connsiteY365" fmla="*/ 1429756 h 2526906"/>
                <a:gd name="connsiteX366" fmla="*/ 544575 w 2554471"/>
                <a:gd name="connsiteY366" fmla="*/ 1490412 h 2526906"/>
                <a:gd name="connsiteX367" fmla="*/ 526577 w 2554471"/>
                <a:gd name="connsiteY367" fmla="*/ 1521739 h 2526906"/>
                <a:gd name="connsiteX368" fmla="*/ 471254 w 2554471"/>
                <a:gd name="connsiteY368" fmla="*/ 1573729 h 2526906"/>
                <a:gd name="connsiteX369" fmla="*/ 455922 w 2554471"/>
                <a:gd name="connsiteY369" fmla="*/ 1569063 h 2526906"/>
                <a:gd name="connsiteX370" fmla="*/ 431927 w 2554471"/>
                <a:gd name="connsiteY370" fmla="*/ 1505741 h 2526906"/>
                <a:gd name="connsiteX371" fmla="*/ 489917 w 2554471"/>
                <a:gd name="connsiteY371" fmla="*/ 1417090 h 2526906"/>
                <a:gd name="connsiteX372" fmla="*/ 512997 w 2554471"/>
                <a:gd name="connsiteY372" fmla="*/ 1416174 h 2526906"/>
                <a:gd name="connsiteX373" fmla="*/ 1667716 w 2554471"/>
                <a:gd name="connsiteY373" fmla="*/ 1405092 h 2526906"/>
                <a:gd name="connsiteX374" fmla="*/ 1729706 w 2554471"/>
                <a:gd name="connsiteY374" fmla="*/ 1435088 h 2526906"/>
                <a:gd name="connsiteX375" fmla="*/ 1707710 w 2554471"/>
                <a:gd name="connsiteY375" fmla="*/ 1489747 h 2526906"/>
                <a:gd name="connsiteX376" fmla="*/ 1627055 w 2554471"/>
                <a:gd name="connsiteY376" fmla="*/ 1513077 h 2526906"/>
                <a:gd name="connsiteX377" fmla="*/ 1605726 w 2554471"/>
                <a:gd name="connsiteY377" fmla="*/ 1513077 h 2526906"/>
                <a:gd name="connsiteX378" fmla="*/ 1587730 w 2554471"/>
                <a:gd name="connsiteY378" fmla="*/ 1477082 h 2526906"/>
                <a:gd name="connsiteX379" fmla="*/ 1667716 w 2554471"/>
                <a:gd name="connsiteY379" fmla="*/ 1405092 h 2526906"/>
                <a:gd name="connsiteX380" fmla="*/ 917177 w 2554471"/>
                <a:gd name="connsiteY380" fmla="*/ 1395762 h 2526906"/>
                <a:gd name="connsiteX381" fmla="*/ 949839 w 2554471"/>
                <a:gd name="connsiteY381" fmla="*/ 1416425 h 2526906"/>
                <a:gd name="connsiteX382" fmla="*/ 989166 w 2554471"/>
                <a:gd name="connsiteY382" fmla="*/ 1458418 h 2526906"/>
                <a:gd name="connsiteX383" fmla="*/ 993832 w 2554471"/>
                <a:gd name="connsiteY383" fmla="*/ 1521075 h 2526906"/>
                <a:gd name="connsiteX384" fmla="*/ 980500 w 2554471"/>
                <a:gd name="connsiteY384" fmla="*/ 1537740 h 2526906"/>
                <a:gd name="connsiteX385" fmla="*/ 876517 w 2554471"/>
                <a:gd name="connsiteY385" fmla="*/ 1549737 h 2526906"/>
                <a:gd name="connsiteX386" fmla="*/ 829859 w 2554471"/>
                <a:gd name="connsiteY386" fmla="*/ 1497079 h 2526906"/>
                <a:gd name="connsiteX387" fmla="*/ 824526 w 2554471"/>
                <a:gd name="connsiteY387" fmla="*/ 1483081 h 2526906"/>
                <a:gd name="connsiteX388" fmla="*/ 917177 w 2554471"/>
                <a:gd name="connsiteY388" fmla="*/ 1395762 h 2526906"/>
                <a:gd name="connsiteX389" fmla="*/ 1180706 w 2554471"/>
                <a:gd name="connsiteY389" fmla="*/ 1381681 h 2526906"/>
                <a:gd name="connsiteX390" fmla="*/ 1219794 w 2554471"/>
                <a:gd name="connsiteY390" fmla="*/ 1400428 h 2526906"/>
                <a:gd name="connsiteX391" fmla="*/ 1307112 w 2554471"/>
                <a:gd name="connsiteY391" fmla="*/ 1471082 h 2526906"/>
                <a:gd name="connsiteX392" fmla="*/ 1313778 w 2554471"/>
                <a:gd name="connsiteY392" fmla="*/ 1491078 h 2526906"/>
                <a:gd name="connsiteX393" fmla="*/ 1281117 w 2554471"/>
                <a:gd name="connsiteY393" fmla="*/ 1553067 h 2526906"/>
                <a:gd name="connsiteX394" fmla="*/ 1197129 w 2554471"/>
                <a:gd name="connsiteY394" fmla="*/ 1559067 h 2526906"/>
                <a:gd name="connsiteX395" fmla="*/ 1124476 w 2554471"/>
                <a:gd name="connsiteY395" fmla="*/ 1485079 h 2526906"/>
                <a:gd name="connsiteX396" fmla="*/ 1109144 w 2554471"/>
                <a:gd name="connsiteY396" fmla="*/ 1447752 h 2526906"/>
                <a:gd name="connsiteX397" fmla="*/ 1165801 w 2554471"/>
                <a:gd name="connsiteY397" fmla="*/ 1387096 h 2526906"/>
                <a:gd name="connsiteX398" fmla="*/ 1180706 w 2554471"/>
                <a:gd name="connsiteY398" fmla="*/ 1381681 h 2526906"/>
                <a:gd name="connsiteX399" fmla="*/ 750569 w 2554471"/>
                <a:gd name="connsiteY399" fmla="*/ 1346676 h 2526906"/>
                <a:gd name="connsiteX400" fmla="*/ 794531 w 2554471"/>
                <a:gd name="connsiteY400" fmla="*/ 1373766 h 2526906"/>
                <a:gd name="connsiteX401" fmla="*/ 798531 w 2554471"/>
                <a:gd name="connsiteY401" fmla="*/ 1444419 h 2526906"/>
                <a:gd name="connsiteX402" fmla="*/ 754539 w 2554471"/>
                <a:gd name="connsiteY402" fmla="*/ 1505077 h 2526906"/>
                <a:gd name="connsiteX403" fmla="*/ 707879 w 2554471"/>
                <a:gd name="connsiteY403" fmla="*/ 1491745 h 2526906"/>
                <a:gd name="connsiteX404" fmla="*/ 679883 w 2554471"/>
                <a:gd name="connsiteY404" fmla="*/ 1408427 h 2526906"/>
                <a:gd name="connsiteX405" fmla="*/ 730541 w 2554471"/>
                <a:gd name="connsiteY405" fmla="*/ 1351102 h 2526906"/>
                <a:gd name="connsiteX406" fmla="*/ 750569 w 2554471"/>
                <a:gd name="connsiteY406" fmla="*/ 1346676 h 2526906"/>
                <a:gd name="connsiteX407" fmla="*/ 595899 w 2554471"/>
                <a:gd name="connsiteY407" fmla="*/ 1293112 h 2526906"/>
                <a:gd name="connsiteX408" fmla="*/ 674555 w 2554471"/>
                <a:gd name="connsiteY408" fmla="*/ 1348436 h 2526906"/>
                <a:gd name="connsiteX409" fmla="*/ 649224 w 2554471"/>
                <a:gd name="connsiteY409" fmla="*/ 1418426 h 2526906"/>
                <a:gd name="connsiteX410" fmla="*/ 579236 w 2554471"/>
                <a:gd name="connsiteY410" fmla="*/ 1443755 h 2526906"/>
                <a:gd name="connsiteX411" fmla="*/ 527243 w 2554471"/>
                <a:gd name="connsiteY411" fmla="*/ 1364435 h 2526906"/>
                <a:gd name="connsiteX412" fmla="*/ 595899 w 2554471"/>
                <a:gd name="connsiteY412" fmla="*/ 1293112 h 2526906"/>
                <a:gd name="connsiteX413" fmla="*/ 1254453 w 2554471"/>
                <a:gd name="connsiteY413" fmla="*/ 1289113 h 2526906"/>
                <a:gd name="connsiteX414" fmla="*/ 1399096 w 2554471"/>
                <a:gd name="connsiteY414" fmla="*/ 1375098 h 2526906"/>
                <a:gd name="connsiteX415" fmla="*/ 1373767 w 2554471"/>
                <a:gd name="connsiteY415" fmla="*/ 1459753 h 2526906"/>
                <a:gd name="connsiteX416" fmla="*/ 1298445 w 2554471"/>
                <a:gd name="connsiteY416" fmla="*/ 1445087 h 2526906"/>
                <a:gd name="connsiteX417" fmla="*/ 1243788 w 2554471"/>
                <a:gd name="connsiteY417" fmla="*/ 1391763 h 2526906"/>
                <a:gd name="connsiteX418" fmla="*/ 1215126 w 2554471"/>
                <a:gd name="connsiteY418" fmla="*/ 1327774 h 2526906"/>
                <a:gd name="connsiteX419" fmla="*/ 1254453 w 2554471"/>
                <a:gd name="connsiteY419" fmla="*/ 1289113 h 2526906"/>
                <a:gd name="connsiteX420" fmla="*/ 1005830 w 2554471"/>
                <a:gd name="connsiteY420" fmla="*/ 1283113 h 2526906"/>
                <a:gd name="connsiteX421" fmla="*/ 1049821 w 2554471"/>
                <a:gd name="connsiteY421" fmla="*/ 1313775 h 2526906"/>
                <a:gd name="connsiteX422" fmla="*/ 1108480 w 2554471"/>
                <a:gd name="connsiteY422" fmla="*/ 1366432 h 2526906"/>
                <a:gd name="connsiteX423" fmla="*/ 1107814 w 2554471"/>
                <a:gd name="connsiteY423" fmla="*/ 1403093 h 2526906"/>
                <a:gd name="connsiteX424" fmla="*/ 1089815 w 2554471"/>
                <a:gd name="connsiteY424" fmla="*/ 1434422 h 2526906"/>
                <a:gd name="connsiteX425" fmla="*/ 1050488 w 2554471"/>
                <a:gd name="connsiteY425" fmla="*/ 1457753 h 2526906"/>
                <a:gd name="connsiteX426" fmla="*/ 963169 w 2554471"/>
                <a:gd name="connsiteY426" fmla="*/ 1401094 h 2526906"/>
                <a:gd name="connsiteX427" fmla="*/ 945838 w 2554471"/>
                <a:gd name="connsiteY427" fmla="*/ 1372432 h 2526906"/>
                <a:gd name="connsiteX428" fmla="*/ 953837 w 2554471"/>
                <a:gd name="connsiteY428" fmla="*/ 1320441 h 2526906"/>
                <a:gd name="connsiteX429" fmla="*/ 956503 w 2554471"/>
                <a:gd name="connsiteY429" fmla="*/ 1318441 h 2526906"/>
                <a:gd name="connsiteX430" fmla="*/ 1005830 w 2554471"/>
                <a:gd name="connsiteY430" fmla="*/ 1283113 h 2526906"/>
                <a:gd name="connsiteX431" fmla="*/ 1592645 w 2554471"/>
                <a:gd name="connsiteY431" fmla="*/ 1245285 h 2526906"/>
                <a:gd name="connsiteX432" fmla="*/ 1642387 w 2554471"/>
                <a:gd name="connsiteY432" fmla="*/ 1267117 h 2526906"/>
                <a:gd name="connsiteX433" fmla="*/ 1684381 w 2554471"/>
                <a:gd name="connsiteY433" fmla="*/ 1302442 h 2526906"/>
                <a:gd name="connsiteX434" fmla="*/ 1742371 w 2554471"/>
                <a:gd name="connsiteY434" fmla="*/ 1313107 h 2526906"/>
                <a:gd name="connsiteX435" fmla="*/ 1823025 w 2554471"/>
                <a:gd name="connsiteY435" fmla="*/ 1336436 h 2526906"/>
                <a:gd name="connsiteX436" fmla="*/ 1824358 w 2554471"/>
                <a:gd name="connsiteY436" fmla="*/ 1349768 h 2526906"/>
                <a:gd name="connsiteX437" fmla="*/ 1702377 w 2554471"/>
                <a:gd name="connsiteY437" fmla="*/ 1387762 h 2526906"/>
                <a:gd name="connsiteX438" fmla="*/ 1702377 w 2554471"/>
                <a:gd name="connsiteY438" fmla="*/ 1359767 h 2526906"/>
                <a:gd name="connsiteX439" fmla="*/ 1700379 w 2554471"/>
                <a:gd name="connsiteY439" fmla="*/ 1323106 h 2526906"/>
                <a:gd name="connsiteX440" fmla="*/ 1660385 w 2554471"/>
                <a:gd name="connsiteY440" fmla="*/ 1376430 h 2526906"/>
                <a:gd name="connsiteX441" fmla="*/ 1567734 w 2554471"/>
                <a:gd name="connsiteY441" fmla="*/ 1381762 h 2526906"/>
                <a:gd name="connsiteX442" fmla="*/ 1553736 w 2554471"/>
                <a:gd name="connsiteY442" fmla="*/ 1369764 h 2526906"/>
                <a:gd name="connsiteX443" fmla="*/ 1546403 w 2554471"/>
                <a:gd name="connsiteY443" fmla="*/ 1276447 h 2526906"/>
                <a:gd name="connsiteX444" fmla="*/ 1592645 w 2554471"/>
                <a:gd name="connsiteY444" fmla="*/ 1245285 h 2526906"/>
                <a:gd name="connsiteX445" fmla="*/ 1859850 w 2554471"/>
                <a:gd name="connsiteY445" fmla="*/ 1198878 h 2526906"/>
                <a:gd name="connsiteX446" fmla="*/ 1874347 w 2554471"/>
                <a:gd name="connsiteY446" fmla="*/ 1202461 h 2526906"/>
                <a:gd name="connsiteX447" fmla="*/ 1913008 w 2554471"/>
                <a:gd name="connsiteY447" fmla="*/ 1237123 h 2526906"/>
                <a:gd name="connsiteX448" fmla="*/ 1877013 w 2554471"/>
                <a:gd name="connsiteY448" fmla="*/ 1283114 h 2526906"/>
                <a:gd name="connsiteX449" fmla="*/ 1818356 w 2554471"/>
                <a:gd name="connsiteY449" fmla="*/ 1298446 h 2526906"/>
                <a:gd name="connsiteX450" fmla="*/ 1799026 w 2554471"/>
                <a:gd name="connsiteY450" fmla="*/ 1268451 h 2526906"/>
                <a:gd name="connsiteX451" fmla="*/ 1805690 w 2554471"/>
                <a:gd name="connsiteY451" fmla="*/ 1218458 h 2526906"/>
                <a:gd name="connsiteX452" fmla="*/ 1846351 w 2554471"/>
                <a:gd name="connsiteY452" fmla="*/ 1205794 h 2526906"/>
                <a:gd name="connsiteX453" fmla="*/ 1859850 w 2554471"/>
                <a:gd name="connsiteY453" fmla="*/ 1198878 h 2526906"/>
                <a:gd name="connsiteX454" fmla="*/ 1106947 w 2554471"/>
                <a:gd name="connsiteY454" fmla="*/ 1189774 h 2526906"/>
                <a:gd name="connsiteX455" fmla="*/ 1140471 w 2554471"/>
                <a:gd name="connsiteY455" fmla="*/ 1199793 h 2526906"/>
                <a:gd name="connsiteX456" fmla="*/ 1211126 w 2554471"/>
                <a:gd name="connsiteY456" fmla="*/ 1267116 h 2526906"/>
                <a:gd name="connsiteX457" fmla="*/ 1169799 w 2554471"/>
                <a:gd name="connsiteY457" fmla="*/ 1358436 h 2526906"/>
                <a:gd name="connsiteX458" fmla="*/ 1046488 w 2554471"/>
                <a:gd name="connsiteY458" fmla="*/ 1254452 h 2526906"/>
                <a:gd name="connsiteX459" fmla="*/ 1106947 w 2554471"/>
                <a:gd name="connsiteY459" fmla="*/ 1189774 h 2526906"/>
                <a:gd name="connsiteX460" fmla="*/ 1408345 w 2554471"/>
                <a:gd name="connsiteY460" fmla="*/ 1161551 h 2526906"/>
                <a:gd name="connsiteX461" fmla="*/ 1459087 w 2554471"/>
                <a:gd name="connsiteY461" fmla="*/ 1196460 h 2526906"/>
                <a:gd name="connsiteX462" fmla="*/ 1509744 w 2554471"/>
                <a:gd name="connsiteY462" fmla="*/ 1239121 h 2526906"/>
                <a:gd name="connsiteX463" fmla="*/ 1522409 w 2554471"/>
                <a:gd name="connsiteY463" fmla="*/ 1272449 h 2526906"/>
                <a:gd name="connsiteX464" fmla="*/ 1479749 w 2554471"/>
                <a:gd name="connsiteY464" fmla="*/ 1317109 h 2526906"/>
                <a:gd name="connsiteX465" fmla="*/ 1424425 w 2554471"/>
                <a:gd name="connsiteY465" fmla="*/ 1357103 h 2526906"/>
                <a:gd name="connsiteX466" fmla="*/ 1437755 w 2554471"/>
                <a:gd name="connsiteY466" fmla="*/ 1357769 h 2526906"/>
                <a:gd name="connsiteX467" fmla="*/ 1529740 w 2554471"/>
                <a:gd name="connsiteY467" fmla="*/ 1378432 h 2526906"/>
                <a:gd name="connsiteX468" fmla="*/ 1577066 w 2554471"/>
                <a:gd name="connsiteY468" fmla="*/ 1422425 h 2526906"/>
                <a:gd name="connsiteX469" fmla="*/ 1583066 w 2554471"/>
                <a:gd name="connsiteY469" fmla="*/ 1452420 h 2526906"/>
                <a:gd name="connsiteX470" fmla="*/ 1453754 w 2554471"/>
                <a:gd name="connsiteY470" fmla="*/ 1482415 h 2526906"/>
                <a:gd name="connsiteX471" fmla="*/ 1420426 w 2554471"/>
                <a:gd name="connsiteY471" fmla="*/ 1394428 h 2526906"/>
                <a:gd name="connsiteX472" fmla="*/ 1380432 w 2554471"/>
                <a:gd name="connsiteY472" fmla="*/ 1320442 h 2526906"/>
                <a:gd name="connsiteX473" fmla="*/ 1329108 w 2554471"/>
                <a:gd name="connsiteY473" fmla="*/ 1281781 h 2526906"/>
                <a:gd name="connsiteX474" fmla="*/ 1325108 w 2554471"/>
                <a:gd name="connsiteY474" fmla="*/ 1217125 h 2526906"/>
                <a:gd name="connsiteX475" fmla="*/ 1353104 w 2554471"/>
                <a:gd name="connsiteY475" fmla="*/ 1189130 h 2526906"/>
                <a:gd name="connsiteX476" fmla="*/ 1408345 w 2554471"/>
                <a:gd name="connsiteY476" fmla="*/ 1161551 h 2526906"/>
                <a:gd name="connsiteX477" fmla="*/ 724210 w 2554471"/>
                <a:gd name="connsiteY477" fmla="*/ 1150637 h 2526906"/>
                <a:gd name="connsiteX478" fmla="*/ 749874 w 2554471"/>
                <a:gd name="connsiteY478" fmla="*/ 1166468 h 2526906"/>
                <a:gd name="connsiteX479" fmla="*/ 774536 w 2554471"/>
                <a:gd name="connsiteY479" fmla="*/ 1201796 h 2526906"/>
                <a:gd name="connsiteX480" fmla="*/ 773869 w 2554471"/>
                <a:gd name="connsiteY480" fmla="*/ 1243790 h 2526906"/>
                <a:gd name="connsiteX481" fmla="*/ 754538 w 2554471"/>
                <a:gd name="connsiteY481" fmla="*/ 1291114 h 2526906"/>
                <a:gd name="connsiteX482" fmla="*/ 751873 w 2554471"/>
                <a:gd name="connsiteY482" fmla="*/ 1317110 h 2526906"/>
                <a:gd name="connsiteX483" fmla="*/ 697214 w 2554471"/>
                <a:gd name="connsiteY483" fmla="*/ 1329108 h 2526906"/>
                <a:gd name="connsiteX484" fmla="*/ 641890 w 2554471"/>
                <a:gd name="connsiteY484" fmla="*/ 1263786 h 2526906"/>
                <a:gd name="connsiteX485" fmla="*/ 637890 w 2554471"/>
                <a:gd name="connsiteY485" fmla="*/ 1239790 h 2526906"/>
                <a:gd name="connsiteX486" fmla="*/ 694547 w 2554471"/>
                <a:gd name="connsiteY486" fmla="*/ 1155802 h 2526906"/>
                <a:gd name="connsiteX487" fmla="*/ 724210 w 2554471"/>
                <a:gd name="connsiteY487" fmla="*/ 1150637 h 2526906"/>
                <a:gd name="connsiteX488" fmla="*/ 1875013 w 2554471"/>
                <a:gd name="connsiteY488" fmla="*/ 1138473 h 2526906"/>
                <a:gd name="connsiteX489" fmla="*/ 1875200 w 2554471"/>
                <a:gd name="connsiteY489" fmla="*/ 1139115 h 2526906"/>
                <a:gd name="connsiteX490" fmla="*/ 1875013 w 2554471"/>
                <a:gd name="connsiteY490" fmla="*/ 1139140 h 2526906"/>
                <a:gd name="connsiteX491" fmla="*/ 1875013 w 2554471"/>
                <a:gd name="connsiteY491" fmla="*/ 1138473 h 2526906"/>
                <a:gd name="connsiteX492" fmla="*/ 935735 w 2554471"/>
                <a:gd name="connsiteY492" fmla="*/ 1119183 h 2526906"/>
                <a:gd name="connsiteX493" fmla="*/ 995162 w 2554471"/>
                <a:gd name="connsiteY493" fmla="*/ 1151802 h 2526906"/>
                <a:gd name="connsiteX494" fmla="*/ 1015827 w 2554471"/>
                <a:gd name="connsiteY494" fmla="*/ 1182464 h 2526906"/>
                <a:gd name="connsiteX495" fmla="*/ 993829 w 2554471"/>
                <a:gd name="connsiteY495" fmla="*/ 1271117 h 2526906"/>
                <a:gd name="connsiteX496" fmla="*/ 955835 w 2554471"/>
                <a:gd name="connsiteY496" fmla="*/ 1290446 h 2526906"/>
                <a:gd name="connsiteX497" fmla="*/ 924507 w 2554471"/>
                <a:gd name="connsiteY497" fmla="*/ 1340439 h 2526906"/>
                <a:gd name="connsiteX498" fmla="*/ 892513 w 2554471"/>
                <a:gd name="connsiteY498" fmla="*/ 1373101 h 2526906"/>
                <a:gd name="connsiteX499" fmla="*/ 865184 w 2554471"/>
                <a:gd name="connsiteY499" fmla="*/ 1385764 h 2526906"/>
                <a:gd name="connsiteX500" fmla="*/ 814527 w 2554471"/>
                <a:gd name="connsiteY500" fmla="*/ 1378431 h 2526906"/>
                <a:gd name="connsiteX501" fmla="*/ 775200 w 2554471"/>
                <a:gd name="connsiteY501" fmla="*/ 1302445 h 2526906"/>
                <a:gd name="connsiteX502" fmla="*/ 802528 w 2554471"/>
                <a:gd name="connsiteY502" fmla="*/ 1235123 h 2526906"/>
                <a:gd name="connsiteX503" fmla="*/ 875183 w 2554471"/>
                <a:gd name="connsiteY503" fmla="*/ 1247120 h 2526906"/>
                <a:gd name="connsiteX504" fmla="*/ 917841 w 2554471"/>
                <a:gd name="connsiteY504" fmla="*/ 1281781 h 2526906"/>
                <a:gd name="connsiteX505" fmla="*/ 881182 w 2554471"/>
                <a:gd name="connsiteY505" fmla="*/ 1209128 h 2526906"/>
                <a:gd name="connsiteX506" fmla="*/ 913177 w 2554471"/>
                <a:gd name="connsiteY506" fmla="*/ 1125807 h 2526906"/>
                <a:gd name="connsiteX507" fmla="*/ 935735 w 2554471"/>
                <a:gd name="connsiteY507" fmla="*/ 1119183 h 2526906"/>
                <a:gd name="connsiteX508" fmla="*/ 1232290 w 2554471"/>
                <a:gd name="connsiteY508" fmla="*/ 1078650 h 2526906"/>
                <a:gd name="connsiteX509" fmla="*/ 1255121 w 2554471"/>
                <a:gd name="connsiteY509" fmla="*/ 1087149 h 2526906"/>
                <a:gd name="connsiteX510" fmla="*/ 1329774 w 2554471"/>
                <a:gd name="connsiteY510" fmla="*/ 1166467 h 2526906"/>
                <a:gd name="connsiteX511" fmla="*/ 1330440 w 2554471"/>
                <a:gd name="connsiteY511" fmla="*/ 1182466 h 2526906"/>
                <a:gd name="connsiteX512" fmla="*/ 1292448 w 2554471"/>
                <a:gd name="connsiteY512" fmla="*/ 1240455 h 2526906"/>
                <a:gd name="connsiteX513" fmla="*/ 1264451 w 2554471"/>
                <a:gd name="connsiteY513" fmla="*/ 1267783 h 2526906"/>
                <a:gd name="connsiteX514" fmla="*/ 1239122 w 2554471"/>
                <a:gd name="connsiteY514" fmla="*/ 1260451 h 2526906"/>
                <a:gd name="connsiteX515" fmla="*/ 1182465 w 2554471"/>
                <a:gd name="connsiteY515" fmla="*/ 1210460 h 2526906"/>
                <a:gd name="connsiteX516" fmla="*/ 1151137 w 2554471"/>
                <a:gd name="connsiteY516" fmla="*/ 1167134 h 2526906"/>
                <a:gd name="connsiteX517" fmla="*/ 1208461 w 2554471"/>
                <a:gd name="connsiteY517" fmla="*/ 1083149 h 2526906"/>
                <a:gd name="connsiteX518" fmla="*/ 1232290 w 2554471"/>
                <a:gd name="connsiteY518" fmla="*/ 1078650 h 2526906"/>
                <a:gd name="connsiteX519" fmla="*/ 819944 w 2554471"/>
                <a:gd name="connsiteY519" fmla="*/ 1051907 h 2526906"/>
                <a:gd name="connsiteX520" fmla="*/ 847190 w 2554471"/>
                <a:gd name="connsiteY520" fmla="*/ 1069821 h 2526906"/>
                <a:gd name="connsiteX521" fmla="*/ 869186 w 2554471"/>
                <a:gd name="connsiteY521" fmla="*/ 1095146 h 2526906"/>
                <a:gd name="connsiteX522" fmla="*/ 874519 w 2554471"/>
                <a:gd name="connsiteY522" fmla="*/ 1141805 h 2526906"/>
                <a:gd name="connsiteX523" fmla="*/ 852523 w 2554471"/>
                <a:gd name="connsiteY523" fmla="*/ 1195795 h 2526906"/>
                <a:gd name="connsiteX524" fmla="*/ 815195 w 2554471"/>
                <a:gd name="connsiteY524" fmla="*/ 1209127 h 2526906"/>
                <a:gd name="connsiteX525" fmla="*/ 743872 w 2554471"/>
                <a:gd name="connsiteY525" fmla="*/ 1109144 h 2526906"/>
                <a:gd name="connsiteX526" fmla="*/ 787199 w 2554471"/>
                <a:gd name="connsiteY526" fmla="*/ 1056489 h 2526906"/>
                <a:gd name="connsiteX527" fmla="*/ 819944 w 2554471"/>
                <a:gd name="connsiteY527" fmla="*/ 1051907 h 2526906"/>
                <a:gd name="connsiteX528" fmla="*/ 1809575 w 2554471"/>
                <a:gd name="connsiteY528" fmla="*/ 1026815 h 2526906"/>
                <a:gd name="connsiteX529" fmla="*/ 1822354 w 2554471"/>
                <a:gd name="connsiteY529" fmla="*/ 1034491 h 2526906"/>
                <a:gd name="connsiteX530" fmla="*/ 1876719 w 2554471"/>
                <a:gd name="connsiteY530" fmla="*/ 1102727 h 2526906"/>
                <a:gd name="connsiteX531" fmla="*/ 1880839 w 2554471"/>
                <a:gd name="connsiteY531" fmla="*/ 1132567 h 2526906"/>
                <a:gd name="connsiteX532" fmla="*/ 1874798 w 2554471"/>
                <a:gd name="connsiteY532" fmla="*/ 1138060 h 2526906"/>
                <a:gd name="connsiteX533" fmla="*/ 1875011 w 2554471"/>
                <a:gd name="connsiteY533" fmla="*/ 1137804 h 2526906"/>
                <a:gd name="connsiteX534" fmla="*/ 1874346 w 2554471"/>
                <a:gd name="connsiteY534" fmla="*/ 1138471 h 2526906"/>
                <a:gd name="connsiteX535" fmla="*/ 1874798 w 2554471"/>
                <a:gd name="connsiteY535" fmla="*/ 1138060 h 2526906"/>
                <a:gd name="connsiteX536" fmla="*/ 1874789 w 2554471"/>
                <a:gd name="connsiteY536" fmla="*/ 1138071 h 2526906"/>
                <a:gd name="connsiteX537" fmla="*/ 1880840 w 2554471"/>
                <a:gd name="connsiteY537" fmla="*/ 1132572 h 2526906"/>
                <a:gd name="connsiteX538" fmla="*/ 1880839 w 2554471"/>
                <a:gd name="connsiteY538" fmla="*/ 1132567 h 2526906"/>
                <a:gd name="connsiteX539" fmla="*/ 1881677 w 2554471"/>
                <a:gd name="connsiteY539" fmla="*/ 1131805 h 2526906"/>
                <a:gd name="connsiteX540" fmla="*/ 1881674 w 2554471"/>
                <a:gd name="connsiteY540" fmla="*/ 1131814 h 2526906"/>
                <a:gd name="connsiteX541" fmla="*/ 1881682 w 2554471"/>
                <a:gd name="connsiteY541" fmla="*/ 1131806 h 2526906"/>
                <a:gd name="connsiteX542" fmla="*/ 1881502 w 2554471"/>
                <a:gd name="connsiteY542" fmla="*/ 1133051 h 2526906"/>
                <a:gd name="connsiteX543" fmla="*/ 1895425 w 2554471"/>
                <a:gd name="connsiteY543" fmla="*/ 1111560 h 2526906"/>
                <a:gd name="connsiteX544" fmla="*/ 1912340 w 2554471"/>
                <a:gd name="connsiteY544" fmla="*/ 1091813 h 2526906"/>
                <a:gd name="connsiteX545" fmla="*/ 1937668 w 2554471"/>
                <a:gd name="connsiteY545" fmla="*/ 1079315 h 2526906"/>
                <a:gd name="connsiteX546" fmla="*/ 1966997 w 2554471"/>
                <a:gd name="connsiteY546" fmla="*/ 1091813 h 2526906"/>
                <a:gd name="connsiteX547" fmla="*/ 2002325 w 2554471"/>
                <a:gd name="connsiteY547" fmla="*/ 1126474 h 2526906"/>
                <a:gd name="connsiteX548" fmla="*/ 1958998 w 2554471"/>
                <a:gd name="connsiteY548" fmla="*/ 1165802 h 2526906"/>
                <a:gd name="connsiteX549" fmla="*/ 1929670 w 2554471"/>
                <a:gd name="connsiteY549" fmla="*/ 1174468 h 2526906"/>
                <a:gd name="connsiteX550" fmla="*/ 1878346 w 2554471"/>
                <a:gd name="connsiteY550" fmla="*/ 1177801 h 2526906"/>
                <a:gd name="connsiteX551" fmla="*/ 1878064 w 2554471"/>
                <a:gd name="connsiteY551" fmla="*/ 1148930 h 2526906"/>
                <a:gd name="connsiteX552" fmla="*/ 1875200 w 2554471"/>
                <a:gd name="connsiteY552" fmla="*/ 1139115 h 2526906"/>
                <a:gd name="connsiteX553" fmla="*/ 1881178 w 2554471"/>
                <a:gd name="connsiteY553" fmla="*/ 1138307 h 2526906"/>
                <a:gd name="connsiteX554" fmla="*/ 1882344 w 2554471"/>
                <a:gd name="connsiteY554" fmla="*/ 1132474 h 2526906"/>
                <a:gd name="connsiteX555" fmla="*/ 1881457 w 2554471"/>
                <a:gd name="connsiteY555" fmla="*/ 1133362 h 2526906"/>
                <a:gd name="connsiteX556" fmla="*/ 1880765 w 2554471"/>
                <a:gd name="connsiteY556" fmla="*/ 1138139 h 2526906"/>
                <a:gd name="connsiteX557" fmla="*/ 1874459 w 2554471"/>
                <a:gd name="connsiteY557" fmla="*/ 1138466 h 2526906"/>
                <a:gd name="connsiteX558" fmla="*/ 1851682 w 2554471"/>
                <a:gd name="connsiteY558" fmla="*/ 1165799 h 2526906"/>
                <a:gd name="connsiteX559" fmla="*/ 1753032 w 2554471"/>
                <a:gd name="connsiteY559" fmla="*/ 1172465 h 2526906"/>
                <a:gd name="connsiteX560" fmla="*/ 1725038 w 2554471"/>
                <a:gd name="connsiteY560" fmla="*/ 1144470 h 2526906"/>
                <a:gd name="connsiteX561" fmla="*/ 1778361 w 2554471"/>
                <a:gd name="connsiteY561" fmla="*/ 1207126 h 2526906"/>
                <a:gd name="connsiteX562" fmla="*/ 1791693 w 2554471"/>
                <a:gd name="connsiteY562" fmla="*/ 1243121 h 2526906"/>
                <a:gd name="connsiteX563" fmla="*/ 1736370 w 2554471"/>
                <a:gd name="connsiteY563" fmla="*/ 1298444 h 2526906"/>
                <a:gd name="connsiteX564" fmla="*/ 1707708 w 2554471"/>
                <a:gd name="connsiteY564" fmla="*/ 1293113 h 2526906"/>
                <a:gd name="connsiteX565" fmla="*/ 1631721 w 2554471"/>
                <a:gd name="connsiteY565" fmla="*/ 1241121 h 2526906"/>
                <a:gd name="connsiteX566" fmla="*/ 1629721 w 2554471"/>
                <a:gd name="connsiteY566" fmla="*/ 1207126 h 2526906"/>
                <a:gd name="connsiteX567" fmla="*/ 1719038 w 2554471"/>
                <a:gd name="connsiteY567" fmla="*/ 1114475 h 2526906"/>
                <a:gd name="connsiteX568" fmla="*/ 1745700 w 2554471"/>
                <a:gd name="connsiteY568" fmla="*/ 1058489 h 2526906"/>
                <a:gd name="connsiteX569" fmla="*/ 1760365 w 2554471"/>
                <a:gd name="connsiteY569" fmla="*/ 1043157 h 2526906"/>
                <a:gd name="connsiteX570" fmla="*/ 1772364 w 2554471"/>
                <a:gd name="connsiteY570" fmla="*/ 1041157 h 2526906"/>
                <a:gd name="connsiteX571" fmla="*/ 1809575 w 2554471"/>
                <a:gd name="connsiteY571" fmla="*/ 1026815 h 2526906"/>
                <a:gd name="connsiteX572" fmla="*/ 1040321 w 2554471"/>
                <a:gd name="connsiteY572" fmla="*/ 1005665 h 2526906"/>
                <a:gd name="connsiteX573" fmla="*/ 1080482 w 2554471"/>
                <a:gd name="connsiteY573" fmla="*/ 1021830 h 2526906"/>
                <a:gd name="connsiteX574" fmla="*/ 1103144 w 2554471"/>
                <a:gd name="connsiteY574" fmla="*/ 1050492 h 2526906"/>
                <a:gd name="connsiteX575" fmla="*/ 1161800 w 2554471"/>
                <a:gd name="connsiteY575" fmla="*/ 1093146 h 2526906"/>
                <a:gd name="connsiteX576" fmla="*/ 1127139 w 2554471"/>
                <a:gd name="connsiteY576" fmla="*/ 1135139 h 2526906"/>
                <a:gd name="connsiteX577" fmla="*/ 1037155 w 2554471"/>
                <a:gd name="connsiteY577" fmla="*/ 1161134 h 2526906"/>
                <a:gd name="connsiteX578" fmla="*/ 971167 w 2554471"/>
                <a:gd name="connsiteY578" fmla="*/ 1085816 h 2526906"/>
                <a:gd name="connsiteX579" fmla="*/ 993162 w 2554471"/>
                <a:gd name="connsiteY579" fmla="*/ 1020497 h 2526906"/>
                <a:gd name="connsiteX580" fmla="*/ 1040321 w 2554471"/>
                <a:gd name="connsiteY580" fmla="*/ 1005665 h 2526906"/>
                <a:gd name="connsiteX581" fmla="*/ 2040318 w 2554471"/>
                <a:gd name="connsiteY581" fmla="*/ 971837 h 2526906"/>
                <a:gd name="connsiteX582" fmla="*/ 2087643 w 2554471"/>
                <a:gd name="connsiteY582" fmla="*/ 1006497 h 2526906"/>
                <a:gd name="connsiteX583" fmla="*/ 2068313 w 2554471"/>
                <a:gd name="connsiteY583" fmla="*/ 1048491 h 2526906"/>
                <a:gd name="connsiteX584" fmla="*/ 2003658 w 2554471"/>
                <a:gd name="connsiteY584" fmla="*/ 1071152 h 2526906"/>
                <a:gd name="connsiteX585" fmla="*/ 1970330 w 2554471"/>
                <a:gd name="connsiteY585" fmla="*/ 1061821 h 2526906"/>
                <a:gd name="connsiteX586" fmla="*/ 1988326 w 2554471"/>
                <a:gd name="connsiteY586" fmla="*/ 1033825 h 2526906"/>
                <a:gd name="connsiteX587" fmla="*/ 2003658 w 2554471"/>
                <a:gd name="connsiteY587" fmla="*/ 1005164 h 2526906"/>
                <a:gd name="connsiteX588" fmla="*/ 2040318 w 2554471"/>
                <a:gd name="connsiteY588" fmla="*/ 971837 h 2526906"/>
                <a:gd name="connsiteX589" fmla="*/ 1337771 w 2554471"/>
                <a:gd name="connsiteY589" fmla="*/ 965171 h 2526906"/>
                <a:gd name="connsiteX590" fmla="*/ 1383764 w 2554471"/>
                <a:gd name="connsiteY590" fmla="*/ 986501 h 2526906"/>
                <a:gd name="connsiteX591" fmla="*/ 1418424 w 2554471"/>
                <a:gd name="connsiteY591" fmla="*/ 1029161 h 2526906"/>
                <a:gd name="connsiteX592" fmla="*/ 1409759 w 2554471"/>
                <a:gd name="connsiteY592" fmla="*/ 1118476 h 2526906"/>
                <a:gd name="connsiteX593" fmla="*/ 1323774 w 2554471"/>
                <a:gd name="connsiteY593" fmla="*/ 1111145 h 2526906"/>
                <a:gd name="connsiteX594" fmla="*/ 1278448 w 2554471"/>
                <a:gd name="connsiteY594" fmla="*/ 1050491 h 2526906"/>
                <a:gd name="connsiteX595" fmla="*/ 1337771 w 2554471"/>
                <a:gd name="connsiteY595" fmla="*/ 965171 h 2526906"/>
                <a:gd name="connsiteX596" fmla="*/ 1616725 w 2554471"/>
                <a:gd name="connsiteY596" fmla="*/ 956341 h 2526906"/>
                <a:gd name="connsiteX597" fmla="*/ 1667050 w 2554471"/>
                <a:gd name="connsiteY597" fmla="*/ 980504 h 2526906"/>
                <a:gd name="connsiteX598" fmla="*/ 1720373 w 2554471"/>
                <a:gd name="connsiteY598" fmla="*/ 1035161 h 2526906"/>
                <a:gd name="connsiteX599" fmla="*/ 1727706 w 2554471"/>
                <a:gd name="connsiteY599" fmla="*/ 1047827 h 2526906"/>
                <a:gd name="connsiteX600" fmla="*/ 1676380 w 2554471"/>
                <a:gd name="connsiteY600" fmla="*/ 1127809 h 2526906"/>
                <a:gd name="connsiteX601" fmla="*/ 1612391 w 2554471"/>
                <a:gd name="connsiteY601" fmla="*/ 1114479 h 2526906"/>
                <a:gd name="connsiteX602" fmla="*/ 1555735 w 2554471"/>
                <a:gd name="connsiteY602" fmla="*/ 1070489 h 2526906"/>
                <a:gd name="connsiteX603" fmla="*/ 1555735 w 2554471"/>
                <a:gd name="connsiteY603" fmla="*/ 1071153 h 2526906"/>
                <a:gd name="connsiteX604" fmla="*/ 1555736 w 2554471"/>
                <a:gd name="connsiteY604" fmla="*/ 1071154 h 2526906"/>
                <a:gd name="connsiteX605" fmla="*/ 1555735 w 2554471"/>
                <a:gd name="connsiteY605" fmla="*/ 1071154 h 2526906"/>
                <a:gd name="connsiteX606" fmla="*/ 1555735 w 2554471"/>
                <a:gd name="connsiteY606" fmla="*/ 1071155 h 2526906"/>
                <a:gd name="connsiteX607" fmla="*/ 1555734 w 2554471"/>
                <a:gd name="connsiteY607" fmla="*/ 1071154 h 2526906"/>
                <a:gd name="connsiteX608" fmla="*/ 1555651 w 2554471"/>
                <a:gd name="connsiteY608" fmla="*/ 1071161 h 2526906"/>
                <a:gd name="connsiteX609" fmla="*/ 1554318 w 2554471"/>
                <a:gd name="connsiteY609" fmla="*/ 1082003 h 2526906"/>
                <a:gd name="connsiteX610" fmla="*/ 1573066 w 2554471"/>
                <a:gd name="connsiteY610" fmla="*/ 1105812 h 2526906"/>
                <a:gd name="connsiteX611" fmla="*/ 1586396 w 2554471"/>
                <a:gd name="connsiteY611" fmla="*/ 1113811 h 2526906"/>
                <a:gd name="connsiteX612" fmla="*/ 1629056 w 2554471"/>
                <a:gd name="connsiteY612" fmla="*/ 1170468 h 2526906"/>
                <a:gd name="connsiteX613" fmla="*/ 1568399 w 2554471"/>
                <a:gd name="connsiteY613" fmla="*/ 1225125 h 2526906"/>
                <a:gd name="connsiteX614" fmla="*/ 1533738 w 2554471"/>
                <a:gd name="connsiteY614" fmla="*/ 1219793 h 2526906"/>
                <a:gd name="connsiteX615" fmla="*/ 1494411 w 2554471"/>
                <a:gd name="connsiteY615" fmla="*/ 1196464 h 2526906"/>
                <a:gd name="connsiteX616" fmla="*/ 1449086 w 2554471"/>
                <a:gd name="connsiteY616" fmla="*/ 1143806 h 2526906"/>
                <a:gd name="connsiteX617" fmla="*/ 1470415 w 2554471"/>
                <a:gd name="connsiteY617" fmla="*/ 1067821 h 2526906"/>
                <a:gd name="connsiteX618" fmla="*/ 1546404 w 2554471"/>
                <a:gd name="connsiteY618" fmla="*/ 1067821 h 2526906"/>
                <a:gd name="connsiteX619" fmla="*/ 1548831 w 2554471"/>
                <a:gd name="connsiteY619" fmla="*/ 1065798 h 2526906"/>
                <a:gd name="connsiteX620" fmla="*/ 1548153 w 2554471"/>
                <a:gd name="connsiteY620" fmla="*/ 1071404 h 2526906"/>
                <a:gd name="connsiteX621" fmla="*/ 1548206 w 2554471"/>
                <a:gd name="connsiteY621" fmla="*/ 1071397 h 2526906"/>
                <a:gd name="connsiteX622" fmla="*/ 1548915 w 2554471"/>
                <a:gd name="connsiteY622" fmla="*/ 1065729 h 2526906"/>
                <a:gd name="connsiteX623" fmla="*/ 1548831 w 2554471"/>
                <a:gd name="connsiteY623" fmla="*/ 1065798 h 2526906"/>
                <a:gd name="connsiteX624" fmla="*/ 1549070 w 2554471"/>
                <a:gd name="connsiteY624" fmla="*/ 1063822 h 2526906"/>
                <a:gd name="connsiteX625" fmla="*/ 1549554 w 2554471"/>
                <a:gd name="connsiteY625" fmla="*/ 1064064 h 2526906"/>
                <a:gd name="connsiteX626" fmla="*/ 1537561 w 2554471"/>
                <a:gd name="connsiteY626" fmla="*/ 1036035 h 2526906"/>
                <a:gd name="connsiteX627" fmla="*/ 1562401 w 2554471"/>
                <a:gd name="connsiteY627" fmla="*/ 977171 h 2526906"/>
                <a:gd name="connsiteX628" fmla="*/ 1616725 w 2554471"/>
                <a:gd name="connsiteY628" fmla="*/ 956341 h 2526906"/>
                <a:gd name="connsiteX629" fmla="*/ 917178 w 2554471"/>
                <a:gd name="connsiteY629" fmla="*/ 947173 h 2526906"/>
                <a:gd name="connsiteX630" fmla="*/ 979835 w 2554471"/>
                <a:gd name="connsiteY630" fmla="*/ 1008495 h 2526906"/>
                <a:gd name="connsiteX631" fmla="*/ 940507 w 2554471"/>
                <a:gd name="connsiteY631" fmla="*/ 1095143 h 2526906"/>
                <a:gd name="connsiteX632" fmla="*/ 890514 w 2554471"/>
                <a:gd name="connsiteY632" fmla="*/ 1091144 h 2526906"/>
                <a:gd name="connsiteX633" fmla="*/ 863185 w 2554471"/>
                <a:gd name="connsiteY633" fmla="*/ 1054488 h 2526906"/>
                <a:gd name="connsiteX634" fmla="*/ 846522 w 2554471"/>
                <a:gd name="connsiteY634" fmla="*/ 981834 h 2526906"/>
                <a:gd name="connsiteX635" fmla="*/ 917178 w 2554471"/>
                <a:gd name="connsiteY635" fmla="*/ 947173 h 2526906"/>
                <a:gd name="connsiteX636" fmla="*/ 1900175 w 2554471"/>
                <a:gd name="connsiteY636" fmla="*/ 940634 h 2526906"/>
                <a:gd name="connsiteX637" fmla="*/ 1918338 w 2554471"/>
                <a:gd name="connsiteY637" fmla="*/ 952508 h 2526906"/>
                <a:gd name="connsiteX638" fmla="*/ 1970997 w 2554471"/>
                <a:gd name="connsiteY638" fmla="*/ 987834 h 2526906"/>
                <a:gd name="connsiteX639" fmla="*/ 1983660 w 2554471"/>
                <a:gd name="connsiteY639" fmla="*/ 1000499 h 2526906"/>
                <a:gd name="connsiteX640" fmla="*/ 1896342 w 2554471"/>
                <a:gd name="connsiteY640" fmla="*/ 1075152 h 2526906"/>
                <a:gd name="connsiteX641" fmla="*/ 1824354 w 2554471"/>
                <a:gd name="connsiteY641" fmla="*/ 1011165 h 2526906"/>
                <a:gd name="connsiteX642" fmla="*/ 1839684 w 2554471"/>
                <a:gd name="connsiteY642" fmla="*/ 976504 h 2526906"/>
                <a:gd name="connsiteX643" fmla="*/ 1841684 w 2554471"/>
                <a:gd name="connsiteY643" fmla="*/ 948508 h 2526906"/>
                <a:gd name="connsiteX644" fmla="*/ 1900175 w 2554471"/>
                <a:gd name="connsiteY644" fmla="*/ 940634 h 2526906"/>
                <a:gd name="connsiteX645" fmla="*/ 1162770 w 2554471"/>
                <a:gd name="connsiteY645" fmla="*/ 898016 h 2526906"/>
                <a:gd name="connsiteX646" fmla="*/ 1229792 w 2554471"/>
                <a:gd name="connsiteY646" fmla="*/ 926512 h 2526906"/>
                <a:gd name="connsiteX647" fmla="*/ 1245122 w 2554471"/>
                <a:gd name="connsiteY647" fmla="*/ 1035826 h 2526906"/>
                <a:gd name="connsiteX648" fmla="*/ 1172466 w 2554471"/>
                <a:gd name="connsiteY648" fmla="*/ 1064490 h 2526906"/>
                <a:gd name="connsiteX649" fmla="*/ 1169133 w 2554471"/>
                <a:gd name="connsiteY649" fmla="*/ 1064490 h 2526906"/>
                <a:gd name="connsiteX650" fmla="*/ 1086481 w 2554471"/>
                <a:gd name="connsiteY650" fmla="*/ 983836 h 2526906"/>
                <a:gd name="connsiteX651" fmla="*/ 1139138 w 2554471"/>
                <a:gd name="connsiteY651" fmla="*/ 906514 h 2526906"/>
                <a:gd name="connsiteX652" fmla="*/ 1162770 w 2554471"/>
                <a:gd name="connsiteY652" fmla="*/ 898016 h 2526906"/>
                <a:gd name="connsiteX653" fmla="*/ 1420622 w 2554471"/>
                <a:gd name="connsiteY653" fmla="*/ 874989 h 2526906"/>
                <a:gd name="connsiteX654" fmla="*/ 1447085 w 2554471"/>
                <a:gd name="connsiteY654" fmla="*/ 879187 h 2526906"/>
                <a:gd name="connsiteX655" fmla="*/ 1541738 w 2554471"/>
                <a:gd name="connsiteY655" fmla="*/ 954506 h 2526906"/>
                <a:gd name="connsiteX656" fmla="*/ 1545069 w 2554471"/>
                <a:gd name="connsiteY656" fmla="*/ 958505 h 2526906"/>
                <a:gd name="connsiteX657" fmla="*/ 1466416 w 2554471"/>
                <a:gd name="connsiteY657" fmla="*/ 1031161 h 2526906"/>
                <a:gd name="connsiteX658" fmla="*/ 1373098 w 2554471"/>
                <a:gd name="connsiteY658" fmla="*/ 922511 h 2526906"/>
                <a:gd name="connsiteX659" fmla="*/ 1420622 w 2554471"/>
                <a:gd name="connsiteY659" fmla="*/ 874989 h 2526906"/>
                <a:gd name="connsiteX660" fmla="*/ 2126305 w 2554471"/>
                <a:gd name="connsiteY660" fmla="*/ 864521 h 2526906"/>
                <a:gd name="connsiteX661" fmla="*/ 2171632 w 2554471"/>
                <a:gd name="connsiteY661" fmla="*/ 900516 h 2526906"/>
                <a:gd name="connsiteX662" fmla="*/ 2129638 w 2554471"/>
                <a:gd name="connsiteY662" fmla="*/ 954507 h 2526906"/>
                <a:gd name="connsiteX663" fmla="*/ 2099643 w 2554471"/>
                <a:gd name="connsiteY663" fmla="*/ 959840 h 2526906"/>
                <a:gd name="connsiteX664" fmla="*/ 2063648 w 2554471"/>
                <a:gd name="connsiteY664" fmla="*/ 956507 h 2526906"/>
                <a:gd name="connsiteX665" fmla="*/ 2078313 w 2554471"/>
                <a:gd name="connsiteY665" fmla="*/ 933177 h 2526906"/>
                <a:gd name="connsiteX666" fmla="*/ 2090977 w 2554471"/>
                <a:gd name="connsiteY666" fmla="*/ 892517 h 2526906"/>
                <a:gd name="connsiteX667" fmla="*/ 2126305 w 2554471"/>
                <a:gd name="connsiteY667" fmla="*/ 864521 h 2526906"/>
                <a:gd name="connsiteX668" fmla="*/ 1722040 w 2554471"/>
                <a:gd name="connsiteY668" fmla="*/ 854439 h 2526906"/>
                <a:gd name="connsiteX669" fmla="*/ 1737703 w 2554471"/>
                <a:gd name="connsiteY669" fmla="*/ 863855 h 2526906"/>
                <a:gd name="connsiteX670" fmla="*/ 1803692 w 2554471"/>
                <a:gd name="connsiteY670" fmla="*/ 918512 h 2526906"/>
                <a:gd name="connsiteX671" fmla="*/ 1821023 w 2554471"/>
                <a:gd name="connsiteY671" fmla="*/ 947840 h 2526906"/>
                <a:gd name="connsiteX672" fmla="*/ 1741036 w 2554471"/>
                <a:gd name="connsiteY672" fmla="*/ 1009162 h 2526906"/>
                <a:gd name="connsiteX673" fmla="*/ 1672381 w 2554471"/>
                <a:gd name="connsiteY673" fmla="*/ 964505 h 2526906"/>
                <a:gd name="connsiteX674" fmla="*/ 1704376 w 2554471"/>
                <a:gd name="connsiteY674" fmla="*/ 856522 h 2526906"/>
                <a:gd name="connsiteX675" fmla="*/ 1722040 w 2554471"/>
                <a:gd name="connsiteY675" fmla="*/ 854439 h 2526906"/>
                <a:gd name="connsiteX676" fmla="*/ 1039155 w 2554471"/>
                <a:gd name="connsiteY676" fmla="*/ 808229 h 2526906"/>
                <a:gd name="connsiteX677" fmla="*/ 1081148 w 2554471"/>
                <a:gd name="connsiteY677" fmla="*/ 843192 h 2526906"/>
                <a:gd name="connsiteX678" fmla="*/ 1086481 w 2554471"/>
                <a:gd name="connsiteY678" fmla="*/ 918514 h 2526906"/>
                <a:gd name="connsiteX679" fmla="*/ 1081815 w 2554471"/>
                <a:gd name="connsiteY679" fmla="*/ 926513 h 2526906"/>
                <a:gd name="connsiteX680" fmla="*/ 1010493 w 2554471"/>
                <a:gd name="connsiteY680" fmla="*/ 985836 h 2526906"/>
                <a:gd name="connsiteX681" fmla="*/ 1001828 w 2554471"/>
                <a:gd name="connsiteY681" fmla="*/ 983836 h 2526906"/>
                <a:gd name="connsiteX682" fmla="*/ 950504 w 2554471"/>
                <a:gd name="connsiteY682" fmla="*/ 919847 h 2526906"/>
                <a:gd name="connsiteX683" fmla="*/ 941172 w 2554471"/>
                <a:gd name="connsiteY683" fmla="*/ 894518 h 2526906"/>
                <a:gd name="connsiteX684" fmla="*/ 1018493 w 2554471"/>
                <a:gd name="connsiteY684" fmla="*/ 810530 h 2526906"/>
                <a:gd name="connsiteX685" fmla="*/ 1039155 w 2554471"/>
                <a:gd name="connsiteY685" fmla="*/ 808229 h 2526906"/>
                <a:gd name="connsiteX686" fmla="*/ 1297029 w 2554471"/>
                <a:gd name="connsiteY686" fmla="*/ 795032 h 2526906"/>
                <a:gd name="connsiteX687" fmla="*/ 1325774 w 2554471"/>
                <a:gd name="connsiteY687" fmla="*/ 804530 h 2526906"/>
                <a:gd name="connsiteX688" fmla="*/ 1375767 w 2554471"/>
                <a:gd name="connsiteY688" fmla="*/ 854522 h 2526906"/>
                <a:gd name="connsiteX689" fmla="*/ 1379098 w 2554471"/>
                <a:gd name="connsiteY689" fmla="*/ 867852 h 2526906"/>
                <a:gd name="connsiteX690" fmla="*/ 1356436 w 2554471"/>
                <a:gd name="connsiteY690" fmla="*/ 933174 h 2526906"/>
                <a:gd name="connsiteX691" fmla="*/ 1346437 w 2554471"/>
                <a:gd name="connsiteY691" fmla="*/ 941173 h 2526906"/>
                <a:gd name="connsiteX692" fmla="*/ 1328440 w 2554471"/>
                <a:gd name="connsiteY692" fmla="*/ 940506 h 2526906"/>
                <a:gd name="connsiteX693" fmla="*/ 1281114 w 2554471"/>
                <a:gd name="connsiteY693" fmla="*/ 951172 h 2526906"/>
                <a:gd name="connsiteX694" fmla="*/ 1235788 w 2554471"/>
                <a:gd name="connsiteY694" fmla="*/ 854522 h 2526906"/>
                <a:gd name="connsiteX695" fmla="*/ 1267783 w 2554471"/>
                <a:gd name="connsiteY695" fmla="*/ 802530 h 2526906"/>
                <a:gd name="connsiteX696" fmla="*/ 1297029 w 2554471"/>
                <a:gd name="connsiteY696" fmla="*/ 795032 h 2526906"/>
                <a:gd name="connsiteX697" fmla="*/ 1533404 w 2554471"/>
                <a:gd name="connsiteY697" fmla="*/ 780452 h 2526906"/>
                <a:gd name="connsiteX698" fmla="*/ 1589728 w 2554471"/>
                <a:gd name="connsiteY698" fmla="*/ 812530 h 2526906"/>
                <a:gd name="connsiteX699" fmla="*/ 1627723 w 2554471"/>
                <a:gd name="connsiteY699" fmla="*/ 848523 h 2526906"/>
                <a:gd name="connsiteX700" fmla="*/ 1636388 w 2554471"/>
                <a:gd name="connsiteY700" fmla="*/ 874519 h 2526906"/>
                <a:gd name="connsiteX701" fmla="*/ 1587062 w 2554471"/>
                <a:gd name="connsiteY701" fmla="*/ 930510 h 2526906"/>
                <a:gd name="connsiteX702" fmla="*/ 1539071 w 2554471"/>
                <a:gd name="connsiteY702" fmla="*/ 923845 h 2526906"/>
                <a:gd name="connsiteX703" fmla="*/ 1471748 w 2554471"/>
                <a:gd name="connsiteY703" fmla="*/ 861189 h 2526906"/>
                <a:gd name="connsiteX704" fmla="*/ 1477081 w 2554471"/>
                <a:gd name="connsiteY704" fmla="*/ 807864 h 2526906"/>
                <a:gd name="connsiteX705" fmla="*/ 1533404 w 2554471"/>
                <a:gd name="connsiteY705" fmla="*/ 780452 h 2526906"/>
                <a:gd name="connsiteX706" fmla="*/ 2214956 w 2554471"/>
                <a:gd name="connsiteY706" fmla="*/ 757872 h 2526906"/>
                <a:gd name="connsiteX707" fmla="*/ 2243618 w 2554471"/>
                <a:gd name="connsiteY707" fmla="*/ 786533 h 2526906"/>
                <a:gd name="connsiteX708" fmla="*/ 2158298 w 2554471"/>
                <a:gd name="connsiteY708" fmla="*/ 849856 h 2526906"/>
                <a:gd name="connsiteX709" fmla="*/ 2151634 w 2554471"/>
                <a:gd name="connsiteY709" fmla="*/ 841192 h 2526906"/>
                <a:gd name="connsiteX710" fmla="*/ 2214956 w 2554471"/>
                <a:gd name="connsiteY710" fmla="*/ 757872 h 2526906"/>
                <a:gd name="connsiteX711" fmla="*/ 1827521 w 2554471"/>
                <a:gd name="connsiteY711" fmla="*/ 757206 h 2526906"/>
                <a:gd name="connsiteX712" fmla="*/ 1885011 w 2554471"/>
                <a:gd name="connsiteY712" fmla="*/ 793868 h 2526906"/>
                <a:gd name="connsiteX713" fmla="*/ 1937670 w 2554471"/>
                <a:gd name="connsiteY713" fmla="*/ 843859 h 2526906"/>
                <a:gd name="connsiteX714" fmla="*/ 1988993 w 2554471"/>
                <a:gd name="connsiteY714" fmla="*/ 836528 h 2526906"/>
                <a:gd name="connsiteX715" fmla="*/ 2013657 w 2554471"/>
                <a:gd name="connsiteY715" fmla="*/ 833195 h 2526906"/>
                <a:gd name="connsiteX716" fmla="*/ 2062981 w 2554471"/>
                <a:gd name="connsiteY716" fmla="*/ 894519 h 2526906"/>
                <a:gd name="connsiteX717" fmla="*/ 1986994 w 2554471"/>
                <a:gd name="connsiteY717" fmla="*/ 967174 h 2526906"/>
                <a:gd name="connsiteX718" fmla="*/ 1934337 w 2554471"/>
                <a:gd name="connsiteY718" fmla="*/ 937179 h 2526906"/>
                <a:gd name="connsiteX719" fmla="*/ 1924338 w 2554471"/>
                <a:gd name="connsiteY719" fmla="*/ 894519 h 2526906"/>
                <a:gd name="connsiteX720" fmla="*/ 1927671 w 2554471"/>
                <a:gd name="connsiteY720" fmla="*/ 853858 h 2526906"/>
                <a:gd name="connsiteX721" fmla="*/ 1896343 w 2554471"/>
                <a:gd name="connsiteY721" fmla="*/ 907848 h 2526906"/>
                <a:gd name="connsiteX722" fmla="*/ 1810358 w 2554471"/>
                <a:gd name="connsiteY722" fmla="*/ 900518 h 2526906"/>
                <a:gd name="connsiteX723" fmla="*/ 1759032 w 2554471"/>
                <a:gd name="connsiteY723" fmla="*/ 852525 h 2526906"/>
                <a:gd name="connsiteX724" fmla="*/ 1761032 w 2554471"/>
                <a:gd name="connsiteY724" fmla="*/ 774538 h 2526906"/>
                <a:gd name="connsiteX725" fmla="*/ 1827521 w 2554471"/>
                <a:gd name="connsiteY725" fmla="*/ 757206 h 2526906"/>
                <a:gd name="connsiteX726" fmla="*/ 2087645 w 2554471"/>
                <a:gd name="connsiteY726" fmla="*/ 740540 h 2526906"/>
                <a:gd name="connsiteX727" fmla="*/ 2140302 w 2554471"/>
                <a:gd name="connsiteY727" fmla="*/ 805196 h 2526906"/>
                <a:gd name="connsiteX728" fmla="*/ 2093644 w 2554471"/>
                <a:gd name="connsiteY728" fmla="*/ 856521 h 2526906"/>
                <a:gd name="connsiteX729" fmla="*/ 2047651 w 2554471"/>
                <a:gd name="connsiteY729" fmla="*/ 841857 h 2526906"/>
                <a:gd name="connsiteX730" fmla="*/ 2018323 w 2554471"/>
                <a:gd name="connsiteY730" fmla="*/ 752539 h 2526906"/>
                <a:gd name="connsiteX731" fmla="*/ 2024989 w 2554471"/>
                <a:gd name="connsiteY731" fmla="*/ 745873 h 2526906"/>
                <a:gd name="connsiteX732" fmla="*/ 2087645 w 2554471"/>
                <a:gd name="connsiteY732" fmla="*/ 740540 h 2526906"/>
                <a:gd name="connsiteX733" fmla="*/ 1146471 w 2554471"/>
                <a:gd name="connsiteY733" fmla="*/ 712965 h 2526906"/>
                <a:gd name="connsiteX734" fmla="*/ 1198462 w 2554471"/>
                <a:gd name="connsiteY734" fmla="*/ 736544 h 2526906"/>
                <a:gd name="connsiteX735" fmla="*/ 1208461 w 2554471"/>
                <a:gd name="connsiteY735" fmla="*/ 747875 h 2526906"/>
                <a:gd name="connsiteX736" fmla="*/ 1221125 w 2554471"/>
                <a:gd name="connsiteY736" fmla="*/ 829196 h 2526906"/>
                <a:gd name="connsiteX737" fmla="*/ 1213128 w 2554471"/>
                <a:gd name="connsiteY737" fmla="*/ 855191 h 2526906"/>
                <a:gd name="connsiteX738" fmla="*/ 1189797 w 2554471"/>
                <a:gd name="connsiteY738" fmla="*/ 871190 h 2526906"/>
                <a:gd name="connsiteX739" fmla="*/ 1097812 w 2554471"/>
                <a:gd name="connsiteY739" fmla="*/ 829196 h 2526906"/>
                <a:gd name="connsiteX740" fmla="*/ 1093812 w 2554471"/>
                <a:gd name="connsiteY740" fmla="*/ 824530 h 2526906"/>
                <a:gd name="connsiteX741" fmla="*/ 1088479 w 2554471"/>
                <a:gd name="connsiteY741" fmla="*/ 741875 h 2526906"/>
                <a:gd name="connsiteX742" fmla="*/ 1146471 w 2554471"/>
                <a:gd name="connsiteY742" fmla="*/ 712965 h 2526906"/>
                <a:gd name="connsiteX743" fmla="*/ 1411094 w 2554471"/>
                <a:gd name="connsiteY743" fmla="*/ 708549 h 2526906"/>
                <a:gd name="connsiteX744" fmla="*/ 1473084 w 2554471"/>
                <a:gd name="connsiteY744" fmla="*/ 771872 h 2526906"/>
                <a:gd name="connsiteX745" fmla="*/ 1452419 w 2554471"/>
                <a:gd name="connsiteY745" fmla="*/ 817197 h 2526906"/>
                <a:gd name="connsiteX746" fmla="*/ 1448420 w 2554471"/>
                <a:gd name="connsiteY746" fmla="*/ 853192 h 2526906"/>
                <a:gd name="connsiteX747" fmla="*/ 1375099 w 2554471"/>
                <a:gd name="connsiteY747" fmla="*/ 825863 h 2526906"/>
                <a:gd name="connsiteX748" fmla="*/ 1335772 w 2554471"/>
                <a:gd name="connsiteY748" fmla="*/ 783202 h 2526906"/>
                <a:gd name="connsiteX749" fmla="*/ 1334438 w 2554471"/>
                <a:gd name="connsiteY749" fmla="*/ 735211 h 2526906"/>
                <a:gd name="connsiteX750" fmla="*/ 1411094 w 2554471"/>
                <a:gd name="connsiteY750" fmla="*/ 708549 h 2526906"/>
                <a:gd name="connsiteX751" fmla="*/ 1620391 w 2554471"/>
                <a:gd name="connsiteY751" fmla="*/ 686551 h 2526906"/>
                <a:gd name="connsiteX752" fmla="*/ 1703044 w 2554471"/>
                <a:gd name="connsiteY752" fmla="*/ 733877 h 2526906"/>
                <a:gd name="connsiteX753" fmla="*/ 1731706 w 2554471"/>
                <a:gd name="connsiteY753" fmla="*/ 767871 h 2526906"/>
                <a:gd name="connsiteX754" fmla="*/ 1718376 w 2554471"/>
                <a:gd name="connsiteY754" fmla="*/ 825860 h 2526906"/>
                <a:gd name="connsiteX755" fmla="*/ 1691714 w 2554471"/>
                <a:gd name="connsiteY755" fmla="*/ 841857 h 2526906"/>
                <a:gd name="connsiteX756" fmla="*/ 1621058 w 2554471"/>
                <a:gd name="connsiteY756" fmla="*/ 805196 h 2526906"/>
                <a:gd name="connsiteX757" fmla="*/ 1585730 w 2554471"/>
                <a:gd name="connsiteY757" fmla="*/ 737874 h 2526906"/>
                <a:gd name="connsiteX758" fmla="*/ 1620391 w 2554471"/>
                <a:gd name="connsiteY758" fmla="*/ 686551 h 2526906"/>
                <a:gd name="connsiteX759" fmla="*/ 1892655 w 2554471"/>
                <a:gd name="connsiteY759" fmla="*/ 665253 h 2526906"/>
                <a:gd name="connsiteX760" fmla="*/ 1910341 w 2554471"/>
                <a:gd name="connsiteY760" fmla="*/ 666555 h 2526906"/>
                <a:gd name="connsiteX761" fmla="*/ 1972996 w 2554471"/>
                <a:gd name="connsiteY761" fmla="*/ 711879 h 2526906"/>
                <a:gd name="connsiteX762" fmla="*/ 2009657 w 2554471"/>
                <a:gd name="connsiteY762" fmla="*/ 753206 h 2526906"/>
                <a:gd name="connsiteX763" fmla="*/ 1969663 w 2554471"/>
                <a:gd name="connsiteY763" fmla="*/ 819195 h 2526906"/>
                <a:gd name="connsiteX764" fmla="*/ 1914340 w 2554471"/>
                <a:gd name="connsiteY764" fmla="*/ 797866 h 2526906"/>
                <a:gd name="connsiteX765" fmla="*/ 1875013 w 2554471"/>
                <a:gd name="connsiteY765" fmla="*/ 755872 h 2526906"/>
                <a:gd name="connsiteX766" fmla="*/ 1852349 w 2554471"/>
                <a:gd name="connsiteY766" fmla="*/ 697216 h 2526906"/>
                <a:gd name="connsiteX767" fmla="*/ 1892655 w 2554471"/>
                <a:gd name="connsiteY767" fmla="*/ 665253 h 2526906"/>
                <a:gd name="connsiteX768" fmla="*/ 2305525 w 2554471"/>
                <a:gd name="connsiteY768" fmla="*/ 657555 h 2526906"/>
                <a:gd name="connsiteX769" fmla="*/ 2316941 w 2554471"/>
                <a:gd name="connsiteY769" fmla="*/ 661887 h 2526906"/>
                <a:gd name="connsiteX770" fmla="*/ 2317607 w 2554471"/>
                <a:gd name="connsiteY770" fmla="*/ 683884 h 2526906"/>
                <a:gd name="connsiteX771" fmla="*/ 2244951 w 2554471"/>
                <a:gd name="connsiteY771" fmla="*/ 730542 h 2526906"/>
                <a:gd name="connsiteX772" fmla="*/ 2261614 w 2554471"/>
                <a:gd name="connsiteY772" fmla="*/ 689217 h 2526906"/>
                <a:gd name="connsiteX773" fmla="*/ 2293611 w 2554471"/>
                <a:gd name="connsiteY773" fmla="*/ 659221 h 2526906"/>
                <a:gd name="connsiteX774" fmla="*/ 2305525 w 2554471"/>
                <a:gd name="connsiteY774" fmla="*/ 657555 h 2526906"/>
                <a:gd name="connsiteX775" fmla="*/ 1736058 w 2554471"/>
                <a:gd name="connsiteY775" fmla="*/ 619124 h 2526906"/>
                <a:gd name="connsiteX776" fmla="*/ 1806359 w 2554471"/>
                <a:gd name="connsiteY776" fmla="*/ 678552 h 2526906"/>
                <a:gd name="connsiteX777" fmla="*/ 1821688 w 2554471"/>
                <a:gd name="connsiteY777" fmla="*/ 709213 h 2526906"/>
                <a:gd name="connsiteX778" fmla="*/ 1785694 w 2554471"/>
                <a:gd name="connsiteY778" fmla="*/ 741874 h 2526906"/>
                <a:gd name="connsiteX779" fmla="*/ 1759033 w 2554471"/>
                <a:gd name="connsiteY779" fmla="*/ 742541 h 2526906"/>
                <a:gd name="connsiteX780" fmla="*/ 1696377 w 2554471"/>
                <a:gd name="connsiteY780" fmla="*/ 627895 h 2526906"/>
                <a:gd name="connsiteX781" fmla="*/ 1736058 w 2554471"/>
                <a:gd name="connsiteY781" fmla="*/ 619124 h 2526906"/>
                <a:gd name="connsiteX782" fmla="*/ 2179836 w 2554471"/>
                <a:gd name="connsiteY782" fmla="*/ 617938 h 2526906"/>
                <a:gd name="connsiteX783" fmla="*/ 2185627 w 2554471"/>
                <a:gd name="connsiteY783" fmla="*/ 619228 h 2526906"/>
                <a:gd name="connsiteX784" fmla="*/ 2237620 w 2554471"/>
                <a:gd name="connsiteY784" fmla="*/ 687218 h 2526906"/>
                <a:gd name="connsiteX785" fmla="*/ 2163631 w 2554471"/>
                <a:gd name="connsiteY785" fmla="*/ 756541 h 2526906"/>
                <a:gd name="connsiteX786" fmla="*/ 2100974 w 2554471"/>
                <a:gd name="connsiteY786" fmla="*/ 693218 h 2526906"/>
                <a:gd name="connsiteX787" fmla="*/ 2104307 w 2554471"/>
                <a:gd name="connsiteY787" fmla="*/ 669888 h 2526906"/>
                <a:gd name="connsiteX788" fmla="*/ 2134302 w 2554471"/>
                <a:gd name="connsiteY788" fmla="*/ 645226 h 2526906"/>
                <a:gd name="connsiteX789" fmla="*/ 2156965 w 2554471"/>
                <a:gd name="connsiteY789" fmla="*/ 638560 h 2526906"/>
                <a:gd name="connsiteX790" fmla="*/ 2179836 w 2554471"/>
                <a:gd name="connsiteY790" fmla="*/ 617938 h 2526906"/>
                <a:gd name="connsiteX791" fmla="*/ 1272595 w 2554471"/>
                <a:gd name="connsiteY791" fmla="*/ 604867 h 2526906"/>
                <a:gd name="connsiteX792" fmla="*/ 1311778 w 2554471"/>
                <a:gd name="connsiteY792" fmla="*/ 635892 h 2526906"/>
                <a:gd name="connsiteX793" fmla="*/ 1330441 w 2554471"/>
                <a:gd name="connsiteY793" fmla="*/ 663890 h 2526906"/>
                <a:gd name="connsiteX794" fmla="*/ 1322442 w 2554471"/>
                <a:gd name="connsiteY794" fmla="*/ 715213 h 2526906"/>
                <a:gd name="connsiteX795" fmla="*/ 1301113 w 2554471"/>
                <a:gd name="connsiteY795" fmla="*/ 761874 h 2526906"/>
                <a:gd name="connsiteX796" fmla="*/ 1277783 w 2554471"/>
                <a:gd name="connsiteY796" fmla="*/ 782537 h 2526906"/>
                <a:gd name="connsiteX797" fmla="*/ 1199128 w 2554471"/>
                <a:gd name="connsiteY797" fmla="*/ 677886 h 2526906"/>
                <a:gd name="connsiteX798" fmla="*/ 1253786 w 2554471"/>
                <a:gd name="connsiteY798" fmla="*/ 605897 h 2526906"/>
                <a:gd name="connsiteX799" fmla="*/ 1272595 w 2554471"/>
                <a:gd name="connsiteY799" fmla="*/ 604867 h 2526906"/>
                <a:gd name="connsiteX800" fmla="*/ 1516576 w 2554471"/>
                <a:gd name="connsiteY800" fmla="*/ 602149 h 2526906"/>
                <a:gd name="connsiteX801" fmla="*/ 1539740 w 2554471"/>
                <a:gd name="connsiteY801" fmla="*/ 609897 h 2526906"/>
                <a:gd name="connsiteX802" fmla="*/ 1565069 w 2554471"/>
                <a:gd name="connsiteY802" fmla="*/ 631892 h 2526906"/>
                <a:gd name="connsiteX803" fmla="*/ 1573066 w 2554471"/>
                <a:gd name="connsiteY803" fmla="*/ 688551 h 2526906"/>
                <a:gd name="connsiteX804" fmla="*/ 1557070 w 2554471"/>
                <a:gd name="connsiteY804" fmla="*/ 734542 h 2526906"/>
                <a:gd name="connsiteX805" fmla="*/ 1523075 w 2554471"/>
                <a:gd name="connsiteY805" fmla="*/ 763870 h 2526906"/>
                <a:gd name="connsiteX806" fmla="*/ 1488413 w 2554471"/>
                <a:gd name="connsiteY806" fmla="*/ 745873 h 2526906"/>
                <a:gd name="connsiteX807" fmla="*/ 1479748 w 2554471"/>
                <a:gd name="connsiteY807" fmla="*/ 733208 h 2526906"/>
                <a:gd name="connsiteX808" fmla="*/ 1449752 w 2554471"/>
                <a:gd name="connsiteY808" fmla="*/ 691217 h 2526906"/>
                <a:gd name="connsiteX809" fmla="*/ 1494413 w 2554471"/>
                <a:gd name="connsiteY809" fmla="*/ 611897 h 2526906"/>
                <a:gd name="connsiteX810" fmla="*/ 1516576 w 2554471"/>
                <a:gd name="connsiteY810" fmla="*/ 602149 h 2526906"/>
                <a:gd name="connsiteX811" fmla="*/ 2024653 w 2554471"/>
                <a:gd name="connsiteY811" fmla="*/ 579486 h 2526906"/>
                <a:gd name="connsiteX812" fmla="*/ 2086309 w 2554471"/>
                <a:gd name="connsiteY812" fmla="*/ 636558 h 2526906"/>
                <a:gd name="connsiteX813" fmla="*/ 2090309 w 2554471"/>
                <a:gd name="connsiteY813" fmla="*/ 662555 h 2526906"/>
                <a:gd name="connsiteX814" fmla="*/ 2084310 w 2554471"/>
                <a:gd name="connsiteY814" fmla="*/ 692550 h 2526906"/>
                <a:gd name="connsiteX815" fmla="*/ 2008322 w 2554471"/>
                <a:gd name="connsiteY815" fmla="*/ 724545 h 2526906"/>
                <a:gd name="connsiteX816" fmla="*/ 1935001 w 2554471"/>
                <a:gd name="connsiteY816" fmla="*/ 647890 h 2526906"/>
                <a:gd name="connsiteX817" fmla="*/ 1945000 w 2554471"/>
                <a:gd name="connsiteY817" fmla="*/ 605897 h 2526906"/>
                <a:gd name="connsiteX818" fmla="*/ 2024653 w 2554471"/>
                <a:gd name="connsiteY818" fmla="*/ 579486 h 2526906"/>
                <a:gd name="connsiteX819" fmla="*/ 2369011 w 2554471"/>
                <a:gd name="connsiteY819" fmla="*/ 559571 h 2526906"/>
                <a:gd name="connsiteX820" fmla="*/ 2387591 w 2554471"/>
                <a:gd name="connsiteY820" fmla="*/ 563238 h 2526906"/>
                <a:gd name="connsiteX821" fmla="*/ 2392257 w 2554471"/>
                <a:gd name="connsiteY821" fmla="*/ 571903 h 2526906"/>
                <a:gd name="connsiteX822" fmla="*/ 2339599 w 2554471"/>
                <a:gd name="connsiteY822" fmla="*/ 616561 h 2526906"/>
                <a:gd name="connsiteX823" fmla="*/ 2333602 w 2554471"/>
                <a:gd name="connsiteY823" fmla="*/ 611230 h 2526906"/>
                <a:gd name="connsiteX824" fmla="*/ 2352931 w 2554471"/>
                <a:gd name="connsiteY824" fmla="*/ 565904 h 2526906"/>
                <a:gd name="connsiteX825" fmla="*/ 2369011 w 2554471"/>
                <a:gd name="connsiteY825" fmla="*/ 559571 h 2526906"/>
                <a:gd name="connsiteX826" fmla="*/ 1839019 w 2554471"/>
                <a:gd name="connsiteY826" fmla="*/ 545241 h 2526906"/>
                <a:gd name="connsiteX827" fmla="*/ 1911674 w 2554471"/>
                <a:gd name="connsiteY827" fmla="*/ 626563 h 2526906"/>
                <a:gd name="connsiteX828" fmla="*/ 1903009 w 2554471"/>
                <a:gd name="connsiteY828" fmla="*/ 641893 h 2526906"/>
                <a:gd name="connsiteX829" fmla="*/ 1851018 w 2554471"/>
                <a:gd name="connsiteY829" fmla="*/ 650559 h 2526906"/>
                <a:gd name="connsiteX830" fmla="*/ 1783696 w 2554471"/>
                <a:gd name="connsiteY830" fmla="*/ 587235 h 2526906"/>
                <a:gd name="connsiteX831" fmla="*/ 1839019 w 2554471"/>
                <a:gd name="connsiteY831" fmla="*/ 545241 h 2526906"/>
                <a:gd name="connsiteX832" fmla="*/ 1636303 w 2554471"/>
                <a:gd name="connsiteY832" fmla="*/ 527995 h 2526906"/>
                <a:gd name="connsiteX833" fmla="*/ 1678379 w 2554471"/>
                <a:gd name="connsiteY833" fmla="*/ 550574 h 2526906"/>
                <a:gd name="connsiteX834" fmla="*/ 1697043 w 2554471"/>
                <a:gd name="connsiteY834" fmla="*/ 627230 h 2526906"/>
                <a:gd name="connsiteX835" fmla="*/ 1679712 w 2554471"/>
                <a:gd name="connsiteY835" fmla="*/ 641893 h 2526906"/>
                <a:gd name="connsiteX836" fmla="*/ 1593727 w 2554471"/>
                <a:gd name="connsiteY836" fmla="*/ 640560 h 2526906"/>
                <a:gd name="connsiteX837" fmla="*/ 1575731 w 2554471"/>
                <a:gd name="connsiteY837" fmla="*/ 612565 h 2526906"/>
                <a:gd name="connsiteX838" fmla="*/ 1591727 w 2554471"/>
                <a:gd name="connsiteY838" fmla="*/ 537909 h 2526906"/>
                <a:gd name="connsiteX839" fmla="*/ 1636303 w 2554471"/>
                <a:gd name="connsiteY839" fmla="*/ 527995 h 2526906"/>
                <a:gd name="connsiteX840" fmla="*/ 2246950 w 2554471"/>
                <a:gd name="connsiteY840" fmla="*/ 523245 h 2526906"/>
                <a:gd name="connsiteX841" fmla="*/ 2312940 w 2554471"/>
                <a:gd name="connsiteY841" fmla="*/ 589234 h 2526906"/>
                <a:gd name="connsiteX842" fmla="*/ 2274945 w 2554471"/>
                <a:gd name="connsiteY842" fmla="*/ 642560 h 2526906"/>
                <a:gd name="connsiteX843" fmla="*/ 2220954 w 2554471"/>
                <a:gd name="connsiteY843" fmla="*/ 618564 h 2526906"/>
                <a:gd name="connsiteX844" fmla="*/ 2235619 w 2554471"/>
                <a:gd name="connsiteY844" fmla="*/ 527911 h 2526906"/>
                <a:gd name="connsiteX845" fmla="*/ 2246950 w 2554471"/>
                <a:gd name="connsiteY845" fmla="*/ 523245 h 2526906"/>
                <a:gd name="connsiteX846" fmla="*/ 1400012 w 2554471"/>
                <a:gd name="connsiteY846" fmla="*/ 519996 h 2526906"/>
                <a:gd name="connsiteX847" fmla="*/ 1431092 w 2554471"/>
                <a:gd name="connsiteY847" fmla="*/ 540576 h 2526906"/>
                <a:gd name="connsiteX848" fmla="*/ 1449755 w 2554471"/>
                <a:gd name="connsiteY848" fmla="*/ 564571 h 2526906"/>
                <a:gd name="connsiteX849" fmla="*/ 1443089 w 2554471"/>
                <a:gd name="connsiteY849" fmla="*/ 620564 h 2526906"/>
                <a:gd name="connsiteX850" fmla="*/ 1425092 w 2554471"/>
                <a:gd name="connsiteY850" fmla="*/ 657891 h 2526906"/>
                <a:gd name="connsiteX851" fmla="*/ 1381765 w 2554471"/>
                <a:gd name="connsiteY851" fmla="*/ 687220 h 2526906"/>
                <a:gd name="connsiteX852" fmla="*/ 1372432 w 2554471"/>
                <a:gd name="connsiteY852" fmla="*/ 685886 h 2526906"/>
                <a:gd name="connsiteX853" fmla="*/ 1317108 w 2554471"/>
                <a:gd name="connsiteY853" fmla="*/ 589235 h 2526906"/>
                <a:gd name="connsiteX854" fmla="*/ 1362435 w 2554471"/>
                <a:gd name="connsiteY854" fmla="*/ 523913 h 2526906"/>
                <a:gd name="connsiteX855" fmla="*/ 1400012 w 2554471"/>
                <a:gd name="connsiteY855" fmla="*/ 519996 h 2526906"/>
                <a:gd name="connsiteX856" fmla="*/ 2109340 w 2554471"/>
                <a:gd name="connsiteY856" fmla="*/ 481773 h 2526906"/>
                <a:gd name="connsiteX857" fmla="*/ 2136971 w 2554471"/>
                <a:gd name="connsiteY857" fmla="*/ 492584 h 2526906"/>
                <a:gd name="connsiteX858" fmla="*/ 2184298 w 2554471"/>
                <a:gd name="connsiteY858" fmla="*/ 550575 h 2526906"/>
                <a:gd name="connsiteX859" fmla="*/ 2170299 w 2554471"/>
                <a:gd name="connsiteY859" fmla="*/ 594569 h 2526906"/>
                <a:gd name="connsiteX860" fmla="*/ 2101643 w 2554471"/>
                <a:gd name="connsiteY860" fmla="*/ 609899 h 2526906"/>
                <a:gd name="connsiteX861" fmla="*/ 2042319 w 2554471"/>
                <a:gd name="connsiteY861" fmla="*/ 551908 h 2526906"/>
                <a:gd name="connsiteX862" fmla="*/ 2036319 w 2554471"/>
                <a:gd name="connsiteY862" fmla="*/ 526579 h 2526906"/>
                <a:gd name="connsiteX863" fmla="*/ 2109340 w 2554471"/>
                <a:gd name="connsiteY863" fmla="*/ 481773 h 2526906"/>
                <a:gd name="connsiteX864" fmla="*/ 2432253 w 2554471"/>
                <a:gd name="connsiteY864" fmla="*/ 463921 h 2526906"/>
                <a:gd name="connsiteX865" fmla="*/ 2440919 w 2554471"/>
                <a:gd name="connsiteY865" fmla="*/ 472587 h 2526906"/>
                <a:gd name="connsiteX866" fmla="*/ 2410256 w 2554471"/>
                <a:gd name="connsiteY866" fmla="*/ 517244 h 2526906"/>
                <a:gd name="connsiteX867" fmla="*/ 2402923 w 2554471"/>
                <a:gd name="connsiteY867" fmla="*/ 507914 h 2526906"/>
                <a:gd name="connsiteX868" fmla="*/ 2432253 w 2554471"/>
                <a:gd name="connsiteY868" fmla="*/ 463921 h 2526906"/>
                <a:gd name="connsiteX869" fmla="*/ 1749066 w 2554471"/>
                <a:gd name="connsiteY869" fmla="*/ 452581 h 2526906"/>
                <a:gd name="connsiteX870" fmla="*/ 1781030 w 2554471"/>
                <a:gd name="connsiteY870" fmla="*/ 475921 h 2526906"/>
                <a:gd name="connsiteX871" fmla="*/ 1781696 w 2554471"/>
                <a:gd name="connsiteY871" fmla="*/ 544578 h 2526906"/>
                <a:gd name="connsiteX872" fmla="*/ 1761699 w 2554471"/>
                <a:gd name="connsiteY872" fmla="*/ 578573 h 2526906"/>
                <a:gd name="connsiteX873" fmla="*/ 1749702 w 2554471"/>
                <a:gd name="connsiteY873" fmla="*/ 589903 h 2526906"/>
                <a:gd name="connsiteX874" fmla="*/ 1676381 w 2554471"/>
                <a:gd name="connsiteY874" fmla="*/ 515249 h 2526906"/>
                <a:gd name="connsiteX875" fmla="*/ 1735037 w 2554471"/>
                <a:gd name="connsiteY875" fmla="*/ 456590 h 2526906"/>
                <a:gd name="connsiteX876" fmla="*/ 1749066 w 2554471"/>
                <a:gd name="connsiteY876" fmla="*/ 452581 h 2526906"/>
                <a:gd name="connsiteX877" fmla="*/ 1971259 w 2554471"/>
                <a:gd name="connsiteY877" fmla="*/ 450122 h 2526906"/>
                <a:gd name="connsiteX878" fmla="*/ 2035655 w 2554471"/>
                <a:gd name="connsiteY878" fmla="*/ 474588 h 2526906"/>
                <a:gd name="connsiteX879" fmla="*/ 2036988 w 2554471"/>
                <a:gd name="connsiteY879" fmla="*/ 487252 h 2526906"/>
                <a:gd name="connsiteX880" fmla="*/ 2007660 w 2554471"/>
                <a:gd name="connsiteY880" fmla="*/ 535912 h 2526906"/>
                <a:gd name="connsiteX881" fmla="*/ 1893010 w 2554471"/>
                <a:gd name="connsiteY881" fmla="*/ 547242 h 2526906"/>
                <a:gd name="connsiteX882" fmla="*/ 1891676 w 2554471"/>
                <a:gd name="connsiteY882" fmla="*/ 521913 h 2526906"/>
                <a:gd name="connsiteX883" fmla="*/ 1947669 w 2554471"/>
                <a:gd name="connsiteY883" fmla="*/ 453923 h 2526906"/>
                <a:gd name="connsiteX884" fmla="*/ 1971259 w 2554471"/>
                <a:gd name="connsiteY884" fmla="*/ 450122 h 2526906"/>
                <a:gd name="connsiteX885" fmla="*/ 2318459 w 2554471"/>
                <a:gd name="connsiteY885" fmla="*/ 450006 h 2526906"/>
                <a:gd name="connsiteX886" fmla="*/ 2334936 w 2554471"/>
                <a:gd name="connsiteY886" fmla="*/ 455256 h 2526906"/>
                <a:gd name="connsiteX887" fmla="*/ 2359598 w 2554471"/>
                <a:gd name="connsiteY887" fmla="*/ 467921 h 2526906"/>
                <a:gd name="connsiteX888" fmla="*/ 2385594 w 2554471"/>
                <a:gd name="connsiteY888" fmla="*/ 501915 h 2526906"/>
                <a:gd name="connsiteX889" fmla="*/ 2344935 w 2554471"/>
                <a:gd name="connsiteY889" fmla="*/ 543240 h 2526906"/>
                <a:gd name="connsiteX890" fmla="*/ 2276279 w 2554471"/>
                <a:gd name="connsiteY890" fmla="*/ 473254 h 2526906"/>
                <a:gd name="connsiteX891" fmla="*/ 2318459 w 2554471"/>
                <a:gd name="connsiteY891" fmla="*/ 450006 h 2526906"/>
                <a:gd name="connsiteX892" fmla="*/ 1483996 w 2554471"/>
                <a:gd name="connsiteY892" fmla="*/ 439510 h 2526906"/>
                <a:gd name="connsiteX893" fmla="*/ 1543737 w 2554471"/>
                <a:gd name="connsiteY893" fmla="*/ 456590 h 2526906"/>
                <a:gd name="connsiteX894" fmla="*/ 1581728 w 2554471"/>
                <a:gd name="connsiteY894" fmla="*/ 508582 h 2526906"/>
                <a:gd name="connsiteX895" fmla="*/ 1577064 w 2554471"/>
                <a:gd name="connsiteY895" fmla="*/ 527913 h 2526906"/>
                <a:gd name="connsiteX896" fmla="*/ 1555733 w 2554471"/>
                <a:gd name="connsiteY896" fmla="*/ 560575 h 2526906"/>
                <a:gd name="connsiteX897" fmla="*/ 1536404 w 2554471"/>
                <a:gd name="connsiteY897" fmla="*/ 573905 h 2526906"/>
                <a:gd name="connsiteX898" fmla="*/ 1432422 w 2554471"/>
                <a:gd name="connsiteY898" fmla="*/ 507248 h 2526906"/>
                <a:gd name="connsiteX899" fmla="*/ 1431755 w 2554471"/>
                <a:gd name="connsiteY899" fmla="*/ 475920 h 2526906"/>
                <a:gd name="connsiteX900" fmla="*/ 1483996 w 2554471"/>
                <a:gd name="connsiteY900" fmla="*/ 439510 h 2526906"/>
                <a:gd name="connsiteX901" fmla="*/ 1860349 w 2554471"/>
                <a:gd name="connsiteY901" fmla="*/ 377271 h 2526906"/>
                <a:gd name="connsiteX902" fmla="*/ 1916340 w 2554471"/>
                <a:gd name="connsiteY902" fmla="*/ 425931 h 2526906"/>
                <a:gd name="connsiteX903" fmla="*/ 1899010 w 2554471"/>
                <a:gd name="connsiteY903" fmla="*/ 459260 h 2526906"/>
                <a:gd name="connsiteX904" fmla="*/ 1867682 w 2554471"/>
                <a:gd name="connsiteY904" fmla="*/ 511918 h 2526906"/>
                <a:gd name="connsiteX905" fmla="*/ 1849017 w 2554471"/>
                <a:gd name="connsiteY905" fmla="*/ 516584 h 2526906"/>
                <a:gd name="connsiteX906" fmla="*/ 1790360 w 2554471"/>
                <a:gd name="connsiteY906" fmla="*/ 451260 h 2526906"/>
                <a:gd name="connsiteX907" fmla="*/ 1788360 w 2554471"/>
                <a:gd name="connsiteY907" fmla="*/ 423265 h 2526906"/>
                <a:gd name="connsiteX908" fmla="*/ 1860349 w 2554471"/>
                <a:gd name="connsiteY908" fmla="*/ 377271 h 2526906"/>
                <a:gd name="connsiteX909" fmla="*/ 2394257 w 2554471"/>
                <a:gd name="connsiteY909" fmla="*/ 367272 h 2526906"/>
                <a:gd name="connsiteX910" fmla="*/ 2440917 w 2554471"/>
                <a:gd name="connsiteY910" fmla="*/ 397267 h 2526906"/>
                <a:gd name="connsiteX911" fmla="*/ 2380927 w 2554471"/>
                <a:gd name="connsiteY911" fmla="*/ 455923 h 2526906"/>
                <a:gd name="connsiteX912" fmla="*/ 2342267 w 2554471"/>
                <a:gd name="connsiteY912" fmla="*/ 427262 h 2526906"/>
                <a:gd name="connsiteX913" fmla="*/ 2394257 w 2554471"/>
                <a:gd name="connsiteY913" fmla="*/ 367272 h 2526906"/>
                <a:gd name="connsiteX914" fmla="*/ 1615048 w 2554471"/>
                <a:gd name="connsiteY914" fmla="*/ 352411 h 2526906"/>
                <a:gd name="connsiteX915" fmla="*/ 1650386 w 2554471"/>
                <a:gd name="connsiteY915" fmla="*/ 362607 h 2526906"/>
                <a:gd name="connsiteX916" fmla="*/ 1707043 w 2554471"/>
                <a:gd name="connsiteY916" fmla="*/ 429262 h 2526906"/>
                <a:gd name="connsiteX917" fmla="*/ 1697711 w 2554471"/>
                <a:gd name="connsiteY917" fmla="*/ 453924 h 2526906"/>
                <a:gd name="connsiteX918" fmla="*/ 1649053 w 2554471"/>
                <a:gd name="connsiteY918" fmla="*/ 493251 h 2526906"/>
                <a:gd name="connsiteX919" fmla="*/ 1597060 w 2554471"/>
                <a:gd name="connsiteY919" fmla="*/ 498583 h 2526906"/>
                <a:gd name="connsiteX920" fmla="*/ 1542403 w 2554471"/>
                <a:gd name="connsiteY920" fmla="*/ 411933 h 2526906"/>
                <a:gd name="connsiteX921" fmla="*/ 1615048 w 2554471"/>
                <a:gd name="connsiteY921" fmla="*/ 352411 h 2526906"/>
                <a:gd name="connsiteX922" fmla="*/ 2060149 w 2554471"/>
                <a:gd name="connsiteY922" fmla="*/ 352275 h 2526906"/>
                <a:gd name="connsiteX923" fmla="*/ 2096310 w 2554471"/>
                <a:gd name="connsiteY923" fmla="*/ 355940 h 2526906"/>
                <a:gd name="connsiteX924" fmla="*/ 2132971 w 2554471"/>
                <a:gd name="connsiteY924" fmla="*/ 387268 h 2526906"/>
                <a:gd name="connsiteX925" fmla="*/ 2124305 w 2554471"/>
                <a:gd name="connsiteY925" fmla="*/ 399267 h 2526906"/>
                <a:gd name="connsiteX926" fmla="*/ 2107642 w 2554471"/>
                <a:gd name="connsiteY926" fmla="*/ 430595 h 2526906"/>
                <a:gd name="connsiteX927" fmla="*/ 2068981 w 2554471"/>
                <a:gd name="connsiteY927" fmla="*/ 450594 h 2526906"/>
                <a:gd name="connsiteX928" fmla="*/ 2039652 w 2554471"/>
                <a:gd name="connsiteY928" fmla="*/ 429262 h 2526906"/>
                <a:gd name="connsiteX929" fmla="*/ 2028987 w 2554471"/>
                <a:gd name="connsiteY929" fmla="*/ 374605 h 2526906"/>
                <a:gd name="connsiteX930" fmla="*/ 2060149 w 2554471"/>
                <a:gd name="connsiteY930" fmla="*/ 352275 h 2526906"/>
                <a:gd name="connsiteX931" fmla="*/ 2500243 w 2554471"/>
                <a:gd name="connsiteY931" fmla="*/ 343276 h 2526906"/>
                <a:gd name="connsiteX932" fmla="*/ 2456914 w 2554471"/>
                <a:gd name="connsiteY932" fmla="*/ 421265 h 2526906"/>
                <a:gd name="connsiteX933" fmla="*/ 2500243 w 2554471"/>
                <a:gd name="connsiteY933" fmla="*/ 343276 h 2526906"/>
                <a:gd name="connsiteX934" fmla="*/ 2271613 w 2554471"/>
                <a:gd name="connsiteY934" fmla="*/ 319282 h 2526906"/>
                <a:gd name="connsiteX935" fmla="*/ 2339601 w 2554471"/>
                <a:gd name="connsiteY935" fmla="*/ 372606 h 2526906"/>
                <a:gd name="connsiteX936" fmla="*/ 2308273 w 2554471"/>
                <a:gd name="connsiteY936" fmla="*/ 426597 h 2526906"/>
                <a:gd name="connsiteX937" fmla="*/ 2262947 w 2554471"/>
                <a:gd name="connsiteY937" fmla="*/ 428597 h 2526906"/>
                <a:gd name="connsiteX938" fmla="*/ 2218287 w 2554471"/>
                <a:gd name="connsiteY938" fmla="*/ 371939 h 2526906"/>
                <a:gd name="connsiteX939" fmla="*/ 2271613 w 2554471"/>
                <a:gd name="connsiteY939" fmla="*/ 319282 h 2526906"/>
                <a:gd name="connsiteX940" fmla="*/ 1978327 w 2554471"/>
                <a:gd name="connsiteY940" fmla="*/ 293951 h 2526906"/>
                <a:gd name="connsiteX941" fmla="*/ 2027653 w 2554471"/>
                <a:gd name="connsiteY941" fmla="*/ 329945 h 2526906"/>
                <a:gd name="connsiteX942" fmla="*/ 2012988 w 2554471"/>
                <a:gd name="connsiteY942" fmla="*/ 364606 h 2526906"/>
                <a:gd name="connsiteX943" fmla="*/ 1997659 w 2554471"/>
                <a:gd name="connsiteY943" fmla="*/ 390601 h 2526906"/>
                <a:gd name="connsiteX944" fmla="*/ 1958331 w 2554471"/>
                <a:gd name="connsiteY944" fmla="*/ 423263 h 2526906"/>
                <a:gd name="connsiteX945" fmla="*/ 1923670 w 2554471"/>
                <a:gd name="connsiteY945" fmla="*/ 399267 h 2526906"/>
                <a:gd name="connsiteX946" fmla="*/ 1939669 w 2554471"/>
                <a:gd name="connsiteY946" fmla="*/ 311947 h 2526906"/>
                <a:gd name="connsiteX947" fmla="*/ 1978327 w 2554471"/>
                <a:gd name="connsiteY947" fmla="*/ 293951 h 2526906"/>
                <a:gd name="connsiteX948" fmla="*/ 1754368 w 2554471"/>
                <a:gd name="connsiteY948" fmla="*/ 283285 h 2526906"/>
                <a:gd name="connsiteX949" fmla="*/ 1827023 w 2554471"/>
                <a:gd name="connsiteY949" fmla="*/ 357941 h 2526906"/>
                <a:gd name="connsiteX950" fmla="*/ 1802359 w 2554471"/>
                <a:gd name="connsiteY950" fmla="*/ 381937 h 2526906"/>
                <a:gd name="connsiteX951" fmla="*/ 1757035 w 2554471"/>
                <a:gd name="connsiteY951" fmla="*/ 423264 h 2526906"/>
                <a:gd name="connsiteX952" fmla="*/ 1739037 w 2554471"/>
                <a:gd name="connsiteY952" fmla="*/ 426597 h 2526906"/>
                <a:gd name="connsiteX953" fmla="*/ 1709709 w 2554471"/>
                <a:gd name="connsiteY953" fmla="*/ 395936 h 2526906"/>
                <a:gd name="connsiteX954" fmla="*/ 1686380 w 2554471"/>
                <a:gd name="connsiteY954" fmla="*/ 363940 h 2526906"/>
                <a:gd name="connsiteX955" fmla="*/ 1701709 w 2554471"/>
                <a:gd name="connsiteY955" fmla="*/ 295951 h 2526906"/>
                <a:gd name="connsiteX956" fmla="*/ 1754368 w 2554471"/>
                <a:gd name="connsiteY956" fmla="*/ 283285 h 2526906"/>
                <a:gd name="connsiteX957" fmla="*/ 2169630 w 2554471"/>
                <a:gd name="connsiteY957" fmla="*/ 269290 h 2526906"/>
                <a:gd name="connsiteX958" fmla="*/ 2213624 w 2554471"/>
                <a:gd name="connsiteY958" fmla="*/ 297952 h 2526906"/>
                <a:gd name="connsiteX959" fmla="*/ 2206958 w 2554471"/>
                <a:gd name="connsiteY959" fmla="*/ 327280 h 2526906"/>
                <a:gd name="connsiteX960" fmla="*/ 2232287 w 2554471"/>
                <a:gd name="connsiteY960" fmla="*/ 429931 h 2526906"/>
                <a:gd name="connsiteX961" fmla="*/ 2242953 w 2554471"/>
                <a:gd name="connsiteY961" fmla="*/ 507253 h 2526906"/>
                <a:gd name="connsiteX962" fmla="*/ 2204958 w 2554471"/>
                <a:gd name="connsiteY962" fmla="*/ 516585 h 2526906"/>
                <a:gd name="connsiteX963" fmla="*/ 2140302 w 2554471"/>
                <a:gd name="connsiteY963" fmla="*/ 469925 h 2526906"/>
                <a:gd name="connsiteX964" fmla="*/ 2154299 w 2554471"/>
                <a:gd name="connsiteY964" fmla="*/ 406602 h 2526906"/>
                <a:gd name="connsiteX965" fmla="*/ 2173630 w 2554471"/>
                <a:gd name="connsiteY965" fmla="*/ 397936 h 2526906"/>
                <a:gd name="connsiteX966" fmla="*/ 2185627 w 2554471"/>
                <a:gd name="connsiteY966" fmla="*/ 385939 h 2526906"/>
                <a:gd name="connsiteX967" fmla="*/ 2170964 w 2554471"/>
                <a:gd name="connsiteY967" fmla="*/ 373274 h 2526906"/>
                <a:gd name="connsiteX968" fmla="*/ 2140302 w 2554471"/>
                <a:gd name="connsiteY968" fmla="*/ 359942 h 2526906"/>
                <a:gd name="connsiteX969" fmla="*/ 2114306 w 2554471"/>
                <a:gd name="connsiteY969" fmla="*/ 305951 h 2526906"/>
                <a:gd name="connsiteX970" fmla="*/ 2169630 w 2554471"/>
                <a:gd name="connsiteY970" fmla="*/ 269290 h 2526906"/>
                <a:gd name="connsiteX971" fmla="*/ 2510739 w 2554471"/>
                <a:gd name="connsiteY971" fmla="*/ 264621 h 2526906"/>
                <a:gd name="connsiteX972" fmla="*/ 2518903 w 2554471"/>
                <a:gd name="connsiteY972" fmla="*/ 271954 h 2526906"/>
                <a:gd name="connsiteX973" fmla="*/ 2510239 w 2554471"/>
                <a:gd name="connsiteY973" fmla="*/ 309948 h 2526906"/>
                <a:gd name="connsiteX974" fmla="*/ 2501573 w 2554471"/>
                <a:gd name="connsiteY974" fmla="*/ 267288 h 2526906"/>
                <a:gd name="connsiteX975" fmla="*/ 2510739 w 2554471"/>
                <a:gd name="connsiteY975" fmla="*/ 264621 h 2526906"/>
                <a:gd name="connsiteX976" fmla="*/ 2360931 w 2554471"/>
                <a:gd name="connsiteY976" fmla="*/ 239295 h 2526906"/>
                <a:gd name="connsiteX977" fmla="*/ 2443583 w 2554471"/>
                <a:gd name="connsiteY977" fmla="*/ 251960 h 2526906"/>
                <a:gd name="connsiteX978" fmla="*/ 2484244 w 2554471"/>
                <a:gd name="connsiteY978" fmla="*/ 299285 h 2526906"/>
                <a:gd name="connsiteX979" fmla="*/ 2466248 w 2554471"/>
                <a:gd name="connsiteY979" fmla="*/ 344611 h 2526906"/>
                <a:gd name="connsiteX980" fmla="*/ 2430920 w 2554471"/>
                <a:gd name="connsiteY980" fmla="*/ 357943 h 2526906"/>
                <a:gd name="connsiteX981" fmla="*/ 2414255 w 2554471"/>
                <a:gd name="connsiteY981" fmla="*/ 319282 h 2526906"/>
                <a:gd name="connsiteX982" fmla="*/ 2407589 w 2554471"/>
                <a:gd name="connsiteY982" fmla="*/ 262626 h 2526906"/>
                <a:gd name="connsiteX983" fmla="*/ 2406922 w 2554471"/>
                <a:gd name="connsiteY983" fmla="*/ 280622 h 2526906"/>
                <a:gd name="connsiteX984" fmla="*/ 2371595 w 2554471"/>
                <a:gd name="connsiteY984" fmla="*/ 343944 h 2526906"/>
                <a:gd name="connsiteX985" fmla="*/ 2284943 w 2554471"/>
                <a:gd name="connsiteY985" fmla="*/ 305951 h 2526906"/>
                <a:gd name="connsiteX986" fmla="*/ 2281610 w 2554471"/>
                <a:gd name="connsiteY986" fmla="*/ 291288 h 2526906"/>
                <a:gd name="connsiteX987" fmla="*/ 2360931 w 2554471"/>
                <a:gd name="connsiteY987" fmla="*/ 239295 h 2526906"/>
                <a:gd name="connsiteX988" fmla="*/ 2080313 w 2554471"/>
                <a:gd name="connsiteY988" fmla="*/ 214632 h 2526906"/>
                <a:gd name="connsiteX989" fmla="*/ 2130970 w 2554471"/>
                <a:gd name="connsiteY989" fmla="*/ 251293 h 2526906"/>
                <a:gd name="connsiteX990" fmla="*/ 2122971 w 2554471"/>
                <a:gd name="connsiteY990" fmla="*/ 266623 h 2526906"/>
                <a:gd name="connsiteX991" fmla="*/ 2092309 w 2554471"/>
                <a:gd name="connsiteY991" fmla="*/ 303285 h 2526906"/>
                <a:gd name="connsiteX992" fmla="*/ 2046318 w 2554471"/>
                <a:gd name="connsiteY992" fmla="*/ 315283 h 2526906"/>
                <a:gd name="connsiteX993" fmla="*/ 2015657 w 2554471"/>
                <a:gd name="connsiteY993" fmla="*/ 267290 h 2526906"/>
                <a:gd name="connsiteX994" fmla="*/ 2028987 w 2554471"/>
                <a:gd name="connsiteY994" fmla="*/ 230630 h 2526906"/>
                <a:gd name="connsiteX995" fmla="*/ 2080313 w 2554471"/>
                <a:gd name="connsiteY995" fmla="*/ 214632 h 2526906"/>
                <a:gd name="connsiteX996" fmla="*/ 1855851 w 2554471"/>
                <a:gd name="connsiteY996" fmla="*/ 197802 h 2526906"/>
                <a:gd name="connsiteX997" fmla="*/ 1895677 w 2554471"/>
                <a:gd name="connsiteY997" fmla="*/ 206634 h 2526906"/>
                <a:gd name="connsiteX998" fmla="*/ 1939671 w 2554471"/>
                <a:gd name="connsiteY998" fmla="*/ 273289 h 2526906"/>
                <a:gd name="connsiteX999" fmla="*/ 1923673 w 2554471"/>
                <a:gd name="connsiteY999" fmla="*/ 296618 h 2526906"/>
                <a:gd name="connsiteX1000" fmla="*/ 1882347 w 2554471"/>
                <a:gd name="connsiteY1000" fmla="*/ 344609 h 2526906"/>
                <a:gd name="connsiteX1001" fmla="*/ 1855683 w 2554471"/>
                <a:gd name="connsiteY1001" fmla="*/ 357274 h 2526906"/>
                <a:gd name="connsiteX1002" fmla="*/ 1794359 w 2554471"/>
                <a:gd name="connsiteY1002" fmla="*/ 258624 h 2526906"/>
                <a:gd name="connsiteX1003" fmla="*/ 1817024 w 2554471"/>
                <a:gd name="connsiteY1003" fmla="*/ 209967 h 2526906"/>
                <a:gd name="connsiteX1004" fmla="*/ 1855851 w 2554471"/>
                <a:gd name="connsiteY1004" fmla="*/ 197802 h 2526906"/>
                <a:gd name="connsiteX1005" fmla="*/ 2239618 w 2554471"/>
                <a:gd name="connsiteY1005" fmla="*/ 195966 h 2526906"/>
                <a:gd name="connsiteX1006" fmla="*/ 2291609 w 2554471"/>
                <a:gd name="connsiteY1006" fmla="*/ 233294 h 2526906"/>
                <a:gd name="connsiteX1007" fmla="*/ 2241616 w 2554471"/>
                <a:gd name="connsiteY1007" fmla="*/ 287284 h 2526906"/>
                <a:gd name="connsiteX1008" fmla="*/ 2194292 w 2554471"/>
                <a:gd name="connsiteY1008" fmla="*/ 234627 h 2526906"/>
                <a:gd name="connsiteX1009" fmla="*/ 2239618 w 2554471"/>
                <a:gd name="connsiteY1009" fmla="*/ 195966 h 2526906"/>
                <a:gd name="connsiteX1010" fmla="*/ 2163800 w 2554471"/>
                <a:gd name="connsiteY1010" fmla="*/ 154225 h 2526906"/>
                <a:gd name="connsiteX1011" fmla="*/ 2209626 w 2554471"/>
                <a:gd name="connsiteY1011" fmla="*/ 173972 h 2526906"/>
                <a:gd name="connsiteX1012" fmla="*/ 2218292 w 2554471"/>
                <a:gd name="connsiteY1012" fmla="*/ 183971 h 2526906"/>
                <a:gd name="connsiteX1013" fmla="*/ 2173631 w 2554471"/>
                <a:gd name="connsiteY1013" fmla="*/ 227297 h 2526906"/>
                <a:gd name="connsiteX1014" fmla="*/ 2147635 w 2554471"/>
                <a:gd name="connsiteY1014" fmla="*/ 233296 h 2526906"/>
                <a:gd name="connsiteX1015" fmla="*/ 2117640 w 2554471"/>
                <a:gd name="connsiteY1015" fmla="*/ 202634 h 2526906"/>
                <a:gd name="connsiteX1016" fmla="*/ 2118973 w 2554471"/>
                <a:gd name="connsiteY1016" fmla="*/ 177972 h 2526906"/>
                <a:gd name="connsiteX1017" fmla="*/ 2163800 w 2554471"/>
                <a:gd name="connsiteY1017" fmla="*/ 154225 h 2526906"/>
                <a:gd name="connsiteX1018" fmla="*/ 2529567 w 2554471"/>
                <a:gd name="connsiteY1018" fmla="*/ 147309 h 2526906"/>
                <a:gd name="connsiteX1019" fmla="*/ 2552230 w 2554471"/>
                <a:gd name="connsiteY1019" fmla="*/ 181304 h 2526906"/>
                <a:gd name="connsiteX1020" fmla="*/ 2520902 w 2554471"/>
                <a:gd name="connsiteY1020" fmla="*/ 239293 h 2526906"/>
                <a:gd name="connsiteX1021" fmla="*/ 2486241 w 2554471"/>
                <a:gd name="connsiteY1021" fmla="*/ 216631 h 2526906"/>
                <a:gd name="connsiteX1022" fmla="*/ 2529567 w 2554471"/>
                <a:gd name="connsiteY1022" fmla="*/ 147309 h 2526906"/>
                <a:gd name="connsiteX1023" fmla="*/ 2455903 w 2554471"/>
                <a:gd name="connsiteY1023" fmla="*/ 144092 h 2526906"/>
                <a:gd name="connsiteX1024" fmla="*/ 2476243 w 2554471"/>
                <a:gd name="connsiteY1024" fmla="*/ 169306 h 2526906"/>
                <a:gd name="connsiteX1025" fmla="*/ 2438915 w 2554471"/>
                <a:gd name="connsiteY1025" fmla="*/ 228630 h 2526906"/>
                <a:gd name="connsiteX1026" fmla="*/ 2378259 w 2554471"/>
                <a:gd name="connsiteY1026" fmla="*/ 196635 h 2526906"/>
                <a:gd name="connsiteX1027" fmla="*/ 2441582 w 2554471"/>
                <a:gd name="connsiteY1027" fmla="*/ 147977 h 2526906"/>
                <a:gd name="connsiteX1028" fmla="*/ 2455903 w 2554471"/>
                <a:gd name="connsiteY1028" fmla="*/ 144092 h 2526906"/>
                <a:gd name="connsiteX1029" fmla="*/ 1972330 w 2554471"/>
                <a:gd name="connsiteY1029" fmla="*/ 137978 h 2526906"/>
                <a:gd name="connsiteX1030" fmla="*/ 2038985 w 2554471"/>
                <a:gd name="connsiteY1030" fmla="*/ 185305 h 2526906"/>
                <a:gd name="connsiteX1031" fmla="*/ 2032320 w 2554471"/>
                <a:gd name="connsiteY1031" fmla="*/ 202635 h 2526906"/>
                <a:gd name="connsiteX1032" fmla="*/ 2000992 w 2554471"/>
                <a:gd name="connsiteY1032" fmla="*/ 253295 h 2526906"/>
                <a:gd name="connsiteX1033" fmla="*/ 1984329 w 2554471"/>
                <a:gd name="connsiteY1033" fmla="*/ 276624 h 2526906"/>
                <a:gd name="connsiteX1034" fmla="*/ 1959000 w 2554471"/>
                <a:gd name="connsiteY1034" fmla="*/ 262625 h 2526906"/>
                <a:gd name="connsiteX1035" fmla="*/ 1919673 w 2554471"/>
                <a:gd name="connsiteY1035" fmla="*/ 193969 h 2526906"/>
                <a:gd name="connsiteX1036" fmla="*/ 1972330 w 2554471"/>
                <a:gd name="connsiteY1036" fmla="*/ 137978 h 2526906"/>
                <a:gd name="connsiteX1037" fmla="*/ 2344934 w 2554471"/>
                <a:gd name="connsiteY1037" fmla="*/ 125314 h 2526906"/>
                <a:gd name="connsiteX1038" fmla="*/ 2355600 w 2554471"/>
                <a:gd name="connsiteY1038" fmla="*/ 130645 h 2526906"/>
                <a:gd name="connsiteX1039" fmla="*/ 2364263 w 2554471"/>
                <a:gd name="connsiteY1039" fmla="*/ 161973 h 2526906"/>
                <a:gd name="connsiteX1040" fmla="*/ 2330269 w 2554471"/>
                <a:gd name="connsiteY1040" fmla="*/ 215298 h 2526906"/>
                <a:gd name="connsiteX1041" fmla="*/ 2282945 w 2554471"/>
                <a:gd name="connsiteY1041" fmla="*/ 189969 h 2526906"/>
                <a:gd name="connsiteX1042" fmla="*/ 2292277 w 2554471"/>
                <a:gd name="connsiteY1042" fmla="*/ 150643 h 2526906"/>
                <a:gd name="connsiteX1043" fmla="*/ 2344934 w 2554471"/>
                <a:gd name="connsiteY1043" fmla="*/ 125314 h 2526906"/>
                <a:gd name="connsiteX1044" fmla="*/ 2110766 w 2554471"/>
                <a:gd name="connsiteY1044" fmla="*/ 98922 h 2526906"/>
                <a:gd name="connsiteX1045" fmla="*/ 2130971 w 2554471"/>
                <a:gd name="connsiteY1045" fmla="*/ 107316 h 2526906"/>
                <a:gd name="connsiteX1046" fmla="*/ 2144970 w 2554471"/>
                <a:gd name="connsiteY1046" fmla="*/ 119982 h 2526906"/>
                <a:gd name="connsiteX1047" fmla="*/ 2135637 w 2554471"/>
                <a:gd name="connsiteY1047" fmla="*/ 133311 h 2526906"/>
                <a:gd name="connsiteX1048" fmla="*/ 2091643 w 2554471"/>
                <a:gd name="connsiteY1048" fmla="*/ 179971 h 2526906"/>
                <a:gd name="connsiteX1049" fmla="*/ 2052317 w 2554471"/>
                <a:gd name="connsiteY1049" fmla="*/ 175305 h 2526906"/>
                <a:gd name="connsiteX1050" fmla="*/ 2043651 w 2554471"/>
                <a:gd name="connsiteY1050" fmla="*/ 133978 h 2526906"/>
                <a:gd name="connsiteX1051" fmla="*/ 2110766 w 2554471"/>
                <a:gd name="connsiteY1051" fmla="*/ 98922 h 2526906"/>
                <a:gd name="connsiteX1052" fmla="*/ 2263207 w 2554471"/>
                <a:gd name="connsiteY1052" fmla="*/ 86642 h 2526906"/>
                <a:gd name="connsiteX1053" fmla="*/ 2286276 w 2554471"/>
                <a:gd name="connsiteY1053" fmla="*/ 89318 h 2526906"/>
                <a:gd name="connsiteX1054" fmla="*/ 2300274 w 2554471"/>
                <a:gd name="connsiteY1054" fmla="*/ 105316 h 2526906"/>
                <a:gd name="connsiteX1055" fmla="*/ 2286942 w 2554471"/>
                <a:gd name="connsiteY1055" fmla="*/ 120646 h 2526906"/>
                <a:gd name="connsiteX1056" fmla="*/ 2256947 w 2554471"/>
                <a:gd name="connsiteY1056" fmla="*/ 154640 h 2526906"/>
                <a:gd name="connsiteX1057" fmla="*/ 2238285 w 2554471"/>
                <a:gd name="connsiteY1057" fmla="*/ 171305 h 2526906"/>
                <a:gd name="connsiteX1058" fmla="*/ 2207624 w 2554471"/>
                <a:gd name="connsiteY1058" fmla="*/ 133978 h 2526906"/>
                <a:gd name="connsiteX1059" fmla="*/ 2263207 w 2554471"/>
                <a:gd name="connsiteY1059" fmla="*/ 86642 h 2526906"/>
                <a:gd name="connsiteX1060" fmla="*/ 2494241 w 2554471"/>
                <a:gd name="connsiteY1060" fmla="*/ 74654 h 2526906"/>
                <a:gd name="connsiteX1061" fmla="*/ 2526902 w 2554471"/>
                <a:gd name="connsiteY1061" fmla="*/ 99983 h 2526906"/>
                <a:gd name="connsiteX1062" fmla="*/ 2493574 w 2554471"/>
                <a:gd name="connsiteY1062" fmla="*/ 135976 h 2526906"/>
                <a:gd name="connsiteX1063" fmla="*/ 2468911 w 2554471"/>
                <a:gd name="connsiteY1063" fmla="*/ 106648 h 2526906"/>
                <a:gd name="connsiteX1064" fmla="*/ 2494241 w 2554471"/>
                <a:gd name="connsiteY1064" fmla="*/ 74654 h 2526906"/>
                <a:gd name="connsiteX1065" fmla="*/ 2406924 w 2554471"/>
                <a:gd name="connsiteY1065" fmla="*/ 66656 h 2526906"/>
                <a:gd name="connsiteX1066" fmla="*/ 2443586 w 2554471"/>
                <a:gd name="connsiteY1066" fmla="*/ 107314 h 2526906"/>
                <a:gd name="connsiteX1067" fmla="*/ 2400925 w 2554471"/>
                <a:gd name="connsiteY1067" fmla="*/ 130644 h 2526906"/>
                <a:gd name="connsiteX1068" fmla="*/ 2372929 w 2554471"/>
                <a:gd name="connsiteY1068" fmla="*/ 107980 h 2526906"/>
                <a:gd name="connsiteX1069" fmla="*/ 2406924 w 2554471"/>
                <a:gd name="connsiteY1069" fmla="*/ 66656 h 2526906"/>
                <a:gd name="connsiteX1070" fmla="*/ 2211621 w 2554471"/>
                <a:gd name="connsiteY1070" fmla="*/ 47991 h 2526906"/>
                <a:gd name="connsiteX1071" fmla="*/ 2241616 w 2554471"/>
                <a:gd name="connsiteY1071" fmla="*/ 59990 h 2526906"/>
                <a:gd name="connsiteX1072" fmla="*/ 2225620 w 2554471"/>
                <a:gd name="connsiteY1072" fmla="*/ 81986 h 2526906"/>
                <a:gd name="connsiteX1073" fmla="*/ 2190292 w 2554471"/>
                <a:gd name="connsiteY1073" fmla="*/ 120647 h 2526906"/>
                <a:gd name="connsiteX1074" fmla="*/ 2162964 w 2554471"/>
                <a:gd name="connsiteY1074" fmla="*/ 116647 h 2526906"/>
                <a:gd name="connsiteX1075" fmla="*/ 2211621 w 2554471"/>
                <a:gd name="connsiteY1075" fmla="*/ 47991 h 2526906"/>
                <a:gd name="connsiteX1076" fmla="*/ 2352100 w 2554471"/>
                <a:gd name="connsiteY1076" fmla="*/ 32161 h 2526906"/>
                <a:gd name="connsiteX1077" fmla="*/ 2380928 w 2554471"/>
                <a:gd name="connsiteY1077" fmla="*/ 48660 h 2526906"/>
                <a:gd name="connsiteX1078" fmla="*/ 2345600 w 2554471"/>
                <a:gd name="connsiteY1078" fmla="*/ 99318 h 2526906"/>
                <a:gd name="connsiteX1079" fmla="*/ 2336269 w 2554471"/>
                <a:gd name="connsiteY1079" fmla="*/ 103318 h 2526906"/>
                <a:gd name="connsiteX1080" fmla="*/ 2308940 w 2554471"/>
                <a:gd name="connsiteY1080" fmla="*/ 71989 h 2526906"/>
                <a:gd name="connsiteX1081" fmla="*/ 2322270 w 2554471"/>
                <a:gd name="connsiteY1081" fmla="*/ 44660 h 2526906"/>
                <a:gd name="connsiteX1082" fmla="*/ 2352100 w 2554471"/>
                <a:gd name="connsiteY1082" fmla="*/ 32161 h 2526906"/>
                <a:gd name="connsiteX1083" fmla="*/ 2524236 w 2554471"/>
                <a:gd name="connsiteY1083" fmla="*/ 26662 h 2526906"/>
                <a:gd name="connsiteX1084" fmla="*/ 2553566 w 2554471"/>
                <a:gd name="connsiteY1084" fmla="*/ 55325 h 2526906"/>
                <a:gd name="connsiteX1085" fmla="*/ 2538234 w 2554471"/>
                <a:gd name="connsiteY1085" fmla="*/ 72658 h 2526906"/>
                <a:gd name="connsiteX1086" fmla="*/ 2514904 w 2554471"/>
                <a:gd name="connsiteY1086" fmla="*/ 39995 h 2526906"/>
                <a:gd name="connsiteX1087" fmla="*/ 2524236 w 2554471"/>
                <a:gd name="connsiteY1087" fmla="*/ 26662 h 2526906"/>
                <a:gd name="connsiteX1088" fmla="*/ 2296274 w 2554471"/>
                <a:gd name="connsiteY1088" fmla="*/ 11332 h 2526906"/>
                <a:gd name="connsiteX1089" fmla="*/ 2310271 w 2554471"/>
                <a:gd name="connsiteY1089" fmla="*/ 25998 h 2526906"/>
                <a:gd name="connsiteX1090" fmla="*/ 2251615 w 2554471"/>
                <a:gd name="connsiteY1090" fmla="*/ 35329 h 2526906"/>
                <a:gd name="connsiteX1091" fmla="*/ 2296274 w 2554471"/>
                <a:gd name="connsiteY1091" fmla="*/ 11332 h 2526906"/>
                <a:gd name="connsiteX1092" fmla="*/ 2424253 w 2554471"/>
                <a:gd name="connsiteY1092" fmla="*/ 0 h 2526906"/>
                <a:gd name="connsiteX1093" fmla="*/ 2432918 w 2554471"/>
                <a:gd name="connsiteY1093" fmla="*/ 19996 h 2526906"/>
                <a:gd name="connsiteX1094" fmla="*/ 2441584 w 2554471"/>
                <a:gd name="connsiteY1094" fmla="*/ 43327 h 2526906"/>
                <a:gd name="connsiteX1095" fmla="*/ 2459580 w 2554471"/>
                <a:gd name="connsiteY1095" fmla="*/ 30661 h 2526906"/>
                <a:gd name="connsiteX1096" fmla="*/ 2486244 w 2554471"/>
                <a:gd name="connsiteY1096" fmla="*/ 19329 h 2526906"/>
                <a:gd name="connsiteX1097" fmla="*/ 2486910 w 2554471"/>
                <a:gd name="connsiteY1097" fmla="*/ 49990 h 2526906"/>
                <a:gd name="connsiteX1098" fmla="*/ 2454914 w 2554471"/>
                <a:gd name="connsiteY1098" fmla="*/ 63989 h 2526906"/>
                <a:gd name="connsiteX1099" fmla="*/ 2416922 w 2554471"/>
                <a:gd name="connsiteY1099" fmla="*/ 47993 h 2526906"/>
                <a:gd name="connsiteX1100" fmla="*/ 2399591 w 2554471"/>
                <a:gd name="connsiteY1100" fmla="*/ 26662 h 2526906"/>
                <a:gd name="connsiteX1101" fmla="*/ 2424253 w 2554471"/>
                <a:gd name="connsiteY1101" fmla="*/ 0 h 25269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</a:cxnLst>
              <a:rect l="l" t="t" r="r" b="b"/>
              <a:pathLst>
                <a:path w="2554471" h="2526906">
                  <a:moveTo>
                    <a:pt x="41900" y="2487722"/>
                  </a:moveTo>
                  <a:cubicBezTo>
                    <a:pt x="48118" y="2487243"/>
                    <a:pt x="54992" y="2487909"/>
                    <a:pt x="62657" y="2489576"/>
                  </a:cubicBezTo>
                  <a:cubicBezTo>
                    <a:pt x="66657" y="2490243"/>
                    <a:pt x="71323" y="2489576"/>
                    <a:pt x="71323" y="2494909"/>
                  </a:cubicBezTo>
                  <a:cubicBezTo>
                    <a:pt x="71990" y="2501574"/>
                    <a:pt x="68657" y="2506907"/>
                    <a:pt x="63990" y="2510907"/>
                  </a:cubicBezTo>
                  <a:cubicBezTo>
                    <a:pt x="46660" y="2525573"/>
                    <a:pt x="24662" y="2524239"/>
                    <a:pt x="0" y="2526906"/>
                  </a:cubicBezTo>
                  <a:cubicBezTo>
                    <a:pt x="10499" y="2500908"/>
                    <a:pt x="23247" y="2489159"/>
                    <a:pt x="41900" y="2487722"/>
                  </a:cubicBezTo>
                  <a:close/>
                  <a:moveTo>
                    <a:pt x="119313" y="2456248"/>
                  </a:moveTo>
                  <a:cubicBezTo>
                    <a:pt x="135309" y="2456248"/>
                    <a:pt x="143975" y="2479578"/>
                    <a:pt x="141975" y="2490911"/>
                  </a:cubicBezTo>
                  <a:cubicBezTo>
                    <a:pt x="138642" y="2510241"/>
                    <a:pt x="113981" y="2500910"/>
                    <a:pt x="101982" y="2508241"/>
                  </a:cubicBezTo>
                  <a:cubicBezTo>
                    <a:pt x="85986" y="2508908"/>
                    <a:pt x="74654" y="2491577"/>
                    <a:pt x="76654" y="2490911"/>
                  </a:cubicBezTo>
                  <a:cubicBezTo>
                    <a:pt x="91983" y="2480245"/>
                    <a:pt x="100649" y="2456248"/>
                    <a:pt x="119313" y="2456248"/>
                  </a:cubicBezTo>
                  <a:close/>
                  <a:moveTo>
                    <a:pt x="218557" y="2369813"/>
                  </a:moveTo>
                  <a:cubicBezTo>
                    <a:pt x="230461" y="2372094"/>
                    <a:pt x="233460" y="2381593"/>
                    <a:pt x="237960" y="2389592"/>
                  </a:cubicBezTo>
                  <a:cubicBezTo>
                    <a:pt x="243291" y="2398923"/>
                    <a:pt x="249957" y="2406922"/>
                    <a:pt x="239960" y="2418921"/>
                  </a:cubicBezTo>
                  <a:cubicBezTo>
                    <a:pt x="223961" y="2437584"/>
                    <a:pt x="201966" y="2452249"/>
                    <a:pt x="194633" y="2478245"/>
                  </a:cubicBezTo>
                  <a:cubicBezTo>
                    <a:pt x="192634" y="2485578"/>
                    <a:pt x="181968" y="2489577"/>
                    <a:pt x="173971" y="2486244"/>
                  </a:cubicBezTo>
                  <a:cubicBezTo>
                    <a:pt x="161972" y="2482245"/>
                    <a:pt x="151973" y="2474245"/>
                    <a:pt x="148640" y="2461580"/>
                  </a:cubicBezTo>
                  <a:cubicBezTo>
                    <a:pt x="143974" y="2442250"/>
                    <a:pt x="179302" y="2378927"/>
                    <a:pt x="197966" y="2371594"/>
                  </a:cubicBezTo>
                  <a:cubicBezTo>
                    <a:pt x="201966" y="2370261"/>
                    <a:pt x="206632" y="2368928"/>
                    <a:pt x="203299" y="2370261"/>
                  </a:cubicBezTo>
                  <a:cubicBezTo>
                    <a:pt x="209631" y="2369094"/>
                    <a:pt x="214589" y="2369053"/>
                    <a:pt x="218557" y="2369813"/>
                  </a:cubicBezTo>
                  <a:close/>
                  <a:moveTo>
                    <a:pt x="73322" y="2322270"/>
                  </a:moveTo>
                  <a:cubicBezTo>
                    <a:pt x="95984" y="2344933"/>
                    <a:pt x="116647" y="2366264"/>
                    <a:pt x="137312" y="2386260"/>
                  </a:cubicBezTo>
                  <a:cubicBezTo>
                    <a:pt x="142643" y="2391593"/>
                    <a:pt x="147309" y="2396259"/>
                    <a:pt x="139978" y="2403592"/>
                  </a:cubicBezTo>
                  <a:cubicBezTo>
                    <a:pt x="119313" y="2424921"/>
                    <a:pt x="103317" y="2450250"/>
                    <a:pt x="75988" y="2464249"/>
                  </a:cubicBezTo>
                  <a:cubicBezTo>
                    <a:pt x="62656" y="2470915"/>
                    <a:pt x="47991" y="2474246"/>
                    <a:pt x="35327" y="2464916"/>
                  </a:cubicBezTo>
                  <a:cubicBezTo>
                    <a:pt x="23995" y="2456250"/>
                    <a:pt x="28661" y="2442251"/>
                    <a:pt x="31327" y="2430921"/>
                  </a:cubicBezTo>
                  <a:cubicBezTo>
                    <a:pt x="41327" y="2394259"/>
                    <a:pt x="57323" y="2360265"/>
                    <a:pt x="73322" y="2322270"/>
                  </a:cubicBezTo>
                  <a:close/>
                  <a:moveTo>
                    <a:pt x="296617" y="2296273"/>
                  </a:moveTo>
                  <a:cubicBezTo>
                    <a:pt x="310615" y="2298273"/>
                    <a:pt x="323946" y="2302272"/>
                    <a:pt x="323946" y="2321602"/>
                  </a:cubicBezTo>
                  <a:cubicBezTo>
                    <a:pt x="323946" y="2346932"/>
                    <a:pt x="288617" y="2387590"/>
                    <a:pt x="267288" y="2385591"/>
                  </a:cubicBezTo>
                  <a:cubicBezTo>
                    <a:pt x="249956" y="2384259"/>
                    <a:pt x="241959" y="2372927"/>
                    <a:pt x="241959" y="2356929"/>
                  </a:cubicBezTo>
                  <a:cubicBezTo>
                    <a:pt x="241292" y="2326934"/>
                    <a:pt x="269954" y="2295607"/>
                    <a:pt x="296617" y="2296273"/>
                  </a:cubicBezTo>
                  <a:close/>
                  <a:moveTo>
                    <a:pt x="385267" y="2187627"/>
                  </a:moveTo>
                  <a:cubicBezTo>
                    <a:pt x="390600" y="2185627"/>
                    <a:pt x="394599" y="2185627"/>
                    <a:pt x="399932" y="2188293"/>
                  </a:cubicBezTo>
                  <a:cubicBezTo>
                    <a:pt x="413929" y="2196959"/>
                    <a:pt x="426594" y="2250949"/>
                    <a:pt x="417262" y="2264281"/>
                  </a:cubicBezTo>
                  <a:cubicBezTo>
                    <a:pt x="406598" y="2279611"/>
                    <a:pt x="393266" y="2292276"/>
                    <a:pt x="377268" y="2301606"/>
                  </a:cubicBezTo>
                  <a:cubicBezTo>
                    <a:pt x="348606" y="2318938"/>
                    <a:pt x="325944" y="2305606"/>
                    <a:pt x="325278" y="2272945"/>
                  </a:cubicBezTo>
                  <a:cubicBezTo>
                    <a:pt x="325278" y="2250283"/>
                    <a:pt x="363272" y="2196292"/>
                    <a:pt x="385267" y="2187627"/>
                  </a:cubicBezTo>
                  <a:close/>
                  <a:moveTo>
                    <a:pt x="119313" y="2106306"/>
                  </a:moveTo>
                  <a:cubicBezTo>
                    <a:pt x="152643" y="2124968"/>
                    <a:pt x="148645" y="2151632"/>
                    <a:pt x="101316" y="2198290"/>
                  </a:cubicBezTo>
                  <a:cubicBezTo>
                    <a:pt x="107316" y="2167629"/>
                    <a:pt x="113315" y="2136967"/>
                    <a:pt x="119313" y="2106306"/>
                  </a:cubicBezTo>
                  <a:close/>
                  <a:moveTo>
                    <a:pt x="205967" y="2104975"/>
                  </a:moveTo>
                  <a:cubicBezTo>
                    <a:pt x="213299" y="2103642"/>
                    <a:pt x="217297" y="2106975"/>
                    <a:pt x="221963" y="2110974"/>
                  </a:cubicBezTo>
                  <a:cubicBezTo>
                    <a:pt x="250625" y="2138970"/>
                    <a:pt x="279289" y="2166298"/>
                    <a:pt x="307284" y="2194293"/>
                  </a:cubicBezTo>
                  <a:cubicBezTo>
                    <a:pt x="310617" y="2197626"/>
                    <a:pt x="314617" y="2204292"/>
                    <a:pt x="313284" y="2206959"/>
                  </a:cubicBezTo>
                  <a:cubicBezTo>
                    <a:pt x="299951" y="2231621"/>
                    <a:pt x="301285" y="2263616"/>
                    <a:pt x="272623" y="2279612"/>
                  </a:cubicBezTo>
                  <a:cubicBezTo>
                    <a:pt x="262624" y="2284945"/>
                    <a:pt x="247294" y="2290944"/>
                    <a:pt x="245961" y="2298943"/>
                  </a:cubicBezTo>
                  <a:cubicBezTo>
                    <a:pt x="237962" y="2338270"/>
                    <a:pt x="201301" y="2343603"/>
                    <a:pt x="177305" y="2363599"/>
                  </a:cubicBezTo>
                  <a:cubicBezTo>
                    <a:pt x="163306" y="2374931"/>
                    <a:pt x="149976" y="2376264"/>
                    <a:pt x="135978" y="2364266"/>
                  </a:cubicBezTo>
                  <a:cubicBezTo>
                    <a:pt x="123312" y="2353600"/>
                    <a:pt x="110649" y="2343603"/>
                    <a:pt x="99317" y="2331604"/>
                  </a:cubicBezTo>
                  <a:cubicBezTo>
                    <a:pt x="63989" y="2293610"/>
                    <a:pt x="72655" y="2242953"/>
                    <a:pt x="117315" y="2217622"/>
                  </a:cubicBezTo>
                  <a:cubicBezTo>
                    <a:pt x="129978" y="2210292"/>
                    <a:pt x="141311" y="2210958"/>
                    <a:pt x="149310" y="2223622"/>
                  </a:cubicBezTo>
                  <a:cubicBezTo>
                    <a:pt x="170639" y="2256283"/>
                    <a:pt x="204634" y="2270948"/>
                    <a:pt x="237962" y="2292944"/>
                  </a:cubicBezTo>
                  <a:cubicBezTo>
                    <a:pt x="239295" y="2270281"/>
                    <a:pt x="225963" y="2263616"/>
                    <a:pt x="213966" y="2255616"/>
                  </a:cubicBezTo>
                  <a:cubicBezTo>
                    <a:pt x="189302" y="2239620"/>
                    <a:pt x="163973" y="2224955"/>
                    <a:pt x="157307" y="2191627"/>
                  </a:cubicBezTo>
                  <a:cubicBezTo>
                    <a:pt x="150641" y="2158966"/>
                    <a:pt x="173972" y="2112306"/>
                    <a:pt x="205967" y="2104975"/>
                  </a:cubicBezTo>
                  <a:close/>
                  <a:moveTo>
                    <a:pt x="480502" y="2101057"/>
                  </a:moveTo>
                  <a:cubicBezTo>
                    <a:pt x="490750" y="2101474"/>
                    <a:pt x="500916" y="2109306"/>
                    <a:pt x="513247" y="2124305"/>
                  </a:cubicBezTo>
                  <a:cubicBezTo>
                    <a:pt x="515247" y="2126637"/>
                    <a:pt x="516413" y="2130303"/>
                    <a:pt x="518413" y="2132969"/>
                  </a:cubicBezTo>
                  <a:lnTo>
                    <a:pt x="527279" y="2135295"/>
                  </a:lnTo>
                  <a:lnTo>
                    <a:pt x="527912" y="2141301"/>
                  </a:lnTo>
                  <a:lnTo>
                    <a:pt x="533834" y="2141598"/>
                  </a:lnTo>
                  <a:lnTo>
                    <a:pt x="532910" y="2149384"/>
                  </a:lnTo>
                  <a:cubicBezTo>
                    <a:pt x="534576" y="2151301"/>
                    <a:pt x="537576" y="2152634"/>
                    <a:pt x="539909" y="2154300"/>
                  </a:cubicBezTo>
                  <a:lnTo>
                    <a:pt x="539242" y="2152967"/>
                  </a:lnTo>
                  <a:cubicBezTo>
                    <a:pt x="547908" y="2164297"/>
                    <a:pt x="557241" y="2174296"/>
                    <a:pt x="573237" y="2183629"/>
                  </a:cubicBezTo>
                  <a:cubicBezTo>
                    <a:pt x="547908" y="2198292"/>
                    <a:pt x="525246" y="2213624"/>
                    <a:pt x="501248" y="2225621"/>
                  </a:cubicBezTo>
                  <a:cubicBezTo>
                    <a:pt x="481918" y="2235620"/>
                    <a:pt x="459256" y="2245619"/>
                    <a:pt x="441924" y="2224290"/>
                  </a:cubicBezTo>
                  <a:cubicBezTo>
                    <a:pt x="425261" y="2204292"/>
                    <a:pt x="419928" y="2178296"/>
                    <a:pt x="427927" y="2152967"/>
                  </a:cubicBezTo>
                  <a:cubicBezTo>
                    <a:pt x="431258" y="2141635"/>
                    <a:pt x="439258" y="2131635"/>
                    <a:pt x="447257" y="2122305"/>
                  </a:cubicBezTo>
                  <a:cubicBezTo>
                    <a:pt x="459922" y="2107640"/>
                    <a:pt x="470253" y="2100640"/>
                    <a:pt x="480502" y="2101057"/>
                  </a:cubicBezTo>
                  <a:close/>
                  <a:moveTo>
                    <a:pt x="291950" y="2024988"/>
                  </a:moveTo>
                  <a:cubicBezTo>
                    <a:pt x="307949" y="2022988"/>
                    <a:pt x="317279" y="2031654"/>
                    <a:pt x="323279" y="2044317"/>
                  </a:cubicBezTo>
                  <a:cubicBezTo>
                    <a:pt x="331278" y="2058316"/>
                    <a:pt x="339944" y="2066981"/>
                    <a:pt x="355273" y="2066981"/>
                  </a:cubicBezTo>
                  <a:cubicBezTo>
                    <a:pt x="356607" y="2090977"/>
                    <a:pt x="373272" y="2103642"/>
                    <a:pt x="391268" y="2114972"/>
                  </a:cubicBezTo>
                  <a:cubicBezTo>
                    <a:pt x="398600" y="2119638"/>
                    <a:pt x="414597" y="2118305"/>
                    <a:pt x="409931" y="2133636"/>
                  </a:cubicBezTo>
                  <a:cubicBezTo>
                    <a:pt x="405933" y="2146300"/>
                    <a:pt x="406600" y="2162965"/>
                    <a:pt x="389268" y="2168964"/>
                  </a:cubicBezTo>
                  <a:cubicBezTo>
                    <a:pt x="373938" y="2174295"/>
                    <a:pt x="358606" y="2178961"/>
                    <a:pt x="343943" y="2188293"/>
                  </a:cubicBezTo>
                  <a:cubicBezTo>
                    <a:pt x="332611" y="2194959"/>
                    <a:pt x="324612" y="2184960"/>
                    <a:pt x="317946" y="2177628"/>
                  </a:cubicBezTo>
                  <a:cubicBezTo>
                    <a:pt x="299950" y="2158299"/>
                    <a:pt x="282618" y="2138967"/>
                    <a:pt x="259956" y="2123638"/>
                  </a:cubicBezTo>
                  <a:cubicBezTo>
                    <a:pt x="244626" y="2112972"/>
                    <a:pt x="237960" y="2090977"/>
                    <a:pt x="243959" y="2071645"/>
                  </a:cubicBezTo>
                  <a:cubicBezTo>
                    <a:pt x="251290" y="2048983"/>
                    <a:pt x="265288" y="2028988"/>
                    <a:pt x="291950" y="2024988"/>
                  </a:cubicBezTo>
                  <a:close/>
                  <a:moveTo>
                    <a:pt x="544146" y="2011530"/>
                  </a:moveTo>
                  <a:cubicBezTo>
                    <a:pt x="561613" y="2008156"/>
                    <a:pt x="578235" y="2017155"/>
                    <a:pt x="589234" y="2039652"/>
                  </a:cubicBezTo>
                  <a:cubicBezTo>
                    <a:pt x="608563" y="2079646"/>
                    <a:pt x="638558" y="2102975"/>
                    <a:pt x="683218" y="2108308"/>
                  </a:cubicBezTo>
                  <a:cubicBezTo>
                    <a:pt x="651224" y="2161632"/>
                    <a:pt x="601897" y="2176964"/>
                    <a:pt x="551240" y="2152300"/>
                  </a:cubicBezTo>
                  <a:cubicBezTo>
                    <a:pt x="549240" y="2151300"/>
                    <a:pt x="547240" y="2149467"/>
                    <a:pt x="545157" y="2148718"/>
                  </a:cubicBezTo>
                  <a:lnTo>
                    <a:pt x="540929" y="2150590"/>
                  </a:lnTo>
                  <a:lnTo>
                    <a:pt x="540578" y="2153634"/>
                  </a:lnTo>
                  <a:cubicBezTo>
                    <a:pt x="538244" y="2151967"/>
                    <a:pt x="535243" y="2150634"/>
                    <a:pt x="533576" y="2148717"/>
                  </a:cubicBezTo>
                  <a:lnTo>
                    <a:pt x="534418" y="2141627"/>
                  </a:lnTo>
                  <a:lnTo>
                    <a:pt x="533834" y="2141598"/>
                  </a:lnTo>
                  <a:lnTo>
                    <a:pt x="533909" y="2140968"/>
                  </a:lnTo>
                  <a:lnTo>
                    <a:pt x="534434" y="2141493"/>
                  </a:lnTo>
                  <a:lnTo>
                    <a:pt x="534501" y="2140932"/>
                  </a:lnTo>
                  <a:lnTo>
                    <a:pt x="528577" y="2140636"/>
                  </a:lnTo>
                  <a:lnTo>
                    <a:pt x="528035" y="2135493"/>
                  </a:lnTo>
                  <a:lnTo>
                    <a:pt x="527279" y="2135295"/>
                  </a:lnTo>
                  <a:lnTo>
                    <a:pt x="527245" y="2134969"/>
                  </a:lnTo>
                  <a:lnTo>
                    <a:pt x="528021" y="2135357"/>
                  </a:lnTo>
                  <a:lnTo>
                    <a:pt x="527910" y="2134305"/>
                  </a:lnTo>
                  <a:lnTo>
                    <a:pt x="527242" y="2133637"/>
                  </a:lnTo>
                  <a:lnTo>
                    <a:pt x="528545" y="2134822"/>
                  </a:lnTo>
                  <a:lnTo>
                    <a:pt x="528559" y="2134891"/>
                  </a:lnTo>
                  <a:lnTo>
                    <a:pt x="534570" y="2140355"/>
                  </a:lnTo>
                  <a:lnTo>
                    <a:pt x="534576" y="2140300"/>
                  </a:lnTo>
                  <a:lnTo>
                    <a:pt x="540884" y="2144504"/>
                  </a:lnTo>
                  <a:lnTo>
                    <a:pt x="540907" y="2144302"/>
                  </a:lnTo>
                  <a:cubicBezTo>
                    <a:pt x="539074" y="2142469"/>
                    <a:pt x="535908" y="2141303"/>
                    <a:pt x="533908" y="2139636"/>
                  </a:cubicBezTo>
                  <a:lnTo>
                    <a:pt x="534575" y="2140303"/>
                  </a:lnTo>
                  <a:lnTo>
                    <a:pt x="528545" y="2134822"/>
                  </a:lnTo>
                  <a:lnTo>
                    <a:pt x="524160" y="2112806"/>
                  </a:lnTo>
                  <a:cubicBezTo>
                    <a:pt x="520744" y="2106141"/>
                    <a:pt x="515912" y="2099975"/>
                    <a:pt x="511246" y="2093642"/>
                  </a:cubicBezTo>
                  <a:cubicBezTo>
                    <a:pt x="493249" y="2068980"/>
                    <a:pt x="500580" y="2036318"/>
                    <a:pt x="526575" y="2018987"/>
                  </a:cubicBezTo>
                  <a:cubicBezTo>
                    <a:pt x="532408" y="2015154"/>
                    <a:pt x="538324" y="2012655"/>
                    <a:pt x="544146" y="2011530"/>
                  </a:cubicBezTo>
                  <a:close/>
                  <a:moveTo>
                    <a:pt x="880018" y="1983162"/>
                  </a:moveTo>
                  <a:cubicBezTo>
                    <a:pt x="882518" y="1983495"/>
                    <a:pt x="884851" y="1985328"/>
                    <a:pt x="887184" y="1988327"/>
                  </a:cubicBezTo>
                  <a:cubicBezTo>
                    <a:pt x="891183" y="1992994"/>
                    <a:pt x="891183" y="1997660"/>
                    <a:pt x="885184" y="2000993"/>
                  </a:cubicBezTo>
                  <a:cubicBezTo>
                    <a:pt x="849856" y="2020323"/>
                    <a:pt x="822527" y="2054318"/>
                    <a:pt x="778533" y="2060984"/>
                  </a:cubicBezTo>
                  <a:cubicBezTo>
                    <a:pt x="782533" y="2025655"/>
                    <a:pt x="803862" y="2012325"/>
                    <a:pt x="835191" y="2008326"/>
                  </a:cubicBezTo>
                  <a:cubicBezTo>
                    <a:pt x="849189" y="2006326"/>
                    <a:pt x="861186" y="1996993"/>
                    <a:pt x="871852" y="1986994"/>
                  </a:cubicBezTo>
                  <a:cubicBezTo>
                    <a:pt x="874852" y="1983995"/>
                    <a:pt x="877518" y="1982829"/>
                    <a:pt x="880018" y="1983162"/>
                  </a:cubicBezTo>
                  <a:close/>
                  <a:moveTo>
                    <a:pt x="361604" y="1952750"/>
                  </a:moveTo>
                  <a:cubicBezTo>
                    <a:pt x="369770" y="1953833"/>
                    <a:pt x="377935" y="1958333"/>
                    <a:pt x="386601" y="1963666"/>
                  </a:cubicBezTo>
                  <a:cubicBezTo>
                    <a:pt x="419929" y="1984328"/>
                    <a:pt x="442592" y="2020990"/>
                    <a:pt x="485252" y="2027656"/>
                  </a:cubicBezTo>
                  <a:cubicBezTo>
                    <a:pt x="487252" y="2028322"/>
                    <a:pt x="491249" y="2036321"/>
                    <a:pt x="490583" y="2036988"/>
                  </a:cubicBezTo>
                  <a:cubicBezTo>
                    <a:pt x="474586" y="2050985"/>
                    <a:pt x="486585" y="2078314"/>
                    <a:pt x="465254" y="2090312"/>
                  </a:cubicBezTo>
                  <a:cubicBezTo>
                    <a:pt x="441258" y="2104311"/>
                    <a:pt x="417929" y="2108975"/>
                    <a:pt x="393265" y="2092312"/>
                  </a:cubicBezTo>
                  <a:cubicBezTo>
                    <a:pt x="380602" y="2083646"/>
                    <a:pt x="367936" y="2074981"/>
                    <a:pt x="355939" y="2067650"/>
                  </a:cubicBezTo>
                  <a:cubicBezTo>
                    <a:pt x="345940" y="2050318"/>
                    <a:pt x="335275" y="2032988"/>
                    <a:pt x="325942" y="2014990"/>
                  </a:cubicBezTo>
                  <a:cubicBezTo>
                    <a:pt x="315279" y="1994994"/>
                    <a:pt x="320612" y="1977662"/>
                    <a:pt x="336608" y="1962332"/>
                  </a:cubicBezTo>
                  <a:cubicBezTo>
                    <a:pt x="345274" y="1954000"/>
                    <a:pt x="353439" y="1951667"/>
                    <a:pt x="361604" y="1952750"/>
                  </a:cubicBezTo>
                  <a:close/>
                  <a:moveTo>
                    <a:pt x="662220" y="1908423"/>
                  </a:moveTo>
                  <a:cubicBezTo>
                    <a:pt x="671552" y="1910339"/>
                    <a:pt x="679217" y="1920004"/>
                    <a:pt x="691216" y="1939002"/>
                  </a:cubicBezTo>
                  <a:cubicBezTo>
                    <a:pt x="709878" y="1968330"/>
                    <a:pt x="745206" y="1976996"/>
                    <a:pt x="765868" y="2003658"/>
                  </a:cubicBezTo>
                  <a:cubicBezTo>
                    <a:pt x="770534" y="2010324"/>
                    <a:pt x="777200" y="2011657"/>
                    <a:pt x="773867" y="2021656"/>
                  </a:cubicBezTo>
                  <a:cubicBezTo>
                    <a:pt x="764535" y="2048318"/>
                    <a:pt x="712545" y="2087645"/>
                    <a:pt x="683883" y="2087645"/>
                  </a:cubicBezTo>
                  <a:cubicBezTo>
                    <a:pt x="672551" y="2086979"/>
                    <a:pt x="661888" y="2084979"/>
                    <a:pt x="651889" y="2078980"/>
                  </a:cubicBezTo>
                  <a:cubicBezTo>
                    <a:pt x="619894" y="2060315"/>
                    <a:pt x="601230" y="2028320"/>
                    <a:pt x="581234" y="1999658"/>
                  </a:cubicBezTo>
                  <a:cubicBezTo>
                    <a:pt x="571235" y="1984995"/>
                    <a:pt x="571901" y="1961664"/>
                    <a:pt x="591233" y="1947667"/>
                  </a:cubicBezTo>
                  <a:cubicBezTo>
                    <a:pt x="601896" y="1939668"/>
                    <a:pt x="611895" y="1931002"/>
                    <a:pt x="623227" y="1924338"/>
                  </a:cubicBezTo>
                  <a:cubicBezTo>
                    <a:pt x="641891" y="1912340"/>
                    <a:pt x="652888" y="1906507"/>
                    <a:pt x="662220" y="1908423"/>
                  </a:cubicBezTo>
                  <a:close/>
                  <a:moveTo>
                    <a:pt x="239292" y="1895674"/>
                  </a:moveTo>
                  <a:cubicBezTo>
                    <a:pt x="251291" y="1893010"/>
                    <a:pt x="293285" y="1931002"/>
                    <a:pt x="298615" y="1948334"/>
                  </a:cubicBezTo>
                  <a:cubicBezTo>
                    <a:pt x="305281" y="1969663"/>
                    <a:pt x="300615" y="1989661"/>
                    <a:pt x="281286" y="2002991"/>
                  </a:cubicBezTo>
                  <a:cubicBezTo>
                    <a:pt x="257957" y="2018989"/>
                    <a:pt x="235292" y="2030320"/>
                    <a:pt x="224629" y="2062314"/>
                  </a:cubicBezTo>
                  <a:cubicBezTo>
                    <a:pt x="217296" y="2083646"/>
                    <a:pt x="185968" y="2098309"/>
                    <a:pt x="159306" y="2103642"/>
                  </a:cubicBezTo>
                  <a:cubicBezTo>
                    <a:pt x="135308" y="2108308"/>
                    <a:pt x="133309" y="2087645"/>
                    <a:pt x="133975" y="2061648"/>
                  </a:cubicBezTo>
                  <a:cubicBezTo>
                    <a:pt x="137308" y="2047651"/>
                    <a:pt x="141974" y="2026320"/>
                    <a:pt x="147974" y="2005657"/>
                  </a:cubicBezTo>
                  <a:cubicBezTo>
                    <a:pt x="153307" y="1988994"/>
                    <a:pt x="164637" y="1988328"/>
                    <a:pt x="175302" y="2000991"/>
                  </a:cubicBezTo>
                  <a:cubicBezTo>
                    <a:pt x="184635" y="2011657"/>
                    <a:pt x="191301" y="2024322"/>
                    <a:pt x="199298" y="2036319"/>
                  </a:cubicBezTo>
                  <a:cubicBezTo>
                    <a:pt x="203964" y="2042985"/>
                    <a:pt x="209297" y="2052984"/>
                    <a:pt x="217963" y="2047651"/>
                  </a:cubicBezTo>
                  <a:cubicBezTo>
                    <a:pt x="225962" y="2042318"/>
                    <a:pt x="219963" y="2032319"/>
                    <a:pt x="215963" y="2025653"/>
                  </a:cubicBezTo>
                  <a:cubicBezTo>
                    <a:pt x="209297" y="2016323"/>
                    <a:pt x="201964" y="2007657"/>
                    <a:pt x="194634" y="1999658"/>
                  </a:cubicBezTo>
                  <a:cubicBezTo>
                    <a:pt x="179302" y="1982328"/>
                    <a:pt x="169303" y="1962997"/>
                    <a:pt x="179969" y="1941001"/>
                  </a:cubicBezTo>
                  <a:cubicBezTo>
                    <a:pt x="191967" y="1917672"/>
                    <a:pt x="213297" y="1902340"/>
                    <a:pt x="239292" y="1895674"/>
                  </a:cubicBezTo>
                  <a:close/>
                  <a:moveTo>
                    <a:pt x="955838" y="1884345"/>
                  </a:moveTo>
                  <a:cubicBezTo>
                    <a:pt x="970501" y="1883678"/>
                    <a:pt x="1006496" y="1899010"/>
                    <a:pt x="1007829" y="1912342"/>
                  </a:cubicBezTo>
                  <a:cubicBezTo>
                    <a:pt x="1008496" y="1918339"/>
                    <a:pt x="1003163" y="1921006"/>
                    <a:pt x="999832" y="1924339"/>
                  </a:cubicBezTo>
                  <a:cubicBezTo>
                    <a:pt x="976501" y="1945003"/>
                    <a:pt x="949172" y="1958999"/>
                    <a:pt x="922510" y="1972998"/>
                  </a:cubicBezTo>
                  <a:cubicBezTo>
                    <a:pt x="913844" y="1977664"/>
                    <a:pt x="904511" y="1976997"/>
                    <a:pt x="897181" y="1968998"/>
                  </a:cubicBezTo>
                  <a:cubicBezTo>
                    <a:pt x="890515" y="1962332"/>
                    <a:pt x="889182" y="1953000"/>
                    <a:pt x="893848" y="1946336"/>
                  </a:cubicBezTo>
                  <a:cubicBezTo>
                    <a:pt x="910511" y="1921672"/>
                    <a:pt x="916510" y="1887011"/>
                    <a:pt x="955838" y="1884345"/>
                  </a:cubicBezTo>
                  <a:close/>
                  <a:moveTo>
                    <a:pt x="477919" y="1839018"/>
                  </a:moveTo>
                  <a:cubicBezTo>
                    <a:pt x="485918" y="1841018"/>
                    <a:pt x="489251" y="1841685"/>
                    <a:pt x="492584" y="1850350"/>
                  </a:cubicBezTo>
                  <a:cubicBezTo>
                    <a:pt x="503916" y="1881678"/>
                    <a:pt x="526578" y="1903007"/>
                    <a:pt x="556573" y="1917006"/>
                  </a:cubicBezTo>
                  <a:cubicBezTo>
                    <a:pt x="568572" y="1922336"/>
                    <a:pt x="581902" y="1929669"/>
                    <a:pt x="572570" y="1943667"/>
                  </a:cubicBezTo>
                  <a:cubicBezTo>
                    <a:pt x="563239" y="1957664"/>
                    <a:pt x="569239" y="1983661"/>
                    <a:pt x="541242" y="1983661"/>
                  </a:cubicBezTo>
                  <a:cubicBezTo>
                    <a:pt x="532578" y="1983661"/>
                    <a:pt x="522579" y="1986992"/>
                    <a:pt x="515913" y="1992324"/>
                  </a:cubicBezTo>
                  <a:cubicBezTo>
                    <a:pt x="489251" y="2013655"/>
                    <a:pt x="466588" y="2004323"/>
                    <a:pt x="444591" y="1984992"/>
                  </a:cubicBezTo>
                  <a:cubicBezTo>
                    <a:pt x="429927" y="1972329"/>
                    <a:pt x="415929" y="1958330"/>
                    <a:pt x="402599" y="1944334"/>
                  </a:cubicBezTo>
                  <a:cubicBezTo>
                    <a:pt x="395266" y="1937001"/>
                    <a:pt x="390600" y="1926336"/>
                    <a:pt x="390600" y="1914339"/>
                  </a:cubicBezTo>
                  <a:cubicBezTo>
                    <a:pt x="391933" y="1880345"/>
                    <a:pt x="447924" y="1832352"/>
                    <a:pt x="477919" y="1839018"/>
                  </a:cubicBezTo>
                  <a:close/>
                  <a:moveTo>
                    <a:pt x="778284" y="1801191"/>
                  </a:moveTo>
                  <a:cubicBezTo>
                    <a:pt x="786366" y="1802525"/>
                    <a:pt x="793865" y="1807691"/>
                    <a:pt x="800530" y="1820356"/>
                  </a:cubicBezTo>
                  <a:cubicBezTo>
                    <a:pt x="815196" y="1847684"/>
                    <a:pt x="839858" y="1869680"/>
                    <a:pt x="869853" y="1883012"/>
                  </a:cubicBezTo>
                  <a:cubicBezTo>
                    <a:pt x="895848" y="1895008"/>
                    <a:pt x="900514" y="1911673"/>
                    <a:pt x="884518" y="1936335"/>
                  </a:cubicBezTo>
                  <a:cubicBezTo>
                    <a:pt x="865187" y="1966330"/>
                    <a:pt x="844524" y="1992992"/>
                    <a:pt x="813196" y="1998991"/>
                  </a:cubicBezTo>
                  <a:cubicBezTo>
                    <a:pt x="795198" y="1998991"/>
                    <a:pt x="786534" y="1994325"/>
                    <a:pt x="778535" y="1986994"/>
                  </a:cubicBezTo>
                  <a:cubicBezTo>
                    <a:pt x="753872" y="1965663"/>
                    <a:pt x="728542" y="1945667"/>
                    <a:pt x="705879" y="1923005"/>
                  </a:cubicBezTo>
                  <a:cubicBezTo>
                    <a:pt x="673884" y="1891011"/>
                    <a:pt x="681217" y="1846351"/>
                    <a:pt x="720544" y="1823022"/>
                  </a:cubicBezTo>
                  <a:cubicBezTo>
                    <a:pt x="731208" y="1817023"/>
                    <a:pt x="741207" y="1808357"/>
                    <a:pt x="752539" y="1805024"/>
                  </a:cubicBezTo>
                  <a:cubicBezTo>
                    <a:pt x="761537" y="1802358"/>
                    <a:pt x="770202" y="1799858"/>
                    <a:pt x="778284" y="1801191"/>
                  </a:cubicBezTo>
                  <a:close/>
                  <a:moveTo>
                    <a:pt x="335944" y="1783695"/>
                  </a:moveTo>
                  <a:cubicBezTo>
                    <a:pt x="359940" y="1805026"/>
                    <a:pt x="382603" y="1825688"/>
                    <a:pt x="405267" y="1846350"/>
                  </a:cubicBezTo>
                  <a:cubicBezTo>
                    <a:pt x="395268" y="1861015"/>
                    <a:pt x="385936" y="1869681"/>
                    <a:pt x="381936" y="1881011"/>
                  </a:cubicBezTo>
                  <a:cubicBezTo>
                    <a:pt x="374604" y="1902342"/>
                    <a:pt x="364606" y="1917672"/>
                    <a:pt x="343942" y="1931003"/>
                  </a:cubicBezTo>
                  <a:cubicBezTo>
                    <a:pt x="325279" y="1943002"/>
                    <a:pt x="317946" y="1940336"/>
                    <a:pt x="307280" y="1926337"/>
                  </a:cubicBezTo>
                  <a:cubicBezTo>
                    <a:pt x="300616" y="1917672"/>
                    <a:pt x="294617" y="1907675"/>
                    <a:pt x="287284" y="1899009"/>
                  </a:cubicBezTo>
                  <a:cubicBezTo>
                    <a:pt x="253956" y="1859015"/>
                    <a:pt x="275285" y="1797693"/>
                    <a:pt x="327279" y="1785028"/>
                  </a:cubicBezTo>
                  <a:cubicBezTo>
                    <a:pt x="329945" y="1784361"/>
                    <a:pt x="334611" y="1782361"/>
                    <a:pt x="335944" y="1783695"/>
                  </a:cubicBezTo>
                  <a:close/>
                  <a:moveTo>
                    <a:pt x="229961" y="1777696"/>
                  </a:moveTo>
                  <a:cubicBezTo>
                    <a:pt x="247293" y="1781029"/>
                    <a:pt x="252624" y="1794359"/>
                    <a:pt x="255291" y="1806358"/>
                  </a:cubicBezTo>
                  <a:cubicBezTo>
                    <a:pt x="259957" y="1825688"/>
                    <a:pt x="234628" y="1869682"/>
                    <a:pt x="215965" y="1879681"/>
                  </a:cubicBezTo>
                  <a:cubicBezTo>
                    <a:pt x="205965" y="1885014"/>
                    <a:pt x="195966" y="1887013"/>
                    <a:pt x="189300" y="1876348"/>
                  </a:cubicBezTo>
                  <a:cubicBezTo>
                    <a:pt x="177970" y="1858349"/>
                    <a:pt x="186634" y="1841020"/>
                    <a:pt x="193966" y="1824356"/>
                  </a:cubicBezTo>
                  <a:cubicBezTo>
                    <a:pt x="201299" y="1805691"/>
                    <a:pt x="212632" y="1789028"/>
                    <a:pt x="229961" y="1777696"/>
                  </a:cubicBezTo>
                  <a:close/>
                  <a:moveTo>
                    <a:pt x="1351769" y="1729705"/>
                  </a:moveTo>
                  <a:cubicBezTo>
                    <a:pt x="1343770" y="1770367"/>
                    <a:pt x="1304443" y="1762368"/>
                    <a:pt x="1286447" y="1782365"/>
                  </a:cubicBezTo>
                  <a:cubicBezTo>
                    <a:pt x="1292446" y="1747035"/>
                    <a:pt x="1324441" y="1745035"/>
                    <a:pt x="1351769" y="1729705"/>
                  </a:cubicBezTo>
                  <a:close/>
                  <a:moveTo>
                    <a:pt x="582815" y="1728285"/>
                  </a:moveTo>
                  <a:cubicBezTo>
                    <a:pt x="598063" y="1728535"/>
                    <a:pt x="612560" y="1737367"/>
                    <a:pt x="629224" y="1755031"/>
                  </a:cubicBezTo>
                  <a:cubicBezTo>
                    <a:pt x="646555" y="1773696"/>
                    <a:pt x="661885" y="1794359"/>
                    <a:pt x="688548" y="1801691"/>
                  </a:cubicBezTo>
                  <a:cubicBezTo>
                    <a:pt x="701878" y="1805024"/>
                    <a:pt x="701878" y="1815023"/>
                    <a:pt x="691213" y="1823687"/>
                  </a:cubicBezTo>
                  <a:cubicBezTo>
                    <a:pt x="680549" y="1832353"/>
                    <a:pt x="674550" y="1843685"/>
                    <a:pt x="669884" y="1856348"/>
                  </a:cubicBezTo>
                  <a:cubicBezTo>
                    <a:pt x="660552" y="1881013"/>
                    <a:pt x="625891" y="1905675"/>
                    <a:pt x="596563" y="1906341"/>
                  </a:cubicBezTo>
                  <a:cubicBezTo>
                    <a:pt x="580566" y="1906341"/>
                    <a:pt x="563902" y="1899009"/>
                    <a:pt x="550572" y="1885010"/>
                  </a:cubicBezTo>
                  <a:cubicBezTo>
                    <a:pt x="539906" y="1873680"/>
                    <a:pt x="530574" y="1861681"/>
                    <a:pt x="521244" y="1849684"/>
                  </a:cubicBezTo>
                  <a:cubicBezTo>
                    <a:pt x="491914" y="1813023"/>
                    <a:pt x="495246" y="1784362"/>
                    <a:pt x="531907" y="1753031"/>
                  </a:cubicBezTo>
                  <a:cubicBezTo>
                    <a:pt x="551571" y="1736367"/>
                    <a:pt x="567568" y="1728035"/>
                    <a:pt x="582815" y="1728285"/>
                  </a:cubicBezTo>
                  <a:close/>
                  <a:moveTo>
                    <a:pt x="869186" y="1707707"/>
                  </a:moveTo>
                  <a:cubicBezTo>
                    <a:pt x="889848" y="1709707"/>
                    <a:pt x="893181" y="1733037"/>
                    <a:pt x="910511" y="1741701"/>
                  </a:cubicBezTo>
                  <a:cubicBezTo>
                    <a:pt x="929842" y="1751700"/>
                    <a:pt x="947838" y="1764365"/>
                    <a:pt x="961836" y="1783694"/>
                  </a:cubicBezTo>
                  <a:cubicBezTo>
                    <a:pt x="979166" y="1809690"/>
                    <a:pt x="1017826" y="1815022"/>
                    <a:pt x="1047154" y="1799693"/>
                  </a:cubicBezTo>
                  <a:cubicBezTo>
                    <a:pt x="1085815" y="1779028"/>
                    <a:pt x="1086481" y="1779028"/>
                    <a:pt x="1108477" y="1815689"/>
                  </a:cubicBezTo>
                  <a:cubicBezTo>
                    <a:pt x="1117809" y="1833687"/>
                    <a:pt x="1138471" y="1836353"/>
                    <a:pt x="1156469" y="1848350"/>
                  </a:cubicBezTo>
                  <a:cubicBezTo>
                    <a:pt x="1123142" y="1876345"/>
                    <a:pt x="1083148" y="1885011"/>
                    <a:pt x="1046488" y="1898342"/>
                  </a:cubicBezTo>
                  <a:cubicBezTo>
                    <a:pt x="1020492" y="1907673"/>
                    <a:pt x="1005163" y="1881678"/>
                    <a:pt x="985832" y="1869679"/>
                  </a:cubicBezTo>
                  <a:cubicBezTo>
                    <a:pt x="970502" y="1860349"/>
                    <a:pt x="983832" y="1847683"/>
                    <a:pt x="987831" y="1837020"/>
                  </a:cubicBezTo>
                  <a:cubicBezTo>
                    <a:pt x="989831" y="1830354"/>
                    <a:pt x="993164" y="1823688"/>
                    <a:pt x="988498" y="1815689"/>
                  </a:cubicBezTo>
                  <a:cubicBezTo>
                    <a:pt x="975166" y="1815689"/>
                    <a:pt x="974500" y="1827021"/>
                    <a:pt x="970502" y="1835687"/>
                  </a:cubicBezTo>
                  <a:cubicBezTo>
                    <a:pt x="950504" y="1881011"/>
                    <a:pt x="911177" y="1891676"/>
                    <a:pt x="871852" y="1861682"/>
                  </a:cubicBezTo>
                  <a:cubicBezTo>
                    <a:pt x="850521" y="1845684"/>
                    <a:pt x="829859" y="1828354"/>
                    <a:pt x="811861" y="1809690"/>
                  </a:cubicBezTo>
                  <a:cubicBezTo>
                    <a:pt x="797198" y="1793693"/>
                    <a:pt x="789865" y="1771031"/>
                    <a:pt x="801198" y="1751700"/>
                  </a:cubicBezTo>
                  <a:cubicBezTo>
                    <a:pt x="815194" y="1726371"/>
                    <a:pt x="835858" y="1705040"/>
                    <a:pt x="869186" y="1707707"/>
                  </a:cubicBezTo>
                  <a:close/>
                  <a:moveTo>
                    <a:pt x="1173134" y="1688961"/>
                  </a:moveTo>
                  <a:cubicBezTo>
                    <a:pt x="1178966" y="1690211"/>
                    <a:pt x="1183799" y="1693378"/>
                    <a:pt x="1186465" y="1699044"/>
                  </a:cubicBezTo>
                  <a:cubicBezTo>
                    <a:pt x="1197797" y="1721706"/>
                    <a:pt x="1219127" y="1728372"/>
                    <a:pt x="1239125" y="1737703"/>
                  </a:cubicBezTo>
                  <a:cubicBezTo>
                    <a:pt x="1268453" y="1751702"/>
                    <a:pt x="1272453" y="1773031"/>
                    <a:pt x="1248455" y="1795029"/>
                  </a:cubicBezTo>
                  <a:cubicBezTo>
                    <a:pt x="1231792" y="1811025"/>
                    <a:pt x="1218460" y="1833023"/>
                    <a:pt x="1191131" y="1831690"/>
                  </a:cubicBezTo>
                  <a:cubicBezTo>
                    <a:pt x="1148471" y="1829690"/>
                    <a:pt x="1123809" y="1800362"/>
                    <a:pt x="1098480" y="1772364"/>
                  </a:cubicBezTo>
                  <a:cubicBezTo>
                    <a:pt x="1095814" y="1769698"/>
                    <a:pt x="1095147" y="1765034"/>
                    <a:pt x="1095147" y="1761034"/>
                  </a:cubicBezTo>
                  <a:cubicBezTo>
                    <a:pt x="1097147" y="1733705"/>
                    <a:pt x="1126475" y="1698377"/>
                    <a:pt x="1153804" y="1690378"/>
                  </a:cubicBezTo>
                  <a:cubicBezTo>
                    <a:pt x="1160470" y="1688378"/>
                    <a:pt x="1167302" y="1687712"/>
                    <a:pt x="1173134" y="1688961"/>
                  </a:cubicBezTo>
                  <a:close/>
                  <a:moveTo>
                    <a:pt x="771204" y="1673716"/>
                  </a:moveTo>
                  <a:cubicBezTo>
                    <a:pt x="769538" y="1676714"/>
                    <a:pt x="770370" y="1678380"/>
                    <a:pt x="771870" y="1679713"/>
                  </a:cubicBezTo>
                  <a:lnTo>
                    <a:pt x="771944" y="1679777"/>
                  </a:lnTo>
                  <a:lnTo>
                    <a:pt x="771869" y="1675713"/>
                  </a:lnTo>
                  <a:lnTo>
                    <a:pt x="774828" y="1674924"/>
                  </a:lnTo>
                  <a:close/>
                  <a:moveTo>
                    <a:pt x="298700" y="1656632"/>
                  </a:moveTo>
                  <a:cubicBezTo>
                    <a:pt x="304283" y="1655216"/>
                    <a:pt x="310282" y="1656049"/>
                    <a:pt x="316615" y="1660381"/>
                  </a:cubicBezTo>
                  <a:cubicBezTo>
                    <a:pt x="334611" y="1672380"/>
                    <a:pt x="345277" y="1689709"/>
                    <a:pt x="348610" y="1707041"/>
                  </a:cubicBezTo>
                  <a:cubicBezTo>
                    <a:pt x="344610" y="1742368"/>
                    <a:pt x="309282" y="1779695"/>
                    <a:pt x="280620" y="1784362"/>
                  </a:cubicBezTo>
                  <a:cubicBezTo>
                    <a:pt x="265288" y="1787026"/>
                    <a:pt x="240626" y="1757698"/>
                    <a:pt x="245292" y="1739035"/>
                  </a:cubicBezTo>
                  <a:cubicBezTo>
                    <a:pt x="251958" y="1712373"/>
                    <a:pt x="262622" y="1686376"/>
                    <a:pt x="283287" y="1666380"/>
                  </a:cubicBezTo>
                  <a:cubicBezTo>
                    <a:pt x="287952" y="1661714"/>
                    <a:pt x="293118" y="1658048"/>
                    <a:pt x="298700" y="1656632"/>
                  </a:cubicBezTo>
                  <a:close/>
                  <a:moveTo>
                    <a:pt x="1075151" y="1654385"/>
                  </a:moveTo>
                  <a:lnTo>
                    <a:pt x="1075151" y="1654502"/>
                  </a:lnTo>
                  <a:lnTo>
                    <a:pt x="1075192" y="1654427"/>
                  </a:lnTo>
                  <a:close/>
                  <a:moveTo>
                    <a:pt x="1040881" y="1623903"/>
                  </a:moveTo>
                  <a:lnTo>
                    <a:pt x="1038617" y="1624199"/>
                  </a:lnTo>
                  <a:lnTo>
                    <a:pt x="1038657" y="1624256"/>
                  </a:lnTo>
                  <a:close/>
                  <a:moveTo>
                    <a:pt x="1483496" y="1612223"/>
                  </a:moveTo>
                  <a:cubicBezTo>
                    <a:pt x="1498744" y="1613390"/>
                    <a:pt x="1513075" y="1620389"/>
                    <a:pt x="1527740" y="1635053"/>
                  </a:cubicBezTo>
                  <a:cubicBezTo>
                    <a:pt x="1507742" y="1651718"/>
                    <a:pt x="1487747" y="1667715"/>
                    <a:pt x="1468416" y="1683713"/>
                  </a:cubicBezTo>
                  <a:cubicBezTo>
                    <a:pt x="1452419" y="1697045"/>
                    <a:pt x="1435088" y="1707042"/>
                    <a:pt x="1415092" y="1712375"/>
                  </a:cubicBezTo>
                  <a:cubicBezTo>
                    <a:pt x="1401094" y="1716375"/>
                    <a:pt x="1383765" y="1723041"/>
                    <a:pt x="1374432" y="1712375"/>
                  </a:cubicBezTo>
                  <a:cubicBezTo>
                    <a:pt x="1362436" y="1698377"/>
                    <a:pt x="1381098" y="1687046"/>
                    <a:pt x="1389097" y="1677047"/>
                  </a:cubicBezTo>
                  <a:cubicBezTo>
                    <a:pt x="1403094" y="1659051"/>
                    <a:pt x="1407760" y="1637053"/>
                    <a:pt x="1433755" y="1624389"/>
                  </a:cubicBezTo>
                  <a:cubicBezTo>
                    <a:pt x="1452085" y="1615723"/>
                    <a:pt x="1468249" y="1611057"/>
                    <a:pt x="1483496" y="1612223"/>
                  </a:cubicBezTo>
                  <a:close/>
                  <a:moveTo>
                    <a:pt x="1029878" y="1609661"/>
                  </a:moveTo>
                  <a:lnTo>
                    <a:pt x="1033659" y="1611142"/>
                  </a:lnTo>
                  <a:lnTo>
                    <a:pt x="1033971" y="1612041"/>
                  </a:lnTo>
                  <a:lnTo>
                    <a:pt x="1033656" y="1610976"/>
                  </a:lnTo>
                  <a:close/>
                  <a:moveTo>
                    <a:pt x="1295780" y="1577730"/>
                  </a:moveTo>
                  <a:cubicBezTo>
                    <a:pt x="1325775" y="1574397"/>
                    <a:pt x="1351770" y="1591061"/>
                    <a:pt x="1373099" y="1611724"/>
                  </a:cubicBezTo>
                  <a:cubicBezTo>
                    <a:pt x="1392430" y="1629722"/>
                    <a:pt x="1379765" y="1647718"/>
                    <a:pt x="1371765" y="1665049"/>
                  </a:cubicBezTo>
                  <a:cubicBezTo>
                    <a:pt x="1355103" y="1699710"/>
                    <a:pt x="1315776" y="1731038"/>
                    <a:pt x="1287114" y="1731704"/>
                  </a:cubicBezTo>
                  <a:cubicBezTo>
                    <a:pt x="1253787" y="1726371"/>
                    <a:pt x="1222459" y="1708373"/>
                    <a:pt x="1195130" y="1682378"/>
                  </a:cubicBezTo>
                  <a:cubicBezTo>
                    <a:pt x="1191797" y="1679045"/>
                    <a:pt x="1189131" y="1673046"/>
                    <a:pt x="1189131" y="1668382"/>
                  </a:cubicBezTo>
                  <a:cubicBezTo>
                    <a:pt x="1191131" y="1643052"/>
                    <a:pt x="1214460" y="1627055"/>
                    <a:pt x="1219126" y="1601727"/>
                  </a:cubicBezTo>
                  <a:cubicBezTo>
                    <a:pt x="1221125" y="1591061"/>
                    <a:pt x="1238455" y="1593728"/>
                    <a:pt x="1249120" y="1590395"/>
                  </a:cubicBezTo>
                  <a:cubicBezTo>
                    <a:pt x="1264452" y="1585729"/>
                    <a:pt x="1281115" y="1579729"/>
                    <a:pt x="1295780" y="1577730"/>
                  </a:cubicBezTo>
                  <a:close/>
                  <a:moveTo>
                    <a:pt x="526565" y="1569783"/>
                  </a:moveTo>
                  <a:cubicBezTo>
                    <a:pt x="541156" y="1571939"/>
                    <a:pt x="551905" y="1585062"/>
                    <a:pt x="561902" y="1597059"/>
                  </a:cubicBezTo>
                  <a:cubicBezTo>
                    <a:pt x="567901" y="1604392"/>
                    <a:pt x="573234" y="1611724"/>
                    <a:pt x="579234" y="1619057"/>
                  </a:cubicBezTo>
                  <a:cubicBezTo>
                    <a:pt x="604562" y="1649718"/>
                    <a:pt x="591232" y="1695042"/>
                    <a:pt x="554572" y="1711707"/>
                  </a:cubicBezTo>
                  <a:cubicBezTo>
                    <a:pt x="521910" y="1726370"/>
                    <a:pt x="503912" y="1755032"/>
                    <a:pt x="490583" y="1787028"/>
                  </a:cubicBezTo>
                  <a:cubicBezTo>
                    <a:pt x="477251" y="1821022"/>
                    <a:pt x="439923" y="1815689"/>
                    <a:pt x="416594" y="1833685"/>
                  </a:cubicBezTo>
                  <a:cubicBezTo>
                    <a:pt x="411262" y="1837685"/>
                    <a:pt x="403262" y="1830353"/>
                    <a:pt x="398596" y="1825020"/>
                  </a:cubicBezTo>
                  <a:cubicBezTo>
                    <a:pt x="390599" y="1815689"/>
                    <a:pt x="382600" y="1806357"/>
                    <a:pt x="375934" y="1795692"/>
                  </a:cubicBezTo>
                  <a:cubicBezTo>
                    <a:pt x="344606" y="1745701"/>
                    <a:pt x="359938" y="1705708"/>
                    <a:pt x="415928" y="1686379"/>
                  </a:cubicBezTo>
                  <a:cubicBezTo>
                    <a:pt x="433257" y="1680379"/>
                    <a:pt x="445923" y="1689043"/>
                    <a:pt x="456588" y="1700375"/>
                  </a:cubicBezTo>
                  <a:cubicBezTo>
                    <a:pt x="469918" y="1715040"/>
                    <a:pt x="481917" y="1731703"/>
                    <a:pt x="498580" y="1751701"/>
                  </a:cubicBezTo>
                  <a:cubicBezTo>
                    <a:pt x="506579" y="1722371"/>
                    <a:pt x="502579" y="1704375"/>
                    <a:pt x="477917" y="1691709"/>
                  </a:cubicBezTo>
                  <a:cubicBezTo>
                    <a:pt x="457255" y="1681046"/>
                    <a:pt x="440590" y="1662381"/>
                    <a:pt x="446589" y="1637053"/>
                  </a:cubicBezTo>
                  <a:cubicBezTo>
                    <a:pt x="454588" y="1603725"/>
                    <a:pt x="479250" y="1583063"/>
                    <a:pt x="510578" y="1571731"/>
                  </a:cubicBezTo>
                  <a:cubicBezTo>
                    <a:pt x="516410" y="1569564"/>
                    <a:pt x="521701" y="1569064"/>
                    <a:pt x="526565" y="1569783"/>
                  </a:cubicBezTo>
                  <a:close/>
                  <a:moveTo>
                    <a:pt x="401267" y="1545068"/>
                  </a:moveTo>
                  <a:cubicBezTo>
                    <a:pt x="426596" y="1543735"/>
                    <a:pt x="438595" y="1559734"/>
                    <a:pt x="434595" y="1588396"/>
                  </a:cubicBezTo>
                  <a:cubicBezTo>
                    <a:pt x="445928" y="1634389"/>
                    <a:pt x="407266" y="1654385"/>
                    <a:pt x="377271" y="1679048"/>
                  </a:cubicBezTo>
                  <a:cubicBezTo>
                    <a:pt x="367938" y="1687047"/>
                    <a:pt x="357273" y="1679714"/>
                    <a:pt x="350609" y="1671051"/>
                  </a:cubicBezTo>
                  <a:cubicBezTo>
                    <a:pt x="331277" y="1648386"/>
                    <a:pt x="325944" y="1622390"/>
                    <a:pt x="336610" y="1593728"/>
                  </a:cubicBezTo>
                  <a:cubicBezTo>
                    <a:pt x="347942" y="1563733"/>
                    <a:pt x="370605" y="1547068"/>
                    <a:pt x="401267" y="1545068"/>
                  </a:cubicBezTo>
                  <a:close/>
                  <a:moveTo>
                    <a:pt x="1545069" y="1523823"/>
                  </a:moveTo>
                  <a:cubicBezTo>
                    <a:pt x="1553901" y="1521740"/>
                    <a:pt x="1563732" y="1523740"/>
                    <a:pt x="1574398" y="1529739"/>
                  </a:cubicBezTo>
                  <a:cubicBezTo>
                    <a:pt x="1582395" y="1534405"/>
                    <a:pt x="1591061" y="1537739"/>
                    <a:pt x="1597727" y="1543738"/>
                  </a:cubicBezTo>
                  <a:cubicBezTo>
                    <a:pt x="1605059" y="1549736"/>
                    <a:pt x="1621722" y="1545071"/>
                    <a:pt x="1620389" y="1558401"/>
                  </a:cubicBezTo>
                  <a:cubicBezTo>
                    <a:pt x="1619056" y="1571067"/>
                    <a:pt x="1609057" y="1582397"/>
                    <a:pt x="1595060" y="1586397"/>
                  </a:cubicBezTo>
                  <a:cubicBezTo>
                    <a:pt x="1561732" y="1597063"/>
                    <a:pt x="1528405" y="1601063"/>
                    <a:pt x="1491744" y="1587730"/>
                  </a:cubicBezTo>
                  <a:cubicBezTo>
                    <a:pt x="1502410" y="1571067"/>
                    <a:pt x="1511740" y="1556402"/>
                    <a:pt x="1521739" y="1542405"/>
                  </a:cubicBezTo>
                  <a:cubicBezTo>
                    <a:pt x="1528405" y="1532072"/>
                    <a:pt x="1536237" y="1525906"/>
                    <a:pt x="1545069" y="1523823"/>
                  </a:cubicBezTo>
                  <a:close/>
                  <a:moveTo>
                    <a:pt x="790449" y="1509825"/>
                  </a:moveTo>
                  <a:cubicBezTo>
                    <a:pt x="805530" y="1508242"/>
                    <a:pt x="819195" y="1513741"/>
                    <a:pt x="832527" y="1526406"/>
                  </a:cubicBezTo>
                  <a:cubicBezTo>
                    <a:pt x="857189" y="1549068"/>
                    <a:pt x="877185" y="1577065"/>
                    <a:pt x="907180" y="1594395"/>
                  </a:cubicBezTo>
                  <a:cubicBezTo>
                    <a:pt x="915845" y="1599727"/>
                    <a:pt x="916512" y="1605060"/>
                    <a:pt x="907846" y="1613059"/>
                  </a:cubicBezTo>
                  <a:cubicBezTo>
                    <a:pt x="896516" y="1623056"/>
                    <a:pt x="887850" y="1635722"/>
                    <a:pt x="878518" y="1648385"/>
                  </a:cubicBezTo>
                  <a:cubicBezTo>
                    <a:pt x="847856" y="1689045"/>
                    <a:pt x="829860" y="1695045"/>
                    <a:pt x="781201" y="1677049"/>
                  </a:cubicBezTo>
                  <a:lnTo>
                    <a:pt x="778913" y="1676286"/>
                  </a:lnTo>
                  <a:lnTo>
                    <a:pt x="781871" y="1679047"/>
                  </a:lnTo>
                  <a:cubicBezTo>
                    <a:pt x="779871" y="1679714"/>
                    <a:pt x="777870" y="1681714"/>
                    <a:pt x="776537" y="1683714"/>
                  </a:cubicBezTo>
                  <a:lnTo>
                    <a:pt x="776528" y="1683708"/>
                  </a:lnTo>
                  <a:lnTo>
                    <a:pt x="776534" y="1683713"/>
                  </a:lnTo>
                  <a:cubicBezTo>
                    <a:pt x="804530" y="1719707"/>
                    <a:pt x="803865" y="1723706"/>
                    <a:pt x="768537" y="1756368"/>
                  </a:cubicBezTo>
                  <a:cubicBezTo>
                    <a:pt x="752539" y="1771033"/>
                    <a:pt x="729877" y="1774366"/>
                    <a:pt x="713878" y="1789029"/>
                  </a:cubicBezTo>
                  <a:cubicBezTo>
                    <a:pt x="704548" y="1797695"/>
                    <a:pt x="695216" y="1785696"/>
                    <a:pt x="688550" y="1778363"/>
                  </a:cubicBezTo>
                  <a:cubicBezTo>
                    <a:pt x="672553" y="1759701"/>
                    <a:pt x="653888" y="1743704"/>
                    <a:pt x="632559" y="1731039"/>
                  </a:cubicBezTo>
                  <a:cubicBezTo>
                    <a:pt x="611228" y="1718374"/>
                    <a:pt x="595898" y="1701711"/>
                    <a:pt x="609895" y="1673049"/>
                  </a:cubicBezTo>
                  <a:cubicBezTo>
                    <a:pt x="628560" y="1636388"/>
                    <a:pt x="657888" y="1615057"/>
                    <a:pt x="685217" y="1623056"/>
                  </a:cubicBezTo>
                  <a:cubicBezTo>
                    <a:pt x="702548" y="1628389"/>
                    <a:pt x="719878" y="1636388"/>
                    <a:pt x="734543" y="1647718"/>
                  </a:cubicBezTo>
                  <a:cubicBezTo>
                    <a:pt x="741207" y="1633055"/>
                    <a:pt x="729210" y="1625056"/>
                    <a:pt x="723877" y="1614390"/>
                  </a:cubicBezTo>
                  <a:cubicBezTo>
                    <a:pt x="707212" y="1582396"/>
                    <a:pt x="711878" y="1559067"/>
                    <a:pt x="739874" y="1535738"/>
                  </a:cubicBezTo>
                  <a:cubicBezTo>
                    <a:pt x="758871" y="1520074"/>
                    <a:pt x="775368" y="1511409"/>
                    <a:pt x="790449" y="1509825"/>
                  </a:cubicBezTo>
                  <a:close/>
                  <a:moveTo>
                    <a:pt x="1088481" y="1502410"/>
                  </a:moveTo>
                  <a:cubicBezTo>
                    <a:pt x="1094478" y="1503077"/>
                    <a:pt x="1102477" y="1503743"/>
                    <a:pt x="1105143" y="1507743"/>
                  </a:cubicBezTo>
                  <a:cubicBezTo>
                    <a:pt x="1127806" y="1538405"/>
                    <a:pt x="1160467" y="1555068"/>
                    <a:pt x="1189795" y="1577065"/>
                  </a:cubicBezTo>
                  <a:cubicBezTo>
                    <a:pt x="1200460" y="1585063"/>
                    <a:pt x="1201793" y="1593728"/>
                    <a:pt x="1197794" y="1608394"/>
                  </a:cubicBezTo>
                  <a:cubicBezTo>
                    <a:pt x="1179798" y="1673050"/>
                    <a:pt x="1140471" y="1690379"/>
                    <a:pt x="1085148" y="1655718"/>
                  </a:cubicBezTo>
                  <a:cubicBezTo>
                    <a:pt x="1083482" y="1654718"/>
                    <a:pt x="1081648" y="1652552"/>
                    <a:pt x="1079732" y="1651719"/>
                  </a:cubicBezTo>
                  <a:lnTo>
                    <a:pt x="1076732" y="1653747"/>
                  </a:lnTo>
                  <a:lnTo>
                    <a:pt x="1075818" y="1655052"/>
                  </a:lnTo>
                  <a:lnTo>
                    <a:pt x="1075408" y="1654642"/>
                  </a:lnTo>
                  <a:lnTo>
                    <a:pt x="1075151" y="1654816"/>
                  </a:lnTo>
                  <a:lnTo>
                    <a:pt x="1075151" y="1655051"/>
                  </a:lnTo>
                  <a:cubicBezTo>
                    <a:pt x="1114479" y="1724372"/>
                    <a:pt x="1094483" y="1729039"/>
                    <a:pt x="1043156" y="1776363"/>
                  </a:cubicBezTo>
                  <a:cubicBezTo>
                    <a:pt x="1027160" y="1791028"/>
                    <a:pt x="999831" y="1791028"/>
                    <a:pt x="983833" y="1774365"/>
                  </a:cubicBezTo>
                  <a:cubicBezTo>
                    <a:pt x="963170" y="1751701"/>
                    <a:pt x="937173" y="1738371"/>
                    <a:pt x="913177" y="1721706"/>
                  </a:cubicBezTo>
                  <a:cubicBezTo>
                    <a:pt x="873850" y="1695044"/>
                    <a:pt x="873183" y="1678379"/>
                    <a:pt x="912511" y="1653051"/>
                  </a:cubicBezTo>
                  <a:cubicBezTo>
                    <a:pt x="925176" y="1645052"/>
                    <a:pt x="934507" y="1635055"/>
                    <a:pt x="942506" y="1623056"/>
                  </a:cubicBezTo>
                  <a:cubicBezTo>
                    <a:pt x="956005" y="1604060"/>
                    <a:pt x="971377" y="1593686"/>
                    <a:pt x="990311" y="1597561"/>
                  </a:cubicBezTo>
                  <a:cubicBezTo>
                    <a:pt x="996622" y="1598853"/>
                    <a:pt x="1003330" y="1601727"/>
                    <a:pt x="1010495" y="1606393"/>
                  </a:cubicBezTo>
                  <a:cubicBezTo>
                    <a:pt x="1012162" y="1607727"/>
                    <a:pt x="1013995" y="1608560"/>
                    <a:pt x="1015745" y="1608477"/>
                  </a:cubicBezTo>
                  <a:lnTo>
                    <a:pt x="1020048" y="1605381"/>
                  </a:lnTo>
                  <a:lnTo>
                    <a:pt x="1005577" y="1572399"/>
                  </a:lnTo>
                  <a:cubicBezTo>
                    <a:pt x="1003827" y="1560901"/>
                    <a:pt x="1006160" y="1549069"/>
                    <a:pt x="1015159" y="1536405"/>
                  </a:cubicBezTo>
                  <a:cubicBezTo>
                    <a:pt x="1033822" y="1510409"/>
                    <a:pt x="1057817" y="1499077"/>
                    <a:pt x="1088481" y="1502410"/>
                  </a:cubicBezTo>
                  <a:close/>
                  <a:moveTo>
                    <a:pt x="1383775" y="1473196"/>
                  </a:moveTo>
                  <a:cubicBezTo>
                    <a:pt x="1409177" y="1470665"/>
                    <a:pt x="1429424" y="1487912"/>
                    <a:pt x="1450421" y="1504410"/>
                  </a:cubicBezTo>
                  <a:cubicBezTo>
                    <a:pt x="1461753" y="1513076"/>
                    <a:pt x="1474416" y="1519740"/>
                    <a:pt x="1489081" y="1521740"/>
                  </a:cubicBezTo>
                  <a:cubicBezTo>
                    <a:pt x="1495747" y="1523073"/>
                    <a:pt x="1501745" y="1523740"/>
                    <a:pt x="1500412" y="1534405"/>
                  </a:cubicBezTo>
                  <a:cubicBezTo>
                    <a:pt x="1500412" y="1555068"/>
                    <a:pt x="1461086" y="1591062"/>
                    <a:pt x="1438422" y="1598394"/>
                  </a:cubicBezTo>
                  <a:cubicBezTo>
                    <a:pt x="1389764" y="1614391"/>
                    <a:pt x="1362435" y="1571066"/>
                    <a:pt x="1323108" y="1561734"/>
                  </a:cubicBezTo>
                  <a:cubicBezTo>
                    <a:pt x="1319108" y="1561067"/>
                    <a:pt x="1315775" y="1554401"/>
                    <a:pt x="1314442" y="1549735"/>
                  </a:cubicBezTo>
                  <a:cubicBezTo>
                    <a:pt x="1310443" y="1536405"/>
                    <a:pt x="1345104" y="1489745"/>
                    <a:pt x="1356436" y="1483079"/>
                  </a:cubicBezTo>
                  <a:cubicBezTo>
                    <a:pt x="1366268" y="1477081"/>
                    <a:pt x="1375308" y="1474039"/>
                    <a:pt x="1383775" y="1473196"/>
                  </a:cubicBezTo>
                  <a:close/>
                  <a:moveTo>
                    <a:pt x="643889" y="1445088"/>
                  </a:moveTo>
                  <a:cubicBezTo>
                    <a:pt x="659220" y="1443754"/>
                    <a:pt x="670550" y="1450418"/>
                    <a:pt x="677216" y="1463084"/>
                  </a:cubicBezTo>
                  <a:cubicBezTo>
                    <a:pt x="688548" y="1484413"/>
                    <a:pt x="704545" y="1505744"/>
                    <a:pt x="709211" y="1528407"/>
                  </a:cubicBezTo>
                  <a:cubicBezTo>
                    <a:pt x="713877" y="1553069"/>
                    <a:pt x="692548" y="1572400"/>
                    <a:pt x="675217" y="1587730"/>
                  </a:cubicBezTo>
                  <a:cubicBezTo>
                    <a:pt x="659220" y="1601729"/>
                    <a:pt x="637889" y="1609061"/>
                    <a:pt x="623226" y="1624391"/>
                  </a:cubicBezTo>
                  <a:cubicBezTo>
                    <a:pt x="613228" y="1634390"/>
                    <a:pt x="608561" y="1629057"/>
                    <a:pt x="601895" y="1620391"/>
                  </a:cubicBezTo>
                  <a:cubicBezTo>
                    <a:pt x="593232" y="1609061"/>
                    <a:pt x="584566" y="1597729"/>
                    <a:pt x="575234" y="1587063"/>
                  </a:cubicBezTo>
                  <a:cubicBezTo>
                    <a:pt x="553238" y="1561735"/>
                    <a:pt x="537907" y="1535073"/>
                    <a:pt x="555238" y="1501078"/>
                  </a:cubicBezTo>
                  <a:cubicBezTo>
                    <a:pt x="573901" y="1465084"/>
                    <a:pt x="605895" y="1450418"/>
                    <a:pt x="643889" y="1445088"/>
                  </a:cubicBezTo>
                  <a:close/>
                  <a:moveTo>
                    <a:pt x="512997" y="1416174"/>
                  </a:moveTo>
                  <a:cubicBezTo>
                    <a:pt x="519579" y="1418424"/>
                    <a:pt x="524911" y="1423090"/>
                    <a:pt x="528577" y="1429756"/>
                  </a:cubicBezTo>
                  <a:cubicBezTo>
                    <a:pt x="538576" y="1447752"/>
                    <a:pt x="568571" y="1462417"/>
                    <a:pt x="544575" y="1490412"/>
                  </a:cubicBezTo>
                  <a:cubicBezTo>
                    <a:pt x="536576" y="1499744"/>
                    <a:pt x="527911" y="1509074"/>
                    <a:pt x="526577" y="1521739"/>
                  </a:cubicBezTo>
                  <a:cubicBezTo>
                    <a:pt x="522578" y="1554400"/>
                    <a:pt x="491917" y="1559733"/>
                    <a:pt x="471254" y="1573729"/>
                  </a:cubicBezTo>
                  <a:cubicBezTo>
                    <a:pt x="465921" y="1577729"/>
                    <a:pt x="458589" y="1575729"/>
                    <a:pt x="455922" y="1569063"/>
                  </a:cubicBezTo>
                  <a:cubicBezTo>
                    <a:pt x="447259" y="1545068"/>
                    <a:pt x="433927" y="1523073"/>
                    <a:pt x="431927" y="1505741"/>
                  </a:cubicBezTo>
                  <a:cubicBezTo>
                    <a:pt x="433927" y="1456417"/>
                    <a:pt x="453256" y="1429756"/>
                    <a:pt x="489917" y="1417090"/>
                  </a:cubicBezTo>
                  <a:cubicBezTo>
                    <a:pt x="498583" y="1414091"/>
                    <a:pt x="506415" y="1413924"/>
                    <a:pt x="512997" y="1416174"/>
                  </a:cubicBezTo>
                  <a:close/>
                  <a:moveTo>
                    <a:pt x="1667716" y="1405092"/>
                  </a:moveTo>
                  <a:cubicBezTo>
                    <a:pt x="1697045" y="1399760"/>
                    <a:pt x="1719041" y="1413758"/>
                    <a:pt x="1729706" y="1435088"/>
                  </a:cubicBezTo>
                  <a:cubicBezTo>
                    <a:pt x="1739039" y="1453753"/>
                    <a:pt x="1726373" y="1475082"/>
                    <a:pt x="1707710" y="1489747"/>
                  </a:cubicBezTo>
                  <a:cubicBezTo>
                    <a:pt x="1683048" y="1507077"/>
                    <a:pt x="1657051" y="1514410"/>
                    <a:pt x="1627055" y="1513077"/>
                  </a:cubicBezTo>
                  <a:cubicBezTo>
                    <a:pt x="1619725" y="1513077"/>
                    <a:pt x="1612392" y="1513743"/>
                    <a:pt x="1605726" y="1513077"/>
                  </a:cubicBezTo>
                  <a:cubicBezTo>
                    <a:pt x="1579064" y="1509744"/>
                    <a:pt x="1572398" y="1498411"/>
                    <a:pt x="1587730" y="1477082"/>
                  </a:cubicBezTo>
                  <a:cubicBezTo>
                    <a:pt x="1609059" y="1447087"/>
                    <a:pt x="1625722" y="1413092"/>
                    <a:pt x="1667716" y="1405092"/>
                  </a:cubicBezTo>
                  <a:close/>
                  <a:moveTo>
                    <a:pt x="917177" y="1395762"/>
                  </a:moveTo>
                  <a:cubicBezTo>
                    <a:pt x="931843" y="1396429"/>
                    <a:pt x="944506" y="1397762"/>
                    <a:pt x="949839" y="1416425"/>
                  </a:cubicBezTo>
                  <a:cubicBezTo>
                    <a:pt x="955838" y="1436423"/>
                    <a:pt x="975168" y="1445086"/>
                    <a:pt x="989166" y="1458418"/>
                  </a:cubicBezTo>
                  <a:cubicBezTo>
                    <a:pt x="1013828" y="1480414"/>
                    <a:pt x="1015162" y="1495746"/>
                    <a:pt x="993832" y="1521075"/>
                  </a:cubicBezTo>
                  <a:cubicBezTo>
                    <a:pt x="989166" y="1526408"/>
                    <a:pt x="983833" y="1531740"/>
                    <a:pt x="980500" y="1537740"/>
                  </a:cubicBezTo>
                  <a:cubicBezTo>
                    <a:pt x="953172" y="1590397"/>
                    <a:pt x="915178" y="1581065"/>
                    <a:pt x="876517" y="1549737"/>
                  </a:cubicBezTo>
                  <a:cubicBezTo>
                    <a:pt x="858521" y="1535073"/>
                    <a:pt x="844522" y="1515075"/>
                    <a:pt x="829859" y="1497079"/>
                  </a:cubicBezTo>
                  <a:cubicBezTo>
                    <a:pt x="826526" y="1493746"/>
                    <a:pt x="825193" y="1487747"/>
                    <a:pt x="824526" y="1483081"/>
                  </a:cubicBezTo>
                  <a:cubicBezTo>
                    <a:pt x="824526" y="1451086"/>
                    <a:pt x="884516" y="1395095"/>
                    <a:pt x="917177" y="1395762"/>
                  </a:cubicBezTo>
                  <a:close/>
                  <a:moveTo>
                    <a:pt x="1180706" y="1381681"/>
                  </a:moveTo>
                  <a:cubicBezTo>
                    <a:pt x="1195047" y="1380056"/>
                    <a:pt x="1207795" y="1388929"/>
                    <a:pt x="1219794" y="1400428"/>
                  </a:cubicBezTo>
                  <a:cubicBezTo>
                    <a:pt x="1247122" y="1425756"/>
                    <a:pt x="1271784" y="1455751"/>
                    <a:pt x="1307112" y="1471082"/>
                  </a:cubicBezTo>
                  <a:cubicBezTo>
                    <a:pt x="1317778" y="1475747"/>
                    <a:pt x="1316445" y="1482413"/>
                    <a:pt x="1313778" y="1491078"/>
                  </a:cubicBezTo>
                  <a:cubicBezTo>
                    <a:pt x="1305112" y="1513074"/>
                    <a:pt x="1296447" y="1535071"/>
                    <a:pt x="1281117" y="1553067"/>
                  </a:cubicBezTo>
                  <a:cubicBezTo>
                    <a:pt x="1254455" y="1583729"/>
                    <a:pt x="1227791" y="1585728"/>
                    <a:pt x="1197129" y="1559067"/>
                  </a:cubicBezTo>
                  <a:cubicBezTo>
                    <a:pt x="1171134" y="1536405"/>
                    <a:pt x="1142472" y="1515740"/>
                    <a:pt x="1124476" y="1485079"/>
                  </a:cubicBezTo>
                  <a:cubicBezTo>
                    <a:pt x="1117143" y="1474415"/>
                    <a:pt x="1111144" y="1464417"/>
                    <a:pt x="1109144" y="1447752"/>
                  </a:cubicBezTo>
                  <a:cubicBezTo>
                    <a:pt x="1115143" y="1419090"/>
                    <a:pt x="1140472" y="1402427"/>
                    <a:pt x="1165801" y="1387096"/>
                  </a:cubicBezTo>
                  <a:cubicBezTo>
                    <a:pt x="1170967" y="1383930"/>
                    <a:pt x="1175925" y="1382222"/>
                    <a:pt x="1180706" y="1381681"/>
                  </a:cubicBezTo>
                  <a:close/>
                  <a:moveTo>
                    <a:pt x="750569" y="1346676"/>
                  </a:moveTo>
                  <a:cubicBezTo>
                    <a:pt x="769160" y="1346521"/>
                    <a:pt x="783534" y="1358268"/>
                    <a:pt x="794531" y="1373766"/>
                  </a:cubicBezTo>
                  <a:cubicBezTo>
                    <a:pt x="808530" y="1393762"/>
                    <a:pt x="829859" y="1415758"/>
                    <a:pt x="798531" y="1444419"/>
                  </a:cubicBezTo>
                  <a:cubicBezTo>
                    <a:pt x="781201" y="1460417"/>
                    <a:pt x="787201" y="1495078"/>
                    <a:pt x="754539" y="1505077"/>
                  </a:cubicBezTo>
                  <a:cubicBezTo>
                    <a:pt x="733208" y="1511074"/>
                    <a:pt x="719211" y="1511741"/>
                    <a:pt x="707879" y="1491745"/>
                  </a:cubicBezTo>
                  <a:cubicBezTo>
                    <a:pt x="692549" y="1463750"/>
                    <a:pt x="683883" y="1434422"/>
                    <a:pt x="679883" y="1408427"/>
                  </a:cubicBezTo>
                  <a:cubicBezTo>
                    <a:pt x="678550" y="1369100"/>
                    <a:pt x="705212" y="1361768"/>
                    <a:pt x="730541" y="1351102"/>
                  </a:cubicBezTo>
                  <a:cubicBezTo>
                    <a:pt x="737707" y="1348103"/>
                    <a:pt x="744372" y="1346728"/>
                    <a:pt x="750569" y="1346676"/>
                  </a:cubicBezTo>
                  <a:close/>
                  <a:moveTo>
                    <a:pt x="595899" y="1293112"/>
                  </a:moveTo>
                  <a:cubicBezTo>
                    <a:pt x="636560" y="1293112"/>
                    <a:pt x="678554" y="1320441"/>
                    <a:pt x="674555" y="1348436"/>
                  </a:cubicBezTo>
                  <a:cubicBezTo>
                    <a:pt x="671222" y="1373100"/>
                    <a:pt x="663222" y="1399096"/>
                    <a:pt x="649224" y="1418426"/>
                  </a:cubicBezTo>
                  <a:cubicBezTo>
                    <a:pt x="633894" y="1439757"/>
                    <a:pt x="601899" y="1430424"/>
                    <a:pt x="579236" y="1443755"/>
                  </a:cubicBezTo>
                  <a:cubicBezTo>
                    <a:pt x="567904" y="1450421"/>
                    <a:pt x="527243" y="1387764"/>
                    <a:pt x="527243" y="1364435"/>
                  </a:cubicBezTo>
                  <a:cubicBezTo>
                    <a:pt x="526576" y="1333773"/>
                    <a:pt x="565904" y="1293112"/>
                    <a:pt x="595899" y="1293112"/>
                  </a:cubicBezTo>
                  <a:close/>
                  <a:moveTo>
                    <a:pt x="1254453" y="1289113"/>
                  </a:moveTo>
                  <a:cubicBezTo>
                    <a:pt x="1319776" y="1289113"/>
                    <a:pt x="1365101" y="1323108"/>
                    <a:pt x="1399096" y="1375098"/>
                  </a:cubicBezTo>
                  <a:cubicBezTo>
                    <a:pt x="1407761" y="1388430"/>
                    <a:pt x="1388432" y="1449754"/>
                    <a:pt x="1373767" y="1459753"/>
                  </a:cubicBezTo>
                  <a:cubicBezTo>
                    <a:pt x="1352438" y="1475082"/>
                    <a:pt x="1320443" y="1467752"/>
                    <a:pt x="1298445" y="1445087"/>
                  </a:cubicBezTo>
                  <a:cubicBezTo>
                    <a:pt x="1281115" y="1426425"/>
                    <a:pt x="1262453" y="1409093"/>
                    <a:pt x="1243788" y="1391763"/>
                  </a:cubicBezTo>
                  <a:cubicBezTo>
                    <a:pt x="1225792" y="1375098"/>
                    <a:pt x="1215126" y="1355102"/>
                    <a:pt x="1215126" y="1327774"/>
                  </a:cubicBezTo>
                  <a:cubicBezTo>
                    <a:pt x="1215793" y="1305111"/>
                    <a:pt x="1227791" y="1289113"/>
                    <a:pt x="1254453" y="1289113"/>
                  </a:cubicBezTo>
                  <a:close/>
                  <a:moveTo>
                    <a:pt x="1005830" y="1283113"/>
                  </a:moveTo>
                  <a:cubicBezTo>
                    <a:pt x="1031159" y="1275781"/>
                    <a:pt x="1032492" y="1305776"/>
                    <a:pt x="1049821" y="1313775"/>
                  </a:cubicBezTo>
                  <a:cubicBezTo>
                    <a:pt x="1072486" y="1324441"/>
                    <a:pt x="1089815" y="1347770"/>
                    <a:pt x="1108480" y="1366432"/>
                  </a:cubicBezTo>
                  <a:cubicBezTo>
                    <a:pt x="1119810" y="1377765"/>
                    <a:pt x="1123143" y="1391097"/>
                    <a:pt x="1107814" y="1403093"/>
                  </a:cubicBezTo>
                  <a:cubicBezTo>
                    <a:pt x="1097815" y="1411093"/>
                    <a:pt x="1093148" y="1422425"/>
                    <a:pt x="1089815" y="1434422"/>
                  </a:cubicBezTo>
                  <a:cubicBezTo>
                    <a:pt x="1085816" y="1452420"/>
                    <a:pt x="1072486" y="1457753"/>
                    <a:pt x="1050488" y="1457753"/>
                  </a:cubicBezTo>
                  <a:cubicBezTo>
                    <a:pt x="1019826" y="1447087"/>
                    <a:pt x="981166" y="1441754"/>
                    <a:pt x="963169" y="1401094"/>
                  </a:cubicBezTo>
                  <a:cubicBezTo>
                    <a:pt x="958503" y="1391097"/>
                    <a:pt x="951171" y="1381764"/>
                    <a:pt x="945838" y="1372432"/>
                  </a:cubicBezTo>
                  <a:cubicBezTo>
                    <a:pt x="934508" y="1353102"/>
                    <a:pt x="937174" y="1335771"/>
                    <a:pt x="953837" y="1320441"/>
                  </a:cubicBezTo>
                  <a:cubicBezTo>
                    <a:pt x="954504" y="1319774"/>
                    <a:pt x="955170" y="1319108"/>
                    <a:pt x="956503" y="1318441"/>
                  </a:cubicBezTo>
                  <a:cubicBezTo>
                    <a:pt x="974502" y="1308442"/>
                    <a:pt x="985832" y="1289113"/>
                    <a:pt x="1005830" y="1283113"/>
                  </a:cubicBezTo>
                  <a:close/>
                  <a:moveTo>
                    <a:pt x="1592645" y="1245285"/>
                  </a:moveTo>
                  <a:cubicBezTo>
                    <a:pt x="1608226" y="1243786"/>
                    <a:pt x="1624390" y="1251118"/>
                    <a:pt x="1642387" y="1267117"/>
                  </a:cubicBezTo>
                  <a:cubicBezTo>
                    <a:pt x="1656386" y="1279113"/>
                    <a:pt x="1669716" y="1291778"/>
                    <a:pt x="1684381" y="1302442"/>
                  </a:cubicBezTo>
                  <a:cubicBezTo>
                    <a:pt x="1701710" y="1315107"/>
                    <a:pt x="1721708" y="1322440"/>
                    <a:pt x="1742371" y="1313107"/>
                  </a:cubicBezTo>
                  <a:cubicBezTo>
                    <a:pt x="1777032" y="1297778"/>
                    <a:pt x="1797696" y="1325106"/>
                    <a:pt x="1823025" y="1336436"/>
                  </a:cubicBezTo>
                  <a:cubicBezTo>
                    <a:pt x="1829024" y="1339102"/>
                    <a:pt x="1825691" y="1344435"/>
                    <a:pt x="1824358" y="1349768"/>
                  </a:cubicBezTo>
                  <a:cubicBezTo>
                    <a:pt x="1812359" y="1390428"/>
                    <a:pt x="1734374" y="1415090"/>
                    <a:pt x="1702377" y="1387762"/>
                  </a:cubicBezTo>
                  <a:cubicBezTo>
                    <a:pt x="1691713" y="1379096"/>
                    <a:pt x="1699046" y="1369097"/>
                    <a:pt x="1702377" y="1359767"/>
                  </a:cubicBezTo>
                  <a:cubicBezTo>
                    <a:pt x="1710376" y="1339769"/>
                    <a:pt x="1710376" y="1339769"/>
                    <a:pt x="1700379" y="1323106"/>
                  </a:cubicBezTo>
                  <a:cubicBezTo>
                    <a:pt x="1687047" y="1341102"/>
                    <a:pt x="1675048" y="1360433"/>
                    <a:pt x="1660385" y="1376430"/>
                  </a:cubicBezTo>
                  <a:cubicBezTo>
                    <a:pt x="1630390" y="1409757"/>
                    <a:pt x="1601062" y="1410424"/>
                    <a:pt x="1567734" y="1381762"/>
                  </a:cubicBezTo>
                  <a:cubicBezTo>
                    <a:pt x="1563068" y="1377763"/>
                    <a:pt x="1558402" y="1373763"/>
                    <a:pt x="1553736" y="1369764"/>
                  </a:cubicBezTo>
                  <a:cubicBezTo>
                    <a:pt x="1510409" y="1337103"/>
                    <a:pt x="1509075" y="1321773"/>
                    <a:pt x="1546403" y="1276447"/>
                  </a:cubicBezTo>
                  <a:cubicBezTo>
                    <a:pt x="1562067" y="1257117"/>
                    <a:pt x="1577064" y="1246785"/>
                    <a:pt x="1592645" y="1245285"/>
                  </a:cubicBezTo>
                  <a:close/>
                  <a:moveTo>
                    <a:pt x="1859850" y="1198878"/>
                  </a:moveTo>
                  <a:cubicBezTo>
                    <a:pt x="1864682" y="1198628"/>
                    <a:pt x="1869682" y="1200128"/>
                    <a:pt x="1874347" y="1202461"/>
                  </a:cubicBezTo>
                  <a:cubicBezTo>
                    <a:pt x="1890345" y="1210460"/>
                    <a:pt x="1913008" y="1215127"/>
                    <a:pt x="1913008" y="1237123"/>
                  </a:cubicBezTo>
                  <a:cubicBezTo>
                    <a:pt x="1913008" y="1258452"/>
                    <a:pt x="1896345" y="1275117"/>
                    <a:pt x="1877013" y="1283114"/>
                  </a:cubicBezTo>
                  <a:cubicBezTo>
                    <a:pt x="1858350" y="1291114"/>
                    <a:pt x="1838352" y="1295113"/>
                    <a:pt x="1818356" y="1298446"/>
                  </a:cubicBezTo>
                  <a:cubicBezTo>
                    <a:pt x="1797026" y="1301779"/>
                    <a:pt x="1787027" y="1286447"/>
                    <a:pt x="1799026" y="1268451"/>
                  </a:cubicBezTo>
                  <a:cubicBezTo>
                    <a:pt x="1809023" y="1252453"/>
                    <a:pt x="1813023" y="1237789"/>
                    <a:pt x="1805690" y="1218458"/>
                  </a:cubicBezTo>
                  <a:cubicBezTo>
                    <a:pt x="1822355" y="1215791"/>
                    <a:pt x="1837021" y="1217124"/>
                    <a:pt x="1846351" y="1205794"/>
                  </a:cubicBezTo>
                  <a:cubicBezTo>
                    <a:pt x="1850351" y="1201128"/>
                    <a:pt x="1855017" y="1199128"/>
                    <a:pt x="1859850" y="1198878"/>
                  </a:cubicBezTo>
                  <a:close/>
                  <a:moveTo>
                    <a:pt x="1106947" y="1189774"/>
                  </a:moveTo>
                  <a:cubicBezTo>
                    <a:pt x="1117851" y="1189961"/>
                    <a:pt x="1129307" y="1193128"/>
                    <a:pt x="1140471" y="1199793"/>
                  </a:cubicBezTo>
                  <a:cubicBezTo>
                    <a:pt x="1169133" y="1216458"/>
                    <a:pt x="1189797" y="1242453"/>
                    <a:pt x="1211126" y="1267116"/>
                  </a:cubicBezTo>
                  <a:cubicBezTo>
                    <a:pt x="1220458" y="1277781"/>
                    <a:pt x="1184465" y="1355769"/>
                    <a:pt x="1169799" y="1358436"/>
                  </a:cubicBezTo>
                  <a:cubicBezTo>
                    <a:pt x="1125142" y="1366433"/>
                    <a:pt x="1045821" y="1300444"/>
                    <a:pt x="1046488" y="1254452"/>
                  </a:cubicBezTo>
                  <a:cubicBezTo>
                    <a:pt x="1046488" y="1215458"/>
                    <a:pt x="1074234" y="1189212"/>
                    <a:pt x="1106947" y="1189774"/>
                  </a:cubicBezTo>
                  <a:close/>
                  <a:moveTo>
                    <a:pt x="1408345" y="1161551"/>
                  </a:moveTo>
                  <a:cubicBezTo>
                    <a:pt x="1424426" y="1162800"/>
                    <a:pt x="1439757" y="1174465"/>
                    <a:pt x="1459087" y="1196460"/>
                  </a:cubicBezTo>
                  <a:cubicBezTo>
                    <a:pt x="1473750" y="1213125"/>
                    <a:pt x="1486415" y="1231788"/>
                    <a:pt x="1509744" y="1239121"/>
                  </a:cubicBezTo>
                  <a:cubicBezTo>
                    <a:pt x="1524409" y="1243787"/>
                    <a:pt x="1527075" y="1258452"/>
                    <a:pt x="1522409" y="1272449"/>
                  </a:cubicBezTo>
                  <a:cubicBezTo>
                    <a:pt x="1515077" y="1293780"/>
                    <a:pt x="1501078" y="1309110"/>
                    <a:pt x="1479749" y="1317109"/>
                  </a:cubicBezTo>
                  <a:cubicBezTo>
                    <a:pt x="1457087" y="1325108"/>
                    <a:pt x="1437755" y="1335105"/>
                    <a:pt x="1424425" y="1357103"/>
                  </a:cubicBezTo>
                  <a:cubicBezTo>
                    <a:pt x="1430423" y="1357769"/>
                    <a:pt x="1435756" y="1359769"/>
                    <a:pt x="1437755" y="1357769"/>
                  </a:cubicBezTo>
                  <a:cubicBezTo>
                    <a:pt x="1477749" y="1325108"/>
                    <a:pt x="1503078" y="1355103"/>
                    <a:pt x="1529740" y="1378432"/>
                  </a:cubicBezTo>
                  <a:cubicBezTo>
                    <a:pt x="1545738" y="1392430"/>
                    <a:pt x="1560403" y="1407760"/>
                    <a:pt x="1577066" y="1422425"/>
                  </a:cubicBezTo>
                  <a:cubicBezTo>
                    <a:pt x="1587732" y="1431756"/>
                    <a:pt x="1587732" y="1440421"/>
                    <a:pt x="1583066" y="1452420"/>
                  </a:cubicBezTo>
                  <a:cubicBezTo>
                    <a:pt x="1561735" y="1505077"/>
                    <a:pt x="1500412" y="1512410"/>
                    <a:pt x="1453754" y="1482415"/>
                  </a:cubicBezTo>
                  <a:cubicBezTo>
                    <a:pt x="1414426" y="1457086"/>
                    <a:pt x="1415093" y="1433089"/>
                    <a:pt x="1420426" y="1394428"/>
                  </a:cubicBezTo>
                  <a:cubicBezTo>
                    <a:pt x="1424425" y="1366433"/>
                    <a:pt x="1404428" y="1339104"/>
                    <a:pt x="1380432" y="1320442"/>
                  </a:cubicBezTo>
                  <a:cubicBezTo>
                    <a:pt x="1363769" y="1307110"/>
                    <a:pt x="1345104" y="1295778"/>
                    <a:pt x="1329108" y="1281781"/>
                  </a:cubicBezTo>
                  <a:cubicBezTo>
                    <a:pt x="1302444" y="1259119"/>
                    <a:pt x="1302444" y="1242454"/>
                    <a:pt x="1325108" y="1217125"/>
                  </a:cubicBezTo>
                  <a:cubicBezTo>
                    <a:pt x="1333772" y="1207126"/>
                    <a:pt x="1343105" y="1197794"/>
                    <a:pt x="1353104" y="1189130"/>
                  </a:cubicBezTo>
                  <a:cubicBezTo>
                    <a:pt x="1375434" y="1169466"/>
                    <a:pt x="1392264" y="1160301"/>
                    <a:pt x="1408345" y="1161551"/>
                  </a:cubicBezTo>
                  <a:close/>
                  <a:moveTo>
                    <a:pt x="724210" y="1150637"/>
                  </a:moveTo>
                  <a:cubicBezTo>
                    <a:pt x="733543" y="1152637"/>
                    <a:pt x="742208" y="1158135"/>
                    <a:pt x="749874" y="1166468"/>
                  </a:cubicBezTo>
                  <a:cubicBezTo>
                    <a:pt x="759204" y="1177134"/>
                    <a:pt x="765204" y="1190464"/>
                    <a:pt x="774536" y="1201796"/>
                  </a:cubicBezTo>
                  <a:cubicBezTo>
                    <a:pt x="785866" y="1216459"/>
                    <a:pt x="788533" y="1228458"/>
                    <a:pt x="773869" y="1243790"/>
                  </a:cubicBezTo>
                  <a:cubicBezTo>
                    <a:pt x="761870" y="1255786"/>
                    <a:pt x="755204" y="1272451"/>
                    <a:pt x="754538" y="1291114"/>
                  </a:cubicBezTo>
                  <a:cubicBezTo>
                    <a:pt x="753873" y="1299780"/>
                    <a:pt x="765870" y="1314443"/>
                    <a:pt x="751873" y="1317110"/>
                  </a:cubicBezTo>
                  <a:cubicBezTo>
                    <a:pt x="733208" y="1320443"/>
                    <a:pt x="713212" y="1337774"/>
                    <a:pt x="697214" y="1329108"/>
                  </a:cubicBezTo>
                  <a:cubicBezTo>
                    <a:pt x="671885" y="1315110"/>
                    <a:pt x="647222" y="1296447"/>
                    <a:pt x="641890" y="1263786"/>
                  </a:cubicBezTo>
                  <a:cubicBezTo>
                    <a:pt x="639890" y="1256453"/>
                    <a:pt x="639223" y="1249120"/>
                    <a:pt x="637890" y="1239790"/>
                  </a:cubicBezTo>
                  <a:cubicBezTo>
                    <a:pt x="643223" y="1204462"/>
                    <a:pt x="661219" y="1174467"/>
                    <a:pt x="694547" y="1155802"/>
                  </a:cubicBezTo>
                  <a:cubicBezTo>
                    <a:pt x="704880" y="1150137"/>
                    <a:pt x="714878" y="1148637"/>
                    <a:pt x="724210" y="1150637"/>
                  </a:cubicBezTo>
                  <a:close/>
                  <a:moveTo>
                    <a:pt x="1875013" y="1138473"/>
                  </a:moveTo>
                  <a:lnTo>
                    <a:pt x="1875200" y="1139115"/>
                  </a:lnTo>
                  <a:lnTo>
                    <a:pt x="1875013" y="1139140"/>
                  </a:lnTo>
                  <a:cubicBezTo>
                    <a:pt x="1875013" y="1139140"/>
                    <a:pt x="1875013" y="1138473"/>
                    <a:pt x="1875013" y="1138473"/>
                  </a:cubicBezTo>
                  <a:close/>
                  <a:moveTo>
                    <a:pt x="935735" y="1119183"/>
                  </a:moveTo>
                  <a:cubicBezTo>
                    <a:pt x="957794" y="1116934"/>
                    <a:pt x="978166" y="1127806"/>
                    <a:pt x="995162" y="1151802"/>
                  </a:cubicBezTo>
                  <a:cubicBezTo>
                    <a:pt x="1002495" y="1161801"/>
                    <a:pt x="1008494" y="1172467"/>
                    <a:pt x="1015827" y="1182464"/>
                  </a:cubicBezTo>
                  <a:cubicBezTo>
                    <a:pt x="1036489" y="1209794"/>
                    <a:pt x="1025157" y="1255785"/>
                    <a:pt x="993829" y="1271117"/>
                  </a:cubicBezTo>
                  <a:cubicBezTo>
                    <a:pt x="981166" y="1277117"/>
                    <a:pt x="967834" y="1283114"/>
                    <a:pt x="955835" y="1290446"/>
                  </a:cubicBezTo>
                  <a:cubicBezTo>
                    <a:pt x="937172" y="1301779"/>
                    <a:pt x="926507" y="1319108"/>
                    <a:pt x="924507" y="1340439"/>
                  </a:cubicBezTo>
                  <a:cubicBezTo>
                    <a:pt x="922507" y="1359769"/>
                    <a:pt x="915843" y="1373767"/>
                    <a:pt x="892513" y="1373101"/>
                  </a:cubicBezTo>
                  <a:cubicBezTo>
                    <a:pt x="881849" y="1373101"/>
                    <a:pt x="872517" y="1377765"/>
                    <a:pt x="865184" y="1385764"/>
                  </a:cubicBezTo>
                  <a:cubicBezTo>
                    <a:pt x="844522" y="1407095"/>
                    <a:pt x="829190" y="1401762"/>
                    <a:pt x="814527" y="1378431"/>
                  </a:cubicBezTo>
                  <a:cubicBezTo>
                    <a:pt x="799195" y="1354436"/>
                    <a:pt x="783866" y="1329774"/>
                    <a:pt x="775200" y="1302445"/>
                  </a:cubicBezTo>
                  <a:cubicBezTo>
                    <a:pt x="766534" y="1272450"/>
                    <a:pt x="776533" y="1249786"/>
                    <a:pt x="802528" y="1235123"/>
                  </a:cubicBezTo>
                  <a:cubicBezTo>
                    <a:pt x="825857" y="1222458"/>
                    <a:pt x="857185" y="1227124"/>
                    <a:pt x="875183" y="1247120"/>
                  </a:cubicBezTo>
                  <a:cubicBezTo>
                    <a:pt x="887180" y="1258452"/>
                    <a:pt x="893846" y="1274450"/>
                    <a:pt x="917841" y="1281781"/>
                  </a:cubicBezTo>
                  <a:cubicBezTo>
                    <a:pt x="902511" y="1254452"/>
                    <a:pt x="887846" y="1233790"/>
                    <a:pt x="881182" y="1209128"/>
                  </a:cubicBezTo>
                  <a:cubicBezTo>
                    <a:pt x="869850" y="1171134"/>
                    <a:pt x="881182" y="1141139"/>
                    <a:pt x="913177" y="1125807"/>
                  </a:cubicBezTo>
                  <a:cubicBezTo>
                    <a:pt x="920842" y="1122141"/>
                    <a:pt x="928383" y="1119933"/>
                    <a:pt x="935735" y="1119183"/>
                  </a:cubicBezTo>
                  <a:close/>
                  <a:moveTo>
                    <a:pt x="1232290" y="1078650"/>
                  </a:moveTo>
                  <a:cubicBezTo>
                    <a:pt x="1240122" y="1079816"/>
                    <a:pt x="1247788" y="1083149"/>
                    <a:pt x="1255121" y="1087149"/>
                  </a:cubicBezTo>
                  <a:cubicBezTo>
                    <a:pt x="1287782" y="1105811"/>
                    <a:pt x="1310444" y="1135139"/>
                    <a:pt x="1329774" y="1166467"/>
                  </a:cubicBezTo>
                  <a:cubicBezTo>
                    <a:pt x="1333107" y="1171800"/>
                    <a:pt x="1337773" y="1177799"/>
                    <a:pt x="1330440" y="1182466"/>
                  </a:cubicBezTo>
                  <a:cubicBezTo>
                    <a:pt x="1308445" y="1195795"/>
                    <a:pt x="1303778" y="1220457"/>
                    <a:pt x="1292448" y="1240455"/>
                  </a:cubicBezTo>
                  <a:cubicBezTo>
                    <a:pt x="1285782" y="1252452"/>
                    <a:pt x="1276450" y="1261784"/>
                    <a:pt x="1264451" y="1267783"/>
                  </a:cubicBezTo>
                  <a:cubicBezTo>
                    <a:pt x="1253787" y="1273116"/>
                    <a:pt x="1244455" y="1272450"/>
                    <a:pt x="1239122" y="1260451"/>
                  </a:cubicBezTo>
                  <a:cubicBezTo>
                    <a:pt x="1227125" y="1235789"/>
                    <a:pt x="1205128" y="1223124"/>
                    <a:pt x="1182465" y="1210460"/>
                  </a:cubicBezTo>
                  <a:cubicBezTo>
                    <a:pt x="1165134" y="1202461"/>
                    <a:pt x="1150470" y="1191796"/>
                    <a:pt x="1151137" y="1167134"/>
                  </a:cubicBezTo>
                  <a:cubicBezTo>
                    <a:pt x="1158470" y="1133140"/>
                    <a:pt x="1175799" y="1102478"/>
                    <a:pt x="1208461" y="1083149"/>
                  </a:cubicBezTo>
                  <a:cubicBezTo>
                    <a:pt x="1216460" y="1078483"/>
                    <a:pt x="1224459" y="1077483"/>
                    <a:pt x="1232290" y="1078650"/>
                  </a:cubicBezTo>
                  <a:close/>
                  <a:moveTo>
                    <a:pt x="819944" y="1051907"/>
                  </a:moveTo>
                  <a:cubicBezTo>
                    <a:pt x="829859" y="1053823"/>
                    <a:pt x="838858" y="1059488"/>
                    <a:pt x="847190" y="1069821"/>
                  </a:cubicBezTo>
                  <a:cubicBezTo>
                    <a:pt x="853856" y="1078483"/>
                    <a:pt x="859853" y="1089147"/>
                    <a:pt x="869186" y="1095146"/>
                  </a:cubicBezTo>
                  <a:cubicBezTo>
                    <a:pt x="891182" y="1109144"/>
                    <a:pt x="887184" y="1125141"/>
                    <a:pt x="874519" y="1141805"/>
                  </a:cubicBezTo>
                  <a:cubicBezTo>
                    <a:pt x="862520" y="1157802"/>
                    <a:pt x="853856" y="1173133"/>
                    <a:pt x="852523" y="1195795"/>
                  </a:cubicBezTo>
                  <a:cubicBezTo>
                    <a:pt x="851856" y="1213125"/>
                    <a:pt x="831191" y="1213791"/>
                    <a:pt x="815195" y="1209127"/>
                  </a:cubicBezTo>
                  <a:cubicBezTo>
                    <a:pt x="783866" y="1199128"/>
                    <a:pt x="743872" y="1142472"/>
                    <a:pt x="743872" y="1109144"/>
                  </a:cubicBezTo>
                  <a:cubicBezTo>
                    <a:pt x="744539" y="1080483"/>
                    <a:pt x="761868" y="1065821"/>
                    <a:pt x="787199" y="1056489"/>
                  </a:cubicBezTo>
                  <a:cubicBezTo>
                    <a:pt x="799197" y="1051823"/>
                    <a:pt x="810029" y="1049991"/>
                    <a:pt x="819944" y="1051907"/>
                  </a:cubicBezTo>
                  <a:close/>
                  <a:moveTo>
                    <a:pt x="1809575" y="1026815"/>
                  </a:moveTo>
                  <a:cubicBezTo>
                    <a:pt x="1813773" y="1027409"/>
                    <a:pt x="1818022" y="1029659"/>
                    <a:pt x="1822354" y="1034491"/>
                  </a:cubicBezTo>
                  <a:cubicBezTo>
                    <a:pt x="1840850" y="1056487"/>
                    <a:pt x="1866471" y="1075106"/>
                    <a:pt x="1876719" y="1102727"/>
                  </a:cubicBezTo>
                  <a:lnTo>
                    <a:pt x="1880839" y="1132567"/>
                  </a:lnTo>
                  <a:lnTo>
                    <a:pt x="1874798" y="1138060"/>
                  </a:lnTo>
                  <a:lnTo>
                    <a:pt x="1875011" y="1137804"/>
                  </a:lnTo>
                  <a:cubicBezTo>
                    <a:pt x="1875011" y="1137804"/>
                    <a:pt x="1874346" y="1138471"/>
                    <a:pt x="1874346" y="1138471"/>
                  </a:cubicBezTo>
                  <a:lnTo>
                    <a:pt x="1874798" y="1138060"/>
                  </a:lnTo>
                  <a:lnTo>
                    <a:pt x="1874789" y="1138071"/>
                  </a:lnTo>
                  <a:lnTo>
                    <a:pt x="1880840" y="1132572"/>
                  </a:lnTo>
                  <a:lnTo>
                    <a:pt x="1880839" y="1132567"/>
                  </a:lnTo>
                  <a:lnTo>
                    <a:pt x="1881677" y="1131805"/>
                  </a:lnTo>
                  <a:lnTo>
                    <a:pt x="1881674" y="1131814"/>
                  </a:lnTo>
                  <a:lnTo>
                    <a:pt x="1881682" y="1131806"/>
                  </a:lnTo>
                  <a:lnTo>
                    <a:pt x="1881502" y="1133051"/>
                  </a:lnTo>
                  <a:lnTo>
                    <a:pt x="1895425" y="1111560"/>
                  </a:lnTo>
                  <a:cubicBezTo>
                    <a:pt x="1901175" y="1104811"/>
                    <a:pt x="1907341" y="1098479"/>
                    <a:pt x="1912340" y="1091813"/>
                  </a:cubicBezTo>
                  <a:cubicBezTo>
                    <a:pt x="1918672" y="1083148"/>
                    <a:pt x="1927837" y="1079149"/>
                    <a:pt x="1937668" y="1079315"/>
                  </a:cubicBezTo>
                  <a:cubicBezTo>
                    <a:pt x="1947500" y="1079482"/>
                    <a:pt x="1957998" y="1083815"/>
                    <a:pt x="1966997" y="1091813"/>
                  </a:cubicBezTo>
                  <a:cubicBezTo>
                    <a:pt x="1979662" y="1102479"/>
                    <a:pt x="2003658" y="1110478"/>
                    <a:pt x="2002325" y="1126474"/>
                  </a:cubicBezTo>
                  <a:cubicBezTo>
                    <a:pt x="2000325" y="1147137"/>
                    <a:pt x="1978329" y="1157803"/>
                    <a:pt x="1958998" y="1165802"/>
                  </a:cubicBezTo>
                  <a:cubicBezTo>
                    <a:pt x="1949666" y="1169802"/>
                    <a:pt x="1939669" y="1173135"/>
                    <a:pt x="1929670" y="1174468"/>
                  </a:cubicBezTo>
                  <a:cubicBezTo>
                    <a:pt x="1912340" y="1177134"/>
                    <a:pt x="1893009" y="1182465"/>
                    <a:pt x="1878346" y="1177801"/>
                  </a:cubicBezTo>
                  <a:cubicBezTo>
                    <a:pt x="1861848" y="1172302"/>
                    <a:pt x="1875720" y="1160053"/>
                    <a:pt x="1878064" y="1148930"/>
                  </a:cubicBezTo>
                  <a:lnTo>
                    <a:pt x="1875200" y="1139115"/>
                  </a:lnTo>
                  <a:lnTo>
                    <a:pt x="1881178" y="1138307"/>
                  </a:lnTo>
                  <a:cubicBezTo>
                    <a:pt x="1881844" y="1136640"/>
                    <a:pt x="1881678" y="1134140"/>
                    <a:pt x="1882344" y="1132474"/>
                  </a:cubicBezTo>
                  <a:lnTo>
                    <a:pt x="1881457" y="1133362"/>
                  </a:lnTo>
                  <a:lnTo>
                    <a:pt x="1880765" y="1138139"/>
                  </a:lnTo>
                  <a:lnTo>
                    <a:pt x="1874459" y="1138466"/>
                  </a:lnTo>
                  <a:lnTo>
                    <a:pt x="1851682" y="1165799"/>
                  </a:lnTo>
                  <a:cubicBezTo>
                    <a:pt x="1821687" y="1204460"/>
                    <a:pt x="1788360" y="1206460"/>
                    <a:pt x="1753032" y="1172465"/>
                  </a:cubicBezTo>
                  <a:cubicBezTo>
                    <a:pt x="1743700" y="1163133"/>
                    <a:pt x="1737703" y="1150469"/>
                    <a:pt x="1725038" y="1144470"/>
                  </a:cubicBezTo>
                  <a:cubicBezTo>
                    <a:pt x="1725038" y="1171799"/>
                    <a:pt x="1741036" y="1193796"/>
                    <a:pt x="1778361" y="1207126"/>
                  </a:cubicBezTo>
                  <a:cubicBezTo>
                    <a:pt x="1802358" y="1215792"/>
                    <a:pt x="1799025" y="1225124"/>
                    <a:pt x="1791693" y="1243121"/>
                  </a:cubicBezTo>
                  <a:cubicBezTo>
                    <a:pt x="1781027" y="1270449"/>
                    <a:pt x="1757032" y="1283114"/>
                    <a:pt x="1736370" y="1298444"/>
                  </a:cubicBezTo>
                  <a:cubicBezTo>
                    <a:pt x="1726371" y="1305777"/>
                    <a:pt x="1716372" y="1298444"/>
                    <a:pt x="1707708" y="1293113"/>
                  </a:cubicBezTo>
                  <a:cubicBezTo>
                    <a:pt x="1682378" y="1276448"/>
                    <a:pt x="1657716" y="1257786"/>
                    <a:pt x="1631721" y="1241121"/>
                  </a:cubicBezTo>
                  <a:cubicBezTo>
                    <a:pt x="1615056" y="1229789"/>
                    <a:pt x="1616389" y="1220458"/>
                    <a:pt x="1629721" y="1207126"/>
                  </a:cubicBezTo>
                  <a:cubicBezTo>
                    <a:pt x="1660382" y="1176465"/>
                    <a:pt x="1689044" y="1145137"/>
                    <a:pt x="1719038" y="1114475"/>
                  </a:cubicBezTo>
                  <a:cubicBezTo>
                    <a:pt x="1734370" y="1098477"/>
                    <a:pt x="1747033" y="1081814"/>
                    <a:pt x="1745700" y="1058489"/>
                  </a:cubicBezTo>
                  <a:cubicBezTo>
                    <a:pt x="1745033" y="1048489"/>
                    <a:pt x="1745700" y="1039824"/>
                    <a:pt x="1760365" y="1043157"/>
                  </a:cubicBezTo>
                  <a:cubicBezTo>
                    <a:pt x="1763698" y="1043823"/>
                    <a:pt x="1768364" y="1042490"/>
                    <a:pt x="1772364" y="1041157"/>
                  </a:cubicBezTo>
                  <a:cubicBezTo>
                    <a:pt x="1784861" y="1038157"/>
                    <a:pt x="1796984" y="1025035"/>
                    <a:pt x="1809575" y="1026815"/>
                  </a:cubicBezTo>
                  <a:close/>
                  <a:moveTo>
                    <a:pt x="1040321" y="1005665"/>
                  </a:moveTo>
                  <a:cubicBezTo>
                    <a:pt x="1055652" y="1005832"/>
                    <a:pt x="1069817" y="1011165"/>
                    <a:pt x="1080482" y="1021830"/>
                  </a:cubicBezTo>
                  <a:cubicBezTo>
                    <a:pt x="1089145" y="1030494"/>
                    <a:pt x="1095811" y="1040493"/>
                    <a:pt x="1103144" y="1050492"/>
                  </a:cubicBezTo>
                  <a:cubicBezTo>
                    <a:pt x="1116476" y="1069154"/>
                    <a:pt x="1129806" y="1087149"/>
                    <a:pt x="1161800" y="1093146"/>
                  </a:cubicBezTo>
                  <a:cubicBezTo>
                    <a:pt x="1143804" y="1107811"/>
                    <a:pt x="1134472" y="1120476"/>
                    <a:pt x="1127139" y="1135139"/>
                  </a:cubicBezTo>
                  <a:cubicBezTo>
                    <a:pt x="1109143" y="1169800"/>
                    <a:pt x="1069816" y="1181132"/>
                    <a:pt x="1037155" y="1161134"/>
                  </a:cubicBezTo>
                  <a:cubicBezTo>
                    <a:pt x="1007827" y="1143138"/>
                    <a:pt x="987165" y="1115810"/>
                    <a:pt x="971167" y="1085816"/>
                  </a:cubicBezTo>
                  <a:cubicBezTo>
                    <a:pt x="957835" y="1060488"/>
                    <a:pt x="967167" y="1037826"/>
                    <a:pt x="993162" y="1020497"/>
                  </a:cubicBezTo>
                  <a:cubicBezTo>
                    <a:pt x="1008493" y="1010498"/>
                    <a:pt x="1024990" y="1005498"/>
                    <a:pt x="1040321" y="1005665"/>
                  </a:cubicBezTo>
                  <a:close/>
                  <a:moveTo>
                    <a:pt x="2040318" y="971837"/>
                  </a:moveTo>
                  <a:cubicBezTo>
                    <a:pt x="2058315" y="974503"/>
                    <a:pt x="2079646" y="988499"/>
                    <a:pt x="2087643" y="1006497"/>
                  </a:cubicBezTo>
                  <a:cubicBezTo>
                    <a:pt x="2094309" y="1021827"/>
                    <a:pt x="2080979" y="1037158"/>
                    <a:pt x="2068313" y="1048491"/>
                  </a:cubicBezTo>
                  <a:cubicBezTo>
                    <a:pt x="2049649" y="1064486"/>
                    <a:pt x="2027653" y="1071152"/>
                    <a:pt x="2003658" y="1071152"/>
                  </a:cubicBezTo>
                  <a:cubicBezTo>
                    <a:pt x="1991659" y="1070486"/>
                    <a:pt x="1974996" y="1073817"/>
                    <a:pt x="1970330" y="1061821"/>
                  </a:cubicBezTo>
                  <a:cubicBezTo>
                    <a:pt x="1965664" y="1049824"/>
                    <a:pt x="1977663" y="1039158"/>
                    <a:pt x="1988326" y="1033825"/>
                  </a:cubicBezTo>
                  <a:cubicBezTo>
                    <a:pt x="2000325" y="1027826"/>
                    <a:pt x="2000991" y="1015829"/>
                    <a:pt x="2003658" y="1005164"/>
                  </a:cubicBezTo>
                  <a:cubicBezTo>
                    <a:pt x="2008991" y="985166"/>
                    <a:pt x="2028320" y="970503"/>
                    <a:pt x="2040318" y="971837"/>
                  </a:cubicBezTo>
                  <a:close/>
                  <a:moveTo>
                    <a:pt x="1337771" y="965171"/>
                  </a:moveTo>
                  <a:cubicBezTo>
                    <a:pt x="1356435" y="965171"/>
                    <a:pt x="1371765" y="973837"/>
                    <a:pt x="1383764" y="986501"/>
                  </a:cubicBezTo>
                  <a:cubicBezTo>
                    <a:pt x="1396429" y="999833"/>
                    <a:pt x="1407759" y="1014496"/>
                    <a:pt x="1418424" y="1029161"/>
                  </a:cubicBezTo>
                  <a:cubicBezTo>
                    <a:pt x="1449086" y="1071154"/>
                    <a:pt x="1447752" y="1082482"/>
                    <a:pt x="1409759" y="1118476"/>
                  </a:cubicBezTo>
                  <a:cubicBezTo>
                    <a:pt x="1387763" y="1139807"/>
                    <a:pt x="1356435" y="1137141"/>
                    <a:pt x="1323774" y="1111145"/>
                  </a:cubicBezTo>
                  <a:cubicBezTo>
                    <a:pt x="1303110" y="1095147"/>
                    <a:pt x="1288447" y="1074484"/>
                    <a:pt x="1278448" y="1050491"/>
                  </a:cubicBezTo>
                  <a:cubicBezTo>
                    <a:pt x="1263119" y="1011165"/>
                    <a:pt x="1295113" y="965171"/>
                    <a:pt x="1337771" y="965171"/>
                  </a:cubicBezTo>
                  <a:close/>
                  <a:moveTo>
                    <a:pt x="1616725" y="956341"/>
                  </a:moveTo>
                  <a:cubicBezTo>
                    <a:pt x="1634056" y="956841"/>
                    <a:pt x="1650720" y="964839"/>
                    <a:pt x="1667050" y="980504"/>
                  </a:cubicBezTo>
                  <a:cubicBezTo>
                    <a:pt x="1685046" y="998500"/>
                    <a:pt x="1699044" y="1020498"/>
                    <a:pt x="1720373" y="1035161"/>
                  </a:cubicBezTo>
                  <a:cubicBezTo>
                    <a:pt x="1725040" y="1038494"/>
                    <a:pt x="1726373" y="1042494"/>
                    <a:pt x="1727706" y="1047827"/>
                  </a:cubicBezTo>
                  <a:cubicBezTo>
                    <a:pt x="1733039" y="1073152"/>
                    <a:pt x="1711041" y="1109813"/>
                    <a:pt x="1676380" y="1127809"/>
                  </a:cubicBezTo>
                  <a:cubicBezTo>
                    <a:pt x="1652385" y="1140474"/>
                    <a:pt x="1631056" y="1132475"/>
                    <a:pt x="1612391" y="1114479"/>
                  </a:cubicBezTo>
                  <a:cubicBezTo>
                    <a:pt x="1595062" y="1097147"/>
                    <a:pt x="1581064" y="1076485"/>
                    <a:pt x="1555735" y="1070489"/>
                  </a:cubicBezTo>
                  <a:lnTo>
                    <a:pt x="1555735" y="1071153"/>
                  </a:lnTo>
                  <a:lnTo>
                    <a:pt x="1555736" y="1071154"/>
                  </a:lnTo>
                  <a:lnTo>
                    <a:pt x="1555735" y="1071154"/>
                  </a:lnTo>
                  <a:lnTo>
                    <a:pt x="1555735" y="1071155"/>
                  </a:lnTo>
                  <a:lnTo>
                    <a:pt x="1555734" y="1071154"/>
                  </a:lnTo>
                  <a:lnTo>
                    <a:pt x="1555651" y="1071161"/>
                  </a:lnTo>
                  <a:lnTo>
                    <a:pt x="1554318" y="1082003"/>
                  </a:lnTo>
                  <a:cubicBezTo>
                    <a:pt x="1556443" y="1091813"/>
                    <a:pt x="1567566" y="1097313"/>
                    <a:pt x="1573066" y="1105812"/>
                  </a:cubicBezTo>
                  <a:cubicBezTo>
                    <a:pt x="1575732" y="1109812"/>
                    <a:pt x="1581731" y="1111145"/>
                    <a:pt x="1586396" y="1113811"/>
                  </a:cubicBezTo>
                  <a:cubicBezTo>
                    <a:pt x="1608393" y="1127141"/>
                    <a:pt x="1635722" y="1138473"/>
                    <a:pt x="1629056" y="1170468"/>
                  </a:cubicBezTo>
                  <a:cubicBezTo>
                    <a:pt x="1623057" y="1201130"/>
                    <a:pt x="1596395" y="1215793"/>
                    <a:pt x="1568399" y="1225125"/>
                  </a:cubicBezTo>
                  <a:cubicBezTo>
                    <a:pt x="1555734" y="1229125"/>
                    <a:pt x="1544404" y="1227125"/>
                    <a:pt x="1533738" y="1219793"/>
                  </a:cubicBezTo>
                  <a:cubicBezTo>
                    <a:pt x="1521073" y="1211129"/>
                    <a:pt x="1508409" y="1201130"/>
                    <a:pt x="1494411" y="1196464"/>
                  </a:cubicBezTo>
                  <a:cubicBezTo>
                    <a:pt x="1467749" y="1187798"/>
                    <a:pt x="1457083" y="1169135"/>
                    <a:pt x="1449086" y="1143806"/>
                  </a:cubicBezTo>
                  <a:cubicBezTo>
                    <a:pt x="1439087" y="1112478"/>
                    <a:pt x="1443753" y="1087147"/>
                    <a:pt x="1470415" y="1067821"/>
                  </a:cubicBezTo>
                  <a:cubicBezTo>
                    <a:pt x="1495744" y="1049156"/>
                    <a:pt x="1521073" y="1040493"/>
                    <a:pt x="1546404" y="1067821"/>
                  </a:cubicBezTo>
                  <a:lnTo>
                    <a:pt x="1548831" y="1065798"/>
                  </a:lnTo>
                  <a:lnTo>
                    <a:pt x="1548153" y="1071404"/>
                  </a:lnTo>
                  <a:lnTo>
                    <a:pt x="1548206" y="1071397"/>
                  </a:lnTo>
                  <a:lnTo>
                    <a:pt x="1548915" y="1065729"/>
                  </a:lnTo>
                  <a:lnTo>
                    <a:pt x="1548831" y="1065798"/>
                  </a:lnTo>
                  <a:lnTo>
                    <a:pt x="1549070" y="1063822"/>
                  </a:lnTo>
                  <a:lnTo>
                    <a:pt x="1549554" y="1064064"/>
                  </a:lnTo>
                  <a:lnTo>
                    <a:pt x="1537561" y="1036035"/>
                  </a:lnTo>
                  <a:cubicBezTo>
                    <a:pt x="1530281" y="1011164"/>
                    <a:pt x="1537905" y="995668"/>
                    <a:pt x="1562401" y="977171"/>
                  </a:cubicBezTo>
                  <a:cubicBezTo>
                    <a:pt x="1581398" y="962840"/>
                    <a:pt x="1599395" y="955841"/>
                    <a:pt x="1616725" y="956341"/>
                  </a:cubicBezTo>
                  <a:close/>
                  <a:moveTo>
                    <a:pt x="917178" y="947173"/>
                  </a:moveTo>
                  <a:cubicBezTo>
                    <a:pt x="935174" y="947173"/>
                    <a:pt x="988499" y="999829"/>
                    <a:pt x="979835" y="1008495"/>
                  </a:cubicBezTo>
                  <a:cubicBezTo>
                    <a:pt x="955171" y="1033824"/>
                    <a:pt x="944507" y="1061152"/>
                    <a:pt x="940507" y="1095143"/>
                  </a:cubicBezTo>
                  <a:cubicBezTo>
                    <a:pt x="939174" y="1108475"/>
                    <a:pt x="901846" y="1105809"/>
                    <a:pt x="890514" y="1091144"/>
                  </a:cubicBezTo>
                  <a:cubicBezTo>
                    <a:pt x="881183" y="1079147"/>
                    <a:pt x="872518" y="1066485"/>
                    <a:pt x="863185" y="1054488"/>
                  </a:cubicBezTo>
                  <a:cubicBezTo>
                    <a:pt x="845855" y="1033157"/>
                    <a:pt x="831857" y="1010495"/>
                    <a:pt x="846522" y="981834"/>
                  </a:cubicBezTo>
                  <a:cubicBezTo>
                    <a:pt x="857186" y="961169"/>
                    <a:pt x="886514" y="946506"/>
                    <a:pt x="917178" y="947173"/>
                  </a:cubicBezTo>
                  <a:close/>
                  <a:moveTo>
                    <a:pt x="1900175" y="940634"/>
                  </a:moveTo>
                  <a:cubicBezTo>
                    <a:pt x="1906424" y="942009"/>
                    <a:pt x="1912506" y="945508"/>
                    <a:pt x="1918338" y="952508"/>
                  </a:cubicBezTo>
                  <a:cubicBezTo>
                    <a:pt x="1932336" y="969171"/>
                    <a:pt x="1950332" y="980503"/>
                    <a:pt x="1970997" y="987834"/>
                  </a:cubicBezTo>
                  <a:cubicBezTo>
                    <a:pt x="1976327" y="989834"/>
                    <a:pt x="1986326" y="988500"/>
                    <a:pt x="1983660" y="1000499"/>
                  </a:cubicBezTo>
                  <a:cubicBezTo>
                    <a:pt x="1980327" y="1022495"/>
                    <a:pt x="1917671" y="1076486"/>
                    <a:pt x="1896342" y="1075152"/>
                  </a:cubicBezTo>
                  <a:cubicBezTo>
                    <a:pt x="1889010" y="1074486"/>
                    <a:pt x="1827021" y="1018498"/>
                    <a:pt x="1824354" y="1011165"/>
                  </a:cubicBezTo>
                  <a:cubicBezTo>
                    <a:pt x="1819022" y="995167"/>
                    <a:pt x="1839684" y="991167"/>
                    <a:pt x="1839684" y="976504"/>
                  </a:cubicBezTo>
                  <a:cubicBezTo>
                    <a:pt x="1839684" y="967171"/>
                    <a:pt x="1832354" y="947175"/>
                    <a:pt x="1841684" y="948508"/>
                  </a:cubicBezTo>
                  <a:cubicBezTo>
                    <a:pt x="1861182" y="951508"/>
                    <a:pt x="1881428" y="936509"/>
                    <a:pt x="1900175" y="940634"/>
                  </a:cubicBezTo>
                  <a:close/>
                  <a:moveTo>
                    <a:pt x="1162770" y="898016"/>
                  </a:moveTo>
                  <a:cubicBezTo>
                    <a:pt x="1186048" y="894017"/>
                    <a:pt x="1208296" y="903516"/>
                    <a:pt x="1229792" y="926512"/>
                  </a:cubicBezTo>
                  <a:cubicBezTo>
                    <a:pt x="1263787" y="962506"/>
                    <a:pt x="1269117" y="999167"/>
                    <a:pt x="1245122" y="1035826"/>
                  </a:cubicBezTo>
                  <a:cubicBezTo>
                    <a:pt x="1239789" y="1044492"/>
                    <a:pt x="1189131" y="1064490"/>
                    <a:pt x="1172466" y="1064490"/>
                  </a:cubicBezTo>
                  <a:cubicBezTo>
                    <a:pt x="1171133" y="1064490"/>
                    <a:pt x="1170467" y="1064490"/>
                    <a:pt x="1169133" y="1064490"/>
                  </a:cubicBezTo>
                  <a:cubicBezTo>
                    <a:pt x="1139138" y="1062490"/>
                    <a:pt x="1094480" y="1019163"/>
                    <a:pt x="1086481" y="983836"/>
                  </a:cubicBezTo>
                  <a:cubicBezTo>
                    <a:pt x="1081815" y="963840"/>
                    <a:pt x="1109810" y="921846"/>
                    <a:pt x="1139138" y="906514"/>
                  </a:cubicBezTo>
                  <a:cubicBezTo>
                    <a:pt x="1147137" y="902182"/>
                    <a:pt x="1155011" y="899349"/>
                    <a:pt x="1162770" y="898016"/>
                  </a:cubicBezTo>
                  <a:close/>
                  <a:moveTo>
                    <a:pt x="1420622" y="874989"/>
                  </a:moveTo>
                  <a:cubicBezTo>
                    <a:pt x="1429089" y="874396"/>
                    <a:pt x="1438087" y="875688"/>
                    <a:pt x="1447085" y="879187"/>
                  </a:cubicBezTo>
                  <a:cubicBezTo>
                    <a:pt x="1486412" y="893850"/>
                    <a:pt x="1510410" y="929177"/>
                    <a:pt x="1541738" y="954506"/>
                  </a:cubicBezTo>
                  <a:cubicBezTo>
                    <a:pt x="1543071" y="955839"/>
                    <a:pt x="1545069" y="957172"/>
                    <a:pt x="1545069" y="958505"/>
                  </a:cubicBezTo>
                  <a:cubicBezTo>
                    <a:pt x="1547736" y="978503"/>
                    <a:pt x="1488412" y="1032493"/>
                    <a:pt x="1466416" y="1031161"/>
                  </a:cubicBezTo>
                  <a:cubicBezTo>
                    <a:pt x="1426422" y="1027827"/>
                    <a:pt x="1370432" y="963171"/>
                    <a:pt x="1373098" y="922511"/>
                  </a:cubicBezTo>
                  <a:cubicBezTo>
                    <a:pt x="1374598" y="895516"/>
                    <a:pt x="1395220" y="876770"/>
                    <a:pt x="1420622" y="874989"/>
                  </a:cubicBezTo>
                  <a:close/>
                  <a:moveTo>
                    <a:pt x="2126305" y="864521"/>
                  </a:moveTo>
                  <a:cubicBezTo>
                    <a:pt x="2147636" y="868521"/>
                    <a:pt x="2164966" y="877853"/>
                    <a:pt x="2171632" y="900516"/>
                  </a:cubicBezTo>
                  <a:cubicBezTo>
                    <a:pt x="2175632" y="913848"/>
                    <a:pt x="2146970" y="949841"/>
                    <a:pt x="2129638" y="954507"/>
                  </a:cubicBezTo>
                  <a:cubicBezTo>
                    <a:pt x="2119639" y="957173"/>
                    <a:pt x="2109642" y="957840"/>
                    <a:pt x="2099643" y="959840"/>
                  </a:cubicBezTo>
                  <a:cubicBezTo>
                    <a:pt x="2086977" y="961839"/>
                    <a:pt x="2073647" y="971839"/>
                    <a:pt x="2063648" y="956507"/>
                  </a:cubicBezTo>
                  <a:cubicBezTo>
                    <a:pt x="2052982" y="940510"/>
                    <a:pt x="2076313" y="943177"/>
                    <a:pt x="2078313" y="933177"/>
                  </a:cubicBezTo>
                  <a:cubicBezTo>
                    <a:pt x="2080980" y="919179"/>
                    <a:pt x="2086977" y="905849"/>
                    <a:pt x="2090977" y="892517"/>
                  </a:cubicBezTo>
                  <a:cubicBezTo>
                    <a:pt x="2095643" y="874520"/>
                    <a:pt x="2106975" y="864521"/>
                    <a:pt x="2126305" y="864521"/>
                  </a:cubicBezTo>
                  <a:close/>
                  <a:moveTo>
                    <a:pt x="1722040" y="854439"/>
                  </a:moveTo>
                  <a:cubicBezTo>
                    <a:pt x="1727539" y="855356"/>
                    <a:pt x="1732705" y="858189"/>
                    <a:pt x="1737703" y="863855"/>
                  </a:cubicBezTo>
                  <a:cubicBezTo>
                    <a:pt x="1756368" y="885851"/>
                    <a:pt x="1777697" y="904515"/>
                    <a:pt x="1803692" y="918512"/>
                  </a:cubicBezTo>
                  <a:cubicBezTo>
                    <a:pt x="1815024" y="925177"/>
                    <a:pt x="1823023" y="935177"/>
                    <a:pt x="1821023" y="947840"/>
                  </a:cubicBezTo>
                  <a:cubicBezTo>
                    <a:pt x="1821690" y="985833"/>
                    <a:pt x="1777697" y="1019161"/>
                    <a:pt x="1741036" y="1009162"/>
                  </a:cubicBezTo>
                  <a:cubicBezTo>
                    <a:pt x="1713708" y="1001831"/>
                    <a:pt x="1691046" y="986500"/>
                    <a:pt x="1672381" y="964505"/>
                  </a:cubicBezTo>
                  <a:cubicBezTo>
                    <a:pt x="1639054" y="925177"/>
                    <a:pt x="1655052" y="873187"/>
                    <a:pt x="1704376" y="856522"/>
                  </a:cubicBezTo>
                  <a:cubicBezTo>
                    <a:pt x="1710708" y="854523"/>
                    <a:pt x="1716541" y="853523"/>
                    <a:pt x="1722040" y="854439"/>
                  </a:cubicBezTo>
                  <a:close/>
                  <a:moveTo>
                    <a:pt x="1039155" y="808229"/>
                  </a:moveTo>
                  <a:cubicBezTo>
                    <a:pt x="1057277" y="811448"/>
                    <a:pt x="1068649" y="829194"/>
                    <a:pt x="1081148" y="843192"/>
                  </a:cubicBezTo>
                  <a:cubicBezTo>
                    <a:pt x="1101811" y="866523"/>
                    <a:pt x="1110476" y="891852"/>
                    <a:pt x="1086481" y="918514"/>
                  </a:cubicBezTo>
                  <a:cubicBezTo>
                    <a:pt x="1084481" y="920514"/>
                    <a:pt x="1082481" y="923847"/>
                    <a:pt x="1081815" y="926513"/>
                  </a:cubicBezTo>
                  <a:cubicBezTo>
                    <a:pt x="1077149" y="969839"/>
                    <a:pt x="1041821" y="975170"/>
                    <a:pt x="1010493" y="985836"/>
                  </a:cubicBezTo>
                  <a:cubicBezTo>
                    <a:pt x="1006494" y="987170"/>
                    <a:pt x="1003828" y="989836"/>
                    <a:pt x="1001828" y="983836"/>
                  </a:cubicBezTo>
                  <a:cubicBezTo>
                    <a:pt x="991829" y="957174"/>
                    <a:pt x="969833" y="939845"/>
                    <a:pt x="950504" y="919847"/>
                  </a:cubicBezTo>
                  <a:cubicBezTo>
                    <a:pt x="943838" y="913181"/>
                    <a:pt x="941172" y="904517"/>
                    <a:pt x="941172" y="894518"/>
                  </a:cubicBezTo>
                  <a:cubicBezTo>
                    <a:pt x="941172" y="865190"/>
                    <a:pt x="977166" y="825196"/>
                    <a:pt x="1018493" y="810530"/>
                  </a:cubicBezTo>
                  <a:cubicBezTo>
                    <a:pt x="1026325" y="807698"/>
                    <a:pt x="1033115" y="807156"/>
                    <a:pt x="1039155" y="808229"/>
                  </a:cubicBezTo>
                  <a:close/>
                  <a:moveTo>
                    <a:pt x="1297029" y="795032"/>
                  </a:moveTo>
                  <a:cubicBezTo>
                    <a:pt x="1306777" y="795366"/>
                    <a:pt x="1316443" y="798531"/>
                    <a:pt x="1325774" y="804530"/>
                  </a:cubicBezTo>
                  <a:cubicBezTo>
                    <a:pt x="1345770" y="817862"/>
                    <a:pt x="1359769" y="836524"/>
                    <a:pt x="1375767" y="854522"/>
                  </a:cubicBezTo>
                  <a:cubicBezTo>
                    <a:pt x="1379098" y="857855"/>
                    <a:pt x="1383765" y="861855"/>
                    <a:pt x="1379098" y="867852"/>
                  </a:cubicBezTo>
                  <a:cubicBezTo>
                    <a:pt x="1363102" y="887183"/>
                    <a:pt x="1356436" y="909179"/>
                    <a:pt x="1356436" y="933174"/>
                  </a:cubicBezTo>
                  <a:cubicBezTo>
                    <a:pt x="1356436" y="939840"/>
                    <a:pt x="1352436" y="941173"/>
                    <a:pt x="1346437" y="941173"/>
                  </a:cubicBezTo>
                  <a:cubicBezTo>
                    <a:pt x="1340439" y="940506"/>
                    <a:pt x="1334440" y="940506"/>
                    <a:pt x="1328440" y="940506"/>
                  </a:cubicBezTo>
                  <a:cubicBezTo>
                    <a:pt x="1311111" y="941173"/>
                    <a:pt x="1281114" y="952505"/>
                    <a:pt x="1281114" y="951172"/>
                  </a:cubicBezTo>
                  <a:cubicBezTo>
                    <a:pt x="1285780" y="909179"/>
                    <a:pt x="1233122" y="894516"/>
                    <a:pt x="1235788" y="854522"/>
                  </a:cubicBezTo>
                  <a:cubicBezTo>
                    <a:pt x="1237122" y="831193"/>
                    <a:pt x="1247787" y="813863"/>
                    <a:pt x="1267783" y="802530"/>
                  </a:cubicBezTo>
                  <a:cubicBezTo>
                    <a:pt x="1277448" y="797199"/>
                    <a:pt x="1287280" y="794699"/>
                    <a:pt x="1297029" y="795032"/>
                  </a:cubicBezTo>
                  <a:close/>
                  <a:moveTo>
                    <a:pt x="1533404" y="780452"/>
                  </a:moveTo>
                  <a:cubicBezTo>
                    <a:pt x="1553234" y="778869"/>
                    <a:pt x="1573064" y="787201"/>
                    <a:pt x="1589728" y="812530"/>
                  </a:cubicBezTo>
                  <a:cubicBezTo>
                    <a:pt x="1599727" y="827195"/>
                    <a:pt x="1624390" y="826528"/>
                    <a:pt x="1627723" y="848523"/>
                  </a:cubicBezTo>
                  <a:cubicBezTo>
                    <a:pt x="1629722" y="857856"/>
                    <a:pt x="1633722" y="865855"/>
                    <a:pt x="1636388" y="874519"/>
                  </a:cubicBezTo>
                  <a:cubicBezTo>
                    <a:pt x="1637722" y="909180"/>
                    <a:pt x="1607727" y="915845"/>
                    <a:pt x="1587062" y="930510"/>
                  </a:cubicBezTo>
                  <a:cubicBezTo>
                    <a:pt x="1569732" y="943174"/>
                    <a:pt x="1553734" y="934510"/>
                    <a:pt x="1539071" y="923845"/>
                  </a:cubicBezTo>
                  <a:cubicBezTo>
                    <a:pt x="1514407" y="905847"/>
                    <a:pt x="1492411" y="883851"/>
                    <a:pt x="1471748" y="861189"/>
                  </a:cubicBezTo>
                  <a:cubicBezTo>
                    <a:pt x="1454417" y="842525"/>
                    <a:pt x="1458416" y="823862"/>
                    <a:pt x="1477081" y="807864"/>
                  </a:cubicBezTo>
                  <a:cubicBezTo>
                    <a:pt x="1493745" y="793533"/>
                    <a:pt x="1513575" y="782035"/>
                    <a:pt x="1533404" y="780452"/>
                  </a:cubicBezTo>
                  <a:close/>
                  <a:moveTo>
                    <a:pt x="2214956" y="757872"/>
                  </a:moveTo>
                  <a:cubicBezTo>
                    <a:pt x="2236952" y="755205"/>
                    <a:pt x="2240285" y="773204"/>
                    <a:pt x="2243618" y="786533"/>
                  </a:cubicBezTo>
                  <a:cubicBezTo>
                    <a:pt x="2243618" y="820527"/>
                    <a:pt x="2186959" y="860521"/>
                    <a:pt x="2158298" y="849856"/>
                  </a:cubicBezTo>
                  <a:cubicBezTo>
                    <a:pt x="2153634" y="848522"/>
                    <a:pt x="2152300" y="845856"/>
                    <a:pt x="2151634" y="841192"/>
                  </a:cubicBezTo>
                  <a:cubicBezTo>
                    <a:pt x="2148301" y="813195"/>
                    <a:pt x="2186959" y="761205"/>
                    <a:pt x="2214956" y="757872"/>
                  </a:cubicBezTo>
                  <a:close/>
                  <a:moveTo>
                    <a:pt x="1827521" y="757206"/>
                  </a:moveTo>
                  <a:cubicBezTo>
                    <a:pt x="1849184" y="760539"/>
                    <a:pt x="1869347" y="772871"/>
                    <a:pt x="1885011" y="793868"/>
                  </a:cubicBezTo>
                  <a:cubicBezTo>
                    <a:pt x="1899676" y="813864"/>
                    <a:pt x="1913674" y="833862"/>
                    <a:pt x="1937670" y="843859"/>
                  </a:cubicBezTo>
                  <a:cubicBezTo>
                    <a:pt x="1956332" y="851858"/>
                    <a:pt x="1974330" y="857858"/>
                    <a:pt x="1988993" y="836528"/>
                  </a:cubicBezTo>
                  <a:cubicBezTo>
                    <a:pt x="1995659" y="827196"/>
                    <a:pt x="2005658" y="826529"/>
                    <a:pt x="2013657" y="833195"/>
                  </a:cubicBezTo>
                  <a:cubicBezTo>
                    <a:pt x="2033653" y="850525"/>
                    <a:pt x="2053649" y="869857"/>
                    <a:pt x="2062981" y="894519"/>
                  </a:cubicBezTo>
                  <a:cubicBezTo>
                    <a:pt x="2074313" y="925180"/>
                    <a:pt x="2019655" y="975838"/>
                    <a:pt x="1986994" y="967174"/>
                  </a:cubicBezTo>
                  <a:cubicBezTo>
                    <a:pt x="1966998" y="961841"/>
                    <a:pt x="1949666" y="950509"/>
                    <a:pt x="1934337" y="937179"/>
                  </a:cubicBezTo>
                  <a:cubicBezTo>
                    <a:pt x="1922338" y="926514"/>
                    <a:pt x="1913674" y="913181"/>
                    <a:pt x="1924338" y="894519"/>
                  </a:cubicBezTo>
                  <a:cubicBezTo>
                    <a:pt x="1929670" y="883186"/>
                    <a:pt x="1933003" y="869190"/>
                    <a:pt x="1927671" y="853858"/>
                  </a:cubicBezTo>
                  <a:cubicBezTo>
                    <a:pt x="1924338" y="875854"/>
                    <a:pt x="1912341" y="893185"/>
                    <a:pt x="1896343" y="907848"/>
                  </a:cubicBezTo>
                  <a:cubicBezTo>
                    <a:pt x="1867015" y="934513"/>
                    <a:pt x="1834354" y="931846"/>
                    <a:pt x="1810358" y="900518"/>
                  </a:cubicBezTo>
                  <a:cubicBezTo>
                    <a:pt x="1795693" y="881853"/>
                    <a:pt x="1777030" y="867190"/>
                    <a:pt x="1759032" y="852525"/>
                  </a:cubicBezTo>
                  <a:cubicBezTo>
                    <a:pt x="1726371" y="826529"/>
                    <a:pt x="1727038" y="798534"/>
                    <a:pt x="1761032" y="774538"/>
                  </a:cubicBezTo>
                  <a:cubicBezTo>
                    <a:pt x="1782696" y="759540"/>
                    <a:pt x="1805858" y="753874"/>
                    <a:pt x="1827521" y="757206"/>
                  </a:cubicBezTo>
                  <a:close/>
                  <a:moveTo>
                    <a:pt x="2087645" y="740540"/>
                  </a:moveTo>
                  <a:cubicBezTo>
                    <a:pt x="2096977" y="733208"/>
                    <a:pt x="2140968" y="783867"/>
                    <a:pt x="2140302" y="805196"/>
                  </a:cubicBezTo>
                  <a:cubicBezTo>
                    <a:pt x="2134302" y="826527"/>
                    <a:pt x="2115640" y="843856"/>
                    <a:pt x="2093644" y="856521"/>
                  </a:cubicBezTo>
                  <a:cubicBezTo>
                    <a:pt x="2074980" y="867185"/>
                    <a:pt x="2062983" y="849856"/>
                    <a:pt x="2047651" y="841857"/>
                  </a:cubicBezTo>
                  <a:cubicBezTo>
                    <a:pt x="2008324" y="821194"/>
                    <a:pt x="2033653" y="780534"/>
                    <a:pt x="2018323" y="752539"/>
                  </a:cubicBezTo>
                  <a:cubicBezTo>
                    <a:pt x="2016323" y="748539"/>
                    <a:pt x="2020323" y="744540"/>
                    <a:pt x="2024989" y="745873"/>
                  </a:cubicBezTo>
                  <a:cubicBezTo>
                    <a:pt x="2046318" y="751872"/>
                    <a:pt x="2065647" y="755205"/>
                    <a:pt x="2087645" y="740540"/>
                  </a:cubicBezTo>
                  <a:close/>
                  <a:moveTo>
                    <a:pt x="1146471" y="712965"/>
                  </a:moveTo>
                  <a:cubicBezTo>
                    <a:pt x="1164801" y="712049"/>
                    <a:pt x="1182132" y="719880"/>
                    <a:pt x="1198462" y="736544"/>
                  </a:cubicBezTo>
                  <a:cubicBezTo>
                    <a:pt x="1201795" y="739877"/>
                    <a:pt x="1204462" y="744542"/>
                    <a:pt x="1208461" y="747875"/>
                  </a:cubicBezTo>
                  <a:cubicBezTo>
                    <a:pt x="1236457" y="771206"/>
                    <a:pt x="1248455" y="796535"/>
                    <a:pt x="1221125" y="829196"/>
                  </a:cubicBezTo>
                  <a:cubicBezTo>
                    <a:pt x="1215794" y="835862"/>
                    <a:pt x="1212461" y="846526"/>
                    <a:pt x="1213128" y="855191"/>
                  </a:cubicBezTo>
                  <a:cubicBezTo>
                    <a:pt x="1214461" y="871190"/>
                    <a:pt x="1212461" y="880520"/>
                    <a:pt x="1189797" y="871190"/>
                  </a:cubicBezTo>
                  <a:cubicBezTo>
                    <a:pt x="1141139" y="901851"/>
                    <a:pt x="1120474" y="863190"/>
                    <a:pt x="1097812" y="829196"/>
                  </a:cubicBezTo>
                  <a:cubicBezTo>
                    <a:pt x="1096479" y="827196"/>
                    <a:pt x="1095145" y="825863"/>
                    <a:pt x="1093812" y="824530"/>
                  </a:cubicBezTo>
                  <a:cubicBezTo>
                    <a:pt x="1059818" y="784536"/>
                    <a:pt x="1059151" y="768539"/>
                    <a:pt x="1088479" y="741875"/>
                  </a:cubicBezTo>
                  <a:cubicBezTo>
                    <a:pt x="1108810" y="723546"/>
                    <a:pt x="1128140" y="713881"/>
                    <a:pt x="1146471" y="712965"/>
                  </a:cubicBezTo>
                  <a:close/>
                  <a:moveTo>
                    <a:pt x="1411094" y="708549"/>
                  </a:moveTo>
                  <a:cubicBezTo>
                    <a:pt x="1443089" y="717212"/>
                    <a:pt x="1463085" y="741877"/>
                    <a:pt x="1473084" y="771872"/>
                  </a:cubicBezTo>
                  <a:cubicBezTo>
                    <a:pt x="1479081" y="789868"/>
                    <a:pt x="1459085" y="801867"/>
                    <a:pt x="1452419" y="817197"/>
                  </a:cubicBezTo>
                  <a:cubicBezTo>
                    <a:pt x="1446420" y="829196"/>
                    <a:pt x="1440422" y="839195"/>
                    <a:pt x="1448420" y="853192"/>
                  </a:cubicBezTo>
                  <a:cubicBezTo>
                    <a:pt x="1414425" y="860524"/>
                    <a:pt x="1392429" y="850526"/>
                    <a:pt x="1375099" y="825863"/>
                  </a:cubicBezTo>
                  <a:cubicBezTo>
                    <a:pt x="1363767" y="810533"/>
                    <a:pt x="1349102" y="796534"/>
                    <a:pt x="1335772" y="783202"/>
                  </a:cubicBezTo>
                  <a:cubicBezTo>
                    <a:pt x="1319106" y="767206"/>
                    <a:pt x="1319773" y="751874"/>
                    <a:pt x="1334438" y="735211"/>
                  </a:cubicBezTo>
                  <a:cubicBezTo>
                    <a:pt x="1355101" y="711881"/>
                    <a:pt x="1380430" y="700549"/>
                    <a:pt x="1411094" y="708549"/>
                  </a:cubicBezTo>
                  <a:close/>
                  <a:moveTo>
                    <a:pt x="1620391" y="686551"/>
                  </a:moveTo>
                  <a:cubicBezTo>
                    <a:pt x="1657053" y="686551"/>
                    <a:pt x="1679715" y="709879"/>
                    <a:pt x="1703044" y="733877"/>
                  </a:cubicBezTo>
                  <a:cubicBezTo>
                    <a:pt x="1713710" y="745207"/>
                    <a:pt x="1733039" y="757872"/>
                    <a:pt x="1731706" y="767871"/>
                  </a:cubicBezTo>
                  <a:cubicBezTo>
                    <a:pt x="1729706" y="786534"/>
                    <a:pt x="1722376" y="805863"/>
                    <a:pt x="1718376" y="825860"/>
                  </a:cubicBezTo>
                  <a:cubicBezTo>
                    <a:pt x="1715710" y="838524"/>
                    <a:pt x="1699045" y="843857"/>
                    <a:pt x="1691714" y="841857"/>
                  </a:cubicBezTo>
                  <a:cubicBezTo>
                    <a:pt x="1665716" y="835857"/>
                    <a:pt x="1634388" y="841190"/>
                    <a:pt x="1621058" y="805196"/>
                  </a:cubicBezTo>
                  <a:cubicBezTo>
                    <a:pt x="1612392" y="781201"/>
                    <a:pt x="1595729" y="761205"/>
                    <a:pt x="1585730" y="737874"/>
                  </a:cubicBezTo>
                  <a:cubicBezTo>
                    <a:pt x="1571065" y="703880"/>
                    <a:pt x="1584397" y="686551"/>
                    <a:pt x="1620391" y="686551"/>
                  </a:cubicBezTo>
                  <a:close/>
                  <a:moveTo>
                    <a:pt x="1892655" y="665253"/>
                  </a:moveTo>
                  <a:cubicBezTo>
                    <a:pt x="1898384" y="664514"/>
                    <a:pt x="1904341" y="664889"/>
                    <a:pt x="1910341" y="666555"/>
                  </a:cubicBezTo>
                  <a:cubicBezTo>
                    <a:pt x="1935002" y="673219"/>
                    <a:pt x="1956998" y="691217"/>
                    <a:pt x="1972996" y="711879"/>
                  </a:cubicBezTo>
                  <a:cubicBezTo>
                    <a:pt x="1984993" y="728544"/>
                    <a:pt x="2012321" y="737208"/>
                    <a:pt x="2009657" y="753206"/>
                  </a:cubicBezTo>
                  <a:cubicBezTo>
                    <a:pt x="2005657" y="791200"/>
                    <a:pt x="1994992" y="810529"/>
                    <a:pt x="1969663" y="819195"/>
                  </a:cubicBezTo>
                  <a:cubicBezTo>
                    <a:pt x="1945666" y="827194"/>
                    <a:pt x="1927003" y="817195"/>
                    <a:pt x="1914340" y="797866"/>
                  </a:cubicBezTo>
                  <a:cubicBezTo>
                    <a:pt x="1903675" y="781201"/>
                    <a:pt x="1889010" y="769203"/>
                    <a:pt x="1875013" y="755872"/>
                  </a:cubicBezTo>
                  <a:cubicBezTo>
                    <a:pt x="1858348" y="741208"/>
                    <a:pt x="1841686" y="721879"/>
                    <a:pt x="1852349" y="697216"/>
                  </a:cubicBezTo>
                  <a:cubicBezTo>
                    <a:pt x="1860349" y="679718"/>
                    <a:pt x="1875470" y="667471"/>
                    <a:pt x="1892655" y="665253"/>
                  </a:cubicBezTo>
                  <a:close/>
                  <a:moveTo>
                    <a:pt x="2305525" y="657555"/>
                  </a:moveTo>
                  <a:cubicBezTo>
                    <a:pt x="2309442" y="657721"/>
                    <a:pt x="2313275" y="658888"/>
                    <a:pt x="2316941" y="661887"/>
                  </a:cubicBezTo>
                  <a:cubicBezTo>
                    <a:pt x="2325607" y="669218"/>
                    <a:pt x="2319607" y="676551"/>
                    <a:pt x="2317607" y="683884"/>
                  </a:cubicBezTo>
                  <a:cubicBezTo>
                    <a:pt x="2306275" y="721212"/>
                    <a:pt x="2293611" y="729876"/>
                    <a:pt x="2244951" y="730542"/>
                  </a:cubicBezTo>
                  <a:cubicBezTo>
                    <a:pt x="2250950" y="715212"/>
                    <a:pt x="2256283" y="701880"/>
                    <a:pt x="2261614" y="689217"/>
                  </a:cubicBezTo>
                  <a:cubicBezTo>
                    <a:pt x="2267614" y="674551"/>
                    <a:pt x="2278279" y="663885"/>
                    <a:pt x="2293611" y="659221"/>
                  </a:cubicBezTo>
                  <a:cubicBezTo>
                    <a:pt x="2297610" y="658221"/>
                    <a:pt x="2301609" y="657388"/>
                    <a:pt x="2305525" y="657555"/>
                  </a:cubicBezTo>
                  <a:close/>
                  <a:moveTo>
                    <a:pt x="1736058" y="619124"/>
                  </a:moveTo>
                  <a:cubicBezTo>
                    <a:pt x="1770365" y="615687"/>
                    <a:pt x="1789862" y="630060"/>
                    <a:pt x="1806359" y="678552"/>
                  </a:cubicBezTo>
                  <a:cubicBezTo>
                    <a:pt x="1810358" y="689884"/>
                    <a:pt x="1834354" y="690550"/>
                    <a:pt x="1821688" y="709213"/>
                  </a:cubicBezTo>
                  <a:cubicBezTo>
                    <a:pt x="1812358" y="722545"/>
                    <a:pt x="1801693" y="735208"/>
                    <a:pt x="1785694" y="741874"/>
                  </a:cubicBezTo>
                  <a:cubicBezTo>
                    <a:pt x="1777031" y="745207"/>
                    <a:pt x="1767698" y="745873"/>
                    <a:pt x="1759033" y="742541"/>
                  </a:cubicBezTo>
                  <a:cubicBezTo>
                    <a:pt x="1714375" y="726544"/>
                    <a:pt x="1685713" y="673219"/>
                    <a:pt x="1696377" y="627895"/>
                  </a:cubicBezTo>
                  <a:cubicBezTo>
                    <a:pt x="1711541" y="623395"/>
                    <a:pt x="1724622" y="620270"/>
                    <a:pt x="1736058" y="619124"/>
                  </a:cubicBezTo>
                  <a:close/>
                  <a:moveTo>
                    <a:pt x="2179836" y="617938"/>
                  </a:moveTo>
                  <a:cubicBezTo>
                    <a:pt x="2181877" y="616771"/>
                    <a:pt x="2183794" y="616896"/>
                    <a:pt x="2185627" y="619228"/>
                  </a:cubicBezTo>
                  <a:cubicBezTo>
                    <a:pt x="2202959" y="641893"/>
                    <a:pt x="2236954" y="651224"/>
                    <a:pt x="2237620" y="687218"/>
                  </a:cubicBezTo>
                  <a:cubicBezTo>
                    <a:pt x="2238287" y="713215"/>
                    <a:pt x="2194959" y="755874"/>
                    <a:pt x="2163631" y="756541"/>
                  </a:cubicBezTo>
                  <a:cubicBezTo>
                    <a:pt x="2128970" y="757874"/>
                    <a:pt x="2099641" y="730545"/>
                    <a:pt x="2100974" y="693218"/>
                  </a:cubicBezTo>
                  <a:cubicBezTo>
                    <a:pt x="2101641" y="687885"/>
                    <a:pt x="2103641" y="679221"/>
                    <a:pt x="2104307" y="669888"/>
                  </a:cubicBezTo>
                  <a:cubicBezTo>
                    <a:pt x="2106307" y="651890"/>
                    <a:pt x="2108971" y="636560"/>
                    <a:pt x="2134302" y="645226"/>
                  </a:cubicBezTo>
                  <a:cubicBezTo>
                    <a:pt x="2140302" y="647226"/>
                    <a:pt x="2149632" y="640560"/>
                    <a:pt x="2156965" y="638560"/>
                  </a:cubicBezTo>
                  <a:cubicBezTo>
                    <a:pt x="2166464" y="636560"/>
                    <a:pt x="2173712" y="621438"/>
                    <a:pt x="2179836" y="617938"/>
                  </a:cubicBezTo>
                  <a:close/>
                  <a:moveTo>
                    <a:pt x="1272595" y="604867"/>
                  </a:moveTo>
                  <a:cubicBezTo>
                    <a:pt x="1289405" y="607899"/>
                    <a:pt x="1300779" y="621896"/>
                    <a:pt x="1311778" y="635892"/>
                  </a:cubicBezTo>
                  <a:cubicBezTo>
                    <a:pt x="1318442" y="644558"/>
                    <a:pt x="1323775" y="654557"/>
                    <a:pt x="1330441" y="663890"/>
                  </a:cubicBezTo>
                  <a:cubicBezTo>
                    <a:pt x="1344440" y="683219"/>
                    <a:pt x="1349104" y="699215"/>
                    <a:pt x="1322442" y="715213"/>
                  </a:cubicBezTo>
                  <a:cubicBezTo>
                    <a:pt x="1307779" y="723879"/>
                    <a:pt x="1299113" y="741209"/>
                    <a:pt x="1301113" y="761874"/>
                  </a:cubicBezTo>
                  <a:cubicBezTo>
                    <a:pt x="1303112" y="777204"/>
                    <a:pt x="1295780" y="788536"/>
                    <a:pt x="1277783" y="782537"/>
                  </a:cubicBezTo>
                  <a:cubicBezTo>
                    <a:pt x="1254452" y="775870"/>
                    <a:pt x="1199128" y="700549"/>
                    <a:pt x="1199128" y="677886"/>
                  </a:cubicBezTo>
                  <a:cubicBezTo>
                    <a:pt x="1199128" y="651891"/>
                    <a:pt x="1227123" y="613230"/>
                    <a:pt x="1253786" y="605897"/>
                  </a:cubicBezTo>
                  <a:cubicBezTo>
                    <a:pt x="1260785" y="604065"/>
                    <a:pt x="1266992" y="603857"/>
                    <a:pt x="1272595" y="604867"/>
                  </a:cubicBezTo>
                  <a:close/>
                  <a:moveTo>
                    <a:pt x="1516576" y="602149"/>
                  </a:moveTo>
                  <a:cubicBezTo>
                    <a:pt x="1524241" y="602065"/>
                    <a:pt x="1532074" y="604897"/>
                    <a:pt x="1539740" y="609897"/>
                  </a:cubicBezTo>
                  <a:cubicBezTo>
                    <a:pt x="1549071" y="615896"/>
                    <a:pt x="1556403" y="624562"/>
                    <a:pt x="1565069" y="631892"/>
                  </a:cubicBezTo>
                  <a:cubicBezTo>
                    <a:pt x="1586398" y="648557"/>
                    <a:pt x="1589065" y="665887"/>
                    <a:pt x="1573066" y="688551"/>
                  </a:cubicBezTo>
                  <a:cubicBezTo>
                    <a:pt x="1563736" y="701880"/>
                    <a:pt x="1558403" y="717879"/>
                    <a:pt x="1557070" y="734542"/>
                  </a:cubicBezTo>
                  <a:cubicBezTo>
                    <a:pt x="1554403" y="763870"/>
                    <a:pt x="1554403" y="763870"/>
                    <a:pt x="1523075" y="763870"/>
                  </a:cubicBezTo>
                  <a:cubicBezTo>
                    <a:pt x="1508410" y="765869"/>
                    <a:pt x="1496413" y="759872"/>
                    <a:pt x="1488413" y="745873"/>
                  </a:cubicBezTo>
                  <a:cubicBezTo>
                    <a:pt x="1485747" y="741207"/>
                    <a:pt x="1482414" y="737874"/>
                    <a:pt x="1479748" y="733208"/>
                  </a:cubicBezTo>
                  <a:cubicBezTo>
                    <a:pt x="1470417" y="718545"/>
                    <a:pt x="1443753" y="713212"/>
                    <a:pt x="1449752" y="691217"/>
                  </a:cubicBezTo>
                  <a:cubicBezTo>
                    <a:pt x="1457752" y="661889"/>
                    <a:pt x="1471750" y="633892"/>
                    <a:pt x="1494413" y="611897"/>
                  </a:cubicBezTo>
                  <a:cubicBezTo>
                    <a:pt x="1501411" y="605232"/>
                    <a:pt x="1508910" y="602232"/>
                    <a:pt x="1516576" y="602149"/>
                  </a:cubicBezTo>
                  <a:close/>
                  <a:moveTo>
                    <a:pt x="2024653" y="579486"/>
                  </a:moveTo>
                  <a:cubicBezTo>
                    <a:pt x="2048316" y="584567"/>
                    <a:pt x="2068979" y="603564"/>
                    <a:pt x="2086309" y="636558"/>
                  </a:cubicBezTo>
                  <a:cubicBezTo>
                    <a:pt x="2090975" y="643224"/>
                    <a:pt x="2089642" y="651224"/>
                    <a:pt x="2090309" y="662555"/>
                  </a:cubicBezTo>
                  <a:cubicBezTo>
                    <a:pt x="2088976" y="670552"/>
                    <a:pt x="2087643" y="681884"/>
                    <a:pt x="2084310" y="692550"/>
                  </a:cubicBezTo>
                  <a:cubicBezTo>
                    <a:pt x="2074311" y="729877"/>
                    <a:pt x="2041650" y="743873"/>
                    <a:pt x="2008322" y="724545"/>
                  </a:cubicBezTo>
                  <a:cubicBezTo>
                    <a:pt x="1976994" y="705880"/>
                    <a:pt x="1953666" y="679218"/>
                    <a:pt x="1935001" y="647890"/>
                  </a:cubicBezTo>
                  <a:cubicBezTo>
                    <a:pt x="1925671" y="631894"/>
                    <a:pt x="1929004" y="617896"/>
                    <a:pt x="1945000" y="605897"/>
                  </a:cubicBezTo>
                  <a:cubicBezTo>
                    <a:pt x="1974328" y="583235"/>
                    <a:pt x="2000990" y="574403"/>
                    <a:pt x="2024653" y="579486"/>
                  </a:cubicBezTo>
                  <a:close/>
                  <a:moveTo>
                    <a:pt x="2369011" y="559571"/>
                  </a:moveTo>
                  <a:cubicBezTo>
                    <a:pt x="2375093" y="559738"/>
                    <a:pt x="2381592" y="561571"/>
                    <a:pt x="2387591" y="563238"/>
                  </a:cubicBezTo>
                  <a:cubicBezTo>
                    <a:pt x="2391591" y="563904"/>
                    <a:pt x="2393590" y="567237"/>
                    <a:pt x="2392257" y="571903"/>
                  </a:cubicBezTo>
                  <a:cubicBezTo>
                    <a:pt x="2390924" y="581900"/>
                    <a:pt x="2348264" y="618561"/>
                    <a:pt x="2339599" y="616561"/>
                  </a:cubicBezTo>
                  <a:cubicBezTo>
                    <a:pt x="2336932" y="615894"/>
                    <a:pt x="2334268" y="613228"/>
                    <a:pt x="2333602" y="611230"/>
                  </a:cubicBezTo>
                  <a:cubicBezTo>
                    <a:pt x="2330935" y="592566"/>
                    <a:pt x="2342265" y="577903"/>
                    <a:pt x="2352931" y="565904"/>
                  </a:cubicBezTo>
                  <a:cubicBezTo>
                    <a:pt x="2357263" y="560904"/>
                    <a:pt x="2362929" y="559405"/>
                    <a:pt x="2369011" y="559571"/>
                  </a:cubicBezTo>
                  <a:close/>
                  <a:moveTo>
                    <a:pt x="1839019" y="545241"/>
                  </a:moveTo>
                  <a:cubicBezTo>
                    <a:pt x="1869014" y="551907"/>
                    <a:pt x="1908341" y="595235"/>
                    <a:pt x="1911674" y="626563"/>
                  </a:cubicBezTo>
                  <a:cubicBezTo>
                    <a:pt x="1912341" y="633896"/>
                    <a:pt x="1913674" y="640560"/>
                    <a:pt x="1903009" y="641893"/>
                  </a:cubicBezTo>
                  <a:cubicBezTo>
                    <a:pt x="1884346" y="643893"/>
                    <a:pt x="1866348" y="647226"/>
                    <a:pt x="1851018" y="650559"/>
                  </a:cubicBezTo>
                  <a:cubicBezTo>
                    <a:pt x="1818357" y="649892"/>
                    <a:pt x="1784363" y="616564"/>
                    <a:pt x="1783696" y="587235"/>
                  </a:cubicBezTo>
                  <a:cubicBezTo>
                    <a:pt x="1783029" y="560573"/>
                    <a:pt x="1811024" y="538577"/>
                    <a:pt x="1839019" y="545241"/>
                  </a:cubicBezTo>
                  <a:close/>
                  <a:moveTo>
                    <a:pt x="1636303" y="527995"/>
                  </a:moveTo>
                  <a:cubicBezTo>
                    <a:pt x="1651550" y="530244"/>
                    <a:pt x="1666381" y="537910"/>
                    <a:pt x="1678379" y="550574"/>
                  </a:cubicBezTo>
                  <a:cubicBezTo>
                    <a:pt x="1699043" y="573237"/>
                    <a:pt x="1710375" y="597235"/>
                    <a:pt x="1697043" y="627230"/>
                  </a:cubicBezTo>
                  <a:cubicBezTo>
                    <a:pt x="1683711" y="622564"/>
                    <a:pt x="1684378" y="636561"/>
                    <a:pt x="1679712" y="641893"/>
                  </a:cubicBezTo>
                  <a:cubicBezTo>
                    <a:pt x="1655050" y="673222"/>
                    <a:pt x="1618389" y="673222"/>
                    <a:pt x="1593727" y="640560"/>
                  </a:cubicBezTo>
                  <a:cubicBezTo>
                    <a:pt x="1587061" y="631897"/>
                    <a:pt x="1580397" y="622564"/>
                    <a:pt x="1575731" y="612565"/>
                  </a:cubicBezTo>
                  <a:cubicBezTo>
                    <a:pt x="1563732" y="585903"/>
                    <a:pt x="1571731" y="551908"/>
                    <a:pt x="1591727" y="537909"/>
                  </a:cubicBezTo>
                  <a:cubicBezTo>
                    <a:pt x="1605392" y="528911"/>
                    <a:pt x="1621056" y="525745"/>
                    <a:pt x="1636303" y="527995"/>
                  </a:cubicBezTo>
                  <a:close/>
                  <a:moveTo>
                    <a:pt x="2246950" y="523245"/>
                  </a:moveTo>
                  <a:cubicBezTo>
                    <a:pt x="2264948" y="522578"/>
                    <a:pt x="2312940" y="569905"/>
                    <a:pt x="2312940" y="589234"/>
                  </a:cubicBezTo>
                  <a:cubicBezTo>
                    <a:pt x="2312940" y="615898"/>
                    <a:pt x="2298943" y="633894"/>
                    <a:pt x="2274945" y="642560"/>
                  </a:cubicBezTo>
                  <a:cubicBezTo>
                    <a:pt x="2249616" y="651892"/>
                    <a:pt x="2234286" y="637227"/>
                    <a:pt x="2220954" y="618564"/>
                  </a:cubicBezTo>
                  <a:cubicBezTo>
                    <a:pt x="2195625" y="583237"/>
                    <a:pt x="2201624" y="545909"/>
                    <a:pt x="2235619" y="527911"/>
                  </a:cubicBezTo>
                  <a:cubicBezTo>
                    <a:pt x="2238950" y="525911"/>
                    <a:pt x="2242950" y="523245"/>
                    <a:pt x="2246950" y="523245"/>
                  </a:cubicBezTo>
                  <a:close/>
                  <a:moveTo>
                    <a:pt x="1400012" y="519996"/>
                  </a:moveTo>
                  <a:cubicBezTo>
                    <a:pt x="1411427" y="522746"/>
                    <a:pt x="1421759" y="529578"/>
                    <a:pt x="1431092" y="540576"/>
                  </a:cubicBezTo>
                  <a:cubicBezTo>
                    <a:pt x="1437756" y="548575"/>
                    <a:pt x="1442422" y="557908"/>
                    <a:pt x="1449755" y="564571"/>
                  </a:cubicBezTo>
                  <a:cubicBezTo>
                    <a:pt x="1471751" y="586570"/>
                    <a:pt x="1476417" y="603899"/>
                    <a:pt x="1443089" y="620564"/>
                  </a:cubicBezTo>
                  <a:cubicBezTo>
                    <a:pt x="1429758" y="627230"/>
                    <a:pt x="1427759" y="643893"/>
                    <a:pt x="1425092" y="657891"/>
                  </a:cubicBezTo>
                  <a:cubicBezTo>
                    <a:pt x="1419759" y="679221"/>
                    <a:pt x="1405094" y="686553"/>
                    <a:pt x="1381765" y="687220"/>
                  </a:cubicBezTo>
                  <a:cubicBezTo>
                    <a:pt x="1380432" y="687220"/>
                    <a:pt x="1376432" y="686553"/>
                    <a:pt x="1372432" y="685886"/>
                  </a:cubicBezTo>
                  <a:cubicBezTo>
                    <a:pt x="1349770" y="679221"/>
                    <a:pt x="1319108" y="626563"/>
                    <a:pt x="1317108" y="589235"/>
                  </a:cubicBezTo>
                  <a:cubicBezTo>
                    <a:pt x="1315775" y="559907"/>
                    <a:pt x="1332440" y="535909"/>
                    <a:pt x="1362435" y="523913"/>
                  </a:cubicBezTo>
                  <a:cubicBezTo>
                    <a:pt x="1376099" y="518580"/>
                    <a:pt x="1388597" y="517247"/>
                    <a:pt x="1400012" y="519996"/>
                  </a:cubicBezTo>
                  <a:close/>
                  <a:moveTo>
                    <a:pt x="2109340" y="481773"/>
                  </a:moveTo>
                  <a:cubicBezTo>
                    <a:pt x="2119390" y="482794"/>
                    <a:pt x="2128972" y="486252"/>
                    <a:pt x="2136971" y="492584"/>
                  </a:cubicBezTo>
                  <a:cubicBezTo>
                    <a:pt x="2156300" y="507249"/>
                    <a:pt x="2177632" y="522579"/>
                    <a:pt x="2184298" y="550575"/>
                  </a:cubicBezTo>
                  <a:cubicBezTo>
                    <a:pt x="2179631" y="565240"/>
                    <a:pt x="2176965" y="580570"/>
                    <a:pt x="2170299" y="594569"/>
                  </a:cubicBezTo>
                  <a:cubicBezTo>
                    <a:pt x="2155634" y="624564"/>
                    <a:pt x="2127638" y="631230"/>
                    <a:pt x="2101643" y="609899"/>
                  </a:cubicBezTo>
                  <a:cubicBezTo>
                    <a:pt x="2080313" y="591902"/>
                    <a:pt x="2061648" y="571906"/>
                    <a:pt x="2042319" y="551908"/>
                  </a:cubicBezTo>
                  <a:cubicBezTo>
                    <a:pt x="2035653" y="545242"/>
                    <a:pt x="2033653" y="536578"/>
                    <a:pt x="2036319" y="526579"/>
                  </a:cubicBezTo>
                  <a:cubicBezTo>
                    <a:pt x="2044819" y="497583"/>
                    <a:pt x="2079188" y="478711"/>
                    <a:pt x="2109340" y="481773"/>
                  </a:cubicBezTo>
                  <a:close/>
                  <a:moveTo>
                    <a:pt x="2432253" y="463921"/>
                  </a:moveTo>
                  <a:cubicBezTo>
                    <a:pt x="2439586" y="462588"/>
                    <a:pt x="2440253" y="466587"/>
                    <a:pt x="2440919" y="472587"/>
                  </a:cubicBezTo>
                  <a:cubicBezTo>
                    <a:pt x="2442919" y="489249"/>
                    <a:pt x="2423587" y="517244"/>
                    <a:pt x="2410256" y="517244"/>
                  </a:cubicBezTo>
                  <a:cubicBezTo>
                    <a:pt x="2402923" y="517244"/>
                    <a:pt x="2402923" y="513911"/>
                    <a:pt x="2402923" y="507914"/>
                  </a:cubicBezTo>
                  <a:cubicBezTo>
                    <a:pt x="2404923" y="489916"/>
                    <a:pt x="2420254" y="465254"/>
                    <a:pt x="2432253" y="463921"/>
                  </a:cubicBezTo>
                  <a:close/>
                  <a:moveTo>
                    <a:pt x="1749066" y="452581"/>
                  </a:moveTo>
                  <a:cubicBezTo>
                    <a:pt x="1762157" y="452674"/>
                    <a:pt x="1772531" y="463923"/>
                    <a:pt x="1781030" y="475921"/>
                  </a:cubicBezTo>
                  <a:cubicBezTo>
                    <a:pt x="1796359" y="498584"/>
                    <a:pt x="1808358" y="520580"/>
                    <a:pt x="1781696" y="544578"/>
                  </a:cubicBezTo>
                  <a:cubicBezTo>
                    <a:pt x="1772364" y="552575"/>
                    <a:pt x="1768365" y="567241"/>
                    <a:pt x="1761699" y="578573"/>
                  </a:cubicBezTo>
                  <a:cubicBezTo>
                    <a:pt x="1759032" y="583239"/>
                    <a:pt x="1759032" y="591903"/>
                    <a:pt x="1749702" y="589903"/>
                  </a:cubicBezTo>
                  <a:cubicBezTo>
                    <a:pt x="1735703" y="588570"/>
                    <a:pt x="1673048" y="527912"/>
                    <a:pt x="1676381" y="515249"/>
                  </a:cubicBezTo>
                  <a:cubicBezTo>
                    <a:pt x="1685046" y="485918"/>
                    <a:pt x="1711041" y="470588"/>
                    <a:pt x="1735037" y="456590"/>
                  </a:cubicBezTo>
                  <a:cubicBezTo>
                    <a:pt x="1740036" y="453757"/>
                    <a:pt x="1744702" y="452549"/>
                    <a:pt x="1749066" y="452581"/>
                  </a:cubicBezTo>
                  <a:close/>
                  <a:moveTo>
                    <a:pt x="1971259" y="450122"/>
                  </a:moveTo>
                  <a:cubicBezTo>
                    <a:pt x="1996286" y="449841"/>
                    <a:pt x="2023656" y="459589"/>
                    <a:pt x="2035655" y="474588"/>
                  </a:cubicBezTo>
                  <a:cubicBezTo>
                    <a:pt x="2038988" y="478588"/>
                    <a:pt x="2042988" y="483919"/>
                    <a:pt x="2036988" y="487252"/>
                  </a:cubicBezTo>
                  <a:cubicBezTo>
                    <a:pt x="2016992" y="497250"/>
                    <a:pt x="2016992" y="519247"/>
                    <a:pt x="2007660" y="535912"/>
                  </a:cubicBezTo>
                  <a:cubicBezTo>
                    <a:pt x="1988995" y="569907"/>
                    <a:pt x="1919674" y="575906"/>
                    <a:pt x="1893010" y="547242"/>
                  </a:cubicBezTo>
                  <a:cubicBezTo>
                    <a:pt x="1885679" y="538578"/>
                    <a:pt x="1889677" y="530579"/>
                    <a:pt x="1891676" y="521913"/>
                  </a:cubicBezTo>
                  <a:cubicBezTo>
                    <a:pt x="1891010" y="491918"/>
                    <a:pt x="1912341" y="466589"/>
                    <a:pt x="1947669" y="453923"/>
                  </a:cubicBezTo>
                  <a:cubicBezTo>
                    <a:pt x="1954835" y="451424"/>
                    <a:pt x="1962916" y="450216"/>
                    <a:pt x="1971259" y="450122"/>
                  </a:cubicBezTo>
                  <a:close/>
                  <a:moveTo>
                    <a:pt x="2318459" y="450006"/>
                  </a:moveTo>
                  <a:cubicBezTo>
                    <a:pt x="2324146" y="450548"/>
                    <a:pt x="2329770" y="452256"/>
                    <a:pt x="2334936" y="455256"/>
                  </a:cubicBezTo>
                  <a:cubicBezTo>
                    <a:pt x="2342935" y="459922"/>
                    <a:pt x="2351599" y="463255"/>
                    <a:pt x="2359598" y="467921"/>
                  </a:cubicBezTo>
                  <a:cubicBezTo>
                    <a:pt x="2372264" y="475918"/>
                    <a:pt x="2394927" y="478585"/>
                    <a:pt x="2385594" y="501915"/>
                  </a:cubicBezTo>
                  <a:cubicBezTo>
                    <a:pt x="2376930" y="522578"/>
                    <a:pt x="2363598" y="541241"/>
                    <a:pt x="2344935" y="543240"/>
                  </a:cubicBezTo>
                  <a:cubicBezTo>
                    <a:pt x="2290275" y="543240"/>
                    <a:pt x="2259614" y="508579"/>
                    <a:pt x="2276279" y="473254"/>
                  </a:cubicBezTo>
                  <a:cubicBezTo>
                    <a:pt x="2283777" y="457256"/>
                    <a:pt x="2301399" y="448382"/>
                    <a:pt x="2318459" y="450006"/>
                  </a:cubicBezTo>
                  <a:close/>
                  <a:moveTo>
                    <a:pt x="1483996" y="439510"/>
                  </a:moveTo>
                  <a:cubicBezTo>
                    <a:pt x="1506075" y="435594"/>
                    <a:pt x="1529405" y="440593"/>
                    <a:pt x="1543737" y="456590"/>
                  </a:cubicBezTo>
                  <a:cubicBezTo>
                    <a:pt x="1557733" y="472587"/>
                    <a:pt x="1568398" y="491918"/>
                    <a:pt x="1581728" y="508582"/>
                  </a:cubicBezTo>
                  <a:cubicBezTo>
                    <a:pt x="1589061" y="517914"/>
                    <a:pt x="1585061" y="522580"/>
                    <a:pt x="1577064" y="527913"/>
                  </a:cubicBezTo>
                  <a:cubicBezTo>
                    <a:pt x="1566399" y="535912"/>
                    <a:pt x="1559733" y="547909"/>
                    <a:pt x="1555733" y="560575"/>
                  </a:cubicBezTo>
                  <a:cubicBezTo>
                    <a:pt x="1551734" y="571238"/>
                    <a:pt x="1553067" y="587904"/>
                    <a:pt x="1536404" y="573905"/>
                  </a:cubicBezTo>
                  <a:cubicBezTo>
                    <a:pt x="1475748" y="590570"/>
                    <a:pt x="1464416" y="533246"/>
                    <a:pt x="1432422" y="507248"/>
                  </a:cubicBezTo>
                  <a:cubicBezTo>
                    <a:pt x="1423090" y="499918"/>
                    <a:pt x="1426423" y="486586"/>
                    <a:pt x="1431755" y="475920"/>
                  </a:cubicBezTo>
                  <a:cubicBezTo>
                    <a:pt x="1441087" y="456257"/>
                    <a:pt x="1461916" y="443426"/>
                    <a:pt x="1483996" y="439510"/>
                  </a:cubicBezTo>
                  <a:close/>
                  <a:moveTo>
                    <a:pt x="1860349" y="377271"/>
                  </a:moveTo>
                  <a:cubicBezTo>
                    <a:pt x="1892344" y="379271"/>
                    <a:pt x="1903010" y="404600"/>
                    <a:pt x="1916340" y="425931"/>
                  </a:cubicBezTo>
                  <a:cubicBezTo>
                    <a:pt x="1927672" y="444594"/>
                    <a:pt x="1907010" y="449261"/>
                    <a:pt x="1899010" y="459260"/>
                  </a:cubicBezTo>
                  <a:cubicBezTo>
                    <a:pt x="1885678" y="475256"/>
                    <a:pt x="1866349" y="485922"/>
                    <a:pt x="1867682" y="511918"/>
                  </a:cubicBezTo>
                  <a:cubicBezTo>
                    <a:pt x="1868349" y="526581"/>
                    <a:pt x="1856350" y="524583"/>
                    <a:pt x="1849017" y="516584"/>
                  </a:cubicBezTo>
                  <a:cubicBezTo>
                    <a:pt x="1829021" y="495252"/>
                    <a:pt x="1809691" y="473256"/>
                    <a:pt x="1790360" y="451260"/>
                  </a:cubicBezTo>
                  <a:cubicBezTo>
                    <a:pt x="1783027" y="442595"/>
                    <a:pt x="1781027" y="432595"/>
                    <a:pt x="1788360" y="423265"/>
                  </a:cubicBezTo>
                  <a:cubicBezTo>
                    <a:pt x="1806358" y="397934"/>
                    <a:pt x="1833021" y="385270"/>
                    <a:pt x="1860349" y="377271"/>
                  </a:cubicBezTo>
                  <a:close/>
                  <a:moveTo>
                    <a:pt x="2394257" y="367272"/>
                  </a:moveTo>
                  <a:cubicBezTo>
                    <a:pt x="2411589" y="371936"/>
                    <a:pt x="2438250" y="371272"/>
                    <a:pt x="2440917" y="397267"/>
                  </a:cubicBezTo>
                  <a:cubicBezTo>
                    <a:pt x="2444250" y="428595"/>
                    <a:pt x="2417588" y="454590"/>
                    <a:pt x="2380927" y="455923"/>
                  </a:cubicBezTo>
                  <a:cubicBezTo>
                    <a:pt x="2364929" y="453923"/>
                    <a:pt x="2343600" y="454590"/>
                    <a:pt x="2342267" y="427262"/>
                  </a:cubicBezTo>
                  <a:cubicBezTo>
                    <a:pt x="2341600" y="404599"/>
                    <a:pt x="2375595" y="362606"/>
                    <a:pt x="2394257" y="367272"/>
                  </a:cubicBezTo>
                  <a:close/>
                  <a:moveTo>
                    <a:pt x="1615048" y="352411"/>
                  </a:moveTo>
                  <a:cubicBezTo>
                    <a:pt x="1627181" y="352859"/>
                    <a:pt x="1639388" y="356108"/>
                    <a:pt x="1650386" y="362607"/>
                  </a:cubicBezTo>
                  <a:cubicBezTo>
                    <a:pt x="1677048" y="377938"/>
                    <a:pt x="1691047" y="404600"/>
                    <a:pt x="1707043" y="429262"/>
                  </a:cubicBezTo>
                  <a:cubicBezTo>
                    <a:pt x="1713709" y="439261"/>
                    <a:pt x="1710376" y="451258"/>
                    <a:pt x="1697711" y="453924"/>
                  </a:cubicBezTo>
                  <a:cubicBezTo>
                    <a:pt x="1674382" y="459257"/>
                    <a:pt x="1662383" y="475922"/>
                    <a:pt x="1649053" y="493251"/>
                  </a:cubicBezTo>
                  <a:cubicBezTo>
                    <a:pt x="1633721" y="513915"/>
                    <a:pt x="1615725" y="515913"/>
                    <a:pt x="1597060" y="498583"/>
                  </a:cubicBezTo>
                  <a:cubicBezTo>
                    <a:pt x="1571065" y="473255"/>
                    <a:pt x="1548402" y="445260"/>
                    <a:pt x="1542403" y="411933"/>
                  </a:cubicBezTo>
                  <a:cubicBezTo>
                    <a:pt x="1542903" y="374938"/>
                    <a:pt x="1578648" y="351068"/>
                    <a:pt x="1615048" y="352411"/>
                  </a:cubicBezTo>
                  <a:close/>
                  <a:moveTo>
                    <a:pt x="2060149" y="352275"/>
                  </a:moveTo>
                  <a:cubicBezTo>
                    <a:pt x="2072147" y="348942"/>
                    <a:pt x="2084978" y="349941"/>
                    <a:pt x="2096310" y="355940"/>
                  </a:cubicBezTo>
                  <a:cubicBezTo>
                    <a:pt x="2110975" y="363939"/>
                    <a:pt x="2123639" y="373938"/>
                    <a:pt x="2132971" y="387268"/>
                  </a:cubicBezTo>
                  <a:cubicBezTo>
                    <a:pt x="2133638" y="394601"/>
                    <a:pt x="2128305" y="396600"/>
                    <a:pt x="2124305" y="399267"/>
                  </a:cubicBezTo>
                  <a:cubicBezTo>
                    <a:pt x="2114975" y="407266"/>
                    <a:pt x="2108309" y="417265"/>
                    <a:pt x="2107642" y="430595"/>
                  </a:cubicBezTo>
                  <a:cubicBezTo>
                    <a:pt x="2106309" y="457258"/>
                    <a:pt x="2090310" y="459258"/>
                    <a:pt x="2068981" y="450594"/>
                  </a:cubicBezTo>
                  <a:cubicBezTo>
                    <a:pt x="2057649" y="445927"/>
                    <a:pt x="2046985" y="438595"/>
                    <a:pt x="2039652" y="429262"/>
                  </a:cubicBezTo>
                  <a:cubicBezTo>
                    <a:pt x="2026320" y="413266"/>
                    <a:pt x="2012990" y="396600"/>
                    <a:pt x="2028987" y="374605"/>
                  </a:cubicBezTo>
                  <a:cubicBezTo>
                    <a:pt x="2036986" y="363273"/>
                    <a:pt x="2048151" y="355608"/>
                    <a:pt x="2060149" y="352275"/>
                  </a:cubicBezTo>
                  <a:close/>
                  <a:moveTo>
                    <a:pt x="2500243" y="343276"/>
                  </a:moveTo>
                  <a:cubicBezTo>
                    <a:pt x="2508907" y="383937"/>
                    <a:pt x="2490244" y="403267"/>
                    <a:pt x="2456914" y="421265"/>
                  </a:cubicBezTo>
                  <a:cubicBezTo>
                    <a:pt x="2465580" y="389937"/>
                    <a:pt x="2470913" y="361939"/>
                    <a:pt x="2500243" y="343276"/>
                  </a:cubicBezTo>
                  <a:close/>
                  <a:moveTo>
                    <a:pt x="2271613" y="319282"/>
                  </a:moveTo>
                  <a:cubicBezTo>
                    <a:pt x="2288276" y="321281"/>
                    <a:pt x="2339601" y="359940"/>
                    <a:pt x="2339601" y="372606"/>
                  </a:cubicBezTo>
                  <a:cubicBezTo>
                    <a:pt x="2338935" y="395269"/>
                    <a:pt x="2324936" y="411934"/>
                    <a:pt x="2308273" y="426597"/>
                  </a:cubicBezTo>
                  <a:cubicBezTo>
                    <a:pt x="2294275" y="439263"/>
                    <a:pt x="2277612" y="438596"/>
                    <a:pt x="2262947" y="428597"/>
                  </a:cubicBezTo>
                  <a:cubicBezTo>
                    <a:pt x="2241618" y="415267"/>
                    <a:pt x="2226953" y="395269"/>
                    <a:pt x="2218287" y="371939"/>
                  </a:cubicBezTo>
                  <a:cubicBezTo>
                    <a:pt x="2209623" y="350610"/>
                    <a:pt x="2245617" y="316615"/>
                    <a:pt x="2271613" y="319282"/>
                  </a:cubicBezTo>
                  <a:close/>
                  <a:moveTo>
                    <a:pt x="1978327" y="293951"/>
                  </a:moveTo>
                  <a:cubicBezTo>
                    <a:pt x="2003658" y="293951"/>
                    <a:pt x="2016321" y="310614"/>
                    <a:pt x="2027653" y="329945"/>
                  </a:cubicBezTo>
                  <a:cubicBezTo>
                    <a:pt x="2039650" y="349274"/>
                    <a:pt x="2019654" y="353941"/>
                    <a:pt x="2012988" y="364606"/>
                  </a:cubicBezTo>
                  <a:cubicBezTo>
                    <a:pt x="2007655" y="373272"/>
                    <a:pt x="1997659" y="381936"/>
                    <a:pt x="1997659" y="390601"/>
                  </a:cubicBezTo>
                  <a:cubicBezTo>
                    <a:pt x="1998325" y="419930"/>
                    <a:pt x="1976994" y="419263"/>
                    <a:pt x="1958331" y="423263"/>
                  </a:cubicBezTo>
                  <a:cubicBezTo>
                    <a:pt x="1937669" y="427929"/>
                    <a:pt x="1932336" y="411264"/>
                    <a:pt x="1923670" y="399267"/>
                  </a:cubicBezTo>
                  <a:cubicBezTo>
                    <a:pt x="1887676" y="347941"/>
                    <a:pt x="1888343" y="347941"/>
                    <a:pt x="1939669" y="311947"/>
                  </a:cubicBezTo>
                  <a:cubicBezTo>
                    <a:pt x="1966331" y="293951"/>
                    <a:pt x="1966331" y="293951"/>
                    <a:pt x="1978327" y="293951"/>
                  </a:cubicBezTo>
                  <a:close/>
                  <a:moveTo>
                    <a:pt x="1754368" y="283285"/>
                  </a:moveTo>
                  <a:cubicBezTo>
                    <a:pt x="1784363" y="283285"/>
                    <a:pt x="1828356" y="327946"/>
                    <a:pt x="1827023" y="357941"/>
                  </a:cubicBezTo>
                  <a:cubicBezTo>
                    <a:pt x="1826356" y="371940"/>
                    <a:pt x="1814357" y="378604"/>
                    <a:pt x="1802359" y="381937"/>
                  </a:cubicBezTo>
                  <a:cubicBezTo>
                    <a:pt x="1780363" y="388603"/>
                    <a:pt x="1763700" y="399935"/>
                    <a:pt x="1757035" y="423264"/>
                  </a:cubicBezTo>
                  <a:cubicBezTo>
                    <a:pt x="1753035" y="437263"/>
                    <a:pt x="1745703" y="430597"/>
                    <a:pt x="1739037" y="426597"/>
                  </a:cubicBezTo>
                  <a:cubicBezTo>
                    <a:pt x="1726373" y="419265"/>
                    <a:pt x="1718374" y="407268"/>
                    <a:pt x="1709709" y="395936"/>
                  </a:cubicBezTo>
                  <a:cubicBezTo>
                    <a:pt x="1701709" y="385270"/>
                    <a:pt x="1695046" y="373940"/>
                    <a:pt x="1686380" y="363940"/>
                  </a:cubicBezTo>
                  <a:cubicBezTo>
                    <a:pt x="1657052" y="329279"/>
                    <a:pt x="1659718" y="317280"/>
                    <a:pt x="1701709" y="295951"/>
                  </a:cubicBezTo>
                  <a:cubicBezTo>
                    <a:pt x="1718374" y="287285"/>
                    <a:pt x="1735704" y="281952"/>
                    <a:pt x="1754368" y="283285"/>
                  </a:cubicBezTo>
                  <a:close/>
                  <a:moveTo>
                    <a:pt x="2169630" y="269290"/>
                  </a:moveTo>
                  <a:cubicBezTo>
                    <a:pt x="2192293" y="266624"/>
                    <a:pt x="2201625" y="284622"/>
                    <a:pt x="2213624" y="297952"/>
                  </a:cubicBezTo>
                  <a:cubicBezTo>
                    <a:pt x="2225621" y="310617"/>
                    <a:pt x="2211625" y="318617"/>
                    <a:pt x="2206958" y="327280"/>
                  </a:cubicBezTo>
                  <a:cubicBezTo>
                    <a:pt x="2183627" y="369941"/>
                    <a:pt x="2190293" y="397936"/>
                    <a:pt x="2232287" y="429931"/>
                  </a:cubicBezTo>
                  <a:cubicBezTo>
                    <a:pt x="2268949" y="457259"/>
                    <a:pt x="2270948" y="473925"/>
                    <a:pt x="2242953" y="507253"/>
                  </a:cubicBezTo>
                  <a:cubicBezTo>
                    <a:pt x="2232287" y="519918"/>
                    <a:pt x="2219622" y="523915"/>
                    <a:pt x="2204958" y="516585"/>
                  </a:cubicBezTo>
                  <a:cubicBezTo>
                    <a:pt x="2180963" y="504586"/>
                    <a:pt x="2158298" y="489921"/>
                    <a:pt x="2140302" y="469925"/>
                  </a:cubicBezTo>
                  <a:cubicBezTo>
                    <a:pt x="2117637" y="444596"/>
                    <a:pt x="2122970" y="421932"/>
                    <a:pt x="2154299" y="406602"/>
                  </a:cubicBezTo>
                  <a:cubicBezTo>
                    <a:pt x="2160965" y="403269"/>
                    <a:pt x="2167631" y="401269"/>
                    <a:pt x="2173630" y="397936"/>
                  </a:cubicBezTo>
                  <a:cubicBezTo>
                    <a:pt x="2178296" y="395270"/>
                    <a:pt x="2186960" y="394603"/>
                    <a:pt x="2185627" y="385939"/>
                  </a:cubicBezTo>
                  <a:cubicBezTo>
                    <a:pt x="2184294" y="378607"/>
                    <a:pt x="2180296" y="373940"/>
                    <a:pt x="2170964" y="373274"/>
                  </a:cubicBezTo>
                  <a:cubicBezTo>
                    <a:pt x="2159631" y="372607"/>
                    <a:pt x="2149632" y="367274"/>
                    <a:pt x="2140302" y="359942"/>
                  </a:cubicBezTo>
                  <a:cubicBezTo>
                    <a:pt x="2122304" y="346612"/>
                    <a:pt x="2106307" y="329947"/>
                    <a:pt x="2114306" y="305951"/>
                  </a:cubicBezTo>
                  <a:cubicBezTo>
                    <a:pt x="2122970" y="282622"/>
                    <a:pt x="2144301" y="271956"/>
                    <a:pt x="2169630" y="269290"/>
                  </a:cubicBezTo>
                  <a:close/>
                  <a:moveTo>
                    <a:pt x="2510739" y="264621"/>
                  </a:moveTo>
                  <a:cubicBezTo>
                    <a:pt x="2513905" y="265788"/>
                    <a:pt x="2516904" y="268621"/>
                    <a:pt x="2518903" y="271954"/>
                  </a:cubicBezTo>
                  <a:cubicBezTo>
                    <a:pt x="2528902" y="287285"/>
                    <a:pt x="2530235" y="300617"/>
                    <a:pt x="2510239" y="309948"/>
                  </a:cubicBezTo>
                  <a:cubicBezTo>
                    <a:pt x="2506239" y="295951"/>
                    <a:pt x="2487574" y="284618"/>
                    <a:pt x="2501573" y="267288"/>
                  </a:cubicBezTo>
                  <a:cubicBezTo>
                    <a:pt x="2504239" y="263954"/>
                    <a:pt x="2507572" y="263455"/>
                    <a:pt x="2510739" y="264621"/>
                  </a:cubicBezTo>
                  <a:close/>
                  <a:moveTo>
                    <a:pt x="2360931" y="239295"/>
                  </a:moveTo>
                  <a:cubicBezTo>
                    <a:pt x="2388260" y="243294"/>
                    <a:pt x="2411589" y="265290"/>
                    <a:pt x="2443583" y="251960"/>
                  </a:cubicBezTo>
                  <a:cubicBezTo>
                    <a:pt x="2467581" y="242628"/>
                    <a:pt x="2491577" y="273956"/>
                    <a:pt x="2484244" y="299285"/>
                  </a:cubicBezTo>
                  <a:cubicBezTo>
                    <a:pt x="2479578" y="314616"/>
                    <a:pt x="2474245" y="330612"/>
                    <a:pt x="2466248" y="344611"/>
                  </a:cubicBezTo>
                  <a:cubicBezTo>
                    <a:pt x="2458915" y="357943"/>
                    <a:pt x="2448250" y="367273"/>
                    <a:pt x="2430920" y="357943"/>
                  </a:cubicBezTo>
                  <a:cubicBezTo>
                    <a:pt x="2416255" y="349277"/>
                    <a:pt x="2403589" y="339945"/>
                    <a:pt x="2414255" y="319282"/>
                  </a:cubicBezTo>
                  <a:cubicBezTo>
                    <a:pt x="2422921" y="302618"/>
                    <a:pt x="2426920" y="284621"/>
                    <a:pt x="2407589" y="262626"/>
                  </a:cubicBezTo>
                  <a:cubicBezTo>
                    <a:pt x="2406922" y="273289"/>
                    <a:pt x="2406922" y="276622"/>
                    <a:pt x="2406922" y="280622"/>
                  </a:cubicBezTo>
                  <a:cubicBezTo>
                    <a:pt x="2404923" y="307284"/>
                    <a:pt x="2405589" y="335279"/>
                    <a:pt x="2371595" y="343944"/>
                  </a:cubicBezTo>
                  <a:cubicBezTo>
                    <a:pt x="2350932" y="349277"/>
                    <a:pt x="2295608" y="324615"/>
                    <a:pt x="2284943" y="305951"/>
                  </a:cubicBezTo>
                  <a:cubicBezTo>
                    <a:pt x="2282943" y="301951"/>
                    <a:pt x="2280943" y="295954"/>
                    <a:pt x="2281610" y="291288"/>
                  </a:cubicBezTo>
                  <a:cubicBezTo>
                    <a:pt x="2284943" y="260626"/>
                    <a:pt x="2331603" y="234629"/>
                    <a:pt x="2360931" y="239295"/>
                  </a:cubicBezTo>
                  <a:close/>
                  <a:moveTo>
                    <a:pt x="2080313" y="214632"/>
                  </a:moveTo>
                  <a:cubicBezTo>
                    <a:pt x="2106974" y="214632"/>
                    <a:pt x="2118305" y="234628"/>
                    <a:pt x="2130970" y="251293"/>
                  </a:cubicBezTo>
                  <a:cubicBezTo>
                    <a:pt x="2138302" y="260626"/>
                    <a:pt x="2128970" y="263292"/>
                    <a:pt x="2122971" y="266623"/>
                  </a:cubicBezTo>
                  <a:cubicBezTo>
                    <a:pt x="2108308" y="275289"/>
                    <a:pt x="2097642" y="285955"/>
                    <a:pt x="2092309" y="303285"/>
                  </a:cubicBezTo>
                  <a:cubicBezTo>
                    <a:pt x="2085643" y="326616"/>
                    <a:pt x="2062315" y="333280"/>
                    <a:pt x="2046318" y="315283"/>
                  </a:cubicBezTo>
                  <a:cubicBezTo>
                    <a:pt x="2034320" y="301285"/>
                    <a:pt x="2026321" y="283288"/>
                    <a:pt x="2015657" y="267290"/>
                  </a:cubicBezTo>
                  <a:cubicBezTo>
                    <a:pt x="2006991" y="254626"/>
                    <a:pt x="2014990" y="238628"/>
                    <a:pt x="2028987" y="230630"/>
                  </a:cubicBezTo>
                  <a:cubicBezTo>
                    <a:pt x="2044985" y="221298"/>
                    <a:pt x="2062981" y="215965"/>
                    <a:pt x="2080313" y="214632"/>
                  </a:cubicBezTo>
                  <a:close/>
                  <a:moveTo>
                    <a:pt x="1855851" y="197802"/>
                  </a:moveTo>
                  <a:cubicBezTo>
                    <a:pt x="1869015" y="197468"/>
                    <a:pt x="1882346" y="200635"/>
                    <a:pt x="1895677" y="206634"/>
                  </a:cubicBezTo>
                  <a:cubicBezTo>
                    <a:pt x="1924339" y="219297"/>
                    <a:pt x="1929006" y="249292"/>
                    <a:pt x="1939671" y="273289"/>
                  </a:cubicBezTo>
                  <a:cubicBezTo>
                    <a:pt x="1944338" y="283286"/>
                    <a:pt x="1931672" y="291285"/>
                    <a:pt x="1923673" y="296618"/>
                  </a:cubicBezTo>
                  <a:cubicBezTo>
                    <a:pt x="1904343" y="307950"/>
                    <a:pt x="1891011" y="323946"/>
                    <a:pt x="1882347" y="344609"/>
                  </a:cubicBezTo>
                  <a:cubicBezTo>
                    <a:pt x="1877681" y="355941"/>
                    <a:pt x="1869015" y="370606"/>
                    <a:pt x="1855683" y="357274"/>
                  </a:cubicBezTo>
                  <a:cubicBezTo>
                    <a:pt x="1827021" y="327279"/>
                    <a:pt x="1807025" y="290619"/>
                    <a:pt x="1794359" y="258624"/>
                  </a:cubicBezTo>
                  <a:cubicBezTo>
                    <a:pt x="1793026" y="231962"/>
                    <a:pt x="1803025" y="219297"/>
                    <a:pt x="1817024" y="209967"/>
                  </a:cubicBezTo>
                  <a:cubicBezTo>
                    <a:pt x="1829689" y="201968"/>
                    <a:pt x="1842686" y="198135"/>
                    <a:pt x="1855851" y="197802"/>
                  </a:cubicBezTo>
                  <a:close/>
                  <a:moveTo>
                    <a:pt x="2239618" y="195966"/>
                  </a:moveTo>
                  <a:cubicBezTo>
                    <a:pt x="2252282" y="195966"/>
                    <a:pt x="2291609" y="223961"/>
                    <a:pt x="2291609" y="233294"/>
                  </a:cubicBezTo>
                  <a:cubicBezTo>
                    <a:pt x="2291609" y="241293"/>
                    <a:pt x="2248949" y="287284"/>
                    <a:pt x="2241616" y="287284"/>
                  </a:cubicBezTo>
                  <a:cubicBezTo>
                    <a:pt x="2228953" y="287284"/>
                    <a:pt x="2194959" y="249290"/>
                    <a:pt x="2194292" y="234627"/>
                  </a:cubicBezTo>
                  <a:cubicBezTo>
                    <a:pt x="2194292" y="218629"/>
                    <a:pt x="2219621" y="196633"/>
                    <a:pt x="2239618" y="195966"/>
                  </a:cubicBezTo>
                  <a:close/>
                  <a:moveTo>
                    <a:pt x="2163800" y="154225"/>
                  </a:moveTo>
                  <a:cubicBezTo>
                    <a:pt x="2180131" y="153475"/>
                    <a:pt x="2196628" y="159974"/>
                    <a:pt x="2209626" y="173972"/>
                  </a:cubicBezTo>
                  <a:cubicBezTo>
                    <a:pt x="2212292" y="176638"/>
                    <a:pt x="2214959" y="179971"/>
                    <a:pt x="2218292" y="183971"/>
                  </a:cubicBezTo>
                  <a:cubicBezTo>
                    <a:pt x="2197627" y="193302"/>
                    <a:pt x="2178297" y="201967"/>
                    <a:pt x="2173631" y="227297"/>
                  </a:cubicBezTo>
                  <a:cubicBezTo>
                    <a:pt x="2170965" y="241295"/>
                    <a:pt x="2158299" y="243295"/>
                    <a:pt x="2147635" y="233296"/>
                  </a:cubicBezTo>
                  <a:cubicBezTo>
                    <a:pt x="2136970" y="223963"/>
                    <a:pt x="2126971" y="213966"/>
                    <a:pt x="2117640" y="202634"/>
                  </a:cubicBezTo>
                  <a:cubicBezTo>
                    <a:pt x="2110974" y="194635"/>
                    <a:pt x="2111641" y="185969"/>
                    <a:pt x="2118973" y="177972"/>
                  </a:cubicBezTo>
                  <a:cubicBezTo>
                    <a:pt x="2131305" y="162974"/>
                    <a:pt x="2147469" y="154975"/>
                    <a:pt x="2163800" y="154225"/>
                  </a:cubicBezTo>
                  <a:close/>
                  <a:moveTo>
                    <a:pt x="2529567" y="147309"/>
                  </a:moveTo>
                  <a:cubicBezTo>
                    <a:pt x="2548230" y="147976"/>
                    <a:pt x="2552896" y="159975"/>
                    <a:pt x="2552230" y="181304"/>
                  </a:cubicBezTo>
                  <a:cubicBezTo>
                    <a:pt x="2537567" y="195302"/>
                    <a:pt x="2560229" y="234627"/>
                    <a:pt x="2520902" y="239293"/>
                  </a:cubicBezTo>
                  <a:cubicBezTo>
                    <a:pt x="2507570" y="240626"/>
                    <a:pt x="2484908" y="242626"/>
                    <a:pt x="2486241" y="216631"/>
                  </a:cubicBezTo>
                  <a:cubicBezTo>
                    <a:pt x="2487574" y="179304"/>
                    <a:pt x="2507570" y="147309"/>
                    <a:pt x="2529567" y="147309"/>
                  </a:cubicBezTo>
                  <a:close/>
                  <a:moveTo>
                    <a:pt x="2455903" y="144092"/>
                  </a:moveTo>
                  <a:cubicBezTo>
                    <a:pt x="2468119" y="144060"/>
                    <a:pt x="2474243" y="154809"/>
                    <a:pt x="2476243" y="169306"/>
                  </a:cubicBezTo>
                  <a:cubicBezTo>
                    <a:pt x="2481575" y="201301"/>
                    <a:pt x="2465579" y="225299"/>
                    <a:pt x="2438915" y="228630"/>
                  </a:cubicBezTo>
                  <a:cubicBezTo>
                    <a:pt x="2406921" y="232630"/>
                    <a:pt x="2380926" y="218633"/>
                    <a:pt x="2378259" y="196635"/>
                  </a:cubicBezTo>
                  <a:cubicBezTo>
                    <a:pt x="2376260" y="171973"/>
                    <a:pt x="2399590" y="153976"/>
                    <a:pt x="2441582" y="147977"/>
                  </a:cubicBezTo>
                  <a:cubicBezTo>
                    <a:pt x="2447081" y="145310"/>
                    <a:pt x="2451831" y="144102"/>
                    <a:pt x="2455903" y="144092"/>
                  </a:cubicBezTo>
                  <a:close/>
                  <a:moveTo>
                    <a:pt x="1972330" y="137978"/>
                  </a:moveTo>
                  <a:cubicBezTo>
                    <a:pt x="1996992" y="137978"/>
                    <a:pt x="2030986" y="162640"/>
                    <a:pt x="2038985" y="185305"/>
                  </a:cubicBezTo>
                  <a:cubicBezTo>
                    <a:pt x="2042318" y="194635"/>
                    <a:pt x="2037652" y="198635"/>
                    <a:pt x="2032320" y="202635"/>
                  </a:cubicBezTo>
                  <a:cubicBezTo>
                    <a:pt x="2014323" y="214634"/>
                    <a:pt x="2004991" y="231963"/>
                    <a:pt x="2000992" y="253295"/>
                  </a:cubicBezTo>
                  <a:cubicBezTo>
                    <a:pt x="1998992" y="262625"/>
                    <a:pt x="1996992" y="273957"/>
                    <a:pt x="1984329" y="276624"/>
                  </a:cubicBezTo>
                  <a:cubicBezTo>
                    <a:pt x="1972330" y="278624"/>
                    <a:pt x="1964331" y="271958"/>
                    <a:pt x="1959000" y="262625"/>
                  </a:cubicBezTo>
                  <a:cubicBezTo>
                    <a:pt x="1945002" y="239963"/>
                    <a:pt x="1930337" y="217967"/>
                    <a:pt x="1919673" y="193969"/>
                  </a:cubicBezTo>
                  <a:cubicBezTo>
                    <a:pt x="1908341" y="169973"/>
                    <a:pt x="1940335" y="137978"/>
                    <a:pt x="1972330" y="137978"/>
                  </a:cubicBezTo>
                  <a:close/>
                  <a:moveTo>
                    <a:pt x="2344934" y="125314"/>
                  </a:moveTo>
                  <a:cubicBezTo>
                    <a:pt x="2348934" y="125981"/>
                    <a:pt x="2352933" y="128645"/>
                    <a:pt x="2355600" y="130645"/>
                  </a:cubicBezTo>
                  <a:cubicBezTo>
                    <a:pt x="2365596" y="139310"/>
                    <a:pt x="2374929" y="151976"/>
                    <a:pt x="2364263" y="161973"/>
                  </a:cubicBezTo>
                  <a:cubicBezTo>
                    <a:pt x="2346934" y="176638"/>
                    <a:pt x="2372929" y="220631"/>
                    <a:pt x="2330269" y="215298"/>
                  </a:cubicBezTo>
                  <a:cubicBezTo>
                    <a:pt x="2307607" y="215965"/>
                    <a:pt x="2291611" y="207966"/>
                    <a:pt x="2282945" y="189969"/>
                  </a:cubicBezTo>
                  <a:cubicBezTo>
                    <a:pt x="2276279" y="175304"/>
                    <a:pt x="2280945" y="161306"/>
                    <a:pt x="2292277" y="150643"/>
                  </a:cubicBezTo>
                  <a:cubicBezTo>
                    <a:pt x="2306940" y="136644"/>
                    <a:pt x="2321605" y="121315"/>
                    <a:pt x="2344934" y="125314"/>
                  </a:cubicBezTo>
                  <a:close/>
                  <a:moveTo>
                    <a:pt x="2110766" y="98922"/>
                  </a:moveTo>
                  <a:cubicBezTo>
                    <a:pt x="2117723" y="100026"/>
                    <a:pt x="2124472" y="102817"/>
                    <a:pt x="2130971" y="107316"/>
                  </a:cubicBezTo>
                  <a:cubicBezTo>
                    <a:pt x="2136304" y="110649"/>
                    <a:pt x="2140303" y="115315"/>
                    <a:pt x="2144970" y="119982"/>
                  </a:cubicBezTo>
                  <a:cubicBezTo>
                    <a:pt x="2141636" y="124648"/>
                    <a:pt x="2138970" y="129312"/>
                    <a:pt x="2135637" y="133311"/>
                  </a:cubicBezTo>
                  <a:cubicBezTo>
                    <a:pt x="2120974" y="149310"/>
                    <a:pt x="2106975" y="164639"/>
                    <a:pt x="2091643" y="179971"/>
                  </a:cubicBezTo>
                  <a:cubicBezTo>
                    <a:pt x="2076980" y="195300"/>
                    <a:pt x="2062314" y="187970"/>
                    <a:pt x="2052317" y="175305"/>
                  </a:cubicBezTo>
                  <a:cubicBezTo>
                    <a:pt x="2042985" y="163973"/>
                    <a:pt x="2026986" y="152643"/>
                    <a:pt x="2043651" y="133978"/>
                  </a:cubicBezTo>
                  <a:cubicBezTo>
                    <a:pt x="2067148" y="107482"/>
                    <a:pt x="2089894" y="95610"/>
                    <a:pt x="2110766" y="98922"/>
                  </a:cubicBezTo>
                  <a:close/>
                  <a:moveTo>
                    <a:pt x="2263207" y="86642"/>
                  </a:moveTo>
                  <a:cubicBezTo>
                    <a:pt x="2271570" y="85444"/>
                    <a:pt x="2279610" y="86152"/>
                    <a:pt x="2286276" y="89318"/>
                  </a:cubicBezTo>
                  <a:cubicBezTo>
                    <a:pt x="2292275" y="92651"/>
                    <a:pt x="2300274" y="94651"/>
                    <a:pt x="2300274" y="105316"/>
                  </a:cubicBezTo>
                  <a:cubicBezTo>
                    <a:pt x="2296274" y="109982"/>
                    <a:pt x="2291608" y="115313"/>
                    <a:pt x="2286942" y="120646"/>
                  </a:cubicBezTo>
                  <a:cubicBezTo>
                    <a:pt x="2276279" y="131311"/>
                    <a:pt x="2262280" y="139977"/>
                    <a:pt x="2256947" y="154640"/>
                  </a:cubicBezTo>
                  <a:cubicBezTo>
                    <a:pt x="2253614" y="163972"/>
                    <a:pt x="2252281" y="178637"/>
                    <a:pt x="2238285" y="171305"/>
                  </a:cubicBezTo>
                  <a:cubicBezTo>
                    <a:pt x="2222953" y="163972"/>
                    <a:pt x="2205624" y="154640"/>
                    <a:pt x="2207624" y="133978"/>
                  </a:cubicBezTo>
                  <a:cubicBezTo>
                    <a:pt x="2210124" y="110982"/>
                    <a:pt x="2238118" y="90236"/>
                    <a:pt x="2263207" y="86642"/>
                  </a:cubicBezTo>
                  <a:close/>
                  <a:moveTo>
                    <a:pt x="2494241" y="74654"/>
                  </a:moveTo>
                  <a:cubicBezTo>
                    <a:pt x="2508904" y="75321"/>
                    <a:pt x="2520902" y="87319"/>
                    <a:pt x="2526902" y="99983"/>
                  </a:cubicBezTo>
                  <a:cubicBezTo>
                    <a:pt x="2522236" y="119314"/>
                    <a:pt x="2514903" y="135976"/>
                    <a:pt x="2493574" y="135976"/>
                  </a:cubicBezTo>
                  <a:cubicBezTo>
                    <a:pt x="2476243" y="135976"/>
                    <a:pt x="2469577" y="121313"/>
                    <a:pt x="2468911" y="106648"/>
                  </a:cubicBezTo>
                  <a:cubicBezTo>
                    <a:pt x="2467579" y="89986"/>
                    <a:pt x="2476243" y="74654"/>
                    <a:pt x="2494241" y="74654"/>
                  </a:cubicBezTo>
                  <a:close/>
                  <a:moveTo>
                    <a:pt x="2406924" y="66656"/>
                  </a:moveTo>
                  <a:cubicBezTo>
                    <a:pt x="2422254" y="62656"/>
                    <a:pt x="2444252" y="87985"/>
                    <a:pt x="2443586" y="107314"/>
                  </a:cubicBezTo>
                  <a:cubicBezTo>
                    <a:pt x="2442919" y="143308"/>
                    <a:pt x="2410924" y="117979"/>
                    <a:pt x="2400925" y="130644"/>
                  </a:cubicBezTo>
                  <a:cubicBezTo>
                    <a:pt x="2380928" y="133311"/>
                    <a:pt x="2372263" y="123312"/>
                    <a:pt x="2372929" y="107980"/>
                  </a:cubicBezTo>
                  <a:cubicBezTo>
                    <a:pt x="2373596" y="85985"/>
                    <a:pt x="2386926" y="71989"/>
                    <a:pt x="2406924" y="66656"/>
                  </a:cubicBezTo>
                  <a:close/>
                  <a:moveTo>
                    <a:pt x="2211621" y="47991"/>
                  </a:moveTo>
                  <a:cubicBezTo>
                    <a:pt x="2223620" y="47324"/>
                    <a:pt x="2236285" y="49324"/>
                    <a:pt x="2241616" y="59990"/>
                  </a:cubicBezTo>
                  <a:cubicBezTo>
                    <a:pt x="2247615" y="72655"/>
                    <a:pt x="2231619" y="75322"/>
                    <a:pt x="2225620" y="81986"/>
                  </a:cubicBezTo>
                  <a:cubicBezTo>
                    <a:pt x="2214288" y="95318"/>
                    <a:pt x="2202291" y="107317"/>
                    <a:pt x="2190292" y="120647"/>
                  </a:cubicBezTo>
                  <a:cubicBezTo>
                    <a:pt x="2179627" y="132646"/>
                    <a:pt x="2172296" y="132646"/>
                    <a:pt x="2162964" y="116647"/>
                  </a:cubicBezTo>
                  <a:cubicBezTo>
                    <a:pt x="2141633" y="75988"/>
                    <a:pt x="2159631" y="48657"/>
                    <a:pt x="2211621" y="47991"/>
                  </a:cubicBezTo>
                  <a:close/>
                  <a:moveTo>
                    <a:pt x="2352100" y="32161"/>
                  </a:moveTo>
                  <a:cubicBezTo>
                    <a:pt x="2361932" y="31995"/>
                    <a:pt x="2371596" y="36661"/>
                    <a:pt x="2380928" y="48660"/>
                  </a:cubicBezTo>
                  <a:cubicBezTo>
                    <a:pt x="2371597" y="67323"/>
                    <a:pt x="2337602" y="67990"/>
                    <a:pt x="2345600" y="99318"/>
                  </a:cubicBezTo>
                  <a:cubicBezTo>
                    <a:pt x="2346933" y="103318"/>
                    <a:pt x="2340269" y="104651"/>
                    <a:pt x="2336269" y="103318"/>
                  </a:cubicBezTo>
                  <a:cubicBezTo>
                    <a:pt x="2320937" y="97985"/>
                    <a:pt x="2314271" y="85321"/>
                    <a:pt x="2308940" y="71989"/>
                  </a:cubicBezTo>
                  <a:cubicBezTo>
                    <a:pt x="2303607" y="58657"/>
                    <a:pt x="2312938" y="51326"/>
                    <a:pt x="2322270" y="44660"/>
                  </a:cubicBezTo>
                  <a:cubicBezTo>
                    <a:pt x="2332270" y="37327"/>
                    <a:pt x="2342268" y="32328"/>
                    <a:pt x="2352100" y="32161"/>
                  </a:cubicBezTo>
                  <a:close/>
                  <a:moveTo>
                    <a:pt x="2524236" y="26662"/>
                  </a:moveTo>
                  <a:cubicBezTo>
                    <a:pt x="2543567" y="28662"/>
                    <a:pt x="2548900" y="42661"/>
                    <a:pt x="2553566" y="55325"/>
                  </a:cubicBezTo>
                  <a:cubicBezTo>
                    <a:pt x="2557566" y="66658"/>
                    <a:pt x="2547567" y="71991"/>
                    <a:pt x="2538234" y="72658"/>
                  </a:cubicBezTo>
                  <a:cubicBezTo>
                    <a:pt x="2514237" y="74658"/>
                    <a:pt x="2522237" y="51325"/>
                    <a:pt x="2514904" y="39995"/>
                  </a:cubicBezTo>
                  <a:cubicBezTo>
                    <a:pt x="2508237" y="30662"/>
                    <a:pt x="2520903" y="30662"/>
                    <a:pt x="2524236" y="26662"/>
                  </a:cubicBezTo>
                  <a:close/>
                  <a:moveTo>
                    <a:pt x="2296274" y="11332"/>
                  </a:moveTo>
                  <a:cubicBezTo>
                    <a:pt x="2306271" y="9999"/>
                    <a:pt x="2316270" y="12666"/>
                    <a:pt x="2310271" y="25998"/>
                  </a:cubicBezTo>
                  <a:cubicBezTo>
                    <a:pt x="2300941" y="46662"/>
                    <a:pt x="2270944" y="51329"/>
                    <a:pt x="2251615" y="35329"/>
                  </a:cubicBezTo>
                  <a:cubicBezTo>
                    <a:pt x="2265613" y="25332"/>
                    <a:pt x="2278943" y="13999"/>
                    <a:pt x="2296274" y="11332"/>
                  </a:cubicBezTo>
                  <a:close/>
                  <a:moveTo>
                    <a:pt x="2424253" y="0"/>
                  </a:moveTo>
                  <a:cubicBezTo>
                    <a:pt x="2439584" y="2667"/>
                    <a:pt x="2431585" y="13332"/>
                    <a:pt x="2432918" y="19996"/>
                  </a:cubicBezTo>
                  <a:cubicBezTo>
                    <a:pt x="2434252" y="28662"/>
                    <a:pt x="2430252" y="39994"/>
                    <a:pt x="2441584" y="43327"/>
                  </a:cubicBezTo>
                  <a:cubicBezTo>
                    <a:pt x="2452250" y="46660"/>
                    <a:pt x="2454249" y="35994"/>
                    <a:pt x="2459580" y="30661"/>
                  </a:cubicBezTo>
                  <a:cubicBezTo>
                    <a:pt x="2466913" y="23329"/>
                    <a:pt x="2473579" y="8666"/>
                    <a:pt x="2486244" y="19329"/>
                  </a:cubicBezTo>
                  <a:cubicBezTo>
                    <a:pt x="2494907" y="27328"/>
                    <a:pt x="2493574" y="41327"/>
                    <a:pt x="2486910" y="49990"/>
                  </a:cubicBezTo>
                  <a:cubicBezTo>
                    <a:pt x="2478911" y="59989"/>
                    <a:pt x="2462246" y="71321"/>
                    <a:pt x="2454914" y="63989"/>
                  </a:cubicBezTo>
                  <a:cubicBezTo>
                    <a:pt x="2442917" y="52657"/>
                    <a:pt x="2430919" y="50657"/>
                    <a:pt x="2416922" y="47993"/>
                  </a:cubicBezTo>
                  <a:cubicBezTo>
                    <a:pt x="2406257" y="45993"/>
                    <a:pt x="2396924" y="39994"/>
                    <a:pt x="2399591" y="26662"/>
                  </a:cubicBezTo>
                  <a:cubicBezTo>
                    <a:pt x="2401591" y="12666"/>
                    <a:pt x="2413589" y="6000"/>
                    <a:pt x="2424253" y="0"/>
                  </a:cubicBezTo>
                  <a:close/>
                </a:path>
              </a:pathLst>
            </a:custGeom>
            <a:solidFill>
              <a:srgbClr val="EE7B4C"/>
            </a:solidFill>
            <a:ln w="597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108" name="그룹 107">
              <a:extLst>
                <a:ext uri="{FF2B5EF4-FFF2-40B4-BE49-F238E27FC236}">
                  <a16:creationId xmlns:a16="http://schemas.microsoft.com/office/drawing/2014/main" id="{7FE9802F-B8B1-49A2-99A5-A9866C9D334D}"/>
                </a:ext>
              </a:extLst>
            </p:cNvPr>
            <p:cNvGrpSpPr/>
            <p:nvPr/>
          </p:nvGrpSpPr>
          <p:grpSpPr>
            <a:xfrm>
              <a:off x="881205" y="5086987"/>
              <a:ext cx="1152954" cy="900509"/>
              <a:chOff x="4557967" y="4782187"/>
              <a:chExt cx="1152954" cy="900509"/>
            </a:xfrm>
          </p:grpSpPr>
          <p:sp>
            <p:nvSpPr>
              <p:cNvPr id="109" name="자유형: 도형 108">
                <a:extLst>
                  <a:ext uri="{FF2B5EF4-FFF2-40B4-BE49-F238E27FC236}">
                    <a16:creationId xmlns:a16="http://schemas.microsoft.com/office/drawing/2014/main" id="{75816A10-D14C-4DF1-A8FA-FDF699BEA6A8}"/>
                  </a:ext>
                </a:extLst>
              </p:cNvPr>
              <p:cNvSpPr/>
              <p:nvPr/>
            </p:nvSpPr>
            <p:spPr>
              <a:xfrm>
                <a:off x="4557967" y="5271488"/>
                <a:ext cx="1152954" cy="411208"/>
              </a:xfrm>
              <a:custGeom>
                <a:avLst/>
                <a:gdLst>
                  <a:gd name="connsiteX0" fmla="*/ 214450 w 1152954"/>
                  <a:gd name="connsiteY0" fmla="*/ 299048 h 411208"/>
                  <a:gd name="connsiteX1" fmla="*/ 238519 w 1152954"/>
                  <a:gd name="connsiteY1" fmla="*/ 299402 h 411208"/>
                  <a:gd name="connsiteX2" fmla="*/ 236926 w 1152954"/>
                  <a:gd name="connsiteY2" fmla="*/ 302765 h 411208"/>
                  <a:gd name="connsiteX3" fmla="*/ 171267 w 1152954"/>
                  <a:gd name="connsiteY3" fmla="*/ 335329 h 411208"/>
                  <a:gd name="connsiteX4" fmla="*/ 128791 w 1152954"/>
                  <a:gd name="connsiteY4" fmla="*/ 337452 h 411208"/>
                  <a:gd name="connsiteX5" fmla="*/ 97289 w 1152954"/>
                  <a:gd name="connsiteY5" fmla="*/ 327011 h 411208"/>
                  <a:gd name="connsiteX6" fmla="*/ 70919 w 1152954"/>
                  <a:gd name="connsiteY6" fmla="*/ 318693 h 411208"/>
                  <a:gd name="connsiteX7" fmla="*/ 80653 w 1152954"/>
                  <a:gd name="connsiteY7" fmla="*/ 317277 h 411208"/>
                  <a:gd name="connsiteX8" fmla="*/ 126845 w 1152954"/>
                  <a:gd name="connsiteY8" fmla="*/ 316746 h 411208"/>
                  <a:gd name="connsiteX9" fmla="*/ 145250 w 1152954"/>
                  <a:gd name="connsiteY9" fmla="*/ 319755 h 411208"/>
                  <a:gd name="connsiteX10" fmla="*/ 178169 w 1152954"/>
                  <a:gd name="connsiteY10" fmla="*/ 310906 h 411208"/>
                  <a:gd name="connsiteX11" fmla="*/ 214450 w 1152954"/>
                  <a:gd name="connsiteY11" fmla="*/ 299048 h 411208"/>
                  <a:gd name="connsiteX12" fmla="*/ 150782 w 1152954"/>
                  <a:gd name="connsiteY12" fmla="*/ 281593 h 411208"/>
                  <a:gd name="connsiteX13" fmla="*/ 165073 w 1152954"/>
                  <a:gd name="connsiteY13" fmla="*/ 284181 h 411208"/>
                  <a:gd name="connsiteX14" fmla="*/ 185425 w 1152954"/>
                  <a:gd name="connsiteY14" fmla="*/ 289845 h 411208"/>
                  <a:gd name="connsiteX15" fmla="*/ 189850 w 1152954"/>
                  <a:gd name="connsiteY15" fmla="*/ 293030 h 411208"/>
                  <a:gd name="connsiteX16" fmla="*/ 186310 w 1152954"/>
                  <a:gd name="connsiteY16" fmla="*/ 296924 h 411208"/>
                  <a:gd name="connsiteX17" fmla="*/ 169320 w 1152954"/>
                  <a:gd name="connsiteY17" fmla="*/ 309312 h 411208"/>
                  <a:gd name="connsiteX18" fmla="*/ 145959 w 1152954"/>
                  <a:gd name="connsiteY18" fmla="*/ 314799 h 411208"/>
                  <a:gd name="connsiteX19" fmla="*/ 110192 w 1152954"/>
                  <a:gd name="connsiteY19" fmla="*/ 311833 h 411208"/>
                  <a:gd name="connsiteX20" fmla="*/ 109678 w 1152954"/>
                  <a:gd name="connsiteY20" fmla="*/ 311790 h 411208"/>
                  <a:gd name="connsiteX21" fmla="*/ 108970 w 1152954"/>
                  <a:gd name="connsiteY21" fmla="*/ 310728 h 411208"/>
                  <a:gd name="connsiteX22" fmla="*/ 124721 w 1152954"/>
                  <a:gd name="connsiteY22" fmla="*/ 302941 h 411208"/>
                  <a:gd name="connsiteX23" fmla="*/ 140472 w 1152954"/>
                  <a:gd name="connsiteY23" fmla="*/ 291614 h 411208"/>
                  <a:gd name="connsiteX24" fmla="*/ 150782 w 1152954"/>
                  <a:gd name="connsiteY24" fmla="*/ 281593 h 411208"/>
                  <a:gd name="connsiteX25" fmla="*/ 122619 w 1152954"/>
                  <a:gd name="connsiteY25" fmla="*/ 271792 h 411208"/>
                  <a:gd name="connsiteX26" fmla="*/ 136224 w 1152954"/>
                  <a:gd name="connsiteY26" fmla="*/ 274801 h 411208"/>
                  <a:gd name="connsiteX27" fmla="*/ 137109 w 1152954"/>
                  <a:gd name="connsiteY27" fmla="*/ 280642 h 411208"/>
                  <a:gd name="connsiteX28" fmla="*/ 91802 w 1152954"/>
                  <a:gd name="connsiteY28" fmla="*/ 300818 h 411208"/>
                  <a:gd name="connsiteX29" fmla="*/ 65609 w 1152954"/>
                  <a:gd name="connsiteY29" fmla="*/ 300818 h 411208"/>
                  <a:gd name="connsiteX30" fmla="*/ 84900 w 1152954"/>
                  <a:gd name="connsiteY30" fmla="*/ 290553 h 411208"/>
                  <a:gd name="connsiteX31" fmla="*/ 109146 w 1152954"/>
                  <a:gd name="connsiteY31" fmla="*/ 276217 h 411208"/>
                  <a:gd name="connsiteX32" fmla="*/ 122619 w 1152954"/>
                  <a:gd name="connsiteY32" fmla="*/ 271792 h 411208"/>
                  <a:gd name="connsiteX33" fmla="*/ 1034751 w 1152954"/>
                  <a:gd name="connsiteY33" fmla="*/ 86849 h 411208"/>
                  <a:gd name="connsiteX34" fmla="*/ 1042361 w 1152954"/>
                  <a:gd name="connsiteY34" fmla="*/ 134104 h 411208"/>
                  <a:gd name="connsiteX35" fmla="*/ 1041299 w 1152954"/>
                  <a:gd name="connsiteY35" fmla="*/ 135166 h 411208"/>
                  <a:gd name="connsiteX36" fmla="*/ 1031211 w 1152954"/>
                  <a:gd name="connsiteY36" fmla="*/ 101362 h 411208"/>
                  <a:gd name="connsiteX37" fmla="*/ 1034751 w 1152954"/>
                  <a:gd name="connsiteY37" fmla="*/ 86849 h 411208"/>
                  <a:gd name="connsiteX38" fmla="*/ 1121095 w 1152954"/>
                  <a:gd name="connsiteY38" fmla="*/ 63488 h 411208"/>
                  <a:gd name="connsiteX39" fmla="*/ 1121759 w 1152954"/>
                  <a:gd name="connsiteY39" fmla="*/ 64152 h 411208"/>
                  <a:gd name="connsiteX40" fmla="*/ 1120763 w 1152954"/>
                  <a:gd name="connsiteY40" fmla="*/ 64152 h 411208"/>
                  <a:gd name="connsiteX41" fmla="*/ 1106251 w 1152954"/>
                  <a:gd name="connsiteY41" fmla="*/ 53046 h 411208"/>
                  <a:gd name="connsiteX42" fmla="*/ 1115277 w 1152954"/>
                  <a:gd name="connsiteY42" fmla="*/ 62072 h 411208"/>
                  <a:gd name="connsiteX43" fmla="*/ 1131559 w 1152954"/>
                  <a:gd name="connsiteY43" fmla="*/ 99238 h 411208"/>
                  <a:gd name="connsiteX44" fmla="*/ 1142001 w 1152954"/>
                  <a:gd name="connsiteY44" fmla="*/ 107202 h 411208"/>
                  <a:gd name="connsiteX45" fmla="*/ 1136868 w 1152954"/>
                  <a:gd name="connsiteY45" fmla="*/ 96052 h 411208"/>
                  <a:gd name="connsiteX46" fmla="*/ 1124126 w 1152954"/>
                  <a:gd name="connsiteY46" fmla="*/ 75346 h 411208"/>
                  <a:gd name="connsiteX47" fmla="*/ 1123595 w 1152954"/>
                  <a:gd name="connsiteY47" fmla="*/ 65258 h 411208"/>
                  <a:gd name="connsiteX48" fmla="*/ 1147841 w 1152954"/>
                  <a:gd name="connsiteY48" fmla="*/ 102070 h 411208"/>
                  <a:gd name="connsiteX49" fmla="*/ 1128727 w 1152954"/>
                  <a:gd name="connsiteY49" fmla="*/ 131272 h 411208"/>
                  <a:gd name="connsiteX50" fmla="*/ 1106959 w 1152954"/>
                  <a:gd name="connsiteY50" fmla="*/ 133927 h 411208"/>
                  <a:gd name="connsiteX51" fmla="*/ 1094216 w 1152954"/>
                  <a:gd name="connsiteY51" fmla="*/ 127555 h 411208"/>
                  <a:gd name="connsiteX52" fmla="*/ 1080766 w 1152954"/>
                  <a:gd name="connsiteY52" fmla="*/ 106317 h 411208"/>
                  <a:gd name="connsiteX53" fmla="*/ 1060590 w 1152954"/>
                  <a:gd name="connsiteY53" fmla="*/ 64373 h 411208"/>
                  <a:gd name="connsiteX54" fmla="*/ 1064484 w 1152954"/>
                  <a:gd name="connsiteY54" fmla="*/ 59240 h 411208"/>
                  <a:gd name="connsiteX55" fmla="*/ 1106251 w 1152954"/>
                  <a:gd name="connsiteY55" fmla="*/ 53046 h 411208"/>
                  <a:gd name="connsiteX56" fmla="*/ 529717 w 1152954"/>
                  <a:gd name="connsiteY56" fmla="*/ 13734 h 411208"/>
                  <a:gd name="connsiteX57" fmla="*/ 559914 w 1152954"/>
                  <a:gd name="connsiteY57" fmla="*/ 14110 h 411208"/>
                  <a:gd name="connsiteX58" fmla="*/ 629998 w 1152954"/>
                  <a:gd name="connsiteY58" fmla="*/ 15879 h 411208"/>
                  <a:gd name="connsiteX59" fmla="*/ 682384 w 1152954"/>
                  <a:gd name="connsiteY59" fmla="*/ 22605 h 411208"/>
                  <a:gd name="connsiteX60" fmla="*/ 760432 w 1152954"/>
                  <a:gd name="connsiteY60" fmla="*/ 34993 h 411208"/>
                  <a:gd name="connsiteX61" fmla="*/ 889981 w 1152954"/>
                  <a:gd name="connsiteY61" fmla="*/ 64372 h 411208"/>
                  <a:gd name="connsiteX62" fmla="*/ 933872 w 1152954"/>
                  <a:gd name="connsiteY62" fmla="*/ 79592 h 411208"/>
                  <a:gd name="connsiteX63" fmla="*/ 962366 w 1152954"/>
                  <a:gd name="connsiteY63" fmla="*/ 104547 h 411208"/>
                  <a:gd name="connsiteX64" fmla="*/ 959711 w 1152954"/>
                  <a:gd name="connsiteY64" fmla="*/ 110211 h 411208"/>
                  <a:gd name="connsiteX65" fmla="*/ 935996 w 1152954"/>
                  <a:gd name="connsiteY65" fmla="*/ 115697 h 411208"/>
                  <a:gd name="connsiteX66" fmla="*/ 867151 w 1152954"/>
                  <a:gd name="connsiteY66" fmla="*/ 111627 h 411208"/>
                  <a:gd name="connsiteX67" fmla="*/ 798660 w 1152954"/>
                  <a:gd name="connsiteY67" fmla="*/ 101362 h 411208"/>
                  <a:gd name="connsiteX68" fmla="*/ 624865 w 1152954"/>
                  <a:gd name="connsiteY68" fmla="*/ 63133 h 411208"/>
                  <a:gd name="connsiteX69" fmla="*/ 595664 w 1152954"/>
                  <a:gd name="connsiteY69" fmla="*/ 60124 h 411208"/>
                  <a:gd name="connsiteX70" fmla="*/ 410189 w 1152954"/>
                  <a:gd name="connsiteY70" fmla="*/ 78353 h 411208"/>
                  <a:gd name="connsiteX71" fmla="*/ 363466 w 1152954"/>
                  <a:gd name="connsiteY71" fmla="*/ 95167 h 411208"/>
                  <a:gd name="connsiteX72" fmla="*/ 381164 w 1152954"/>
                  <a:gd name="connsiteY72" fmla="*/ 92867 h 411208"/>
                  <a:gd name="connsiteX73" fmla="*/ 414082 w 1152954"/>
                  <a:gd name="connsiteY73" fmla="*/ 84017 h 411208"/>
                  <a:gd name="connsiteX74" fmla="*/ 545578 w 1152954"/>
                  <a:gd name="connsiteY74" fmla="*/ 65257 h 411208"/>
                  <a:gd name="connsiteX75" fmla="*/ 679729 w 1152954"/>
                  <a:gd name="connsiteY75" fmla="*/ 80300 h 411208"/>
                  <a:gd name="connsiteX76" fmla="*/ 795120 w 1152954"/>
                  <a:gd name="connsiteY76" fmla="*/ 106494 h 411208"/>
                  <a:gd name="connsiteX77" fmla="*/ 799544 w 1152954"/>
                  <a:gd name="connsiteY77" fmla="*/ 107202 h 411208"/>
                  <a:gd name="connsiteX78" fmla="*/ 718134 w 1152954"/>
                  <a:gd name="connsiteY78" fmla="*/ 96583 h 411208"/>
                  <a:gd name="connsiteX79" fmla="*/ 642209 w 1152954"/>
                  <a:gd name="connsiteY79" fmla="*/ 81716 h 411208"/>
                  <a:gd name="connsiteX80" fmla="*/ 534960 w 1152954"/>
                  <a:gd name="connsiteY80" fmla="*/ 81185 h 411208"/>
                  <a:gd name="connsiteX81" fmla="*/ 389305 w 1152954"/>
                  <a:gd name="connsiteY81" fmla="*/ 104547 h 411208"/>
                  <a:gd name="connsiteX82" fmla="*/ 280640 w 1152954"/>
                  <a:gd name="connsiteY82" fmla="*/ 130032 h 411208"/>
                  <a:gd name="connsiteX83" fmla="*/ 192681 w 1152954"/>
                  <a:gd name="connsiteY83" fmla="*/ 157464 h 411208"/>
                  <a:gd name="connsiteX84" fmla="*/ 142241 w 1152954"/>
                  <a:gd name="connsiteY84" fmla="*/ 169853 h 411208"/>
                  <a:gd name="connsiteX85" fmla="*/ 94103 w 1152954"/>
                  <a:gd name="connsiteY85" fmla="*/ 164367 h 411208"/>
                  <a:gd name="connsiteX86" fmla="*/ 74989 w 1152954"/>
                  <a:gd name="connsiteY86" fmla="*/ 160827 h 411208"/>
                  <a:gd name="connsiteX87" fmla="*/ 19418 w 1152954"/>
                  <a:gd name="connsiteY87" fmla="*/ 161004 h 411208"/>
                  <a:gd name="connsiteX88" fmla="*/ 8091 w 1152954"/>
                  <a:gd name="connsiteY88" fmla="*/ 160119 h 411208"/>
                  <a:gd name="connsiteX89" fmla="*/ 127 w 1152954"/>
                  <a:gd name="connsiteY89" fmla="*/ 157641 h 411208"/>
                  <a:gd name="connsiteX90" fmla="*/ 6144 w 1152954"/>
                  <a:gd name="connsiteY90" fmla="*/ 149854 h 411208"/>
                  <a:gd name="connsiteX91" fmla="*/ 47203 w 1152954"/>
                  <a:gd name="connsiteY91" fmla="*/ 136935 h 411208"/>
                  <a:gd name="connsiteX92" fmla="*/ 99412 w 1152954"/>
                  <a:gd name="connsiteY92" fmla="*/ 141890 h 411208"/>
                  <a:gd name="connsiteX93" fmla="*/ 137994 w 1152954"/>
                  <a:gd name="connsiteY93" fmla="*/ 145253 h 411208"/>
                  <a:gd name="connsiteX94" fmla="*/ 174983 w 1152954"/>
                  <a:gd name="connsiteY94" fmla="*/ 139766 h 411208"/>
                  <a:gd name="connsiteX95" fmla="*/ 192327 w 1152954"/>
                  <a:gd name="connsiteY95" fmla="*/ 135873 h 411208"/>
                  <a:gd name="connsiteX96" fmla="*/ 254270 w 1152954"/>
                  <a:gd name="connsiteY96" fmla="*/ 110565 h 411208"/>
                  <a:gd name="connsiteX97" fmla="*/ 406472 w 1152954"/>
                  <a:gd name="connsiteY97" fmla="*/ 45081 h 411208"/>
                  <a:gd name="connsiteX98" fmla="*/ 499918 w 1152954"/>
                  <a:gd name="connsiteY98" fmla="*/ 17472 h 411208"/>
                  <a:gd name="connsiteX99" fmla="*/ 529717 w 1152954"/>
                  <a:gd name="connsiteY99" fmla="*/ 13734 h 411208"/>
                  <a:gd name="connsiteX100" fmla="*/ 734416 w 1152954"/>
                  <a:gd name="connsiteY100" fmla="*/ 659 h 411208"/>
                  <a:gd name="connsiteX101" fmla="*/ 798660 w 1152954"/>
                  <a:gd name="connsiteY101" fmla="*/ 3137 h 411208"/>
                  <a:gd name="connsiteX102" fmla="*/ 905733 w 1152954"/>
                  <a:gd name="connsiteY102" fmla="*/ 20127 h 411208"/>
                  <a:gd name="connsiteX103" fmla="*/ 919714 w 1152954"/>
                  <a:gd name="connsiteY103" fmla="*/ 24728 h 411208"/>
                  <a:gd name="connsiteX104" fmla="*/ 998116 w 1152954"/>
                  <a:gd name="connsiteY104" fmla="*/ 41541 h 411208"/>
                  <a:gd name="connsiteX105" fmla="*/ 1028026 w 1152954"/>
                  <a:gd name="connsiteY105" fmla="*/ 42426 h 411208"/>
                  <a:gd name="connsiteX106" fmla="*/ 1054219 w 1152954"/>
                  <a:gd name="connsiteY106" fmla="*/ 64195 h 411208"/>
                  <a:gd name="connsiteX107" fmla="*/ 1070147 w 1152954"/>
                  <a:gd name="connsiteY107" fmla="*/ 98175 h 411208"/>
                  <a:gd name="connsiteX108" fmla="*/ 1076873 w 1152954"/>
                  <a:gd name="connsiteY108" fmla="*/ 115343 h 411208"/>
                  <a:gd name="connsiteX109" fmla="*/ 1083598 w 1152954"/>
                  <a:gd name="connsiteY109" fmla="*/ 149500 h 411208"/>
                  <a:gd name="connsiteX110" fmla="*/ 1071563 w 1152954"/>
                  <a:gd name="connsiteY110" fmla="*/ 158526 h 411208"/>
                  <a:gd name="connsiteX111" fmla="*/ 1055281 w 1152954"/>
                  <a:gd name="connsiteY111" fmla="*/ 158349 h 411208"/>
                  <a:gd name="connsiteX112" fmla="*/ 985551 w 1152954"/>
                  <a:gd name="connsiteY112" fmla="*/ 193568 h 411208"/>
                  <a:gd name="connsiteX113" fmla="*/ 972100 w 1152954"/>
                  <a:gd name="connsiteY113" fmla="*/ 206664 h 411208"/>
                  <a:gd name="connsiteX114" fmla="*/ 887681 w 1152954"/>
                  <a:gd name="connsiteY114" fmla="*/ 258873 h 411208"/>
                  <a:gd name="connsiteX115" fmla="*/ 768750 w 1152954"/>
                  <a:gd name="connsiteY115" fmla="*/ 303826 h 411208"/>
                  <a:gd name="connsiteX116" fmla="*/ 631237 w 1152954"/>
                  <a:gd name="connsiteY116" fmla="*/ 339045 h 411208"/>
                  <a:gd name="connsiteX117" fmla="*/ 513545 w 1152954"/>
                  <a:gd name="connsiteY117" fmla="*/ 357451 h 411208"/>
                  <a:gd name="connsiteX118" fmla="*/ 433727 w 1152954"/>
                  <a:gd name="connsiteY118" fmla="*/ 356566 h 411208"/>
                  <a:gd name="connsiteX119" fmla="*/ 314797 w 1152954"/>
                  <a:gd name="connsiteY119" fmla="*/ 341523 h 411208"/>
                  <a:gd name="connsiteX120" fmla="*/ 306302 w 1152954"/>
                  <a:gd name="connsiteY120" fmla="*/ 338514 h 411208"/>
                  <a:gd name="connsiteX121" fmla="*/ 347007 w 1152954"/>
                  <a:gd name="connsiteY121" fmla="*/ 328603 h 411208"/>
                  <a:gd name="connsiteX122" fmla="*/ 325946 w 1152954"/>
                  <a:gd name="connsiteY122" fmla="*/ 323117 h 411208"/>
                  <a:gd name="connsiteX123" fmla="*/ 287365 w 1152954"/>
                  <a:gd name="connsiteY123" fmla="*/ 333205 h 411208"/>
                  <a:gd name="connsiteX124" fmla="*/ 265596 w 1152954"/>
                  <a:gd name="connsiteY124" fmla="*/ 350372 h 411208"/>
                  <a:gd name="connsiteX125" fmla="*/ 213210 w 1152954"/>
                  <a:gd name="connsiteY125" fmla="*/ 374618 h 411208"/>
                  <a:gd name="connsiteX126" fmla="*/ 180823 w 1152954"/>
                  <a:gd name="connsiteY126" fmla="*/ 391608 h 411208"/>
                  <a:gd name="connsiteX127" fmla="*/ 167726 w 1152954"/>
                  <a:gd name="connsiteY127" fmla="*/ 403820 h 411208"/>
                  <a:gd name="connsiteX128" fmla="*/ 131445 w 1152954"/>
                  <a:gd name="connsiteY128" fmla="*/ 405589 h 411208"/>
                  <a:gd name="connsiteX129" fmla="*/ 120650 w 1152954"/>
                  <a:gd name="connsiteY129" fmla="*/ 399926 h 411208"/>
                  <a:gd name="connsiteX130" fmla="*/ 92510 w 1152954"/>
                  <a:gd name="connsiteY130" fmla="*/ 399041 h 411208"/>
                  <a:gd name="connsiteX131" fmla="*/ 59592 w 1152954"/>
                  <a:gd name="connsiteY131" fmla="*/ 395325 h 411208"/>
                  <a:gd name="connsiteX132" fmla="*/ 57114 w 1152954"/>
                  <a:gd name="connsiteY132" fmla="*/ 390723 h 411208"/>
                  <a:gd name="connsiteX133" fmla="*/ 61538 w 1152954"/>
                  <a:gd name="connsiteY133" fmla="*/ 389307 h 411208"/>
                  <a:gd name="connsiteX134" fmla="*/ 72688 w 1152954"/>
                  <a:gd name="connsiteY134" fmla="*/ 387007 h 411208"/>
                  <a:gd name="connsiteX135" fmla="*/ 115163 w 1152954"/>
                  <a:gd name="connsiteY135" fmla="*/ 388776 h 411208"/>
                  <a:gd name="connsiteX136" fmla="*/ 138702 w 1152954"/>
                  <a:gd name="connsiteY136" fmla="*/ 387892 h 411208"/>
                  <a:gd name="connsiteX137" fmla="*/ 172151 w 1152954"/>
                  <a:gd name="connsiteY137" fmla="*/ 362406 h 411208"/>
                  <a:gd name="connsiteX138" fmla="*/ 238164 w 1152954"/>
                  <a:gd name="connsiteY138" fmla="*/ 314976 h 411208"/>
                  <a:gd name="connsiteX139" fmla="*/ 297984 w 1152954"/>
                  <a:gd name="connsiteY139" fmla="*/ 301348 h 411208"/>
                  <a:gd name="connsiteX140" fmla="*/ 486467 w 1152954"/>
                  <a:gd name="connsiteY140" fmla="*/ 304003 h 411208"/>
                  <a:gd name="connsiteX141" fmla="*/ 792643 w 1152954"/>
                  <a:gd name="connsiteY141" fmla="*/ 233742 h 411208"/>
                  <a:gd name="connsiteX142" fmla="*/ 932988 w 1152954"/>
                  <a:gd name="connsiteY142" fmla="*/ 169675 h 411208"/>
                  <a:gd name="connsiteX143" fmla="*/ 1029265 w 1152954"/>
                  <a:gd name="connsiteY143" fmla="*/ 136403 h 411208"/>
                  <a:gd name="connsiteX144" fmla="*/ 1035990 w 1152954"/>
                  <a:gd name="connsiteY144" fmla="*/ 139235 h 411208"/>
                  <a:gd name="connsiteX145" fmla="*/ 1049618 w 1152954"/>
                  <a:gd name="connsiteY145" fmla="*/ 150385 h 411208"/>
                  <a:gd name="connsiteX146" fmla="*/ 1054573 w 1152954"/>
                  <a:gd name="connsiteY146" fmla="*/ 146314 h 411208"/>
                  <a:gd name="connsiteX147" fmla="*/ 1053157 w 1152954"/>
                  <a:gd name="connsiteY147" fmla="*/ 141713 h 411208"/>
                  <a:gd name="connsiteX148" fmla="*/ 1049441 w 1152954"/>
                  <a:gd name="connsiteY148" fmla="*/ 111626 h 411208"/>
                  <a:gd name="connsiteX149" fmla="*/ 1047671 w 1152954"/>
                  <a:gd name="connsiteY149" fmla="*/ 89327 h 411208"/>
                  <a:gd name="connsiteX150" fmla="*/ 1036875 w 1152954"/>
                  <a:gd name="connsiteY150" fmla="*/ 61186 h 411208"/>
                  <a:gd name="connsiteX151" fmla="*/ 1030858 w 1152954"/>
                  <a:gd name="connsiteY151" fmla="*/ 53576 h 411208"/>
                  <a:gd name="connsiteX152" fmla="*/ 1025548 w 1152954"/>
                  <a:gd name="connsiteY152" fmla="*/ 53045 h 411208"/>
                  <a:gd name="connsiteX153" fmla="*/ 1024486 w 1152954"/>
                  <a:gd name="connsiteY153" fmla="*/ 57469 h 411208"/>
                  <a:gd name="connsiteX154" fmla="*/ 1023778 w 1152954"/>
                  <a:gd name="connsiteY154" fmla="*/ 102069 h 411208"/>
                  <a:gd name="connsiteX155" fmla="*/ 1024309 w 1152954"/>
                  <a:gd name="connsiteY155" fmla="*/ 116581 h 411208"/>
                  <a:gd name="connsiteX156" fmla="*/ 1017230 w 1152954"/>
                  <a:gd name="connsiteY156" fmla="*/ 126669 h 411208"/>
                  <a:gd name="connsiteX157" fmla="*/ 988913 w 1152954"/>
                  <a:gd name="connsiteY157" fmla="*/ 134279 h 411208"/>
                  <a:gd name="connsiteX158" fmla="*/ 977232 w 1152954"/>
                  <a:gd name="connsiteY158" fmla="*/ 128970 h 411208"/>
                  <a:gd name="connsiteX159" fmla="*/ 957588 w 1152954"/>
                  <a:gd name="connsiteY159" fmla="*/ 85963 h 411208"/>
                  <a:gd name="connsiteX160" fmla="*/ 955464 w 1152954"/>
                  <a:gd name="connsiteY160" fmla="*/ 78530 h 411208"/>
                  <a:gd name="connsiteX161" fmla="*/ 963251 w 1152954"/>
                  <a:gd name="connsiteY161" fmla="*/ 77645 h 411208"/>
                  <a:gd name="connsiteX162" fmla="*/ 1006434 w 1152954"/>
                  <a:gd name="connsiteY162" fmla="*/ 79061 h 411208"/>
                  <a:gd name="connsiteX163" fmla="*/ 1017761 w 1152954"/>
                  <a:gd name="connsiteY163" fmla="*/ 75875 h 411208"/>
                  <a:gd name="connsiteX164" fmla="*/ 1009266 w 1152954"/>
                  <a:gd name="connsiteY164" fmla="*/ 73044 h 411208"/>
                  <a:gd name="connsiteX165" fmla="*/ 939005 w 1152954"/>
                  <a:gd name="connsiteY165" fmla="*/ 67026 h 411208"/>
                  <a:gd name="connsiteX166" fmla="*/ 814765 w 1152954"/>
                  <a:gd name="connsiteY166" fmla="*/ 39417 h 411208"/>
                  <a:gd name="connsiteX167" fmla="*/ 714949 w 1152954"/>
                  <a:gd name="connsiteY167" fmla="*/ 22958 h 411208"/>
                  <a:gd name="connsiteX168" fmla="*/ 662209 w 1152954"/>
                  <a:gd name="connsiteY168" fmla="*/ 10924 h 411208"/>
                  <a:gd name="connsiteX169" fmla="*/ 697074 w 1152954"/>
                  <a:gd name="connsiteY169" fmla="*/ 4198 h 411208"/>
                  <a:gd name="connsiteX170" fmla="*/ 734416 w 1152954"/>
                  <a:gd name="connsiteY170" fmla="*/ 659 h 4112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</a:cxnLst>
                <a:rect l="l" t="t" r="r" b="b"/>
                <a:pathLst>
                  <a:path w="1152954" h="411208">
                    <a:moveTo>
                      <a:pt x="214450" y="299048"/>
                    </a:moveTo>
                    <a:cubicBezTo>
                      <a:pt x="221883" y="300641"/>
                      <a:pt x="230024" y="299402"/>
                      <a:pt x="238519" y="299402"/>
                    </a:cubicBezTo>
                    <a:cubicBezTo>
                      <a:pt x="237634" y="301349"/>
                      <a:pt x="237457" y="302411"/>
                      <a:pt x="236926" y="302765"/>
                    </a:cubicBezTo>
                    <a:cubicBezTo>
                      <a:pt x="215157" y="313737"/>
                      <a:pt x="193389" y="325064"/>
                      <a:pt x="171267" y="335329"/>
                    </a:cubicBezTo>
                    <a:cubicBezTo>
                      <a:pt x="157639" y="341523"/>
                      <a:pt x="142950" y="339222"/>
                      <a:pt x="128791" y="337452"/>
                    </a:cubicBezTo>
                    <a:cubicBezTo>
                      <a:pt x="117642" y="336037"/>
                      <a:pt x="107377" y="331789"/>
                      <a:pt x="97289" y="327011"/>
                    </a:cubicBezTo>
                    <a:cubicBezTo>
                      <a:pt x="89325" y="322940"/>
                      <a:pt x="80830" y="320286"/>
                      <a:pt x="70919" y="318693"/>
                    </a:cubicBezTo>
                    <a:cubicBezTo>
                      <a:pt x="74813" y="316746"/>
                      <a:pt x="77821" y="317277"/>
                      <a:pt x="80653" y="317277"/>
                    </a:cubicBezTo>
                    <a:cubicBezTo>
                      <a:pt x="96050" y="317631"/>
                      <a:pt x="111447" y="320640"/>
                      <a:pt x="126845" y="316746"/>
                    </a:cubicBezTo>
                    <a:cubicBezTo>
                      <a:pt x="132862" y="315153"/>
                      <a:pt x="139056" y="318339"/>
                      <a:pt x="145250" y="319755"/>
                    </a:cubicBezTo>
                    <a:cubicBezTo>
                      <a:pt x="157816" y="322409"/>
                      <a:pt x="168435" y="320286"/>
                      <a:pt x="178169" y="310906"/>
                    </a:cubicBezTo>
                    <a:cubicBezTo>
                      <a:pt x="187903" y="301349"/>
                      <a:pt x="199583" y="295686"/>
                      <a:pt x="214450" y="299048"/>
                    </a:cubicBezTo>
                    <a:close/>
                    <a:moveTo>
                      <a:pt x="150782" y="281593"/>
                    </a:moveTo>
                    <a:cubicBezTo>
                      <a:pt x="154852" y="280376"/>
                      <a:pt x="159587" y="281261"/>
                      <a:pt x="165073" y="284181"/>
                    </a:cubicBezTo>
                    <a:cubicBezTo>
                      <a:pt x="171444" y="287544"/>
                      <a:pt x="178877" y="287367"/>
                      <a:pt x="185425" y="289845"/>
                    </a:cubicBezTo>
                    <a:cubicBezTo>
                      <a:pt x="187195" y="290553"/>
                      <a:pt x="189496" y="290730"/>
                      <a:pt x="189850" y="293030"/>
                    </a:cubicBezTo>
                    <a:cubicBezTo>
                      <a:pt x="190204" y="295508"/>
                      <a:pt x="187903" y="296216"/>
                      <a:pt x="186310" y="296924"/>
                    </a:cubicBezTo>
                    <a:cubicBezTo>
                      <a:pt x="179585" y="299756"/>
                      <a:pt x="174453" y="304534"/>
                      <a:pt x="169320" y="309312"/>
                    </a:cubicBezTo>
                    <a:cubicBezTo>
                      <a:pt x="162772" y="315507"/>
                      <a:pt x="154631" y="317984"/>
                      <a:pt x="145959" y="314799"/>
                    </a:cubicBezTo>
                    <a:lnTo>
                      <a:pt x="110192" y="311833"/>
                    </a:lnTo>
                    <a:lnTo>
                      <a:pt x="109678" y="311790"/>
                    </a:lnTo>
                    <a:cubicBezTo>
                      <a:pt x="109501" y="311259"/>
                      <a:pt x="109324" y="311082"/>
                      <a:pt x="108970" y="310728"/>
                    </a:cubicBezTo>
                    <a:cubicBezTo>
                      <a:pt x="113041" y="305596"/>
                      <a:pt x="118704" y="304003"/>
                      <a:pt x="124721" y="302941"/>
                    </a:cubicBezTo>
                    <a:cubicBezTo>
                      <a:pt x="131800" y="301702"/>
                      <a:pt x="137110" y="298340"/>
                      <a:pt x="140472" y="291614"/>
                    </a:cubicBezTo>
                    <a:cubicBezTo>
                      <a:pt x="143304" y="286128"/>
                      <a:pt x="146711" y="282810"/>
                      <a:pt x="150782" y="281593"/>
                    </a:cubicBezTo>
                    <a:close/>
                    <a:moveTo>
                      <a:pt x="122619" y="271792"/>
                    </a:moveTo>
                    <a:cubicBezTo>
                      <a:pt x="127110" y="271837"/>
                      <a:pt x="131623" y="273120"/>
                      <a:pt x="136224" y="274801"/>
                    </a:cubicBezTo>
                    <a:cubicBezTo>
                      <a:pt x="140118" y="276217"/>
                      <a:pt x="139941" y="278872"/>
                      <a:pt x="137109" y="280642"/>
                    </a:cubicBezTo>
                    <a:cubicBezTo>
                      <a:pt x="122950" y="289314"/>
                      <a:pt x="110031" y="300995"/>
                      <a:pt x="91802" y="300818"/>
                    </a:cubicBezTo>
                    <a:cubicBezTo>
                      <a:pt x="82776" y="300641"/>
                      <a:pt x="73927" y="300818"/>
                      <a:pt x="65609" y="300818"/>
                    </a:cubicBezTo>
                    <a:cubicBezTo>
                      <a:pt x="71626" y="298163"/>
                      <a:pt x="77113" y="293031"/>
                      <a:pt x="84900" y="290553"/>
                    </a:cubicBezTo>
                    <a:cubicBezTo>
                      <a:pt x="93572" y="287721"/>
                      <a:pt x="101536" y="281703"/>
                      <a:pt x="109146" y="276217"/>
                    </a:cubicBezTo>
                    <a:cubicBezTo>
                      <a:pt x="113659" y="272943"/>
                      <a:pt x="118128" y="271748"/>
                      <a:pt x="122619" y="271792"/>
                    </a:cubicBezTo>
                    <a:close/>
                    <a:moveTo>
                      <a:pt x="1034751" y="86849"/>
                    </a:moveTo>
                    <a:cubicBezTo>
                      <a:pt x="1038468" y="103840"/>
                      <a:pt x="1034220" y="120122"/>
                      <a:pt x="1042361" y="134104"/>
                    </a:cubicBezTo>
                    <a:cubicBezTo>
                      <a:pt x="1042007" y="134458"/>
                      <a:pt x="1041653" y="134812"/>
                      <a:pt x="1041299" y="135166"/>
                    </a:cubicBezTo>
                    <a:cubicBezTo>
                      <a:pt x="1028556" y="124901"/>
                      <a:pt x="1026255" y="116937"/>
                      <a:pt x="1031211" y="101362"/>
                    </a:cubicBezTo>
                    <a:cubicBezTo>
                      <a:pt x="1032450" y="97291"/>
                      <a:pt x="1033158" y="93220"/>
                      <a:pt x="1034751" y="86849"/>
                    </a:cubicBezTo>
                    <a:close/>
                    <a:moveTo>
                      <a:pt x="1121095" y="63488"/>
                    </a:moveTo>
                    <a:lnTo>
                      <a:pt x="1121759" y="64152"/>
                    </a:lnTo>
                    <a:lnTo>
                      <a:pt x="1120763" y="64152"/>
                    </a:lnTo>
                    <a:close/>
                    <a:moveTo>
                      <a:pt x="1106251" y="53046"/>
                    </a:moveTo>
                    <a:cubicBezTo>
                      <a:pt x="1111737" y="53223"/>
                      <a:pt x="1114038" y="57293"/>
                      <a:pt x="1115277" y="62072"/>
                    </a:cubicBezTo>
                    <a:cubicBezTo>
                      <a:pt x="1118816" y="75346"/>
                      <a:pt x="1123949" y="87911"/>
                      <a:pt x="1131559" y="99238"/>
                    </a:cubicBezTo>
                    <a:cubicBezTo>
                      <a:pt x="1134214" y="103132"/>
                      <a:pt x="1138107" y="110034"/>
                      <a:pt x="1142001" y="107202"/>
                    </a:cubicBezTo>
                    <a:cubicBezTo>
                      <a:pt x="1145895" y="104371"/>
                      <a:pt x="1139346" y="99592"/>
                      <a:pt x="1136868" y="96052"/>
                    </a:cubicBezTo>
                    <a:cubicBezTo>
                      <a:pt x="1132090" y="89327"/>
                      <a:pt x="1126958" y="82956"/>
                      <a:pt x="1124126" y="75346"/>
                    </a:cubicBezTo>
                    <a:cubicBezTo>
                      <a:pt x="1123064" y="72691"/>
                      <a:pt x="1120940" y="70036"/>
                      <a:pt x="1123595" y="65258"/>
                    </a:cubicBezTo>
                    <a:cubicBezTo>
                      <a:pt x="1132267" y="78000"/>
                      <a:pt x="1142355" y="88619"/>
                      <a:pt x="1147841" y="102070"/>
                    </a:cubicBezTo>
                    <a:cubicBezTo>
                      <a:pt x="1157575" y="125963"/>
                      <a:pt x="1154566" y="130564"/>
                      <a:pt x="1128727" y="131272"/>
                    </a:cubicBezTo>
                    <a:cubicBezTo>
                      <a:pt x="1121294" y="131449"/>
                      <a:pt x="1114038" y="131803"/>
                      <a:pt x="1106959" y="133927"/>
                    </a:cubicBezTo>
                    <a:cubicBezTo>
                      <a:pt x="1100765" y="135874"/>
                      <a:pt x="1096163" y="133927"/>
                      <a:pt x="1094216" y="127555"/>
                    </a:cubicBezTo>
                    <a:cubicBezTo>
                      <a:pt x="1091562" y="119414"/>
                      <a:pt x="1086783" y="112335"/>
                      <a:pt x="1080766" y="106317"/>
                    </a:cubicBezTo>
                    <a:cubicBezTo>
                      <a:pt x="1068908" y="94637"/>
                      <a:pt x="1065900" y="79062"/>
                      <a:pt x="1060590" y="64373"/>
                    </a:cubicBezTo>
                    <a:cubicBezTo>
                      <a:pt x="1059528" y="61187"/>
                      <a:pt x="1062183" y="59948"/>
                      <a:pt x="1064484" y="59240"/>
                    </a:cubicBezTo>
                    <a:cubicBezTo>
                      <a:pt x="1077934" y="54816"/>
                      <a:pt x="1091916" y="52692"/>
                      <a:pt x="1106251" y="53046"/>
                    </a:cubicBezTo>
                    <a:close/>
                    <a:moveTo>
                      <a:pt x="529717" y="13734"/>
                    </a:moveTo>
                    <a:cubicBezTo>
                      <a:pt x="539694" y="12871"/>
                      <a:pt x="549738" y="12694"/>
                      <a:pt x="559914" y="14110"/>
                    </a:cubicBezTo>
                    <a:cubicBezTo>
                      <a:pt x="583098" y="17295"/>
                      <a:pt x="606636" y="15879"/>
                      <a:pt x="629998" y="15879"/>
                    </a:cubicBezTo>
                    <a:cubicBezTo>
                      <a:pt x="647873" y="15879"/>
                      <a:pt x="665217" y="18003"/>
                      <a:pt x="682384" y="22605"/>
                    </a:cubicBezTo>
                    <a:cubicBezTo>
                      <a:pt x="707869" y="29507"/>
                      <a:pt x="734239" y="31631"/>
                      <a:pt x="760432" y="34993"/>
                    </a:cubicBezTo>
                    <a:cubicBezTo>
                      <a:pt x="804500" y="40657"/>
                      <a:pt x="847329" y="52337"/>
                      <a:pt x="889981" y="64372"/>
                    </a:cubicBezTo>
                    <a:cubicBezTo>
                      <a:pt x="904848" y="68619"/>
                      <a:pt x="919537" y="73575"/>
                      <a:pt x="933872" y="79592"/>
                    </a:cubicBezTo>
                    <a:cubicBezTo>
                      <a:pt x="946261" y="84725"/>
                      <a:pt x="954402" y="94460"/>
                      <a:pt x="962366" y="104547"/>
                    </a:cubicBezTo>
                    <a:cubicBezTo>
                      <a:pt x="965375" y="108264"/>
                      <a:pt x="962366" y="109326"/>
                      <a:pt x="959711" y="110211"/>
                    </a:cubicBezTo>
                    <a:cubicBezTo>
                      <a:pt x="952101" y="113042"/>
                      <a:pt x="944137" y="115166"/>
                      <a:pt x="935996" y="115697"/>
                    </a:cubicBezTo>
                    <a:cubicBezTo>
                      <a:pt x="912812" y="117467"/>
                      <a:pt x="890158" y="117290"/>
                      <a:pt x="867151" y="111627"/>
                    </a:cubicBezTo>
                    <a:cubicBezTo>
                      <a:pt x="844851" y="106140"/>
                      <a:pt x="821313" y="106140"/>
                      <a:pt x="798660" y="101362"/>
                    </a:cubicBezTo>
                    <a:cubicBezTo>
                      <a:pt x="740610" y="89327"/>
                      <a:pt x="682738" y="75876"/>
                      <a:pt x="624865" y="63133"/>
                    </a:cubicBezTo>
                    <a:cubicBezTo>
                      <a:pt x="615308" y="61009"/>
                      <a:pt x="605574" y="60478"/>
                      <a:pt x="595664" y="60124"/>
                    </a:cubicBezTo>
                    <a:cubicBezTo>
                      <a:pt x="533013" y="58001"/>
                      <a:pt x="471247" y="65257"/>
                      <a:pt x="410189" y="78353"/>
                    </a:cubicBezTo>
                    <a:cubicBezTo>
                      <a:pt x="393907" y="81893"/>
                      <a:pt x="378332" y="87380"/>
                      <a:pt x="363466" y="95167"/>
                    </a:cubicBezTo>
                    <a:cubicBezTo>
                      <a:pt x="369483" y="95344"/>
                      <a:pt x="375678" y="95344"/>
                      <a:pt x="381164" y="92867"/>
                    </a:cubicBezTo>
                    <a:cubicBezTo>
                      <a:pt x="391606" y="87911"/>
                      <a:pt x="402756" y="85786"/>
                      <a:pt x="414082" y="84017"/>
                    </a:cubicBezTo>
                    <a:cubicBezTo>
                      <a:pt x="457796" y="76937"/>
                      <a:pt x="501333" y="67912"/>
                      <a:pt x="545578" y="65257"/>
                    </a:cubicBezTo>
                    <a:cubicBezTo>
                      <a:pt x="591239" y="62602"/>
                      <a:pt x="635661" y="70920"/>
                      <a:pt x="679729" y="80300"/>
                    </a:cubicBezTo>
                    <a:cubicBezTo>
                      <a:pt x="718311" y="88619"/>
                      <a:pt x="756715" y="97822"/>
                      <a:pt x="795120" y="106494"/>
                    </a:cubicBezTo>
                    <a:cubicBezTo>
                      <a:pt x="797067" y="106140"/>
                      <a:pt x="798306" y="106671"/>
                      <a:pt x="799544" y="107202"/>
                    </a:cubicBezTo>
                    <a:cubicBezTo>
                      <a:pt x="772113" y="106140"/>
                      <a:pt x="745212" y="100654"/>
                      <a:pt x="718134" y="96583"/>
                    </a:cubicBezTo>
                    <a:cubicBezTo>
                      <a:pt x="692649" y="92690"/>
                      <a:pt x="667517" y="86140"/>
                      <a:pt x="642209" y="81716"/>
                    </a:cubicBezTo>
                    <a:cubicBezTo>
                      <a:pt x="606813" y="75699"/>
                      <a:pt x="570886" y="76407"/>
                      <a:pt x="534960" y="81185"/>
                    </a:cubicBezTo>
                    <a:cubicBezTo>
                      <a:pt x="486113" y="87734"/>
                      <a:pt x="437444" y="94813"/>
                      <a:pt x="389305" y="104547"/>
                    </a:cubicBezTo>
                    <a:cubicBezTo>
                      <a:pt x="352847" y="111981"/>
                      <a:pt x="316390" y="118883"/>
                      <a:pt x="280640" y="130032"/>
                    </a:cubicBezTo>
                    <a:cubicBezTo>
                      <a:pt x="251438" y="139058"/>
                      <a:pt x="222236" y="148969"/>
                      <a:pt x="192681" y="157464"/>
                    </a:cubicBezTo>
                    <a:cubicBezTo>
                      <a:pt x="176045" y="162420"/>
                      <a:pt x="159585" y="167906"/>
                      <a:pt x="142241" y="169853"/>
                    </a:cubicBezTo>
                    <a:cubicBezTo>
                      <a:pt x="125782" y="171800"/>
                      <a:pt x="109677" y="171269"/>
                      <a:pt x="94103" y="164367"/>
                    </a:cubicBezTo>
                    <a:cubicBezTo>
                      <a:pt x="88086" y="161712"/>
                      <a:pt x="81714" y="160650"/>
                      <a:pt x="74989" y="160827"/>
                    </a:cubicBezTo>
                    <a:cubicBezTo>
                      <a:pt x="56406" y="161004"/>
                      <a:pt x="38000" y="161004"/>
                      <a:pt x="19418" y="161004"/>
                    </a:cubicBezTo>
                    <a:cubicBezTo>
                      <a:pt x="15701" y="161004"/>
                      <a:pt x="11807" y="160827"/>
                      <a:pt x="8091" y="160119"/>
                    </a:cubicBezTo>
                    <a:cubicBezTo>
                      <a:pt x="5259" y="159588"/>
                      <a:pt x="835" y="160650"/>
                      <a:pt x="127" y="157641"/>
                    </a:cubicBezTo>
                    <a:cubicBezTo>
                      <a:pt x="-758" y="153925"/>
                      <a:pt x="3135" y="151447"/>
                      <a:pt x="6144" y="149854"/>
                    </a:cubicBezTo>
                    <a:cubicBezTo>
                      <a:pt x="18887" y="142775"/>
                      <a:pt x="33045" y="139412"/>
                      <a:pt x="47203" y="136935"/>
                    </a:cubicBezTo>
                    <a:cubicBezTo>
                      <a:pt x="64901" y="133749"/>
                      <a:pt x="82245" y="136050"/>
                      <a:pt x="99412" y="141890"/>
                    </a:cubicBezTo>
                    <a:cubicBezTo>
                      <a:pt x="111624" y="145961"/>
                      <a:pt x="124544" y="147553"/>
                      <a:pt x="137994" y="145253"/>
                    </a:cubicBezTo>
                    <a:cubicBezTo>
                      <a:pt x="150206" y="143129"/>
                      <a:pt x="162417" y="140297"/>
                      <a:pt x="174983" y="139766"/>
                    </a:cubicBezTo>
                    <a:cubicBezTo>
                      <a:pt x="180823" y="139412"/>
                      <a:pt x="187017" y="137996"/>
                      <a:pt x="192327" y="135873"/>
                    </a:cubicBezTo>
                    <a:cubicBezTo>
                      <a:pt x="212856" y="127378"/>
                      <a:pt x="233917" y="119945"/>
                      <a:pt x="254270" y="110565"/>
                    </a:cubicBezTo>
                    <a:cubicBezTo>
                      <a:pt x="304355" y="87380"/>
                      <a:pt x="355856" y="67204"/>
                      <a:pt x="406472" y="45081"/>
                    </a:cubicBezTo>
                    <a:cubicBezTo>
                      <a:pt x="436559" y="31985"/>
                      <a:pt x="467353" y="21720"/>
                      <a:pt x="499918" y="17472"/>
                    </a:cubicBezTo>
                    <a:cubicBezTo>
                      <a:pt x="509829" y="16145"/>
                      <a:pt x="519739" y="14597"/>
                      <a:pt x="529717" y="13734"/>
                    </a:cubicBezTo>
                    <a:close/>
                    <a:moveTo>
                      <a:pt x="734416" y="659"/>
                    </a:moveTo>
                    <a:cubicBezTo>
                      <a:pt x="755831" y="-1111"/>
                      <a:pt x="777246" y="1013"/>
                      <a:pt x="798660" y="3137"/>
                    </a:cubicBezTo>
                    <a:cubicBezTo>
                      <a:pt x="834764" y="6853"/>
                      <a:pt x="870160" y="14463"/>
                      <a:pt x="905733" y="20127"/>
                    </a:cubicBezTo>
                    <a:cubicBezTo>
                      <a:pt x="910688" y="20835"/>
                      <a:pt x="915113" y="22781"/>
                      <a:pt x="919714" y="24728"/>
                    </a:cubicBezTo>
                    <a:cubicBezTo>
                      <a:pt x="944668" y="35347"/>
                      <a:pt x="970507" y="42249"/>
                      <a:pt x="998116" y="41541"/>
                    </a:cubicBezTo>
                    <a:cubicBezTo>
                      <a:pt x="1008027" y="41364"/>
                      <a:pt x="1017938" y="42957"/>
                      <a:pt x="1028026" y="42426"/>
                    </a:cubicBezTo>
                    <a:cubicBezTo>
                      <a:pt x="1040415" y="41718"/>
                      <a:pt x="1051564" y="51275"/>
                      <a:pt x="1054219" y="64195"/>
                    </a:cubicBezTo>
                    <a:cubicBezTo>
                      <a:pt x="1056874" y="76937"/>
                      <a:pt x="1059882" y="88796"/>
                      <a:pt x="1070147" y="98175"/>
                    </a:cubicBezTo>
                    <a:cubicBezTo>
                      <a:pt x="1074749" y="102423"/>
                      <a:pt x="1075103" y="109679"/>
                      <a:pt x="1076873" y="115343"/>
                    </a:cubicBezTo>
                    <a:cubicBezTo>
                      <a:pt x="1080412" y="126315"/>
                      <a:pt x="1082536" y="137996"/>
                      <a:pt x="1083598" y="149500"/>
                    </a:cubicBezTo>
                    <a:cubicBezTo>
                      <a:pt x="1084306" y="156579"/>
                      <a:pt x="1077757" y="158703"/>
                      <a:pt x="1071563" y="158526"/>
                    </a:cubicBezTo>
                    <a:cubicBezTo>
                      <a:pt x="1066077" y="158349"/>
                      <a:pt x="1060767" y="158349"/>
                      <a:pt x="1055281" y="158349"/>
                    </a:cubicBezTo>
                    <a:cubicBezTo>
                      <a:pt x="1025902" y="158172"/>
                      <a:pt x="1006257" y="177109"/>
                      <a:pt x="985551" y="193568"/>
                    </a:cubicBezTo>
                    <a:cubicBezTo>
                      <a:pt x="980595" y="197461"/>
                      <a:pt x="976348" y="202063"/>
                      <a:pt x="972100" y="206664"/>
                    </a:cubicBezTo>
                    <a:cubicBezTo>
                      <a:pt x="948739" y="231795"/>
                      <a:pt x="919891" y="248608"/>
                      <a:pt x="887681" y="258873"/>
                    </a:cubicBezTo>
                    <a:cubicBezTo>
                      <a:pt x="847152" y="271616"/>
                      <a:pt x="808571" y="289314"/>
                      <a:pt x="768750" y="303826"/>
                    </a:cubicBezTo>
                    <a:cubicBezTo>
                      <a:pt x="724152" y="320108"/>
                      <a:pt x="677606" y="329134"/>
                      <a:pt x="631237" y="339045"/>
                    </a:cubicBezTo>
                    <a:cubicBezTo>
                      <a:pt x="592301" y="347363"/>
                      <a:pt x="553012" y="353203"/>
                      <a:pt x="513545" y="357451"/>
                    </a:cubicBezTo>
                    <a:cubicBezTo>
                      <a:pt x="486998" y="360283"/>
                      <a:pt x="460274" y="358690"/>
                      <a:pt x="433727" y="356566"/>
                    </a:cubicBezTo>
                    <a:cubicBezTo>
                      <a:pt x="393907" y="353380"/>
                      <a:pt x="354086" y="349487"/>
                      <a:pt x="314797" y="341523"/>
                    </a:cubicBezTo>
                    <a:cubicBezTo>
                      <a:pt x="312319" y="340992"/>
                      <a:pt x="309310" y="341700"/>
                      <a:pt x="306302" y="338514"/>
                    </a:cubicBezTo>
                    <a:cubicBezTo>
                      <a:pt x="318513" y="330019"/>
                      <a:pt x="331787" y="327541"/>
                      <a:pt x="347007" y="328603"/>
                    </a:cubicBezTo>
                    <a:cubicBezTo>
                      <a:pt x="342583" y="324179"/>
                      <a:pt x="334618" y="321701"/>
                      <a:pt x="325946" y="323117"/>
                    </a:cubicBezTo>
                    <a:cubicBezTo>
                      <a:pt x="312850" y="325241"/>
                      <a:pt x="299576" y="327010"/>
                      <a:pt x="287365" y="333205"/>
                    </a:cubicBezTo>
                    <a:cubicBezTo>
                      <a:pt x="278870" y="337452"/>
                      <a:pt x="272498" y="344177"/>
                      <a:pt x="265596" y="350372"/>
                    </a:cubicBezTo>
                    <a:cubicBezTo>
                      <a:pt x="250553" y="363999"/>
                      <a:pt x="233563" y="372494"/>
                      <a:pt x="213210" y="374618"/>
                    </a:cubicBezTo>
                    <a:cubicBezTo>
                      <a:pt x="200291" y="376034"/>
                      <a:pt x="189318" y="381520"/>
                      <a:pt x="180823" y="391608"/>
                    </a:cubicBezTo>
                    <a:cubicBezTo>
                      <a:pt x="176929" y="396210"/>
                      <a:pt x="172859" y="400457"/>
                      <a:pt x="167726" y="403820"/>
                    </a:cubicBezTo>
                    <a:cubicBezTo>
                      <a:pt x="156046" y="411607"/>
                      <a:pt x="144011" y="414792"/>
                      <a:pt x="131445" y="405589"/>
                    </a:cubicBezTo>
                    <a:cubicBezTo>
                      <a:pt x="128260" y="403289"/>
                      <a:pt x="124189" y="401873"/>
                      <a:pt x="120650" y="399926"/>
                    </a:cubicBezTo>
                    <a:cubicBezTo>
                      <a:pt x="111447" y="395148"/>
                      <a:pt x="102244" y="394617"/>
                      <a:pt x="92510" y="399041"/>
                    </a:cubicBezTo>
                    <a:cubicBezTo>
                      <a:pt x="81006" y="404528"/>
                      <a:pt x="69503" y="406297"/>
                      <a:pt x="59592" y="395325"/>
                    </a:cubicBezTo>
                    <a:cubicBezTo>
                      <a:pt x="58353" y="394086"/>
                      <a:pt x="56052" y="393024"/>
                      <a:pt x="57114" y="390723"/>
                    </a:cubicBezTo>
                    <a:cubicBezTo>
                      <a:pt x="57822" y="389130"/>
                      <a:pt x="59946" y="389484"/>
                      <a:pt x="61538" y="389307"/>
                    </a:cubicBezTo>
                    <a:cubicBezTo>
                      <a:pt x="65255" y="388599"/>
                      <a:pt x="69149" y="388246"/>
                      <a:pt x="72688" y="387007"/>
                    </a:cubicBezTo>
                    <a:cubicBezTo>
                      <a:pt x="87200" y="381697"/>
                      <a:pt x="101359" y="381520"/>
                      <a:pt x="115163" y="388776"/>
                    </a:cubicBezTo>
                    <a:cubicBezTo>
                      <a:pt x="123304" y="393024"/>
                      <a:pt x="131091" y="391431"/>
                      <a:pt x="138702" y="387892"/>
                    </a:cubicBezTo>
                    <a:cubicBezTo>
                      <a:pt x="151798" y="382051"/>
                      <a:pt x="163656" y="373910"/>
                      <a:pt x="172151" y="362406"/>
                    </a:cubicBezTo>
                    <a:cubicBezTo>
                      <a:pt x="188964" y="339222"/>
                      <a:pt x="213210" y="326126"/>
                      <a:pt x="238164" y="314976"/>
                    </a:cubicBezTo>
                    <a:cubicBezTo>
                      <a:pt x="256924" y="306481"/>
                      <a:pt x="276392" y="299048"/>
                      <a:pt x="297984" y="301348"/>
                    </a:cubicBezTo>
                    <a:cubicBezTo>
                      <a:pt x="360635" y="307897"/>
                      <a:pt x="423639" y="303118"/>
                      <a:pt x="486467" y="304003"/>
                    </a:cubicBezTo>
                    <a:cubicBezTo>
                      <a:pt x="594248" y="305596"/>
                      <a:pt x="695127" y="276925"/>
                      <a:pt x="792643" y="233742"/>
                    </a:cubicBezTo>
                    <a:cubicBezTo>
                      <a:pt x="839719" y="212858"/>
                      <a:pt x="885734" y="190205"/>
                      <a:pt x="932988" y="169675"/>
                    </a:cubicBezTo>
                    <a:cubicBezTo>
                      <a:pt x="964136" y="156225"/>
                      <a:pt x="995992" y="144013"/>
                      <a:pt x="1029265" y="136403"/>
                    </a:cubicBezTo>
                    <a:cubicBezTo>
                      <a:pt x="1032982" y="135518"/>
                      <a:pt x="1034043" y="137465"/>
                      <a:pt x="1035990" y="139235"/>
                    </a:cubicBezTo>
                    <a:cubicBezTo>
                      <a:pt x="1040061" y="143482"/>
                      <a:pt x="1043600" y="148438"/>
                      <a:pt x="1049618" y="150385"/>
                    </a:cubicBezTo>
                    <a:cubicBezTo>
                      <a:pt x="1053865" y="151800"/>
                      <a:pt x="1055281" y="150385"/>
                      <a:pt x="1054573" y="146314"/>
                    </a:cubicBezTo>
                    <a:cubicBezTo>
                      <a:pt x="1054396" y="144721"/>
                      <a:pt x="1053865" y="143128"/>
                      <a:pt x="1053157" y="141713"/>
                    </a:cubicBezTo>
                    <a:cubicBezTo>
                      <a:pt x="1048202" y="132156"/>
                      <a:pt x="1046786" y="122068"/>
                      <a:pt x="1049441" y="111626"/>
                    </a:cubicBezTo>
                    <a:cubicBezTo>
                      <a:pt x="1051387" y="103839"/>
                      <a:pt x="1050149" y="96760"/>
                      <a:pt x="1047671" y="89327"/>
                    </a:cubicBezTo>
                    <a:cubicBezTo>
                      <a:pt x="1044485" y="79769"/>
                      <a:pt x="1041831" y="70035"/>
                      <a:pt x="1036875" y="61186"/>
                    </a:cubicBezTo>
                    <a:cubicBezTo>
                      <a:pt x="1035282" y="58354"/>
                      <a:pt x="1033689" y="55523"/>
                      <a:pt x="1030858" y="53576"/>
                    </a:cubicBezTo>
                    <a:cubicBezTo>
                      <a:pt x="1029265" y="52514"/>
                      <a:pt x="1027495" y="51629"/>
                      <a:pt x="1025548" y="53045"/>
                    </a:cubicBezTo>
                    <a:cubicBezTo>
                      <a:pt x="1024132" y="54107"/>
                      <a:pt x="1023778" y="56054"/>
                      <a:pt x="1024486" y="57469"/>
                    </a:cubicBezTo>
                    <a:cubicBezTo>
                      <a:pt x="1031389" y="72513"/>
                      <a:pt x="1028380" y="87203"/>
                      <a:pt x="1023778" y="102069"/>
                    </a:cubicBezTo>
                    <a:cubicBezTo>
                      <a:pt x="1022362" y="106848"/>
                      <a:pt x="1023070" y="111803"/>
                      <a:pt x="1024309" y="116581"/>
                    </a:cubicBezTo>
                    <a:cubicBezTo>
                      <a:pt x="1025725" y="122599"/>
                      <a:pt x="1023778" y="125961"/>
                      <a:pt x="1017230" y="126669"/>
                    </a:cubicBezTo>
                    <a:cubicBezTo>
                      <a:pt x="1007319" y="127554"/>
                      <a:pt x="997939" y="130386"/>
                      <a:pt x="988913" y="134279"/>
                    </a:cubicBezTo>
                    <a:cubicBezTo>
                      <a:pt x="982896" y="136934"/>
                      <a:pt x="977764" y="135164"/>
                      <a:pt x="977232" y="128970"/>
                    </a:cubicBezTo>
                    <a:cubicBezTo>
                      <a:pt x="975817" y="112157"/>
                      <a:pt x="967322" y="98883"/>
                      <a:pt x="957588" y="85963"/>
                    </a:cubicBezTo>
                    <a:cubicBezTo>
                      <a:pt x="955995" y="83839"/>
                      <a:pt x="953694" y="81185"/>
                      <a:pt x="955464" y="78530"/>
                    </a:cubicBezTo>
                    <a:cubicBezTo>
                      <a:pt x="957234" y="76229"/>
                      <a:pt x="960597" y="77291"/>
                      <a:pt x="963251" y="77645"/>
                    </a:cubicBezTo>
                    <a:cubicBezTo>
                      <a:pt x="977586" y="79946"/>
                      <a:pt x="992099" y="79061"/>
                      <a:pt x="1006434" y="79061"/>
                    </a:cubicBezTo>
                    <a:cubicBezTo>
                      <a:pt x="1010328" y="79238"/>
                      <a:pt x="1014398" y="79592"/>
                      <a:pt x="1017761" y="75875"/>
                    </a:cubicBezTo>
                    <a:cubicBezTo>
                      <a:pt x="1015283" y="72690"/>
                      <a:pt x="1012098" y="72513"/>
                      <a:pt x="1009266" y="73044"/>
                    </a:cubicBezTo>
                    <a:cubicBezTo>
                      <a:pt x="985197" y="77645"/>
                      <a:pt x="962366" y="70743"/>
                      <a:pt x="939005" y="67026"/>
                    </a:cubicBezTo>
                    <a:cubicBezTo>
                      <a:pt x="896884" y="60655"/>
                      <a:pt x="856355" y="47382"/>
                      <a:pt x="814765" y="39417"/>
                    </a:cubicBezTo>
                    <a:cubicBezTo>
                      <a:pt x="781670" y="33046"/>
                      <a:pt x="748575" y="26852"/>
                      <a:pt x="714949" y="22958"/>
                    </a:cubicBezTo>
                    <a:cubicBezTo>
                      <a:pt x="696897" y="20835"/>
                      <a:pt x="680614" y="11809"/>
                      <a:pt x="662209" y="10924"/>
                    </a:cubicBezTo>
                    <a:cubicBezTo>
                      <a:pt x="673712" y="6853"/>
                      <a:pt x="685216" y="4375"/>
                      <a:pt x="697074" y="4198"/>
                    </a:cubicBezTo>
                    <a:cubicBezTo>
                      <a:pt x="709639" y="4021"/>
                      <a:pt x="722028" y="1721"/>
                      <a:pt x="734416" y="659"/>
                    </a:cubicBezTo>
                    <a:close/>
                  </a:path>
                </a:pathLst>
              </a:custGeom>
              <a:solidFill>
                <a:srgbClr val="57B877"/>
              </a:solidFill>
              <a:ln w="28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110" name="자유형: 도형 109">
                <a:extLst>
                  <a:ext uri="{FF2B5EF4-FFF2-40B4-BE49-F238E27FC236}">
                    <a16:creationId xmlns:a16="http://schemas.microsoft.com/office/drawing/2014/main" id="{70B8A490-2846-4489-A86F-5F16C4675B59}"/>
                  </a:ext>
                </a:extLst>
              </p:cNvPr>
              <p:cNvSpPr/>
              <p:nvPr/>
            </p:nvSpPr>
            <p:spPr>
              <a:xfrm>
                <a:off x="4580776" y="4782187"/>
                <a:ext cx="1096265" cy="621524"/>
              </a:xfrm>
              <a:custGeom>
                <a:avLst/>
                <a:gdLst>
                  <a:gd name="connsiteX0" fmla="*/ 113240 w 1096265"/>
                  <a:gd name="connsiteY0" fmla="*/ 460937 h 621524"/>
                  <a:gd name="connsiteX1" fmla="*/ 115187 w 1096265"/>
                  <a:gd name="connsiteY1" fmla="*/ 461645 h 621524"/>
                  <a:gd name="connsiteX2" fmla="*/ 115010 w 1096265"/>
                  <a:gd name="connsiteY2" fmla="*/ 522703 h 621524"/>
                  <a:gd name="connsiteX3" fmla="*/ 112886 w 1096265"/>
                  <a:gd name="connsiteY3" fmla="*/ 554382 h 621524"/>
                  <a:gd name="connsiteX4" fmla="*/ 87224 w 1096265"/>
                  <a:gd name="connsiteY4" fmla="*/ 612078 h 621524"/>
                  <a:gd name="connsiteX5" fmla="*/ 62092 w 1096265"/>
                  <a:gd name="connsiteY5" fmla="*/ 612255 h 621524"/>
                  <a:gd name="connsiteX6" fmla="*/ 61738 w 1096265"/>
                  <a:gd name="connsiteY6" fmla="*/ 607299 h 621524"/>
                  <a:gd name="connsiteX7" fmla="*/ 96250 w 1096265"/>
                  <a:gd name="connsiteY7" fmla="*/ 498103 h 621524"/>
                  <a:gd name="connsiteX8" fmla="*/ 113240 w 1096265"/>
                  <a:gd name="connsiteY8" fmla="*/ 460937 h 621524"/>
                  <a:gd name="connsiteX9" fmla="*/ 884164 w 1096265"/>
                  <a:gd name="connsiteY9" fmla="*/ 227323 h 621524"/>
                  <a:gd name="connsiteX10" fmla="*/ 852662 w 1096265"/>
                  <a:gd name="connsiteY10" fmla="*/ 258294 h 621524"/>
                  <a:gd name="connsiteX11" fmla="*/ 771959 w 1096265"/>
                  <a:gd name="connsiteY11" fmla="*/ 334396 h 621524"/>
                  <a:gd name="connsiteX12" fmla="*/ 608784 w 1096265"/>
                  <a:gd name="connsiteY12" fmla="*/ 459697 h 621524"/>
                  <a:gd name="connsiteX13" fmla="*/ 564716 w 1096265"/>
                  <a:gd name="connsiteY13" fmla="*/ 482883 h 621524"/>
                  <a:gd name="connsiteX14" fmla="*/ 539407 w 1096265"/>
                  <a:gd name="connsiteY14" fmla="*/ 488546 h 621524"/>
                  <a:gd name="connsiteX15" fmla="*/ 544540 w 1096265"/>
                  <a:gd name="connsiteY15" fmla="*/ 483768 h 621524"/>
                  <a:gd name="connsiteX16" fmla="*/ 728245 w 1096265"/>
                  <a:gd name="connsiteY16" fmla="*/ 362182 h 621524"/>
                  <a:gd name="connsiteX17" fmla="*/ 763818 w 1096265"/>
                  <a:gd name="connsiteY17" fmla="*/ 329794 h 621524"/>
                  <a:gd name="connsiteX18" fmla="*/ 770366 w 1096265"/>
                  <a:gd name="connsiteY18" fmla="*/ 316521 h 621524"/>
                  <a:gd name="connsiteX19" fmla="*/ 764349 w 1096265"/>
                  <a:gd name="connsiteY19" fmla="*/ 319706 h 621524"/>
                  <a:gd name="connsiteX20" fmla="*/ 639401 w 1096265"/>
                  <a:gd name="connsiteY20" fmla="*/ 415983 h 621524"/>
                  <a:gd name="connsiteX21" fmla="*/ 526311 w 1096265"/>
                  <a:gd name="connsiteY21" fmla="*/ 485891 h 621524"/>
                  <a:gd name="connsiteX22" fmla="*/ 512329 w 1096265"/>
                  <a:gd name="connsiteY22" fmla="*/ 489608 h 621524"/>
                  <a:gd name="connsiteX23" fmla="*/ 421539 w 1096265"/>
                  <a:gd name="connsiteY23" fmla="*/ 503412 h 621524"/>
                  <a:gd name="connsiteX24" fmla="*/ 349154 w 1096265"/>
                  <a:gd name="connsiteY24" fmla="*/ 530667 h 621524"/>
                  <a:gd name="connsiteX25" fmla="*/ 335349 w 1096265"/>
                  <a:gd name="connsiteY25" fmla="*/ 535800 h 621524"/>
                  <a:gd name="connsiteX26" fmla="*/ 258894 w 1096265"/>
                  <a:gd name="connsiteY26" fmla="*/ 569957 h 621524"/>
                  <a:gd name="connsiteX27" fmla="*/ 221020 w 1096265"/>
                  <a:gd name="connsiteY27" fmla="*/ 587124 h 621524"/>
                  <a:gd name="connsiteX28" fmla="*/ 259248 w 1096265"/>
                  <a:gd name="connsiteY28" fmla="*/ 557391 h 621524"/>
                  <a:gd name="connsiteX29" fmla="*/ 310749 w 1096265"/>
                  <a:gd name="connsiteY29" fmla="*/ 525889 h 621524"/>
                  <a:gd name="connsiteX30" fmla="*/ 371276 w 1096265"/>
                  <a:gd name="connsiteY30" fmla="*/ 492440 h 621524"/>
                  <a:gd name="connsiteX31" fmla="*/ 601704 w 1096265"/>
                  <a:gd name="connsiteY31" fmla="*/ 378110 h 621524"/>
                  <a:gd name="connsiteX32" fmla="*/ 726652 w 1096265"/>
                  <a:gd name="connsiteY32" fmla="*/ 301124 h 621524"/>
                  <a:gd name="connsiteX33" fmla="*/ 793020 w 1096265"/>
                  <a:gd name="connsiteY33" fmla="*/ 262896 h 621524"/>
                  <a:gd name="connsiteX34" fmla="*/ 850538 w 1096265"/>
                  <a:gd name="connsiteY34" fmla="*/ 240243 h 621524"/>
                  <a:gd name="connsiteX35" fmla="*/ 871775 w 1096265"/>
                  <a:gd name="connsiteY35" fmla="*/ 229978 h 621524"/>
                  <a:gd name="connsiteX36" fmla="*/ 884164 w 1096265"/>
                  <a:gd name="connsiteY36" fmla="*/ 227323 h 621524"/>
                  <a:gd name="connsiteX37" fmla="*/ 1048932 w 1096265"/>
                  <a:gd name="connsiteY37" fmla="*/ 209625 h 621524"/>
                  <a:gd name="connsiteX38" fmla="*/ 1074595 w 1096265"/>
                  <a:gd name="connsiteY38" fmla="*/ 216704 h 621524"/>
                  <a:gd name="connsiteX39" fmla="*/ 1096010 w 1096265"/>
                  <a:gd name="connsiteY39" fmla="*/ 254578 h 621524"/>
                  <a:gd name="connsiteX40" fmla="*/ 1091054 w 1096265"/>
                  <a:gd name="connsiteY40" fmla="*/ 263073 h 621524"/>
                  <a:gd name="connsiteX41" fmla="*/ 1085568 w 1096265"/>
                  <a:gd name="connsiteY41" fmla="*/ 256171 h 621524"/>
                  <a:gd name="connsiteX42" fmla="*/ 1056719 w 1096265"/>
                  <a:gd name="connsiteY42" fmla="*/ 220421 h 621524"/>
                  <a:gd name="connsiteX43" fmla="*/ 1048932 w 1096265"/>
                  <a:gd name="connsiteY43" fmla="*/ 209625 h 621524"/>
                  <a:gd name="connsiteX44" fmla="*/ 895845 w 1096265"/>
                  <a:gd name="connsiteY44" fmla="*/ 139895 h 621524"/>
                  <a:gd name="connsiteX45" fmla="*/ 938320 w 1096265"/>
                  <a:gd name="connsiteY45" fmla="*/ 152283 h 621524"/>
                  <a:gd name="connsiteX46" fmla="*/ 914428 w 1096265"/>
                  <a:gd name="connsiteY46" fmla="*/ 156708 h 621524"/>
                  <a:gd name="connsiteX47" fmla="*/ 843813 w 1096265"/>
                  <a:gd name="connsiteY47" fmla="*/ 175468 h 621524"/>
                  <a:gd name="connsiteX48" fmla="*/ 787357 w 1096265"/>
                  <a:gd name="connsiteY48" fmla="*/ 204316 h 621524"/>
                  <a:gd name="connsiteX49" fmla="*/ 783817 w 1096265"/>
                  <a:gd name="connsiteY49" fmla="*/ 207501 h 621524"/>
                  <a:gd name="connsiteX50" fmla="*/ 798860 w 1096265"/>
                  <a:gd name="connsiteY50" fmla="*/ 201661 h 621524"/>
                  <a:gd name="connsiteX51" fmla="*/ 851600 w 1096265"/>
                  <a:gd name="connsiteY51" fmla="*/ 178831 h 621524"/>
                  <a:gd name="connsiteX52" fmla="*/ 875847 w 1096265"/>
                  <a:gd name="connsiteY52" fmla="*/ 171928 h 621524"/>
                  <a:gd name="connsiteX53" fmla="*/ 944515 w 1096265"/>
                  <a:gd name="connsiteY53" fmla="*/ 161840 h 621524"/>
                  <a:gd name="connsiteX54" fmla="*/ 965752 w 1096265"/>
                  <a:gd name="connsiteY54" fmla="*/ 157239 h 621524"/>
                  <a:gd name="connsiteX55" fmla="*/ 1021324 w 1096265"/>
                  <a:gd name="connsiteY55" fmla="*/ 158301 h 621524"/>
                  <a:gd name="connsiteX56" fmla="*/ 1035482 w 1096265"/>
                  <a:gd name="connsiteY56" fmla="*/ 181131 h 621524"/>
                  <a:gd name="connsiteX57" fmla="*/ 1039022 w 1096265"/>
                  <a:gd name="connsiteY57" fmla="*/ 200422 h 621524"/>
                  <a:gd name="connsiteX58" fmla="*/ 1034066 w 1096265"/>
                  <a:gd name="connsiteY58" fmla="*/ 205201 h 621524"/>
                  <a:gd name="connsiteX59" fmla="*/ 893014 w 1096265"/>
                  <a:gd name="connsiteY59" fmla="*/ 207855 h 621524"/>
                  <a:gd name="connsiteX60" fmla="*/ 839920 w 1096265"/>
                  <a:gd name="connsiteY60" fmla="*/ 232809 h 621524"/>
                  <a:gd name="connsiteX61" fmla="*/ 792312 w 1096265"/>
                  <a:gd name="connsiteY61" fmla="*/ 256171 h 621524"/>
                  <a:gd name="connsiteX62" fmla="*/ 740103 w 1096265"/>
                  <a:gd name="connsiteY62" fmla="*/ 286080 h 621524"/>
                  <a:gd name="connsiteX63" fmla="*/ 679399 w 1096265"/>
                  <a:gd name="connsiteY63" fmla="*/ 327494 h 621524"/>
                  <a:gd name="connsiteX64" fmla="*/ 604360 w 1096265"/>
                  <a:gd name="connsiteY64" fmla="*/ 360766 h 621524"/>
                  <a:gd name="connsiteX65" fmla="*/ 582768 w 1096265"/>
                  <a:gd name="connsiteY65" fmla="*/ 368199 h 621524"/>
                  <a:gd name="connsiteX66" fmla="*/ 577636 w 1096265"/>
                  <a:gd name="connsiteY66" fmla="*/ 367845 h 621524"/>
                  <a:gd name="connsiteX67" fmla="*/ 579582 w 1096265"/>
                  <a:gd name="connsiteY67" fmla="*/ 363774 h 621524"/>
                  <a:gd name="connsiteX68" fmla="*/ 648782 w 1096265"/>
                  <a:gd name="connsiteY68" fmla="*/ 287319 h 621524"/>
                  <a:gd name="connsiteX69" fmla="*/ 715680 w 1096265"/>
                  <a:gd name="connsiteY69" fmla="*/ 203077 h 621524"/>
                  <a:gd name="connsiteX70" fmla="*/ 729838 w 1096265"/>
                  <a:gd name="connsiteY70" fmla="*/ 191396 h 621524"/>
                  <a:gd name="connsiteX71" fmla="*/ 858503 w 1096265"/>
                  <a:gd name="connsiteY71" fmla="*/ 148921 h 621524"/>
                  <a:gd name="connsiteX72" fmla="*/ 895845 w 1096265"/>
                  <a:gd name="connsiteY72" fmla="*/ 139895 h 621524"/>
                  <a:gd name="connsiteX73" fmla="*/ 190757 w 1096265"/>
                  <a:gd name="connsiteY73" fmla="*/ 14770 h 621524"/>
                  <a:gd name="connsiteX74" fmla="*/ 191421 w 1096265"/>
                  <a:gd name="connsiteY74" fmla="*/ 14770 h 621524"/>
                  <a:gd name="connsiteX75" fmla="*/ 191107 w 1096265"/>
                  <a:gd name="connsiteY75" fmla="*/ 15085 h 621524"/>
                  <a:gd name="connsiteX76" fmla="*/ 192705 w 1096265"/>
                  <a:gd name="connsiteY76" fmla="*/ 16363 h 621524"/>
                  <a:gd name="connsiteX77" fmla="*/ 191999 w 1096265"/>
                  <a:gd name="connsiteY77" fmla="*/ 17069 h 621524"/>
                  <a:gd name="connsiteX78" fmla="*/ 192881 w 1096265"/>
                  <a:gd name="connsiteY78" fmla="*/ 16363 h 621524"/>
                  <a:gd name="connsiteX79" fmla="*/ 241197 w 1096265"/>
                  <a:gd name="connsiteY79" fmla="*/ 43618 h 621524"/>
                  <a:gd name="connsiteX80" fmla="*/ 251462 w 1096265"/>
                  <a:gd name="connsiteY80" fmla="*/ 56360 h 621524"/>
                  <a:gd name="connsiteX81" fmla="*/ 261195 w 1096265"/>
                  <a:gd name="connsiteY81" fmla="*/ 88394 h 621524"/>
                  <a:gd name="connsiteX82" fmla="*/ 270044 w 1096265"/>
                  <a:gd name="connsiteY82" fmla="*/ 105207 h 621524"/>
                  <a:gd name="connsiteX83" fmla="*/ 268452 w 1096265"/>
                  <a:gd name="connsiteY83" fmla="*/ 78837 h 621524"/>
                  <a:gd name="connsiteX84" fmla="*/ 264912 w 1096265"/>
                  <a:gd name="connsiteY84" fmla="*/ 58838 h 621524"/>
                  <a:gd name="connsiteX85" fmla="*/ 270398 w 1096265"/>
                  <a:gd name="connsiteY85" fmla="*/ 53706 h 621524"/>
                  <a:gd name="connsiteX86" fmla="*/ 312520 w 1096265"/>
                  <a:gd name="connsiteY86" fmla="*/ 110516 h 621524"/>
                  <a:gd name="connsiteX87" fmla="*/ 299777 w 1096265"/>
                  <a:gd name="connsiteY87" fmla="*/ 195998 h 621524"/>
                  <a:gd name="connsiteX88" fmla="*/ 299600 w 1096265"/>
                  <a:gd name="connsiteY88" fmla="*/ 203962 h 621524"/>
                  <a:gd name="connsiteX89" fmla="*/ 302786 w 1096265"/>
                  <a:gd name="connsiteY89" fmla="*/ 198475 h 621524"/>
                  <a:gd name="connsiteX90" fmla="*/ 316944 w 1096265"/>
                  <a:gd name="connsiteY90" fmla="*/ 108216 h 621524"/>
                  <a:gd name="connsiteX91" fmla="*/ 307564 w 1096265"/>
                  <a:gd name="connsiteY91" fmla="*/ 66625 h 621524"/>
                  <a:gd name="connsiteX92" fmla="*/ 310396 w 1096265"/>
                  <a:gd name="connsiteY92" fmla="*/ 57599 h 621524"/>
                  <a:gd name="connsiteX93" fmla="*/ 347562 w 1096265"/>
                  <a:gd name="connsiteY93" fmla="*/ 45211 h 621524"/>
                  <a:gd name="connsiteX94" fmla="*/ 375702 w 1096265"/>
                  <a:gd name="connsiteY94" fmla="*/ 58130 h 621524"/>
                  <a:gd name="connsiteX95" fmla="*/ 402780 w 1096265"/>
                  <a:gd name="connsiteY95" fmla="*/ 129630 h 621524"/>
                  <a:gd name="connsiteX96" fmla="*/ 402780 w 1096265"/>
                  <a:gd name="connsiteY96" fmla="*/ 144319 h 621524"/>
                  <a:gd name="connsiteX97" fmla="*/ 397116 w 1096265"/>
                  <a:gd name="connsiteY97" fmla="*/ 151753 h 621524"/>
                  <a:gd name="connsiteX98" fmla="*/ 378003 w 1096265"/>
                  <a:gd name="connsiteY98" fmla="*/ 172990 h 621524"/>
                  <a:gd name="connsiteX99" fmla="*/ 368977 w 1096265"/>
                  <a:gd name="connsiteY99" fmla="*/ 182193 h 621524"/>
                  <a:gd name="connsiteX100" fmla="*/ 346146 w 1096265"/>
                  <a:gd name="connsiteY100" fmla="*/ 203254 h 621524"/>
                  <a:gd name="connsiteX101" fmla="*/ 340483 w 1096265"/>
                  <a:gd name="connsiteY101" fmla="*/ 211926 h 621524"/>
                  <a:gd name="connsiteX102" fmla="*/ 302078 w 1096265"/>
                  <a:gd name="connsiteY102" fmla="*/ 253693 h 621524"/>
                  <a:gd name="connsiteX103" fmla="*/ 299777 w 1096265"/>
                  <a:gd name="connsiteY103" fmla="*/ 257056 h 621524"/>
                  <a:gd name="connsiteX104" fmla="*/ 276593 w 1096265"/>
                  <a:gd name="connsiteY104" fmla="*/ 279178 h 621524"/>
                  <a:gd name="connsiteX105" fmla="*/ 268452 w 1096265"/>
                  <a:gd name="connsiteY105" fmla="*/ 292275 h 621524"/>
                  <a:gd name="connsiteX106" fmla="*/ 255178 w 1096265"/>
                  <a:gd name="connsiteY106" fmla="*/ 311919 h 621524"/>
                  <a:gd name="connsiteX107" fmla="*/ 241728 w 1096265"/>
                  <a:gd name="connsiteY107" fmla="*/ 330502 h 621524"/>
                  <a:gd name="connsiteX108" fmla="*/ 238188 w 1096265"/>
                  <a:gd name="connsiteY108" fmla="*/ 336343 h 621524"/>
                  <a:gd name="connsiteX109" fmla="*/ 215711 w 1096265"/>
                  <a:gd name="connsiteY109" fmla="*/ 362359 h 621524"/>
                  <a:gd name="connsiteX110" fmla="*/ 214827 w 1096265"/>
                  <a:gd name="connsiteY110" fmla="*/ 365544 h 621524"/>
                  <a:gd name="connsiteX111" fmla="*/ 208455 w 1096265"/>
                  <a:gd name="connsiteY111" fmla="*/ 370500 h 621524"/>
                  <a:gd name="connsiteX112" fmla="*/ 206685 w 1096265"/>
                  <a:gd name="connsiteY112" fmla="*/ 363597 h 621524"/>
                  <a:gd name="connsiteX113" fmla="*/ 243320 w 1096265"/>
                  <a:gd name="connsiteY113" fmla="*/ 275992 h 621524"/>
                  <a:gd name="connsiteX114" fmla="*/ 250931 w 1096265"/>
                  <a:gd name="connsiteY114" fmla="*/ 265374 h 621524"/>
                  <a:gd name="connsiteX115" fmla="*/ 251462 w 1096265"/>
                  <a:gd name="connsiteY115" fmla="*/ 259356 h 621524"/>
                  <a:gd name="connsiteX116" fmla="*/ 245621 w 1096265"/>
                  <a:gd name="connsiteY116" fmla="*/ 260064 h 621524"/>
                  <a:gd name="connsiteX117" fmla="*/ 231286 w 1096265"/>
                  <a:gd name="connsiteY117" fmla="*/ 274400 h 621524"/>
                  <a:gd name="connsiteX118" fmla="*/ 194651 w 1096265"/>
                  <a:gd name="connsiteY118" fmla="*/ 351386 h 621524"/>
                  <a:gd name="connsiteX119" fmla="*/ 154122 w 1096265"/>
                  <a:gd name="connsiteY119" fmla="*/ 505359 h 621524"/>
                  <a:gd name="connsiteX120" fmla="*/ 123505 w 1096265"/>
                  <a:gd name="connsiteY120" fmla="*/ 612963 h 621524"/>
                  <a:gd name="connsiteX121" fmla="*/ 104214 w 1096265"/>
                  <a:gd name="connsiteY121" fmla="*/ 620219 h 621524"/>
                  <a:gd name="connsiteX122" fmla="*/ 103506 w 1096265"/>
                  <a:gd name="connsiteY122" fmla="*/ 615441 h 621524"/>
                  <a:gd name="connsiteX123" fmla="*/ 123859 w 1096265"/>
                  <a:gd name="connsiteY123" fmla="*/ 508014 h 621524"/>
                  <a:gd name="connsiteX124" fmla="*/ 137309 w 1096265"/>
                  <a:gd name="connsiteY124" fmla="*/ 319175 h 621524"/>
                  <a:gd name="connsiteX125" fmla="*/ 161024 w 1096265"/>
                  <a:gd name="connsiteY125" fmla="*/ 239535 h 621524"/>
                  <a:gd name="connsiteX126" fmla="*/ 188987 w 1096265"/>
                  <a:gd name="connsiteY126" fmla="*/ 180600 h 621524"/>
                  <a:gd name="connsiteX127" fmla="*/ 203146 w 1096265"/>
                  <a:gd name="connsiteY127" fmla="*/ 40609 h 621524"/>
                  <a:gd name="connsiteX128" fmla="*/ 191996 w 1096265"/>
                  <a:gd name="connsiteY128" fmla="*/ 17071 h 621524"/>
                  <a:gd name="connsiteX129" fmla="*/ 191820 w 1096265"/>
                  <a:gd name="connsiteY129" fmla="*/ 17248 h 621524"/>
                  <a:gd name="connsiteX130" fmla="*/ 190934 w 1096265"/>
                  <a:gd name="connsiteY130" fmla="*/ 14947 h 621524"/>
                  <a:gd name="connsiteX131" fmla="*/ 132464 w 1096265"/>
                  <a:gd name="connsiteY131" fmla="*/ 412 h 621524"/>
                  <a:gd name="connsiteX132" fmla="*/ 163856 w 1096265"/>
                  <a:gd name="connsiteY132" fmla="*/ 788 h 621524"/>
                  <a:gd name="connsiteX133" fmla="*/ 181023 w 1096265"/>
                  <a:gd name="connsiteY133" fmla="*/ 17424 h 621524"/>
                  <a:gd name="connsiteX134" fmla="*/ 178899 w 1096265"/>
                  <a:gd name="connsiteY134" fmla="*/ 103437 h 621524"/>
                  <a:gd name="connsiteX135" fmla="*/ 167219 w 1096265"/>
                  <a:gd name="connsiteY135" fmla="*/ 111401 h 621524"/>
                  <a:gd name="connsiteX136" fmla="*/ 87224 w 1096265"/>
                  <a:gd name="connsiteY136" fmla="*/ 155823 h 621524"/>
                  <a:gd name="connsiteX137" fmla="*/ 62447 w 1096265"/>
                  <a:gd name="connsiteY137" fmla="*/ 168565 h 621524"/>
                  <a:gd name="connsiteX138" fmla="*/ 33068 w 1096265"/>
                  <a:gd name="connsiteY138" fmla="*/ 188033 h 621524"/>
                  <a:gd name="connsiteX139" fmla="*/ 21387 w 1096265"/>
                  <a:gd name="connsiteY139" fmla="*/ 210509 h 621524"/>
                  <a:gd name="connsiteX140" fmla="*/ 1035 w 1096265"/>
                  <a:gd name="connsiteY140" fmla="*/ 236171 h 621524"/>
                  <a:gd name="connsiteX141" fmla="*/ 858 w 1096265"/>
                  <a:gd name="connsiteY141" fmla="*/ 222898 h 621524"/>
                  <a:gd name="connsiteX142" fmla="*/ 10238 w 1096265"/>
                  <a:gd name="connsiteY142" fmla="*/ 165733 h 621524"/>
                  <a:gd name="connsiteX143" fmla="*/ 47934 w 1096265"/>
                  <a:gd name="connsiteY143" fmla="*/ 106976 h 621524"/>
                  <a:gd name="connsiteX144" fmla="*/ 75012 w 1096265"/>
                  <a:gd name="connsiteY144" fmla="*/ 59900 h 621524"/>
                  <a:gd name="connsiteX145" fmla="*/ 78375 w 1096265"/>
                  <a:gd name="connsiteY145" fmla="*/ 32468 h 621524"/>
                  <a:gd name="connsiteX146" fmla="*/ 101736 w 1096265"/>
                  <a:gd name="connsiteY146" fmla="*/ 6275 h 621524"/>
                  <a:gd name="connsiteX147" fmla="*/ 132464 w 1096265"/>
                  <a:gd name="connsiteY147" fmla="*/ 412 h 6215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</a:cxnLst>
                <a:rect l="l" t="t" r="r" b="b"/>
                <a:pathLst>
                  <a:path w="1096265" h="621524">
                    <a:moveTo>
                      <a:pt x="113240" y="460937"/>
                    </a:moveTo>
                    <a:cubicBezTo>
                      <a:pt x="113948" y="461114"/>
                      <a:pt x="114656" y="461291"/>
                      <a:pt x="115187" y="461645"/>
                    </a:cubicBezTo>
                    <a:cubicBezTo>
                      <a:pt x="115187" y="481998"/>
                      <a:pt x="115364" y="502350"/>
                      <a:pt x="115010" y="522703"/>
                    </a:cubicBezTo>
                    <a:cubicBezTo>
                      <a:pt x="114833" y="533322"/>
                      <a:pt x="113063" y="543941"/>
                      <a:pt x="112886" y="554382"/>
                    </a:cubicBezTo>
                    <a:cubicBezTo>
                      <a:pt x="112532" y="577390"/>
                      <a:pt x="101029" y="595265"/>
                      <a:pt x="87224" y="612078"/>
                    </a:cubicBezTo>
                    <a:cubicBezTo>
                      <a:pt x="82976" y="617387"/>
                      <a:pt x="67579" y="616856"/>
                      <a:pt x="62092" y="612255"/>
                    </a:cubicBezTo>
                    <a:cubicBezTo>
                      <a:pt x="60145" y="610485"/>
                      <a:pt x="60676" y="608715"/>
                      <a:pt x="61738" y="607299"/>
                    </a:cubicBezTo>
                    <a:cubicBezTo>
                      <a:pt x="82799" y="573850"/>
                      <a:pt x="84746" y="534561"/>
                      <a:pt x="96250" y="498103"/>
                    </a:cubicBezTo>
                    <a:cubicBezTo>
                      <a:pt x="100321" y="484829"/>
                      <a:pt x="105099" y="472087"/>
                      <a:pt x="113240" y="460937"/>
                    </a:cubicBezTo>
                    <a:close/>
                    <a:moveTo>
                      <a:pt x="884164" y="227323"/>
                    </a:moveTo>
                    <a:cubicBezTo>
                      <a:pt x="873722" y="237765"/>
                      <a:pt x="863811" y="248738"/>
                      <a:pt x="852662" y="258294"/>
                    </a:cubicBezTo>
                    <a:cubicBezTo>
                      <a:pt x="824522" y="282364"/>
                      <a:pt x="798152" y="308203"/>
                      <a:pt x="771959" y="334396"/>
                    </a:cubicBezTo>
                    <a:cubicBezTo>
                      <a:pt x="723112" y="383419"/>
                      <a:pt x="669665" y="426248"/>
                      <a:pt x="608784" y="459697"/>
                    </a:cubicBezTo>
                    <a:cubicBezTo>
                      <a:pt x="594271" y="467663"/>
                      <a:pt x="580113" y="476511"/>
                      <a:pt x="564716" y="482883"/>
                    </a:cubicBezTo>
                    <a:cubicBezTo>
                      <a:pt x="556574" y="486245"/>
                      <a:pt x="548433" y="488723"/>
                      <a:pt x="539407" y="488546"/>
                    </a:cubicBezTo>
                    <a:cubicBezTo>
                      <a:pt x="539761" y="485184"/>
                      <a:pt x="542593" y="484830"/>
                      <a:pt x="544540" y="483768"/>
                    </a:cubicBezTo>
                    <a:cubicBezTo>
                      <a:pt x="607722" y="446247"/>
                      <a:pt x="669134" y="405896"/>
                      <a:pt x="728245" y="362182"/>
                    </a:cubicBezTo>
                    <a:cubicBezTo>
                      <a:pt x="741164" y="352625"/>
                      <a:pt x="752668" y="341298"/>
                      <a:pt x="763818" y="329794"/>
                    </a:cubicBezTo>
                    <a:cubicBezTo>
                      <a:pt x="767357" y="326078"/>
                      <a:pt x="770366" y="322184"/>
                      <a:pt x="770366" y="316521"/>
                    </a:cubicBezTo>
                    <a:cubicBezTo>
                      <a:pt x="766827" y="315990"/>
                      <a:pt x="765765" y="318114"/>
                      <a:pt x="764349" y="319706"/>
                    </a:cubicBezTo>
                    <a:cubicBezTo>
                      <a:pt x="727714" y="358288"/>
                      <a:pt x="684885" y="388729"/>
                      <a:pt x="639401" y="415983"/>
                    </a:cubicBezTo>
                    <a:cubicBezTo>
                      <a:pt x="601350" y="438814"/>
                      <a:pt x="562946" y="460936"/>
                      <a:pt x="526311" y="485891"/>
                    </a:cubicBezTo>
                    <a:cubicBezTo>
                      <a:pt x="522063" y="488723"/>
                      <a:pt x="517285" y="489431"/>
                      <a:pt x="512329" y="489608"/>
                    </a:cubicBezTo>
                    <a:cubicBezTo>
                      <a:pt x="481358" y="489962"/>
                      <a:pt x="451448" y="494917"/>
                      <a:pt x="421539" y="503412"/>
                    </a:cubicBezTo>
                    <a:cubicBezTo>
                      <a:pt x="396584" y="510492"/>
                      <a:pt x="372338" y="518987"/>
                      <a:pt x="349154" y="530667"/>
                    </a:cubicBezTo>
                    <a:cubicBezTo>
                      <a:pt x="344729" y="532791"/>
                      <a:pt x="340128" y="534384"/>
                      <a:pt x="335349" y="535800"/>
                    </a:cubicBezTo>
                    <a:cubicBezTo>
                      <a:pt x="308094" y="543410"/>
                      <a:pt x="283494" y="556506"/>
                      <a:pt x="258894" y="569957"/>
                    </a:cubicBezTo>
                    <a:cubicBezTo>
                      <a:pt x="246505" y="576859"/>
                      <a:pt x="234470" y="583407"/>
                      <a:pt x="221020" y="587124"/>
                    </a:cubicBezTo>
                    <a:cubicBezTo>
                      <a:pt x="233055" y="576151"/>
                      <a:pt x="244912" y="565001"/>
                      <a:pt x="259248" y="557391"/>
                    </a:cubicBezTo>
                    <a:cubicBezTo>
                      <a:pt x="277123" y="548011"/>
                      <a:pt x="293582" y="536508"/>
                      <a:pt x="310749" y="525889"/>
                    </a:cubicBezTo>
                    <a:cubicBezTo>
                      <a:pt x="330394" y="513677"/>
                      <a:pt x="350570" y="502704"/>
                      <a:pt x="371276" y="492440"/>
                    </a:cubicBezTo>
                    <a:cubicBezTo>
                      <a:pt x="447909" y="454034"/>
                      <a:pt x="524718" y="416160"/>
                      <a:pt x="601704" y="378110"/>
                    </a:cubicBezTo>
                    <a:cubicBezTo>
                      <a:pt x="645772" y="356341"/>
                      <a:pt x="687717" y="331210"/>
                      <a:pt x="726652" y="301124"/>
                    </a:cubicBezTo>
                    <a:cubicBezTo>
                      <a:pt x="747005" y="285372"/>
                      <a:pt x="769304" y="273515"/>
                      <a:pt x="793020" y="262896"/>
                    </a:cubicBezTo>
                    <a:cubicBezTo>
                      <a:pt x="811956" y="254401"/>
                      <a:pt x="830893" y="246437"/>
                      <a:pt x="850538" y="240243"/>
                    </a:cubicBezTo>
                    <a:cubicBezTo>
                      <a:pt x="858148" y="237942"/>
                      <a:pt x="865050" y="234225"/>
                      <a:pt x="871775" y="229978"/>
                    </a:cubicBezTo>
                    <a:cubicBezTo>
                      <a:pt x="875138" y="227854"/>
                      <a:pt x="878678" y="225907"/>
                      <a:pt x="884164" y="227323"/>
                    </a:cubicBezTo>
                    <a:close/>
                    <a:moveTo>
                      <a:pt x="1048932" y="209625"/>
                    </a:moveTo>
                    <a:cubicBezTo>
                      <a:pt x="1058666" y="211218"/>
                      <a:pt x="1066807" y="213342"/>
                      <a:pt x="1074595" y="216704"/>
                    </a:cubicBezTo>
                    <a:cubicBezTo>
                      <a:pt x="1088577" y="222545"/>
                      <a:pt x="1097956" y="239358"/>
                      <a:pt x="1096010" y="254578"/>
                    </a:cubicBezTo>
                    <a:cubicBezTo>
                      <a:pt x="1095479" y="258117"/>
                      <a:pt x="1094948" y="262542"/>
                      <a:pt x="1091054" y="263073"/>
                    </a:cubicBezTo>
                    <a:cubicBezTo>
                      <a:pt x="1086984" y="263604"/>
                      <a:pt x="1086453" y="259002"/>
                      <a:pt x="1085568" y="256171"/>
                    </a:cubicBezTo>
                    <a:cubicBezTo>
                      <a:pt x="1080789" y="240419"/>
                      <a:pt x="1067869" y="231040"/>
                      <a:pt x="1056719" y="220421"/>
                    </a:cubicBezTo>
                    <a:cubicBezTo>
                      <a:pt x="1053888" y="217412"/>
                      <a:pt x="1050525" y="214934"/>
                      <a:pt x="1048932" y="209625"/>
                    </a:cubicBezTo>
                    <a:close/>
                    <a:moveTo>
                      <a:pt x="895845" y="139895"/>
                    </a:moveTo>
                    <a:cubicBezTo>
                      <a:pt x="911597" y="136709"/>
                      <a:pt x="925224" y="141488"/>
                      <a:pt x="938320" y="152283"/>
                    </a:cubicBezTo>
                    <a:cubicBezTo>
                      <a:pt x="929825" y="155823"/>
                      <a:pt x="922038" y="156000"/>
                      <a:pt x="914428" y="156708"/>
                    </a:cubicBezTo>
                    <a:cubicBezTo>
                      <a:pt x="889828" y="159186"/>
                      <a:pt x="866467" y="165380"/>
                      <a:pt x="843813" y="175468"/>
                    </a:cubicBezTo>
                    <a:cubicBezTo>
                      <a:pt x="824345" y="184140"/>
                      <a:pt x="805055" y="192458"/>
                      <a:pt x="787357" y="204316"/>
                    </a:cubicBezTo>
                    <a:cubicBezTo>
                      <a:pt x="786118" y="205378"/>
                      <a:pt x="785056" y="206616"/>
                      <a:pt x="783817" y="207501"/>
                    </a:cubicBezTo>
                    <a:cubicBezTo>
                      <a:pt x="789480" y="207147"/>
                      <a:pt x="794613" y="205024"/>
                      <a:pt x="798860" y="201661"/>
                    </a:cubicBezTo>
                    <a:cubicBezTo>
                      <a:pt x="814435" y="189449"/>
                      <a:pt x="833371" y="184848"/>
                      <a:pt x="851600" y="178831"/>
                    </a:cubicBezTo>
                    <a:cubicBezTo>
                      <a:pt x="859564" y="176176"/>
                      <a:pt x="868059" y="174760"/>
                      <a:pt x="875847" y="171928"/>
                    </a:cubicBezTo>
                    <a:cubicBezTo>
                      <a:pt x="898146" y="164141"/>
                      <a:pt x="920622" y="158832"/>
                      <a:pt x="944515" y="161840"/>
                    </a:cubicBezTo>
                    <a:cubicBezTo>
                      <a:pt x="951948" y="162725"/>
                      <a:pt x="958673" y="160071"/>
                      <a:pt x="965752" y="157239"/>
                    </a:cubicBezTo>
                    <a:cubicBezTo>
                      <a:pt x="984158" y="150160"/>
                      <a:pt x="1003095" y="146974"/>
                      <a:pt x="1021324" y="158301"/>
                    </a:cubicBezTo>
                    <a:cubicBezTo>
                      <a:pt x="1029642" y="163433"/>
                      <a:pt x="1034066" y="171397"/>
                      <a:pt x="1035482" y="181131"/>
                    </a:cubicBezTo>
                    <a:cubicBezTo>
                      <a:pt x="1036544" y="187503"/>
                      <a:pt x="1037429" y="194051"/>
                      <a:pt x="1039022" y="200422"/>
                    </a:cubicBezTo>
                    <a:cubicBezTo>
                      <a:pt x="1040261" y="205555"/>
                      <a:pt x="1039376" y="206262"/>
                      <a:pt x="1034066" y="205201"/>
                    </a:cubicBezTo>
                    <a:cubicBezTo>
                      <a:pt x="986813" y="195998"/>
                      <a:pt x="939736" y="193874"/>
                      <a:pt x="893014" y="207855"/>
                    </a:cubicBezTo>
                    <a:cubicBezTo>
                      <a:pt x="874077" y="213519"/>
                      <a:pt x="856910" y="223076"/>
                      <a:pt x="839920" y="232809"/>
                    </a:cubicBezTo>
                    <a:cubicBezTo>
                      <a:pt x="824522" y="241658"/>
                      <a:pt x="808771" y="249446"/>
                      <a:pt x="792312" y="256171"/>
                    </a:cubicBezTo>
                    <a:cubicBezTo>
                      <a:pt x="773552" y="263604"/>
                      <a:pt x="756031" y="273515"/>
                      <a:pt x="740103" y="286080"/>
                    </a:cubicBezTo>
                    <a:cubicBezTo>
                      <a:pt x="720812" y="301301"/>
                      <a:pt x="700106" y="314220"/>
                      <a:pt x="679399" y="327494"/>
                    </a:cubicBezTo>
                    <a:cubicBezTo>
                      <a:pt x="656215" y="342360"/>
                      <a:pt x="630553" y="352271"/>
                      <a:pt x="604360" y="360766"/>
                    </a:cubicBezTo>
                    <a:cubicBezTo>
                      <a:pt x="597104" y="363067"/>
                      <a:pt x="590024" y="365721"/>
                      <a:pt x="582768" y="368199"/>
                    </a:cubicBezTo>
                    <a:cubicBezTo>
                      <a:pt x="580998" y="368730"/>
                      <a:pt x="578875" y="370146"/>
                      <a:pt x="577636" y="367845"/>
                    </a:cubicBezTo>
                    <a:cubicBezTo>
                      <a:pt x="576751" y="366252"/>
                      <a:pt x="578344" y="364659"/>
                      <a:pt x="579582" y="363774"/>
                    </a:cubicBezTo>
                    <a:cubicBezTo>
                      <a:pt x="607899" y="343068"/>
                      <a:pt x="626305" y="313335"/>
                      <a:pt x="648782" y="287319"/>
                    </a:cubicBezTo>
                    <a:cubicBezTo>
                      <a:pt x="672320" y="260241"/>
                      <a:pt x="696389" y="233517"/>
                      <a:pt x="715680" y="203077"/>
                    </a:cubicBezTo>
                    <a:cubicBezTo>
                      <a:pt x="719043" y="197590"/>
                      <a:pt x="723644" y="193166"/>
                      <a:pt x="729838" y="191396"/>
                    </a:cubicBezTo>
                    <a:cubicBezTo>
                      <a:pt x="773198" y="178831"/>
                      <a:pt x="814789" y="160778"/>
                      <a:pt x="858503" y="148921"/>
                    </a:cubicBezTo>
                    <a:cubicBezTo>
                      <a:pt x="870891" y="145558"/>
                      <a:pt x="883280" y="142549"/>
                      <a:pt x="895845" y="139895"/>
                    </a:cubicBezTo>
                    <a:close/>
                    <a:moveTo>
                      <a:pt x="190757" y="14770"/>
                    </a:moveTo>
                    <a:lnTo>
                      <a:pt x="191421" y="14770"/>
                    </a:lnTo>
                    <a:lnTo>
                      <a:pt x="191107" y="15085"/>
                    </a:lnTo>
                    <a:lnTo>
                      <a:pt x="192705" y="16363"/>
                    </a:lnTo>
                    <a:lnTo>
                      <a:pt x="191999" y="17069"/>
                    </a:lnTo>
                    <a:lnTo>
                      <a:pt x="192881" y="16363"/>
                    </a:lnTo>
                    <a:cubicBezTo>
                      <a:pt x="208986" y="25566"/>
                      <a:pt x="224914" y="34946"/>
                      <a:pt x="241197" y="43618"/>
                    </a:cubicBezTo>
                    <a:cubicBezTo>
                      <a:pt x="246683" y="46627"/>
                      <a:pt x="249869" y="50343"/>
                      <a:pt x="251462" y="56360"/>
                    </a:cubicBezTo>
                    <a:cubicBezTo>
                      <a:pt x="254470" y="67156"/>
                      <a:pt x="257833" y="77775"/>
                      <a:pt x="261195" y="88394"/>
                    </a:cubicBezTo>
                    <a:cubicBezTo>
                      <a:pt x="262965" y="94057"/>
                      <a:pt x="264912" y="99720"/>
                      <a:pt x="270044" y="105207"/>
                    </a:cubicBezTo>
                    <a:cubicBezTo>
                      <a:pt x="271991" y="95473"/>
                      <a:pt x="269337" y="87155"/>
                      <a:pt x="268452" y="78837"/>
                    </a:cubicBezTo>
                    <a:cubicBezTo>
                      <a:pt x="267744" y="72112"/>
                      <a:pt x="265974" y="65386"/>
                      <a:pt x="264912" y="58838"/>
                    </a:cubicBezTo>
                    <a:cubicBezTo>
                      <a:pt x="264204" y="54414"/>
                      <a:pt x="265974" y="52998"/>
                      <a:pt x="270398" y="53706"/>
                    </a:cubicBezTo>
                    <a:cubicBezTo>
                      <a:pt x="291636" y="57422"/>
                      <a:pt x="315175" y="88571"/>
                      <a:pt x="312520" y="110516"/>
                    </a:cubicBezTo>
                    <a:cubicBezTo>
                      <a:pt x="308980" y="139187"/>
                      <a:pt x="302786" y="167327"/>
                      <a:pt x="299777" y="195998"/>
                    </a:cubicBezTo>
                    <a:cubicBezTo>
                      <a:pt x="299600" y="198652"/>
                      <a:pt x="298538" y="201130"/>
                      <a:pt x="299600" y="203962"/>
                    </a:cubicBezTo>
                    <a:cubicBezTo>
                      <a:pt x="302786" y="203077"/>
                      <a:pt x="302609" y="200422"/>
                      <a:pt x="302786" y="198475"/>
                    </a:cubicBezTo>
                    <a:cubicBezTo>
                      <a:pt x="305264" y="168035"/>
                      <a:pt x="311812" y="138302"/>
                      <a:pt x="316944" y="108216"/>
                    </a:cubicBezTo>
                    <a:cubicBezTo>
                      <a:pt x="319599" y="92818"/>
                      <a:pt x="316944" y="79014"/>
                      <a:pt x="307564" y="66625"/>
                    </a:cubicBezTo>
                    <a:cubicBezTo>
                      <a:pt x="303848" y="61847"/>
                      <a:pt x="304379" y="59369"/>
                      <a:pt x="310396" y="57599"/>
                    </a:cubicBezTo>
                    <a:cubicBezTo>
                      <a:pt x="322962" y="54060"/>
                      <a:pt x="334465" y="47334"/>
                      <a:pt x="347562" y="45211"/>
                    </a:cubicBezTo>
                    <a:cubicBezTo>
                      <a:pt x="360482" y="43087"/>
                      <a:pt x="369331" y="46627"/>
                      <a:pt x="375702" y="58130"/>
                    </a:cubicBezTo>
                    <a:cubicBezTo>
                      <a:pt x="388090" y="80607"/>
                      <a:pt x="396408" y="104853"/>
                      <a:pt x="402780" y="129630"/>
                    </a:cubicBezTo>
                    <a:cubicBezTo>
                      <a:pt x="404019" y="134409"/>
                      <a:pt x="403665" y="139364"/>
                      <a:pt x="402780" y="144319"/>
                    </a:cubicBezTo>
                    <a:cubicBezTo>
                      <a:pt x="402072" y="147682"/>
                      <a:pt x="400833" y="150868"/>
                      <a:pt x="397116" y="151753"/>
                    </a:cubicBezTo>
                    <a:cubicBezTo>
                      <a:pt x="385790" y="154584"/>
                      <a:pt x="380657" y="162902"/>
                      <a:pt x="378003" y="172990"/>
                    </a:cubicBezTo>
                    <a:cubicBezTo>
                      <a:pt x="376587" y="177946"/>
                      <a:pt x="374109" y="180600"/>
                      <a:pt x="368977" y="182193"/>
                    </a:cubicBezTo>
                    <a:cubicBezTo>
                      <a:pt x="358535" y="185733"/>
                      <a:pt x="351987" y="194228"/>
                      <a:pt x="346146" y="203254"/>
                    </a:cubicBezTo>
                    <a:cubicBezTo>
                      <a:pt x="344199" y="206262"/>
                      <a:pt x="343668" y="209979"/>
                      <a:pt x="340483" y="211926"/>
                    </a:cubicBezTo>
                    <a:cubicBezTo>
                      <a:pt x="323847" y="222368"/>
                      <a:pt x="316236" y="240950"/>
                      <a:pt x="302078" y="253693"/>
                    </a:cubicBezTo>
                    <a:cubicBezTo>
                      <a:pt x="301016" y="254578"/>
                      <a:pt x="300131" y="255817"/>
                      <a:pt x="299777" y="257056"/>
                    </a:cubicBezTo>
                    <a:cubicBezTo>
                      <a:pt x="296238" y="268736"/>
                      <a:pt x="289335" y="276523"/>
                      <a:pt x="276593" y="279178"/>
                    </a:cubicBezTo>
                    <a:cubicBezTo>
                      <a:pt x="270752" y="280417"/>
                      <a:pt x="268983" y="286611"/>
                      <a:pt x="268452" y="292275"/>
                    </a:cubicBezTo>
                    <a:cubicBezTo>
                      <a:pt x="267567" y="301301"/>
                      <a:pt x="264381" y="307849"/>
                      <a:pt x="255178" y="311919"/>
                    </a:cubicBezTo>
                    <a:cubicBezTo>
                      <a:pt x="247922" y="315105"/>
                      <a:pt x="243497" y="322361"/>
                      <a:pt x="241728" y="330502"/>
                    </a:cubicBezTo>
                    <a:cubicBezTo>
                      <a:pt x="241197" y="332980"/>
                      <a:pt x="241020" y="335635"/>
                      <a:pt x="238188" y="336343"/>
                    </a:cubicBezTo>
                    <a:cubicBezTo>
                      <a:pt x="224560" y="339705"/>
                      <a:pt x="220844" y="351740"/>
                      <a:pt x="215711" y="362359"/>
                    </a:cubicBezTo>
                    <a:cubicBezTo>
                      <a:pt x="215180" y="363243"/>
                      <a:pt x="215180" y="364482"/>
                      <a:pt x="214827" y="365544"/>
                    </a:cubicBezTo>
                    <a:cubicBezTo>
                      <a:pt x="213765" y="368553"/>
                      <a:pt x="212172" y="371385"/>
                      <a:pt x="208455" y="370500"/>
                    </a:cubicBezTo>
                    <a:cubicBezTo>
                      <a:pt x="204562" y="369438"/>
                      <a:pt x="206331" y="366075"/>
                      <a:pt x="206685" y="363597"/>
                    </a:cubicBezTo>
                    <a:cubicBezTo>
                      <a:pt x="209871" y="330679"/>
                      <a:pt x="223145" y="301831"/>
                      <a:pt x="243320" y="275992"/>
                    </a:cubicBezTo>
                    <a:cubicBezTo>
                      <a:pt x="245975" y="272630"/>
                      <a:pt x="248453" y="268913"/>
                      <a:pt x="250931" y="265374"/>
                    </a:cubicBezTo>
                    <a:cubicBezTo>
                      <a:pt x="251992" y="263604"/>
                      <a:pt x="253408" y="261480"/>
                      <a:pt x="251462" y="259356"/>
                    </a:cubicBezTo>
                    <a:cubicBezTo>
                      <a:pt x="249515" y="257410"/>
                      <a:pt x="247391" y="258825"/>
                      <a:pt x="245621" y="260064"/>
                    </a:cubicBezTo>
                    <a:cubicBezTo>
                      <a:pt x="239781" y="263781"/>
                      <a:pt x="235179" y="268736"/>
                      <a:pt x="231286" y="274400"/>
                    </a:cubicBezTo>
                    <a:cubicBezTo>
                      <a:pt x="214650" y="297938"/>
                      <a:pt x="201730" y="323246"/>
                      <a:pt x="194651" y="351386"/>
                    </a:cubicBezTo>
                    <a:cubicBezTo>
                      <a:pt x="181554" y="402887"/>
                      <a:pt x="167219" y="453857"/>
                      <a:pt x="154122" y="505359"/>
                    </a:cubicBezTo>
                    <a:cubicBezTo>
                      <a:pt x="144919" y="541463"/>
                      <a:pt x="133947" y="577036"/>
                      <a:pt x="123505" y="612963"/>
                    </a:cubicBezTo>
                    <a:cubicBezTo>
                      <a:pt x="121558" y="619688"/>
                      <a:pt x="110408" y="623759"/>
                      <a:pt x="104214" y="620219"/>
                    </a:cubicBezTo>
                    <a:cubicBezTo>
                      <a:pt x="101736" y="618803"/>
                      <a:pt x="102621" y="617034"/>
                      <a:pt x="103506" y="615441"/>
                    </a:cubicBezTo>
                    <a:cubicBezTo>
                      <a:pt x="121204" y="581638"/>
                      <a:pt x="121558" y="544649"/>
                      <a:pt x="123859" y="508014"/>
                    </a:cubicBezTo>
                    <a:cubicBezTo>
                      <a:pt x="128106" y="445008"/>
                      <a:pt x="130584" y="382003"/>
                      <a:pt x="137309" y="319175"/>
                    </a:cubicBezTo>
                    <a:cubicBezTo>
                      <a:pt x="140318" y="291390"/>
                      <a:pt x="150937" y="265551"/>
                      <a:pt x="161024" y="239535"/>
                    </a:cubicBezTo>
                    <a:cubicBezTo>
                      <a:pt x="168989" y="219182"/>
                      <a:pt x="179253" y="200068"/>
                      <a:pt x="188987" y="180600"/>
                    </a:cubicBezTo>
                    <a:cubicBezTo>
                      <a:pt x="211287" y="135824"/>
                      <a:pt x="213942" y="88925"/>
                      <a:pt x="203146" y="40609"/>
                    </a:cubicBezTo>
                    <a:lnTo>
                      <a:pt x="191996" y="17071"/>
                    </a:lnTo>
                    <a:lnTo>
                      <a:pt x="191820" y="17248"/>
                    </a:lnTo>
                    <a:lnTo>
                      <a:pt x="190934" y="14947"/>
                    </a:lnTo>
                    <a:close/>
                    <a:moveTo>
                      <a:pt x="132464" y="412"/>
                    </a:moveTo>
                    <a:cubicBezTo>
                      <a:pt x="142840" y="-318"/>
                      <a:pt x="153326" y="-8"/>
                      <a:pt x="163856" y="788"/>
                    </a:cubicBezTo>
                    <a:cubicBezTo>
                      <a:pt x="174298" y="1496"/>
                      <a:pt x="177484" y="10522"/>
                      <a:pt x="181023" y="17424"/>
                    </a:cubicBezTo>
                    <a:cubicBezTo>
                      <a:pt x="195181" y="46272"/>
                      <a:pt x="196774" y="75297"/>
                      <a:pt x="178899" y="103437"/>
                    </a:cubicBezTo>
                    <a:cubicBezTo>
                      <a:pt x="176068" y="107861"/>
                      <a:pt x="172528" y="111047"/>
                      <a:pt x="167219" y="111401"/>
                    </a:cubicBezTo>
                    <a:cubicBezTo>
                      <a:pt x="133062" y="112816"/>
                      <a:pt x="109700" y="133346"/>
                      <a:pt x="87224" y="155823"/>
                    </a:cubicBezTo>
                    <a:cubicBezTo>
                      <a:pt x="80322" y="162902"/>
                      <a:pt x="71827" y="167503"/>
                      <a:pt x="62447" y="168565"/>
                    </a:cubicBezTo>
                    <a:cubicBezTo>
                      <a:pt x="48996" y="170158"/>
                      <a:pt x="39970" y="176706"/>
                      <a:pt x="33068" y="188033"/>
                    </a:cubicBezTo>
                    <a:cubicBezTo>
                      <a:pt x="28643" y="195289"/>
                      <a:pt x="24750" y="202722"/>
                      <a:pt x="21387" y="210509"/>
                    </a:cubicBezTo>
                    <a:cubicBezTo>
                      <a:pt x="17140" y="220420"/>
                      <a:pt x="9530" y="227853"/>
                      <a:pt x="1035" y="236171"/>
                    </a:cubicBezTo>
                    <a:cubicBezTo>
                      <a:pt x="-735" y="230685"/>
                      <a:pt x="150" y="226792"/>
                      <a:pt x="858" y="222898"/>
                    </a:cubicBezTo>
                    <a:cubicBezTo>
                      <a:pt x="4574" y="203961"/>
                      <a:pt x="8114" y="185024"/>
                      <a:pt x="10238" y="165733"/>
                    </a:cubicBezTo>
                    <a:cubicBezTo>
                      <a:pt x="12892" y="140248"/>
                      <a:pt x="25458" y="120604"/>
                      <a:pt x="47934" y="106976"/>
                    </a:cubicBezTo>
                    <a:cubicBezTo>
                      <a:pt x="65101" y="96534"/>
                      <a:pt x="75189" y="80783"/>
                      <a:pt x="75012" y="59900"/>
                    </a:cubicBezTo>
                    <a:cubicBezTo>
                      <a:pt x="75012" y="50697"/>
                      <a:pt x="76251" y="41494"/>
                      <a:pt x="78375" y="32468"/>
                    </a:cubicBezTo>
                    <a:cubicBezTo>
                      <a:pt x="81384" y="19548"/>
                      <a:pt x="89171" y="10522"/>
                      <a:pt x="101736" y="6275"/>
                    </a:cubicBezTo>
                    <a:cubicBezTo>
                      <a:pt x="111824" y="2912"/>
                      <a:pt x="122089" y="1142"/>
                      <a:pt x="132464" y="412"/>
                    </a:cubicBezTo>
                    <a:close/>
                  </a:path>
                </a:pathLst>
              </a:custGeom>
              <a:solidFill>
                <a:srgbClr val="57B877"/>
              </a:solidFill>
              <a:ln w="28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</p:grpSp>
      </p:grpSp>
      <p:grpSp>
        <p:nvGrpSpPr>
          <p:cNvPr id="126" name="Graphic 2">
            <a:extLst>
              <a:ext uri="{FF2B5EF4-FFF2-40B4-BE49-F238E27FC236}">
                <a16:creationId xmlns:a16="http://schemas.microsoft.com/office/drawing/2014/main" id="{50E85BE7-CD4A-4021-AA0D-1BD5D525E50F}"/>
              </a:ext>
            </a:extLst>
          </p:cNvPr>
          <p:cNvGrpSpPr/>
          <p:nvPr/>
        </p:nvGrpSpPr>
        <p:grpSpPr>
          <a:xfrm rot="19284900">
            <a:off x="9575348" y="792465"/>
            <a:ext cx="831660" cy="2116451"/>
            <a:chOff x="8225681" y="914515"/>
            <a:chExt cx="503291" cy="1280800"/>
          </a:xfrm>
          <a:solidFill>
            <a:schemeClr val="accent1">
              <a:lumMod val="75000"/>
            </a:schemeClr>
          </a:solidFill>
        </p:grpSpPr>
        <p:sp>
          <p:nvSpPr>
            <p:cNvPr id="127" name="Freeform: Shape 19">
              <a:extLst>
                <a:ext uri="{FF2B5EF4-FFF2-40B4-BE49-F238E27FC236}">
                  <a16:creationId xmlns:a16="http://schemas.microsoft.com/office/drawing/2014/main" id="{109D61B8-B268-4484-BE08-9C77DACB51FB}"/>
                </a:ext>
              </a:extLst>
            </p:cNvPr>
            <p:cNvSpPr/>
            <p:nvPr/>
          </p:nvSpPr>
          <p:spPr>
            <a:xfrm>
              <a:off x="8267148" y="1217493"/>
              <a:ext cx="229073" cy="916290"/>
            </a:xfrm>
            <a:custGeom>
              <a:avLst/>
              <a:gdLst>
                <a:gd name="connsiteX0" fmla="*/ 78587 w 229072"/>
                <a:gd name="connsiteY0" fmla="*/ 318361 h 916290"/>
                <a:gd name="connsiteX1" fmla="*/ 112363 w 229072"/>
                <a:gd name="connsiteY1" fmla="*/ 329731 h 916290"/>
                <a:gd name="connsiteX2" fmla="*/ 144132 w 229072"/>
                <a:gd name="connsiteY2" fmla="*/ 349796 h 916290"/>
                <a:gd name="connsiteX3" fmla="*/ 158010 w 229072"/>
                <a:gd name="connsiteY3" fmla="*/ 372703 h 916290"/>
                <a:gd name="connsiteX4" fmla="*/ 145637 w 229072"/>
                <a:gd name="connsiteY4" fmla="*/ 332741 h 916290"/>
                <a:gd name="connsiteX5" fmla="*/ 141958 w 229072"/>
                <a:gd name="connsiteY5" fmla="*/ 331904 h 916290"/>
                <a:gd name="connsiteX6" fmla="*/ 99655 w 229072"/>
                <a:gd name="connsiteY6" fmla="*/ 320534 h 916290"/>
                <a:gd name="connsiteX7" fmla="*/ 65879 w 229072"/>
                <a:gd name="connsiteY7" fmla="*/ 290437 h 916290"/>
                <a:gd name="connsiteX8" fmla="*/ 58188 w 229072"/>
                <a:gd name="connsiteY8" fmla="*/ 256327 h 916290"/>
                <a:gd name="connsiteX9" fmla="*/ 94137 w 229072"/>
                <a:gd name="connsiteY9" fmla="*/ 267697 h 916290"/>
                <a:gd name="connsiteX10" fmla="*/ 124067 w 229072"/>
                <a:gd name="connsiteY10" fmla="*/ 286926 h 916290"/>
                <a:gd name="connsiteX11" fmla="*/ 138781 w 229072"/>
                <a:gd name="connsiteY11" fmla="*/ 311171 h 916290"/>
                <a:gd name="connsiteX12" fmla="*/ 137778 w 229072"/>
                <a:gd name="connsiteY12" fmla="*/ 306656 h 916290"/>
                <a:gd name="connsiteX13" fmla="*/ 130421 w 229072"/>
                <a:gd name="connsiteY13" fmla="*/ 282411 h 916290"/>
                <a:gd name="connsiteX14" fmla="*/ 116877 w 229072"/>
                <a:gd name="connsiteY14" fmla="*/ 268366 h 916290"/>
                <a:gd name="connsiteX15" fmla="*/ 81931 w 229072"/>
                <a:gd name="connsiteY15" fmla="*/ 259839 h 916290"/>
                <a:gd name="connsiteX16" fmla="*/ 46483 w 229072"/>
                <a:gd name="connsiteY16" fmla="*/ 227902 h 916290"/>
                <a:gd name="connsiteX17" fmla="*/ 39628 w 229072"/>
                <a:gd name="connsiteY17" fmla="*/ 198808 h 916290"/>
                <a:gd name="connsiteX18" fmla="*/ 39628 w 229072"/>
                <a:gd name="connsiteY18" fmla="*/ 194126 h 916290"/>
                <a:gd name="connsiteX19" fmla="*/ 71732 w 229072"/>
                <a:gd name="connsiteY19" fmla="*/ 206165 h 916290"/>
                <a:gd name="connsiteX20" fmla="*/ 108015 w 229072"/>
                <a:gd name="connsiteY20" fmla="*/ 229909 h 916290"/>
                <a:gd name="connsiteX21" fmla="*/ 118716 w 229072"/>
                <a:gd name="connsiteY21" fmla="*/ 246295 h 916290"/>
                <a:gd name="connsiteX22" fmla="*/ 108015 w 229072"/>
                <a:gd name="connsiteY22" fmla="*/ 213355 h 916290"/>
                <a:gd name="connsiteX23" fmla="*/ 104671 w 229072"/>
                <a:gd name="connsiteY23" fmla="*/ 210847 h 916290"/>
                <a:gd name="connsiteX24" fmla="*/ 66883 w 229072"/>
                <a:gd name="connsiteY24" fmla="*/ 200146 h 916290"/>
                <a:gd name="connsiteX25" fmla="*/ 25583 w 229072"/>
                <a:gd name="connsiteY25" fmla="*/ 162357 h 916290"/>
                <a:gd name="connsiteX26" fmla="*/ 20399 w 229072"/>
                <a:gd name="connsiteY26" fmla="*/ 139283 h 916290"/>
                <a:gd name="connsiteX27" fmla="*/ 19730 w 229072"/>
                <a:gd name="connsiteY27" fmla="*/ 132762 h 916290"/>
                <a:gd name="connsiteX28" fmla="*/ 49326 w 229072"/>
                <a:gd name="connsiteY28" fmla="*/ 144801 h 916290"/>
                <a:gd name="connsiteX29" fmla="*/ 88787 w 229072"/>
                <a:gd name="connsiteY29" fmla="*/ 169380 h 916290"/>
                <a:gd name="connsiteX30" fmla="*/ 98986 w 229072"/>
                <a:gd name="connsiteY30" fmla="*/ 185766 h 916290"/>
                <a:gd name="connsiteX31" fmla="*/ 88954 w 229072"/>
                <a:gd name="connsiteY31" fmla="*/ 156171 h 916290"/>
                <a:gd name="connsiteX32" fmla="*/ 83938 w 229072"/>
                <a:gd name="connsiteY32" fmla="*/ 152325 h 916290"/>
                <a:gd name="connsiteX33" fmla="*/ 52336 w 229072"/>
                <a:gd name="connsiteY33" fmla="*/ 139784 h 916290"/>
                <a:gd name="connsiteX34" fmla="*/ 5685 w 229072"/>
                <a:gd name="connsiteY34" fmla="*/ 98986 h 916290"/>
                <a:gd name="connsiteX35" fmla="*/ 0 w 229072"/>
                <a:gd name="connsiteY35" fmla="*/ 74574 h 916290"/>
                <a:gd name="connsiteX36" fmla="*/ 30432 w 229072"/>
                <a:gd name="connsiteY36" fmla="*/ 84272 h 916290"/>
                <a:gd name="connsiteX37" fmla="*/ 76580 w 229072"/>
                <a:gd name="connsiteY37" fmla="*/ 124736 h 916290"/>
                <a:gd name="connsiteX38" fmla="*/ 80259 w 229072"/>
                <a:gd name="connsiteY38" fmla="*/ 129752 h 916290"/>
                <a:gd name="connsiteX39" fmla="*/ 70059 w 229072"/>
                <a:gd name="connsiteY39" fmla="*/ 100658 h 916290"/>
                <a:gd name="connsiteX40" fmla="*/ 67050 w 229072"/>
                <a:gd name="connsiteY40" fmla="*/ 97481 h 916290"/>
                <a:gd name="connsiteX41" fmla="*/ 61030 w 229072"/>
                <a:gd name="connsiteY41" fmla="*/ 93301 h 916290"/>
                <a:gd name="connsiteX42" fmla="*/ 32940 w 229072"/>
                <a:gd name="connsiteY42" fmla="*/ 25081 h 916290"/>
                <a:gd name="connsiteX43" fmla="*/ 38290 w 229072"/>
                <a:gd name="connsiteY43" fmla="*/ 0 h 916290"/>
                <a:gd name="connsiteX44" fmla="*/ 68220 w 229072"/>
                <a:gd name="connsiteY44" fmla="*/ 23074 h 916290"/>
                <a:gd name="connsiteX45" fmla="*/ 81597 w 229072"/>
                <a:gd name="connsiteY45" fmla="*/ 72902 h 916290"/>
                <a:gd name="connsiteX46" fmla="*/ 74908 w 229072"/>
                <a:gd name="connsiteY46" fmla="*/ 96144 h 916290"/>
                <a:gd name="connsiteX47" fmla="*/ 74741 w 229072"/>
                <a:gd name="connsiteY47" fmla="*/ 107346 h 916290"/>
                <a:gd name="connsiteX48" fmla="*/ 191786 w 229072"/>
                <a:gd name="connsiteY48" fmla="*/ 485901 h 916290"/>
                <a:gd name="connsiteX49" fmla="*/ 223555 w 229072"/>
                <a:gd name="connsiteY49" fmla="*/ 641403 h 916290"/>
                <a:gd name="connsiteX50" fmla="*/ 229407 w 229072"/>
                <a:gd name="connsiteY50" fmla="*/ 819143 h 916290"/>
                <a:gd name="connsiteX51" fmla="*/ 229073 w 229072"/>
                <a:gd name="connsiteY51" fmla="*/ 847903 h 916290"/>
                <a:gd name="connsiteX52" fmla="*/ 221548 w 229072"/>
                <a:gd name="connsiteY52" fmla="*/ 910271 h 916290"/>
                <a:gd name="connsiteX53" fmla="*/ 220712 w 229072"/>
                <a:gd name="connsiteY53" fmla="*/ 912946 h 916290"/>
                <a:gd name="connsiteX54" fmla="*/ 217535 w 229072"/>
                <a:gd name="connsiteY54" fmla="*/ 916792 h 916290"/>
                <a:gd name="connsiteX55" fmla="*/ 201818 w 229072"/>
                <a:gd name="connsiteY55" fmla="*/ 713804 h 916290"/>
                <a:gd name="connsiteX56" fmla="*/ 212018 w 229072"/>
                <a:gd name="connsiteY56" fmla="*/ 745740 h 916290"/>
                <a:gd name="connsiteX57" fmla="*/ 220378 w 229072"/>
                <a:gd name="connsiteY57" fmla="*/ 778512 h 916290"/>
                <a:gd name="connsiteX58" fmla="*/ 226732 w 229072"/>
                <a:gd name="connsiteY58" fmla="*/ 812121 h 916290"/>
                <a:gd name="connsiteX59" fmla="*/ 228404 w 229072"/>
                <a:gd name="connsiteY59" fmla="*/ 812121 h 916290"/>
                <a:gd name="connsiteX60" fmla="*/ 228404 w 229072"/>
                <a:gd name="connsiteY60" fmla="*/ 762293 h 916290"/>
                <a:gd name="connsiteX61" fmla="*/ 191117 w 229072"/>
                <a:gd name="connsiteY61" fmla="*/ 491921 h 916290"/>
                <a:gd name="connsiteX62" fmla="*/ 183593 w 229072"/>
                <a:gd name="connsiteY62" fmla="*/ 464165 h 916290"/>
                <a:gd name="connsiteX63" fmla="*/ 177908 w 229072"/>
                <a:gd name="connsiteY63" fmla="*/ 457476 h 916290"/>
                <a:gd name="connsiteX64" fmla="*/ 142460 w 229072"/>
                <a:gd name="connsiteY64" fmla="*/ 446775 h 916290"/>
                <a:gd name="connsiteX65" fmla="*/ 102330 w 229072"/>
                <a:gd name="connsiteY65" fmla="*/ 408485 h 916290"/>
                <a:gd name="connsiteX66" fmla="*/ 96311 w 229072"/>
                <a:gd name="connsiteY66" fmla="*/ 379391 h 916290"/>
                <a:gd name="connsiteX67" fmla="*/ 102665 w 229072"/>
                <a:gd name="connsiteY67" fmla="*/ 383237 h 916290"/>
                <a:gd name="connsiteX68" fmla="*/ 123064 w 229072"/>
                <a:gd name="connsiteY68" fmla="*/ 390427 h 916290"/>
                <a:gd name="connsiteX69" fmla="*/ 169046 w 229072"/>
                <a:gd name="connsiteY69" fmla="*/ 423032 h 916290"/>
                <a:gd name="connsiteX70" fmla="*/ 174396 w 229072"/>
                <a:gd name="connsiteY70" fmla="*/ 431894 h 916290"/>
                <a:gd name="connsiteX71" fmla="*/ 174062 w 229072"/>
                <a:gd name="connsiteY71" fmla="*/ 428717 h 916290"/>
                <a:gd name="connsiteX72" fmla="*/ 166705 w 229072"/>
                <a:gd name="connsiteY72" fmla="*/ 402131 h 916290"/>
                <a:gd name="connsiteX73" fmla="*/ 158177 w 229072"/>
                <a:gd name="connsiteY73" fmla="*/ 392768 h 916290"/>
                <a:gd name="connsiteX74" fmla="*/ 123398 w 229072"/>
                <a:gd name="connsiteY74" fmla="*/ 383738 h 916290"/>
                <a:gd name="connsiteX75" fmla="*/ 84105 w 229072"/>
                <a:gd name="connsiteY75" fmla="*/ 348792 h 916290"/>
                <a:gd name="connsiteX76" fmla="*/ 77082 w 229072"/>
                <a:gd name="connsiteY76" fmla="*/ 319364 h 916290"/>
                <a:gd name="connsiteX77" fmla="*/ 78587 w 229072"/>
                <a:gd name="connsiteY77" fmla="*/ 318361 h 916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</a:cxnLst>
              <a:rect l="l" t="t" r="r" b="b"/>
              <a:pathLst>
                <a:path w="229072" h="916290">
                  <a:moveTo>
                    <a:pt x="78587" y="318361"/>
                  </a:moveTo>
                  <a:cubicBezTo>
                    <a:pt x="88619" y="325885"/>
                    <a:pt x="100157" y="328226"/>
                    <a:pt x="112363" y="329731"/>
                  </a:cubicBezTo>
                  <a:cubicBezTo>
                    <a:pt x="125906" y="331403"/>
                    <a:pt x="136775" y="338258"/>
                    <a:pt x="144132" y="349796"/>
                  </a:cubicBezTo>
                  <a:cubicBezTo>
                    <a:pt x="148646" y="356818"/>
                    <a:pt x="152827" y="364175"/>
                    <a:pt x="158010" y="372703"/>
                  </a:cubicBezTo>
                  <a:cubicBezTo>
                    <a:pt x="153663" y="358490"/>
                    <a:pt x="149817" y="345615"/>
                    <a:pt x="145637" y="332741"/>
                  </a:cubicBezTo>
                  <a:cubicBezTo>
                    <a:pt x="145470" y="332072"/>
                    <a:pt x="143296" y="332239"/>
                    <a:pt x="141958" y="331904"/>
                  </a:cubicBezTo>
                  <a:cubicBezTo>
                    <a:pt x="127913" y="328059"/>
                    <a:pt x="113868" y="323711"/>
                    <a:pt x="99655" y="320534"/>
                  </a:cubicBezTo>
                  <a:cubicBezTo>
                    <a:pt x="82433" y="316856"/>
                    <a:pt x="70728" y="307325"/>
                    <a:pt x="65879" y="290437"/>
                  </a:cubicBezTo>
                  <a:cubicBezTo>
                    <a:pt x="62702" y="279402"/>
                    <a:pt x="60194" y="268032"/>
                    <a:pt x="58188" y="256327"/>
                  </a:cubicBezTo>
                  <a:cubicBezTo>
                    <a:pt x="69223" y="264186"/>
                    <a:pt x="81597" y="265858"/>
                    <a:pt x="94137" y="267697"/>
                  </a:cubicBezTo>
                  <a:cubicBezTo>
                    <a:pt x="106845" y="269537"/>
                    <a:pt x="117044" y="276058"/>
                    <a:pt x="124067" y="286926"/>
                  </a:cubicBezTo>
                  <a:cubicBezTo>
                    <a:pt x="129083" y="294617"/>
                    <a:pt x="133598" y="302643"/>
                    <a:pt x="138781" y="311171"/>
                  </a:cubicBezTo>
                  <a:cubicBezTo>
                    <a:pt x="138280" y="309164"/>
                    <a:pt x="138112" y="307994"/>
                    <a:pt x="137778" y="306656"/>
                  </a:cubicBezTo>
                  <a:cubicBezTo>
                    <a:pt x="135270" y="298630"/>
                    <a:pt x="132093" y="290605"/>
                    <a:pt x="130421" y="282411"/>
                  </a:cubicBezTo>
                  <a:cubicBezTo>
                    <a:pt x="128749" y="274385"/>
                    <a:pt x="124401" y="270205"/>
                    <a:pt x="116877" y="268366"/>
                  </a:cubicBezTo>
                  <a:cubicBezTo>
                    <a:pt x="105173" y="265524"/>
                    <a:pt x="93636" y="262012"/>
                    <a:pt x="81931" y="259839"/>
                  </a:cubicBezTo>
                  <a:cubicBezTo>
                    <a:pt x="63371" y="256327"/>
                    <a:pt x="51500" y="245960"/>
                    <a:pt x="46483" y="227902"/>
                  </a:cubicBezTo>
                  <a:cubicBezTo>
                    <a:pt x="43808" y="218371"/>
                    <a:pt x="41802" y="208506"/>
                    <a:pt x="39628" y="198808"/>
                  </a:cubicBezTo>
                  <a:cubicBezTo>
                    <a:pt x="39293" y="197638"/>
                    <a:pt x="39628" y="196300"/>
                    <a:pt x="39628" y="194126"/>
                  </a:cubicBezTo>
                  <a:cubicBezTo>
                    <a:pt x="49326" y="202487"/>
                    <a:pt x="60194" y="204995"/>
                    <a:pt x="71732" y="206165"/>
                  </a:cubicBezTo>
                  <a:cubicBezTo>
                    <a:pt x="87783" y="207837"/>
                    <a:pt x="99822" y="216030"/>
                    <a:pt x="108015" y="229909"/>
                  </a:cubicBezTo>
                  <a:cubicBezTo>
                    <a:pt x="111359" y="235426"/>
                    <a:pt x="114536" y="241111"/>
                    <a:pt x="118716" y="246295"/>
                  </a:cubicBezTo>
                  <a:cubicBezTo>
                    <a:pt x="115205" y="235259"/>
                    <a:pt x="111694" y="224224"/>
                    <a:pt x="108015" y="213355"/>
                  </a:cubicBezTo>
                  <a:cubicBezTo>
                    <a:pt x="107681" y="212352"/>
                    <a:pt x="106009" y="211349"/>
                    <a:pt x="104671" y="210847"/>
                  </a:cubicBezTo>
                  <a:cubicBezTo>
                    <a:pt x="92131" y="207169"/>
                    <a:pt x="79757" y="202152"/>
                    <a:pt x="66883" y="200146"/>
                  </a:cubicBezTo>
                  <a:cubicBezTo>
                    <a:pt x="44310" y="196467"/>
                    <a:pt x="30432" y="184596"/>
                    <a:pt x="25583" y="162357"/>
                  </a:cubicBezTo>
                  <a:cubicBezTo>
                    <a:pt x="23911" y="154666"/>
                    <a:pt x="22071" y="146974"/>
                    <a:pt x="20399" y="139283"/>
                  </a:cubicBezTo>
                  <a:cubicBezTo>
                    <a:pt x="20065" y="137611"/>
                    <a:pt x="20065" y="135771"/>
                    <a:pt x="19730" y="132762"/>
                  </a:cubicBezTo>
                  <a:cubicBezTo>
                    <a:pt x="28927" y="140788"/>
                    <a:pt x="38457" y="143965"/>
                    <a:pt x="49326" y="144801"/>
                  </a:cubicBezTo>
                  <a:cubicBezTo>
                    <a:pt x="66548" y="146306"/>
                    <a:pt x="79925" y="154164"/>
                    <a:pt x="88787" y="169380"/>
                  </a:cubicBezTo>
                  <a:cubicBezTo>
                    <a:pt x="91963" y="174898"/>
                    <a:pt x="95140" y="180416"/>
                    <a:pt x="98986" y="185766"/>
                  </a:cubicBezTo>
                  <a:cubicBezTo>
                    <a:pt x="95642" y="175901"/>
                    <a:pt x="92632" y="165869"/>
                    <a:pt x="88954" y="156171"/>
                  </a:cubicBezTo>
                  <a:cubicBezTo>
                    <a:pt x="88285" y="154499"/>
                    <a:pt x="85610" y="153663"/>
                    <a:pt x="83938" y="152325"/>
                  </a:cubicBezTo>
                  <a:cubicBezTo>
                    <a:pt x="74407" y="145469"/>
                    <a:pt x="64040" y="141122"/>
                    <a:pt x="52336" y="139784"/>
                  </a:cubicBezTo>
                  <a:cubicBezTo>
                    <a:pt x="27589" y="136942"/>
                    <a:pt x="11872" y="123398"/>
                    <a:pt x="5685" y="98986"/>
                  </a:cubicBezTo>
                  <a:cubicBezTo>
                    <a:pt x="3679" y="90626"/>
                    <a:pt x="1839" y="82265"/>
                    <a:pt x="0" y="74574"/>
                  </a:cubicBezTo>
                  <a:cubicBezTo>
                    <a:pt x="10200" y="77918"/>
                    <a:pt x="20232" y="81095"/>
                    <a:pt x="30432" y="84272"/>
                  </a:cubicBezTo>
                  <a:cubicBezTo>
                    <a:pt x="51834" y="90960"/>
                    <a:pt x="66381" y="105340"/>
                    <a:pt x="76580" y="124736"/>
                  </a:cubicBezTo>
                  <a:cubicBezTo>
                    <a:pt x="77584" y="126575"/>
                    <a:pt x="78420" y="128247"/>
                    <a:pt x="80259" y="129752"/>
                  </a:cubicBezTo>
                  <a:cubicBezTo>
                    <a:pt x="76915" y="120054"/>
                    <a:pt x="73571" y="110356"/>
                    <a:pt x="70059" y="100658"/>
                  </a:cubicBezTo>
                  <a:cubicBezTo>
                    <a:pt x="69558" y="99488"/>
                    <a:pt x="68220" y="98485"/>
                    <a:pt x="67050" y="97481"/>
                  </a:cubicBezTo>
                  <a:cubicBezTo>
                    <a:pt x="65043" y="95976"/>
                    <a:pt x="63037" y="94639"/>
                    <a:pt x="61030" y="93301"/>
                  </a:cubicBezTo>
                  <a:cubicBezTo>
                    <a:pt x="36618" y="76748"/>
                    <a:pt x="26920" y="54175"/>
                    <a:pt x="32940" y="25081"/>
                  </a:cubicBezTo>
                  <a:cubicBezTo>
                    <a:pt x="34612" y="16888"/>
                    <a:pt x="36451" y="8695"/>
                    <a:pt x="38290" y="0"/>
                  </a:cubicBezTo>
                  <a:cubicBezTo>
                    <a:pt x="49995" y="6521"/>
                    <a:pt x="59693" y="13878"/>
                    <a:pt x="68220" y="23074"/>
                  </a:cubicBezTo>
                  <a:cubicBezTo>
                    <a:pt x="81597" y="37454"/>
                    <a:pt x="86446" y="53840"/>
                    <a:pt x="81597" y="72902"/>
                  </a:cubicBezTo>
                  <a:cubicBezTo>
                    <a:pt x="79590" y="80761"/>
                    <a:pt x="77584" y="88619"/>
                    <a:pt x="74908" y="96144"/>
                  </a:cubicBezTo>
                  <a:cubicBezTo>
                    <a:pt x="73571" y="100157"/>
                    <a:pt x="73404" y="103333"/>
                    <a:pt x="74741" y="107346"/>
                  </a:cubicBezTo>
                  <a:cubicBezTo>
                    <a:pt x="117546" y="232417"/>
                    <a:pt x="158344" y="357989"/>
                    <a:pt x="191786" y="485901"/>
                  </a:cubicBezTo>
                  <a:cubicBezTo>
                    <a:pt x="205162" y="537067"/>
                    <a:pt x="217201" y="588733"/>
                    <a:pt x="223555" y="641403"/>
                  </a:cubicBezTo>
                  <a:cubicBezTo>
                    <a:pt x="230578" y="700427"/>
                    <a:pt x="232082" y="759785"/>
                    <a:pt x="229407" y="819143"/>
                  </a:cubicBezTo>
                  <a:cubicBezTo>
                    <a:pt x="228905" y="828674"/>
                    <a:pt x="228905" y="838372"/>
                    <a:pt x="229073" y="847903"/>
                  </a:cubicBezTo>
                  <a:cubicBezTo>
                    <a:pt x="229574" y="869138"/>
                    <a:pt x="227401" y="889872"/>
                    <a:pt x="221548" y="910271"/>
                  </a:cubicBezTo>
                  <a:cubicBezTo>
                    <a:pt x="221214" y="911107"/>
                    <a:pt x="221214" y="912110"/>
                    <a:pt x="220712" y="912946"/>
                  </a:cubicBezTo>
                  <a:cubicBezTo>
                    <a:pt x="219876" y="914284"/>
                    <a:pt x="219040" y="915622"/>
                    <a:pt x="217535" y="916792"/>
                  </a:cubicBezTo>
                  <a:cubicBezTo>
                    <a:pt x="219207" y="848572"/>
                    <a:pt x="213690" y="781020"/>
                    <a:pt x="201818" y="713804"/>
                  </a:cubicBezTo>
                  <a:cubicBezTo>
                    <a:pt x="205162" y="724505"/>
                    <a:pt x="208841" y="735039"/>
                    <a:pt x="212018" y="745740"/>
                  </a:cubicBezTo>
                  <a:cubicBezTo>
                    <a:pt x="215195" y="756608"/>
                    <a:pt x="218037" y="767477"/>
                    <a:pt x="220378" y="778512"/>
                  </a:cubicBezTo>
                  <a:cubicBezTo>
                    <a:pt x="222886" y="789548"/>
                    <a:pt x="224725" y="800918"/>
                    <a:pt x="226732" y="812121"/>
                  </a:cubicBezTo>
                  <a:cubicBezTo>
                    <a:pt x="227233" y="812121"/>
                    <a:pt x="227902" y="812121"/>
                    <a:pt x="228404" y="812121"/>
                  </a:cubicBezTo>
                  <a:cubicBezTo>
                    <a:pt x="228404" y="795567"/>
                    <a:pt x="228404" y="778847"/>
                    <a:pt x="228404" y="762293"/>
                  </a:cubicBezTo>
                  <a:cubicBezTo>
                    <a:pt x="228905" y="670330"/>
                    <a:pt x="215195" y="580373"/>
                    <a:pt x="191117" y="491921"/>
                  </a:cubicBezTo>
                  <a:cubicBezTo>
                    <a:pt x="188609" y="482725"/>
                    <a:pt x="186435" y="473361"/>
                    <a:pt x="183593" y="464165"/>
                  </a:cubicBezTo>
                  <a:cubicBezTo>
                    <a:pt x="182757" y="461489"/>
                    <a:pt x="180416" y="458312"/>
                    <a:pt x="177908" y="457476"/>
                  </a:cubicBezTo>
                  <a:cubicBezTo>
                    <a:pt x="166203" y="453463"/>
                    <a:pt x="154499" y="448949"/>
                    <a:pt x="142460" y="446775"/>
                  </a:cubicBezTo>
                  <a:cubicBezTo>
                    <a:pt x="120221" y="442762"/>
                    <a:pt x="106845" y="430556"/>
                    <a:pt x="102330" y="408485"/>
                  </a:cubicBezTo>
                  <a:cubicBezTo>
                    <a:pt x="100491" y="399121"/>
                    <a:pt x="98485" y="389758"/>
                    <a:pt x="96311" y="379391"/>
                  </a:cubicBezTo>
                  <a:cubicBezTo>
                    <a:pt x="99153" y="381063"/>
                    <a:pt x="100825" y="382401"/>
                    <a:pt x="102665" y="383237"/>
                  </a:cubicBezTo>
                  <a:cubicBezTo>
                    <a:pt x="109353" y="385912"/>
                    <a:pt x="116041" y="389758"/>
                    <a:pt x="123064" y="390427"/>
                  </a:cubicBezTo>
                  <a:cubicBezTo>
                    <a:pt x="144801" y="392600"/>
                    <a:pt x="159682" y="403636"/>
                    <a:pt x="169046" y="423032"/>
                  </a:cubicBezTo>
                  <a:cubicBezTo>
                    <a:pt x="170550" y="426042"/>
                    <a:pt x="172055" y="429051"/>
                    <a:pt x="174396" y="431894"/>
                  </a:cubicBezTo>
                  <a:cubicBezTo>
                    <a:pt x="174229" y="430891"/>
                    <a:pt x="174229" y="429720"/>
                    <a:pt x="174062" y="428717"/>
                  </a:cubicBezTo>
                  <a:cubicBezTo>
                    <a:pt x="171554" y="419855"/>
                    <a:pt x="168711" y="411160"/>
                    <a:pt x="166705" y="402131"/>
                  </a:cubicBezTo>
                  <a:cubicBezTo>
                    <a:pt x="165534" y="397115"/>
                    <a:pt x="163026" y="394105"/>
                    <a:pt x="158177" y="392768"/>
                  </a:cubicBezTo>
                  <a:cubicBezTo>
                    <a:pt x="146640" y="389591"/>
                    <a:pt x="135103" y="385745"/>
                    <a:pt x="123398" y="383738"/>
                  </a:cubicBezTo>
                  <a:cubicBezTo>
                    <a:pt x="102497" y="380227"/>
                    <a:pt x="89121" y="369359"/>
                    <a:pt x="84105" y="348792"/>
                  </a:cubicBezTo>
                  <a:cubicBezTo>
                    <a:pt x="81764" y="338927"/>
                    <a:pt x="79423" y="329229"/>
                    <a:pt x="77082" y="319364"/>
                  </a:cubicBezTo>
                  <a:cubicBezTo>
                    <a:pt x="77584" y="318862"/>
                    <a:pt x="78085" y="318695"/>
                    <a:pt x="78587" y="318361"/>
                  </a:cubicBezTo>
                  <a:close/>
                </a:path>
              </a:pathLst>
            </a:custGeom>
            <a:solidFill>
              <a:srgbClr val="C1823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28" name="Freeform: Shape 20">
              <a:extLst>
                <a:ext uri="{FF2B5EF4-FFF2-40B4-BE49-F238E27FC236}">
                  <a16:creationId xmlns:a16="http://schemas.microsoft.com/office/drawing/2014/main" id="{31A2141E-881A-46AF-ABC2-E0EF489354F0}"/>
                </a:ext>
              </a:extLst>
            </p:cNvPr>
            <p:cNvSpPr/>
            <p:nvPr/>
          </p:nvSpPr>
          <p:spPr>
            <a:xfrm>
              <a:off x="8490034" y="914682"/>
              <a:ext cx="178911" cy="1279128"/>
            </a:xfrm>
            <a:custGeom>
              <a:avLst/>
              <a:gdLst>
                <a:gd name="connsiteX0" fmla="*/ 89957 w 178910"/>
                <a:gd name="connsiteY0" fmla="*/ 939699 h 1279127"/>
                <a:gd name="connsiteX1" fmla="*/ 89790 w 178910"/>
                <a:gd name="connsiteY1" fmla="*/ 989025 h 1279127"/>
                <a:gd name="connsiteX2" fmla="*/ 87951 w 178910"/>
                <a:gd name="connsiteY2" fmla="*/ 1038685 h 1279127"/>
                <a:gd name="connsiteX3" fmla="*/ 91127 w 178910"/>
                <a:gd name="connsiteY3" fmla="*/ 1027650 h 1279127"/>
                <a:gd name="connsiteX4" fmla="*/ 133096 w 178910"/>
                <a:gd name="connsiteY4" fmla="*/ 783863 h 1279127"/>
                <a:gd name="connsiteX5" fmla="*/ 143129 w 178910"/>
                <a:gd name="connsiteY5" fmla="*/ 578367 h 1279127"/>
                <a:gd name="connsiteX6" fmla="*/ 143129 w 178910"/>
                <a:gd name="connsiteY6" fmla="*/ 568836 h 1279127"/>
                <a:gd name="connsiteX7" fmla="*/ 141624 w 178910"/>
                <a:gd name="connsiteY7" fmla="*/ 573852 h 1279127"/>
                <a:gd name="connsiteX8" fmla="*/ 128749 w 178910"/>
                <a:gd name="connsiteY8" fmla="*/ 563151 h 1279127"/>
                <a:gd name="connsiteX9" fmla="*/ 95475 w 178910"/>
                <a:gd name="connsiteY9" fmla="*/ 543086 h 1279127"/>
                <a:gd name="connsiteX10" fmla="*/ 55847 w 178910"/>
                <a:gd name="connsiteY10" fmla="*/ 471522 h 1279127"/>
                <a:gd name="connsiteX11" fmla="*/ 59191 w 178910"/>
                <a:gd name="connsiteY11" fmla="*/ 435405 h 1279127"/>
                <a:gd name="connsiteX12" fmla="*/ 61866 w 178910"/>
                <a:gd name="connsiteY12" fmla="*/ 437579 h 1279127"/>
                <a:gd name="connsiteX13" fmla="*/ 96144 w 178910"/>
                <a:gd name="connsiteY13" fmla="*/ 463161 h 1279127"/>
                <a:gd name="connsiteX14" fmla="*/ 131257 w 178910"/>
                <a:gd name="connsiteY14" fmla="*/ 497104 h 1279127"/>
                <a:gd name="connsiteX15" fmla="*/ 139617 w 178910"/>
                <a:gd name="connsiteY15" fmla="*/ 527369 h 1279127"/>
                <a:gd name="connsiteX16" fmla="*/ 143296 w 178910"/>
                <a:gd name="connsiteY16" fmla="*/ 551446 h 1279127"/>
                <a:gd name="connsiteX17" fmla="*/ 143797 w 178910"/>
                <a:gd name="connsiteY17" fmla="*/ 546932 h 1279127"/>
                <a:gd name="connsiteX18" fmla="*/ 143965 w 178910"/>
                <a:gd name="connsiteY18" fmla="*/ 292778 h 1279127"/>
                <a:gd name="connsiteX19" fmla="*/ 141791 w 178910"/>
                <a:gd name="connsiteY19" fmla="*/ 152492 h 1279127"/>
                <a:gd name="connsiteX20" fmla="*/ 136775 w 178910"/>
                <a:gd name="connsiteY20" fmla="*/ 138112 h 1279127"/>
                <a:gd name="connsiteX21" fmla="*/ 116877 w 178910"/>
                <a:gd name="connsiteY21" fmla="*/ 106176 h 1279127"/>
                <a:gd name="connsiteX22" fmla="*/ 113199 w 178910"/>
                <a:gd name="connsiteY22" fmla="*/ 56349 h 1279127"/>
                <a:gd name="connsiteX23" fmla="*/ 139784 w 178910"/>
                <a:gd name="connsiteY23" fmla="*/ 2508 h 1279127"/>
                <a:gd name="connsiteX24" fmla="*/ 141122 w 178910"/>
                <a:gd name="connsiteY24" fmla="*/ 0 h 1279127"/>
                <a:gd name="connsiteX25" fmla="*/ 147142 w 178910"/>
                <a:gd name="connsiteY25" fmla="*/ 6521 h 1279127"/>
                <a:gd name="connsiteX26" fmla="*/ 176570 w 178910"/>
                <a:gd name="connsiteY26" fmla="*/ 57853 h 1279127"/>
                <a:gd name="connsiteX27" fmla="*/ 174229 w 178910"/>
                <a:gd name="connsiteY27" fmla="*/ 101327 h 1279127"/>
                <a:gd name="connsiteX28" fmla="*/ 146807 w 178910"/>
                <a:gd name="connsiteY28" fmla="*/ 145804 h 1279127"/>
                <a:gd name="connsiteX29" fmla="*/ 144299 w 178910"/>
                <a:gd name="connsiteY29" fmla="*/ 152659 h 1279127"/>
                <a:gd name="connsiteX30" fmla="*/ 146473 w 178910"/>
                <a:gd name="connsiteY30" fmla="*/ 521851 h 1279127"/>
                <a:gd name="connsiteX31" fmla="*/ 138447 w 178910"/>
                <a:gd name="connsiteY31" fmla="*/ 745406 h 1279127"/>
                <a:gd name="connsiteX32" fmla="*/ 86446 w 178910"/>
                <a:gd name="connsiteY32" fmla="*/ 1054068 h 1279127"/>
                <a:gd name="connsiteX33" fmla="*/ 77918 w 178910"/>
                <a:gd name="connsiteY33" fmla="*/ 1100050 h 1279127"/>
                <a:gd name="connsiteX34" fmla="*/ 45982 w 178910"/>
                <a:gd name="connsiteY34" fmla="*/ 1189840 h 1279127"/>
                <a:gd name="connsiteX35" fmla="*/ 3511 w 178910"/>
                <a:gd name="connsiteY35" fmla="*/ 1274781 h 1279127"/>
                <a:gd name="connsiteX36" fmla="*/ 0 w 178910"/>
                <a:gd name="connsiteY36" fmla="*/ 1280131 h 1279127"/>
                <a:gd name="connsiteX37" fmla="*/ 89957 w 178910"/>
                <a:gd name="connsiteY37" fmla="*/ 939699 h 12791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78910" h="1279127">
                  <a:moveTo>
                    <a:pt x="89957" y="939699"/>
                  </a:moveTo>
                  <a:cubicBezTo>
                    <a:pt x="89957" y="956086"/>
                    <a:pt x="90291" y="972639"/>
                    <a:pt x="89790" y="989025"/>
                  </a:cubicBezTo>
                  <a:cubicBezTo>
                    <a:pt x="89455" y="1005579"/>
                    <a:pt x="88285" y="1021965"/>
                    <a:pt x="87951" y="1038685"/>
                  </a:cubicBezTo>
                  <a:cubicBezTo>
                    <a:pt x="88954" y="1035007"/>
                    <a:pt x="90124" y="1031328"/>
                    <a:pt x="91127" y="1027650"/>
                  </a:cubicBezTo>
                  <a:cubicBezTo>
                    <a:pt x="113199" y="947725"/>
                    <a:pt x="128080" y="866630"/>
                    <a:pt x="133096" y="783863"/>
                  </a:cubicBezTo>
                  <a:cubicBezTo>
                    <a:pt x="137276" y="715476"/>
                    <a:pt x="139952" y="646921"/>
                    <a:pt x="143129" y="578367"/>
                  </a:cubicBezTo>
                  <a:cubicBezTo>
                    <a:pt x="143296" y="575691"/>
                    <a:pt x="143129" y="573183"/>
                    <a:pt x="143129" y="568836"/>
                  </a:cubicBezTo>
                  <a:cubicBezTo>
                    <a:pt x="142460" y="571344"/>
                    <a:pt x="142125" y="572347"/>
                    <a:pt x="141624" y="573852"/>
                  </a:cubicBezTo>
                  <a:cubicBezTo>
                    <a:pt x="137276" y="570173"/>
                    <a:pt x="133263" y="565993"/>
                    <a:pt x="128749" y="563151"/>
                  </a:cubicBezTo>
                  <a:cubicBezTo>
                    <a:pt x="117880" y="556128"/>
                    <a:pt x="107179" y="548437"/>
                    <a:pt x="95475" y="543086"/>
                  </a:cubicBezTo>
                  <a:cubicBezTo>
                    <a:pt x="64374" y="528706"/>
                    <a:pt x="52336" y="504796"/>
                    <a:pt x="55847" y="471522"/>
                  </a:cubicBezTo>
                  <a:cubicBezTo>
                    <a:pt x="57185" y="459817"/>
                    <a:pt x="58021" y="448113"/>
                    <a:pt x="59191" y="435405"/>
                  </a:cubicBezTo>
                  <a:cubicBezTo>
                    <a:pt x="60696" y="436576"/>
                    <a:pt x="61365" y="437077"/>
                    <a:pt x="61866" y="437579"/>
                  </a:cubicBezTo>
                  <a:cubicBezTo>
                    <a:pt x="71063" y="449116"/>
                    <a:pt x="82433" y="457476"/>
                    <a:pt x="96144" y="463161"/>
                  </a:cubicBezTo>
                  <a:cubicBezTo>
                    <a:pt x="112195" y="469682"/>
                    <a:pt x="125070" y="480384"/>
                    <a:pt x="131257" y="497104"/>
                  </a:cubicBezTo>
                  <a:cubicBezTo>
                    <a:pt x="134935" y="506969"/>
                    <a:pt x="137444" y="517169"/>
                    <a:pt x="139617" y="527369"/>
                  </a:cubicBezTo>
                  <a:cubicBezTo>
                    <a:pt x="141289" y="535227"/>
                    <a:pt x="141791" y="543253"/>
                    <a:pt x="143296" y="551446"/>
                  </a:cubicBezTo>
                  <a:cubicBezTo>
                    <a:pt x="143463" y="549941"/>
                    <a:pt x="143797" y="548437"/>
                    <a:pt x="143797" y="546932"/>
                  </a:cubicBezTo>
                  <a:cubicBezTo>
                    <a:pt x="143965" y="462158"/>
                    <a:pt x="144299" y="377385"/>
                    <a:pt x="143965" y="292778"/>
                  </a:cubicBezTo>
                  <a:cubicBezTo>
                    <a:pt x="143797" y="245960"/>
                    <a:pt x="142460" y="199310"/>
                    <a:pt x="141791" y="152492"/>
                  </a:cubicBezTo>
                  <a:cubicBezTo>
                    <a:pt x="141791" y="146974"/>
                    <a:pt x="139952" y="142794"/>
                    <a:pt x="136775" y="138112"/>
                  </a:cubicBezTo>
                  <a:cubicBezTo>
                    <a:pt x="129585" y="127913"/>
                    <a:pt x="122562" y="117379"/>
                    <a:pt x="116877" y="106176"/>
                  </a:cubicBezTo>
                  <a:cubicBezTo>
                    <a:pt x="108684" y="90291"/>
                    <a:pt x="107848" y="73404"/>
                    <a:pt x="113199" y="56349"/>
                  </a:cubicBezTo>
                  <a:cubicBezTo>
                    <a:pt x="119051" y="36953"/>
                    <a:pt x="128582" y="19229"/>
                    <a:pt x="139784" y="2508"/>
                  </a:cubicBezTo>
                  <a:cubicBezTo>
                    <a:pt x="140119" y="1839"/>
                    <a:pt x="140453" y="1170"/>
                    <a:pt x="141122" y="0"/>
                  </a:cubicBezTo>
                  <a:cubicBezTo>
                    <a:pt x="143630" y="2675"/>
                    <a:pt x="145469" y="4515"/>
                    <a:pt x="147142" y="6521"/>
                  </a:cubicBezTo>
                  <a:cubicBezTo>
                    <a:pt x="160518" y="21570"/>
                    <a:pt x="170550" y="38457"/>
                    <a:pt x="176570" y="57853"/>
                  </a:cubicBezTo>
                  <a:cubicBezTo>
                    <a:pt x="181252" y="72735"/>
                    <a:pt x="180416" y="86947"/>
                    <a:pt x="174229" y="101327"/>
                  </a:cubicBezTo>
                  <a:cubicBezTo>
                    <a:pt x="167206" y="117546"/>
                    <a:pt x="157676" y="131926"/>
                    <a:pt x="146807" y="145804"/>
                  </a:cubicBezTo>
                  <a:cubicBezTo>
                    <a:pt x="145302" y="147643"/>
                    <a:pt x="144132" y="150318"/>
                    <a:pt x="144299" y="152659"/>
                  </a:cubicBezTo>
                  <a:cubicBezTo>
                    <a:pt x="147142" y="275723"/>
                    <a:pt x="149148" y="398787"/>
                    <a:pt x="146473" y="521851"/>
                  </a:cubicBezTo>
                  <a:cubicBezTo>
                    <a:pt x="144968" y="596425"/>
                    <a:pt x="142125" y="670999"/>
                    <a:pt x="138447" y="745406"/>
                  </a:cubicBezTo>
                  <a:cubicBezTo>
                    <a:pt x="133263" y="850244"/>
                    <a:pt x="116376" y="953243"/>
                    <a:pt x="86446" y="1054068"/>
                  </a:cubicBezTo>
                  <a:cubicBezTo>
                    <a:pt x="82098" y="1068950"/>
                    <a:pt x="81095" y="1084667"/>
                    <a:pt x="77918" y="1100050"/>
                  </a:cubicBezTo>
                  <a:cubicBezTo>
                    <a:pt x="71397" y="1131485"/>
                    <a:pt x="63204" y="1162752"/>
                    <a:pt x="45982" y="1189840"/>
                  </a:cubicBezTo>
                  <a:cubicBezTo>
                    <a:pt x="28927" y="1216927"/>
                    <a:pt x="17055" y="1246188"/>
                    <a:pt x="3511" y="1274781"/>
                  </a:cubicBezTo>
                  <a:cubicBezTo>
                    <a:pt x="2675" y="1276620"/>
                    <a:pt x="1505" y="1278626"/>
                    <a:pt x="0" y="1280131"/>
                  </a:cubicBezTo>
                  <a:cubicBezTo>
                    <a:pt x="48323" y="1171280"/>
                    <a:pt x="74407" y="1056911"/>
                    <a:pt x="89957" y="939699"/>
                  </a:cubicBezTo>
                  <a:close/>
                </a:path>
              </a:pathLst>
            </a:custGeom>
            <a:solidFill>
              <a:srgbClr val="C1823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29" name="Freeform: Shape 21">
              <a:extLst>
                <a:ext uri="{FF2B5EF4-FFF2-40B4-BE49-F238E27FC236}">
                  <a16:creationId xmlns:a16="http://schemas.microsoft.com/office/drawing/2014/main" id="{082FF745-CAEB-42AD-A225-1D25973F74E3}"/>
                </a:ext>
              </a:extLst>
            </p:cNvPr>
            <p:cNvSpPr/>
            <p:nvPr/>
          </p:nvSpPr>
          <p:spPr>
            <a:xfrm>
              <a:off x="8413788" y="1264478"/>
              <a:ext cx="170550" cy="576862"/>
            </a:xfrm>
            <a:custGeom>
              <a:avLst/>
              <a:gdLst>
                <a:gd name="connsiteX0" fmla="*/ 165367 w 170550"/>
                <a:gd name="connsiteY0" fmla="*/ 577363 h 576861"/>
                <a:gd name="connsiteX1" fmla="*/ 161521 w 170550"/>
                <a:gd name="connsiteY1" fmla="*/ 533388 h 576861"/>
                <a:gd name="connsiteX2" fmla="*/ 121392 w 170550"/>
                <a:gd name="connsiteY2" fmla="*/ 341937 h 576861"/>
                <a:gd name="connsiteX3" fmla="*/ 2675 w 170550"/>
                <a:gd name="connsiteY3" fmla="*/ 10868 h 576861"/>
                <a:gd name="connsiteX4" fmla="*/ 0 w 170550"/>
                <a:gd name="connsiteY4" fmla="*/ 0 h 576861"/>
                <a:gd name="connsiteX5" fmla="*/ 28759 w 170550"/>
                <a:gd name="connsiteY5" fmla="*/ 46316 h 576861"/>
                <a:gd name="connsiteX6" fmla="*/ 138280 w 170550"/>
                <a:gd name="connsiteY6" fmla="*/ 279903 h 576861"/>
                <a:gd name="connsiteX7" fmla="*/ 170216 w 170550"/>
                <a:gd name="connsiteY7" fmla="*/ 517838 h 576861"/>
                <a:gd name="connsiteX8" fmla="*/ 166538 w 170550"/>
                <a:gd name="connsiteY8" fmla="*/ 571845 h 576861"/>
                <a:gd name="connsiteX9" fmla="*/ 165367 w 170550"/>
                <a:gd name="connsiteY9" fmla="*/ 577363 h 5768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70550" h="576861">
                  <a:moveTo>
                    <a:pt x="165367" y="577363"/>
                  </a:moveTo>
                  <a:cubicBezTo>
                    <a:pt x="164029" y="561646"/>
                    <a:pt x="162692" y="547433"/>
                    <a:pt x="161521" y="533388"/>
                  </a:cubicBezTo>
                  <a:cubicBezTo>
                    <a:pt x="155836" y="468010"/>
                    <a:pt x="141122" y="404472"/>
                    <a:pt x="121392" y="341937"/>
                  </a:cubicBezTo>
                  <a:cubicBezTo>
                    <a:pt x="86278" y="229909"/>
                    <a:pt x="45146" y="120221"/>
                    <a:pt x="2675" y="10868"/>
                  </a:cubicBezTo>
                  <a:cubicBezTo>
                    <a:pt x="1338" y="7524"/>
                    <a:pt x="167" y="4013"/>
                    <a:pt x="0" y="0"/>
                  </a:cubicBezTo>
                  <a:cubicBezTo>
                    <a:pt x="9698" y="15383"/>
                    <a:pt x="19563" y="30766"/>
                    <a:pt x="28759" y="46316"/>
                  </a:cubicBezTo>
                  <a:cubicBezTo>
                    <a:pt x="73069" y="120556"/>
                    <a:pt x="110691" y="197805"/>
                    <a:pt x="138280" y="279903"/>
                  </a:cubicBezTo>
                  <a:cubicBezTo>
                    <a:pt x="164364" y="357153"/>
                    <a:pt x="176068" y="436241"/>
                    <a:pt x="170216" y="517838"/>
                  </a:cubicBezTo>
                  <a:cubicBezTo>
                    <a:pt x="168878" y="535896"/>
                    <a:pt x="167875" y="553787"/>
                    <a:pt x="166538" y="571845"/>
                  </a:cubicBezTo>
                  <a:cubicBezTo>
                    <a:pt x="166370" y="573016"/>
                    <a:pt x="165869" y="574521"/>
                    <a:pt x="165367" y="577363"/>
                  </a:cubicBezTo>
                  <a:close/>
                </a:path>
              </a:pathLst>
            </a:custGeom>
            <a:solidFill>
              <a:srgbClr val="C1823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30" name="Freeform: Shape 22">
              <a:extLst>
                <a:ext uri="{FF2B5EF4-FFF2-40B4-BE49-F238E27FC236}">
                  <a16:creationId xmlns:a16="http://schemas.microsoft.com/office/drawing/2014/main" id="{4095129A-A5F4-4708-A417-E934912E30D1}"/>
                </a:ext>
              </a:extLst>
            </p:cNvPr>
            <p:cNvSpPr/>
            <p:nvPr/>
          </p:nvSpPr>
          <p:spPr>
            <a:xfrm>
              <a:off x="8225514" y="1558928"/>
              <a:ext cx="237433" cy="357821"/>
            </a:xfrm>
            <a:custGeom>
              <a:avLst/>
              <a:gdLst>
                <a:gd name="connsiteX0" fmla="*/ 238603 w 237432"/>
                <a:gd name="connsiteY0" fmla="*/ 358156 h 357821"/>
                <a:gd name="connsiteX1" fmla="*/ 212519 w 237432"/>
                <a:gd name="connsiteY1" fmla="*/ 300302 h 357821"/>
                <a:gd name="connsiteX2" fmla="*/ 135270 w 237432"/>
                <a:gd name="connsiteY2" fmla="*/ 177573 h 357821"/>
                <a:gd name="connsiteX3" fmla="*/ 2341 w 237432"/>
                <a:gd name="connsiteY3" fmla="*/ 4682 h 357821"/>
                <a:gd name="connsiteX4" fmla="*/ 0 w 237432"/>
                <a:gd name="connsiteY4" fmla="*/ 0 h 357821"/>
                <a:gd name="connsiteX5" fmla="*/ 22573 w 237432"/>
                <a:gd name="connsiteY5" fmla="*/ 19062 h 357821"/>
                <a:gd name="connsiteX6" fmla="*/ 135437 w 237432"/>
                <a:gd name="connsiteY6" fmla="*/ 135437 h 357821"/>
                <a:gd name="connsiteX7" fmla="*/ 236430 w 237432"/>
                <a:gd name="connsiteY7" fmla="*/ 347120 h 357821"/>
                <a:gd name="connsiteX8" fmla="*/ 238771 w 237432"/>
                <a:gd name="connsiteY8" fmla="*/ 357989 h 357821"/>
                <a:gd name="connsiteX9" fmla="*/ 238603 w 237432"/>
                <a:gd name="connsiteY9" fmla="*/ 358156 h 3578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37432" h="357821">
                  <a:moveTo>
                    <a:pt x="238603" y="358156"/>
                  </a:moveTo>
                  <a:cubicBezTo>
                    <a:pt x="229909" y="338927"/>
                    <a:pt x="221548" y="319364"/>
                    <a:pt x="212519" y="300302"/>
                  </a:cubicBezTo>
                  <a:cubicBezTo>
                    <a:pt x="191953" y="256160"/>
                    <a:pt x="164364" y="216198"/>
                    <a:pt x="135270" y="177573"/>
                  </a:cubicBezTo>
                  <a:cubicBezTo>
                    <a:pt x="91629" y="119552"/>
                    <a:pt x="46818" y="62368"/>
                    <a:pt x="2341" y="4682"/>
                  </a:cubicBezTo>
                  <a:cubicBezTo>
                    <a:pt x="1338" y="3344"/>
                    <a:pt x="334" y="2174"/>
                    <a:pt x="0" y="0"/>
                  </a:cubicBezTo>
                  <a:cubicBezTo>
                    <a:pt x="7524" y="6354"/>
                    <a:pt x="15049" y="12540"/>
                    <a:pt x="22573" y="19062"/>
                  </a:cubicBezTo>
                  <a:cubicBezTo>
                    <a:pt x="63371" y="54676"/>
                    <a:pt x="100993" y="93468"/>
                    <a:pt x="135437" y="135437"/>
                  </a:cubicBezTo>
                  <a:cubicBezTo>
                    <a:pt x="186602" y="197805"/>
                    <a:pt x="220712" y="268032"/>
                    <a:pt x="236430" y="347120"/>
                  </a:cubicBezTo>
                  <a:cubicBezTo>
                    <a:pt x="237099" y="350799"/>
                    <a:pt x="238102" y="354310"/>
                    <a:pt x="238771" y="357989"/>
                  </a:cubicBezTo>
                  <a:cubicBezTo>
                    <a:pt x="238771" y="357989"/>
                    <a:pt x="238771" y="358156"/>
                    <a:pt x="238603" y="358156"/>
                  </a:cubicBezTo>
                  <a:close/>
                </a:path>
              </a:pathLst>
            </a:custGeom>
            <a:solidFill>
              <a:srgbClr val="C1823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31" name="Freeform: Shape 23">
              <a:extLst>
                <a:ext uri="{FF2B5EF4-FFF2-40B4-BE49-F238E27FC236}">
                  <a16:creationId xmlns:a16="http://schemas.microsoft.com/office/drawing/2014/main" id="{2122905D-2E3D-4DFF-BE0C-8E932BC1F30D}"/>
                </a:ext>
              </a:extLst>
            </p:cNvPr>
            <p:cNvSpPr/>
            <p:nvPr/>
          </p:nvSpPr>
          <p:spPr>
            <a:xfrm>
              <a:off x="8637762" y="1439208"/>
              <a:ext cx="86947" cy="137109"/>
            </a:xfrm>
            <a:custGeom>
              <a:avLst/>
              <a:gdLst>
                <a:gd name="connsiteX0" fmla="*/ 584 w 86947"/>
                <a:gd name="connsiteY0" fmla="*/ 137945 h 137109"/>
                <a:gd name="connsiteX1" fmla="*/ 3928 w 86947"/>
                <a:gd name="connsiteY1" fmla="*/ 87951 h 137109"/>
                <a:gd name="connsiteX2" fmla="*/ 5433 w 86947"/>
                <a:gd name="connsiteY2" fmla="*/ 81931 h 137109"/>
                <a:gd name="connsiteX3" fmla="*/ 55261 w 86947"/>
                <a:gd name="connsiteY3" fmla="*/ 24078 h 137109"/>
                <a:gd name="connsiteX4" fmla="*/ 80342 w 86947"/>
                <a:gd name="connsiteY4" fmla="*/ 5351 h 137109"/>
                <a:gd name="connsiteX5" fmla="*/ 85358 w 86947"/>
                <a:gd name="connsiteY5" fmla="*/ 0 h 137109"/>
                <a:gd name="connsiteX6" fmla="*/ 87531 w 86947"/>
                <a:gd name="connsiteY6" fmla="*/ 22238 h 137109"/>
                <a:gd name="connsiteX7" fmla="*/ 87197 w 86947"/>
                <a:gd name="connsiteY7" fmla="*/ 61030 h 137109"/>
                <a:gd name="connsiteX8" fmla="*/ 62785 w 86947"/>
                <a:gd name="connsiteY8" fmla="*/ 98485 h 137109"/>
                <a:gd name="connsiteX9" fmla="*/ 51080 w 86947"/>
                <a:gd name="connsiteY9" fmla="*/ 105173 h 137109"/>
                <a:gd name="connsiteX10" fmla="*/ 584 w 86947"/>
                <a:gd name="connsiteY10" fmla="*/ 137945 h 137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6947" h="137109">
                  <a:moveTo>
                    <a:pt x="584" y="137945"/>
                  </a:moveTo>
                  <a:cubicBezTo>
                    <a:pt x="-921" y="120054"/>
                    <a:pt x="584" y="104002"/>
                    <a:pt x="3928" y="87951"/>
                  </a:cubicBezTo>
                  <a:cubicBezTo>
                    <a:pt x="4430" y="85944"/>
                    <a:pt x="4931" y="83938"/>
                    <a:pt x="5433" y="81931"/>
                  </a:cubicBezTo>
                  <a:cubicBezTo>
                    <a:pt x="10951" y="53004"/>
                    <a:pt x="27504" y="33608"/>
                    <a:pt x="55261" y="24078"/>
                  </a:cubicBezTo>
                  <a:cubicBezTo>
                    <a:pt x="65460" y="20566"/>
                    <a:pt x="73152" y="13042"/>
                    <a:pt x="80342" y="5351"/>
                  </a:cubicBezTo>
                  <a:cubicBezTo>
                    <a:pt x="81679" y="3846"/>
                    <a:pt x="83017" y="2341"/>
                    <a:pt x="85358" y="0"/>
                  </a:cubicBezTo>
                  <a:cubicBezTo>
                    <a:pt x="86194" y="8193"/>
                    <a:pt x="87364" y="15216"/>
                    <a:pt x="87531" y="22238"/>
                  </a:cubicBezTo>
                  <a:cubicBezTo>
                    <a:pt x="87866" y="35113"/>
                    <a:pt x="88367" y="48155"/>
                    <a:pt x="87197" y="61030"/>
                  </a:cubicBezTo>
                  <a:cubicBezTo>
                    <a:pt x="85692" y="77249"/>
                    <a:pt x="76663" y="89623"/>
                    <a:pt x="62785" y="98485"/>
                  </a:cubicBezTo>
                  <a:cubicBezTo>
                    <a:pt x="58939" y="100825"/>
                    <a:pt x="55093" y="103166"/>
                    <a:pt x="51080" y="105173"/>
                  </a:cubicBezTo>
                  <a:cubicBezTo>
                    <a:pt x="33357" y="113700"/>
                    <a:pt x="15967" y="122897"/>
                    <a:pt x="584" y="137945"/>
                  </a:cubicBezTo>
                  <a:close/>
                </a:path>
              </a:pathLst>
            </a:custGeom>
            <a:solidFill>
              <a:srgbClr val="C1823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32" name="Freeform: Shape 24">
              <a:extLst>
                <a:ext uri="{FF2B5EF4-FFF2-40B4-BE49-F238E27FC236}">
                  <a16:creationId xmlns:a16="http://schemas.microsoft.com/office/drawing/2014/main" id="{7022FEAC-C7A3-42C6-A771-539C5234CD70}"/>
                </a:ext>
              </a:extLst>
            </p:cNvPr>
            <p:cNvSpPr/>
            <p:nvPr/>
          </p:nvSpPr>
          <p:spPr>
            <a:xfrm>
              <a:off x="8547210" y="1081888"/>
              <a:ext cx="85275" cy="138781"/>
            </a:xfrm>
            <a:custGeom>
              <a:avLst/>
              <a:gdLst>
                <a:gd name="connsiteX0" fmla="*/ 4356 w 85275"/>
                <a:gd name="connsiteY0" fmla="*/ 0 h 138781"/>
                <a:gd name="connsiteX1" fmla="*/ 32614 w 85275"/>
                <a:gd name="connsiteY1" fmla="*/ 24747 h 138781"/>
                <a:gd name="connsiteX2" fmla="*/ 39302 w 85275"/>
                <a:gd name="connsiteY2" fmla="*/ 27756 h 138781"/>
                <a:gd name="connsiteX3" fmla="*/ 79599 w 85275"/>
                <a:gd name="connsiteY3" fmla="*/ 75243 h 138781"/>
                <a:gd name="connsiteX4" fmla="*/ 86287 w 85275"/>
                <a:gd name="connsiteY4" fmla="*/ 132093 h 138781"/>
                <a:gd name="connsiteX5" fmla="*/ 85618 w 85275"/>
                <a:gd name="connsiteY5" fmla="*/ 139283 h 138781"/>
                <a:gd name="connsiteX6" fmla="*/ 82107 w 85275"/>
                <a:gd name="connsiteY6" fmla="*/ 136440 h 138781"/>
                <a:gd name="connsiteX7" fmla="*/ 49000 w 85275"/>
                <a:gd name="connsiteY7" fmla="*/ 113199 h 138781"/>
                <a:gd name="connsiteX8" fmla="*/ 28266 w 85275"/>
                <a:gd name="connsiteY8" fmla="*/ 101829 h 138781"/>
                <a:gd name="connsiteX9" fmla="*/ 9 w 85275"/>
                <a:gd name="connsiteY9" fmla="*/ 56683 h 138781"/>
                <a:gd name="connsiteX10" fmla="*/ 3353 w 85275"/>
                <a:gd name="connsiteY10" fmla="*/ 1672 h 138781"/>
                <a:gd name="connsiteX11" fmla="*/ 4356 w 85275"/>
                <a:gd name="connsiteY11" fmla="*/ 0 h 138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85275" h="138781">
                  <a:moveTo>
                    <a:pt x="4356" y="0"/>
                  </a:moveTo>
                  <a:cubicBezTo>
                    <a:pt x="11880" y="10868"/>
                    <a:pt x="20742" y="19563"/>
                    <a:pt x="32614" y="24747"/>
                  </a:cubicBezTo>
                  <a:cubicBezTo>
                    <a:pt x="34787" y="25750"/>
                    <a:pt x="37128" y="26753"/>
                    <a:pt x="39302" y="27756"/>
                  </a:cubicBezTo>
                  <a:cubicBezTo>
                    <a:pt x="60537" y="36953"/>
                    <a:pt x="73914" y="52503"/>
                    <a:pt x="79599" y="75243"/>
                  </a:cubicBezTo>
                  <a:cubicBezTo>
                    <a:pt x="84280" y="93970"/>
                    <a:pt x="87290" y="112697"/>
                    <a:pt x="86287" y="132093"/>
                  </a:cubicBezTo>
                  <a:cubicBezTo>
                    <a:pt x="86120" y="134267"/>
                    <a:pt x="85953" y="136440"/>
                    <a:pt x="85618" y="139283"/>
                  </a:cubicBezTo>
                  <a:cubicBezTo>
                    <a:pt x="84113" y="137945"/>
                    <a:pt x="83110" y="137109"/>
                    <a:pt x="82107" y="136440"/>
                  </a:cubicBezTo>
                  <a:cubicBezTo>
                    <a:pt x="71071" y="128582"/>
                    <a:pt x="60203" y="120723"/>
                    <a:pt x="49000" y="113199"/>
                  </a:cubicBezTo>
                  <a:cubicBezTo>
                    <a:pt x="42479" y="108851"/>
                    <a:pt x="35122" y="105674"/>
                    <a:pt x="28266" y="101829"/>
                  </a:cubicBezTo>
                  <a:cubicBezTo>
                    <a:pt x="10877" y="91796"/>
                    <a:pt x="176" y="76915"/>
                    <a:pt x="9" y="56683"/>
                  </a:cubicBezTo>
                  <a:cubicBezTo>
                    <a:pt x="-159" y="38290"/>
                    <a:pt x="2182" y="20065"/>
                    <a:pt x="3353" y="1672"/>
                  </a:cubicBezTo>
                  <a:cubicBezTo>
                    <a:pt x="3520" y="1170"/>
                    <a:pt x="4021" y="669"/>
                    <a:pt x="4356" y="0"/>
                  </a:cubicBezTo>
                  <a:close/>
                </a:path>
              </a:pathLst>
            </a:custGeom>
            <a:solidFill>
              <a:srgbClr val="C1823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33" name="Freeform: Shape 25">
              <a:extLst>
                <a:ext uri="{FF2B5EF4-FFF2-40B4-BE49-F238E27FC236}">
                  <a16:creationId xmlns:a16="http://schemas.microsoft.com/office/drawing/2014/main" id="{14EF3C2D-4C33-4978-B2F3-8F6DA10A67A4}"/>
                </a:ext>
              </a:extLst>
            </p:cNvPr>
            <p:cNvSpPr/>
            <p:nvPr/>
          </p:nvSpPr>
          <p:spPr>
            <a:xfrm>
              <a:off x="8545784" y="1260632"/>
              <a:ext cx="86947" cy="137109"/>
            </a:xfrm>
            <a:custGeom>
              <a:avLst/>
              <a:gdLst>
                <a:gd name="connsiteX0" fmla="*/ 5114 w 86947"/>
                <a:gd name="connsiteY0" fmla="*/ 0 h 137109"/>
                <a:gd name="connsiteX1" fmla="*/ 9963 w 86947"/>
                <a:gd name="connsiteY1" fmla="*/ 5351 h 137109"/>
                <a:gd name="connsiteX2" fmla="*/ 36381 w 86947"/>
                <a:gd name="connsiteY2" fmla="*/ 24914 h 137109"/>
                <a:gd name="connsiteX3" fmla="*/ 58285 w 86947"/>
                <a:gd name="connsiteY3" fmla="*/ 37454 h 137109"/>
                <a:gd name="connsiteX4" fmla="*/ 78684 w 86947"/>
                <a:gd name="connsiteY4" fmla="*/ 68387 h 137109"/>
                <a:gd name="connsiteX5" fmla="*/ 86878 w 86947"/>
                <a:gd name="connsiteY5" fmla="*/ 133431 h 137109"/>
                <a:gd name="connsiteX6" fmla="*/ 86376 w 86947"/>
                <a:gd name="connsiteY6" fmla="*/ 137945 h 137109"/>
                <a:gd name="connsiteX7" fmla="*/ 83366 w 86947"/>
                <a:gd name="connsiteY7" fmla="*/ 135437 h 137109"/>
                <a:gd name="connsiteX8" fmla="*/ 49925 w 86947"/>
                <a:gd name="connsiteY8" fmla="*/ 111861 h 137109"/>
                <a:gd name="connsiteX9" fmla="*/ 38053 w 86947"/>
                <a:gd name="connsiteY9" fmla="*/ 105507 h 137109"/>
                <a:gd name="connsiteX10" fmla="*/ 432 w 86947"/>
                <a:gd name="connsiteY10" fmla="*/ 37287 h 137109"/>
                <a:gd name="connsiteX11" fmla="*/ 3776 w 86947"/>
                <a:gd name="connsiteY11" fmla="*/ 334 h 137109"/>
                <a:gd name="connsiteX12" fmla="*/ 5114 w 86947"/>
                <a:gd name="connsiteY12" fmla="*/ 0 h 137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86947" h="137109">
                  <a:moveTo>
                    <a:pt x="5114" y="0"/>
                  </a:moveTo>
                  <a:cubicBezTo>
                    <a:pt x="6786" y="1839"/>
                    <a:pt x="8291" y="3511"/>
                    <a:pt x="9963" y="5351"/>
                  </a:cubicBezTo>
                  <a:cubicBezTo>
                    <a:pt x="17320" y="13711"/>
                    <a:pt x="26014" y="20399"/>
                    <a:pt x="36381" y="24914"/>
                  </a:cubicBezTo>
                  <a:cubicBezTo>
                    <a:pt x="44073" y="28258"/>
                    <a:pt x="51430" y="32605"/>
                    <a:pt x="58285" y="37454"/>
                  </a:cubicBezTo>
                  <a:cubicBezTo>
                    <a:pt x="68819" y="44978"/>
                    <a:pt x="75006" y="56014"/>
                    <a:pt x="78684" y="68387"/>
                  </a:cubicBezTo>
                  <a:cubicBezTo>
                    <a:pt x="85206" y="89623"/>
                    <a:pt x="88550" y="111192"/>
                    <a:pt x="86878" y="133431"/>
                  </a:cubicBezTo>
                  <a:cubicBezTo>
                    <a:pt x="86710" y="134601"/>
                    <a:pt x="86543" y="135939"/>
                    <a:pt x="86376" y="137945"/>
                  </a:cubicBezTo>
                  <a:cubicBezTo>
                    <a:pt x="85038" y="136775"/>
                    <a:pt x="84202" y="136106"/>
                    <a:pt x="83366" y="135437"/>
                  </a:cubicBezTo>
                  <a:cubicBezTo>
                    <a:pt x="72163" y="127578"/>
                    <a:pt x="61128" y="119552"/>
                    <a:pt x="49925" y="111861"/>
                  </a:cubicBezTo>
                  <a:cubicBezTo>
                    <a:pt x="46246" y="109353"/>
                    <a:pt x="42066" y="107514"/>
                    <a:pt x="38053" y="105507"/>
                  </a:cubicBezTo>
                  <a:cubicBezTo>
                    <a:pt x="8625" y="91963"/>
                    <a:pt x="-2411" y="68555"/>
                    <a:pt x="432" y="37287"/>
                  </a:cubicBezTo>
                  <a:cubicBezTo>
                    <a:pt x="1602" y="24914"/>
                    <a:pt x="2606" y="12708"/>
                    <a:pt x="3776" y="334"/>
                  </a:cubicBezTo>
                  <a:cubicBezTo>
                    <a:pt x="4110" y="167"/>
                    <a:pt x="4612" y="167"/>
                    <a:pt x="5114" y="0"/>
                  </a:cubicBezTo>
                  <a:close/>
                </a:path>
              </a:pathLst>
            </a:custGeom>
            <a:solidFill>
              <a:srgbClr val="C1823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34" name="Freeform: Shape 26">
              <a:extLst>
                <a:ext uri="{FF2B5EF4-FFF2-40B4-BE49-F238E27FC236}">
                  <a16:creationId xmlns:a16="http://schemas.microsoft.com/office/drawing/2014/main" id="{4DE1A819-A359-4F52-95D2-46DBEFF27E1F}"/>
                </a:ext>
              </a:extLst>
            </p:cNvPr>
            <p:cNvSpPr/>
            <p:nvPr/>
          </p:nvSpPr>
          <p:spPr>
            <a:xfrm>
              <a:off x="8546466" y="1169337"/>
              <a:ext cx="86947" cy="140453"/>
            </a:xfrm>
            <a:custGeom>
              <a:avLst/>
              <a:gdLst>
                <a:gd name="connsiteX0" fmla="*/ 86530 w 86947"/>
                <a:gd name="connsiteY0" fmla="*/ 140453 h 140453"/>
                <a:gd name="connsiteX1" fmla="*/ 82517 w 86947"/>
                <a:gd name="connsiteY1" fmla="*/ 137109 h 140453"/>
                <a:gd name="connsiteX2" fmla="*/ 48741 w 86947"/>
                <a:gd name="connsiteY2" fmla="*/ 113700 h 140453"/>
                <a:gd name="connsiteX3" fmla="*/ 28008 w 86947"/>
                <a:gd name="connsiteY3" fmla="*/ 102163 h 140453"/>
                <a:gd name="connsiteX4" fmla="*/ 586 w 86947"/>
                <a:gd name="connsiteY4" fmla="*/ 59358 h 140453"/>
                <a:gd name="connsiteX5" fmla="*/ 4264 w 86947"/>
                <a:gd name="connsiteY5" fmla="*/ 0 h 140453"/>
                <a:gd name="connsiteX6" fmla="*/ 8444 w 86947"/>
                <a:gd name="connsiteY6" fmla="*/ 6019 h 140453"/>
                <a:gd name="connsiteX7" fmla="*/ 33860 w 86947"/>
                <a:gd name="connsiteY7" fmla="*/ 25917 h 140453"/>
                <a:gd name="connsiteX8" fmla="*/ 82684 w 86947"/>
                <a:gd name="connsiteY8" fmla="*/ 85442 h 140453"/>
                <a:gd name="connsiteX9" fmla="*/ 86697 w 86947"/>
                <a:gd name="connsiteY9" fmla="*/ 135772 h 140453"/>
                <a:gd name="connsiteX10" fmla="*/ 86530 w 86947"/>
                <a:gd name="connsiteY10" fmla="*/ 140453 h 140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6947" h="140453">
                  <a:moveTo>
                    <a:pt x="86530" y="140453"/>
                  </a:moveTo>
                  <a:cubicBezTo>
                    <a:pt x="84691" y="138948"/>
                    <a:pt x="83687" y="137945"/>
                    <a:pt x="82517" y="137109"/>
                  </a:cubicBezTo>
                  <a:cubicBezTo>
                    <a:pt x="71314" y="129250"/>
                    <a:pt x="60278" y="121225"/>
                    <a:pt x="48741" y="113700"/>
                  </a:cubicBezTo>
                  <a:cubicBezTo>
                    <a:pt x="42220" y="109353"/>
                    <a:pt x="34863" y="106176"/>
                    <a:pt x="28008" y="102163"/>
                  </a:cubicBezTo>
                  <a:cubicBezTo>
                    <a:pt x="11789" y="92465"/>
                    <a:pt x="2258" y="78420"/>
                    <a:pt x="586" y="59358"/>
                  </a:cubicBezTo>
                  <a:cubicBezTo>
                    <a:pt x="-1253" y="39962"/>
                    <a:pt x="1589" y="20901"/>
                    <a:pt x="4264" y="0"/>
                  </a:cubicBezTo>
                  <a:cubicBezTo>
                    <a:pt x="6271" y="2843"/>
                    <a:pt x="7107" y="4515"/>
                    <a:pt x="8444" y="6019"/>
                  </a:cubicBezTo>
                  <a:cubicBezTo>
                    <a:pt x="15634" y="14213"/>
                    <a:pt x="23326" y="22071"/>
                    <a:pt x="33860" y="25917"/>
                  </a:cubicBezTo>
                  <a:cubicBezTo>
                    <a:pt x="61951" y="36117"/>
                    <a:pt x="77334" y="56349"/>
                    <a:pt x="82684" y="85442"/>
                  </a:cubicBezTo>
                  <a:cubicBezTo>
                    <a:pt x="85861" y="102163"/>
                    <a:pt x="87700" y="118884"/>
                    <a:pt x="86697" y="135772"/>
                  </a:cubicBezTo>
                  <a:cubicBezTo>
                    <a:pt x="86864" y="137276"/>
                    <a:pt x="86697" y="138447"/>
                    <a:pt x="86530" y="140453"/>
                  </a:cubicBezTo>
                  <a:close/>
                </a:path>
              </a:pathLst>
            </a:custGeom>
            <a:solidFill>
              <a:srgbClr val="C1823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35" name="Freeform: Shape 27">
              <a:extLst>
                <a:ext uri="{FF2B5EF4-FFF2-40B4-BE49-F238E27FC236}">
                  <a16:creationId xmlns:a16="http://schemas.microsoft.com/office/drawing/2014/main" id="{CDFA02F8-0791-4850-A941-3E82286AE7D5}"/>
                </a:ext>
              </a:extLst>
            </p:cNvPr>
            <p:cNvSpPr/>
            <p:nvPr/>
          </p:nvSpPr>
          <p:spPr>
            <a:xfrm>
              <a:off x="8544083" y="1438874"/>
              <a:ext cx="85275" cy="140453"/>
            </a:xfrm>
            <a:custGeom>
              <a:avLst/>
              <a:gdLst>
                <a:gd name="connsiteX0" fmla="*/ 84565 w 85275"/>
                <a:gd name="connsiteY0" fmla="*/ 140955 h 140453"/>
                <a:gd name="connsiteX1" fmla="*/ 39419 w 85275"/>
                <a:gd name="connsiteY1" fmla="*/ 108684 h 140453"/>
                <a:gd name="connsiteX2" fmla="*/ 36911 w 85275"/>
                <a:gd name="connsiteY2" fmla="*/ 107346 h 140453"/>
                <a:gd name="connsiteX3" fmla="*/ 460 w 85275"/>
                <a:gd name="connsiteY3" fmla="*/ 41467 h 140453"/>
                <a:gd name="connsiteX4" fmla="*/ 4975 w 85275"/>
                <a:gd name="connsiteY4" fmla="*/ 0 h 140453"/>
                <a:gd name="connsiteX5" fmla="*/ 9824 w 85275"/>
                <a:gd name="connsiteY5" fmla="*/ 5518 h 140453"/>
                <a:gd name="connsiteX6" fmla="*/ 32564 w 85275"/>
                <a:gd name="connsiteY6" fmla="*/ 24245 h 140453"/>
                <a:gd name="connsiteX7" fmla="*/ 83562 w 85275"/>
                <a:gd name="connsiteY7" fmla="*/ 93636 h 140453"/>
                <a:gd name="connsiteX8" fmla="*/ 84565 w 85275"/>
                <a:gd name="connsiteY8" fmla="*/ 140955 h 140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5275" h="140453">
                  <a:moveTo>
                    <a:pt x="84565" y="140955"/>
                  </a:moveTo>
                  <a:cubicBezTo>
                    <a:pt x="71021" y="126910"/>
                    <a:pt x="55638" y="117212"/>
                    <a:pt x="39419" y="108684"/>
                  </a:cubicBezTo>
                  <a:cubicBezTo>
                    <a:pt x="38583" y="108182"/>
                    <a:pt x="37747" y="107681"/>
                    <a:pt x="36911" y="107346"/>
                  </a:cubicBezTo>
                  <a:cubicBezTo>
                    <a:pt x="9155" y="93970"/>
                    <a:pt x="-2549" y="71731"/>
                    <a:pt x="460" y="41467"/>
                  </a:cubicBezTo>
                  <a:cubicBezTo>
                    <a:pt x="1798" y="28258"/>
                    <a:pt x="3303" y="15049"/>
                    <a:pt x="4975" y="0"/>
                  </a:cubicBezTo>
                  <a:cubicBezTo>
                    <a:pt x="7316" y="2842"/>
                    <a:pt x="8486" y="4347"/>
                    <a:pt x="9824" y="5518"/>
                  </a:cubicBezTo>
                  <a:cubicBezTo>
                    <a:pt x="17348" y="12039"/>
                    <a:pt x="23869" y="20734"/>
                    <a:pt x="32564" y="24245"/>
                  </a:cubicBezTo>
                  <a:cubicBezTo>
                    <a:pt x="64500" y="36953"/>
                    <a:pt x="79549" y="60863"/>
                    <a:pt x="83562" y="93636"/>
                  </a:cubicBezTo>
                  <a:cubicBezTo>
                    <a:pt x="85568" y="109018"/>
                    <a:pt x="87408" y="124401"/>
                    <a:pt x="84565" y="140955"/>
                  </a:cubicBezTo>
                  <a:close/>
                </a:path>
              </a:pathLst>
            </a:custGeom>
            <a:solidFill>
              <a:srgbClr val="C1823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36" name="Freeform: Shape 28">
              <a:extLst>
                <a:ext uri="{FF2B5EF4-FFF2-40B4-BE49-F238E27FC236}">
                  <a16:creationId xmlns:a16="http://schemas.microsoft.com/office/drawing/2014/main" id="{0966DA3B-E294-47D8-B88B-063824B9A2B0}"/>
                </a:ext>
              </a:extLst>
            </p:cNvPr>
            <p:cNvSpPr/>
            <p:nvPr/>
          </p:nvSpPr>
          <p:spPr>
            <a:xfrm>
              <a:off x="8641397" y="1078544"/>
              <a:ext cx="85275" cy="138781"/>
            </a:xfrm>
            <a:custGeom>
              <a:avLst/>
              <a:gdLst>
                <a:gd name="connsiteX0" fmla="*/ 83897 w 85275"/>
                <a:gd name="connsiteY0" fmla="*/ 0 h 138781"/>
                <a:gd name="connsiteX1" fmla="*/ 85569 w 85275"/>
                <a:gd name="connsiteY1" fmla="*/ 58689 h 138781"/>
                <a:gd name="connsiteX2" fmla="*/ 64835 w 85275"/>
                <a:gd name="connsiteY2" fmla="*/ 96311 h 138781"/>
                <a:gd name="connsiteX3" fmla="*/ 53967 w 85275"/>
                <a:gd name="connsiteY3" fmla="*/ 103333 h 138781"/>
                <a:gd name="connsiteX4" fmla="*/ 1130 w 85275"/>
                <a:gd name="connsiteY4" fmla="*/ 139116 h 138781"/>
                <a:gd name="connsiteX5" fmla="*/ 126 w 85275"/>
                <a:gd name="connsiteY5" fmla="*/ 129752 h 138781"/>
                <a:gd name="connsiteX6" fmla="*/ 9323 w 85275"/>
                <a:gd name="connsiteY6" fmla="*/ 66046 h 138781"/>
                <a:gd name="connsiteX7" fmla="*/ 41259 w 85275"/>
                <a:gd name="connsiteY7" fmla="*/ 30097 h 138781"/>
                <a:gd name="connsiteX8" fmla="*/ 80720 w 85275"/>
                <a:gd name="connsiteY8" fmla="*/ 1170 h 138781"/>
                <a:gd name="connsiteX9" fmla="*/ 83897 w 85275"/>
                <a:gd name="connsiteY9" fmla="*/ 0 h 138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5275" h="138781">
                  <a:moveTo>
                    <a:pt x="83897" y="0"/>
                  </a:moveTo>
                  <a:cubicBezTo>
                    <a:pt x="84565" y="20065"/>
                    <a:pt x="86070" y="39461"/>
                    <a:pt x="85569" y="58689"/>
                  </a:cubicBezTo>
                  <a:cubicBezTo>
                    <a:pt x="85234" y="74240"/>
                    <a:pt x="77543" y="86947"/>
                    <a:pt x="64835" y="96311"/>
                  </a:cubicBezTo>
                  <a:cubicBezTo>
                    <a:pt x="61324" y="98819"/>
                    <a:pt x="57812" y="101327"/>
                    <a:pt x="53967" y="103333"/>
                  </a:cubicBezTo>
                  <a:cubicBezTo>
                    <a:pt x="35574" y="113366"/>
                    <a:pt x="16680" y="122729"/>
                    <a:pt x="1130" y="139116"/>
                  </a:cubicBezTo>
                  <a:cubicBezTo>
                    <a:pt x="628" y="135103"/>
                    <a:pt x="293" y="132427"/>
                    <a:pt x="126" y="129752"/>
                  </a:cubicBezTo>
                  <a:cubicBezTo>
                    <a:pt x="-710" y="108015"/>
                    <a:pt x="2634" y="86780"/>
                    <a:pt x="9323" y="66046"/>
                  </a:cubicBezTo>
                  <a:cubicBezTo>
                    <a:pt x="14840" y="49326"/>
                    <a:pt x="25709" y="37287"/>
                    <a:pt x="41259" y="30097"/>
                  </a:cubicBezTo>
                  <a:cubicBezTo>
                    <a:pt x="56475" y="23074"/>
                    <a:pt x="70520" y="14881"/>
                    <a:pt x="80720" y="1170"/>
                  </a:cubicBezTo>
                  <a:cubicBezTo>
                    <a:pt x="81054" y="1003"/>
                    <a:pt x="81723" y="836"/>
                    <a:pt x="83897" y="0"/>
                  </a:cubicBezTo>
                  <a:close/>
                </a:path>
              </a:pathLst>
            </a:custGeom>
            <a:solidFill>
              <a:srgbClr val="C1823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37" name="Freeform: Shape 29">
              <a:extLst>
                <a:ext uri="{FF2B5EF4-FFF2-40B4-BE49-F238E27FC236}">
                  <a16:creationId xmlns:a16="http://schemas.microsoft.com/office/drawing/2014/main" id="{34A83F64-FA75-4E1D-8A7C-01CAE9769B13}"/>
                </a:ext>
              </a:extLst>
            </p:cNvPr>
            <p:cNvSpPr/>
            <p:nvPr/>
          </p:nvSpPr>
          <p:spPr>
            <a:xfrm>
              <a:off x="8641189" y="1167164"/>
              <a:ext cx="85275" cy="137109"/>
            </a:xfrm>
            <a:custGeom>
              <a:avLst/>
              <a:gdLst>
                <a:gd name="connsiteX0" fmla="*/ 0 w 85275"/>
                <a:gd name="connsiteY0" fmla="*/ 137276 h 137109"/>
                <a:gd name="connsiteX1" fmla="*/ 1839 w 85275"/>
                <a:gd name="connsiteY1" fmla="*/ 99822 h 137109"/>
                <a:gd name="connsiteX2" fmla="*/ 8360 w 85275"/>
                <a:gd name="connsiteY2" fmla="*/ 69558 h 137109"/>
                <a:gd name="connsiteX3" fmla="*/ 41300 w 85275"/>
                <a:gd name="connsiteY3" fmla="*/ 29596 h 137109"/>
                <a:gd name="connsiteX4" fmla="*/ 81262 w 85275"/>
                <a:gd name="connsiteY4" fmla="*/ 334 h 137109"/>
                <a:gd name="connsiteX5" fmla="*/ 82767 w 85275"/>
                <a:gd name="connsiteY5" fmla="*/ 0 h 137109"/>
                <a:gd name="connsiteX6" fmla="*/ 85610 w 85275"/>
                <a:gd name="connsiteY6" fmla="*/ 61365 h 137109"/>
                <a:gd name="connsiteX7" fmla="*/ 63037 w 85275"/>
                <a:gd name="connsiteY7" fmla="*/ 96980 h 137109"/>
                <a:gd name="connsiteX8" fmla="*/ 39795 w 85275"/>
                <a:gd name="connsiteY8" fmla="*/ 110691 h 137109"/>
                <a:gd name="connsiteX9" fmla="*/ 4013 w 85275"/>
                <a:gd name="connsiteY9" fmla="*/ 135939 h 137109"/>
                <a:gd name="connsiteX10" fmla="*/ 1839 w 85275"/>
                <a:gd name="connsiteY10" fmla="*/ 137611 h 137109"/>
                <a:gd name="connsiteX11" fmla="*/ 0 w 85275"/>
                <a:gd name="connsiteY11" fmla="*/ 137276 h 137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85275" h="137109">
                  <a:moveTo>
                    <a:pt x="0" y="137276"/>
                  </a:moveTo>
                  <a:cubicBezTo>
                    <a:pt x="502" y="124736"/>
                    <a:pt x="502" y="112195"/>
                    <a:pt x="1839" y="99822"/>
                  </a:cubicBezTo>
                  <a:cubicBezTo>
                    <a:pt x="3010" y="89623"/>
                    <a:pt x="5685" y="79590"/>
                    <a:pt x="8360" y="69558"/>
                  </a:cubicBezTo>
                  <a:cubicBezTo>
                    <a:pt x="13209" y="51165"/>
                    <a:pt x="24245" y="37454"/>
                    <a:pt x="41300" y="29596"/>
                  </a:cubicBezTo>
                  <a:cubicBezTo>
                    <a:pt x="56683" y="22573"/>
                    <a:pt x="70895" y="14213"/>
                    <a:pt x="81262" y="334"/>
                  </a:cubicBezTo>
                  <a:cubicBezTo>
                    <a:pt x="81429" y="167"/>
                    <a:pt x="81931" y="167"/>
                    <a:pt x="82767" y="0"/>
                  </a:cubicBezTo>
                  <a:cubicBezTo>
                    <a:pt x="84941" y="20399"/>
                    <a:pt x="88619" y="40798"/>
                    <a:pt x="85610" y="61365"/>
                  </a:cubicBezTo>
                  <a:cubicBezTo>
                    <a:pt x="83436" y="76413"/>
                    <a:pt x="75912" y="88619"/>
                    <a:pt x="63037" y="96980"/>
                  </a:cubicBezTo>
                  <a:cubicBezTo>
                    <a:pt x="55513" y="101996"/>
                    <a:pt x="47152" y="105674"/>
                    <a:pt x="39795" y="110691"/>
                  </a:cubicBezTo>
                  <a:cubicBezTo>
                    <a:pt x="27589" y="118716"/>
                    <a:pt x="15885" y="127411"/>
                    <a:pt x="4013" y="135939"/>
                  </a:cubicBezTo>
                  <a:cubicBezTo>
                    <a:pt x="3344" y="136440"/>
                    <a:pt x="2675" y="137109"/>
                    <a:pt x="1839" y="137611"/>
                  </a:cubicBezTo>
                  <a:cubicBezTo>
                    <a:pt x="1170" y="137444"/>
                    <a:pt x="669" y="137444"/>
                    <a:pt x="0" y="137276"/>
                  </a:cubicBezTo>
                  <a:close/>
                </a:path>
              </a:pathLst>
            </a:custGeom>
            <a:solidFill>
              <a:srgbClr val="C1823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38" name="Freeform: Shape 30">
              <a:extLst>
                <a:ext uri="{FF2B5EF4-FFF2-40B4-BE49-F238E27FC236}">
                  <a16:creationId xmlns:a16="http://schemas.microsoft.com/office/drawing/2014/main" id="{43205C4A-C5C5-4964-9117-FB933B396556}"/>
                </a:ext>
              </a:extLst>
            </p:cNvPr>
            <p:cNvSpPr/>
            <p:nvPr/>
          </p:nvSpPr>
          <p:spPr>
            <a:xfrm>
              <a:off x="8640748" y="1346910"/>
              <a:ext cx="85275" cy="138781"/>
            </a:xfrm>
            <a:custGeom>
              <a:avLst/>
              <a:gdLst>
                <a:gd name="connsiteX0" fmla="*/ 775 w 85275"/>
                <a:gd name="connsiteY0" fmla="*/ 138781 h 138781"/>
                <a:gd name="connsiteX1" fmla="*/ 12312 w 85275"/>
                <a:gd name="connsiteY1" fmla="*/ 58188 h 138781"/>
                <a:gd name="connsiteX2" fmla="*/ 42744 w 85275"/>
                <a:gd name="connsiteY2" fmla="*/ 28592 h 138781"/>
                <a:gd name="connsiteX3" fmla="*/ 82204 w 85275"/>
                <a:gd name="connsiteY3" fmla="*/ 0 h 138781"/>
                <a:gd name="connsiteX4" fmla="*/ 84545 w 85275"/>
                <a:gd name="connsiteY4" fmla="*/ 18393 h 138781"/>
                <a:gd name="connsiteX5" fmla="*/ 85381 w 85275"/>
                <a:gd name="connsiteY5" fmla="*/ 58857 h 138781"/>
                <a:gd name="connsiteX6" fmla="*/ 61972 w 85275"/>
                <a:gd name="connsiteY6" fmla="*/ 97481 h 138781"/>
                <a:gd name="connsiteX7" fmla="*/ 53278 w 85275"/>
                <a:gd name="connsiteY7" fmla="*/ 102832 h 138781"/>
                <a:gd name="connsiteX8" fmla="*/ 775 w 85275"/>
                <a:gd name="connsiteY8" fmla="*/ 138781 h 138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5275" h="138781">
                  <a:moveTo>
                    <a:pt x="775" y="138781"/>
                  </a:moveTo>
                  <a:cubicBezTo>
                    <a:pt x="-1733" y="109854"/>
                    <a:pt x="1778" y="83436"/>
                    <a:pt x="12312" y="58188"/>
                  </a:cubicBezTo>
                  <a:cubicBezTo>
                    <a:pt x="18164" y="44142"/>
                    <a:pt x="29200" y="34612"/>
                    <a:pt x="42744" y="28592"/>
                  </a:cubicBezTo>
                  <a:cubicBezTo>
                    <a:pt x="57792" y="21904"/>
                    <a:pt x="71336" y="13711"/>
                    <a:pt x="82204" y="0"/>
                  </a:cubicBezTo>
                  <a:cubicBezTo>
                    <a:pt x="83040" y="6187"/>
                    <a:pt x="84211" y="12206"/>
                    <a:pt x="84545" y="18393"/>
                  </a:cubicBezTo>
                  <a:cubicBezTo>
                    <a:pt x="85214" y="31936"/>
                    <a:pt x="86217" y="45480"/>
                    <a:pt x="85381" y="58857"/>
                  </a:cubicBezTo>
                  <a:cubicBezTo>
                    <a:pt x="84378" y="75410"/>
                    <a:pt x="75683" y="88118"/>
                    <a:pt x="61972" y="97481"/>
                  </a:cubicBezTo>
                  <a:cubicBezTo>
                    <a:pt x="59130" y="99321"/>
                    <a:pt x="56287" y="101160"/>
                    <a:pt x="53278" y="102832"/>
                  </a:cubicBezTo>
                  <a:cubicBezTo>
                    <a:pt x="35052" y="112864"/>
                    <a:pt x="16492" y="122228"/>
                    <a:pt x="775" y="138781"/>
                  </a:cubicBezTo>
                  <a:close/>
                </a:path>
              </a:pathLst>
            </a:custGeom>
            <a:solidFill>
              <a:srgbClr val="C1823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39" name="Freeform: Shape 31">
              <a:extLst>
                <a:ext uri="{FF2B5EF4-FFF2-40B4-BE49-F238E27FC236}">
                  <a16:creationId xmlns:a16="http://schemas.microsoft.com/office/drawing/2014/main" id="{C88AE9D8-42B9-4150-978E-6BD5A35EF685}"/>
                </a:ext>
              </a:extLst>
            </p:cNvPr>
            <p:cNvSpPr/>
            <p:nvPr/>
          </p:nvSpPr>
          <p:spPr>
            <a:xfrm>
              <a:off x="8642307" y="1255783"/>
              <a:ext cx="85275" cy="138781"/>
            </a:xfrm>
            <a:custGeom>
              <a:avLst/>
              <a:gdLst>
                <a:gd name="connsiteX0" fmla="*/ 721 w 85275"/>
                <a:gd name="connsiteY0" fmla="*/ 139450 h 138781"/>
                <a:gd name="connsiteX1" fmla="*/ 7911 w 85275"/>
                <a:gd name="connsiteY1" fmla="*/ 70227 h 138781"/>
                <a:gd name="connsiteX2" fmla="*/ 41519 w 85275"/>
                <a:gd name="connsiteY2" fmla="*/ 30097 h 138781"/>
                <a:gd name="connsiteX3" fmla="*/ 81147 w 85275"/>
                <a:gd name="connsiteY3" fmla="*/ 0 h 138781"/>
                <a:gd name="connsiteX4" fmla="*/ 82485 w 85275"/>
                <a:gd name="connsiteY4" fmla="*/ 4515 h 138781"/>
                <a:gd name="connsiteX5" fmla="*/ 85996 w 85275"/>
                <a:gd name="connsiteY5" fmla="*/ 50998 h 138781"/>
                <a:gd name="connsiteX6" fmla="*/ 57571 w 85275"/>
                <a:gd name="connsiteY6" fmla="*/ 101327 h 138781"/>
                <a:gd name="connsiteX7" fmla="*/ 43860 w 85275"/>
                <a:gd name="connsiteY7" fmla="*/ 109018 h 138781"/>
                <a:gd name="connsiteX8" fmla="*/ 721 w 85275"/>
                <a:gd name="connsiteY8" fmla="*/ 139450 h 138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5275" h="138781">
                  <a:moveTo>
                    <a:pt x="721" y="139450"/>
                  </a:moveTo>
                  <a:cubicBezTo>
                    <a:pt x="-1453" y="114871"/>
                    <a:pt x="1389" y="92465"/>
                    <a:pt x="7911" y="70227"/>
                  </a:cubicBezTo>
                  <a:cubicBezTo>
                    <a:pt x="13261" y="51834"/>
                    <a:pt x="24297" y="38123"/>
                    <a:pt x="41519" y="30097"/>
                  </a:cubicBezTo>
                  <a:cubicBezTo>
                    <a:pt x="56735" y="23074"/>
                    <a:pt x="70947" y="15216"/>
                    <a:pt x="81147" y="0"/>
                  </a:cubicBezTo>
                  <a:cubicBezTo>
                    <a:pt x="81816" y="2174"/>
                    <a:pt x="82317" y="3344"/>
                    <a:pt x="82485" y="4515"/>
                  </a:cubicBezTo>
                  <a:cubicBezTo>
                    <a:pt x="83655" y="20065"/>
                    <a:pt x="85494" y="35448"/>
                    <a:pt x="85996" y="50998"/>
                  </a:cubicBezTo>
                  <a:cubicBezTo>
                    <a:pt x="86498" y="73069"/>
                    <a:pt x="76800" y="89957"/>
                    <a:pt x="57571" y="101327"/>
                  </a:cubicBezTo>
                  <a:cubicBezTo>
                    <a:pt x="53056" y="104002"/>
                    <a:pt x="48542" y="106510"/>
                    <a:pt x="43860" y="109018"/>
                  </a:cubicBezTo>
                  <a:cubicBezTo>
                    <a:pt x="28477" y="117044"/>
                    <a:pt x="13930" y="126241"/>
                    <a:pt x="721" y="139450"/>
                  </a:cubicBezTo>
                  <a:close/>
                </a:path>
              </a:pathLst>
            </a:custGeom>
            <a:solidFill>
              <a:srgbClr val="C1823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40" name="Freeform: Shape 32">
              <a:extLst>
                <a:ext uri="{FF2B5EF4-FFF2-40B4-BE49-F238E27FC236}">
                  <a16:creationId xmlns:a16="http://schemas.microsoft.com/office/drawing/2014/main" id="{E4C4A7B9-591D-4DB2-AEDD-8D03C6A76209}"/>
                </a:ext>
              </a:extLst>
            </p:cNvPr>
            <p:cNvSpPr/>
            <p:nvPr/>
          </p:nvSpPr>
          <p:spPr>
            <a:xfrm>
              <a:off x="8545875" y="994607"/>
              <a:ext cx="85275" cy="142125"/>
            </a:xfrm>
            <a:custGeom>
              <a:avLst/>
              <a:gdLst>
                <a:gd name="connsiteX0" fmla="*/ 83275 w 85275"/>
                <a:gd name="connsiteY0" fmla="*/ 143463 h 142125"/>
                <a:gd name="connsiteX1" fmla="*/ 38297 w 85275"/>
                <a:gd name="connsiteY1" fmla="*/ 106343 h 142125"/>
                <a:gd name="connsiteX2" fmla="*/ 6 w 85275"/>
                <a:gd name="connsiteY2" fmla="*/ 43306 h 142125"/>
                <a:gd name="connsiteX3" fmla="*/ 3350 w 85275"/>
                <a:gd name="connsiteY3" fmla="*/ 0 h 142125"/>
                <a:gd name="connsiteX4" fmla="*/ 35956 w 85275"/>
                <a:gd name="connsiteY4" fmla="*/ 25583 h 142125"/>
                <a:gd name="connsiteX5" fmla="*/ 82941 w 85275"/>
                <a:gd name="connsiteY5" fmla="*/ 104504 h 142125"/>
                <a:gd name="connsiteX6" fmla="*/ 85616 w 85275"/>
                <a:gd name="connsiteY6" fmla="*/ 142961 h 142125"/>
                <a:gd name="connsiteX7" fmla="*/ 83275 w 85275"/>
                <a:gd name="connsiteY7" fmla="*/ 143463 h 142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5275" h="142125">
                  <a:moveTo>
                    <a:pt x="83275" y="143463"/>
                  </a:moveTo>
                  <a:cubicBezTo>
                    <a:pt x="72239" y="126241"/>
                    <a:pt x="56355" y="115372"/>
                    <a:pt x="38297" y="106343"/>
                  </a:cubicBezTo>
                  <a:cubicBezTo>
                    <a:pt x="12547" y="93636"/>
                    <a:pt x="-328" y="72066"/>
                    <a:pt x="6" y="43306"/>
                  </a:cubicBezTo>
                  <a:cubicBezTo>
                    <a:pt x="174" y="28927"/>
                    <a:pt x="1678" y="14547"/>
                    <a:pt x="3350" y="0"/>
                  </a:cubicBezTo>
                  <a:cubicBezTo>
                    <a:pt x="12547" y="11203"/>
                    <a:pt x="24251" y="18225"/>
                    <a:pt x="35956" y="25583"/>
                  </a:cubicBezTo>
                  <a:cubicBezTo>
                    <a:pt x="64715" y="43975"/>
                    <a:pt x="78426" y="71731"/>
                    <a:pt x="82941" y="104504"/>
                  </a:cubicBezTo>
                  <a:cubicBezTo>
                    <a:pt x="84613" y="117212"/>
                    <a:pt x="84780" y="130086"/>
                    <a:pt x="85616" y="142961"/>
                  </a:cubicBezTo>
                  <a:cubicBezTo>
                    <a:pt x="84947" y="143129"/>
                    <a:pt x="84111" y="143296"/>
                    <a:pt x="83275" y="143463"/>
                  </a:cubicBezTo>
                  <a:close/>
                </a:path>
              </a:pathLst>
            </a:custGeom>
            <a:solidFill>
              <a:srgbClr val="C1823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41" name="Freeform: Shape 33">
              <a:extLst>
                <a:ext uri="{FF2B5EF4-FFF2-40B4-BE49-F238E27FC236}">
                  <a16:creationId xmlns:a16="http://schemas.microsoft.com/office/drawing/2014/main" id="{75074082-1F04-4FA9-A0B1-00659A43B32A}"/>
                </a:ext>
              </a:extLst>
            </p:cNvPr>
            <p:cNvSpPr/>
            <p:nvPr/>
          </p:nvSpPr>
          <p:spPr>
            <a:xfrm>
              <a:off x="8641442" y="989925"/>
              <a:ext cx="83603" cy="145469"/>
            </a:xfrm>
            <a:custGeom>
              <a:avLst/>
              <a:gdLst>
                <a:gd name="connsiteX0" fmla="*/ 248 w 83603"/>
                <a:gd name="connsiteY0" fmla="*/ 145469 h 145469"/>
                <a:gd name="connsiteX1" fmla="*/ 14628 w 83603"/>
                <a:gd name="connsiteY1" fmla="*/ 64040 h 145469"/>
                <a:gd name="connsiteX2" fmla="*/ 49072 w 83603"/>
                <a:gd name="connsiteY2" fmla="*/ 26251 h 145469"/>
                <a:gd name="connsiteX3" fmla="*/ 81510 w 83603"/>
                <a:gd name="connsiteY3" fmla="*/ 0 h 145469"/>
                <a:gd name="connsiteX4" fmla="*/ 82514 w 83603"/>
                <a:gd name="connsiteY4" fmla="*/ 10367 h 145469"/>
                <a:gd name="connsiteX5" fmla="*/ 84520 w 83603"/>
                <a:gd name="connsiteY5" fmla="*/ 43975 h 145469"/>
                <a:gd name="connsiteX6" fmla="*/ 45059 w 83603"/>
                <a:gd name="connsiteY6" fmla="*/ 108015 h 145469"/>
                <a:gd name="connsiteX7" fmla="*/ 10782 w 83603"/>
                <a:gd name="connsiteY7" fmla="*/ 132093 h 145469"/>
                <a:gd name="connsiteX8" fmla="*/ 248 w 83603"/>
                <a:gd name="connsiteY8" fmla="*/ 145469 h 1454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3603" h="145469">
                  <a:moveTo>
                    <a:pt x="248" y="145469"/>
                  </a:moveTo>
                  <a:cubicBezTo>
                    <a:pt x="-922" y="116208"/>
                    <a:pt x="1753" y="89288"/>
                    <a:pt x="14628" y="64040"/>
                  </a:cubicBezTo>
                  <a:cubicBezTo>
                    <a:pt x="22654" y="48323"/>
                    <a:pt x="34024" y="35448"/>
                    <a:pt x="49072" y="26251"/>
                  </a:cubicBezTo>
                  <a:cubicBezTo>
                    <a:pt x="60610" y="19229"/>
                    <a:pt x="71812" y="11872"/>
                    <a:pt x="81510" y="0"/>
                  </a:cubicBezTo>
                  <a:cubicBezTo>
                    <a:pt x="82012" y="4347"/>
                    <a:pt x="82346" y="7357"/>
                    <a:pt x="82514" y="10367"/>
                  </a:cubicBezTo>
                  <a:cubicBezTo>
                    <a:pt x="83182" y="21570"/>
                    <a:pt x="84353" y="32772"/>
                    <a:pt x="84520" y="43975"/>
                  </a:cubicBezTo>
                  <a:cubicBezTo>
                    <a:pt x="85022" y="73571"/>
                    <a:pt x="71478" y="94973"/>
                    <a:pt x="45059" y="108015"/>
                  </a:cubicBezTo>
                  <a:cubicBezTo>
                    <a:pt x="32352" y="114369"/>
                    <a:pt x="20313" y="121225"/>
                    <a:pt x="10782" y="132093"/>
                  </a:cubicBezTo>
                  <a:cubicBezTo>
                    <a:pt x="7772" y="136106"/>
                    <a:pt x="4596" y="140286"/>
                    <a:pt x="248" y="145469"/>
                  </a:cubicBezTo>
                  <a:close/>
                </a:path>
              </a:pathLst>
            </a:custGeom>
            <a:solidFill>
              <a:srgbClr val="C1823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42" name="Freeform: Shape 34">
              <a:extLst>
                <a:ext uri="{FF2B5EF4-FFF2-40B4-BE49-F238E27FC236}">
                  <a16:creationId xmlns:a16="http://schemas.microsoft.com/office/drawing/2014/main" id="{4C797529-0F1A-4F92-9D93-AAD47F146035}"/>
                </a:ext>
              </a:extLst>
            </p:cNvPr>
            <p:cNvSpPr/>
            <p:nvPr/>
          </p:nvSpPr>
          <p:spPr>
            <a:xfrm>
              <a:off x="8446173" y="1559597"/>
              <a:ext cx="51834" cy="110356"/>
            </a:xfrm>
            <a:custGeom>
              <a:avLst/>
              <a:gdLst>
                <a:gd name="connsiteX0" fmla="*/ 8580 w 51833"/>
                <a:gd name="connsiteY0" fmla="*/ 111694 h 110356"/>
                <a:gd name="connsiteX1" fmla="*/ 387 w 51833"/>
                <a:gd name="connsiteY1" fmla="*/ 77082 h 110356"/>
                <a:gd name="connsiteX2" fmla="*/ 53 w 51833"/>
                <a:gd name="connsiteY2" fmla="*/ 64709 h 110356"/>
                <a:gd name="connsiteX3" fmla="*/ 16606 w 51833"/>
                <a:gd name="connsiteY3" fmla="*/ 27422 h 110356"/>
                <a:gd name="connsiteX4" fmla="*/ 36838 w 51833"/>
                <a:gd name="connsiteY4" fmla="*/ 0 h 110356"/>
                <a:gd name="connsiteX5" fmla="*/ 39179 w 51833"/>
                <a:gd name="connsiteY5" fmla="*/ 3679 h 110356"/>
                <a:gd name="connsiteX6" fmla="*/ 51051 w 51833"/>
                <a:gd name="connsiteY6" fmla="*/ 36451 h 110356"/>
                <a:gd name="connsiteX7" fmla="*/ 41854 w 51833"/>
                <a:gd name="connsiteY7" fmla="*/ 74072 h 110356"/>
                <a:gd name="connsiteX8" fmla="*/ 26137 w 51833"/>
                <a:gd name="connsiteY8" fmla="*/ 90124 h 110356"/>
                <a:gd name="connsiteX9" fmla="*/ 8580 w 51833"/>
                <a:gd name="connsiteY9" fmla="*/ 111694 h 1103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1833" h="110356">
                  <a:moveTo>
                    <a:pt x="8580" y="111694"/>
                  </a:moveTo>
                  <a:cubicBezTo>
                    <a:pt x="3899" y="100658"/>
                    <a:pt x="1558" y="89121"/>
                    <a:pt x="387" y="77082"/>
                  </a:cubicBezTo>
                  <a:cubicBezTo>
                    <a:pt x="53" y="72902"/>
                    <a:pt x="220" y="68889"/>
                    <a:pt x="53" y="64709"/>
                  </a:cubicBezTo>
                  <a:cubicBezTo>
                    <a:pt x="-616" y="49493"/>
                    <a:pt x="5069" y="37120"/>
                    <a:pt x="16606" y="27422"/>
                  </a:cubicBezTo>
                  <a:cubicBezTo>
                    <a:pt x="25468" y="20065"/>
                    <a:pt x="32658" y="11704"/>
                    <a:pt x="36838" y="0"/>
                  </a:cubicBezTo>
                  <a:cubicBezTo>
                    <a:pt x="37842" y="1672"/>
                    <a:pt x="38845" y="2508"/>
                    <a:pt x="39179" y="3679"/>
                  </a:cubicBezTo>
                  <a:cubicBezTo>
                    <a:pt x="43192" y="14547"/>
                    <a:pt x="47874" y="25248"/>
                    <a:pt x="51051" y="36451"/>
                  </a:cubicBezTo>
                  <a:cubicBezTo>
                    <a:pt x="55064" y="50496"/>
                    <a:pt x="51887" y="63204"/>
                    <a:pt x="41854" y="74072"/>
                  </a:cubicBezTo>
                  <a:cubicBezTo>
                    <a:pt x="36671" y="79590"/>
                    <a:pt x="30986" y="84606"/>
                    <a:pt x="26137" y="90124"/>
                  </a:cubicBezTo>
                  <a:cubicBezTo>
                    <a:pt x="19783" y="97147"/>
                    <a:pt x="14433" y="104337"/>
                    <a:pt x="8580" y="111694"/>
                  </a:cubicBezTo>
                  <a:close/>
                </a:path>
              </a:pathLst>
            </a:custGeom>
            <a:solidFill>
              <a:srgbClr val="C1823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43" name="Freeform: Shape 35">
              <a:extLst>
                <a:ext uri="{FF2B5EF4-FFF2-40B4-BE49-F238E27FC236}">
                  <a16:creationId xmlns:a16="http://schemas.microsoft.com/office/drawing/2014/main" id="{F7C61F38-4994-48D4-959E-67391CC262EF}"/>
                </a:ext>
              </a:extLst>
            </p:cNvPr>
            <p:cNvSpPr/>
            <p:nvPr/>
          </p:nvSpPr>
          <p:spPr>
            <a:xfrm>
              <a:off x="8388584" y="1370821"/>
              <a:ext cx="51834" cy="112028"/>
            </a:xfrm>
            <a:custGeom>
              <a:avLst/>
              <a:gdLst>
                <a:gd name="connsiteX0" fmla="*/ 36407 w 51833"/>
                <a:gd name="connsiteY0" fmla="*/ 0 h 112028"/>
                <a:gd name="connsiteX1" fmla="*/ 49114 w 51833"/>
                <a:gd name="connsiteY1" fmla="*/ 32772 h 112028"/>
                <a:gd name="connsiteX2" fmla="*/ 39249 w 51833"/>
                <a:gd name="connsiteY2" fmla="*/ 78420 h 112028"/>
                <a:gd name="connsiteX3" fmla="*/ 8818 w 51833"/>
                <a:gd name="connsiteY3" fmla="*/ 113366 h 112028"/>
                <a:gd name="connsiteX4" fmla="*/ 1628 w 51833"/>
                <a:gd name="connsiteY4" fmla="*/ 83770 h 112028"/>
                <a:gd name="connsiteX5" fmla="*/ 457 w 51833"/>
                <a:gd name="connsiteY5" fmla="*/ 73236 h 112028"/>
                <a:gd name="connsiteX6" fmla="*/ 19519 w 51833"/>
                <a:gd name="connsiteY6" fmla="*/ 25248 h 112028"/>
                <a:gd name="connsiteX7" fmla="*/ 33230 w 51833"/>
                <a:gd name="connsiteY7" fmla="*/ 6354 h 112028"/>
                <a:gd name="connsiteX8" fmla="*/ 36407 w 51833"/>
                <a:gd name="connsiteY8" fmla="*/ 0 h 1120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1833" h="112028">
                  <a:moveTo>
                    <a:pt x="36407" y="0"/>
                  </a:moveTo>
                  <a:cubicBezTo>
                    <a:pt x="40921" y="11537"/>
                    <a:pt x="45269" y="22071"/>
                    <a:pt x="49114" y="32772"/>
                  </a:cubicBezTo>
                  <a:cubicBezTo>
                    <a:pt x="55301" y="49995"/>
                    <a:pt x="51623" y="64876"/>
                    <a:pt x="39249" y="78420"/>
                  </a:cubicBezTo>
                  <a:cubicBezTo>
                    <a:pt x="29050" y="89455"/>
                    <a:pt x="19352" y="101160"/>
                    <a:pt x="8818" y="113366"/>
                  </a:cubicBezTo>
                  <a:cubicBezTo>
                    <a:pt x="6477" y="103835"/>
                    <a:pt x="3969" y="93803"/>
                    <a:pt x="1628" y="83770"/>
                  </a:cubicBezTo>
                  <a:cubicBezTo>
                    <a:pt x="792" y="80259"/>
                    <a:pt x="792" y="76748"/>
                    <a:pt x="457" y="73236"/>
                  </a:cubicBezTo>
                  <a:cubicBezTo>
                    <a:pt x="-1883" y="53840"/>
                    <a:pt x="4805" y="38290"/>
                    <a:pt x="19519" y="25248"/>
                  </a:cubicBezTo>
                  <a:cubicBezTo>
                    <a:pt x="25204" y="20232"/>
                    <a:pt x="28882" y="12875"/>
                    <a:pt x="33230" y="6354"/>
                  </a:cubicBezTo>
                  <a:cubicBezTo>
                    <a:pt x="34400" y="4682"/>
                    <a:pt x="35069" y="2675"/>
                    <a:pt x="36407" y="0"/>
                  </a:cubicBezTo>
                  <a:close/>
                </a:path>
              </a:pathLst>
            </a:custGeom>
            <a:solidFill>
              <a:srgbClr val="C1823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44" name="Freeform: Shape 36">
              <a:extLst>
                <a:ext uri="{FF2B5EF4-FFF2-40B4-BE49-F238E27FC236}">
                  <a16:creationId xmlns:a16="http://schemas.microsoft.com/office/drawing/2014/main" id="{A68209E3-423A-4605-9ED5-DF97129E1C7E}"/>
                </a:ext>
              </a:extLst>
            </p:cNvPr>
            <p:cNvSpPr/>
            <p:nvPr/>
          </p:nvSpPr>
          <p:spPr>
            <a:xfrm>
              <a:off x="8427183" y="1493885"/>
              <a:ext cx="51834" cy="112028"/>
            </a:xfrm>
            <a:custGeom>
              <a:avLst/>
              <a:gdLst>
                <a:gd name="connsiteX0" fmla="*/ 9345 w 51833"/>
                <a:gd name="connsiteY0" fmla="*/ 113366 h 112028"/>
                <a:gd name="connsiteX1" fmla="*/ 483 w 51833"/>
                <a:gd name="connsiteY1" fmla="*/ 56850 h 112028"/>
                <a:gd name="connsiteX2" fmla="*/ 13860 w 51833"/>
                <a:gd name="connsiteY2" fmla="*/ 30933 h 112028"/>
                <a:gd name="connsiteX3" fmla="*/ 35262 w 51833"/>
                <a:gd name="connsiteY3" fmla="*/ 0 h 112028"/>
                <a:gd name="connsiteX4" fmla="*/ 51648 w 51833"/>
                <a:gd name="connsiteY4" fmla="*/ 45815 h 112028"/>
                <a:gd name="connsiteX5" fmla="*/ 43288 w 51833"/>
                <a:gd name="connsiteY5" fmla="*/ 73069 h 112028"/>
                <a:gd name="connsiteX6" fmla="*/ 30079 w 51833"/>
                <a:gd name="connsiteY6" fmla="*/ 87616 h 112028"/>
                <a:gd name="connsiteX7" fmla="*/ 9345 w 51833"/>
                <a:gd name="connsiteY7" fmla="*/ 113366 h 1120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1833" h="112028">
                  <a:moveTo>
                    <a:pt x="9345" y="113366"/>
                  </a:moveTo>
                  <a:cubicBezTo>
                    <a:pt x="2155" y="95308"/>
                    <a:pt x="-1356" y="76413"/>
                    <a:pt x="483" y="56850"/>
                  </a:cubicBezTo>
                  <a:cubicBezTo>
                    <a:pt x="1486" y="46483"/>
                    <a:pt x="6335" y="37789"/>
                    <a:pt x="13860" y="30933"/>
                  </a:cubicBezTo>
                  <a:cubicBezTo>
                    <a:pt x="22889" y="22573"/>
                    <a:pt x="31416" y="14045"/>
                    <a:pt x="35262" y="0"/>
                  </a:cubicBezTo>
                  <a:cubicBezTo>
                    <a:pt x="42619" y="15885"/>
                    <a:pt x="49809" y="29930"/>
                    <a:pt x="51648" y="45815"/>
                  </a:cubicBezTo>
                  <a:cubicBezTo>
                    <a:pt x="52819" y="56014"/>
                    <a:pt x="49809" y="65210"/>
                    <a:pt x="43288" y="73069"/>
                  </a:cubicBezTo>
                  <a:cubicBezTo>
                    <a:pt x="39108" y="78085"/>
                    <a:pt x="34259" y="82600"/>
                    <a:pt x="30079" y="87616"/>
                  </a:cubicBezTo>
                  <a:cubicBezTo>
                    <a:pt x="23223" y="95976"/>
                    <a:pt x="16535" y="104504"/>
                    <a:pt x="9345" y="113366"/>
                  </a:cubicBezTo>
                  <a:close/>
                </a:path>
              </a:pathLst>
            </a:custGeom>
            <a:solidFill>
              <a:srgbClr val="C1823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45" name="Freeform: Shape 37">
              <a:extLst>
                <a:ext uri="{FF2B5EF4-FFF2-40B4-BE49-F238E27FC236}">
                  <a16:creationId xmlns:a16="http://schemas.microsoft.com/office/drawing/2014/main" id="{3F2A7555-8C22-46F2-AD4E-780A46FEA529}"/>
                </a:ext>
              </a:extLst>
            </p:cNvPr>
            <p:cNvSpPr/>
            <p:nvPr/>
          </p:nvSpPr>
          <p:spPr>
            <a:xfrm>
              <a:off x="8408316" y="1434192"/>
              <a:ext cx="51834" cy="110356"/>
            </a:xfrm>
            <a:custGeom>
              <a:avLst/>
              <a:gdLst>
                <a:gd name="connsiteX0" fmla="*/ 35569 w 51833"/>
                <a:gd name="connsiteY0" fmla="*/ 0 h 110356"/>
                <a:gd name="connsiteX1" fmla="*/ 51621 w 51833"/>
                <a:gd name="connsiteY1" fmla="*/ 42972 h 110356"/>
                <a:gd name="connsiteX2" fmla="*/ 41087 w 51833"/>
                <a:gd name="connsiteY2" fmla="*/ 73905 h 110356"/>
                <a:gd name="connsiteX3" fmla="*/ 22193 w 51833"/>
                <a:gd name="connsiteY3" fmla="*/ 94639 h 110356"/>
                <a:gd name="connsiteX4" fmla="*/ 9987 w 51833"/>
                <a:gd name="connsiteY4" fmla="*/ 111861 h 110356"/>
                <a:gd name="connsiteX5" fmla="*/ 958 w 51833"/>
                <a:gd name="connsiteY5" fmla="*/ 77751 h 110356"/>
                <a:gd name="connsiteX6" fmla="*/ 122 w 51833"/>
                <a:gd name="connsiteY6" fmla="*/ 66046 h 110356"/>
                <a:gd name="connsiteX7" fmla="*/ 16174 w 51833"/>
                <a:gd name="connsiteY7" fmla="*/ 26920 h 110356"/>
                <a:gd name="connsiteX8" fmla="*/ 35569 w 51833"/>
                <a:gd name="connsiteY8" fmla="*/ 0 h 1103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1833" h="110356">
                  <a:moveTo>
                    <a:pt x="35569" y="0"/>
                  </a:moveTo>
                  <a:cubicBezTo>
                    <a:pt x="42592" y="13878"/>
                    <a:pt x="49615" y="27422"/>
                    <a:pt x="51621" y="42972"/>
                  </a:cubicBezTo>
                  <a:cubicBezTo>
                    <a:pt x="53126" y="54844"/>
                    <a:pt x="48946" y="65210"/>
                    <a:pt x="41087" y="73905"/>
                  </a:cubicBezTo>
                  <a:cubicBezTo>
                    <a:pt x="34901" y="80928"/>
                    <a:pt x="28212" y="87449"/>
                    <a:pt x="22193" y="94639"/>
                  </a:cubicBezTo>
                  <a:cubicBezTo>
                    <a:pt x="17846" y="99989"/>
                    <a:pt x="14167" y="105842"/>
                    <a:pt x="9987" y="111861"/>
                  </a:cubicBezTo>
                  <a:cubicBezTo>
                    <a:pt x="4971" y="100993"/>
                    <a:pt x="2463" y="89455"/>
                    <a:pt x="958" y="77751"/>
                  </a:cubicBezTo>
                  <a:cubicBezTo>
                    <a:pt x="456" y="73905"/>
                    <a:pt x="289" y="69892"/>
                    <a:pt x="122" y="66046"/>
                  </a:cubicBezTo>
                  <a:cubicBezTo>
                    <a:pt x="-881" y="50329"/>
                    <a:pt x="4302" y="37120"/>
                    <a:pt x="16174" y="26920"/>
                  </a:cubicBezTo>
                  <a:cubicBezTo>
                    <a:pt x="24701" y="19563"/>
                    <a:pt x="31389" y="11036"/>
                    <a:pt x="35569" y="0"/>
                  </a:cubicBezTo>
                  <a:close/>
                </a:path>
              </a:pathLst>
            </a:custGeom>
            <a:solidFill>
              <a:srgbClr val="C1823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46" name="Freeform: Shape 38">
              <a:extLst>
                <a:ext uri="{FF2B5EF4-FFF2-40B4-BE49-F238E27FC236}">
                  <a16:creationId xmlns:a16="http://schemas.microsoft.com/office/drawing/2014/main" id="{8FFE1BF5-A5ED-4980-9F0D-61F328D9CAD3}"/>
                </a:ext>
              </a:extLst>
            </p:cNvPr>
            <p:cNvSpPr/>
            <p:nvPr/>
          </p:nvSpPr>
          <p:spPr>
            <a:xfrm>
              <a:off x="8369115" y="1309456"/>
              <a:ext cx="51834" cy="113700"/>
            </a:xfrm>
            <a:custGeom>
              <a:avLst/>
              <a:gdLst>
                <a:gd name="connsiteX0" fmla="*/ 36312 w 51833"/>
                <a:gd name="connsiteY0" fmla="*/ 0 h 113700"/>
                <a:gd name="connsiteX1" fmla="*/ 50191 w 51833"/>
                <a:gd name="connsiteY1" fmla="*/ 37454 h 113700"/>
                <a:gd name="connsiteX2" fmla="*/ 40994 w 51833"/>
                <a:gd name="connsiteY2" fmla="*/ 76580 h 113700"/>
                <a:gd name="connsiteX3" fmla="*/ 19257 w 51833"/>
                <a:gd name="connsiteY3" fmla="*/ 100825 h 113700"/>
                <a:gd name="connsiteX4" fmla="*/ 10228 w 51833"/>
                <a:gd name="connsiteY4" fmla="*/ 114369 h 113700"/>
                <a:gd name="connsiteX5" fmla="*/ 697 w 51833"/>
                <a:gd name="connsiteY5" fmla="*/ 76915 h 113700"/>
                <a:gd name="connsiteX6" fmla="*/ 21598 w 51833"/>
                <a:gd name="connsiteY6" fmla="*/ 23576 h 113700"/>
                <a:gd name="connsiteX7" fmla="*/ 33135 w 51833"/>
                <a:gd name="connsiteY7" fmla="*/ 7190 h 113700"/>
                <a:gd name="connsiteX8" fmla="*/ 36312 w 51833"/>
                <a:gd name="connsiteY8" fmla="*/ 0 h 113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1833" h="113700">
                  <a:moveTo>
                    <a:pt x="36312" y="0"/>
                  </a:moveTo>
                  <a:cubicBezTo>
                    <a:pt x="41329" y="13377"/>
                    <a:pt x="46178" y="25248"/>
                    <a:pt x="50191" y="37454"/>
                  </a:cubicBezTo>
                  <a:cubicBezTo>
                    <a:pt x="54872" y="52168"/>
                    <a:pt x="51027" y="65210"/>
                    <a:pt x="40994" y="76580"/>
                  </a:cubicBezTo>
                  <a:cubicBezTo>
                    <a:pt x="33804" y="84606"/>
                    <a:pt x="26280" y="92632"/>
                    <a:pt x="19257" y="100825"/>
                  </a:cubicBezTo>
                  <a:cubicBezTo>
                    <a:pt x="15913" y="104838"/>
                    <a:pt x="13405" y="109520"/>
                    <a:pt x="10228" y="114369"/>
                  </a:cubicBezTo>
                  <a:cubicBezTo>
                    <a:pt x="4543" y="102163"/>
                    <a:pt x="2370" y="89623"/>
                    <a:pt x="697" y="76915"/>
                  </a:cubicBezTo>
                  <a:cubicBezTo>
                    <a:pt x="-2312" y="55178"/>
                    <a:pt x="4376" y="37621"/>
                    <a:pt x="21598" y="23576"/>
                  </a:cubicBezTo>
                  <a:cubicBezTo>
                    <a:pt x="26614" y="19563"/>
                    <a:pt x="29457" y="12875"/>
                    <a:pt x="33135" y="7190"/>
                  </a:cubicBezTo>
                  <a:cubicBezTo>
                    <a:pt x="34306" y="5518"/>
                    <a:pt x="34975" y="3344"/>
                    <a:pt x="36312" y="0"/>
                  </a:cubicBezTo>
                  <a:close/>
                </a:path>
              </a:pathLst>
            </a:custGeom>
            <a:solidFill>
              <a:srgbClr val="C1823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47" name="Freeform: Shape 39">
              <a:extLst>
                <a:ext uri="{FF2B5EF4-FFF2-40B4-BE49-F238E27FC236}">
                  <a16:creationId xmlns:a16="http://schemas.microsoft.com/office/drawing/2014/main" id="{778DD70B-AA53-47F0-BDD9-758D29E2A726}"/>
                </a:ext>
              </a:extLst>
            </p:cNvPr>
            <p:cNvSpPr/>
            <p:nvPr/>
          </p:nvSpPr>
          <p:spPr>
            <a:xfrm>
              <a:off x="8352092" y="1251268"/>
              <a:ext cx="46818" cy="115372"/>
            </a:xfrm>
            <a:custGeom>
              <a:avLst/>
              <a:gdLst>
                <a:gd name="connsiteX0" fmla="*/ 9360 w 46817"/>
                <a:gd name="connsiteY0" fmla="*/ 116376 h 115372"/>
                <a:gd name="connsiteX1" fmla="*/ 21399 w 46817"/>
                <a:gd name="connsiteY1" fmla="*/ 18393 h 115372"/>
                <a:gd name="connsiteX2" fmla="*/ 34107 w 46817"/>
                <a:gd name="connsiteY2" fmla="*/ 0 h 115372"/>
                <a:gd name="connsiteX3" fmla="*/ 47651 w 46817"/>
                <a:gd name="connsiteY3" fmla="*/ 52336 h 115372"/>
                <a:gd name="connsiteX4" fmla="*/ 32937 w 46817"/>
                <a:gd name="connsiteY4" fmla="*/ 80092 h 115372"/>
                <a:gd name="connsiteX5" fmla="*/ 9360 w 46817"/>
                <a:gd name="connsiteY5" fmla="*/ 116376 h 1153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817" h="115372">
                  <a:moveTo>
                    <a:pt x="9360" y="116376"/>
                  </a:moveTo>
                  <a:cubicBezTo>
                    <a:pt x="-5019" y="81429"/>
                    <a:pt x="-4183" y="44477"/>
                    <a:pt x="21399" y="18393"/>
                  </a:cubicBezTo>
                  <a:cubicBezTo>
                    <a:pt x="26415" y="13377"/>
                    <a:pt x="29592" y="6521"/>
                    <a:pt x="34107" y="0"/>
                  </a:cubicBezTo>
                  <a:cubicBezTo>
                    <a:pt x="40795" y="16888"/>
                    <a:pt x="50326" y="32940"/>
                    <a:pt x="47651" y="52336"/>
                  </a:cubicBezTo>
                  <a:cubicBezTo>
                    <a:pt x="45979" y="63371"/>
                    <a:pt x="40962" y="72735"/>
                    <a:pt x="32937" y="80092"/>
                  </a:cubicBezTo>
                  <a:cubicBezTo>
                    <a:pt x="21901" y="89957"/>
                    <a:pt x="13541" y="101160"/>
                    <a:pt x="9360" y="116376"/>
                  </a:cubicBezTo>
                  <a:close/>
                </a:path>
              </a:pathLst>
            </a:custGeom>
            <a:solidFill>
              <a:srgbClr val="C1823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48" name="Group 294">
            <a:extLst>
              <a:ext uri="{FF2B5EF4-FFF2-40B4-BE49-F238E27FC236}">
                <a16:creationId xmlns:a16="http://schemas.microsoft.com/office/drawing/2014/main" id="{DA3B8485-3FBA-4A4F-B5EB-A6863097F4B6}"/>
              </a:ext>
            </a:extLst>
          </p:cNvPr>
          <p:cNvGrpSpPr/>
          <p:nvPr/>
        </p:nvGrpSpPr>
        <p:grpSpPr>
          <a:xfrm>
            <a:off x="9334778" y="3715794"/>
            <a:ext cx="2873961" cy="2914491"/>
            <a:chOff x="7743585" y="-21145"/>
            <a:chExt cx="4010025" cy="4066577"/>
          </a:xfrm>
        </p:grpSpPr>
        <p:grpSp>
          <p:nvGrpSpPr>
            <p:cNvPr id="149" name="Graphic 175">
              <a:extLst>
                <a:ext uri="{FF2B5EF4-FFF2-40B4-BE49-F238E27FC236}">
                  <a16:creationId xmlns:a16="http://schemas.microsoft.com/office/drawing/2014/main" id="{A611D560-15ED-41B2-92AF-16EC92897835}"/>
                </a:ext>
              </a:extLst>
            </p:cNvPr>
            <p:cNvGrpSpPr/>
            <p:nvPr/>
          </p:nvGrpSpPr>
          <p:grpSpPr>
            <a:xfrm>
              <a:off x="7743585" y="292582"/>
              <a:ext cx="4010025" cy="3752850"/>
              <a:chOff x="7743585" y="292582"/>
              <a:chExt cx="4010025" cy="3752850"/>
            </a:xfrm>
          </p:grpSpPr>
          <p:sp>
            <p:nvSpPr>
              <p:cNvPr id="164" name="Freeform: Shape 310">
                <a:extLst>
                  <a:ext uri="{FF2B5EF4-FFF2-40B4-BE49-F238E27FC236}">
                    <a16:creationId xmlns:a16="http://schemas.microsoft.com/office/drawing/2014/main" id="{FB27FA24-BA6F-46E7-B06E-6A5DA504A906}"/>
                  </a:ext>
                </a:extLst>
              </p:cNvPr>
              <p:cNvSpPr/>
              <p:nvPr/>
            </p:nvSpPr>
            <p:spPr>
              <a:xfrm>
                <a:off x="9155388" y="3462501"/>
                <a:ext cx="493210" cy="578167"/>
              </a:xfrm>
              <a:custGeom>
                <a:avLst/>
                <a:gdLst>
                  <a:gd name="connsiteX0" fmla="*/ 478909 w 493210"/>
                  <a:gd name="connsiteY0" fmla="*/ 406718 h 578167"/>
                  <a:gd name="connsiteX1" fmla="*/ 301744 w 493210"/>
                  <a:gd name="connsiteY1" fmla="*/ 260985 h 578167"/>
                  <a:gd name="connsiteX2" fmla="*/ 289362 w 493210"/>
                  <a:gd name="connsiteY2" fmla="*/ 254318 h 578167"/>
                  <a:gd name="connsiteX3" fmla="*/ 289362 w 493210"/>
                  <a:gd name="connsiteY3" fmla="*/ 40958 h 578167"/>
                  <a:gd name="connsiteX4" fmla="*/ 248404 w 493210"/>
                  <a:gd name="connsiteY4" fmla="*/ 0 h 578167"/>
                  <a:gd name="connsiteX5" fmla="*/ 207447 w 493210"/>
                  <a:gd name="connsiteY5" fmla="*/ 40958 h 578167"/>
                  <a:gd name="connsiteX6" fmla="*/ 207447 w 493210"/>
                  <a:gd name="connsiteY6" fmla="*/ 255270 h 578167"/>
                  <a:gd name="connsiteX7" fmla="*/ 194112 w 493210"/>
                  <a:gd name="connsiteY7" fmla="*/ 261938 h 578167"/>
                  <a:gd name="connsiteX8" fmla="*/ 15042 w 493210"/>
                  <a:gd name="connsiteY8" fmla="*/ 404813 h 578167"/>
                  <a:gd name="connsiteX9" fmla="*/ 8374 w 493210"/>
                  <a:gd name="connsiteY9" fmla="*/ 461963 h 578167"/>
                  <a:gd name="connsiteX10" fmla="*/ 8374 w 493210"/>
                  <a:gd name="connsiteY10" fmla="*/ 461963 h 578167"/>
                  <a:gd name="connsiteX11" fmla="*/ 65524 w 493210"/>
                  <a:gd name="connsiteY11" fmla="*/ 468630 h 578167"/>
                  <a:gd name="connsiteX12" fmla="*/ 207447 w 493210"/>
                  <a:gd name="connsiteY12" fmla="*/ 355283 h 578167"/>
                  <a:gd name="connsiteX13" fmla="*/ 207447 w 493210"/>
                  <a:gd name="connsiteY13" fmla="*/ 537210 h 578167"/>
                  <a:gd name="connsiteX14" fmla="*/ 248404 w 493210"/>
                  <a:gd name="connsiteY14" fmla="*/ 578168 h 578167"/>
                  <a:gd name="connsiteX15" fmla="*/ 289362 w 493210"/>
                  <a:gd name="connsiteY15" fmla="*/ 537210 h 578167"/>
                  <a:gd name="connsiteX16" fmla="*/ 289362 w 493210"/>
                  <a:gd name="connsiteY16" fmla="*/ 356235 h 578167"/>
                  <a:gd name="connsiteX17" fmla="*/ 426522 w 493210"/>
                  <a:gd name="connsiteY17" fmla="*/ 469583 h 578167"/>
                  <a:gd name="connsiteX18" fmla="*/ 483672 w 493210"/>
                  <a:gd name="connsiteY18" fmla="*/ 463868 h 578167"/>
                  <a:gd name="connsiteX19" fmla="*/ 478909 w 493210"/>
                  <a:gd name="connsiteY19" fmla="*/ 406718 h 5781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493210" h="578167">
                    <a:moveTo>
                      <a:pt x="478909" y="406718"/>
                    </a:moveTo>
                    <a:lnTo>
                      <a:pt x="301744" y="260985"/>
                    </a:lnTo>
                    <a:cubicBezTo>
                      <a:pt x="297934" y="258128"/>
                      <a:pt x="294124" y="256223"/>
                      <a:pt x="289362" y="254318"/>
                    </a:cubicBezTo>
                    <a:lnTo>
                      <a:pt x="289362" y="40958"/>
                    </a:lnTo>
                    <a:cubicBezTo>
                      <a:pt x="289362" y="19050"/>
                      <a:pt x="271264" y="0"/>
                      <a:pt x="248404" y="0"/>
                    </a:cubicBezTo>
                    <a:cubicBezTo>
                      <a:pt x="225544" y="0"/>
                      <a:pt x="207447" y="18098"/>
                      <a:pt x="207447" y="40958"/>
                    </a:cubicBezTo>
                    <a:lnTo>
                      <a:pt x="207447" y="255270"/>
                    </a:lnTo>
                    <a:cubicBezTo>
                      <a:pt x="202684" y="257175"/>
                      <a:pt x="198874" y="259080"/>
                      <a:pt x="194112" y="261938"/>
                    </a:cubicBezTo>
                    <a:lnTo>
                      <a:pt x="15042" y="404813"/>
                    </a:lnTo>
                    <a:cubicBezTo>
                      <a:pt x="-2103" y="419100"/>
                      <a:pt x="-4961" y="443865"/>
                      <a:pt x="8374" y="461963"/>
                    </a:cubicBezTo>
                    <a:lnTo>
                      <a:pt x="8374" y="461963"/>
                    </a:lnTo>
                    <a:cubicBezTo>
                      <a:pt x="22662" y="479108"/>
                      <a:pt x="47427" y="481965"/>
                      <a:pt x="65524" y="468630"/>
                    </a:cubicBezTo>
                    <a:lnTo>
                      <a:pt x="207447" y="355283"/>
                    </a:lnTo>
                    <a:lnTo>
                      <a:pt x="207447" y="537210"/>
                    </a:lnTo>
                    <a:cubicBezTo>
                      <a:pt x="207447" y="559118"/>
                      <a:pt x="225544" y="578168"/>
                      <a:pt x="248404" y="578168"/>
                    </a:cubicBezTo>
                    <a:cubicBezTo>
                      <a:pt x="271264" y="578168"/>
                      <a:pt x="289362" y="560070"/>
                      <a:pt x="289362" y="537210"/>
                    </a:cubicBezTo>
                    <a:lnTo>
                      <a:pt x="289362" y="356235"/>
                    </a:lnTo>
                    <a:lnTo>
                      <a:pt x="426522" y="469583"/>
                    </a:lnTo>
                    <a:cubicBezTo>
                      <a:pt x="443667" y="483870"/>
                      <a:pt x="469384" y="481013"/>
                      <a:pt x="483672" y="463868"/>
                    </a:cubicBezTo>
                    <a:cubicBezTo>
                      <a:pt x="497959" y="446723"/>
                      <a:pt x="496054" y="421005"/>
                      <a:pt x="478909" y="406718"/>
                    </a:cubicBezTo>
                    <a:close/>
                  </a:path>
                </a:pathLst>
              </a:custGeom>
              <a:solidFill>
                <a:srgbClr val="BC843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65" name="Freeform: Shape 311">
                <a:extLst>
                  <a:ext uri="{FF2B5EF4-FFF2-40B4-BE49-F238E27FC236}">
                    <a16:creationId xmlns:a16="http://schemas.microsoft.com/office/drawing/2014/main" id="{619B10C7-1176-4387-A3D3-47CE9ED510B9}"/>
                  </a:ext>
                </a:extLst>
              </p:cNvPr>
              <p:cNvSpPr/>
              <p:nvPr/>
            </p:nvSpPr>
            <p:spPr>
              <a:xfrm>
                <a:off x="9765940" y="3462501"/>
                <a:ext cx="493602" cy="578167"/>
              </a:xfrm>
              <a:custGeom>
                <a:avLst/>
                <a:gdLst>
                  <a:gd name="connsiteX0" fmla="*/ 478909 w 493602"/>
                  <a:gd name="connsiteY0" fmla="*/ 406718 h 578167"/>
                  <a:gd name="connsiteX1" fmla="*/ 301744 w 493602"/>
                  <a:gd name="connsiteY1" fmla="*/ 260985 h 578167"/>
                  <a:gd name="connsiteX2" fmla="*/ 289362 w 493602"/>
                  <a:gd name="connsiteY2" fmla="*/ 254318 h 578167"/>
                  <a:gd name="connsiteX3" fmla="*/ 289362 w 493602"/>
                  <a:gd name="connsiteY3" fmla="*/ 40958 h 578167"/>
                  <a:gd name="connsiteX4" fmla="*/ 248404 w 493602"/>
                  <a:gd name="connsiteY4" fmla="*/ 0 h 578167"/>
                  <a:gd name="connsiteX5" fmla="*/ 207447 w 493602"/>
                  <a:gd name="connsiteY5" fmla="*/ 40958 h 578167"/>
                  <a:gd name="connsiteX6" fmla="*/ 207447 w 493602"/>
                  <a:gd name="connsiteY6" fmla="*/ 255270 h 578167"/>
                  <a:gd name="connsiteX7" fmla="*/ 194112 w 493602"/>
                  <a:gd name="connsiteY7" fmla="*/ 261938 h 578167"/>
                  <a:gd name="connsiteX8" fmla="*/ 15042 w 493602"/>
                  <a:gd name="connsiteY8" fmla="*/ 404813 h 578167"/>
                  <a:gd name="connsiteX9" fmla="*/ 8374 w 493602"/>
                  <a:gd name="connsiteY9" fmla="*/ 461963 h 578167"/>
                  <a:gd name="connsiteX10" fmla="*/ 8374 w 493602"/>
                  <a:gd name="connsiteY10" fmla="*/ 461963 h 578167"/>
                  <a:gd name="connsiteX11" fmla="*/ 65524 w 493602"/>
                  <a:gd name="connsiteY11" fmla="*/ 468630 h 578167"/>
                  <a:gd name="connsiteX12" fmla="*/ 207447 w 493602"/>
                  <a:gd name="connsiteY12" fmla="*/ 355283 h 578167"/>
                  <a:gd name="connsiteX13" fmla="*/ 207447 w 493602"/>
                  <a:gd name="connsiteY13" fmla="*/ 537210 h 578167"/>
                  <a:gd name="connsiteX14" fmla="*/ 248404 w 493602"/>
                  <a:gd name="connsiteY14" fmla="*/ 578168 h 578167"/>
                  <a:gd name="connsiteX15" fmla="*/ 289362 w 493602"/>
                  <a:gd name="connsiteY15" fmla="*/ 537210 h 578167"/>
                  <a:gd name="connsiteX16" fmla="*/ 289362 w 493602"/>
                  <a:gd name="connsiteY16" fmla="*/ 356235 h 578167"/>
                  <a:gd name="connsiteX17" fmla="*/ 426522 w 493602"/>
                  <a:gd name="connsiteY17" fmla="*/ 469583 h 578167"/>
                  <a:gd name="connsiteX18" fmla="*/ 483672 w 493602"/>
                  <a:gd name="connsiteY18" fmla="*/ 463868 h 578167"/>
                  <a:gd name="connsiteX19" fmla="*/ 478909 w 493602"/>
                  <a:gd name="connsiteY19" fmla="*/ 406718 h 5781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493602" h="578167">
                    <a:moveTo>
                      <a:pt x="478909" y="406718"/>
                    </a:moveTo>
                    <a:lnTo>
                      <a:pt x="301744" y="260985"/>
                    </a:lnTo>
                    <a:cubicBezTo>
                      <a:pt x="297934" y="258128"/>
                      <a:pt x="294124" y="256223"/>
                      <a:pt x="289362" y="254318"/>
                    </a:cubicBezTo>
                    <a:lnTo>
                      <a:pt x="289362" y="40958"/>
                    </a:lnTo>
                    <a:cubicBezTo>
                      <a:pt x="289362" y="19050"/>
                      <a:pt x="271264" y="0"/>
                      <a:pt x="248404" y="0"/>
                    </a:cubicBezTo>
                    <a:cubicBezTo>
                      <a:pt x="225544" y="0"/>
                      <a:pt x="207447" y="18098"/>
                      <a:pt x="207447" y="40958"/>
                    </a:cubicBezTo>
                    <a:lnTo>
                      <a:pt x="207447" y="255270"/>
                    </a:lnTo>
                    <a:cubicBezTo>
                      <a:pt x="202684" y="257175"/>
                      <a:pt x="198874" y="259080"/>
                      <a:pt x="194112" y="261938"/>
                    </a:cubicBezTo>
                    <a:lnTo>
                      <a:pt x="15042" y="404813"/>
                    </a:lnTo>
                    <a:cubicBezTo>
                      <a:pt x="-2103" y="419100"/>
                      <a:pt x="-4961" y="443865"/>
                      <a:pt x="8374" y="461963"/>
                    </a:cubicBezTo>
                    <a:lnTo>
                      <a:pt x="8374" y="461963"/>
                    </a:lnTo>
                    <a:cubicBezTo>
                      <a:pt x="22662" y="479108"/>
                      <a:pt x="47427" y="481965"/>
                      <a:pt x="65524" y="468630"/>
                    </a:cubicBezTo>
                    <a:lnTo>
                      <a:pt x="207447" y="355283"/>
                    </a:lnTo>
                    <a:lnTo>
                      <a:pt x="207447" y="537210"/>
                    </a:lnTo>
                    <a:cubicBezTo>
                      <a:pt x="207447" y="559118"/>
                      <a:pt x="225544" y="578168"/>
                      <a:pt x="248404" y="578168"/>
                    </a:cubicBezTo>
                    <a:cubicBezTo>
                      <a:pt x="271264" y="578168"/>
                      <a:pt x="289362" y="560070"/>
                      <a:pt x="289362" y="537210"/>
                    </a:cubicBezTo>
                    <a:lnTo>
                      <a:pt x="289362" y="356235"/>
                    </a:lnTo>
                    <a:lnTo>
                      <a:pt x="426522" y="469583"/>
                    </a:lnTo>
                    <a:cubicBezTo>
                      <a:pt x="443667" y="483870"/>
                      <a:pt x="469384" y="481013"/>
                      <a:pt x="483672" y="463868"/>
                    </a:cubicBezTo>
                    <a:cubicBezTo>
                      <a:pt x="498912" y="446723"/>
                      <a:pt x="496054" y="421005"/>
                      <a:pt x="478909" y="406718"/>
                    </a:cubicBezTo>
                    <a:close/>
                  </a:path>
                </a:pathLst>
              </a:custGeom>
              <a:solidFill>
                <a:srgbClr val="BC843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66" name="Freeform: Shape 312">
                <a:extLst>
                  <a:ext uri="{FF2B5EF4-FFF2-40B4-BE49-F238E27FC236}">
                    <a16:creationId xmlns:a16="http://schemas.microsoft.com/office/drawing/2014/main" id="{EBFF3C22-8E41-4289-A99B-0EC533D0DBC6}"/>
                  </a:ext>
                </a:extLst>
              </p:cNvPr>
              <p:cNvSpPr/>
              <p:nvPr/>
            </p:nvSpPr>
            <p:spPr>
              <a:xfrm>
                <a:off x="8721837" y="905723"/>
                <a:ext cx="917521" cy="1325627"/>
              </a:xfrm>
              <a:custGeom>
                <a:avLst/>
                <a:gdLst>
                  <a:gd name="connsiteX0" fmla="*/ 833403 w 917521"/>
                  <a:gd name="connsiteY0" fmla="*/ 1229946 h 1325627"/>
                  <a:gd name="connsiteX1" fmla="*/ 634330 w 917521"/>
                  <a:gd name="connsiteY1" fmla="*/ 1314718 h 1325627"/>
                  <a:gd name="connsiteX2" fmla="*/ 452403 w 917521"/>
                  <a:gd name="connsiteY2" fmla="*/ 1241376 h 1325627"/>
                  <a:gd name="connsiteX3" fmla="*/ 15205 w 917521"/>
                  <a:gd name="connsiteY3" fmla="*/ 367933 h 1325627"/>
                  <a:gd name="connsiteX4" fmla="*/ 67593 w 917521"/>
                  <a:gd name="connsiteY4" fmla="*/ 132666 h 1325627"/>
                  <a:gd name="connsiteX5" fmla="*/ 373345 w 917521"/>
                  <a:gd name="connsiteY5" fmla="*/ 5983 h 1325627"/>
                  <a:gd name="connsiteX6" fmla="*/ 576228 w 917521"/>
                  <a:gd name="connsiteY6" fmla="*/ 132666 h 1325627"/>
                  <a:gd name="connsiteX7" fmla="*/ 906745 w 917521"/>
                  <a:gd name="connsiteY7" fmla="*/ 1047066 h 1325627"/>
                  <a:gd name="connsiteX8" fmla="*/ 833403 w 917521"/>
                  <a:gd name="connsiteY8" fmla="*/ 1229946 h 13256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17521" h="1325627">
                    <a:moveTo>
                      <a:pt x="833403" y="1229946"/>
                    </a:moveTo>
                    <a:lnTo>
                      <a:pt x="634330" y="1314718"/>
                    </a:lnTo>
                    <a:cubicBezTo>
                      <a:pt x="563845" y="1344246"/>
                      <a:pt x="481930" y="1311861"/>
                      <a:pt x="452403" y="1241376"/>
                    </a:cubicBezTo>
                    <a:lnTo>
                      <a:pt x="15205" y="367933"/>
                    </a:lnTo>
                    <a:cubicBezTo>
                      <a:pt x="-14322" y="297448"/>
                      <a:pt x="-2892" y="162193"/>
                      <a:pt x="67593" y="132666"/>
                    </a:cubicBezTo>
                    <a:lnTo>
                      <a:pt x="373345" y="5983"/>
                    </a:lnTo>
                    <a:cubicBezTo>
                      <a:pt x="443830" y="-23544"/>
                      <a:pt x="546701" y="62181"/>
                      <a:pt x="576228" y="132666"/>
                    </a:cubicBezTo>
                    <a:lnTo>
                      <a:pt x="906745" y="1047066"/>
                    </a:lnTo>
                    <a:cubicBezTo>
                      <a:pt x="936273" y="1117551"/>
                      <a:pt x="902935" y="1199466"/>
                      <a:pt x="833403" y="1229946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67" name="Freeform: Shape 313">
                <a:extLst>
                  <a:ext uri="{FF2B5EF4-FFF2-40B4-BE49-F238E27FC236}">
                    <a16:creationId xmlns:a16="http://schemas.microsoft.com/office/drawing/2014/main" id="{F2C365D0-D5C4-4825-924B-9181FDED2312}"/>
                  </a:ext>
                </a:extLst>
              </p:cNvPr>
              <p:cNvSpPr/>
              <p:nvPr/>
            </p:nvSpPr>
            <p:spPr>
              <a:xfrm>
                <a:off x="8881822" y="1372717"/>
                <a:ext cx="754811" cy="860019"/>
              </a:xfrm>
              <a:custGeom>
                <a:avLst/>
                <a:gdLst>
                  <a:gd name="connsiteX0" fmla="*/ 471488 w 754811"/>
                  <a:gd name="connsiteY0" fmla="*/ 848678 h 860019"/>
                  <a:gd name="connsiteX1" fmla="*/ 670560 w 754811"/>
                  <a:gd name="connsiteY1" fmla="*/ 763905 h 860019"/>
                  <a:gd name="connsiteX2" fmla="*/ 743903 w 754811"/>
                  <a:gd name="connsiteY2" fmla="*/ 581978 h 860019"/>
                  <a:gd name="connsiteX3" fmla="*/ 533400 w 754811"/>
                  <a:gd name="connsiteY3" fmla="*/ 0 h 860019"/>
                  <a:gd name="connsiteX4" fmla="*/ 239078 w 754811"/>
                  <a:gd name="connsiteY4" fmla="*/ 60007 h 860019"/>
                  <a:gd name="connsiteX5" fmla="*/ 0 w 754811"/>
                  <a:gd name="connsiteY5" fmla="*/ 198120 h 860019"/>
                  <a:gd name="connsiteX6" fmla="*/ 289560 w 754811"/>
                  <a:gd name="connsiteY6" fmla="*/ 777240 h 860019"/>
                  <a:gd name="connsiteX7" fmla="*/ 471488 w 754811"/>
                  <a:gd name="connsiteY7" fmla="*/ 848678 h 8600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54811" h="860019">
                    <a:moveTo>
                      <a:pt x="471488" y="848678"/>
                    </a:moveTo>
                    <a:lnTo>
                      <a:pt x="670560" y="763905"/>
                    </a:lnTo>
                    <a:cubicBezTo>
                      <a:pt x="741045" y="734378"/>
                      <a:pt x="773430" y="651510"/>
                      <a:pt x="743903" y="581978"/>
                    </a:cubicBezTo>
                    <a:lnTo>
                      <a:pt x="533400" y="0"/>
                    </a:lnTo>
                    <a:cubicBezTo>
                      <a:pt x="435292" y="3810"/>
                      <a:pt x="335280" y="22860"/>
                      <a:pt x="239078" y="60007"/>
                    </a:cubicBezTo>
                    <a:cubicBezTo>
                      <a:pt x="150495" y="94298"/>
                      <a:pt x="70485" y="140970"/>
                      <a:pt x="0" y="198120"/>
                    </a:cubicBezTo>
                    <a:lnTo>
                      <a:pt x="289560" y="777240"/>
                    </a:lnTo>
                    <a:cubicBezTo>
                      <a:pt x="319088" y="845820"/>
                      <a:pt x="401003" y="879157"/>
                      <a:pt x="471488" y="848678"/>
                    </a:cubicBezTo>
                    <a:close/>
                  </a:path>
                </a:pathLst>
              </a:custGeom>
              <a:solidFill>
                <a:schemeClr val="tx1">
                  <a:alpha val="4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68" name="Freeform: Shape 314">
                <a:extLst>
                  <a:ext uri="{FF2B5EF4-FFF2-40B4-BE49-F238E27FC236}">
                    <a16:creationId xmlns:a16="http://schemas.microsoft.com/office/drawing/2014/main" id="{6A91F630-A42C-4565-B156-7C4B986F5AFE}"/>
                  </a:ext>
                </a:extLst>
              </p:cNvPr>
              <p:cNvSpPr/>
              <p:nvPr/>
            </p:nvSpPr>
            <p:spPr>
              <a:xfrm>
                <a:off x="10215956" y="1370458"/>
                <a:ext cx="1292440" cy="1021081"/>
              </a:xfrm>
              <a:custGeom>
                <a:avLst/>
                <a:gdLst>
                  <a:gd name="connsiteX0" fmla="*/ 129859 w 1292440"/>
                  <a:gd name="connsiteY0" fmla="*/ 952854 h 1021081"/>
                  <a:gd name="connsiteX1" fmla="*/ 19369 w 1292440"/>
                  <a:gd name="connsiteY1" fmla="*/ 766164 h 1021081"/>
                  <a:gd name="connsiteX2" fmla="*/ 67946 w 1292440"/>
                  <a:gd name="connsiteY2" fmla="*/ 575664 h 1021081"/>
                  <a:gd name="connsiteX3" fmla="*/ 876619 w 1292440"/>
                  <a:gd name="connsiteY3" fmla="*/ 28929 h 1021081"/>
                  <a:gd name="connsiteX4" fmla="*/ 1116649 w 1292440"/>
                  <a:gd name="connsiteY4" fmla="*/ 50836 h 1021081"/>
                  <a:gd name="connsiteX5" fmla="*/ 1281431 w 1292440"/>
                  <a:gd name="connsiteY5" fmla="*/ 337539 h 1021081"/>
                  <a:gd name="connsiteX6" fmla="*/ 1182372 w 1292440"/>
                  <a:gd name="connsiteY6" fmla="*/ 555661 h 1021081"/>
                  <a:gd name="connsiteX7" fmla="*/ 318454 w 1292440"/>
                  <a:gd name="connsiteY7" fmla="*/ 1002384 h 1021081"/>
                  <a:gd name="connsiteX8" fmla="*/ 129859 w 1292440"/>
                  <a:gd name="connsiteY8" fmla="*/ 952854 h 10210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92440" h="1021081">
                    <a:moveTo>
                      <a:pt x="129859" y="952854"/>
                    </a:moveTo>
                    <a:lnTo>
                      <a:pt x="19369" y="766164"/>
                    </a:lnTo>
                    <a:cubicBezTo>
                      <a:pt x="-19684" y="700441"/>
                      <a:pt x="2224" y="614716"/>
                      <a:pt x="67946" y="575664"/>
                    </a:cubicBezTo>
                    <a:lnTo>
                      <a:pt x="876619" y="28929"/>
                    </a:lnTo>
                    <a:cubicBezTo>
                      <a:pt x="942341" y="-10124"/>
                      <a:pt x="1078549" y="-15839"/>
                      <a:pt x="1116649" y="50836"/>
                    </a:cubicBezTo>
                    <a:lnTo>
                      <a:pt x="1281431" y="337539"/>
                    </a:lnTo>
                    <a:cubicBezTo>
                      <a:pt x="1320484" y="403261"/>
                      <a:pt x="1248094" y="516609"/>
                      <a:pt x="1182372" y="555661"/>
                    </a:cubicBezTo>
                    <a:lnTo>
                      <a:pt x="318454" y="1002384"/>
                    </a:lnTo>
                    <a:cubicBezTo>
                      <a:pt x="253684" y="1040484"/>
                      <a:pt x="167959" y="1018576"/>
                      <a:pt x="129859" y="952854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69" name="Freeform: Shape 315">
                <a:extLst>
                  <a:ext uri="{FF2B5EF4-FFF2-40B4-BE49-F238E27FC236}">
                    <a16:creationId xmlns:a16="http://schemas.microsoft.com/office/drawing/2014/main" id="{D7F2368D-B6E8-4AC3-ABCC-024B8C66BF70}"/>
                  </a:ext>
                </a:extLst>
              </p:cNvPr>
              <p:cNvSpPr/>
              <p:nvPr/>
            </p:nvSpPr>
            <p:spPr>
              <a:xfrm>
                <a:off x="10214967" y="1582266"/>
                <a:ext cx="869035" cy="807086"/>
              </a:xfrm>
              <a:custGeom>
                <a:avLst/>
                <a:gdLst>
                  <a:gd name="connsiteX0" fmla="*/ 19405 w 869035"/>
                  <a:gd name="connsiteY0" fmla="*/ 552450 h 807086"/>
                  <a:gd name="connsiteX1" fmla="*/ 128943 w 869035"/>
                  <a:gd name="connsiteY1" fmla="*/ 739140 h 807086"/>
                  <a:gd name="connsiteX2" fmla="*/ 319443 w 869035"/>
                  <a:gd name="connsiteY2" fmla="*/ 787718 h 807086"/>
                  <a:gd name="connsiteX3" fmla="*/ 869035 w 869035"/>
                  <a:gd name="connsiteY3" fmla="*/ 502920 h 807086"/>
                  <a:gd name="connsiteX4" fmla="*/ 770928 w 869035"/>
                  <a:gd name="connsiteY4" fmla="*/ 219075 h 807086"/>
                  <a:gd name="connsiteX5" fmla="*/ 603288 w 869035"/>
                  <a:gd name="connsiteY5" fmla="*/ 0 h 807086"/>
                  <a:gd name="connsiteX6" fmla="*/ 67030 w 869035"/>
                  <a:gd name="connsiteY6" fmla="*/ 362903 h 807086"/>
                  <a:gd name="connsiteX7" fmla="*/ 19405 w 869035"/>
                  <a:gd name="connsiteY7" fmla="*/ 552450 h 8070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69035" h="807086">
                    <a:moveTo>
                      <a:pt x="19405" y="552450"/>
                    </a:moveTo>
                    <a:lnTo>
                      <a:pt x="128943" y="739140"/>
                    </a:lnTo>
                    <a:cubicBezTo>
                      <a:pt x="167995" y="804863"/>
                      <a:pt x="253720" y="826770"/>
                      <a:pt x="319443" y="787718"/>
                    </a:cubicBezTo>
                    <a:lnTo>
                      <a:pt x="869035" y="502920"/>
                    </a:lnTo>
                    <a:cubicBezTo>
                      <a:pt x="852843" y="405765"/>
                      <a:pt x="820458" y="309563"/>
                      <a:pt x="770928" y="219075"/>
                    </a:cubicBezTo>
                    <a:cubicBezTo>
                      <a:pt x="725208" y="135255"/>
                      <a:pt x="668058" y="61913"/>
                      <a:pt x="603288" y="0"/>
                    </a:cubicBezTo>
                    <a:lnTo>
                      <a:pt x="67030" y="362903"/>
                    </a:lnTo>
                    <a:cubicBezTo>
                      <a:pt x="2260" y="401003"/>
                      <a:pt x="-19647" y="486728"/>
                      <a:pt x="19405" y="552450"/>
                    </a:cubicBezTo>
                    <a:close/>
                  </a:path>
                </a:pathLst>
              </a:custGeom>
              <a:solidFill>
                <a:schemeClr val="tx1">
                  <a:alpha val="4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70" name="Freeform: Shape 316">
                <a:extLst>
                  <a:ext uri="{FF2B5EF4-FFF2-40B4-BE49-F238E27FC236}">
                    <a16:creationId xmlns:a16="http://schemas.microsoft.com/office/drawing/2014/main" id="{71A4A5AA-B938-4E40-8AEA-C0EC7108E370}"/>
                  </a:ext>
                </a:extLst>
              </p:cNvPr>
              <p:cNvSpPr/>
              <p:nvPr/>
            </p:nvSpPr>
            <p:spPr>
              <a:xfrm>
                <a:off x="10413138" y="2304954"/>
                <a:ext cx="1343111" cy="750959"/>
              </a:xfrm>
              <a:custGeom>
                <a:avLst/>
                <a:gdLst>
                  <a:gd name="connsiteX0" fmla="*/ 3162 w 1343111"/>
                  <a:gd name="connsiteY0" fmla="*/ 321252 h 750959"/>
                  <a:gd name="connsiteX1" fmla="*/ 48882 w 1343111"/>
                  <a:gd name="connsiteY1" fmla="*/ 109797 h 750959"/>
                  <a:gd name="connsiteX2" fmla="*/ 214617 w 1343111"/>
                  <a:gd name="connsiteY2" fmla="*/ 3117 h 750959"/>
                  <a:gd name="connsiteX3" fmla="*/ 1179499 w 1343111"/>
                  <a:gd name="connsiteY3" fmla="*/ 152660 h 750959"/>
                  <a:gd name="connsiteX4" fmla="*/ 1341424 w 1343111"/>
                  <a:gd name="connsiteY4" fmla="*/ 331730 h 750959"/>
                  <a:gd name="connsiteX5" fmla="*/ 1267129 w 1343111"/>
                  <a:gd name="connsiteY5" fmla="*/ 654627 h 750959"/>
                  <a:gd name="connsiteX6" fmla="*/ 1046149 w 1343111"/>
                  <a:gd name="connsiteY6" fmla="*/ 747020 h 750959"/>
                  <a:gd name="connsiteX7" fmla="*/ 108889 w 1343111"/>
                  <a:gd name="connsiteY7" fmla="*/ 486987 h 750959"/>
                  <a:gd name="connsiteX8" fmla="*/ 3162 w 1343111"/>
                  <a:gd name="connsiteY8" fmla="*/ 321252 h 7509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343111" h="750959">
                    <a:moveTo>
                      <a:pt x="3162" y="321252"/>
                    </a:moveTo>
                    <a:lnTo>
                      <a:pt x="48882" y="109797"/>
                    </a:lnTo>
                    <a:cubicBezTo>
                      <a:pt x="65074" y="35502"/>
                      <a:pt x="139369" y="-13076"/>
                      <a:pt x="214617" y="3117"/>
                    </a:cubicBezTo>
                    <a:lnTo>
                      <a:pt x="1179499" y="152660"/>
                    </a:lnTo>
                    <a:cubicBezTo>
                      <a:pt x="1253794" y="168852"/>
                      <a:pt x="1357617" y="257435"/>
                      <a:pt x="1341424" y="331730"/>
                    </a:cubicBezTo>
                    <a:lnTo>
                      <a:pt x="1267129" y="654627"/>
                    </a:lnTo>
                    <a:cubicBezTo>
                      <a:pt x="1250937" y="728922"/>
                      <a:pt x="1121397" y="763212"/>
                      <a:pt x="1046149" y="747020"/>
                    </a:cubicBezTo>
                    <a:lnTo>
                      <a:pt x="108889" y="486987"/>
                    </a:lnTo>
                    <a:cubicBezTo>
                      <a:pt x="34594" y="469842"/>
                      <a:pt x="-13031" y="395547"/>
                      <a:pt x="3162" y="321252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71" name="Freeform: Shape 317">
                <a:extLst>
                  <a:ext uri="{FF2B5EF4-FFF2-40B4-BE49-F238E27FC236}">
                    <a16:creationId xmlns:a16="http://schemas.microsoft.com/office/drawing/2014/main" id="{B9F6B14F-3BB3-4270-9565-815CFB6FD008}"/>
                  </a:ext>
                </a:extLst>
              </p:cNvPr>
              <p:cNvSpPr/>
              <p:nvPr/>
            </p:nvSpPr>
            <p:spPr>
              <a:xfrm>
                <a:off x="10414092" y="2302054"/>
                <a:ext cx="856042" cy="652764"/>
              </a:xfrm>
              <a:custGeom>
                <a:avLst/>
                <a:gdLst>
                  <a:gd name="connsiteX0" fmla="*/ 48880 w 856042"/>
                  <a:gd name="connsiteY0" fmla="*/ 109840 h 652764"/>
                  <a:gd name="connsiteX1" fmla="*/ 3160 w 856042"/>
                  <a:gd name="connsiteY1" fmla="*/ 321295 h 652764"/>
                  <a:gd name="connsiteX2" fmla="*/ 109839 w 856042"/>
                  <a:gd name="connsiteY2" fmla="*/ 487030 h 652764"/>
                  <a:gd name="connsiteX3" fmla="*/ 707057 w 856042"/>
                  <a:gd name="connsiteY3" fmla="*/ 652765 h 652764"/>
                  <a:gd name="connsiteX4" fmla="*/ 828024 w 856042"/>
                  <a:gd name="connsiteY4" fmla="*/ 377492 h 652764"/>
                  <a:gd name="connsiteX5" fmla="*/ 854695 w 856042"/>
                  <a:gd name="connsiteY5" fmla="*/ 102220 h 652764"/>
                  <a:gd name="connsiteX6" fmla="*/ 215567 w 856042"/>
                  <a:gd name="connsiteY6" fmla="*/ 3160 h 652764"/>
                  <a:gd name="connsiteX7" fmla="*/ 48880 w 856042"/>
                  <a:gd name="connsiteY7" fmla="*/ 109840 h 6527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56042" h="652764">
                    <a:moveTo>
                      <a:pt x="48880" y="109840"/>
                    </a:moveTo>
                    <a:lnTo>
                      <a:pt x="3160" y="321295"/>
                    </a:lnTo>
                    <a:cubicBezTo>
                      <a:pt x="-13033" y="395590"/>
                      <a:pt x="34592" y="469884"/>
                      <a:pt x="109839" y="487030"/>
                    </a:cubicBezTo>
                    <a:lnTo>
                      <a:pt x="707057" y="652765"/>
                    </a:lnTo>
                    <a:cubicBezTo>
                      <a:pt x="761349" y="570850"/>
                      <a:pt x="803260" y="478457"/>
                      <a:pt x="828024" y="377492"/>
                    </a:cubicBezTo>
                    <a:cubicBezTo>
                      <a:pt x="851837" y="285100"/>
                      <a:pt x="859457" y="192707"/>
                      <a:pt x="854695" y="102220"/>
                    </a:cubicBezTo>
                    <a:lnTo>
                      <a:pt x="215567" y="3160"/>
                    </a:lnTo>
                    <a:cubicBezTo>
                      <a:pt x="139367" y="-13033"/>
                      <a:pt x="65072" y="34592"/>
                      <a:pt x="48880" y="109840"/>
                    </a:cubicBezTo>
                    <a:close/>
                  </a:path>
                </a:pathLst>
              </a:custGeom>
              <a:solidFill>
                <a:schemeClr val="tx1">
                  <a:alpha val="4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72" name="Freeform: Shape 318">
                <a:extLst>
                  <a:ext uri="{FF2B5EF4-FFF2-40B4-BE49-F238E27FC236}">
                    <a16:creationId xmlns:a16="http://schemas.microsoft.com/office/drawing/2014/main" id="{B3A275AA-5250-48F9-BA4F-D6A4AB8A0EAE}"/>
                  </a:ext>
                </a:extLst>
              </p:cNvPr>
              <p:cNvSpPr/>
              <p:nvPr/>
            </p:nvSpPr>
            <p:spPr>
              <a:xfrm>
                <a:off x="9767492" y="851209"/>
                <a:ext cx="995764" cy="1304844"/>
              </a:xfrm>
              <a:custGeom>
                <a:avLst/>
                <a:gdLst>
                  <a:gd name="connsiteX0" fmla="*/ 261140 w 995764"/>
                  <a:gd name="connsiteY0" fmla="*/ 1287317 h 1304844"/>
                  <a:gd name="connsiteX1" fmla="*/ 71593 w 995764"/>
                  <a:gd name="connsiteY1" fmla="*/ 1182542 h 1304844"/>
                  <a:gd name="connsiteX2" fmla="*/ 17300 w 995764"/>
                  <a:gd name="connsiteY2" fmla="*/ 993947 h 1304844"/>
                  <a:gd name="connsiteX3" fmla="*/ 438305 w 995764"/>
                  <a:gd name="connsiteY3" fmla="*/ 112885 h 1304844"/>
                  <a:gd name="connsiteX4" fmla="*/ 656427 w 995764"/>
                  <a:gd name="connsiteY4" fmla="*/ 10015 h 1304844"/>
                  <a:gd name="connsiteX5" fmla="*/ 944083 w 995764"/>
                  <a:gd name="connsiteY5" fmla="*/ 173845 h 1304844"/>
                  <a:gd name="connsiteX6" fmla="*/ 968848 w 995764"/>
                  <a:gd name="connsiteY6" fmla="*/ 411970 h 1304844"/>
                  <a:gd name="connsiteX7" fmla="*/ 449735 w 995764"/>
                  <a:gd name="connsiteY7" fmla="*/ 1233977 h 1304844"/>
                  <a:gd name="connsiteX8" fmla="*/ 261140 w 995764"/>
                  <a:gd name="connsiteY8" fmla="*/ 1287317 h 13048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95764" h="1304844">
                    <a:moveTo>
                      <a:pt x="261140" y="1287317"/>
                    </a:moveTo>
                    <a:lnTo>
                      <a:pt x="71593" y="1182542"/>
                    </a:lnTo>
                    <a:cubicBezTo>
                      <a:pt x="4918" y="1145395"/>
                      <a:pt x="-19848" y="1060622"/>
                      <a:pt x="17300" y="993947"/>
                    </a:cubicBezTo>
                    <a:lnTo>
                      <a:pt x="438305" y="112885"/>
                    </a:lnTo>
                    <a:cubicBezTo>
                      <a:pt x="475452" y="46210"/>
                      <a:pt x="589752" y="-27133"/>
                      <a:pt x="656427" y="10015"/>
                    </a:cubicBezTo>
                    <a:lnTo>
                      <a:pt x="944083" y="173845"/>
                    </a:lnTo>
                    <a:cubicBezTo>
                      <a:pt x="1010758" y="210992"/>
                      <a:pt x="1005995" y="345295"/>
                      <a:pt x="968848" y="411970"/>
                    </a:cubicBezTo>
                    <a:lnTo>
                      <a:pt x="449735" y="1233977"/>
                    </a:lnTo>
                    <a:cubicBezTo>
                      <a:pt x="413540" y="1300652"/>
                      <a:pt x="328768" y="1324465"/>
                      <a:pt x="261140" y="1287317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73" name="Freeform: Shape 319">
                <a:extLst>
                  <a:ext uri="{FF2B5EF4-FFF2-40B4-BE49-F238E27FC236}">
                    <a16:creationId xmlns:a16="http://schemas.microsoft.com/office/drawing/2014/main" id="{15E02224-508A-4527-BC8B-6D30AF4E0481}"/>
                  </a:ext>
                </a:extLst>
              </p:cNvPr>
              <p:cNvSpPr/>
              <p:nvPr/>
            </p:nvSpPr>
            <p:spPr>
              <a:xfrm>
                <a:off x="9766009" y="1259369"/>
                <a:ext cx="779830" cy="895505"/>
              </a:xfrm>
              <a:custGeom>
                <a:avLst/>
                <a:gdLst>
                  <a:gd name="connsiteX0" fmla="*/ 71170 w 779830"/>
                  <a:gd name="connsiteY0" fmla="*/ 773430 h 895505"/>
                  <a:gd name="connsiteX1" fmla="*/ 260717 w 779830"/>
                  <a:gd name="connsiteY1" fmla="*/ 878205 h 895505"/>
                  <a:gd name="connsiteX2" fmla="*/ 449313 w 779830"/>
                  <a:gd name="connsiteY2" fmla="*/ 823913 h 895505"/>
                  <a:gd name="connsiteX3" fmla="*/ 779830 w 779830"/>
                  <a:gd name="connsiteY3" fmla="*/ 300038 h 895505"/>
                  <a:gd name="connsiteX4" fmla="*/ 551230 w 779830"/>
                  <a:gd name="connsiteY4" fmla="*/ 104775 h 895505"/>
                  <a:gd name="connsiteX5" fmla="*/ 295960 w 779830"/>
                  <a:gd name="connsiteY5" fmla="*/ 0 h 895505"/>
                  <a:gd name="connsiteX6" fmla="*/ 16878 w 779830"/>
                  <a:gd name="connsiteY6" fmla="*/ 583883 h 895505"/>
                  <a:gd name="connsiteX7" fmla="*/ 71170 w 779830"/>
                  <a:gd name="connsiteY7" fmla="*/ 773430 h 8955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79830" h="895505">
                    <a:moveTo>
                      <a:pt x="71170" y="773430"/>
                    </a:moveTo>
                    <a:lnTo>
                      <a:pt x="260717" y="878205"/>
                    </a:lnTo>
                    <a:cubicBezTo>
                      <a:pt x="327392" y="915353"/>
                      <a:pt x="412165" y="890588"/>
                      <a:pt x="449313" y="823913"/>
                    </a:cubicBezTo>
                    <a:lnTo>
                      <a:pt x="779830" y="300038"/>
                    </a:lnTo>
                    <a:cubicBezTo>
                      <a:pt x="716965" y="224790"/>
                      <a:pt x="640765" y="158115"/>
                      <a:pt x="551230" y="104775"/>
                    </a:cubicBezTo>
                    <a:cubicBezTo>
                      <a:pt x="469315" y="56198"/>
                      <a:pt x="383590" y="20955"/>
                      <a:pt x="295960" y="0"/>
                    </a:cubicBezTo>
                    <a:lnTo>
                      <a:pt x="16878" y="583883"/>
                    </a:lnTo>
                    <a:cubicBezTo>
                      <a:pt x="-19317" y="651510"/>
                      <a:pt x="4495" y="736283"/>
                      <a:pt x="71170" y="773430"/>
                    </a:cubicBezTo>
                    <a:close/>
                  </a:path>
                </a:pathLst>
              </a:custGeom>
              <a:solidFill>
                <a:schemeClr val="tx1">
                  <a:alpha val="4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74" name="Freeform: Shape 320">
                <a:extLst>
                  <a:ext uri="{FF2B5EF4-FFF2-40B4-BE49-F238E27FC236}">
                    <a16:creationId xmlns:a16="http://schemas.microsoft.com/office/drawing/2014/main" id="{75835740-5328-4664-98DE-CF4184CCAA6F}"/>
                  </a:ext>
                </a:extLst>
              </p:cNvPr>
              <p:cNvSpPr/>
              <p:nvPr/>
            </p:nvSpPr>
            <p:spPr>
              <a:xfrm>
                <a:off x="7904422" y="1572608"/>
                <a:ext cx="1326773" cy="926577"/>
              </a:xfrm>
              <a:custGeom>
                <a:avLst/>
                <a:gdLst>
                  <a:gd name="connsiteX0" fmla="*/ 1314585 w 1326773"/>
                  <a:gd name="connsiteY0" fmla="*/ 645928 h 926577"/>
                  <a:gd name="connsiteX1" fmla="*/ 1226955 w 1326773"/>
                  <a:gd name="connsiteY1" fmla="*/ 844048 h 926577"/>
                  <a:gd name="connsiteX2" fmla="*/ 1043123 w 1326773"/>
                  <a:gd name="connsiteY2" fmla="*/ 914533 h 926577"/>
                  <a:gd name="connsiteX3" fmla="*/ 128723 w 1326773"/>
                  <a:gd name="connsiteY3" fmla="*/ 572586 h 926577"/>
                  <a:gd name="connsiteX4" fmla="*/ 6803 w 1326773"/>
                  <a:gd name="connsiteY4" fmla="*/ 363988 h 926577"/>
                  <a:gd name="connsiteX5" fmla="*/ 144915 w 1326773"/>
                  <a:gd name="connsiteY5" fmla="*/ 62998 h 926577"/>
                  <a:gd name="connsiteX6" fmla="*/ 379230 w 1326773"/>
                  <a:gd name="connsiteY6" fmla="*/ 17278 h 926577"/>
                  <a:gd name="connsiteX7" fmla="*/ 1244100 w 1326773"/>
                  <a:gd name="connsiteY7" fmla="*/ 461143 h 926577"/>
                  <a:gd name="connsiteX8" fmla="*/ 1314585 w 1326773"/>
                  <a:gd name="connsiteY8" fmla="*/ 645928 h 9265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326773" h="926577">
                    <a:moveTo>
                      <a:pt x="1314585" y="645928"/>
                    </a:moveTo>
                    <a:lnTo>
                      <a:pt x="1226955" y="844048"/>
                    </a:lnTo>
                    <a:cubicBezTo>
                      <a:pt x="1195523" y="913581"/>
                      <a:pt x="1113608" y="945966"/>
                      <a:pt x="1043123" y="914533"/>
                    </a:cubicBezTo>
                    <a:lnTo>
                      <a:pt x="128723" y="572586"/>
                    </a:lnTo>
                    <a:cubicBezTo>
                      <a:pt x="59190" y="541153"/>
                      <a:pt x="-24630" y="434473"/>
                      <a:pt x="6803" y="363988"/>
                    </a:cubicBezTo>
                    <a:lnTo>
                      <a:pt x="144915" y="62998"/>
                    </a:lnTo>
                    <a:cubicBezTo>
                      <a:pt x="176348" y="-6534"/>
                      <a:pt x="309698" y="-13202"/>
                      <a:pt x="379230" y="17278"/>
                    </a:cubicBezTo>
                    <a:lnTo>
                      <a:pt x="1244100" y="461143"/>
                    </a:lnTo>
                    <a:cubicBezTo>
                      <a:pt x="1314585" y="493528"/>
                      <a:pt x="1346018" y="575443"/>
                      <a:pt x="1314585" y="645928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75" name="Freeform: Shape 321">
                <a:extLst>
                  <a:ext uri="{FF2B5EF4-FFF2-40B4-BE49-F238E27FC236}">
                    <a16:creationId xmlns:a16="http://schemas.microsoft.com/office/drawing/2014/main" id="{506AC7F2-74A5-4083-97E6-66ED038DDCDA}"/>
                  </a:ext>
                </a:extLst>
              </p:cNvPr>
              <p:cNvSpPr/>
              <p:nvPr/>
            </p:nvSpPr>
            <p:spPr>
              <a:xfrm>
                <a:off x="8340802" y="1753716"/>
                <a:ext cx="889296" cy="747374"/>
              </a:xfrm>
              <a:custGeom>
                <a:avLst/>
                <a:gdLst>
                  <a:gd name="connsiteX0" fmla="*/ 789623 w 889296"/>
                  <a:gd name="connsiteY0" fmla="*/ 664845 h 747374"/>
                  <a:gd name="connsiteX1" fmla="*/ 877253 w 889296"/>
                  <a:gd name="connsiteY1" fmla="*/ 466725 h 747374"/>
                  <a:gd name="connsiteX2" fmla="*/ 806767 w 889296"/>
                  <a:gd name="connsiteY2" fmla="*/ 282893 h 747374"/>
                  <a:gd name="connsiteX3" fmla="*/ 256222 w 889296"/>
                  <a:gd name="connsiteY3" fmla="*/ 0 h 747374"/>
                  <a:gd name="connsiteX4" fmla="*/ 81915 w 889296"/>
                  <a:gd name="connsiteY4" fmla="*/ 244793 h 747374"/>
                  <a:gd name="connsiteX5" fmla="*/ 0 w 889296"/>
                  <a:gd name="connsiteY5" fmla="*/ 508635 h 747374"/>
                  <a:gd name="connsiteX6" fmla="*/ 605790 w 889296"/>
                  <a:gd name="connsiteY6" fmla="*/ 735330 h 747374"/>
                  <a:gd name="connsiteX7" fmla="*/ 789623 w 889296"/>
                  <a:gd name="connsiteY7" fmla="*/ 664845 h 7473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89296" h="747374">
                    <a:moveTo>
                      <a:pt x="789623" y="664845"/>
                    </a:moveTo>
                    <a:lnTo>
                      <a:pt x="877253" y="466725"/>
                    </a:lnTo>
                    <a:cubicBezTo>
                      <a:pt x="908685" y="397193"/>
                      <a:pt x="876300" y="314325"/>
                      <a:pt x="806767" y="282893"/>
                    </a:cubicBezTo>
                    <a:lnTo>
                      <a:pt x="256222" y="0"/>
                    </a:lnTo>
                    <a:cubicBezTo>
                      <a:pt x="186690" y="69533"/>
                      <a:pt x="126682" y="151448"/>
                      <a:pt x="81915" y="244793"/>
                    </a:cubicBezTo>
                    <a:cubicBezTo>
                      <a:pt x="40005" y="330518"/>
                      <a:pt x="13335" y="419100"/>
                      <a:pt x="0" y="508635"/>
                    </a:cubicBezTo>
                    <a:lnTo>
                      <a:pt x="605790" y="735330"/>
                    </a:lnTo>
                    <a:cubicBezTo>
                      <a:pt x="676275" y="766763"/>
                      <a:pt x="758190" y="734378"/>
                      <a:pt x="789623" y="664845"/>
                    </a:cubicBezTo>
                    <a:close/>
                  </a:path>
                </a:pathLst>
              </a:custGeom>
              <a:solidFill>
                <a:schemeClr val="tx1">
                  <a:alpha val="4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76" name="Freeform: Shape 322">
                <a:extLst>
                  <a:ext uri="{FF2B5EF4-FFF2-40B4-BE49-F238E27FC236}">
                    <a16:creationId xmlns:a16="http://schemas.microsoft.com/office/drawing/2014/main" id="{99200AA5-FD66-42F2-8224-7C9580964E6B}"/>
                  </a:ext>
                </a:extLst>
              </p:cNvPr>
              <p:cNvSpPr/>
              <p:nvPr/>
            </p:nvSpPr>
            <p:spPr>
              <a:xfrm>
                <a:off x="7743703" y="2430084"/>
                <a:ext cx="1334947" cy="698881"/>
              </a:xfrm>
              <a:custGeom>
                <a:avLst/>
                <a:gdLst>
                  <a:gd name="connsiteX0" fmla="*/ 1300044 w 1334947"/>
                  <a:gd name="connsiteY0" fmla="*/ 118018 h 698881"/>
                  <a:gd name="connsiteX1" fmla="*/ 1333381 w 1334947"/>
                  <a:gd name="connsiteY1" fmla="*/ 332330 h 698881"/>
                  <a:gd name="connsiteX2" fmla="*/ 1217176 w 1334947"/>
                  <a:gd name="connsiteY2" fmla="*/ 490445 h 698881"/>
                  <a:gd name="connsiteX3" fmla="*/ 262771 w 1334947"/>
                  <a:gd name="connsiteY3" fmla="*/ 697138 h 698881"/>
                  <a:gd name="connsiteX4" fmla="*/ 47506 w 1334947"/>
                  <a:gd name="connsiteY4" fmla="*/ 587600 h 698881"/>
                  <a:gd name="connsiteX5" fmla="*/ 834 w 1334947"/>
                  <a:gd name="connsiteY5" fmla="*/ 259940 h 698881"/>
                  <a:gd name="connsiteX6" fmla="*/ 174189 w 1334947"/>
                  <a:gd name="connsiteY6" fmla="*/ 95158 h 698881"/>
                  <a:gd name="connsiteX7" fmla="*/ 1141929 w 1334947"/>
                  <a:gd name="connsiteY7" fmla="*/ 1813 h 698881"/>
                  <a:gd name="connsiteX8" fmla="*/ 1300044 w 1334947"/>
                  <a:gd name="connsiteY8" fmla="*/ 118018 h 6988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334947" h="698881">
                    <a:moveTo>
                      <a:pt x="1300044" y="118018"/>
                    </a:moveTo>
                    <a:lnTo>
                      <a:pt x="1333381" y="332330"/>
                    </a:lnTo>
                    <a:cubicBezTo>
                      <a:pt x="1344811" y="407578"/>
                      <a:pt x="1292424" y="479016"/>
                      <a:pt x="1217176" y="490445"/>
                    </a:cubicBezTo>
                    <a:lnTo>
                      <a:pt x="262771" y="697138"/>
                    </a:lnTo>
                    <a:cubicBezTo>
                      <a:pt x="187524" y="708568"/>
                      <a:pt x="58936" y="662848"/>
                      <a:pt x="47506" y="587600"/>
                    </a:cubicBezTo>
                    <a:lnTo>
                      <a:pt x="834" y="259940"/>
                    </a:lnTo>
                    <a:cubicBezTo>
                      <a:pt x="-10596" y="184693"/>
                      <a:pt x="97989" y="106588"/>
                      <a:pt x="174189" y="95158"/>
                    </a:cubicBezTo>
                    <a:lnTo>
                      <a:pt x="1141929" y="1813"/>
                    </a:lnTo>
                    <a:cubicBezTo>
                      <a:pt x="1217176" y="-10570"/>
                      <a:pt x="1288614" y="41818"/>
                      <a:pt x="1300044" y="118018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77" name="Freeform: Shape 323">
                <a:extLst>
                  <a:ext uri="{FF2B5EF4-FFF2-40B4-BE49-F238E27FC236}">
                    <a16:creationId xmlns:a16="http://schemas.microsoft.com/office/drawing/2014/main" id="{082E3A33-ED0F-4EE3-A612-E7975EFEEE82}"/>
                  </a:ext>
                </a:extLst>
              </p:cNvPr>
              <p:cNvSpPr/>
              <p:nvPr/>
            </p:nvSpPr>
            <p:spPr>
              <a:xfrm>
                <a:off x="8247651" y="2432235"/>
                <a:ext cx="830999" cy="626406"/>
              </a:xfrm>
              <a:custGeom>
                <a:avLst/>
                <a:gdLst>
                  <a:gd name="connsiteX0" fmla="*/ 829434 w 830999"/>
                  <a:gd name="connsiteY0" fmla="*/ 332084 h 626406"/>
                  <a:gd name="connsiteX1" fmla="*/ 796096 w 830999"/>
                  <a:gd name="connsiteY1" fmla="*/ 117771 h 626406"/>
                  <a:gd name="connsiteX2" fmla="*/ 637981 w 830999"/>
                  <a:gd name="connsiteY2" fmla="*/ 1566 h 626406"/>
                  <a:gd name="connsiteX3" fmla="*/ 20761 w 830999"/>
                  <a:gd name="connsiteY3" fmla="*/ 60621 h 626406"/>
                  <a:gd name="connsiteX4" fmla="*/ 6473 w 830999"/>
                  <a:gd name="connsiteY4" fmla="*/ 360659 h 626406"/>
                  <a:gd name="connsiteX5" fmla="*/ 80769 w 830999"/>
                  <a:gd name="connsiteY5" fmla="*/ 626406 h 626406"/>
                  <a:gd name="connsiteX6" fmla="*/ 713229 w 830999"/>
                  <a:gd name="connsiteY6" fmla="*/ 489246 h 626406"/>
                  <a:gd name="connsiteX7" fmla="*/ 829434 w 830999"/>
                  <a:gd name="connsiteY7" fmla="*/ 332084 h 6264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30999" h="626406">
                    <a:moveTo>
                      <a:pt x="829434" y="332084"/>
                    </a:moveTo>
                    <a:lnTo>
                      <a:pt x="796096" y="117771"/>
                    </a:lnTo>
                    <a:cubicBezTo>
                      <a:pt x="784666" y="42524"/>
                      <a:pt x="713229" y="-9864"/>
                      <a:pt x="637981" y="1566"/>
                    </a:cubicBezTo>
                    <a:lnTo>
                      <a:pt x="20761" y="60621"/>
                    </a:lnTo>
                    <a:cubicBezTo>
                      <a:pt x="-194" y="156824"/>
                      <a:pt x="-5909" y="257789"/>
                      <a:pt x="6473" y="360659"/>
                    </a:cubicBezTo>
                    <a:cubicBezTo>
                      <a:pt x="17903" y="454956"/>
                      <a:pt x="43621" y="544491"/>
                      <a:pt x="80769" y="626406"/>
                    </a:cubicBezTo>
                    <a:lnTo>
                      <a:pt x="713229" y="489246"/>
                    </a:lnTo>
                    <a:cubicBezTo>
                      <a:pt x="788476" y="478769"/>
                      <a:pt x="840863" y="407331"/>
                      <a:pt x="829434" y="332084"/>
                    </a:cubicBezTo>
                    <a:close/>
                  </a:path>
                </a:pathLst>
              </a:custGeom>
              <a:solidFill>
                <a:schemeClr val="tx1">
                  <a:alpha val="4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78" name="Freeform: Shape 324">
                <a:extLst>
                  <a:ext uri="{FF2B5EF4-FFF2-40B4-BE49-F238E27FC236}">
                    <a16:creationId xmlns:a16="http://schemas.microsoft.com/office/drawing/2014/main" id="{0E614D41-DD40-42A5-A8E4-FFE432B0F82F}"/>
                  </a:ext>
                </a:extLst>
              </p:cNvPr>
              <p:cNvSpPr/>
              <p:nvPr/>
            </p:nvSpPr>
            <p:spPr>
              <a:xfrm>
                <a:off x="8482725" y="1793722"/>
                <a:ext cx="2501265" cy="1704975"/>
              </a:xfrm>
              <a:custGeom>
                <a:avLst/>
                <a:gdLst>
                  <a:gd name="connsiteX0" fmla="*/ 2501265 w 2501265"/>
                  <a:gd name="connsiteY0" fmla="*/ 852488 h 1704975"/>
                  <a:gd name="connsiteX1" fmla="*/ 1250633 w 2501265"/>
                  <a:gd name="connsiteY1" fmla="*/ 1704975 h 1704975"/>
                  <a:gd name="connsiteX2" fmla="*/ 0 w 2501265"/>
                  <a:gd name="connsiteY2" fmla="*/ 852488 h 1704975"/>
                  <a:gd name="connsiteX3" fmla="*/ 1250633 w 2501265"/>
                  <a:gd name="connsiteY3" fmla="*/ 0 h 1704975"/>
                  <a:gd name="connsiteX4" fmla="*/ 2501265 w 2501265"/>
                  <a:gd name="connsiteY4" fmla="*/ 852488 h 17049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01265" h="1704975">
                    <a:moveTo>
                      <a:pt x="2501265" y="852488"/>
                    </a:moveTo>
                    <a:cubicBezTo>
                      <a:pt x="2501265" y="1323303"/>
                      <a:pt x="1941338" y="1704975"/>
                      <a:pt x="1250633" y="1704975"/>
                    </a:cubicBezTo>
                    <a:cubicBezTo>
                      <a:pt x="559927" y="1704975"/>
                      <a:pt x="0" y="1323303"/>
                      <a:pt x="0" y="852488"/>
                    </a:cubicBezTo>
                    <a:cubicBezTo>
                      <a:pt x="0" y="381672"/>
                      <a:pt x="559927" y="0"/>
                      <a:pt x="1250633" y="0"/>
                    </a:cubicBezTo>
                    <a:cubicBezTo>
                      <a:pt x="1941338" y="0"/>
                      <a:pt x="2501265" y="381672"/>
                      <a:pt x="2501265" y="852488"/>
                    </a:cubicBezTo>
                    <a:close/>
                  </a:path>
                </a:pathLst>
              </a:custGeom>
              <a:solidFill>
                <a:srgbClr val="B14C1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79" name="Freeform: Shape 325">
                <a:extLst>
                  <a:ext uri="{FF2B5EF4-FFF2-40B4-BE49-F238E27FC236}">
                    <a16:creationId xmlns:a16="http://schemas.microsoft.com/office/drawing/2014/main" id="{18623510-2645-469B-A4AA-7EBA6553DD10}"/>
                  </a:ext>
                </a:extLst>
              </p:cNvPr>
              <p:cNvSpPr/>
              <p:nvPr/>
            </p:nvSpPr>
            <p:spPr>
              <a:xfrm>
                <a:off x="8474152" y="2448089"/>
                <a:ext cx="2510789" cy="1083945"/>
              </a:xfrm>
              <a:custGeom>
                <a:avLst/>
                <a:gdLst>
                  <a:gd name="connsiteX0" fmla="*/ 1254443 w 2510789"/>
                  <a:gd name="connsiteY0" fmla="*/ 416242 h 1083945"/>
                  <a:gd name="connsiteX1" fmla="*/ 46673 w 2510789"/>
                  <a:gd name="connsiteY1" fmla="*/ 0 h 1083945"/>
                  <a:gd name="connsiteX2" fmla="*/ 0 w 2510789"/>
                  <a:gd name="connsiteY2" fmla="*/ 231458 h 1083945"/>
                  <a:gd name="connsiteX3" fmla="*/ 1255395 w 2510789"/>
                  <a:gd name="connsiteY3" fmla="*/ 1083945 h 1083945"/>
                  <a:gd name="connsiteX4" fmla="*/ 2510790 w 2510789"/>
                  <a:gd name="connsiteY4" fmla="*/ 231458 h 1083945"/>
                  <a:gd name="connsiteX5" fmla="*/ 2464118 w 2510789"/>
                  <a:gd name="connsiteY5" fmla="*/ 0 h 1083945"/>
                  <a:gd name="connsiteX6" fmla="*/ 1254443 w 2510789"/>
                  <a:gd name="connsiteY6" fmla="*/ 416242 h 10839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510789" h="1083945">
                    <a:moveTo>
                      <a:pt x="1254443" y="416242"/>
                    </a:moveTo>
                    <a:cubicBezTo>
                      <a:pt x="696278" y="416242"/>
                      <a:pt x="220980" y="241935"/>
                      <a:pt x="46673" y="0"/>
                    </a:cubicBezTo>
                    <a:cubicBezTo>
                      <a:pt x="16193" y="73342"/>
                      <a:pt x="0" y="151447"/>
                      <a:pt x="0" y="231458"/>
                    </a:cubicBezTo>
                    <a:cubicBezTo>
                      <a:pt x="0" y="701993"/>
                      <a:pt x="561975" y="1083945"/>
                      <a:pt x="1255395" y="1083945"/>
                    </a:cubicBezTo>
                    <a:cubicBezTo>
                      <a:pt x="1948815" y="1083945"/>
                      <a:pt x="2510790" y="702945"/>
                      <a:pt x="2510790" y="231458"/>
                    </a:cubicBezTo>
                    <a:cubicBezTo>
                      <a:pt x="2510790" y="151447"/>
                      <a:pt x="2494598" y="73342"/>
                      <a:pt x="2464118" y="0"/>
                    </a:cubicBezTo>
                    <a:cubicBezTo>
                      <a:pt x="2286953" y="242888"/>
                      <a:pt x="1812608" y="416242"/>
                      <a:pt x="1254443" y="416242"/>
                    </a:cubicBezTo>
                    <a:close/>
                  </a:path>
                </a:pathLst>
              </a:custGeom>
              <a:solidFill>
                <a:srgbClr val="97390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80" name="Freeform: Shape 326">
                <a:extLst>
                  <a:ext uri="{FF2B5EF4-FFF2-40B4-BE49-F238E27FC236}">
                    <a16:creationId xmlns:a16="http://schemas.microsoft.com/office/drawing/2014/main" id="{E9DD8301-7CDC-48C8-8475-19F3180FC47F}"/>
                  </a:ext>
                </a:extLst>
              </p:cNvPr>
              <p:cNvSpPr/>
              <p:nvPr/>
            </p:nvSpPr>
            <p:spPr>
              <a:xfrm>
                <a:off x="9592315" y="291693"/>
                <a:ext cx="343726" cy="381888"/>
              </a:xfrm>
              <a:custGeom>
                <a:avLst/>
                <a:gdLst>
                  <a:gd name="connsiteX0" fmla="*/ 336305 w 343726"/>
                  <a:gd name="connsiteY0" fmla="*/ 86614 h 381888"/>
                  <a:gd name="connsiteX1" fmla="*/ 342020 w 343726"/>
                  <a:gd name="connsiteY1" fmla="*/ 72326 h 381888"/>
                  <a:gd name="connsiteX2" fmla="*/ 287727 w 343726"/>
                  <a:gd name="connsiteY2" fmla="*/ 21844 h 381888"/>
                  <a:gd name="connsiteX3" fmla="*/ 156282 w 343726"/>
                  <a:gd name="connsiteY3" fmla="*/ 4699 h 381888"/>
                  <a:gd name="connsiteX4" fmla="*/ 61032 w 343726"/>
                  <a:gd name="connsiteY4" fmla="*/ 70421 h 381888"/>
                  <a:gd name="connsiteX5" fmla="*/ 72 w 343726"/>
                  <a:gd name="connsiteY5" fmla="*/ 216154 h 381888"/>
                  <a:gd name="connsiteX6" fmla="*/ 18170 w 343726"/>
                  <a:gd name="connsiteY6" fmla="*/ 316166 h 381888"/>
                  <a:gd name="connsiteX7" fmla="*/ 49602 w 343726"/>
                  <a:gd name="connsiteY7" fmla="*/ 378079 h 381888"/>
                  <a:gd name="connsiteX8" fmla="*/ 116277 w 343726"/>
                  <a:gd name="connsiteY8" fmla="*/ 381889 h 381888"/>
                  <a:gd name="connsiteX9" fmla="*/ 231530 w 343726"/>
                  <a:gd name="connsiteY9" fmla="*/ 378079 h 381888"/>
                  <a:gd name="connsiteX10" fmla="*/ 220100 w 343726"/>
                  <a:gd name="connsiteY10" fmla="*/ 346646 h 381888"/>
                  <a:gd name="connsiteX11" fmla="*/ 294395 w 343726"/>
                  <a:gd name="connsiteY11" fmla="*/ 317119 h 381888"/>
                  <a:gd name="connsiteX12" fmla="*/ 225815 w 343726"/>
                  <a:gd name="connsiteY12" fmla="*/ 299021 h 381888"/>
                  <a:gd name="connsiteX13" fmla="*/ 191525 w 343726"/>
                  <a:gd name="connsiteY13" fmla="*/ 258064 h 381888"/>
                  <a:gd name="connsiteX14" fmla="*/ 241055 w 343726"/>
                  <a:gd name="connsiteY14" fmla="*/ 117094 h 381888"/>
                  <a:gd name="connsiteX15" fmla="*/ 336305 w 343726"/>
                  <a:gd name="connsiteY15" fmla="*/ 86614 h 381888"/>
                  <a:gd name="connsiteX16" fmla="*/ 336305 w 343726"/>
                  <a:gd name="connsiteY16" fmla="*/ 86614 h 3818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343726" h="381888">
                    <a:moveTo>
                      <a:pt x="336305" y="86614"/>
                    </a:moveTo>
                    <a:cubicBezTo>
                      <a:pt x="342972" y="85661"/>
                      <a:pt x="345830" y="78041"/>
                      <a:pt x="342020" y="72326"/>
                    </a:cubicBezTo>
                    <a:cubicBezTo>
                      <a:pt x="332495" y="58039"/>
                      <a:pt x="314397" y="37084"/>
                      <a:pt x="287727" y="21844"/>
                    </a:cubicBezTo>
                    <a:cubicBezTo>
                      <a:pt x="251532" y="1841"/>
                      <a:pt x="190572" y="-5779"/>
                      <a:pt x="156282" y="4699"/>
                    </a:cubicBezTo>
                    <a:cubicBezTo>
                      <a:pt x="129612" y="13271"/>
                      <a:pt x="85797" y="38989"/>
                      <a:pt x="61032" y="70421"/>
                    </a:cubicBezTo>
                    <a:cubicBezTo>
                      <a:pt x="36267" y="101854"/>
                      <a:pt x="1025" y="152336"/>
                      <a:pt x="72" y="216154"/>
                    </a:cubicBezTo>
                    <a:cubicBezTo>
                      <a:pt x="-880" y="258064"/>
                      <a:pt x="7692" y="288544"/>
                      <a:pt x="18170" y="316166"/>
                    </a:cubicBezTo>
                    <a:cubicBezTo>
                      <a:pt x="28647" y="343789"/>
                      <a:pt x="45792" y="367601"/>
                      <a:pt x="49602" y="378079"/>
                    </a:cubicBezTo>
                    <a:cubicBezTo>
                      <a:pt x="66747" y="381889"/>
                      <a:pt x="72462" y="381889"/>
                      <a:pt x="116277" y="381889"/>
                    </a:cubicBezTo>
                    <a:cubicBezTo>
                      <a:pt x="159140" y="381889"/>
                      <a:pt x="244865" y="379031"/>
                      <a:pt x="231530" y="378079"/>
                    </a:cubicBezTo>
                    <a:cubicBezTo>
                      <a:pt x="218195" y="377126"/>
                      <a:pt x="211527" y="369506"/>
                      <a:pt x="220100" y="346646"/>
                    </a:cubicBezTo>
                    <a:cubicBezTo>
                      <a:pt x="232482" y="313309"/>
                      <a:pt x="294395" y="317119"/>
                      <a:pt x="294395" y="317119"/>
                    </a:cubicBezTo>
                    <a:cubicBezTo>
                      <a:pt x="294395" y="317119"/>
                      <a:pt x="268677" y="277114"/>
                      <a:pt x="225815" y="299021"/>
                    </a:cubicBezTo>
                    <a:cubicBezTo>
                      <a:pt x="181047" y="322834"/>
                      <a:pt x="191525" y="258064"/>
                      <a:pt x="191525" y="258064"/>
                    </a:cubicBezTo>
                    <a:cubicBezTo>
                      <a:pt x="191525" y="258064"/>
                      <a:pt x="193430" y="156146"/>
                      <a:pt x="241055" y="117094"/>
                    </a:cubicBezTo>
                    <a:cubicBezTo>
                      <a:pt x="282012" y="82804"/>
                      <a:pt x="314397" y="89471"/>
                      <a:pt x="336305" y="86614"/>
                    </a:cubicBezTo>
                    <a:lnTo>
                      <a:pt x="336305" y="86614"/>
                    </a:lnTo>
                    <a:close/>
                  </a:path>
                </a:pathLst>
              </a:custGeom>
              <a:solidFill>
                <a:srgbClr val="A6884C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81" name="Freeform: Shape 327">
                <a:extLst>
                  <a:ext uri="{FF2B5EF4-FFF2-40B4-BE49-F238E27FC236}">
                    <a16:creationId xmlns:a16="http://schemas.microsoft.com/office/drawing/2014/main" id="{4109798F-937E-4D92-90C1-D3D08D82A777}"/>
                  </a:ext>
                </a:extLst>
              </p:cNvPr>
              <p:cNvSpPr/>
              <p:nvPr/>
            </p:nvSpPr>
            <p:spPr>
              <a:xfrm>
                <a:off x="9208186" y="647864"/>
                <a:ext cx="1049669" cy="1342072"/>
              </a:xfrm>
              <a:custGeom>
                <a:avLst/>
                <a:gdLst>
                  <a:gd name="connsiteX0" fmla="*/ 523266 w 1049669"/>
                  <a:gd name="connsiteY0" fmla="*/ 0 h 1342072"/>
                  <a:gd name="connsiteX1" fmla="*/ 523266 w 1049669"/>
                  <a:gd name="connsiteY1" fmla="*/ 0 h 1342072"/>
                  <a:gd name="connsiteX2" fmla="*/ 2249 w 1049669"/>
                  <a:gd name="connsiteY2" fmla="*/ 520065 h 1342072"/>
                  <a:gd name="connsiteX3" fmla="*/ 183224 w 1049669"/>
                  <a:gd name="connsiteY3" fmla="*/ 1245870 h 1342072"/>
                  <a:gd name="connsiteX4" fmla="*/ 185129 w 1049669"/>
                  <a:gd name="connsiteY4" fmla="*/ 1342073 h 1342072"/>
                  <a:gd name="connsiteX5" fmla="*/ 186081 w 1049669"/>
                  <a:gd name="connsiteY5" fmla="*/ 1342073 h 1342072"/>
                  <a:gd name="connsiteX6" fmla="*/ 832829 w 1049669"/>
                  <a:gd name="connsiteY6" fmla="*/ 1342073 h 1342072"/>
                  <a:gd name="connsiteX7" fmla="*/ 833781 w 1049669"/>
                  <a:gd name="connsiteY7" fmla="*/ 1246823 h 1342072"/>
                  <a:gd name="connsiteX8" fmla="*/ 1043331 w 1049669"/>
                  <a:gd name="connsiteY8" fmla="*/ 521018 h 1342072"/>
                  <a:gd name="connsiteX9" fmla="*/ 523266 w 1049669"/>
                  <a:gd name="connsiteY9" fmla="*/ 0 h 13420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049669" h="1342072">
                    <a:moveTo>
                      <a:pt x="523266" y="0"/>
                    </a:moveTo>
                    <a:lnTo>
                      <a:pt x="523266" y="0"/>
                    </a:lnTo>
                    <a:cubicBezTo>
                      <a:pt x="221324" y="0"/>
                      <a:pt x="-26326" y="160020"/>
                      <a:pt x="2249" y="520065"/>
                    </a:cubicBezTo>
                    <a:lnTo>
                      <a:pt x="183224" y="1245870"/>
                    </a:lnTo>
                    <a:cubicBezTo>
                      <a:pt x="183224" y="1278255"/>
                      <a:pt x="184176" y="1310640"/>
                      <a:pt x="185129" y="1342073"/>
                    </a:cubicBezTo>
                    <a:cubicBezTo>
                      <a:pt x="185129" y="1342073"/>
                      <a:pt x="186081" y="1342073"/>
                      <a:pt x="186081" y="1342073"/>
                    </a:cubicBezTo>
                    <a:lnTo>
                      <a:pt x="832829" y="1342073"/>
                    </a:lnTo>
                    <a:cubicBezTo>
                      <a:pt x="833781" y="1310640"/>
                      <a:pt x="833781" y="1279208"/>
                      <a:pt x="833781" y="1246823"/>
                    </a:cubicBezTo>
                    <a:lnTo>
                      <a:pt x="1043331" y="521018"/>
                    </a:lnTo>
                    <a:cubicBezTo>
                      <a:pt x="1094766" y="207645"/>
                      <a:pt x="825209" y="0"/>
                      <a:pt x="523266" y="0"/>
                    </a:cubicBezTo>
                    <a:close/>
                  </a:path>
                </a:pathLst>
              </a:custGeom>
              <a:solidFill>
                <a:srgbClr val="B14C1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82" name="Freeform: Shape 328">
                <a:extLst>
                  <a:ext uri="{FF2B5EF4-FFF2-40B4-BE49-F238E27FC236}">
                    <a16:creationId xmlns:a16="http://schemas.microsoft.com/office/drawing/2014/main" id="{1DAF8954-0832-41FB-9384-BCE8C8E5A2B4}"/>
                  </a:ext>
                </a:extLst>
              </p:cNvPr>
              <p:cNvSpPr/>
              <p:nvPr/>
            </p:nvSpPr>
            <p:spPr>
              <a:xfrm>
                <a:off x="9383789" y="1806578"/>
                <a:ext cx="672465" cy="413544"/>
              </a:xfrm>
              <a:custGeom>
                <a:avLst/>
                <a:gdLst>
                  <a:gd name="connsiteX0" fmla="*/ 663893 w 672465"/>
                  <a:gd name="connsiteY0" fmla="*/ 47151 h 413544"/>
                  <a:gd name="connsiteX1" fmla="*/ 672465 w 672465"/>
                  <a:gd name="connsiteY1" fmla="*/ 64296 h 413544"/>
                  <a:gd name="connsiteX2" fmla="*/ 629603 w 672465"/>
                  <a:gd name="connsiteY2" fmla="*/ 370049 h 413544"/>
                  <a:gd name="connsiteX3" fmla="*/ 609600 w 672465"/>
                  <a:gd name="connsiteY3" fmla="*/ 408149 h 413544"/>
                  <a:gd name="connsiteX4" fmla="*/ 581978 w 672465"/>
                  <a:gd name="connsiteY4" fmla="*/ 383384 h 413544"/>
                  <a:gd name="connsiteX5" fmla="*/ 530543 w 672465"/>
                  <a:gd name="connsiteY5" fmla="*/ 298611 h 413544"/>
                  <a:gd name="connsiteX6" fmla="*/ 497205 w 672465"/>
                  <a:gd name="connsiteY6" fmla="*/ 298611 h 413544"/>
                  <a:gd name="connsiteX7" fmla="*/ 447675 w 672465"/>
                  <a:gd name="connsiteY7" fmla="*/ 379574 h 413544"/>
                  <a:gd name="connsiteX8" fmla="*/ 395288 w 672465"/>
                  <a:gd name="connsiteY8" fmla="*/ 377669 h 413544"/>
                  <a:gd name="connsiteX9" fmla="*/ 346710 w 672465"/>
                  <a:gd name="connsiteY9" fmla="*/ 295754 h 413544"/>
                  <a:gd name="connsiteX10" fmla="*/ 318135 w 672465"/>
                  <a:gd name="connsiteY10" fmla="*/ 295754 h 413544"/>
                  <a:gd name="connsiteX11" fmla="*/ 263842 w 672465"/>
                  <a:gd name="connsiteY11" fmla="*/ 383384 h 413544"/>
                  <a:gd name="connsiteX12" fmla="*/ 218123 w 672465"/>
                  <a:gd name="connsiteY12" fmla="*/ 383384 h 413544"/>
                  <a:gd name="connsiteX13" fmla="*/ 164783 w 672465"/>
                  <a:gd name="connsiteY13" fmla="*/ 295754 h 413544"/>
                  <a:gd name="connsiteX14" fmla="*/ 136208 w 672465"/>
                  <a:gd name="connsiteY14" fmla="*/ 295754 h 413544"/>
                  <a:gd name="connsiteX15" fmla="*/ 75248 w 672465"/>
                  <a:gd name="connsiteY15" fmla="*/ 393861 h 413544"/>
                  <a:gd name="connsiteX16" fmla="*/ 51435 w 672465"/>
                  <a:gd name="connsiteY16" fmla="*/ 412911 h 413544"/>
                  <a:gd name="connsiteX17" fmla="*/ 34290 w 672465"/>
                  <a:gd name="connsiteY17" fmla="*/ 382432 h 413544"/>
                  <a:gd name="connsiteX18" fmla="*/ 0 w 672465"/>
                  <a:gd name="connsiteY18" fmla="*/ 79536 h 413544"/>
                  <a:gd name="connsiteX19" fmla="*/ 16192 w 672465"/>
                  <a:gd name="connsiteY19" fmla="*/ 63344 h 413544"/>
                  <a:gd name="connsiteX20" fmla="*/ 60008 w 672465"/>
                  <a:gd name="connsiteY20" fmla="*/ 120494 h 413544"/>
                  <a:gd name="connsiteX21" fmla="*/ 119063 w 672465"/>
                  <a:gd name="connsiteY21" fmla="*/ 32864 h 413544"/>
                  <a:gd name="connsiteX22" fmla="*/ 187642 w 672465"/>
                  <a:gd name="connsiteY22" fmla="*/ 33816 h 413544"/>
                  <a:gd name="connsiteX23" fmla="*/ 237173 w 672465"/>
                  <a:gd name="connsiteY23" fmla="*/ 114779 h 413544"/>
                  <a:gd name="connsiteX24" fmla="*/ 242888 w 672465"/>
                  <a:gd name="connsiteY24" fmla="*/ 118589 h 413544"/>
                  <a:gd name="connsiteX25" fmla="*/ 304800 w 672465"/>
                  <a:gd name="connsiteY25" fmla="*/ 24291 h 413544"/>
                  <a:gd name="connsiteX26" fmla="*/ 362903 w 672465"/>
                  <a:gd name="connsiteY26" fmla="*/ 25244 h 413544"/>
                  <a:gd name="connsiteX27" fmla="*/ 424815 w 672465"/>
                  <a:gd name="connsiteY27" fmla="*/ 123351 h 413544"/>
                  <a:gd name="connsiteX28" fmla="*/ 472440 w 672465"/>
                  <a:gd name="connsiteY28" fmla="*/ 46199 h 413544"/>
                  <a:gd name="connsiteX29" fmla="*/ 560070 w 672465"/>
                  <a:gd name="connsiteY29" fmla="*/ 48104 h 413544"/>
                  <a:gd name="connsiteX30" fmla="*/ 589598 w 672465"/>
                  <a:gd name="connsiteY30" fmla="*/ 97634 h 413544"/>
                  <a:gd name="connsiteX31" fmla="*/ 621983 w 672465"/>
                  <a:gd name="connsiteY31" fmla="*/ 97634 h 413544"/>
                  <a:gd name="connsiteX32" fmla="*/ 663893 w 672465"/>
                  <a:gd name="connsiteY32" fmla="*/ 47151 h 4135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672465" h="413544">
                    <a:moveTo>
                      <a:pt x="663893" y="47151"/>
                    </a:moveTo>
                    <a:cubicBezTo>
                      <a:pt x="670560" y="50961"/>
                      <a:pt x="671513" y="57629"/>
                      <a:pt x="672465" y="64296"/>
                    </a:cubicBezTo>
                    <a:cubicBezTo>
                      <a:pt x="655320" y="166214"/>
                      <a:pt x="632460" y="266226"/>
                      <a:pt x="629603" y="370049"/>
                    </a:cubicBezTo>
                    <a:cubicBezTo>
                      <a:pt x="628650" y="385289"/>
                      <a:pt x="624840" y="403386"/>
                      <a:pt x="609600" y="408149"/>
                    </a:cubicBezTo>
                    <a:cubicBezTo>
                      <a:pt x="591503" y="413864"/>
                      <a:pt x="588645" y="393861"/>
                      <a:pt x="581978" y="383384"/>
                    </a:cubicBezTo>
                    <a:cubicBezTo>
                      <a:pt x="563880" y="355761"/>
                      <a:pt x="546735" y="327186"/>
                      <a:pt x="530543" y="298611"/>
                    </a:cubicBezTo>
                    <a:cubicBezTo>
                      <a:pt x="519113" y="278609"/>
                      <a:pt x="509588" y="275751"/>
                      <a:pt x="497205" y="298611"/>
                    </a:cubicBezTo>
                    <a:cubicBezTo>
                      <a:pt x="481965" y="326234"/>
                      <a:pt x="464820" y="352904"/>
                      <a:pt x="447675" y="379574"/>
                    </a:cubicBezTo>
                    <a:cubicBezTo>
                      <a:pt x="421958" y="419579"/>
                      <a:pt x="421005" y="419579"/>
                      <a:pt x="395288" y="377669"/>
                    </a:cubicBezTo>
                    <a:cubicBezTo>
                      <a:pt x="379095" y="350999"/>
                      <a:pt x="361950" y="323376"/>
                      <a:pt x="346710" y="295754"/>
                    </a:cubicBezTo>
                    <a:cubicBezTo>
                      <a:pt x="336233" y="278609"/>
                      <a:pt x="328613" y="278609"/>
                      <a:pt x="318135" y="295754"/>
                    </a:cubicBezTo>
                    <a:cubicBezTo>
                      <a:pt x="300038" y="325282"/>
                      <a:pt x="280988" y="353857"/>
                      <a:pt x="263842" y="383384"/>
                    </a:cubicBezTo>
                    <a:cubicBezTo>
                      <a:pt x="248603" y="410054"/>
                      <a:pt x="236220" y="419579"/>
                      <a:pt x="218123" y="383384"/>
                    </a:cubicBezTo>
                    <a:cubicBezTo>
                      <a:pt x="202883" y="352904"/>
                      <a:pt x="181928" y="325282"/>
                      <a:pt x="164783" y="295754"/>
                    </a:cubicBezTo>
                    <a:cubicBezTo>
                      <a:pt x="154305" y="278609"/>
                      <a:pt x="146685" y="278609"/>
                      <a:pt x="136208" y="295754"/>
                    </a:cubicBezTo>
                    <a:cubicBezTo>
                      <a:pt x="116205" y="329091"/>
                      <a:pt x="96203" y="361476"/>
                      <a:pt x="75248" y="393861"/>
                    </a:cubicBezTo>
                    <a:cubicBezTo>
                      <a:pt x="69533" y="402434"/>
                      <a:pt x="65723" y="416721"/>
                      <a:pt x="51435" y="412911"/>
                    </a:cubicBezTo>
                    <a:cubicBezTo>
                      <a:pt x="38100" y="409101"/>
                      <a:pt x="34290" y="396719"/>
                      <a:pt x="34290" y="382432"/>
                    </a:cubicBezTo>
                    <a:cubicBezTo>
                      <a:pt x="34290" y="280514"/>
                      <a:pt x="14288" y="180501"/>
                      <a:pt x="0" y="79536"/>
                    </a:cubicBezTo>
                    <a:cubicBezTo>
                      <a:pt x="2858" y="70964"/>
                      <a:pt x="-5715" y="51914"/>
                      <a:pt x="16192" y="63344"/>
                    </a:cubicBezTo>
                    <a:cubicBezTo>
                      <a:pt x="39053" y="74774"/>
                      <a:pt x="42863" y="100491"/>
                      <a:pt x="60008" y="120494"/>
                    </a:cubicBezTo>
                    <a:cubicBezTo>
                      <a:pt x="84773" y="93824"/>
                      <a:pt x="99060" y="61439"/>
                      <a:pt x="119063" y="32864"/>
                    </a:cubicBezTo>
                    <a:cubicBezTo>
                      <a:pt x="146685" y="-7141"/>
                      <a:pt x="161925" y="-7141"/>
                      <a:pt x="187642" y="33816"/>
                    </a:cubicBezTo>
                    <a:cubicBezTo>
                      <a:pt x="204788" y="60486"/>
                      <a:pt x="219075" y="89061"/>
                      <a:pt x="237173" y="114779"/>
                    </a:cubicBezTo>
                    <a:cubicBezTo>
                      <a:pt x="238125" y="115731"/>
                      <a:pt x="239078" y="116684"/>
                      <a:pt x="242888" y="118589"/>
                    </a:cubicBezTo>
                    <a:cubicBezTo>
                      <a:pt x="268605" y="90966"/>
                      <a:pt x="282892" y="54771"/>
                      <a:pt x="304800" y="24291"/>
                    </a:cubicBezTo>
                    <a:cubicBezTo>
                      <a:pt x="326708" y="-7141"/>
                      <a:pt x="340995" y="-7141"/>
                      <a:pt x="362903" y="25244"/>
                    </a:cubicBezTo>
                    <a:cubicBezTo>
                      <a:pt x="383858" y="55724"/>
                      <a:pt x="400050" y="89061"/>
                      <a:pt x="424815" y="123351"/>
                    </a:cubicBezTo>
                    <a:cubicBezTo>
                      <a:pt x="441008" y="93824"/>
                      <a:pt x="457200" y="70011"/>
                      <a:pt x="472440" y="46199"/>
                    </a:cubicBezTo>
                    <a:cubicBezTo>
                      <a:pt x="510540" y="-15714"/>
                      <a:pt x="521017" y="-15714"/>
                      <a:pt x="560070" y="48104"/>
                    </a:cubicBezTo>
                    <a:cubicBezTo>
                      <a:pt x="570548" y="64296"/>
                      <a:pt x="580073" y="81441"/>
                      <a:pt x="589598" y="97634"/>
                    </a:cubicBezTo>
                    <a:cubicBezTo>
                      <a:pt x="601028" y="117636"/>
                      <a:pt x="610553" y="113826"/>
                      <a:pt x="621983" y="97634"/>
                    </a:cubicBezTo>
                    <a:cubicBezTo>
                      <a:pt x="636270" y="80489"/>
                      <a:pt x="641033" y="56676"/>
                      <a:pt x="663893" y="47151"/>
                    </a:cubicBezTo>
                    <a:close/>
                  </a:path>
                </a:pathLst>
              </a:custGeom>
              <a:solidFill>
                <a:srgbClr val="59441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83" name="Freeform: Shape 329">
                <a:extLst>
                  <a:ext uri="{FF2B5EF4-FFF2-40B4-BE49-F238E27FC236}">
                    <a16:creationId xmlns:a16="http://schemas.microsoft.com/office/drawing/2014/main" id="{64D49FEE-21FC-42AC-8D87-0FE2E262BEF8}"/>
                  </a:ext>
                </a:extLst>
              </p:cNvPr>
              <p:cNvSpPr/>
              <p:nvPr/>
            </p:nvSpPr>
            <p:spPr>
              <a:xfrm>
                <a:off x="10750627" y="2446184"/>
                <a:ext cx="667702" cy="800100"/>
              </a:xfrm>
              <a:custGeom>
                <a:avLst/>
                <a:gdLst>
                  <a:gd name="connsiteX0" fmla="*/ 667702 w 667702"/>
                  <a:gd name="connsiteY0" fmla="*/ 800100 h 800100"/>
                  <a:gd name="connsiteX1" fmla="*/ 190500 w 667702"/>
                  <a:gd name="connsiteY1" fmla="*/ 0 h 800100"/>
                  <a:gd name="connsiteX2" fmla="*/ 0 w 667702"/>
                  <a:gd name="connsiteY2" fmla="*/ 317182 h 800100"/>
                  <a:gd name="connsiteX3" fmla="*/ 667702 w 667702"/>
                  <a:gd name="connsiteY3" fmla="*/ 800100 h 800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67702" h="800100">
                    <a:moveTo>
                      <a:pt x="667702" y="800100"/>
                    </a:moveTo>
                    <a:cubicBezTo>
                      <a:pt x="667702" y="800100"/>
                      <a:pt x="460057" y="155257"/>
                      <a:pt x="190500" y="0"/>
                    </a:cubicBezTo>
                    <a:cubicBezTo>
                      <a:pt x="152400" y="140017"/>
                      <a:pt x="80963" y="256222"/>
                      <a:pt x="0" y="317182"/>
                    </a:cubicBezTo>
                    <a:cubicBezTo>
                      <a:pt x="214313" y="439103"/>
                      <a:pt x="667702" y="800100"/>
                      <a:pt x="667702" y="800100"/>
                    </a:cubicBezTo>
                    <a:close/>
                  </a:path>
                </a:pathLst>
              </a:custGeom>
              <a:solidFill>
                <a:srgbClr val="97390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84" name="Freeform: Shape 330">
                <a:extLst>
                  <a:ext uri="{FF2B5EF4-FFF2-40B4-BE49-F238E27FC236}">
                    <a16:creationId xmlns:a16="http://schemas.microsoft.com/office/drawing/2014/main" id="{75F9B713-8334-47CA-8806-5A0301AAEF4E}"/>
                  </a:ext>
                </a:extLst>
              </p:cNvPr>
              <p:cNvSpPr/>
              <p:nvPr/>
            </p:nvSpPr>
            <p:spPr>
              <a:xfrm>
                <a:off x="8053147" y="2446184"/>
                <a:ext cx="667702" cy="800100"/>
              </a:xfrm>
              <a:custGeom>
                <a:avLst/>
                <a:gdLst>
                  <a:gd name="connsiteX0" fmla="*/ 0 w 667702"/>
                  <a:gd name="connsiteY0" fmla="*/ 800100 h 800100"/>
                  <a:gd name="connsiteX1" fmla="*/ 477203 w 667702"/>
                  <a:gd name="connsiteY1" fmla="*/ 0 h 800100"/>
                  <a:gd name="connsiteX2" fmla="*/ 667703 w 667702"/>
                  <a:gd name="connsiteY2" fmla="*/ 317182 h 800100"/>
                  <a:gd name="connsiteX3" fmla="*/ 0 w 667702"/>
                  <a:gd name="connsiteY3" fmla="*/ 800100 h 800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67702" h="800100">
                    <a:moveTo>
                      <a:pt x="0" y="800100"/>
                    </a:moveTo>
                    <a:cubicBezTo>
                      <a:pt x="0" y="800100"/>
                      <a:pt x="207645" y="155257"/>
                      <a:pt x="477203" y="0"/>
                    </a:cubicBezTo>
                    <a:cubicBezTo>
                      <a:pt x="515303" y="140017"/>
                      <a:pt x="586740" y="256222"/>
                      <a:pt x="667703" y="317182"/>
                    </a:cubicBezTo>
                    <a:cubicBezTo>
                      <a:pt x="453390" y="439103"/>
                      <a:pt x="0" y="800100"/>
                      <a:pt x="0" y="800100"/>
                    </a:cubicBezTo>
                    <a:close/>
                  </a:path>
                </a:pathLst>
              </a:custGeom>
              <a:solidFill>
                <a:srgbClr val="973902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50" name="Group 296">
              <a:extLst>
                <a:ext uri="{FF2B5EF4-FFF2-40B4-BE49-F238E27FC236}">
                  <a16:creationId xmlns:a16="http://schemas.microsoft.com/office/drawing/2014/main" id="{B8BE6E4A-3986-43CA-AE1B-977659FC39C7}"/>
                </a:ext>
              </a:extLst>
            </p:cNvPr>
            <p:cNvGrpSpPr/>
            <p:nvPr/>
          </p:nvGrpSpPr>
          <p:grpSpPr>
            <a:xfrm>
              <a:off x="9447810" y="1168108"/>
              <a:ext cx="588590" cy="580929"/>
              <a:chOff x="9447672" y="1014491"/>
              <a:chExt cx="588590" cy="753400"/>
            </a:xfrm>
          </p:grpSpPr>
          <p:sp>
            <p:nvSpPr>
              <p:cNvPr id="156" name="Freeform: Shape 302">
                <a:extLst>
                  <a:ext uri="{FF2B5EF4-FFF2-40B4-BE49-F238E27FC236}">
                    <a16:creationId xmlns:a16="http://schemas.microsoft.com/office/drawing/2014/main" id="{34826995-69E8-4702-8052-68617556C57B}"/>
                  </a:ext>
                </a:extLst>
              </p:cNvPr>
              <p:cNvSpPr/>
              <p:nvPr/>
            </p:nvSpPr>
            <p:spPr>
              <a:xfrm>
                <a:off x="9447672" y="1014878"/>
                <a:ext cx="212983" cy="348192"/>
              </a:xfrm>
              <a:custGeom>
                <a:avLst/>
                <a:gdLst>
                  <a:gd name="connsiteX0" fmla="*/ 212984 w 212983"/>
                  <a:gd name="connsiteY0" fmla="*/ 174096 h 348192"/>
                  <a:gd name="connsiteX1" fmla="*/ 106492 w 212983"/>
                  <a:gd name="connsiteY1" fmla="*/ 348193 h 348192"/>
                  <a:gd name="connsiteX2" fmla="*/ 0 w 212983"/>
                  <a:gd name="connsiteY2" fmla="*/ 174096 h 348192"/>
                  <a:gd name="connsiteX3" fmla="*/ 106492 w 212983"/>
                  <a:gd name="connsiteY3" fmla="*/ 0 h 348192"/>
                  <a:gd name="connsiteX4" fmla="*/ 212984 w 212983"/>
                  <a:gd name="connsiteY4" fmla="*/ 174096 h 3481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2983" h="348192">
                    <a:moveTo>
                      <a:pt x="212984" y="174096"/>
                    </a:moveTo>
                    <a:cubicBezTo>
                      <a:pt x="212984" y="270247"/>
                      <a:pt x="165306" y="348193"/>
                      <a:pt x="106492" y="348193"/>
                    </a:cubicBezTo>
                    <a:cubicBezTo>
                      <a:pt x="47678" y="348193"/>
                      <a:pt x="0" y="270247"/>
                      <a:pt x="0" y="174096"/>
                    </a:cubicBezTo>
                    <a:cubicBezTo>
                      <a:pt x="0" y="77946"/>
                      <a:pt x="47678" y="0"/>
                      <a:pt x="106492" y="0"/>
                    </a:cubicBezTo>
                    <a:cubicBezTo>
                      <a:pt x="165306" y="0"/>
                      <a:pt x="212984" y="77946"/>
                      <a:pt x="212984" y="174096"/>
                    </a:cubicBezTo>
                    <a:close/>
                  </a:path>
                </a:pathLst>
              </a:custGeom>
              <a:solidFill>
                <a:srgbClr val="E1E1E2"/>
              </a:solidFill>
              <a:ln w="59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7" name="Freeform: Shape 303">
                <a:extLst>
                  <a:ext uri="{FF2B5EF4-FFF2-40B4-BE49-F238E27FC236}">
                    <a16:creationId xmlns:a16="http://schemas.microsoft.com/office/drawing/2014/main" id="{1BBC6A61-3D7D-444D-B289-7BC999CAC1F3}"/>
                  </a:ext>
                </a:extLst>
              </p:cNvPr>
              <p:cNvSpPr/>
              <p:nvPr/>
            </p:nvSpPr>
            <p:spPr>
              <a:xfrm>
                <a:off x="9503910" y="1185983"/>
                <a:ext cx="120850" cy="184266"/>
              </a:xfrm>
              <a:custGeom>
                <a:avLst/>
                <a:gdLst>
                  <a:gd name="connsiteX0" fmla="*/ 120850 w 120850"/>
                  <a:gd name="connsiteY0" fmla="*/ 92134 h 184266"/>
                  <a:gd name="connsiteX1" fmla="*/ 60425 w 120850"/>
                  <a:gd name="connsiteY1" fmla="*/ 184267 h 184266"/>
                  <a:gd name="connsiteX2" fmla="*/ 0 w 120850"/>
                  <a:gd name="connsiteY2" fmla="*/ 92134 h 184266"/>
                  <a:gd name="connsiteX3" fmla="*/ 60425 w 120850"/>
                  <a:gd name="connsiteY3" fmla="*/ 0 h 184266"/>
                  <a:gd name="connsiteX4" fmla="*/ 120850 w 120850"/>
                  <a:gd name="connsiteY4" fmla="*/ 92134 h 1842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0850" h="184266">
                    <a:moveTo>
                      <a:pt x="120850" y="92134"/>
                    </a:moveTo>
                    <a:cubicBezTo>
                      <a:pt x="120850" y="143017"/>
                      <a:pt x="93797" y="184267"/>
                      <a:pt x="60425" y="184267"/>
                    </a:cubicBezTo>
                    <a:cubicBezTo>
                      <a:pt x="27053" y="184267"/>
                      <a:pt x="0" y="143017"/>
                      <a:pt x="0" y="92134"/>
                    </a:cubicBezTo>
                    <a:cubicBezTo>
                      <a:pt x="0" y="41250"/>
                      <a:pt x="27053" y="0"/>
                      <a:pt x="60425" y="0"/>
                    </a:cubicBezTo>
                    <a:cubicBezTo>
                      <a:pt x="93797" y="0"/>
                      <a:pt x="120850" y="41250"/>
                      <a:pt x="120850" y="92134"/>
                    </a:cubicBezTo>
                    <a:close/>
                  </a:path>
                </a:pathLst>
              </a:custGeom>
              <a:solidFill>
                <a:srgbClr val="020B0B"/>
              </a:solidFill>
              <a:ln w="59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8" name="Freeform: Shape 304">
                <a:extLst>
                  <a:ext uri="{FF2B5EF4-FFF2-40B4-BE49-F238E27FC236}">
                    <a16:creationId xmlns:a16="http://schemas.microsoft.com/office/drawing/2014/main" id="{29DF008C-D03C-4358-8A91-F294C6609043}"/>
                  </a:ext>
                </a:extLst>
              </p:cNvPr>
              <p:cNvSpPr/>
              <p:nvPr/>
            </p:nvSpPr>
            <p:spPr>
              <a:xfrm>
                <a:off x="9538011" y="1263159"/>
                <a:ext cx="61023" cy="92133"/>
              </a:xfrm>
              <a:custGeom>
                <a:avLst/>
                <a:gdLst>
                  <a:gd name="connsiteX0" fmla="*/ 61024 w 61023"/>
                  <a:gd name="connsiteY0" fmla="*/ 46067 h 92133"/>
                  <a:gd name="connsiteX1" fmla="*/ 30512 w 61023"/>
                  <a:gd name="connsiteY1" fmla="*/ 92133 h 92133"/>
                  <a:gd name="connsiteX2" fmla="*/ 0 w 61023"/>
                  <a:gd name="connsiteY2" fmla="*/ 46067 h 92133"/>
                  <a:gd name="connsiteX3" fmla="*/ 30512 w 61023"/>
                  <a:gd name="connsiteY3" fmla="*/ 0 h 92133"/>
                  <a:gd name="connsiteX4" fmla="*/ 61024 w 61023"/>
                  <a:gd name="connsiteY4" fmla="*/ 46067 h 92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1023" h="92133">
                    <a:moveTo>
                      <a:pt x="61024" y="46067"/>
                    </a:moveTo>
                    <a:cubicBezTo>
                      <a:pt x="61024" y="71509"/>
                      <a:pt x="47363" y="92133"/>
                      <a:pt x="30512" y="92133"/>
                    </a:cubicBezTo>
                    <a:cubicBezTo>
                      <a:pt x="13661" y="92133"/>
                      <a:pt x="0" y="71509"/>
                      <a:pt x="0" y="46067"/>
                    </a:cubicBezTo>
                    <a:cubicBezTo>
                      <a:pt x="0" y="20625"/>
                      <a:pt x="13661" y="0"/>
                      <a:pt x="30512" y="0"/>
                    </a:cubicBezTo>
                    <a:cubicBezTo>
                      <a:pt x="47363" y="0"/>
                      <a:pt x="61024" y="20625"/>
                      <a:pt x="61024" y="46067"/>
                    </a:cubicBezTo>
                    <a:close/>
                  </a:path>
                </a:pathLst>
              </a:custGeom>
              <a:solidFill>
                <a:srgbClr val="E9E9E9"/>
              </a:solidFill>
              <a:ln w="59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9" name="Freeform: Shape 305">
                <a:extLst>
                  <a:ext uri="{FF2B5EF4-FFF2-40B4-BE49-F238E27FC236}">
                    <a16:creationId xmlns:a16="http://schemas.microsoft.com/office/drawing/2014/main" id="{CDB32185-5EA2-4CC4-AACC-B718586E8200}"/>
                  </a:ext>
                </a:extLst>
              </p:cNvPr>
              <p:cNvSpPr/>
              <p:nvPr/>
            </p:nvSpPr>
            <p:spPr>
              <a:xfrm>
                <a:off x="9561310" y="1408736"/>
                <a:ext cx="328426" cy="359155"/>
              </a:xfrm>
              <a:custGeom>
                <a:avLst/>
                <a:gdLst>
                  <a:gd name="connsiteX0" fmla="*/ 286498 w 328426"/>
                  <a:gd name="connsiteY0" fmla="*/ 153769 h 359155"/>
                  <a:gd name="connsiteX1" fmla="*/ 203937 w 328426"/>
                  <a:gd name="connsiteY1" fmla="*/ 316498 h 359155"/>
                  <a:gd name="connsiteX2" fmla="*/ 187186 w 328426"/>
                  <a:gd name="connsiteY2" fmla="*/ 344617 h 359155"/>
                  <a:gd name="connsiteX3" fmla="*/ 128555 w 328426"/>
                  <a:gd name="connsiteY3" fmla="*/ 337438 h 359155"/>
                  <a:gd name="connsiteX4" fmla="*/ 4115 w 328426"/>
                  <a:gd name="connsiteY4" fmla="*/ 89156 h 359155"/>
                  <a:gd name="connsiteX5" fmla="*/ 7107 w 328426"/>
                  <a:gd name="connsiteY5" fmla="*/ 58644 h 359155"/>
                  <a:gd name="connsiteX6" fmla="*/ 187784 w 328426"/>
                  <a:gd name="connsiteY6" fmla="*/ 4202 h 359155"/>
                  <a:gd name="connsiteX7" fmla="*/ 222484 w 328426"/>
                  <a:gd name="connsiteY7" fmla="*/ 3005 h 359155"/>
                  <a:gd name="connsiteX8" fmla="*/ 309233 w 328426"/>
                  <a:gd name="connsiteY8" fmla="*/ 46679 h 359155"/>
                  <a:gd name="connsiteX9" fmla="*/ 322395 w 328426"/>
                  <a:gd name="connsiteY9" fmla="*/ 97532 h 359155"/>
                  <a:gd name="connsiteX10" fmla="*/ 286498 w 328426"/>
                  <a:gd name="connsiteY10" fmla="*/ 153769 h 3591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28426" h="359155">
                    <a:moveTo>
                      <a:pt x="286498" y="153769"/>
                    </a:moveTo>
                    <a:cubicBezTo>
                      <a:pt x="258978" y="208212"/>
                      <a:pt x="232056" y="262056"/>
                      <a:pt x="203937" y="316498"/>
                    </a:cubicBezTo>
                    <a:cubicBezTo>
                      <a:pt x="199151" y="326071"/>
                      <a:pt x="193767" y="336241"/>
                      <a:pt x="187186" y="344617"/>
                    </a:cubicBezTo>
                    <a:cubicBezTo>
                      <a:pt x="169238" y="366155"/>
                      <a:pt x="142316" y="363762"/>
                      <a:pt x="128555" y="337438"/>
                    </a:cubicBezTo>
                    <a:cubicBezTo>
                      <a:pt x="86078" y="254877"/>
                      <a:pt x="45396" y="171717"/>
                      <a:pt x="4115" y="89156"/>
                    </a:cubicBezTo>
                    <a:cubicBezTo>
                      <a:pt x="-671" y="78986"/>
                      <a:pt x="-3064" y="65225"/>
                      <a:pt x="7107" y="58644"/>
                    </a:cubicBezTo>
                    <a:cubicBezTo>
                      <a:pt x="62147" y="23347"/>
                      <a:pt x="117786" y="-9558"/>
                      <a:pt x="187784" y="4202"/>
                    </a:cubicBezTo>
                    <a:cubicBezTo>
                      <a:pt x="199151" y="-1182"/>
                      <a:pt x="210518" y="-1182"/>
                      <a:pt x="222484" y="3005"/>
                    </a:cubicBezTo>
                    <a:cubicBezTo>
                      <a:pt x="252995" y="13774"/>
                      <a:pt x="282310" y="28133"/>
                      <a:pt x="309233" y="46679"/>
                    </a:cubicBezTo>
                    <a:cubicBezTo>
                      <a:pt x="327779" y="59841"/>
                      <a:pt x="334360" y="77191"/>
                      <a:pt x="322395" y="97532"/>
                    </a:cubicBezTo>
                    <a:cubicBezTo>
                      <a:pt x="311028" y="116677"/>
                      <a:pt x="308036" y="141206"/>
                      <a:pt x="286498" y="153769"/>
                    </a:cubicBezTo>
                    <a:close/>
                  </a:path>
                </a:pathLst>
              </a:custGeom>
              <a:solidFill>
                <a:srgbClr val="E69802"/>
              </a:solidFill>
              <a:ln w="59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60" name="Freeform: Shape 306">
                <a:extLst>
                  <a:ext uri="{FF2B5EF4-FFF2-40B4-BE49-F238E27FC236}">
                    <a16:creationId xmlns:a16="http://schemas.microsoft.com/office/drawing/2014/main" id="{B192818B-6581-4EC2-B107-9E0F11F03551}"/>
                  </a:ext>
                </a:extLst>
              </p:cNvPr>
              <p:cNvSpPr/>
              <p:nvPr/>
            </p:nvSpPr>
            <p:spPr>
              <a:xfrm>
                <a:off x="9748496" y="1391010"/>
                <a:ext cx="200361" cy="325077"/>
              </a:xfrm>
              <a:custGeom>
                <a:avLst/>
                <a:gdLst>
                  <a:gd name="connsiteX0" fmla="*/ 171105 w 200361"/>
                  <a:gd name="connsiteY0" fmla="*/ 62611 h 325077"/>
                  <a:gd name="connsiteX1" fmla="*/ 137004 w 200361"/>
                  <a:gd name="connsiteY1" fmla="*/ 29108 h 325077"/>
                  <a:gd name="connsiteX2" fmla="*/ 0 w 200361"/>
                  <a:gd name="connsiteY2" fmla="*/ 17142 h 325077"/>
                  <a:gd name="connsiteX3" fmla="*/ 122645 w 200361"/>
                  <a:gd name="connsiteY3" fmla="*/ 68593 h 325077"/>
                  <a:gd name="connsiteX4" fmla="*/ 129824 w 200361"/>
                  <a:gd name="connsiteY4" fmla="*/ 102695 h 325077"/>
                  <a:gd name="connsiteX5" fmla="*/ 98714 w 200361"/>
                  <a:gd name="connsiteY5" fmla="*/ 167308 h 325077"/>
                  <a:gd name="connsiteX6" fmla="*/ 130423 w 200361"/>
                  <a:gd name="connsiteY6" fmla="*/ 246279 h 325077"/>
                  <a:gd name="connsiteX7" fmla="*/ 130423 w 200361"/>
                  <a:gd name="connsiteY7" fmla="*/ 246279 h 325077"/>
                  <a:gd name="connsiteX8" fmla="*/ 105295 w 200361"/>
                  <a:gd name="connsiteY8" fmla="*/ 291150 h 325077"/>
                  <a:gd name="connsiteX9" fmla="*/ 90937 w 200361"/>
                  <a:gd name="connsiteY9" fmla="*/ 318670 h 325077"/>
                  <a:gd name="connsiteX10" fmla="*/ 122645 w 200361"/>
                  <a:gd name="connsiteY10" fmla="*/ 315679 h 325077"/>
                  <a:gd name="connsiteX11" fmla="*/ 130423 w 200361"/>
                  <a:gd name="connsiteY11" fmla="*/ 310893 h 325077"/>
                  <a:gd name="connsiteX12" fmla="*/ 137602 w 200361"/>
                  <a:gd name="connsiteY12" fmla="*/ 306106 h 325077"/>
                  <a:gd name="connsiteX13" fmla="*/ 189651 w 200361"/>
                  <a:gd name="connsiteY13" fmla="*/ 241493 h 325077"/>
                  <a:gd name="connsiteX14" fmla="*/ 171105 w 200361"/>
                  <a:gd name="connsiteY14" fmla="*/ 62611 h 3250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00361" h="325077">
                    <a:moveTo>
                      <a:pt x="171105" y="62611"/>
                    </a:moveTo>
                    <a:cubicBezTo>
                      <a:pt x="159738" y="51244"/>
                      <a:pt x="148969" y="39876"/>
                      <a:pt x="137004" y="29108"/>
                    </a:cubicBezTo>
                    <a:cubicBezTo>
                      <a:pt x="98116" y="-4395"/>
                      <a:pt x="34700" y="-9780"/>
                      <a:pt x="0" y="17142"/>
                    </a:cubicBezTo>
                    <a:cubicBezTo>
                      <a:pt x="46067" y="21330"/>
                      <a:pt x="83758" y="45859"/>
                      <a:pt x="122645" y="68593"/>
                    </a:cubicBezTo>
                    <a:cubicBezTo>
                      <a:pt x="135209" y="75773"/>
                      <a:pt x="137004" y="88935"/>
                      <a:pt x="129824" y="102695"/>
                    </a:cubicBezTo>
                    <a:cubicBezTo>
                      <a:pt x="119056" y="124232"/>
                      <a:pt x="108885" y="145770"/>
                      <a:pt x="98714" y="167308"/>
                    </a:cubicBezTo>
                    <a:cubicBezTo>
                      <a:pt x="123842" y="187649"/>
                      <a:pt x="144183" y="210383"/>
                      <a:pt x="130423" y="246279"/>
                    </a:cubicBezTo>
                    <a:lnTo>
                      <a:pt x="130423" y="246279"/>
                    </a:lnTo>
                    <a:cubicBezTo>
                      <a:pt x="131021" y="266022"/>
                      <a:pt x="120252" y="280381"/>
                      <a:pt x="105295" y="291150"/>
                    </a:cubicBezTo>
                    <a:cubicBezTo>
                      <a:pt x="95125" y="298329"/>
                      <a:pt x="81963" y="304910"/>
                      <a:pt x="90937" y="318670"/>
                    </a:cubicBezTo>
                    <a:cubicBezTo>
                      <a:pt x="99911" y="332430"/>
                      <a:pt x="112475" y="320465"/>
                      <a:pt x="122645" y="315679"/>
                    </a:cubicBezTo>
                    <a:cubicBezTo>
                      <a:pt x="125637" y="314482"/>
                      <a:pt x="127431" y="312687"/>
                      <a:pt x="130423" y="310893"/>
                    </a:cubicBezTo>
                    <a:cubicBezTo>
                      <a:pt x="134012" y="310893"/>
                      <a:pt x="135209" y="307901"/>
                      <a:pt x="137602" y="306106"/>
                    </a:cubicBezTo>
                    <a:cubicBezTo>
                      <a:pt x="161533" y="289953"/>
                      <a:pt x="173498" y="264228"/>
                      <a:pt x="189651" y="241493"/>
                    </a:cubicBezTo>
                    <a:cubicBezTo>
                      <a:pt x="207599" y="179872"/>
                      <a:pt x="204010" y="119446"/>
                      <a:pt x="171105" y="62611"/>
                    </a:cubicBezTo>
                    <a:close/>
                  </a:path>
                </a:pathLst>
              </a:custGeom>
              <a:solidFill>
                <a:srgbClr val="C3060D"/>
              </a:solidFill>
              <a:ln w="59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61" name="Freeform: Shape 307">
                <a:extLst>
                  <a:ext uri="{FF2B5EF4-FFF2-40B4-BE49-F238E27FC236}">
                    <a16:creationId xmlns:a16="http://schemas.microsoft.com/office/drawing/2014/main" id="{F571B2C3-8ACE-48DA-9B78-44B1FCAE668D}"/>
                  </a:ext>
                </a:extLst>
              </p:cNvPr>
              <p:cNvSpPr/>
              <p:nvPr/>
            </p:nvSpPr>
            <p:spPr>
              <a:xfrm>
                <a:off x="9823279" y="1014491"/>
                <a:ext cx="212983" cy="348192"/>
              </a:xfrm>
              <a:custGeom>
                <a:avLst/>
                <a:gdLst>
                  <a:gd name="connsiteX0" fmla="*/ 212984 w 212983"/>
                  <a:gd name="connsiteY0" fmla="*/ 174096 h 348192"/>
                  <a:gd name="connsiteX1" fmla="*/ 106492 w 212983"/>
                  <a:gd name="connsiteY1" fmla="*/ 348193 h 348192"/>
                  <a:gd name="connsiteX2" fmla="*/ 0 w 212983"/>
                  <a:gd name="connsiteY2" fmla="*/ 174096 h 348192"/>
                  <a:gd name="connsiteX3" fmla="*/ 106492 w 212983"/>
                  <a:gd name="connsiteY3" fmla="*/ 0 h 348192"/>
                  <a:gd name="connsiteX4" fmla="*/ 212984 w 212983"/>
                  <a:gd name="connsiteY4" fmla="*/ 174096 h 3481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2983" h="348192">
                    <a:moveTo>
                      <a:pt x="212984" y="174096"/>
                    </a:moveTo>
                    <a:cubicBezTo>
                      <a:pt x="212984" y="270247"/>
                      <a:pt x="165306" y="348193"/>
                      <a:pt x="106492" y="348193"/>
                    </a:cubicBezTo>
                    <a:cubicBezTo>
                      <a:pt x="47678" y="348193"/>
                      <a:pt x="0" y="270247"/>
                      <a:pt x="0" y="174096"/>
                    </a:cubicBezTo>
                    <a:cubicBezTo>
                      <a:pt x="0" y="77946"/>
                      <a:pt x="47678" y="0"/>
                      <a:pt x="106492" y="0"/>
                    </a:cubicBezTo>
                    <a:cubicBezTo>
                      <a:pt x="165306" y="0"/>
                      <a:pt x="212984" y="77946"/>
                      <a:pt x="212984" y="174096"/>
                    </a:cubicBezTo>
                    <a:close/>
                  </a:path>
                </a:pathLst>
              </a:custGeom>
              <a:solidFill>
                <a:srgbClr val="E1E1E2"/>
              </a:solidFill>
              <a:ln w="59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62" name="Freeform: Shape 308">
                <a:extLst>
                  <a:ext uri="{FF2B5EF4-FFF2-40B4-BE49-F238E27FC236}">
                    <a16:creationId xmlns:a16="http://schemas.microsoft.com/office/drawing/2014/main" id="{3BB5649F-DE32-4E52-976E-6823CC36CD4C}"/>
                  </a:ext>
                </a:extLst>
              </p:cNvPr>
              <p:cNvSpPr/>
              <p:nvPr/>
            </p:nvSpPr>
            <p:spPr>
              <a:xfrm>
                <a:off x="9879517" y="1185596"/>
                <a:ext cx="120850" cy="184266"/>
              </a:xfrm>
              <a:custGeom>
                <a:avLst/>
                <a:gdLst>
                  <a:gd name="connsiteX0" fmla="*/ 120850 w 120850"/>
                  <a:gd name="connsiteY0" fmla="*/ 92134 h 184266"/>
                  <a:gd name="connsiteX1" fmla="*/ 60425 w 120850"/>
                  <a:gd name="connsiteY1" fmla="*/ 184267 h 184266"/>
                  <a:gd name="connsiteX2" fmla="*/ 0 w 120850"/>
                  <a:gd name="connsiteY2" fmla="*/ 92134 h 184266"/>
                  <a:gd name="connsiteX3" fmla="*/ 60425 w 120850"/>
                  <a:gd name="connsiteY3" fmla="*/ 0 h 184266"/>
                  <a:gd name="connsiteX4" fmla="*/ 120850 w 120850"/>
                  <a:gd name="connsiteY4" fmla="*/ 92134 h 1842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0850" h="184266">
                    <a:moveTo>
                      <a:pt x="120850" y="92134"/>
                    </a:moveTo>
                    <a:cubicBezTo>
                      <a:pt x="120850" y="143017"/>
                      <a:pt x="93797" y="184267"/>
                      <a:pt x="60425" y="184267"/>
                    </a:cubicBezTo>
                    <a:cubicBezTo>
                      <a:pt x="27053" y="184267"/>
                      <a:pt x="0" y="143017"/>
                      <a:pt x="0" y="92134"/>
                    </a:cubicBezTo>
                    <a:cubicBezTo>
                      <a:pt x="0" y="41250"/>
                      <a:pt x="27053" y="0"/>
                      <a:pt x="60425" y="0"/>
                    </a:cubicBezTo>
                    <a:cubicBezTo>
                      <a:pt x="93797" y="0"/>
                      <a:pt x="120850" y="41250"/>
                      <a:pt x="120850" y="92134"/>
                    </a:cubicBezTo>
                    <a:close/>
                  </a:path>
                </a:pathLst>
              </a:custGeom>
              <a:solidFill>
                <a:srgbClr val="020B0B"/>
              </a:solidFill>
              <a:ln w="59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63" name="Freeform: Shape 309">
                <a:extLst>
                  <a:ext uri="{FF2B5EF4-FFF2-40B4-BE49-F238E27FC236}">
                    <a16:creationId xmlns:a16="http://schemas.microsoft.com/office/drawing/2014/main" id="{CCFE91E4-B8F1-4474-A5A9-DB70599647D1}"/>
                  </a:ext>
                </a:extLst>
              </p:cNvPr>
              <p:cNvSpPr/>
              <p:nvPr/>
            </p:nvSpPr>
            <p:spPr>
              <a:xfrm>
                <a:off x="9913618" y="1262772"/>
                <a:ext cx="61023" cy="92133"/>
              </a:xfrm>
              <a:custGeom>
                <a:avLst/>
                <a:gdLst>
                  <a:gd name="connsiteX0" fmla="*/ 61024 w 61023"/>
                  <a:gd name="connsiteY0" fmla="*/ 46067 h 92133"/>
                  <a:gd name="connsiteX1" fmla="*/ 30512 w 61023"/>
                  <a:gd name="connsiteY1" fmla="*/ 92133 h 92133"/>
                  <a:gd name="connsiteX2" fmla="*/ 0 w 61023"/>
                  <a:gd name="connsiteY2" fmla="*/ 46067 h 92133"/>
                  <a:gd name="connsiteX3" fmla="*/ 30512 w 61023"/>
                  <a:gd name="connsiteY3" fmla="*/ 0 h 92133"/>
                  <a:gd name="connsiteX4" fmla="*/ 61024 w 61023"/>
                  <a:gd name="connsiteY4" fmla="*/ 46067 h 92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1023" h="92133">
                    <a:moveTo>
                      <a:pt x="61024" y="46067"/>
                    </a:moveTo>
                    <a:cubicBezTo>
                      <a:pt x="61024" y="71509"/>
                      <a:pt x="47363" y="92133"/>
                      <a:pt x="30512" y="92133"/>
                    </a:cubicBezTo>
                    <a:cubicBezTo>
                      <a:pt x="13661" y="92133"/>
                      <a:pt x="0" y="71509"/>
                      <a:pt x="0" y="46067"/>
                    </a:cubicBezTo>
                    <a:cubicBezTo>
                      <a:pt x="0" y="20625"/>
                      <a:pt x="13661" y="0"/>
                      <a:pt x="30512" y="0"/>
                    </a:cubicBezTo>
                    <a:cubicBezTo>
                      <a:pt x="47363" y="0"/>
                      <a:pt x="61024" y="20625"/>
                      <a:pt x="61024" y="46067"/>
                    </a:cubicBezTo>
                    <a:close/>
                  </a:path>
                </a:pathLst>
              </a:custGeom>
              <a:solidFill>
                <a:srgbClr val="E9E9E9"/>
              </a:solidFill>
              <a:ln w="59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151" name="Graphic 177">
              <a:extLst>
                <a:ext uri="{FF2B5EF4-FFF2-40B4-BE49-F238E27FC236}">
                  <a16:creationId xmlns:a16="http://schemas.microsoft.com/office/drawing/2014/main" id="{1433C5D2-BC3B-4777-B43D-CA16B2026586}"/>
                </a:ext>
              </a:extLst>
            </p:cNvPr>
            <p:cNvGrpSpPr/>
            <p:nvPr/>
          </p:nvGrpSpPr>
          <p:grpSpPr>
            <a:xfrm>
              <a:off x="8978101" y="-21145"/>
              <a:ext cx="1466850" cy="1181100"/>
              <a:chOff x="8978101" y="-21145"/>
              <a:chExt cx="1466850" cy="1181100"/>
            </a:xfrm>
          </p:grpSpPr>
          <p:sp>
            <p:nvSpPr>
              <p:cNvPr id="152" name="Freeform: Shape 298">
                <a:extLst>
                  <a:ext uri="{FF2B5EF4-FFF2-40B4-BE49-F238E27FC236}">
                    <a16:creationId xmlns:a16="http://schemas.microsoft.com/office/drawing/2014/main" id="{4BAE0725-595B-43FE-BAA3-677649930137}"/>
                  </a:ext>
                </a:extLst>
              </p:cNvPr>
              <p:cNvSpPr/>
              <p:nvPr/>
            </p:nvSpPr>
            <p:spPr>
              <a:xfrm>
                <a:off x="8978562" y="-11414"/>
                <a:ext cx="1470215" cy="1166130"/>
              </a:xfrm>
              <a:custGeom>
                <a:avLst/>
                <a:gdLst>
                  <a:gd name="connsiteX0" fmla="*/ 1403524 w 1470215"/>
                  <a:gd name="connsiteY0" fmla="*/ 952294 h 1166130"/>
                  <a:gd name="connsiteX1" fmla="*/ 1393046 w 1470215"/>
                  <a:gd name="connsiteY1" fmla="*/ 948484 h 1166130"/>
                  <a:gd name="connsiteX2" fmla="*/ 1254934 w 1470215"/>
                  <a:gd name="connsiteY2" fmla="*/ 909432 h 1166130"/>
                  <a:gd name="connsiteX3" fmla="*/ 1183496 w 1470215"/>
                  <a:gd name="connsiteY3" fmla="*/ 350314 h 1166130"/>
                  <a:gd name="connsiteX4" fmla="*/ 1161589 w 1470215"/>
                  <a:gd name="connsiteY4" fmla="*/ 167434 h 1166130"/>
                  <a:gd name="connsiteX5" fmla="*/ 1154921 w 1470215"/>
                  <a:gd name="connsiteY5" fmla="*/ 88377 h 1166130"/>
                  <a:gd name="connsiteX6" fmla="*/ 1115869 w 1470215"/>
                  <a:gd name="connsiteY6" fmla="*/ 43609 h 1166130"/>
                  <a:gd name="connsiteX7" fmla="*/ 451024 w 1470215"/>
                  <a:gd name="connsiteY7" fmla="*/ 29322 h 1166130"/>
                  <a:gd name="connsiteX8" fmla="*/ 326246 w 1470215"/>
                  <a:gd name="connsiteY8" fmla="*/ 167434 h 1166130"/>
                  <a:gd name="connsiteX9" fmla="*/ 290051 w 1470215"/>
                  <a:gd name="connsiteY9" fmla="*/ 411274 h 1166130"/>
                  <a:gd name="connsiteX10" fmla="*/ 219566 w 1470215"/>
                  <a:gd name="connsiteY10" fmla="*/ 909432 h 1166130"/>
                  <a:gd name="connsiteX11" fmla="*/ 162416 w 1470215"/>
                  <a:gd name="connsiteY11" fmla="*/ 925624 h 1166130"/>
                  <a:gd name="connsiteX12" fmla="*/ 35734 w 1470215"/>
                  <a:gd name="connsiteY12" fmla="*/ 971344 h 1166130"/>
                  <a:gd name="connsiteX13" fmla="*/ 32876 w 1470215"/>
                  <a:gd name="connsiteY13" fmla="*/ 1058974 h 1166130"/>
                  <a:gd name="connsiteX14" fmla="*/ 277669 w 1470215"/>
                  <a:gd name="connsiteY14" fmla="*/ 1139937 h 1166130"/>
                  <a:gd name="connsiteX15" fmla="*/ 551989 w 1470215"/>
                  <a:gd name="connsiteY15" fmla="*/ 1163749 h 1166130"/>
                  <a:gd name="connsiteX16" fmla="*/ 835834 w 1470215"/>
                  <a:gd name="connsiteY16" fmla="*/ 1165654 h 1166130"/>
                  <a:gd name="connsiteX17" fmla="*/ 1204451 w 1470215"/>
                  <a:gd name="connsiteY17" fmla="*/ 1136127 h 1166130"/>
                  <a:gd name="connsiteX18" fmla="*/ 1402571 w 1470215"/>
                  <a:gd name="connsiteY18" fmla="*/ 1074214 h 1166130"/>
                  <a:gd name="connsiteX19" fmla="*/ 1470199 w 1470215"/>
                  <a:gd name="connsiteY19" fmla="*/ 1012302 h 1166130"/>
                  <a:gd name="connsiteX20" fmla="*/ 1403524 w 1470215"/>
                  <a:gd name="connsiteY20" fmla="*/ 952294 h 11661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1470215" h="1166130">
                    <a:moveTo>
                      <a:pt x="1403524" y="952294"/>
                    </a:moveTo>
                    <a:cubicBezTo>
                      <a:pt x="1399714" y="950389"/>
                      <a:pt x="1396856" y="949437"/>
                      <a:pt x="1393046" y="948484"/>
                    </a:cubicBezTo>
                    <a:cubicBezTo>
                      <a:pt x="1347326" y="935149"/>
                      <a:pt x="1300654" y="922767"/>
                      <a:pt x="1254934" y="909432"/>
                    </a:cubicBezTo>
                    <a:cubicBezTo>
                      <a:pt x="1252076" y="893239"/>
                      <a:pt x="1190164" y="413179"/>
                      <a:pt x="1183496" y="350314"/>
                    </a:cubicBezTo>
                    <a:cubicBezTo>
                      <a:pt x="1176829" y="289354"/>
                      <a:pt x="1169209" y="228394"/>
                      <a:pt x="1161589" y="167434"/>
                    </a:cubicBezTo>
                    <a:cubicBezTo>
                      <a:pt x="1161589" y="167434"/>
                      <a:pt x="1154921" y="115047"/>
                      <a:pt x="1154921" y="88377"/>
                    </a:cubicBezTo>
                    <a:cubicBezTo>
                      <a:pt x="1154921" y="59802"/>
                      <a:pt x="1142539" y="50277"/>
                      <a:pt x="1115869" y="43609"/>
                    </a:cubicBezTo>
                    <a:cubicBezTo>
                      <a:pt x="895841" y="-8778"/>
                      <a:pt x="673909" y="-14493"/>
                      <a:pt x="451024" y="29322"/>
                    </a:cubicBezTo>
                    <a:cubicBezTo>
                      <a:pt x="335771" y="52182"/>
                      <a:pt x="335771" y="52182"/>
                      <a:pt x="326246" y="167434"/>
                    </a:cubicBezTo>
                    <a:cubicBezTo>
                      <a:pt x="326246" y="170292"/>
                      <a:pt x="300529" y="332217"/>
                      <a:pt x="290051" y="411274"/>
                    </a:cubicBezTo>
                    <a:cubicBezTo>
                      <a:pt x="268144" y="577962"/>
                      <a:pt x="243379" y="743697"/>
                      <a:pt x="219566" y="909432"/>
                    </a:cubicBezTo>
                    <a:cubicBezTo>
                      <a:pt x="202421" y="919909"/>
                      <a:pt x="181466" y="920862"/>
                      <a:pt x="162416" y="925624"/>
                    </a:cubicBezTo>
                    <a:cubicBezTo>
                      <a:pt x="118601" y="937054"/>
                      <a:pt x="74786" y="947532"/>
                      <a:pt x="35734" y="971344"/>
                    </a:cubicBezTo>
                    <a:cubicBezTo>
                      <a:pt x="-10939" y="998967"/>
                      <a:pt x="-11891" y="1029447"/>
                      <a:pt x="32876" y="1058974"/>
                    </a:cubicBezTo>
                    <a:cubicBezTo>
                      <a:pt x="45259" y="1066594"/>
                      <a:pt x="202421" y="1129459"/>
                      <a:pt x="277669" y="1139937"/>
                    </a:cubicBezTo>
                    <a:cubicBezTo>
                      <a:pt x="369109" y="1152319"/>
                      <a:pt x="460549" y="1159939"/>
                      <a:pt x="551989" y="1163749"/>
                    </a:cubicBezTo>
                    <a:cubicBezTo>
                      <a:pt x="646286" y="1167559"/>
                      <a:pt x="741536" y="1165654"/>
                      <a:pt x="835834" y="1165654"/>
                    </a:cubicBezTo>
                    <a:cubicBezTo>
                      <a:pt x="959659" y="1164702"/>
                      <a:pt x="1082531" y="1155177"/>
                      <a:pt x="1204451" y="1136127"/>
                    </a:cubicBezTo>
                    <a:cubicBezTo>
                      <a:pt x="1221596" y="1133269"/>
                      <a:pt x="1360661" y="1096122"/>
                      <a:pt x="1402571" y="1074214"/>
                    </a:cubicBezTo>
                    <a:cubicBezTo>
                      <a:pt x="1432099" y="1060879"/>
                      <a:pt x="1471151" y="1051354"/>
                      <a:pt x="1470199" y="1012302"/>
                    </a:cubicBezTo>
                    <a:cubicBezTo>
                      <a:pt x="1470199" y="975154"/>
                      <a:pt x="1431146" y="966582"/>
                      <a:pt x="1403524" y="952294"/>
                    </a:cubicBezTo>
                    <a:close/>
                  </a:path>
                </a:pathLst>
              </a:custGeom>
              <a:solidFill>
                <a:srgbClr val="38361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3" name="Freeform: Shape 299">
                <a:extLst>
                  <a:ext uri="{FF2B5EF4-FFF2-40B4-BE49-F238E27FC236}">
                    <a16:creationId xmlns:a16="http://schemas.microsoft.com/office/drawing/2014/main" id="{4265A7B1-6711-4FBF-9E28-E2D4732E8DE0}"/>
                  </a:ext>
                </a:extLst>
              </p:cNvPr>
              <p:cNvSpPr/>
              <p:nvPr/>
            </p:nvSpPr>
            <p:spPr>
              <a:xfrm>
                <a:off x="9185848" y="891350"/>
                <a:ext cx="1055199" cy="158114"/>
              </a:xfrm>
              <a:custGeom>
                <a:avLst/>
                <a:gdLst>
                  <a:gd name="connsiteX0" fmla="*/ 1054316 w 1055199"/>
                  <a:gd name="connsiteY0" fmla="*/ 97155 h 158114"/>
                  <a:gd name="connsiteX1" fmla="*/ 1043838 w 1055199"/>
                  <a:gd name="connsiteY1" fmla="*/ 0 h 158114"/>
                  <a:gd name="connsiteX2" fmla="*/ 931443 w 1055199"/>
                  <a:gd name="connsiteY2" fmla="*/ 14288 h 158114"/>
                  <a:gd name="connsiteX3" fmla="*/ 899058 w 1055199"/>
                  <a:gd name="connsiteY3" fmla="*/ 21907 h 158114"/>
                  <a:gd name="connsiteX4" fmla="*/ 689508 w 1055199"/>
                  <a:gd name="connsiteY4" fmla="*/ 43815 h 158114"/>
                  <a:gd name="connsiteX5" fmla="*/ 369468 w 1055199"/>
                  <a:gd name="connsiteY5" fmla="*/ 43815 h 158114"/>
                  <a:gd name="connsiteX6" fmla="*/ 15138 w 1055199"/>
                  <a:gd name="connsiteY6" fmla="*/ 0 h 158114"/>
                  <a:gd name="connsiteX7" fmla="*/ 1803 w 1055199"/>
                  <a:gd name="connsiteY7" fmla="*/ 89535 h 158114"/>
                  <a:gd name="connsiteX8" fmla="*/ 23710 w 1055199"/>
                  <a:gd name="connsiteY8" fmla="*/ 120967 h 158114"/>
                  <a:gd name="connsiteX9" fmla="*/ 368515 w 1055199"/>
                  <a:gd name="connsiteY9" fmla="*/ 158115 h 158114"/>
                  <a:gd name="connsiteX10" fmla="*/ 688555 w 1055199"/>
                  <a:gd name="connsiteY10" fmla="*/ 158115 h 158114"/>
                  <a:gd name="connsiteX11" fmla="*/ 1039075 w 1055199"/>
                  <a:gd name="connsiteY11" fmla="*/ 120015 h 158114"/>
                  <a:gd name="connsiteX12" fmla="*/ 1054316 w 1055199"/>
                  <a:gd name="connsiteY12" fmla="*/ 97155 h 1581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055199" h="158114">
                    <a:moveTo>
                      <a:pt x="1054316" y="97155"/>
                    </a:moveTo>
                    <a:cubicBezTo>
                      <a:pt x="1049553" y="64770"/>
                      <a:pt x="1047648" y="32385"/>
                      <a:pt x="1043838" y="0"/>
                    </a:cubicBezTo>
                    <a:cubicBezTo>
                      <a:pt x="1005738" y="2857"/>
                      <a:pt x="969543" y="16192"/>
                      <a:pt x="931443" y="14288"/>
                    </a:cubicBezTo>
                    <a:cubicBezTo>
                      <a:pt x="920965" y="20002"/>
                      <a:pt x="910488" y="20955"/>
                      <a:pt x="899058" y="21907"/>
                    </a:cubicBezTo>
                    <a:cubicBezTo>
                      <a:pt x="829526" y="28575"/>
                      <a:pt x="759040" y="36195"/>
                      <a:pt x="689508" y="43815"/>
                    </a:cubicBezTo>
                    <a:cubicBezTo>
                      <a:pt x="622833" y="50482"/>
                      <a:pt x="466623" y="50482"/>
                      <a:pt x="369468" y="43815"/>
                    </a:cubicBezTo>
                    <a:cubicBezTo>
                      <a:pt x="251358" y="33338"/>
                      <a:pt x="132295" y="23813"/>
                      <a:pt x="15138" y="0"/>
                    </a:cubicBezTo>
                    <a:cubicBezTo>
                      <a:pt x="11328" y="29527"/>
                      <a:pt x="8470" y="60007"/>
                      <a:pt x="1803" y="89535"/>
                    </a:cubicBezTo>
                    <a:cubicBezTo>
                      <a:pt x="-2960" y="110490"/>
                      <a:pt x="850" y="118110"/>
                      <a:pt x="23710" y="120967"/>
                    </a:cubicBezTo>
                    <a:cubicBezTo>
                      <a:pt x="138010" y="139065"/>
                      <a:pt x="252310" y="155257"/>
                      <a:pt x="368515" y="158115"/>
                    </a:cubicBezTo>
                    <a:cubicBezTo>
                      <a:pt x="439953" y="158115"/>
                      <a:pt x="599973" y="158115"/>
                      <a:pt x="688555" y="158115"/>
                    </a:cubicBezTo>
                    <a:cubicBezTo>
                      <a:pt x="806665" y="156210"/>
                      <a:pt x="922870" y="136207"/>
                      <a:pt x="1039075" y="120015"/>
                    </a:cubicBezTo>
                    <a:cubicBezTo>
                      <a:pt x="1053363" y="118110"/>
                      <a:pt x="1057173" y="111442"/>
                      <a:pt x="1054316" y="97155"/>
                    </a:cubicBezTo>
                    <a:close/>
                  </a:path>
                </a:pathLst>
              </a:custGeom>
              <a:solidFill>
                <a:srgbClr val="6B1A0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4" name="Freeform: Shape 300">
                <a:extLst>
                  <a:ext uri="{FF2B5EF4-FFF2-40B4-BE49-F238E27FC236}">
                    <a16:creationId xmlns:a16="http://schemas.microsoft.com/office/drawing/2014/main" id="{9C5446CC-1E1E-4704-9265-FD3691A8F926}"/>
                  </a:ext>
                </a:extLst>
              </p:cNvPr>
              <p:cNvSpPr/>
              <p:nvPr/>
            </p:nvSpPr>
            <p:spPr>
              <a:xfrm>
                <a:off x="9554363" y="908533"/>
                <a:ext cx="321706" cy="161886"/>
              </a:xfrm>
              <a:custGeom>
                <a:avLst/>
                <a:gdLst>
                  <a:gd name="connsiteX0" fmla="*/ 320992 w 321706"/>
                  <a:gd name="connsiteY0" fmla="*/ 4724 h 161886"/>
                  <a:gd name="connsiteX1" fmla="*/ 121920 w 321706"/>
                  <a:gd name="connsiteY1" fmla="*/ 1866 h 161886"/>
                  <a:gd name="connsiteX2" fmla="*/ 1905 w 321706"/>
                  <a:gd name="connsiteY2" fmla="*/ 5676 h 161886"/>
                  <a:gd name="connsiteX3" fmla="*/ 952 w 321706"/>
                  <a:gd name="connsiteY3" fmla="*/ 27584 h 161886"/>
                  <a:gd name="connsiteX4" fmla="*/ 0 w 321706"/>
                  <a:gd name="connsiteY4" fmla="*/ 140931 h 161886"/>
                  <a:gd name="connsiteX5" fmla="*/ 22860 w 321706"/>
                  <a:gd name="connsiteY5" fmla="*/ 161886 h 161886"/>
                  <a:gd name="connsiteX6" fmla="*/ 287655 w 321706"/>
                  <a:gd name="connsiteY6" fmla="*/ 161886 h 161886"/>
                  <a:gd name="connsiteX7" fmla="*/ 320040 w 321706"/>
                  <a:gd name="connsiteY7" fmla="*/ 140931 h 161886"/>
                  <a:gd name="connsiteX8" fmla="*/ 320992 w 321706"/>
                  <a:gd name="connsiteY8" fmla="*/ 27584 h 161886"/>
                  <a:gd name="connsiteX9" fmla="*/ 320992 w 321706"/>
                  <a:gd name="connsiteY9" fmla="*/ 4724 h 161886"/>
                  <a:gd name="connsiteX10" fmla="*/ 236220 w 321706"/>
                  <a:gd name="connsiteY10" fmla="*/ 119024 h 161886"/>
                  <a:gd name="connsiteX11" fmla="*/ 160973 w 321706"/>
                  <a:gd name="connsiteY11" fmla="*/ 119024 h 161886"/>
                  <a:gd name="connsiteX12" fmla="*/ 104775 w 321706"/>
                  <a:gd name="connsiteY12" fmla="*/ 119024 h 161886"/>
                  <a:gd name="connsiteX13" fmla="*/ 62865 w 321706"/>
                  <a:gd name="connsiteY13" fmla="*/ 78066 h 161886"/>
                  <a:gd name="connsiteX14" fmla="*/ 96202 w 321706"/>
                  <a:gd name="connsiteY14" fmla="*/ 42824 h 161886"/>
                  <a:gd name="connsiteX15" fmla="*/ 235267 w 321706"/>
                  <a:gd name="connsiteY15" fmla="*/ 42824 h 161886"/>
                  <a:gd name="connsiteX16" fmla="*/ 259080 w 321706"/>
                  <a:gd name="connsiteY16" fmla="*/ 74256 h 161886"/>
                  <a:gd name="connsiteX17" fmla="*/ 236220 w 321706"/>
                  <a:gd name="connsiteY17" fmla="*/ 119024 h 1618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321706" h="161886">
                    <a:moveTo>
                      <a:pt x="320992" y="4724"/>
                    </a:moveTo>
                    <a:cubicBezTo>
                      <a:pt x="255270" y="-3849"/>
                      <a:pt x="188595" y="1866"/>
                      <a:pt x="121920" y="1866"/>
                    </a:cubicBezTo>
                    <a:cubicBezTo>
                      <a:pt x="81915" y="1866"/>
                      <a:pt x="41910" y="-2896"/>
                      <a:pt x="1905" y="5676"/>
                    </a:cubicBezTo>
                    <a:cubicBezTo>
                      <a:pt x="1905" y="13296"/>
                      <a:pt x="952" y="20916"/>
                      <a:pt x="952" y="27584"/>
                    </a:cubicBezTo>
                    <a:cubicBezTo>
                      <a:pt x="3810" y="65684"/>
                      <a:pt x="3810" y="103784"/>
                      <a:pt x="0" y="140931"/>
                    </a:cubicBezTo>
                    <a:cubicBezTo>
                      <a:pt x="0" y="156171"/>
                      <a:pt x="6668" y="161886"/>
                      <a:pt x="22860" y="161886"/>
                    </a:cubicBezTo>
                    <a:cubicBezTo>
                      <a:pt x="114300" y="160934"/>
                      <a:pt x="196215" y="160934"/>
                      <a:pt x="287655" y="161886"/>
                    </a:cubicBezTo>
                    <a:cubicBezTo>
                      <a:pt x="303848" y="161886"/>
                      <a:pt x="320040" y="155219"/>
                      <a:pt x="320040" y="140931"/>
                    </a:cubicBezTo>
                    <a:cubicBezTo>
                      <a:pt x="320040" y="102831"/>
                      <a:pt x="320992" y="64731"/>
                      <a:pt x="320992" y="27584"/>
                    </a:cubicBezTo>
                    <a:cubicBezTo>
                      <a:pt x="321945" y="19964"/>
                      <a:pt x="321945" y="12344"/>
                      <a:pt x="320992" y="4724"/>
                    </a:cubicBezTo>
                    <a:close/>
                    <a:moveTo>
                      <a:pt x="236220" y="119024"/>
                    </a:moveTo>
                    <a:cubicBezTo>
                      <a:pt x="211455" y="119024"/>
                      <a:pt x="185738" y="119024"/>
                      <a:pt x="160973" y="119024"/>
                    </a:cubicBezTo>
                    <a:cubicBezTo>
                      <a:pt x="141923" y="119024"/>
                      <a:pt x="122873" y="117119"/>
                      <a:pt x="104775" y="119024"/>
                    </a:cubicBezTo>
                    <a:cubicBezTo>
                      <a:pt x="71438" y="122834"/>
                      <a:pt x="60008" y="112356"/>
                      <a:pt x="62865" y="78066"/>
                    </a:cubicBezTo>
                    <a:cubicBezTo>
                      <a:pt x="64770" y="53301"/>
                      <a:pt x="68580" y="41871"/>
                      <a:pt x="96202" y="42824"/>
                    </a:cubicBezTo>
                    <a:cubicBezTo>
                      <a:pt x="142875" y="44729"/>
                      <a:pt x="189548" y="44729"/>
                      <a:pt x="235267" y="42824"/>
                    </a:cubicBezTo>
                    <a:cubicBezTo>
                      <a:pt x="260985" y="41871"/>
                      <a:pt x="261938" y="57111"/>
                      <a:pt x="259080" y="74256"/>
                    </a:cubicBezTo>
                    <a:cubicBezTo>
                      <a:pt x="255270" y="91401"/>
                      <a:pt x="272415" y="119024"/>
                      <a:pt x="236220" y="119024"/>
                    </a:cubicBezTo>
                    <a:close/>
                  </a:path>
                </a:pathLst>
              </a:custGeom>
              <a:solidFill>
                <a:srgbClr val="EEA50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5" name="Freeform: Shape 301">
                <a:extLst>
                  <a:ext uri="{FF2B5EF4-FFF2-40B4-BE49-F238E27FC236}">
                    <a16:creationId xmlns:a16="http://schemas.microsoft.com/office/drawing/2014/main" id="{DCF49417-4BCC-4110-8D42-7135C3595710}"/>
                  </a:ext>
                </a:extLst>
              </p:cNvPr>
              <p:cNvSpPr/>
              <p:nvPr/>
            </p:nvSpPr>
            <p:spPr>
              <a:xfrm>
                <a:off x="9298140" y="-20939"/>
                <a:ext cx="836829" cy="928481"/>
              </a:xfrm>
              <a:custGeom>
                <a:avLst/>
                <a:gdLst>
                  <a:gd name="connsiteX0" fmla="*/ 953 w 836829"/>
                  <a:gd name="connsiteY0" fmla="*/ 175054 h 928481"/>
                  <a:gd name="connsiteX1" fmla="*/ 0 w 836829"/>
                  <a:gd name="connsiteY1" fmla="*/ 167434 h 928481"/>
                  <a:gd name="connsiteX2" fmla="*/ 124778 w 836829"/>
                  <a:gd name="connsiteY2" fmla="*/ 29322 h 928481"/>
                  <a:gd name="connsiteX3" fmla="*/ 790575 w 836829"/>
                  <a:gd name="connsiteY3" fmla="*/ 43609 h 928481"/>
                  <a:gd name="connsiteX4" fmla="*/ 829628 w 836829"/>
                  <a:gd name="connsiteY4" fmla="*/ 88377 h 928481"/>
                  <a:gd name="connsiteX5" fmla="*/ 836295 w 836829"/>
                  <a:gd name="connsiteY5" fmla="*/ 167434 h 928481"/>
                  <a:gd name="connsiteX6" fmla="*/ 791528 w 836829"/>
                  <a:gd name="connsiteY6" fmla="*/ 210297 h 928481"/>
                  <a:gd name="connsiteX7" fmla="*/ 702945 w 836829"/>
                  <a:gd name="connsiteY7" fmla="*/ 502714 h 928481"/>
                  <a:gd name="connsiteX8" fmla="*/ 659130 w 836829"/>
                  <a:gd name="connsiteY8" fmla="*/ 737029 h 928481"/>
                  <a:gd name="connsiteX9" fmla="*/ 574358 w 836829"/>
                  <a:gd name="connsiteY9" fmla="*/ 871332 h 928481"/>
                  <a:gd name="connsiteX10" fmla="*/ 557213 w 836829"/>
                  <a:gd name="connsiteY10" fmla="*/ 894192 h 928481"/>
                  <a:gd name="connsiteX11" fmla="*/ 517208 w 836829"/>
                  <a:gd name="connsiteY11" fmla="*/ 928482 h 928481"/>
                  <a:gd name="connsiteX12" fmla="*/ 297180 w 836829"/>
                  <a:gd name="connsiteY12" fmla="*/ 928482 h 928481"/>
                  <a:gd name="connsiteX13" fmla="*/ 257175 w 836829"/>
                  <a:gd name="connsiteY13" fmla="*/ 891334 h 928481"/>
                  <a:gd name="connsiteX14" fmla="*/ 242888 w 836829"/>
                  <a:gd name="connsiteY14" fmla="*/ 866569 h 928481"/>
                  <a:gd name="connsiteX15" fmla="*/ 159068 w 836829"/>
                  <a:gd name="connsiteY15" fmla="*/ 698929 h 928481"/>
                  <a:gd name="connsiteX16" fmla="*/ 98108 w 836829"/>
                  <a:gd name="connsiteY16" fmla="*/ 359839 h 928481"/>
                  <a:gd name="connsiteX17" fmla="*/ 36195 w 836829"/>
                  <a:gd name="connsiteY17" fmla="*/ 196962 h 928481"/>
                  <a:gd name="connsiteX18" fmla="*/ 953 w 836829"/>
                  <a:gd name="connsiteY18" fmla="*/ 175054 h 9284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836829" h="928481">
                    <a:moveTo>
                      <a:pt x="953" y="175054"/>
                    </a:moveTo>
                    <a:cubicBezTo>
                      <a:pt x="953" y="172197"/>
                      <a:pt x="0" y="170292"/>
                      <a:pt x="0" y="167434"/>
                    </a:cubicBezTo>
                    <a:cubicBezTo>
                      <a:pt x="9525" y="52182"/>
                      <a:pt x="9525" y="52182"/>
                      <a:pt x="124778" y="29322"/>
                    </a:cubicBezTo>
                    <a:cubicBezTo>
                      <a:pt x="347663" y="-14493"/>
                      <a:pt x="569595" y="-8778"/>
                      <a:pt x="790575" y="43609"/>
                    </a:cubicBezTo>
                    <a:cubicBezTo>
                      <a:pt x="817245" y="50277"/>
                      <a:pt x="829628" y="59802"/>
                      <a:pt x="829628" y="88377"/>
                    </a:cubicBezTo>
                    <a:cubicBezTo>
                      <a:pt x="829628" y="115047"/>
                      <a:pt x="839153" y="140764"/>
                      <a:pt x="836295" y="167434"/>
                    </a:cubicBezTo>
                    <a:cubicBezTo>
                      <a:pt x="814388" y="175054"/>
                      <a:pt x="801053" y="190294"/>
                      <a:pt x="791528" y="210297"/>
                    </a:cubicBezTo>
                    <a:cubicBezTo>
                      <a:pt x="745808" y="302689"/>
                      <a:pt x="720090" y="401749"/>
                      <a:pt x="702945" y="502714"/>
                    </a:cubicBezTo>
                    <a:cubicBezTo>
                      <a:pt x="689610" y="580819"/>
                      <a:pt x="675323" y="658924"/>
                      <a:pt x="659130" y="737029"/>
                    </a:cubicBezTo>
                    <a:cubicBezTo>
                      <a:pt x="647700" y="793227"/>
                      <a:pt x="617220" y="836089"/>
                      <a:pt x="574358" y="871332"/>
                    </a:cubicBezTo>
                    <a:cubicBezTo>
                      <a:pt x="566738" y="877999"/>
                      <a:pt x="555308" y="883714"/>
                      <a:pt x="557213" y="894192"/>
                    </a:cubicBezTo>
                    <a:cubicBezTo>
                      <a:pt x="561975" y="927529"/>
                      <a:pt x="540068" y="927529"/>
                      <a:pt x="517208" y="928482"/>
                    </a:cubicBezTo>
                    <a:cubicBezTo>
                      <a:pt x="443865" y="928482"/>
                      <a:pt x="370523" y="928482"/>
                      <a:pt x="297180" y="928482"/>
                    </a:cubicBezTo>
                    <a:cubicBezTo>
                      <a:pt x="272415" y="928482"/>
                      <a:pt x="250508" y="925624"/>
                      <a:pt x="257175" y="891334"/>
                    </a:cubicBezTo>
                    <a:cubicBezTo>
                      <a:pt x="259080" y="879904"/>
                      <a:pt x="250508" y="872284"/>
                      <a:pt x="242888" y="866569"/>
                    </a:cubicBezTo>
                    <a:cubicBezTo>
                      <a:pt x="188595" y="823707"/>
                      <a:pt x="167640" y="765604"/>
                      <a:pt x="159068" y="698929"/>
                    </a:cubicBezTo>
                    <a:cubicBezTo>
                      <a:pt x="143828" y="584629"/>
                      <a:pt x="128588" y="471282"/>
                      <a:pt x="98108" y="359839"/>
                    </a:cubicBezTo>
                    <a:cubicBezTo>
                      <a:pt x="82868" y="303642"/>
                      <a:pt x="62865" y="249349"/>
                      <a:pt x="36195" y="196962"/>
                    </a:cubicBezTo>
                    <a:cubicBezTo>
                      <a:pt x="26670" y="183627"/>
                      <a:pt x="20003" y="170292"/>
                      <a:pt x="953" y="175054"/>
                    </a:cubicBezTo>
                    <a:close/>
                  </a:path>
                </a:pathLst>
              </a:custGeom>
              <a:solidFill>
                <a:srgbClr val="4F4D2D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  <p:grpSp>
        <p:nvGrpSpPr>
          <p:cNvPr id="185" name="Group 29">
            <a:extLst>
              <a:ext uri="{FF2B5EF4-FFF2-40B4-BE49-F238E27FC236}">
                <a16:creationId xmlns:a16="http://schemas.microsoft.com/office/drawing/2014/main" id="{0777103B-1293-4165-A103-507AFD0944F8}"/>
              </a:ext>
            </a:extLst>
          </p:cNvPr>
          <p:cNvGrpSpPr/>
          <p:nvPr/>
        </p:nvGrpSpPr>
        <p:grpSpPr>
          <a:xfrm>
            <a:off x="7974385" y="5387158"/>
            <a:ext cx="1221282" cy="1148006"/>
            <a:chOff x="3636984" y="675289"/>
            <a:chExt cx="1961131" cy="1843470"/>
          </a:xfrm>
        </p:grpSpPr>
        <p:grpSp>
          <p:nvGrpSpPr>
            <p:cNvPr id="186" name="Group 30">
              <a:extLst>
                <a:ext uri="{FF2B5EF4-FFF2-40B4-BE49-F238E27FC236}">
                  <a16:creationId xmlns:a16="http://schemas.microsoft.com/office/drawing/2014/main" id="{D0C3042E-E4A7-46A2-9FF7-3EC816A771B4}"/>
                </a:ext>
              </a:extLst>
            </p:cNvPr>
            <p:cNvGrpSpPr/>
            <p:nvPr/>
          </p:nvGrpSpPr>
          <p:grpSpPr>
            <a:xfrm>
              <a:off x="4318992" y="675289"/>
              <a:ext cx="595919" cy="606861"/>
              <a:chOff x="4318992" y="675289"/>
              <a:chExt cx="595919" cy="606861"/>
            </a:xfr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91" name="Freeform: Shape 35">
                <a:extLst>
                  <a:ext uri="{FF2B5EF4-FFF2-40B4-BE49-F238E27FC236}">
                    <a16:creationId xmlns:a16="http://schemas.microsoft.com/office/drawing/2014/main" id="{20EA4E6F-1A1C-4271-89D1-1AEA5D2AB5CD}"/>
                  </a:ext>
                </a:extLst>
              </p:cNvPr>
              <p:cNvSpPr/>
              <p:nvPr/>
            </p:nvSpPr>
            <p:spPr>
              <a:xfrm>
                <a:off x="4323978" y="675289"/>
                <a:ext cx="590933" cy="606861"/>
              </a:xfrm>
              <a:custGeom>
                <a:avLst/>
                <a:gdLst>
                  <a:gd name="connsiteX0" fmla="*/ 662126 w 1746595"/>
                  <a:gd name="connsiteY0" fmla="*/ 275 h 1793672"/>
                  <a:gd name="connsiteX1" fmla="*/ 718763 w 1746595"/>
                  <a:gd name="connsiteY1" fmla="*/ 32157 h 1793672"/>
                  <a:gd name="connsiteX2" fmla="*/ 931867 w 1746595"/>
                  <a:gd name="connsiteY2" fmla="*/ 95658 h 1793672"/>
                  <a:gd name="connsiteX3" fmla="*/ 1203086 w 1746595"/>
                  <a:gd name="connsiteY3" fmla="*/ 69829 h 1793672"/>
                  <a:gd name="connsiteX4" fmla="*/ 1400045 w 1746595"/>
                  <a:gd name="connsiteY4" fmla="*/ 119337 h 1793672"/>
                  <a:gd name="connsiteX5" fmla="*/ 1571307 w 1746595"/>
                  <a:gd name="connsiteY5" fmla="*/ 165213 h 1793672"/>
                  <a:gd name="connsiteX6" fmla="*/ 1736350 w 1746595"/>
                  <a:gd name="connsiteY6" fmla="*/ 217161 h 1793672"/>
                  <a:gd name="connsiteX7" fmla="*/ 1740149 w 1746595"/>
                  <a:gd name="connsiteY7" fmla="*/ 217276 h 1793672"/>
                  <a:gd name="connsiteX8" fmla="*/ 1732615 w 1746595"/>
                  <a:gd name="connsiteY8" fmla="*/ 259250 h 1793672"/>
                  <a:gd name="connsiteX9" fmla="*/ 1577631 w 1746595"/>
                  <a:gd name="connsiteY9" fmla="*/ 863040 h 1793672"/>
                  <a:gd name="connsiteX10" fmla="*/ 1556105 w 1746595"/>
                  <a:gd name="connsiteY10" fmla="*/ 1226819 h 1793672"/>
                  <a:gd name="connsiteX11" fmla="*/ 1535811 w 1746595"/>
                  <a:gd name="connsiteY11" fmla="*/ 1241145 h 1793672"/>
                  <a:gd name="connsiteX12" fmla="*/ 1527213 w 1746595"/>
                  <a:gd name="connsiteY12" fmla="*/ 1321172 h 1793672"/>
                  <a:gd name="connsiteX13" fmla="*/ 909353 w 1746595"/>
                  <a:gd name="connsiteY13" fmla="*/ 1793672 h 1793672"/>
                  <a:gd name="connsiteX14" fmla="*/ 291493 w 1746595"/>
                  <a:gd name="connsiteY14" fmla="*/ 1321172 h 1793672"/>
                  <a:gd name="connsiteX15" fmla="*/ 285889 w 1746595"/>
                  <a:gd name="connsiteY15" fmla="*/ 1269008 h 1793672"/>
                  <a:gd name="connsiteX16" fmla="*/ 276417 w 1746595"/>
                  <a:gd name="connsiteY16" fmla="*/ 1261259 h 1793672"/>
                  <a:gd name="connsiteX17" fmla="*/ 148343 w 1746595"/>
                  <a:gd name="connsiteY17" fmla="*/ 539081 h 1793672"/>
                  <a:gd name="connsiteX18" fmla="*/ 7351 w 1746595"/>
                  <a:gd name="connsiteY18" fmla="*/ 110724 h 1793672"/>
                  <a:gd name="connsiteX19" fmla="*/ 5198 w 1746595"/>
                  <a:gd name="connsiteY19" fmla="*/ 76284 h 1793672"/>
                  <a:gd name="connsiteX20" fmla="*/ 17524 w 1746595"/>
                  <a:gd name="connsiteY20" fmla="*/ 78074 h 1793672"/>
                  <a:gd name="connsiteX21" fmla="*/ 350678 w 1746595"/>
                  <a:gd name="connsiteY21" fmla="*/ 35389 h 1793672"/>
                  <a:gd name="connsiteX22" fmla="*/ 594994 w 1746595"/>
                  <a:gd name="connsiteY22" fmla="*/ 6329 h 1793672"/>
                  <a:gd name="connsiteX23" fmla="*/ 662126 w 1746595"/>
                  <a:gd name="connsiteY23" fmla="*/ 275 h 17936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1746595" h="1793672">
                    <a:moveTo>
                      <a:pt x="662126" y="275"/>
                    </a:moveTo>
                    <a:cubicBezTo>
                      <a:pt x="683786" y="1754"/>
                      <a:pt x="703696" y="9557"/>
                      <a:pt x="718763" y="32157"/>
                    </a:cubicBezTo>
                    <a:cubicBezTo>
                      <a:pt x="772576" y="116109"/>
                      <a:pt x="852222" y="104269"/>
                      <a:pt x="931867" y="95658"/>
                    </a:cubicBezTo>
                    <a:cubicBezTo>
                      <a:pt x="1022273" y="85971"/>
                      <a:pt x="1112680" y="70904"/>
                      <a:pt x="1203086" y="69829"/>
                    </a:cubicBezTo>
                    <a:cubicBezTo>
                      <a:pt x="1270892" y="68751"/>
                      <a:pt x="1334392" y="101042"/>
                      <a:pt x="1400045" y="119337"/>
                    </a:cubicBezTo>
                    <a:cubicBezTo>
                      <a:pt x="1457088" y="135480"/>
                      <a:pt x="1514399" y="149741"/>
                      <a:pt x="1571307" y="165213"/>
                    </a:cubicBezTo>
                    <a:lnTo>
                      <a:pt x="1736350" y="217161"/>
                    </a:lnTo>
                    <a:lnTo>
                      <a:pt x="1740149" y="217276"/>
                    </a:lnTo>
                    <a:cubicBezTo>
                      <a:pt x="1755216" y="234496"/>
                      <a:pt x="1740149" y="247411"/>
                      <a:pt x="1732615" y="259250"/>
                    </a:cubicBezTo>
                    <a:cubicBezTo>
                      <a:pt x="1637903" y="449750"/>
                      <a:pt x="1600231" y="654242"/>
                      <a:pt x="1577631" y="863040"/>
                    </a:cubicBezTo>
                    <a:cubicBezTo>
                      <a:pt x="1563638" y="983580"/>
                      <a:pt x="1556105" y="1105200"/>
                      <a:pt x="1556105" y="1226819"/>
                    </a:cubicBezTo>
                    <a:lnTo>
                      <a:pt x="1535811" y="1241145"/>
                    </a:lnTo>
                    <a:lnTo>
                      <a:pt x="1527213" y="1321172"/>
                    </a:lnTo>
                    <a:cubicBezTo>
                      <a:pt x="1468405" y="1590827"/>
                      <a:pt x="1214125" y="1793672"/>
                      <a:pt x="909353" y="1793672"/>
                    </a:cubicBezTo>
                    <a:cubicBezTo>
                      <a:pt x="604581" y="1793672"/>
                      <a:pt x="350301" y="1590827"/>
                      <a:pt x="291493" y="1321172"/>
                    </a:cubicBezTo>
                    <a:lnTo>
                      <a:pt x="285889" y="1269008"/>
                    </a:lnTo>
                    <a:lnTo>
                      <a:pt x="276417" y="1261259"/>
                    </a:lnTo>
                    <a:cubicBezTo>
                      <a:pt x="263503" y="1014793"/>
                      <a:pt x="212918" y="775861"/>
                      <a:pt x="148343" y="539081"/>
                    </a:cubicBezTo>
                    <a:cubicBezTo>
                      <a:pt x="108519" y="393783"/>
                      <a:pt x="62239" y="250642"/>
                      <a:pt x="7351" y="110724"/>
                    </a:cubicBezTo>
                    <a:cubicBezTo>
                      <a:pt x="3045" y="99963"/>
                      <a:pt x="-5567" y="88124"/>
                      <a:pt x="5198" y="76284"/>
                    </a:cubicBezTo>
                    <a:lnTo>
                      <a:pt x="17524" y="78074"/>
                    </a:lnTo>
                    <a:lnTo>
                      <a:pt x="350678" y="35389"/>
                    </a:lnTo>
                    <a:cubicBezTo>
                      <a:pt x="431398" y="24624"/>
                      <a:pt x="513196" y="14937"/>
                      <a:pt x="594994" y="6329"/>
                    </a:cubicBezTo>
                    <a:cubicBezTo>
                      <a:pt x="617058" y="3639"/>
                      <a:pt x="640466" y="-1205"/>
                      <a:pt x="662126" y="275"/>
                    </a:cubicBezTo>
                    <a:close/>
                  </a:path>
                </a:pathLst>
              </a:custGeom>
              <a:solidFill>
                <a:srgbClr val="5E3611"/>
              </a:solidFill>
              <a:ln w="3173" cap="flat">
                <a:noFill/>
                <a:prstDash val="solid"/>
                <a:miter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92" name="Freeform: Shape 36">
                <a:extLst>
                  <a:ext uri="{FF2B5EF4-FFF2-40B4-BE49-F238E27FC236}">
                    <a16:creationId xmlns:a16="http://schemas.microsoft.com/office/drawing/2014/main" id="{D8ED3A2C-5723-498B-AB11-E974878AFF5E}"/>
                  </a:ext>
                </a:extLst>
              </p:cNvPr>
              <p:cNvSpPr/>
              <p:nvPr/>
            </p:nvSpPr>
            <p:spPr>
              <a:xfrm>
                <a:off x="4318992" y="701099"/>
                <a:ext cx="590933" cy="426272"/>
              </a:xfrm>
              <a:custGeom>
                <a:avLst/>
                <a:gdLst>
                  <a:gd name="connsiteX0" fmla="*/ 1245061 w 1746595"/>
                  <a:gd name="connsiteY0" fmla="*/ 499390 h 1259914"/>
                  <a:gd name="connsiteX1" fmla="*/ 1205240 w 1746595"/>
                  <a:gd name="connsiteY1" fmla="*/ 739397 h 1259914"/>
                  <a:gd name="connsiteX2" fmla="*/ 1211699 w 1746595"/>
                  <a:gd name="connsiteY2" fmla="*/ 1130086 h 1259914"/>
                  <a:gd name="connsiteX3" fmla="*/ 1220307 w 1746595"/>
                  <a:gd name="connsiteY3" fmla="*/ 1078426 h 1259914"/>
                  <a:gd name="connsiteX4" fmla="*/ 1240755 w 1746595"/>
                  <a:gd name="connsiteY4" fmla="*/ 725408 h 1259914"/>
                  <a:gd name="connsiteX5" fmla="*/ 1245061 w 1746595"/>
                  <a:gd name="connsiteY5" fmla="*/ 499390 h 1259914"/>
                  <a:gd name="connsiteX6" fmla="*/ 495976 w 1746595"/>
                  <a:gd name="connsiteY6" fmla="*/ 404678 h 1259914"/>
                  <a:gd name="connsiteX7" fmla="*/ 556248 w 1746595"/>
                  <a:gd name="connsiteY7" fmla="*/ 768457 h 1259914"/>
                  <a:gd name="connsiteX8" fmla="*/ 495976 w 1746595"/>
                  <a:gd name="connsiteY8" fmla="*/ 404678 h 1259914"/>
                  <a:gd name="connsiteX9" fmla="*/ 923255 w 1746595"/>
                  <a:gd name="connsiteY9" fmla="*/ 373468 h 1259914"/>
                  <a:gd name="connsiteX10" fmla="*/ 915722 w 1746595"/>
                  <a:gd name="connsiteY10" fmla="*/ 927747 h 1259914"/>
                  <a:gd name="connsiteX11" fmla="*/ 923255 w 1746595"/>
                  <a:gd name="connsiteY11" fmla="*/ 373468 h 1259914"/>
                  <a:gd name="connsiteX12" fmla="*/ 5198 w 1746595"/>
                  <a:gd name="connsiteY12" fmla="*/ 0 h 1259914"/>
                  <a:gd name="connsiteX13" fmla="*/ 424943 w 1746595"/>
                  <a:gd name="connsiteY13" fmla="*/ 120541 h 1259914"/>
                  <a:gd name="connsiteX14" fmla="*/ 478756 w 1746595"/>
                  <a:gd name="connsiteY14" fmla="*/ 182966 h 1259914"/>
                  <a:gd name="connsiteX15" fmla="*/ 564857 w 1746595"/>
                  <a:gd name="connsiteY15" fmla="*/ 242160 h 1259914"/>
                  <a:gd name="connsiteX16" fmla="*/ 692935 w 1746595"/>
                  <a:gd name="connsiteY16" fmla="*/ 231399 h 1259914"/>
                  <a:gd name="connsiteX17" fmla="*/ 878054 w 1746595"/>
                  <a:gd name="connsiteY17" fmla="*/ 254000 h 1259914"/>
                  <a:gd name="connsiteX18" fmla="*/ 1105147 w 1746595"/>
                  <a:gd name="connsiteY18" fmla="*/ 236779 h 1259914"/>
                  <a:gd name="connsiteX19" fmla="*/ 1606690 w 1746595"/>
                  <a:gd name="connsiteY19" fmla="*/ 144220 h 1259914"/>
                  <a:gd name="connsiteX20" fmla="*/ 1740149 w 1746595"/>
                  <a:gd name="connsiteY20" fmla="*/ 140992 h 1259914"/>
                  <a:gd name="connsiteX21" fmla="*/ 1732615 w 1746595"/>
                  <a:gd name="connsiteY21" fmla="*/ 182966 h 1259914"/>
                  <a:gd name="connsiteX22" fmla="*/ 1577631 w 1746595"/>
                  <a:gd name="connsiteY22" fmla="*/ 786756 h 1259914"/>
                  <a:gd name="connsiteX23" fmla="*/ 1556105 w 1746595"/>
                  <a:gd name="connsiteY23" fmla="*/ 1150535 h 1259914"/>
                  <a:gd name="connsiteX24" fmla="*/ 1519511 w 1746595"/>
                  <a:gd name="connsiteY24" fmla="*/ 1176366 h 1259914"/>
                  <a:gd name="connsiteX25" fmla="*/ 1480765 w 1746595"/>
                  <a:gd name="connsiteY25" fmla="*/ 1203273 h 1259914"/>
                  <a:gd name="connsiteX26" fmla="*/ 1480765 w 1746595"/>
                  <a:gd name="connsiteY26" fmla="*/ 1203272 h 1259914"/>
                  <a:gd name="connsiteX27" fmla="*/ 1480765 w 1746595"/>
                  <a:gd name="connsiteY27" fmla="*/ 1203272 h 1259914"/>
                  <a:gd name="connsiteX28" fmla="*/ 1581933 w 1746595"/>
                  <a:gd name="connsiteY28" fmla="*/ 304584 h 1259914"/>
                  <a:gd name="connsiteX29" fmla="*/ 1513052 w 1746595"/>
                  <a:gd name="connsiteY29" fmla="*/ 505848 h 1259914"/>
                  <a:gd name="connsiteX30" fmla="*/ 1460314 w 1746595"/>
                  <a:gd name="connsiteY30" fmla="*/ 1215111 h 1259914"/>
                  <a:gd name="connsiteX31" fmla="*/ 1460319 w 1746595"/>
                  <a:gd name="connsiteY31" fmla="*/ 1215108 h 1259914"/>
                  <a:gd name="connsiteX32" fmla="*/ 1460317 w 1746595"/>
                  <a:gd name="connsiteY32" fmla="*/ 1215113 h 1259914"/>
                  <a:gd name="connsiteX33" fmla="*/ 1382825 w 1746595"/>
                  <a:gd name="connsiteY33" fmla="*/ 1249553 h 1259914"/>
                  <a:gd name="connsiteX34" fmla="*/ 1381856 w 1746595"/>
                  <a:gd name="connsiteY34" fmla="*/ 1246807 h 1259914"/>
                  <a:gd name="connsiteX35" fmla="*/ 1385146 w 1746595"/>
                  <a:gd name="connsiteY35" fmla="*/ 1161533 h 1259914"/>
                  <a:gd name="connsiteX36" fmla="*/ 1376369 w 1746595"/>
                  <a:gd name="connsiteY36" fmla="*/ 885773 h 1259914"/>
                  <a:gd name="connsiteX37" fmla="*/ 1361299 w 1746595"/>
                  <a:gd name="connsiteY37" fmla="*/ 1235560 h 1259914"/>
                  <a:gd name="connsiteX38" fmla="*/ 1362693 w 1746595"/>
                  <a:gd name="connsiteY38" fmla="*/ 1236514 h 1259914"/>
                  <a:gd name="connsiteX39" fmla="*/ 1362377 w 1746595"/>
                  <a:gd name="connsiteY39" fmla="*/ 1236635 h 1259914"/>
                  <a:gd name="connsiteX40" fmla="*/ 1212773 w 1746595"/>
                  <a:gd name="connsiteY40" fmla="*/ 1131161 h 1259914"/>
                  <a:gd name="connsiteX41" fmla="*/ 784420 w 1746595"/>
                  <a:gd name="connsiteY41" fmla="*/ 1055822 h 1259914"/>
                  <a:gd name="connsiteX42" fmla="*/ 783050 w 1746595"/>
                  <a:gd name="connsiteY42" fmla="*/ 1053768 h 1259914"/>
                  <a:gd name="connsiteX43" fmla="*/ 783338 w 1746595"/>
                  <a:gd name="connsiteY43" fmla="*/ 1053672 h 1259914"/>
                  <a:gd name="connsiteX44" fmla="*/ 783338 w 1746595"/>
                  <a:gd name="connsiteY44" fmla="*/ 359476 h 1259914"/>
                  <a:gd name="connsiteX45" fmla="*/ 766118 w 1746595"/>
                  <a:gd name="connsiteY45" fmla="*/ 359476 h 1259914"/>
                  <a:gd name="connsiteX46" fmla="*/ 760737 w 1746595"/>
                  <a:gd name="connsiteY46" fmla="*/ 1061205 h 1259914"/>
                  <a:gd name="connsiteX47" fmla="*/ 761203 w 1746595"/>
                  <a:gd name="connsiteY47" fmla="*/ 1061050 h 1259914"/>
                  <a:gd name="connsiteX48" fmla="*/ 760741 w 1746595"/>
                  <a:gd name="connsiteY48" fmla="*/ 1062281 h 1259914"/>
                  <a:gd name="connsiteX49" fmla="*/ 503510 w 1746595"/>
                  <a:gd name="connsiteY49" fmla="*/ 1164527 h 1259914"/>
                  <a:gd name="connsiteX50" fmla="*/ 503509 w 1746595"/>
                  <a:gd name="connsiteY50" fmla="*/ 1164526 h 1259914"/>
                  <a:gd name="connsiteX51" fmla="*/ 475391 w 1746595"/>
                  <a:gd name="connsiteY51" fmla="*/ 904742 h 1259914"/>
                  <a:gd name="connsiteX52" fmla="*/ 410950 w 1746595"/>
                  <a:gd name="connsiteY52" fmla="*/ 652222 h 1259914"/>
                  <a:gd name="connsiteX53" fmla="*/ 471222 w 1746595"/>
                  <a:gd name="connsiteY53" fmla="*/ 1183900 h 1259914"/>
                  <a:gd name="connsiteX54" fmla="*/ 471223 w 1746595"/>
                  <a:gd name="connsiteY54" fmla="*/ 1183900 h 1259914"/>
                  <a:gd name="connsiteX55" fmla="*/ 471223 w 1746595"/>
                  <a:gd name="connsiteY55" fmla="*/ 1183900 h 1259914"/>
                  <a:gd name="connsiteX56" fmla="*/ 394809 w 1746595"/>
                  <a:gd name="connsiteY56" fmla="*/ 1250628 h 1259914"/>
                  <a:gd name="connsiteX57" fmla="*/ 376780 w 1746595"/>
                  <a:gd name="connsiteY57" fmla="*/ 1259911 h 1259914"/>
                  <a:gd name="connsiteX58" fmla="*/ 361464 w 1746595"/>
                  <a:gd name="connsiteY58" fmla="*/ 1248235 h 1259914"/>
                  <a:gd name="connsiteX59" fmla="*/ 371129 w 1746595"/>
                  <a:gd name="connsiteY59" fmla="*/ 1136542 h 1259914"/>
                  <a:gd name="connsiteX60" fmla="*/ 295790 w 1746595"/>
                  <a:gd name="connsiteY60" fmla="*/ 589797 h 1259914"/>
                  <a:gd name="connsiteX61" fmla="*/ 177399 w 1746595"/>
                  <a:gd name="connsiteY61" fmla="*/ 214178 h 1259914"/>
                  <a:gd name="connsiteX62" fmla="*/ 174171 w 1746595"/>
                  <a:gd name="connsiteY62" fmla="*/ 248618 h 1259914"/>
                  <a:gd name="connsiteX63" fmla="*/ 255969 w 1746595"/>
                  <a:gd name="connsiteY63" fmla="*/ 571502 h 1259914"/>
                  <a:gd name="connsiteX64" fmla="*/ 343297 w 1746595"/>
                  <a:gd name="connsiteY64" fmla="*/ 1070505 h 1259914"/>
                  <a:gd name="connsiteX65" fmla="*/ 350630 w 1746595"/>
                  <a:gd name="connsiteY65" fmla="*/ 1238755 h 1259914"/>
                  <a:gd name="connsiteX66" fmla="*/ 311936 w 1746595"/>
                  <a:gd name="connsiteY66" fmla="*/ 1214034 h 1259914"/>
                  <a:gd name="connsiteX67" fmla="*/ 276417 w 1746595"/>
                  <a:gd name="connsiteY67" fmla="*/ 1184975 h 1259914"/>
                  <a:gd name="connsiteX68" fmla="*/ 148343 w 1746595"/>
                  <a:gd name="connsiteY68" fmla="*/ 462797 h 1259914"/>
                  <a:gd name="connsiteX69" fmla="*/ 7351 w 1746595"/>
                  <a:gd name="connsiteY69" fmla="*/ 34440 h 1259914"/>
                  <a:gd name="connsiteX70" fmla="*/ 5198 w 1746595"/>
                  <a:gd name="connsiteY70" fmla="*/ 0 h 12599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</a:cxnLst>
                <a:rect l="l" t="t" r="r" b="b"/>
                <a:pathLst>
                  <a:path w="1746595" h="1259914">
                    <a:moveTo>
                      <a:pt x="1245061" y="499390"/>
                    </a:moveTo>
                    <a:cubicBezTo>
                      <a:pt x="1225688" y="579035"/>
                      <a:pt x="1209546" y="658677"/>
                      <a:pt x="1205240" y="739397"/>
                    </a:cubicBezTo>
                    <a:cubicBezTo>
                      <a:pt x="1197706" y="869628"/>
                      <a:pt x="1190172" y="999856"/>
                      <a:pt x="1211699" y="1130086"/>
                    </a:cubicBezTo>
                    <a:cubicBezTo>
                      <a:pt x="1222460" y="1113941"/>
                      <a:pt x="1221382" y="1095646"/>
                      <a:pt x="1220307" y="1078426"/>
                    </a:cubicBezTo>
                    <a:cubicBezTo>
                      <a:pt x="1222460" y="960035"/>
                      <a:pt x="1231072" y="842721"/>
                      <a:pt x="1240755" y="725408"/>
                    </a:cubicBezTo>
                    <a:cubicBezTo>
                      <a:pt x="1247214" y="650069"/>
                      <a:pt x="1238606" y="574729"/>
                      <a:pt x="1245061" y="499390"/>
                    </a:cubicBezTo>
                    <a:close/>
                    <a:moveTo>
                      <a:pt x="495976" y="404678"/>
                    </a:moveTo>
                    <a:cubicBezTo>
                      <a:pt x="485214" y="512305"/>
                      <a:pt x="518577" y="716797"/>
                      <a:pt x="556248" y="768457"/>
                    </a:cubicBezTo>
                    <a:cubicBezTo>
                      <a:pt x="543331" y="638230"/>
                      <a:pt x="541181" y="518764"/>
                      <a:pt x="495976" y="404678"/>
                    </a:cubicBezTo>
                    <a:close/>
                    <a:moveTo>
                      <a:pt x="923255" y="373468"/>
                    </a:moveTo>
                    <a:cubicBezTo>
                      <a:pt x="892043" y="557512"/>
                      <a:pt x="890968" y="742628"/>
                      <a:pt x="915722" y="927747"/>
                    </a:cubicBezTo>
                    <a:cubicBezTo>
                      <a:pt x="941550" y="742628"/>
                      <a:pt x="927561" y="557512"/>
                      <a:pt x="923255" y="373468"/>
                    </a:cubicBezTo>
                    <a:close/>
                    <a:moveTo>
                      <a:pt x="5198" y="0"/>
                    </a:moveTo>
                    <a:cubicBezTo>
                      <a:pt x="153724" y="8612"/>
                      <a:pt x="287182" y="73186"/>
                      <a:pt x="424943" y="120541"/>
                    </a:cubicBezTo>
                    <a:cubicBezTo>
                      <a:pt x="454003" y="130227"/>
                      <a:pt x="472301" y="153906"/>
                      <a:pt x="478756" y="182966"/>
                    </a:cubicBezTo>
                    <a:cubicBezTo>
                      <a:pt x="488443" y="232474"/>
                      <a:pt x="519655" y="245391"/>
                      <a:pt x="564857" y="242160"/>
                    </a:cubicBezTo>
                    <a:cubicBezTo>
                      <a:pt x="607909" y="238932"/>
                      <a:pt x="649883" y="231399"/>
                      <a:pt x="692935" y="231399"/>
                    </a:cubicBezTo>
                    <a:cubicBezTo>
                      <a:pt x="755360" y="231399"/>
                      <a:pt x="817782" y="232474"/>
                      <a:pt x="878054" y="254000"/>
                    </a:cubicBezTo>
                    <a:cubicBezTo>
                      <a:pt x="956621" y="283059"/>
                      <a:pt x="1030885" y="248619"/>
                      <a:pt x="1105147" y="236779"/>
                    </a:cubicBezTo>
                    <a:cubicBezTo>
                      <a:pt x="1273045" y="209873"/>
                      <a:pt x="1439866" y="174358"/>
                      <a:pt x="1606690" y="144220"/>
                    </a:cubicBezTo>
                    <a:cubicBezTo>
                      <a:pt x="1651892" y="136686"/>
                      <a:pt x="1696022" y="138839"/>
                      <a:pt x="1740149" y="140992"/>
                    </a:cubicBezTo>
                    <a:cubicBezTo>
                      <a:pt x="1755216" y="158212"/>
                      <a:pt x="1740149" y="171127"/>
                      <a:pt x="1732615" y="182966"/>
                    </a:cubicBezTo>
                    <a:cubicBezTo>
                      <a:pt x="1637903" y="373466"/>
                      <a:pt x="1600231" y="577958"/>
                      <a:pt x="1577631" y="786756"/>
                    </a:cubicBezTo>
                    <a:cubicBezTo>
                      <a:pt x="1563638" y="907296"/>
                      <a:pt x="1556105" y="1028916"/>
                      <a:pt x="1556105" y="1150535"/>
                    </a:cubicBezTo>
                    <a:cubicBezTo>
                      <a:pt x="1544265" y="1159146"/>
                      <a:pt x="1531351" y="1167755"/>
                      <a:pt x="1519511" y="1176366"/>
                    </a:cubicBezTo>
                    <a:cubicBezTo>
                      <a:pt x="1506597" y="1184975"/>
                      <a:pt x="1493683" y="1194661"/>
                      <a:pt x="1480765" y="1203273"/>
                    </a:cubicBezTo>
                    <a:lnTo>
                      <a:pt x="1480765" y="1203272"/>
                    </a:lnTo>
                    <a:lnTo>
                      <a:pt x="1480765" y="1203272"/>
                    </a:lnTo>
                    <a:cubicBezTo>
                      <a:pt x="1483993" y="900840"/>
                      <a:pt x="1511974" y="600557"/>
                      <a:pt x="1581933" y="304584"/>
                    </a:cubicBezTo>
                    <a:cubicBezTo>
                      <a:pt x="1549646" y="369159"/>
                      <a:pt x="1529194" y="436964"/>
                      <a:pt x="1513052" y="505848"/>
                    </a:cubicBezTo>
                    <a:cubicBezTo>
                      <a:pt x="1459239" y="739397"/>
                      <a:pt x="1452780" y="977254"/>
                      <a:pt x="1460314" y="1215111"/>
                    </a:cubicBezTo>
                    <a:lnTo>
                      <a:pt x="1460319" y="1215108"/>
                    </a:lnTo>
                    <a:lnTo>
                      <a:pt x="1460317" y="1215113"/>
                    </a:lnTo>
                    <a:cubicBezTo>
                      <a:pt x="1435564" y="1229102"/>
                      <a:pt x="1425877" y="1277534"/>
                      <a:pt x="1382825" y="1249553"/>
                    </a:cubicBezTo>
                    <a:lnTo>
                      <a:pt x="1381856" y="1246807"/>
                    </a:lnTo>
                    <a:lnTo>
                      <a:pt x="1385146" y="1161533"/>
                    </a:lnTo>
                    <a:cubicBezTo>
                      <a:pt x="1391301" y="1073245"/>
                      <a:pt x="1401391" y="983443"/>
                      <a:pt x="1376369" y="885773"/>
                    </a:cubicBezTo>
                    <a:cubicBezTo>
                      <a:pt x="1351612" y="1010620"/>
                      <a:pt x="1363452" y="1123631"/>
                      <a:pt x="1361299" y="1235560"/>
                    </a:cubicBezTo>
                    <a:lnTo>
                      <a:pt x="1362693" y="1236514"/>
                    </a:lnTo>
                    <a:lnTo>
                      <a:pt x="1362377" y="1236635"/>
                    </a:lnTo>
                    <a:cubicBezTo>
                      <a:pt x="1312866" y="1202195"/>
                      <a:pt x="1262284" y="1166680"/>
                      <a:pt x="1212773" y="1131161"/>
                    </a:cubicBezTo>
                    <a:cubicBezTo>
                      <a:pt x="1077165" y="1064434"/>
                      <a:pt x="934020" y="1043983"/>
                      <a:pt x="784420" y="1055822"/>
                    </a:cubicBezTo>
                    <a:lnTo>
                      <a:pt x="783050" y="1053768"/>
                    </a:lnTo>
                    <a:lnTo>
                      <a:pt x="783338" y="1053672"/>
                    </a:lnTo>
                    <a:cubicBezTo>
                      <a:pt x="783338" y="822273"/>
                      <a:pt x="783338" y="590875"/>
                      <a:pt x="783338" y="359476"/>
                    </a:cubicBezTo>
                    <a:cubicBezTo>
                      <a:pt x="776883" y="359476"/>
                      <a:pt x="771502" y="359476"/>
                      <a:pt x="766118" y="359476"/>
                    </a:cubicBezTo>
                    <a:cubicBezTo>
                      <a:pt x="744595" y="593028"/>
                      <a:pt x="744595" y="826579"/>
                      <a:pt x="760737" y="1061205"/>
                    </a:cubicBezTo>
                    <a:lnTo>
                      <a:pt x="761203" y="1061050"/>
                    </a:lnTo>
                    <a:lnTo>
                      <a:pt x="760741" y="1062281"/>
                    </a:lnTo>
                    <a:cubicBezTo>
                      <a:pt x="668181" y="1078423"/>
                      <a:pt x="586383" y="1122553"/>
                      <a:pt x="503510" y="1164527"/>
                    </a:cubicBezTo>
                    <a:lnTo>
                      <a:pt x="503509" y="1164526"/>
                    </a:lnTo>
                    <a:lnTo>
                      <a:pt x="475391" y="904742"/>
                    </a:lnTo>
                    <a:cubicBezTo>
                      <a:pt x="460458" y="819313"/>
                      <a:pt x="439471" y="735095"/>
                      <a:pt x="410950" y="652222"/>
                    </a:cubicBezTo>
                    <a:cubicBezTo>
                      <a:pt x="430323" y="829807"/>
                      <a:pt x="464763" y="1005240"/>
                      <a:pt x="471222" y="1183900"/>
                    </a:cubicBezTo>
                    <a:lnTo>
                      <a:pt x="471223" y="1183900"/>
                    </a:lnTo>
                    <a:lnTo>
                      <a:pt x="471223" y="1183900"/>
                    </a:lnTo>
                    <a:cubicBezTo>
                      <a:pt x="445391" y="1205426"/>
                      <a:pt x="419563" y="1228027"/>
                      <a:pt x="394809" y="1250628"/>
                    </a:cubicBezTo>
                    <a:cubicBezTo>
                      <a:pt x="388350" y="1256547"/>
                      <a:pt x="382430" y="1260045"/>
                      <a:pt x="376780" y="1259911"/>
                    </a:cubicBezTo>
                    <a:lnTo>
                      <a:pt x="361464" y="1248235"/>
                    </a:lnTo>
                    <a:lnTo>
                      <a:pt x="371129" y="1136542"/>
                    </a:lnTo>
                    <a:cubicBezTo>
                      <a:pt x="359290" y="952501"/>
                      <a:pt x="339917" y="769535"/>
                      <a:pt x="295790" y="589797"/>
                    </a:cubicBezTo>
                    <a:cubicBezTo>
                      <a:pt x="264577" y="462797"/>
                      <a:pt x="224756" y="339025"/>
                      <a:pt x="177399" y="214178"/>
                    </a:cubicBezTo>
                    <a:cubicBezTo>
                      <a:pt x="164484" y="229245"/>
                      <a:pt x="172018" y="238932"/>
                      <a:pt x="174171" y="248618"/>
                    </a:cubicBezTo>
                    <a:cubicBezTo>
                      <a:pt x="201078" y="356245"/>
                      <a:pt x="231212" y="462797"/>
                      <a:pt x="255969" y="571502"/>
                    </a:cubicBezTo>
                    <a:cubicBezTo>
                      <a:pt x="293100" y="736171"/>
                      <a:pt x="328415" y="902052"/>
                      <a:pt x="343297" y="1070505"/>
                    </a:cubicBezTo>
                    <a:lnTo>
                      <a:pt x="350630" y="1238755"/>
                    </a:lnTo>
                    <a:lnTo>
                      <a:pt x="311936" y="1214034"/>
                    </a:lnTo>
                    <a:cubicBezTo>
                      <a:pt x="300096" y="1204348"/>
                      <a:pt x="289332" y="1193587"/>
                      <a:pt x="276417" y="1184975"/>
                    </a:cubicBezTo>
                    <a:cubicBezTo>
                      <a:pt x="263503" y="938509"/>
                      <a:pt x="212918" y="699577"/>
                      <a:pt x="148343" y="462797"/>
                    </a:cubicBezTo>
                    <a:cubicBezTo>
                      <a:pt x="108519" y="317499"/>
                      <a:pt x="62239" y="174358"/>
                      <a:pt x="7351" y="34440"/>
                    </a:cubicBezTo>
                    <a:cubicBezTo>
                      <a:pt x="3045" y="23679"/>
                      <a:pt x="-5567" y="11840"/>
                      <a:pt x="5198" y="0"/>
                    </a:cubicBezTo>
                    <a:close/>
                  </a:path>
                </a:pathLst>
              </a:custGeom>
              <a:solidFill>
                <a:srgbClr val="8A5E3C"/>
              </a:solidFill>
              <a:ln w="3173" cap="flat">
                <a:noFill/>
                <a:prstDash val="solid"/>
                <a:miter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187" name="Freeform: Shape 31">
              <a:extLst>
                <a:ext uri="{FF2B5EF4-FFF2-40B4-BE49-F238E27FC236}">
                  <a16:creationId xmlns:a16="http://schemas.microsoft.com/office/drawing/2014/main" id="{6391AC6D-7A47-4CD3-A210-71ADC1698036}"/>
                </a:ext>
              </a:extLst>
            </p:cNvPr>
            <p:cNvSpPr/>
            <p:nvPr/>
          </p:nvSpPr>
          <p:spPr>
            <a:xfrm>
              <a:off x="3636984" y="1048976"/>
              <a:ext cx="1961131" cy="1469783"/>
            </a:xfrm>
            <a:custGeom>
              <a:avLst/>
              <a:gdLst>
                <a:gd name="connsiteX0" fmla="*/ 1546182 w 1709631"/>
                <a:gd name="connsiteY0" fmla="*/ 150042 h 1281294"/>
                <a:gd name="connsiteX1" fmla="*/ 1381747 w 1709631"/>
                <a:gd name="connsiteY1" fmla="*/ 92585 h 1281294"/>
                <a:gd name="connsiteX2" fmla="*/ 1338257 w 1709631"/>
                <a:gd name="connsiteY2" fmla="*/ 102108 h 1281294"/>
                <a:gd name="connsiteX3" fmla="*/ 1303974 w 1709631"/>
                <a:gd name="connsiteY3" fmla="*/ 70046 h 1281294"/>
                <a:gd name="connsiteX4" fmla="*/ 1128111 w 1709631"/>
                <a:gd name="connsiteY4" fmla="*/ 10685 h 1281294"/>
                <a:gd name="connsiteX5" fmla="*/ 1053512 w 1709631"/>
                <a:gd name="connsiteY5" fmla="*/ 36080 h 1281294"/>
                <a:gd name="connsiteX6" fmla="*/ 1028434 w 1709631"/>
                <a:gd name="connsiteY6" fmla="*/ 46873 h 1281294"/>
                <a:gd name="connsiteX7" fmla="*/ 1020816 w 1709631"/>
                <a:gd name="connsiteY7" fmla="*/ 50682 h 1281294"/>
                <a:gd name="connsiteX8" fmla="*/ 1005261 w 1709631"/>
                <a:gd name="connsiteY8" fmla="*/ 58301 h 1281294"/>
                <a:gd name="connsiteX9" fmla="*/ 997643 w 1709631"/>
                <a:gd name="connsiteY9" fmla="*/ 55762 h 1281294"/>
                <a:gd name="connsiteX10" fmla="*/ 952566 w 1709631"/>
                <a:gd name="connsiteY10" fmla="*/ 24970 h 1281294"/>
                <a:gd name="connsiteX11" fmla="*/ 948122 w 1709631"/>
                <a:gd name="connsiteY11" fmla="*/ 23382 h 1281294"/>
                <a:gd name="connsiteX12" fmla="*/ 826224 w 1709631"/>
                <a:gd name="connsiteY12" fmla="*/ 2114 h 1281294"/>
                <a:gd name="connsiteX13" fmla="*/ 816384 w 1709631"/>
                <a:gd name="connsiteY13" fmla="*/ 3701 h 1281294"/>
                <a:gd name="connsiteX14" fmla="*/ 741785 w 1709631"/>
                <a:gd name="connsiteY14" fmla="*/ 34493 h 1281294"/>
                <a:gd name="connsiteX15" fmla="*/ 730039 w 1709631"/>
                <a:gd name="connsiteY15" fmla="*/ 41159 h 1281294"/>
                <a:gd name="connsiteX16" fmla="*/ 704009 w 1709631"/>
                <a:gd name="connsiteY16" fmla="*/ 58619 h 1281294"/>
                <a:gd name="connsiteX17" fmla="*/ 697978 w 1709631"/>
                <a:gd name="connsiteY17" fmla="*/ 56714 h 1281294"/>
                <a:gd name="connsiteX18" fmla="*/ 675439 w 1709631"/>
                <a:gd name="connsiteY18" fmla="*/ 46238 h 1281294"/>
                <a:gd name="connsiteX19" fmla="*/ 660202 w 1709631"/>
                <a:gd name="connsiteY19" fmla="*/ 37667 h 1281294"/>
                <a:gd name="connsiteX20" fmla="*/ 452278 w 1709631"/>
                <a:gd name="connsiteY20" fmla="*/ 38620 h 1281294"/>
                <a:gd name="connsiteX21" fmla="*/ 380854 w 1709631"/>
                <a:gd name="connsiteY21" fmla="*/ 98299 h 1281294"/>
                <a:gd name="connsiteX22" fmla="*/ 363394 w 1709631"/>
                <a:gd name="connsiteY22" fmla="*/ 103378 h 1281294"/>
                <a:gd name="connsiteX23" fmla="*/ 183405 w 1709631"/>
                <a:gd name="connsiteY23" fmla="*/ 132582 h 1281294"/>
                <a:gd name="connsiteX24" fmla="*/ 69126 w 1709631"/>
                <a:gd name="connsiteY24" fmla="*/ 288446 h 1281294"/>
                <a:gd name="connsiteX25" fmla="*/ 1828 w 1709631"/>
                <a:gd name="connsiteY25" fmla="*/ 584937 h 1281294"/>
                <a:gd name="connsiteX26" fmla="*/ 54524 w 1709631"/>
                <a:gd name="connsiteY26" fmla="*/ 963962 h 1281294"/>
                <a:gd name="connsiteX27" fmla="*/ 175152 w 1709631"/>
                <a:gd name="connsiteY27" fmla="*/ 1149665 h 1281294"/>
                <a:gd name="connsiteX28" fmla="*/ 331968 w 1709631"/>
                <a:gd name="connsiteY28" fmla="*/ 1196012 h 1281294"/>
                <a:gd name="connsiteX29" fmla="*/ 373870 w 1709631"/>
                <a:gd name="connsiteY29" fmla="*/ 1185854 h 1281294"/>
                <a:gd name="connsiteX30" fmla="*/ 406884 w 1709631"/>
                <a:gd name="connsiteY30" fmla="*/ 1216645 h 1281294"/>
                <a:gd name="connsiteX31" fmla="*/ 697660 w 1709631"/>
                <a:gd name="connsiteY31" fmla="*/ 1225534 h 1281294"/>
                <a:gd name="connsiteX32" fmla="*/ 718294 w 1709631"/>
                <a:gd name="connsiteY32" fmla="*/ 1225534 h 1281294"/>
                <a:gd name="connsiteX33" fmla="*/ 992246 w 1709631"/>
                <a:gd name="connsiteY33" fmla="*/ 1226169 h 1281294"/>
                <a:gd name="connsiteX34" fmla="*/ 1017006 w 1709631"/>
                <a:gd name="connsiteY34" fmla="*/ 1225851 h 1281294"/>
                <a:gd name="connsiteX35" fmla="*/ 1226835 w 1709631"/>
                <a:gd name="connsiteY35" fmla="*/ 1267436 h 1281294"/>
                <a:gd name="connsiteX36" fmla="*/ 1330321 w 1709631"/>
                <a:gd name="connsiteY36" fmla="*/ 1193155 h 1281294"/>
                <a:gd name="connsiteX37" fmla="*/ 1349050 w 1709631"/>
                <a:gd name="connsiteY37" fmla="*/ 1187123 h 1281294"/>
                <a:gd name="connsiteX38" fmla="*/ 1521104 w 1709631"/>
                <a:gd name="connsiteY38" fmla="*/ 1160141 h 1281294"/>
                <a:gd name="connsiteX39" fmla="*/ 1643954 w 1709631"/>
                <a:gd name="connsiteY39" fmla="*/ 991579 h 1281294"/>
                <a:gd name="connsiteX40" fmla="*/ 1708394 w 1709631"/>
                <a:gd name="connsiteY40" fmla="*/ 692549 h 1281294"/>
                <a:gd name="connsiteX41" fmla="*/ 1651572 w 1709631"/>
                <a:gd name="connsiteY41" fmla="*/ 316064 h 1281294"/>
                <a:gd name="connsiteX42" fmla="*/ 1546182 w 1709631"/>
                <a:gd name="connsiteY42" fmla="*/ 150042 h 1281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1709631" h="1281294">
                  <a:moveTo>
                    <a:pt x="1546182" y="150042"/>
                  </a:moveTo>
                  <a:cubicBezTo>
                    <a:pt x="1500153" y="106870"/>
                    <a:pt x="1447140" y="82109"/>
                    <a:pt x="1381747" y="92585"/>
                  </a:cubicBezTo>
                  <a:cubicBezTo>
                    <a:pt x="1366827" y="95124"/>
                    <a:pt x="1351590" y="107822"/>
                    <a:pt x="1338257" y="102108"/>
                  </a:cubicBezTo>
                  <a:cubicBezTo>
                    <a:pt x="1324607" y="96394"/>
                    <a:pt x="1315719" y="80205"/>
                    <a:pt x="1303974" y="70046"/>
                  </a:cubicBezTo>
                  <a:cubicBezTo>
                    <a:pt x="1253500" y="26239"/>
                    <a:pt x="1196996" y="844"/>
                    <a:pt x="1128111" y="10685"/>
                  </a:cubicBezTo>
                  <a:cubicBezTo>
                    <a:pt x="1101446" y="14494"/>
                    <a:pt x="1077638" y="25287"/>
                    <a:pt x="1053512" y="36080"/>
                  </a:cubicBezTo>
                  <a:cubicBezTo>
                    <a:pt x="1041767" y="31953"/>
                    <a:pt x="1036688" y="42429"/>
                    <a:pt x="1028434" y="46873"/>
                  </a:cubicBezTo>
                  <a:cubicBezTo>
                    <a:pt x="1025895" y="48143"/>
                    <a:pt x="1023355" y="49730"/>
                    <a:pt x="1020816" y="50682"/>
                  </a:cubicBezTo>
                  <a:cubicBezTo>
                    <a:pt x="1015737" y="53539"/>
                    <a:pt x="1011610" y="58301"/>
                    <a:pt x="1005261" y="58301"/>
                  </a:cubicBezTo>
                  <a:cubicBezTo>
                    <a:pt x="1002404" y="57984"/>
                    <a:pt x="1000182" y="57031"/>
                    <a:pt x="997643" y="55762"/>
                  </a:cubicBezTo>
                  <a:cubicBezTo>
                    <a:pt x="984310" y="43064"/>
                    <a:pt x="970660" y="30684"/>
                    <a:pt x="952566" y="24970"/>
                  </a:cubicBezTo>
                  <a:cubicBezTo>
                    <a:pt x="950979" y="24335"/>
                    <a:pt x="949709" y="23700"/>
                    <a:pt x="948122" y="23382"/>
                  </a:cubicBezTo>
                  <a:cubicBezTo>
                    <a:pt x="910664" y="-1695"/>
                    <a:pt x="868761" y="-2330"/>
                    <a:pt x="826224" y="2114"/>
                  </a:cubicBezTo>
                  <a:cubicBezTo>
                    <a:pt x="823050" y="2749"/>
                    <a:pt x="819558" y="3384"/>
                    <a:pt x="816384" y="3701"/>
                  </a:cubicBezTo>
                  <a:cubicBezTo>
                    <a:pt x="788766" y="6876"/>
                    <a:pt x="764640" y="19256"/>
                    <a:pt x="741785" y="34493"/>
                  </a:cubicBezTo>
                  <a:cubicBezTo>
                    <a:pt x="737341" y="36080"/>
                    <a:pt x="734801" y="40524"/>
                    <a:pt x="730039" y="41159"/>
                  </a:cubicBezTo>
                  <a:cubicBezTo>
                    <a:pt x="720516" y="45921"/>
                    <a:pt x="714802" y="55444"/>
                    <a:pt x="704009" y="58619"/>
                  </a:cubicBezTo>
                  <a:cubicBezTo>
                    <a:pt x="702105" y="58301"/>
                    <a:pt x="699882" y="57349"/>
                    <a:pt x="697978" y="56714"/>
                  </a:cubicBezTo>
                  <a:cubicBezTo>
                    <a:pt x="690359" y="53539"/>
                    <a:pt x="686867" y="41477"/>
                    <a:pt x="675439" y="46238"/>
                  </a:cubicBezTo>
                  <a:cubicBezTo>
                    <a:pt x="670360" y="43381"/>
                    <a:pt x="665281" y="40524"/>
                    <a:pt x="660202" y="37667"/>
                  </a:cubicBezTo>
                  <a:cubicBezTo>
                    <a:pt x="590683" y="-1695"/>
                    <a:pt x="521480" y="-1695"/>
                    <a:pt x="452278" y="38620"/>
                  </a:cubicBezTo>
                  <a:cubicBezTo>
                    <a:pt x="424978" y="54492"/>
                    <a:pt x="401805" y="75125"/>
                    <a:pt x="380854" y="98299"/>
                  </a:cubicBezTo>
                  <a:cubicBezTo>
                    <a:pt x="375775" y="104013"/>
                    <a:pt x="371965" y="106870"/>
                    <a:pt x="363394" y="103378"/>
                  </a:cubicBezTo>
                  <a:cubicBezTo>
                    <a:pt x="297684" y="77030"/>
                    <a:pt x="237688" y="90363"/>
                    <a:pt x="183405" y="132582"/>
                  </a:cubicBezTo>
                  <a:cubicBezTo>
                    <a:pt x="130392" y="173532"/>
                    <a:pt x="96109" y="228450"/>
                    <a:pt x="69126" y="288446"/>
                  </a:cubicBezTo>
                  <a:cubicBezTo>
                    <a:pt x="27541" y="382726"/>
                    <a:pt x="7542" y="482403"/>
                    <a:pt x="1828" y="584937"/>
                  </a:cubicBezTo>
                  <a:cubicBezTo>
                    <a:pt x="-5473" y="714770"/>
                    <a:pt x="8495" y="841430"/>
                    <a:pt x="54524" y="963962"/>
                  </a:cubicBezTo>
                  <a:cubicBezTo>
                    <a:pt x="80871" y="1034434"/>
                    <a:pt x="116742" y="1099510"/>
                    <a:pt x="175152" y="1149665"/>
                  </a:cubicBezTo>
                  <a:cubicBezTo>
                    <a:pt x="220228" y="1188393"/>
                    <a:pt x="271971" y="1207757"/>
                    <a:pt x="331968" y="1196012"/>
                  </a:cubicBezTo>
                  <a:cubicBezTo>
                    <a:pt x="346253" y="1193155"/>
                    <a:pt x="361807" y="1182362"/>
                    <a:pt x="373870" y="1185854"/>
                  </a:cubicBezTo>
                  <a:cubicBezTo>
                    <a:pt x="386885" y="1189663"/>
                    <a:pt x="395773" y="1206170"/>
                    <a:pt x="406884" y="1216645"/>
                  </a:cubicBezTo>
                  <a:cubicBezTo>
                    <a:pt x="496085" y="1299498"/>
                    <a:pt x="605285" y="1302990"/>
                    <a:pt x="697660" y="1225534"/>
                  </a:cubicBezTo>
                  <a:cubicBezTo>
                    <a:pt x="705914" y="1218550"/>
                    <a:pt x="710358" y="1219185"/>
                    <a:pt x="718294" y="1225534"/>
                  </a:cubicBezTo>
                  <a:cubicBezTo>
                    <a:pt x="806543" y="1296641"/>
                    <a:pt x="903997" y="1296958"/>
                    <a:pt x="992246" y="1226169"/>
                  </a:cubicBezTo>
                  <a:cubicBezTo>
                    <a:pt x="1001769" y="1218550"/>
                    <a:pt x="1006848" y="1217598"/>
                    <a:pt x="1017006" y="1225851"/>
                  </a:cubicBezTo>
                  <a:cubicBezTo>
                    <a:pt x="1079225" y="1277277"/>
                    <a:pt x="1148427" y="1296641"/>
                    <a:pt x="1226835" y="1267436"/>
                  </a:cubicBezTo>
                  <a:cubicBezTo>
                    <a:pt x="1267785" y="1252199"/>
                    <a:pt x="1301117" y="1225216"/>
                    <a:pt x="1330321" y="1193155"/>
                  </a:cubicBezTo>
                  <a:cubicBezTo>
                    <a:pt x="1335718" y="1187441"/>
                    <a:pt x="1339845" y="1183949"/>
                    <a:pt x="1349050" y="1187123"/>
                  </a:cubicBezTo>
                  <a:cubicBezTo>
                    <a:pt x="1411269" y="1210297"/>
                    <a:pt x="1468726" y="1199186"/>
                    <a:pt x="1521104" y="1160141"/>
                  </a:cubicBezTo>
                  <a:cubicBezTo>
                    <a:pt x="1579195" y="1116651"/>
                    <a:pt x="1615701" y="1056972"/>
                    <a:pt x="1643954" y="991579"/>
                  </a:cubicBezTo>
                  <a:cubicBezTo>
                    <a:pt x="1684903" y="896347"/>
                    <a:pt x="1703633" y="796035"/>
                    <a:pt x="1708394" y="692549"/>
                  </a:cubicBezTo>
                  <a:cubicBezTo>
                    <a:pt x="1714425" y="563351"/>
                    <a:pt x="1698871" y="437009"/>
                    <a:pt x="1651572" y="316064"/>
                  </a:cubicBezTo>
                  <a:cubicBezTo>
                    <a:pt x="1627447" y="253845"/>
                    <a:pt x="1595385" y="196388"/>
                    <a:pt x="1546182" y="150042"/>
                  </a:cubicBezTo>
                  <a:close/>
                </a:path>
              </a:pathLst>
            </a:custGeom>
            <a:solidFill>
              <a:srgbClr val="C36700"/>
            </a:solidFill>
            <a:ln w="3173" cap="flat">
              <a:noFill/>
              <a:prstDash val="solid"/>
              <a:miter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8" name="Freeform: Shape 32">
              <a:extLst>
                <a:ext uri="{FF2B5EF4-FFF2-40B4-BE49-F238E27FC236}">
                  <a16:creationId xmlns:a16="http://schemas.microsoft.com/office/drawing/2014/main" id="{1B5DB28F-3309-484F-BB62-1FEF544D36E4}"/>
                </a:ext>
              </a:extLst>
            </p:cNvPr>
            <p:cNvSpPr/>
            <p:nvPr/>
          </p:nvSpPr>
          <p:spPr>
            <a:xfrm>
              <a:off x="4218883" y="1048571"/>
              <a:ext cx="802820" cy="1465173"/>
            </a:xfrm>
            <a:custGeom>
              <a:avLst/>
              <a:gdLst>
                <a:gd name="connsiteX0" fmla="*/ 499275 w 699865"/>
                <a:gd name="connsiteY0" fmla="*/ 1216458 h 1277276"/>
                <a:gd name="connsiteX1" fmla="*/ 396741 w 699865"/>
                <a:gd name="connsiteY1" fmla="*/ 1272645 h 1277276"/>
                <a:gd name="connsiteX2" fmla="*/ 365632 w 699865"/>
                <a:gd name="connsiteY2" fmla="*/ 1277089 h 1277276"/>
                <a:gd name="connsiteX3" fmla="*/ 334205 w 699865"/>
                <a:gd name="connsiteY3" fmla="*/ 1277089 h 1277276"/>
                <a:gd name="connsiteX4" fmla="*/ 203419 w 699865"/>
                <a:gd name="connsiteY4" fmla="*/ 1217410 h 1277276"/>
                <a:gd name="connsiteX5" fmla="*/ 154533 w 699865"/>
                <a:gd name="connsiteY5" fmla="*/ 1177730 h 1277276"/>
                <a:gd name="connsiteX6" fmla="*/ 41524 w 699865"/>
                <a:gd name="connsiteY6" fmla="*/ 950759 h 1277276"/>
                <a:gd name="connsiteX7" fmla="*/ 2796 w 699865"/>
                <a:gd name="connsiteY7" fmla="*/ 729820 h 1277276"/>
                <a:gd name="connsiteX8" fmla="*/ 8510 w 699865"/>
                <a:gd name="connsiteY8" fmla="*/ 492691 h 1277276"/>
                <a:gd name="connsiteX9" fmla="*/ 65650 w 699865"/>
                <a:gd name="connsiteY9" fmla="*/ 262863 h 1277276"/>
                <a:gd name="connsiteX10" fmla="*/ 174215 w 699865"/>
                <a:gd name="connsiteY10" fmla="*/ 85731 h 1277276"/>
                <a:gd name="connsiteX11" fmla="*/ 192944 w 699865"/>
                <a:gd name="connsiteY11" fmla="*/ 66367 h 1277276"/>
                <a:gd name="connsiteX12" fmla="*/ 225640 w 699865"/>
                <a:gd name="connsiteY12" fmla="*/ 40654 h 1277276"/>
                <a:gd name="connsiteX13" fmla="*/ 235481 w 699865"/>
                <a:gd name="connsiteY13" fmla="*/ 34305 h 1277276"/>
                <a:gd name="connsiteX14" fmla="*/ 310397 w 699865"/>
                <a:gd name="connsiteY14" fmla="*/ 3831 h 1277276"/>
                <a:gd name="connsiteX15" fmla="*/ 322777 w 699865"/>
                <a:gd name="connsiteY15" fmla="*/ 1291 h 1277276"/>
                <a:gd name="connsiteX16" fmla="*/ 423089 w 699865"/>
                <a:gd name="connsiteY16" fmla="*/ 12719 h 1277276"/>
                <a:gd name="connsiteX17" fmla="*/ 441818 w 699865"/>
                <a:gd name="connsiteY17" fmla="*/ 23512 h 1277276"/>
                <a:gd name="connsiteX18" fmla="*/ 446262 w 699865"/>
                <a:gd name="connsiteY18" fmla="*/ 25099 h 1277276"/>
                <a:gd name="connsiteX19" fmla="*/ 491974 w 699865"/>
                <a:gd name="connsiteY19" fmla="*/ 56526 h 1277276"/>
                <a:gd name="connsiteX20" fmla="*/ 499910 w 699865"/>
                <a:gd name="connsiteY20" fmla="*/ 61288 h 1277276"/>
                <a:gd name="connsiteX21" fmla="*/ 508163 w 699865"/>
                <a:gd name="connsiteY21" fmla="*/ 69859 h 1277276"/>
                <a:gd name="connsiteX22" fmla="*/ 584349 w 699865"/>
                <a:gd name="connsiteY22" fmla="*/ 164456 h 1277276"/>
                <a:gd name="connsiteX23" fmla="*/ 686565 w 699865"/>
                <a:gd name="connsiteY23" fmla="*/ 467296 h 1277276"/>
                <a:gd name="connsiteX24" fmla="*/ 697041 w 699865"/>
                <a:gd name="connsiteY24" fmla="*/ 569512 h 1277276"/>
                <a:gd name="connsiteX25" fmla="*/ 699580 w 699865"/>
                <a:gd name="connsiteY25" fmla="*/ 659665 h 1277276"/>
                <a:gd name="connsiteX26" fmla="*/ 669423 w 699865"/>
                <a:gd name="connsiteY26" fmla="*/ 902826 h 1277276"/>
                <a:gd name="connsiteX27" fmla="*/ 606570 w 699865"/>
                <a:gd name="connsiteY27" fmla="*/ 1079958 h 1277276"/>
                <a:gd name="connsiteX28" fmla="*/ 518956 w 699865"/>
                <a:gd name="connsiteY28" fmla="*/ 1205347 h 1277276"/>
                <a:gd name="connsiteX29" fmla="*/ 499275 w 699865"/>
                <a:gd name="connsiteY29" fmla="*/ 1216458 h 12772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699865" h="1277276">
                  <a:moveTo>
                    <a:pt x="499275" y="1216458"/>
                  </a:moveTo>
                  <a:cubicBezTo>
                    <a:pt x="468166" y="1240901"/>
                    <a:pt x="436104" y="1263439"/>
                    <a:pt x="396741" y="1272645"/>
                  </a:cubicBezTo>
                  <a:cubicBezTo>
                    <a:pt x="386583" y="1275185"/>
                    <a:pt x="376425" y="1278042"/>
                    <a:pt x="365632" y="1277089"/>
                  </a:cubicBezTo>
                  <a:cubicBezTo>
                    <a:pt x="355156" y="1274867"/>
                    <a:pt x="344681" y="1274550"/>
                    <a:pt x="334205" y="1277089"/>
                  </a:cubicBezTo>
                  <a:cubicBezTo>
                    <a:pt x="282780" y="1274232"/>
                    <a:pt x="240560" y="1251376"/>
                    <a:pt x="203419" y="1217410"/>
                  </a:cubicBezTo>
                  <a:cubicBezTo>
                    <a:pt x="180246" y="1212966"/>
                    <a:pt x="167866" y="1193919"/>
                    <a:pt x="154533" y="1177730"/>
                  </a:cubicBezTo>
                  <a:cubicBezTo>
                    <a:pt x="99933" y="1110750"/>
                    <a:pt x="65650" y="1033294"/>
                    <a:pt x="41524" y="950759"/>
                  </a:cubicBezTo>
                  <a:cubicBezTo>
                    <a:pt x="20255" y="878383"/>
                    <a:pt x="7240" y="805053"/>
                    <a:pt x="2796" y="729820"/>
                  </a:cubicBezTo>
                  <a:cubicBezTo>
                    <a:pt x="-1965" y="650459"/>
                    <a:pt x="-1013" y="571734"/>
                    <a:pt x="8510" y="492691"/>
                  </a:cubicBezTo>
                  <a:cubicBezTo>
                    <a:pt x="18033" y="413648"/>
                    <a:pt x="36762" y="336827"/>
                    <a:pt x="65650" y="262863"/>
                  </a:cubicBezTo>
                  <a:cubicBezTo>
                    <a:pt x="91362" y="197788"/>
                    <a:pt x="124059" y="136204"/>
                    <a:pt x="174215" y="85731"/>
                  </a:cubicBezTo>
                  <a:cubicBezTo>
                    <a:pt x="180563" y="79382"/>
                    <a:pt x="184690" y="71129"/>
                    <a:pt x="192944" y="66367"/>
                  </a:cubicBezTo>
                  <a:cubicBezTo>
                    <a:pt x="204054" y="58113"/>
                    <a:pt x="212625" y="46686"/>
                    <a:pt x="225640" y="40654"/>
                  </a:cubicBezTo>
                  <a:cubicBezTo>
                    <a:pt x="229132" y="38749"/>
                    <a:pt x="231354" y="35258"/>
                    <a:pt x="235481" y="34305"/>
                  </a:cubicBezTo>
                  <a:cubicBezTo>
                    <a:pt x="258654" y="19386"/>
                    <a:pt x="282462" y="6688"/>
                    <a:pt x="310397" y="3831"/>
                  </a:cubicBezTo>
                  <a:cubicBezTo>
                    <a:pt x="314524" y="3196"/>
                    <a:pt x="318651" y="2561"/>
                    <a:pt x="322777" y="1291"/>
                  </a:cubicBezTo>
                  <a:cubicBezTo>
                    <a:pt x="357061" y="-1248"/>
                    <a:pt x="390710" y="-1248"/>
                    <a:pt x="423089" y="12719"/>
                  </a:cubicBezTo>
                  <a:cubicBezTo>
                    <a:pt x="430073" y="15576"/>
                    <a:pt x="435786" y="19703"/>
                    <a:pt x="441818" y="23512"/>
                  </a:cubicBezTo>
                  <a:cubicBezTo>
                    <a:pt x="443405" y="24147"/>
                    <a:pt x="444675" y="24782"/>
                    <a:pt x="446262" y="25099"/>
                  </a:cubicBezTo>
                  <a:cubicBezTo>
                    <a:pt x="464674" y="30813"/>
                    <a:pt x="478324" y="43829"/>
                    <a:pt x="491974" y="56526"/>
                  </a:cubicBezTo>
                  <a:cubicBezTo>
                    <a:pt x="494513" y="58113"/>
                    <a:pt x="497370" y="59383"/>
                    <a:pt x="499910" y="61288"/>
                  </a:cubicBezTo>
                  <a:cubicBezTo>
                    <a:pt x="502449" y="64145"/>
                    <a:pt x="504989" y="67319"/>
                    <a:pt x="508163" y="69859"/>
                  </a:cubicBezTo>
                  <a:cubicBezTo>
                    <a:pt x="539590" y="96524"/>
                    <a:pt x="563081" y="129538"/>
                    <a:pt x="584349" y="164456"/>
                  </a:cubicBezTo>
                  <a:cubicBezTo>
                    <a:pt x="640854" y="257784"/>
                    <a:pt x="669106" y="360635"/>
                    <a:pt x="686565" y="467296"/>
                  </a:cubicBezTo>
                  <a:cubicBezTo>
                    <a:pt x="692279" y="501262"/>
                    <a:pt x="694819" y="535228"/>
                    <a:pt x="697041" y="569512"/>
                  </a:cubicBezTo>
                  <a:cubicBezTo>
                    <a:pt x="698946" y="599669"/>
                    <a:pt x="700533" y="629508"/>
                    <a:pt x="699580" y="659665"/>
                  </a:cubicBezTo>
                  <a:cubicBezTo>
                    <a:pt x="697358" y="741565"/>
                    <a:pt x="688787" y="822830"/>
                    <a:pt x="669423" y="902826"/>
                  </a:cubicBezTo>
                  <a:cubicBezTo>
                    <a:pt x="654504" y="964092"/>
                    <a:pt x="634822" y="1023771"/>
                    <a:pt x="606570" y="1079958"/>
                  </a:cubicBezTo>
                  <a:cubicBezTo>
                    <a:pt x="583397" y="1125670"/>
                    <a:pt x="556414" y="1169159"/>
                    <a:pt x="518956" y="1205347"/>
                  </a:cubicBezTo>
                  <a:cubicBezTo>
                    <a:pt x="513560" y="1211061"/>
                    <a:pt x="507846" y="1216140"/>
                    <a:pt x="499275" y="1216458"/>
                  </a:cubicBezTo>
                  <a:close/>
                </a:path>
              </a:pathLst>
            </a:custGeom>
            <a:solidFill>
              <a:srgbClr val="C35A00"/>
            </a:solidFill>
            <a:ln w="3173" cap="flat">
              <a:noFill/>
              <a:prstDash val="solid"/>
              <a:miter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9" name="Freeform: Shape 33">
              <a:extLst>
                <a:ext uri="{FF2B5EF4-FFF2-40B4-BE49-F238E27FC236}">
                  <a16:creationId xmlns:a16="http://schemas.microsoft.com/office/drawing/2014/main" id="{2AD6EBB4-74FA-4844-9819-2A5E32CFF6CA}"/>
                </a:ext>
              </a:extLst>
            </p:cNvPr>
            <p:cNvSpPr/>
            <p:nvPr/>
          </p:nvSpPr>
          <p:spPr>
            <a:xfrm>
              <a:off x="4791605" y="1058033"/>
              <a:ext cx="574063" cy="1459642"/>
            </a:xfrm>
            <a:custGeom>
              <a:avLst/>
              <a:gdLst>
                <a:gd name="connsiteX0" fmla="*/ 0 w 500444"/>
                <a:gd name="connsiteY0" fmla="*/ 1208210 h 1272454"/>
                <a:gd name="connsiteX1" fmla="*/ 55552 w 500444"/>
                <a:gd name="connsiteY1" fmla="*/ 1143452 h 1272454"/>
                <a:gd name="connsiteX2" fmla="*/ 129516 w 500444"/>
                <a:gd name="connsiteY2" fmla="*/ 1002190 h 1272454"/>
                <a:gd name="connsiteX3" fmla="*/ 184434 w 500444"/>
                <a:gd name="connsiteY3" fmla="*/ 771728 h 1272454"/>
                <a:gd name="connsiteX4" fmla="*/ 193322 w 500444"/>
                <a:gd name="connsiteY4" fmla="*/ 610785 h 1272454"/>
                <a:gd name="connsiteX5" fmla="*/ 153959 w 500444"/>
                <a:gd name="connsiteY5" fmla="*/ 340642 h 1272454"/>
                <a:gd name="connsiteX6" fmla="*/ 59997 w 500444"/>
                <a:gd name="connsiteY6" fmla="*/ 130496 h 1272454"/>
                <a:gd name="connsiteX7" fmla="*/ 3174 w 500444"/>
                <a:gd name="connsiteY7" fmla="*/ 62563 h 1272454"/>
                <a:gd name="connsiteX8" fmla="*/ 14920 w 500444"/>
                <a:gd name="connsiteY8" fmla="*/ 42882 h 1272454"/>
                <a:gd name="connsiteX9" fmla="*/ 22856 w 500444"/>
                <a:gd name="connsiteY9" fmla="*/ 38755 h 1272454"/>
                <a:gd name="connsiteX10" fmla="*/ 47934 w 500444"/>
                <a:gd name="connsiteY10" fmla="*/ 27962 h 1272454"/>
                <a:gd name="connsiteX11" fmla="*/ 146023 w 500444"/>
                <a:gd name="connsiteY11" fmla="*/ 27 h 1272454"/>
                <a:gd name="connsiteX12" fmla="*/ 297760 w 500444"/>
                <a:gd name="connsiteY12" fmla="*/ 61293 h 1272454"/>
                <a:gd name="connsiteX13" fmla="*/ 333314 w 500444"/>
                <a:gd name="connsiteY13" fmla="*/ 97482 h 1272454"/>
                <a:gd name="connsiteX14" fmla="*/ 356804 w 500444"/>
                <a:gd name="connsiteY14" fmla="*/ 114624 h 1272454"/>
                <a:gd name="connsiteX15" fmla="*/ 477750 w 500444"/>
                <a:gd name="connsiteY15" fmla="*/ 404765 h 1272454"/>
                <a:gd name="connsiteX16" fmla="*/ 499970 w 500444"/>
                <a:gd name="connsiteY16" fmla="*/ 606023 h 1272454"/>
                <a:gd name="connsiteX17" fmla="*/ 475845 w 500444"/>
                <a:gd name="connsiteY17" fmla="*/ 878071 h 1272454"/>
                <a:gd name="connsiteX18" fmla="*/ 417118 w 500444"/>
                <a:gd name="connsiteY18" fmla="*/ 1056790 h 1272454"/>
                <a:gd name="connsiteX19" fmla="*/ 356487 w 500444"/>
                <a:gd name="connsiteY19" fmla="*/ 1158689 h 1272454"/>
                <a:gd name="connsiteX20" fmla="*/ 336171 w 500444"/>
                <a:gd name="connsiteY20" fmla="*/ 1175831 h 1272454"/>
                <a:gd name="connsiteX21" fmla="*/ 307601 w 500444"/>
                <a:gd name="connsiteY21" fmla="*/ 1202496 h 1272454"/>
                <a:gd name="connsiteX22" fmla="*/ 143166 w 500444"/>
                <a:gd name="connsiteY22" fmla="*/ 1272333 h 1272454"/>
                <a:gd name="connsiteX23" fmla="*/ 0 w 500444"/>
                <a:gd name="connsiteY23" fmla="*/ 1208210 h 12724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500444" h="1272454">
                  <a:moveTo>
                    <a:pt x="0" y="1208210"/>
                  </a:moveTo>
                  <a:cubicBezTo>
                    <a:pt x="18729" y="1186624"/>
                    <a:pt x="39045" y="1167260"/>
                    <a:pt x="55552" y="1143452"/>
                  </a:cubicBezTo>
                  <a:cubicBezTo>
                    <a:pt x="86344" y="1099328"/>
                    <a:pt x="110470" y="1052346"/>
                    <a:pt x="129516" y="1002190"/>
                  </a:cubicBezTo>
                  <a:cubicBezTo>
                    <a:pt x="157451" y="927592"/>
                    <a:pt x="175228" y="850771"/>
                    <a:pt x="184434" y="771728"/>
                  </a:cubicBezTo>
                  <a:cubicBezTo>
                    <a:pt x="190782" y="718080"/>
                    <a:pt x="194909" y="664433"/>
                    <a:pt x="193322" y="610785"/>
                  </a:cubicBezTo>
                  <a:cubicBezTo>
                    <a:pt x="190465" y="519362"/>
                    <a:pt x="179037" y="429208"/>
                    <a:pt x="153959" y="340642"/>
                  </a:cubicBezTo>
                  <a:cubicBezTo>
                    <a:pt x="133008" y="265726"/>
                    <a:pt x="103486" y="195254"/>
                    <a:pt x="59997" y="130496"/>
                  </a:cubicBezTo>
                  <a:cubicBezTo>
                    <a:pt x="43490" y="105735"/>
                    <a:pt x="22538" y="84784"/>
                    <a:pt x="3174" y="62563"/>
                  </a:cubicBezTo>
                  <a:cubicBezTo>
                    <a:pt x="0" y="51770"/>
                    <a:pt x="9523" y="48596"/>
                    <a:pt x="14920" y="42882"/>
                  </a:cubicBezTo>
                  <a:cubicBezTo>
                    <a:pt x="17459" y="41612"/>
                    <a:pt x="20316" y="40342"/>
                    <a:pt x="22856" y="38755"/>
                  </a:cubicBezTo>
                  <a:cubicBezTo>
                    <a:pt x="30792" y="34311"/>
                    <a:pt x="36188" y="23835"/>
                    <a:pt x="47934" y="27962"/>
                  </a:cubicBezTo>
                  <a:cubicBezTo>
                    <a:pt x="79043" y="12725"/>
                    <a:pt x="110787" y="662"/>
                    <a:pt x="146023" y="27"/>
                  </a:cubicBezTo>
                  <a:cubicBezTo>
                    <a:pt x="205067" y="-925"/>
                    <a:pt x="254588" y="23200"/>
                    <a:pt x="297760" y="61293"/>
                  </a:cubicBezTo>
                  <a:cubicBezTo>
                    <a:pt x="310458" y="72404"/>
                    <a:pt x="321568" y="85419"/>
                    <a:pt x="333314" y="97482"/>
                  </a:cubicBezTo>
                  <a:cubicBezTo>
                    <a:pt x="343789" y="99704"/>
                    <a:pt x="350773" y="106370"/>
                    <a:pt x="356804" y="114624"/>
                  </a:cubicBezTo>
                  <a:cubicBezTo>
                    <a:pt x="420610" y="201603"/>
                    <a:pt x="456164" y="300327"/>
                    <a:pt x="477750" y="404765"/>
                  </a:cubicBezTo>
                  <a:cubicBezTo>
                    <a:pt x="491400" y="471111"/>
                    <a:pt x="498066" y="538091"/>
                    <a:pt x="499970" y="606023"/>
                  </a:cubicBezTo>
                  <a:cubicBezTo>
                    <a:pt x="502510" y="697764"/>
                    <a:pt x="494891" y="788235"/>
                    <a:pt x="475845" y="878071"/>
                  </a:cubicBezTo>
                  <a:cubicBezTo>
                    <a:pt x="462830" y="939972"/>
                    <a:pt x="443466" y="999651"/>
                    <a:pt x="417118" y="1056790"/>
                  </a:cubicBezTo>
                  <a:cubicBezTo>
                    <a:pt x="400611" y="1092661"/>
                    <a:pt x="380930" y="1127262"/>
                    <a:pt x="356487" y="1158689"/>
                  </a:cubicBezTo>
                  <a:cubicBezTo>
                    <a:pt x="351090" y="1165673"/>
                    <a:pt x="345059" y="1172656"/>
                    <a:pt x="336171" y="1175831"/>
                  </a:cubicBezTo>
                  <a:cubicBezTo>
                    <a:pt x="324108" y="1182180"/>
                    <a:pt x="317124" y="1193608"/>
                    <a:pt x="307601" y="1202496"/>
                  </a:cubicBezTo>
                  <a:cubicBezTo>
                    <a:pt x="261254" y="1245986"/>
                    <a:pt x="208877" y="1274555"/>
                    <a:pt x="143166" y="1272333"/>
                  </a:cubicBezTo>
                  <a:cubicBezTo>
                    <a:pt x="86662" y="1270111"/>
                    <a:pt x="40633" y="1244716"/>
                    <a:pt x="0" y="1208210"/>
                  </a:cubicBezTo>
                  <a:close/>
                </a:path>
              </a:pathLst>
            </a:custGeom>
            <a:solidFill>
              <a:srgbClr val="C36000"/>
            </a:solidFill>
            <a:ln w="3173" cap="flat">
              <a:noFill/>
              <a:prstDash val="solid"/>
              <a:miter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0" name="Freeform: Shape 34">
              <a:extLst>
                <a:ext uri="{FF2B5EF4-FFF2-40B4-BE49-F238E27FC236}">
                  <a16:creationId xmlns:a16="http://schemas.microsoft.com/office/drawing/2014/main" id="{B4AB05C1-6846-4A86-9E62-CD879534805C}"/>
                </a:ext>
              </a:extLst>
            </p:cNvPr>
            <p:cNvSpPr/>
            <p:nvPr/>
          </p:nvSpPr>
          <p:spPr>
            <a:xfrm>
              <a:off x="3875995" y="1058426"/>
              <a:ext cx="576231" cy="1459137"/>
            </a:xfrm>
            <a:custGeom>
              <a:avLst/>
              <a:gdLst>
                <a:gd name="connsiteX0" fmla="*/ 496303 w 502334"/>
                <a:gd name="connsiteY0" fmla="*/ 60316 h 1272014"/>
                <a:gd name="connsiteX1" fmla="*/ 376627 w 502334"/>
                <a:gd name="connsiteY1" fmla="*/ 243480 h 1272014"/>
                <a:gd name="connsiteX2" fmla="*/ 318853 w 502334"/>
                <a:gd name="connsiteY2" fmla="*/ 452039 h 1272014"/>
                <a:gd name="connsiteX3" fmla="*/ 306790 w 502334"/>
                <a:gd name="connsiteY3" fmla="*/ 696787 h 1272014"/>
                <a:gd name="connsiteX4" fmla="*/ 395991 w 502334"/>
                <a:gd name="connsiteY4" fmla="*/ 1065336 h 1272014"/>
                <a:gd name="connsiteX5" fmla="*/ 488049 w 502334"/>
                <a:gd name="connsiteY5" fmla="*/ 1195170 h 1272014"/>
                <a:gd name="connsiteX6" fmla="*/ 502334 w 502334"/>
                <a:gd name="connsiteY6" fmla="*/ 1208502 h 1272014"/>
                <a:gd name="connsiteX7" fmla="*/ 491859 w 502334"/>
                <a:gd name="connsiteY7" fmla="*/ 1215169 h 1272014"/>
                <a:gd name="connsiteX8" fmla="*/ 199178 w 502334"/>
                <a:gd name="connsiteY8" fmla="*/ 1207550 h 1272014"/>
                <a:gd name="connsiteX9" fmla="*/ 166164 w 502334"/>
                <a:gd name="connsiteY9" fmla="*/ 1173584 h 1272014"/>
                <a:gd name="connsiteX10" fmla="*/ 143943 w 502334"/>
                <a:gd name="connsiteY10" fmla="*/ 1158029 h 1272014"/>
                <a:gd name="connsiteX11" fmla="*/ 46488 w 502334"/>
                <a:gd name="connsiteY11" fmla="*/ 959946 h 1272014"/>
                <a:gd name="connsiteX12" fmla="*/ 4903 w 502334"/>
                <a:gd name="connsiteY12" fmla="*/ 753926 h 1272014"/>
                <a:gd name="connsiteX13" fmla="*/ 2999 w 502334"/>
                <a:gd name="connsiteY13" fmla="*/ 549811 h 1272014"/>
                <a:gd name="connsiteX14" fmla="*/ 22998 w 502334"/>
                <a:gd name="connsiteY14" fmla="*/ 402518 h 1272014"/>
                <a:gd name="connsiteX15" fmla="*/ 117595 w 502334"/>
                <a:gd name="connsiteY15" fmla="*/ 153327 h 1272014"/>
                <a:gd name="connsiteX16" fmla="*/ 149657 w 502334"/>
                <a:gd name="connsiteY16" fmla="*/ 107932 h 1272014"/>
                <a:gd name="connsiteX17" fmla="*/ 163624 w 502334"/>
                <a:gd name="connsiteY17" fmla="*/ 98409 h 1272014"/>
                <a:gd name="connsiteX18" fmla="*/ 182988 w 502334"/>
                <a:gd name="connsiteY18" fmla="*/ 79998 h 1272014"/>
                <a:gd name="connsiteX19" fmla="*/ 352819 w 502334"/>
                <a:gd name="connsiteY19" fmla="*/ 2 h 1272014"/>
                <a:gd name="connsiteX20" fmla="*/ 468685 w 502334"/>
                <a:gd name="connsiteY20" fmla="*/ 38095 h 1272014"/>
                <a:gd name="connsiteX21" fmla="*/ 491859 w 502334"/>
                <a:gd name="connsiteY21" fmla="*/ 49206 h 1272014"/>
                <a:gd name="connsiteX22" fmla="*/ 496620 w 502334"/>
                <a:gd name="connsiteY22" fmla="*/ 53967 h 1272014"/>
                <a:gd name="connsiteX23" fmla="*/ 496303 w 502334"/>
                <a:gd name="connsiteY23" fmla="*/ 60316 h 12720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502334" h="1272014">
                  <a:moveTo>
                    <a:pt x="496303" y="60316"/>
                  </a:moveTo>
                  <a:cubicBezTo>
                    <a:pt x="444560" y="113646"/>
                    <a:pt x="404562" y="174913"/>
                    <a:pt x="376627" y="243480"/>
                  </a:cubicBezTo>
                  <a:cubicBezTo>
                    <a:pt x="349010" y="310778"/>
                    <a:pt x="330598" y="380615"/>
                    <a:pt x="318853" y="452039"/>
                  </a:cubicBezTo>
                  <a:cubicBezTo>
                    <a:pt x="305521" y="533304"/>
                    <a:pt x="302346" y="615204"/>
                    <a:pt x="306790" y="696787"/>
                  </a:cubicBezTo>
                  <a:cubicBezTo>
                    <a:pt x="313457" y="824716"/>
                    <a:pt x="338852" y="949153"/>
                    <a:pt x="395991" y="1065336"/>
                  </a:cubicBezTo>
                  <a:cubicBezTo>
                    <a:pt x="419482" y="1113270"/>
                    <a:pt x="448687" y="1158029"/>
                    <a:pt x="488049" y="1195170"/>
                  </a:cubicBezTo>
                  <a:cubicBezTo>
                    <a:pt x="492811" y="1199614"/>
                    <a:pt x="499477" y="1201836"/>
                    <a:pt x="502334" y="1208502"/>
                  </a:cubicBezTo>
                  <a:cubicBezTo>
                    <a:pt x="497890" y="1209137"/>
                    <a:pt x="495033" y="1212629"/>
                    <a:pt x="491859" y="1215169"/>
                  </a:cubicBezTo>
                  <a:cubicBezTo>
                    <a:pt x="396626" y="1293577"/>
                    <a:pt x="289966" y="1290720"/>
                    <a:pt x="199178" y="1207550"/>
                  </a:cubicBezTo>
                  <a:cubicBezTo>
                    <a:pt x="187432" y="1196757"/>
                    <a:pt x="177274" y="1185012"/>
                    <a:pt x="166164" y="1173584"/>
                  </a:cubicBezTo>
                  <a:cubicBezTo>
                    <a:pt x="155371" y="1173266"/>
                    <a:pt x="149657" y="1165648"/>
                    <a:pt x="143943" y="1158029"/>
                  </a:cubicBezTo>
                  <a:cubicBezTo>
                    <a:pt x="99183" y="1098033"/>
                    <a:pt x="69027" y="1030735"/>
                    <a:pt x="46488" y="959946"/>
                  </a:cubicBezTo>
                  <a:cubicBezTo>
                    <a:pt x="25220" y="892648"/>
                    <a:pt x="11252" y="823763"/>
                    <a:pt x="4903" y="753926"/>
                  </a:cubicBezTo>
                  <a:cubicBezTo>
                    <a:pt x="-1445" y="685994"/>
                    <a:pt x="-1128" y="618061"/>
                    <a:pt x="2999" y="549811"/>
                  </a:cubicBezTo>
                  <a:cubicBezTo>
                    <a:pt x="5856" y="499973"/>
                    <a:pt x="13157" y="451087"/>
                    <a:pt x="22998" y="402518"/>
                  </a:cubicBezTo>
                  <a:cubicBezTo>
                    <a:pt x="41092" y="314587"/>
                    <a:pt x="70614" y="230465"/>
                    <a:pt x="117595" y="153327"/>
                  </a:cubicBezTo>
                  <a:cubicBezTo>
                    <a:pt x="127118" y="137454"/>
                    <a:pt x="138546" y="122852"/>
                    <a:pt x="149657" y="107932"/>
                  </a:cubicBezTo>
                  <a:cubicBezTo>
                    <a:pt x="153466" y="102853"/>
                    <a:pt x="158228" y="100314"/>
                    <a:pt x="163624" y="98409"/>
                  </a:cubicBezTo>
                  <a:cubicBezTo>
                    <a:pt x="172195" y="94600"/>
                    <a:pt x="176639" y="86346"/>
                    <a:pt x="182988" y="79998"/>
                  </a:cubicBezTo>
                  <a:cubicBezTo>
                    <a:pt x="229969" y="32699"/>
                    <a:pt x="283617" y="-315"/>
                    <a:pt x="352819" y="2"/>
                  </a:cubicBezTo>
                  <a:cubicBezTo>
                    <a:pt x="395356" y="2"/>
                    <a:pt x="433132" y="15874"/>
                    <a:pt x="468685" y="38095"/>
                  </a:cubicBezTo>
                  <a:cubicBezTo>
                    <a:pt x="480113" y="33969"/>
                    <a:pt x="483923" y="46031"/>
                    <a:pt x="491859" y="49206"/>
                  </a:cubicBezTo>
                  <a:cubicBezTo>
                    <a:pt x="493763" y="50475"/>
                    <a:pt x="495351" y="52063"/>
                    <a:pt x="496620" y="53967"/>
                  </a:cubicBezTo>
                  <a:cubicBezTo>
                    <a:pt x="496938" y="55872"/>
                    <a:pt x="496620" y="58094"/>
                    <a:pt x="496303" y="60316"/>
                  </a:cubicBezTo>
                  <a:close/>
                </a:path>
              </a:pathLst>
            </a:custGeom>
            <a:solidFill>
              <a:srgbClr val="C36000"/>
            </a:solidFill>
            <a:ln w="3173" cap="flat">
              <a:noFill/>
              <a:prstDash val="solid"/>
              <a:miter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44" name="그룹 443">
            <a:extLst>
              <a:ext uri="{FF2B5EF4-FFF2-40B4-BE49-F238E27FC236}">
                <a16:creationId xmlns:a16="http://schemas.microsoft.com/office/drawing/2014/main" id="{1AC2C39D-64CF-4E81-9529-601F1DFEFE47}"/>
              </a:ext>
            </a:extLst>
          </p:cNvPr>
          <p:cNvGrpSpPr/>
          <p:nvPr/>
        </p:nvGrpSpPr>
        <p:grpSpPr>
          <a:xfrm>
            <a:off x="427355" y="1088024"/>
            <a:ext cx="3489542" cy="1419305"/>
            <a:chOff x="5252522" y="2789707"/>
            <a:chExt cx="1933705" cy="786498"/>
          </a:xfrm>
        </p:grpSpPr>
        <p:grpSp>
          <p:nvGrpSpPr>
            <p:cNvPr id="230" name="그룹 229">
              <a:extLst>
                <a:ext uri="{FF2B5EF4-FFF2-40B4-BE49-F238E27FC236}">
                  <a16:creationId xmlns:a16="http://schemas.microsoft.com/office/drawing/2014/main" id="{492F4526-17B8-4A8D-A441-BA76D52D5432}"/>
                </a:ext>
              </a:extLst>
            </p:cNvPr>
            <p:cNvGrpSpPr/>
            <p:nvPr/>
          </p:nvGrpSpPr>
          <p:grpSpPr>
            <a:xfrm>
              <a:off x="5828685" y="2789707"/>
              <a:ext cx="652147" cy="363549"/>
              <a:chOff x="5346432" y="2817354"/>
              <a:chExt cx="652147" cy="363549"/>
            </a:xfrm>
          </p:grpSpPr>
          <p:sp>
            <p:nvSpPr>
              <p:cNvPr id="231" name="Freeform: Shape 484">
                <a:extLst>
                  <a:ext uri="{FF2B5EF4-FFF2-40B4-BE49-F238E27FC236}">
                    <a16:creationId xmlns:a16="http://schemas.microsoft.com/office/drawing/2014/main" id="{B14D602A-3EFD-48BF-8F52-410FAE9C3F12}"/>
                  </a:ext>
                </a:extLst>
              </p:cNvPr>
              <p:cNvSpPr/>
              <p:nvPr/>
            </p:nvSpPr>
            <p:spPr>
              <a:xfrm>
                <a:off x="5346432" y="2817354"/>
                <a:ext cx="188114" cy="270923"/>
              </a:xfrm>
              <a:custGeom>
                <a:avLst/>
                <a:gdLst>
                  <a:gd name="connsiteX0" fmla="*/ 72682 w 414388"/>
                  <a:gd name="connsiteY0" fmla="*/ 197513 h 596805"/>
                  <a:gd name="connsiteX1" fmla="*/ 130774 w 414388"/>
                  <a:gd name="connsiteY1" fmla="*/ 141643 h 596805"/>
                  <a:gd name="connsiteX2" fmla="*/ 131726 w 414388"/>
                  <a:gd name="connsiteY2" fmla="*/ 134342 h 596805"/>
                  <a:gd name="connsiteX3" fmla="*/ 99347 w 414388"/>
                  <a:gd name="connsiteY3" fmla="*/ 122279 h 596805"/>
                  <a:gd name="connsiteX4" fmla="*/ 89824 w 414388"/>
                  <a:gd name="connsiteY4" fmla="*/ 134659 h 596805"/>
                  <a:gd name="connsiteX5" fmla="*/ 81253 w 414388"/>
                  <a:gd name="connsiteY5" fmla="*/ 147992 h 596805"/>
                  <a:gd name="connsiteX6" fmla="*/ 52683 w 414388"/>
                  <a:gd name="connsiteY6" fmla="*/ 156563 h 596805"/>
                  <a:gd name="connsiteX7" fmla="*/ 41573 w 414388"/>
                  <a:gd name="connsiteY7" fmla="*/ 134024 h 596805"/>
                  <a:gd name="connsiteX8" fmla="*/ 94585 w 414388"/>
                  <a:gd name="connsiteY8" fmla="*/ 55299 h 596805"/>
                  <a:gd name="connsiteX9" fmla="*/ 142519 w 414388"/>
                  <a:gd name="connsiteY9" fmla="*/ 74345 h 596805"/>
                  <a:gd name="connsiteX10" fmla="*/ 148868 w 414388"/>
                  <a:gd name="connsiteY10" fmla="*/ 92122 h 596805"/>
                  <a:gd name="connsiteX11" fmla="*/ 146963 w 414388"/>
                  <a:gd name="connsiteY11" fmla="*/ 293697 h 596805"/>
                  <a:gd name="connsiteX12" fmla="*/ 138710 w 414388"/>
                  <a:gd name="connsiteY12" fmla="*/ 301316 h 596805"/>
                  <a:gd name="connsiteX13" fmla="*/ 126647 w 414388"/>
                  <a:gd name="connsiteY13" fmla="*/ 318775 h 596805"/>
                  <a:gd name="connsiteX14" fmla="*/ 118711 w 414388"/>
                  <a:gd name="connsiteY14" fmla="*/ 408294 h 596805"/>
                  <a:gd name="connsiteX15" fmla="*/ 90776 w 414388"/>
                  <a:gd name="connsiteY15" fmla="*/ 507336 h 596805"/>
                  <a:gd name="connsiteX16" fmla="*/ 102839 w 414388"/>
                  <a:gd name="connsiteY16" fmla="*/ 526700 h 596805"/>
                  <a:gd name="connsiteX17" fmla="*/ 110458 w 414388"/>
                  <a:gd name="connsiteY17" fmla="*/ 528604 h 596805"/>
                  <a:gd name="connsiteX18" fmla="*/ 132361 w 414388"/>
                  <a:gd name="connsiteY18" fmla="*/ 514954 h 596805"/>
                  <a:gd name="connsiteX19" fmla="*/ 173946 w 414388"/>
                  <a:gd name="connsiteY19" fmla="*/ 352107 h 596805"/>
                  <a:gd name="connsiteX20" fmla="*/ 188231 w 414388"/>
                  <a:gd name="connsiteY20" fmla="*/ 338457 h 596805"/>
                  <a:gd name="connsiteX21" fmla="*/ 259338 w 414388"/>
                  <a:gd name="connsiteY21" fmla="*/ 331473 h 596805"/>
                  <a:gd name="connsiteX22" fmla="*/ 274575 w 414388"/>
                  <a:gd name="connsiteY22" fmla="*/ 343218 h 596805"/>
                  <a:gd name="connsiteX23" fmla="*/ 367585 w 414388"/>
                  <a:gd name="connsiteY23" fmla="*/ 577490 h 596805"/>
                  <a:gd name="connsiteX24" fmla="*/ 406630 w 414388"/>
                  <a:gd name="connsiteY24" fmla="*/ 586061 h 596805"/>
                  <a:gd name="connsiteX25" fmla="*/ 410122 w 414388"/>
                  <a:gd name="connsiteY25" fmla="*/ 566380 h 596805"/>
                  <a:gd name="connsiteX26" fmla="*/ 317112 w 414388"/>
                  <a:gd name="connsiteY26" fmla="*/ 345758 h 596805"/>
                  <a:gd name="connsiteX27" fmla="*/ 334571 w 414388"/>
                  <a:gd name="connsiteY27" fmla="*/ 316871 h 596805"/>
                  <a:gd name="connsiteX28" fmla="*/ 353618 w 414388"/>
                  <a:gd name="connsiteY28" fmla="*/ 286079 h 596805"/>
                  <a:gd name="connsiteX29" fmla="*/ 335206 w 414388"/>
                  <a:gd name="connsiteY29" fmla="*/ 275603 h 596805"/>
                  <a:gd name="connsiteX30" fmla="*/ 318382 w 414388"/>
                  <a:gd name="connsiteY30" fmla="*/ 280365 h 596805"/>
                  <a:gd name="connsiteX31" fmla="*/ 304732 w 414388"/>
                  <a:gd name="connsiteY31" fmla="*/ 270524 h 596805"/>
                  <a:gd name="connsiteX32" fmla="*/ 333936 w 414388"/>
                  <a:gd name="connsiteY32" fmla="*/ 68314 h 596805"/>
                  <a:gd name="connsiteX33" fmla="*/ 342825 w 414388"/>
                  <a:gd name="connsiteY33" fmla="*/ 49902 h 596805"/>
                  <a:gd name="connsiteX34" fmla="*/ 354253 w 414388"/>
                  <a:gd name="connsiteY34" fmla="*/ 42919 h 596805"/>
                  <a:gd name="connsiteX35" fmla="*/ 359967 w 414388"/>
                  <a:gd name="connsiteY35" fmla="*/ 54346 h 596805"/>
                  <a:gd name="connsiteX36" fmla="*/ 352348 w 414388"/>
                  <a:gd name="connsiteY36" fmla="*/ 89582 h 596805"/>
                  <a:gd name="connsiteX37" fmla="*/ 361871 w 414388"/>
                  <a:gd name="connsiteY37" fmla="*/ 127041 h 596805"/>
                  <a:gd name="connsiteX38" fmla="*/ 365681 w 414388"/>
                  <a:gd name="connsiteY38" fmla="*/ 129898 h 596805"/>
                  <a:gd name="connsiteX39" fmla="*/ 376156 w 414388"/>
                  <a:gd name="connsiteY39" fmla="*/ 128628 h 596805"/>
                  <a:gd name="connsiteX40" fmla="*/ 390441 w 414388"/>
                  <a:gd name="connsiteY40" fmla="*/ 21333 h 596805"/>
                  <a:gd name="connsiteX41" fmla="*/ 348221 w 414388"/>
                  <a:gd name="connsiteY41" fmla="*/ 699 h 596805"/>
                  <a:gd name="connsiteX42" fmla="*/ 313303 w 414388"/>
                  <a:gd name="connsiteY42" fmla="*/ 17841 h 596805"/>
                  <a:gd name="connsiteX43" fmla="*/ 279654 w 414388"/>
                  <a:gd name="connsiteY43" fmla="*/ 78155 h 596805"/>
                  <a:gd name="connsiteX44" fmla="*/ 264417 w 414388"/>
                  <a:gd name="connsiteY44" fmla="*/ 219416 h 596805"/>
                  <a:gd name="connsiteX45" fmla="*/ 264734 w 414388"/>
                  <a:gd name="connsiteY45" fmla="*/ 276556 h 596805"/>
                  <a:gd name="connsiteX46" fmla="*/ 253624 w 414388"/>
                  <a:gd name="connsiteY46" fmla="*/ 291158 h 596805"/>
                  <a:gd name="connsiteX47" fmla="*/ 199976 w 414388"/>
                  <a:gd name="connsiteY47" fmla="*/ 296872 h 596805"/>
                  <a:gd name="connsiteX48" fmla="*/ 188548 w 414388"/>
                  <a:gd name="connsiteY48" fmla="*/ 284492 h 596805"/>
                  <a:gd name="connsiteX49" fmla="*/ 197437 w 414388"/>
                  <a:gd name="connsiteY49" fmla="*/ 129898 h 596805"/>
                  <a:gd name="connsiteX50" fmla="*/ 171089 w 414388"/>
                  <a:gd name="connsiteY50" fmla="*/ 38157 h 596805"/>
                  <a:gd name="connsiteX51" fmla="*/ 113315 w 414388"/>
                  <a:gd name="connsiteY51" fmla="*/ 9270 h 596805"/>
                  <a:gd name="connsiteX52" fmla="*/ 1258 w 414388"/>
                  <a:gd name="connsiteY52" fmla="*/ 152118 h 596805"/>
                  <a:gd name="connsiteX53" fmla="*/ 72682 w 414388"/>
                  <a:gd name="connsiteY53" fmla="*/ 197513 h 5968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</a:cxnLst>
                <a:rect l="l" t="t" r="r" b="b"/>
                <a:pathLst>
                  <a:path w="414388" h="596805">
                    <a:moveTo>
                      <a:pt x="72682" y="197513"/>
                    </a:moveTo>
                    <a:cubicBezTo>
                      <a:pt x="100617" y="187989"/>
                      <a:pt x="117124" y="166086"/>
                      <a:pt x="130774" y="141643"/>
                    </a:cubicBezTo>
                    <a:cubicBezTo>
                      <a:pt x="132044" y="139421"/>
                      <a:pt x="133948" y="135612"/>
                      <a:pt x="131726" y="134342"/>
                    </a:cubicBezTo>
                    <a:cubicBezTo>
                      <a:pt x="121251" y="129580"/>
                      <a:pt x="110458" y="124501"/>
                      <a:pt x="99347" y="122279"/>
                    </a:cubicBezTo>
                    <a:cubicBezTo>
                      <a:pt x="92046" y="120692"/>
                      <a:pt x="92998" y="130532"/>
                      <a:pt x="89824" y="134659"/>
                    </a:cubicBezTo>
                    <a:cubicBezTo>
                      <a:pt x="86649" y="138786"/>
                      <a:pt x="84427" y="143865"/>
                      <a:pt x="81253" y="147992"/>
                    </a:cubicBezTo>
                    <a:cubicBezTo>
                      <a:pt x="73952" y="157198"/>
                      <a:pt x="63794" y="160372"/>
                      <a:pt x="52683" y="156563"/>
                    </a:cubicBezTo>
                    <a:cubicBezTo>
                      <a:pt x="42525" y="153071"/>
                      <a:pt x="41890" y="143230"/>
                      <a:pt x="41573" y="134024"/>
                    </a:cubicBezTo>
                    <a:cubicBezTo>
                      <a:pt x="41255" y="103550"/>
                      <a:pt x="66651" y="66092"/>
                      <a:pt x="94585" y="55299"/>
                    </a:cubicBezTo>
                    <a:cubicBezTo>
                      <a:pt x="117441" y="46410"/>
                      <a:pt x="132361" y="52442"/>
                      <a:pt x="142519" y="74345"/>
                    </a:cubicBezTo>
                    <a:cubicBezTo>
                      <a:pt x="145059" y="80059"/>
                      <a:pt x="147598" y="86091"/>
                      <a:pt x="148868" y="92122"/>
                    </a:cubicBezTo>
                    <a:cubicBezTo>
                      <a:pt x="163153" y="159420"/>
                      <a:pt x="158391" y="226717"/>
                      <a:pt x="146963" y="293697"/>
                    </a:cubicBezTo>
                    <a:cubicBezTo>
                      <a:pt x="146011" y="298777"/>
                      <a:pt x="143789" y="301633"/>
                      <a:pt x="138710" y="301316"/>
                    </a:cubicBezTo>
                    <a:cubicBezTo>
                      <a:pt x="125377" y="300999"/>
                      <a:pt x="123790" y="309252"/>
                      <a:pt x="126647" y="318775"/>
                    </a:cubicBezTo>
                    <a:cubicBezTo>
                      <a:pt x="136488" y="349885"/>
                      <a:pt x="127282" y="379089"/>
                      <a:pt x="118711" y="408294"/>
                    </a:cubicBezTo>
                    <a:cubicBezTo>
                      <a:pt x="109188" y="441308"/>
                      <a:pt x="100934" y="474639"/>
                      <a:pt x="90776" y="507336"/>
                    </a:cubicBezTo>
                    <a:cubicBezTo>
                      <a:pt x="86649" y="520351"/>
                      <a:pt x="89506" y="525747"/>
                      <a:pt x="102839" y="526700"/>
                    </a:cubicBezTo>
                    <a:cubicBezTo>
                      <a:pt x="105379" y="526700"/>
                      <a:pt x="108235" y="527652"/>
                      <a:pt x="110458" y="528604"/>
                    </a:cubicBezTo>
                    <a:cubicBezTo>
                      <a:pt x="124425" y="534318"/>
                      <a:pt x="129187" y="528604"/>
                      <a:pt x="132361" y="514954"/>
                    </a:cubicBezTo>
                    <a:cubicBezTo>
                      <a:pt x="145694" y="460672"/>
                      <a:pt x="160296" y="406389"/>
                      <a:pt x="173946" y="352107"/>
                    </a:cubicBezTo>
                    <a:cubicBezTo>
                      <a:pt x="175851" y="343853"/>
                      <a:pt x="178707" y="339092"/>
                      <a:pt x="188231" y="338457"/>
                    </a:cubicBezTo>
                    <a:cubicBezTo>
                      <a:pt x="212039" y="336870"/>
                      <a:pt x="235530" y="334647"/>
                      <a:pt x="259338" y="331473"/>
                    </a:cubicBezTo>
                    <a:cubicBezTo>
                      <a:pt x="269178" y="330203"/>
                      <a:pt x="272670" y="332743"/>
                      <a:pt x="274575" y="343218"/>
                    </a:cubicBezTo>
                    <a:cubicBezTo>
                      <a:pt x="289812" y="427340"/>
                      <a:pt x="322191" y="505114"/>
                      <a:pt x="367585" y="577490"/>
                    </a:cubicBezTo>
                    <a:cubicBezTo>
                      <a:pt x="382822" y="601933"/>
                      <a:pt x="382822" y="601298"/>
                      <a:pt x="406630" y="586061"/>
                    </a:cubicBezTo>
                    <a:cubicBezTo>
                      <a:pt x="416471" y="580030"/>
                      <a:pt x="416154" y="575268"/>
                      <a:pt x="410122" y="566380"/>
                    </a:cubicBezTo>
                    <a:cubicBezTo>
                      <a:pt x="364728" y="498765"/>
                      <a:pt x="333302" y="425436"/>
                      <a:pt x="317112" y="345758"/>
                    </a:cubicBezTo>
                    <a:cubicBezTo>
                      <a:pt x="312350" y="322267"/>
                      <a:pt x="312033" y="322267"/>
                      <a:pt x="334571" y="316871"/>
                    </a:cubicBezTo>
                    <a:cubicBezTo>
                      <a:pt x="360284" y="310839"/>
                      <a:pt x="359332" y="310839"/>
                      <a:pt x="353618" y="286079"/>
                    </a:cubicBezTo>
                    <a:cubicBezTo>
                      <a:pt x="350761" y="274016"/>
                      <a:pt x="345999" y="271477"/>
                      <a:pt x="335206" y="275603"/>
                    </a:cubicBezTo>
                    <a:cubicBezTo>
                      <a:pt x="329810" y="277825"/>
                      <a:pt x="323778" y="278460"/>
                      <a:pt x="318382" y="280365"/>
                    </a:cubicBezTo>
                    <a:cubicBezTo>
                      <a:pt x="308858" y="283539"/>
                      <a:pt x="306002" y="281000"/>
                      <a:pt x="304732" y="270524"/>
                    </a:cubicBezTo>
                    <a:cubicBezTo>
                      <a:pt x="298066" y="200687"/>
                      <a:pt x="309176" y="133707"/>
                      <a:pt x="333936" y="68314"/>
                    </a:cubicBezTo>
                    <a:cubicBezTo>
                      <a:pt x="336476" y="61965"/>
                      <a:pt x="339650" y="55616"/>
                      <a:pt x="342825" y="49902"/>
                    </a:cubicBezTo>
                    <a:cubicBezTo>
                      <a:pt x="345047" y="45458"/>
                      <a:pt x="348539" y="41966"/>
                      <a:pt x="354253" y="42919"/>
                    </a:cubicBezTo>
                    <a:cubicBezTo>
                      <a:pt x="360919" y="44188"/>
                      <a:pt x="359649" y="49585"/>
                      <a:pt x="359967" y="54346"/>
                    </a:cubicBezTo>
                    <a:cubicBezTo>
                      <a:pt x="360919" y="66727"/>
                      <a:pt x="358379" y="78472"/>
                      <a:pt x="352348" y="89582"/>
                    </a:cubicBezTo>
                    <a:cubicBezTo>
                      <a:pt x="340285" y="112121"/>
                      <a:pt x="340285" y="112121"/>
                      <a:pt x="361871" y="127041"/>
                    </a:cubicBezTo>
                    <a:cubicBezTo>
                      <a:pt x="363141" y="127993"/>
                      <a:pt x="364411" y="128628"/>
                      <a:pt x="365681" y="129898"/>
                    </a:cubicBezTo>
                    <a:cubicBezTo>
                      <a:pt x="369807" y="133389"/>
                      <a:pt x="372664" y="132755"/>
                      <a:pt x="376156" y="128628"/>
                    </a:cubicBezTo>
                    <a:cubicBezTo>
                      <a:pt x="399647" y="104185"/>
                      <a:pt x="406948" y="50537"/>
                      <a:pt x="390441" y="21333"/>
                    </a:cubicBezTo>
                    <a:cubicBezTo>
                      <a:pt x="380283" y="3556"/>
                      <a:pt x="368537" y="-2158"/>
                      <a:pt x="348221" y="699"/>
                    </a:cubicBezTo>
                    <a:cubicBezTo>
                      <a:pt x="334571" y="2603"/>
                      <a:pt x="323143" y="8317"/>
                      <a:pt x="313303" y="17841"/>
                    </a:cubicBezTo>
                    <a:cubicBezTo>
                      <a:pt x="296161" y="34665"/>
                      <a:pt x="286320" y="55616"/>
                      <a:pt x="279654" y="78155"/>
                    </a:cubicBezTo>
                    <a:cubicBezTo>
                      <a:pt x="266321" y="124184"/>
                      <a:pt x="262195" y="171482"/>
                      <a:pt x="264417" y="219416"/>
                    </a:cubicBezTo>
                    <a:cubicBezTo>
                      <a:pt x="264417" y="238463"/>
                      <a:pt x="264099" y="257509"/>
                      <a:pt x="264734" y="276556"/>
                    </a:cubicBezTo>
                    <a:cubicBezTo>
                      <a:pt x="265052" y="285127"/>
                      <a:pt x="263782" y="290523"/>
                      <a:pt x="253624" y="291158"/>
                    </a:cubicBezTo>
                    <a:cubicBezTo>
                      <a:pt x="235847" y="292428"/>
                      <a:pt x="217753" y="294967"/>
                      <a:pt x="199976" y="296872"/>
                    </a:cubicBezTo>
                    <a:cubicBezTo>
                      <a:pt x="190135" y="298142"/>
                      <a:pt x="186644" y="294332"/>
                      <a:pt x="188548" y="284492"/>
                    </a:cubicBezTo>
                    <a:cubicBezTo>
                      <a:pt x="198706" y="233384"/>
                      <a:pt x="201246" y="181958"/>
                      <a:pt x="197437" y="129898"/>
                    </a:cubicBezTo>
                    <a:cubicBezTo>
                      <a:pt x="194897" y="97519"/>
                      <a:pt x="189501" y="65774"/>
                      <a:pt x="171089" y="38157"/>
                    </a:cubicBezTo>
                    <a:cubicBezTo>
                      <a:pt x="157439" y="17206"/>
                      <a:pt x="138075" y="7365"/>
                      <a:pt x="113315" y="9270"/>
                    </a:cubicBezTo>
                    <a:cubicBezTo>
                      <a:pt x="47287" y="14349"/>
                      <a:pt x="-9218" y="86091"/>
                      <a:pt x="1258" y="152118"/>
                    </a:cubicBezTo>
                    <a:cubicBezTo>
                      <a:pt x="7607" y="191164"/>
                      <a:pt x="36494" y="209893"/>
                      <a:pt x="72682" y="197513"/>
                    </a:cubicBezTo>
                    <a:close/>
                  </a:path>
                </a:pathLst>
              </a:custGeom>
              <a:solidFill>
                <a:srgbClr val="C35A00"/>
              </a:solidFill>
              <a:ln w="317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32" name="Freeform: Shape 490">
                <a:extLst>
                  <a:ext uri="{FF2B5EF4-FFF2-40B4-BE49-F238E27FC236}">
                    <a16:creationId xmlns:a16="http://schemas.microsoft.com/office/drawing/2014/main" id="{81975D9C-A6C2-4732-A3F4-571EF258893C}"/>
                  </a:ext>
                </a:extLst>
              </p:cNvPr>
              <p:cNvSpPr/>
              <p:nvPr/>
            </p:nvSpPr>
            <p:spPr>
              <a:xfrm>
                <a:off x="5893570" y="2947030"/>
                <a:ext cx="105009" cy="232200"/>
              </a:xfrm>
              <a:custGeom>
                <a:avLst/>
                <a:gdLst>
                  <a:gd name="connsiteX0" fmla="*/ 36234 w 231319"/>
                  <a:gd name="connsiteY0" fmla="*/ 93431 h 511503"/>
                  <a:gd name="connsiteX1" fmla="*/ 42900 w 231319"/>
                  <a:gd name="connsiteY1" fmla="*/ 79146 h 511503"/>
                  <a:gd name="connsiteX2" fmla="*/ 47027 w 231319"/>
                  <a:gd name="connsiteY2" fmla="*/ 48672 h 511503"/>
                  <a:gd name="connsiteX3" fmla="*/ 60042 w 231319"/>
                  <a:gd name="connsiteY3" fmla="*/ 41688 h 511503"/>
                  <a:gd name="connsiteX4" fmla="*/ 71470 w 231319"/>
                  <a:gd name="connsiteY4" fmla="*/ 51529 h 511503"/>
                  <a:gd name="connsiteX5" fmla="*/ 74645 w 231319"/>
                  <a:gd name="connsiteY5" fmla="*/ 70258 h 511503"/>
                  <a:gd name="connsiteX6" fmla="*/ 66074 w 231319"/>
                  <a:gd name="connsiteY6" fmla="*/ 126445 h 511503"/>
                  <a:gd name="connsiteX7" fmla="*/ 55915 w 231319"/>
                  <a:gd name="connsiteY7" fmla="*/ 220408 h 511503"/>
                  <a:gd name="connsiteX8" fmla="*/ 158449 w 231319"/>
                  <a:gd name="connsiteY8" fmla="*/ 287705 h 511503"/>
                  <a:gd name="connsiteX9" fmla="*/ 172734 w 231319"/>
                  <a:gd name="connsiteY9" fmla="*/ 295006 h 511503"/>
                  <a:gd name="connsiteX10" fmla="*/ 179083 w 231319"/>
                  <a:gd name="connsiteY10" fmla="*/ 433411 h 511503"/>
                  <a:gd name="connsiteX11" fmla="*/ 149243 w 231319"/>
                  <a:gd name="connsiteY11" fmla="*/ 464838 h 511503"/>
                  <a:gd name="connsiteX12" fmla="*/ 99722 w 231319"/>
                  <a:gd name="connsiteY12" fmla="*/ 460076 h 511503"/>
                  <a:gd name="connsiteX13" fmla="*/ 87025 w 231319"/>
                  <a:gd name="connsiteY13" fmla="*/ 415317 h 511503"/>
                  <a:gd name="connsiteX14" fmla="*/ 107658 w 231319"/>
                  <a:gd name="connsiteY14" fmla="*/ 408968 h 511503"/>
                  <a:gd name="connsiteX15" fmla="*/ 136863 w 231319"/>
                  <a:gd name="connsiteY15" fmla="*/ 404841 h 511503"/>
                  <a:gd name="connsiteX16" fmla="*/ 139403 w 231319"/>
                  <a:gd name="connsiteY16" fmla="*/ 388969 h 511503"/>
                  <a:gd name="connsiteX17" fmla="*/ 65439 w 231319"/>
                  <a:gd name="connsiteY17" fmla="*/ 375002 h 511503"/>
                  <a:gd name="connsiteX18" fmla="*/ 44488 w 231319"/>
                  <a:gd name="connsiteY18" fmla="*/ 418174 h 511503"/>
                  <a:gd name="connsiteX19" fmla="*/ 123848 w 231319"/>
                  <a:gd name="connsiteY19" fmla="*/ 511501 h 511503"/>
                  <a:gd name="connsiteX20" fmla="*/ 224477 w 231319"/>
                  <a:gd name="connsiteY20" fmla="*/ 427379 h 511503"/>
                  <a:gd name="connsiteX21" fmla="*/ 207335 w 231319"/>
                  <a:gd name="connsiteY21" fmla="*/ 260088 h 511503"/>
                  <a:gd name="connsiteX22" fmla="*/ 203843 w 231319"/>
                  <a:gd name="connsiteY22" fmla="*/ 238819 h 511503"/>
                  <a:gd name="connsiteX23" fmla="*/ 219398 w 231319"/>
                  <a:gd name="connsiteY23" fmla="*/ 106446 h 511503"/>
                  <a:gd name="connsiteX24" fmla="*/ 215588 w 231319"/>
                  <a:gd name="connsiteY24" fmla="*/ 40736 h 511503"/>
                  <a:gd name="connsiteX25" fmla="*/ 189558 w 231319"/>
                  <a:gd name="connsiteY25" fmla="*/ 20737 h 511503"/>
                  <a:gd name="connsiteX26" fmla="*/ 174321 w 231319"/>
                  <a:gd name="connsiteY26" fmla="*/ 41371 h 511503"/>
                  <a:gd name="connsiteX27" fmla="*/ 178765 w 231319"/>
                  <a:gd name="connsiteY27" fmla="*/ 155332 h 511503"/>
                  <a:gd name="connsiteX28" fmla="*/ 159719 w 231319"/>
                  <a:gd name="connsiteY28" fmla="*/ 234692 h 511503"/>
                  <a:gd name="connsiteX29" fmla="*/ 130514 w 231319"/>
                  <a:gd name="connsiteY29" fmla="*/ 252787 h 511503"/>
                  <a:gd name="connsiteX30" fmla="*/ 102897 w 231319"/>
                  <a:gd name="connsiteY30" fmla="*/ 231518 h 511503"/>
                  <a:gd name="connsiteX31" fmla="*/ 94643 w 231319"/>
                  <a:gd name="connsiteY31" fmla="*/ 193108 h 511503"/>
                  <a:gd name="connsiteX32" fmla="*/ 105436 w 231319"/>
                  <a:gd name="connsiteY32" fmla="*/ 132476 h 511503"/>
                  <a:gd name="connsiteX33" fmla="*/ 112738 w 231319"/>
                  <a:gd name="connsiteY33" fmla="*/ 48354 h 511503"/>
                  <a:gd name="connsiteX34" fmla="*/ 71787 w 231319"/>
                  <a:gd name="connsiteY34" fmla="*/ 2008 h 511503"/>
                  <a:gd name="connsiteX35" fmla="*/ 14648 w 231319"/>
                  <a:gd name="connsiteY35" fmla="*/ 20737 h 511503"/>
                  <a:gd name="connsiteX36" fmla="*/ 681 w 231319"/>
                  <a:gd name="connsiteY36" fmla="*/ 72480 h 511503"/>
                  <a:gd name="connsiteX37" fmla="*/ 36234 w 231319"/>
                  <a:gd name="connsiteY37" fmla="*/ 93431 h 5115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231319" h="511503">
                    <a:moveTo>
                      <a:pt x="36234" y="93431"/>
                    </a:moveTo>
                    <a:cubicBezTo>
                      <a:pt x="44170" y="90256"/>
                      <a:pt x="45123" y="86130"/>
                      <a:pt x="42900" y="79146"/>
                    </a:cubicBezTo>
                    <a:cubicBezTo>
                      <a:pt x="39726" y="68353"/>
                      <a:pt x="41313" y="58195"/>
                      <a:pt x="47027" y="48672"/>
                    </a:cubicBezTo>
                    <a:cubicBezTo>
                      <a:pt x="49884" y="43910"/>
                      <a:pt x="54011" y="40736"/>
                      <a:pt x="60042" y="41688"/>
                    </a:cubicBezTo>
                    <a:cubicBezTo>
                      <a:pt x="65756" y="42640"/>
                      <a:pt x="69883" y="45815"/>
                      <a:pt x="71470" y="51529"/>
                    </a:cubicBezTo>
                    <a:cubicBezTo>
                      <a:pt x="73057" y="57560"/>
                      <a:pt x="74327" y="63909"/>
                      <a:pt x="74645" y="70258"/>
                    </a:cubicBezTo>
                    <a:cubicBezTo>
                      <a:pt x="75597" y="89622"/>
                      <a:pt x="71787" y="108033"/>
                      <a:pt x="66074" y="126445"/>
                    </a:cubicBezTo>
                    <a:cubicBezTo>
                      <a:pt x="56550" y="157237"/>
                      <a:pt x="53059" y="188346"/>
                      <a:pt x="55915" y="220408"/>
                    </a:cubicBezTo>
                    <a:cubicBezTo>
                      <a:pt x="61629" y="280721"/>
                      <a:pt x="101944" y="307704"/>
                      <a:pt x="158449" y="287705"/>
                    </a:cubicBezTo>
                    <a:cubicBezTo>
                      <a:pt x="167655" y="284531"/>
                      <a:pt x="170195" y="289610"/>
                      <a:pt x="172734" y="295006"/>
                    </a:cubicBezTo>
                    <a:cubicBezTo>
                      <a:pt x="193368" y="340400"/>
                      <a:pt x="196859" y="386430"/>
                      <a:pt x="179083" y="433411"/>
                    </a:cubicBezTo>
                    <a:cubicBezTo>
                      <a:pt x="173686" y="447696"/>
                      <a:pt x="163528" y="458489"/>
                      <a:pt x="149243" y="464838"/>
                    </a:cubicBezTo>
                    <a:cubicBezTo>
                      <a:pt x="132101" y="472456"/>
                      <a:pt x="114960" y="471821"/>
                      <a:pt x="99722" y="460076"/>
                    </a:cubicBezTo>
                    <a:cubicBezTo>
                      <a:pt x="85120" y="448648"/>
                      <a:pt x="83533" y="432459"/>
                      <a:pt x="87025" y="415317"/>
                    </a:cubicBezTo>
                    <a:cubicBezTo>
                      <a:pt x="89882" y="401349"/>
                      <a:pt x="97500" y="398810"/>
                      <a:pt x="107658" y="408968"/>
                    </a:cubicBezTo>
                    <a:cubicBezTo>
                      <a:pt x="119404" y="421031"/>
                      <a:pt x="127340" y="407063"/>
                      <a:pt x="136863" y="404841"/>
                    </a:cubicBezTo>
                    <a:cubicBezTo>
                      <a:pt x="145751" y="402936"/>
                      <a:pt x="141625" y="394683"/>
                      <a:pt x="139403" y="388969"/>
                    </a:cubicBezTo>
                    <a:cubicBezTo>
                      <a:pt x="129562" y="362304"/>
                      <a:pt x="88929" y="354685"/>
                      <a:pt x="65439" y="375002"/>
                    </a:cubicBezTo>
                    <a:cubicBezTo>
                      <a:pt x="52106" y="386430"/>
                      <a:pt x="46710" y="401349"/>
                      <a:pt x="44488" y="418174"/>
                    </a:cubicBezTo>
                    <a:cubicBezTo>
                      <a:pt x="36869" y="471504"/>
                      <a:pt x="70518" y="511184"/>
                      <a:pt x="123848" y="511501"/>
                    </a:cubicBezTo>
                    <a:cubicBezTo>
                      <a:pt x="173369" y="511819"/>
                      <a:pt x="211462" y="481027"/>
                      <a:pt x="224477" y="427379"/>
                    </a:cubicBezTo>
                    <a:cubicBezTo>
                      <a:pt x="238444" y="369923"/>
                      <a:pt x="230191" y="314053"/>
                      <a:pt x="207335" y="260088"/>
                    </a:cubicBezTo>
                    <a:cubicBezTo>
                      <a:pt x="204478" y="253422"/>
                      <a:pt x="201304" y="247073"/>
                      <a:pt x="203843" y="238819"/>
                    </a:cubicBezTo>
                    <a:cubicBezTo>
                      <a:pt x="216541" y="196917"/>
                      <a:pt x="219398" y="153745"/>
                      <a:pt x="219398" y="106446"/>
                    </a:cubicBezTo>
                    <a:cubicBezTo>
                      <a:pt x="218446" y="87082"/>
                      <a:pt x="219080" y="63909"/>
                      <a:pt x="215588" y="40736"/>
                    </a:cubicBezTo>
                    <a:cubicBezTo>
                      <a:pt x="212414" y="18832"/>
                      <a:pt x="212731" y="20102"/>
                      <a:pt x="189558" y="20737"/>
                    </a:cubicBezTo>
                    <a:cubicBezTo>
                      <a:pt x="173051" y="21054"/>
                      <a:pt x="172099" y="28355"/>
                      <a:pt x="174321" y="41371"/>
                    </a:cubicBezTo>
                    <a:cubicBezTo>
                      <a:pt x="180670" y="79146"/>
                      <a:pt x="181622" y="117239"/>
                      <a:pt x="178765" y="155332"/>
                    </a:cubicBezTo>
                    <a:cubicBezTo>
                      <a:pt x="176861" y="182632"/>
                      <a:pt x="174004" y="210249"/>
                      <a:pt x="159719" y="234692"/>
                    </a:cubicBezTo>
                    <a:cubicBezTo>
                      <a:pt x="153370" y="245803"/>
                      <a:pt x="144482" y="254056"/>
                      <a:pt x="130514" y="252787"/>
                    </a:cubicBezTo>
                    <a:cubicBezTo>
                      <a:pt x="116864" y="251834"/>
                      <a:pt x="108611" y="243581"/>
                      <a:pt x="102897" y="231518"/>
                    </a:cubicBezTo>
                    <a:cubicBezTo>
                      <a:pt x="97183" y="219455"/>
                      <a:pt x="94643" y="206440"/>
                      <a:pt x="94643" y="193108"/>
                    </a:cubicBezTo>
                    <a:cubicBezTo>
                      <a:pt x="94326" y="172156"/>
                      <a:pt x="99088" y="152158"/>
                      <a:pt x="105436" y="132476"/>
                    </a:cubicBezTo>
                    <a:cubicBezTo>
                      <a:pt x="114642" y="105176"/>
                      <a:pt x="119721" y="76924"/>
                      <a:pt x="112738" y="48354"/>
                    </a:cubicBezTo>
                    <a:cubicBezTo>
                      <a:pt x="107341" y="26133"/>
                      <a:pt x="95596" y="8357"/>
                      <a:pt x="71787" y="2008"/>
                    </a:cubicBezTo>
                    <a:cubicBezTo>
                      <a:pt x="48932" y="-4024"/>
                      <a:pt x="30203" y="3912"/>
                      <a:pt x="14648" y="20737"/>
                    </a:cubicBezTo>
                    <a:cubicBezTo>
                      <a:pt x="1315" y="35657"/>
                      <a:pt x="-1541" y="53116"/>
                      <a:pt x="681" y="72480"/>
                    </a:cubicBezTo>
                    <a:cubicBezTo>
                      <a:pt x="5125" y="107081"/>
                      <a:pt x="4490" y="106446"/>
                      <a:pt x="36234" y="93431"/>
                    </a:cubicBezTo>
                    <a:close/>
                  </a:path>
                </a:pathLst>
              </a:custGeom>
              <a:solidFill>
                <a:srgbClr val="C35A00"/>
              </a:solidFill>
              <a:ln w="317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33" name="Freeform: Shape 491">
                <a:extLst>
                  <a:ext uri="{FF2B5EF4-FFF2-40B4-BE49-F238E27FC236}">
                    <a16:creationId xmlns:a16="http://schemas.microsoft.com/office/drawing/2014/main" id="{F057D8FB-269F-4FC5-9FFA-DB1CBEF39026}"/>
                  </a:ext>
                </a:extLst>
              </p:cNvPr>
              <p:cNvSpPr/>
              <p:nvPr/>
            </p:nvSpPr>
            <p:spPr>
              <a:xfrm>
                <a:off x="5789107" y="2947708"/>
                <a:ext cx="96793" cy="233169"/>
              </a:xfrm>
              <a:custGeom>
                <a:avLst/>
                <a:gdLst>
                  <a:gd name="connsiteX0" fmla="*/ 21603 w 213220"/>
                  <a:gd name="connsiteY0" fmla="*/ 297957 h 513639"/>
                  <a:gd name="connsiteX1" fmla="*/ 21920 w 213220"/>
                  <a:gd name="connsiteY1" fmla="*/ 495406 h 513639"/>
                  <a:gd name="connsiteX2" fmla="*/ 23825 w 213220"/>
                  <a:gd name="connsiteY2" fmla="*/ 504929 h 513639"/>
                  <a:gd name="connsiteX3" fmla="*/ 66997 w 213220"/>
                  <a:gd name="connsiteY3" fmla="*/ 489692 h 513639"/>
                  <a:gd name="connsiteX4" fmla="*/ 62553 w 213220"/>
                  <a:gd name="connsiteY4" fmla="*/ 308750 h 513639"/>
                  <a:gd name="connsiteX5" fmla="*/ 41601 w 213220"/>
                  <a:gd name="connsiteY5" fmla="*/ 196376 h 513639"/>
                  <a:gd name="connsiteX6" fmla="*/ 68584 w 213220"/>
                  <a:gd name="connsiteY6" fmla="*/ 66542 h 513639"/>
                  <a:gd name="connsiteX7" fmla="*/ 157785 w 213220"/>
                  <a:gd name="connsiteY7" fmla="*/ 69717 h 513639"/>
                  <a:gd name="connsiteX8" fmla="*/ 170483 w 213220"/>
                  <a:gd name="connsiteY8" fmla="*/ 110349 h 513639"/>
                  <a:gd name="connsiteX9" fmla="*/ 154611 w 213220"/>
                  <a:gd name="connsiteY9" fmla="*/ 220184 h 513639"/>
                  <a:gd name="connsiteX10" fmla="*/ 129215 w 213220"/>
                  <a:gd name="connsiteY10" fmla="*/ 235739 h 513639"/>
                  <a:gd name="connsiteX11" fmla="*/ 109851 w 213220"/>
                  <a:gd name="connsiteY11" fmla="*/ 215105 h 513639"/>
                  <a:gd name="connsiteX12" fmla="*/ 126041 w 213220"/>
                  <a:gd name="connsiteY12" fmla="*/ 144633 h 513639"/>
                  <a:gd name="connsiteX13" fmla="*/ 123184 w 213220"/>
                  <a:gd name="connsiteY13" fmla="*/ 119238 h 513639"/>
                  <a:gd name="connsiteX14" fmla="*/ 115883 w 213220"/>
                  <a:gd name="connsiteY14" fmla="*/ 113206 h 513639"/>
                  <a:gd name="connsiteX15" fmla="*/ 95566 w 213220"/>
                  <a:gd name="connsiteY15" fmla="*/ 114476 h 513639"/>
                  <a:gd name="connsiteX16" fmla="*/ 70806 w 213220"/>
                  <a:gd name="connsiteY16" fmla="*/ 228120 h 513639"/>
                  <a:gd name="connsiteX17" fmla="*/ 151119 w 213220"/>
                  <a:gd name="connsiteY17" fmla="*/ 270340 h 513639"/>
                  <a:gd name="connsiteX18" fmla="*/ 198418 w 213220"/>
                  <a:gd name="connsiteY18" fmla="*/ 220501 h 513639"/>
                  <a:gd name="connsiteX19" fmla="*/ 203814 w 213220"/>
                  <a:gd name="connsiteY19" fmla="*/ 72574 h 513639"/>
                  <a:gd name="connsiteX20" fmla="*/ 127311 w 213220"/>
                  <a:gd name="connsiteY20" fmla="*/ 1149 h 513639"/>
                  <a:gd name="connsiteX21" fmla="*/ 23825 w 213220"/>
                  <a:gd name="connsiteY21" fmla="*/ 52892 h 513639"/>
                  <a:gd name="connsiteX22" fmla="*/ 334 w 213220"/>
                  <a:gd name="connsiteY22" fmla="*/ 161457 h 513639"/>
                  <a:gd name="connsiteX23" fmla="*/ 21603 w 213220"/>
                  <a:gd name="connsiteY23" fmla="*/ 297957 h 513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13220" h="513639">
                    <a:moveTo>
                      <a:pt x="21603" y="297957"/>
                    </a:moveTo>
                    <a:cubicBezTo>
                      <a:pt x="32713" y="363668"/>
                      <a:pt x="44141" y="429695"/>
                      <a:pt x="21920" y="495406"/>
                    </a:cubicBezTo>
                    <a:cubicBezTo>
                      <a:pt x="20650" y="499215"/>
                      <a:pt x="20015" y="502072"/>
                      <a:pt x="23825" y="504929"/>
                    </a:cubicBezTo>
                    <a:cubicBezTo>
                      <a:pt x="45411" y="520484"/>
                      <a:pt x="61283" y="515087"/>
                      <a:pt x="66997" y="489692"/>
                    </a:cubicBezTo>
                    <a:cubicBezTo>
                      <a:pt x="80647" y="429060"/>
                      <a:pt x="73980" y="369064"/>
                      <a:pt x="62553" y="308750"/>
                    </a:cubicBezTo>
                    <a:cubicBezTo>
                      <a:pt x="54299" y="264626"/>
                      <a:pt x="41919" y="221136"/>
                      <a:pt x="41601" y="196376"/>
                    </a:cubicBezTo>
                    <a:cubicBezTo>
                      <a:pt x="41601" y="130665"/>
                      <a:pt x="51125" y="90985"/>
                      <a:pt x="68584" y="66542"/>
                    </a:cubicBezTo>
                    <a:cubicBezTo>
                      <a:pt x="92392" y="33211"/>
                      <a:pt x="136199" y="34798"/>
                      <a:pt x="157785" y="69717"/>
                    </a:cubicBezTo>
                    <a:cubicBezTo>
                      <a:pt x="165404" y="82097"/>
                      <a:pt x="169213" y="96064"/>
                      <a:pt x="170483" y="110349"/>
                    </a:cubicBezTo>
                    <a:cubicBezTo>
                      <a:pt x="174292" y="148125"/>
                      <a:pt x="172705" y="185583"/>
                      <a:pt x="154611" y="220184"/>
                    </a:cubicBezTo>
                    <a:cubicBezTo>
                      <a:pt x="149532" y="230025"/>
                      <a:pt x="141596" y="237326"/>
                      <a:pt x="129215" y="235739"/>
                    </a:cubicBezTo>
                    <a:cubicBezTo>
                      <a:pt x="117470" y="234151"/>
                      <a:pt x="113026" y="224628"/>
                      <a:pt x="109851" y="215105"/>
                    </a:cubicBezTo>
                    <a:cubicBezTo>
                      <a:pt x="100646" y="188440"/>
                      <a:pt x="107312" y="164314"/>
                      <a:pt x="126041" y="144633"/>
                    </a:cubicBezTo>
                    <a:cubicBezTo>
                      <a:pt x="137151" y="132888"/>
                      <a:pt x="133977" y="126539"/>
                      <a:pt x="123184" y="119238"/>
                    </a:cubicBezTo>
                    <a:cubicBezTo>
                      <a:pt x="120644" y="117333"/>
                      <a:pt x="117787" y="115746"/>
                      <a:pt x="115883" y="113206"/>
                    </a:cubicBezTo>
                    <a:cubicBezTo>
                      <a:pt x="108264" y="103683"/>
                      <a:pt x="102233" y="106540"/>
                      <a:pt x="95566" y="114476"/>
                    </a:cubicBezTo>
                    <a:cubicBezTo>
                      <a:pt x="66679" y="147807"/>
                      <a:pt x="57791" y="185900"/>
                      <a:pt x="70806" y="228120"/>
                    </a:cubicBezTo>
                    <a:cubicBezTo>
                      <a:pt x="81917" y="264308"/>
                      <a:pt x="114613" y="281133"/>
                      <a:pt x="151119" y="270340"/>
                    </a:cubicBezTo>
                    <a:cubicBezTo>
                      <a:pt x="176197" y="262721"/>
                      <a:pt x="190482" y="243675"/>
                      <a:pt x="198418" y="220501"/>
                    </a:cubicBezTo>
                    <a:cubicBezTo>
                      <a:pt x="215559" y="171933"/>
                      <a:pt x="218416" y="122094"/>
                      <a:pt x="203814" y="72574"/>
                    </a:cubicBezTo>
                    <a:cubicBezTo>
                      <a:pt x="192386" y="34481"/>
                      <a:pt x="169213" y="6863"/>
                      <a:pt x="127311" y="1149"/>
                    </a:cubicBezTo>
                    <a:cubicBezTo>
                      <a:pt x="81599" y="-4882"/>
                      <a:pt x="46681" y="12895"/>
                      <a:pt x="23825" y="52892"/>
                    </a:cubicBezTo>
                    <a:cubicBezTo>
                      <a:pt x="4461" y="86541"/>
                      <a:pt x="-1571" y="123364"/>
                      <a:pt x="334" y="161457"/>
                    </a:cubicBezTo>
                    <a:cubicBezTo>
                      <a:pt x="2556" y="207804"/>
                      <a:pt x="13984" y="252563"/>
                      <a:pt x="21603" y="297957"/>
                    </a:cubicBezTo>
                    <a:close/>
                  </a:path>
                </a:pathLst>
              </a:custGeom>
              <a:solidFill>
                <a:srgbClr val="C35A00"/>
              </a:solidFill>
              <a:ln w="317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34" name="Freeform: Shape 492">
                <a:extLst>
                  <a:ext uri="{FF2B5EF4-FFF2-40B4-BE49-F238E27FC236}">
                    <a16:creationId xmlns:a16="http://schemas.microsoft.com/office/drawing/2014/main" id="{7294EA71-0B2D-47AE-B5BA-0366393BF7A9}"/>
                  </a:ext>
                </a:extLst>
              </p:cNvPr>
              <p:cNvSpPr/>
              <p:nvPr/>
            </p:nvSpPr>
            <p:spPr>
              <a:xfrm>
                <a:off x="5684977" y="2947996"/>
                <a:ext cx="97161" cy="232907"/>
              </a:xfrm>
              <a:custGeom>
                <a:avLst/>
                <a:gdLst>
                  <a:gd name="connsiteX0" fmla="*/ 28143 w 214032"/>
                  <a:gd name="connsiteY0" fmla="*/ 331288 h 513060"/>
                  <a:gd name="connsiteX1" fmla="*/ 27826 w 214032"/>
                  <a:gd name="connsiteY1" fmla="*/ 477629 h 513060"/>
                  <a:gd name="connsiteX2" fmla="*/ 45920 w 214032"/>
                  <a:gd name="connsiteY2" fmla="*/ 511278 h 513060"/>
                  <a:gd name="connsiteX3" fmla="*/ 64967 w 214032"/>
                  <a:gd name="connsiteY3" fmla="*/ 501754 h 513060"/>
                  <a:gd name="connsiteX4" fmla="*/ 72268 w 214032"/>
                  <a:gd name="connsiteY4" fmla="*/ 361763 h 513060"/>
                  <a:gd name="connsiteX5" fmla="*/ 44968 w 214032"/>
                  <a:gd name="connsiteY5" fmla="*/ 204312 h 513060"/>
                  <a:gd name="connsiteX6" fmla="*/ 67188 w 214032"/>
                  <a:gd name="connsiteY6" fmla="*/ 70669 h 513060"/>
                  <a:gd name="connsiteX7" fmla="*/ 114805 w 214032"/>
                  <a:gd name="connsiteY7" fmla="*/ 42416 h 513060"/>
                  <a:gd name="connsiteX8" fmla="*/ 162738 w 214032"/>
                  <a:gd name="connsiteY8" fmla="*/ 76383 h 513060"/>
                  <a:gd name="connsiteX9" fmla="*/ 173214 w 214032"/>
                  <a:gd name="connsiteY9" fmla="*/ 136697 h 513060"/>
                  <a:gd name="connsiteX10" fmla="*/ 154802 w 214032"/>
                  <a:gd name="connsiteY10" fmla="*/ 222406 h 513060"/>
                  <a:gd name="connsiteX11" fmla="*/ 131629 w 214032"/>
                  <a:gd name="connsiteY11" fmla="*/ 235738 h 513060"/>
                  <a:gd name="connsiteX12" fmla="*/ 112900 w 214032"/>
                  <a:gd name="connsiteY12" fmla="*/ 218279 h 513060"/>
                  <a:gd name="connsiteX13" fmla="*/ 128137 w 214032"/>
                  <a:gd name="connsiteY13" fmla="*/ 143363 h 513060"/>
                  <a:gd name="connsiteX14" fmla="*/ 125915 w 214032"/>
                  <a:gd name="connsiteY14" fmla="*/ 120190 h 513060"/>
                  <a:gd name="connsiteX15" fmla="*/ 119884 w 214032"/>
                  <a:gd name="connsiteY15" fmla="*/ 115111 h 513060"/>
                  <a:gd name="connsiteX16" fmla="*/ 93536 w 214032"/>
                  <a:gd name="connsiteY16" fmla="*/ 117333 h 513060"/>
                  <a:gd name="connsiteX17" fmla="*/ 72585 w 214032"/>
                  <a:gd name="connsiteY17" fmla="*/ 230659 h 513060"/>
                  <a:gd name="connsiteX18" fmla="*/ 148454 w 214032"/>
                  <a:gd name="connsiteY18" fmla="*/ 270657 h 513060"/>
                  <a:gd name="connsiteX19" fmla="*/ 198927 w 214032"/>
                  <a:gd name="connsiteY19" fmla="*/ 220501 h 513060"/>
                  <a:gd name="connsiteX20" fmla="*/ 203371 w 214032"/>
                  <a:gd name="connsiteY20" fmla="*/ 69716 h 513060"/>
                  <a:gd name="connsiteX21" fmla="*/ 128137 w 214032"/>
                  <a:gd name="connsiteY21" fmla="*/ 1149 h 513060"/>
                  <a:gd name="connsiteX22" fmla="*/ 26874 w 214032"/>
                  <a:gd name="connsiteY22" fmla="*/ 48765 h 513060"/>
                  <a:gd name="connsiteX23" fmla="*/ 2430 w 214032"/>
                  <a:gd name="connsiteY23" fmla="*/ 181773 h 513060"/>
                  <a:gd name="connsiteX24" fmla="*/ 28143 w 214032"/>
                  <a:gd name="connsiteY24" fmla="*/ 331288 h 5130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214032" h="513060">
                    <a:moveTo>
                      <a:pt x="28143" y="331288"/>
                    </a:moveTo>
                    <a:cubicBezTo>
                      <a:pt x="36079" y="379857"/>
                      <a:pt x="40841" y="428743"/>
                      <a:pt x="27826" y="477629"/>
                    </a:cubicBezTo>
                    <a:cubicBezTo>
                      <a:pt x="20842" y="503342"/>
                      <a:pt x="21477" y="502707"/>
                      <a:pt x="45920" y="511278"/>
                    </a:cubicBezTo>
                    <a:cubicBezTo>
                      <a:pt x="57030" y="515087"/>
                      <a:pt x="61792" y="513182"/>
                      <a:pt x="64967" y="501754"/>
                    </a:cubicBezTo>
                    <a:cubicBezTo>
                      <a:pt x="78616" y="455725"/>
                      <a:pt x="78934" y="408744"/>
                      <a:pt x="72268" y="361763"/>
                    </a:cubicBezTo>
                    <a:cubicBezTo>
                      <a:pt x="64967" y="309067"/>
                      <a:pt x="52269" y="257007"/>
                      <a:pt x="44968" y="204312"/>
                    </a:cubicBezTo>
                    <a:cubicBezTo>
                      <a:pt x="38301" y="157965"/>
                      <a:pt x="43380" y="112254"/>
                      <a:pt x="67188" y="70669"/>
                    </a:cubicBezTo>
                    <a:cubicBezTo>
                      <a:pt x="77664" y="52575"/>
                      <a:pt x="92584" y="40829"/>
                      <a:pt x="114805" y="42416"/>
                    </a:cubicBezTo>
                    <a:cubicBezTo>
                      <a:pt x="137661" y="44004"/>
                      <a:pt x="152898" y="56384"/>
                      <a:pt x="162738" y="76383"/>
                    </a:cubicBezTo>
                    <a:cubicBezTo>
                      <a:pt x="171944" y="95429"/>
                      <a:pt x="173849" y="115745"/>
                      <a:pt x="173214" y="136697"/>
                    </a:cubicBezTo>
                    <a:cubicBezTo>
                      <a:pt x="172897" y="166536"/>
                      <a:pt x="170675" y="196058"/>
                      <a:pt x="154802" y="222406"/>
                    </a:cubicBezTo>
                    <a:cubicBezTo>
                      <a:pt x="149723" y="230977"/>
                      <a:pt x="142740" y="237326"/>
                      <a:pt x="131629" y="235738"/>
                    </a:cubicBezTo>
                    <a:cubicBezTo>
                      <a:pt x="121154" y="234469"/>
                      <a:pt x="116392" y="226850"/>
                      <a:pt x="112900" y="218279"/>
                    </a:cubicBezTo>
                    <a:cubicBezTo>
                      <a:pt x="101472" y="190027"/>
                      <a:pt x="109091" y="164949"/>
                      <a:pt x="128137" y="143363"/>
                    </a:cubicBezTo>
                    <a:cubicBezTo>
                      <a:pt x="137343" y="133205"/>
                      <a:pt x="137026" y="127173"/>
                      <a:pt x="125915" y="120190"/>
                    </a:cubicBezTo>
                    <a:cubicBezTo>
                      <a:pt x="123693" y="118920"/>
                      <a:pt x="121471" y="117015"/>
                      <a:pt x="119884" y="115111"/>
                    </a:cubicBezTo>
                    <a:cubicBezTo>
                      <a:pt x="110043" y="102413"/>
                      <a:pt x="101790" y="106857"/>
                      <a:pt x="93536" y="117333"/>
                    </a:cubicBezTo>
                    <a:cubicBezTo>
                      <a:pt x="66871" y="151616"/>
                      <a:pt x="58935" y="189709"/>
                      <a:pt x="72585" y="230659"/>
                    </a:cubicBezTo>
                    <a:cubicBezTo>
                      <a:pt x="83695" y="264308"/>
                      <a:pt x="113852" y="278910"/>
                      <a:pt x="148454" y="270657"/>
                    </a:cubicBezTo>
                    <a:cubicBezTo>
                      <a:pt x="175436" y="264308"/>
                      <a:pt x="190356" y="244627"/>
                      <a:pt x="198927" y="220501"/>
                    </a:cubicBezTo>
                    <a:cubicBezTo>
                      <a:pt x="216704" y="170980"/>
                      <a:pt x="219560" y="120190"/>
                      <a:pt x="203371" y="69716"/>
                    </a:cubicBezTo>
                    <a:cubicBezTo>
                      <a:pt x="191626" y="33211"/>
                      <a:pt x="168452" y="6546"/>
                      <a:pt x="128137" y="1149"/>
                    </a:cubicBezTo>
                    <a:cubicBezTo>
                      <a:pt x="84648" y="-4565"/>
                      <a:pt x="50047" y="10990"/>
                      <a:pt x="26874" y="48765"/>
                    </a:cubicBezTo>
                    <a:cubicBezTo>
                      <a:pt x="1478" y="89715"/>
                      <a:pt x="-3918" y="135109"/>
                      <a:pt x="2430" y="181773"/>
                    </a:cubicBezTo>
                    <a:cubicBezTo>
                      <a:pt x="10367" y="231294"/>
                      <a:pt x="20207" y="281133"/>
                      <a:pt x="28143" y="331288"/>
                    </a:cubicBezTo>
                    <a:close/>
                  </a:path>
                </a:pathLst>
              </a:custGeom>
              <a:solidFill>
                <a:srgbClr val="C35A00"/>
              </a:solidFill>
              <a:ln w="317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35" name="Freeform: Shape 493">
                <a:extLst>
                  <a:ext uri="{FF2B5EF4-FFF2-40B4-BE49-F238E27FC236}">
                    <a16:creationId xmlns:a16="http://schemas.microsoft.com/office/drawing/2014/main" id="{FF3B5162-EBCC-4BD6-99FF-1ABED681778F}"/>
                  </a:ext>
                </a:extLst>
              </p:cNvPr>
              <p:cNvSpPr/>
              <p:nvPr/>
            </p:nvSpPr>
            <p:spPr>
              <a:xfrm>
                <a:off x="5535470" y="2949009"/>
                <a:ext cx="142185" cy="125566"/>
              </a:xfrm>
              <a:custGeom>
                <a:avLst/>
                <a:gdLst>
                  <a:gd name="connsiteX0" fmla="*/ 162893 w 313213"/>
                  <a:gd name="connsiteY0" fmla="*/ 238586 h 276605"/>
                  <a:gd name="connsiteX1" fmla="*/ 179400 w 313213"/>
                  <a:gd name="connsiteY1" fmla="*/ 211921 h 276605"/>
                  <a:gd name="connsiteX2" fmla="*/ 193367 w 313213"/>
                  <a:gd name="connsiteY2" fmla="*/ 238269 h 276605"/>
                  <a:gd name="connsiteX3" fmla="*/ 286695 w 313213"/>
                  <a:gd name="connsiteY3" fmla="*/ 249062 h 276605"/>
                  <a:gd name="connsiteX4" fmla="*/ 304155 w 313213"/>
                  <a:gd name="connsiteY4" fmla="*/ 139862 h 276605"/>
                  <a:gd name="connsiteX5" fmla="*/ 225112 w 313213"/>
                  <a:gd name="connsiteY5" fmla="*/ 133830 h 276605"/>
                  <a:gd name="connsiteX6" fmla="*/ 221302 w 313213"/>
                  <a:gd name="connsiteY6" fmla="*/ 156051 h 276605"/>
                  <a:gd name="connsiteX7" fmla="*/ 255903 w 313213"/>
                  <a:gd name="connsiteY7" fmla="*/ 159543 h 276605"/>
                  <a:gd name="connsiteX8" fmla="*/ 270506 w 313213"/>
                  <a:gd name="connsiteY8" fmla="*/ 162717 h 276605"/>
                  <a:gd name="connsiteX9" fmla="*/ 260983 w 313213"/>
                  <a:gd name="connsiteY9" fmla="*/ 215095 h 276605"/>
                  <a:gd name="connsiteX10" fmla="*/ 225429 w 313213"/>
                  <a:gd name="connsiteY10" fmla="*/ 214460 h 276605"/>
                  <a:gd name="connsiteX11" fmla="*/ 213366 w 313213"/>
                  <a:gd name="connsiteY11" fmla="*/ 188748 h 276605"/>
                  <a:gd name="connsiteX12" fmla="*/ 203526 w 313213"/>
                  <a:gd name="connsiteY12" fmla="*/ 107165 h 276605"/>
                  <a:gd name="connsiteX13" fmla="*/ 203526 w 313213"/>
                  <a:gd name="connsiteY13" fmla="*/ 8123 h 276605"/>
                  <a:gd name="connsiteX14" fmla="*/ 172099 w 313213"/>
                  <a:gd name="connsiteY14" fmla="*/ 13837 h 276605"/>
                  <a:gd name="connsiteX15" fmla="*/ 57502 w 313213"/>
                  <a:gd name="connsiteY15" fmla="*/ 21773 h 276605"/>
                  <a:gd name="connsiteX16" fmla="*/ 23219 w 313213"/>
                  <a:gd name="connsiteY16" fmla="*/ 236999 h 276605"/>
                  <a:gd name="connsiteX17" fmla="*/ 162893 w 313213"/>
                  <a:gd name="connsiteY17" fmla="*/ 238586 h 276605"/>
                  <a:gd name="connsiteX18" fmla="*/ 75279 w 313213"/>
                  <a:gd name="connsiteY18" fmla="*/ 61454 h 276605"/>
                  <a:gd name="connsiteX19" fmla="*/ 152100 w 313213"/>
                  <a:gd name="connsiteY19" fmla="*/ 46534 h 276605"/>
                  <a:gd name="connsiteX20" fmla="*/ 162576 w 313213"/>
                  <a:gd name="connsiteY20" fmla="*/ 60501 h 276605"/>
                  <a:gd name="connsiteX21" fmla="*/ 165750 w 313213"/>
                  <a:gd name="connsiteY21" fmla="*/ 97959 h 276605"/>
                  <a:gd name="connsiteX22" fmla="*/ 134641 w 313213"/>
                  <a:gd name="connsiteY22" fmla="*/ 207477 h 276605"/>
                  <a:gd name="connsiteX23" fmla="*/ 90516 w 313213"/>
                  <a:gd name="connsiteY23" fmla="*/ 232872 h 276605"/>
                  <a:gd name="connsiteX24" fmla="*/ 49884 w 313213"/>
                  <a:gd name="connsiteY24" fmla="*/ 194462 h 276605"/>
                  <a:gd name="connsiteX25" fmla="*/ 75279 w 313213"/>
                  <a:gd name="connsiteY25" fmla="*/ 61454 h 2766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313213" h="276605">
                    <a:moveTo>
                      <a:pt x="162893" y="238586"/>
                    </a:moveTo>
                    <a:cubicBezTo>
                      <a:pt x="168607" y="230015"/>
                      <a:pt x="173686" y="221127"/>
                      <a:pt x="179400" y="211921"/>
                    </a:cubicBezTo>
                    <a:cubicBezTo>
                      <a:pt x="184479" y="221444"/>
                      <a:pt x="187971" y="230332"/>
                      <a:pt x="193367" y="238269"/>
                    </a:cubicBezTo>
                    <a:cubicBezTo>
                      <a:pt x="215906" y="271917"/>
                      <a:pt x="258126" y="276362"/>
                      <a:pt x="286695" y="249062"/>
                    </a:cubicBezTo>
                    <a:cubicBezTo>
                      <a:pt x="313360" y="223349"/>
                      <a:pt x="321296" y="172558"/>
                      <a:pt x="304155" y="139862"/>
                    </a:cubicBezTo>
                    <a:cubicBezTo>
                      <a:pt x="287965" y="109070"/>
                      <a:pt x="245428" y="105895"/>
                      <a:pt x="225112" y="133830"/>
                    </a:cubicBezTo>
                    <a:cubicBezTo>
                      <a:pt x="220667" y="139862"/>
                      <a:pt x="212731" y="147480"/>
                      <a:pt x="221302" y="156051"/>
                    </a:cubicBezTo>
                    <a:cubicBezTo>
                      <a:pt x="231143" y="165257"/>
                      <a:pt x="248920" y="166844"/>
                      <a:pt x="255903" y="159543"/>
                    </a:cubicBezTo>
                    <a:cubicBezTo>
                      <a:pt x="263205" y="151924"/>
                      <a:pt x="267966" y="153829"/>
                      <a:pt x="270506" y="162717"/>
                    </a:cubicBezTo>
                    <a:cubicBezTo>
                      <a:pt x="276220" y="181764"/>
                      <a:pt x="273363" y="199541"/>
                      <a:pt x="260983" y="215095"/>
                    </a:cubicBezTo>
                    <a:cubicBezTo>
                      <a:pt x="251142" y="227476"/>
                      <a:pt x="235905" y="226841"/>
                      <a:pt x="225429" y="214460"/>
                    </a:cubicBezTo>
                    <a:cubicBezTo>
                      <a:pt x="219080" y="206842"/>
                      <a:pt x="215906" y="197953"/>
                      <a:pt x="213366" y="188748"/>
                    </a:cubicBezTo>
                    <a:cubicBezTo>
                      <a:pt x="206065" y="162083"/>
                      <a:pt x="203843" y="134783"/>
                      <a:pt x="203526" y="107165"/>
                    </a:cubicBezTo>
                    <a:cubicBezTo>
                      <a:pt x="203208" y="74469"/>
                      <a:pt x="203526" y="41772"/>
                      <a:pt x="203526" y="8123"/>
                    </a:cubicBezTo>
                    <a:cubicBezTo>
                      <a:pt x="191780" y="7806"/>
                      <a:pt x="186066" y="23043"/>
                      <a:pt x="172099" y="13837"/>
                    </a:cubicBezTo>
                    <a:cubicBezTo>
                      <a:pt x="138768" y="-7749"/>
                      <a:pt x="89564" y="-3305"/>
                      <a:pt x="57502" y="21773"/>
                    </a:cubicBezTo>
                    <a:cubicBezTo>
                      <a:pt x="-1859" y="68437"/>
                      <a:pt x="-18684" y="174463"/>
                      <a:pt x="23219" y="236999"/>
                    </a:cubicBezTo>
                    <a:cubicBezTo>
                      <a:pt x="58455" y="289059"/>
                      <a:pt x="127340" y="290012"/>
                      <a:pt x="162893" y="238586"/>
                    </a:cubicBezTo>
                    <a:close/>
                    <a:moveTo>
                      <a:pt x="75279" y="61454"/>
                    </a:moveTo>
                    <a:cubicBezTo>
                      <a:pt x="97818" y="39868"/>
                      <a:pt x="124165" y="38598"/>
                      <a:pt x="152100" y="46534"/>
                    </a:cubicBezTo>
                    <a:cubicBezTo>
                      <a:pt x="159084" y="48438"/>
                      <a:pt x="162258" y="53200"/>
                      <a:pt x="162576" y="60501"/>
                    </a:cubicBezTo>
                    <a:cubicBezTo>
                      <a:pt x="163210" y="74786"/>
                      <a:pt x="164798" y="89071"/>
                      <a:pt x="165750" y="97959"/>
                    </a:cubicBezTo>
                    <a:cubicBezTo>
                      <a:pt x="165115" y="141131"/>
                      <a:pt x="159719" y="177320"/>
                      <a:pt x="134641" y="207477"/>
                    </a:cubicBezTo>
                    <a:cubicBezTo>
                      <a:pt x="123530" y="221127"/>
                      <a:pt x="112102" y="236999"/>
                      <a:pt x="90516" y="232872"/>
                    </a:cubicBezTo>
                    <a:cubicBezTo>
                      <a:pt x="68930" y="229063"/>
                      <a:pt x="57502" y="213508"/>
                      <a:pt x="49884" y="194462"/>
                    </a:cubicBezTo>
                    <a:cubicBezTo>
                      <a:pt x="32742" y="151290"/>
                      <a:pt x="44487" y="90976"/>
                      <a:pt x="75279" y="61454"/>
                    </a:cubicBezTo>
                    <a:close/>
                  </a:path>
                </a:pathLst>
              </a:custGeom>
              <a:solidFill>
                <a:srgbClr val="C35A00"/>
              </a:solidFill>
              <a:ln w="317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236" name="그룹 235">
              <a:extLst>
                <a:ext uri="{FF2B5EF4-FFF2-40B4-BE49-F238E27FC236}">
                  <a16:creationId xmlns:a16="http://schemas.microsoft.com/office/drawing/2014/main" id="{FBB23B37-1DA7-43F1-BD12-8900AAECDD53}"/>
                </a:ext>
              </a:extLst>
            </p:cNvPr>
            <p:cNvGrpSpPr/>
            <p:nvPr/>
          </p:nvGrpSpPr>
          <p:grpSpPr>
            <a:xfrm>
              <a:off x="5252522" y="3096790"/>
              <a:ext cx="1933705" cy="479415"/>
              <a:chOff x="5271838" y="3097368"/>
              <a:chExt cx="1933705" cy="479415"/>
            </a:xfrm>
          </p:grpSpPr>
          <p:sp>
            <p:nvSpPr>
              <p:cNvPr id="237" name="Freeform: Shape 479">
                <a:extLst>
                  <a:ext uri="{FF2B5EF4-FFF2-40B4-BE49-F238E27FC236}">
                    <a16:creationId xmlns:a16="http://schemas.microsoft.com/office/drawing/2014/main" id="{56E2C1B3-A689-4BE3-A794-491886B3362B}"/>
                  </a:ext>
                </a:extLst>
              </p:cNvPr>
              <p:cNvSpPr/>
              <p:nvPr/>
            </p:nvSpPr>
            <p:spPr>
              <a:xfrm>
                <a:off x="6026593" y="3097425"/>
                <a:ext cx="184739" cy="476940"/>
              </a:xfrm>
              <a:custGeom>
                <a:avLst/>
                <a:gdLst>
                  <a:gd name="connsiteX0" fmla="*/ 265077 w 406954"/>
                  <a:gd name="connsiteY0" fmla="*/ 882701 h 1050631"/>
                  <a:gd name="connsiteX1" fmla="*/ 272379 w 406954"/>
                  <a:gd name="connsiteY1" fmla="*/ 912223 h 1050631"/>
                  <a:gd name="connsiteX2" fmla="*/ 293012 w 406954"/>
                  <a:gd name="connsiteY2" fmla="*/ 924286 h 1050631"/>
                  <a:gd name="connsiteX3" fmla="*/ 306980 w 406954"/>
                  <a:gd name="connsiteY3" fmla="*/ 920159 h 1050631"/>
                  <a:gd name="connsiteX4" fmla="*/ 326661 w 406954"/>
                  <a:gd name="connsiteY4" fmla="*/ 906826 h 1050631"/>
                  <a:gd name="connsiteX5" fmla="*/ 348565 w 406954"/>
                  <a:gd name="connsiteY5" fmla="*/ 923016 h 1050631"/>
                  <a:gd name="connsiteX6" fmla="*/ 328883 w 406954"/>
                  <a:gd name="connsiteY6" fmla="*/ 988409 h 1050631"/>
                  <a:gd name="connsiteX7" fmla="*/ 255237 w 406954"/>
                  <a:gd name="connsiteY7" fmla="*/ 974442 h 1050631"/>
                  <a:gd name="connsiteX8" fmla="*/ 236190 w 406954"/>
                  <a:gd name="connsiteY8" fmla="*/ 924286 h 1050631"/>
                  <a:gd name="connsiteX9" fmla="*/ 216826 w 406954"/>
                  <a:gd name="connsiteY9" fmla="*/ 779850 h 1050631"/>
                  <a:gd name="connsiteX10" fmla="*/ 139688 w 406954"/>
                  <a:gd name="connsiteY10" fmla="*/ 635097 h 1050631"/>
                  <a:gd name="connsiteX11" fmla="*/ 182225 w 406954"/>
                  <a:gd name="connsiteY11" fmla="*/ 628430 h 1050631"/>
                  <a:gd name="connsiteX12" fmla="*/ 286981 w 406954"/>
                  <a:gd name="connsiteY12" fmla="*/ 410348 h 1050631"/>
                  <a:gd name="connsiteX13" fmla="*/ 235873 w 406954"/>
                  <a:gd name="connsiteY13" fmla="*/ 372890 h 1050631"/>
                  <a:gd name="connsiteX14" fmla="*/ 167623 w 406954"/>
                  <a:gd name="connsiteY14" fmla="*/ 397650 h 1050631"/>
                  <a:gd name="connsiteX15" fmla="*/ 92072 w 406954"/>
                  <a:gd name="connsiteY15" fmla="*/ 500819 h 1050631"/>
                  <a:gd name="connsiteX16" fmla="*/ 63185 w 406954"/>
                  <a:gd name="connsiteY16" fmla="*/ 545261 h 1050631"/>
                  <a:gd name="connsiteX17" fmla="*/ 57788 w 406954"/>
                  <a:gd name="connsiteY17" fmla="*/ 483042 h 1050631"/>
                  <a:gd name="connsiteX18" fmla="*/ 80644 w 406954"/>
                  <a:gd name="connsiteY18" fmla="*/ 421141 h 1050631"/>
                  <a:gd name="connsiteX19" fmla="*/ 82866 w 406954"/>
                  <a:gd name="connsiteY19" fmla="*/ 418919 h 1050631"/>
                  <a:gd name="connsiteX20" fmla="*/ 168258 w 406954"/>
                  <a:gd name="connsiteY20" fmla="*/ 80526 h 1050631"/>
                  <a:gd name="connsiteX21" fmla="*/ 140005 w 406954"/>
                  <a:gd name="connsiteY21" fmla="*/ 22752 h 1050631"/>
                  <a:gd name="connsiteX22" fmla="*/ 46677 w 406954"/>
                  <a:gd name="connsiteY22" fmla="*/ 33545 h 1050631"/>
                  <a:gd name="connsiteX23" fmla="*/ 26996 w 406954"/>
                  <a:gd name="connsiteY23" fmla="*/ 86875 h 1050631"/>
                  <a:gd name="connsiteX24" fmla="*/ 14 w 406954"/>
                  <a:gd name="connsiteY24" fmla="*/ 357653 h 1050631"/>
                  <a:gd name="connsiteX25" fmla="*/ 27949 w 406954"/>
                  <a:gd name="connsiteY25" fmla="*/ 727472 h 1050631"/>
                  <a:gd name="connsiteX26" fmla="*/ 50170 w 406954"/>
                  <a:gd name="connsiteY26" fmla="*/ 745566 h 1050631"/>
                  <a:gd name="connsiteX27" fmla="*/ 69216 w 406954"/>
                  <a:gd name="connsiteY27" fmla="*/ 744931 h 1050631"/>
                  <a:gd name="connsiteX28" fmla="*/ 84136 w 406954"/>
                  <a:gd name="connsiteY28" fmla="*/ 728107 h 1050631"/>
                  <a:gd name="connsiteX29" fmla="*/ 75565 w 406954"/>
                  <a:gd name="connsiteY29" fmla="*/ 641128 h 1050631"/>
                  <a:gd name="connsiteX30" fmla="*/ 144767 w 406954"/>
                  <a:gd name="connsiteY30" fmla="*/ 710648 h 1050631"/>
                  <a:gd name="connsiteX31" fmla="*/ 176194 w 406954"/>
                  <a:gd name="connsiteY31" fmla="*/ 866829 h 1050631"/>
                  <a:gd name="connsiteX32" fmla="*/ 192701 w 406954"/>
                  <a:gd name="connsiteY32" fmla="*/ 966823 h 1050631"/>
                  <a:gd name="connsiteX33" fmla="*/ 304123 w 406954"/>
                  <a:gd name="connsiteY33" fmla="*/ 1050628 h 1050631"/>
                  <a:gd name="connsiteX34" fmla="*/ 391102 w 406954"/>
                  <a:gd name="connsiteY34" fmla="*/ 1000154 h 1050631"/>
                  <a:gd name="connsiteX35" fmla="*/ 392689 w 406954"/>
                  <a:gd name="connsiteY35" fmla="*/ 889367 h 1050631"/>
                  <a:gd name="connsiteX36" fmla="*/ 265077 w 406954"/>
                  <a:gd name="connsiteY36" fmla="*/ 882701 h 1050631"/>
                  <a:gd name="connsiteX37" fmla="*/ 55883 w 406954"/>
                  <a:gd name="connsiteY37" fmla="*/ 296069 h 1050631"/>
                  <a:gd name="connsiteX38" fmla="*/ 74295 w 406954"/>
                  <a:gd name="connsiteY38" fmla="*/ 121159 h 1050631"/>
                  <a:gd name="connsiteX39" fmla="*/ 82866 w 406954"/>
                  <a:gd name="connsiteY39" fmla="*/ 85923 h 1050631"/>
                  <a:gd name="connsiteX40" fmla="*/ 92706 w 406954"/>
                  <a:gd name="connsiteY40" fmla="*/ 74812 h 1050631"/>
                  <a:gd name="connsiteX41" fmla="*/ 105404 w 406954"/>
                  <a:gd name="connsiteY41" fmla="*/ 83066 h 1050631"/>
                  <a:gd name="connsiteX42" fmla="*/ 119372 w 406954"/>
                  <a:gd name="connsiteY42" fmla="*/ 127825 h 1050631"/>
                  <a:gd name="connsiteX43" fmla="*/ 70168 w 406954"/>
                  <a:gd name="connsiteY43" fmla="*/ 349716 h 1050631"/>
                  <a:gd name="connsiteX44" fmla="*/ 55249 w 406954"/>
                  <a:gd name="connsiteY44" fmla="*/ 369398 h 1050631"/>
                  <a:gd name="connsiteX45" fmla="*/ 55883 w 406954"/>
                  <a:gd name="connsiteY45" fmla="*/ 296069 h 1050631"/>
                  <a:gd name="connsiteX46" fmla="*/ 123181 w 406954"/>
                  <a:gd name="connsiteY46" fmla="*/ 597004 h 1050631"/>
                  <a:gd name="connsiteX47" fmla="*/ 89850 w 406954"/>
                  <a:gd name="connsiteY47" fmla="*/ 587480 h 1050631"/>
                  <a:gd name="connsiteX48" fmla="*/ 104452 w 406954"/>
                  <a:gd name="connsiteY48" fmla="*/ 563355 h 1050631"/>
                  <a:gd name="connsiteX49" fmla="*/ 175559 w 406954"/>
                  <a:gd name="connsiteY49" fmla="*/ 462408 h 1050631"/>
                  <a:gd name="connsiteX50" fmla="*/ 194288 w 406954"/>
                  <a:gd name="connsiteY50" fmla="*/ 443044 h 1050631"/>
                  <a:gd name="connsiteX51" fmla="*/ 230794 w 406954"/>
                  <a:gd name="connsiteY51" fmla="*/ 435108 h 1050631"/>
                  <a:gd name="connsiteX52" fmla="*/ 244126 w 406954"/>
                  <a:gd name="connsiteY52" fmla="*/ 465265 h 1050631"/>
                  <a:gd name="connsiteX53" fmla="*/ 131435 w 406954"/>
                  <a:gd name="connsiteY53" fmla="*/ 597004 h 1050631"/>
                  <a:gd name="connsiteX54" fmla="*/ 123181 w 406954"/>
                  <a:gd name="connsiteY54" fmla="*/ 597004 h 10506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</a:cxnLst>
                <a:rect l="l" t="t" r="r" b="b"/>
                <a:pathLst>
                  <a:path w="406954" h="1050631">
                    <a:moveTo>
                      <a:pt x="265077" y="882701"/>
                    </a:moveTo>
                    <a:cubicBezTo>
                      <a:pt x="254919" y="899208"/>
                      <a:pt x="255872" y="902700"/>
                      <a:pt x="272379" y="912223"/>
                    </a:cubicBezTo>
                    <a:cubicBezTo>
                      <a:pt x="279362" y="916350"/>
                      <a:pt x="286346" y="919842"/>
                      <a:pt x="293012" y="924286"/>
                    </a:cubicBezTo>
                    <a:cubicBezTo>
                      <a:pt x="299679" y="928730"/>
                      <a:pt x="303805" y="928413"/>
                      <a:pt x="306980" y="920159"/>
                    </a:cubicBezTo>
                    <a:cubicBezTo>
                      <a:pt x="310154" y="911588"/>
                      <a:pt x="317455" y="906509"/>
                      <a:pt x="326661" y="906826"/>
                    </a:cubicBezTo>
                    <a:cubicBezTo>
                      <a:pt x="337136" y="907144"/>
                      <a:pt x="344120" y="913493"/>
                      <a:pt x="348565" y="923016"/>
                    </a:cubicBezTo>
                    <a:cubicBezTo>
                      <a:pt x="359040" y="945554"/>
                      <a:pt x="349517" y="976664"/>
                      <a:pt x="328883" y="988409"/>
                    </a:cubicBezTo>
                    <a:cubicBezTo>
                      <a:pt x="303170" y="1003011"/>
                      <a:pt x="269839" y="996980"/>
                      <a:pt x="255237" y="974442"/>
                    </a:cubicBezTo>
                    <a:cubicBezTo>
                      <a:pt x="245396" y="959204"/>
                      <a:pt x="240317" y="942063"/>
                      <a:pt x="236190" y="924286"/>
                    </a:cubicBezTo>
                    <a:cubicBezTo>
                      <a:pt x="225397" y="876670"/>
                      <a:pt x="225715" y="827466"/>
                      <a:pt x="216826" y="779850"/>
                    </a:cubicBezTo>
                    <a:cubicBezTo>
                      <a:pt x="206668" y="724615"/>
                      <a:pt x="195875" y="669063"/>
                      <a:pt x="139688" y="635097"/>
                    </a:cubicBezTo>
                    <a:cubicBezTo>
                      <a:pt x="155877" y="633827"/>
                      <a:pt x="169528" y="632874"/>
                      <a:pt x="182225" y="628430"/>
                    </a:cubicBezTo>
                    <a:cubicBezTo>
                      <a:pt x="260633" y="599543"/>
                      <a:pt x="313646" y="489708"/>
                      <a:pt x="286981" y="410348"/>
                    </a:cubicBezTo>
                    <a:cubicBezTo>
                      <a:pt x="278728" y="385905"/>
                      <a:pt x="261903" y="373525"/>
                      <a:pt x="235873" y="372890"/>
                    </a:cubicBezTo>
                    <a:cubicBezTo>
                      <a:pt x="209842" y="371937"/>
                      <a:pt x="187304" y="380508"/>
                      <a:pt x="167623" y="397650"/>
                    </a:cubicBezTo>
                    <a:cubicBezTo>
                      <a:pt x="134609" y="426537"/>
                      <a:pt x="113023" y="463043"/>
                      <a:pt x="92072" y="500819"/>
                    </a:cubicBezTo>
                    <a:cubicBezTo>
                      <a:pt x="84136" y="515421"/>
                      <a:pt x="77152" y="530658"/>
                      <a:pt x="63185" y="545261"/>
                    </a:cubicBezTo>
                    <a:cubicBezTo>
                      <a:pt x="61280" y="522722"/>
                      <a:pt x="61280" y="502406"/>
                      <a:pt x="57788" y="483042"/>
                    </a:cubicBezTo>
                    <a:cubicBezTo>
                      <a:pt x="52709" y="457012"/>
                      <a:pt x="55566" y="435426"/>
                      <a:pt x="80644" y="421141"/>
                    </a:cubicBezTo>
                    <a:cubicBezTo>
                      <a:pt x="81596" y="420506"/>
                      <a:pt x="82231" y="419554"/>
                      <a:pt x="82866" y="418919"/>
                    </a:cubicBezTo>
                    <a:cubicBezTo>
                      <a:pt x="164131" y="319560"/>
                      <a:pt x="191748" y="206233"/>
                      <a:pt x="168258" y="80526"/>
                    </a:cubicBezTo>
                    <a:cubicBezTo>
                      <a:pt x="164131" y="59257"/>
                      <a:pt x="154925" y="39259"/>
                      <a:pt x="140005" y="22752"/>
                    </a:cubicBezTo>
                    <a:cubicBezTo>
                      <a:pt x="109531" y="-11215"/>
                      <a:pt x="67946" y="-6770"/>
                      <a:pt x="46677" y="33545"/>
                    </a:cubicBezTo>
                    <a:cubicBezTo>
                      <a:pt x="37789" y="50369"/>
                      <a:pt x="31441" y="68463"/>
                      <a:pt x="26996" y="86875"/>
                    </a:cubicBezTo>
                    <a:cubicBezTo>
                      <a:pt x="4775" y="175759"/>
                      <a:pt x="-304" y="266547"/>
                      <a:pt x="14" y="357653"/>
                    </a:cubicBezTo>
                    <a:cubicBezTo>
                      <a:pt x="331" y="481455"/>
                      <a:pt x="13664" y="604622"/>
                      <a:pt x="27949" y="727472"/>
                    </a:cubicBezTo>
                    <a:cubicBezTo>
                      <a:pt x="29853" y="742392"/>
                      <a:pt x="33662" y="749693"/>
                      <a:pt x="50170" y="745566"/>
                    </a:cubicBezTo>
                    <a:cubicBezTo>
                      <a:pt x="56201" y="743979"/>
                      <a:pt x="62867" y="744614"/>
                      <a:pt x="69216" y="744931"/>
                    </a:cubicBezTo>
                    <a:cubicBezTo>
                      <a:pt x="81914" y="745884"/>
                      <a:pt x="85723" y="740487"/>
                      <a:pt x="84136" y="728107"/>
                    </a:cubicBezTo>
                    <a:cubicBezTo>
                      <a:pt x="80644" y="699855"/>
                      <a:pt x="78422" y="671602"/>
                      <a:pt x="75565" y="641128"/>
                    </a:cubicBezTo>
                    <a:cubicBezTo>
                      <a:pt x="108579" y="654460"/>
                      <a:pt x="129212" y="675412"/>
                      <a:pt x="144767" y="710648"/>
                    </a:cubicBezTo>
                    <a:cubicBezTo>
                      <a:pt x="166988" y="760486"/>
                      <a:pt x="172067" y="813499"/>
                      <a:pt x="176194" y="866829"/>
                    </a:cubicBezTo>
                    <a:cubicBezTo>
                      <a:pt x="178733" y="900795"/>
                      <a:pt x="182860" y="934126"/>
                      <a:pt x="192701" y="966823"/>
                    </a:cubicBezTo>
                    <a:cubicBezTo>
                      <a:pt x="210478" y="1025867"/>
                      <a:pt x="243809" y="1050310"/>
                      <a:pt x="304123" y="1050628"/>
                    </a:cubicBezTo>
                    <a:cubicBezTo>
                      <a:pt x="343168" y="1050945"/>
                      <a:pt x="373008" y="1034438"/>
                      <a:pt x="391102" y="1000154"/>
                    </a:cubicBezTo>
                    <a:cubicBezTo>
                      <a:pt x="410148" y="963966"/>
                      <a:pt x="413640" y="925873"/>
                      <a:pt x="392689" y="889367"/>
                    </a:cubicBezTo>
                    <a:cubicBezTo>
                      <a:pt x="364119" y="839846"/>
                      <a:pt x="292695" y="837307"/>
                      <a:pt x="265077" y="882701"/>
                    </a:cubicBezTo>
                    <a:close/>
                    <a:moveTo>
                      <a:pt x="55883" y="296069"/>
                    </a:moveTo>
                    <a:cubicBezTo>
                      <a:pt x="60010" y="237660"/>
                      <a:pt x="64454" y="179250"/>
                      <a:pt x="74295" y="121159"/>
                    </a:cubicBezTo>
                    <a:cubicBezTo>
                      <a:pt x="76200" y="109096"/>
                      <a:pt x="79691" y="97350"/>
                      <a:pt x="82866" y="85923"/>
                    </a:cubicBezTo>
                    <a:cubicBezTo>
                      <a:pt x="84136" y="80843"/>
                      <a:pt x="86358" y="75447"/>
                      <a:pt x="92706" y="74812"/>
                    </a:cubicBezTo>
                    <a:cubicBezTo>
                      <a:pt x="98421" y="74495"/>
                      <a:pt x="102547" y="78621"/>
                      <a:pt x="105404" y="83066"/>
                    </a:cubicBezTo>
                    <a:cubicBezTo>
                      <a:pt x="114293" y="96716"/>
                      <a:pt x="118102" y="112270"/>
                      <a:pt x="119372" y="127825"/>
                    </a:cubicBezTo>
                    <a:cubicBezTo>
                      <a:pt x="126356" y="206868"/>
                      <a:pt x="111753" y="281149"/>
                      <a:pt x="70168" y="349716"/>
                    </a:cubicBezTo>
                    <a:cubicBezTo>
                      <a:pt x="66359" y="356065"/>
                      <a:pt x="60962" y="361779"/>
                      <a:pt x="55249" y="369398"/>
                    </a:cubicBezTo>
                    <a:cubicBezTo>
                      <a:pt x="55566" y="343050"/>
                      <a:pt x="54296" y="319242"/>
                      <a:pt x="55883" y="296069"/>
                    </a:cubicBezTo>
                    <a:close/>
                    <a:moveTo>
                      <a:pt x="123181" y="597004"/>
                    </a:moveTo>
                    <a:cubicBezTo>
                      <a:pt x="111436" y="595416"/>
                      <a:pt x="95564" y="597321"/>
                      <a:pt x="89850" y="587480"/>
                    </a:cubicBezTo>
                    <a:cubicBezTo>
                      <a:pt x="85723" y="580814"/>
                      <a:pt x="99055" y="571291"/>
                      <a:pt x="104452" y="563355"/>
                    </a:cubicBezTo>
                    <a:cubicBezTo>
                      <a:pt x="127625" y="529388"/>
                      <a:pt x="148577" y="493835"/>
                      <a:pt x="175559" y="462408"/>
                    </a:cubicBezTo>
                    <a:cubicBezTo>
                      <a:pt x="181273" y="455742"/>
                      <a:pt x="187622" y="449076"/>
                      <a:pt x="194288" y="443044"/>
                    </a:cubicBezTo>
                    <a:cubicBezTo>
                      <a:pt x="204764" y="433838"/>
                      <a:pt x="216826" y="429077"/>
                      <a:pt x="230794" y="435108"/>
                    </a:cubicBezTo>
                    <a:cubicBezTo>
                      <a:pt x="244761" y="441457"/>
                      <a:pt x="243809" y="454155"/>
                      <a:pt x="244126" y="465265"/>
                    </a:cubicBezTo>
                    <a:cubicBezTo>
                      <a:pt x="243491" y="529388"/>
                      <a:pt x="191748" y="589702"/>
                      <a:pt x="131435" y="597004"/>
                    </a:cubicBezTo>
                    <a:cubicBezTo>
                      <a:pt x="128260" y="596686"/>
                      <a:pt x="125720" y="597321"/>
                      <a:pt x="123181" y="597004"/>
                    </a:cubicBezTo>
                    <a:close/>
                  </a:path>
                </a:pathLst>
              </a:custGeom>
              <a:solidFill>
                <a:srgbClr val="C35A00"/>
              </a:solidFill>
              <a:ln w="317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38" name="Freeform: Shape 480">
                <a:extLst>
                  <a:ext uri="{FF2B5EF4-FFF2-40B4-BE49-F238E27FC236}">
                    <a16:creationId xmlns:a16="http://schemas.microsoft.com/office/drawing/2014/main" id="{8A62A77D-B48A-4792-8F31-1D942490E37D}"/>
                  </a:ext>
                </a:extLst>
              </p:cNvPr>
              <p:cNvSpPr/>
              <p:nvPr/>
            </p:nvSpPr>
            <p:spPr>
              <a:xfrm>
                <a:off x="5271838" y="3105236"/>
                <a:ext cx="282196" cy="377432"/>
              </a:xfrm>
              <a:custGeom>
                <a:avLst/>
                <a:gdLst>
                  <a:gd name="connsiteX0" fmla="*/ 603328 w 621638"/>
                  <a:gd name="connsiteY0" fmla="*/ 53479 h 831430"/>
                  <a:gd name="connsiteX1" fmla="*/ 514127 w 621638"/>
                  <a:gd name="connsiteY1" fmla="*/ 467 h 831430"/>
                  <a:gd name="connsiteX2" fmla="*/ 424608 w 621638"/>
                  <a:gd name="connsiteY2" fmla="*/ 61415 h 831430"/>
                  <a:gd name="connsiteX3" fmla="*/ 436671 w 621638"/>
                  <a:gd name="connsiteY3" fmla="*/ 85858 h 831430"/>
                  <a:gd name="connsiteX4" fmla="*/ 453495 w 621638"/>
                  <a:gd name="connsiteY4" fmla="*/ 90303 h 831430"/>
                  <a:gd name="connsiteX5" fmla="*/ 474129 w 621638"/>
                  <a:gd name="connsiteY5" fmla="*/ 81414 h 831430"/>
                  <a:gd name="connsiteX6" fmla="*/ 524920 w 621638"/>
                  <a:gd name="connsiteY6" fmla="*/ 56971 h 831430"/>
                  <a:gd name="connsiteX7" fmla="*/ 562378 w 621638"/>
                  <a:gd name="connsiteY7" fmla="*/ 90937 h 831430"/>
                  <a:gd name="connsiteX8" fmla="*/ 565552 w 621638"/>
                  <a:gd name="connsiteY8" fmla="*/ 133475 h 831430"/>
                  <a:gd name="connsiteX9" fmla="*/ 479526 w 621638"/>
                  <a:gd name="connsiteY9" fmla="*/ 228072 h 831430"/>
                  <a:gd name="connsiteX10" fmla="*/ 402705 w 621638"/>
                  <a:gd name="connsiteY10" fmla="*/ 203629 h 831430"/>
                  <a:gd name="connsiteX11" fmla="*/ 374135 w 621638"/>
                  <a:gd name="connsiteY11" fmla="*/ 173790 h 831430"/>
                  <a:gd name="connsiteX12" fmla="*/ 312551 w 621638"/>
                  <a:gd name="connsiteY12" fmla="*/ 101413 h 831430"/>
                  <a:gd name="connsiteX13" fmla="*/ 71931 w 621638"/>
                  <a:gd name="connsiteY13" fmla="*/ 84589 h 831430"/>
                  <a:gd name="connsiteX14" fmla="*/ 6538 w 621638"/>
                  <a:gd name="connsiteY14" fmla="*/ 290608 h 831430"/>
                  <a:gd name="connsiteX15" fmla="*/ 134467 w 621638"/>
                  <a:gd name="connsiteY15" fmla="*/ 390920 h 831430"/>
                  <a:gd name="connsiteX16" fmla="*/ 257634 w 621638"/>
                  <a:gd name="connsiteY16" fmla="*/ 340764 h 831430"/>
                  <a:gd name="connsiteX17" fmla="*/ 256682 w 621638"/>
                  <a:gd name="connsiteY17" fmla="*/ 295687 h 831430"/>
                  <a:gd name="connsiteX18" fmla="*/ 245571 w 621638"/>
                  <a:gd name="connsiteY18" fmla="*/ 286799 h 831430"/>
                  <a:gd name="connsiteX19" fmla="*/ 231921 w 621638"/>
                  <a:gd name="connsiteY19" fmla="*/ 288704 h 831430"/>
                  <a:gd name="connsiteX20" fmla="*/ 150974 w 621638"/>
                  <a:gd name="connsiteY20" fmla="*/ 335367 h 831430"/>
                  <a:gd name="connsiteX21" fmla="*/ 55741 w 621638"/>
                  <a:gd name="connsiteY21" fmla="*/ 271562 h 831430"/>
                  <a:gd name="connsiteX22" fmla="*/ 52249 w 621638"/>
                  <a:gd name="connsiteY22" fmla="*/ 243309 h 831430"/>
                  <a:gd name="connsiteX23" fmla="*/ 93517 w 621638"/>
                  <a:gd name="connsiteY23" fmla="*/ 134744 h 831430"/>
                  <a:gd name="connsiteX24" fmla="*/ 216684 w 621638"/>
                  <a:gd name="connsiteY24" fmla="*/ 104905 h 831430"/>
                  <a:gd name="connsiteX25" fmla="*/ 289061 w 621638"/>
                  <a:gd name="connsiteY25" fmla="*/ 154743 h 831430"/>
                  <a:gd name="connsiteX26" fmla="*/ 357628 w 621638"/>
                  <a:gd name="connsiteY26" fmla="*/ 233786 h 831430"/>
                  <a:gd name="connsiteX27" fmla="*/ 361437 w 621638"/>
                  <a:gd name="connsiteY27" fmla="*/ 252515 h 831430"/>
                  <a:gd name="connsiteX28" fmla="*/ 355406 w 621638"/>
                  <a:gd name="connsiteY28" fmla="*/ 362985 h 831430"/>
                  <a:gd name="connsiteX29" fmla="*/ 377309 w 621638"/>
                  <a:gd name="connsiteY29" fmla="*/ 593447 h 831430"/>
                  <a:gd name="connsiteX30" fmla="*/ 372230 w 621638"/>
                  <a:gd name="connsiteY30" fmla="*/ 682014 h 831430"/>
                  <a:gd name="connsiteX31" fmla="*/ 342708 w 621638"/>
                  <a:gd name="connsiteY31" fmla="*/ 754708 h 831430"/>
                  <a:gd name="connsiteX32" fmla="*/ 293505 w 621638"/>
                  <a:gd name="connsiteY32" fmla="*/ 777881 h 831430"/>
                  <a:gd name="connsiteX33" fmla="*/ 257634 w 621638"/>
                  <a:gd name="connsiteY33" fmla="*/ 738518 h 831430"/>
                  <a:gd name="connsiteX34" fmla="*/ 272236 w 621638"/>
                  <a:gd name="connsiteY34" fmla="*/ 678839 h 831430"/>
                  <a:gd name="connsiteX35" fmla="*/ 286839 w 621638"/>
                  <a:gd name="connsiteY35" fmla="*/ 646778 h 831430"/>
                  <a:gd name="connsiteX36" fmla="*/ 256682 w 621638"/>
                  <a:gd name="connsiteY36" fmla="*/ 622017 h 831430"/>
                  <a:gd name="connsiteX37" fmla="*/ 243032 w 621638"/>
                  <a:gd name="connsiteY37" fmla="*/ 623922 h 831430"/>
                  <a:gd name="connsiteX38" fmla="*/ 204939 w 621638"/>
                  <a:gd name="connsiteY38" fmla="*/ 750581 h 831430"/>
                  <a:gd name="connsiteX39" fmla="*/ 267475 w 621638"/>
                  <a:gd name="connsiteY39" fmla="*/ 828354 h 831430"/>
                  <a:gd name="connsiteX40" fmla="*/ 405879 w 621638"/>
                  <a:gd name="connsiteY40" fmla="*/ 770897 h 831430"/>
                  <a:gd name="connsiteX41" fmla="*/ 433179 w 621638"/>
                  <a:gd name="connsiteY41" fmla="*/ 666142 h 831430"/>
                  <a:gd name="connsiteX42" fmla="*/ 416037 w 621638"/>
                  <a:gd name="connsiteY42" fmla="*/ 418220 h 831430"/>
                  <a:gd name="connsiteX43" fmla="*/ 414133 w 621638"/>
                  <a:gd name="connsiteY43" fmla="*/ 285212 h 831430"/>
                  <a:gd name="connsiteX44" fmla="*/ 424291 w 621638"/>
                  <a:gd name="connsiteY44" fmla="*/ 277276 h 831430"/>
                  <a:gd name="connsiteX45" fmla="*/ 494763 w 621638"/>
                  <a:gd name="connsiteY45" fmla="*/ 282990 h 831430"/>
                  <a:gd name="connsiteX46" fmla="*/ 599836 w 621638"/>
                  <a:gd name="connsiteY46" fmla="*/ 222041 h 831430"/>
                  <a:gd name="connsiteX47" fmla="*/ 603328 w 621638"/>
                  <a:gd name="connsiteY47" fmla="*/ 53479 h 8314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621638" h="831430">
                    <a:moveTo>
                      <a:pt x="603328" y="53479"/>
                    </a:moveTo>
                    <a:cubicBezTo>
                      <a:pt x="586186" y="16339"/>
                      <a:pt x="556029" y="-3343"/>
                      <a:pt x="514127" y="467"/>
                    </a:cubicBezTo>
                    <a:cubicBezTo>
                      <a:pt x="473494" y="3958"/>
                      <a:pt x="441750" y="23005"/>
                      <a:pt x="424608" y="61415"/>
                    </a:cubicBezTo>
                    <a:cubicBezTo>
                      <a:pt x="416672" y="78875"/>
                      <a:pt x="417942" y="80779"/>
                      <a:pt x="436671" y="85858"/>
                    </a:cubicBezTo>
                    <a:cubicBezTo>
                      <a:pt x="442385" y="87446"/>
                      <a:pt x="448099" y="88398"/>
                      <a:pt x="453495" y="90303"/>
                    </a:cubicBezTo>
                    <a:cubicBezTo>
                      <a:pt x="463336" y="93794"/>
                      <a:pt x="469367" y="92525"/>
                      <a:pt x="474129" y="81414"/>
                    </a:cubicBezTo>
                    <a:cubicBezTo>
                      <a:pt x="482383" y="63003"/>
                      <a:pt x="503334" y="54114"/>
                      <a:pt x="524920" y="56971"/>
                    </a:cubicBezTo>
                    <a:cubicBezTo>
                      <a:pt x="543332" y="59193"/>
                      <a:pt x="556664" y="71574"/>
                      <a:pt x="562378" y="90937"/>
                    </a:cubicBezTo>
                    <a:cubicBezTo>
                      <a:pt x="566505" y="104905"/>
                      <a:pt x="565870" y="119190"/>
                      <a:pt x="565552" y="133475"/>
                    </a:cubicBezTo>
                    <a:cubicBezTo>
                      <a:pt x="563648" y="190932"/>
                      <a:pt x="536348" y="220771"/>
                      <a:pt x="479526" y="228072"/>
                    </a:cubicBezTo>
                    <a:cubicBezTo>
                      <a:pt x="450004" y="231882"/>
                      <a:pt x="423973" y="226168"/>
                      <a:pt x="402705" y="203629"/>
                    </a:cubicBezTo>
                    <a:cubicBezTo>
                      <a:pt x="393181" y="193789"/>
                      <a:pt x="383658" y="183948"/>
                      <a:pt x="374135" y="173790"/>
                    </a:cubicBezTo>
                    <a:cubicBezTo>
                      <a:pt x="352867" y="150299"/>
                      <a:pt x="335090" y="123634"/>
                      <a:pt x="312551" y="101413"/>
                    </a:cubicBezTo>
                    <a:cubicBezTo>
                      <a:pt x="235413" y="25862"/>
                      <a:pt x="135419" y="32211"/>
                      <a:pt x="71931" y="84589"/>
                    </a:cubicBezTo>
                    <a:cubicBezTo>
                      <a:pt x="7173" y="137919"/>
                      <a:pt x="-11556" y="209978"/>
                      <a:pt x="6538" y="290608"/>
                    </a:cubicBezTo>
                    <a:cubicBezTo>
                      <a:pt x="20505" y="352509"/>
                      <a:pt x="70978" y="389967"/>
                      <a:pt x="134467" y="390920"/>
                    </a:cubicBezTo>
                    <a:cubicBezTo>
                      <a:pt x="182718" y="391555"/>
                      <a:pt x="222716" y="372508"/>
                      <a:pt x="257634" y="340764"/>
                    </a:cubicBezTo>
                    <a:cubicBezTo>
                      <a:pt x="283664" y="317273"/>
                      <a:pt x="283347" y="316956"/>
                      <a:pt x="256682" y="295687"/>
                    </a:cubicBezTo>
                    <a:cubicBezTo>
                      <a:pt x="252872" y="292830"/>
                      <a:pt x="249063" y="289973"/>
                      <a:pt x="245571" y="286799"/>
                    </a:cubicBezTo>
                    <a:cubicBezTo>
                      <a:pt x="240175" y="281720"/>
                      <a:pt x="236365" y="281720"/>
                      <a:pt x="231921" y="288704"/>
                    </a:cubicBezTo>
                    <a:cubicBezTo>
                      <a:pt x="213192" y="318226"/>
                      <a:pt x="183988" y="330923"/>
                      <a:pt x="150974" y="335367"/>
                    </a:cubicBezTo>
                    <a:cubicBezTo>
                      <a:pt x="103992" y="341716"/>
                      <a:pt x="66217" y="316321"/>
                      <a:pt x="55741" y="271562"/>
                    </a:cubicBezTo>
                    <a:cubicBezTo>
                      <a:pt x="53519" y="262356"/>
                      <a:pt x="52249" y="252833"/>
                      <a:pt x="52249" y="243309"/>
                    </a:cubicBezTo>
                    <a:cubicBezTo>
                      <a:pt x="51614" y="201725"/>
                      <a:pt x="59233" y="162679"/>
                      <a:pt x="93517" y="134744"/>
                    </a:cubicBezTo>
                    <a:cubicBezTo>
                      <a:pt x="129388" y="104905"/>
                      <a:pt x="172560" y="101096"/>
                      <a:pt x="216684" y="104905"/>
                    </a:cubicBezTo>
                    <a:cubicBezTo>
                      <a:pt x="249698" y="107762"/>
                      <a:pt x="270014" y="130935"/>
                      <a:pt x="289061" y="154743"/>
                    </a:cubicBezTo>
                    <a:cubicBezTo>
                      <a:pt x="310647" y="182043"/>
                      <a:pt x="330328" y="211248"/>
                      <a:pt x="357628" y="233786"/>
                    </a:cubicBezTo>
                    <a:cubicBezTo>
                      <a:pt x="364294" y="239183"/>
                      <a:pt x="363025" y="245214"/>
                      <a:pt x="361437" y="252515"/>
                    </a:cubicBezTo>
                    <a:cubicBezTo>
                      <a:pt x="353184" y="289021"/>
                      <a:pt x="352549" y="325527"/>
                      <a:pt x="355406" y="362985"/>
                    </a:cubicBezTo>
                    <a:cubicBezTo>
                      <a:pt x="361120" y="439806"/>
                      <a:pt x="373500" y="516309"/>
                      <a:pt x="377309" y="593447"/>
                    </a:cubicBezTo>
                    <a:cubicBezTo>
                      <a:pt x="379849" y="623287"/>
                      <a:pt x="377309" y="652809"/>
                      <a:pt x="372230" y="682014"/>
                    </a:cubicBezTo>
                    <a:cubicBezTo>
                      <a:pt x="367786" y="708361"/>
                      <a:pt x="359215" y="733122"/>
                      <a:pt x="342708" y="754708"/>
                    </a:cubicBezTo>
                    <a:cubicBezTo>
                      <a:pt x="330328" y="770897"/>
                      <a:pt x="314139" y="779468"/>
                      <a:pt x="293505" y="777881"/>
                    </a:cubicBezTo>
                    <a:cubicBezTo>
                      <a:pt x="269379" y="775976"/>
                      <a:pt x="257317" y="762326"/>
                      <a:pt x="257634" y="738518"/>
                    </a:cubicBezTo>
                    <a:cubicBezTo>
                      <a:pt x="257951" y="717567"/>
                      <a:pt x="264300" y="698203"/>
                      <a:pt x="272236" y="678839"/>
                    </a:cubicBezTo>
                    <a:cubicBezTo>
                      <a:pt x="276998" y="667729"/>
                      <a:pt x="293187" y="658523"/>
                      <a:pt x="286839" y="646778"/>
                    </a:cubicBezTo>
                    <a:cubicBezTo>
                      <a:pt x="281125" y="636302"/>
                      <a:pt x="266522" y="630588"/>
                      <a:pt x="256682" y="622017"/>
                    </a:cubicBezTo>
                    <a:cubicBezTo>
                      <a:pt x="250650" y="616938"/>
                      <a:pt x="247158" y="617573"/>
                      <a:pt x="243032" y="623922"/>
                    </a:cubicBezTo>
                    <a:cubicBezTo>
                      <a:pt x="217636" y="662332"/>
                      <a:pt x="201129" y="703600"/>
                      <a:pt x="204939" y="750581"/>
                    </a:cubicBezTo>
                    <a:cubicBezTo>
                      <a:pt x="207796" y="788039"/>
                      <a:pt x="234143" y="821053"/>
                      <a:pt x="267475" y="828354"/>
                    </a:cubicBezTo>
                    <a:cubicBezTo>
                      <a:pt x="312234" y="838195"/>
                      <a:pt x="374135" y="825815"/>
                      <a:pt x="405879" y="770897"/>
                    </a:cubicBezTo>
                    <a:cubicBezTo>
                      <a:pt x="424608" y="738201"/>
                      <a:pt x="430957" y="702647"/>
                      <a:pt x="433179" y="666142"/>
                    </a:cubicBezTo>
                    <a:cubicBezTo>
                      <a:pt x="438258" y="582654"/>
                      <a:pt x="425243" y="500437"/>
                      <a:pt x="416037" y="418220"/>
                    </a:cubicBezTo>
                    <a:cubicBezTo>
                      <a:pt x="410958" y="374095"/>
                      <a:pt x="408101" y="329653"/>
                      <a:pt x="414133" y="285212"/>
                    </a:cubicBezTo>
                    <a:cubicBezTo>
                      <a:pt x="415085" y="278545"/>
                      <a:pt x="415720" y="273784"/>
                      <a:pt x="424291" y="277276"/>
                    </a:cubicBezTo>
                    <a:cubicBezTo>
                      <a:pt x="447147" y="286481"/>
                      <a:pt x="470955" y="285529"/>
                      <a:pt x="494763" y="282990"/>
                    </a:cubicBezTo>
                    <a:cubicBezTo>
                      <a:pt x="538570" y="278228"/>
                      <a:pt x="578250" y="263626"/>
                      <a:pt x="599836" y="222041"/>
                    </a:cubicBezTo>
                    <a:cubicBezTo>
                      <a:pt x="627136" y="166806"/>
                      <a:pt x="629358" y="109666"/>
                      <a:pt x="603328" y="53479"/>
                    </a:cubicBezTo>
                    <a:close/>
                  </a:path>
                </a:pathLst>
              </a:custGeom>
              <a:solidFill>
                <a:srgbClr val="C35A00"/>
              </a:solidFill>
              <a:ln w="317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39" name="Freeform: Shape 481">
                <a:extLst>
                  <a:ext uri="{FF2B5EF4-FFF2-40B4-BE49-F238E27FC236}">
                    <a16:creationId xmlns:a16="http://schemas.microsoft.com/office/drawing/2014/main" id="{DF9C2541-C16E-4FBA-9EAB-771F97D9C869}"/>
                  </a:ext>
                </a:extLst>
              </p:cNvPr>
              <p:cNvSpPr/>
              <p:nvPr/>
            </p:nvSpPr>
            <p:spPr>
              <a:xfrm>
                <a:off x="5537203" y="3097368"/>
                <a:ext cx="196264" cy="460727"/>
              </a:xfrm>
              <a:custGeom>
                <a:avLst/>
                <a:gdLst>
                  <a:gd name="connsiteX0" fmla="*/ 379382 w 432341"/>
                  <a:gd name="connsiteY0" fmla="*/ 789817 h 1014916"/>
                  <a:gd name="connsiteX1" fmla="*/ 307958 w 432341"/>
                  <a:gd name="connsiteY1" fmla="*/ 809181 h 1014916"/>
                  <a:gd name="connsiteX2" fmla="*/ 309227 w 432341"/>
                  <a:gd name="connsiteY2" fmla="*/ 846005 h 1014916"/>
                  <a:gd name="connsiteX3" fmla="*/ 320338 w 432341"/>
                  <a:gd name="connsiteY3" fmla="*/ 855210 h 1014916"/>
                  <a:gd name="connsiteX4" fmla="*/ 338749 w 432341"/>
                  <a:gd name="connsiteY4" fmla="*/ 852988 h 1014916"/>
                  <a:gd name="connsiteX5" fmla="*/ 362240 w 432341"/>
                  <a:gd name="connsiteY5" fmla="*/ 841243 h 1014916"/>
                  <a:gd name="connsiteX6" fmla="*/ 378112 w 432341"/>
                  <a:gd name="connsiteY6" fmla="*/ 864416 h 1014916"/>
                  <a:gd name="connsiteX7" fmla="*/ 351447 w 432341"/>
                  <a:gd name="connsiteY7" fmla="*/ 936475 h 1014916"/>
                  <a:gd name="connsiteX8" fmla="*/ 273039 w 432341"/>
                  <a:gd name="connsiteY8" fmla="*/ 955204 h 1014916"/>
                  <a:gd name="connsiteX9" fmla="*/ 232089 w 432341"/>
                  <a:gd name="connsiteY9" fmla="*/ 893938 h 1014916"/>
                  <a:gd name="connsiteX10" fmla="*/ 236533 w 432341"/>
                  <a:gd name="connsiteY10" fmla="*/ 788230 h 1014916"/>
                  <a:gd name="connsiteX11" fmla="*/ 284467 w 432341"/>
                  <a:gd name="connsiteY11" fmla="*/ 573322 h 1014916"/>
                  <a:gd name="connsiteX12" fmla="*/ 291768 w 432341"/>
                  <a:gd name="connsiteY12" fmla="*/ 433330 h 1014916"/>
                  <a:gd name="connsiteX13" fmla="*/ 208916 w 432341"/>
                  <a:gd name="connsiteY13" fmla="*/ 379048 h 1014916"/>
                  <a:gd name="connsiteX14" fmla="*/ 137174 w 432341"/>
                  <a:gd name="connsiteY14" fmla="*/ 435235 h 1014916"/>
                  <a:gd name="connsiteX15" fmla="*/ 137174 w 432341"/>
                  <a:gd name="connsiteY15" fmla="*/ 325400 h 1014916"/>
                  <a:gd name="connsiteX16" fmla="*/ 146697 w 432341"/>
                  <a:gd name="connsiteY16" fmla="*/ 307306 h 1014916"/>
                  <a:gd name="connsiteX17" fmla="*/ 262563 w 432341"/>
                  <a:gd name="connsiteY17" fmla="*/ 147316 h 1014916"/>
                  <a:gd name="connsiteX18" fmla="*/ 250818 w 432341"/>
                  <a:gd name="connsiteY18" fmla="*/ 38116 h 1014916"/>
                  <a:gd name="connsiteX19" fmla="*/ 184473 w 432341"/>
                  <a:gd name="connsiteY19" fmla="*/ 23 h 1014916"/>
                  <a:gd name="connsiteX20" fmla="*/ 120985 w 432341"/>
                  <a:gd name="connsiteY20" fmla="*/ 39703 h 1014916"/>
                  <a:gd name="connsiteX21" fmla="*/ 101938 w 432341"/>
                  <a:gd name="connsiteY21" fmla="*/ 100017 h 1014916"/>
                  <a:gd name="connsiteX22" fmla="*/ 91145 w 432341"/>
                  <a:gd name="connsiteY22" fmla="*/ 237469 h 1014916"/>
                  <a:gd name="connsiteX23" fmla="*/ 40672 w 432341"/>
                  <a:gd name="connsiteY23" fmla="*/ 280641 h 1014916"/>
                  <a:gd name="connsiteX24" fmla="*/ 7658 w 432341"/>
                  <a:gd name="connsiteY24" fmla="*/ 280006 h 1014916"/>
                  <a:gd name="connsiteX25" fmla="*/ 357 w 432341"/>
                  <a:gd name="connsiteY25" fmla="*/ 316829 h 1014916"/>
                  <a:gd name="connsiteX26" fmla="*/ 9563 w 432341"/>
                  <a:gd name="connsiteY26" fmla="*/ 329527 h 1014916"/>
                  <a:gd name="connsiteX27" fmla="*/ 72733 w 432341"/>
                  <a:gd name="connsiteY27" fmla="*/ 331432 h 1014916"/>
                  <a:gd name="connsiteX28" fmla="*/ 84796 w 432341"/>
                  <a:gd name="connsiteY28" fmla="*/ 344129 h 1014916"/>
                  <a:gd name="connsiteX29" fmla="*/ 95589 w 432341"/>
                  <a:gd name="connsiteY29" fmla="*/ 701886 h 1014916"/>
                  <a:gd name="connsiteX30" fmla="*/ 134000 w 432341"/>
                  <a:gd name="connsiteY30" fmla="*/ 732360 h 1014916"/>
                  <a:gd name="connsiteX31" fmla="*/ 141936 w 432341"/>
                  <a:gd name="connsiteY31" fmla="*/ 731726 h 1014916"/>
                  <a:gd name="connsiteX32" fmla="*/ 153681 w 432341"/>
                  <a:gd name="connsiteY32" fmla="*/ 717441 h 1014916"/>
                  <a:gd name="connsiteX33" fmla="*/ 139714 w 432341"/>
                  <a:gd name="connsiteY33" fmla="*/ 537451 h 1014916"/>
                  <a:gd name="connsiteX34" fmla="*/ 181616 w 432341"/>
                  <a:gd name="connsiteY34" fmla="*/ 446663 h 1014916"/>
                  <a:gd name="connsiteX35" fmla="*/ 208281 w 432341"/>
                  <a:gd name="connsiteY35" fmla="*/ 433330 h 1014916"/>
                  <a:gd name="connsiteX36" fmla="*/ 244152 w 432341"/>
                  <a:gd name="connsiteY36" fmla="*/ 461265 h 1014916"/>
                  <a:gd name="connsiteX37" fmla="*/ 239390 w 432341"/>
                  <a:gd name="connsiteY37" fmla="*/ 521262 h 1014916"/>
                  <a:gd name="connsiteX38" fmla="*/ 188917 w 432341"/>
                  <a:gd name="connsiteY38" fmla="*/ 758391 h 1014916"/>
                  <a:gd name="connsiteX39" fmla="*/ 184473 w 432341"/>
                  <a:gd name="connsiteY39" fmla="*/ 915524 h 1014916"/>
                  <a:gd name="connsiteX40" fmla="*/ 272404 w 432341"/>
                  <a:gd name="connsiteY40" fmla="*/ 1012661 h 1014916"/>
                  <a:gd name="connsiteX41" fmla="*/ 430807 w 432341"/>
                  <a:gd name="connsiteY41" fmla="*/ 854893 h 1014916"/>
                  <a:gd name="connsiteX42" fmla="*/ 379382 w 432341"/>
                  <a:gd name="connsiteY42" fmla="*/ 789817 h 1014916"/>
                  <a:gd name="connsiteX43" fmla="*/ 155903 w 432341"/>
                  <a:gd name="connsiteY43" fmla="*/ 94303 h 1014916"/>
                  <a:gd name="connsiteX44" fmla="*/ 171140 w 432341"/>
                  <a:gd name="connsiteY44" fmla="*/ 61606 h 1014916"/>
                  <a:gd name="connsiteX45" fmla="*/ 202567 w 432341"/>
                  <a:gd name="connsiteY45" fmla="*/ 67320 h 1014916"/>
                  <a:gd name="connsiteX46" fmla="*/ 209868 w 432341"/>
                  <a:gd name="connsiteY46" fmla="*/ 127952 h 1014916"/>
                  <a:gd name="connsiteX47" fmla="*/ 158443 w 432341"/>
                  <a:gd name="connsiteY47" fmla="*/ 233342 h 1014916"/>
                  <a:gd name="connsiteX48" fmla="*/ 142571 w 432341"/>
                  <a:gd name="connsiteY48" fmla="*/ 243818 h 1014916"/>
                  <a:gd name="connsiteX49" fmla="*/ 155903 w 432341"/>
                  <a:gd name="connsiteY49" fmla="*/ 94303 h 10149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</a:cxnLst>
                <a:rect l="l" t="t" r="r" b="b"/>
                <a:pathLst>
                  <a:path w="432341" h="1014916">
                    <a:moveTo>
                      <a:pt x="379382" y="789817"/>
                    </a:moveTo>
                    <a:cubicBezTo>
                      <a:pt x="352717" y="781564"/>
                      <a:pt x="327957" y="789500"/>
                      <a:pt x="307958" y="809181"/>
                    </a:cubicBezTo>
                    <a:cubicBezTo>
                      <a:pt x="290816" y="825688"/>
                      <a:pt x="291451" y="831085"/>
                      <a:pt x="309227" y="846005"/>
                    </a:cubicBezTo>
                    <a:cubicBezTo>
                      <a:pt x="313037" y="849179"/>
                      <a:pt x="316846" y="851718"/>
                      <a:pt x="320338" y="855210"/>
                    </a:cubicBezTo>
                    <a:cubicBezTo>
                      <a:pt x="327639" y="862194"/>
                      <a:pt x="333036" y="864734"/>
                      <a:pt x="338749" y="852988"/>
                    </a:cubicBezTo>
                    <a:cubicBezTo>
                      <a:pt x="343194" y="844100"/>
                      <a:pt x="351130" y="838069"/>
                      <a:pt x="362240" y="841243"/>
                    </a:cubicBezTo>
                    <a:cubicBezTo>
                      <a:pt x="373351" y="844735"/>
                      <a:pt x="377477" y="853306"/>
                      <a:pt x="378112" y="864416"/>
                    </a:cubicBezTo>
                    <a:cubicBezTo>
                      <a:pt x="379699" y="892351"/>
                      <a:pt x="370811" y="916794"/>
                      <a:pt x="351447" y="936475"/>
                    </a:cubicBezTo>
                    <a:cubicBezTo>
                      <a:pt x="329544" y="959014"/>
                      <a:pt x="302561" y="966632"/>
                      <a:pt x="273039" y="955204"/>
                    </a:cubicBezTo>
                    <a:cubicBezTo>
                      <a:pt x="246057" y="944729"/>
                      <a:pt x="234629" y="920921"/>
                      <a:pt x="232089" y="893938"/>
                    </a:cubicBezTo>
                    <a:cubicBezTo>
                      <a:pt x="228915" y="858702"/>
                      <a:pt x="230185" y="823149"/>
                      <a:pt x="236533" y="788230"/>
                    </a:cubicBezTo>
                    <a:cubicBezTo>
                      <a:pt x="249548" y="715853"/>
                      <a:pt x="269547" y="645064"/>
                      <a:pt x="284467" y="573322"/>
                    </a:cubicBezTo>
                    <a:cubicBezTo>
                      <a:pt x="293990" y="526976"/>
                      <a:pt x="300974" y="480629"/>
                      <a:pt x="291768" y="433330"/>
                    </a:cubicBezTo>
                    <a:cubicBezTo>
                      <a:pt x="283515" y="390476"/>
                      <a:pt x="251453" y="370160"/>
                      <a:pt x="208916" y="379048"/>
                    </a:cubicBezTo>
                    <a:cubicBezTo>
                      <a:pt x="176220" y="386032"/>
                      <a:pt x="153364" y="405396"/>
                      <a:pt x="137174" y="435235"/>
                    </a:cubicBezTo>
                    <a:cubicBezTo>
                      <a:pt x="137174" y="397142"/>
                      <a:pt x="137174" y="361271"/>
                      <a:pt x="137174" y="325400"/>
                    </a:cubicBezTo>
                    <a:cubicBezTo>
                      <a:pt x="137174" y="317464"/>
                      <a:pt x="139079" y="312068"/>
                      <a:pt x="146697" y="307306"/>
                    </a:cubicBezTo>
                    <a:cubicBezTo>
                      <a:pt x="208281" y="270800"/>
                      <a:pt x="244469" y="214931"/>
                      <a:pt x="262563" y="147316"/>
                    </a:cubicBezTo>
                    <a:cubicBezTo>
                      <a:pt x="272404" y="109857"/>
                      <a:pt x="269865" y="72717"/>
                      <a:pt x="250818" y="38116"/>
                    </a:cubicBezTo>
                    <a:cubicBezTo>
                      <a:pt x="236533" y="12085"/>
                      <a:pt x="213995" y="-612"/>
                      <a:pt x="184473" y="23"/>
                    </a:cubicBezTo>
                    <a:cubicBezTo>
                      <a:pt x="155586" y="658"/>
                      <a:pt x="134000" y="13038"/>
                      <a:pt x="120985" y="39703"/>
                    </a:cubicBezTo>
                    <a:cubicBezTo>
                      <a:pt x="111779" y="59067"/>
                      <a:pt x="105747" y="79066"/>
                      <a:pt x="101938" y="100017"/>
                    </a:cubicBezTo>
                    <a:cubicBezTo>
                      <a:pt x="93685" y="145411"/>
                      <a:pt x="94637" y="191757"/>
                      <a:pt x="91145" y="237469"/>
                    </a:cubicBezTo>
                    <a:cubicBezTo>
                      <a:pt x="88288" y="276832"/>
                      <a:pt x="81304" y="281593"/>
                      <a:pt x="40672" y="280641"/>
                    </a:cubicBezTo>
                    <a:cubicBezTo>
                      <a:pt x="29244" y="280324"/>
                      <a:pt x="15277" y="269531"/>
                      <a:pt x="7658" y="280006"/>
                    </a:cubicBezTo>
                    <a:cubicBezTo>
                      <a:pt x="992" y="289212"/>
                      <a:pt x="2579" y="304449"/>
                      <a:pt x="357" y="316829"/>
                    </a:cubicBezTo>
                    <a:cubicBezTo>
                      <a:pt x="-913" y="324448"/>
                      <a:pt x="992" y="327940"/>
                      <a:pt x="9563" y="329527"/>
                    </a:cubicBezTo>
                    <a:cubicBezTo>
                      <a:pt x="30514" y="333654"/>
                      <a:pt x="51782" y="333971"/>
                      <a:pt x="72733" y="331432"/>
                    </a:cubicBezTo>
                    <a:cubicBezTo>
                      <a:pt x="85431" y="329844"/>
                      <a:pt x="85114" y="334924"/>
                      <a:pt x="84796" y="344129"/>
                    </a:cubicBezTo>
                    <a:cubicBezTo>
                      <a:pt x="80352" y="463805"/>
                      <a:pt x="81939" y="583163"/>
                      <a:pt x="95589" y="701886"/>
                    </a:cubicBezTo>
                    <a:cubicBezTo>
                      <a:pt x="99399" y="735852"/>
                      <a:pt x="99716" y="735852"/>
                      <a:pt x="134000" y="732360"/>
                    </a:cubicBezTo>
                    <a:cubicBezTo>
                      <a:pt x="136539" y="732043"/>
                      <a:pt x="139396" y="731726"/>
                      <a:pt x="141936" y="731726"/>
                    </a:cubicBezTo>
                    <a:cubicBezTo>
                      <a:pt x="152094" y="732043"/>
                      <a:pt x="155268" y="728869"/>
                      <a:pt x="153681" y="717441"/>
                    </a:cubicBezTo>
                    <a:cubicBezTo>
                      <a:pt x="145428" y="657762"/>
                      <a:pt x="137809" y="597765"/>
                      <a:pt x="139714" y="537451"/>
                    </a:cubicBezTo>
                    <a:cubicBezTo>
                      <a:pt x="140666" y="501580"/>
                      <a:pt x="155268" y="471106"/>
                      <a:pt x="181616" y="446663"/>
                    </a:cubicBezTo>
                    <a:cubicBezTo>
                      <a:pt x="189235" y="439679"/>
                      <a:pt x="198123" y="435235"/>
                      <a:pt x="208281" y="433330"/>
                    </a:cubicBezTo>
                    <a:cubicBezTo>
                      <a:pt x="231137" y="429204"/>
                      <a:pt x="242565" y="438092"/>
                      <a:pt x="244152" y="461265"/>
                    </a:cubicBezTo>
                    <a:cubicBezTo>
                      <a:pt x="245422" y="481582"/>
                      <a:pt x="243517" y="501263"/>
                      <a:pt x="239390" y="521262"/>
                    </a:cubicBezTo>
                    <a:cubicBezTo>
                      <a:pt x="222566" y="600305"/>
                      <a:pt x="202884" y="678713"/>
                      <a:pt x="188917" y="758391"/>
                    </a:cubicBezTo>
                    <a:cubicBezTo>
                      <a:pt x="179711" y="810451"/>
                      <a:pt x="171458" y="863146"/>
                      <a:pt x="184473" y="915524"/>
                    </a:cubicBezTo>
                    <a:cubicBezTo>
                      <a:pt x="196218" y="963458"/>
                      <a:pt x="219709" y="1003456"/>
                      <a:pt x="272404" y="1012661"/>
                    </a:cubicBezTo>
                    <a:cubicBezTo>
                      <a:pt x="376208" y="1031073"/>
                      <a:pt x="443505" y="932984"/>
                      <a:pt x="430807" y="854893"/>
                    </a:cubicBezTo>
                    <a:cubicBezTo>
                      <a:pt x="425728" y="824418"/>
                      <a:pt x="410174" y="799341"/>
                      <a:pt x="379382" y="789817"/>
                    </a:cubicBezTo>
                    <a:close/>
                    <a:moveTo>
                      <a:pt x="155903" y="94303"/>
                    </a:moveTo>
                    <a:cubicBezTo>
                      <a:pt x="158760" y="82557"/>
                      <a:pt x="162569" y="70812"/>
                      <a:pt x="171140" y="61606"/>
                    </a:cubicBezTo>
                    <a:cubicBezTo>
                      <a:pt x="183521" y="48591"/>
                      <a:pt x="196853" y="50496"/>
                      <a:pt x="202567" y="67320"/>
                    </a:cubicBezTo>
                    <a:cubicBezTo>
                      <a:pt x="209551" y="86684"/>
                      <a:pt x="213995" y="106683"/>
                      <a:pt x="209868" y="127952"/>
                    </a:cubicBezTo>
                    <a:cubicBezTo>
                      <a:pt x="202250" y="167632"/>
                      <a:pt x="185743" y="203185"/>
                      <a:pt x="158443" y="233342"/>
                    </a:cubicBezTo>
                    <a:cubicBezTo>
                      <a:pt x="154633" y="237469"/>
                      <a:pt x="151142" y="242548"/>
                      <a:pt x="142571" y="243818"/>
                    </a:cubicBezTo>
                    <a:cubicBezTo>
                      <a:pt x="143840" y="192710"/>
                      <a:pt x="144475" y="142871"/>
                      <a:pt x="155903" y="94303"/>
                    </a:cubicBezTo>
                    <a:close/>
                  </a:path>
                </a:pathLst>
              </a:custGeom>
              <a:solidFill>
                <a:srgbClr val="C35A00"/>
              </a:solidFill>
              <a:ln w="317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40" name="Freeform: Shape 482">
                <a:extLst>
                  <a:ext uri="{FF2B5EF4-FFF2-40B4-BE49-F238E27FC236}">
                    <a16:creationId xmlns:a16="http://schemas.microsoft.com/office/drawing/2014/main" id="{B305F7EF-C726-49C5-950F-23FC416DC0DE}"/>
                  </a:ext>
                </a:extLst>
              </p:cNvPr>
              <p:cNvSpPr/>
              <p:nvPr/>
            </p:nvSpPr>
            <p:spPr>
              <a:xfrm>
                <a:off x="6998867" y="3268762"/>
                <a:ext cx="206676" cy="308021"/>
              </a:xfrm>
              <a:custGeom>
                <a:avLst/>
                <a:gdLst>
                  <a:gd name="connsiteX0" fmla="*/ 428560 w 455278"/>
                  <a:gd name="connsiteY0" fmla="*/ 118945 h 678527"/>
                  <a:gd name="connsiteX1" fmla="*/ 401577 w 455278"/>
                  <a:gd name="connsiteY1" fmla="*/ 134182 h 678527"/>
                  <a:gd name="connsiteX2" fmla="*/ 350152 w 455278"/>
                  <a:gd name="connsiteY2" fmla="*/ 231319 h 678527"/>
                  <a:gd name="connsiteX3" fmla="*/ 348247 w 455278"/>
                  <a:gd name="connsiteY3" fmla="*/ 166878 h 678527"/>
                  <a:gd name="connsiteX4" fmla="*/ 322852 w 455278"/>
                  <a:gd name="connsiteY4" fmla="*/ 63075 h 678527"/>
                  <a:gd name="connsiteX5" fmla="*/ 244126 w 455278"/>
                  <a:gd name="connsiteY5" fmla="*/ 2444 h 678527"/>
                  <a:gd name="connsiteX6" fmla="*/ 145402 w 455278"/>
                  <a:gd name="connsiteY6" fmla="*/ 16728 h 678527"/>
                  <a:gd name="connsiteX7" fmla="*/ 5728 w 455278"/>
                  <a:gd name="connsiteY7" fmla="*/ 201479 h 678527"/>
                  <a:gd name="connsiteX8" fmla="*/ 21600 w 455278"/>
                  <a:gd name="connsiteY8" fmla="*/ 327186 h 678527"/>
                  <a:gd name="connsiteX9" fmla="*/ 102865 w 455278"/>
                  <a:gd name="connsiteY9" fmla="*/ 373533 h 678527"/>
                  <a:gd name="connsiteX10" fmla="*/ 202859 w 455278"/>
                  <a:gd name="connsiteY10" fmla="*/ 311314 h 678527"/>
                  <a:gd name="connsiteX11" fmla="*/ 243809 w 455278"/>
                  <a:gd name="connsiteY11" fmla="*/ 190686 h 678527"/>
                  <a:gd name="connsiteX12" fmla="*/ 205716 w 455278"/>
                  <a:gd name="connsiteY12" fmla="*/ 144023 h 678527"/>
                  <a:gd name="connsiteX13" fmla="*/ 193018 w 455278"/>
                  <a:gd name="connsiteY13" fmla="*/ 153863 h 678527"/>
                  <a:gd name="connsiteX14" fmla="*/ 186352 w 455278"/>
                  <a:gd name="connsiteY14" fmla="*/ 194496 h 678527"/>
                  <a:gd name="connsiteX15" fmla="*/ 153338 w 455278"/>
                  <a:gd name="connsiteY15" fmla="*/ 297664 h 678527"/>
                  <a:gd name="connsiteX16" fmla="*/ 113023 w 455278"/>
                  <a:gd name="connsiteY16" fmla="*/ 322425 h 678527"/>
                  <a:gd name="connsiteX17" fmla="*/ 56836 w 455278"/>
                  <a:gd name="connsiteY17" fmla="*/ 268142 h 678527"/>
                  <a:gd name="connsiteX18" fmla="*/ 155878 w 455278"/>
                  <a:gd name="connsiteY18" fmla="*/ 73868 h 678527"/>
                  <a:gd name="connsiteX19" fmla="*/ 284442 w 455278"/>
                  <a:gd name="connsiteY19" fmla="*/ 121802 h 678527"/>
                  <a:gd name="connsiteX20" fmla="*/ 296504 w 455278"/>
                  <a:gd name="connsiteY20" fmla="*/ 277348 h 678527"/>
                  <a:gd name="connsiteX21" fmla="*/ 278093 w 455278"/>
                  <a:gd name="connsiteY21" fmla="*/ 311949 h 678527"/>
                  <a:gd name="connsiteX22" fmla="*/ 233016 w 455278"/>
                  <a:gd name="connsiteY22" fmla="*/ 351947 h 678527"/>
                  <a:gd name="connsiteX23" fmla="*/ 76200 w 455278"/>
                  <a:gd name="connsiteY23" fmla="*/ 521461 h 678527"/>
                  <a:gd name="connsiteX24" fmla="*/ 46043 w 455278"/>
                  <a:gd name="connsiteY24" fmla="*/ 595742 h 678527"/>
                  <a:gd name="connsiteX25" fmla="*/ 133974 w 455278"/>
                  <a:gd name="connsiteY25" fmla="*/ 676055 h 678527"/>
                  <a:gd name="connsiteX26" fmla="*/ 216192 w 455278"/>
                  <a:gd name="connsiteY26" fmla="*/ 619550 h 678527"/>
                  <a:gd name="connsiteX27" fmla="*/ 341581 w 455278"/>
                  <a:gd name="connsiteY27" fmla="*/ 340519 h 678527"/>
                  <a:gd name="connsiteX28" fmla="*/ 358405 w 455278"/>
                  <a:gd name="connsiteY28" fmla="*/ 305918 h 678527"/>
                  <a:gd name="connsiteX29" fmla="*/ 449829 w 455278"/>
                  <a:gd name="connsiteY29" fmla="*/ 157038 h 678527"/>
                  <a:gd name="connsiteX30" fmla="*/ 428560 w 455278"/>
                  <a:gd name="connsiteY30" fmla="*/ 118945 h 678527"/>
                  <a:gd name="connsiteX31" fmla="*/ 196510 w 455278"/>
                  <a:gd name="connsiteY31" fmla="*/ 561458 h 678527"/>
                  <a:gd name="connsiteX32" fmla="*/ 153656 w 455278"/>
                  <a:gd name="connsiteY32" fmla="*/ 610027 h 678527"/>
                  <a:gd name="connsiteX33" fmla="*/ 115880 w 455278"/>
                  <a:gd name="connsiteY33" fmla="*/ 624312 h 678527"/>
                  <a:gd name="connsiteX34" fmla="*/ 99691 w 455278"/>
                  <a:gd name="connsiteY34" fmla="*/ 608757 h 678527"/>
                  <a:gd name="connsiteX35" fmla="*/ 114928 w 455278"/>
                  <a:gd name="connsiteY35" fmla="*/ 558284 h 678527"/>
                  <a:gd name="connsiteX36" fmla="*/ 229207 w 455278"/>
                  <a:gd name="connsiteY36" fmla="*/ 425276 h 678527"/>
                  <a:gd name="connsiteX37" fmla="*/ 271744 w 455278"/>
                  <a:gd name="connsiteY37" fmla="*/ 387818 h 678527"/>
                  <a:gd name="connsiteX38" fmla="*/ 196510 w 455278"/>
                  <a:gd name="connsiteY38" fmla="*/ 561458 h 6785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</a:cxnLst>
                <a:rect l="l" t="t" r="r" b="b"/>
                <a:pathLst>
                  <a:path w="455278" h="678527">
                    <a:moveTo>
                      <a:pt x="428560" y="118945"/>
                    </a:moveTo>
                    <a:cubicBezTo>
                      <a:pt x="407609" y="113548"/>
                      <a:pt x="407926" y="113548"/>
                      <a:pt x="401577" y="134182"/>
                    </a:cubicBezTo>
                    <a:cubicBezTo>
                      <a:pt x="390785" y="169735"/>
                      <a:pt x="373643" y="201797"/>
                      <a:pt x="350152" y="231319"/>
                    </a:cubicBezTo>
                    <a:cubicBezTo>
                      <a:pt x="352057" y="209416"/>
                      <a:pt x="349517" y="188147"/>
                      <a:pt x="348247" y="166878"/>
                    </a:cubicBezTo>
                    <a:cubicBezTo>
                      <a:pt x="346025" y="130690"/>
                      <a:pt x="340311" y="95454"/>
                      <a:pt x="322852" y="63075"/>
                    </a:cubicBezTo>
                    <a:cubicBezTo>
                      <a:pt x="305393" y="31331"/>
                      <a:pt x="280632" y="8475"/>
                      <a:pt x="244126" y="2444"/>
                    </a:cubicBezTo>
                    <a:cubicBezTo>
                      <a:pt x="209843" y="-3270"/>
                      <a:pt x="176512" y="856"/>
                      <a:pt x="145402" y="16728"/>
                    </a:cubicBezTo>
                    <a:cubicBezTo>
                      <a:pt x="69216" y="55774"/>
                      <a:pt x="25092" y="119580"/>
                      <a:pt x="5728" y="201479"/>
                    </a:cubicBezTo>
                    <a:cubicBezTo>
                      <a:pt x="-4430" y="244969"/>
                      <a:pt x="-2208" y="287824"/>
                      <a:pt x="21600" y="327186"/>
                    </a:cubicBezTo>
                    <a:cubicBezTo>
                      <a:pt x="40012" y="357343"/>
                      <a:pt x="66677" y="373215"/>
                      <a:pt x="102865" y="373533"/>
                    </a:cubicBezTo>
                    <a:cubicBezTo>
                      <a:pt x="149846" y="373850"/>
                      <a:pt x="179686" y="347503"/>
                      <a:pt x="202859" y="311314"/>
                    </a:cubicBezTo>
                    <a:cubicBezTo>
                      <a:pt x="226350" y="274491"/>
                      <a:pt x="237143" y="233224"/>
                      <a:pt x="243809" y="190686"/>
                    </a:cubicBezTo>
                    <a:cubicBezTo>
                      <a:pt x="250793" y="145610"/>
                      <a:pt x="250793" y="145927"/>
                      <a:pt x="205716" y="144023"/>
                    </a:cubicBezTo>
                    <a:cubicBezTo>
                      <a:pt x="197463" y="143705"/>
                      <a:pt x="193971" y="145927"/>
                      <a:pt x="193018" y="153863"/>
                    </a:cubicBezTo>
                    <a:cubicBezTo>
                      <a:pt x="191114" y="167513"/>
                      <a:pt x="188574" y="180846"/>
                      <a:pt x="186352" y="194496"/>
                    </a:cubicBezTo>
                    <a:cubicBezTo>
                      <a:pt x="180321" y="230367"/>
                      <a:pt x="174289" y="266555"/>
                      <a:pt x="153338" y="297664"/>
                    </a:cubicBezTo>
                    <a:cubicBezTo>
                      <a:pt x="143815" y="311949"/>
                      <a:pt x="130800" y="321472"/>
                      <a:pt x="113023" y="322425"/>
                    </a:cubicBezTo>
                    <a:cubicBezTo>
                      <a:pt x="79692" y="324329"/>
                      <a:pt x="58423" y="306553"/>
                      <a:pt x="56836" y="268142"/>
                    </a:cubicBezTo>
                    <a:cubicBezTo>
                      <a:pt x="53344" y="185290"/>
                      <a:pt x="82866" y="115770"/>
                      <a:pt x="155878" y="73868"/>
                    </a:cubicBezTo>
                    <a:cubicBezTo>
                      <a:pt x="220953" y="36092"/>
                      <a:pt x="262538" y="56409"/>
                      <a:pt x="284442" y="121802"/>
                    </a:cubicBezTo>
                    <a:cubicBezTo>
                      <a:pt x="301583" y="172592"/>
                      <a:pt x="299996" y="224970"/>
                      <a:pt x="296504" y="277348"/>
                    </a:cubicBezTo>
                    <a:cubicBezTo>
                      <a:pt x="295552" y="292268"/>
                      <a:pt x="289203" y="302743"/>
                      <a:pt x="278093" y="311949"/>
                    </a:cubicBezTo>
                    <a:cubicBezTo>
                      <a:pt x="262538" y="324647"/>
                      <a:pt x="247936" y="338614"/>
                      <a:pt x="233016" y="351947"/>
                    </a:cubicBezTo>
                    <a:cubicBezTo>
                      <a:pt x="175559" y="403690"/>
                      <a:pt x="119372" y="456385"/>
                      <a:pt x="76200" y="521461"/>
                    </a:cubicBezTo>
                    <a:cubicBezTo>
                      <a:pt x="60963" y="543999"/>
                      <a:pt x="49535" y="568125"/>
                      <a:pt x="46043" y="595742"/>
                    </a:cubicBezTo>
                    <a:cubicBezTo>
                      <a:pt x="38742" y="653199"/>
                      <a:pt x="77152" y="688435"/>
                      <a:pt x="133974" y="676055"/>
                    </a:cubicBezTo>
                    <a:cubicBezTo>
                      <a:pt x="168893" y="668436"/>
                      <a:pt x="194288" y="645898"/>
                      <a:pt x="216192" y="619550"/>
                    </a:cubicBezTo>
                    <a:cubicBezTo>
                      <a:pt x="283807" y="538285"/>
                      <a:pt x="319678" y="442418"/>
                      <a:pt x="341581" y="340519"/>
                    </a:cubicBezTo>
                    <a:cubicBezTo>
                      <a:pt x="344438" y="327186"/>
                      <a:pt x="349199" y="316076"/>
                      <a:pt x="358405" y="305918"/>
                    </a:cubicBezTo>
                    <a:cubicBezTo>
                      <a:pt x="398403" y="262111"/>
                      <a:pt x="431734" y="214177"/>
                      <a:pt x="449829" y="157038"/>
                    </a:cubicBezTo>
                    <a:cubicBezTo>
                      <a:pt x="459035" y="126563"/>
                      <a:pt x="459352" y="126881"/>
                      <a:pt x="428560" y="118945"/>
                    </a:cubicBezTo>
                    <a:close/>
                    <a:moveTo>
                      <a:pt x="196510" y="561458"/>
                    </a:moveTo>
                    <a:cubicBezTo>
                      <a:pt x="184765" y="579870"/>
                      <a:pt x="170798" y="596377"/>
                      <a:pt x="153656" y="610027"/>
                    </a:cubicBezTo>
                    <a:cubicBezTo>
                      <a:pt x="142862" y="618915"/>
                      <a:pt x="130800" y="624947"/>
                      <a:pt x="115880" y="624312"/>
                    </a:cubicBezTo>
                    <a:cubicBezTo>
                      <a:pt x="105405" y="623994"/>
                      <a:pt x="100643" y="618915"/>
                      <a:pt x="99691" y="608757"/>
                    </a:cubicBezTo>
                    <a:cubicBezTo>
                      <a:pt x="97469" y="589711"/>
                      <a:pt x="105405" y="573521"/>
                      <a:pt x="114928" y="558284"/>
                    </a:cubicBezTo>
                    <a:cubicBezTo>
                      <a:pt x="145720" y="507811"/>
                      <a:pt x="186352" y="465591"/>
                      <a:pt x="229207" y="425276"/>
                    </a:cubicBezTo>
                    <a:cubicBezTo>
                      <a:pt x="242857" y="412261"/>
                      <a:pt x="257459" y="400198"/>
                      <a:pt x="271744" y="387818"/>
                    </a:cubicBezTo>
                    <a:cubicBezTo>
                      <a:pt x="254602" y="449401"/>
                      <a:pt x="231111" y="507811"/>
                      <a:pt x="196510" y="561458"/>
                    </a:cubicBezTo>
                    <a:close/>
                  </a:path>
                </a:pathLst>
              </a:custGeom>
              <a:solidFill>
                <a:srgbClr val="C35A00"/>
              </a:solidFill>
              <a:ln w="317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41" name="Freeform: Shape 483">
                <a:extLst>
                  <a:ext uri="{FF2B5EF4-FFF2-40B4-BE49-F238E27FC236}">
                    <a16:creationId xmlns:a16="http://schemas.microsoft.com/office/drawing/2014/main" id="{0765B9BD-D3DB-4EC1-8178-C740ABE238E3}"/>
                  </a:ext>
                </a:extLst>
              </p:cNvPr>
              <p:cNvSpPr/>
              <p:nvPr/>
            </p:nvSpPr>
            <p:spPr>
              <a:xfrm>
                <a:off x="6301649" y="3268824"/>
                <a:ext cx="206623" cy="307516"/>
              </a:xfrm>
              <a:custGeom>
                <a:avLst/>
                <a:gdLst>
                  <a:gd name="connsiteX0" fmla="*/ 424203 w 455160"/>
                  <a:gd name="connsiteY0" fmla="*/ 117220 h 677414"/>
                  <a:gd name="connsiteX1" fmla="*/ 402617 w 455160"/>
                  <a:gd name="connsiteY1" fmla="*/ 129283 h 677414"/>
                  <a:gd name="connsiteX2" fmla="*/ 349922 w 455160"/>
                  <a:gd name="connsiteY2" fmla="*/ 232769 h 677414"/>
                  <a:gd name="connsiteX3" fmla="*/ 344525 w 455160"/>
                  <a:gd name="connsiteY3" fmla="*/ 132140 h 677414"/>
                  <a:gd name="connsiteX4" fmla="*/ 318813 w 455160"/>
                  <a:gd name="connsiteY4" fmla="*/ 55954 h 677414"/>
                  <a:gd name="connsiteX5" fmla="*/ 243896 w 455160"/>
                  <a:gd name="connsiteY5" fmla="*/ 2306 h 677414"/>
                  <a:gd name="connsiteX6" fmla="*/ 142315 w 455160"/>
                  <a:gd name="connsiteY6" fmla="*/ 18178 h 677414"/>
                  <a:gd name="connsiteX7" fmla="*/ 8355 w 455160"/>
                  <a:gd name="connsiteY7" fmla="*/ 188962 h 677414"/>
                  <a:gd name="connsiteX8" fmla="*/ 14704 w 455160"/>
                  <a:gd name="connsiteY8" fmla="*/ 314669 h 677414"/>
                  <a:gd name="connsiteX9" fmla="*/ 170250 w 455160"/>
                  <a:gd name="connsiteY9" fmla="*/ 349587 h 677414"/>
                  <a:gd name="connsiteX10" fmla="*/ 215326 w 455160"/>
                  <a:gd name="connsiteY10" fmla="*/ 288956 h 677414"/>
                  <a:gd name="connsiteX11" fmla="*/ 248976 w 455160"/>
                  <a:gd name="connsiteY11" fmla="*/ 160710 h 677414"/>
                  <a:gd name="connsiteX12" fmla="*/ 238500 w 455160"/>
                  <a:gd name="connsiteY12" fmla="*/ 147377 h 677414"/>
                  <a:gd name="connsiteX13" fmla="*/ 208660 w 455160"/>
                  <a:gd name="connsiteY13" fmla="*/ 143885 h 677414"/>
                  <a:gd name="connsiteX14" fmla="*/ 192471 w 455160"/>
                  <a:gd name="connsiteY14" fmla="*/ 156900 h 677414"/>
                  <a:gd name="connsiteX15" fmla="*/ 185805 w 455160"/>
                  <a:gd name="connsiteY15" fmla="*/ 199120 h 677414"/>
                  <a:gd name="connsiteX16" fmla="*/ 158505 w 455160"/>
                  <a:gd name="connsiteY16" fmla="*/ 289591 h 677414"/>
                  <a:gd name="connsiteX17" fmla="*/ 112793 w 455160"/>
                  <a:gd name="connsiteY17" fmla="*/ 321970 h 677414"/>
                  <a:gd name="connsiteX18" fmla="*/ 56288 w 455160"/>
                  <a:gd name="connsiteY18" fmla="*/ 265465 h 677414"/>
                  <a:gd name="connsiteX19" fmla="*/ 160409 w 455160"/>
                  <a:gd name="connsiteY19" fmla="*/ 70239 h 677414"/>
                  <a:gd name="connsiteX20" fmla="*/ 283894 w 455160"/>
                  <a:gd name="connsiteY20" fmla="*/ 120077 h 677414"/>
                  <a:gd name="connsiteX21" fmla="*/ 295005 w 455160"/>
                  <a:gd name="connsiteY21" fmla="*/ 286416 h 677414"/>
                  <a:gd name="connsiteX22" fmla="*/ 284212 w 455160"/>
                  <a:gd name="connsiteY22" fmla="*/ 304828 h 677414"/>
                  <a:gd name="connsiteX23" fmla="*/ 198502 w 455160"/>
                  <a:gd name="connsiteY23" fmla="*/ 382601 h 677414"/>
                  <a:gd name="connsiteX24" fmla="*/ 67399 w 455160"/>
                  <a:gd name="connsiteY24" fmla="*/ 534656 h 677414"/>
                  <a:gd name="connsiteX25" fmla="*/ 46130 w 455160"/>
                  <a:gd name="connsiteY25" fmla="*/ 619095 h 677414"/>
                  <a:gd name="connsiteX26" fmla="*/ 94064 w 455160"/>
                  <a:gd name="connsiteY26" fmla="*/ 674965 h 677414"/>
                  <a:gd name="connsiteX27" fmla="*/ 169615 w 455160"/>
                  <a:gd name="connsiteY27" fmla="*/ 660045 h 677414"/>
                  <a:gd name="connsiteX28" fmla="*/ 241992 w 455160"/>
                  <a:gd name="connsiteY28" fmla="*/ 585447 h 677414"/>
                  <a:gd name="connsiteX29" fmla="*/ 343256 w 455160"/>
                  <a:gd name="connsiteY29" fmla="*/ 332446 h 677414"/>
                  <a:gd name="connsiteX30" fmla="*/ 355001 w 455160"/>
                  <a:gd name="connsiteY30" fmla="*/ 309272 h 677414"/>
                  <a:gd name="connsiteX31" fmla="*/ 448011 w 455160"/>
                  <a:gd name="connsiteY31" fmla="*/ 162932 h 677414"/>
                  <a:gd name="connsiteX32" fmla="*/ 424203 w 455160"/>
                  <a:gd name="connsiteY32" fmla="*/ 117220 h 677414"/>
                  <a:gd name="connsiteX33" fmla="*/ 224215 w 455160"/>
                  <a:gd name="connsiteY33" fmla="*/ 513387 h 677414"/>
                  <a:gd name="connsiteX34" fmla="*/ 171202 w 455160"/>
                  <a:gd name="connsiteY34" fmla="*/ 594017 h 677414"/>
                  <a:gd name="connsiteX35" fmla="*/ 120729 w 455160"/>
                  <a:gd name="connsiteY35" fmla="*/ 624174 h 677414"/>
                  <a:gd name="connsiteX36" fmla="*/ 99460 w 455160"/>
                  <a:gd name="connsiteY36" fmla="*/ 605445 h 677414"/>
                  <a:gd name="connsiteX37" fmla="*/ 108984 w 455160"/>
                  <a:gd name="connsiteY37" fmla="*/ 569257 h 677414"/>
                  <a:gd name="connsiteX38" fmla="*/ 197550 w 455160"/>
                  <a:gd name="connsiteY38" fmla="*/ 455930 h 677414"/>
                  <a:gd name="connsiteX39" fmla="*/ 275640 w 455160"/>
                  <a:gd name="connsiteY39" fmla="*/ 385141 h 677414"/>
                  <a:gd name="connsiteX40" fmla="*/ 224215 w 455160"/>
                  <a:gd name="connsiteY40" fmla="*/ 513387 h 6774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</a:cxnLst>
                <a:rect l="l" t="t" r="r" b="b"/>
                <a:pathLst>
                  <a:path w="455160" h="677414">
                    <a:moveTo>
                      <a:pt x="424203" y="117220"/>
                    </a:moveTo>
                    <a:cubicBezTo>
                      <a:pt x="410871" y="113411"/>
                      <a:pt x="406109" y="115633"/>
                      <a:pt x="402617" y="129283"/>
                    </a:cubicBezTo>
                    <a:cubicBezTo>
                      <a:pt x="393411" y="167693"/>
                      <a:pt x="373730" y="201342"/>
                      <a:pt x="349922" y="232769"/>
                    </a:cubicBezTo>
                    <a:cubicBezTo>
                      <a:pt x="352461" y="198803"/>
                      <a:pt x="348970" y="165154"/>
                      <a:pt x="344525" y="132140"/>
                    </a:cubicBezTo>
                    <a:cubicBezTo>
                      <a:pt x="341034" y="105157"/>
                      <a:pt x="333098" y="79445"/>
                      <a:pt x="318813" y="55954"/>
                    </a:cubicBezTo>
                    <a:cubicBezTo>
                      <a:pt x="301353" y="27702"/>
                      <a:pt x="277545" y="7703"/>
                      <a:pt x="243896" y="2306"/>
                    </a:cubicBezTo>
                    <a:cubicBezTo>
                      <a:pt x="208343" y="-3408"/>
                      <a:pt x="174059" y="1354"/>
                      <a:pt x="142315" y="18178"/>
                    </a:cubicBezTo>
                    <a:cubicBezTo>
                      <a:pt x="72160" y="55002"/>
                      <a:pt x="29306" y="114046"/>
                      <a:pt x="8355" y="188962"/>
                    </a:cubicBezTo>
                    <a:cubicBezTo>
                      <a:pt x="-3390" y="231182"/>
                      <a:pt x="-4026" y="273719"/>
                      <a:pt x="14704" y="314669"/>
                    </a:cubicBezTo>
                    <a:cubicBezTo>
                      <a:pt x="48352" y="389268"/>
                      <a:pt x="131522" y="383871"/>
                      <a:pt x="170250" y="349587"/>
                    </a:cubicBezTo>
                    <a:cubicBezTo>
                      <a:pt x="189296" y="332446"/>
                      <a:pt x="204216" y="312129"/>
                      <a:pt x="215326" y="288956"/>
                    </a:cubicBezTo>
                    <a:cubicBezTo>
                      <a:pt x="235008" y="248324"/>
                      <a:pt x="241992" y="204517"/>
                      <a:pt x="248976" y="160710"/>
                    </a:cubicBezTo>
                    <a:cubicBezTo>
                      <a:pt x="250245" y="152456"/>
                      <a:pt x="248340" y="147695"/>
                      <a:pt x="238500" y="147377"/>
                    </a:cubicBezTo>
                    <a:cubicBezTo>
                      <a:pt x="228342" y="147060"/>
                      <a:pt x="218501" y="146107"/>
                      <a:pt x="208660" y="143885"/>
                    </a:cubicBezTo>
                    <a:cubicBezTo>
                      <a:pt x="196915" y="141346"/>
                      <a:pt x="193741" y="147377"/>
                      <a:pt x="192471" y="156900"/>
                    </a:cubicBezTo>
                    <a:cubicBezTo>
                      <a:pt x="190566" y="170868"/>
                      <a:pt x="188344" y="185153"/>
                      <a:pt x="185805" y="199120"/>
                    </a:cubicBezTo>
                    <a:cubicBezTo>
                      <a:pt x="180408" y="230547"/>
                      <a:pt x="174377" y="261656"/>
                      <a:pt x="158505" y="289591"/>
                    </a:cubicBezTo>
                    <a:cubicBezTo>
                      <a:pt x="148346" y="307368"/>
                      <a:pt x="135014" y="320700"/>
                      <a:pt x="112793" y="321970"/>
                    </a:cubicBezTo>
                    <a:cubicBezTo>
                      <a:pt x="79144" y="323875"/>
                      <a:pt x="61050" y="305463"/>
                      <a:pt x="56288" y="265465"/>
                    </a:cubicBezTo>
                    <a:cubicBezTo>
                      <a:pt x="48035" y="193724"/>
                      <a:pt x="95334" y="101666"/>
                      <a:pt x="160409" y="70239"/>
                    </a:cubicBezTo>
                    <a:cubicBezTo>
                      <a:pt x="225167" y="38812"/>
                      <a:pt x="262625" y="56906"/>
                      <a:pt x="283894" y="120077"/>
                    </a:cubicBezTo>
                    <a:cubicBezTo>
                      <a:pt x="302306" y="174360"/>
                      <a:pt x="301671" y="230229"/>
                      <a:pt x="295005" y="286416"/>
                    </a:cubicBezTo>
                    <a:cubicBezTo>
                      <a:pt x="294052" y="294353"/>
                      <a:pt x="289925" y="299749"/>
                      <a:pt x="284212" y="304828"/>
                    </a:cubicBezTo>
                    <a:cubicBezTo>
                      <a:pt x="255642" y="330541"/>
                      <a:pt x="226437" y="356254"/>
                      <a:pt x="198502" y="382601"/>
                    </a:cubicBezTo>
                    <a:cubicBezTo>
                      <a:pt x="149299" y="428630"/>
                      <a:pt x="102317" y="476564"/>
                      <a:pt x="67399" y="534656"/>
                    </a:cubicBezTo>
                    <a:cubicBezTo>
                      <a:pt x="51844" y="560686"/>
                      <a:pt x="43273" y="588303"/>
                      <a:pt x="46130" y="619095"/>
                    </a:cubicBezTo>
                    <a:cubicBezTo>
                      <a:pt x="48670" y="647983"/>
                      <a:pt x="65812" y="668616"/>
                      <a:pt x="94064" y="674965"/>
                    </a:cubicBezTo>
                    <a:cubicBezTo>
                      <a:pt x="121364" y="681314"/>
                      <a:pt x="146442" y="674965"/>
                      <a:pt x="169615" y="660045"/>
                    </a:cubicBezTo>
                    <a:cubicBezTo>
                      <a:pt x="199454" y="640681"/>
                      <a:pt x="222310" y="614651"/>
                      <a:pt x="241992" y="585447"/>
                    </a:cubicBezTo>
                    <a:cubicBezTo>
                      <a:pt x="293417" y="508308"/>
                      <a:pt x="325479" y="423234"/>
                      <a:pt x="343256" y="332446"/>
                    </a:cubicBezTo>
                    <a:cubicBezTo>
                      <a:pt x="345160" y="323240"/>
                      <a:pt x="348652" y="316256"/>
                      <a:pt x="355001" y="309272"/>
                    </a:cubicBezTo>
                    <a:cubicBezTo>
                      <a:pt x="394681" y="266100"/>
                      <a:pt x="428647" y="219119"/>
                      <a:pt x="448011" y="162932"/>
                    </a:cubicBezTo>
                    <a:cubicBezTo>
                      <a:pt x="460074" y="127061"/>
                      <a:pt x="459756" y="127696"/>
                      <a:pt x="424203" y="117220"/>
                    </a:cubicBezTo>
                    <a:close/>
                    <a:moveTo>
                      <a:pt x="224215" y="513387"/>
                    </a:moveTo>
                    <a:cubicBezTo>
                      <a:pt x="209613" y="542274"/>
                      <a:pt x="193423" y="570209"/>
                      <a:pt x="171202" y="594017"/>
                    </a:cubicBezTo>
                    <a:cubicBezTo>
                      <a:pt x="157235" y="608620"/>
                      <a:pt x="142633" y="622587"/>
                      <a:pt x="120729" y="624174"/>
                    </a:cubicBezTo>
                    <a:cubicBezTo>
                      <a:pt x="107079" y="625127"/>
                      <a:pt x="100095" y="619730"/>
                      <a:pt x="99460" y="605445"/>
                    </a:cubicBezTo>
                    <a:cubicBezTo>
                      <a:pt x="98826" y="592113"/>
                      <a:pt x="102952" y="580367"/>
                      <a:pt x="108984" y="569257"/>
                    </a:cubicBezTo>
                    <a:cubicBezTo>
                      <a:pt x="131522" y="526085"/>
                      <a:pt x="164218" y="490849"/>
                      <a:pt x="197550" y="455930"/>
                    </a:cubicBezTo>
                    <a:cubicBezTo>
                      <a:pt x="220723" y="431805"/>
                      <a:pt x="245801" y="409266"/>
                      <a:pt x="275640" y="385141"/>
                    </a:cubicBezTo>
                    <a:cubicBezTo>
                      <a:pt x="261038" y="432122"/>
                      <a:pt x="244214" y="473390"/>
                      <a:pt x="224215" y="513387"/>
                    </a:cubicBezTo>
                    <a:close/>
                  </a:path>
                </a:pathLst>
              </a:custGeom>
              <a:solidFill>
                <a:srgbClr val="C35A00"/>
              </a:solidFill>
              <a:ln w="317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42" name="Freeform: Shape 485">
                <a:extLst>
                  <a:ext uri="{FF2B5EF4-FFF2-40B4-BE49-F238E27FC236}">
                    <a16:creationId xmlns:a16="http://schemas.microsoft.com/office/drawing/2014/main" id="{237CA383-B2C3-486E-B306-71F44944DF1A}"/>
                  </a:ext>
                </a:extLst>
              </p:cNvPr>
              <p:cNvSpPr/>
              <p:nvPr/>
            </p:nvSpPr>
            <p:spPr>
              <a:xfrm>
                <a:off x="5682182" y="3271578"/>
                <a:ext cx="188193" cy="166511"/>
              </a:xfrm>
              <a:custGeom>
                <a:avLst/>
                <a:gdLst>
                  <a:gd name="connsiteX0" fmla="*/ 296507 w 414563"/>
                  <a:gd name="connsiteY0" fmla="*/ 179085 h 366799"/>
                  <a:gd name="connsiteX1" fmla="*/ 306030 w 414563"/>
                  <a:gd name="connsiteY1" fmla="*/ 212417 h 366799"/>
                  <a:gd name="connsiteX2" fmla="*/ 317776 w 414563"/>
                  <a:gd name="connsiteY2" fmla="*/ 217496 h 366799"/>
                  <a:gd name="connsiteX3" fmla="*/ 338092 w 414563"/>
                  <a:gd name="connsiteY3" fmla="*/ 212417 h 366799"/>
                  <a:gd name="connsiteX4" fmla="*/ 349202 w 414563"/>
                  <a:gd name="connsiteY4" fmla="*/ 205116 h 366799"/>
                  <a:gd name="connsiteX5" fmla="*/ 358726 w 414563"/>
                  <a:gd name="connsiteY5" fmla="*/ 216544 h 366799"/>
                  <a:gd name="connsiteX6" fmla="*/ 353012 w 414563"/>
                  <a:gd name="connsiteY6" fmla="*/ 275270 h 366799"/>
                  <a:gd name="connsiteX7" fmla="*/ 322537 w 414563"/>
                  <a:gd name="connsiteY7" fmla="*/ 297174 h 366799"/>
                  <a:gd name="connsiteX8" fmla="*/ 293015 w 414563"/>
                  <a:gd name="connsiteY8" fmla="*/ 276540 h 366799"/>
                  <a:gd name="connsiteX9" fmla="*/ 274286 w 414563"/>
                  <a:gd name="connsiteY9" fmla="*/ 206703 h 366799"/>
                  <a:gd name="connsiteX10" fmla="*/ 270477 w 414563"/>
                  <a:gd name="connsiteY10" fmla="*/ 26079 h 366799"/>
                  <a:gd name="connsiteX11" fmla="*/ 268890 w 414563"/>
                  <a:gd name="connsiteY11" fmla="*/ 11159 h 366799"/>
                  <a:gd name="connsiteX12" fmla="*/ 254922 w 414563"/>
                  <a:gd name="connsiteY12" fmla="*/ 16555 h 366799"/>
                  <a:gd name="connsiteX13" fmla="*/ 230797 w 414563"/>
                  <a:gd name="connsiteY13" fmla="*/ 20682 h 366799"/>
                  <a:gd name="connsiteX14" fmla="*/ 92392 w 414563"/>
                  <a:gd name="connsiteY14" fmla="*/ 19095 h 366799"/>
                  <a:gd name="connsiteX15" fmla="*/ 38745 w 414563"/>
                  <a:gd name="connsiteY15" fmla="*/ 325109 h 366799"/>
                  <a:gd name="connsiteX16" fmla="*/ 212385 w 414563"/>
                  <a:gd name="connsiteY16" fmla="*/ 321299 h 366799"/>
                  <a:gd name="connsiteX17" fmla="*/ 238098 w 414563"/>
                  <a:gd name="connsiteY17" fmla="*/ 278127 h 366799"/>
                  <a:gd name="connsiteX18" fmla="*/ 256192 w 414563"/>
                  <a:gd name="connsiteY18" fmla="*/ 315903 h 366799"/>
                  <a:gd name="connsiteX19" fmla="*/ 381899 w 414563"/>
                  <a:gd name="connsiteY19" fmla="*/ 327331 h 366799"/>
                  <a:gd name="connsiteX20" fmla="*/ 402533 w 414563"/>
                  <a:gd name="connsiteY20" fmla="*/ 185117 h 366799"/>
                  <a:gd name="connsiteX21" fmla="*/ 296507 w 414563"/>
                  <a:gd name="connsiteY21" fmla="*/ 179085 h 366799"/>
                  <a:gd name="connsiteX22" fmla="*/ 179689 w 414563"/>
                  <a:gd name="connsiteY22" fmla="*/ 274000 h 366799"/>
                  <a:gd name="connsiteX23" fmla="*/ 162547 w 414563"/>
                  <a:gd name="connsiteY23" fmla="*/ 292730 h 366799"/>
                  <a:gd name="connsiteX24" fmla="*/ 80964 w 414563"/>
                  <a:gd name="connsiteY24" fmla="*/ 285746 h 366799"/>
                  <a:gd name="connsiteX25" fmla="*/ 56521 w 414563"/>
                  <a:gd name="connsiteY25" fmla="*/ 218131 h 366799"/>
                  <a:gd name="connsiteX26" fmla="*/ 101281 w 414563"/>
                  <a:gd name="connsiteY26" fmla="*/ 80044 h 366799"/>
                  <a:gd name="connsiteX27" fmla="*/ 203497 w 414563"/>
                  <a:gd name="connsiteY27" fmla="*/ 62584 h 366799"/>
                  <a:gd name="connsiteX28" fmla="*/ 214607 w 414563"/>
                  <a:gd name="connsiteY28" fmla="*/ 77822 h 366799"/>
                  <a:gd name="connsiteX29" fmla="*/ 219051 w 414563"/>
                  <a:gd name="connsiteY29" fmla="*/ 130199 h 366799"/>
                  <a:gd name="connsiteX30" fmla="*/ 179689 w 414563"/>
                  <a:gd name="connsiteY30" fmla="*/ 274000 h 3667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414563" h="366799">
                    <a:moveTo>
                      <a:pt x="296507" y="179085"/>
                    </a:moveTo>
                    <a:cubicBezTo>
                      <a:pt x="283492" y="198132"/>
                      <a:pt x="285079" y="203529"/>
                      <a:pt x="306030" y="212417"/>
                    </a:cubicBezTo>
                    <a:cubicBezTo>
                      <a:pt x="309840" y="214004"/>
                      <a:pt x="313967" y="215274"/>
                      <a:pt x="317776" y="217496"/>
                    </a:cubicBezTo>
                    <a:cubicBezTo>
                      <a:pt x="326347" y="222258"/>
                      <a:pt x="333330" y="223527"/>
                      <a:pt x="338092" y="212417"/>
                    </a:cubicBezTo>
                    <a:cubicBezTo>
                      <a:pt x="339997" y="208290"/>
                      <a:pt x="343806" y="204481"/>
                      <a:pt x="349202" y="205116"/>
                    </a:cubicBezTo>
                    <a:cubicBezTo>
                      <a:pt x="355551" y="205751"/>
                      <a:pt x="357456" y="211465"/>
                      <a:pt x="358726" y="216544"/>
                    </a:cubicBezTo>
                    <a:cubicBezTo>
                      <a:pt x="363487" y="236542"/>
                      <a:pt x="362217" y="256541"/>
                      <a:pt x="353012" y="275270"/>
                    </a:cubicBezTo>
                    <a:cubicBezTo>
                      <a:pt x="346663" y="287651"/>
                      <a:pt x="337775" y="297174"/>
                      <a:pt x="322537" y="297174"/>
                    </a:cubicBezTo>
                    <a:cubicBezTo>
                      <a:pt x="307935" y="297174"/>
                      <a:pt x="299682" y="288285"/>
                      <a:pt x="293015" y="276540"/>
                    </a:cubicBezTo>
                    <a:cubicBezTo>
                      <a:pt x="280953" y="254637"/>
                      <a:pt x="276826" y="230829"/>
                      <a:pt x="274286" y="206703"/>
                    </a:cubicBezTo>
                    <a:cubicBezTo>
                      <a:pt x="267303" y="146706"/>
                      <a:pt x="267938" y="86393"/>
                      <a:pt x="270477" y="26079"/>
                    </a:cubicBezTo>
                    <a:cubicBezTo>
                      <a:pt x="270794" y="21000"/>
                      <a:pt x="273334" y="14016"/>
                      <a:pt x="268890" y="11159"/>
                    </a:cubicBezTo>
                    <a:cubicBezTo>
                      <a:pt x="264128" y="8302"/>
                      <a:pt x="259684" y="14651"/>
                      <a:pt x="254922" y="16555"/>
                    </a:cubicBezTo>
                    <a:cubicBezTo>
                      <a:pt x="247304" y="19730"/>
                      <a:pt x="242225" y="27348"/>
                      <a:pt x="230797" y="20682"/>
                    </a:cubicBezTo>
                    <a:cubicBezTo>
                      <a:pt x="185403" y="-6300"/>
                      <a:pt x="137786" y="-6935"/>
                      <a:pt x="92392" y="19095"/>
                    </a:cubicBezTo>
                    <a:cubicBezTo>
                      <a:pt x="-2523" y="74012"/>
                      <a:pt x="-31092" y="240034"/>
                      <a:pt x="38745" y="325109"/>
                    </a:cubicBezTo>
                    <a:cubicBezTo>
                      <a:pt x="85726" y="382248"/>
                      <a:pt x="167626" y="380343"/>
                      <a:pt x="212385" y="321299"/>
                    </a:cubicBezTo>
                    <a:cubicBezTo>
                      <a:pt x="221908" y="308602"/>
                      <a:pt x="228892" y="294317"/>
                      <a:pt x="238098" y="278127"/>
                    </a:cubicBezTo>
                    <a:cubicBezTo>
                      <a:pt x="244129" y="292730"/>
                      <a:pt x="248256" y="305427"/>
                      <a:pt x="256192" y="315903"/>
                    </a:cubicBezTo>
                    <a:cubicBezTo>
                      <a:pt x="284762" y="353361"/>
                      <a:pt x="338727" y="372725"/>
                      <a:pt x="381899" y="327331"/>
                    </a:cubicBezTo>
                    <a:cubicBezTo>
                      <a:pt x="415230" y="292412"/>
                      <a:pt x="424754" y="227654"/>
                      <a:pt x="402533" y="185117"/>
                    </a:cubicBezTo>
                    <a:cubicBezTo>
                      <a:pt x="380629" y="142897"/>
                      <a:pt x="323172" y="139723"/>
                      <a:pt x="296507" y="179085"/>
                    </a:cubicBezTo>
                    <a:close/>
                    <a:moveTo>
                      <a:pt x="179689" y="274000"/>
                    </a:moveTo>
                    <a:cubicBezTo>
                      <a:pt x="174610" y="280667"/>
                      <a:pt x="168896" y="287016"/>
                      <a:pt x="162547" y="292730"/>
                    </a:cubicBezTo>
                    <a:cubicBezTo>
                      <a:pt x="134929" y="318125"/>
                      <a:pt x="104772" y="315585"/>
                      <a:pt x="80964" y="285746"/>
                    </a:cubicBezTo>
                    <a:cubicBezTo>
                      <a:pt x="65410" y="266064"/>
                      <a:pt x="58109" y="242891"/>
                      <a:pt x="56521" y="218131"/>
                    </a:cubicBezTo>
                    <a:cubicBezTo>
                      <a:pt x="52395" y="166070"/>
                      <a:pt x="62235" y="118137"/>
                      <a:pt x="101281" y="80044"/>
                    </a:cubicBezTo>
                    <a:cubicBezTo>
                      <a:pt x="131755" y="50204"/>
                      <a:pt x="171435" y="52426"/>
                      <a:pt x="203497" y="62584"/>
                    </a:cubicBezTo>
                    <a:cubicBezTo>
                      <a:pt x="210798" y="64806"/>
                      <a:pt x="214290" y="69886"/>
                      <a:pt x="214607" y="77822"/>
                    </a:cubicBezTo>
                    <a:cubicBezTo>
                      <a:pt x="215877" y="97820"/>
                      <a:pt x="218099" y="117819"/>
                      <a:pt x="219051" y="130199"/>
                    </a:cubicBezTo>
                    <a:cubicBezTo>
                      <a:pt x="218099" y="186704"/>
                      <a:pt x="211115" y="233685"/>
                      <a:pt x="179689" y="274000"/>
                    </a:cubicBezTo>
                    <a:close/>
                  </a:path>
                </a:pathLst>
              </a:custGeom>
              <a:solidFill>
                <a:srgbClr val="C35A00"/>
              </a:solidFill>
              <a:ln w="317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43" name="Freeform: Shape 486">
                <a:extLst>
                  <a:ext uri="{FF2B5EF4-FFF2-40B4-BE49-F238E27FC236}">
                    <a16:creationId xmlns:a16="http://schemas.microsoft.com/office/drawing/2014/main" id="{1B66925A-C79B-4B94-A064-99DF19A48114}"/>
                  </a:ext>
                </a:extLst>
              </p:cNvPr>
              <p:cNvSpPr/>
              <p:nvPr/>
            </p:nvSpPr>
            <p:spPr>
              <a:xfrm>
                <a:off x="6851455" y="3271987"/>
                <a:ext cx="151683" cy="242415"/>
              </a:xfrm>
              <a:custGeom>
                <a:avLst/>
                <a:gdLst>
                  <a:gd name="connsiteX0" fmla="*/ 313313 w 334135"/>
                  <a:gd name="connsiteY0" fmla="*/ 395632 h 534005"/>
                  <a:gd name="connsiteX1" fmla="*/ 278711 w 334135"/>
                  <a:gd name="connsiteY1" fmla="*/ 420392 h 534005"/>
                  <a:gd name="connsiteX2" fmla="*/ 283473 w 334135"/>
                  <a:gd name="connsiteY2" fmla="*/ 440391 h 534005"/>
                  <a:gd name="connsiteX3" fmla="*/ 284426 w 334135"/>
                  <a:gd name="connsiteY3" fmla="*/ 451184 h 534005"/>
                  <a:gd name="connsiteX4" fmla="*/ 263792 w 334135"/>
                  <a:gd name="connsiteY4" fmla="*/ 479754 h 534005"/>
                  <a:gd name="connsiteX5" fmla="*/ 237127 w 334135"/>
                  <a:gd name="connsiteY5" fmla="*/ 459438 h 534005"/>
                  <a:gd name="connsiteX6" fmla="*/ 229191 w 334135"/>
                  <a:gd name="connsiteY6" fmla="*/ 417535 h 534005"/>
                  <a:gd name="connsiteX7" fmla="*/ 252047 w 334135"/>
                  <a:gd name="connsiteY7" fmla="*/ 264211 h 534005"/>
                  <a:gd name="connsiteX8" fmla="*/ 272998 w 334135"/>
                  <a:gd name="connsiteY8" fmla="*/ 73111 h 534005"/>
                  <a:gd name="connsiteX9" fmla="*/ 169829 w 334135"/>
                  <a:gd name="connsiteY9" fmla="*/ 5496 h 534005"/>
                  <a:gd name="connsiteX10" fmla="*/ 112055 w 334135"/>
                  <a:gd name="connsiteY10" fmla="*/ 52160 h 534005"/>
                  <a:gd name="connsiteX11" fmla="*/ 60312 w 334135"/>
                  <a:gd name="connsiteY11" fmla="*/ 16607 h 534005"/>
                  <a:gd name="connsiteX12" fmla="*/ 8886 w 334135"/>
                  <a:gd name="connsiteY12" fmla="*/ 56287 h 534005"/>
                  <a:gd name="connsiteX13" fmla="*/ 1585 w 334135"/>
                  <a:gd name="connsiteY13" fmla="*/ 75333 h 534005"/>
                  <a:gd name="connsiteX14" fmla="*/ 9839 w 334135"/>
                  <a:gd name="connsiteY14" fmla="*/ 91840 h 534005"/>
                  <a:gd name="connsiteX15" fmla="*/ 24758 w 334135"/>
                  <a:gd name="connsiteY15" fmla="*/ 97237 h 534005"/>
                  <a:gd name="connsiteX16" fmla="*/ 46979 w 334135"/>
                  <a:gd name="connsiteY16" fmla="*/ 89301 h 534005"/>
                  <a:gd name="connsiteX17" fmla="*/ 58725 w 334135"/>
                  <a:gd name="connsiteY17" fmla="*/ 81047 h 534005"/>
                  <a:gd name="connsiteX18" fmla="*/ 66343 w 334135"/>
                  <a:gd name="connsiteY18" fmla="*/ 93745 h 534005"/>
                  <a:gd name="connsiteX19" fmla="*/ 66661 w 334135"/>
                  <a:gd name="connsiteY19" fmla="*/ 109617 h 534005"/>
                  <a:gd name="connsiteX20" fmla="*/ 66661 w 334135"/>
                  <a:gd name="connsiteY20" fmla="*/ 325477 h 534005"/>
                  <a:gd name="connsiteX21" fmla="*/ 104119 w 334135"/>
                  <a:gd name="connsiteY21" fmla="*/ 358174 h 534005"/>
                  <a:gd name="connsiteX22" fmla="*/ 120308 w 334135"/>
                  <a:gd name="connsiteY22" fmla="*/ 339762 h 534005"/>
                  <a:gd name="connsiteX23" fmla="*/ 119991 w 334135"/>
                  <a:gd name="connsiteY23" fmla="*/ 154059 h 534005"/>
                  <a:gd name="connsiteX24" fmla="*/ 153005 w 334135"/>
                  <a:gd name="connsiteY24" fmla="*/ 67080 h 534005"/>
                  <a:gd name="connsiteX25" fmla="*/ 194589 w 334135"/>
                  <a:gd name="connsiteY25" fmla="*/ 54700 h 534005"/>
                  <a:gd name="connsiteX26" fmla="*/ 215541 w 334135"/>
                  <a:gd name="connsiteY26" fmla="*/ 85809 h 534005"/>
                  <a:gd name="connsiteX27" fmla="*/ 213319 w 334135"/>
                  <a:gd name="connsiteY27" fmla="*/ 202627 h 534005"/>
                  <a:gd name="connsiteX28" fmla="*/ 179035 w 334135"/>
                  <a:gd name="connsiteY28" fmla="*/ 374998 h 534005"/>
                  <a:gd name="connsiteX29" fmla="*/ 193002 w 334135"/>
                  <a:gd name="connsiteY29" fmla="*/ 490229 h 534005"/>
                  <a:gd name="connsiteX30" fmla="*/ 236809 w 334135"/>
                  <a:gd name="connsiteY30" fmla="*/ 530862 h 534005"/>
                  <a:gd name="connsiteX31" fmla="*/ 322201 w 334135"/>
                  <a:gd name="connsiteY31" fmla="*/ 500705 h 534005"/>
                  <a:gd name="connsiteX32" fmla="*/ 320931 w 334135"/>
                  <a:gd name="connsiteY32" fmla="*/ 399124 h 534005"/>
                  <a:gd name="connsiteX33" fmla="*/ 313313 w 334135"/>
                  <a:gd name="connsiteY33" fmla="*/ 395632 h 5340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</a:cxnLst>
                <a:rect l="l" t="t" r="r" b="b"/>
                <a:pathLst>
                  <a:path w="334135" h="534005">
                    <a:moveTo>
                      <a:pt x="313313" y="395632"/>
                    </a:moveTo>
                    <a:cubicBezTo>
                      <a:pt x="301250" y="403568"/>
                      <a:pt x="288870" y="410869"/>
                      <a:pt x="278711" y="420392"/>
                    </a:cubicBezTo>
                    <a:cubicBezTo>
                      <a:pt x="272680" y="426424"/>
                      <a:pt x="283791" y="432773"/>
                      <a:pt x="283473" y="440391"/>
                    </a:cubicBezTo>
                    <a:cubicBezTo>
                      <a:pt x="283473" y="443883"/>
                      <a:pt x="285060" y="447692"/>
                      <a:pt x="284426" y="451184"/>
                    </a:cubicBezTo>
                    <a:cubicBezTo>
                      <a:pt x="282204" y="464199"/>
                      <a:pt x="278394" y="477214"/>
                      <a:pt x="263792" y="479754"/>
                    </a:cubicBezTo>
                    <a:cubicBezTo>
                      <a:pt x="248872" y="482611"/>
                      <a:pt x="242206" y="471183"/>
                      <a:pt x="237127" y="459438"/>
                    </a:cubicBezTo>
                    <a:cubicBezTo>
                      <a:pt x="231413" y="446105"/>
                      <a:pt x="229191" y="432138"/>
                      <a:pt x="229191" y="417535"/>
                    </a:cubicBezTo>
                    <a:cubicBezTo>
                      <a:pt x="228873" y="365157"/>
                      <a:pt x="238714" y="314367"/>
                      <a:pt x="252047" y="264211"/>
                    </a:cubicBezTo>
                    <a:cubicBezTo>
                      <a:pt x="268871" y="201675"/>
                      <a:pt x="279664" y="138187"/>
                      <a:pt x="272998" y="73111"/>
                    </a:cubicBezTo>
                    <a:cubicBezTo>
                      <a:pt x="266966" y="15019"/>
                      <a:pt x="225382" y="-12598"/>
                      <a:pt x="169829" y="5496"/>
                    </a:cubicBezTo>
                    <a:cubicBezTo>
                      <a:pt x="145704" y="13432"/>
                      <a:pt x="127292" y="28669"/>
                      <a:pt x="112055" y="52160"/>
                    </a:cubicBezTo>
                    <a:cubicBezTo>
                      <a:pt x="101897" y="27717"/>
                      <a:pt x="84120" y="15972"/>
                      <a:pt x="60312" y="16607"/>
                    </a:cubicBezTo>
                    <a:cubicBezTo>
                      <a:pt x="34599" y="17559"/>
                      <a:pt x="19679" y="35018"/>
                      <a:pt x="8886" y="56287"/>
                    </a:cubicBezTo>
                    <a:cubicBezTo>
                      <a:pt x="5712" y="62318"/>
                      <a:pt x="4125" y="69302"/>
                      <a:pt x="1585" y="75333"/>
                    </a:cubicBezTo>
                    <a:cubicBezTo>
                      <a:pt x="-2224" y="84222"/>
                      <a:pt x="950" y="89301"/>
                      <a:pt x="9839" y="91840"/>
                    </a:cubicBezTo>
                    <a:cubicBezTo>
                      <a:pt x="14918" y="93110"/>
                      <a:pt x="19997" y="95015"/>
                      <a:pt x="24758" y="97237"/>
                    </a:cubicBezTo>
                    <a:cubicBezTo>
                      <a:pt x="34917" y="101681"/>
                      <a:pt x="43487" y="104538"/>
                      <a:pt x="46979" y="89301"/>
                    </a:cubicBezTo>
                    <a:cubicBezTo>
                      <a:pt x="47932" y="84222"/>
                      <a:pt x="52376" y="79143"/>
                      <a:pt x="58725" y="81047"/>
                    </a:cubicBezTo>
                    <a:cubicBezTo>
                      <a:pt x="64438" y="82634"/>
                      <a:pt x="66343" y="88031"/>
                      <a:pt x="66343" y="93745"/>
                    </a:cubicBezTo>
                    <a:cubicBezTo>
                      <a:pt x="66343" y="99141"/>
                      <a:pt x="66661" y="104220"/>
                      <a:pt x="66661" y="109617"/>
                    </a:cubicBezTo>
                    <a:cubicBezTo>
                      <a:pt x="66661" y="181676"/>
                      <a:pt x="66661" y="253418"/>
                      <a:pt x="66661" y="325477"/>
                    </a:cubicBezTo>
                    <a:cubicBezTo>
                      <a:pt x="66661" y="362300"/>
                      <a:pt x="66661" y="361666"/>
                      <a:pt x="104119" y="358174"/>
                    </a:cubicBezTo>
                    <a:cubicBezTo>
                      <a:pt x="116816" y="356904"/>
                      <a:pt x="120626" y="352460"/>
                      <a:pt x="120308" y="339762"/>
                    </a:cubicBezTo>
                    <a:cubicBezTo>
                      <a:pt x="119673" y="277861"/>
                      <a:pt x="119673" y="215960"/>
                      <a:pt x="119991" y="154059"/>
                    </a:cubicBezTo>
                    <a:cubicBezTo>
                      <a:pt x="120308" y="121362"/>
                      <a:pt x="130466" y="91523"/>
                      <a:pt x="153005" y="67080"/>
                    </a:cubicBezTo>
                    <a:cubicBezTo>
                      <a:pt x="164115" y="54700"/>
                      <a:pt x="178083" y="49303"/>
                      <a:pt x="194589" y="54700"/>
                    </a:cubicBezTo>
                    <a:cubicBezTo>
                      <a:pt x="209509" y="59461"/>
                      <a:pt x="213319" y="72794"/>
                      <a:pt x="215541" y="85809"/>
                    </a:cubicBezTo>
                    <a:cubicBezTo>
                      <a:pt x="221890" y="124854"/>
                      <a:pt x="219985" y="163899"/>
                      <a:pt x="213319" y="202627"/>
                    </a:cubicBezTo>
                    <a:cubicBezTo>
                      <a:pt x="203161" y="260402"/>
                      <a:pt x="182844" y="315954"/>
                      <a:pt x="179035" y="374998"/>
                    </a:cubicBezTo>
                    <a:cubicBezTo>
                      <a:pt x="176495" y="414361"/>
                      <a:pt x="176813" y="453406"/>
                      <a:pt x="193002" y="490229"/>
                    </a:cubicBezTo>
                    <a:cubicBezTo>
                      <a:pt x="201573" y="509911"/>
                      <a:pt x="215223" y="524513"/>
                      <a:pt x="236809" y="530862"/>
                    </a:cubicBezTo>
                    <a:cubicBezTo>
                      <a:pt x="269188" y="540385"/>
                      <a:pt x="302520" y="527688"/>
                      <a:pt x="322201" y="500705"/>
                    </a:cubicBezTo>
                    <a:cubicBezTo>
                      <a:pt x="341565" y="473722"/>
                      <a:pt x="334582" y="415948"/>
                      <a:pt x="320931" y="399124"/>
                    </a:cubicBezTo>
                    <a:cubicBezTo>
                      <a:pt x="318709" y="397219"/>
                      <a:pt x="316804" y="393410"/>
                      <a:pt x="313313" y="395632"/>
                    </a:cubicBezTo>
                    <a:close/>
                  </a:path>
                </a:pathLst>
              </a:custGeom>
              <a:solidFill>
                <a:srgbClr val="C35A00"/>
              </a:solidFill>
              <a:ln w="317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44" name="Freeform: Shape 487">
                <a:extLst>
                  <a:ext uri="{FF2B5EF4-FFF2-40B4-BE49-F238E27FC236}">
                    <a16:creationId xmlns:a16="http://schemas.microsoft.com/office/drawing/2014/main" id="{2AF6BAD7-BB64-4AF4-BEEB-38E4A1DC00C4}"/>
                  </a:ext>
                </a:extLst>
              </p:cNvPr>
              <p:cNvSpPr/>
              <p:nvPr/>
            </p:nvSpPr>
            <p:spPr>
              <a:xfrm>
                <a:off x="5861180" y="3272609"/>
                <a:ext cx="152162" cy="242244"/>
              </a:xfrm>
              <a:custGeom>
                <a:avLst/>
                <a:gdLst>
                  <a:gd name="connsiteX0" fmla="*/ 301542 w 335192"/>
                  <a:gd name="connsiteY0" fmla="*/ 401564 h 533628"/>
                  <a:gd name="connsiteX1" fmla="*/ 282178 w 335192"/>
                  <a:gd name="connsiteY1" fmla="*/ 415214 h 533628"/>
                  <a:gd name="connsiteX2" fmla="*/ 279004 w 335192"/>
                  <a:gd name="connsiteY2" fmla="*/ 428864 h 533628"/>
                  <a:gd name="connsiteX3" fmla="*/ 280274 w 335192"/>
                  <a:gd name="connsiteY3" fmla="*/ 463782 h 533628"/>
                  <a:gd name="connsiteX4" fmla="*/ 261862 w 335192"/>
                  <a:gd name="connsiteY4" fmla="*/ 479019 h 533628"/>
                  <a:gd name="connsiteX5" fmla="*/ 240276 w 335192"/>
                  <a:gd name="connsiteY5" fmla="*/ 465687 h 533628"/>
                  <a:gd name="connsiteX6" fmla="*/ 229483 w 335192"/>
                  <a:gd name="connsiteY6" fmla="*/ 426324 h 533628"/>
                  <a:gd name="connsiteX7" fmla="*/ 237737 w 335192"/>
                  <a:gd name="connsiteY7" fmla="*/ 325378 h 533628"/>
                  <a:gd name="connsiteX8" fmla="*/ 272021 w 335192"/>
                  <a:gd name="connsiteY8" fmla="*/ 162848 h 533628"/>
                  <a:gd name="connsiteX9" fmla="*/ 267259 w 335192"/>
                  <a:gd name="connsiteY9" fmla="*/ 47934 h 533628"/>
                  <a:gd name="connsiteX10" fmla="*/ 202501 w 335192"/>
                  <a:gd name="connsiteY10" fmla="*/ 0 h 533628"/>
                  <a:gd name="connsiteX11" fmla="*/ 112030 w 335192"/>
                  <a:gd name="connsiteY11" fmla="*/ 51425 h 533628"/>
                  <a:gd name="connsiteX12" fmla="*/ 78699 w 335192"/>
                  <a:gd name="connsiteY12" fmla="*/ 19046 h 533628"/>
                  <a:gd name="connsiteX13" fmla="*/ 9179 w 335192"/>
                  <a:gd name="connsiteY13" fmla="*/ 54282 h 533628"/>
                  <a:gd name="connsiteX14" fmla="*/ 25051 w 335192"/>
                  <a:gd name="connsiteY14" fmla="*/ 96820 h 533628"/>
                  <a:gd name="connsiteX15" fmla="*/ 32670 w 335192"/>
                  <a:gd name="connsiteY15" fmla="*/ 99359 h 533628"/>
                  <a:gd name="connsiteX16" fmla="*/ 44415 w 335192"/>
                  <a:gd name="connsiteY16" fmla="*/ 93963 h 533628"/>
                  <a:gd name="connsiteX17" fmla="*/ 57430 w 335192"/>
                  <a:gd name="connsiteY17" fmla="*/ 80313 h 533628"/>
                  <a:gd name="connsiteX18" fmla="*/ 66636 w 335192"/>
                  <a:gd name="connsiteY18" fmla="*/ 99994 h 533628"/>
                  <a:gd name="connsiteX19" fmla="*/ 66636 w 335192"/>
                  <a:gd name="connsiteY19" fmla="*/ 114279 h 533628"/>
                  <a:gd name="connsiteX20" fmla="*/ 66636 w 335192"/>
                  <a:gd name="connsiteY20" fmla="*/ 323790 h 533628"/>
                  <a:gd name="connsiteX21" fmla="*/ 104729 w 335192"/>
                  <a:gd name="connsiteY21" fmla="*/ 357439 h 533628"/>
                  <a:gd name="connsiteX22" fmla="*/ 119331 w 335192"/>
                  <a:gd name="connsiteY22" fmla="*/ 340615 h 533628"/>
                  <a:gd name="connsiteX23" fmla="*/ 119331 w 335192"/>
                  <a:gd name="connsiteY23" fmla="*/ 166022 h 533628"/>
                  <a:gd name="connsiteX24" fmla="*/ 121871 w 335192"/>
                  <a:gd name="connsiteY24" fmla="*/ 133008 h 533628"/>
                  <a:gd name="connsiteX25" fmla="*/ 156154 w 335192"/>
                  <a:gd name="connsiteY25" fmla="*/ 63171 h 533628"/>
                  <a:gd name="connsiteX26" fmla="*/ 214246 w 335192"/>
                  <a:gd name="connsiteY26" fmla="*/ 79995 h 533628"/>
                  <a:gd name="connsiteX27" fmla="*/ 216786 w 335192"/>
                  <a:gd name="connsiteY27" fmla="*/ 92375 h 533628"/>
                  <a:gd name="connsiteX28" fmla="*/ 202183 w 335192"/>
                  <a:gd name="connsiteY28" fmla="*/ 252366 h 533628"/>
                  <a:gd name="connsiteX29" fmla="*/ 178058 w 335192"/>
                  <a:gd name="connsiteY29" fmla="*/ 400611 h 533628"/>
                  <a:gd name="connsiteX30" fmla="*/ 193930 w 335192"/>
                  <a:gd name="connsiteY30" fmla="*/ 492034 h 533628"/>
                  <a:gd name="connsiteX31" fmla="*/ 321224 w 335192"/>
                  <a:gd name="connsiteY31" fmla="*/ 500605 h 533628"/>
                  <a:gd name="connsiteX32" fmla="*/ 325350 w 335192"/>
                  <a:gd name="connsiteY32" fmla="*/ 407912 h 533628"/>
                  <a:gd name="connsiteX33" fmla="*/ 301542 w 335192"/>
                  <a:gd name="connsiteY33" fmla="*/ 401564 h 5336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</a:cxnLst>
                <a:rect l="l" t="t" r="r" b="b"/>
                <a:pathLst>
                  <a:path w="335192" h="533628">
                    <a:moveTo>
                      <a:pt x="301542" y="401564"/>
                    </a:moveTo>
                    <a:cubicBezTo>
                      <a:pt x="295194" y="406325"/>
                      <a:pt x="288845" y="411087"/>
                      <a:pt x="282178" y="415214"/>
                    </a:cubicBezTo>
                    <a:cubicBezTo>
                      <a:pt x="276465" y="419023"/>
                      <a:pt x="274560" y="421880"/>
                      <a:pt x="279004" y="428864"/>
                    </a:cubicBezTo>
                    <a:cubicBezTo>
                      <a:pt x="285988" y="439657"/>
                      <a:pt x="285670" y="452037"/>
                      <a:pt x="280274" y="463782"/>
                    </a:cubicBezTo>
                    <a:cubicBezTo>
                      <a:pt x="276465" y="471718"/>
                      <a:pt x="271703" y="478384"/>
                      <a:pt x="261862" y="479019"/>
                    </a:cubicBezTo>
                    <a:cubicBezTo>
                      <a:pt x="251387" y="479654"/>
                      <a:pt x="244721" y="473940"/>
                      <a:pt x="240276" y="465687"/>
                    </a:cubicBezTo>
                    <a:cubicBezTo>
                      <a:pt x="233610" y="453624"/>
                      <a:pt x="229801" y="440291"/>
                      <a:pt x="229483" y="426324"/>
                    </a:cubicBezTo>
                    <a:cubicBezTo>
                      <a:pt x="228531" y="392358"/>
                      <a:pt x="231388" y="358709"/>
                      <a:pt x="237737" y="325378"/>
                    </a:cubicBezTo>
                    <a:cubicBezTo>
                      <a:pt x="248212" y="271095"/>
                      <a:pt x="267259" y="218400"/>
                      <a:pt x="272021" y="162848"/>
                    </a:cubicBezTo>
                    <a:cubicBezTo>
                      <a:pt x="275512" y="124437"/>
                      <a:pt x="278687" y="85709"/>
                      <a:pt x="267259" y="47934"/>
                    </a:cubicBezTo>
                    <a:cubicBezTo>
                      <a:pt x="257418" y="15872"/>
                      <a:pt x="235832" y="0"/>
                      <a:pt x="202501" y="0"/>
                    </a:cubicBezTo>
                    <a:cubicBezTo>
                      <a:pt x="164090" y="0"/>
                      <a:pt x="134568" y="16507"/>
                      <a:pt x="112030" y="51425"/>
                    </a:cubicBezTo>
                    <a:cubicBezTo>
                      <a:pt x="104411" y="34919"/>
                      <a:pt x="94253" y="24125"/>
                      <a:pt x="78699" y="19046"/>
                    </a:cubicBezTo>
                    <a:cubicBezTo>
                      <a:pt x="51399" y="9841"/>
                      <a:pt x="26003" y="22538"/>
                      <a:pt x="9179" y="54282"/>
                    </a:cubicBezTo>
                    <a:cubicBezTo>
                      <a:pt x="-5741" y="82217"/>
                      <a:pt x="-3836" y="86662"/>
                      <a:pt x="25051" y="96820"/>
                    </a:cubicBezTo>
                    <a:cubicBezTo>
                      <a:pt x="27591" y="97772"/>
                      <a:pt x="30130" y="98089"/>
                      <a:pt x="32670" y="99359"/>
                    </a:cubicBezTo>
                    <a:cubicBezTo>
                      <a:pt x="39018" y="102851"/>
                      <a:pt x="42193" y="99677"/>
                      <a:pt x="44415" y="93963"/>
                    </a:cubicBezTo>
                    <a:cubicBezTo>
                      <a:pt x="46637" y="87614"/>
                      <a:pt x="49177" y="79043"/>
                      <a:pt x="57430" y="80313"/>
                    </a:cubicBezTo>
                    <a:cubicBezTo>
                      <a:pt x="67271" y="82217"/>
                      <a:pt x="66001" y="92058"/>
                      <a:pt x="66636" y="99994"/>
                    </a:cubicBezTo>
                    <a:cubicBezTo>
                      <a:pt x="66953" y="104756"/>
                      <a:pt x="66636" y="109517"/>
                      <a:pt x="66636" y="114279"/>
                    </a:cubicBezTo>
                    <a:cubicBezTo>
                      <a:pt x="66636" y="184116"/>
                      <a:pt x="66636" y="253953"/>
                      <a:pt x="66636" y="323790"/>
                    </a:cubicBezTo>
                    <a:cubicBezTo>
                      <a:pt x="66636" y="362201"/>
                      <a:pt x="66636" y="361566"/>
                      <a:pt x="104729" y="357439"/>
                    </a:cubicBezTo>
                    <a:cubicBezTo>
                      <a:pt x="116157" y="356169"/>
                      <a:pt x="119331" y="352043"/>
                      <a:pt x="119331" y="340615"/>
                    </a:cubicBezTo>
                    <a:cubicBezTo>
                      <a:pt x="118696" y="282523"/>
                      <a:pt x="119014" y="224431"/>
                      <a:pt x="119331" y="166022"/>
                    </a:cubicBezTo>
                    <a:cubicBezTo>
                      <a:pt x="119331" y="154911"/>
                      <a:pt x="119649" y="143801"/>
                      <a:pt x="121871" y="133008"/>
                    </a:cubicBezTo>
                    <a:cubicBezTo>
                      <a:pt x="126950" y="106660"/>
                      <a:pt x="135521" y="81900"/>
                      <a:pt x="156154" y="63171"/>
                    </a:cubicBezTo>
                    <a:cubicBezTo>
                      <a:pt x="179010" y="42537"/>
                      <a:pt x="205993" y="50473"/>
                      <a:pt x="214246" y="79995"/>
                    </a:cubicBezTo>
                    <a:cubicBezTo>
                      <a:pt x="215516" y="84122"/>
                      <a:pt x="216151" y="88249"/>
                      <a:pt x="216786" y="92375"/>
                    </a:cubicBezTo>
                    <a:cubicBezTo>
                      <a:pt x="224404" y="146975"/>
                      <a:pt x="215198" y="199671"/>
                      <a:pt x="202183" y="252366"/>
                    </a:cubicBezTo>
                    <a:cubicBezTo>
                      <a:pt x="190120" y="300935"/>
                      <a:pt x="177105" y="349503"/>
                      <a:pt x="178058" y="400611"/>
                    </a:cubicBezTo>
                    <a:cubicBezTo>
                      <a:pt x="178375" y="432038"/>
                      <a:pt x="179645" y="463147"/>
                      <a:pt x="193930" y="492034"/>
                    </a:cubicBezTo>
                    <a:cubicBezTo>
                      <a:pt x="219008" y="543460"/>
                      <a:pt x="289480" y="548222"/>
                      <a:pt x="321224" y="500605"/>
                    </a:cubicBezTo>
                    <a:cubicBezTo>
                      <a:pt x="340905" y="470766"/>
                      <a:pt x="337413" y="439022"/>
                      <a:pt x="325350" y="407912"/>
                    </a:cubicBezTo>
                    <a:cubicBezTo>
                      <a:pt x="318684" y="390453"/>
                      <a:pt x="316462" y="390771"/>
                      <a:pt x="301542" y="401564"/>
                    </a:cubicBezTo>
                    <a:close/>
                  </a:path>
                </a:pathLst>
              </a:custGeom>
              <a:solidFill>
                <a:srgbClr val="C35A00"/>
              </a:solidFill>
              <a:ln w="317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45" name="Freeform: Shape 488">
                <a:extLst>
                  <a:ext uri="{FF2B5EF4-FFF2-40B4-BE49-F238E27FC236}">
                    <a16:creationId xmlns:a16="http://schemas.microsoft.com/office/drawing/2014/main" id="{4AFE6E1C-38DF-4E04-AC18-97F4DB8A3F9E}"/>
                  </a:ext>
                </a:extLst>
              </p:cNvPr>
              <p:cNvSpPr/>
              <p:nvPr/>
            </p:nvSpPr>
            <p:spPr>
              <a:xfrm>
                <a:off x="6166592" y="3273973"/>
                <a:ext cx="123189" cy="194198"/>
              </a:xfrm>
              <a:custGeom>
                <a:avLst/>
                <a:gdLst>
                  <a:gd name="connsiteX0" fmla="*/ 229364 w 271368"/>
                  <a:gd name="connsiteY0" fmla="*/ 207141 h 427790"/>
                  <a:gd name="connsiteX1" fmla="*/ 174129 w 271368"/>
                  <a:gd name="connsiteY1" fmla="*/ 167460 h 427790"/>
                  <a:gd name="connsiteX2" fmla="*/ 115085 w 271368"/>
                  <a:gd name="connsiteY2" fmla="*/ 122384 h 427790"/>
                  <a:gd name="connsiteX3" fmla="*/ 135401 w 271368"/>
                  <a:gd name="connsiteY3" fmla="*/ 50959 h 427790"/>
                  <a:gd name="connsiteX4" fmla="*/ 181747 w 271368"/>
                  <a:gd name="connsiteY4" fmla="*/ 55404 h 427790"/>
                  <a:gd name="connsiteX5" fmla="*/ 187461 w 271368"/>
                  <a:gd name="connsiteY5" fmla="*/ 87465 h 427790"/>
                  <a:gd name="connsiteX6" fmla="*/ 172542 w 271368"/>
                  <a:gd name="connsiteY6" fmla="*/ 102702 h 427790"/>
                  <a:gd name="connsiteX7" fmla="*/ 190318 w 271368"/>
                  <a:gd name="connsiteY7" fmla="*/ 117305 h 427790"/>
                  <a:gd name="connsiteX8" fmla="*/ 205556 w 271368"/>
                  <a:gd name="connsiteY8" fmla="*/ 128733 h 427790"/>
                  <a:gd name="connsiteX9" fmla="*/ 215396 w 271368"/>
                  <a:gd name="connsiteY9" fmla="*/ 128733 h 427790"/>
                  <a:gd name="connsiteX10" fmla="*/ 250632 w 271368"/>
                  <a:gd name="connsiteY10" fmla="*/ 64292 h 427790"/>
                  <a:gd name="connsiteX11" fmla="*/ 207778 w 271368"/>
                  <a:gd name="connsiteY11" fmla="*/ 11914 h 427790"/>
                  <a:gd name="connsiteX12" fmla="*/ 114767 w 271368"/>
                  <a:gd name="connsiteY12" fmla="*/ 4613 h 427790"/>
                  <a:gd name="connsiteX13" fmla="*/ 65564 w 271368"/>
                  <a:gd name="connsiteY13" fmla="*/ 145239 h 427790"/>
                  <a:gd name="connsiteX14" fmla="*/ 132227 w 271368"/>
                  <a:gd name="connsiteY14" fmla="*/ 200474 h 427790"/>
                  <a:gd name="connsiteX15" fmla="*/ 201429 w 271368"/>
                  <a:gd name="connsiteY15" fmla="*/ 255074 h 427790"/>
                  <a:gd name="connsiteX16" fmla="*/ 190953 w 271368"/>
                  <a:gd name="connsiteY16" fmla="*/ 348402 h 427790"/>
                  <a:gd name="connsiteX17" fmla="*/ 99847 w 271368"/>
                  <a:gd name="connsiteY17" fmla="*/ 369036 h 427790"/>
                  <a:gd name="connsiteX18" fmla="*/ 57628 w 271368"/>
                  <a:gd name="connsiteY18" fmla="*/ 291580 h 427790"/>
                  <a:gd name="connsiteX19" fmla="*/ 83975 w 271368"/>
                  <a:gd name="connsiteY19" fmla="*/ 269677 h 427790"/>
                  <a:gd name="connsiteX20" fmla="*/ 109053 w 271368"/>
                  <a:gd name="connsiteY20" fmla="*/ 290628 h 427790"/>
                  <a:gd name="connsiteX21" fmla="*/ 115719 w 271368"/>
                  <a:gd name="connsiteY21" fmla="*/ 300151 h 427790"/>
                  <a:gd name="connsiteX22" fmla="*/ 157304 w 271368"/>
                  <a:gd name="connsiteY22" fmla="*/ 290628 h 427790"/>
                  <a:gd name="connsiteX23" fmla="*/ 159844 w 271368"/>
                  <a:gd name="connsiteY23" fmla="*/ 283644 h 427790"/>
                  <a:gd name="connsiteX24" fmla="*/ 127465 w 271368"/>
                  <a:gd name="connsiteY24" fmla="*/ 227139 h 427790"/>
                  <a:gd name="connsiteX25" fmla="*/ 7472 w 271368"/>
                  <a:gd name="connsiteY25" fmla="*/ 273486 h 427790"/>
                  <a:gd name="connsiteX26" fmla="*/ 105879 w 271368"/>
                  <a:gd name="connsiteY26" fmla="*/ 427762 h 427790"/>
                  <a:gd name="connsiteX27" fmla="*/ 218571 w 271368"/>
                  <a:gd name="connsiteY27" fmla="*/ 397288 h 427790"/>
                  <a:gd name="connsiteX28" fmla="*/ 229364 w 271368"/>
                  <a:gd name="connsiteY28" fmla="*/ 207141 h 427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271368" h="427790">
                    <a:moveTo>
                      <a:pt x="229364" y="207141"/>
                    </a:moveTo>
                    <a:cubicBezTo>
                      <a:pt x="212222" y="191903"/>
                      <a:pt x="193175" y="179523"/>
                      <a:pt x="174129" y="167460"/>
                    </a:cubicBezTo>
                    <a:cubicBezTo>
                      <a:pt x="153178" y="154445"/>
                      <a:pt x="131909" y="141113"/>
                      <a:pt x="115085" y="122384"/>
                    </a:cubicBezTo>
                    <a:cubicBezTo>
                      <a:pt x="91594" y="96353"/>
                      <a:pt x="101752" y="60483"/>
                      <a:pt x="135401" y="50959"/>
                    </a:cubicBezTo>
                    <a:cubicBezTo>
                      <a:pt x="151273" y="46515"/>
                      <a:pt x="166828" y="48420"/>
                      <a:pt x="181747" y="55404"/>
                    </a:cubicBezTo>
                    <a:cubicBezTo>
                      <a:pt x="196667" y="62387"/>
                      <a:pt x="198254" y="74767"/>
                      <a:pt x="187461" y="87465"/>
                    </a:cubicBezTo>
                    <a:cubicBezTo>
                      <a:pt x="182700" y="93179"/>
                      <a:pt x="170320" y="94766"/>
                      <a:pt x="172542" y="102702"/>
                    </a:cubicBezTo>
                    <a:cubicBezTo>
                      <a:pt x="174446" y="108734"/>
                      <a:pt x="184287" y="112543"/>
                      <a:pt x="190318" y="117305"/>
                    </a:cubicBezTo>
                    <a:cubicBezTo>
                      <a:pt x="195397" y="121114"/>
                      <a:pt x="200477" y="124923"/>
                      <a:pt x="205556" y="128733"/>
                    </a:cubicBezTo>
                    <a:cubicBezTo>
                      <a:pt x="208730" y="131272"/>
                      <a:pt x="211904" y="132224"/>
                      <a:pt x="215396" y="128733"/>
                    </a:cubicBezTo>
                    <a:cubicBezTo>
                      <a:pt x="233490" y="110638"/>
                      <a:pt x="252537" y="92862"/>
                      <a:pt x="250632" y="64292"/>
                    </a:cubicBezTo>
                    <a:cubicBezTo>
                      <a:pt x="248728" y="37309"/>
                      <a:pt x="230634" y="22072"/>
                      <a:pt x="207778" y="11914"/>
                    </a:cubicBezTo>
                    <a:cubicBezTo>
                      <a:pt x="177621" y="-1101"/>
                      <a:pt x="146512" y="-3323"/>
                      <a:pt x="114767" y="4613"/>
                    </a:cubicBezTo>
                    <a:cubicBezTo>
                      <a:pt x="50644" y="21120"/>
                      <a:pt x="25884" y="91909"/>
                      <a:pt x="65564" y="145239"/>
                    </a:cubicBezTo>
                    <a:cubicBezTo>
                      <a:pt x="83341" y="169048"/>
                      <a:pt x="107149" y="185555"/>
                      <a:pt x="132227" y="200474"/>
                    </a:cubicBezTo>
                    <a:cubicBezTo>
                      <a:pt x="157939" y="215394"/>
                      <a:pt x="183017" y="230949"/>
                      <a:pt x="201429" y="255074"/>
                    </a:cubicBezTo>
                    <a:cubicBezTo>
                      <a:pt x="224285" y="285231"/>
                      <a:pt x="220475" y="324911"/>
                      <a:pt x="190953" y="348402"/>
                    </a:cubicBezTo>
                    <a:cubicBezTo>
                      <a:pt x="163971" y="369671"/>
                      <a:pt x="132861" y="376337"/>
                      <a:pt x="99847" y="369036"/>
                    </a:cubicBezTo>
                    <a:cubicBezTo>
                      <a:pt x="61754" y="360782"/>
                      <a:pt x="43343" y="325546"/>
                      <a:pt x="57628" y="291580"/>
                    </a:cubicBezTo>
                    <a:cubicBezTo>
                      <a:pt x="62707" y="279835"/>
                      <a:pt x="70008" y="269677"/>
                      <a:pt x="83975" y="269677"/>
                    </a:cubicBezTo>
                    <a:cubicBezTo>
                      <a:pt x="97625" y="269359"/>
                      <a:pt x="104292" y="278882"/>
                      <a:pt x="109053" y="290628"/>
                    </a:cubicBezTo>
                    <a:cubicBezTo>
                      <a:pt x="110641" y="294120"/>
                      <a:pt x="110641" y="301103"/>
                      <a:pt x="115719" y="300151"/>
                    </a:cubicBezTo>
                    <a:cubicBezTo>
                      <a:pt x="129687" y="297929"/>
                      <a:pt x="143337" y="294120"/>
                      <a:pt x="157304" y="290628"/>
                    </a:cubicBezTo>
                    <a:cubicBezTo>
                      <a:pt x="160161" y="289993"/>
                      <a:pt x="159844" y="286501"/>
                      <a:pt x="159844" y="283644"/>
                    </a:cubicBezTo>
                    <a:cubicBezTo>
                      <a:pt x="161431" y="264280"/>
                      <a:pt x="145559" y="235393"/>
                      <a:pt x="127465" y="227139"/>
                    </a:cubicBezTo>
                    <a:cubicBezTo>
                      <a:pt x="84293" y="207775"/>
                      <a:pt x="28740" y="216346"/>
                      <a:pt x="7472" y="273486"/>
                    </a:cubicBezTo>
                    <a:cubicBezTo>
                      <a:pt x="-21098" y="349989"/>
                      <a:pt x="36676" y="427445"/>
                      <a:pt x="105879" y="427762"/>
                    </a:cubicBezTo>
                    <a:cubicBezTo>
                      <a:pt x="157622" y="428397"/>
                      <a:pt x="190001" y="418239"/>
                      <a:pt x="218571" y="397288"/>
                    </a:cubicBezTo>
                    <a:cubicBezTo>
                      <a:pt x="277297" y="355068"/>
                      <a:pt x="295391" y="265867"/>
                      <a:pt x="229364" y="207141"/>
                    </a:cubicBezTo>
                    <a:close/>
                  </a:path>
                </a:pathLst>
              </a:custGeom>
              <a:solidFill>
                <a:srgbClr val="C35A00"/>
              </a:solidFill>
              <a:ln w="317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46" name="Freeform: Shape 489">
                <a:extLst>
                  <a:ext uri="{FF2B5EF4-FFF2-40B4-BE49-F238E27FC236}">
                    <a16:creationId xmlns:a16="http://schemas.microsoft.com/office/drawing/2014/main" id="{1B809267-30A9-40D9-B401-50F260793767}"/>
                  </a:ext>
                </a:extLst>
              </p:cNvPr>
              <p:cNvSpPr/>
              <p:nvPr/>
            </p:nvSpPr>
            <p:spPr>
              <a:xfrm>
                <a:off x="6593272" y="3193928"/>
                <a:ext cx="178475" cy="237663"/>
              </a:xfrm>
              <a:custGeom>
                <a:avLst/>
                <a:gdLst>
                  <a:gd name="connsiteX0" fmla="*/ 330020 w 393155"/>
                  <a:gd name="connsiteY0" fmla="*/ 5078 h 523537"/>
                  <a:gd name="connsiteX1" fmla="*/ 225900 w 393155"/>
                  <a:gd name="connsiteY1" fmla="*/ 35870 h 523537"/>
                  <a:gd name="connsiteX2" fmla="*/ 197013 w 393155"/>
                  <a:gd name="connsiteY2" fmla="*/ 75550 h 523537"/>
                  <a:gd name="connsiteX3" fmla="*/ 143048 w 393155"/>
                  <a:gd name="connsiteY3" fmla="*/ 219033 h 523537"/>
                  <a:gd name="connsiteX4" fmla="*/ 116700 w 393155"/>
                  <a:gd name="connsiteY4" fmla="*/ 358708 h 523537"/>
                  <a:gd name="connsiteX5" fmla="*/ 110986 w 393155"/>
                  <a:gd name="connsiteY5" fmla="*/ 346962 h 523537"/>
                  <a:gd name="connsiteX6" fmla="*/ 47815 w 393155"/>
                  <a:gd name="connsiteY6" fmla="*/ 199035 h 523537"/>
                  <a:gd name="connsiteX7" fmla="*/ 24324 w 393155"/>
                  <a:gd name="connsiteY7" fmla="*/ 195860 h 523537"/>
                  <a:gd name="connsiteX8" fmla="*/ 6548 w 393155"/>
                  <a:gd name="connsiteY8" fmla="*/ 211415 h 523537"/>
                  <a:gd name="connsiteX9" fmla="*/ 4325 w 393155"/>
                  <a:gd name="connsiteY9" fmla="*/ 230144 h 523537"/>
                  <a:gd name="connsiteX10" fmla="*/ 49720 w 393155"/>
                  <a:gd name="connsiteY10" fmla="*/ 313313 h 523537"/>
                  <a:gd name="connsiteX11" fmla="*/ 84956 w 393155"/>
                  <a:gd name="connsiteY11" fmla="*/ 483462 h 523537"/>
                  <a:gd name="connsiteX12" fmla="*/ 90035 w 393155"/>
                  <a:gd name="connsiteY12" fmla="*/ 518698 h 523537"/>
                  <a:gd name="connsiteX13" fmla="*/ 125270 w 393155"/>
                  <a:gd name="connsiteY13" fmla="*/ 522825 h 523537"/>
                  <a:gd name="connsiteX14" fmla="*/ 143048 w 393155"/>
                  <a:gd name="connsiteY14" fmla="*/ 508540 h 523537"/>
                  <a:gd name="connsiteX15" fmla="*/ 190346 w 393155"/>
                  <a:gd name="connsiteY15" fmla="*/ 235540 h 523537"/>
                  <a:gd name="connsiteX16" fmla="*/ 252882 w 393155"/>
                  <a:gd name="connsiteY16" fmla="*/ 84121 h 523537"/>
                  <a:gd name="connsiteX17" fmla="*/ 290023 w 393155"/>
                  <a:gd name="connsiteY17" fmla="*/ 56186 h 523537"/>
                  <a:gd name="connsiteX18" fmla="*/ 326846 w 393155"/>
                  <a:gd name="connsiteY18" fmla="*/ 67614 h 523537"/>
                  <a:gd name="connsiteX19" fmla="*/ 333830 w 393155"/>
                  <a:gd name="connsiteY19" fmla="*/ 140625 h 523537"/>
                  <a:gd name="connsiteX20" fmla="*/ 315735 w 393155"/>
                  <a:gd name="connsiteY20" fmla="*/ 141578 h 523537"/>
                  <a:gd name="connsiteX21" fmla="*/ 288118 w 393155"/>
                  <a:gd name="connsiteY21" fmla="*/ 132689 h 523537"/>
                  <a:gd name="connsiteX22" fmla="*/ 268754 w 393155"/>
                  <a:gd name="connsiteY22" fmla="*/ 139356 h 523537"/>
                  <a:gd name="connsiteX23" fmla="*/ 261136 w 393155"/>
                  <a:gd name="connsiteY23" fmla="*/ 154275 h 523537"/>
                  <a:gd name="connsiteX24" fmla="*/ 312244 w 393155"/>
                  <a:gd name="connsiteY24" fmla="*/ 198717 h 523537"/>
                  <a:gd name="connsiteX25" fmla="*/ 376367 w 393155"/>
                  <a:gd name="connsiteY25" fmla="*/ 166973 h 523537"/>
                  <a:gd name="connsiteX26" fmla="*/ 392874 w 393155"/>
                  <a:gd name="connsiteY26" fmla="*/ 95549 h 523537"/>
                  <a:gd name="connsiteX27" fmla="*/ 330020 w 393155"/>
                  <a:gd name="connsiteY27" fmla="*/ 5078 h 5235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393155" h="523537">
                    <a:moveTo>
                      <a:pt x="330020" y="5078"/>
                    </a:moveTo>
                    <a:cubicBezTo>
                      <a:pt x="289071" y="-7620"/>
                      <a:pt x="254152" y="3808"/>
                      <a:pt x="225900" y="35870"/>
                    </a:cubicBezTo>
                    <a:cubicBezTo>
                      <a:pt x="215107" y="48250"/>
                      <a:pt x="205266" y="61265"/>
                      <a:pt x="197013" y="75550"/>
                    </a:cubicBezTo>
                    <a:cubicBezTo>
                      <a:pt x="170982" y="120309"/>
                      <a:pt x="156697" y="169512"/>
                      <a:pt x="143048" y="219033"/>
                    </a:cubicBezTo>
                    <a:cubicBezTo>
                      <a:pt x="130350" y="264745"/>
                      <a:pt x="122731" y="311409"/>
                      <a:pt x="116700" y="358708"/>
                    </a:cubicBezTo>
                    <a:cubicBezTo>
                      <a:pt x="111303" y="355533"/>
                      <a:pt x="112255" y="351089"/>
                      <a:pt x="110986" y="346962"/>
                    </a:cubicBezTo>
                    <a:cubicBezTo>
                      <a:pt x="97336" y="294584"/>
                      <a:pt x="80511" y="243794"/>
                      <a:pt x="47815" y="199035"/>
                    </a:cubicBezTo>
                    <a:cubicBezTo>
                      <a:pt x="40196" y="188559"/>
                      <a:pt x="34482" y="183480"/>
                      <a:pt x="24324" y="195860"/>
                    </a:cubicBezTo>
                    <a:cubicBezTo>
                      <a:pt x="19245" y="201892"/>
                      <a:pt x="12896" y="206653"/>
                      <a:pt x="6548" y="211415"/>
                    </a:cubicBezTo>
                    <a:cubicBezTo>
                      <a:pt x="-1071" y="217129"/>
                      <a:pt x="-2341" y="221890"/>
                      <a:pt x="4325" y="230144"/>
                    </a:cubicBezTo>
                    <a:cubicBezTo>
                      <a:pt x="24324" y="254904"/>
                      <a:pt x="38292" y="283474"/>
                      <a:pt x="49720" y="313313"/>
                    </a:cubicBezTo>
                    <a:cubicBezTo>
                      <a:pt x="70671" y="368231"/>
                      <a:pt x="78289" y="425688"/>
                      <a:pt x="84956" y="483462"/>
                    </a:cubicBezTo>
                    <a:cubicBezTo>
                      <a:pt x="86225" y="495525"/>
                      <a:pt x="82099" y="510762"/>
                      <a:pt x="90035" y="518698"/>
                    </a:cubicBezTo>
                    <a:cubicBezTo>
                      <a:pt x="97971" y="526634"/>
                      <a:pt x="113525" y="520603"/>
                      <a:pt x="125270" y="522825"/>
                    </a:cubicBezTo>
                    <a:cubicBezTo>
                      <a:pt x="137651" y="525365"/>
                      <a:pt x="141460" y="521238"/>
                      <a:pt x="143048" y="508540"/>
                    </a:cubicBezTo>
                    <a:cubicBezTo>
                      <a:pt x="154475" y="416799"/>
                      <a:pt x="167490" y="325376"/>
                      <a:pt x="190346" y="235540"/>
                    </a:cubicBezTo>
                    <a:cubicBezTo>
                      <a:pt x="203996" y="182210"/>
                      <a:pt x="219551" y="129515"/>
                      <a:pt x="252882" y="84121"/>
                    </a:cubicBezTo>
                    <a:cubicBezTo>
                      <a:pt x="262405" y="71106"/>
                      <a:pt x="274151" y="60313"/>
                      <a:pt x="290023" y="56186"/>
                    </a:cubicBezTo>
                    <a:cubicBezTo>
                      <a:pt x="304625" y="52059"/>
                      <a:pt x="317323" y="55551"/>
                      <a:pt x="326846" y="67614"/>
                    </a:cubicBezTo>
                    <a:cubicBezTo>
                      <a:pt x="339544" y="83168"/>
                      <a:pt x="343036" y="122849"/>
                      <a:pt x="333830" y="140625"/>
                    </a:cubicBezTo>
                    <a:cubicBezTo>
                      <a:pt x="328116" y="151101"/>
                      <a:pt x="318275" y="152053"/>
                      <a:pt x="315735" y="141578"/>
                    </a:cubicBezTo>
                    <a:cubicBezTo>
                      <a:pt x="310656" y="121261"/>
                      <a:pt x="299546" y="127928"/>
                      <a:pt x="288118" y="132689"/>
                    </a:cubicBezTo>
                    <a:cubicBezTo>
                      <a:pt x="281769" y="135229"/>
                      <a:pt x="275420" y="137768"/>
                      <a:pt x="268754" y="139356"/>
                    </a:cubicBezTo>
                    <a:cubicBezTo>
                      <a:pt x="259866" y="141578"/>
                      <a:pt x="257644" y="145704"/>
                      <a:pt x="261136" y="154275"/>
                    </a:cubicBezTo>
                    <a:cubicBezTo>
                      <a:pt x="270976" y="177449"/>
                      <a:pt x="285261" y="195543"/>
                      <a:pt x="312244" y="198717"/>
                    </a:cubicBezTo>
                    <a:cubicBezTo>
                      <a:pt x="340179" y="201892"/>
                      <a:pt x="362082" y="191416"/>
                      <a:pt x="376367" y="166973"/>
                    </a:cubicBezTo>
                    <a:cubicBezTo>
                      <a:pt x="389382" y="145069"/>
                      <a:pt x="394461" y="120944"/>
                      <a:pt x="392874" y="95549"/>
                    </a:cubicBezTo>
                    <a:cubicBezTo>
                      <a:pt x="390652" y="52059"/>
                      <a:pt x="366526" y="16506"/>
                      <a:pt x="330020" y="5078"/>
                    </a:cubicBezTo>
                    <a:close/>
                  </a:path>
                </a:pathLst>
              </a:custGeom>
              <a:solidFill>
                <a:srgbClr val="C35A00"/>
              </a:solidFill>
              <a:ln w="317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47" name="Freeform: Shape 494">
                <a:extLst>
                  <a:ext uri="{FF2B5EF4-FFF2-40B4-BE49-F238E27FC236}">
                    <a16:creationId xmlns:a16="http://schemas.microsoft.com/office/drawing/2014/main" id="{DCC4E4F9-0A01-49E5-AA4D-833418A87B43}"/>
                  </a:ext>
                </a:extLst>
              </p:cNvPr>
              <p:cNvSpPr/>
              <p:nvPr/>
            </p:nvSpPr>
            <p:spPr>
              <a:xfrm>
                <a:off x="6779545" y="3169858"/>
                <a:ext cx="76813" cy="80559"/>
              </a:xfrm>
              <a:custGeom>
                <a:avLst/>
                <a:gdLst>
                  <a:gd name="connsiteX0" fmla="*/ 76506 w 169208"/>
                  <a:gd name="connsiteY0" fmla="*/ 9 h 177460"/>
                  <a:gd name="connsiteX1" fmla="*/ 3 w 169208"/>
                  <a:gd name="connsiteY1" fmla="*/ 87305 h 177460"/>
                  <a:gd name="connsiteX2" fmla="*/ 93965 w 169208"/>
                  <a:gd name="connsiteY2" fmla="*/ 177459 h 177460"/>
                  <a:gd name="connsiteX3" fmla="*/ 169199 w 169208"/>
                  <a:gd name="connsiteY3" fmla="*/ 88892 h 177460"/>
                  <a:gd name="connsiteX4" fmla="*/ 76506 w 169208"/>
                  <a:gd name="connsiteY4" fmla="*/ 9 h 1774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9208" h="177460">
                    <a:moveTo>
                      <a:pt x="76506" y="9"/>
                    </a:moveTo>
                    <a:cubicBezTo>
                      <a:pt x="27938" y="326"/>
                      <a:pt x="-315" y="32705"/>
                      <a:pt x="3" y="87305"/>
                    </a:cubicBezTo>
                    <a:cubicBezTo>
                      <a:pt x="320" y="140318"/>
                      <a:pt x="38730" y="177141"/>
                      <a:pt x="93965" y="177459"/>
                    </a:cubicBezTo>
                    <a:cubicBezTo>
                      <a:pt x="138090" y="177776"/>
                      <a:pt x="169834" y="140318"/>
                      <a:pt x="169199" y="88892"/>
                    </a:cubicBezTo>
                    <a:cubicBezTo>
                      <a:pt x="169199" y="33023"/>
                      <a:pt x="133963" y="-626"/>
                      <a:pt x="76506" y="9"/>
                    </a:cubicBezTo>
                    <a:close/>
                  </a:path>
                </a:pathLst>
              </a:custGeom>
              <a:solidFill>
                <a:srgbClr val="C35A00"/>
              </a:solidFill>
              <a:ln w="317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48" name="Freeform: Shape 495">
                <a:extLst>
                  <a:ext uri="{FF2B5EF4-FFF2-40B4-BE49-F238E27FC236}">
                    <a16:creationId xmlns:a16="http://schemas.microsoft.com/office/drawing/2014/main" id="{8EE14712-363A-40AE-912A-27623329AB32}"/>
                  </a:ext>
                </a:extLst>
              </p:cNvPr>
              <p:cNvSpPr/>
              <p:nvPr/>
            </p:nvSpPr>
            <p:spPr>
              <a:xfrm>
                <a:off x="6502432" y="3169552"/>
                <a:ext cx="76739" cy="80581"/>
              </a:xfrm>
              <a:custGeom>
                <a:avLst/>
                <a:gdLst>
                  <a:gd name="connsiteX0" fmla="*/ 56190 w 169045"/>
                  <a:gd name="connsiteY0" fmla="*/ 2587 h 177508"/>
                  <a:gd name="connsiteX1" fmla="*/ 3 w 169045"/>
                  <a:gd name="connsiteY1" fmla="*/ 84805 h 177508"/>
                  <a:gd name="connsiteX2" fmla="*/ 80633 w 169045"/>
                  <a:gd name="connsiteY2" fmla="*/ 176545 h 177508"/>
                  <a:gd name="connsiteX3" fmla="*/ 153010 w 169045"/>
                  <a:gd name="connsiteY3" fmla="*/ 145119 h 177508"/>
                  <a:gd name="connsiteX4" fmla="*/ 157771 w 169045"/>
                  <a:gd name="connsiteY4" fmla="*/ 43537 h 177508"/>
                  <a:gd name="connsiteX5" fmla="*/ 56190 w 169045"/>
                  <a:gd name="connsiteY5" fmla="*/ 2587 h 1775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69045" h="177508">
                    <a:moveTo>
                      <a:pt x="56190" y="2587"/>
                    </a:moveTo>
                    <a:cubicBezTo>
                      <a:pt x="17780" y="11793"/>
                      <a:pt x="320" y="37506"/>
                      <a:pt x="3" y="84805"/>
                    </a:cubicBezTo>
                    <a:cubicBezTo>
                      <a:pt x="-315" y="137818"/>
                      <a:pt x="27620" y="169879"/>
                      <a:pt x="80633" y="176545"/>
                    </a:cubicBezTo>
                    <a:cubicBezTo>
                      <a:pt x="111107" y="180672"/>
                      <a:pt x="136820" y="171784"/>
                      <a:pt x="153010" y="145119"/>
                    </a:cubicBezTo>
                    <a:cubicBezTo>
                      <a:pt x="173008" y="112422"/>
                      <a:pt x="173961" y="77504"/>
                      <a:pt x="157771" y="43537"/>
                    </a:cubicBezTo>
                    <a:cubicBezTo>
                      <a:pt x="141582" y="10524"/>
                      <a:pt x="95870" y="-6936"/>
                      <a:pt x="56190" y="2587"/>
                    </a:cubicBezTo>
                    <a:close/>
                  </a:path>
                </a:pathLst>
              </a:custGeom>
              <a:solidFill>
                <a:srgbClr val="C35A00"/>
              </a:solidFill>
              <a:ln w="317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49" name="Freeform: Shape 496">
                <a:extLst>
                  <a:ext uri="{FF2B5EF4-FFF2-40B4-BE49-F238E27FC236}">
                    <a16:creationId xmlns:a16="http://schemas.microsoft.com/office/drawing/2014/main" id="{4A92CBD9-B0B5-4A4E-9F13-2D706F303340}"/>
                  </a:ext>
                </a:extLst>
              </p:cNvPr>
              <p:cNvSpPr/>
              <p:nvPr/>
            </p:nvSpPr>
            <p:spPr>
              <a:xfrm>
                <a:off x="6512902" y="3271259"/>
                <a:ext cx="45875" cy="183420"/>
              </a:xfrm>
              <a:custGeom>
                <a:avLst/>
                <a:gdLst>
                  <a:gd name="connsiteX0" fmla="*/ 69631 w 101057"/>
                  <a:gd name="connsiteY0" fmla="*/ 2656 h 404048"/>
                  <a:gd name="connsiteX1" fmla="*/ 49632 w 101057"/>
                  <a:gd name="connsiteY1" fmla="*/ 7418 h 404048"/>
                  <a:gd name="connsiteX2" fmla="*/ 39474 w 101057"/>
                  <a:gd name="connsiteY2" fmla="*/ 22973 h 404048"/>
                  <a:gd name="connsiteX3" fmla="*/ 42013 w 101057"/>
                  <a:gd name="connsiteY3" fmla="*/ 99794 h 404048"/>
                  <a:gd name="connsiteX4" fmla="*/ 4873 w 101057"/>
                  <a:gd name="connsiteY4" fmla="*/ 284545 h 404048"/>
                  <a:gd name="connsiteX5" fmla="*/ 14079 w 101057"/>
                  <a:gd name="connsiteY5" fmla="*/ 388031 h 404048"/>
                  <a:gd name="connsiteX6" fmla="*/ 44236 w 101057"/>
                  <a:gd name="connsiteY6" fmla="*/ 395649 h 404048"/>
                  <a:gd name="connsiteX7" fmla="*/ 66457 w 101057"/>
                  <a:gd name="connsiteY7" fmla="*/ 380729 h 404048"/>
                  <a:gd name="connsiteX8" fmla="*/ 68679 w 101057"/>
                  <a:gd name="connsiteY8" fmla="*/ 368349 h 404048"/>
                  <a:gd name="connsiteX9" fmla="*/ 55981 w 101057"/>
                  <a:gd name="connsiteY9" fmla="*/ 328352 h 404048"/>
                  <a:gd name="connsiteX10" fmla="*/ 74075 w 101057"/>
                  <a:gd name="connsiteY10" fmla="*/ 213120 h 404048"/>
                  <a:gd name="connsiteX11" fmla="*/ 101058 w 101057"/>
                  <a:gd name="connsiteY11" fmla="*/ 65510 h 404048"/>
                  <a:gd name="connsiteX12" fmla="*/ 95344 w 101057"/>
                  <a:gd name="connsiteY12" fmla="*/ 18529 h 404048"/>
                  <a:gd name="connsiteX13" fmla="*/ 69631 w 101057"/>
                  <a:gd name="connsiteY13" fmla="*/ 2656 h 4040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01057" h="404048">
                    <a:moveTo>
                      <a:pt x="69631" y="2656"/>
                    </a:moveTo>
                    <a:cubicBezTo>
                      <a:pt x="63282" y="5196"/>
                      <a:pt x="56298" y="6466"/>
                      <a:pt x="49632" y="7418"/>
                    </a:cubicBezTo>
                    <a:cubicBezTo>
                      <a:pt x="40109" y="9005"/>
                      <a:pt x="36300" y="12180"/>
                      <a:pt x="39474" y="22973"/>
                    </a:cubicBezTo>
                    <a:cubicBezTo>
                      <a:pt x="46775" y="48368"/>
                      <a:pt x="46775" y="74398"/>
                      <a:pt x="42013" y="99794"/>
                    </a:cubicBezTo>
                    <a:cubicBezTo>
                      <a:pt x="29951" y="161377"/>
                      <a:pt x="16301" y="222643"/>
                      <a:pt x="4873" y="284545"/>
                    </a:cubicBezTo>
                    <a:cubicBezTo>
                      <a:pt x="-1793" y="319463"/>
                      <a:pt x="-4016" y="355017"/>
                      <a:pt x="14079" y="388031"/>
                    </a:cubicBezTo>
                    <a:cubicBezTo>
                      <a:pt x="25189" y="407712"/>
                      <a:pt x="26141" y="408029"/>
                      <a:pt x="44236" y="395649"/>
                    </a:cubicBezTo>
                    <a:cubicBezTo>
                      <a:pt x="51537" y="390570"/>
                      <a:pt x="59155" y="385491"/>
                      <a:pt x="66457" y="380729"/>
                    </a:cubicBezTo>
                    <a:cubicBezTo>
                      <a:pt x="71536" y="377238"/>
                      <a:pt x="73758" y="374063"/>
                      <a:pt x="68679" y="368349"/>
                    </a:cubicBezTo>
                    <a:cubicBezTo>
                      <a:pt x="59155" y="356921"/>
                      <a:pt x="56933" y="342954"/>
                      <a:pt x="55981" y="328352"/>
                    </a:cubicBezTo>
                    <a:cubicBezTo>
                      <a:pt x="53759" y="288671"/>
                      <a:pt x="65504" y="251213"/>
                      <a:pt x="74075" y="213120"/>
                    </a:cubicBezTo>
                    <a:cubicBezTo>
                      <a:pt x="85186" y="164234"/>
                      <a:pt x="99471" y="115983"/>
                      <a:pt x="101058" y="65510"/>
                    </a:cubicBezTo>
                    <a:cubicBezTo>
                      <a:pt x="101058" y="49638"/>
                      <a:pt x="98836" y="34083"/>
                      <a:pt x="95344" y="18529"/>
                    </a:cubicBezTo>
                    <a:cubicBezTo>
                      <a:pt x="92169" y="2974"/>
                      <a:pt x="86138" y="-4327"/>
                      <a:pt x="69631" y="2656"/>
                    </a:cubicBezTo>
                    <a:close/>
                  </a:path>
                </a:pathLst>
              </a:custGeom>
              <a:solidFill>
                <a:srgbClr val="C35A00"/>
              </a:solidFill>
              <a:ln w="317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50" name="Freeform: Shape 497">
                <a:extLst>
                  <a:ext uri="{FF2B5EF4-FFF2-40B4-BE49-F238E27FC236}">
                    <a16:creationId xmlns:a16="http://schemas.microsoft.com/office/drawing/2014/main" id="{FF0DC3B1-19A7-4C40-AF0E-99B2CEBD1C36}"/>
                  </a:ext>
                </a:extLst>
              </p:cNvPr>
              <p:cNvSpPr/>
              <p:nvPr/>
            </p:nvSpPr>
            <p:spPr>
              <a:xfrm>
                <a:off x="6790753" y="3271422"/>
                <a:ext cx="45861" cy="183385"/>
              </a:xfrm>
              <a:custGeom>
                <a:avLst/>
                <a:gdLst>
                  <a:gd name="connsiteX0" fmla="*/ 69909 w 101025"/>
                  <a:gd name="connsiteY0" fmla="*/ 2297 h 403971"/>
                  <a:gd name="connsiteX1" fmla="*/ 48323 w 101025"/>
                  <a:gd name="connsiteY1" fmla="*/ 7376 h 403971"/>
                  <a:gd name="connsiteX2" fmla="*/ 39117 w 101025"/>
                  <a:gd name="connsiteY2" fmla="*/ 22296 h 403971"/>
                  <a:gd name="connsiteX3" fmla="*/ 44831 w 101025"/>
                  <a:gd name="connsiteY3" fmla="*/ 69277 h 403971"/>
                  <a:gd name="connsiteX4" fmla="*/ 27054 w 101025"/>
                  <a:gd name="connsiteY4" fmla="*/ 173715 h 403971"/>
                  <a:gd name="connsiteX5" fmla="*/ 72 w 101025"/>
                  <a:gd name="connsiteY5" fmla="*/ 326405 h 403971"/>
                  <a:gd name="connsiteX6" fmla="*/ 13722 w 101025"/>
                  <a:gd name="connsiteY6" fmla="*/ 387671 h 403971"/>
                  <a:gd name="connsiteX7" fmla="*/ 45466 w 101025"/>
                  <a:gd name="connsiteY7" fmla="*/ 394972 h 403971"/>
                  <a:gd name="connsiteX8" fmla="*/ 67687 w 101025"/>
                  <a:gd name="connsiteY8" fmla="*/ 379735 h 403971"/>
                  <a:gd name="connsiteX9" fmla="*/ 70861 w 101025"/>
                  <a:gd name="connsiteY9" fmla="*/ 371164 h 403971"/>
                  <a:gd name="connsiteX10" fmla="*/ 60386 w 101025"/>
                  <a:gd name="connsiteY10" fmla="*/ 276884 h 403971"/>
                  <a:gd name="connsiteX11" fmla="*/ 90543 w 101025"/>
                  <a:gd name="connsiteY11" fmla="*/ 142606 h 403971"/>
                  <a:gd name="connsiteX12" fmla="*/ 95304 w 101025"/>
                  <a:gd name="connsiteY12" fmla="*/ 18804 h 403971"/>
                  <a:gd name="connsiteX13" fmla="*/ 69909 w 101025"/>
                  <a:gd name="connsiteY13" fmla="*/ 2297 h 4039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01025" h="403971">
                    <a:moveTo>
                      <a:pt x="69909" y="2297"/>
                    </a:moveTo>
                    <a:cubicBezTo>
                      <a:pt x="62608" y="3884"/>
                      <a:pt x="55624" y="6424"/>
                      <a:pt x="48323" y="7376"/>
                    </a:cubicBezTo>
                    <a:cubicBezTo>
                      <a:pt x="38482" y="8646"/>
                      <a:pt x="35943" y="12455"/>
                      <a:pt x="39117" y="22296"/>
                    </a:cubicBezTo>
                    <a:cubicBezTo>
                      <a:pt x="44196" y="37533"/>
                      <a:pt x="45148" y="53405"/>
                      <a:pt x="44831" y="69277"/>
                    </a:cubicBezTo>
                    <a:cubicBezTo>
                      <a:pt x="44196" y="104831"/>
                      <a:pt x="34355" y="139114"/>
                      <a:pt x="27054" y="173715"/>
                    </a:cubicBezTo>
                    <a:cubicBezTo>
                      <a:pt x="16579" y="224189"/>
                      <a:pt x="2611" y="274344"/>
                      <a:pt x="72" y="326405"/>
                    </a:cubicBezTo>
                    <a:cubicBezTo>
                      <a:pt x="-563" y="347991"/>
                      <a:pt x="2929" y="368625"/>
                      <a:pt x="13722" y="387671"/>
                    </a:cubicBezTo>
                    <a:cubicBezTo>
                      <a:pt x="25467" y="407987"/>
                      <a:pt x="25467" y="407987"/>
                      <a:pt x="45466" y="394972"/>
                    </a:cubicBezTo>
                    <a:cubicBezTo>
                      <a:pt x="53085" y="389893"/>
                      <a:pt x="60386" y="385132"/>
                      <a:pt x="67687" y="379735"/>
                    </a:cubicBezTo>
                    <a:cubicBezTo>
                      <a:pt x="70544" y="377830"/>
                      <a:pt x="74353" y="375608"/>
                      <a:pt x="70861" y="371164"/>
                    </a:cubicBezTo>
                    <a:cubicBezTo>
                      <a:pt x="48323" y="341959"/>
                      <a:pt x="54037" y="308946"/>
                      <a:pt x="60386" y="276884"/>
                    </a:cubicBezTo>
                    <a:cubicBezTo>
                      <a:pt x="69274" y="231807"/>
                      <a:pt x="80702" y="187365"/>
                      <a:pt x="90543" y="142606"/>
                    </a:cubicBezTo>
                    <a:cubicBezTo>
                      <a:pt x="99431" y="101656"/>
                      <a:pt x="106415" y="60389"/>
                      <a:pt x="95304" y="18804"/>
                    </a:cubicBezTo>
                    <a:cubicBezTo>
                      <a:pt x="90225" y="-1830"/>
                      <a:pt x="89273" y="-2147"/>
                      <a:pt x="69909" y="2297"/>
                    </a:cubicBezTo>
                    <a:close/>
                  </a:path>
                </a:pathLst>
              </a:custGeom>
              <a:solidFill>
                <a:srgbClr val="C35A00"/>
              </a:solidFill>
              <a:ln w="317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  <p:sp>
        <p:nvSpPr>
          <p:cNvPr id="334" name="Freeform: Shape 39">
            <a:extLst>
              <a:ext uri="{FF2B5EF4-FFF2-40B4-BE49-F238E27FC236}">
                <a16:creationId xmlns:a16="http://schemas.microsoft.com/office/drawing/2014/main" id="{704D0661-F782-4AB4-A52E-5A1CDAD8E3B8}"/>
              </a:ext>
            </a:extLst>
          </p:cNvPr>
          <p:cNvSpPr/>
          <p:nvPr/>
        </p:nvSpPr>
        <p:spPr>
          <a:xfrm>
            <a:off x="6877388" y="4109542"/>
            <a:ext cx="936052" cy="883196"/>
          </a:xfrm>
          <a:custGeom>
            <a:avLst/>
            <a:gdLst>
              <a:gd name="connsiteX0" fmla="*/ 1676973 w 2854081"/>
              <a:gd name="connsiteY0" fmla="*/ 561676 h 2692920"/>
              <a:gd name="connsiteX1" fmla="*/ 1754732 w 2854081"/>
              <a:gd name="connsiteY1" fmla="*/ 565080 h 2692920"/>
              <a:gd name="connsiteX2" fmla="*/ 2033028 w 2854081"/>
              <a:gd name="connsiteY2" fmla="*/ 731279 h 2692920"/>
              <a:gd name="connsiteX3" fmla="*/ 2199678 w 2854081"/>
              <a:gd name="connsiteY3" fmla="*/ 1057982 h 2692920"/>
              <a:gd name="connsiteX4" fmla="*/ 2340548 w 2854081"/>
              <a:gd name="connsiteY4" fmla="*/ 1777331 h 2692920"/>
              <a:gd name="connsiteX5" fmla="*/ 2345944 w 2854081"/>
              <a:gd name="connsiteY5" fmla="*/ 1897222 h 2692920"/>
              <a:gd name="connsiteX6" fmla="*/ 2316571 w 2854081"/>
              <a:gd name="connsiteY6" fmla="*/ 2306050 h 2692920"/>
              <a:gd name="connsiteX7" fmla="*/ 1928722 w 2854081"/>
              <a:gd name="connsiteY7" fmla="*/ 2681308 h 2692920"/>
              <a:gd name="connsiteX8" fmla="*/ 1568449 w 2854081"/>
              <a:gd name="connsiteY8" fmla="*/ 2651335 h 2692920"/>
              <a:gd name="connsiteX9" fmla="*/ 1471937 w 2854081"/>
              <a:gd name="connsiteY9" fmla="*/ 2598584 h 2692920"/>
              <a:gd name="connsiteX10" fmla="*/ 1461747 w 2854081"/>
              <a:gd name="connsiteY10" fmla="*/ 2573406 h 2692920"/>
              <a:gd name="connsiteX11" fmla="*/ 1498313 w 2854081"/>
              <a:gd name="connsiteY11" fmla="*/ 2260490 h 2692920"/>
              <a:gd name="connsiteX12" fmla="*/ 1529484 w 2854081"/>
              <a:gd name="connsiteY12" fmla="*/ 2227522 h 2692920"/>
              <a:gd name="connsiteX13" fmla="*/ 1578210 w 2854081"/>
              <a:gd name="connsiteY13" fmla="*/ 2200882 h 2692920"/>
              <a:gd name="connsiteX14" fmla="*/ 1579185 w 2854081"/>
              <a:gd name="connsiteY14" fmla="*/ 2172764 h 2692920"/>
              <a:gd name="connsiteX15" fmla="*/ 1554701 w 2854081"/>
              <a:gd name="connsiteY15" fmla="*/ 2060903 h 2692920"/>
              <a:gd name="connsiteX16" fmla="*/ 1533961 w 2854081"/>
              <a:gd name="connsiteY16" fmla="*/ 1895209 h 2692920"/>
              <a:gd name="connsiteX17" fmla="*/ 1528568 w 2854081"/>
              <a:gd name="connsiteY17" fmla="*/ 1762553 h 2692920"/>
              <a:gd name="connsiteX18" fmla="*/ 1522142 w 2854081"/>
              <a:gd name="connsiteY18" fmla="*/ 1760471 h 2692920"/>
              <a:gd name="connsiteX19" fmla="*/ 1516898 w 2854081"/>
              <a:gd name="connsiteY19" fmla="*/ 1741364 h 2692920"/>
              <a:gd name="connsiteX20" fmla="*/ 1512701 w 2854081"/>
              <a:gd name="connsiteY20" fmla="*/ 1300163 h 2692920"/>
              <a:gd name="connsiteX21" fmla="*/ 1462347 w 2854081"/>
              <a:gd name="connsiteY21" fmla="*/ 719289 h 2692920"/>
              <a:gd name="connsiteX22" fmla="*/ 1444962 w 2854081"/>
              <a:gd name="connsiteY22" fmla="*/ 653949 h 2692920"/>
              <a:gd name="connsiteX23" fmla="*/ 1455752 w 2854081"/>
              <a:gd name="connsiteY23" fmla="*/ 626375 h 2692920"/>
              <a:gd name="connsiteX24" fmla="*/ 1676973 w 2854081"/>
              <a:gd name="connsiteY24" fmla="*/ 561676 h 2692920"/>
              <a:gd name="connsiteX25" fmla="*/ 1174608 w 2854081"/>
              <a:gd name="connsiteY25" fmla="*/ 536459 h 2692920"/>
              <a:gd name="connsiteX26" fmla="*/ 1387416 w 2854081"/>
              <a:gd name="connsiteY26" fmla="*/ 613189 h 2692920"/>
              <a:gd name="connsiteX27" fmla="*/ 1425781 w 2854081"/>
              <a:gd name="connsiteY27" fmla="*/ 673135 h 2692920"/>
              <a:gd name="connsiteX28" fmla="*/ 1465344 w 2854081"/>
              <a:gd name="connsiteY28" fmla="*/ 920109 h 2692920"/>
              <a:gd name="connsiteX29" fmla="*/ 1491720 w 2854081"/>
              <a:gd name="connsiteY29" fmla="*/ 1464417 h 2692920"/>
              <a:gd name="connsiteX30" fmla="*/ 1492319 w 2854081"/>
              <a:gd name="connsiteY30" fmla="*/ 1738968 h 2692920"/>
              <a:gd name="connsiteX31" fmla="*/ 1488021 w 2854081"/>
              <a:gd name="connsiteY31" fmla="*/ 1756865 h 2692920"/>
              <a:gd name="connsiteX32" fmla="*/ 1481497 w 2854081"/>
              <a:gd name="connsiteY32" fmla="*/ 1917350 h 2692920"/>
              <a:gd name="connsiteX33" fmla="*/ 1460757 w 2854081"/>
              <a:gd name="connsiteY33" fmla="*/ 2083044 h 2692920"/>
              <a:gd name="connsiteX34" fmla="*/ 1428792 w 2854081"/>
              <a:gd name="connsiteY34" fmla="*/ 2229084 h 2692920"/>
              <a:gd name="connsiteX35" fmla="*/ 1452756 w 2854081"/>
              <a:gd name="connsiteY35" fmla="*/ 2229921 h 2692920"/>
              <a:gd name="connsiteX36" fmla="*/ 1473737 w 2854081"/>
              <a:gd name="connsiteY36" fmla="*/ 2245507 h 2692920"/>
              <a:gd name="connsiteX37" fmla="*/ 1435971 w 2854081"/>
              <a:gd name="connsiteY37" fmla="*/ 2566214 h 2692920"/>
              <a:gd name="connsiteX38" fmla="*/ 1387416 w 2854081"/>
              <a:gd name="connsiteY38" fmla="*/ 2626759 h 2692920"/>
              <a:gd name="connsiteX39" fmla="*/ 762183 w 2854081"/>
              <a:gd name="connsiteY39" fmla="*/ 2488884 h 2692920"/>
              <a:gd name="connsiteX40" fmla="*/ 543381 w 2854081"/>
              <a:gd name="connsiteY40" fmla="*/ 2052483 h 2692920"/>
              <a:gd name="connsiteX41" fmla="*/ 493628 w 2854081"/>
              <a:gd name="connsiteY41" fmla="*/ 1372699 h 2692920"/>
              <a:gd name="connsiteX42" fmla="*/ 608122 w 2854081"/>
              <a:gd name="connsiteY42" fmla="*/ 891335 h 2692920"/>
              <a:gd name="connsiteX43" fmla="*/ 1174608 w 2854081"/>
              <a:gd name="connsiteY43" fmla="*/ 536459 h 2692920"/>
              <a:gd name="connsiteX44" fmla="*/ 2252335 w 2854081"/>
              <a:gd name="connsiteY44" fmla="*/ 524589 h 2692920"/>
              <a:gd name="connsiteX45" fmla="*/ 2353137 w 2854081"/>
              <a:gd name="connsiteY45" fmla="*/ 544849 h 2692920"/>
              <a:gd name="connsiteX46" fmla="*/ 2776952 w 2854081"/>
              <a:gd name="connsiteY46" fmla="*/ 963270 h 2692920"/>
              <a:gd name="connsiteX47" fmla="*/ 2849487 w 2854081"/>
              <a:gd name="connsiteY47" fmla="*/ 1322944 h 2692920"/>
              <a:gd name="connsiteX48" fmla="*/ 2776353 w 2854081"/>
              <a:gd name="connsiteY48" fmla="*/ 1991337 h 2692920"/>
              <a:gd name="connsiteX49" fmla="*/ 2393302 w 2854081"/>
              <a:gd name="connsiteY49" fmla="*/ 2424143 h 2692920"/>
              <a:gd name="connsiteX50" fmla="*/ 2294392 w 2854081"/>
              <a:gd name="connsiteY50" fmla="*/ 2455315 h 2692920"/>
              <a:gd name="connsiteX51" fmla="*/ 2339350 w 2854081"/>
              <a:gd name="connsiteY51" fmla="*/ 2304252 h 2692920"/>
              <a:gd name="connsiteX52" fmla="*/ 2367525 w 2854081"/>
              <a:gd name="connsiteY52" fmla="*/ 1834880 h 2692920"/>
              <a:gd name="connsiteX53" fmla="*/ 2308778 w 2854081"/>
              <a:gd name="connsiteY53" fmla="*/ 1335532 h 2692920"/>
              <a:gd name="connsiteX54" fmla="*/ 2103164 w 2854081"/>
              <a:gd name="connsiteY54" fmla="*/ 791826 h 2692920"/>
              <a:gd name="connsiteX55" fmla="*/ 1962891 w 2854081"/>
              <a:gd name="connsiteY55" fmla="*/ 626375 h 2692920"/>
              <a:gd name="connsiteX56" fmla="*/ 1965889 w 2854081"/>
              <a:gd name="connsiteY56" fmla="*/ 597001 h 2692920"/>
              <a:gd name="connsiteX57" fmla="*/ 2154118 w 2854081"/>
              <a:gd name="connsiteY57" fmla="*/ 527090 h 2692920"/>
              <a:gd name="connsiteX58" fmla="*/ 2252335 w 2854081"/>
              <a:gd name="connsiteY58" fmla="*/ 524589 h 2692920"/>
              <a:gd name="connsiteX59" fmla="*/ 790038 w 2854081"/>
              <a:gd name="connsiteY59" fmla="*/ 465000 h 2692920"/>
              <a:gd name="connsiteX60" fmla="*/ 887018 w 2854081"/>
              <a:gd name="connsiteY60" fmla="*/ 469541 h 2692920"/>
              <a:gd name="connsiteX61" fmla="*/ 1077495 w 2854081"/>
              <a:gd name="connsiteY61" fmla="*/ 511279 h 2692920"/>
              <a:gd name="connsiteX62" fmla="*/ 1082890 w 2854081"/>
              <a:gd name="connsiteY62" fmla="*/ 517275 h 2692920"/>
              <a:gd name="connsiteX63" fmla="*/ 759784 w 2854081"/>
              <a:gd name="connsiteY63" fmla="*/ 662941 h 2692920"/>
              <a:gd name="connsiteX64" fmla="*/ 524198 w 2854081"/>
              <a:gd name="connsiteY64" fmla="*/ 1041798 h 2692920"/>
              <a:gd name="connsiteX65" fmla="*/ 467250 w 2854081"/>
              <a:gd name="connsiteY65" fmla="*/ 1585505 h 2692920"/>
              <a:gd name="connsiteX66" fmla="*/ 503818 w 2854081"/>
              <a:gd name="connsiteY66" fmla="*/ 1979347 h 2692920"/>
              <a:gd name="connsiteX67" fmla="*/ 669266 w 2854081"/>
              <a:gd name="connsiteY67" fmla="*/ 2409156 h 2692920"/>
              <a:gd name="connsiteX68" fmla="*/ 673462 w 2854081"/>
              <a:gd name="connsiteY68" fmla="*/ 2418148 h 2692920"/>
              <a:gd name="connsiteX69" fmla="*/ 594934 w 2854081"/>
              <a:gd name="connsiteY69" fmla="*/ 2408557 h 2692920"/>
              <a:gd name="connsiteX70" fmla="*/ 173517 w 2854081"/>
              <a:gd name="connsiteY70" fmla="*/ 2099238 h 2692920"/>
              <a:gd name="connsiteX71" fmla="*/ 2073 w 2854081"/>
              <a:gd name="connsiteY71" fmla="*/ 1526158 h 2692920"/>
              <a:gd name="connsiteX72" fmla="*/ 132154 w 2854081"/>
              <a:gd name="connsiteY72" fmla="*/ 877546 h 2692920"/>
              <a:gd name="connsiteX73" fmla="*/ 692045 w 2854081"/>
              <a:gd name="connsiteY73" fmla="*/ 472315 h 2692920"/>
              <a:gd name="connsiteX74" fmla="*/ 790038 w 2854081"/>
              <a:gd name="connsiteY74" fmla="*/ 465000 h 2692920"/>
              <a:gd name="connsiteX75" fmla="*/ 1544698 w 2854081"/>
              <a:gd name="connsiteY75" fmla="*/ 18 h 2692920"/>
              <a:gd name="connsiteX76" fmla="*/ 1624202 w 2854081"/>
              <a:gd name="connsiteY76" fmla="*/ 35312 h 2692920"/>
              <a:gd name="connsiteX77" fmla="*/ 1690142 w 2854081"/>
              <a:gd name="connsiteY77" fmla="*/ 103650 h 2692920"/>
              <a:gd name="connsiteX78" fmla="*/ 1712920 w 2854081"/>
              <a:gd name="connsiteY78" fmla="*/ 168391 h 2692920"/>
              <a:gd name="connsiteX79" fmla="*/ 1686545 w 2854081"/>
              <a:gd name="connsiteY79" fmla="*/ 242725 h 2692920"/>
              <a:gd name="connsiteX80" fmla="*/ 1595428 w 2854081"/>
              <a:gd name="connsiteY80" fmla="*/ 349430 h 2692920"/>
              <a:gd name="connsiteX81" fmla="*/ 1522894 w 2854081"/>
              <a:gd name="connsiteY81" fmla="*/ 445342 h 2692920"/>
              <a:gd name="connsiteX82" fmla="*/ 1488123 w 2854081"/>
              <a:gd name="connsiteY82" fmla="*/ 558638 h 2692920"/>
              <a:gd name="connsiteX83" fmla="*/ 1467142 w 2854081"/>
              <a:gd name="connsiteY83" fmla="*/ 593406 h 2692920"/>
              <a:gd name="connsiteX84" fmla="*/ 1391010 w 2854081"/>
              <a:gd name="connsiteY84" fmla="*/ 586813 h 2692920"/>
              <a:gd name="connsiteX85" fmla="*/ 1313681 w 2854081"/>
              <a:gd name="connsiteY85" fmla="*/ 541254 h 2692920"/>
              <a:gd name="connsiteX86" fmla="*/ 1295698 w 2854081"/>
              <a:gd name="connsiteY86" fmla="*/ 517876 h 2692920"/>
              <a:gd name="connsiteX87" fmla="*/ 1301691 w 2854081"/>
              <a:gd name="connsiteY87" fmla="*/ 288282 h 2692920"/>
              <a:gd name="connsiteX88" fmla="*/ 1431175 w 2854081"/>
              <a:gd name="connsiteY88" fmla="*/ 56293 h 2692920"/>
              <a:gd name="connsiteX89" fmla="*/ 1462946 w 2854081"/>
              <a:gd name="connsiteY89" fmla="*/ 31717 h 2692920"/>
              <a:gd name="connsiteX90" fmla="*/ 1544698 w 2854081"/>
              <a:gd name="connsiteY90" fmla="*/ 18 h 2692920"/>
              <a:gd name="connsiteX0" fmla="*/ 1676973 w 2854081"/>
              <a:gd name="connsiteY0" fmla="*/ 561676 h 2692920"/>
              <a:gd name="connsiteX1" fmla="*/ 1754732 w 2854081"/>
              <a:gd name="connsiteY1" fmla="*/ 565080 h 2692920"/>
              <a:gd name="connsiteX2" fmla="*/ 2033028 w 2854081"/>
              <a:gd name="connsiteY2" fmla="*/ 731279 h 2692920"/>
              <a:gd name="connsiteX3" fmla="*/ 2199678 w 2854081"/>
              <a:gd name="connsiteY3" fmla="*/ 1057982 h 2692920"/>
              <a:gd name="connsiteX4" fmla="*/ 2340548 w 2854081"/>
              <a:gd name="connsiteY4" fmla="*/ 1777331 h 2692920"/>
              <a:gd name="connsiteX5" fmla="*/ 2345944 w 2854081"/>
              <a:gd name="connsiteY5" fmla="*/ 1897222 h 2692920"/>
              <a:gd name="connsiteX6" fmla="*/ 2316571 w 2854081"/>
              <a:gd name="connsiteY6" fmla="*/ 2306050 h 2692920"/>
              <a:gd name="connsiteX7" fmla="*/ 1928722 w 2854081"/>
              <a:gd name="connsiteY7" fmla="*/ 2681308 h 2692920"/>
              <a:gd name="connsiteX8" fmla="*/ 1568449 w 2854081"/>
              <a:gd name="connsiteY8" fmla="*/ 2651335 h 2692920"/>
              <a:gd name="connsiteX9" fmla="*/ 1471937 w 2854081"/>
              <a:gd name="connsiteY9" fmla="*/ 2598584 h 2692920"/>
              <a:gd name="connsiteX10" fmla="*/ 1461747 w 2854081"/>
              <a:gd name="connsiteY10" fmla="*/ 2573406 h 2692920"/>
              <a:gd name="connsiteX11" fmla="*/ 1498313 w 2854081"/>
              <a:gd name="connsiteY11" fmla="*/ 2260490 h 2692920"/>
              <a:gd name="connsiteX12" fmla="*/ 1529484 w 2854081"/>
              <a:gd name="connsiteY12" fmla="*/ 2227522 h 2692920"/>
              <a:gd name="connsiteX13" fmla="*/ 1578210 w 2854081"/>
              <a:gd name="connsiteY13" fmla="*/ 2200882 h 2692920"/>
              <a:gd name="connsiteX14" fmla="*/ 1579185 w 2854081"/>
              <a:gd name="connsiteY14" fmla="*/ 2172764 h 2692920"/>
              <a:gd name="connsiteX15" fmla="*/ 1554701 w 2854081"/>
              <a:gd name="connsiteY15" fmla="*/ 2060903 h 2692920"/>
              <a:gd name="connsiteX16" fmla="*/ 1533961 w 2854081"/>
              <a:gd name="connsiteY16" fmla="*/ 1895209 h 2692920"/>
              <a:gd name="connsiteX17" fmla="*/ 1528568 w 2854081"/>
              <a:gd name="connsiteY17" fmla="*/ 1762553 h 2692920"/>
              <a:gd name="connsiteX18" fmla="*/ 1522142 w 2854081"/>
              <a:gd name="connsiteY18" fmla="*/ 1760471 h 2692920"/>
              <a:gd name="connsiteX19" fmla="*/ 1516898 w 2854081"/>
              <a:gd name="connsiteY19" fmla="*/ 1741364 h 2692920"/>
              <a:gd name="connsiteX20" fmla="*/ 1512701 w 2854081"/>
              <a:gd name="connsiteY20" fmla="*/ 1300163 h 2692920"/>
              <a:gd name="connsiteX21" fmla="*/ 1462347 w 2854081"/>
              <a:gd name="connsiteY21" fmla="*/ 719289 h 2692920"/>
              <a:gd name="connsiteX22" fmla="*/ 1444962 w 2854081"/>
              <a:gd name="connsiteY22" fmla="*/ 653949 h 2692920"/>
              <a:gd name="connsiteX23" fmla="*/ 1455752 w 2854081"/>
              <a:gd name="connsiteY23" fmla="*/ 626375 h 2692920"/>
              <a:gd name="connsiteX24" fmla="*/ 1676973 w 2854081"/>
              <a:gd name="connsiteY24" fmla="*/ 561676 h 2692920"/>
              <a:gd name="connsiteX25" fmla="*/ 1174608 w 2854081"/>
              <a:gd name="connsiteY25" fmla="*/ 536459 h 2692920"/>
              <a:gd name="connsiteX26" fmla="*/ 1387416 w 2854081"/>
              <a:gd name="connsiteY26" fmla="*/ 613189 h 2692920"/>
              <a:gd name="connsiteX27" fmla="*/ 1425781 w 2854081"/>
              <a:gd name="connsiteY27" fmla="*/ 673135 h 2692920"/>
              <a:gd name="connsiteX28" fmla="*/ 1465344 w 2854081"/>
              <a:gd name="connsiteY28" fmla="*/ 920109 h 2692920"/>
              <a:gd name="connsiteX29" fmla="*/ 1491720 w 2854081"/>
              <a:gd name="connsiteY29" fmla="*/ 1464417 h 2692920"/>
              <a:gd name="connsiteX30" fmla="*/ 1492319 w 2854081"/>
              <a:gd name="connsiteY30" fmla="*/ 1738968 h 2692920"/>
              <a:gd name="connsiteX31" fmla="*/ 1488021 w 2854081"/>
              <a:gd name="connsiteY31" fmla="*/ 1756865 h 2692920"/>
              <a:gd name="connsiteX32" fmla="*/ 1481497 w 2854081"/>
              <a:gd name="connsiteY32" fmla="*/ 1917350 h 2692920"/>
              <a:gd name="connsiteX33" fmla="*/ 1460757 w 2854081"/>
              <a:gd name="connsiteY33" fmla="*/ 2083044 h 2692920"/>
              <a:gd name="connsiteX34" fmla="*/ 1452756 w 2854081"/>
              <a:gd name="connsiteY34" fmla="*/ 2229921 h 2692920"/>
              <a:gd name="connsiteX35" fmla="*/ 1473737 w 2854081"/>
              <a:gd name="connsiteY35" fmla="*/ 2245507 h 2692920"/>
              <a:gd name="connsiteX36" fmla="*/ 1435971 w 2854081"/>
              <a:gd name="connsiteY36" fmla="*/ 2566214 h 2692920"/>
              <a:gd name="connsiteX37" fmla="*/ 1387416 w 2854081"/>
              <a:gd name="connsiteY37" fmla="*/ 2626759 h 2692920"/>
              <a:gd name="connsiteX38" fmla="*/ 762183 w 2854081"/>
              <a:gd name="connsiteY38" fmla="*/ 2488884 h 2692920"/>
              <a:gd name="connsiteX39" fmla="*/ 543381 w 2854081"/>
              <a:gd name="connsiteY39" fmla="*/ 2052483 h 2692920"/>
              <a:gd name="connsiteX40" fmla="*/ 493628 w 2854081"/>
              <a:gd name="connsiteY40" fmla="*/ 1372699 h 2692920"/>
              <a:gd name="connsiteX41" fmla="*/ 608122 w 2854081"/>
              <a:gd name="connsiteY41" fmla="*/ 891335 h 2692920"/>
              <a:gd name="connsiteX42" fmla="*/ 1174608 w 2854081"/>
              <a:gd name="connsiteY42" fmla="*/ 536459 h 2692920"/>
              <a:gd name="connsiteX43" fmla="*/ 2252335 w 2854081"/>
              <a:gd name="connsiteY43" fmla="*/ 524589 h 2692920"/>
              <a:gd name="connsiteX44" fmla="*/ 2353137 w 2854081"/>
              <a:gd name="connsiteY44" fmla="*/ 544849 h 2692920"/>
              <a:gd name="connsiteX45" fmla="*/ 2776952 w 2854081"/>
              <a:gd name="connsiteY45" fmla="*/ 963270 h 2692920"/>
              <a:gd name="connsiteX46" fmla="*/ 2849487 w 2854081"/>
              <a:gd name="connsiteY46" fmla="*/ 1322944 h 2692920"/>
              <a:gd name="connsiteX47" fmla="*/ 2776353 w 2854081"/>
              <a:gd name="connsiteY47" fmla="*/ 1991337 h 2692920"/>
              <a:gd name="connsiteX48" fmla="*/ 2393302 w 2854081"/>
              <a:gd name="connsiteY48" fmla="*/ 2424143 h 2692920"/>
              <a:gd name="connsiteX49" fmla="*/ 2294392 w 2854081"/>
              <a:gd name="connsiteY49" fmla="*/ 2455315 h 2692920"/>
              <a:gd name="connsiteX50" fmla="*/ 2339350 w 2854081"/>
              <a:gd name="connsiteY50" fmla="*/ 2304252 h 2692920"/>
              <a:gd name="connsiteX51" fmla="*/ 2367525 w 2854081"/>
              <a:gd name="connsiteY51" fmla="*/ 1834880 h 2692920"/>
              <a:gd name="connsiteX52" fmla="*/ 2308778 w 2854081"/>
              <a:gd name="connsiteY52" fmla="*/ 1335532 h 2692920"/>
              <a:gd name="connsiteX53" fmla="*/ 2103164 w 2854081"/>
              <a:gd name="connsiteY53" fmla="*/ 791826 h 2692920"/>
              <a:gd name="connsiteX54" fmla="*/ 1962891 w 2854081"/>
              <a:gd name="connsiteY54" fmla="*/ 626375 h 2692920"/>
              <a:gd name="connsiteX55" fmla="*/ 1965889 w 2854081"/>
              <a:gd name="connsiteY55" fmla="*/ 597001 h 2692920"/>
              <a:gd name="connsiteX56" fmla="*/ 2154118 w 2854081"/>
              <a:gd name="connsiteY56" fmla="*/ 527090 h 2692920"/>
              <a:gd name="connsiteX57" fmla="*/ 2252335 w 2854081"/>
              <a:gd name="connsiteY57" fmla="*/ 524589 h 2692920"/>
              <a:gd name="connsiteX58" fmla="*/ 790038 w 2854081"/>
              <a:gd name="connsiteY58" fmla="*/ 465000 h 2692920"/>
              <a:gd name="connsiteX59" fmla="*/ 887018 w 2854081"/>
              <a:gd name="connsiteY59" fmla="*/ 469541 h 2692920"/>
              <a:gd name="connsiteX60" fmla="*/ 1077495 w 2854081"/>
              <a:gd name="connsiteY60" fmla="*/ 511279 h 2692920"/>
              <a:gd name="connsiteX61" fmla="*/ 1082890 w 2854081"/>
              <a:gd name="connsiteY61" fmla="*/ 517275 h 2692920"/>
              <a:gd name="connsiteX62" fmla="*/ 759784 w 2854081"/>
              <a:gd name="connsiteY62" fmla="*/ 662941 h 2692920"/>
              <a:gd name="connsiteX63" fmla="*/ 524198 w 2854081"/>
              <a:gd name="connsiteY63" fmla="*/ 1041798 h 2692920"/>
              <a:gd name="connsiteX64" fmla="*/ 467250 w 2854081"/>
              <a:gd name="connsiteY64" fmla="*/ 1585505 h 2692920"/>
              <a:gd name="connsiteX65" fmla="*/ 503818 w 2854081"/>
              <a:gd name="connsiteY65" fmla="*/ 1979347 h 2692920"/>
              <a:gd name="connsiteX66" fmla="*/ 669266 w 2854081"/>
              <a:gd name="connsiteY66" fmla="*/ 2409156 h 2692920"/>
              <a:gd name="connsiteX67" fmla="*/ 673462 w 2854081"/>
              <a:gd name="connsiteY67" fmla="*/ 2418148 h 2692920"/>
              <a:gd name="connsiteX68" fmla="*/ 594934 w 2854081"/>
              <a:gd name="connsiteY68" fmla="*/ 2408557 h 2692920"/>
              <a:gd name="connsiteX69" fmla="*/ 173517 w 2854081"/>
              <a:gd name="connsiteY69" fmla="*/ 2099238 h 2692920"/>
              <a:gd name="connsiteX70" fmla="*/ 2073 w 2854081"/>
              <a:gd name="connsiteY70" fmla="*/ 1526158 h 2692920"/>
              <a:gd name="connsiteX71" fmla="*/ 132154 w 2854081"/>
              <a:gd name="connsiteY71" fmla="*/ 877546 h 2692920"/>
              <a:gd name="connsiteX72" fmla="*/ 692045 w 2854081"/>
              <a:gd name="connsiteY72" fmla="*/ 472315 h 2692920"/>
              <a:gd name="connsiteX73" fmla="*/ 790038 w 2854081"/>
              <a:gd name="connsiteY73" fmla="*/ 465000 h 2692920"/>
              <a:gd name="connsiteX74" fmla="*/ 1544698 w 2854081"/>
              <a:gd name="connsiteY74" fmla="*/ 18 h 2692920"/>
              <a:gd name="connsiteX75" fmla="*/ 1624202 w 2854081"/>
              <a:gd name="connsiteY75" fmla="*/ 35312 h 2692920"/>
              <a:gd name="connsiteX76" fmla="*/ 1690142 w 2854081"/>
              <a:gd name="connsiteY76" fmla="*/ 103650 h 2692920"/>
              <a:gd name="connsiteX77" fmla="*/ 1712920 w 2854081"/>
              <a:gd name="connsiteY77" fmla="*/ 168391 h 2692920"/>
              <a:gd name="connsiteX78" fmla="*/ 1686545 w 2854081"/>
              <a:gd name="connsiteY78" fmla="*/ 242725 h 2692920"/>
              <a:gd name="connsiteX79" fmla="*/ 1595428 w 2854081"/>
              <a:gd name="connsiteY79" fmla="*/ 349430 h 2692920"/>
              <a:gd name="connsiteX80" fmla="*/ 1522894 w 2854081"/>
              <a:gd name="connsiteY80" fmla="*/ 445342 h 2692920"/>
              <a:gd name="connsiteX81" fmla="*/ 1488123 w 2854081"/>
              <a:gd name="connsiteY81" fmla="*/ 558638 h 2692920"/>
              <a:gd name="connsiteX82" fmla="*/ 1467142 w 2854081"/>
              <a:gd name="connsiteY82" fmla="*/ 593406 h 2692920"/>
              <a:gd name="connsiteX83" fmla="*/ 1391010 w 2854081"/>
              <a:gd name="connsiteY83" fmla="*/ 586813 h 2692920"/>
              <a:gd name="connsiteX84" fmla="*/ 1313681 w 2854081"/>
              <a:gd name="connsiteY84" fmla="*/ 541254 h 2692920"/>
              <a:gd name="connsiteX85" fmla="*/ 1295698 w 2854081"/>
              <a:gd name="connsiteY85" fmla="*/ 517876 h 2692920"/>
              <a:gd name="connsiteX86" fmla="*/ 1301691 w 2854081"/>
              <a:gd name="connsiteY86" fmla="*/ 288282 h 2692920"/>
              <a:gd name="connsiteX87" fmla="*/ 1431175 w 2854081"/>
              <a:gd name="connsiteY87" fmla="*/ 56293 h 2692920"/>
              <a:gd name="connsiteX88" fmla="*/ 1462946 w 2854081"/>
              <a:gd name="connsiteY88" fmla="*/ 31717 h 2692920"/>
              <a:gd name="connsiteX89" fmla="*/ 1544698 w 2854081"/>
              <a:gd name="connsiteY89" fmla="*/ 18 h 2692920"/>
              <a:gd name="connsiteX0" fmla="*/ 1676973 w 2854081"/>
              <a:gd name="connsiteY0" fmla="*/ 561676 h 2692920"/>
              <a:gd name="connsiteX1" fmla="*/ 1754732 w 2854081"/>
              <a:gd name="connsiteY1" fmla="*/ 565080 h 2692920"/>
              <a:gd name="connsiteX2" fmla="*/ 2033028 w 2854081"/>
              <a:gd name="connsiteY2" fmla="*/ 731279 h 2692920"/>
              <a:gd name="connsiteX3" fmla="*/ 2199678 w 2854081"/>
              <a:gd name="connsiteY3" fmla="*/ 1057982 h 2692920"/>
              <a:gd name="connsiteX4" fmla="*/ 2340548 w 2854081"/>
              <a:gd name="connsiteY4" fmla="*/ 1777331 h 2692920"/>
              <a:gd name="connsiteX5" fmla="*/ 2345944 w 2854081"/>
              <a:gd name="connsiteY5" fmla="*/ 1897222 h 2692920"/>
              <a:gd name="connsiteX6" fmla="*/ 2316571 w 2854081"/>
              <a:gd name="connsiteY6" fmla="*/ 2306050 h 2692920"/>
              <a:gd name="connsiteX7" fmla="*/ 1928722 w 2854081"/>
              <a:gd name="connsiteY7" fmla="*/ 2681308 h 2692920"/>
              <a:gd name="connsiteX8" fmla="*/ 1568449 w 2854081"/>
              <a:gd name="connsiteY8" fmla="*/ 2651335 h 2692920"/>
              <a:gd name="connsiteX9" fmla="*/ 1471937 w 2854081"/>
              <a:gd name="connsiteY9" fmla="*/ 2598584 h 2692920"/>
              <a:gd name="connsiteX10" fmla="*/ 1461747 w 2854081"/>
              <a:gd name="connsiteY10" fmla="*/ 2573406 h 2692920"/>
              <a:gd name="connsiteX11" fmla="*/ 1498313 w 2854081"/>
              <a:gd name="connsiteY11" fmla="*/ 2260490 h 2692920"/>
              <a:gd name="connsiteX12" fmla="*/ 1529484 w 2854081"/>
              <a:gd name="connsiteY12" fmla="*/ 2227522 h 2692920"/>
              <a:gd name="connsiteX13" fmla="*/ 1578210 w 2854081"/>
              <a:gd name="connsiteY13" fmla="*/ 2200882 h 2692920"/>
              <a:gd name="connsiteX14" fmla="*/ 1579185 w 2854081"/>
              <a:gd name="connsiteY14" fmla="*/ 2172764 h 2692920"/>
              <a:gd name="connsiteX15" fmla="*/ 1554701 w 2854081"/>
              <a:gd name="connsiteY15" fmla="*/ 2060903 h 2692920"/>
              <a:gd name="connsiteX16" fmla="*/ 1533961 w 2854081"/>
              <a:gd name="connsiteY16" fmla="*/ 1895209 h 2692920"/>
              <a:gd name="connsiteX17" fmla="*/ 1528568 w 2854081"/>
              <a:gd name="connsiteY17" fmla="*/ 1762553 h 2692920"/>
              <a:gd name="connsiteX18" fmla="*/ 1522142 w 2854081"/>
              <a:gd name="connsiteY18" fmla="*/ 1760471 h 2692920"/>
              <a:gd name="connsiteX19" fmla="*/ 1516898 w 2854081"/>
              <a:gd name="connsiteY19" fmla="*/ 1741364 h 2692920"/>
              <a:gd name="connsiteX20" fmla="*/ 1512701 w 2854081"/>
              <a:gd name="connsiteY20" fmla="*/ 1300163 h 2692920"/>
              <a:gd name="connsiteX21" fmla="*/ 1462347 w 2854081"/>
              <a:gd name="connsiteY21" fmla="*/ 719289 h 2692920"/>
              <a:gd name="connsiteX22" fmla="*/ 1444962 w 2854081"/>
              <a:gd name="connsiteY22" fmla="*/ 653949 h 2692920"/>
              <a:gd name="connsiteX23" fmla="*/ 1455752 w 2854081"/>
              <a:gd name="connsiteY23" fmla="*/ 626375 h 2692920"/>
              <a:gd name="connsiteX24" fmla="*/ 1676973 w 2854081"/>
              <a:gd name="connsiteY24" fmla="*/ 561676 h 2692920"/>
              <a:gd name="connsiteX25" fmla="*/ 1174608 w 2854081"/>
              <a:gd name="connsiteY25" fmla="*/ 536459 h 2692920"/>
              <a:gd name="connsiteX26" fmla="*/ 1387416 w 2854081"/>
              <a:gd name="connsiteY26" fmla="*/ 613189 h 2692920"/>
              <a:gd name="connsiteX27" fmla="*/ 1425781 w 2854081"/>
              <a:gd name="connsiteY27" fmla="*/ 673135 h 2692920"/>
              <a:gd name="connsiteX28" fmla="*/ 1465344 w 2854081"/>
              <a:gd name="connsiteY28" fmla="*/ 920109 h 2692920"/>
              <a:gd name="connsiteX29" fmla="*/ 1491720 w 2854081"/>
              <a:gd name="connsiteY29" fmla="*/ 1464417 h 2692920"/>
              <a:gd name="connsiteX30" fmla="*/ 1492319 w 2854081"/>
              <a:gd name="connsiteY30" fmla="*/ 1738968 h 2692920"/>
              <a:gd name="connsiteX31" fmla="*/ 1488021 w 2854081"/>
              <a:gd name="connsiteY31" fmla="*/ 1756865 h 2692920"/>
              <a:gd name="connsiteX32" fmla="*/ 1481497 w 2854081"/>
              <a:gd name="connsiteY32" fmla="*/ 1917350 h 2692920"/>
              <a:gd name="connsiteX33" fmla="*/ 1452756 w 2854081"/>
              <a:gd name="connsiteY33" fmla="*/ 2229921 h 2692920"/>
              <a:gd name="connsiteX34" fmla="*/ 1473737 w 2854081"/>
              <a:gd name="connsiteY34" fmla="*/ 2245507 h 2692920"/>
              <a:gd name="connsiteX35" fmla="*/ 1435971 w 2854081"/>
              <a:gd name="connsiteY35" fmla="*/ 2566214 h 2692920"/>
              <a:gd name="connsiteX36" fmla="*/ 1387416 w 2854081"/>
              <a:gd name="connsiteY36" fmla="*/ 2626759 h 2692920"/>
              <a:gd name="connsiteX37" fmla="*/ 762183 w 2854081"/>
              <a:gd name="connsiteY37" fmla="*/ 2488884 h 2692920"/>
              <a:gd name="connsiteX38" fmla="*/ 543381 w 2854081"/>
              <a:gd name="connsiteY38" fmla="*/ 2052483 h 2692920"/>
              <a:gd name="connsiteX39" fmla="*/ 493628 w 2854081"/>
              <a:gd name="connsiteY39" fmla="*/ 1372699 h 2692920"/>
              <a:gd name="connsiteX40" fmla="*/ 608122 w 2854081"/>
              <a:gd name="connsiteY40" fmla="*/ 891335 h 2692920"/>
              <a:gd name="connsiteX41" fmla="*/ 1174608 w 2854081"/>
              <a:gd name="connsiteY41" fmla="*/ 536459 h 2692920"/>
              <a:gd name="connsiteX42" fmla="*/ 2252335 w 2854081"/>
              <a:gd name="connsiteY42" fmla="*/ 524589 h 2692920"/>
              <a:gd name="connsiteX43" fmla="*/ 2353137 w 2854081"/>
              <a:gd name="connsiteY43" fmla="*/ 544849 h 2692920"/>
              <a:gd name="connsiteX44" fmla="*/ 2776952 w 2854081"/>
              <a:gd name="connsiteY44" fmla="*/ 963270 h 2692920"/>
              <a:gd name="connsiteX45" fmla="*/ 2849487 w 2854081"/>
              <a:gd name="connsiteY45" fmla="*/ 1322944 h 2692920"/>
              <a:gd name="connsiteX46" fmla="*/ 2776353 w 2854081"/>
              <a:gd name="connsiteY46" fmla="*/ 1991337 h 2692920"/>
              <a:gd name="connsiteX47" fmla="*/ 2393302 w 2854081"/>
              <a:gd name="connsiteY47" fmla="*/ 2424143 h 2692920"/>
              <a:gd name="connsiteX48" fmla="*/ 2294392 w 2854081"/>
              <a:gd name="connsiteY48" fmla="*/ 2455315 h 2692920"/>
              <a:gd name="connsiteX49" fmla="*/ 2339350 w 2854081"/>
              <a:gd name="connsiteY49" fmla="*/ 2304252 h 2692920"/>
              <a:gd name="connsiteX50" fmla="*/ 2367525 w 2854081"/>
              <a:gd name="connsiteY50" fmla="*/ 1834880 h 2692920"/>
              <a:gd name="connsiteX51" fmla="*/ 2308778 w 2854081"/>
              <a:gd name="connsiteY51" fmla="*/ 1335532 h 2692920"/>
              <a:gd name="connsiteX52" fmla="*/ 2103164 w 2854081"/>
              <a:gd name="connsiteY52" fmla="*/ 791826 h 2692920"/>
              <a:gd name="connsiteX53" fmla="*/ 1962891 w 2854081"/>
              <a:gd name="connsiteY53" fmla="*/ 626375 h 2692920"/>
              <a:gd name="connsiteX54" fmla="*/ 1965889 w 2854081"/>
              <a:gd name="connsiteY54" fmla="*/ 597001 h 2692920"/>
              <a:gd name="connsiteX55" fmla="*/ 2154118 w 2854081"/>
              <a:gd name="connsiteY55" fmla="*/ 527090 h 2692920"/>
              <a:gd name="connsiteX56" fmla="*/ 2252335 w 2854081"/>
              <a:gd name="connsiteY56" fmla="*/ 524589 h 2692920"/>
              <a:gd name="connsiteX57" fmla="*/ 790038 w 2854081"/>
              <a:gd name="connsiteY57" fmla="*/ 465000 h 2692920"/>
              <a:gd name="connsiteX58" fmla="*/ 887018 w 2854081"/>
              <a:gd name="connsiteY58" fmla="*/ 469541 h 2692920"/>
              <a:gd name="connsiteX59" fmla="*/ 1077495 w 2854081"/>
              <a:gd name="connsiteY59" fmla="*/ 511279 h 2692920"/>
              <a:gd name="connsiteX60" fmla="*/ 1082890 w 2854081"/>
              <a:gd name="connsiteY60" fmla="*/ 517275 h 2692920"/>
              <a:gd name="connsiteX61" fmla="*/ 759784 w 2854081"/>
              <a:gd name="connsiteY61" fmla="*/ 662941 h 2692920"/>
              <a:gd name="connsiteX62" fmla="*/ 524198 w 2854081"/>
              <a:gd name="connsiteY62" fmla="*/ 1041798 h 2692920"/>
              <a:gd name="connsiteX63" fmla="*/ 467250 w 2854081"/>
              <a:gd name="connsiteY63" fmla="*/ 1585505 h 2692920"/>
              <a:gd name="connsiteX64" fmla="*/ 503818 w 2854081"/>
              <a:gd name="connsiteY64" fmla="*/ 1979347 h 2692920"/>
              <a:gd name="connsiteX65" fmla="*/ 669266 w 2854081"/>
              <a:gd name="connsiteY65" fmla="*/ 2409156 h 2692920"/>
              <a:gd name="connsiteX66" fmla="*/ 673462 w 2854081"/>
              <a:gd name="connsiteY66" fmla="*/ 2418148 h 2692920"/>
              <a:gd name="connsiteX67" fmla="*/ 594934 w 2854081"/>
              <a:gd name="connsiteY67" fmla="*/ 2408557 h 2692920"/>
              <a:gd name="connsiteX68" fmla="*/ 173517 w 2854081"/>
              <a:gd name="connsiteY68" fmla="*/ 2099238 h 2692920"/>
              <a:gd name="connsiteX69" fmla="*/ 2073 w 2854081"/>
              <a:gd name="connsiteY69" fmla="*/ 1526158 h 2692920"/>
              <a:gd name="connsiteX70" fmla="*/ 132154 w 2854081"/>
              <a:gd name="connsiteY70" fmla="*/ 877546 h 2692920"/>
              <a:gd name="connsiteX71" fmla="*/ 692045 w 2854081"/>
              <a:gd name="connsiteY71" fmla="*/ 472315 h 2692920"/>
              <a:gd name="connsiteX72" fmla="*/ 790038 w 2854081"/>
              <a:gd name="connsiteY72" fmla="*/ 465000 h 2692920"/>
              <a:gd name="connsiteX73" fmla="*/ 1544698 w 2854081"/>
              <a:gd name="connsiteY73" fmla="*/ 18 h 2692920"/>
              <a:gd name="connsiteX74" fmla="*/ 1624202 w 2854081"/>
              <a:gd name="connsiteY74" fmla="*/ 35312 h 2692920"/>
              <a:gd name="connsiteX75" fmla="*/ 1690142 w 2854081"/>
              <a:gd name="connsiteY75" fmla="*/ 103650 h 2692920"/>
              <a:gd name="connsiteX76" fmla="*/ 1712920 w 2854081"/>
              <a:gd name="connsiteY76" fmla="*/ 168391 h 2692920"/>
              <a:gd name="connsiteX77" fmla="*/ 1686545 w 2854081"/>
              <a:gd name="connsiteY77" fmla="*/ 242725 h 2692920"/>
              <a:gd name="connsiteX78" fmla="*/ 1595428 w 2854081"/>
              <a:gd name="connsiteY78" fmla="*/ 349430 h 2692920"/>
              <a:gd name="connsiteX79" fmla="*/ 1522894 w 2854081"/>
              <a:gd name="connsiteY79" fmla="*/ 445342 h 2692920"/>
              <a:gd name="connsiteX80" fmla="*/ 1488123 w 2854081"/>
              <a:gd name="connsiteY80" fmla="*/ 558638 h 2692920"/>
              <a:gd name="connsiteX81" fmla="*/ 1467142 w 2854081"/>
              <a:gd name="connsiteY81" fmla="*/ 593406 h 2692920"/>
              <a:gd name="connsiteX82" fmla="*/ 1391010 w 2854081"/>
              <a:gd name="connsiteY82" fmla="*/ 586813 h 2692920"/>
              <a:gd name="connsiteX83" fmla="*/ 1313681 w 2854081"/>
              <a:gd name="connsiteY83" fmla="*/ 541254 h 2692920"/>
              <a:gd name="connsiteX84" fmla="*/ 1295698 w 2854081"/>
              <a:gd name="connsiteY84" fmla="*/ 517876 h 2692920"/>
              <a:gd name="connsiteX85" fmla="*/ 1301691 w 2854081"/>
              <a:gd name="connsiteY85" fmla="*/ 288282 h 2692920"/>
              <a:gd name="connsiteX86" fmla="*/ 1431175 w 2854081"/>
              <a:gd name="connsiteY86" fmla="*/ 56293 h 2692920"/>
              <a:gd name="connsiteX87" fmla="*/ 1462946 w 2854081"/>
              <a:gd name="connsiteY87" fmla="*/ 31717 h 2692920"/>
              <a:gd name="connsiteX88" fmla="*/ 1544698 w 2854081"/>
              <a:gd name="connsiteY88" fmla="*/ 18 h 2692920"/>
              <a:gd name="connsiteX0" fmla="*/ 1676973 w 2854081"/>
              <a:gd name="connsiteY0" fmla="*/ 561676 h 2692920"/>
              <a:gd name="connsiteX1" fmla="*/ 1754732 w 2854081"/>
              <a:gd name="connsiteY1" fmla="*/ 565080 h 2692920"/>
              <a:gd name="connsiteX2" fmla="*/ 2033028 w 2854081"/>
              <a:gd name="connsiteY2" fmla="*/ 731279 h 2692920"/>
              <a:gd name="connsiteX3" fmla="*/ 2199678 w 2854081"/>
              <a:gd name="connsiteY3" fmla="*/ 1057982 h 2692920"/>
              <a:gd name="connsiteX4" fmla="*/ 2340548 w 2854081"/>
              <a:gd name="connsiteY4" fmla="*/ 1777331 h 2692920"/>
              <a:gd name="connsiteX5" fmla="*/ 2345944 w 2854081"/>
              <a:gd name="connsiteY5" fmla="*/ 1897222 h 2692920"/>
              <a:gd name="connsiteX6" fmla="*/ 2316571 w 2854081"/>
              <a:gd name="connsiteY6" fmla="*/ 2306050 h 2692920"/>
              <a:gd name="connsiteX7" fmla="*/ 1928722 w 2854081"/>
              <a:gd name="connsiteY7" fmla="*/ 2681308 h 2692920"/>
              <a:gd name="connsiteX8" fmla="*/ 1568449 w 2854081"/>
              <a:gd name="connsiteY8" fmla="*/ 2651335 h 2692920"/>
              <a:gd name="connsiteX9" fmla="*/ 1471937 w 2854081"/>
              <a:gd name="connsiteY9" fmla="*/ 2598584 h 2692920"/>
              <a:gd name="connsiteX10" fmla="*/ 1461747 w 2854081"/>
              <a:gd name="connsiteY10" fmla="*/ 2573406 h 2692920"/>
              <a:gd name="connsiteX11" fmla="*/ 1498313 w 2854081"/>
              <a:gd name="connsiteY11" fmla="*/ 2260490 h 2692920"/>
              <a:gd name="connsiteX12" fmla="*/ 1529484 w 2854081"/>
              <a:gd name="connsiteY12" fmla="*/ 2227522 h 2692920"/>
              <a:gd name="connsiteX13" fmla="*/ 1578210 w 2854081"/>
              <a:gd name="connsiteY13" fmla="*/ 2200882 h 2692920"/>
              <a:gd name="connsiteX14" fmla="*/ 1579185 w 2854081"/>
              <a:gd name="connsiteY14" fmla="*/ 2172764 h 2692920"/>
              <a:gd name="connsiteX15" fmla="*/ 1554701 w 2854081"/>
              <a:gd name="connsiteY15" fmla="*/ 2060903 h 2692920"/>
              <a:gd name="connsiteX16" fmla="*/ 1533961 w 2854081"/>
              <a:gd name="connsiteY16" fmla="*/ 1895209 h 2692920"/>
              <a:gd name="connsiteX17" fmla="*/ 1528568 w 2854081"/>
              <a:gd name="connsiteY17" fmla="*/ 1762553 h 2692920"/>
              <a:gd name="connsiteX18" fmla="*/ 1522142 w 2854081"/>
              <a:gd name="connsiteY18" fmla="*/ 1760471 h 2692920"/>
              <a:gd name="connsiteX19" fmla="*/ 1516898 w 2854081"/>
              <a:gd name="connsiteY19" fmla="*/ 1741364 h 2692920"/>
              <a:gd name="connsiteX20" fmla="*/ 1512701 w 2854081"/>
              <a:gd name="connsiteY20" fmla="*/ 1300163 h 2692920"/>
              <a:gd name="connsiteX21" fmla="*/ 1462347 w 2854081"/>
              <a:gd name="connsiteY21" fmla="*/ 719289 h 2692920"/>
              <a:gd name="connsiteX22" fmla="*/ 1444962 w 2854081"/>
              <a:gd name="connsiteY22" fmla="*/ 653949 h 2692920"/>
              <a:gd name="connsiteX23" fmla="*/ 1455752 w 2854081"/>
              <a:gd name="connsiteY23" fmla="*/ 626375 h 2692920"/>
              <a:gd name="connsiteX24" fmla="*/ 1676973 w 2854081"/>
              <a:gd name="connsiteY24" fmla="*/ 561676 h 2692920"/>
              <a:gd name="connsiteX25" fmla="*/ 1174608 w 2854081"/>
              <a:gd name="connsiteY25" fmla="*/ 536459 h 2692920"/>
              <a:gd name="connsiteX26" fmla="*/ 1387416 w 2854081"/>
              <a:gd name="connsiteY26" fmla="*/ 613189 h 2692920"/>
              <a:gd name="connsiteX27" fmla="*/ 1425781 w 2854081"/>
              <a:gd name="connsiteY27" fmla="*/ 673135 h 2692920"/>
              <a:gd name="connsiteX28" fmla="*/ 1465344 w 2854081"/>
              <a:gd name="connsiteY28" fmla="*/ 920109 h 2692920"/>
              <a:gd name="connsiteX29" fmla="*/ 1491720 w 2854081"/>
              <a:gd name="connsiteY29" fmla="*/ 1464417 h 2692920"/>
              <a:gd name="connsiteX30" fmla="*/ 1492319 w 2854081"/>
              <a:gd name="connsiteY30" fmla="*/ 1738968 h 2692920"/>
              <a:gd name="connsiteX31" fmla="*/ 1488021 w 2854081"/>
              <a:gd name="connsiteY31" fmla="*/ 1756865 h 2692920"/>
              <a:gd name="connsiteX32" fmla="*/ 1481497 w 2854081"/>
              <a:gd name="connsiteY32" fmla="*/ 1917350 h 2692920"/>
              <a:gd name="connsiteX33" fmla="*/ 1473737 w 2854081"/>
              <a:gd name="connsiteY33" fmla="*/ 2245507 h 2692920"/>
              <a:gd name="connsiteX34" fmla="*/ 1435971 w 2854081"/>
              <a:gd name="connsiteY34" fmla="*/ 2566214 h 2692920"/>
              <a:gd name="connsiteX35" fmla="*/ 1387416 w 2854081"/>
              <a:gd name="connsiteY35" fmla="*/ 2626759 h 2692920"/>
              <a:gd name="connsiteX36" fmla="*/ 762183 w 2854081"/>
              <a:gd name="connsiteY36" fmla="*/ 2488884 h 2692920"/>
              <a:gd name="connsiteX37" fmla="*/ 543381 w 2854081"/>
              <a:gd name="connsiteY37" fmla="*/ 2052483 h 2692920"/>
              <a:gd name="connsiteX38" fmla="*/ 493628 w 2854081"/>
              <a:gd name="connsiteY38" fmla="*/ 1372699 h 2692920"/>
              <a:gd name="connsiteX39" fmla="*/ 608122 w 2854081"/>
              <a:gd name="connsiteY39" fmla="*/ 891335 h 2692920"/>
              <a:gd name="connsiteX40" fmla="*/ 1174608 w 2854081"/>
              <a:gd name="connsiteY40" fmla="*/ 536459 h 2692920"/>
              <a:gd name="connsiteX41" fmla="*/ 2252335 w 2854081"/>
              <a:gd name="connsiteY41" fmla="*/ 524589 h 2692920"/>
              <a:gd name="connsiteX42" fmla="*/ 2353137 w 2854081"/>
              <a:gd name="connsiteY42" fmla="*/ 544849 h 2692920"/>
              <a:gd name="connsiteX43" fmla="*/ 2776952 w 2854081"/>
              <a:gd name="connsiteY43" fmla="*/ 963270 h 2692920"/>
              <a:gd name="connsiteX44" fmla="*/ 2849487 w 2854081"/>
              <a:gd name="connsiteY44" fmla="*/ 1322944 h 2692920"/>
              <a:gd name="connsiteX45" fmla="*/ 2776353 w 2854081"/>
              <a:gd name="connsiteY45" fmla="*/ 1991337 h 2692920"/>
              <a:gd name="connsiteX46" fmla="*/ 2393302 w 2854081"/>
              <a:gd name="connsiteY46" fmla="*/ 2424143 h 2692920"/>
              <a:gd name="connsiteX47" fmla="*/ 2294392 w 2854081"/>
              <a:gd name="connsiteY47" fmla="*/ 2455315 h 2692920"/>
              <a:gd name="connsiteX48" fmla="*/ 2339350 w 2854081"/>
              <a:gd name="connsiteY48" fmla="*/ 2304252 h 2692920"/>
              <a:gd name="connsiteX49" fmla="*/ 2367525 w 2854081"/>
              <a:gd name="connsiteY49" fmla="*/ 1834880 h 2692920"/>
              <a:gd name="connsiteX50" fmla="*/ 2308778 w 2854081"/>
              <a:gd name="connsiteY50" fmla="*/ 1335532 h 2692920"/>
              <a:gd name="connsiteX51" fmla="*/ 2103164 w 2854081"/>
              <a:gd name="connsiteY51" fmla="*/ 791826 h 2692920"/>
              <a:gd name="connsiteX52" fmla="*/ 1962891 w 2854081"/>
              <a:gd name="connsiteY52" fmla="*/ 626375 h 2692920"/>
              <a:gd name="connsiteX53" fmla="*/ 1965889 w 2854081"/>
              <a:gd name="connsiteY53" fmla="*/ 597001 h 2692920"/>
              <a:gd name="connsiteX54" fmla="*/ 2154118 w 2854081"/>
              <a:gd name="connsiteY54" fmla="*/ 527090 h 2692920"/>
              <a:gd name="connsiteX55" fmla="*/ 2252335 w 2854081"/>
              <a:gd name="connsiteY55" fmla="*/ 524589 h 2692920"/>
              <a:gd name="connsiteX56" fmla="*/ 790038 w 2854081"/>
              <a:gd name="connsiteY56" fmla="*/ 465000 h 2692920"/>
              <a:gd name="connsiteX57" fmla="*/ 887018 w 2854081"/>
              <a:gd name="connsiteY57" fmla="*/ 469541 h 2692920"/>
              <a:gd name="connsiteX58" fmla="*/ 1077495 w 2854081"/>
              <a:gd name="connsiteY58" fmla="*/ 511279 h 2692920"/>
              <a:gd name="connsiteX59" fmla="*/ 1082890 w 2854081"/>
              <a:gd name="connsiteY59" fmla="*/ 517275 h 2692920"/>
              <a:gd name="connsiteX60" fmla="*/ 759784 w 2854081"/>
              <a:gd name="connsiteY60" fmla="*/ 662941 h 2692920"/>
              <a:gd name="connsiteX61" fmla="*/ 524198 w 2854081"/>
              <a:gd name="connsiteY61" fmla="*/ 1041798 h 2692920"/>
              <a:gd name="connsiteX62" fmla="*/ 467250 w 2854081"/>
              <a:gd name="connsiteY62" fmla="*/ 1585505 h 2692920"/>
              <a:gd name="connsiteX63" fmla="*/ 503818 w 2854081"/>
              <a:gd name="connsiteY63" fmla="*/ 1979347 h 2692920"/>
              <a:gd name="connsiteX64" fmla="*/ 669266 w 2854081"/>
              <a:gd name="connsiteY64" fmla="*/ 2409156 h 2692920"/>
              <a:gd name="connsiteX65" fmla="*/ 673462 w 2854081"/>
              <a:gd name="connsiteY65" fmla="*/ 2418148 h 2692920"/>
              <a:gd name="connsiteX66" fmla="*/ 594934 w 2854081"/>
              <a:gd name="connsiteY66" fmla="*/ 2408557 h 2692920"/>
              <a:gd name="connsiteX67" fmla="*/ 173517 w 2854081"/>
              <a:gd name="connsiteY67" fmla="*/ 2099238 h 2692920"/>
              <a:gd name="connsiteX68" fmla="*/ 2073 w 2854081"/>
              <a:gd name="connsiteY68" fmla="*/ 1526158 h 2692920"/>
              <a:gd name="connsiteX69" fmla="*/ 132154 w 2854081"/>
              <a:gd name="connsiteY69" fmla="*/ 877546 h 2692920"/>
              <a:gd name="connsiteX70" fmla="*/ 692045 w 2854081"/>
              <a:gd name="connsiteY70" fmla="*/ 472315 h 2692920"/>
              <a:gd name="connsiteX71" fmla="*/ 790038 w 2854081"/>
              <a:gd name="connsiteY71" fmla="*/ 465000 h 2692920"/>
              <a:gd name="connsiteX72" fmla="*/ 1544698 w 2854081"/>
              <a:gd name="connsiteY72" fmla="*/ 18 h 2692920"/>
              <a:gd name="connsiteX73" fmla="*/ 1624202 w 2854081"/>
              <a:gd name="connsiteY73" fmla="*/ 35312 h 2692920"/>
              <a:gd name="connsiteX74" fmla="*/ 1690142 w 2854081"/>
              <a:gd name="connsiteY74" fmla="*/ 103650 h 2692920"/>
              <a:gd name="connsiteX75" fmla="*/ 1712920 w 2854081"/>
              <a:gd name="connsiteY75" fmla="*/ 168391 h 2692920"/>
              <a:gd name="connsiteX76" fmla="*/ 1686545 w 2854081"/>
              <a:gd name="connsiteY76" fmla="*/ 242725 h 2692920"/>
              <a:gd name="connsiteX77" fmla="*/ 1595428 w 2854081"/>
              <a:gd name="connsiteY77" fmla="*/ 349430 h 2692920"/>
              <a:gd name="connsiteX78" fmla="*/ 1522894 w 2854081"/>
              <a:gd name="connsiteY78" fmla="*/ 445342 h 2692920"/>
              <a:gd name="connsiteX79" fmla="*/ 1488123 w 2854081"/>
              <a:gd name="connsiteY79" fmla="*/ 558638 h 2692920"/>
              <a:gd name="connsiteX80" fmla="*/ 1467142 w 2854081"/>
              <a:gd name="connsiteY80" fmla="*/ 593406 h 2692920"/>
              <a:gd name="connsiteX81" fmla="*/ 1391010 w 2854081"/>
              <a:gd name="connsiteY81" fmla="*/ 586813 h 2692920"/>
              <a:gd name="connsiteX82" fmla="*/ 1313681 w 2854081"/>
              <a:gd name="connsiteY82" fmla="*/ 541254 h 2692920"/>
              <a:gd name="connsiteX83" fmla="*/ 1295698 w 2854081"/>
              <a:gd name="connsiteY83" fmla="*/ 517876 h 2692920"/>
              <a:gd name="connsiteX84" fmla="*/ 1301691 w 2854081"/>
              <a:gd name="connsiteY84" fmla="*/ 288282 h 2692920"/>
              <a:gd name="connsiteX85" fmla="*/ 1431175 w 2854081"/>
              <a:gd name="connsiteY85" fmla="*/ 56293 h 2692920"/>
              <a:gd name="connsiteX86" fmla="*/ 1462946 w 2854081"/>
              <a:gd name="connsiteY86" fmla="*/ 31717 h 2692920"/>
              <a:gd name="connsiteX87" fmla="*/ 1544698 w 2854081"/>
              <a:gd name="connsiteY87" fmla="*/ 18 h 2692920"/>
              <a:gd name="connsiteX0" fmla="*/ 1676973 w 2854081"/>
              <a:gd name="connsiteY0" fmla="*/ 561676 h 2692920"/>
              <a:gd name="connsiteX1" fmla="*/ 1754732 w 2854081"/>
              <a:gd name="connsiteY1" fmla="*/ 565080 h 2692920"/>
              <a:gd name="connsiteX2" fmla="*/ 2033028 w 2854081"/>
              <a:gd name="connsiteY2" fmla="*/ 731279 h 2692920"/>
              <a:gd name="connsiteX3" fmla="*/ 2199678 w 2854081"/>
              <a:gd name="connsiteY3" fmla="*/ 1057982 h 2692920"/>
              <a:gd name="connsiteX4" fmla="*/ 2340548 w 2854081"/>
              <a:gd name="connsiteY4" fmla="*/ 1777331 h 2692920"/>
              <a:gd name="connsiteX5" fmla="*/ 2345944 w 2854081"/>
              <a:gd name="connsiteY5" fmla="*/ 1897222 h 2692920"/>
              <a:gd name="connsiteX6" fmla="*/ 2316571 w 2854081"/>
              <a:gd name="connsiteY6" fmla="*/ 2306050 h 2692920"/>
              <a:gd name="connsiteX7" fmla="*/ 1928722 w 2854081"/>
              <a:gd name="connsiteY7" fmla="*/ 2681308 h 2692920"/>
              <a:gd name="connsiteX8" fmla="*/ 1568449 w 2854081"/>
              <a:gd name="connsiteY8" fmla="*/ 2651335 h 2692920"/>
              <a:gd name="connsiteX9" fmla="*/ 1471937 w 2854081"/>
              <a:gd name="connsiteY9" fmla="*/ 2598584 h 2692920"/>
              <a:gd name="connsiteX10" fmla="*/ 1461747 w 2854081"/>
              <a:gd name="connsiteY10" fmla="*/ 2573406 h 2692920"/>
              <a:gd name="connsiteX11" fmla="*/ 1498313 w 2854081"/>
              <a:gd name="connsiteY11" fmla="*/ 2260490 h 2692920"/>
              <a:gd name="connsiteX12" fmla="*/ 1529484 w 2854081"/>
              <a:gd name="connsiteY12" fmla="*/ 2227522 h 2692920"/>
              <a:gd name="connsiteX13" fmla="*/ 1578210 w 2854081"/>
              <a:gd name="connsiteY13" fmla="*/ 2200882 h 2692920"/>
              <a:gd name="connsiteX14" fmla="*/ 1579185 w 2854081"/>
              <a:gd name="connsiteY14" fmla="*/ 2172764 h 2692920"/>
              <a:gd name="connsiteX15" fmla="*/ 1554701 w 2854081"/>
              <a:gd name="connsiteY15" fmla="*/ 2060903 h 2692920"/>
              <a:gd name="connsiteX16" fmla="*/ 1533961 w 2854081"/>
              <a:gd name="connsiteY16" fmla="*/ 1895209 h 2692920"/>
              <a:gd name="connsiteX17" fmla="*/ 1528568 w 2854081"/>
              <a:gd name="connsiteY17" fmla="*/ 1762553 h 2692920"/>
              <a:gd name="connsiteX18" fmla="*/ 1522142 w 2854081"/>
              <a:gd name="connsiteY18" fmla="*/ 1760471 h 2692920"/>
              <a:gd name="connsiteX19" fmla="*/ 1516898 w 2854081"/>
              <a:gd name="connsiteY19" fmla="*/ 1741364 h 2692920"/>
              <a:gd name="connsiteX20" fmla="*/ 1512701 w 2854081"/>
              <a:gd name="connsiteY20" fmla="*/ 1300163 h 2692920"/>
              <a:gd name="connsiteX21" fmla="*/ 1462347 w 2854081"/>
              <a:gd name="connsiteY21" fmla="*/ 719289 h 2692920"/>
              <a:gd name="connsiteX22" fmla="*/ 1444962 w 2854081"/>
              <a:gd name="connsiteY22" fmla="*/ 653949 h 2692920"/>
              <a:gd name="connsiteX23" fmla="*/ 1455752 w 2854081"/>
              <a:gd name="connsiteY23" fmla="*/ 626375 h 2692920"/>
              <a:gd name="connsiteX24" fmla="*/ 1676973 w 2854081"/>
              <a:gd name="connsiteY24" fmla="*/ 561676 h 2692920"/>
              <a:gd name="connsiteX25" fmla="*/ 1174608 w 2854081"/>
              <a:gd name="connsiteY25" fmla="*/ 536459 h 2692920"/>
              <a:gd name="connsiteX26" fmla="*/ 1387416 w 2854081"/>
              <a:gd name="connsiteY26" fmla="*/ 613189 h 2692920"/>
              <a:gd name="connsiteX27" fmla="*/ 1425781 w 2854081"/>
              <a:gd name="connsiteY27" fmla="*/ 673135 h 2692920"/>
              <a:gd name="connsiteX28" fmla="*/ 1465344 w 2854081"/>
              <a:gd name="connsiteY28" fmla="*/ 920109 h 2692920"/>
              <a:gd name="connsiteX29" fmla="*/ 1491720 w 2854081"/>
              <a:gd name="connsiteY29" fmla="*/ 1464417 h 2692920"/>
              <a:gd name="connsiteX30" fmla="*/ 1492319 w 2854081"/>
              <a:gd name="connsiteY30" fmla="*/ 1738968 h 2692920"/>
              <a:gd name="connsiteX31" fmla="*/ 1488021 w 2854081"/>
              <a:gd name="connsiteY31" fmla="*/ 1756865 h 2692920"/>
              <a:gd name="connsiteX32" fmla="*/ 1473737 w 2854081"/>
              <a:gd name="connsiteY32" fmla="*/ 2245507 h 2692920"/>
              <a:gd name="connsiteX33" fmla="*/ 1435971 w 2854081"/>
              <a:gd name="connsiteY33" fmla="*/ 2566214 h 2692920"/>
              <a:gd name="connsiteX34" fmla="*/ 1387416 w 2854081"/>
              <a:gd name="connsiteY34" fmla="*/ 2626759 h 2692920"/>
              <a:gd name="connsiteX35" fmla="*/ 762183 w 2854081"/>
              <a:gd name="connsiteY35" fmla="*/ 2488884 h 2692920"/>
              <a:gd name="connsiteX36" fmla="*/ 543381 w 2854081"/>
              <a:gd name="connsiteY36" fmla="*/ 2052483 h 2692920"/>
              <a:gd name="connsiteX37" fmla="*/ 493628 w 2854081"/>
              <a:gd name="connsiteY37" fmla="*/ 1372699 h 2692920"/>
              <a:gd name="connsiteX38" fmla="*/ 608122 w 2854081"/>
              <a:gd name="connsiteY38" fmla="*/ 891335 h 2692920"/>
              <a:gd name="connsiteX39" fmla="*/ 1174608 w 2854081"/>
              <a:gd name="connsiteY39" fmla="*/ 536459 h 2692920"/>
              <a:gd name="connsiteX40" fmla="*/ 2252335 w 2854081"/>
              <a:gd name="connsiteY40" fmla="*/ 524589 h 2692920"/>
              <a:gd name="connsiteX41" fmla="*/ 2353137 w 2854081"/>
              <a:gd name="connsiteY41" fmla="*/ 544849 h 2692920"/>
              <a:gd name="connsiteX42" fmla="*/ 2776952 w 2854081"/>
              <a:gd name="connsiteY42" fmla="*/ 963270 h 2692920"/>
              <a:gd name="connsiteX43" fmla="*/ 2849487 w 2854081"/>
              <a:gd name="connsiteY43" fmla="*/ 1322944 h 2692920"/>
              <a:gd name="connsiteX44" fmla="*/ 2776353 w 2854081"/>
              <a:gd name="connsiteY44" fmla="*/ 1991337 h 2692920"/>
              <a:gd name="connsiteX45" fmla="*/ 2393302 w 2854081"/>
              <a:gd name="connsiteY45" fmla="*/ 2424143 h 2692920"/>
              <a:gd name="connsiteX46" fmla="*/ 2294392 w 2854081"/>
              <a:gd name="connsiteY46" fmla="*/ 2455315 h 2692920"/>
              <a:gd name="connsiteX47" fmla="*/ 2339350 w 2854081"/>
              <a:gd name="connsiteY47" fmla="*/ 2304252 h 2692920"/>
              <a:gd name="connsiteX48" fmla="*/ 2367525 w 2854081"/>
              <a:gd name="connsiteY48" fmla="*/ 1834880 h 2692920"/>
              <a:gd name="connsiteX49" fmla="*/ 2308778 w 2854081"/>
              <a:gd name="connsiteY49" fmla="*/ 1335532 h 2692920"/>
              <a:gd name="connsiteX50" fmla="*/ 2103164 w 2854081"/>
              <a:gd name="connsiteY50" fmla="*/ 791826 h 2692920"/>
              <a:gd name="connsiteX51" fmla="*/ 1962891 w 2854081"/>
              <a:gd name="connsiteY51" fmla="*/ 626375 h 2692920"/>
              <a:gd name="connsiteX52" fmla="*/ 1965889 w 2854081"/>
              <a:gd name="connsiteY52" fmla="*/ 597001 h 2692920"/>
              <a:gd name="connsiteX53" fmla="*/ 2154118 w 2854081"/>
              <a:gd name="connsiteY53" fmla="*/ 527090 h 2692920"/>
              <a:gd name="connsiteX54" fmla="*/ 2252335 w 2854081"/>
              <a:gd name="connsiteY54" fmla="*/ 524589 h 2692920"/>
              <a:gd name="connsiteX55" fmla="*/ 790038 w 2854081"/>
              <a:gd name="connsiteY55" fmla="*/ 465000 h 2692920"/>
              <a:gd name="connsiteX56" fmla="*/ 887018 w 2854081"/>
              <a:gd name="connsiteY56" fmla="*/ 469541 h 2692920"/>
              <a:gd name="connsiteX57" fmla="*/ 1077495 w 2854081"/>
              <a:gd name="connsiteY57" fmla="*/ 511279 h 2692920"/>
              <a:gd name="connsiteX58" fmla="*/ 1082890 w 2854081"/>
              <a:gd name="connsiteY58" fmla="*/ 517275 h 2692920"/>
              <a:gd name="connsiteX59" fmla="*/ 759784 w 2854081"/>
              <a:gd name="connsiteY59" fmla="*/ 662941 h 2692920"/>
              <a:gd name="connsiteX60" fmla="*/ 524198 w 2854081"/>
              <a:gd name="connsiteY60" fmla="*/ 1041798 h 2692920"/>
              <a:gd name="connsiteX61" fmla="*/ 467250 w 2854081"/>
              <a:gd name="connsiteY61" fmla="*/ 1585505 h 2692920"/>
              <a:gd name="connsiteX62" fmla="*/ 503818 w 2854081"/>
              <a:gd name="connsiteY62" fmla="*/ 1979347 h 2692920"/>
              <a:gd name="connsiteX63" fmla="*/ 669266 w 2854081"/>
              <a:gd name="connsiteY63" fmla="*/ 2409156 h 2692920"/>
              <a:gd name="connsiteX64" fmla="*/ 673462 w 2854081"/>
              <a:gd name="connsiteY64" fmla="*/ 2418148 h 2692920"/>
              <a:gd name="connsiteX65" fmla="*/ 594934 w 2854081"/>
              <a:gd name="connsiteY65" fmla="*/ 2408557 h 2692920"/>
              <a:gd name="connsiteX66" fmla="*/ 173517 w 2854081"/>
              <a:gd name="connsiteY66" fmla="*/ 2099238 h 2692920"/>
              <a:gd name="connsiteX67" fmla="*/ 2073 w 2854081"/>
              <a:gd name="connsiteY67" fmla="*/ 1526158 h 2692920"/>
              <a:gd name="connsiteX68" fmla="*/ 132154 w 2854081"/>
              <a:gd name="connsiteY68" fmla="*/ 877546 h 2692920"/>
              <a:gd name="connsiteX69" fmla="*/ 692045 w 2854081"/>
              <a:gd name="connsiteY69" fmla="*/ 472315 h 2692920"/>
              <a:gd name="connsiteX70" fmla="*/ 790038 w 2854081"/>
              <a:gd name="connsiteY70" fmla="*/ 465000 h 2692920"/>
              <a:gd name="connsiteX71" fmla="*/ 1544698 w 2854081"/>
              <a:gd name="connsiteY71" fmla="*/ 18 h 2692920"/>
              <a:gd name="connsiteX72" fmla="*/ 1624202 w 2854081"/>
              <a:gd name="connsiteY72" fmla="*/ 35312 h 2692920"/>
              <a:gd name="connsiteX73" fmla="*/ 1690142 w 2854081"/>
              <a:gd name="connsiteY73" fmla="*/ 103650 h 2692920"/>
              <a:gd name="connsiteX74" fmla="*/ 1712920 w 2854081"/>
              <a:gd name="connsiteY74" fmla="*/ 168391 h 2692920"/>
              <a:gd name="connsiteX75" fmla="*/ 1686545 w 2854081"/>
              <a:gd name="connsiteY75" fmla="*/ 242725 h 2692920"/>
              <a:gd name="connsiteX76" fmla="*/ 1595428 w 2854081"/>
              <a:gd name="connsiteY76" fmla="*/ 349430 h 2692920"/>
              <a:gd name="connsiteX77" fmla="*/ 1522894 w 2854081"/>
              <a:gd name="connsiteY77" fmla="*/ 445342 h 2692920"/>
              <a:gd name="connsiteX78" fmla="*/ 1488123 w 2854081"/>
              <a:gd name="connsiteY78" fmla="*/ 558638 h 2692920"/>
              <a:gd name="connsiteX79" fmla="*/ 1467142 w 2854081"/>
              <a:gd name="connsiteY79" fmla="*/ 593406 h 2692920"/>
              <a:gd name="connsiteX80" fmla="*/ 1391010 w 2854081"/>
              <a:gd name="connsiteY80" fmla="*/ 586813 h 2692920"/>
              <a:gd name="connsiteX81" fmla="*/ 1313681 w 2854081"/>
              <a:gd name="connsiteY81" fmla="*/ 541254 h 2692920"/>
              <a:gd name="connsiteX82" fmla="*/ 1295698 w 2854081"/>
              <a:gd name="connsiteY82" fmla="*/ 517876 h 2692920"/>
              <a:gd name="connsiteX83" fmla="*/ 1301691 w 2854081"/>
              <a:gd name="connsiteY83" fmla="*/ 288282 h 2692920"/>
              <a:gd name="connsiteX84" fmla="*/ 1431175 w 2854081"/>
              <a:gd name="connsiteY84" fmla="*/ 56293 h 2692920"/>
              <a:gd name="connsiteX85" fmla="*/ 1462946 w 2854081"/>
              <a:gd name="connsiteY85" fmla="*/ 31717 h 2692920"/>
              <a:gd name="connsiteX86" fmla="*/ 1544698 w 2854081"/>
              <a:gd name="connsiteY86" fmla="*/ 18 h 2692920"/>
              <a:gd name="connsiteX0" fmla="*/ 1676973 w 2854081"/>
              <a:gd name="connsiteY0" fmla="*/ 561676 h 2692920"/>
              <a:gd name="connsiteX1" fmla="*/ 1754732 w 2854081"/>
              <a:gd name="connsiteY1" fmla="*/ 565080 h 2692920"/>
              <a:gd name="connsiteX2" fmla="*/ 2033028 w 2854081"/>
              <a:gd name="connsiteY2" fmla="*/ 731279 h 2692920"/>
              <a:gd name="connsiteX3" fmla="*/ 2199678 w 2854081"/>
              <a:gd name="connsiteY3" fmla="*/ 1057982 h 2692920"/>
              <a:gd name="connsiteX4" fmla="*/ 2340548 w 2854081"/>
              <a:gd name="connsiteY4" fmla="*/ 1777331 h 2692920"/>
              <a:gd name="connsiteX5" fmla="*/ 2345944 w 2854081"/>
              <a:gd name="connsiteY5" fmla="*/ 1897222 h 2692920"/>
              <a:gd name="connsiteX6" fmla="*/ 2316571 w 2854081"/>
              <a:gd name="connsiteY6" fmla="*/ 2306050 h 2692920"/>
              <a:gd name="connsiteX7" fmla="*/ 1928722 w 2854081"/>
              <a:gd name="connsiteY7" fmla="*/ 2681308 h 2692920"/>
              <a:gd name="connsiteX8" fmla="*/ 1568449 w 2854081"/>
              <a:gd name="connsiteY8" fmla="*/ 2651335 h 2692920"/>
              <a:gd name="connsiteX9" fmla="*/ 1471937 w 2854081"/>
              <a:gd name="connsiteY9" fmla="*/ 2598584 h 2692920"/>
              <a:gd name="connsiteX10" fmla="*/ 1461747 w 2854081"/>
              <a:gd name="connsiteY10" fmla="*/ 2573406 h 2692920"/>
              <a:gd name="connsiteX11" fmla="*/ 1498313 w 2854081"/>
              <a:gd name="connsiteY11" fmla="*/ 2260490 h 2692920"/>
              <a:gd name="connsiteX12" fmla="*/ 1529484 w 2854081"/>
              <a:gd name="connsiteY12" fmla="*/ 2227522 h 2692920"/>
              <a:gd name="connsiteX13" fmla="*/ 1578210 w 2854081"/>
              <a:gd name="connsiteY13" fmla="*/ 2200882 h 2692920"/>
              <a:gd name="connsiteX14" fmla="*/ 1579185 w 2854081"/>
              <a:gd name="connsiteY14" fmla="*/ 2172764 h 2692920"/>
              <a:gd name="connsiteX15" fmla="*/ 1554701 w 2854081"/>
              <a:gd name="connsiteY15" fmla="*/ 2060903 h 2692920"/>
              <a:gd name="connsiteX16" fmla="*/ 1533961 w 2854081"/>
              <a:gd name="connsiteY16" fmla="*/ 1895209 h 2692920"/>
              <a:gd name="connsiteX17" fmla="*/ 1528568 w 2854081"/>
              <a:gd name="connsiteY17" fmla="*/ 1762553 h 2692920"/>
              <a:gd name="connsiteX18" fmla="*/ 1522142 w 2854081"/>
              <a:gd name="connsiteY18" fmla="*/ 1760471 h 2692920"/>
              <a:gd name="connsiteX19" fmla="*/ 1516898 w 2854081"/>
              <a:gd name="connsiteY19" fmla="*/ 1741364 h 2692920"/>
              <a:gd name="connsiteX20" fmla="*/ 1512701 w 2854081"/>
              <a:gd name="connsiteY20" fmla="*/ 1300163 h 2692920"/>
              <a:gd name="connsiteX21" fmla="*/ 1462347 w 2854081"/>
              <a:gd name="connsiteY21" fmla="*/ 719289 h 2692920"/>
              <a:gd name="connsiteX22" fmla="*/ 1444962 w 2854081"/>
              <a:gd name="connsiteY22" fmla="*/ 653949 h 2692920"/>
              <a:gd name="connsiteX23" fmla="*/ 1455752 w 2854081"/>
              <a:gd name="connsiteY23" fmla="*/ 626375 h 2692920"/>
              <a:gd name="connsiteX24" fmla="*/ 1676973 w 2854081"/>
              <a:gd name="connsiteY24" fmla="*/ 561676 h 2692920"/>
              <a:gd name="connsiteX25" fmla="*/ 1174608 w 2854081"/>
              <a:gd name="connsiteY25" fmla="*/ 536459 h 2692920"/>
              <a:gd name="connsiteX26" fmla="*/ 1387416 w 2854081"/>
              <a:gd name="connsiteY26" fmla="*/ 613189 h 2692920"/>
              <a:gd name="connsiteX27" fmla="*/ 1425781 w 2854081"/>
              <a:gd name="connsiteY27" fmla="*/ 673135 h 2692920"/>
              <a:gd name="connsiteX28" fmla="*/ 1465344 w 2854081"/>
              <a:gd name="connsiteY28" fmla="*/ 920109 h 2692920"/>
              <a:gd name="connsiteX29" fmla="*/ 1491720 w 2854081"/>
              <a:gd name="connsiteY29" fmla="*/ 1464417 h 2692920"/>
              <a:gd name="connsiteX30" fmla="*/ 1492319 w 2854081"/>
              <a:gd name="connsiteY30" fmla="*/ 1738968 h 2692920"/>
              <a:gd name="connsiteX31" fmla="*/ 1473737 w 2854081"/>
              <a:gd name="connsiteY31" fmla="*/ 2245507 h 2692920"/>
              <a:gd name="connsiteX32" fmla="*/ 1435971 w 2854081"/>
              <a:gd name="connsiteY32" fmla="*/ 2566214 h 2692920"/>
              <a:gd name="connsiteX33" fmla="*/ 1387416 w 2854081"/>
              <a:gd name="connsiteY33" fmla="*/ 2626759 h 2692920"/>
              <a:gd name="connsiteX34" fmla="*/ 762183 w 2854081"/>
              <a:gd name="connsiteY34" fmla="*/ 2488884 h 2692920"/>
              <a:gd name="connsiteX35" fmla="*/ 543381 w 2854081"/>
              <a:gd name="connsiteY35" fmla="*/ 2052483 h 2692920"/>
              <a:gd name="connsiteX36" fmla="*/ 493628 w 2854081"/>
              <a:gd name="connsiteY36" fmla="*/ 1372699 h 2692920"/>
              <a:gd name="connsiteX37" fmla="*/ 608122 w 2854081"/>
              <a:gd name="connsiteY37" fmla="*/ 891335 h 2692920"/>
              <a:gd name="connsiteX38" fmla="*/ 1174608 w 2854081"/>
              <a:gd name="connsiteY38" fmla="*/ 536459 h 2692920"/>
              <a:gd name="connsiteX39" fmla="*/ 2252335 w 2854081"/>
              <a:gd name="connsiteY39" fmla="*/ 524589 h 2692920"/>
              <a:gd name="connsiteX40" fmla="*/ 2353137 w 2854081"/>
              <a:gd name="connsiteY40" fmla="*/ 544849 h 2692920"/>
              <a:gd name="connsiteX41" fmla="*/ 2776952 w 2854081"/>
              <a:gd name="connsiteY41" fmla="*/ 963270 h 2692920"/>
              <a:gd name="connsiteX42" fmla="*/ 2849487 w 2854081"/>
              <a:gd name="connsiteY42" fmla="*/ 1322944 h 2692920"/>
              <a:gd name="connsiteX43" fmla="*/ 2776353 w 2854081"/>
              <a:gd name="connsiteY43" fmla="*/ 1991337 h 2692920"/>
              <a:gd name="connsiteX44" fmla="*/ 2393302 w 2854081"/>
              <a:gd name="connsiteY44" fmla="*/ 2424143 h 2692920"/>
              <a:gd name="connsiteX45" fmla="*/ 2294392 w 2854081"/>
              <a:gd name="connsiteY45" fmla="*/ 2455315 h 2692920"/>
              <a:gd name="connsiteX46" fmla="*/ 2339350 w 2854081"/>
              <a:gd name="connsiteY46" fmla="*/ 2304252 h 2692920"/>
              <a:gd name="connsiteX47" fmla="*/ 2367525 w 2854081"/>
              <a:gd name="connsiteY47" fmla="*/ 1834880 h 2692920"/>
              <a:gd name="connsiteX48" fmla="*/ 2308778 w 2854081"/>
              <a:gd name="connsiteY48" fmla="*/ 1335532 h 2692920"/>
              <a:gd name="connsiteX49" fmla="*/ 2103164 w 2854081"/>
              <a:gd name="connsiteY49" fmla="*/ 791826 h 2692920"/>
              <a:gd name="connsiteX50" fmla="*/ 1962891 w 2854081"/>
              <a:gd name="connsiteY50" fmla="*/ 626375 h 2692920"/>
              <a:gd name="connsiteX51" fmla="*/ 1965889 w 2854081"/>
              <a:gd name="connsiteY51" fmla="*/ 597001 h 2692920"/>
              <a:gd name="connsiteX52" fmla="*/ 2154118 w 2854081"/>
              <a:gd name="connsiteY52" fmla="*/ 527090 h 2692920"/>
              <a:gd name="connsiteX53" fmla="*/ 2252335 w 2854081"/>
              <a:gd name="connsiteY53" fmla="*/ 524589 h 2692920"/>
              <a:gd name="connsiteX54" fmla="*/ 790038 w 2854081"/>
              <a:gd name="connsiteY54" fmla="*/ 465000 h 2692920"/>
              <a:gd name="connsiteX55" fmla="*/ 887018 w 2854081"/>
              <a:gd name="connsiteY55" fmla="*/ 469541 h 2692920"/>
              <a:gd name="connsiteX56" fmla="*/ 1077495 w 2854081"/>
              <a:gd name="connsiteY56" fmla="*/ 511279 h 2692920"/>
              <a:gd name="connsiteX57" fmla="*/ 1082890 w 2854081"/>
              <a:gd name="connsiteY57" fmla="*/ 517275 h 2692920"/>
              <a:gd name="connsiteX58" fmla="*/ 759784 w 2854081"/>
              <a:gd name="connsiteY58" fmla="*/ 662941 h 2692920"/>
              <a:gd name="connsiteX59" fmla="*/ 524198 w 2854081"/>
              <a:gd name="connsiteY59" fmla="*/ 1041798 h 2692920"/>
              <a:gd name="connsiteX60" fmla="*/ 467250 w 2854081"/>
              <a:gd name="connsiteY60" fmla="*/ 1585505 h 2692920"/>
              <a:gd name="connsiteX61" fmla="*/ 503818 w 2854081"/>
              <a:gd name="connsiteY61" fmla="*/ 1979347 h 2692920"/>
              <a:gd name="connsiteX62" fmla="*/ 669266 w 2854081"/>
              <a:gd name="connsiteY62" fmla="*/ 2409156 h 2692920"/>
              <a:gd name="connsiteX63" fmla="*/ 673462 w 2854081"/>
              <a:gd name="connsiteY63" fmla="*/ 2418148 h 2692920"/>
              <a:gd name="connsiteX64" fmla="*/ 594934 w 2854081"/>
              <a:gd name="connsiteY64" fmla="*/ 2408557 h 2692920"/>
              <a:gd name="connsiteX65" fmla="*/ 173517 w 2854081"/>
              <a:gd name="connsiteY65" fmla="*/ 2099238 h 2692920"/>
              <a:gd name="connsiteX66" fmla="*/ 2073 w 2854081"/>
              <a:gd name="connsiteY66" fmla="*/ 1526158 h 2692920"/>
              <a:gd name="connsiteX67" fmla="*/ 132154 w 2854081"/>
              <a:gd name="connsiteY67" fmla="*/ 877546 h 2692920"/>
              <a:gd name="connsiteX68" fmla="*/ 692045 w 2854081"/>
              <a:gd name="connsiteY68" fmla="*/ 472315 h 2692920"/>
              <a:gd name="connsiteX69" fmla="*/ 790038 w 2854081"/>
              <a:gd name="connsiteY69" fmla="*/ 465000 h 2692920"/>
              <a:gd name="connsiteX70" fmla="*/ 1544698 w 2854081"/>
              <a:gd name="connsiteY70" fmla="*/ 18 h 2692920"/>
              <a:gd name="connsiteX71" fmla="*/ 1624202 w 2854081"/>
              <a:gd name="connsiteY71" fmla="*/ 35312 h 2692920"/>
              <a:gd name="connsiteX72" fmla="*/ 1690142 w 2854081"/>
              <a:gd name="connsiteY72" fmla="*/ 103650 h 2692920"/>
              <a:gd name="connsiteX73" fmla="*/ 1712920 w 2854081"/>
              <a:gd name="connsiteY73" fmla="*/ 168391 h 2692920"/>
              <a:gd name="connsiteX74" fmla="*/ 1686545 w 2854081"/>
              <a:gd name="connsiteY74" fmla="*/ 242725 h 2692920"/>
              <a:gd name="connsiteX75" fmla="*/ 1595428 w 2854081"/>
              <a:gd name="connsiteY75" fmla="*/ 349430 h 2692920"/>
              <a:gd name="connsiteX76" fmla="*/ 1522894 w 2854081"/>
              <a:gd name="connsiteY76" fmla="*/ 445342 h 2692920"/>
              <a:gd name="connsiteX77" fmla="*/ 1488123 w 2854081"/>
              <a:gd name="connsiteY77" fmla="*/ 558638 h 2692920"/>
              <a:gd name="connsiteX78" fmla="*/ 1467142 w 2854081"/>
              <a:gd name="connsiteY78" fmla="*/ 593406 h 2692920"/>
              <a:gd name="connsiteX79" fmla="*/ 1391010 w 2854081"/>
              <a:gd name="connsiteY79" fmla="*/ 586813 h 2692920"/>
              <a:gd name="connsiteX80" fmla="*/ 1313681 w 2854081"/>
              <a:gd name="connsiteY80" fmla="*/ 541254 h 2692920"/>
              <a:gd name="connsiteX81" fmla="*/ 1295698 w 2854081"/>
              <a:gd name="connsiteY81" fmla="*/ 517876 h 2692920"/>
              <a:gd name="connsiteX82" fmla="*/ 1301691 w 2854081"/>
              <a:gd name="connsiteY82" fmla="*/ 288282 h 2692920"/>
              <a:gd name="connsiteX83" fmla="*/ 1431175 w 2854081"/>
              <a:gd name="connsiteY83" fmla="*/ 56293 h 2692920"/>
              <a:gd name="connsiteX84" fmla="*/ 1462946 w 2854081"/>
              <a:gd name="connsiteY84" fmla="*/ 31717 h 2692920"/>
              <a:gd name="connsiteX85" fmla="*/ 1544698 w 2854081"/>
              <a:gd name="connsiteY85" fmla="*/ 18 h 2692920"/>
              <a:gd name="connsiteX0" fmla="*/ 1676973 w 2854081"/>
              <a:gd name="connsiteY0" fmla="*/ 561676 h 2692920"/>
              <a:gd name="connsiteX1" fmla="*/ 1754732 w 2854081"/>
              <a:gd name="connsiteY1" fmla="*/ 565080 h 2692920"/>
              <a:gd name="connsiteX2" fmla="*/ 2033028 w 2854081"/>
              <a:gd name="connsiteY2" fmla="*/ 731279 h 2692920"/>
              <a:gd name="connsiteX3" fmla="*/ 2199678 w 2854081"/>
              <a:gd name="connsiteY3" fmla="*/ 1057982 h 2692920"/>
              <a:gd name="connsiteX4" fmla="*/ 2340548 w 2854081"/>
              <a:gd name="connsiteY4" fmla="*/ 1777331 h 2692920"/>
              <a:gd name="connsiteX5" fmla="*/ 2345944 w 2854081"/>
              <a:gd name="connsiteY5" fmla="*/ 1897222 h 2692920"/>
              <a:gd name="connsiteX6" fmla="*/ 2316571 w 2854081"/>
              <a:gd name="connsiteY6" fmla="*/ 2306050 h 2692920"/>
              <a:gd name="connsiteX7" fmla="*/ 1928722 w 2854081"/>
              <a:gd name="connsiteY7" fmla="*/ 2681308 h 2692920"/>
              <a:gd name="connsiteX8" fmla="*/ 1568449 w 2854081"/>
              <a:gd name="connsiteY8" fmla="*/ 2651335 h 2692920"/>
              <a:gd name="connsiteX9" fmla="*/ 1471937 w 2854081"/>
              <a:gd name="connsiteY9" fmla="*/ 2598584 h 2692920"/>
              <a:gd name="connsiteX10" fmla="*/ 1461747 w 2854081"/>
              <a:gd name="connsiteY10" fmla="*/ 2573406 h 2692920"/>
              <a:gd name="connsiteX11" fmla="*/ 1498313 w 2854081"/>
              <a:gd name="connsiteY11" fmla="*/ 2260490 h 2692920"/>
              <a:gd name="connsiteX12" fmla="*/ 1529484 w 2854081"/>
              <a:gd name="connsiteY12" fmla="*/ 2227522 h 2692920"/>
              <a:gd name="connsiteX13" fmla="*/ 1578210 w 2854081"/>
              <a:gd name="connsiteY13" fmla="*/ 2200882 h 2692920"/>
              <a:gd name="connsiteX14" fmla="*/ 1579185 w 2854081"/>
              <a:gd name="connsiteY14" fmla="*/ 2172764 h 2692920"/>
              <a:gd name="connsiteX15" fmla="*/ 1554701 w 2854081"/>
              <a:gd name="connsiteY15" fmla="*/ 2060903 h 2692920"/>
              <a:gd name="connsiteX16" fmla="*/ 1533961 w 2854081"/>
              <a:gd name="connsiteY16" fmla="*/ 1895209 h 2692920"/>
              <a:gd name="connsiteX17" fmla="*/ 1528568 w 2854081"/>
              <a:gd name="connsiteY17" fmla="*/ 1762553 h 2692920"/>
              <a:gd name="connsiteX18" fmla="*/ 1516898 w 2854081"/>
              <a:gd name="connsiteY18" fmla="*/ 1741364 h 2692920"/>
              <a:gd name="connsiteX19" fmla="*/ 1512701 w 2854081"/>
              <a:gd name="connsiteY19" fmla="*/ 1300163 h 2692920"/>
              <a:gd name="connsiteX20" fmla="*/ 1462347 w 2854081"/>
              <a:gd name="connsiteY20" fmla="*/ 719289 h 2692920"/>
              <a:gd name="connsiteX21" fmla="*/ 1444962 w 2854081"/>
              <a:gd name="connsiteY21" fmla="*/ 653949 h 2692920"/>
              <a:gd name="connsiteX22" fmla="*/ 1455752 w 2854081"/>
              <a:gd name="connsiteY22" fmla="*/ 626375 h 2692920"/>
              <a:gd name="connsiteX23" fmla="*/ 1676973 w 2854081"/>
              <a:gd name="connsiteY23" fmla="*/ 561676 h 2692920"/>
              <a:gd name="connsiteX24" fmla="*/ 1174608 w 2854081"/>
              <a:gd name="connsiteY24" fmla="*/ 536459 h 2692920"/>
              <a:gd name="connsiteX25" fmla="*/ 1387416 w 2854081"/>
              <a:gd name="connsiteY25" fmla="*/ 613189 h 2692920"/>
              <a:gd name="connsiteX26" fmla="*/ 1425781 w 2854081"/>
              <a:gd name="connsiteY26" fmla="*/ 673135 h 2692920"/>
              <a:gd name="connsiteX27" fmla="*/ 1465344 w 2854081"/>
              <a:gd name="connsiteY27" fmla="*/ 920109 h 2692920"/>
              <a:gd name="connsiteX28" fmla="*/ 1491720 w 2854081"/>
              <a:gd name="connsiteY28" fmla="*/ 1464417 h 2692920"/>
              <a:gd name="connsiteX29" fmla="*/ 1492319 w 2854081"/>
              <a:gd name="connsiteY29" fmla="*/ 1738968 h 2692920"/>
              <a:gd name="connsiteX30" fmla="*/ 1473737 w 2854081"/>
              <a:gd name="connsiteY30" fmla="*/ 2245507 h 2692920"/>
              <a:gd name="connsiteX31" fmla="*/ 1435971 w 2854081"/>
              <a:gd name="connsiteY31" fmla="*/ 2566214 h 2692920"/>
              <a:gd name="connsiteX32" fmla="*/ 1387416 w 2854081"/>
              <a:gd name="connsiteY32" fmla="*/ 2626759 h 2692920"/>
              <a:gd name="connsiteX33" fmla="*/ 762183 w 2854081"/>
              <a:gd name="connsiteY33" fmla="*/ 2488884 h 2692920"/>
              <a:gd name="connsiteX34" fmla="*/ 543381 w 2854081"/>
              <a:gd name="connsiteY34" fmla="*/ 2052483 h 2692920"/>
              <a:gd name="connsiteX35" fmla="*/ 493628 w 2854081"/>
              <a:gd name="connsiteY35" fmla="*/ 1372699 h 2692920"/>
              <a:gd name="connsiteX36" fmla="*/ 608122 w 2854081"/>
              <a:gd name="connsiteY36" fmla="*/ 891335 h 2692920"/>
              <a:gd name="connsiteX37" fmla="*/ 1174608 w 2854081"/>
              <a:gd name="connsiteY37" fmla="*/ 536459 h 2692920"/>
              <a:gd name="connsiteX38" fmla="*/ 2252335 w 2854081"/>
              <a:gd name="connsiteY38" fmla="*/ 524589 h 2692920"/>
              <a:gd name="connsiteX39" fmla="*/ 2353137 w 2854081"/>
              <a:gd name="connsiteY39" fmla="*/ 544849 h 2692920"/>
              <a:gd name="connsiteX40" fmla="*/ 2776952 w 2854081"/>
              <a:gd name="connsiteY40" fmla="*/ 963270 h 2692920"/>
              <a:gd name="connsiteX41" fmla="*/ 2849487 w 2854081"/>
              <a:gd name="connsiteY41" fmla="*/ 1322944 h 2692920"/>
              <a:gd name="connsiteX42" fmla="*/ 2776353 w 2854081"/>
              <a:gd name="connsiteY42" fmla="*/ 1991337 h 2692920"/>
              <a:gd name="connsiteX43" fmla="*/ 2393302 w 2854081"/>
              <a:gd name="connsiteY43" fmla="*/ 2424143 h 2692920"/>
              <a:gd name="connsiteX44" fmla="*/ 2294392 w 2854081"/>
              <a:gd name="connsiteY44" fmla="*/ 2455315 h 2692920"/>
              <a:gd name="connsiteX45" fmla="*/ 2339350 w 2854081"/>
              <a:gd name="connsiteY45" fmla="*/ 2304252 h 2692920"/>
              <a:gd name="connsiteX46" fmla="*/ 2367525 w 2854081"/>
              <a:gd name="connsiteY46" fmla="*/ 1834880 h 2692920"/>
              <a:gd name="connsiteX47" fmla="*/ 2308778 w 2854081"/>
              <a:gd name="connsiteY47" fmla="*/ 1335532 h 2692920"/>
              <a:gd name="connsiteX48" fmla="*/ 2103164 w 2854081"/>
              <a:gd name="connsiteY48" fmla="*/ 791826 h 2692920"/>
              <a:gd name="connsiteX49" fmla="*/ 1962891 w 2854081"/>
              <a:gd name="connsiteY49" fmla="*/ 626375 h 2692920"/>
              <a:gd name="connsiteX50" fmla="*/ 1965889 w 2854081"/>
              <a:gd name="connsiteY50" fmla="*/ 597001 h 2692920"/>
              <a:gd name="connsiteX51" fmla="*/ 2154118 w 2854081"/>
              <a:gd name="connsiteY51" fmla="*/ 527090 h 2692920"/>
              <a:gd name="connsiteX52" fmla="*/ 2252335 w 2854081"/>
              <a:gd name="connsiteY52" fmla="*/ 524589 h 2692920"/>
              <a:gd name="connsiteX53" fmla="*/ 790038 w 2854081"/>
              <a:gd name="connsiteY53" fmla="*/ 465000 h 2692920"/>
              <a:gd name="connsiteX54" fmla="*/ 887018 w 2854081"/>
              <a:gd name="connsiteY54" fmla="*/ 469541 h 2692920"/>
              <a:gd name="connsiteX55" fmla="*/ 1077495 w 2854081"/>
              <a:gd name="connsiteY55" fmla="*/ 511279 h 2692920"/>
              <a:gd name="connsiteX56" fmla="*/ 1082890 w 2854081"/>
              <a:gd name="connsiteY56" fmla="*/ 517275 h 2692920"/>
              <a:gd name="connsiteX57" fmla="*/ 759784 w 2854081"/>
              <a:gd name="connsiteY57" fmla="*/ 662941 h 2692920"/>
              <a:gd name="connsiteX58" fmla="*/ 524198 w 2854081"/>
              <a:gd name="connsiteY58" fmla="*/ 1041798 h 2692920"/>
              <a:gd name="connsiteX59" fmla="*/ 467250 w 2854081"/>
              <a:gd name="connsiteY59" fmla="*/ 1585505 h 2692920"/>
              <a:gd name="connsiteX60" fmla="*/ 503818 w 2854081"/>
              <a:gd name="connsiteY60" fmla="*/ 1979347 h 2692920"/>
              <a:gd name="connsiteX61" fmla="*/ 669266 w 2854081"/>
              <a:gd name="connsiteY61" fmla="*/ 2409156 h 2692920"/>
              <a:gd name="connsiteX62" fmla="*/ 673462 w 2854081"/>
              <a:gd name="connsiteY62" fmla="*/ 2418148 h 2692920"/>
              <a:gd name="connsiteX63" fmla="*/ 594934 w 2854081"/>
              <a:gd name="connsiteY63" fmla="*/ 2408557 h 2692920"/>
              <a:gd name="connsiteX64" fmla="*/ 173517 w 2854081"/>
              <a:gd name="connsiteY64" fmla="*/ 2099238 h 2692920"/>
              <a:gd name="connsiteX65" fmla="*/ 2073 w 2854081"/>
              <a:gd name="connsiteY65" fmla="*/ 1526158 h 2692920"/>
              <a:gd name="connsiteX66" fmla="*/ 132154 w 2854081"/>
              <a:gd name="connsiteY66" fmla="*/ 877546 h 2692920"/>
              <a:gd name="connsiteX67" fmla="*/ 692045 w 2854081"/>
              <a:gd name="connsiteY67" fmla="*/ 472315 h 2692920"/>
              <a:gd name="connsiteX68" fmla="*/ 790038 w 2854081"/>
              <a:gd name="connsiteY68" fmla="*/ 465000 h 2692920"/>
              <a:gd name="connsiteX69" fmla="*/ 1544698 w 2854081"/>
              <a:gd name="connsiteY69" fmla="*/ 18 h 2692920"/>
              <a:gd name="connsiteX70" fmla="*/ 1624202 w 2854081"/>
              <a:gd name="connsiteY70" fmla="*/ 35312 h 2692920"/>
              <a:gd name="connsiteX71" fmla="*/ 1690142 w 2854081"/>
              <a:gd name="connsiteY71" fmla="*/ 103650 h 2692920"/>
              <a:gd name="connsiteX72" fmla="*/ 1712920 w 2854081"/>
              <a:gd name="connsiteY72" fmla="*/ 168391 h 2692920"/>
              <a:gd name="connsiteX73" fmla="*/ 1686545 w 2854081"/>
              <a:gd name="connsiteY73" fmla="*/ 242725 h 2692920"/>
              <a:gd name="connsiteX74" fmla="*/ 1595428 w 2854081"/>
              <a:gd name="connsiteY74" fmla="*/ 349430 h 2692920"/>
              <a:gd name="connsiteX75" fmla="*/ 1522894 w 2854081"/>
              <a:gd name="connsiteY75" fmla="*/ 445342 h 2692920"/>
              <a:gd name="connsiteX76" fmla="*/ 1488123 w 2854081"/>
              <a:gd name="connsiteY76" fmla="*/ 558638 h 2692920"/>
              <a:gd name="connsiteX77" fmla="*/ 1467142 w 2854081"/>
              <a:gd name="connsiteY77" fmla="*/ 593406 h 2692920"/>
              <a:gd name="connsiteX78" fmla="*/ 1391010 w 2854081"/>
              <a:gd name="connsiteY78" fmla="*/ 586813 h 2692920"/>
              <a:gd name="connsiteX79" fmla="*/ 1313681 w 2854081"/>
              <a:gd name="connsiteY79" fmla="*/ 541254 h 2692920"/>
              <a:gd name="connsiteX80" fmla="*/ 1295698 w 2854081"/>
              <a:gd name="connsiteY80" fmla="*/ 517876 h 2692920"/>
              <a:gd name="connsiteX81" fmla="*/ 1301691 w 2854081"/>
              <a:gd name="connsiteY81" fmla="*/ 288282 h 2692920"/>
              <a:gd name="connsiteX82" fmla="*/ 1431175 w 2854081"/>
              <a:gd name="connsiteY82" fmla="*/ 56293 h 2692920"/>
              <a:gd name="connsiteX83" fmla="*/ 1462946 w 2854081"/>
              <a:gd name="connsiteY83" fmla="*/ 31717 h 2692920"/>
              <a:gd name="connsiteX84" fmla="*/ 1544698 w 2854081"/>
              <a:gd name="connsiteY84" fmla="*/ 18 h 2692920"/>
              <a:gd name="connsiteX0" fmla="*/ 1676973 w 2854081"/>
              <a:gd name="connsiteY0" fmla="*/ 561676 h 2692920"/>
              <a:gd name="connsiteX1" fmla="*/ 1754732 w 2854081"/>
              <a:gd name="connsiteY1" fmla="*/ 565080 h 2692920"/>
              <a:gd name="connsiteX2" fmla="*/ 2033028 w 2854081"/>
              <a:gd name="connsiteY2" fmla="*/ 731279 h 2692920"/>
              <a:gd name="connsiteX3" fmla="*/ 2199678 w 2854081"/>
              <a:gd name="connsiteY3" fmla="*/ 1057982 h 2692920"/>
              <a:gd name="connsiteX4" fmla="*/ 2340548 w 2854081"/>
              <a:gd name="connsiteY4" fmla="*/ 1777331 h 2692920"/>
              <a:gd name="connsiteX5" fmla="*/ 2345944 w 2854081"/>
              <a:gd name="connsiteY5" fmla="*/ 1897222 h 2692920"/>
              <a:gd name="connsiteX6" fmla="*/ 2316571 w 2854081"/>
              <a:gd name="connsiteY6" fmla="*/ 2306050 h 2692920"/>
              <a:gd name="connsiteX7" fmla="*/ 1928722 w 2854081"/>
              <a:gd name="connsiteY7" fmla="*/ 2681308 h 2692920"/>
              <a:gd name="connsiteX8" fmla="*/ 1568449 w 2854081"/>
              <a:gd name="connsiteY8" fmla="*/ 2651335 h 2692920"/>
              <a:gd name="connsiteX9" fmla="*/ 1471937 w 2854081"/>
              <a:gd name="connsiteY9" fmla="*/ 2598584 h 2692920"/>
              <a:gd name="connsiteX10" fmla="*/ 1461747 w 2854081"/>
              <a:gd name="connsiteY10" fmla="*/ 2573406 h 2692920"/>
              <a:gd name="connsiteX11" fmla="*/ 1498313 w 2854081"/>
              <a:gd name="connsiteY11" fmla="*/ 2260490 h 2692920"/>
              <a:gd name="connsiteX12" fmla="*/ 1529484 w 2854081"/>
              <a:gd name="connsiteY12" fmla="*/ 2227522 h 2692920"/>
              <a:gd name="connsiteX13" fmla="*/ 1578210 w 2854081"/>
              <a:gd name="connsiteY13" fmla="*/ 2200882 h 2692920"/>
              <a:gd name="connsiteX14" fmla="*/ 1579185 w 2854081"/>
              <a:gd name="connsiteY14" fmla="*/ 2172764 h 2692920"/>
              <a:gd name="connsiteX15" fmla="*/ 1554701 w 2854081"/>
              <a:gd name="connsiteY15" fmla="*/ 2060903 h 2692920"/>
              <a:gd name="connsiteX16" fmla="*/ 1533961 w 2854081"/>
              <a:gd name="connsiteY16" fmla="*/ 1895209 h 2692920"/>
              <a:gd name="connsiteX17" fmla="*/ 1516898 w 2854081"/>
              <a:gd name="connsiteY17" fmla="*/ 1741364 h 2692920"/>
              <a:gd name="connsiteX18" fmla="*/ 1512701 w 2854081"/>
              <a:gd name="connsiteY18" fmla="*/ 1300163 h 2692920"/>
              <a:gd name="connsiteX19" fmla="*/ 1462347 w 2854081"/>
              <a:gd name="connsiteY19" fmla="*/ 719289 h 2692920"/>
              <a:gd name="connsiteX20" fmla="*/ 1444962 w 2854081"/>
              <a:gd name="connsiteY20" fmla="*/ 653949 h 2692920"/>
              <a:gd name="connsiteX21" fmla="*/ 1455752 w 2854081"/>
              <a:gd name="connsiteY21" fmla="*/ 626375 h 2692920"/>
              <a:gd name="connsiteX22" fmla="*/ 1676973 w 2854081"/>
              <a:gd name="connsiteY22" fmla="*/ 561676 h 2692920"/>
              <a:gd name="connsiteX23" fmla="*/ 1174608 w 2854081"/>
              <a:gd name="connsiteY23" fmla="*/ 536459 h 2692920"/>
              <a:gd name="connsiteX24" fmla="*/ 1387416 w 2854081"/>
              <a:gd name="connsiteY24" fmla="*/ 613189 h 2692920"/>
              <a:gd name="connsiteX25" fmla="*/ 1425781 w 2854081"/>
              <a:gd name="connsiteY25" fmla="*/ 673135 h 2692920"/>
              <a:gd name="connsiteX26" fmla="*/ 1465344 w 2854081"/>
              <a:gd name="connsiteY26" fmla="*/ 920109 h 2692920"/>
              <a:gd name="connsiteX27" fmla="*/ 1491720 w 2854081"/>
              <a:gd name="connsiteY27" fmla="*/ 1464417 h 2692920"/>
              <a:gd name="connsiteX28" fmla="*/ 1492319 w 2854081"/>
              <a:gd name="connsiteY28" fmla="*/ 1738968 h 2692920"/>
              <a:gd name="connsiteX29" fmla="*/ 1473737 w 2854081"/>
              <a:gd name="connsiteY29" fmla="*/ 2245507 h 2692920"/>
              <a:gd name="connsiteX30" fmla="*/ 1435971 w 2854081"/>
              <a:gd name="connsiteY30" fmla="*/ 2566214 h 2692920"/>
              <a:gd name="connsiteX31" fmla="*/ 1387416 w 2854081"/>
              <a:gd name="connsiteY31" fmla="*/ 2626759 h 2692920"/>
              <a:gd name="connsiteX32" fmla="*/ 762183 w 2854081"/>
              <a:gd name="connsiteY32" fmla="*/ 2488884 h 2692920"/>
              <a:gd name="connsiteX33" fmla="*/ 543381 w 2854081"/>
              <a:gd name="connsiteY33" fmla="*/ 2052483 h 2692920"/>
              <a:gd name="connsiteX34" fmla="*/ 493628 w 2854081"/>
              <a:gd name="connsiteY34" fmla="*/ 1372699 h 2692920"/>
              <a:gd name="connsiteX35" fmla="*/ 608122 w 2854081"/>
              <a:gd name="connsiteY35" fmla="*/ 891335 h 2692920"/>
              <a:gd name="connsiteX36" fmla="*/ 1174608 w 2854081"/>
              <a:gd name="connsiteY36" fmla="*/ 536459 h 2692920"/>
              <a:gd name="connsiteX37" fmla="*/ 2252335 w 2854081"/>
              <a:gd name="connsiteY37" fmla="*/ 524589 h 2692920"/>
              <a:gd name="connsiteX38" fmla="*/ 2353137 w 2854081"/>
              <a:gd name="connsiteY38" fmla="*/ 544849 h 2692920"/>
              <a:gd name="connsiteX39" fmla="*/ 2776952 w 2854081"/>
              <a:gd name="connsiteY39" fmla="*/ 963270 h 2692920"/>
              <a:gd name="connsiteX40" fmla="*/ 2849487 w 2854081"/>
              <a:gd name="connsiteY40" fmla="*/ 1322944 h 2692920"/>
              <a:gd name="connsiteX41" fmla="*/ 2776353 w 2854081"/>
              <a:gd name="connsiteY41" fmla="*/ 1991337 h 2692920"/>
              <a:gd name="connsiteX42" fmla="*/ 2393302 w 2854081"/>
              <a:gd name="connsiteY42" fmla="*/ 2424143 h 2692920"/>
              <a:gd name="connsiteX43" fmla="*/ 2294392 w 2854081"/>
              <a:gd name="connsiteY43" fmla="*/ 2455315 h 2692920"/>
              <a:gd name="connsiteX44" fmla="*/ 2339350 w 2854081"/>
              <a:gd name="connsiteY44" fmla="*/ 2304252 h 2692920"/>
              <a:gd name="connsiteX45" fmla="*/ 2367525 w 2854081"/>
              <a:gd name="connsiteY45" fmla="*/ 1834880 h 2692920"/>
              <a:gd name="connsiteX46" fmla="*/ 2308778 w 2854081"/>
              <a:gd name="connsiteY46" fmla="*/ 1335532 h 2692920"/>
              <a:gd name="connsiteX47" fmla="*/ 2103164 w 2854081"/>
              <a:gd name="connsiteY47" fmla="*/ 791826 h 2692920"/>
              <a:gd name="connsiteX48" fmla="*/ 1962891 w 2854081"/>
              <a:gd name="connsiteY48" fmla="*/ 626375 h 2692920"/>
              <a:gd name="connsiteX49" fmla="*/ 1965889 w 2854081"/>
              <a:gd name="connsiteY49" fmla="*/ 597001 h 2692920"/>
              <a:gd name="connsiteX50" fmla="*/ 2154118 w 2854081"/>
              <a:gd name="connsiteY50" fmla="*/ 527090 h 2692920"/>
              <a:gd name="connsiteX51" fmla="*/ 2252335 w 2854081"/>
              <a:gd name="connsiteY51" fmla="*/ 524589 h 2692920"/>
              <a:gd name="connsiteX52" fmla="*/ 790038 w 2854081"/>
              <a:gd name="connsiteY52" fmla="*/ 465000 h 2692920"/>
              <a:gd name="connsiteX53" fmla="*/ 887018 w 2854081"/>
              <a:gd name="connsiteY53" fmla="*/ 469541 h 2692920"/>
              <a:gd name="connsiteX54" fmla="*/ 1077495 w 2854081"/>
              <a:gd name="connsiteY54" fmla="*/ 511279 h 2692920"/>
              <a:gd name="connsiteX55" fmla="*/ 1082890 w 2854081"/>
              <a:gd name="connsiteY55" fmla="*/ 517275 h 2692920"/>
              <a:gd name="connsiteX56" fmla="*/ 759784 w 2854081"/>
              <a:gd name="connsiteY56" fmla="*/ 662941 h 2692920"/>
              <a:gd name="connsiteX57" fmla="*/ 524198 w 2854081"/>
              <a:gd name="connsiteY57" fmla="*/ 1041798 h 2692920"/>
              <a:gd name="connsiteX58" fmla="*/ 467250 w 2854081"/>
              <a:gd name="connsiteY58" fmla="*/ 1585505 h 2692920"/>
              <a:gd name="connsiteX59" fmla="*/ 503818 w 2854081"/>
              <a:gd name="connsiteY59" fmla="*/ 1979347 h 2692920"/>
              <a:gd name="connsiteX60" fmla="*/ 669266 w 2854081"/>
              <a:gd name="connsiteY60" fmla="*/ 2409156 h 2692920"/>
              <a:gd name="connsiteX61" fmla="*/ 673462 w 2854081"/>
              <a:gd name="connsiteY61" fmla="*/ 2418148 h 2692920"/>
              <a:gd name="connsiteX62" fmla="*/ 594934 w 2854081"/>
              <a:gd name="connsiteY62" fmla="*/ 2408557 h 2692920"/>
              <a:gd name="connsiteX63" fmla="*/ 173517 w 2854081"/>
              <a:gd name="connsiteY63" fmla="*/ 2099238 h 2692920"/>
              <a:gd name="connsiteX64" fmla="*/ 2073 w 2854081"/>
              <a:gd name="connsiteY64" fmla="*/ 1526158 h 2692920"/>
              <a:gd name="connsiteX65" fmla="*/ 132154 w 2854081"/>
              <a:gd name="connsiteY65" fmla="*/ 877546 h 2692920"/>
              <a:gd name="connsiteX66" fmla="*/ 692045 w 2854081"/>
              <a:gd name="connsiteY66" fmla="*/ 472315 h 2692920"/>
              <a:gd name="connsiteX67" fmla="*/ 790038 w 2854081"/>
              <a:gd name="connsiteY67" fmla="*/ 465000 h 2692920"/>
              <a:gd name="connsiteX68" fmla="*/ 1544698 w 2854081"/>
              <a:gd name="connsiteY68" fmla="*/ 18 h 2692920"/>
              <a:gd name="connsiteX69" fmla="*/ 1624202 w 2854081"/>
              <a:gd name="connsiteY69" fmla="*/ 35312 h 2692920"/>
              <a:gd name="connsiteX70" fmla="*/ 1690142 w 2854081"/>
              <a:gd name="connsiteY70" fmla="*/ 103650 h 2692920"/>
              <a:gd name="connsiteX71" fmla="*/ 1712920 w 2854081"/>
              <a:gd name="connsiteY71" fmla="*/ 168391 h 2692920"/>
              <a:gd name="connsiteX72" fmla="*/ 1686545 w 2854081"/>
              <a:gd name="connsiteY72" fmla="*/ 242725 h 2692920"/>
              <a:gd name="connsiteX73" fmla="*/ 1595428 w 2854081"/>
              <a:gd name="connsiteY73" fmla="*/ 349430 h 2692920"/>
              <a:gd name="connsiteX74" fmla="*/ 1522894 w 2854081"/>
              <a:gd name="connsiteY74" fmla="*/ 445342 h 2692920"/>
              <a:gd name="connsiteX75" fmla="*/ 1488123 w 2854081"/>
              <a:gd name="connsiteY75" fmla="*/ 558638 h 2692920"/>
              <a:gd name="connsiteX76" fmla="*/ 1467142 w 2854081"/>
              <a:gd name="connsiteY76" fmla="*/ 593406 h 2692920"/>
              <a:gd name="connsiteX77" fmla="*/ 1391010 w 2854081"/>
              <a:gd name="connsiteY77" fmla="*/ 586813 h 2692920"/>
              <a:gd name="connsiteX78" fmla="*/ 1313681 w 2854081"/>
              <a:gd name="connsiteY78" fmla="*/ 541254 h 2692920"/>
              <a:gd name="connsiteX79" fmla="*/ 1295698 w 2854081"/>
              <a:gd name="connsiteY79" fmla="*/ 517876 h 2692920"/>
              <a:gd name="connsiteX80" fmla="*/ 1301691 w 2854081"/>
              <a:gd name="connsiteY80" fmla="*/ 288282 h 2692920"/>
              <a:gd name="connsiteX81" fmla="*/ 1431175 w 2854081"/>
              <a:gd name="connsiteY81" fmla="*/ 56293 h 2692920"/>
              <a:gd name="connsiteX82" fmla="*/ 1462946 w 2854081"/>
              <a:gd name="connsiteY82" fmla="*/ 31717 h 2692920"/>
              <a:gd name="connsiteX83" fmla="*/ 1544698 w 2854081"/>
              <a:gd name="connsiteY83" fmla="*/ 18 h 2692920"/>
              <a:gd name="connsiteX0" fmla="*/ 1676973 w 2854081"/>
              <a:gd name="connsiteY0" fmla="*/ 561676 h 2692920"/>
              <a:gd name="connsiteX1" fmla="*/ 1754732 w 2854081"/>
              <a:gd name="connsiteY1" fmla="*/ 565080 h 2692920"/>
              <a:gd name="connsiteX2" fmla="*/ 2033028 w 2854081"/>
              <a:gd name="connsiteY2" fmla="*/ 731279 h 2692920"/>
              <a:gd name="connsiteX3" fmla="*/ 2199678 w 2854081"/>
              <a:gd name="connsiteY3" fmla="*/ 1057982 h 2692920"/>
              <a:gd name="connsiteX4" fmla="*/ 2340548 w 2854081"/>
              <a:gd name="connsiteY4" fmla="*/ 1777331 h 2692920"/>
              <a:gd name="connsiteX5" fmla="*/ 2345944 w 2854081"/>
              <a:gd name="connsiteY5" fmla="*/ 1897222 h 2692920"/>
              <a:gd name="connsiteX6" fmla="*/ 2316571 w 2854081"/>
              <a:gd name="connsiteY6" fmla="*/ 2306050 h 2692920"/>
              <a:gd name="connsiteX7" fmla="*/ 1928722 w 2854081"/>
              <a:gd name="connsiteY7" fmla="*/ 2681308 h 2692920"/>
              <a:gd name="connsiteX8" fmla="*/ 1568449 w 2854081"/>
              <a:gd name="connsiteY8" fmla="*/ 2651335 h 2692920"/>
              <a:gd name="connsiteX9" fmla="*/ 1471937 w 2854081"/>
              <a:gd name="connsiteY9" fmla="*/ 2598584 h 2692920"/>
              <a:gd name="connsiteX10" fmla="*/ 1461747 w 2854081"/>
              <a:gd name="connsiteY10" fmla="*/ 2573406 h 2692920"/>
              <a:gd name="connsiteX11" fmla="*/ 1498313 w 2854081"/>
              <a:gd name="connsiteY11" fmla="*/ 2260490 h 2692920"/>
              <a:gd name="connsiteX12" fmla="*/ 1529484 w 2854081"/>
              <a:gd name="connsiteY12" fmla="*/ 2227522 h 2692920"/>
              <a:gd name="connsiteX13" fmla="*/ 1578210 w 2854081"/>
              <a:gd name="connsiteY13" fmla="*/ 2200882 h 2692920"/>
              <a:gd name="connsiteX14" fmla="*/ 1579185 w 2854081"/>
              <a:gd name="connsiteY14" fmla="*/ 2172764 h 2692920"/>
              <a:gd name="connsiteX15" fmla="*/ 1554701 w 2854081"/>
              <a:gd name="connsiteY15" fmla="*/ 2060903 h 2692920"/>
              <a:gd name="connsiteX16" fmla="*/ 1516898 w 2854081"/>
              <a:gd name="connsiteY16" fmla="*/ 1741364 h 2692920"/>
              <a:gd name="connsiteX17" fmla="*/ 1512701 w 2854081"/>
              <a:gd name="connsiteY17" fmla="*/ 1300163 h 2692920"/>
              <a:gd name="connsiteX18" fmla="*/ 1462347 w 2854081"/>
              <a:gd name="connsiteY18" fmla="*/ 719289 h 2692920"/>
              <a:gd name="connsiteX19" fmla="*/ 1444962 w 2854081"/>
              <a:gd name="connsiteY19" fmla="*/ 653949 h 2692920"/>
              <a:gd name="connsiteX20" fmla="*/ 1455752 w 2854081"/>
              <a:gd name="connsiteY20" fmla="*/ 626375 h 2692920"/>
              <a:gd name="connsiteX21" fmla="*/ 1676973 w 2854081"/>
              <a:gd name="connsiteY21" fmla="*/ 561676 h 2692920"/>
              <a:gd name="connsiteX22" fmla="*/ 1174608 w 2854081"/>
              <a:gd name="connsiteY22" fmla="*/ 536459 h 2692920"/>
              <a:gd name="connsiteX23" fmla="*/ 1387416 w 2854081"/>
              <a:gd name="connsiteY23" fmla="*/ 613189 h 2692920"/>
              <a:gd name="connsiteX24" fmla="*/ 1425781 w 2854081"/>
              <a:gd name="connsiteY24" fmla="*/ 673135 h 2692920"/>
              <a:gd name="connsiteX25" fmla="*/ 1465344 w 2854081"/>
              <a:gd name="connsiteY25" fmla="*/ 920109 h 2692920"/>
              <a:gd name="connsiteX26" fmla="*/ 1491720 w 2854081"/>
              <a:gd name="connsiteY26" fmla="*/ 1464417 h 2692920"/>
              <a:gd name="connsiteX27" fmla="*/ 1492319 w 2854081"/>
              <a:gd name="connsiteY27" fmla="*/ 1738968 h 2692920"/>
              <a:gd name="connsiteX28" fmla="*/ 1473737 w 2854081"/>
              <a:gd name="connsiteY28" fmla="*/ 2245507 h 2692920"/>
              <a:gd name="connsiteX29" fmla="*/ 1435971 w 2854081"/>
              <a:gd name="connsiteY29" fmla="*/ 2566214 h 2692920"/>
              <a:gd name="connsiteX30" fmla="*/ 1387416 w 2854081"/>
              <a:gd name="connsiteY30" fmla="*/ 2626759 h 2692920"/>
              <a:gd name="connsiteX31" fmla="*/ 762183 w 2854081"/>
              <a:gd name="connsiteY31" fmla="*/ 2488884 h 2692920"/>
              <a:gd name="connsiteX32" fmla="*/ 543381 w 2854081"/>
              <a:gd name="connsiteY32" fmla="*/ 2052483 h 2692920"/>
              <a:gd name="connsiteX33" fmla="*/ 493628 w 2854081"/>
              <a:gd name="connsiteY33" fmla="*/ 1372699 h 2692920"/>
              <a:gd name="connsiteX34" fmla="*/ 608122 w 2854081"/>
              <a:gd name="connsiteY34" fmla="*/ 891335 h 2692920"/>
              <a:gd name="connsiteX35" fmla="*/ 1174608 w 2854081"/>
              <a:gd name="connsiteY35" fmla="*/ 536459 h 2692920"/>
              <a:gd name="connsiteX36" fmla="*/ 2252335 w 2854081"/>
              <a:gd name="connsiteY36" fmla="*/ 524589 h 2692920"/>
              <a:gd name="connsiteX37" fmla="*/ 2353137 w 2854081"/>
              <a:gd name="connsiteY37" fmla="*/ 544849 h 2692920"/>
              <a:gd name="connsiteX38" fmla="*/ 2776952 w 2854081"/>
              <a:gd name="connsiteY38" fmla="*/ 963270 h 2692920"/>
              <a:gd name="connsiteX39" fmla="*/ 2849487 w 2854081"/>
              <a:gd name="connsiteY39" fmla="*/ 1322944 h 2692920"/>
              <a:gd name="connsiteX40" fmla="*/ 2776353 w 2854081"/>
              <a:gd name="connsiteY40" fmla="*/ 1991337 h 2692920"/>
              <a:gd name="connsiteX41" fmla="*/ 2393302 w 2854081"/>
              <a:gd name="connsiteY41" fmla="*/ 2424143 h 2692920"/>
              <a:gd name="connsiteX42" fmla="*/ 2294392 w 2854081"/>
              <a:gd name="connsiteY42" fmla="*/ 2455315 h 2692920"/>
              <a:gd name="connsiteX43" fmla="*/ 2339350 w 2854081"/>
              <a:gd name="connsiteY43" fmla="*/ 2304252 h 2692920"/>
              <a:gd name="connsiteX44" fmla="*/ 2367525 w 2854081"/>
              <a:gd name="connsiteY44" fmla="*/ 1834880 h 2692920"/>
              <a:gd name="connsiteX45" fmla="*/ 2308778 w 2854081"/>
              <a:gd name="connsiteY45" fmla="*/ 1335532 h 2692920"/>
              <a:gd name="connsiteX46" fmla="*/ 2103164 w 2854081"/>
              <a:gd name="connsiteY46" fmla="*/ 791826 h 2692920"/>
              <a:gd name="connsiteX47" fmla="*/ 1962891 w 2854081"/>
              <a:gd name="connsiteY47" fmla="*/ 626375 h 2692920"/>
              <a:gd name="connsiteX48" fmla="*/ 1965889 w 2854081"/>
              <a:gd name="connsiteY48" fmla="*/ 597001 h 2692920"/>
              <a:gd name="connsiteX49" fmla="*/ 2154118 w 2854081"/>
              <a:gd name="connsiteY49" fmla="*/ 527090 h 2692920"/>
              <a:gd name="connsiteX50" fmla="*/ 2252335 w 2854081"/>
              <a:gd name="connsiteY50" fmla="*/ 524589 h 2692920"/>
              <a:gd name="connsiteX51" fmla="*/ 790038 w 2854081"/>
              <a:gd name="connsiteY51" fmla="*/ 465000 h 2692920"/>
              <a:gd name="connsiteX52" fmla="*/ 887018 w 2854081"/>
              <a:gd name="connsiteY52" fmla="*/ 469541 h 2692920"/>
              <a:gd name="connsiteX53" fmla="*/ 1077495 w 2854081"/>
              <a:gd name="connsiteY53" fmla="*/ 511279 h 2692920"/>
              <a:gd name="connsiteX54" fmla="*/ 1082890 w 2854081"/>
              <a:gd name="connsiteY54" fmla="*/ 517275 h 2692920"/>
              <a:gd name="connsiteX55" fmla="*/ 759784 w 2854081"/>
              <a:gd name="connsiteY55" fmla="*/ 662941 h 2692920"/>
              <a:gd name="connsiteX56" fmla="*/ 524198 w 2854081"/>
              <a:gd name="connsiteY56" fmla="*/ 1041798 h 2692920"/>
              <a:gd name="connsiteX57" fmla="*/ 467250 w 2854081"/>
              <a:gd name="connsiteY57" fmla="*/ 1585505 h 2692920"/>
              <a:gd name="connsiteX58" fmla="*/ 503818 w 2854081"/>
              <a:gd name="connsiteY58" fmla="*/ 1979347 h 2692920"/>
              <a:gd name="connsiteX59" fmla="*/ 669266 w 2854081"/>
              <a:gd name="connsiteY59" fmla="*/ 2409156 h 2692920"/>
              <a:gd name="connsiteX60" fmla="*/ 673462 w 2854081"/>
              <a:gd name="connsiteY60" fmla="*/ 2418148 h 2692920"/>
              <a:gd name="connsiteX61" fmla="*/ 594934 w 2854081"/>
              <a:gd name="connsiteY61" fmla="*/ 2408557 h 2692920"/>
              <a:gd name="connsiteX62" fmla="*/ 173517 w 2854081"/>
              <a:gd name="connsiteY62" fmla="*/ 2099238 h 2692920"/>
              <a:gd name="connsiteX63" fmla="*/ 2073 w 2854081"/>
              <a:gd name="connsiteY63" fmla="*/ 1526158 h 2692920"/>
              <a:gd name="connsiteX64" fmla="*/ 132154 w 2854081"/>
              <a:gd name="connsiteY64" fmla="*/ 877546 h 2692920"/>
              <a:gd name="connsiteX65" fmla="*/ 692045 w 2854081"/>
              <a:gd name="connsiteY65" fmla="*/ 472315 h 2692920"/>
              <a:gd name="connsiteX66" fmla="*/ 790038 w 2854081"/>
              <a:gd name="connsiteY66" fmla="*/ 465000 h 2692920"/>
              <a:gd name="connsiteX67" fmla="*/ 1544698 w 2854081"/>
              <a:gd name="connsiteY67" fmla="*/ 18 h 2692920"/>
              <a:gd name="connsiteX68" fmla="*/ 1624202 w 2854081"/>
              <a:gd name="connsiteY68" fmla="*/ 35312 h 2692920"/>
              <a:gd name="connsiteX69" fmla="*/ 1690142 w 2854081"/>
              <a:gd name="connsiteY69" fmla="*/ 103650 h 2692920"/>
              <a:gd name="connsiteX70" fmla="*/ 1712920 w 2854081"/>
              <a:gd name="connsiteY70" fmla="*/ 168391 h 2692920"/>
              <a:gd name="connsiteX71" fmla="*/ 1686545 w 2854081"/>
              <a:gd name="connsiteY71" fmla="*/ 242725 h 2692920"/>
              <a:gd name="connsiteX72" fmla="*/ 1595428 w 2854081"/>
              <a:gd name="connsiteY72" fmla="*/ 349430 h 2692920"/>
              <a:gd name="connsiteX73" fmla="*/ 1522894 w 2854081"/>
              <a:gd name="connsiteY73" fmla="*/ 445342 h 2692920"/>
              <a:gd name="connsiteX74" fmla="*/ 1488123 w 2854081"/>
              <a:gd name="connsiteY74" fmla="*/ 558638 h 2692920"/>
              <a:gd name="connsiteX75" fmla="*/ 1467142 w 2854081"/>
              <a:gd name="connsiteY75" fmla="*/ 593406 h 2692920"/>
              <a:gd name="connsiteX76" fmla="*/ 1391010 w 2854081"/>
              <a:gd name="connsiteY76" fmla="*/ 586813 h 2692920"/>
              <a:gd name="connsiteX77" fmla="*/ 1313681 w 2854081"/>
              <a:gd name="connsiteY77" fmla="*/ 541254 h 2692920"/>
              <a:gd name="connsiteX78" fmla="*/ 1295698 w 2854081"/>
              <a:gd name="connsiteY78" fmla="*/ 517876 h 2692920"/>
              <a:gd name="connsiteX79" fmla="*/ 1301691 w 2854081"/>
              <a:gd name="connsiteY79" fmla="*/ 288282 h 2692920"/>
              <a:gd name="connsiteX80" fmla="*/ 1431175 w 2854081"/>
              <a:gd name="connsiteY80" fmla="*/ 56293 h 2692920"/>
              <a:gd name="connsiteX81" fmla="*/ 1462946 w 2854081"/>
              <a:gd name="connsiteY81" fmla="*/ 31717 h 2692920"/>
              <a:gd name="connsiteX82" fmla="*/ 1544698 w 2854081"/>
              <a:gd name="connsiteY82" fmla="*/ 18 h 2692920"/>
              <a:gd name="connsiteX0" fmla="*/ 1676973 w 2854081"/>
              <a:gd name="connsiteY0" fmla="*/ 561676 h 2692920"/>
              <a:gd name="connsiteX1" fmla="*/ 1754732 w 2854081"/>
              <a:gd name="connsiteY1" fmla="*/ 565080 h 2692920"/>
              <a:gd name="connsiteX2" fmla="*/ 2033028 w 2854081"/>
              <a:gd name="connsiteY2" fmla="*/ 731279 h 2692920"/>
              <a:gd name="connsiteX3" fmla="*/ 2199678 w 2854081"/>
              <a:gd name="connsiteY3" fmla="*/ 1057982 h 2692920"/>
              <a:gd name="connsiteX4" fmla="*/ 2340548 w 2854081"/>
              <a:gd name="connsiteY4" fmla="*/ 1777331 h 2692920"/>
              <a:gd name="connsiteX5" fmla="*/ 2345944 w 2854081"/>
              <a:gd name="connsiteY5" fmla="*/ 1897222 h 2692920"/>
              <a:gd name="connsiteX6" fmla="*/ 2316571 w 2854081"/>
              <a:gd name="connsiteY6" fmla="*/ 2306050 h 2692920"/>
              <a:gd name="connsiteX7" fmla="*/ 1928722 w 2854081"/>
              <a:gd name="connsiteY7" fmla="*/ 2681308 h 2692920"/>
              <a:gd name="connsiteX8" fmla="*/ 1568449 w 2854081"/>
              <a:gd name="connsiteY8" fmla="*/ 2651335 h 2692920"/>
              <a:gd name="connsiteX9" fmla="*/ 1471937 w 2854081"/>
              <a:gd name="connsiteY9" fmla="*/ 2598584 h 2692920"/>
              <a:gd name="connsiteX10" fmla="*/ 1461747 w 2854081"/>
              <a:gd name="connsiteY10" fmla="*/ 2573406 h 2692920"/>
              <a:gd name="connsiteX11" fmla="*/ 1498313 w 2854081"/>
              <a:gd name="connsiteY11" fmla="*/ 2260490 h 2692920"/>
              <a:gd name="connsiteX12" fmla="*/ 1529484 w 2854081"/>
              <a:gd name="connsiteY12" fmla="*/ 2227522 h 2692920"/>
              <a:gd name="connsiteX13" fmla="*/ 1578210 w 2854081"/>
              <a:gd name="connsiteY13" fmla="*/ 2200882 h 2692920"/>
              <a:gd name="connsiteX14" fmla="*/ 1579185 w 2854081"/>
              <a:gd name="connsiteY14" fmla="*/ 2172764 h 2692920"/>
              <a:gd name="connsiteX15" fmla="*/ 1516898 w 2854081"/>
              <a:gd name="connsiteY15" fmla="*/ 1741364 h 2692920"/>
              <a:gd name="connsiteX16" fmla="*/ 1512701 w 2854081"/>
              <a:gd name="connsiteY16" fmla="*/ 1300163 h 2692920"/>
              <a:gd name="connsiteX17" fmla="*/ 1462347 w 2854081"/>
              <a:gd name="connsiteY17" fmla="*/ 719289 h 2692920"/>
              <a:gd name="connsiteX18" fmla="*/ 1444962 w 2854081"/>
              <a:gd name="connsiteY18" fmla="*/ 653949 h 2692920"/>
              <a:gd name="connsiteX19" fmla="*/ 1455752 w 2854081"/>
              <a:gd name="connsiteY19" fmla="*/ 626375 h 2692920"/>
              <a:gd name="connsiteX20" fmla="*/ 1676973 w 2854081"/>
              <a:gd name="connsiteY20" fmla="*/ 561676 h 2692920"/>
              <a:gd name="connsiteX21" fmla="*/ 1174608 w 2854081"/>
              <a:gd name="connsiteY21" fmla="*/ 536459 h 2692920"/>
              <a:gd name="connsiteX22" fmla="*/ 1387416 w 2854081"/>
              <a:gd name="connsiteY22" fmla="*/ 613189 h 2692920"/>
              <a:gd name="connsiteX23" fmla="*/ 1425781 w 2854081"/>
              <a:gd name="connsiteY23" fmla="*/ 673135 h 2692920"/>
              <a:gd name="connsiteX24" fmla="*/ 1465344 w 2854081"/>
              <a:gd name="connsiteY24" fmla="*/ 920109 h 2692920"/>
              <a:gd name="connsiteX25" fmla="*/ 1491720 w 2854081"/>
              <a:gd name="connsiteY25" fmla="*/ 1464417 h 2692920"/>
              <a:gd name="connsiteX26" fmla="*/ 1492319 w 2854081"/>
              <a:gd name="connsiteY26" fmla="*/ 1738968 h 2692920"/>
              <a:gd name="connsiteX27" fmla="*/ 1473737 w 2854081"/>
              <a:gd name="connsiteY27" fmla="*/ 2245507 h 2692920"/>
              <a:gd name="connsiteX28" fmla="*/ 1435971 w 2854081"/>
              <a:gd name="connsiteY28" fmla="*/ 2566214 h 2692920"/>
              <a:gd name="connsiteX29" fmla="*/ 1387416 w 2854081"/>
              <a:gd name="connsiteY29" fmla="*/ 2626759 h 2692920"/>
              <a:gd name="connsiteX30" fmla="*/ 762183 w 2854081"/>
              <a:gd name="connsiteY30" fmla="*/ 2488884 h 2692920"/>
              <a:gd name="connsiteX31" fmla="*/ 543381 w 2854081"/>
              <a:gd name="connsiteY31" fmla="*/ 2052483 h 2692920"/>
              <a:gd name="connsiteX32" fmla="*/ 493628 w 2854081"/>
              <a:gd name="connsiteY32" fmla="*/ 1372699 h 2692920"/>
              <a:gd name="connsiteX33" fmla="*/ 608122 w 2854081"/>
              <a:gd name="connsiteY33" fmla="*/ 891335 h 2692920"/>
              <a:gd name="connsiteX34" fmla="*/ 1174608 w 2854081"/>
              <a:gd name="connsiteY34" fmla="*/ 536459 h 2692920"/>
              <a:gd name="connsiteX35" fmla="*/ 2252335 w 2854081"/>
              <a:gd name="connsiteY35" fmla="*/ 524589 h 2692920"/>
              <a:gd name="connsiteX36" fmla="*/ 2353137 w 2854081"/>
              <a:gd name="connsiteY36" fmla="*/ 544849 h 2692920"/>
              <a:gd name="connsiteX37" fmla="*/ 2776952 w 2854081"/>
              <a:gd name="connsiteY37" fmla="*/ 963270 h 2692920"/>
              <a:gd name="connsiteX38" fmla="*/ 2849487 w 2854081"/>
              <a:gd name="connsiteY38" fmla="*/ 1322944 h 2692920"/>
              <a:gd name="connsiteX39" fmla="*/ 2776353 w 2854081"/>
              <a:gd name="connsiteY39" fmla="*/ 1991337 h 2692920"/>
              <a:gd name="connsiteX40" fmla="*/ 2393302 w 2854081"/>
              <a:gd name="connsiteY40" fmla="*/ 2424143 h 2692920"/>
              <a:gd name="connsiteX41" fmla="*/ 2294392 w 2854081"/>
              <a:gd name="connsiteY41" fmla="*/ 2455315 h 2692920"/>
              <a:gd name="connsiteX42" fmla="*/ 2339350 w 2854081"/>
              <a:gd name="connsiteY42" fmla="*/ 2304252 h 2692920"/>
              <a:gd name="connsiteX43" fmla="*/ 2367525 w 2854081"/>
              <a:gd name="connsiteY43" fmla="*/ 1834880 h 2692920"/>
              <a:gd name="connsiteX44" fmla="*/ 2308778 w 2854081"/>
              <a:gd name="connsiteY44" fmla="*/ 1335532 h 2692920"/>
              <a:gd name="connsiteX45" fmla="*/ 2103164 w 2854081"/>
              <a:gd name="connsiteY45" fmla="*/ 791826 h 2692920"/>
              <a:gd name="connsiteX46" fmla="*/ 1962891 w 2854081"/>
              <a:gd name="connsiteY46" fmla="*/ 626375 h 2692920"/>
              <a:gd name="connsiteX47" fmla="*/ 1965889 w 2854081"/>
              <a:gd name="connsiteY47" fmla="*/ 597001 h 2692920"/>
              <a:gd name="connsiteX48" fmla="*/ 2154118 w 2854081"/>
              <a:gd name="connsiteY48" fmla="*/ 527090 h 2692920"/>
              <a:gd name="connsiteX49" fmla="*/ 2252335 w 2854081"/>
              <a:gd name="connsiteY49" fmla="*/ 524589 h 2692920"/>
              <a:gd name="connsiteX50" fmla="*/ 790038 w 2854081"/>
              <a:gd name="connsiteY50" fmla="*/ 465000 h 2692920"/>
              <a:gd name="connsiteX51" fmla="*/ 887018 w 2854081"/>
              <a:gd name="connsiteY51" fmla="*/ 469541 h 2692920"/>
              <a:gd name="connsiteX52" fmla="*/ 1077495 w 2854081"/>
              <a:gd name="connsiteY52" fmla="*/ 511279 h 2692920"/>
              <a:gd name="connsiteX53" fmla="*/ 1082890 w 2854081"/>
              <a:gd name="connsiteY53" fmla="*/ 517275 h 2692920"/>
              <a:gd name="connsiteX54" fmla="*/ 759784 w 2854081"/>
              <a:gd name="connsiteY54" fmla="*/ 662941 h 2692920"/>
              <a:gd name="connsiteX55" fmla="*/ 524198 w 2854081"/>
              <a:gd name="connsiteY55" fmla="*/ 1041798 h 2692920"/>
              <a:gd name="connsiteX56" fmla="*/ 467250 w 2854081"/>
              <a:gd name="connsiteY56" fmla="*/ 1585505 h 2692920"/>
              <a:gd name="connsiteX57" fmla="*/ 503818 w 2854081"/>
              <a:gd name="connsiteY57" fmla="*/ 1979347 h 2692920"/>
              <a:gd name="connsiteX58" fmla="*/ 669266 w 2854081"/>
              <a:gd name="connsiteY58" fmla="*/ 2409156 h 2692920"/>
              <a:gd name="connsiteX59" fmla="*/ 673462 w 2854081"/>
              <a:gd name="connsiteY59" fmla="*/ 2418148 h 2692920"/>
              <a:gd name="connsiteX60" fmla="*/ 594934 w 2854081"/>
              <a:gd name="connsiteY60" fmla="*/ 2408557 h 2692920"/>
              <a:gd name="connsiteX61" fmla="*/ 173517 w 2854081"/>
              <a:gd name="connsiteY61" fmla="*/ 2099238 h 2692920"/>
              <a:gd name="connsiteX62" fmla="*/ 2073 w 2854081"/>
              <a:gd name="connsiteY62" fmla="*/ 1526158 h 2692920"/>
              <a:gd name="connsiteX63" fmla="*/ 132154 w 2854081"/>
              <a:gd name="connsiteY63" fmla="*/ 877546 h 2692920"/>
              <a:gd name="connsiteX64" fmla="*/ 692045 w 2854081"/>
              <a:gd name="connsiteY64" fmla="*/ 472315 h 2692920"/>
              <a:gd name="connsiteX65" fmla="*/ 790038 w 2854081"/>
              <a:gd name="connsiteY65" fmla="*/ 465000 h 2692920"/>
              <a:gd name="connsiteX66" fmla="*/ 1544698 w 2854081"/>
              <a:gd name="connsiteY66" fmla="*/ 18 h 2692920"/>
              <a:gd name="connsiteX67" fmla="*/ 1624202 w 2854081"/>
              <a:gd name="connsiteY67" fmla="*/ 35312 h 2692920"/>
              <a:gd name="connsiteX68" fmla="*/ 1690142 w 2854081"/>
              <a:gd name="connsiteY68" fmla="*/ 103650 h 2692920"/>
              <a:gd name="connsiteX69" fmla="*/ 1712920 w 2854081"/>
              <a:gd name="connsiteY69" fmla="*/ 168391 h 2692920"/>
              <a:gd name="connsiteX70" fmla="*/ 1686545 w 2854081"/>
              <a:gd name="connsiteY70" fmla="*/ 242725 h 2692920"/>
              <a:gd name="connsiteX71" fmla="*/ 1595428 w 2854081"/>
              <a:gd name="connsiteY71" fmla="*/ 349430 h 2692920"/>
              <a:gd name="connsiteX72" fmla="*/ 1522894 w 2854081"/>
              <a:gd name="connsiteY72" fmla="*/ 445342 h 2692920"/>
              <a:gd name="connsiteX73" fmla="*/ 1488123 w 2854081"/>
              <a:gd name="connsiteY73" fmla="*/ 558638 h 2692920"/>
              <a:gd name="connsiteX74" fmla="*/ 1467142 w 2854081"/>
              <a:gd name="connsiteY74" fmla="*/ 593406 h 2692920"/>
              <a:gd name="connsiteX75" fmla="*/ 1391010 w 2854081"/>
              <a:gd name="connsiteY75" fmla="*/ 586813 h 2692920"/>
              <a:gd name="connsiteX76" fmla="*/ 1313681 w 2854081"/>
              <a:gd name="connsiteY76" fmla="*/ 541254 h 2692920"/>
              <a:gd name="connsiteX77" fmla="*/ 1295698 w 2854081"/>
              <a:gd name="connsiteY77" fmla="*/ 517876 h 2692920"/>
              <a:gd name="connsiteX78" fmla="*/ 1301691 w 2854081"/>
              <a:gd name="connsiteY78" fmla="*/ 288282 h 2692920"/>
              <a:gd name="connsiteX79" fmla="*/ 1431175 w 2854081"/>
              <a:gd name="connsiteY79" fmla="*/ 56293 h 2692920"/>
              <a:gd name="connsiteX80" fmla="*/ 1462946 w 2854081"/>
              <a:gd name="connsiteY80" fmla="*/ 31717 h 2692920"/>
              <a:gd name="connsiteX81" fmla="*/ 1544698 w 2854081"/>
              <a:gd name="connsiteY81" fmla="*/ 18 h 2692920"/>
              <a:gd name="connsiteX0" fmla="*/ 1676973 w 2854081"/>
              <a:gd name="connsiteY0" fmla="*/ 561676 h 2692920"/>
              <a:gd name="connsiteX1" fmla="*/ 1754732 w 2854081"/>
              <a:gd name="connsiteY1" fmla="*/ 565080 h 2692920"/>
              <a:gd name="connsiteX2" fmla="*/ 2033028 w 2854081"/>
              <a:gd name="connsiteY2" fmla="*/ 731279 h 2692920"/>
              <a:gd name="connsiteX3" fmla="*/ 2199678 w 2854081"/>
              <a:gd name="connsiteY3" fmla="*/ 1057982 h 2692920"/>
              <a:gd name="connsiteX4" fmla="*/ 2340548 w 2854081"/>
              <a:gd name="connsiteY4" fmla="*/ 1777331 h 2692920"/>
              <a:gd name="connsiteX5" fmla="*/ 2345944 w 2854081"/>
              <a:gd name="connsiteY5" fmla="*/ 1897222 h 2692920"/>
              <a:gd name="connsiteX6" fmla="*/ 2316571 w 2854081"/>
              <a:gd name="connsiteY6" fmla="*/ 2306050 h 2692920"/>
              <a:gd name="connsiteX7" fmla="*/ 1928722 w 2854081"/>
              <a:gd name="connsiteY7" fmla="*/ 2681308 h 2692920"/>
              <a:gd name="connsiteX8" fmla="*/ 1568449 w 2854081"/>
              <a:gd name="connsiteY8" fmla="*/ 2651335 h 2692920"/>
              <a:gd name="connsiteX9" fmla="*/ 1471937 w 2854081"/>
              <a:gd name="connsiteY9" fmla="*/ 2598584 h 2692920"/>
              <a:gd name="connsiteX10" fmla="*/ 1461747 w 2854081"/>
              <a:gd name="connsiteY10" fmla="*/ 2573406 h 2692920"/>
              <a:gd name="connsiteX11" fmla="*/ 1498313 w 2854081"/>
              <a:gd name="connsiteY11" fmla="*/ 2260490 h 2692920"/>
              <a:gd name="connsiteX12" fmla="*/ 1529484 w 2854081"/>
              <a:gd name="connsiteY12" fmla="*/ 2227522 h 2692920"/>
              <a:gd name="connsiteX13" fmla="*/ 1578210 w 2854081"/>
              <a:gd name="connsiteY13" fmla="*/ 2200882 h 2692920"/>
              <a:gd name="connsiteX14" fmla="*/ 1516898 w 2854081"/>
              <a:gd name="connsiteY14" fmla="*/ 1741364 h 2692920"/>
              <a:gd name="connsiteX15" fmla="*/ 1512701 w 2854081"/>
              <a:gd name="connsiteY15" fmla="*/ 1300163 h 2692920"/>
              <a:gd name="connsiteX16" fmla="*/ 1462347 w 2854081"/>
              <a:gd name="connsiteY16" fmla="*/ 719289 h 2692920"/>
              <a:gd name="connsiteX17" fmla="*/ 1444962 w 2854081"/>
              <a:gd name="connsiteY17" fmla="*/ 653949 h 2692920"/>
              <a:gd name="connsiteX18" fmla="*/ 1455752 w 2854081"/>
              <a:gd name="connsiteY18" fmla="*/ 626375 h 2692920"/>
              <a:gd name="connsiteX19" fmla="*/ 1676973 w 2854081"/>
              <a:gd name="connsiteY19" fmla="*/ 561676 h 2692920"/>
              <a:gd name="connsiteX20" fmla="*/ 1174608 w 2854081"/>
              <a:gd name="connsiteY20" fmla="*/ 536459 h 2692920"/>
              <a:gd name="connsiteX21" fmla="*/ 1387416 w 2854081"/>
              <a:gd name="connsiteY21" fmla="*/ 613189 h 2692920"/>
              <a:gd name="connsiteX22" fmla="*/ 1425781 w 2854081"/>
              <a:gd name="connsiteY22" fmla="*/ 673135 h 2692920"/>
              <a:gd name="connsiteX23" fmla="*/ 1465344 w 2854081"/>
              <a:gd name="connsiteY23" fmla="*/ 920109 h 2692920"/>
              <a:gd name="connsiteX24" fmla="*/ 1491720 w 2854081"/>
              <a:gd name="connsiteY24" fmla="*/ 1464417 h 2692920"/>
              <a:gd name="connsiteX25" fmla="*/ 1492319 w 2854081"/>
              <a:gd name="connsiteY25" fmla="*/ 1738968 h 2692920"/>
              <a:gd name="connsiteX26" fmla="*/ 1473737 w 2854081"/>
              <a:gd name="connsiteY26" fmla="*/ 2245507 h 2692920"/>
              <a:gd name="connsiteX27" fmla="*/ 1435971 w 2854081"/>
              <a:gd name="connsiteY27" fmla="*/ 2566214 h 2692920"/>
              <a:gd name="connsiteX28" fmla="*/ 1387416 w 2854081"/>
              <a:gd name="connsiteY28" fmla="*/ 2626759 h 2692920"/>
              <a:gd name="connsiteX29" fmla="*/ 762183 w 2854081"/>
              <a:gd name="connsiteY29" fmla="*/ 2488884 h 2692920"/>
              <a:gd name="connsiteX30" fmla="*/ 543381 w 2854081"/>
              <a:gd name="connsiteY30" fmla="*/ 2052483 h 2692920"/>
              <a:gd name="connsiteX31" fmla="*/ 493628 w 2854081"/>
              <a:gd name="connsiteY31" fmla="*/ 1372699 h 2692920"/>
              <a:gd name="connsiteX32" fmla="*/ 608122 w 2854081"/>
              <a:gd name="connsiteY32" fmla="*/ 891335 h 2692920"/>
              <a:gd name="connsiteX33" fmla="*/ 1174608 w 2854081"/>
              <a:gd name="connsiteY33" fmla="*/ 536459 h 2692920"/>
              <a:gd name="connsiteX34" fmla="*/ 2252335 w 2854081"/>
              <a:gd name="connsiteY34" fmla="*/ 524589 h 2692920"/>
              <a:gd name="connsiteX35" fmla="*/ 2353137 w 2854081"/>
              <a:gd name="connsiteY35" fmla="*/ 544849 h 2692920"/>
              <a:gd name="connsiteX36" fmla="*/ 2776952 w 2854081"/>
              <a:gd name="connsiteY36" fmla="*/ 963270 h 2692920"/>
              <a:gd name="connsiteX37" fmla="*/ 2849487 w 2854081"/>
              <a:gd name="connsiteY37" fmla="*/ 1322944 h 2692920"/>
              <a:gd name="connsiteX38" fmla="*/ 2776353 w 2854081"/>
              <a:gd name="connsiteY38" fmla="*/ 1991337 h 2692920"/>
              <a:gd name="connsiteX39" fmla="*/ 2393302 w 2854081"/>
              <a:gd name="connsiteY39" fmla="*/ 2424143 h 2692920"/>
              <a:gd name="connsiteX40" fmla="*/ 2294392 w 2854081"/>
              <a:gd name="connsiteY40" fmla="*/ 2455315 h 2692920"/>
              <a:gd name="connsiteX41" fmla="*/ 2339350 w 2854081"/>
              <a:gd name="connsiteY41" fmla="*/ 2304252 h 2692920"/>
              <a:gd name="connsiteX42" fmla="*/ 2367525 w 2854081"/>
              <a:gd name="connsiteY42" fmla="*/ 1834880 h 2692920"/>
              <a:gd name="connsiteX43" fmla="*/ 2308778 w 2854081"/>
              <a:gd name="connsiteY43" fmla="*/ 1335532 h 2692920"/>
              <a:gd name="connsiteX44" fmla="*/ 2103164 w 2854081"/>
              <a:gd name="connsiteY44" fmla="*/ 791826 h 2692920"/>
              <a:gd name="connsiteX45" fmla="*/ 1962891 w 2854081"/>
              <a:gd name="connsiteY45" fmla="*/ 626375 h 2692920"/>
              <a:gd name="connsiteX46" fmla="*/ 1965889 w 2854081"/>
              <a:gd name="connsiteY46" fmla="*/ 597001 h 2692920"/>
              <a:gd name="connsiteX47" fmla="*/ 2154118 w 2854081"/>
              <a:gd name="connsiteY47" fmla="*/ 527090 h 2692920"/>
              <a:gd name="connsiteX48" fmla="*/ 2252335 w 2854081"/>
              <a:gd name="connsiteY48" fmla="*/ 524589 h 2692920"/>
              <a:gd name="connsiteX49" fmla="*/ 790038 w 2854081"/>
              <a:gd name="connsiteY49" fmla="*/ 465000 h 2692920"/>
              <a:gd name="connsiteX50" fmla="*/ 887018 w 2854081"/>
              <a:gd name="connsiteY50" fmla="*/ 469541 h 2692920"/>
              <a:gd name="connsiteX51" fmla="*/ 1077495 w 2854081"/>
              <a:gd name="connsiteY51" fmla="*/ 511279 h 2692920"/>
              <a:gd name="connsiteX52" fmla="*/ 1082890 w 2854081"/>
              <a:gd name="connsiteY52" fmla="*/ 517275 h 2692920"/>
              <a:gd name="connsiteX53" fmla="*/ 759784 w 2854081"/>
              <a:gd name="connsiteY53" fmla="*/ 662941 h 2692920"/>
              <a:gd name="connsiteX54" fmla="*/ 524198 w 2854081"/>
              <a:gd name="connsiteY54" fmla="*/ 1041798 h 2692920"/>
              <a:gd name="connsiteX55" fmla="*/ 467250 w 2854081"/>
              <a:gd name="connsiteY55" fmla="*/ 1585505 h 2692920"/>
              <a:gd name="connsiteX56" fmla="*/ 503818 w 2854081"/>
              <a:gd name="connsiteY56" fmla="*/ 1979347 h 2692920"/>
              <a:gd name="connsiteX57" fmla="*/ 669266 w 2854081"/>
              <a:gd name="connsiteY57" fmla="*/ 2409156 h 2692920"/>
              <a:gd name="connsiteX58" fmla="*/ 673462 w 2854081"/>
              <a:gd name="connsiteY58" fmla="*/ 2418148 h 2692920"/>
              <a:gd name="connsiteX59" fmla="*/ 594934 w 2854081"/>
              <a:gd name="connsiteY59" fmla="*/ 2408557 h 2692920"/>
              <a:gd name="connsiteX60" fmla="*/ 173517 w 2854081"/>
              <a:gd name="connsiteY60" fmla="*/ 2099238 h 2692920"/>
              <a:gd name="connsiteX61" fmla="*/ 2073 w 2854081"/>
              <a:gd name="connsiteY61" fmla="*/ 1526158 h 2692920"/>
              <a:gd name="connsiteX62" fmla="*/ 132154 w 2854081"/>
              <a:gd name="connsiteY62" fmla="*/ 877546 h 2692920"/>
              <a:gd name="connsiteX63" fmla="*/ 692045 w 2854081"/>
              <a:gd name="connsiteY63" fmla="*/ 472315 h 2692920"/>
              <a:gd name="connsiteX64" fmla="*/ 790038 w 2854081"/>
              <a:gd name="connsiteY64" fmla="*/ 465000 h 2692920"/>
              <a:gd name="connsiteX65" fmla="*/ 1544698 w 2854081"/>
              <a:gd name="connsiteY65" fmla="*/ 18 h 2692920"/>
              <a:gd name="connsiteX66" fmla="*/ 1624202 w 2854081"/>
              <a:gd name="connsiteY66" fmla="*/ 35312 h 2692920"/>
              <a:gd name="connsiteX67" fmla="*/ 1690142 w 2854081"/>
              <a:gd name="connsiteY67" fmla="*/ 103650 h 2692920"/>
              <a:gd name="connsiteX68" fmla="*/ 1712920 w 2854081"/>
              <a:gd name="connsiteY68" fmla="*/ 168391 h 2692920"/>
              <a:gd name="connsiteX69" fmla="*/ 1686545 w 2854081"/>
              <a:gd name="connsiteY69" fmla="*/ 242725 h 2692920"/>
              <a:gd name="connsiteX70" fmla="*/ 1595428 w 2854081"/>
              <a:gd name="connsiteY70" fmla="*/ 349430 h 2692920"/>
              <a:gd name="connsiteX71" fmla="*/ 1522894 w 2854081"/>
              <a:gd name="connsiteY71" fmla="*/ 445342 h 2692920"/>
              <a:gd name="connsiteX72" fmla="*/ 1488123 w 2854081"/>
              <a:gd name="connsiteY72" fmla="*/ 558638 h 2692920"/>
              <a:gd name="connsiteX73" fmla="*/ 1467142 w 2854081"/>
              <a:gd name="connsiteY73" fmla="*/ 593406 h 2692920"/>
              <a:gd name="connsiteX74" fmla="*/ 1391010 w 2854081"/>
              <a:gd name="connsiteY74" fmla="*/ 586813 h 2692920"/>
              <a:gd name="connsiteX75" fmla="*/ 1313681 w 2854081"/>
              <a:gd name="connsiteY75" fmla="*/ 541254 h 2692920"/>
              <a:gd name="connsiteX76" fmla="*/ 1295698 w 2854081"/>
              <a:gd name="connsiteY76" fmla="*/ 517876 h 2692920"/>
              <a:gd name="connsiteX77" fmla="*/ 1301691 w 2854081"/>
              <a:gd name="connsiteY77" fmla="*/ 288282 h 2692920"/>
              <a:gd name="connsiteX78" fmla="*/ 1431175 w 2854081"/>
              <a:gd name="connsiteY78" fmla="*/ 56293 h 2692920"/>
              <a:gd name="connsiteX79" fmla="*/ 1462946 w 2854081"/>
              <a:gd name="connsiteY79" fmla="*/ 31717 h 2692920"/>
              <a:gd name="connsiteX80" fmla="*/ 1544698 w 2854081"/>
              <a:gd name="connsiteY80" fmla="*/ 18 h 2692920"/>
              <a:gd name="connsiteX0" fmla="*/ 1676973 w 2854081"/>
              <a:gd name="connsiteY0" fmla="*/ 561676 h 2692920"/>
              <a:gd name="connsiteX1" fmla="*/ 1754732 w 2854081"/>
              <a:gd name="connsiteY1" fmla="*/ 565080 h 2692920"/>
              <a:gd name="connsiteX2" fmla="*/ 2033028 w 2854081"/>
              <a:gd name="connsiteY2" fmla="*/ 731279 h 2692920"/>
              <a:gd name="connsiteX3" fmla="*/ 2199678 w 2854081"/>
              <a:gd name="connsiteY3" fmla="*/ 1057982 h 2692920"/>
              <a:gd name="connsiteX4" fmla="*/ 2340548 w 2854081"/>
              <a:gd name="connsiteY4" fmla="*/ 1777331 h 2692920"/>
              <a:gd name="connsiteX5" fmla="*/ 2345944 w 2854081"/>
              <a:gd name="connsiteY5" fmla="*/ 1897222 h 2692920"/>
              <a:gd name="connsiteX6" fmla="*/ 2316571 w 2854081"/>
              <a:gd name="connsiteY6" fmla="*/ 2306050 h 2692920"/>
              <a:gd name="connsiteX7" fmla="*/ 1928722 w 2854081"/>
              <a:gd name="connsiteY7" fmla="*/ 2681308 h 2692920"/>
              <a:gd name="connsiteX8" fmla="*/ 1568449 w 2854081"/>
              <a:gd name="connsiteY8" fmla="*/ 2651335 h 2692920"/>
              <a:gd name="connsiteX9" fmla="*/ 1471937 w 2854081"/>
              <a:gd name="connsiteY9" fmla="*/ 2598584 h 2692920"/>
              <a:gd name="connsiteX10" fmla="*/ 1461747 w 2854081"/>
              <a:gd name="connsiteY10" fmla="*/ 2573406 h 2692920"/>
              <a:gd name="connsiteX11" fmla="*/ 1498313 w 2854081"/>
              <a:gd name="connsiteY11" fmla="*/ 2260490 h 2692920"/>
              <a:gd name="connsiteX12" fmla="*/ 1529484 w 2854081"/>
              <a:gd name="connsiteY12" fmla="*/ 2227522 h 2692920"/>
              <a:gd name="connsiteX13" fmla="*/ 1516898 w 2854081"/>
              <a:gd name="connsiteY13" fmla="*/ 1741364 h 2692920"/>
              <a:gd name="connsiteX14" fmla="*/ 1512701 w 2854081"/>
              <a:gd name="connsiteY14" fmla="*/ 1300163 h 2692920"/>
              <a:gd name="connsiteX15" fmla="*/ 1462347 w 2854081"/>
              <a:gd name="connsiteY15" fmla="*/ 719289 h 2692920"/>
              <a:gd name="connsiteX16" fmla="*/ 1444962 w 2854081"/>
              <a:gd name="connsiteY16" fmla="*/ 653949 h 2692920"/>
              <a:gd name="connsiteX17" fmla="*/ 1455752 w 2854081"/>
              <a:gd name="connsiteY17" fmla="*/ 626375 h 2692920"/>
              <a:gd name="connsiteX18" fmla="*/ 1676973 w 2854081"/>
              <a:gd name="connsiteY18" fmla="*/ 561676 h 2692920"/>
              <a:gd name="connsiteX19" fmla="*/ 1174608 w 2854081"/>
              <a:gd name="connsiteY19" fmla="*/ 536459 h 2692920"/>
              <a:gd name="connsiteX20" fmla="*/ 1387416 w 2854081"/>
              <a:gd name="connsiteY20" fmla="*/ 613189 h 2692920"/>
              <a:gd name="connsiteX21" fmla="*/ 1425781 w 2854081"/>
              <a:gd name="connsiteY21" fmla="*/ 673135 h 2692920"/>
              <a:gd name="connsiteX22" fmla="*/ 1465344 w 2854081"/>
              <a:gd name="connsiteY22" fmla="*/ 920109 h 2692920"/>
              <a:gd name="connsiteX23" fmla="*/ 1491720 w 2854081"/>
              <a:gd name="connsiteY23" fmla="*/ 1464417 h 2692920"/>
              <a:gd name="connsiteX24" fmla="*/ 1492319 w 2854081"/>
              <a:gd name="connsiteY24" fmla="*/ 1738968 h 2692920"/>
              <a:gd name="connsiteX25" fmla="*/ 1473737 w 2854081"/>
              <a:gd name="connsiteY25" fmla="*/ 2245507 h 2692920"/>
              <a:gd name="connsiteX26" fmla="*/ 1435971 w 2854081"/>
              <a:gd name="connsiteY26" fmla="*/ 2566214 h 2692920"/>
              <a:gd name="connsiteX27" fmla="*/ 1387416 w 2854081"/>
              <a:gd name="connsiteY27" fmla="*/ 2626759 h 2692920"/>
              <a:gd name="connsiteX28" fmla="*/ 762183 w 2854081"/>
              <a:gd name="connsiteY28" fmla="*/ 2488884 h 2692920"/>
              <a:gd name="connsiteX29" fmla="*/ 543381 w 2854081"/>
              <a:gd name="connsiteY29" fmla="*/ 2052483 h 2692920"/>
              <a:gd name="connsiteX30" fmla="*/ 493628 w 2854081"/>
              <a:gd name="connsiteY30" fmla="*/ 1372699 h 2692920"/>
              <a:gd name="connsiteX31" fmla="*/ 608122 w 2854081"/>
              <a:gd name="connsiteY31" fmla="*/ 891335 h 2692920"/>
              <a:gd name="connsiteX32" fmla="*/ 1174608 w 2854081"/>
              <a:gd name="connsiteY32" fmla="*/ 536459 h 2692920"/>
              <a:gd name="connsiteX33" fmla="*/ 2252335 w 2854081"/>
              <a:gd name="connsiteY33" fmla="*/ 524589 h 2692920"/>
              <a:gd name="connsiteX34" fmla="*/ 2353137 w 2854081"/>
              <a:gd name="connsiteY34" fmla="*/ 544849 h 2692920"/>
              <a:gd name="connsiteX35" fmla="*/ 2776952 w 2854081"/>
              <a:gd name="connsiteY35" fmla="*/ 963270 h 2692920"/>
              <a:gd name="connsiteX36" fmla="*/ 2849487 w 2854081"/>
              <a:gd name="connsiteY36" fmla="*/ 1322944 h 2692920"/>
              <a:gd name="connsiteX37" fmla="*/ 2776353 w 2854081"/>
              <a:gd name="connsiteY37" fmla="*/ 1991337 h 2692920"/>
              <a:gd name="connsiteX38" fmla="*/ 2393302 w 2854081"/>
              <a:gd name="connsiteY38" fmla="*/ 2424143 h 2692920"/>
              <a:gd name="connsiteX39" fmla="*/ 2294392 w 2854081"/>
              <a:gd name="connsiteY39" fmla="*/ 2455315 h 2692920"/>
              <a:gd name="connsiteX40" fmla="*/ 2339350 w 2854081"/>
              <a:gd name="connsiteY40" fmla="*/ 2304252 h 2692920"/>
              <a:gd name="connsiteX41" fmla="*/ 2367525 w 2854081"/>
              <a:gd name="connsiteY41" fmla="*/ 1834880 h 2692920"/>
              <a:gd name="connsiteX42" fmla="*/ 2308778 w 2854081"/>
              <a:gd name="connsiteY42" fmla="*/ 1335532 h 2692920"/>
              <a:gd name="connsiteX43" fmla="*/ 2103164 w 2854081"/>
              <a:gd name="connsiteY43" fmla="*/ 791826 h 2692920"/>
              <a:gd name="connsiteX44" fmla="*/ 1962891 w 2854081"/>
              <a:gd name="connsiteY44" fmla="*/ 626375 h 2692920"/>
              <a:gd name="connsiteX45" fmla="*/ 1965889 w 2854081"/>
              <a:gd name="connsiteY45" fmla="*/ 597001 h 2692920"/>
              <a:gd name="connsiteX46" fmla="*/ 2154118 w 2854081"/>
              <a:gd name="connsiteY46" fmla="*/ 527090 h 2692920"/>
              <a:gd name="connsiteX47" fmla="*/ 2252335 w 2854081"/>
              <a:gd name="connsiteY47" fmla="*/ 524589 h 2692920"/>
              <a:gd name="connsiteX48" fmla="*/ 790038 w 2854081"/>
              <a:gd name="connsiteY48" fmla="*/ 465000 h 2692920"/>
              <a:gd name="connsiteX49" fmla="*/ 887018 w 2854081"/>
              <a:gd name="connsiteY49" fmla="*/ 469541 h 2692920"/>
              <a:gd name="connsiteX50" fmla="*/ 1077495 w 2854081"/>
              <a:gd name="connsiteY50" fmla="*/ 511279 h 2692920"/>
              <a:gd name="connsiteX51" fmla="*/ 1082890 w 2854081"/>
              <a:gd name="connsiteY51" fmla="*/ 517275 h 2692920"/>
              <a:gd name="connsiteX52" fmla="*/ 759784 w 2854081"/>
              <a:gd name="connsiteY52" fmla="*/ 662941 h 2692920"/>
              <a:gd name="connsiteX53" fmla="*/ 524198 w 2854081"/>
              <a:gd name="connsiteY53" fmla="*/ 1041798 h 2692920"/>
              <a:gd name="connsiteX54" fmla="*/ 467250 w 2854081"/>
              <a:gd name="connsiteY54" fmla="*/ 1585505 h 2692920"/>
              <a:gd name="connsiteX55" fmla="*/ 503818 w 2854081"/>
              <a:gd name="connsiteY55" fmla="*/ 1979347 h 2692920"/>
              <a:gd name="connsiteX56" fmla="*/ 669266 w 2854081"/>
              <a:gd name="connsiteY56" fmla="*/ 2409156 h 2692920"/>
              <a:gd name="connsiteX57" fmla="*/ 673462 w 2854081"/>
              <a:gd name="connsiteY57" fmla="*/ 2418148 h 2692920"/>
              <a:gd name="connsiteX58" fmla="*/ 594934 w 2854081"/>
              <a:gd name="connsiteY58" fmla="*/ 2408557 h 2692920"/>
              <a:gd name="connsiteX59" fmla="*/ 173517 w 2854081"/>
              <a:gd name="connsiteY59" fmla="*/ 2099238 h 2692920"/>
              <a:gd name="connsiteX60" fmla="*/ 2073 w 2854081"/>
              <a:gd name="connsiteY60" fmla="*/ 1526158 h 2692920"/>
              <a:gd name="connsiteX61" fmla="*/ 132154 w 2854081"/>
              <a:gd name="connsiteY61" fmla="*/ 877546 h 2692920"/>
              <a:gd name="connsiteX62" fmla="*/ 692045 w 2854081"/>
              <a:gd name="connsiteY62" fmla="*/ 472315 h 2692920"/>
              <a:gd name="connsiteX63" fmla="*/ 790038 w 2854081"/>
              <a:gd name="connsiteY63" fmla="*/ 465000 h 2692920"/>
              <a:gd name="connsiteX64" fmla="*/ 1544698 w 2854081"/>
              <a:gd name="connsiteY64" fmla="*/ 18 h 2692920"/>
              <a:gd name="connsiteX65" fmla="*/ 1624202 w 2854081"/>
              <a:gd name="connsiteY65" fmla="*/ 35312 h 2692920"/>
              <a:gd name="connsiteX66" fmla="*/ 1690142 w 2854081"/>
              <a:gd name="connsiteY66" fmla="*/ 103650 h 2692920"/>
              <a:gd name="connsiteX67" fmla="*/ 1712920 w 2854081"/>
              <a:gd name="connsiteY67" fmla="*/ 168391 h 2692920"/>
              <a:gd name="connsiteX68" fmla="*/ 1686545 w 2854081"/>
              <a:gd name="connsiteY68" fmla="*/ 242725 h 2692920"/>
              <a:gd name="connsiteX69" fmla="*/ 1595428 w 2854081"/>
              <a:gd name="connsiteY69" fmla="*/ 349430 h 2692920"/>
              <a:gd name="connsiteX70" fmla="*/ 1522894 w 2854081"/>
              <a:gd name="connsiteY70" fmla="*/ 445342 h 2692920"/>
              <a:gd name="connsiteX71" fmla="*/ 1488123 w 2854081"/>
              <a:gd name="connsiteY71" fmla="*/ 558638 h 2692920"/>
              <a:gd name="connsiteX72" fmla="*/ 1467142 w 2854081"/>
              <a:gd name="connsiteY72" fmla="*/ 593406 h 2692920"/>
              <a:gd name="connsiteX73" fmla="*/ 1391010 w 2854081"/>
              <a:gd name="connsiteY73" fmla="*/ 586813 h 2692920"/>
              <a:gd name="connsiteX74" fmla="*/ 1313681 w 2854081"/>
              <a:gd name="connsiteY74" fmla="*/ 541254 h 2692920"/>
              <a:gd name="connsiteX75" fmla="*/ 1295698 w 2854081"/>
              <a:gd name="connsiteY75" fmla="*/ 517876 h 2692920"/>
              <a:gd name="connsiteX76" fmla="*/ 1301691 w 2854081"/>
              <a:gd name="connsiteY76" fmla="*/ 288282 h 2692920"/>
              <a:gd name="connsiteX77" fmla="*/ 1431175 w 2854081"/>
              <a:gd name="connsiteY77" fmla="*/ 56293 h 2692920"/>
              <a:gd name="connsiteX78" fmla="*/ 1462946 w 2854081"/>
              <a:gd name="connsiteY78" fmla="*/ 31717 h 2692920"/>
              <a:gd name="connsiteX79" fmla="*/ 1544698 w 2854081"/>
              <a:gd name="connsiteY79" fmla="*/ 18 h 2692920"/>
              <a:gd name="connsiteX0" fmla="*/ 1676973 w 2854081"/>
              <a:gd name="connsiteY0" fmla="*/ 561676 h 2692920"/>
              <a:gd name="connsiteX1" fmla="*/ 1754732 w 2854081"/>
              <a:gd name="connsiteY1" fmla="*/ 565080 h 2692920"/>
              <a:gd name="connsiteX2" fmla="*/ 2033028 w 2854081"/>
              <a:gd name="connsiteY2" fmla="*/ 731279 h 2692920"/>
              <a:gd name="connsiteX3" fmla="*/ 2199678 w 2854081"/>
              <a:gd name="connsiteY3" fmla="*/ 1057982 h 2692920"/>
              <a:gd name="connsiteX4" fmla="*/ 2340548 w 2854081"/>
              <a:gd name="connsiteY4" fmla="*/ 1777331 h 2692920"/>
              <a:gd name="connsiteX5" fmla="*/ 2345944 w 2854081"/>
              <a:gd name="connsiteY5" fmla="*/ 1897222 h 2692920"/>
              <a:gd name="connsiteX6" fmla="*/ 2316571 w 2854081"/>
              <a:gd name="connsiteY6" fmla="*/ 2306050 h 2692920"/>
              <a:gd name="connsiteX7" fmla="*/ 1928722 w 2854081"/>
              <a:gd name="connsiteY7" fmla="*/ 2681308 h 2692920"/>
              <a:gd name="connsiteX8" fmla="*/ 1568449 w 2854081"/>
              <a:gd name="connsiteY8" fmla="*/ 2651335 h 2692920"/>
              <a:gd name="connsiteX9" fmla="*/ 1471937 w 2854081"/>
              <a:gd name="connsiteY9" fmla="*/ 2598584 h 2692920"/>
              <a:gd name="connsiteX10" fmla="*/ 1461747 w 2854081"/>
              <a:gd name="connsiteY10" fmla="*/ 2573406 h 2692920"/>
              <a:gd name="connsiteX11" fmla="*/ 1498313 w 2854081"/>
              <a:gd name="connsiteY11" fmla="*/ 2260490 h 2692920"/>
              <a:gd name="connsiteX12" fmla="*/ 1516898 w 2854081"/>
              <a:gd name="connsiteY12" fmla="*/ 1741364 h 2692920"/>
              <a:gd name="connsiteX13" fmla="*/ 1512701 w 2854081"/>
              <a:gd name="connsiteY13" fmla="*/ 1300163 h 2692920"/>
              <a:gd name="connsiteX14" fmla="*/ 1462347 w 2854081"/>
              <a:gd name="connsiteY14" fmla="*/ 719289 h 2692920"/>
              <a:gd name="connsiteX15" fmla="*/ 1444962 w 2854081"/>
              <a:gd name="connsiteY15" fmla="*/ 653949 h 2692920"/>
              <a:gd name="connsiteX16" fmla="*/ 1455752 w 2854081"/>
              <a:gd name="connsiteY16" fmla="*/ 626375 h 2692920"/>
              <a:gd name="connsiteX17" fmla="*/ 1676973 w 2854081"/>
              <a:gd name="connsiteY17" fmla="*/ 561676 h 2692920"/>
              <a:gd name="connsiteX18" fmla="*/ 1174608 w 2854081"/>
              <a:gd name="connsiteY18" fmla="*/ 536459 h 2692920"/>
              <a:gd name="connsiteX19" fmla="*/ 1387416 w 2854081"/>
              <a:gd name="connsiteY19" fmla="*/ 613189 h 2692920"/>
              <a:gd name="connsiteX20" fmla="*/ 1425781 w 2854081"/>
              <a:gd name="connsiteY20" fmla="*/ 673135 h 2692920"/>
              <a:gd name="connsiteX21" fmla="*/ 1465344 w 2854081"/>
              <a:gd name="connsiteY21" fmla="*/ 920109 h 2692920"/>
              <a:gd name="connsiteX22" fmla="*/ 1491720 w 2854081"/>
              <a:gd name="connsiteY22" fmla="*/ 1464417 h 2692920"/>
              <a:gd name="connsiteX23" fmla="*/ 1492319 w 2854081"/>
              <a:gd name="connsiteY23" fmla="*/ 1738968 h 2692920"/>
              <a:gd name="connsiteX24" fmla="*/ 1473737 w 2854081"/>
              <a:gd name="connsiteY24" fmla="*/ 2245507 h 2692920"/>
              <a:gd name="connsiteX25" fmla="*/ 1435971 w 2854081"/>
              <a:gd name="connsiteY25" fmla="*/ 2566214 h 2692920"/>
              <a:gd name="connsiteX26" fmla="*/ 1387416 w 2854081"/>
              <a:gd name="connsiteY26" fmla="*/ 2626759 h 2692920"/>
              <a:gd name="connsiteX27" fmla="*/ 762183 w 2854081"/>
              <a:gd name="connsiteY27" fmla="*/ 2488884 h 2692920"/>
              <a:gd name="connsiteX28" fmla="*/ 543381 w 2854081"/>
              <a:gd name="connsiteY28" fmla="*/ 2052483 h 2692920"/>
              <a:gd name="connsiteX29" fmla="*/ 493628 w 2854081"/>
              <a:gd name="connsiteY29" fmla="*/ 1372699 h 2692920"/>
              <a:gd name="connsiteX30" fmla="*/ 608122 w 2854081"/>
              <a:gd name="connsiteY30" fmla="*/ 891335 h 2692920"/>
              <a:gd name="connsiteX31" fmla="*/ 1174608 w 2854081"/>
              <a:gd name="connsiteY31" fmla="*/ 536459 h 2692920"/>
              <a:gd name="connsiteX32" fmla="*/ 2252335 w 2854081"/>
              <a:gd name="connsiteY32" fmla="*/ 524589 h 2692920"/>
              <a:gd name="connsiteX33" fmla="*/ 2353137 w 2854081"/>
              <a:gd name="connsiteY33" fmla="*/ 544849 h 2692920"/>
              <a:gd name="connsiteX34" fmla="*/ 2776952 w 2854081"/>
              <a:gd name="connsiteY34" fmla="*/ 963270 h 2692920"/>
              <a:gd name="connsiteX35" fmla="*/ 2849487 w 2854081"/>
              <a:gd name="connsiteY35" fmla="*/ 1322944 h 2692920"/>
              <a:gd name="connsiteX36" fmla="*/ 2776353 w 2854081"/>
              <a:gd name="connsiteY36" fmla="*/ 1991337 h 2692920"/>
              <a:gd name="connsiteX37" fmla="*/ 2393302 w 2854081"/>
              <a:gd name="connsiteY37" fmla="*/ 2424143 h 2692920"/>
              <a:gd name="connsiteX38" fmla="*/ 2294392 w 2854081"/>
              <a:gd name="connsiteY38" fmla="*/ 2455315 h 2692920"/>
              <a:gd name="connsiteX39" fmla="*/ 2339350 w 2854081"/>
              <a:gd name="connsiteY39" fmla="*/ 2304252 h 2692920"/>
              <a:gd name="connsiteX40" fmla="*/ 2367525 w 2854081"/>
              <a:gd name="connsiteY40" fmla="*/ 1834880 h 2692920"/>
              <a:gd name="connsiteX41" fmla="*/ 2308778 w 2854081"/>
              <a:gd name="connsiteY41" fmla="*/ 1335532 h 2692920"/>
              <a:gd name="connsiteX42" fmla="*/ 2103164 w 2854081"/>
              <a:gd name="connsiteY42" fmla="*/ 791826 h 2692920"/>
              <a:gd name="connsiteX43" fmla="*/ 1962891 w 2854081"/>
              <a:gd name="connsiteY43" fmla="*/ 626375 h 2692920"/>
              <a:gd name="connsiteX44" fmla="*/ 1965889 w 2854081"/>
              <a:gd name="connsiteY44" fmla="*/ 597001 h 2692920"/>
              <a:gd name="connsiteX45" fmla="*/ 2154118 w 2854081"/>
              <a:gd name="connsiteY45" fmla="*/ 527090 h 2692920"/>
              <a:gd name="connsiteX46" fmla="*/ 2252335 w 2854081"/>
              <a:gd name="connsiteY46" fmla="*/ 524589 h 2692920"/>
              <a:gd name="connsiteX47" fmla="*/ 790038 w 2854081"/>
              <a:gd name="connsiteY47" fmla="*/ 465000 h 2692920"/>
              <a:gd name="connsiteX48" fmla="*/ 887018 w 2854081"/>
              <a:gd name="connsiteY48" fmla="*/ 469541 h 2692920"/>
              <a:gd name="connsiteX49" fmla="*/ 1077495 w 2854081"/>
              <a:gd name="connsiteY49" fmla="*/ 511279 h 2692920"/>
              <a:gd name="connsiteX50" fmla="*/ 1082890 w 2854081"/>
              <a:gd name="connsiteY50" fmla="*/ 517275 h 2692920"/>
              <a:gd name="connsiteX51" fmla="*/ 759784 w 2854081"/>
              <a:gd name="connsiteY51" fmla="*/ 662941 h 2692920"/>
              <a:gd name="connsiteX52" fmla="*/ 524198 w 2854081"/>
              <a:gd name="connsiteY52" fmla="*/ 1041798 h 2692920"/>
              <a:gd name="connsiteX53" fmla="*/ 467250 w 2854081"/>
              <a:gd name="connsiteY53" fmla="*/ 1585505 h 2692920"/>
              <a:gd name="connsiteX54" fmla="*/ 503818 w 2854081"/>
              <a:gd name="connsiteY54" fmla="*/ 1979347 h 2692920"/>
              <a:gd name="connsiteX55" fmla="*/ 669266 w 2854081"/>
              <a:gd name="connsiteY55" fmla="*/ 2409156 h 2692920"/>
              <a:gd name="connsiteX56" fmla="*/ 673462 w 2854081"/>
              <a:gd name="connsiteY56" fmla="*/ 2418148 h 2692920"/>
              <a:gd name="connsiteX57" fmla="*/ 594934 w 2854081"/>
              <a:gd name="connsiteY57" fmla="*/ 2408557 h 2692920"/>
              <a:gd name="connsiteX58" fmla="*/ 173517 w 2854081"/>
              <a:gd name="connsiteY58" fmla="*/ 2099238 h 2692920"/>
              <a:gd name="connsiteX59" fmla="*/ 2073 w 2854081"/>
              <a:gd name="connsiteY59" fmla="*/ 1526158 h 2692920"/>
              <a:gd name="connsiteX60" fmla="*/ 132154 w 2854081"/>
              <a:gd name="connsiteY60" fmla="*/ 877546 h 2692920"/>
              <a:gd name="connsiteX61" fmla="*/ 692045 w 2854081"/>
              <a:gd name="connsiteY61" fmla="*/ 472315 h 2692920"/>
              <a:gd name="connsiteX62" fmla="*/ 790038 w 2854081"/>
              <a:gd name="connsiteY62" fmla="*/ 465000 h 2692920"/>
              <a:gd name="connsiteX63" fmla="*/ 1544698 w 2854081"/>
              <a:gd name="connsiteY63" fmla="*/ 18 h 2692920"/>
              <a:gd name="connsiteX64" fmla="*/ 1624202 w 2854081"/>
              <a:gd name="connsiteY64" fmla="*/ 35312 h 2692920"/>
              <a:gd name="connsiteX65" fmla="*/ 1690142 w 2854081"/>
              <a:gd name="connsiteY65" fmla="*/ 103650 h 2692920"/>
              <a:gd name="connsiteX66" fmla="*/ 1712920 w 2854081"/>
              <a:gd name="connsiteY66" fmla="*/ 168391 h 2692920"/>
              <a:gd name="connsiteX67" fmla="*/ 1686545 w 2854081"/>
              <a:gd name="connsiteY67" fmla="*/ 242725 h 2692920"/>
              <a:gd name="connsiteX68" fmla="*/ 1595428 w 2854081"/>
              <a:gd name="connsiteY68" fmla="*/ 349430 h 2692920"/>
              <a:gd name="connsiteX69" fmla="*/ 1522894 w 2854081"/>
              <a:gd name="connsiteY69" fmla="*/ 445342 h 2692920"/>
              <a:gd name="connsiteX70" fmla="*/ 1488123 w 2854081"/>
              <a:gd name="connsiteY70" fmla="*/ 558638 h 2692920"/>
              <a:gd name="connsiteX71" fmla="*/ 1467142 w 2854081"/>
              <a:gd name="connsiteY71" fmla="*/ 593406 h 2692920"/>
              <a:gd name="connsiteX72" fmla="*/ 1391010 w 2854081"/>
              <a:gd name="connsiteY72" fmla="*/ 586813 h 2692920"/>
              <a:gd name="connsiteX73" fmla="*/ 1313681 w 2854081"/>
              <a:gd name="connsiteY73" fmla="*/ 541254 h 2692920"/>
              <a:gd name="connsiteX74" fmla="*/ 1295698 w 2854081"/>
              <a:gd name="connsiteY74" fmla="*/ 517876 h 2692920"/>
              <a:gd name="connsiteX75" fmla="*/ 1301691 w 2854081"/>
              <a:gd name="connsiteY75" fmla="*/ 288282 h 2692920"/>
              <a:gd name="connsiteX76" fmla="*/ 1431175 w 2854081"/>
              <a:gd name="connsiteY76" fmla="*/ 56293 h 2692920"/>
              <a:gd name="connsiteX77" fmla="*/ 1462946 w 2854081"/>
              <a:gd name="connsiteY77" fmla="*/ 31717 h 2692920"/>
              <a:gd name="connsiteX78" fmla="*/ 1544698 w 2854081"/>
              <a:gd name="connsiteY78" fmla="*/ 18 h 2692920"/>
              <a:gd name="connsiteX0" fmla="*/ 1676973 w 2854081"/>
              <a:gd name="connsiteY0" fmla="*/ 561676 h 2692920"/>
              <a:gd name="connsiteX1" fmla="*/ 1754732 w 2854081"/>
              <a:gd name="connsiteY1" fmla="*/ 565080 h 2692920"/>
              <a:gd name="connsiteX2" fmla="*/ 2033028 w 2854081"/>
              <a:gd name="connsiteY2" fmla="*/ 731279 h 2692920"/>
              <a:gd name="connsiteX3" fmla="*/ 2199678 w 2854081"/>
              <a:gd name="connsiteY3" fmla="*/ 1057982 h 2692920"/>
              <a:gd name="connsiteX4" fmla="*/ 2340548 w 2854081"/>
              <a:gd name="connsiteY4" fmla="*/ 1777331 h 2692920"/>
              <a:gd name="connsiteX5" fmla="*/ 2345944 w 2854081"/>
              <a:gd name="connsiteY5" fmla="*/ 1897222 h 2692920"/>
              <a:gd name="connsiteX6" fmla="*/ 2316571 w 2854081"/>
              <a:gd name="connsiteY6" fmla="*/ 2306050 h 2692920"/>
              <a:gd name="connsiteX7" fmla="*/ 1928722 w 2854081"/>
              <a:gd name="connsiteY7" fmla="*/ 2681308 h 2692920"/>
              <a:gd name="connsiteX8" fmla="*/ 1568449 w 2854081"/>
              <a:gd name="connsiteY8" fmla="*/ 2651335 h 2692920"/>
              <a:gd name="connsiteX9" fmla="*/ 1471937 w 2854081"/>
              <a:gd name="connsiteY9" fmla="*/ 2598584 h 2692920"/>
              <a:gd name="connsiteX10" fmla="*/ 1461747 w 2854081"/>
              <a:gd name="connsiteY10" fmla="*/ 2573406 h 2692920"/>
              <a:gd name="connsiteX11" fmla="*/ 1498313 w 2854081"/>
              <a:gd name="connsiteY11" fmla="*/ 2260490 h 2692920"/>
              <a:gd name="connsiteX12" fmla="*/ 1516898 w 2854081"/>
              <a:gd name="connsiteY12" fmla="*/ 1741364 h 2692920"/>
              <a:gd name="connsiteX13" fmla="*/ 1512701 w 2854081"/>
              <a:gd name="connsiteY13" fmla="*/ 1300163 h 2692920"/>
              <a:gd name="connsiteX14" fmla="*/ 1462347 w 2854081"/>
              <a:gd name="connsiteY14" fmla="*/ 719289 h 2692920"/>
              <a:gd name="connsiteX15" fmla="*/ 1444962 w 2854081"/>
              <a:gd name="connsiteY15" fmla="*/ 653949 h 2692920"/>
              <a:gd name="connsiteX16" fmla="*/ 1455752 w 2854081"/>
              <a:gd name="connsiteY16" fmla="*/ 626375 h 2692920"/>
              <a:gd name="connsiteX17" fmla="*/ 1676973 w 2854081"/>
              <a:gd name="connsiteY17" fmla="*/ 561676 h 2692920"/>
              <a:gd name="connsiteX18" fmla="*/ 1174608 w 2854081"/>
              <a:gd name="connsiteY18" fmla="*/ 536459 h 2692920"/>
              <a:gd name="connsiteX19" fmla="*/ 1387416 w 2854081"/>
              <a:gd name="connsiteY19" fmla="*/ 613189 h 2692920"/>
              <a:gd name="connsiteX20" fmla="*/ 1425781 w 2854081"/>
              <a:gd name="connsiteY20" fmla="*/ 673135 h 2692920"/>
              <a:gd name="connsiteX21" fmla="*/ 1465344 w 2854081"/>
              <a:gd name="connsiteY21" fmla="*/ 920109 h 2692920"/>
              <a:gd name="connsiteX22" fmla="*/ 1491720 w 2854081"/>
              <a:gd name="connsiteY22" fmla="*/ 1464417 h 2692920"/>
              <a:gd name="connsiteX23" fmla="*/ 1492319 w 2854081"/>
              <a:gd name="connsiteY23" fmla="*/ 1738968 h 2692920"/>
              <a:gd name="connsiteX24" fmla="*/ 1473737 w 2854081"/>
              <a:gd name="connsiteY24" fmla="*/ 2245507 h 2692920"/>
              <a:gd name="connsiteX25" fmla="*/ 1435971 w 2854081"/>
              <a:gd name="connsiteY25" fmla="*/ 2566214 h 2692920"/>
              <a:gd name="connsiteX26" fmla="*/ 1387416 w 2854081"/>
              <a:gd name="connsiteY26" fmla="*/ 2626759 h 2692920"/>
              <a:gd name="connsiteX27" fmla="*/ 762183 w 2854081"/>
              <a:gd name="connsiteY27" fmla="*/ 2488884 h 2692920"/>
              <a:gd name="connsiteX28" fmla="*/ 543381 w 2854081"/>
              <a:gd name="connsiteY28" fmla="*/ 2052483 h 2692920"/>
              <a:gd name="connsiteX29" fmla="*/ 493628 w 2854081"/>
              <a:gd name="connsiteY29" fmla="*/ 1372699 h 2692920"/>
              <a:gd name="connsiteX30" fmla="*/ 608122 w 2854081"/>
              <a:gd name="connsiteY30" fmla="*/ 891335 h 2692920"/>
              <a:gd name="connsiteX31" fmla="*/ 1174608 w 2854081"/>
              <a:gd name="connsiteY31" fmla="*/ 536459 h 2692920"/>
              <a:gd name="connsiteX32" fmla="*/ 2252335 w 2854081"/>
              <a:gd name="connsiteY32" fmla="*/ 524589 h 2692920"/>
              <a:gd name="connsiteX33" fmla="*/ 2353137 w 2854081"/>
              <a:gd name="connsiteY33" fmla="*/ 544849 h 2692920"/>
              <a:gd name="connsiteX34" fmla="*/ 2776952 w 2854081"/>
              <a:gd name="connsiteY34" fmla="*/ 963270 h 2692920"/>
              <a:gd name="connsiteX35" fmla="*/ 2849487 w 2854081"/>
              <a:gd name="connsiteY35" fmla="*/ 1322944 h 2692920"/>
              <a:gd name="connsiteX36" fmla="*/ 2776353 w 2854081"/>
              <a:gd name="connsiteY36" fmla="*/ 1991337 h 2692920"/>
              <a:gd name="connsiteX37" fmla="*/ 2393302 w 2854081"/>
              <a:gd name="connsiteY37" fmla="*/ 2424143 h 2692920"/>
              <a:gd name="connsiteX38" fmla="*/ 2294392 w 2854081"/>
              <a:gd name="connsiteY38" fmla="*/ 2455315 h 2692920"/>
              <a:gd name="connsiteX39" fmla="*/ 2339350 w 2854081"/>
              <a:gd name="connsiteY39" fmla="*/ 2304252 h 2692920"/>
              <a:gd name="connsiteX40" fmla="*/ 2367525 w 2854081"/>
              <a:gd name="connsiteY40" fmla="*/ 1834880 h 2692920"/>
              <a:gd name="connsiteX41" fmla="*/ 2308778 w 2854081"/>
              <a:gd name="connsiteY41" fmla="*/ 1335532 h 2692920"/>
              <a:gd name="connsiteX42" fmla="*/ 2103164 w 2854081"/>
              <a:gd name="connsiteY42" fmla="*/ 791826 h 2692920"/>
              <a:gd name="connsiteX43" fmla="*/ 1962891 w 2854081"/>
              <a:gd name="connsiteY43" fmla="*/ 626375 h 2692920"/>
              <a:gd name="connsiteX44" fmla="*/ 1965889 w 2854081"/>
              <a:gd name="connsiteY44" fmla="*/ 597001 h 2692920"/>
              <a:gd name="connsiteX45" fmla="*/ 2154118 w 2854081"/>
              <a:gd name="connsiteY45" fmla="*/ 527090 h 2692920"/>
              <a:gd name="connsiteX46" fmla="*/ 2252335 w 2854081"/>
              <a:gd name="connsiteY46" fmla="*/ 524589 h 2692920"/>
              <a:gd name="connsiteX47" fmla="*/ 790038 w 2854081"/>
              <a:gd name="connsiteY47" fmla="*/ 465000 h 2692920"/>
              <a:gd name="connsiteX48" fmla="*/ 887018 w 2854081"/>
              <a:gd name="connsiteY48" fmla="*/ 469541 h 2692920"/>
              <a:gd name="connsiteX49" fmla="*/ 1077495 w 2854081"/>
              <a:gd name="connsiteY49" fmla="*/ 511279 h 2692920"/>
              <a:gd name="connsiteX50" fmla="*/ 1082890 w 2854081"/>
              <a:gd name="connsiteY50" fmla="*/ 517275 h 2692920"/>
              <a:gd name="connsiteX51" fmla="*/ 759784 w 2854081"/>
              <a:gd name="connsiteY51" fmla="*/ 662941 h 2692920"/>
              <a:gd name="connsiteX52" fmla="*/ 524198 w 2854081"/>
              <a:gd name="connsiteY52" fmla="*/ 1041798 h 2692920"/>
              <a:gd name="connsiteX53" fmla="*/ 467250 w 2854081"/>
              <a:gd name="connsiteY53" fmla="*/ 1585505 h 2692920"/>
              <a:gd name="connsiteX54" fmla="*/ 503818 w 2854081"/>
              <a:gd name="connsiteY54" fmla="*/ 1979347 h 2692920"/>
              <a:gd name="connsiteX55" fmla="*/ 669266 w 2854081"/>
              <a:gd name="connsiteY55" fmla="*/ 2409156 h 2692920"/>
              <a:gd name="connsiteX56" fmla="*/ 673462 w 2854081"/>
              <a:gd name="connsiteY56" fmla="*/ 2418148 h 2692920"/>
              <a:gd name="connsiteX57" fmla="*/ 594934 w 2854081"/>
              <a:gd name="connsiteY57" fmla="*/ 2408557 h 2692920"/>
              <a:gd name="connsiteX58" fmla="*/ 173517 w 2854081"/>
              <a:gd name="connsiteY58" fmla="*/ 2099238 h 2692920"/>
              <a:gd name="connsiteX59" fmla="*/ 2073 w 2854081"/>
              <a:gd name="connsiteY59" fmla="*/ 1526158 h 2692920"/>
              <a:gd name="connsiteX60" fmla="*/ 132154 w 2854081"/>
              <a:gd name="connsiteY60" fmla="*/ 877546 h 2692920"/>
              <a:gd name="connsiteX61" fmla="*/ 692045 w 2854081"/>
              <a:gd name="connsiteY61" fmla="*/ 472315 h 2692920"/>
              <a:gd name="connsiteX62" fmla="*/ 790038 w 2854081"/>
              <a:gd name="connsiteY62" fmla="*/ 465000 h 2692920"/>
              <a:gd name="connsiteX63" fmla="*/ 1544698 w 2854081"/>
              <a:gd name="connsiteY63" fmla="*/ 18 h 2692920"/>
              <a:gd name="connsiteX64" fmla="*/ 1624202 w 2854081"/>
              <a:gd name="connsiteY64" fmla="*/ 35312 h 2692920"/>
              <a:gd name="connsiteX65" fmla="*/ 1690142 w 2854081"/>
              <a:gd name="connsiteY65" fmla="*/ 103650 h 2692920"/>
              <a:gd name="connsiteX66" fmla="*/ 1712920 w 2854081"/>
              <a:gd name="connsiteY66" fmla="*/ 168391 h 2692920"/>
              <a:gd name="connsiteX67" fmla="*/ 1686545 w 2854081"/>
              <a:gd name="connsiteY67" fmla="*/ 242725 h 2692920"/>
              <a:gd name="connsiteX68" fmla="*/ 1595428 w 2854081"/>
              <a:gd name="connsiteY68" fmla="*/ 349430 h 2692920"/>
              <a:gd name="connsiteX69" fmla="*/ 1522894 w 2854081"/>
              <a:gd name="connsiteY69" fmla="*/ 445342 h 2692920"/>
              <a:gd name="connsiteX70" fmla="*/ 1488123 w 2854081"/>
              <a:gd name="connsiteY70" fmla="*/ 558638 h 2692920"/>
              <a:gd name="connsiteX71" fmla="*/ 1467142 w 2854081"/>
              <a:gd name="connsiteY71" fmla="*/ 593406 h 2692920"/>
              <a:gd name="connsiteX72" fmla="*/ 1391010 w 2854081"/>
              <a:gd name="connsiteY72" fmla="*/ 586813 h 2692920"/>
              <a:gd name="connsiteX73" fmla="*/ 1313681 w 2854081"/>
              <a:gd name="connsiteY73" fmla="*/ 541254 h 2692920"/>
              <a:gd name="connsiteX74" fmla="*/ 1295698 w 2854081"/>
              <a:gd name="connsiteY74" fmla="*/ 517876 h 2692920"/>
              <a:gd name="connsiteX75" fmla="*/ 1301691 w 2854081"/>
              <a:gd name="connsiteY75" fmla="*/ 288282 h 2692920"/>
              <a:gd name="connsiteX76" fmla="*/ 1431175 w 2854081"/>
              <a:gd name="connsiteY76" fmla="*/ 56293 h 2692920"/>
              <a:gd name="connsiteX77" fmla="*/ 1462946 w 2854081"/>
              <a:gd name="connsiteY77" fmla="*/ 31717 h 2692920"/>
              <a:gd name="connsiteX78" fmla="*/ 1544698 w 2854081"/>
              <a:gd name="connsiteY78" fmla="*/ 18 h 2692920"/>
              <a:gd name="connsiteX0" fmla="*/ 1676973 w 2854081"/>
              <a:gd name="connsiteY0" fmla="*/ 561676 h 2692920"/>
              <a:gd name="connsiteX1" fmla="*/ 1754732 w 2854081"/>
              <a:gd name="connsiteY1" fmla="*/ 565080 h 2692920"/>
              <a:gd name="connsiteX2" fmla="*/ 2033028 w 2854081"/>
              <a:gd name="connsiteY2" fmla="*/ 731279 h 2692920"/>
              <a:gd name="connsiteX3" fmla="*/ 2199678 w 2854081"/>
              <a:gd name="connsiteY3" fmla="*/ 1057982 h 2692920"/>
              <a:gd name="connsiteX4" fmla="*/ 2340548 w 2854081"/>
              <a:gd name="connsiteY4" fmla="*/ 1777331 h 2692920"/>
              <a:gd name="connsiteX5" fmla="*/ 2345944 w 2854081"/>
              <a:gd name="connsiteY5" fmla="*/ 1897222 h 2692920"/>
              <a:gd name="connsiteX6" fmla="*/ 2316571 w 2854081"/>
              <a:gd name="connsiteY6" fmla="*/ 2306050 h 2692920"/>
              <a:gd name="connsiteX7" fmla="*/ 1928722 w 2854081"/>
              <a:gd name="connsiteY7" fmla="*/ 2681308 h 2692920"/>
              <a:gd name="connsiteX8" fmla="*/ 1568449 w 2854081"/>
              <a:gd name="connsiteY8" fmla="*/ 2651335 h 2692920"/>
              <a:gd name="connsiteX9" fmla="*/ 1471937 w 2854081"/>
              <a:gd name="connsiteY9" fmla="*/ 2598584 h 2692920"/>
              <a:gd name="connsiteX10" fmla="*/ 1461747 w 2854081"/>
              <a:gd name="connsiteY10" fmla="*/ 2573406 h 2692920"/>
              <a:gd name="connsiteX11" fmla="*/ 1498313 w 2854081"/>
              <a:gd name="connsiteY11" fmla="*/ 2260490 h 2692920"/>
              <a:gd name="connsiteX12" fmla="*/ 1516898 w 2854081"/>
              <a:gd name="connsiteY12" fmla="*/ 1741364 h 2692920"/>
              <a:gd name="connsiteX13" fmla="*/ 1512701 w 2854081"/>
              <a:gd name="connsiteY13" fmla="*/ 1300163 h 2692920"/>
              <a:gd name="connsiteX14" fmla="*/ 1462347 w 2854081"/>
              <a:gd name="connsiteY14" fmla="*/ 719289 h 2692920"/>
              <a:gd name="connsiteX15" fmla="*/ 1444962 w 2854081"/>
              <a:gd name="connsiteY15" fmla="*/ 653949 h 2692920"/>
              <a:gd name="connsiteX16" fmla="*/ 1455752 w 2854081"/>
              <a:gd name="connsiteY16" fmla="*/ 626375 h 2692920"/>
              <a:gd name="connsiteX17" fmla="*/ 1676973 w 2854081"/>
              <a:gd name="connsiteY17" fmla="*/ 561676 h 2692920"/>
              <a:gd name="connsiteX18" fmla="*/ 1174608 w 2854081"/>
              <a:gd name="connsiteY18" fmla="*/ 536459 h 2692920"/>
              <a:gd name="connsiteX19" fmla="*/ 1387416 w 2854081"/>
              <a:gd name="connsiteY19" fmla="*/ 613189 h 2692920"/>
              <a:gd name="connsiteX20" fmla="*/ 1425781 w 2854081"/>
              <a:gd name="connsiteY20" fmla="*/ 673135 h 2692920"/>
              <a:gd name="connsiteX21" fmla="*/ 1465344 w 2854081"/>
              <a:gd name="connsiteY21" fmla="*/ 920109 h 2692920"/>
              <a:gd name="connsiteX22" fmla="*/ 1491720 w 2854081"/>
              <a:gd name="connsiteY22" fmla="*/ 1464417 h 2692920"/>
              <a:gd name="connsiteX23" fmla="*/ 1492319 w 2854081"/>
              <a:gd name="connsiteY23" fmla="*/ 1738968 h 2692920"/>
              <a:gd name="connsiteX24" fmla="*/ 1435971 w 2854081"/>
              <a:gd name="connsiteY24" fmla="*/ 2566214 h 2692920"/>
              <a:gd name="connsiteX25" fmla="*/ 1387416 w 2854081"/>
              <a:gd name="connsiteY25" fmla="*/ 2626759 h 2692920"/>
              <a:gd name="connsiteX26" fmla="*/ 762183 w 2854081"/>
              <a:gd name="connsiteY26" fmla="*/ 2488884 h 2692920"/>
              <a:gd name="connsiteX27" fmla="*/ 543381 w 2854081"/>
              <a:gd name="connsiteY27" fmla="*/ 2052483 h 2692920"/>
              <a:gd name="connsiteX28" fmla="*/ 493628 w 2854081"/>
              <a:gd name="connsiteY28" fmla="*/ 1372699 h 2692920"/>
              <a:gd name="connsiteX29" fmla="*/ 608122 w 2854081"/>
              <a:gd name="connsiteY29" fmla="*/ 891335 h 2692920"/>
              <a:gd name="connsiteX30" fmla="*/ 1174608 w 2854081"/>
              <a:gd name="connsiteY30" fmla="*/ 536459 h 2692920"/>
              <a:gd name="connsiteX31" fmla="*/ 2252335 w 2854081"/>
              <a:gd name="connsiteY31" fmla="*/ 524589 h 2692920"/>
              <a:gd name="connsiteX32" fmla="*/ 2353137 w 2854081"/>
              <a:gd name="connsiteY32" fmla="*/ 544849 h 2692920"/>
              <a:gd name="connsiteX33" fmla="*/ 2776952 w 2854081"/>
              <a:gd name="connsiteY33" fmla="*/ 963270 h 2692920"/>
              <a:gd name="connsiteX34" fmla="*/ 2849487 w 2854081"/>
              <a:gd name="connsiteY34" fmla="*/ 1322944 h 2692920"/>
              <a:gd name="connsiteX35" fmla="*/ 2776353 w 2854081"/>
              <a:gd name="connsiteY35" fmla="*/ 1991337 h 2692920"/>
              <a:gd name="connsiteX36" fmla="*/ 2393302 w 2854081"/>
              <a:gd name="connsiteY36" fmla="*/ 2424143 h 2692920"/>
              <a:gd name="connsiteX37" fmla="*/ 2294392 w 2854081"/>
              <a:gd name="connsiteY37" fmla="*/ 2455315 h 2692920"/>
              <a:gd name="connsiteX38" fmla="*/ 2339350 w 2854081"/>
              <a:gd name="connsiteY38" fmla="*/ 2304252 h 2692920"/>
              <a:gd name="connsiteX39" fmla="*/ 2367525 w 2854081"/>
              <a:gd name="connsiteY39" fmla="*/ 1834880 h 2692920"/>
              <a:gd name="connsiteX40" fmla="*/ 2308778 w 2854081"/>
              <a:gd name="connsiteY40" fmla="*/ 1335532 h 2692920"/>
              <a:gd name="connsiteX41" fmla="*/ 2103164 w 2854081"/>
              <a:gd name="connsiteY41" fmla="*/ 791826 h 2692920"/>
              <a:gd name="connsiteX42" fmla="*/ 1962891 w 2854081"/>
              <a:gd name="connsiteY42" fmla="*/ 626375 h 2692920"/>
              <a:gd name="connsiteX43" fmla="*/ 1965889 w 2854081"/>
              <a:gd name="connsiteY43" fmla="*/ 597001 h 2692920"/>
              <a:gd name="connsiteX44" fmla="*/ 2154118 w 2854081"/>
              <a:gd name="connsiteY44" fmla="*/ 527090 h 2692920"/>
              <a:gd name="connsiteX45" fmla="*/ 2252335 w 2854081"/>
              <a:gd name="connsiteY45" fmla="*/ 524589 h 2692920"/>
              <a:gd name="connsiteX46" fmla="*/ 790038 w 2854081"/>
              <a:gd name="connsiteY46" fmla="*/ 465000 h 2692920"/>
              <a:gd name="connsiteX47" fmla="*/ 887018 w 2854081"/>
              <a:gd name="connsiteY47" fmla="*/ 469541 h 2692920"/>
              <a:gd name="connsiteX48" fmla="*/ 1077495 w 2854081"/>
              <a:gd name="connsiteY48" fmla="*/ 511279 h 2692920"/>
              <a:gd name="connsiteX49" fmla="*/ 1082890 w 2854081"/>
              <a:gd name="connsiteY49" fmla="*/ 517275 h 2692920"/>
              <a:gd name="connsiteX50" fmla="*/ 759784 w 2854081"/>
              <a:gd name="connsiteY50" fmla="*/ 662941 h 2692920"/>
              <a:gd name="connsiteX51" fmla="*/ 524198 w 2854081"/>
              <a:gd name="connsiteY51" fmla="*/ 1041798 h 2692920"/>
              <a:gd name="connsiteX52" fmla="*/ 467250 w 2854081"/>
              <a:gd name="connsiteY52" fmla="*/ 1585505 h 2692920"/>
              <a:gd name="connsiteX53" fmla="*/ 503818 w 2854081"/>
              <a:gd name="connsiteY53" fmla="*/ 1979347 h 2692920"/>
              <a:gd name="connsiteX54" fmla="*/ 669266 w 2854081"/>
              <a:gd name="connsiteY54" fmla="*/ 2409156 h 2692920"/>
              <a:gd name="connsiteX55" fmla="*/ 673462 w 2854081"/>
              <a:gd name="connsiteY55" fmla="*/ 2418148 h 2692920"/>
              <a:gd name="connsiteX56" fmla="*/ 594934 w 2854081"/>
              <a:gd name="connsiteY56" fmla="*/ 2408557 h 2692920"/>
              <a:gd name="connsiteX57" fmla="*/ 173517 w 2854081"/>
              <a:gd name="connsiteY57" fmla="*/ 2099238 h 2692920"/>
              <a:gd name="connsiteX58" fmla="*/ 2073 w 2854081"/>
              <a:gd name="connsiteY58" fmla="*/ 1526158 h 2692920"/>
              <a:gd name="connsiteX59" fmla="*/ 132154 w 2854081"/>
              <a:gd name="connsiteY59" fmla="*/ 877546 h 2692920"/>
              <a:gd name="connsiteX60" fmla="*/ 692045 w 2854081"/>
              <a:gd name="connsiteY60" fmla="*/ 472315 h 2692920"/>
              <a:gd name="connsiteX61" fmla="*/ 790038 w 2854081"/>
              <a:gd name="connsiteY61" fmla="*/ 465000 h 2692920"/>
              <a:gd name="connsiteX62" fmla="*/ 1544698 w 2854081"/>
              <a:gd name="connsiteY62" fmla="*/ 18 h 2692920"/>
              <a:gd name="connsiteX63" fmla="*/ 1624202 w 2854081"/>
              <a:gd name="connsiteY63" fmla="*/ 35312 h 2692920"/>
              <a:gd name="connsiteX64" fmla="*/ 1690142 w 2854081"/>
              <a:gd name="connsiteY64" fmla="*/ 103650 h 2692920"/>
              <a:gd name="connsiteX65" fmla="*/ 1712920 w 2854081"/>
              <a:gd name="connsiteY65" fmla="*/ 168391 h 2692920"/>
              <a:gd name="connsiteX66" fmla="*/ 1686545 w 2854081"/>
              <a:gd name="connsiteY66" fmla="*/ 242725 h 2692920"/>
              <a:gd name="connsiteX67" fmla="*/ 1595428 w 2854081"/>
              <a:gd name="connsiteY67" fmla="*/ 349430 h 2692920"/>
              <a:gd name="connsiteX68" fmla="*/ 1522894 w 2854081"/>
              <a:gd name="connsiteY68" fmla="*/ 445342 h 2692920"/>
              <a:gd name="connsiteX69" fmla="*/ 1488123 w 2854081"/>
              <a:gd name="connsiteY69" fmla="*/ 558638 h 2692920"/>
              <a:gd name="connsiteX70" fmla="*/ 1467142 w 2854081"/>
              <a:gd name="connsiteY70" fmla="*/ 593406 h 2692920"/>
              <a:gd name="connsiteX71" fmla="*/ 1391010 w 2854081"/>
              <a:gd name="connsiteY71" fmla="*/ 586813 h 2692920"/>
              <a:gd name="connsiteX72" fmla="*/ 1313681 w 2854081"/>
              <a:gd name="connsiteY72" fmla="*/ 541254 h 2692920"/>
              <a:gd name="connsiteX73" fmla="*/ 1295698 w 2854081"/>
              <a:gd name="connsiteY73" fmla="*/ 517876 h 2692920"/>
              <a:gd name="connsiteX74" fmla="*/ 1301691 w 2854081"/>
              <a:gd name="connsiteY74" fmla="*/ 288282 h 2692920"/>
              <a:gd name="connsiteX75" fmla="*/ 1431175 w 2854081"/>
              <a:gd name="connsiteY75" fmla="*/ 56293 h 2692920"/>
              <a:gd name="connsiteX76" fmla="*/ 1462946 w 2854081"/>
              <a:gd name="connsiteY76" fmla="*/ 31717 h 2692920"/>
              <a:gd name="connsiteX77" fmla="*/ 1544698 w 2854081"/>
              <a:gd name="connsiteY77" fmla="*/ 18 h 2692920"/>
              <a:gd name="connsiteX0" fmla="*/ 1676973 w 2854081"/>
              <a:gd name="connsiteY0" fmla="*/ 561676 h 2692920"/>
              <a:gd name="connsiteX1" fmla="*/ 1754732 w 2854081"/>
              <a:gd name="connsiteY1" fmla="*/ 565080 h 2692920"/>
              <a:gd name="connsiteX2" fmla="*/ 2033028 w 2854081"/>
              <a:gd name="connsiteY2" fmla="*/ 731279 h 2692920"/>
              <a:gd name="connsiteX3" fmla="*/ 2199678 w 2854081"/>
              <a:gd name="connsiteY3" fmla="*/ 1057982 h 2692920"/>
              <a:gd name="connsiteX4" fmla="*/ 2340548 w 2854081"/>
              <a:gd name="connsiteY4" fmla="*/ 1777331 h 2692920"/>
              <a:gd name="connsiteX5" fmla="*/ 2345944 w 2854081"/>
              <a:gd name="connsiteY5" fmla="*/ 1897222 h 2692920"/>
              <a:gd name="connsiteX6" fmla="*/ 2316571 w 2854081"/>
              <a:gd name="connsiteY6" fmla="*/ 2306050 h 2692920"/>
              <a:gd name="connsiteX7" fmla="*/ 1928722 w 2854081"/>
              <a:gd name="connsiteY7" fmla="*/ 2681308 h 2692920"/>
              <a:gd name="connsiteX8" fmla="*/ 1568449 w 2854081"/>
              <a:gd name="connsiteY8" fmla="*/ 2651335 h 2692920"/>
              <a:gd name="connsiteX9" fmla="*/ 1471937 w 2854081"/>
              <a:gd name="connsiteY9" fmla="*/ 2598584 h 2692920"/>
              <a:gd name="connsiteX10" fmla="*/ 1461747 w 2854081"/>
              <a:gd name="connsiteY10" fmla="*/ 2573406 h 2692920"/>
              <a:gd name="connsiteX11" fmla="*/ 1516898 w 2854081"/>
              <a:gd name="connsiteY11" fmla="*/ 1741364 h 2692920"/>
              <a:gd name="connsiteX12" fmla="*/ 1512701 w 2854081"/>
              <a:gd name="connsiteY12" fmla="*/ 1300163 h 2692920"/>
              <a:gd name="connsiteX13" fmla="*/ 1462347 w 2854081"/>
              <a:gd name="connsiteY13" fmla="*/ 719289 h 2692920"/>
              <a:gd name="connsiteX14" fmla="*/ 1444962 w 2854081"/>
              <a:gd name="connsiteY14" fmla="*/ 653949 h 2692920"/>
              <a:gd name="connsiteX15" fmla="*/ 1455752 w 2854081"/>
              <a:gd name="connsiteY15" fmla="*/ 626375 h 2692920"/>
              <a:gd name="connsiteX16" fmla="*/ 1676973 w 2854081"/>
              <a:gd name="connsiteY16" fmla="*/ 561676 h 2692920"/>
              <a:gd name="connsiteX17" fmla="*/ 1174608 w 2854081"/>
              <a:gd name="connsiteY17" fmla="*/ 536459 h 2692920"/>
              <a:gd name="connsiteX18" fmla="*/ 1387416 w 2854081"/>
              <a:gd name="connsiteY18" fmla="*/ 613189 h 2692920"/>
              <a:gd name="connsiteX19" fmla="*/ 1425781 w 2854081"/>
              <a:gd name="connsiteY19" fmla="*/ 673135 h 2692920"/>
              <a:gd name="connsiteX20" fmla="*/ 1465344 w 2854081"/>
              <a:gd name="connsiteY20" fmla="*/ 920109 h 2692920"/>
              <a:gd name="connsiteX21" fmla="*/ 1491720 w 2854081"/>
              <a:gd name="connsiteY21" fmla="*/ 1464417 h 2692920"/>
              <a:gd name="connsiteX22" fmla="*/ 1492319 w 2854081"/>
              <a:gd name="connsiteY22" fmla="*/ 1738968 h 2692920"/>
              <a:gd name="connsiteX23" fmla="*/ 1435971 w 2854081"/>
              <a:gd name="connsiteY23" fmla="*/ 2566214 h 2692920"/>
              <a:gd name="connsiteX24" fmla="*/ 1387416 w 2854081"/>
              <a:gd name="connsiteY24" fmla="*/ 2626759 h 2692920"/>
              <a:gd name="connsiteX25" fmla="*/ 762183 w 2854081"/>
              <a:gd name="connsiteY25" fmla="*/ 2488884 h 2692920"/>
              <a:gd name="connsiteX26" fmla="*/ 543381 w 2854081"/>
              <a:gd name="connsiteY26" fmla="*/ 2052483 h 2692920"/>
              <a:gd name="connsiteX27" fmla="*/ 493628 w 2854081"/>
              <a:gd name="connsiteY27" fmla="*/ 1372699 h 2692920"/>
              <a:gd name="connsiteX28" fmla="*/ 608122 w 2854081"/>
              <a:gd name="connsiteY28" fmla="*/ 891335 h 2692920"/>
              <a:gd name="connsiteX29" fmla="*/ 1174608 w 2854081"/>
              <a:gd name="connsiteY29" fmla="*/ 536459 h 2692920"/>
              <a:gd name="connsiteX30" fmla="*/ 2252335 w 2854081"/>
              <a:gd name="connsiteY30" fmla="*/ 524589 h 2692920"/>
              <a:gd name="connsiteX31" fmla="*/ 2353137 w 2854081"/>
              <a:gd name="connsiteY31" fmla="*/ 544849 h 2692920"/>
              <a:gd name="connsiteX32" fmla="*/ 2776952 w 2854081"/>
              <a:gd name="connsiteY32" fmla="*/ 963270 h 2692920"/>
              <a:gd name="connsiteX33" fmla="*/ 2849487 w 2854081"/>
              <a:gd name="connsiteY33" fmla="*/ 1322944 h 2692920"/>
              <a:gd name="connsiteX34" fmla="*/ 2776353 w 2854081"/>
              <a:gd name="connsiteY34" fmla="*/ 1991337 h 2692920"/>
              <a:gd name="connsiteX35" fmla="*/ 2393302 w 2854081"/>
              <a:gd name="connsiteY35" fmla="*/ 2424143 h 2692920"/>
              <a:gd name="connsiteX36" fmla="*/ 2294392 w 2854081"/>
              <a:gd name="connsiteY36" fmla="*/ 2455315 h 2692920"/>
              <a:gd name="connsiteX37" fmla="*/ 2339350 w 2854081"/>
              <a:gd name="connsiteY37" fmla="*/ 2304252 h 2692920"/>
              <a:gd name="connsiteX38" fmla="*/ 2367525 w 2854081"/>
              <a:gd name="connsiteY38" fmla="*/ 1834880 h 2692920"/>
              <a:gd name="connsiteX39" fmla="*/ 2308778 w 2854081"/>
              <a:gd name="connsiteY39" fmla="*/ 1335532 h 2692920"/>
              <a:gd name="connsiteX40" fmla="*/ 2103164 w 2854081"/>
              <a:gd name="connsiteY40" fmla="*/ 791826 h 2692920"/>
              <a:gd name="connsiteX41" fmla="*/ 1962891 w 2854081"/>
              <a:gd name="connsiteY41" fmla="*/ 626375 h 2692920"/>
              <a:gd name="connsiteX42" fmla="*/ 1965889 w 2854081"/>
              <a:gd name="connsiteY42" fmla="*/ 597001 h 2692920"/>
              <a:gd name="connsiteX43" fmla="*/ 2154118 w 2854081"/>
              <a:gd name="connsiteY43" fmla="*/ 527090 h 2692920"/>
              <a:gd name="connsiteX44" fmla="*/ 2252335 w 2854081"/>
              <a:gd name="connsiteY44" fmla="*/ 524589 h 2692920"/>
              <a:gd name="connsiteX45" fmla="*/ 790038 w 2854081"/>
              <a:gd name="connsiteY45" fmla="*/ 465000 h 2692920"/>
              <a:gd name="connsiteX46" fmla="*/ 887018 w 2854081"/>
              <a:gd name="connsiteY46" fmla="*/ 469541 h 2692920"/>
              <a:gd name="connsiteX47" fmla="*/ 1077495 w 2854081"/>
              <a:gd name="connsiteY47" fmla="*/ 511279 h 2692920"/>
              <a:gd name="connsiteX48" fmla="*/ 1082890 w 2854081"/>
              <a:gd name="connsiteY48" fmla="*/ 517275 h 2692920"/>
              <a:gd name="connsiteX49" fmla="*/ 759784 w 2854081"/>
              <a:gd name="connsiteY49" fmla="*/ 662941 h 2692920"/>
              <a:gd name="connsiteX50" fmla="*/ 524198 w 2854081"/>
              <a:gd name="connsiteY50" fmla="*/ 1041798 h 2692920"/>
              <a:gd name="connsiteX51" fmla="*/ 467250 w 2854081"/>
              <a:gd name="connsiteY51" fmla="*/ 1585505 h 2692920"/>
              <a:gd name="connsiteX52" fmla="*/ 503818 w 2854081"/>
              <a:gd name="connsiteY52" fmla="*/ 1979347 h 2692920"/>
              <a:gd name="connsiteX53" fmla="*/ 669266 w 2854081"/>
              <a:gd name="connsiteY53" fmla="*/ 2409156 h 2692920"/>
              <a:gd name="connsiteX54" fmla="*/ 673462 w 2854081"/>
              <a:gd name="connsiteY54" fmla="*/ 2418148 h 2692920"/>
              <a:gd name="connsiteX55" fmla="*/ 594934 w 2854081"/>
              <a:gd name="connsiteY55" fmla="*/ 2408557 h 2692920"/>
              <a:gd name="connsiteX56" fmla="*/ 173517 w 2854081"/>
              <a:gd name="connsiteY56" fmla="*/ 2099238 h 2692920"/>
              <a:gd name="connsiteX57" fmla="*/ 2073 w 2854081"/>
              <a:gd name="connsiteY57" fmla="*/ 1526158 h 2692920"/>
              <a:gd name="connsiteX58" fmla="*/ 132154 w 2854081"/>
              <a:gd name="connsiteY58" fmla="*/ 877546 h 2692920"/>
              <a:gd name="connsiteX59" fmla="*/ 692045 w 2854081"/>
              <a:gd name="connsiteY59" fmla="*/ 472315 h 2692920"/>
              <a:gd name="connsiteX60" fmla="*/ 790038 w 2854081"/>
              <a:gd name="connsiteY60" fmla="*/ 465000 h 2692920"/>
              <a:gd name="connsiteX61" fmla="*/ 1544698 w 2854081"/>
              <a:gd name="connsiteY61" fmla="*/ 18 h 2692920"/>
              <a:gd name="connsiteX62" fmla="*/ 1624202 w 2854081"/>
              <a:gd name="connsiteY62" fmla="*/ 35312 h 2692920"/>
              <a:gd name="connsiteX63" fmla="*/ 1690142 w 2854081"/>
              <a:gd name="connsiteY63" fmla="*/ 103650 h 2692920"/>
              <a:gd name="connsiteX64" fmla="*/ 1712920 w 2854081"/>
              <a:gd name="connsiteY64" fmla="*/ 168391 h 2692920"/>
              <a:gd name="connsiteX65" fmla="*/ 1686545 w 2854081"/>
              <a:gd name="connsiteY65" fmla="*/ 242725 h 2692920"/>
              <a:gd name="connsiteX66" fmla="*/ 1595428 w 2854081"/>
              <a:gd name="connsiteY66" fmla="*/ 349430 h 2692920"/>
              <a:gd name="connsiteX67" fmla="*/ 1522894 w 2854081"/>
              <a:gd name="connsiteY67" fmla="*/ 445342 h 2692920"/>
              <a:gd name="connsiteX68" fmla="*/ 1488123 w 2854081"/>
              <a:gd name="connsiteY68" fmla="*/ 558638 h 2692920"/>
              <a:gd name="connsiteX69" fmla="*/ 1467142 w 2854081"/>
              <a:gd name="connsiteY69" fmla="*/ 593406 h 2692920"/>
              <a:gd name="connsiteX70" fmla="*/ 1391010 w 2854081"/>
              <a:gd name="connsiteY70" fmla="*/ 586813 h 2692920"/>
              <a:gd name="connsiteX71" fmla="*/ 1313681 w 2854081"/>
              <a:gd name="connsiteY71" fmla="*/ 541254 h 2692920"/>
              <a:gd name="connsiteX72" fmla="*/ 1295698 w 2854081"/>
              <a:gd name="connsiteY72" fmla="*/ 517876 h 2692920"/>
              <a:gd name="connsiteX73" fmla="*/ 1301691 w 2854081"/>
              <a:gd name="connsiteY73" fmla="*/ 288282 h 2692920"/>
              <a:gd name="connsiteX74" fmla="*/ 1431175 w 2854081"/>
              <a:gd name="connsiteY74" fmla="*/ 56293 h 2692920"/>
              <a:gd name="connsiteX75" fmla="*/ 1462946 w 2854081"/>
              <a:gd name="connsiteY75" fmla="*/ 31717 h 2692920"/>
              <a:gd name="connsiteX76" fmla="*/ 1544698 w 2854081"/>
              <a:gd name="connsiteY76" fmla="*/ 18 h 2692920"/>
              <a:gd name="connsiteX0" fmla="*/ 1676973 w 2854081"/>
              <a:gd name="connsiteY0" fmla="*/ 561676 h 2692920"/>
              <a:gd name="connsiteX1" fmla="*/ 1754732 w 2854081"/>
              <a:gd name="connsiteY1" fmla="*/ 565080 h 2692920"/>
              <a:gd name="connsiteX2" fmla="*/ 2033028 w 2854081"/>
              <a:gd name="connsiteY2" fmla="*/ 731279 h 2692920"/>
              <a:gd name="connsiteX3" fmla="*/ 2199678 w 2854081"/>
              <a:gd name="connsiteY3" fmla="*/ 1057982 h 2692920"/>
              <a:gd name="connsiteX4" fmla="*/ 2340548 w 2854081"/>
              <a:gd name="connsiteY4" fmla="*/ 1777331 h 2692920"/>
              <a:gd name="connsiteX5" fmla="*/ 2345944 w 2854081"/>
              <a:gd name="connsiteY5" fmla="*/ 1897222 h 2692920"/>
              <a:gd name="connsiteX6" fmla="*/ 2316571 w 2854081"/>
              <a:gd name="connsiteY6" fmla="*/ 2306050 h 2692920"/>
              <a:gd name="connsiteX7" fmla="*/ 1928722 w 2854081"/>
              <a:gd name="connsiteY7" fmla="*/ 2681308 h 2692920"/>
              <a:gd name="connsiteX8" fmla="*/ 1568449 w 2854081"/>
              <a:gd name="connsiteY8" fmla="*/ 2651335 h 2692920"/>
              <a:gd name="connsiteX9" fmla="*/ 1471937 w 2854081"/>
              <a:gd name="connsiteY9" fmla="*/ 2598584 h 2692920"/>
              <a:gd name="connsiteX10" fmla="*/ 1461747 w 2854081"/>
              <a:gd name="connsiteY10" fmla="*/ 2573406 h 2692920"/>
              <a:gd name="connsiteX11" fmla="*/ 1516898 w 2854081"/>
              <a:gd name="connsiteY11" fmla="*/ 1741364 h 2692920"/>
              <a:gd name="connsiteX12" fmla="*/ 1512701 w 2854081"/>
              <a:gd name="connsiteY12" fmla="*/ 1300163 h 2692920"/>
              <a:gd name="connsiteX13" fmla="*/ 1462347 w 2854081"/>
              <a:gd name="connsiteY13" fmla="*/ 719289 h 2692920"/>
              <a:gd name="connsiteX14" fmla="*/ 1444962 w 2854081"/>
              <a:gd name="connsiteY14" fmla="*/ 653949 h 2692920"/>
              <a:gd name="connsiteX15" fmla="*/ 1455752 w 2854081"/>
              <a:gd name="connsiteY15" fmla="*/ 626375 h 2692920"/>
              <a:gd name="connsiteX16" fmla="*/ 1676973 w 2854081"/>
              <a:gd name="connsiteY16" fmla="*/ 561676 h 2692920"/>
              <a:gd name="connsiteX17" fmla="*/ 1174608 w 2854081"/>
              <a:gd name="connsiteY17" fmla="*/ 536459 h 2692920"/>
              <a:gd name="connsiteX18" fmla="*/ 1387416 w 2854081"/>
              <a:gd name="connsiteY18" fmla="*/ 613189 h 2692920"/>
              <a:gd name="connsiteX19" fmla="*/ 1425781 w 2854081"/>
              <a:gd name="connsiteY19" fmla="*/ 673135 h 2692920"/>
              <a:gd name="connsiteX20" fmla="*/ 1465344 w 2854081"/>
              <a:gd name="connsiteY20" fmla="*/ 920109 h 2692920"/>
              <a:gd name="connsiteX21" fmla="*/ 1491720 w 2854081"/>
              <a:gd name="connsiteY21" fmla="*/ 1464417 h 2692920"/>
              <a:gd name="connsiteX22" fmla="*/ 1492319 w 2854081"/>
              <a:gd name="connsiteY22" fmla="*/ 1738968 h 2692920"/>
              <a:gd name="connsiteX23" fmla="*/ 1435971 w 2854081"/>
              <a:gd name="connsiteY23" fmla="*/ 2566214 h 2692920"/>
              <a:gd name="connsiteX24" fmla="*/ 1387416 w 2854081"/>
              <a:gd name="connsiteY24" fmla="*/ 2626759 h 2692920"/>
              <a:gd name="connsiteX25" fmla="*/ 762183 w 2854081"/>
              <a:gd name="connsiteY25" fmla="*/ 2488884 h 2692920"/>
              <a:gd name="connsiteX26" fmla="*/ 543381 w 2854081"/>
              <a:gd name="connsiteY26" fmla="*/ 2052483 h 2692920"/>
              <a:gd name="connsiteX27" fmla="*/ 493628 w 2854081"/>
              <a:gd name="connsiteY27" fmla="*/ 1372699 h 2692920"/>
              <a:gd name="connsiteX28" fmla="*/ 608122 w 2854081"/>
              <a:gd name="connsiteY28" fmla="*/ 891335 h 2692920"/>
              <a:gd name="connsiteX29" fmla="*/ 1174608 w 2854081"/>
              <a:gd name="connsiteY29" fmla="*/ 536459 h 2692920"/>
              <a:gd name="connsiteX30" fmla="*/ 2252335 w 2854081"/>
              <a:gd name="connsiteY30" fmla="*/ 524589 h 2692920"/>
              <a:gd name="connsiteX31" fmla="*/ 2353137 w 2854081"/>
              <a:gd name="connsiteY31" fmla="*/ 544849 h 2692920"/>
              <a:gd name="connsiteX32" fmla="*/ 2776952 w 2854081"/>
              <a:gd name="connsiteY32" fmla="*/ 963270 h 2692920"/>
              <a:gd name="connsiteX33" fmla="*/ 2849487 w 2854081"/>
              <a:gd name="connsiteY33" fmla="*/ 1322944 h 2692920"/>
              <a:gd name="connsiteX34" fmla="*/ 2776353 w 2854081"/>
              <a:gd name="connsiteY34" fmla="*/ 1991337 h 2692920"/>
              <a:gd name="connsiteX35" fmla="*/ 2393302 w 2854081"/>
              <a:gd name="connsiteY35" fmla="*/ 2424143 h 2692920"/>
              <a:gd name="connsiteX36" fmla="*/ 2294392 w 2854081"/>
              <a:gd name="connsiteY36" fmla="*/ 2455315 h 2692920"/>
              <a:gd name="connsiteX37" fmla="*/ 2339350 w 2854081"/>
              <a:gd name="connsiteY37" fmla="*/ 2304252 h 2692920"/>
              <a:gd name="connsiteX38" fmla="*/ 2367525 w 2854081"/>
              <a:gd name="connsiteY38" fmla="*/ 1834880 h 2692920"/>
              <a:gd name="connsiteX39" fmla="*/ 2308778 w 2854081"/>
              <a:gd name="connsiteY39" fmla="*/ 1335532 h 2692920"/>
              <a:gd name="connsiteX40" fmla="*/ 2103164 w 2854081"/>
              <a:gd name="connsiteY40" fmla="*/ 791826 h 2692920"/>
              <a:gd name="connsiteX41" fmla="*/ 1962891 w 2854081"/>
              <a:gd name="connsiteY41" fmla="*/ 626375 h 2692920"/>
              <a:gd name="connsiteX42" fmla="*/ 1965889 w 2854081"/>
              <a:gd name="connsiteY42" fmla="*/ 597001 h 2692920"/>
              <a:gd name="connsiteX43" fmla="*/ 2154118 w 2854081"/>
              <a:gd name="connsiteY43" fmla="*/ 527090 h 2692920"/>
              <a:gd name="connsiteX44" fmla="*/ 2252335 w 2854081"/>
              <a:gd name="connsiteY44" fmla="*/ 524589 h 2692920"/>
              <a:gd name="connsiteX45" fmla="*/ 790038 w 2854081"/>
              <a:gd name="connsiteY45" fmla="*/ 465000 h 2692920"/>
              <a:gd name="connsiteX46" fmla="*/ 887018 w 2854081"/>
              <a:gd name="connsiteY46" fmla="*/ 469541 h 2692920"/>
              <a:gd name="connsiteX47" fmla="*/ 1077495 w 2854081"/>
              <a:gd name="connsiteY47" fmla="*/ 511279 h 2692920"/>
              <a:gd name="connsiteX48" fmla="*/ 1082890 w 2854081"/>
              <a:gd name="connsiteY48" fmla="*/ 517275 h 2692920"/>
              <a:gd name="connsiteX49" fmla="*/ 759784 w 2854081"/>
              <a:gd name="connsiteY49" fmla="*/ 662941 h 2692920"/>
              <a:gd name="connsiteX50" fmla="*/ 524198 w 2854081"/>
              <a:gd name="connsiteY50" fmla="*/ 1041798 h 2692920"/>
              <a:gd name="connsiteX51" fmla="*/ 467250 w 2854081"/>
              <a:gd name="connsiteY51" fmla="*/ 1585505 h 2692920"/>
              <a:gd name="connsiteX52" fmla="*/ 503818 w 2854081"/>
              <a:gd name="connsiteY52" fmla="*/ 1979347 h 2692920"/>
              <a:gd name="connsiteX53" fmla="*/ 669266 w 2854081"/>
              <a:gd name="connsiteY53" fmla="*/ 2409156 h 2692920"/>
              <a:gd name="connsiteX54" fmla="*/ 673462 w 2854081"/>
              <a:gd name="connsiteY54" fmla="*/ 2418148 h 2692920"/>
              <a:gd name="connsiteX55" fmla="*/ 594934 w 2854081"/>
              <a:gd name="connsiteY55" fmla="*/ 2408557 h 2692920"/>
              <a:gd name="connsiteX56" fmla="*/ 173517 w 2854081"/>
              <a:gd name="connsiteY56" fmla="*/ 2099238 h 2692920"/>
              <a:gd name="connsiteX57" fmla="*/ 2073 w 2854081"/>
              <a:gd name="connsiteY57" fmla="*/ 1526158 h 2692920"/>
              <a:gd name="connsiteX58" fmla="*/ 132154 w 2854081"/>
              <a:gd name="connsiteY58" fmla="*/ 877546 h 2692920"/>
              <a:gd name="connsiteX59" fmla="*/ 692045 w 2854081"/>
              <a:gd name="connsiteY59" fmla="*/ 472315 h 2692920"/>
              <a:gd name="connsiteX60" fmla="*/ 790038 w 2854081"/>
              <a:gd name="connsiteY60" fmla="*/ 465000 h 2692920"/>
              <a:gd name="connsiteX61" fmla="*/ 1544698 w 2854081"/>
              <a:gd name="connsiteY61" fmla="*/ 18 h 2692920"/>
              <a:gd name="connsiteX62" fmla="*/ 1624202 w 2854081"/>
              <a:gd name="connsiteY62" fmla="*/ 35312 h 2692920"/>
              <a:gd name="connsiteX63" fmla="*/ 1690142 w 2854081"/>
              <a:gd name="connsiteY63" fmla="*/ 103650 h 2692920"/>
              <a:gd name="connsiteX64" fmla="*/ 1712920 w 2854081"/>
              <a:gd name="connsiteY64" fmla="*/ 168391 h 2692920"/>
              <a:gd name="connsiteX65" fmla="*/ 1686545 w 2854081"/>
              <a:gd name="connsiteY65" fmla="*/ 242725 h 2692920"/>
              <a:gd name="connsiteX66" fmla="*/ 1595428 w 2854081"/>
              <a:gd name="connsiteY66" fmla="*/ 349430 h 2692920"/>
              <a:gd name="connsiteX67" fmla="*/ 1522894 w 2854081"/>
              <a:gd name="connsiteY67" fmla="*/ 445342 h 2692920"/>
              <a:gd name="connsiteX68" fmla="*/ 1488123 w 2854081"/>
              <a:gd name="connsiteY68" fmla="*/ 558638 h 2692920"/>
              <a:gd name="connsiteX69" fmla="*/ 1467142 w 2854081"/>
              <a:gd name="connsiteY69" fmla="*/ 593406 h 2692920"/>
              <a:gd name="connsiteX70" fmla="*/ 1391010 w 2854081"/>
              <a:gd name="connsiteY70" fmla="*/ 586813 h 2692920"/>
              <a:gd name="connsiteX71" fmla="*/ 1313681 w 2854081"/>
              <a:gd name="connsiteY71" fmla="*/ 541254 h 2692920"/>
              <a:gd name="connsiteX72" fmla="*/ 1295698 w 2854081"/>
              <a:gd name="connsiteY72" fmla="*/ 517876 h 2692920"/>
              <a:gd name="connsiteX73" fmla="*/ 1301691 w 2854081"/>
              <a:gd name="connsiteY73" fmla="*/ 288282 h 2692920"/>
              <a:gd name="connsiteX74" fmla="*/ 1431175 w 2854081"/>
              <a:gd name="connsiteY74" fmla="*/ 56293 h 2692920"/>
              <a:gd name="connsiteX75" fmla="*/ 1462946 w 2854081"/>
              <a:gd name="connsiteY75" fmla="*/ 31717 h 2692920"/>
              <a:gd name="connsiteX76" fmla="*/ 1544698 w 2854081"/>
              <a:gd name="connsiteY76" fmla="*/ 18 h 2692920"/>
              <a:gd name="connsiteX0" fmla="*/ 1676973 w 2854081"/>
              <a:gd name="connsiteY0" fmla="*/ 561676 h 2692920"/>
              <a:gd name="connsiteX1" fmla="*/ 1754732 w 2854081"/>
              <a:gd name="connsiteY1" fmla="*/ 565080 h 2692920"/>
              <a:gd name="connsiteX2" fmla="*/ 2033028 w 2854081"/>
              <a:gd name="connsiteY2" fmla="*/ 731279 h 2692920"/>
              <a:gd name="connsiteX3" fmla="*/ 2199678 w 2854081"/>
              <a:gd name="connsiteY3" fmla="*/ 1057982 h 2692920"/>
              <a:gd name="connsiteX4" fmla="*/ 2340548 w 2854081"/>
              <a:gd name="connsiteY4" fmla="*/ 1777331 h 2692920"/>
              <a:gd name="connsiteX5" fmla="*/ 2345944 w 2854081"/>
              <a:gd name="connsiteY5" fmla="*/ 1897222 h 2692920"/>
              <a:gd name="connsiteX6" fmla="*/ 2316571 w 2854081"/>
              <a:gd name="connsiteY6" fmla="*/ 2306050 h 2692920"/>
              <a:gd name="connsiteX7" fmla="*/ 1928722 w 2854081"/>
              <a:gd name="connsiteY7" fmla="*/ 2681308 h 2692920"/>
              <a:gd name="connsiteX8" fmla="*/ 1568449 w 2854081"/>
              <a:gd name="connsiteY8" fmla="*/ 2651335 h 2692920"/>
              <a:gd name="connsiteX9" fmla="*/ 1471937 w 2854081"/>
              <a:gd name="connsiteY9" fmla="*/ 2598584 h 2692920"/>
              <a:gd name="connsiteX10" fmla="*/ 1461747 w 2854081"/>
              <a:gd name="connsiteY10" fmla="*/ 2573406 h 2692920"/>
              <a:gd name="connsiteX11" fmla="*/ 1516898 w 2854081"/>
              <a:gd name="connsiteY11" fmla="*/ 1741364 h 2692920"/>
              <a:gd name="connsiteX12" fmla="*/ 1512701 w 2854081"/>
              <a:gd name="connsiteY12" fmla="*/ 1300163 h 2692920"/>
              <a:gd name="connsiteX13" fmla="*/ 1462347 w 2854081"/>
              <a:gd name="connsiteY13" fmla="*/ 719289 h 2692920"/>
              <a:gd name="connsiteX14" fmla="*/ 1444962 w 2854081"/>
              <a:gd name="connsiteY14" fmla="*/ 653949 h 2692920"/>
              <a:gd name="connsiteX15" fmla="*/ 1455752 w 2854081"/>
              <a:gd name="connsiteY15" fmla="*/ 626375 h 2692920"/>
              <a:gd name="connsiteX16" fmla="*/ 1676973 w 2854081"/>
              <a:gd name="connsiteY16" fmla="*/ 561676 h 2692920"/>
              <a:gd name="connsiteX17" fmla="*/ 1174608 w 2854081"/>
              <a:gd name="connsiteY17" fmla="*/ 536459 h 2692920"/>
              <a:gd name="connsiteX18" fmla="*/ 1387416 w 2854081"/>
              <a:gd name="connsiteY18" fmla="*/ 613189 h 2692920"/>
              <a:gd name="connsiteX19" fmla="*/ 1425781 w 2854081"/>
              <a:gd name="connsiteY19" fmla="*/ 673135 h 2692920"/>
              <a:gd name="connsiteX20" fmla="*/ 1465344 w 2854081"/>
              <a:gd name="connsiteY20" fmla="*/ 920109 h 2692920"/>
              <a:gd name="connsiteX21" fmla="*/ 1491720 w 2854081"/>
              <a:gd name="connsiteY21" fmla="*/ 1464417 h 2692920"/>
              <a:gd name="connsiteX22" fmla="*/ 1492319 w 2854081"/>
              <a:gd name="connsiteY22" fmla="*/ 1738968 h 2692920"/>
              <a:gd name="connsiteX23" fmla="*/ 1435971 w 2854081"/>
              <a:gd name="connsiteY23" fmla="*/ 2566214 h 2692920"/>
              <a:gd name="connsiteX24" fmla="*/ 1387416 w 2854081"/>
              <a:gd name="connsiteY24" fmla="*/ 2626759 h 2692920"/>
              <a:gd name="connsiteX25" fmla="*/ 762183 w 2854081"/>
              <a:gd name="connsiteY25" fmla="*/ 2488884 h 2692920"/>
              <a:gd name="connsiteX26" fmla="*/ 543381 w 2854081"/>
              <a:gd name="connsiteY26" fmla="*/ 2052483 h 2692920"/>
              <a:gd name="connsiteX27" fmla="*/ 493628 w 2854081"/>
              <a:gd name="connsiteY27" fmla="*/ 1372699 h 2692920"/>
              <a:gd name="connsiteX28" fmla="*/ 608122 w 2854081"/>
              <a:gd name="connsiteY28" fmla="*/ 891335 h 2692920"/>
              <a:gd name="connsiteX29" fmla="*/ 1174608 w 2854081"/>
              <a:gd name="connsiteY29" fmla="*/ 536459 h 2692920"/>
              <a:gd name="connsiteX30" fmla="*/ 2252335 w 2854081"/>
              <a:gd name="connsiteY30" fmla="*/ 524589 h 2692920"/>
              <a:gd name="connsiteX31" fmla="*/ 2353137 w 2854081"/>
              <a:gd name="connsiteY31" fmla="*/ 544849 h 2692920"/>
              <a:gd name="connsiteX32" fmla="*/ 2776952 w 2854081"/>
              <a:gd name="connsiteY32" fmla="*/ 963270 h 2692920"/>
              <a:gd name="connsiteX33" fmla="*/ 2849487 w 2854081"/>
              <a:gd name="connsiteY33" fmla="*/ 1322944 h 2692920"/>
              <a:gd name="connsiteX34" fmla="*/ 2776353 w 2854081"/>
              <a:gd name="connsiteY34" fmla="*/ 1991337 h 2692920"/>
              <a:gd name="connsiteX35" fmla="*/ 2393302 w 2854081"/>
              <a:gd name="connsiteY35" fmla="*/ 2424143 h 2692920"/>
              <a:gd name="connsiteX36" fmla="*/ 2294392 w 2854081"/>
              <a:gd name="connsiteY36" fmla="*/ 2455315 h 2692920"/>
              <a:gd name="connsiteX37" fmla="*/ 2339350 w 2854081"/>
              <a:gd name="connsiteY37" fmla="*/ 2304252 h 2692920"/>
              <a:gd name="connsiteX38" fmla="*/ 2367525 w 2854081"/>
              <a:gd name="connsiteY38" fmla="*/ 1834880 h 2692920"/>
              <a:gd name="connsiteX39" fmla="*/ 2308778 w 2854081"/>
              <a:gd name="connsiteY39" fmla="*/ 1335532 h 2692920"/>
              <a:gd name="connsiteX40" fmla="*/ 2103164 w 2854081"/>
              <a:gd name="connsiteY40" fmla="*/ 791826 h 2692920"/>
              <a:gd name="connsiteX41" fmla="*/ 1962891 w 2854081"/>
              <a:gd name="connsiteY41" fmla="*/ 626375 h 2692920"/>
              <a:gd name="connsiteX42" fmla="*/ 1965889 w 2854081"/>
              <a:gd name="connsiteY42" fmla="*/ 597001 h 2692920"/>
              <a:gd name="connsiteX43" fmla="*/ 2154118 w 2854081"/>
              <a:gd name="connsiteY43" fmla="*/ 527090 h 2692920"/>
              <a:gd name="connsiteX44" fmla="*/ 2252335 w 2854081"/>
              <a:gd name="connsiteY44" fmla="*/ 524589 h 2692920"/>
              <a:gd name="connsiteX45" fmla="*/ 790038 w 2854081"/>
              <a:gd name="connsiteY45" fmla="*/ 465000 h 2692920"/>
              <a:gd name="connsiteX46" fmla="*/ 887018 w 2854081"/>
              <a:gd name="connsiteY46" fmla="*/ 469541 h 2692920"/>
              <a:gd name="connsiteX47" fmla="*/ 1077495 w 2854081"/>
              <a:gd name="connsiteY47" fmla="*/ 511279 h 2692920"/>
              <a:gd name="connsiteX48" fmla="*/ 1082890 w 2854081"/>
              <a:gd name="connsiteY48" fmla="*/ 517275 h 2692920"/>
              <a:gd name="connsiteX49" fmla="*/ 759784 w 2854081"/>
              <a:gd name="connsiteY49" fmla="*/ 662941 h 2692920"/>
              <a:gd name="connsiteX50" fmla="*/ 524198 w 2854081"/>
              <a:gd name="connsiteY50" fmla="*/ 1041798 h 2692920"/>
              <a:gd name="connsiteX51" fmla="*/ 467250 w 2854081"/>
              <a:gd name="connsiteY51" fmla="*/ 1585505 h 2692920"/>
              <a:gd name="connsiteX52" fmla="*/ 503818 w 2854081"/>
              <a:gd name="connsiteY52" fmla="*/ 1979347 h 2692920"/>
              <a:gd name="connsiteX53" fmla="*/ 669266 w 2854081"/>
              <a:gd name="connsiteY53" fmla="*/ 2409156 h 2692920"/>
              <a:gd name="connsiteX54" fmla="*/ 673462 w 2854081"/>
              <a:gd name="connsiteY54" fmla="*/ 2418148 h 2692920"/>
              <a:gd name="connsiteX55" fmla="*/ 594934 w 2854081"/>
              <a:gd name="connsiteY55" fmla="*/ 2408557 h 2692920"/>
              <a:gd name="connsiteX56" fmla="*/ 173517 w 2854081"/>
              <a:gd name="connsiteY56" fmla="*/ 2099238 h 2692920"/>
              <a:gd name="connsiteX57" fmla="*/ 2073 w 2854081"/>
              <a:gd name="connsiteY57" fmla="*/ 1526158 h 2692920"/>
              <a:gd name="connsiteX58" fmla="*/ 132154 w 2854081"/>
              <a:gd name="connsiteY58" fmla="*/ 877546 h 2692920"/>
              <a:gd name="connsiteX59" fmla="*/ 692045 w 2854081"/>
              <a:gd name="connsiteY59" fmla="*/ 472315 h 2692920"/>
              <a:gd name="connsiteX60" fmla="*/ 790038 w 2854081"/>
              <a:gd name="connsiteY60" fmla="*/ 465000 h 2692920"/>
              <a:gd name="connsiteX61" fmla="*/ 1544698 w 2854081"/>
              <a:gd name="connsiteY61" fmla="*/ 18 h 2692920"/>
              <a:gd name="connsiteX62" fmla="*/ 1624202 w 2854081"/>
              <a:gd name="connsiteY62" fmla="*/ 35312 h 2692920"/>
              <a:gd name="connsiteX63" fmla="*/ 1690142 w 2854081"/>
              <a:gd name="connsiteY63" fmla="*/ 103650 h 2692920"/>
              <a:gd name="connsiteX64" fmla="*/ 1712920 w 2854081"/>
              <a:gd name="connsiteY64" fmla="*/ 168391 h 2692920"/>
              <a:gd name="connsiteX65" fmla="*/ 1686545 w 2854081"/>
              <a:gd name="connsiteY65" fmla="*/ 242725 h 2692920"/>
              <a:gd name="connsiteX66" fmla="*/ 1595428 w 2854081"/>
              <a:gd name="connsiteY66" fmla="*/ 349430 h 2692920"/>
              <a:gd name="connsiteX67" fmla="*/ 1522894 w 2854081"/>
              <a:gd name="connsiteY67" fmla="*/ 445342 h 2692920"/>
              <a:gd name="connsiteX68" fmla="*/ 1488123 w 2854081"/>
              <a:gd name="connsiteY68" fmla="*/ 558638 h 2692920"/>
              <a:gd name="connsiteX69" fmla="*/ 1467142 w 2854081"/>
              <a:gd name="connsiteY69" fmla="*/ 593406 h 2692920"/>
              <a:gd name="connsiteX70" fmla="*/ 1391010 w 2854081"/>
              <a:gd name="connsiteY70" fmla="*/ 586813 h 2692920"/>
              <a:gd name="connsiteX71" fmla="*/ 1313681 w 2854081"/>
              <a:gd name="connsiteY71" fmla="*/ 541254 h 2692920"/>
              <a:gd name="connsiteX72" fmla="*/ 1295698 w 2854081"/>
              <a:gd name="connsiteY72" fmla="*/ 517876 h 2692920"/>
              <a:gd name="connsiteX73" fmla="*/ 1301691 w 2854081"/>
              <a:gd name="connsiteY73" fmla="*/ 288282 h 2692920"/>
              <a:gd name="connsiteX74" fmla="*/ 1431175 w 2854081"/>
              <a:gd name="connsiteY74" fmla="*/ 56293 h 2692920"/>
              <a:gd name="connsiteX75" fmla="*/ 1462946 w 2854081"/>
              <a:gd name="connsiteY75" fmla="*/ 31717 h 2692920"/>
              <a:gd name="connsiteX76" fmla="*/ 1544698 w 2854081"/>
              <a:gd name="connsiteY76" fmla="*/ 18 h 2692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</a:cxnLst>
            <a:rect l="l" t="t" r="r" b="b"/>
            <a:pathLst>
              <a:path w="2854081" h="2692920">
                <a:moveTo>
                  <a:pt x="1676973" y="561676"/>
                </a:moveTo>
                <a:cubicBezTo>
                  <a:pt x="1702888" y="560557"/>
                  <a:pt x="1728918" y="561634"/>
                  <a:pt x="1754732" y="565080"/>
                </a:cubicBezTo>
                <a:cubicBezTo>
                  <a:pt x="1857987" y="578867"/>
                  <a:pt x="1957798" y="630569"/>
                  <a:pt x="2033028" y="731279"/>
                </a:cubicBezTo>
                <a:cubicBezTo>
                  <a:pt x="2107360" y="830788"/>
                  <a:pt x="2155916" y="942888"/>
                  <a:pt x="2199678" y="1057982"/>
                </a:cubicBezTo>
                <a:cubicBezTo>
                  <a:pt x="2287197" y="1289971"/>
                  <a:pt x="2330957" y="1530354"/>
                  <a:pt x="2340548" y="1777331"/>
                </a:cubicBezTo>
                <a:cubicBezTo>
                  <a:pt x="2341748" y="1816894"/>
                  <a:pt x="2344145" y="1857057"/>
                  <a:pt x="2345944" y="1897222"/>
                </a:cubicBezTo>
                <a:cubicBezTo>
                  <a:pt x="2347143" y="2034497"/>
                  <a:pt x="2341748" y="2171171"/>
                  <a:pt x="2316571" y="2306050"/>
                </a:cubicBezTo>
                <a:cubicBezTo>
                  <a:pt x="2272210" y="2524851"/>
                  <a:pt x="2149323" y="2643544"/>
                  <a:pt x="1928722" y="2681308"/>
                </a:cubicBezTo>
                <a:cubicBezTo>
                  <a:pt x="1805835" y="2702289"/>
                  <a:pt x="1685344" y="2696295"/>
                  <a:pt x="1568449" y="2651335"/>
                </a:cubicBezTo>
                <a:cubicBezTo>
                  <a:pt x="1533680" y="2638147"/>
                  <a:pt x="1501311" y="2620763"/>
                  <a:pt x="1471937" y="2598584"/>
                </a:cubicBezTo>
                <a:cubicBezTo>
                  <a:pt x="1462946" y="2591991"/>
                  <a:pt x="1458750" y="2585995"/>
                  <a:pt x="1461747" y="2573406"/>
                </a:cubicBezTo>
                <a:cubicBezTo>
                  <a:pt x="1484634" y="2408984"/>
                  <a:pt x="1508406" y="1953571"/>
                  <a:pt x="1516898" y="1741364"/>
                </a:cubicBezTo>
                <a:cubicBezTo>
                  <a:pt x="1518695" y="1594496"/>
                  <a:pt x="1518096" y="1447031"/>
                  <a:pt x="1512701" y="1300163"/>
                </a:cubicBezTo>
                <a:cubicBezTo>
                  <a:pt x="1505507" y="1105940"/>
                  <a:pt x="1498912" y="911116"/>
                  <a:pt x="1462347" y="719289"/>
                </a:cubicBezTo>
                <a:cubicBezTo>
                  <a:pt x="1458150" y="697110"/>
                  <a:pt x="1452756" y="674930"/>
                  <a:pt x="1444962" y="653949"/>
                </a:cubicBezTo>
                <a:cubicBezTo>
                  <a:pt x="1440167" y="640162"/>
                  <a:pt x="1443163" y="633567"/>
                  <a:pt x="1455752" y="626375"/>
                </a:cubicBezTo>
                <a:cubicBezTo>
                  <a:pt x="1522516" y="588160"/>
                  <a:pt x="1599228" y="565034"/>
                  <a:pt x="1676973" y="561676"/>
                </a:cubicBezTo>
                <a:close/>
                <a:moveTo>
                  <a:pt x="1174608" y="536459"/>
                </a:moveTo>
                <a:cubicBezTo>
                  <a:pt x="1253737" y="533461"/>
                  <a:pt x="1325670" y="562235"/>
                  <a:pt x="1387416" y="613189"/>
                </a:cubicBezTo>
                <a:cubicBezTo>
                  <a:pt x="1407196" y="629373"/>
                  <a:pt x="1419186" y="649156"/>
                  <a:pt x="1425781" y="673135"/>
                </a:cubicBezTo>
                <a:cubicBezTo>
                  <a:pt x="1447960" y="754059"/>
                  <a:pt x="1457551" y="836786"/>
                  <a:pt x="1465344" y="920109"/>
                </a:cubicBezTo>
                <a:cubicBezTo>
                  <a:pt x="1482130" y="1089756"/>
                  <a:pt x="1486925" y="1260000"/>
                  <a:pt x="1491720" y="1464417"/>
                </a:cubicBezTo>
                <a:cubicBezTo>
                  <a:pt x="1491720" y="1533354"/>
                  <a:pt x="1491720" y="1636461"/>
                  <a:pt x="1492319" y="1738968"/>
                </a:cubicBezTo>
                <a:cubicBezTo>
                  <a:pt x="1473536" y="2014717"/>
                  <a:pt x="1470147" y="2358198"/>
                  <a:pt x="1435971" y="2566214"/>
                </a:cubicBezTo>
                <a:cubicBezTo>
                  <a:pt x="1429977" y="2594989"/>
                  <a:pt x="1416188" y="2613571"/>
                  <a:pt x="1387416" y="2626759"/>
                </a:cubicBezTo>
                <a:cubicBezTo>
                  <a:pt x="1170412" y="2725070"/>
                  <a:pt x="929431" y="2672318"/>
                  <a:pt x="762183" y="2488884"/>
                </a:cubicBezTo>
                <a:cubicBezTo>
                  <a:pt x="648287" y="2364198"/>
                  <a:pt x="582346" y="2214334"/>
                  <a:pt x="543381" y="2052483"/>
                </a:cubicBezTo>
                <a:cubicBezTo>
                  <a:pt x="489431" y="1828886"/>
                  <a:pt x="481638" y="1601093"/>
                  <a:pt x="493628" y="1372699"/>
                </a:cubicBezTo>
                <a:cubicBezTo>
                  <a:pt x="502619" y="1206050"/>
                  <a:pt x="529594" y="1041798"/>
                  <a:pt x="608122" y="891335"/>
                </a:cubicBezTo>
                <a:cubicBezTo>
                  <a:pt x="727414" y="663542"/>
                  <a:pt x="918642" y="545450"/>
                  <a:pt x="1174608" y="536459"/>
                </a:cubicBezTo>
                <a:close/>
                <a:moveTo>
                  <a:pt x="2252335" y="524589"/>
                </a:moveTo>
                <a:cubicBezTo>
                  <a:pt x="2285511" y="527503"/>
                  <a:pt x="2319118" y="534209"/>
                  <a:pt x="2353137" y="544849"/>
                </a:cubicBezTo>
                <a:cubicBezTo>
                  <a:pt x="2565345" y="611390"/>
                  <a:pt x="2702021" y="757057"/>
                  <a:pt x="2776952" y="963270"/>
                </a:cubicBezTo>
                <a:cubicBezTo>
                  <a:pt x="2819514" y="1079564"/>
                  <a:pt x="2841694" y="1200055"/>
                  <a:pt x="2849487" y="1322944"/>
                </a:cubicBezTo>
                <a:cubicBezTo>
                  <a:pt x="2864472" y="1550137"/>
                  <a:pt x="2843493" y="1773135"/>
                  <a:pt x="2776353" y="1991337"/>
                </a:cubicBezTo>
                <a:cubicBezTo>
                  <a:pt x="2714009" y="2193353"/>
                  <a:pt x="2591122" y="2342018"/>
                  <a:pt x="2393302" y="2424143"/>
                </a:cubicBezTo>
                <a:cubicBezTo>
                  <a:pt x="2362128" y="2437331"/>
                  <a:pt x="2330957" y="2448722"/>
                  <a:pt x="2294392" y="2455315"/>
                </a:cubicBezTo>
                <a:cubicBezTo>
                  <a:pt x="2314172" y="2403761"/>
                  <a:pt x="2329160" y="2354607"/>
                  <a:pt x="2339350" y="2304252"/>
                </a:cubicBezTo>
                <a:cubicBezTo>
                  <a:pt x="2369922" y="2148994"/>
                  <a:pt x="2374118" y="1991936"/>
                  <a:pt x="2367525" y="1834880"/>
                </a:cubicBezTo>
                <a:cubicBezTo>
                  <a:pt x="2360930" y="1667033"/>
                  <a:pt x="2349540" y="1499185"/>
                  <a:pt x="2308778" y="1335532"/>
                </a:cubicBezTo>
                <a:cubicBezTo>
                  <a:pt x="2261421" y="1146702"/>
                  <a:pt x="2203874" y="960871"/>
                  <a:pt x="2103164" y="791826"/>
                </a:cubicBezTo>
                <a:cubicBezTo>
                  <a:pt x="2065997" y="728882"/>
                  <a:pt x="2021638" y="671335"/>
                  <a:pt x="1962891" y="626375"/>
                </a:cubicBezTo>
                <a:cubicBezTo>
                  <a:pt x="1944308" y="611989"/>
                  <a:pt x="1950903" y="606594"/>
                  <a:pt x="1965889" y="597001"/>
                </a:cubicBezTo>
                <a:cubicBezTo>
                  <a:pt x="2026733" y="559834"/>
                  <a:pt x="2089526" y="536157"/>
                  <a:pt x="2154118" y="527090"/>
                </a:cubicBezTo>
                <a:cubicBezTo>
                  <a:pt x="2186414" y="522556"/>
                  <a:pt x="2219161" y="521677"/>
                  <a:pt x="2252335" y="524589"/>
                </a:cubicBezTo>
                <a:close/>
                <a:moveTo>
                  <a:pt x="790038" y="465000"/>
                </a:moveTo>
                <a:cubicBezTo>
                  <a:pt x="822540" y="464578"/>
                  <a:pt x="854873" y="466133"/>
                  <a:pt x="887018" y="469541"/>
                </a:cubicBezTo>
                <a:cubicBezTo>
                  <a:pt x="951311" y="476360"/>
                  <a:pt x="1014853" y="490598"/>
                  <a:pt x="1077495" y="511279"/>
                </a:cubicBezTo>
                <a:cubicBezTo>
                  <a:pt x="1079295" y="511878"/>
                  <a:pt x="1079894" y="513678"/>
                  <a:pt x="1082890" y="517275"/>
                </a:cubicBezTo>
                <a:cubicBezTo>
                  <a:pt x="962399" y="541252"/>
                  <a:pt x="853898" y="586811"/>
                  <a:pt x="759784" y="662941"/>
                </a:cubicBezTo>
                <a:cubicBezTo>
                  <a:pt x="637496" y="761851"/>
                  <a:pt x="566759" y="893732"/>
                  <a:pt x="524198" y="1041798"/>
                </a:cubicBezTo>
                <a:cubicBezTo>
                  <a:pt x="472644" y="1219236"/>
                  <a:pt x="462454" y="1402073"/>
                  <a:pt x="467250" y="1585505"/>
                </a:cubicBezTo>
                <a:cubicBezTo>
                  <a:pt x="470847" y="1717385"/>
                  <a:pt x="478640" y="1849266"/>
                  <a:pt x="503818" y="1979347"/>
                </a:cubicBezTo>
                <a:cubicBezTo>
                  <a:pt x="533189" y="2132209"/>
                  <a:pt x="582945" y="2277877"/>
                  <a:pt x="669266" y="2409156"/>
                </a:cubicBezTo>
                <a:cubicBezTo>
                  <a:pt x="670464" y="2410954"/>
                  <a:pt x="671066" y="2413352"/>
                  <a:pt x="673462" y="2418148"/>
                </a:cubicBezTo>
                <a:cubicBezTo>
                  <a:pt x="645888" y="2419947"/>
                  <a:pt x="620112" y="2413951"/>
                  <a:pt x="594934" y="2408557"/>
                </a:cubicBezTo>
                <a:cubicBezTo>
                  <a:pt x="407304" y="2369592"/>
                  <a:pt x="270628" y="2260490"/>
                  <a:pt x="173517" y="2099238"/>
                </a:cubicBezTo>
                <a:cubicBezTo>
                  <a:pt x="68012" y="1922999"/>
                  <a:pt x="12862" y="1730573"/>
                  <a:pt x="2073" y="1526158"/>
                </a:cubicBezTo>
                <a:cubicBezTo>
                  <a:pt x="-9917" y="1298965"/>
                  <a:pt x="29647" y="1081961"/>
                  <a:pt x="132154" y="877546"/>
                </a:cubicBezTo>
                <a:cubicBezTo>
                  <a:pt x="248448" y="646158"/>
                  <a:pt x="434279" y="508281"/>
                  <a:pt x="692045" y="472315"/>
                </a:cubicBezTo>
                <a:cubicBezTo>
                  <a:pt x="724866" y="467819"/>
                  <a:pt x="757537" y="465421"/>
                  <a:pt x="790038" y="465000"/>
                </a:cubicBezTo>
                <a:close/>
                <a:moveTo>
                  <a:pt x="1544698" y="18"/>
                </a:moveTo>
                <a:cubicBezTo>
                  <a:pt x="1569352" y="543"/>
                  <a:pt x="1593628" y="12231"/>
                  <a:pt x="1624202" y="35312"/>
                </a:cubicBezTo>
                <a:cubicBezTo>
                  <a:pt x="1649977" y="54495"/>
                  <a:pt x="1672158" y="76675"/>
                  <a:pt x="1690142" y="103650"/>
                </a:cubicBezTo>
                <a:cubicBezTo>
                  <a:pt x="1703330" y="124032"/>
                  <a:pt x="1711722" y="146211"/>
                  <a:pt x="1712920" y="168391"/>
                </a:cubicBezTo>
                <a:cubicBezTo>
                  <a:pt x="1712920" y="198363"/>
                  <a:pt x="1702131" y="221743"/>
                  <a:pt x="1686545" y="242725"/>
                </a:cubicBezTo>
                <a:cubicBezTo>
                  <a:pt x="1658369" y="280489"/>
                  <a:pt x="1626000" y="314058"/>
                  <a:pt x="1595428" y="349430"/>
                </a:cubicBezTo>
                <a:cubicBezTo>
                  <a:pt x="1569052" y="379401"/>
                  <a:pt x="1543875" y="410574"/>
                  <a:pt x="1522894" y="445342"/>
                </a:cubicBezTo>
                <a:cubicBezTo>
                  <a:pt x="1502512" y="480110"/>
                  <a:pt x="1486925" y="517277"/>
                  <a:pt x="1488123" y="558638"/>
                </a:cubicBezTo>
                <a:cubicBezTo>
                  <a:pt x="1488722" y="576621"/>
                  <a:pt x="1480330" y="583216"/>
                  <a:pt x="1467142" y="593406"/>
                </a:cubicBezTo>
                <a:cubicBezTo>
                  <a:pt x="1438368" y="614987"/>
                  <a:pt x="1416188" y="612590"/>
                  <a:pt x="1391010" y="586813"/>
                </a:cubicBezTo>
                <a:cubicBezTo>
                  <a:pt x="1370029" y="565233"/>
                  <a:pt x="1341856" y="552644"/>
                  <a:pt x="1313681" y="541254"/>
                </a:cubicBezTo>
                <a:cubicBezTo>
                  <a:pt x="1302292" y="536459"/>
                  <a:pt x="1296896" y="530465"/>
                  <a:pt x="1295698" y="517876"/>
                </a:cubicBezTo>
                <a:cubicBezTo>
                  <a:pt x="1288503" y="441146"/>
                  <a:pt x="1287904" y="364415"/>
                  <a:pt x="1301691" y="288282"/>
                </a:cubicBezTo>
                <a:cubicBezTo>
                  <a:pt x="1317877" y="195967"/>
                  <a:pt x="1362837" y="119835"/>
                  <a:pt x="1431175" y="56293"/>
                </a:cubicBezTo>
                <a:cubicBezTo>
                  <a:pt x="1440766" y="47301"/>
                  <a:pt x="1451555" y="38909"/>
                  <a:pt x="1462946" y="31717"/>
                </a:cubicBezTo>
                <a:cubicBezTo>
                  <a:pt x="1495018" y="10134"/>
                  <a:pt x="1520044" y="-506"/>
                  <a:pt x="1544698" y="1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335" name="Group 34">
            <a:extLst>
              <a:ext uri="{FF2B5EF4-FFF2-40B4-BE49-F238E27FC236}">
                <a16:creationId xmlns:a16="http://schemas.microsoft.com/office/drawing/2014/main" id="{CEB31235-9CAA-4789-8C62-DF8FC4E30242}"/>
              </a:ext>
            </a:extLst>
          </p:cNvPr>
          <p:cNvGrpSpPr/>
          <p:nvPr/>
        </p:nvGrpSpPr>
        <p:grpSpPr>
          <a:xfrm>
            <a:off x="7530035" y="3202842"/>
            <a:ext cx="1492767" cy="672471"/>
            <a:chOff x="4482307" y="2759288"/>
            <a:chExt cx="2855168" cy="1286213"/>
          </a:xfrm>
          <a:solidFill>
            <a:schemeClr val="accent1"/>
          </a:solidFill>
        </p:grpSpPr>
        <p:sp>
          <p:nvSpPr>
            <p:cNvPr id="336" name="Freeform: Shape 35">
              <a:extLst>
                <a:ext uri="{FF2B5EF4-FFF2-40B4-BE49-F238E27FC236}">
                  <a16:creationId xmlns:a16="http://schemas.microsoft.com/office/drawing/2014/main" id="{1AAA4E45-43B1-406E-BAF9-A4C8E901B729}"/>
                </a:ext>
              </a:extLst>
            </p:cNvPr>
            <p:cNvSpPr/>
            <p:nvPr/>
          </p:nvSpPr>
          <p:spPr>
            <a:xfrm>
              <a:off x="4707039" y="2759288"/>
              <a:ext cx="2591842" cy="1076137"/>
            </a:xfrm>
            <a:custGeom>
              <a:avLst/>
              <a:gdLst>
                <a:gd name="connsiteX0" fmla="*/ 2336846 w 2591842"/>
                <a:gd name="connsiteY0" fmla="*/ 379 h 1076137"/>
                <a:gd name="connsiteX1" fmla="*/ 2435935 w 2591842"/>
                <a:gd name="connsiteY1" fmla="*/ 72588 h 1076137"/>
                <a:gd name="connsiteX2" fmla="*/ 2469668 w 2591842"/>
                <a:gd name="connsiteY2" fmla="*/ 144270 h 1076137"/>
                <a:gd name="connsiteX3" fmla="*/ 2583516 w 2591842"/>
                <a:gd name="connsiteY3" fmla="*/ 287634 h 1076137"/>
                <a:gd name="connsiteX4" fmla="*/ 2402203 w 2591842"/>
                <a:gd name="connsiteY4" fmla="*/ 350883 h 1076137"/>
                <a:gd name="connsiteX5" fmla="*/ 2263055 w 2591842"/>
                <a:gd name="connsiteY5" fmla="*/ 443648 h 1076137"/>
                <a:gd name="connsiteX6" fmla="*/ 2262069 w 2591842"/>
                <a:gd name="connsiteY6" fmla="*/ 450670 h 1076137"/>
                <a:gd name="connsiteX7" fmla="*/ 2206528 w 2591842"/>
                <a:gd name="connsiteY7" fmla="*/ 608359 h 1076137"/>
                <a:gd name="connsiteX8" fmla="*/ 1870913 w 2591842"/>
                <a:gd name="connsiteY8" fmla="*/ 966506 h 1076137"/>
                <a:gd name="connsiteX9" fmla="*/ 2258839 w 2591842"/>
                <a:gd name="connsiteY9" fmla="*/ 654478 h 1076137"/>
                <a:gd name="connsiteX10" fmla="*/ 2347388 w 2591842"/>
                <a:gd name="connsiteY10" fmla="*/ 490031 h 1076137"/>
                <a:gd name="connsiteX11" fmla="*/ 2342035 w 2591842"/>
                <a:gd name="connsiteY11" fmla="*/ 480724 h 1076137"/>
                <a:gd name="connsiteX12" fmla="*/ 2347387 w 2591842"/>
                <a:gd name="connsiteY12" fmla="*/ 481597 h 1076137"/>
                <a:gd name="connsiteX13" fmla="*/ 2372686 w 2591842"/>
                <a:gd name="connsiteY13" fmla="*/ 536413 h 1076137"/>
                <a:gd name="connsiteX14" fmla="*/ 2048009 w 2591842"/>
                <a:gd name="connsiteY14" fmla="*/ 1076137 h 1076137"/>
                <a:gd name="connsiteX15" fmla="*/ 196926 w 2591842"/>
                <a:gd name="connsiteY15" fmla="*/ 1076137 h 1076137"/>
                <a:gd name="connsiteX16" fmla="*/ 57779 w 2591842"/>
                <a:gd name="connsiteY16" fmla="*/ 802058 h 1076137"/>
                <a:gd name="connsiteX17" fmla="*/ 955912 w 2591842"/>
                <a:gd name="connsiteY17" fmla="*/ 135837 h 1076137"/>
                <a:gd name="connsiteX18" fmla="*/ 1917032 w 2591842"/>
                <a:gd name="connsiteY18" fmla="*/ 169043 h 1076137"/>
                <a:gd name="connsiteX19" fmla="*/ 2045437 w 2591842"/>
                <a:gd name="connsiteY19" fmla="*/ 235700 h 1076137"/>
                <a:gd name="connsiteX20" fmla="*/ 1993259 w 2591842"/>
                <a:gd name="connsiteY20" fmla="*/ 257854 h 1076137"/>
                <a:gd name="connsiteX21" fmla="*/ 1807663 w 2591842"/>
                <a:gd name="connsiteY21" fmla="*/ 279200 h 1076137"/>
                <a:gd name="connsiteX22" fmla="*/ 1369137 w 2591842"/>
                <a:gd name="connsiteY22" fmla="*/ 481597 h 1076137"/>
                <a:gd name="connsiteX23" fmla="*/ 1369430 w 2591842"/>
                <a:gd name="connsiteY23" fmla="*/ 485604 h 1076137"/>
                <a:gd name="connsiteX24" fmla="*/ 1364922 w 2591842"/>
                <a:gd name="connsiteY24" fmla="*/ 481597 h 1076137"/>
                <a:gd name="connsiteX25" fmla="*/ 1196258 w 2591842"/>
                <a:gd name="connsiteY25" fmla="*/ 818924 h 1076137"/>
                <a:gd name="connsiteX26" fmla="*/ 1390221 w 2591842"/>
                <a:gd name="connsiteY26" fmla="*/ 506897 h 1076137"/>
                <a:gd name="connsiteX27" fmla="*/ 1387769 w 2591842"/>
                <a:gd name="connsiteY27" fmla="*/ 504095 h 1076137"/>
                <a:gd name="connsiteX28" fmla="*/ 1394437 w 2591842"/>
                <a:gd name="connsiteY28" fmla="*/ 502680 h 1076137"/>
                <a:gd name="connsiteX29" fmla="*/ 1744414 w 2591842"/>
                <a:gd name="connsiteY29" fmla="*/ 342449 h 1076137"/>
                <a:gd name="connsiteX30" fmla="*/ 2017727 w 2591842"/>
                <a:gd name="connsiteY30" fmla="*/ 306131 h 1076137"/>
                <a:gd name="connsiteX31" fmla="*/ 2052224 w 2591842"/>
                <a:gd name="connsiteY31" fmla="*/ 279201 h 1076137"/>
                <a:gd name="connsiteX32" fmla="*/ 2052226 w 2591842"/>
                <a:gd name="connsiteY32" fmla="*/ 279201 h 1076137"/>
                <a:gd name="connsiteX33" fmla="*/ 2263055 w 2591842"/>
                <a:gd name="connsiteY33" fmla="*/ 89454 h 1076137"/>
                <a:gd name="connsiteX34" fmla="*/ 2336846 w 2591842"/>
                <a:gd name="connsiteY34" fmla="*/ 379 h 10761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591842" h="1076137">
                  <a:moveTo>
                    <a:pt x="2336846" y="379"/>
                  </a:moveTo>
                  <a:cubicBezTo>
                    <a:pt x="2367416" y="-3311"/>
                    <a:pt x="2402203" y="19881"/>
                    <a:pt x="2435935" y="72588"/>
                  </a:cubicBezTo>
                  <a:cubicBezTo>
                    <a:pt x="2448585" y="93671"/>
                    <a:pt x="2452802" y="131620"/>
                    <a:pt x="2469668" y="144270"/>
                  </a:cubicBezTo>
                  <a:cubicBezTo>
                    <a:pt x="2520267" y="186436"/>
                    <a:pt x="2621465" y="190653"/>
                    <a:pt x="2583516" y="287634"/>
                  </a:cubicBezTo>
                  <a:cubicBezTo>
                    <a:pt x="2554000" y="371966"/>
                    <a:pt x="2473885" y="355100"/>
                    <a:pt x="2402203" y="350883"/>
                  </a:cubicBezTo>
                  <a:cubicBezTo>
                    <a:pt x="2334737" y="346666"/>
                    <a:pt x="2275705" y="367749"/>
                    <a:pt x="2263055" y="443648"/>
                  </a:cubicBezTo>
                  <a:lnTo>
                    <a:pt x="2262069" y="450670"/>
                  </a:lnTo>
                  <a:lnTo>
                    <a:pt x="2206528" y="608359"/>
                  </a:lnTo>
                  <a:cubicBezTo>
                    <a:pt x="2149208" y="768063"/>
                    <a:pt x="2076472" y="915907"/>
                    <a:pt x="1870913" y="966506"/>
                  </a:cubicBezTo>
                  <a:cubicBezTo>
                    <a:pt x="2090176" y="962289"/>
                    <a:pt x="2191374" y="831575"/>
                    <a:pt x="2258839" y="654478"/>
                  </a:cubicBezTo>
                  <a:cubicBezTo>
                    <a:pt x="2279922" y="595446"/>
                    <a:pt x="2246189" y="506897"/>
                    <a:pt x="2347388" y="490031"/>
                  </a:cubicBezTo>
                  <a:lnTo>
                    <a:pt x="2342035" y="480724"/>
                  </a:lnTo>
                  <a:lnTo>
                    <a:pt x="2347387" y="481597"/>
                  </a:lnTo>
                  <a:cubicBezTo>
                    <a:pt x="2355820" y="498464"/>
                    <a:pt x="2364253" y="519547"/>
                    <a:pt x="2372686" y="536413"/>
                  </a:cubicBezTo>
                  <a:cubicBezTo>
                    <a:pt x="2583516" y="970722"/>
                    <a:pt x="2524484" y="1076137"/>
                    <a:pt x="2048009" y="1076137"/>
                  </a:cubicBezTo>
                  <a:cubicBezTo>
                    <a:pt x="1432387" y="1076137"/>
                    <a:pt x="816765" y="1076137"/>
                    <a:pt x="196926" y="1076137"/>
                  </a:cubicBezTo>
                  <a:cubicBezTo>
                    <a:pt x="-5470" y="1076137"/>
                    <a:pt x="-51853" y="996021"/>
                    <a:pt x="57779" y="802058"/>
                  </a:cubicBezTo>
                  <a:cubicBezTo>
                    <a:pt x="260175" y="460514"/>
                    <a:pt x="572203" y="241252"/>
                    <a:pt x="955912" y="135837"/>
                  </a:cubicBezTo>
                  <a:cubicBezTo>
                    <a:pt x="1280590" y="43599"/>
                    <a:pt x="1608496" y="32069"/>
                    <a:pt x="1917032" y="169043"/>
                  </a:cubicBezTo>
                  <a:lnTo>
                    <a:pt x="2045437" y="235700"/>
                  </a:lnTo>
                  <a:lnTo>
                    <a:pt x="1993259" y="257854"/>
                  </a:lnTo>
                  <a:cubicBezTo>
                    <a:pt x="1932579" y="274457"/>
                    <a:pt x="1867750" y="269713"/>
                    <a:pt x="1807663" y="279200"/>
                  </a:cubicBezTo>
                  <a:cubicBezTo>
                    <a:pt x="1638999" y="300283"/>
                    <a:pt x="1482985" y="338233"/>
                    <a:pt x="1369137" y="481597"/>
                  </a:cubicBezTo>
                  <a:lnTo>
                    <a:pt x="1369430" y="485604"/>
                  </a:lnTo>
                  <a:lnTo>
                    <a:pt x="1364922" y="481597"/>
                  </a:lnTo>
                  <a:cubicBezTo>
                    <a:pt x="1263723" y="553279"/>
                    <a:pt x="1213124" y="650261"/>
                    <a:pt x="1196258" y="818924"/>
                  </a:cubicBezTo>
                  <a:cubicBezTo>
                    <a:pt x="1280590" y="688210"/>
                    <a:pt x="1335405" y="599662"/>
                    <a:pt x="1390221" y="506897"/>
                  </a:cubicBezTo>
                  <a:lnTo>
                    <a:pt x="1387769" y="504095"/>
                  </a:lnTo>
                  <a:lnTo>
                    <a:pt x="1394437" y="502680"/>
                  </a:lnTo>
                  <a:cubicBezTo>
                    <a:pt x="1499852" y="426781"/>
                    <a:pt x="1617916" y="376182"/>
                    <a:pt x="1744414" y="342449"/>
                  </a:cubicBezTo>
                  <a:cubicBezTo>
                    <a:pt x="1832963" y="316623"/>
                    <a:pt x="1934425" y="355363"/>
                    <a:pt x="2017727" y="306131"/>
                  </a:cubicBezTo>
                  <a:lnTo>
                    <a:pt x="2052224" y="279201"/>
                  </a:lnTo>
                  <a:lnTo>
                    <a:pt x="2052226" y="279201"/>
                  </a:lnTo>
                  <a:cubicBezTo>
                    <a:pt x="2178723" y="279201"/>
                    <a:pt x="2225106" y="203302"/>
                    <a:pt x="2263055" y="89454"/>
                  </a:cubicBezTo>
                  <a:cubicBezTo>
                    <a:pt x="2279922" y="34639"/>
                    <a:pt x="2306276" y="4068"/>
                    <a:pt x="2336846" y="379"/>
                  </a:cubicBezTo>
                  <a:close/>
                </a:path>
              </a:pathLst>
            </a:custGeom>
            <a:grpFill/>
            <a:ln w="4216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37" name="Freeform: Shape 36">
              <a:extLst>
                <a:ext uri="{FF2B5EF4-FFF2-40B4-BE49-F238E27FC236}">
                  <a16:creationId xmlns:a16="http://schemas.microsoft.com/office/drawing/2014/main" id="{5347F72A-74AE-4B37-A5F7-081743F19D40}"/>
                </a:ext>
              </a:extLst>
            </p:cNvPr>
            <p:cNvSpPr/>
            <p:nvPr/>
          </p:nvSpPr>
          <p:spPr>
            <a:xfrm>
              <a:off x="4482307" y="3914107"/>
              <a:ext cx="2855168" cy="131394"/>
            </a:xfrm>
            <a:custGeom>
              <a:avLst/>
              <a:gdLst>
                <a:gd name="connsiteX0" fmla="*/ 1433641 w 2855168"/>
                <a:gd name="connsiteY0" fmla="*/ 5650 h 131394"/>
                <a:gd name="connsiteX1" fmla="*/ 2715484 w 2855168"/>
                <a:gd name="connsiteY1" fmla="*/ 5650 h 131394"/>
                <a:gd name="connsiteX2" fmla="*/ 2854631 w 2855168"/>
                <a:gd name="connsiteY2" fmla="*/ 52032 h 131394"/>
                <a:gd name="connsiteX3" fmla="*/ 2715484 w 2855168"/>
                <a:gd name="connsiteY3" fmla="*/ 127931 h 131394"/>
                <a:gd name="connsiteX4" fmla="*/ 130714 w 2855168"/>
                <a:gd name="connsiteY4" fmla="*/ 127931 h 131394"/>
                <a:gd name="connsiteX5" fmla="*/ 0 w 2855168"/>
                <a:gd name="connsiteY5" fmla="*/ 68898 h 131394"/>
                <a:gd name="connsiteX6" fmla="*/ 130714 w 2855168"/>
                <a:gd name="connsiteY6" fmla="*/ 9866 h 131394"/>
                <a:gd name="connsiteX7" fmla="*/ 1433641 w 2855168"/>
                <a:gd name="connsiteY7" fmla="*/ 5650 h 131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855168" h="131394">
                  <a:moveTo>
                    <a:pt x="1433641" y="5650"/>
                  </a:moveTo>
                  <a:cubicBezTo>
                    <a:pt x="1859516" y="5650"/>
                    <a:pt x="2289608" y="5650"/>
                    <a:pt x="2715484" y="5650"/>
                  </a:cubicBezTo>
                  <a:cubicBezTo>
                    <a:pt x="2766083" y="5650"/>
                    <a:pt x="2850415" y="-23867"/>
                    <a:pt x="2854631" y="52032"/>
                  </a:cubicBezTo>
                  <a:cubicBezTo>
                    <a:pt x="2863065" y="149014"/>
                    <a:pt x="2770299" y="127931"/>
                    <a:pt x="2715484" y="127931"/>
                  </a:cubicBezTo>
                  <a:cubicBezTo>
                    <a:pt x="1855300" y="127931"/>
                    <a:pt x="990899" y="127931"/>
                    <a:pt x="130714" y="127931"/>
                  </a:cubicBezTo>
                  <a:cubicBezTo>
                    <a:pt x="75899" y="132147"/>
                    <a:pt x="0" y="144797"/>
                    <a:pt x="0" y="68898"/>
                  </a:cubicBezTo>
                  <a:cubicBezTo>
                    <a:pt x="0" y="-15433"/>
                    <a:pt x="80115" y="9866"/>
                    <a:pt x="130714" y="9866"/>
                  </a:cubicBezTo>
                  <a:cubicBezTo>
                    <a:pt x="565023" y="5650"/>
                    <a:pt x="999332" y="5650"/>
                    <a:pt x="1433641" y="5650"/>
                  </a:cubicBezTo>
                  <a:close/>
                </a:path>
              </a:pathLst>
            </a:custGeom>
            <a:grpFill/>
            <a:ln w="4216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38" name="그룹 337">
            <a:extLst>
              <a:ext uri="{FF2B5EF4-FFF2-40B4-BE49-F238E27FC236}">
                <a16:creationId xmlns:a16="http://schemas.microsoft.com/office/drawing/2014/main" id="{04DD3D43-C5D6-43F9-BEF9-00E9EF4D2202}"/>
              </a:ext>
            </a:extLst>
          </p:cNvPr>
          <p:cNvGrpSpPr/>
          <p:nvPr/>
        </p:nvGrpSpPr>
        <p:grpSpPr>
          <a:xfrm>
            <a:off x="4125685" y="4732738"/>
            <a:ext cx="2266315" cy="2025674"/>
            <a:chOff x="4865485" y="449155"/>
            <a:chExt cx="2657352" cy="2375190"/>
          </a:xfrm>
        </p:grpSpPr>
        <p:grpSp>
          <p:nvGrpSpPr>
            <p:cNvPr id="339" name="그룹 338">
              <a:extLst>
                <a:ext uri="{FF2B5EF4-FFF2-40B4-BE49-F238E27FC236}">
                  <a16:creationId xmlns:a16="http://schemas.microsoft.com/office/drawing/2014/main" id="{1EBF40D3-C508-44EF-95F2-BA600EED7092}"/>
                </a:ext>
              </a:extLst>
            </p:cNvPr>
            <p:cNvGrpSpPr/>
            <p:nvPr/>
          </p:nvGrpSpPr>
          <p:grpSpPr>
            <a:xfrm>
              <a:off x="4865485" y="449155"/>
              <a:ext cx="2657352" cy="1891477"/>
              <a:chOff x="4865485" y="449155"/>
              <a:chExt cx="2657352" cy="1891477"/>
            </a:xfrm>
          </p:grpSpPr>
          <p:sp>
            <p:nvSpPr>
              <p:cNvPr id="355" name="Freeform: Shape 110">
                <a:extLst>
                  <a:ext uri="{FF2B5EF4-FFF2-40B4-BE49-F238E27FC236}">
                    <a16:creationId xmlns:a16="http://schemas.microsoft.com/office/drawing/2014/main" id="{B448FBF4-1B34-4769-901B-75BDB80C7AE3}"/>
                  </a:ext>
                </a:extLst>
              </p:cNvPr>
              <p:cNvSpPr/>
              <p:nvPr/>
            </p:nvSpPr>
            <p:spPr>
              <a:xfrm>
                <a:off x="5808030" y="450978"/>
                <a:ext cx="1392289" cy="832973"/>
              </a:xfrm>
              <a:custGeom>
                <a:avLst/>
                <a:gdLst>
                  <a:gd name="connsiteX0" fmla="*/ 3332252 w 4071279"/>
                  <a:gd name="connsiteY0" fmla="*/ 340860 h 2435748"/>
                  <a:gd name="connsiteX1" fmla="*/ 3143428 w 4071279"/>
                  <a:gd name="connsiteY1" fmla="*/ 87458 h 2435748"/>
                  <a:gd name="connsiteX2" fmla="*/ 2921614 w 4071279"/>
                  <a:gd name="connsiteY2" fmla="*/ 29197 h 2435748"/>
                  <a:gd name="connsiteX3" fmla="*/ 2242833 w 4071279"/>
                  <a:gd name="connsiteY3" fmla="*/ 165374 h 2435748"/>
                  <a:gd name="connsiteX4" fmla="*/ 1910814 w 4071279"/>
                  <a:gd name="connsiteY4" fmla="*/ 248905 h 2435748"/>
                  <a:gd name="connsiteX5" fmla="*/ 1181493 w 4071279"/>
                  <a:gd name="connsiteY5" fmla="*/ 472124 h 2435748"/>
                  <a:gd name="connsiteX6" fmla="*/ 789106 w 4071279"/>
                  <a:gd name="connsiteY6" fmla="*/ 513538 h 2435748"/>
                  <a:gd name="connsiteX7" fmla="*/ 679602 w 4071279"/>
                  <a:gd name="connsiteY7" fmla="*/ 518452 h 2435748"/>
                  <a:gd name="connsiteX8" fmla="*/ 588349 w 4071279"/>
                  <a:gd name="connsiteY8" fmla="*/ 612513 h 2435748"/>
                  <a:gd name="connsiteX9" fmla="*/ 550444 w 4071279"/>
                  <a:gd name="connsiteY9" fmla="*/ 815375 h 2435748"/>
                  <a:gd name="connsiteX10" fmla="*/ 240185 w 4071279"/>
                  <a:gd name="connsiteY10" fmla="*/ 1702633 h 2435748"/>
                  <a:gd name="connsiteX11" fmla="*/ 120 w 4071279"/>
                  <a:gd name="connsiteY11" fmla="*/ 2121694 h 2435748"/>
                  <a:gd name="connsiteX12" fmla="*/ 2555901 w 4071279"/>
                  <a:gd name="connsiteY12" fmla="*/ 2416511 h 2435748"/>
                  <a:gd name="connsiteX13" fmla="*/ 2556603 w 4071279"/>
                  <a:gd name="connsiteY13" fmla="*/ 2415809 h 2435748"/>
                  <a:gd name="connsiteX14" fmla="*/ 2596613 w 4071279"/>
                  <a:gd name="connsiteY14" fmla="*/ 1851445 h 2435748"/>
                  <a:gd name="connsiteX15" fmla="*/ 2680847 w 4071279"/>
                  <a:gd name="connsiteY15" fmla="*/ 1838810 h 2435748"/>
                  <a:gd name="connsiteX16" fmla="*/ 2681549 w 4071279"/>
                  <a:gd name="connsiteY16" fmla="*/ 1838810 h 2435748"/>
                  <a:gd name="connsiteX17" fmla="*/ 2719454 w 4071279"/>
                  <a:gd name="connsiteY17" fmla="*/ 1758788 h 2435748"/>
                  <a:gd name="connsiteX18" fmla="*/ 2719454 w 4071279"/>
                  <a:gd name="connsiteY18" fmla="*/ 1758788 h 2435748"/>
                  <a:gd name="connsiteX19" fmla="*/ 2720156 w 4071279"/>
                  <a:gd name="connsiteY19" fmla="*/ 1758788 h 2435748"/>
                  <a:gd name="connsiteX20" fmla="*/ 2542564 w 4071279"/>
                  <a:gd name="connsiteY20" fmla="*/ 1372017 h 2435748"/>
                  <a:gd name="connsiteX21" fmla="*/ 2587488 w 4071279"/>
                  <a:gd name="connsiteY21" fmla="*/ 1303928 h 2435748"/>
                  <a:gd name="connsiteX22" fmla="*/ 2627499 w 4071279"/>
                  <a:gd name="connsiteY22" fmla="*/ 1261110 h 2435748"/>
                  <a:gd name="connsiteX23" fmla="*/ 2635922 w 4071279"/>
                  <a:gd name="connsiteY23" fmla="*/ 1234436 h 2435748"/>
                  <a:gd name="connsiteX24" fmla="*/ 2660491 w 4071279"/>
                  <a:gd name="connsiteY24" fmla="*/ 1243561 h 2435748"/>
                  <a:gd name="connsiteX25" fmla="*/ 2766484 w 4071279"/>
                  <a:gd name="connsiteY25" fmla="*/ 1486434 h 2435748"/>
                  <a:gd name="connsiteX26" fmla="*/ 2890728 w 4071279"/>
                  <a:gd name="connsiteY26" fmla="*/ 1529955 h 2435748"/>
                  <a:gd name="connsiteX27" fmla="*/ 3060599 w 4071279"/>
                  <a:gd name="connsiteY27" fmla="*/ 1426067 h 2435748"/>
                  <a:gd name="connsiteX28" fmla="*/ 3181334 w 4071279"/>
                  <a:gd name="connsiteY28" fmla="*/ 1403604 h 2435748"/>
                  <a:gd name="connsiteX29" fmla="*/ 3212219 w 4071279"/>
                  <a:gd name="connsiteY29" fmla="*/ 1465376 h 2435748"/>
                  <a:gd name="connsiteX30" fmla="*/ 3179227 w 4071279"/>
                  <a:gd name="connsiteY30" fmla="*/ 1519425 h 2435748"/>
                  <a:gd name="connsiteX31" fmla="*/ 3172910 w 4071279"/>
                  <a:gd name="connsiteY31" fmla="*/ 1652093 h 2435748"/>
                  <a:gd name="connsiteX32" fmla="*/ 3172910 w 4071279"/>
                  <a:gd name="connsiteY32" fmla="*/ 1652093 h 2435748"/>
                  <a:gd name="connsiteX33" fmla="*/ 3236085 w 4071279"/>
                  <a:gd name="connsiteY33" fmla="*/ 1689998 h 2435748"/>
                  <a:gd name="connsiteX34" fmla="*/ 3350502 w 4071279"/>
                  <a:gd name="connsiteY34" fmla="*/ 1858465 h 2435748"/>
                  <a:gd name="connsiteX35" fmla="*/ 3243806 w 4071279"/>
                  <a:gd name="connsiteY35" fmla="*/ 2016402 h 2435748"/>
                  <a:gd name="connsiteX36" fmla="*/ 2866862 w 4071279"/>
                  <a:gd name="connsiteY36" fmla="*/ 2239621 h 2435748"/>
                  <a:gd name="connsiteX37" fmla="*/ 2788245 w 4071279"/>
                  <a:gd name="connsiteY37" fmla="*/ 2322450 h 2435748"/>
                  <a:gd name="connsiteX38" fmla="*/ 2791754 w 4071279"/>
                  <a:gd name="connsiteY38" fmla="*/ 2411597 h 2435748"/>
                  <a:gd name="connsiteX39" fmla="*/ 2868266 w 4071279"/>
                  <a:gd name="connsiteY39" fmla="*/ 2436165 h 2435748"/>
                  <a:gd name="connsiteX40" fmla="*/ 3778688 w 4071279"/>
                  <a:gd name="connsiteY40" fmla="*/ 2307007 h 2435748"/>
                  <a:gd name="connsiteX41" fmla="*/ 3914866 w 4071279"/>
                  <a:gd name="connsiteY41" fmla="*/ 2137137 h 2435748"/>
                  <a:gd name="connsiteX42" fmla="*/ 3958386 w 4071279"/>
                  <a:gd name="connsiteY42" fmla="*/ 1768616 h 2435748"/>
                  <a:gd name="connsiteX43" fmla="*/ 4049639 w 4071279"/>
                  <a:gd name="connsiteY43" fmla="*/ 1242157 h 2435748"/>
                  <a:gd name="connsiteX44" fmla="*/ 4067890 w 4071279"/>
                  <a:gd name="connsiteY44" fmla="*/ 1113701 h 2435748"/>
                  <a:gd name="connsiteX45" fmla="*/ 3825017 w 4071279"/>
                  <a:gd name="connsiteY45" fmla="*/ 869424 h 2435748"/>
                  <a:gd name="connsiteX46" fmla="*/ 3186949 w 4071279"/>
                  <a:gd name="connsiteY46" fmla="*/ 178009 h 2435748"/>
                  <a:gd name="connsiteX47" fmla="*/ 3186949 w 4071279"/>
                  <a:gd name="connsiteY47" fmla="*/ 178009 h 2435748"/>
                  <a:gd name="connsiteX48" fmla="*/ 3186949 w 4071279"/>
                  <a:gd name="connsiteY48" fmla="*/ 178009 h 2435748"/>
                  <a:gd name="connsiteX49" fmla="*/ 3186949 w 4071279"/>
                  <a:gd name="connsiteY49" fmla="*/ 178009 h 24357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</a:cxnLst>
                <a:rect l="l" t="t" r="r" b="b"/>
                <a:pathLst>
                  <a:path w="4071279" h="2435748">
                    <a:moveTo>
                      <a:pt x="3332252" y="340860"/>
                    </a:moveTo>
                    <a:cubicBezTo>
                      <a:pt x="3307684" y="302253"/>
                      <a:pt x="3167295" y="126065"/>
                      <a:pt x="3143428" y="87458"/>
                    </a:cubicBezTo>
                    <a:cubicBezTo>
                      <a:pt x="3112543" y="8840"/>
                      <a:pt x="3051474" y="-31171"/>
                      <a:pt x="2921614" y="29197"/>
                    </a:cubicBezTo>
                    <a:cubicBezTo>
                      <a:pt x="2828957" y="72717"/>
                      <a:pt x="2268805" y="160460"/>
                      <a:pt x="2242833" y="165374"/>
                    </a:cubicBezTo>
                    <a:cubicBezTo>
                      <a:pt x="2124907" y="189240"/>
                      <a:pt x="2027336" y="217318"/>
                      <a:pt x="1910814" y="248905"/>
                    </a:cubicBezTo>
                    <a:cubicBezTo>
                      <a:pt x="1745857" y="293128"/>
                      <a:pt x="1289592" y="453171"/>
                      <a:pt x="1181493" y="472124"/>
                    </a:cubicBezTo>
                    <a:cubicBezTo>
                      <a:pt x="1148501" y="477739"/>
                      <a:pt x="910542" y="514942"/>
                      <a:pt x="789106" y="513538"/>
                    </a:cubicBezTo>
                    <a:cubicBezTo>
                      <a:pt x="752604" y="512837"/>
                      <a:pt x="716103" y="513538"/>
                      <a:pt x="679602" y="518452"/>
                    </a:cubicBezTo>
                    <a:cubicBezTo>
                      <a:pt x="619235" y="526875"/>
                      <a:pt x="592561" y="551444"/>
                      <a:pt x="588349" y="612513"/>
                    </a:cubicBezTo>
                    <a:cubicBezTo>
                      <a:pt x="583436" y="682005"/>
                      <a:pt x="569397" y="748690"/>
                      <a:pt x="550444" y="815375"/>
                    </a:cubicBezTo>
                    <a:cubicBezTo>
                      <a:pt x="511135" y="950850"/>
                      <a:pt x="268263" y="1628227"/>
                      <a:pt x="240185" y="1702633"/>
                    </a:cubicBezTo>
                    <a:cubicBezTo>
                      <a:pt x="233867" y="1718778"/>
                      <a:pt x="22582" y="2090808"/>
                      <a:pt x="120" y="2121694"/>
                    </a:cubicBezTo>
                    <a:cubicBezTo>
                      <a:pt x="-20237" y="2149772"/>
                      <a:pt x="2561516" y="2420723"/>
                      <a:pt x="2555901" y="2416511"/>
                    </a:cubicBezTo>
                    <a:cubicBezTo>
                      <a:pt x="2555901" y="2416511"/>
                      <a:pt x="2556603" y="2415809"/>
                      <a:pt x="2556603" y="2415809"/>
                    </a:cubicBezTo>
                    <a:cubicBezTo>
                      <a:pt x="2480091" y="2339297"/>
                      <a:pt x="2555901" y="1872504"/>
                      <a:pt x="2596613" y="1851445"/>
                    </a:cubicBezTo>
                    <a:cubicBezTo>
                      <a:pt x="2612758" y="1842320"/>
                      <a:pt x="2667510" y="1851445"/>
                      <a:pt x="2680847" y="1838810"/>
                    </a:cubicBezTo>
                    <a:lnTo>
                      <a:pt x="2681549" y="1838810"/>
                    </a:lnTo>
                    <a:cubicBezTo>
                      <a:pt x="2715242" y="1817752"/>
                      <a:pt x="2727175" y="1791780"/>
                      <a:pt x="2719454" y="1758788"/>
                    </a:cubicBezTo>
                    <a:cubicBezTo>
                      <a:pt x="2719454" y="1758788"/>
                      <a:pt x="2719454" y="1758788"/>
                      <a:pt x="2719454" y="1758788"/>
                    </a:cubicBezTo>
                    <a:cubicBezTo>
                      <a:pt x="2719454" y="1758788"/>
                      <a:pt x="2719454" y="1758788"/>
                      <a:pt x="2720156" y="1758788"/>
                    </a:cubicBezTo>
                    <a:cubicBezTo>
                      <a:pt x="2715242" y="1726499"/>
                      <a:pt x="2546775" y="1386056"/>
                      <a:pt x="2542564" y="1372017"/>
                    </a:cubicBezTo>
                    <a:cubicBezTo>
                      <a:pt x="2529227" y="1324987"/>
                      <a:pt x="2538352" y="1310246"/>
                      <a:pt x="2587488" y="1303928"/>
                    </a:cubicBezTo>
                    <a:cubicBezTo>
                      <a:pt x="2613460" y="1300419"/>
                      <a:pt x="2627499" y="1288485"/>
                      <a:pt x="2627499" y="1261110"/>
                    </a:cubicBezTo>
                    <a:cubicBezTo>
                      <a:pt x="2627499" y="1251282"/>
                      <a:pt x="2625393" y="1237244"/>
                      <a:pt x="2635922" y="1234436"/>
                    </a:cubicBezTo>
                    <a:cubicBezTo>
                      <a:pt x="2647153" y="1231628"/>
                      <a:pt x="2655577" y="1235138"/>
                      <a:pt x="2660491" y="1243561"/>
                    </a:cubicBezTo>
                    <a:cubicBezTo>
                      <a:pt x="2668914" y="1256898"/>
                      <a:pt x="2746830" y="1451337"/>
                      <a:pt x="2766484" y="1486434"/>
                    </a:cubicBezTo>
                    <a:cubicBezTo>
                      <a:pt x="2798774" y="1553821"/>
                      <a:pt x="2824745" y="1562946"/>
                      <a:pt x="2890728" y="1529955"/>
                    </a:cubicBezTo>
                    <a:cubicBezTo>
                      <a:pt x="2901258" y="1524339"/>
                      <a:pt x="3046560" y="1432384"/>
                      <a:pt x="3060599" y="1426067"/>
                    </a:cubicBezTo>
                    <a:cubicBezTo>
                      <a:pt x="3093591" y="1411326"/>
                      <a:pt x="3144832" y="1396585"/>
                      <a:pt x="3181334" y="1403604"/>
                    </a:cubicBezTo>
                    <a:cubicBezTo>
                      <a:pt x="3214325" y="1409922"/>
                      <a:pt x="3228364" y="1435894"/>
                      <a:pt x="3212219" y="1465376"/>
                    </a:cubicBezTo>
                    <a:cubicBezTo>
                      <a:pt x="3202392" y="1483626"/>
                      <a:pt x="3188353" y="1500473"/>
                      <a:pt x="3179227" y="1519425"/>
                    </a:cubicBezTo>
                    <a:cubicBezTo>
                      <a:pt x="3158169" y="1562244"/>
                      <a:pt x="3148342" y="1606466"/>
                      <a:pt x="3172910" y="1652093"/>
                    </a:cubicBezTo>
                    <a:cubicBezTo>
                      <a:pt x="3172910" y="1652093"/>
                      <a:pt x="3172910" y="1652093"/>
                      <a:pt x="3172910" y="1652093"/>
                    </a:cubicBezTo>
                    <a:cubicBezTo>
                      <a:pt x="3173612" y="1659814"/>
                      <a:pt x="3217133" y="1687892"/>
                      <a:pt x="3236085" y="1689998"/>
                    </a:cubicBezTo>
                    <a:cubicBezTo>
                      <a:pt x="3329444" y="1702633"/>
                      <a:pt x="3373666" y="1766510"/>
                      <a:pt x="3350502" y="1858465"/>
                    </a:cubicBezTo>
                    <a:cubicBezTo>
                      <a:pt x="3333655" y="1923745"/>
                      <a:pt x="3298558" y="1976391"/>
                      <a:pt x="3243806" y="2016402"/>
                    </a:cubicBezTo>
                    <a:cubicBezTo>
                      <a:pt x="3199584" y="2048692"/>
                      <a:pt x="2941970" y="2186273"/>
                      <a:pt x="2866862" y="2239621"/>
                    </a:cubicBezTo>
                    <a:cubicBezTo>
                      <a:pt x="2835275" y="2262083"/>
                      <a:pt x="2805793" y="2287353"/>
                      <a:pt x="2788245" y="2322450"/>
                    </a:cubicBezTo>
                    <a:cubicBezTo>
                      <a:pt x="2772802" y="2352634"/>
                      <a:pt x="2772099" y="2383519"/>
                      <a:pt x="2791754" y="2411597"/>
                    </a:cubicBezTo>
                    <a:cubicBezTo>
                      <a:pt x="2810706" y="2437569"/>
                      <a:pt x="2838784" y="2441079"/>
                      <a:pt x="2868266" y="2436165"/>
                    </a:cubicBezTo>
                    <a:cubicBezTo>
                      <a:pt x="3084465" y="2401770"/>
                      <a:pt x="3694455" y="2336489"/>
                      <a:pt x="3778688" y="2307007"/>
                    </a:cubicBezTo>
                    <a:cubicBezTo>
                      <a:pt x="3860114" y="2278228"/>
                      <a:pt x="3904337" y="2221370"/>
                      <a:pt x="3914866" y="2137137"/>
                    </a:cubicBezTo>
                    <a:cubicBezTo>
                      <a:pt x="3930308" y="2014296"/>
                      <a:pt x="3942944" y="1891456"/>
                      <a:pt x="3958386" y="1768616"/>
                    </a:cubicBezTo>
                    <a:cubicBezTo>
                      <a:pt x="3980147" y="1591726"/>
                      <a:pt x="3996291" y="1413432"/>
                      <a:pt x="4049639" y="1242157"/>
                    </a:cubicBezTo>
                    <a:cubicBezTo>
                      <a:pt x="4069996" y="1201444"/>
                      <a:pt x="4084034" y="1159328"/>
                      <a:pt x="4067890" y="1113701"/>
                    </a:cubicBezTo>
                    <a:cubicBezTo>
                      <a:pt x="4065784" y="1083518"/>
                      <a:pt x="3843267" y="889079"/>
                      <a:pt x="3825017" y="869424"/>
                    </a:cubicBezTo>
                    <a:moveTo>
                      <a:pt x="3186949" y="178009"/>
                    </a:moveTo>
                    <a:cubicBezTo>
                      <a:pt x="3186247" y="178009"/>
                      <a:pt x="3186247" y="178009"/>
                      <a:pt x="3186949" y="178009"/>
                    </a:cubicBezTo>
                    <a:cubicBezTo>
                      <a:pt x="3186949" y="178009"/>
                      <a:pt x="3186949" y="178009"/>
                      <a:pt x="3186949" y="178009"/>
                    </a:cubicBezTo>
                    <a:cubicBezTo>
                      <a:pt x="3186949" y="178009"/>
                      <a:pt x="3186949" y="178009"/>
                      <a:pt x="3186949" y="178009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701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356" name="Freeform: Shape 111">
                <a:extLst>
                  <a:ext uri="{FF2B5EF4-FFF2-40B4-BE49-F238E27FC236}">
                    <a16:creationId xmlns:a16="http://schemas.microsoft.com/office/drawing/2014/main" id="{193A4606-265C-44AC-9656-A94BE28087F9}"/>
                  </a:ext>
                </a:extLst>
              </p:cNvPr>
              <p:cNvSpPr/>
              <p:nvPr/>
            </p:nvSpPr>
            <p:spPr>
              <a:xfrm>
                <a:off x="5710017" y="1117019"/>
                <a:ext cx="1008209" cy="468097"/>
              </a:xfrm>
              <a:custGeom>
                <a:avLst/>
                <a:gdLst>
                  <a:gd name="connsiteX0" fmla="*/ 2845316 w 2948168"/>
                  <a:gd name="connsiteY0" fmla="*/ 468899 h 1368792"/>
                  <a:gd name="connsiteX1" fmla="*/ 2862865 w 2948168"/>
                  <a:gd name="connsiteY1" fmla="*/ 480130 h 1368792"/>
                  <a:gd name="connsiteX2" fmla="*/ 2926741 w 2948168"/>
                  <a:gd name="connsiteY2" fmla="*/ 576297 h 1368792"/>
                  <a:gd name="connsiteX3" fmla="*/ 2934463 w 2948168"/>
                  <a:gd name="connsiteY3" fmla="*/ 1111881 h 1368792"/>
                  <a:gd name="connsiteX4" fmla="*/ 2951309 w 2948168"/>
                  <a:gd name="connsiteY4" fmla="*/ 1333695 h 1368792"/>
                  <a:gd name="connsiteX5" fmla="*/ 2892346 w 2948168"/>
                  <a:gd name="connsiteY5" fmla="*/ 1361773 h 1368792"/>
                  <a:gd name="connsiteX6" fmla="*/ 1424579 w 2948168"/>
                  <a:gd name="connsiteY6" fmla="*/ 946222 h 1368792"/>
                  <a:gd name="connsiteX7" fmla="*/ 24200 w 2948168"/>
                  <a:gd name="connsiteY7" fmla="*/ 872517 h 1368792"/>
                  <a:gd name="connsiteX8" fmla="*/ 334 w 2948168"/>
                  <a:gd name="connsiteY8" fmla="*/ 853565 h 1368792"/>
                  <a:gd name="connsiteX9" fmla="*/ 180031 w 2948168"/>
                  <a:gd name="connsiteY9" fmla="*/ 383964 h 1368792"/>
                  <a:gd name="connsiteX10" fmla="*/ 288833 w 2948168"/>
                  <a:gd name="connsiteY10" fmla="*/ 173380 h 1368792"/>
                  <a:gd name="connsiteX11" fmla="*/ 716317 w 2948168"/>
                  <a:gd name="connsiteY11" fmla="*/ 702 h 1368792"/>
                  <a:gd name="connsiteX12" fmla="*/ 891803 w 2948168"/>
                  <a:gd name="connsiteY12" fmla="*/ 0 h 1368792"/>
                  <a:gd name="connsiteX13" fmla="*/ 1355087 w 2948168"/>
                  <a:gd name="connsiteY13" fmla="*/ 18953 h 1368792"/>
                  <a:gd name="connsiteX14" fmla="*/ 1791696 w 2948168"/>
                  <a:gd name="connsiteY14" fmla="*/ 97570 h 1368792"/>
                  <a:gd name="connsiteX15" fmla="*/ 1802226 w 2948168"/>
                  <a:gd name="connsiteY15" fmla="*/ 97570 h 1368792"/>
                  <a:gd name="connsiteX16" fmla="*/ 2462756 w 2948168"/>
                  <a:gd name="connsiteY16" fmla="*/ 292711 h 1368792"/>
                  <a:gd name="connsiteX17" fmla="*/ 2757573 w 2948168"/>
                  <a:gd name="connsiteY17" fmla="*/ 430292 h 1368792"/>
                  <a:gd name="connsiteX18" fmla="*/ 2845316 w 2948168"/>
                  <a:gd name="connsiteY18" fmla="*/ 468899 h 13687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2948168" h="1368792">
                    <a:moveTo>
                      <a:pt x="2845316" y="468899"/>
                    </a:moveTo>
                    <a:cubicBezTo>
                      <a:pt x="2850931" y="472409"/>
                      <a:pt x="2856547" y="478024"/>
                      <a:pt x="2862865" y="480130"/>
                    </a:cubicBezTo>
                    <a:cubicBezTo>
                      <a:pt x="2909895" y="494871"/>
                      <a:pt x="2921828" y="534882"/>
                      <a:pt x="2926741" y="576297"/>
                    </a:cubicBezTo>
                    <a:cubicBezTo>
                      <a:pt x="2949204" y="754591"/>
                      <a:pt x="2954117" y="932885"/>
                      <a:pt x="2934463" y="1111881"/>
                    </a:cubicBezTo>
                    <a:cubicBezTo>
                      <a:pt x="2934463" y="1112582"/>
                      <a:pt x="2952012" y="1332993"/>
                      <a:pt x="2951309" y="1333695"/>
                    </a:cubicBezTo>
                    <a:cubicBezTo>
                      <a:pt x="2936569" y="1373004"/>
                      <a:pt x="2928145" y="1376514"/>
                      <a:pt x="2892346" y="1361773"/>
                    </a:cubicBezTo>
                    <a:cubicBezTo>
                      <a:pt x="2749851" y="1301406"/>
                      <a:pt x="1438618" y="948327"/>
                      <a:pt x="1424579" y="946222"/>
                    </a:cubicBezTo>
                    <a:cubicBezTo>
                      <a:pt x="1342452" y="934990"/>
                      <a:pt x="29113" y="863392"/>
                      <a:pt x="24200" y="872517"/>
                    </a:cubicBezTo>
                    <a:cubicBezTo>
                      <a:pt x="20690" y="878835"/>
                      <a:pt x="1737" y="857075"/>
                      <a:pt x="334" y="853565"/>
                    </a:cubicBezTo>
                    <a:cubicBezTo>
                      <a:pt x="-8792" y="838122"/>
                      <a:pt x="172310" y="449245"/>
                      <a:pt x="180031" y="383964"/>
                    </a:cubicBezTo>
                    <a:cubicBezTo>
                      <a:pt x="183541" y="355184"/>
                      <a:pt x="258649" y="190929"/>
                      <a:pt x="288833" y="173380"/>
                    </a:cubicBezTo>
                    <a:cubicBezTo>
                      <a:pt x="308487" y="162149"/>
                      <a:pt x="693153" y="-702"/>
                      <a:pt x="716317" y="702"/>
                    </a:cubicBezTo>
                    <a:cubicBezTo>
                      <a:pt x="774579" y="2106"/>
                      <a:pt x="833542" y="0"/>
                      <a:pt x="891803" y="0"/>
                    </a:cubicBezTo>
                    <a:cubicBezTo>
                      <a:pt x="954276" y="2106"/>
                      <a:pt x="1263132" y="10529"/>
                      <a:pt x="1355087" y="18953"/>
                    </a:cubicBezTo>
                    <a:cubicBezTo>
                      <a:pt x="1367020" y="20357"/>
                      <a:pt x="1773446" y="122840"/>
                      <a:pt x="1791696" y="97570"/>
                    </a:cubicBezTo>
                    <a:cubicBezTo>
                      <a:pt x="1795206" y="97570"/>
                      <a:pt x="1798716" y="97570"/>
                      <a:pt x="1802226" y="97570"/>
                    </a:cubicBezTo>
                    <a:cubicBezTo>
                      <a:pt x="2027550" y="143899"/>
                      <a:pt x="2248663" y="207776"/>
                      <a:pt x="2462756" y="292711"/>
                    </a:cubicBezTo>
                    <a:cubicBezTo>
                      <a:pt x="2563836" y="332722"/>
                      <a:pt x="2662108" y="378348"/>
                      <a:pt x="2757573" y="430292"/>
                    </a:cubicBezTo>
                    <a:cubicBezTo>
                      <a:pt x="2786352" y="446437"/>
                      <a:pt x="2820748" y="447139"/>
                      <a:pt x="2845316" y="468899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701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57" name="Freeform: Shape 112">
                <a:extLst>
                  <a:ext uri="{FF2B5EF4-FFF2-40B4-BE49-F238E27FC236}">
                    <a16:creationId xmlns:a16="http://schemas.microsoft.com/office/drawing/2014/main" id="{80CC84FA-FE15-4602-B714-78E228C64622}"/>
                  </a:ext>
                </a:extLst>
              </p:cNvPr>
              <p:cNvSpPr/>
              <p:nvPr/>
            </p:nvSpPr>
            <p:spPr>
              <a:xfrm>
                <a:off x="6644525" y="1186153"/>
                <a:ext cx="2400" cy="45609"/>
              </a:xfrm>
              <a:custGeom>
                <a:avLst/>
                <a:gdLst>
                  <a:gd name="connsiteX0" fmla="*/ 7371 w 7019"/>
                  <a:gd name="connsiteY0" fmla="*/ 0 h 133369"/>
                  <a:gd name="connsiteX1" fmla="*/ 7371 w 7019"/>
                  <a:gd name="connsiteY1" fmla="*/ 139687 h 133369"/>
                  <a:gd name="connsiteX2" fmla="*/ 7371 w 7019"/>
                  <a:gd name="connsiteY2" fmla="*/ 0 h 1333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19" h="133369">
                    <a:moveTo>
                      <a:pt x="7371" y="0"/>
                    </a:moveTo>
                    <a:cubicBezTo>
                      <a:pt x="7371" y="46328"/>
                      <a:pt x="7371" y="93359"/>
                      <a:pt x="7371" y="139687"/>
                    </a:cubicBezTo>
                    <a:cubicBezTo>
                      <a:pt x="-2457" y="93359"/>
                      <a:pt x="-2457" y="46328"/>
                      <a:pt x="7371" y="0"/>
                    </a:cubicBezTo>
                    <a:close/>
                  </a:path>
                </a:pathLst>
              </a:custGeom>
              <a:solidFill>
                <a:srgbClr val="080808"/>
              </a:solidFill>
              <a:ln w="701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58" name="Freeform: Shape 114">
                <a:extLst>
                  <a:ext uri="{FF2B5EF4-FFF2-40B4-BE49-F238E27FC236}">
                    <a16:creationId xmlns:a16="http://schemas.microsoft.com/office/drawing/2014/main" id="{242E89E0-F1D6-44B2-AA69-2BF0C2B26930}"/>
                  </a:ext>
                </a:extLst>
              </p:cNvPr>
              <p:cNvSpPr/>
              <p:nvPr/>
            </p:nvSpPr>
            <p:spPr>
              <a:xfrm>
                <a:off x="6709458" y="1078493"/>
                <a:ext cx="14403" cy="4801"/>
              </a:xfrm>
              <a:custGeom>
                <a:avLst/>
                <a:gdLst>
                  <a:gd name="connsiteX0" fmla="*/ 0 w 42116"/>
                  <a:gd name="connsiteY0" fmla="*/ 15787 h 14038"/>
                  <a:gd name="connsiteX1" fmla="*/ 47732 w 42116"/>
                  <a:gd name="connsiteY1" fmla="*/ 3854 h 14038"/>
                  <a:gd name="connsiteX2" fmla="*/ 0 w 42116"/>
                  <a:gd name="connsiteY2" fmla="*/ 15787 h 140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2116" h="14038">
                    <a:moveTo>
                      <a:pt x="0" y="15787"/>
                    </a:moveTo>
                    <a:cubicBezTo>
                      <a:pt x="10529" y="-11588"/>
                      <a:pt x="31588" y="5258"/>
                      <a:pt x="47732" y="3854"/>
                    </a:cubicBezTo>
                    <a:cubicBezTo>
                      <a:pt x="34395" y="16489"/>
                      <a:pt x="16846" y="15085"/>
                      <a:pt x="0" y="15787"/>
                    </a:cubicBezTo>
                    <a:close/>
                  </a:path>
                </a:pathLst>
              </a:custGeom>
              <a:solidFill>
                <a:srgbClr val="080808"/>
              </a:solidFill>
              <a:ln w="701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grpSp>
            <p:nvGrpSpPr>
              <p:cNvPr id="359" name="Graphic 204">
                <a:extLst>
                  <a:ext uri="{FF2B5EF4-FFF2-40B4-BE49-F238E27FC236}">
                    <a16:creationId xmlns:a16="http://schemas.microsoft.com/office/drawing/2014/main" id="{60090DF1-B3B4-4C04-AB63-FB9D3AF17420}"/>
                  </a:ext>
                </a:extLst>
              </p:cNvPr>
              <p:cNvGrpSpPr/>
              <p:nvPr/>
            </p:nvGrpSpPr>
            <p:grpSpPr>
              <a:xfrm>
                <a:off x="5808791" y="449155"/>
                <a:ext cx="1392289" cy="835373"/>
                <a:chOff x="4965869" y="570"/>
                <a:chExt cx="4071280" cy="2442768"/>
              </a:xfrm>
              <a:solidFill>
                <a:srgbClr val="0E0E0E"/>
              </a:solidFill>
            </p:grpSpPr>
            <p:sp>
              <p:nvSpPr>
                <p:cNvPr id="363" name="Freeform: Shape 137">
                  <a:extLst>
                    <a:ext uri="{FF2B5EF4-FFF2-40B4-BE49-F238E27FC236}">
                      <a16:creationId xmlns:a16="http://schemas.microsoft.com/office/drawing/2014/main" id="{4BE7B49F-45AE-4134-939C-E24CFDEAABF5}"/>
                    </a:ext>
                  </a:extLst>
                </p:cNvPr>
                <p:cNvSpPr/>
                <p:nvPr/>
              </p:nvSpPr>
              <p:spPr>
                <a:xfrm>
                  <a:off x="4965869" y="570"/>
                  <a:ext cx="3264043" cy="2126893"/>
                </a:xfrm>
                <a:custGeom>
                  <a:avLst/>
                  <a:gdLst>
                    <a:gd name="connsiteX0" fmla="*/ 603673 w 3264043"/>
                    <a:gd name="connsiteY0" fmla="*/ 1954346 h 2126892"/>
                    <a:gd name="connsiteX1" fmla="*/ 1066956 w 3264043"/>
                    <a:gd name="connsiteY1" fmla="*/ 1973299 h 2126892"/>
                    <a:gd name="connsiteX2" fmla="*/ 1503566 w 3264043"/>
                    <a:gd name="connsiteY2" fmla="*/ 2051917 h 2126892"/>
                    <a:gd name="connsiteX3" fmla="*/ 1514095 w 3264043"/>
                    <a:gd name="connsiteY3" fmla="*/ 2051917 h 2126892"/>
                    <a:gd name="connsiteX4" fmla="*/ 1676244 w 3264043"/>
                    <a:gd name="connsiteY4" fmla="*/ 2088418 h 2126892"/>
                    <a:gd name="connsiteX5" fmla="*/ 1684667 w 3264043"/>
                    <a:gd name="connsiteY5" fmla="*/ 2063850 h 2126892"/>
                    <a:gd name="connsiteX6" fmla="*/ 1698005 w 3264043"/>
                    <a:gd name="connsiteY6" fmla="*/ 1895383 h 2126892"/>
                    <a:gd name="connsiteX7" fmla="*/ 1496546 w 3264043"/>
                    <a:gd name="connsiteY7" fmla="*/ 1559853 h 2126892"/>
                    <a:gd name="connsiteX8" fmla="*/ 1066956 w 3264043"/>
                    <a:gd name="connsiteY8" fmla="*/ 1413147 h 2126892"/>
                    <a:gd name="connsiteX9" fmla="*/ 845843 w 3264043"/>
                    <a:gd name="connsiteY9" fmla="*/ 1401214 h 2126892"/>
                    <a:gd name="connsiteX10" fmla="*/ 720897 w 3264043"/>
                    <a:gd name="connsiteY10" fmla="*/ 1377348 h 2126892"/>
                    <a:gd name="connsiteX11" fmla="*/ 624029 w 3264043"/>
                    <a:gd name="connsiteY11" fmla="*/ 1368222 h 2126892"/>
                    <a:gd name="connsiteX12" fmla="*/ 600163 w 3264043"/>
                    <a:gd name="connsiteY12" fmla="*/ 1215198 h 2126892"/>
                    <a:gd name="connsiteX13" fmla="*/ 685098 w 3264043"/>
                    <a:gd name="connsiteY13" fmla="*/ 958989 h 2126892"/>
                    <a:gd name="connsiteX14" fmla="*/ 805833 w 3264043"/>
                    <a:gd name="connsiteY14" fmla="*/ 772271 h 2126892"/>
                    <a:gd name="connsiteX15" fmla="*/ 1066956 w 3264043"/>
                    <a:gd name="connsiteY15" fmla="*/ 667682 h 2126892"/>
                    <a:gd name="connsiteX16" fmla="*/ 1365283 w 3264043"/>
                    <a:gd name="connsiteY16" fmla="*/ 598189 h 2126892"/>
                    <a:gd name="connsiteX17" fmla="*/ 1662205 w 3264043"/>
                    <a:gd name="connsiteY17" fmla="*/ 490791 h 2126892"/>
                    <a:gd name="connsiteX18" fmla="*/ 2091795 w 3264043"/>
                    <a:gd name="connsiteY18" fmla="*/ 386904 h 2126892"/>
                    <a:gd name="connsiteX19" fmla="*/ 2654053 w 3264043"/>
                    <a:gd name="connsiteY19" fmla="*/ 278804 h 2126892"/>
                    <a:gd name="connsiteX20" fmla="*/ 2908157 w 3264043"/>
                    <a:gd name="connsiteY20" fmla="*/ 281612 h 2126892"/>
                    <a:gd name="connsiteX21" fmla="*/ 2943254 w 3264043"/>
                    <a:gd name="connsiteY21" fmla="*/ 264765 h 2126892"/>
                    <a:gd name="connsiteX22" fmla="*/ 2954486 w 3264043"/>
                    <a:gd name="connsiteY22" fmla="*/ 236687 h 2126892"/>
                    <a:gd name="connsiteX23" fmla="*/ 3068903 w 3264043"/>
                    <a:gd name="connsiteY23" fmla="*/ 215629 h 2126892"/>
                    <a:gd name="connsiteX24" fmla="*/ 3269659 w 3264043"/>
                    <a:gd name="connsiteY24" fmla="*/ 280910 h 2126892"/>
                    <a:gd name="connsiteX25" fmla="*/ 3118039 w 3264043"/>
                    <a:gd name="connsiteY25" fmla="*/ 45759 h 2126892"/>
                    <a:gd name="connsiteX26" fmla="*/ 2965717 w 3264043"/>
                    <a:gd name="connsiteY26" fmla="*/ 11363 h 2126892"/>
                    <a:gd name="connsiteX27" fmla="*/ 2905350 w 3264043"/>
                    <a:gd name="connsiteY27" fmla="*/ 40143 h 2126892"/>
                    <a:gd name="connsiteX28" fmla="*/ 2501029 w 3264043"/>
                    <a:gd name="connsiteY28" fmla="*/ 116655 h 2126892"/>
                    <a:gd name="connsiteX29" fmla="*/ 2260964 w 3264043"/>
                    <a:gd name="connsiteY29" fmla="*/ 170705 h 2126892"/>
                    <a:gd name="connsiteX30" fmla="*/ 1744333 w 3264043"/>
                    <a:gd name="connsiteY30" fmla="*/ 294949 h 2126892"/>
                    <a:gd name="connsiteX31" fmla="*/ 1146978 w 3264043"/>
                    <a:gd name="connsiteY31" fmla="*/ 476753 h 2126892"/>
                    <a:gd name="connsiteX32" fmla="*/ 788986 w 3264043"/>
                    <a:gd name="connsiteY32" fmla="*/ 519571 h 2126892"/>
                    <a:gd name="connsiteX33" fmla="*/ 679482 w 3264043"/>
                    <a:gd name="connsiteY33" fmla="*/ 524485 h 2126892"/>
                    <a:gd name="connsiteX34" fmla="*/ 588230 w 3264043"/>
                    <a:gd name="connsiteY34" fmla="*/ 618545 h 2126892"/>
                    <a:gd name="connsiteX35" fmla="*/ 550325 w 3264043"/>
                    <a:gd name="connsiteY35" fmla="*/ 821407 h 2126892"/>
                    <a:gd name="connsiteX36" fmla="*/ 240065 w 3264043"/>
                    <a:gd name="connsiteY36" fmla="*/ 1708666 h 2126892"/>
                    <a:gd name="connsiteX37" fmla="*/ 0 w 3264043"/>
                    <a:gd name="connsiteY37" fmla="*/ 2127727 h 2126892"/>
                    <a:gd name="connsiteX38" fmla="*/ 427484 w 3264043"/>
                    <a:gd name="connsiteY38" fmla="*/ 1955048 h 2126892"/>
                    <a:gd name="connsiteX39" fmla="*/ 603673 w 3264043"/>
                    <a:gd name="connsiteY39" fmla="*/ 1954346 h 21268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3264043" h="2126892">
                      <a:moveTo>
                        <a:pt x="603673" y="1954346"/>
                      </a:moveTo>
                      <a:cubicBezTo>
                        <a:pt x="666146" y="1956452"/>
                        <a:pt x="975001" y="1964875"/>
                        <a:pt x="1066956" y="1973299"/>
                      </a:cubicBezTo>
                      <a:cubicBezTo>
                        <a:pt x="1078889" y="1974703"/>
                        <a:pt x="1485315" y="2077187"/>
                        <a:pt x="1503566" y="2051917"/>
                      </a:cubicBezTo>
                      <a:cubicBezTo>
                        <a:pt x="1507076" y="2051917"/>
                        <a:pt x="1510585" y="2051917"/>
                        <a:pt x="1514095" y="2051917"/>
                      </a:cubicBezTo>
                      <a:cubicBezTo>
                        <a:pt x="1568145" y="2063148"/>
                        <a:pt x="1622194" y="2075081"/>
                        <a:pt x="1676244" y="2088418"/>
                      </a:cubicBezTo>
                      <a:cubicBezTo>
                        <a:pt x="1679052" y="2075081"/>
                        <a:pt x="1681860" y="2065955"/>
                        <a:pt x="1684667" y="2063850"/>
                      </a:cubicBezTo>
                      <a:cubicBezTo>
                        <a:pt x="1693091" y="2008396"/>
                        <a:pt x="1704322" y="1953644"/>
                        <a:pt x="1698005" y="1895383"/>
                      </a:cubicBezTo>
                      <a:cubicBezTo>
                        <a:pt x="1681860" y="1751484"/>
                        <a:pt x="1610262" y="1641981"/>
                        <a:pt x="1496546" y="1559853"/>
                      </a:cubicBezTo>
                      <a:cubicBezTo>
                        <a:pt x="1368792" y="1467899"/>
                        <a:pt x="1219980" y="1434205"/>
                        <a:pt x="1066956" y="1413147"/>
                      </a:cubicBezTo>
                      <a:cubicBezTo>
                        <a:pt x="993252" y="1403320"/>
                        <a:pt x="918846" y="1411041"/>
                        <a:pt x="845843" y="1401214"/>
                      </a:cubicBezTo>
                      <a:cubicBezTo>
                        <a:pt x="803727" y="1395598"/>
                        <a:pt x="763014" y="1382261"/>
                        <a:pt x="720897" y="1377348"/>
                      </a:cubicBezTo>
                      <a:cubicBezTo>
                        <a:pt x="661934" y="1369626"/>
                        <a:pt x="650001" y="1414551"/>
                        <a:pt x="624029" y="1368222"/>
                      </a:cubicBezTo>
                      <a:cubicBezTo>
                        <a:pt x="597355" y="1320490"/>
                        <a:pt x="580508" y="1276970"/>
                        <a:pt x="600163" y="1215198"/>
                      </a:cubicBezTo>
                      <a:cubicBezTo>
                        <a:pt x="627539" y="1129561"/>
                        <a:pt x="655616" y="1043924"/>
                        <a:pt x="685098" y="958989"/>
                      </a:cubicBezTo>
                      <a:cubicBezTo>
                        <a:pt x="710368" y="886688"/>
                        <a:pt x="748975" y="823513"/>
                        <a:pt x="805833" y="772271"/>
                      </a:cubicBezTo>
                      <a:cubicBezTo>
                        <a:pt x="879537" y="704885"/>
                        <a:pt x="973598" y="681720"/>
                        <a:pt x="1066956" y="667682"/>
                      </a:cubicBezTo>
                      <a:cubicBezTo>
                        <a:pt x="1168738" y="652239"/>
                        <a:pt x="1266309" y="622055"/>
                        <a:pt x="1365283" y="598189"/>
                      </a:cubicBezTo>
                      <a:cubicBezTo>
                        <a:pt x="1467065" y="573621"/>
                        <a:pt x="1563933" y="527995"/>
                        <a:pt x="1662205" y="490791"/>
                      </a:cubicBezTo>
                      <a:cubicBezTo>
                        <a:pt x="1801892" y="438146"/>
                        <a:pt x="1946493" y="410770"/>
                        <a:pt x="2091795" y="386904"/>
                      </a:cubicBezTo>
                      <a:cubicBezTo>
                        <a:pt x="2280619" y="356018"/>
                        <a:pt x="2468038" y="322325"/>
                        <a:pt x="2654053" y="278804"/>
                      </a:cubicBezTo>
                      <a:cubicBezTo>
                        <a:pt x="2739690" y="258448"/>
                        <a:pt x="2823924" y="254236"/>
                        <a:pt x="2908157" y="281612"/>
                      </a:cubicBezTo>
                      <a:cubicBezTo>
                        <a:pt x="2927110" y="287929"/>
                        <a:pt x="2936937" y="283016"/>
                        <a:pt x="2943254" y="264765"/>
                      </a:cubicBezTo>
                      <a:cubicBezTo>
                        <a:pt x="2946764" y="254938"/>
                        <a:pt x="2950274" y="245813"/>
                        <a:pt x="2954486" y="236687"/>
                      </a:cubicBezTo>
                      <a:cubicBezTo>
                        <a:pt x="2978352" y="191061"/>
                        <a:pt x="3030296" y="182638"/>
                        <a:pt x="3068903" y="215629"/>
                      </a:cubicBezTo>
                      <a:cubicBezTo>
                        <a:pt x="3129270" y="267573"/>
                        <a:pt x="3249303" y="284420"/>
                        <a:pt x="3269659" y="280910"/>
                      </a:cubicBezTo>
                      <a:cubicBezTo>
                        <a:pt x="3282996" y="278102"/>
                        <a:pt x="3139799" y="85067"/>
                        <a:pt x="3118039" y="45759"/>
                      </a:cubicBezTo>
                      <a:cubicBezTo>
                        <a:pt x="3078730" y="834"/>
                        <a:pt x="3021171" y="-11801"/>
                        <a:pt x="2965717" y="11363"/>
                      </a:cubicBezTo>
                      <a:cubicBezTo>
                        <a:pt x="2948168" y="18383"/>
                        <a:pt x="2924302" y="35229"/>
                        <a:pt x="2905350" y="40143"/>
                      </a:cubicBezTo>
                      <a:cubicBezTo>
                        <a:pt x="2835155" y="58394"/>
                        <a:pt x="2515770" y="113145"/>
                        <a:pt x="2501029" y="116655"/>
                      </a:cubicBezTo>
                      <a:cubicBezTo>
                        <a:pt x="2421710" y="136309"/>
                        <a:pt x="2340986" y="150348"/>
                        <a:pt x="2260964" y="170705"/>
                      </a:cubicBezTo>
                      <a:cubicBezTo>
                        <a:pt x="2088988" y="214225"/>
                        <a:pt x="1915607" y="251428"/>
                        <a:pt x="1744333" y="294949"/>
                      </a:cubicBezTo>
                      <a:cubicBezTo>
                        <a:pt x="1637637" y="321623"/>
                        <a:pt x="1167334" y="472541"/>
                        <a:pt x="1146978" y="476753"/>
                      </a:cubicBezTo>
                      <a:cubicBezTo>
                        <a:pt x="1029051" y="504128"/>
                        <a:pt x="910422" y="521677"/>
                        <a:pt x="788986" y="519571"/>
                      </a:cubicBezTo>
                      <a:cubicBezTo>
                        <a:pt x="752485" y="518869"/>
                        <a:pt x="715984" y="519571"/>
                        <a:pt x="679482" y="524485"/>
                      </a:cubicBezTo>
                      <a:cubicBezTo>
                        <a:pt x="619115" y="532908"/>
                        <a:pt x="592441" y="557476"/>
                        <a:pt x="588230" y="618545"/>
                      </a:cubicBezTo>
                      <a:cubicBezTo>
                        <a:pt x="583316" y="688038"/>
                        <a:pt x="569277" y="754723"/>
                        <a:pt x="550325" y="821407"/>
                      </a:cubicBezTo>
                      <a:cubicBezTo>
                        <a:pt x="511016" y="956883"/>
                        <a:pt x="268143" y="1634259"/>
                        <a:pt x="240065" y="1708666"/>
                      </a:cubicBezTo>
                      <a:cubicBezTo>
                        <a:pt x="233748" y="1724810"/>
                        <a:pt x="12635" y="2115092"/>
                        <a:pt x="0" y="2127727"/>
                      </a:cubicBezTo>
                      <a:cubicBezTo>
                        <a:pt x="19654" y="2116496"/>
                        <a:pt x="404320" y="1953644"/>
                        <a:pt x="427484" y="1955048"/>
                      </a:cubicBezTo>
                      <a:cubicBezTo>
                        <a:pt x="487150" y="1955750"/>
                        <a:pt x="545411" y="1953644"/>
                        <a:pt x="603673" y="1954346"/>
                      </a:cubicBezTo>
                      <a:close/>
                    </a:path>
                  </a:pathLst>
                </a:custGeom>
                <a:solidFill>
                  <a:schemeClr val="accent6">
                    <a:lumMod val="75000"/>
                  </a:schemeClr>
                </a:solidFill>
                <a:ln w="701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64" name="Freeform: Shape 138">
                  <a:extLst>
                    <a:ext uri="{FF2B5EF4-FFF2-40B4-BE49-F238E27FC236}">
                      <a16:creationId xmlns:a16="http://schemas.microsoft.com/office/drawing/2014/main" id="{5142C777-EC90-4A5C-82D9-400796EA68C1}"/>
                    </a:ext>
                  </a:extLst>
                </p:cNvPr>
                <p:cNvSpPr/>
                <p:nvPr/>
              </p:nvSpPr>
              <p:spPr>
                <a:xfrm>
                  <a:off x="6564218" y="534489"/>
                  <a:ext cx="2470846" cy="1909290"/>
                </a:xfrm>
                <a:custGeom>
                  <a:avLst/>
                  <a:gdLst>
                    <a:gd name="connsiteX0" fmla="*/ 2471527 w 2470845"/>
                    <a:gd name="connsiteY0" fmla="*/ 586517 h 1909289"/>
                    <a:gd name="connsiteX1" fmla="*/ 1921203 w 2470845"/>
                    <a:gd name="connsiteY1" fmla="*/ 14432 h 1909289"/>
                    <a:gd name="connsiteX2" fmla="*/ 1893827 w 2470845"/>
                    <a:gd name="connsiteY2" fmla="*/ 2499 h 1909289"/>
                    <a:gd name="connsiteX3" fmla="*/ 1846094 w 2470845"/>
                    <a:gd name="connsiteY3" fmla="*/ 26365 h 1909289"/>
                    <a:gd name="connsiteX4" fmla="*/ 1838373 w 2470845"/>
                    <a:gd name="connsiteY4" fmla="*/ 36193 h 1909289"/>
                    <a:gd name="connsiteX5" fmla="*/ 1845392 w 2470845"/>
                    <a:gd name="connsiteY5" fmla="*/ 106387 h 1909289"/>
                    <a:gd name="connsiteX6" fmla="*/ 1877682 w 2470845"/>
                    <a:gd name="connsiteY6" fmla="*/ 171668 h 1909289"/>
                    <a:gd name="connsiteX7" fmla="*/ 1924712 w 2470845"/>
                    <a:gd name="connsiteY7" fmla="*/ 273450 h 1909289"/>
                    <a:gd name="connsiteX8" fmla="*/ 2206192 w 2470845"/>
                    <a:gd name="connsiteY8" fmla="*/ 590729 h 1909289"/>
                    <a:gd name="connsiteX9" fmla="*/ 2250415 w 2470845"/>
                    <a:gd name="connsiteY9" fmla="*/ 759196 h 1909289"/>
                    <a:gd name="connsiteX10" fmla="*/ 2239184 w 2470845"/>
                    <a:gd name="connsiteY10" fmla="*/ 1339002 h 1909289"/>
                    <a:gd name="connsiteX11" fmla="*/ 2201981 w 2470845"/>
                    <a:gd name="connsiteY11" fmla="*/ 1423235 h 1909289"/>
                    <a:gd name="connsiteX12" fmla="*/ 2025090 w 2470845"/>
                    <a:gd name="connsiteY12" fmla="*/ 1247047 h 1909289"/>
                    <a:gd name="connsiteX13" fmla="*/ 1949280 w 2470845"/>
                    <a:gd name="connsiteY13" fmla="*/ 1039272 h 1909289"/>
                    <a:gd name="connsiteX14" fmla="*/ 1910673 w 2470845"/>
                    <a:gd name="connsiteY14" fmla="*/ 754282 h 1909289"/>
                    <a:gd name="connsiteX15" fmla="*/ 1928222 w 2470845"/>
                    <a:gd name="connsiteY15" fmla="*/ 601258 h 1909289"/>
                    <a:gd name="connsiteX16" fmla="*/ 1779410 w 2470845"/>
                    <a:gd name="connsiteY16" fmla="*/ 519131 h 1909289"/>
                    <a:gd name="connsiteX17" fmla="*/ 1632703 w 2470845"/>
                    <a:gd name="connsiteY17" fmla="*/ 632144 h 1909289"/>
                    <a:gd name="connsiteX18" fmla="*/ 1474765 w 2470845"/>
                    <a:gd name="connsiteY18" fmla="*/ 630038 h 1909289"/>
                    <a:gd name="connsiteX19" fmla="*/ 1376493 w 2470845"/>
                    <a:gd name="connsiteY19" fmla="*/ 359087 h 1909289"/>
                    <a:gd name="connsiteX20" fmla="*/ 1317530 w 2470845"/>
                    <a:gd name="connsiteY20" fmla="*/ 254497 h 1909289"/>
                    <a:gd name="connsiteX21" fmla="*/ 1248739 w 2470845"/>
                    <a:gd name="connsiteY21" fmla="*/ 247478 h 1909289"/>
                    <a:gd name="connsiteX22" fmla="*/ 1192584 w 2470845"/>
                    <a:gd name="connsiteY22" fmla="*/ 324692 h 1909289"/>
                    <a:gd name="connsiteX23" fmla="*/ 1014992 w 2470845"/>
                    <a:gd name="connsiteY23" fmla="*/ 490351 h 1909289"/>
                    <a:gd name="connsiteX24" fmla="*/ 799495 w 2470845"/>
                    <a:gd name="connsiteY24" fmla="*/ 508601 h 1909289"/>
                    <a:gd name="connsiteX25" fmla="*/ 600142 w 2470845"/>
                    <a:gd name="connsiteY25" fmla="*/ 407521 h 1909289"/>
                    <a:gd name="connsiteX26" fmla="*/ 229516 w 2470845"/>
                    <a:gd name="connsiteY26" fmla="*/ 57953 h 1909289"/>
                    <a:gd name="connsiteX27" fmla="*/ 166341 w 2470845"/>
                    <a:gd name="connsiteY27" fmla="*/ 111301 h 1909289"/>
                    <a:gd name="connsiteX28" fmla="*/ 482216 w 2470845"/>
                    <a:gd name="connsiteY28" fmla="*/ 620913 h 1909289"/>
                    <a:gd name="connsiteX29" fmla="*/ 787562 w 2470845"/>
                    <a:gd name="connsiteY29" fmla="*/ 1095427 h 1909289"/>
                    <a:gd name="connsiteX30" fmla="*/ 803004 w 2470845"/>
                    <a:gd name="connsiteY30" fmla="*/ 1172641 h 1909289"/>
                    <a:gd name="connsiteX31" fmla="*/ 725790 w 2470845"/>
                    <a:gd name="connsiteY31" fmla="*/ 1188786 h 1909289"/>
                    <a:gd name="connsiteX32" fmla="*/ 631730 w 2470845"/>
                    <a:gd name="connsiteY32" fmla="*/ 1182468 h 1909289"/>
                    <a:gd name="connsiteX33" fmla="*/ 49116 w 2470845"/>
                    <a:gd name="connsiteY33" fmla="*/ 863785 h 1909289"/>
                    <a:gd name="connsiteX34" fmla="*/ 6999 w 2470845"/>
                    <a:gd name="connsiteY34" fmla="*/ 863785 h 1909289"/>
                    <a:gd name="connsiteX35" fmla="*/ 6999 w 2470845"/>
                    <a:gd name="connsiteY35" fmla="*/ 906604 h 1909289"/>
                    <a:gd name="connsiteX36" fmla="*/ 256189 w 2470845"/>
                    <a:gd name="connsiteY36" fmla="*/ 1244941 h 1909289"/>
                    <a:gd name="connsiteX37" fmla="*/ 225304 w 2470845"/>
                    <a:gd name="connsiteY37" fmla="*/ 1272317 h 1909289"/>
                    <a:gd name="connsiteX38" fmla="*/ 134051 w 2470845"/>
                    <a:gd name="connsiteY38" fmla="*/ 1569942 h 1909289"/>
                    <a:gd name="connsiteX39" fmla="*/ 576276 w 2470845"/>
                    <a:gd name="connsiteY39" fmla="*/ 1713840 h 1909289"/>
                    <a:gd name="connsiteX40" fmla="*/ 871093 w 2470845"/>
                    <a:gd name="connsiteY40" fmla="*/ 1851422 h 1909289"/>
                    <a:gd name="connsiteX41" fmla="*/ 890747 w 2470845"/>
                    <a:gd name="connsiteY41" fmla="*/ 1859845 h 1909289"/>
                    <a:gd name="connsiteX42" fmla="*/ 867583 w 2470845"/>
                    <a:gd name="connsiteY42" fmla="*/ 1762977 h 1909289"/>
                    <a:gd name="connsiteX43" fmla="*/ 875305 w 2470845"/>
                    <a:gd name="connsiteY43" fmla="*/ 1510978 h 1909289"/>
                    <a:gd name="connsiteX44" fmla="*/ 927249 w 2470845"/>
                    <a:gd name="connsiteY44" fmla="*/ 1364272 h 1909289"/>
                    <a:gd name="connsiteX45" fmla="*/ 998847 w 2470845"/>
                    <a:gd name="connsiteY45" fmla="*/ 1324261 h 1909289"/>
                    <a:gd name="connsiteX46" fmla="*/ 1083080 w 2470845"/>
                    <a:gd name="connsiteY46" fmla="*/ 1311626 h 1909289"/>
                    <a:gd name="connsiteX47" fmla="*/ 1083782 w 2470845"/>
                    <a:gd name="connsiteY47" fmla="*/ 1311626 h 1909289"/>
                    <a:gd name="connsiteX48" fmla="*/ 1121687 w 2470845"/>
                    <a:gd name="connsiteY48" fmla="*/ 1231604 h 1909289"/>
                    <a:gd name="connsiteX49" fmla="*/ 1122389 w 2470845"/>
                    <a:gd name="connsiteY49" fmla="*/ 1232306 h 1909289"/>
                    <a:gd name="connsiteX50" fmla="*/ 916018 w 2470845"/>
                    <a:gd name="connsiteY50" fmla="*/ 820967 h 1909289"/>
                    <a:gd name="connsiteX51" fmla="*/ 953221 w 2470845"/>
                    <a:gd name="connsiteY51" fmla="*/ 753580 h 1909289"/>
                    <a:gd name="connsiteX52" fmla="*/ 997443 w 2470845"/>
                    <a:gd name="connsiteY52" fmla="*/ 705848 h 1909289"/>
                    <a:gd name="connsiteX53" fmla="*/ 1065532 w 2470845"/>
                    <a:gd name="connsiteY53" fmla="*/ 684088 h 1909289"/>
                    <a:gd name="connsiteX54" fmla="*/ 1095014 w 2470845"/>
                    <a:gd name="connsiteY54" fmla="*/ 729012 h 1909289"/>
                    <a:gd name="connsiteX55" fmla="*/ 1184161 w 2470845"/>
                    <a:gd name="connsiteY55" fmla="*/ 980308 h 1909289"/>
                    <a:gd name="connsiteX56" fmla="*/ 1266990 w 2470845"/>
                    <a:gd name="connsiteY56" fmla="*/ 1010492 h 1909289"/>
                    <a:gd name="connsiteX57" fmla="*/ 1457919 w 2470845"/>
                    <a:gd name="connsiteY57" fmla="*/ 871507 h 1909289"/>
                    <a:gd name="connsiteX58" fmla="*/ 1556191 w 2470845"/>
                    <a:gd name="connsiteY58" fmla="*/ 842727 h 1909289"/>
                    <a:gd name="connsiteX59" fmla="*/ 1653060 w 2470845"/>
                    <a:gd name="connsiteY59" fmla="*/ 904498 h 1909289"/>
                    <a:gd name="connsiteX60" fmla="*/ 1574442 w 2470845"/>
                    <a:gd name="connsiteY60" fmla="*/ 1016107 h 1909289"/>
                    <a:gd name="connsiteX61" fmla="*/ 1639021 w 2470845"/>
                    <a:gd name="connsiteY61" fmla="*/ 1163516 h 1909289"/>
                    <a:gd name="connsiteX62" fmla="*/ 1753438 w 2470845"/>
                    <a:gd name="connsiteY62" fmla="*/ 1331982 h 1909289"/>
                    <a:gd name="connsiteX63" fmla="*/ 1646742 w 2470845"/>
                    <a:gd name="connsiteY63" fmla="*/ 1489920 h 1909289"/>
                    <a:gd name="connsiteX64" fmla="*/ 1506353 w 2470845"/>
                    <a:gd name="connsiteY64" fmla="*/ 1574153 h 1909289"/>
                    <a:gd name="connsiteX65" fmla="*/ 1270500 w 2470845"/>
                    <a:gd name="connsiteY65" fmla="*/ 1712437 h 1909289"/>
                    <a:gd name="connsiteX66" fmla="*/ 1191882 w 2470845"/>
                    <a:gd name="connsiteY66" fmla="*/ 1795266 h 1909289"/>
                    <a:gd name="connsiteX67" fmla="*/ 1195392 w 2470845"/>
                    <a:gd name="connsiteY67" fmla="*/ 1884413 h 1909289"/>
                    <a:gd name="connsiteX68" fmla="*/ 1271904 w 2470845"/>
                    <a:gd name="connsiteY68" fmla="*/ 1908981 h 1909289"/>
                    <a:gd name="connsiteX69" fmla="*/ 1923308 w 2470845"/>
                    <a:gd name="connsiteY69" fmla="*/ 1826854 h 1909289"/>
                    <a:gd name="connsiteX70" fmla="*/ 2183028 w 2470845"/>
                    <a:gd name="connsiteY70" fmla="*/ 1779823 h 1909289"/>
                    <a:gd name="connsiteX71" fmla="*/ 2319205 w 2470845"/>
                    <a:gd name="connsiteY71" fmla="*/ 1609953 h 1909289"/>
                    <a:gd name="connsiteX72" fmla="*/ 2362726 w 2470845"/>
                    <a:gd name="connsiteY72" fmla="*/ 1241432 h 1909289"/>
                    <a:gd name="connsiteX73" fmla="*/ 2453978 w 2470845"/>
                    <a:gd name="connsiteY73" fmla="*/ 714973 h 1909289"/>
                    <a:gd name="connsiteX74" fmla="*/ 2471527 w 2470845"/>
                    <a:gd name="connsiteY74" fmla="*/ 586517 h 190928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</a:cxnLst>
                  <a:rect l="l" t="t" r="r" b="b"/>
                  <a:pathLst>
                    <a:path w="2470845" h="1909289">
                      <a:moveTo>
                        <a:pt x="2471527" y="586517"/>
                      </a:moveTo>
                      <a:cubicBezTo>
                        <a:pt x="2466613" y="575286"/>
                        <a:pt x="1985079" y="76203"/>
                        <a:pt x="1921203" y="14432"/>
                      </a:cubicBezTo>
                      <a:cubicBezTo>
                        <a:pt x="1913481" y="6711"/>
                        <a:pt x="1907865" y="-5222"/>
                        <a:pt x="1893827" y="2499"/>
                      </a:cubicBezTo>
                      <a:cubicBezTo>
                        <a:pt x="1871364" y="-3818"/>
                        <a:pt x="1853816" y="1797"/>
                        <a:pt x="1846094" y="26365"/>
                      </a:cubicBezTo>
                      <a:cubicBezTo>
                        <a:pt x="1844690" y="29875"/>
                        <a:pt x="1841181" y="32683"/>
                        <a:pt x="1838373" y="36193"/>
                      </a:cubicBezTo>
                      <a:cubicBezTo>
                        <a:pt x="1806785" y="72694"/>
                        <a:pt x="1806785" y="72694"/>
                        <a:pt x="1845392" y="106387"/>
                      </a:cubicBezTo>
                      <a:cubicBezTo>
                        <a:pt x="1865047" y="123234"/>
                        <a:pt x="1883999" y="145696"/>
                        <a:pt x="1877682" y="171668"/>
                      </a:cubicBezTo>
                      <a:cubicBezTo>
                        <a:pt x="1865749" y="220804"/>
                        <a:pt x="1892423" y="246074"/>
                        <a:pt x="1924712" y="273450"/>
                      </a:cubicBezTo>
                      <a:cubicBezTo>
                        <a:pt x="2034216" y="364703"/>
                        <a:pt x="2140209" y="460167"/>
                        <a:pt x="2206192" y="590729"/>
                      </a:cubicBezTo>
                      <a:cubicBezTo>
                        <a:pt x="2233568" y="644779"/>
                        <a:pt x="2248309" y="700232"/>
                        <a:pt x="2250415" y="759196"/>
                      </a:cubicBezTo>
                      <a:cubicBezTo>
                        <a:pt x="2255328" y="883440"/>
                        <a:pt x="2241991" y="1270211"/>
                        <a:pt x="2239184" y="1339002"/>
                      </a:cubicBezTo>
                      <a:cubicBezTo>
                        <a:pt x="2235674" y="1423235"/>
                        <a:pt x="2201981" y="1423235"/>
                        <a:pt x="2201981" y="1423235"/>
                      </a:cubicBezTo>
                      <a:cubicBezTo>
                        <a:pt x="2093881" y="1441486"/>
                        <a:pt x="2064399" y="1374801"/>
                        <a:pt x="2025090" y="1247047"/>
                      </a:cubicBezTo>
                      <a:cubicBezTo>
                        <a:pt x="2003330" y="1176853"/>
                        <a:pt x="1991397" y="1102447"/>
                        <a:pt x="1949280" y="1039272"/>
                      </a:cubicBezTo>
                      <a:cubicBezTo>
                        <a:pt x="1890317" y="950125"/>
                        <a:pt x="1883297" y="854660"/>
                        <a:pt x="1910673" y="754282"/>
                      </a:cubicBezTo>
                      <a:cubicBezTo>
                        <a:pt x="1924712" y="703742"/>
                        <a:pt x="1931030" y="653202"/>
                        <a:pt x="1928222" y="601258"/>
                      </a:cubicBezTo>
                      <a:cubicBezTo>
                        <a:pt x="1924010" y="511409"/>
                        <a:pt x="1856624" y="474206"/>
                        <a:pt x="1779410" y="519131"/>
                      </a:cubicBezTo>
                      <a:cubicBezTo>
                        <a:pt x="1725360" y="550718"/>
                        <a:pt x="1681839" y="594239"/>
                        <a:pt x="1632703" y="632144"/>
                      </a:cubicBezTo>
                      <a:cubicBezTo>
                        <a:pt x="1582163" y="671453"/>
                        <a:pt x="1521094" y="672154"/>
                        <a:pt x="1474765" y="630038"/>
                      </a:cubicBezTo>
                      <a:cubicBezTo>
                        <a:pt x="1453707" y="610383"/>
                        <a:pt x="1394744" y="425070"/>
                        <a:pt x="1376493" y="359087"/>
                      </a:cubicBezTo>
                      <a:cubicBezTo>
                        <a:pt x="1365262" y="319076"/>
                        <a:pt x="1347714" y="283979"/>
                        <a:pt x="1317530" y="254497"/>
                      </a:cubicBezTo>
                      <a:cubicBezTo>
                        <a:pt x="1295770" y="234141"/>
                        <a:pt x="1273307" y="232035"/>
                        <a:pt x="1248739" y="247478"/>
                      </a:cubicBezTo>
                      <a:cubicBezTo>
                        <a:pt x="1219258" y="265728"/>
                        <a:pt x="1203815" y="293104"/>
                        <a:pt x="1192584" y="324692"/>
                      </a:cubicBezTo>
                      <a:cubicBezTo>
                        <a:pt x="1161698" y="410329"/>
                        <a:pt x="1099927" y="463677"/>
                        <a:pt x="1014992" y="490351"/>
                      </a:cubicBezTo>
                      <a:cubicBezTo>
                        <a:pt x="944797" y="512813"/>
                        <a:pt x="873199" y="521938"/>
                        <a:pt x="799495" y="508601"/>
                      </a:cubicBezTo>
                      <a:cubicBezTo>
                        <a:pt x="722281" y="494562"/>
                        <a:pt x="654894" y="466485"/>
                        <a:pt x="600142" y="407521"/>
                      </a:cubicBezTo>
                      <a:cubicBezTo>
                        <a:pt x="518015" y="319076"/>
                        <a:pt x="279354" y="73396"/>
                        <a:pt x="229516" y="57953"/>
                      </a:cubicBezTo>
                      <a:cubicBezTo>
                        <a:pt x="188101" y="45318"/>
                        <a:pt x="160725" y="68482"/>
                        <a:pt x="166341" y="111301"/>
                      </a:cubicBezTo>
                      <a:cubicBezTo>
                        <a:pt x="167744" y="121830"/>
                        <a:pt x="431676" y="525448"/>
                        <a:pt x="482216" y="620913"/>
                      </a:cubicBezTo>
                      <a:cubicBezTo>
                        <a:pt x="534159" y="718483"/>
                        <a:pt x="749657" y="1027338"/>
                        <a:pt x="787562" y="1095427"/>
                      </a:cubicBezTo>
                      <a:cubicBezTo>
                        <a:pt x="800898" y="1119293"/>
                        <a:pt x="815640" y="1143159"/>
                        <a:pt x="803004" y="1172641"/>
                      </a:cubicBezTo>
                      <a:cubicBezTo>
                        <a:pt x="767907" y="1216162"/>
                        <a:pt x="751061" y="1182468"/>
                        <a:pt x="725790" y="1188786"/>
                      </a:cubicBezTo>
                      <a:cubicBezTo>
                        <a:pt x="693501" y="1197209"/>
                        <a:pt x="663317" y="1196507"/>
                        <a:pt x="631730" y="1182468"/>
                      </a:cubicBezTo>
                      <a:cubicBezTo>
                        <a:pt x="532755" y="1138246"/>
                        <a:pt x="112291" y="893267"/>
                        <a:pt x="49116" y="863785"/>
                      </a:cubicBezTo>
                      <a:cubicBezTo>
                        <a:pt x="35779" y="857468"/>
                        <a:pt x="19634" y="849746"/>
                        <a:pt x="6999" y="863785"/>
                      </a:cubicBezTo>
                      <a:cubicBezTo>
                        <a:pt x="-4934" y="877122"/>
                        <a:pt x="681" y="893267"/>
                        <a:pt x="6999" y="906604"/>
                      </a:cubicBezTo>
                      <a:cubicBezTo>
                        <a:pt x="18230" y="930470"/>
                        <a:pt x="181783" y="1157900"/>
                        <a:pt x="256189" y="1244941"/>
                      </a:cubicBezTo>
                      <a:cubicBezTo>
                        <a:pt x="236535" y="1243538"/>
                        <a:pt x="227409" y="1250557"/>
                        <a:pt x="225304" y="1272317"/>
                      </a:cubicBezTo>
                      <a:cubicBezTo>
                        <a:pt x="222496" y="1296885"/>
                        <a:pt x="178976" y="1436572"/>
                        <a:pt x="134051" y="1569942"/>
                      </a:cubicBezTo>
                      <a:cubicBezTo>
                        <a:pt x="284267" y="1609251"/>
                        <a:pt x="431676" y="1656983"/>
                        <a:pt x="576276" y="1713840"/>
                      </a:cubicBezTo>
                      <a:cubicBezTo>
                        <a:pt x="677356" y="1753851"/>
                        <a:pt x="775629" y="1799478"/>
                        <a:pt x="871093" y="1851422"/>
                      </a:cubicBezTo>
                      <a:cubicBezTo>
                        <a:pt x="877411" y="1854931"/>
                        <a:pt x="884430" y="1857739"/>
                        <a:pt x="890747" y="1859845"/>
                      </a:cubicBezTo>
                      <a:cubicBezTo>
                        <a:pt x="887940" y="1828959"/>
                        <a:pt x="866881" y="1777015"/>
                        <a:pt x="867583" y="1762977"/>
                      </a:cubicBezTo>
                      <a:cubicBezTo>
                        <a:pt x="865477" y="1718052"/>
                        <a:pt x="868987" y="1550287"/>
                        <a:pt x="875305" y="1510978"/>
                      </a:cubicBezTo>
                      <a:cubicBezTo>
                        <a:pt x="883026" y="1459035"/>
                        <a:pt x="896363" y="1407793"/>
                        <a:pt x="927249" y="1364272"/>
                      </a:cubicBezTo>
                      <a:cubicBezTo>
                        <a:pt x="944797" y="1339704"/>
                        <a:pt x="965855" y="1320050"/>
                        <a:pt x="998847" y="1324261"/>
                      </a:cubicBezTo>
                      <a:cubicBezTo>
                        <a:pt x="1011482" y="1332684"/>
                        <a:pt x="1068340" y="1320751"/>
                        <a:pt x="1083080" y="1311626"/>
                      </a:cubicBezTo>
                      <a:lnTo>
                        <a:pt x="1083782" y="1311626"/>
                      </a:lnTo>
                      <a:cubicBezTo>
                        <a:pt x="1088696" y="1305309"/>
                        <a:pt x="1126601" y="1256874"/>
                        <a:pt x="1121687" y="1231604"/>
                      </a:cubicBezTo>
                      <a:lnTo>
                        <a:pt x="1122389" y="1232306"/>
                      </a:lnTo>
                      <a:cubicBezTo>
                        <a:pt x="1106947" y="1204931"/>
                        <a:pt x="924441" y="846939"/>
                        <a:pt x="916018" y="820967"/>
                      </a:cubicBezTo>
                      <a:cubicBezTo>
                        <a:pt x="903383" y="783764"/>
                        <a:pt x="914614" y="762705"/>
                        <a:pt x="953221" y="753580"/>
                      </a:cubicBezTo>
                      <a:cubicBezTo>
                        <a:pt x="980597" y="747263"/>
                        <a:pt x="993933" y="736031"/>
                        <a:pt x="997443" y="705848"/>
                      </a:cubicBezTo>
                      <a:cubicBezTo>
                        <a:pt x="1000953" y="670751"/>
                        <a:pt x="1039560" y="659519"/>
                        <a:pt x="1065532" y="684088"/>
                      </a:cubicBezTo>
                      <a:cubicBezTo>
                        <a:pt x="1078869" y="696722"/>
                        <a:pt x="1087292" y="712867"/>
                        <a:pt x="1095014" y="729012"/>
                      </a:cubicBezTo>
                      <a:cubicBezTo>
                        <a:pt x="1114668" y="768321"/>
                        <a:pt x="1179949" y="972587"/>
                        <a:pt x="1184161" y="980308"/>
                      </a:cubicBezTo>
                      <a:cubicBezTo>
                        <a:pt x="1204517" y="1016107"/>
                        <a:pt x="1227681" y="1024531"/>
                        <a:pt x="1266990" y="1010492"/>
                      </a:cubicBezTo>
                      <a:cubicBezTo>
                        <a:pt x="1286644" y="1003472"/>
                        <a:pt x="1439668" y="879228"/>
                        <a:pt x="1457919" y="871507"/>
                      </a:cubicBezTo>
                      <a:cubicBezTo>
                        <a:pt x="1489507" y="856766"/>
                        <a:pt x="1521796" y="845535"/>
                        <a:pt x="1556191" y="842727"/>
                      </a:cubicBezTo>
                      <a:cubicBezTo>
                        <a:pt x="1600414" y="839217"/>
                        <a:pt x="1644636" y="867295"/>
                        <a:pt x="1653060" y="904498"/>
                      </a:cubicBezTo>
                      <a:cubicBezTo>
                        <a:pt x="1660781" y="938192"/>
                        <a:pt x="1578653" y="1008386"/>
                        <a:pt x="1574442" y="1016107"/>
                      </a:cubicBezTo>
                      <a:cubicBezTo>
                        <a:pt x="1512671" y="1122101"/>
                        <a:pt x="1620068" y="1161410"/>
                        <a:pt x="1639021" y="1163516"/>
                      </a:cubicBezTo>
                      <a:cubicBezTo>
                        <a:pt x="1732379" y="1176151"/>
                        <a:pt x="1776602" y="1240028"/>
                        <a:pt x="1753438" y="1331982"/>
                      </a:cubicBezTo>
                      <a:cubicBezTo>
                        <a:pt x="1736591" y="1397263"/>
                        <a:pt x="1701494" y="1449909"/>
                        <a:pt x="1646742" y="1489920"/>
                      </a:cubicBezTo>
                      <a:cubicBezTo>
                        <a:pt x="1602520" y="1522210"/>
                        <a:pt x="1554085" y="1548182"/>
                        <a:pt x="1506353" y="1574153"/>
                      </a:cubicBezTo>
                      <a:cubicBezTo>
                        <a:pt x="1426332" y="1617674"/>
                        <a:pt x="1344906" y="1659791"/>
                        <a:pt x="1270500" y="1712437"/>
                      </a:cubicBezTo>
                      <a:cubicBezTo>
                        <a:pt x="1238912" y="1734899"/>
                        <a:pt x="1209430" y="1760169"/>
                        <a:pt x="1191882" y="1795266"/>
                      </a:cubicBezTo>
                      <a:cubicBezTo>
                        <a:pt x="1176439" y="1825450"/>
                        <a:pt x="1175737" y="1856335"/>
                        <a:pt x="1195392" y="1884413"/>
                      </a:cubicBezTo>
                      <a:cubicBezTo>
                        <a:pt x="1214344" y="1910385"/>
                        <a:pt x="1242422" y="1913895"/>
                        <a:pt x="1271904" y="1908981"/>
                      </a:cubicBezTo>
                      <a:cubicBezTo>
                        <a:pt x="1488103" y="1874586"/>
                        <a:pt x="1705705" y="1852826"/>
                        <a:pt x="1923308" y="1826854"/>
                      </a:cubicBezTo>
                      <a:cubicBezTo>
                        <a:pt x="2011051" y="1816324"/>
                        <a:pt x="2098795" y="1809305"/>
                        <a:pt x="2183028" y="1779823"/>
                      </a:cubicBezTo>
                      <a:cubicBezTo>
                        <a:pt x="2264453" y="1751044"/>
                        <a:pt x="2308676" y="1694186"/>
                        <a:pt x="2319205" y="1609953"/>
                      </a:cubicBezTo>
                      <a:cubicBezTo>
                        <a:pt x="2334648" y="1487112"/>
                        <a:pt x="2347283" y="1364272"/>
                        <a:pt x="2362726" y="1241432"/>
                      </a:cubicBezTo>
                      <a:cubicBezTo>
                        <a:pt x="2384486" y="1064542"/>
                        <a:pt x="2400631" y="886248"/>
                        <a:pt x="2453978" y="714973"/>
                      </a:cubicBezTo>
                      <a:cubicBezTo>
                        <a:pt x="2469421" y="673558"/>
                        <a:pt x="2481355" y="631442"/>
                        <a:pt x="2471527" y="586517"/>
                      </a:cubicBezTo>
                      <a:close/>
                    </a:path>
                  </a:pathLst>
                </a:custGeom>
                <a:solidFill>
                  <a:schemeClr val="accent6">
                    <a:lumMod val="75000"/>
                  </a:schemeClr>
                </a:solidFill>
                <a:ln w="701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sp>
            <p:nvSpPr>
              <p:cNvPr id="360" name="Freeform: Shape 116">
                <a:extLst>
                  <a:ext uri="{FF2B5EF4-FFF2-40B4-BE49-F238E27FC236}">
                    <a16:creationId xmlns:a16="http://schemas.microsoft.com/office/drawing/2014/main" id="{AC6B0EC2-5811-427B-8D01-7D77DAE9E089}"/>
                  </a:ext>
                </a:extLst>
              </p:cNvPr>
              <p:cNvSpPr/>
              <p:nvPr/>
            </p:nvSpPr>
            <p:spPr>
              <a:xfrm>
                <a:off x="5807827" y="1024074"/>
                <a:ext cx="511306" cy="340871"/>
              </a:xfrm>
              <a:custGeom>
                <a:avLst/>
                <a:gdLst>
                  <a:gd name="connsiteX0" fmla="*/ 1486029 w 1495142"/>
                  <a:gd name="connsiteY0" fmla="*/ 181937 h 996761"/>
                  <a:gd name="connsiteX1" fmla="*/ 1304928 w 1495142"/>
                  <a:gd name="connsiteY1" fmla="*/ 62606 h 996761"/>
                  <a:gd name="connsiteX2" fmla="*/ 464700 w 1495142"/>
                  <a:gd name="connsiteY2" fmla="*/ 835 h 996761"/>
                  <a:gd name="connsiteX3" fmla="*/ 160758 w 1495142"/>
                  <a:gd name="connsiteY3" fmla="*/ 66116 h 996761"/>
                  <a:gd name="connsiteX4" fmla="*/ 42129 w 1495142"/>
                  <a:gd name="connsiteY4" fmla="*/ 422002 h 996761"/>
                  <a:gd name="connsiteX5" fmla="*/ 12 w 1495142"/>
                  <a:gd name="connsiteY5" fmla="*/ 883180 h 996761"/>
                  <a:gd name="connsiteX6" fmla="*/ 322205 w 1495142"/>
                  <a:gd name="connsiteY6" fmla="*/ 885987 h 996761"/>
                  <a:gd name="connsiteX7" fmla="*/ 345369 w 1495142"/>
                  <a:gd name="connsiteY7" fmla="*/ 471840 h 996761"/>
                  <a:gd name="connsiteX8" fmla="*/ 428901 w 1495142"/>
                  <a:gd name="connsiteY8" fmla="*/ 207909 h 996761"/>
                  <a:gd name="connsiteX9" fmla="*/ 744074 w 1495142"/>
                  <a:gd name="connsiteY9" fmla="*/ 165792 h 996761"/>
                  <a:gd name="connsiteX10" fmla="*/ 1090835 w 1495142"/>
                  <a:gd name="connsiteY10" fmla="*/ 217034 h 996761"/>
                  <a:gd name="connsiteX11" fmla="*/ 1199636 w 1495142"/>
                  <a:gd name="connsiteY11" fmla="*/ 393222 h 996761"/>
                  <a:gd name="connsiteX12" fmla="*/ 1105575 w 1495142"/>
                  <a:gd name="connsiteY12" fmla="*/ 951970 h 996761"/>
                  <a:gd name="connsiteX13" fmla="*/ 1365295 w 1495142"/>
                  <a:gd name="connsiteY13" fmla="*/ 996895 h 996761"/>
                  <a:gd name="connsiteX14" fmla="*/ 1468481 w 1495142"/>
                  <a:gd name="connsiteY14" fmla="*/ 535015 h 996761"/>
                  <a:gd name="connsiteX15" fmla="*/ 1486029 w 1495142"/>
                  <a:gd name="connsiteY15" fmla="*/ 181937 h 9967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1495142" h="996761">
                    <a:moveTo>
                      <a:pt x="1486029" y="181937"/>
                    </a:moveTo>
                    <a:cubicBezTo>
                      <a:pt x="1460057" y="109637"/>
                      <a:pt x="1379334" y="80857"/>
                      <a:pt x="1304928" y="62606"/>
                    </a:cubicBezTo>
                    <a:cubicBezTo>
                      <a:pt x="1041698" y="-1271"/>
                      <a:pt x="735650" y="-1973"/>
                      <a:pt x="464700" y="835"/>
                    </a:cubicBezTo>
                    <a:cubicBezTo>
                      <a:pt x="305358" y="2239"/>
                      <a:pt x="251308" y="-4780"/>
                      <a:pt x="160758" y="66116"/>
                    </a:cubicBezTo>
                    <a:cubicBezTo>
                      <a:pt x="61783" y="143330"/>
                      <a:pt x="55466" y="306181"/>
                      <a:pt x="42129" y="422002"/>
                    </a:cubicBezTo>
                    <a:cubicBezTo>
                      <a:pt x="28792" y="535015"/>
                      <a:pt x="-690" y="829832"/>
                      <a:pt x="12" y="883180"/>
                    </a:cubicBezTo>
                    <a:cubicBezTo>
                      <a:pt x="64591" y="888795"/>
                      <a:pt x="270261" y="885987"/>
                      <a:pt x="322205" y="885987"/>
                    </a:cubicBezTo>
                    <a:cubicBezTo>
                      <a:pt x="322205" y="838957"/>
                      <a:pt x="330628" y="580642"/>
                      <a:pt x="345369" y="471840"/>
                    </a:cubicBezTo>
                    <a:cubicBezTo>
                      <a:pt x="355196" y="397434"/>
                      <a:pt x="358706" y="255641"/>
                      <a:pt x="428901" y="207909"/>
                    </a:cubicBezTo>
                    <a:cubicBezTo>
                      <a:pt x="508922" y="152455"/>
                      <a:pt x="652119" y="163686"/>
                      <a:pt x="744074" y="165792"/>
                    </a:cubicBezTo>
                    <a:cubicBezTo>
                      <a:pt x="859894" y="168600"/>
                      <a:pt x="979927" y="184043"/>
                      <a:pt x="1090835" y="217034"/>
                    </a:cubicBezTo>
                    <a:cubicBezTo>
                      <a:pt x="1185597" y="245814"/>
                      <a:pt x="1208761" y="297758"/>
                      <a:pt x="1199636" y="393222"/>
                    </a:cubicBezTo>
                    <a:cubicBezTo>
                      <a:pt x="1182087" y="582747"/>
                      <a:pt x="1169452" y="741387"/>
                      <a:pt x="1105575" y="951970"/>
                    </a:cubicBezTo>
                    <a:cubicBezTo>
                      <a:pt x="1215781" y="972327"/>
                      <a:pt x="1293697" y="996895"/>
                      <a:pt x="1365295" y="996895"/>
                    </a:cubicBezTo>
                    <a:cubicBezTo>
                      <a:pt x="1377228" y="957586"/>
                      <a:pt x="1448125" y="655048"/>
                      <a:pt x="1468481" y="535015"/>
                    </a:cubicBezTo>
                    <a:cubicBezTo>
                      <a:pt x="1486029" y="427618"/>
                      <a:pt x="1517617" y="268978"/>
                      <a:pt x="1486029" y="181937"/>
                    </a:cubicBez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701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361" name="Freeform: Shape 117">
                <a:extLst>
                  <a:ext uri="{FF2B5EF4-FFF2-40B4-BE49-F238E27FC236}">
                    <a16:creationId xmlns:a16="http://schemas.microsoft.com/office/drawing/2014/main" id="{AAB0165C-D608-43FF-B5A7-315B198CCE75}"/>
                  </a:ext>
                </a:extLst>
              </p:cNvPr>
              <p:cNvSpPr/>
              <p:nvPr/>
            </p:nvSpPr>
            <p:spPr>
              <a:xfrm>
                <a:off x="5812388" y="1029353"/>
                <a:ext cx="501704" cy="333669"/>
              </a:xfrm>
              <a:custGeom>
                <a:avLst/>
                <a:gdLst>
                  <a:gd name="connsiteX0" fmla="*/ 1455144 w 1467064"/>
                  <a:gd name="connsiteY0" fmla="*/ 184751 h 975703"/>
                  <a:gd name="connsiteX1" fmla="*/ 1277552 w 1467064"/>
                  <a:gd name="connsiteY1" fmla="*/ 61209 h 975703"/>
                  <a:gd name="connsiteX2" fmla="*/ 455574 w 1467064"/>
                  <a:gd name="connsiteY2" fmla="*/ 842 h 975703"/>
                  <a:gd name="connsiteX3" fmla="*/ 157950 w 1467064"/>
                  <a:gd name="connsiteY3" fmla="*/ 64719 h 975703"/>
                  <a:gd name="connsiteX4" fmla="*/ 41427 w 1467064"/>
                  <a:gd name="connsiteY4" fmla="*/ 419201 h 975703"/>
                  <a:gd name="connsiteX5" fmla="*/ 12 w 1467064"/>
                  <a:gd name="connsiteY5" fmla="*/ 869849 h 975703"/>
                  <a:gd name="connsiteX6" fmla="*/ 301147 w 1467064"/>
                  <a:gd name="connsiteY6" fmla="*/ 872657 h 975703"/>
                  <a:gd name="connsiteX7" fmla="*/ 323609 w 1467064"/>
                  <a:gd name="connsiteY7" fmla="*/ 467635 h 975703"/>
                  <a:gd name="connsiteX8" fmla="*/ 405035 w 1467064"/>
                  <a:gd name="connsiteY8" fmla="*/ 188261 h 975703"/>
                  <a:gd name="connsiteX9" fmla="*/ 727929 w 1467064"/>
                  <a:gd name="connsiteY9" fmla="*/ 140529 h 975703"/>
                  <a:gd name="connsiteX10" fmla="*/ 1067670 w 1467064"/>
                  <a:gd name="connsiteY10" fmla="*/ 190367 h 975703"/>
                  <a:gd name="connsiteX11" fmla="*/ 1195424 w 1467064"/>
                  <a:gd name="connsiteY11" fmla="*/ 355324 h 975703"/>
                  <a:gd name="connsiteX12" fmla="*/ 1096450 w 1467064"/>
                  <a:gd name="connsiteY12" fmla="*/ 936534 h 975703"/>
                  <a:gd name="connsiteX13" fmla="*/ 1336515 w 1467064"/>
                  <a:gd name="connsiteY13" fmla="*/ 980757 h 975703"/>
                  <a:gd name="connsiteX14" fmla="*/ 1437595 w 1467064"/>
                  <a:gd name="connsiteY14" fmla="*/ 529406 h 975703"/>
                  <a:gd name="connsiteX15" fmla="*/ 1455144 w 1467064"/>
                  <a:gd name="connsiteY15" fmla="*/ 184751 h 9757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1467064" h="975703">
                    <a:moveTo>
                      <a:pt x="1455144" y="184751"/>
                    </a:moveTo>
                    <a:cubicBezTo>
                      <a:pt x="1429172" y="113855"/>
                      <a:pt x="1350554" y="78758"/>
                      <a:pt x="1277552" y="61209"/>
                    </a:cubicBezTo>
                    <a:cubicBezTo>
                      <a:pt x="1019938" y="-1264"/>
                      <a:pt x="720910" y="-1966"/>
                      <a:pt x="455574" y="842"/>
                    </a:cubicBezTo>
                    <a:cubicBezTo>
                      <a:pt x="299743" y="2246"/>
                      <a:pt x="247097" y="-4072"/>
                      <a:pt x="157950" y="64719"/>
                    </a:cubicBezTo>
                    <a:cubicBezTo>
                      <a:pt x="61082" y="139827"/>
                      <a:pt x="54764" y="306188"/>
                      <a:pt x="41427" y="419201"/>
                    </a:cubicBezTo>
                    <a:cubicBezTo>
                      <a:pt x="28792" y="529406"/>
                      <a:pt x="-690" y="817905"/>
                      <a:pt x="12" y="869849"/>
                    </a:cubicBezTo>
                    <a:cubicBezTo>
                      <a:pt x="63187" y="875465"/>
                      <a:pt x="250607" y="872657"/>
                      <a:pt x="301147" y="872657"/>
                    </a:cubicBezTo>
                    <a:cubicBezTo>
                      <a:pt x="301147" y="827031"/>
                      <a:pt x="309570" y="574331"/>
                      <a:pt x="323609" y="467635"/>
                    </a:cubicBezTo>
                    <a:cubicBezTo>
                      <a:pt x="333436" y="395335"/>
                      <a:pt x="336946" y="235291"/>
                      <a:pt x="405035" y="188261"/>
                    </a:cubicBezTo>
                    <a:cubicBezTo>
                      <a:pt x="483652" y="134211"/>
                      <a:pt x="637378" y="137721"/>
                      <a:pt x="727929" y="140529"/>
                    </a:cubicBezTo>
                    <a:cubicBezTo>
                      <a:pt x="841644" y="143337"/>
                      <a:pt x="958167" y="158077"/>
                      <a:pt x="1067670" y="190367"/>
                    </a:cubicBezTo>
                    <a:cubicBezTo>
                      <a:pt x="1161029" y="218445"/>
                      <a:pt x="1203848" y="261965"/>
                      <a:pt x="1195424" y="355324"/>
                    </a:cubicBezTo>
                    <a:cubicBezTo>
                      <a:pt x="1177876" y="539935"/>
                      <a:pt x="1158923" y="730864"/>
                      <a:pt x="1096450" y="936534"/>
                    </a:cubicBezTo>
                    <a:cubicBezTo>
                      <a:pt x="1203848" y="956891"/>
                      <a:pt x="1266321" y="980757"/>
                      <a:pt x="1336515" y="980757"/>
                    </a:cubicBezTo>
                    <a:cubicBezTo>
                      <a:pt x="1347746" y="942150"/>
                      <a:pt x="1417239" y="646631"/>
                      <a:pt x="1437595" y="529406"/>
                    </a:cubicBezTo>
                    <a:cubicBezTo>
                      <a:pt x="1455846" y="424816"/>
                      <a:pt x="1486731" y="270388"/>
                      <a:pt x="1455144" y="184751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701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62" name="Freeform: Shape 118">
                <a:extLst>
                  <a:ext uri="{FF2B5EF4-FFF2-40B4-BE49-F238E27FC236}">
                    <a16:creationId xmlns:a16="http://schemas.microsoft.com/office/drawing/2014/main" id="{A55324FF-FAD1-4648-BE2E-0717B2DB0F08}"/>
                  </a:ext>
                </a:extLst>
              </p:cNvPr>
              <p:cNvSpPr/>
              <p:nvPr/>
            </p:nvSpPr>
            <p:spPr>
              <a:xfrm>
                <a:off x="4865485" y="1325222"/>
                <a:ext cx="2657352" cy="1015410"/>
              </a:xfrm>
              <a:custGeom>
                <a:avLst/>
                <a:gdLst>
                  <a:gd name="connsiteX0" fmla="*/ 1394502 w 7770528"/>
                  <a:gd name="connsiteY0" fmla="*/ 2003115 h 2969226"/>
                  <a:gd name="connsiteX1" fmla="*/ 484079 w 7770528"/>
                  <a:gd name="connsiteY1" fmla="*/ 1548254 h 2969226"/>
                  <a:gd name="connsiteX2" fmla="*/ 22200 w 7770528"/>
                  <a:gd name="connsiteY2" fmla="*/ 1073038 h 2969226"/>
                  <a:gd name="connsiteX3" fmla="*/ 23604 w 7770528"/>
                  <a:gd name="connsiteY3" fmla="*/ 981785 h 2969226"/>
                  <a:gd name="connsiteX4" fmla="*/ 882784 w 7770528"/>
                  <a:gd name="connsiteY4" fmla="*/ 467962 h 2969226"/>
                  <a:gd name="connsiteX5" fmla="*/ 976845 w 7770528"/>
                  <a:gd name="connsiteY5" fmla="*/ 458134 h 2969226"/>
                  <a:gd name="connsiteX6" fmla="*/ 1044933 w 7770528"/>
                  <a:gd name="connsiteY6" fmla="*/ 486212 h 2969226"/>
                  <a:gd name="connsiteX7" fmla="*/ 1594556 w 7770528"/>
                  <a:gd name="connsiteY7" fmla="*/ 966342 h 2969226"/>
                  <a:gd name="connsiteX8" fmla="*/ 1649308 w 7770528"/>
                  <a:gd name="connsiteY8" fmla="*/ 967746 h 2969226"/>
                  <a:gd name="connsiteX9" fmla="*/ 1647904 w 7770528"/>
                  <a:gd name="connsiteY9" fmla="*/ 923524 h 2969226"/>
                  <a:gd name="connsiteX10" fmla="*/ 1364318 w 7770528"/>
                  <a:gd name="connsiteY10" fmla="*/ 310726 h 2969226"/>
                  <a:gd name="connsiteX11" fmla="*/ 1351683 w 7770528"/>
                  <a:gd name="connsiteY11" fmla="*/ 277033 h 2969226"/>
                  <a:gd name="connsiteX12" fmla="*/ 1371338 w 7770528"/>
                  <a:gd name="connsiteY12" fmla="*/ 239128 h 2969226"/>
                  <a:gd name="connsiteX13" fmla="*/ 1697040 w 7770528"/>
                  <a:gd name="connsiteY13" fmla="*/ 138749 h 2969226"/>
                  <a:gd name="connsiteX14" fmla="*/ 1755301 w 7770528"/>
                  <a:gd name="connsiteY14" fmla="*/ 176655 h 2969226"/>
                  <a:gd name="connsiteX15" fmla="*/ 1900604 w 7770528"/>
                  <a:gd name="connsiteY15" fmla="*/ 511482 h 2969226"/>
                  <a:gd name="connsiteX16" fmla="*/ 1969395 w 7770528"/>
                  <a:gd name="connsiteY16" fmla="*/ 660294 h 2969226"/>
                  <a:gd name="connsiteX17" fmla="*/ 2040993 w 7770528"/>
                  <a:gd name="connsiteY17" fmla="*/ 682055 h 2969226"/>
                  <a:gd name="connsiteX18" fmla="*/ 2041695 w 7770528"/>
                  <a:gd name="connsiteY18" fmla="*/ 635726 h 2969226"/>
                  <a:gd name="connsiteX19" fmla="*/ 1890777 w 7770528"/>
                  <a:gd name="connsiteY19" fmla="*/ 122605 h 2969226"/>
                  <a:gd name="connsiteX20" fmla="*/ 1932191 w 7770528"/>
                  <a:gd name="connsiteY20" fmla="*/ 60834 h 2969226"/>
                  <a:gd name="connsiteX21" fmla="*/ 3539645 w 7770528"/>
                  <a:gd name="connsiteY21" fmla="*/ 17313 h 2969226"/>
                  <a:gd name="connsiteX22" fmla="*/ 4330035 w 7770528"/>
                  <a:gd name="connsiteY22" fmla="*/ 159808 h 2969226"/>
                  <a:gd name="connsiteX23" fmla="*/ 5996452 w 7770528"/>
                  <a:gd name="connsiteY23" fmla="*/ 948092 h 2969226"/>
                  <a:gd name="connsiteX24" fmla="*/ 5997154 w 7770528"/>
                  <a:gd name="connsiteY24" fmla="*/ 1003545 h 2969226"/>
                  <a:gd name="connsiteX25" fmla="*/ 5627931 w 7770528"/>
                  <a:gd name="connsiteY25" fmla="*/ 1286429 h 2969226"/>
                  <a:gd name="connsiteX26" fmla="*/ 5611084 w 7770528"/>
                  <a:gd name="connsiteY26" fmla="*/ 1310295 h 2969226"/>
                  <a:gd name="connsiteX27" fmla="*/ 5641970 w 7770528"/>
                  <a:gd name="connsiteY27" fmla="*/ 1312401 h 2969226"/>
                  <a:gd name="connsiteX28" fmla="*/ 6260383 w 7770528"/>
                  <a:gd name="connsiteY28" fmla="*/ 1132001 h 2969226"/>
                  <a:gd name="connsiteX29" fmla="*/ 6357252 w 7770528"/>
                  <a:gd name="connsiteY29" fmla="*/ 1134809 h 2969226"/>
                  <a:gd name="connsiteX30" fmla="*/ 6716647 w 7770528"/>
                  <a:gd name="connsiteY30" fmla="*/ 1332055 h 2969226"/>
                  <a:gd name="connsiteX31" fmla="*/ 7765353 w 7770528"/>
                  <a:gd name="connsiteY31" fmla="*/ 2117532 h 2969226"/>
                  <a:gd name="connsiteX32" fmla="*/ 7757631 w 7770528"/>
                  <a:gd name="connsiteY32" fmla="*/ 2147014 h 2969226"/>
                  <a:gd name="connsiteX33" fmla="*/ 7266972 w 7770528"/>
                  <a:gd name="connsiteY33" fmla="*/ 2250901 h 2969226"/>
                  <a:gd name="connsiteX34" fmla="*/ 7238894 w 7770528"/>
                  <a:gd name="connsiteY34" fmla="*/ 2261431 h 2969226"/>
                  <a:gd name="connsiteX35" fmla="*/ 7266972 w 7770528"/>
                  <a:gd name="connsiteY35" fmla="*/ 2280383 h 2969226"/>
                  <a:gd name="connsiteX36" fmla="*/ 7580741 w 7770528"/>
                  <a:gd name="connsiteY36" fmla="*/ 2373039 h 2969226"/>
                  <a:gd name="connsiteX37" fmla="*/ 6940568 w 7770528"/>
                  <a:gd name="connsiteY37" fmla="*/ 2710675 h 2969226"/>
                  <a:gd name="connsiteX38" fmla="*/ 6213353 w 7770528"/>
                  <a:gd name="connsiteY38" fmla="*/ 2905816 h 2969226"/>
                  <a:gd name="connsiteX39" fmla="*/ 1394502 w 7770528"/>
                  <a:gd name="connsiteY39" fmla="*/ 2003115 h 29692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7770528" h="2969226">
                    <a:moveTo>
                      <a:pt x="1394502" y="2003115"/>
                    </a:moveTo>
                    <a:cubicBezTo>
                      <a:pt x="1073713" y="1886592"/>
                      <a:pt x="760646" y="1753222"/>
                      <a:pt x="484079" y="1548254"/>
                    </a:cubicBezTo>
                    <a:cubicBezTo>
                      <a:pt x="303680" y="1414885"/>
                      <a:pt x="149954" y="1256947"/>
                      <a:pt x="22200" y="1073038"/>
                    </a:cubicBezTo>
                    <a:cubicBezTo>
                      <a:pt x="-7282" y="1030921"/>
                      <a:pt x="-7984" y="1022498"/>
                      <a:pt x="23604" y="981785"/>
                    </a:cubicBezTo>
                    <a:cubicBezTo>
                      <a:pt x="241908" y="696795"/>
                      <a:pt x="526196" y="522011"/>
                      <a:pt x="882784" y="467962"/>
                    </a:cubicBezTo>
                    <a:cubicBezTo>
                      <a:pt x="913670" y="463048"/>
                      <a:pt x="945257" y="460942"/>
                      <a:pt x="976845" y="458134"/>
                    </a:cubicBezTo>
                    <a:cubicBezTo>
                      <a:pt x="1004221" y="456028"/>
                      <a:pt x="1025279" y="469365"/>
                      <a:pt x="1044933" y="486212"/>
                    </a:cubicBezTo>
                    <a:cubicBezTo>
                      <a:pt x="1195851" y="618880"/>
                      <a:pt x="1590344" y="963534"/>
                      <a:pt x="1594556" y="966342"/>
                    </a:cubicBezTo>
                    <a:cubicBezTo>
                      <a:pt x="1612807" y="978275"/>
                      <a:pt x="1633163" y="978977"/>
                      <a:pt x="1649308" y="967746"/>
                    </a:cubicBezTo>
                    <a:cubicBezTo>
                      <a:pt x="1666154" y="955813"/>
                      <a:pt x="1654221" y="937563"/>
                      <a:pt x="1647904" y="923524"/>
                    </a:cubicBezTo>
                    <a:cubicBezTo>
                      <a:pt x="1597364" y="811915"/>
                      <a:pt x="1407137" y="404085"/>
                      <a:pt x="1364318" y="310726"/>
                    </a:cubicBezTo>
                    <a:cubicBezTo>
                      <a:pt x="1359405" y="299495"/>
                      <a:pt x="1355193" y="288264"/>
                      <a:pt x="1351683" y="277033"/>
                    </a:cubicBezTo>
                    <a:cubicBezTo>
                      <a:pt x="1346068" y="258080"/>
                      <a:pt x="1352385" y="245445"/>
                      <a:pt x="1371338" y="239128"/>
                    </a:cubicBezTo>
                    <a:cubicBezTo>
                      <a:pt x="1480139" y="205434"/>
                      <a:pt x="1588239" y="172443"/>
                      <a:pt x="1697040" y="138749"/>
                    </a:cubicBezTo>
                    <a:cubicBezTo>
                      <a:pt x="1731435" y="128220"/>
                      <a:pt x="1744070" y="150683"/>
                      <a:pt x="1755301" y="176655"/>
                    </a:cubicBezTo>
                    <a:cubicBezTo>
                      <a:pt x="1803736" y="288264"/>
                      <a:pt x="1851468" y="399873"/>
                      <a:pt x="1900604" y="511482"/>
                    </a:cubicBezTo>
                    <a:cubicBezTo>
                      <a:pt x="1922364" y="561320"/>
                      <a:pt x="1946230" y="611158"/>
                      <a:pt x="1969395" y="660294"/>
                    </a:cubicBezTo>
                    <a:cubicBezTo>
                      <a:pt x="1982732" y="688372"/>
                      <a:pt x="2014319" y="696795"/>
                      <a:pt x="2040993" y="682055"/>
                    </a:cubicBezTo>
                    <a:cubicBezTo>
                      <a:pt x="2050118" y="677141"/>
                      <a:pt x="2045205" y="644150"/>
                      <a:pt x="2041695" y="635726"/>
                    </a:cubicBezTo>
                    <a:cubicBezTo>
                      <a:pt x="1977818" y="471471"/>
                      <a:pt x="1891479" y="125412"/>
                      <a:pt x="1890777" y="122605"/>
                    </a:cubicBezTo>
                    <a:cubicBezTo>
                      <a:pt x="1880248" y="74873"/>
                      <a:pt x="1883055" y="68555"/>
                      <a:pt x="1932191" y="60834"/>
                    </a:cubicBezTo>
                    <a:cubicBezTo>
                      <a:pt x="2029060" y="45391"/>
                      <a:pt x="3306599" y="-34631"/>
                      <a:pt x="3539645" y="17313"/>
                    </a:cubicBezTo>
                    <a:cubicBezTo>
                      <a:pt x="3793749" y="60132"/>
                      <a:pt x="4226849" y="128922"/>
                      <a:pt x="4330035" y="159808"/>
                    </a:cubicBezTo>
                    <a:cubicBezTo>
                      <a:pt x="4697152" y="267205"/>
                      <a:pt x="5424367" y="489722"/>
                      <a:pt x="5996452" y="948092"/>
                    </a:cubicBezTo>
                    <a:cubicBezTo>
                      <a:pt x="6032251" y="976170"/>
                      <a:pt x="6031549" y="976872"/>
                      <a:pt x="5997154" y="1003545"/>
                    </a:cubicBezTo>
                    <a:cubicBezTo>
                      <a:pt x="5874314" y="1097606"/>
                      <a:pt x="5750771" y="1191667"/>
                      <a:pt x="5627931" y="1286429"/>
                    </a:cubicBezTo>
                    <a:cubicBezTo>
                      <a:pt x="5620210" y="1292747"/>
                      <a:pt x="5603363" y="1296958"/>
                      <a:pt x="5611084" y="1310295"/>
                    </a:cubicBezTo>
                    <a:cubicBezTo>
                      <a:pt x="5617402" y="1320825"/>
                      <a:pt x="5631441" y="1315209"/>
                      <a:pt x="5641970" y="1312401"/>
                    </a:cubicBezTo>
                    <a:cubicBezTo>
                      <a:pt x="5847639" y="1250630"/>
                      <a:pt x="6057521" y="1204301"/>
                      <a:pt x="6260383" y="1132001"/>
                    </a:cubicBezTo>
                    <a:cubicBezTo>
                      <a:pt x="6294778" y="1120068"/>
                      <a:pt x="6324962" y="1121472"/>
                      <a:pt x="6357252" y="1134809"/>
                    </a:cubicBezTo>
                    <a:cubicBezTo>
                      <a:pt x="6484303" y="1186753"/>
                      <a:pt x="6601528" y="1257650"/>
                      <a:pt x="6716647" y="1332055"/>
                    </a:cubicBezTo>
                    <a:cubicBezTo>
                      <a:pt x="7061302" y="1554572"/>
                      <a:pt x="7744295" y="2099983"/>
                      <a:pt x="7765353" y="2117532"/>
                    </a:cubicBezTo>
                    <a:cubicBezTo>
                      <a:pt x="7783603" y="2132975"/>
                      <a:pt x="7777988" y="2142100"/>
                      <a:pt x="7757631" y="2147014"/>
                    </a:cubicBezTo>
                    <a:cubicBezTo>
                      <a:pt x="7711303" y="2157543"/>
                      <a:pt x="7384197" y="2227035"/>
                      <a:pt x="7266972" y="2250901"/>
                    </a:cubicBezTo>
                    <a:cubicBezTo>
                      <a:pt x="7257145" y="2253007"/>
                      <a:pt x="7247317" y="2254411"/>
                      <a:pt x="7238894" y="2261431"/>
                    </a:cubicBezTo>
                    <a:cubicBezTo>
                      <a:pt x="7242404" y="2277575"/>
                      <a:pt x="7256443" y="2277575"/>
                      <a:pt x="7266972" y="2280383"/>
                    </a:cubicBezTo>
                    <a:cubicBezTo>
                      <a:pt x="7358927" y="2304951"/>
                      <a:pt x="7577933" y="2354087"/>
                      <a:pt x="7580741" y="2373039"/>
                    </a:cubicBezTo>
                    <a:cubicBezTo>
                      <a:pt x="7582847" y="2389185"/>
                      <a:pt x="7156065" y="2629249"/>
                      <a:pt x="6940568" y="2710675"/>
                    </a:cubicBezTo>
                    <a:cubicBezTo>
                      <a:pt x="6704714" y="2799822"/>
                      <a:pt x="6461841" y="2862997"/>
                      <a:pt x="6213353" y="2905816"/>
                    </a:cubicBezTo>
                    <a:cubicBezTo>
                      <a:pt x="4559571" y="3113591"/>
                      <a:pt x="3261675" y="2833515"/>
                      <a:pt x="1394502" y="2003115"/>
                    </a:cubicBezTo>
                    <a:close/>
                  </a:path>
                </a:pathLst>
              </a:custGeom>
              <a:solidFill>
                <a:schemeClr val="accent6">
                  <a:lumMod val="75000"/>
                </a:schemeClr>
              </a:solidFill>
              <a:ln w="701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</p:grpSp>
        <p:grpSp>
          <p:nvGrpSpPr>
            <p:cNvPr id="340" name="그룹 339">
              <a:extLst>
                <a:ext uri="{FF2B5EF4-FFF2-40B4-BE49-F238E27FC236}">
                  <a16:creationId xmlns:a16="http://schemas.microsoft.com/office/drawing/2014/main" id="{18961B72-3FED-4019-BACB-803A36468B13}"/>
                </a:ext>
              </a:extLst>
            </p:cNvPr>
            <p:cNvGrpSpPr/>
            <p:nvPr/>
          </p:nvGrpSpPr>
          <p:grpSpPr>
            <a:xfrm>
              <a:off x="5203994" y="1621468"/>
              <a:ext cx="1718491" cy="1202877"/>
              <a:chOff x="5760043" y="1242594"/>
              <a:chExt cx="1274369" cy="892009"/>
            </a:xfrm>
          </p:grpSpPr>
          <p:sp>
            <p:nvSpPr>
              <p:cNvPr id="341" name="Freeform: Shape 45">
                <a:extLst>
                  <a:ext uri="{FF2B5EF4-FFF2-40B4-BE49-F238E27FC236}">
                    <a16:creationId xmlns:a16="http://schemas.microsoft.com/office/drawing/2014/main" id="{D92D9858-82C9-41B7-99C7-196D826AE963}"/>
                  </a:ext>
                </a:extLst>
              </p:cNvPr>
              <p:cNvSpPr/>
              <p:nvPr/>
            </p:nvSpPr>
            <p:spPr>
              <a:xfrm>
                <a:off x="5760043" y="1448025"/>
                <a:ext cx="3679" cy="1839"/>
              </a:xfrm>
              <a:custGeom>
                <a:avLst/>
                <a:gdLst>
                  <a:gd name="connsiteX0" fmla="*/ 0 w 14038"/>
                  <a:gd name="connsiteY0" fmla="*/ 9855 h 7019"/>
                  <a:gd name="connsiteX1" fmla="*/ 15443 w 14038"/>
                  <a:gd name="connsiteY1" fmla="*/ 4942 h 7019"/>
                  <a:gd name="connsiteX2" fmla="*/ 0 w 14038"/>
                  <a:gd name="connsiteY2" fmla="*/ 9855 h 70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4038" h="7019">
                    <a:moveTo>
                      <a:pt x="0" y="9855"/>
                    </a:moveTo>
                    <a:cubicBezTo>
                      <a:pt x="2106" y="-674"/>
                      <a:pt x="7019" y="-3482"/>
                      <a:pt x="15443" y="4942"/>
                    </a:cubicBezTo>
                    <a:cubicBezTo>
                      <a:pt x="10529" y="7047"/>
                      <a:pt x="5615" y="8451"/>
                      <a:pt x="0" y="9855"/>
                    </a:cubicBezTo>
                    <a:close/>
                  </a:path>
                </a:pathLst>
              </a:custGeom>
              <a:solidFill>
                <a:srgbClr val="E9E9E9"/>
              </a:solidFill>
              <a:ln w="701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42" name="Freeform: Shape 46">
                <a:extLst>
                  <a:ext uri="{FF2B5EF4-FFF2-40B4-BE49-F238E27FC236}">
                    <a16:creationId xmlns:a16="http://schemas.microsoft.com/office/drawing/2014/main" id="{5CF0DC0E-B042-48E2-A72E-C86AA4EB1D68}"/>
                  </a:ext>
                </a:extLst>
              </p:cNvPr>
              <p:cNvSpPr/>
              <p:nvPr/>
            </p:nvSpPr>
            <p:spPr>
              <a:xfrm>
                <a:off x="5815027" y="1242594"/>
                <a:ext cx="1219385" cy="892009"/>
              </a:xfrm>
              <a:custGeom>
                <a:avLst/>
                <a:gdLst>
                  <a:gd name="connsiteX0" fmla="*/ 4650417 w 4653893"/>
                  <a:gd name="connsiteY0" fmla="*/ 2113556 h 3404431"/>
                  <a:gd name="connsiteX1" fmla="*/ 4618829 w 4653893"/>
                  <a:gd name="connsiteY1" fmla="*/ 1460045 h 3404431"/>
                  <a:gd name="connsiteX2" fmla="*/ 4133785 w 4653893"/>
                  <a:gd name="connsiteY2" fmla="*/ 492063 h 3404431"/>
                  <a:gd name="connsiteX3" fmla="*/ 4133785 w 4653893"/>
                  <a:gd name="connsiteY3" fmla="*/ 492063 h 3404431"/>
                  <a:gd name="connsiteX4" fmla="*/ 3610836 w 4653893"/>
                  <a:gd name="connsiteY4" fmla="*/ 273056 h 3404431"/>
                  <a:gd name="connsiteX5" fmla="*/ 3275307 w 4653893"/>
                  <a:gd name="connsiteY5" fmla="*/ 248488 h 3404431"/>
                  <a:gd name="connsiteX6" fmla="*/ 3031030 w 4653893"/>
                  <a:gd name="connsiteY6" fmla="*/ 163553 h 3404431"/>
                  <a:gd name="connsiteX7" fmla="*/ 2801494 w 4653893"/>
                  <a:gd name="connsiteY7" fmla="*/ 54050 h 3404431"/>
                  <a:gd name="connsiteX8" fmla="*/ 2437185 w 4653893"/>
                  <a:gd name="connsiteY8" fmla="*/ 0 h 3404431"/>
                  <a:gd name="connsiteX9" fmla="*/ 1644689 w 4653893"/>
                  <a:gd name="connsiteY9" fmla="*/ 32991 h 3404431"/>
                  <a:gd name="connsiteX10" fmla="*/ 998198 w 4653893"/>
                  <a:gd name="connsiteY10" fmla="*/ 91253 h 3404431"/>
                  <a:gd name="connsiteX11" fmla="*/ 848684 w 4653893"/>
                  <a:gd name="connsiteY11" fmla="*/ 169871 h 3404431"/>
                  <a:gd name="connsiteX12" fmla="*/ 532808 w 4653893"/>
                  <a:gd name="connsiteY12" fmla="*/ 419061 h 3404431"/>
                  <a:gd name="connsiteX13" fmla="*/ 355216 w 4653893"/>
                  <a:gd name="connsiteY13" fmla="*/ 601567 h 3404431"/>
                  <a:gd name="connsiteX14" fmla="*/ 355216 w 4653893"/>
                  <a:gd name="connsiteY14" fmla="*/ 601567 h 3404431"/>
                  <a:gd name="connsiteX15" fmla="*/ 118661 w 4653893"/>
                  <a:gd name="connsiteY15" fmla="*/ 973597 h 3404431"/>
                  <a:gd name="connsiteX16" fmla="*/ 5648 w 4653893"/>
                  <a:gd name="connsiteY16" fmla="*/ 1548490 h 3404431"/>
                  <a:gd name="connsiteX17" fmla="*/ 30918 w 4653893"/>
                  <a:gd name="connsiteY17" fmla="*/ 2013879 h 3404431"/>
                  <a:gd name="connsiteX18" fmla="*/ 214827 w 4653893"/>
                  <a:gd name="connsiteY18" fmla="*/ 2499625 h 3404431"/>
                  <a:gd name="connsiteX19" fmla="*/ 214827 w 4653893"/>
                  <a:gd name="connsiteY19" fmla="*/ 2499625 h 3404431"/>
                  <a:gd name="connsiteX20" fmla="*/ 620551 w 4653893"/>
                  <a:gd name="connsiteY20" fmla="*/ 3054162 h 3404431"/>
                  <a:gd name="connsiteX21" fmla="*/ 960293 w 4653893"/>
                  <a:gd name="connsiteY21" fmla="*/ 3264745 h 3404431"/>
                  <a:gd name="connsiteX22" fmla="*/ 1267043 w 4653893"/>
                  <a:gd name="connsiteY22" fmla="*/ 3301948 h 3404431"/>
                  <a:gd name="connsiteX23" fmla="*/ 1447443 w 4653893"/>
                  <a:gd name="connsiteY23" fmla="*/ 3334940 h 3404431"/>
                  <a:gd name="connsiteX24" fmla="*/ 1741557 w 4653893"/>
                  <a:gd name="connsiteY24" fmla="*/ 3381268 h 3404431"/>
                  <a:gd name="connsiteX25" fmla="*/ 1986536 w 4653893"/>
                  <a:gd name="connsiteY25" fmla="*/ 3334940 h 3404431"/>
                  <a:gd name="connsiteX26" fmla="*/ 2086212 w 4653893"/>
                  <a:gd name="connsiteY26" fmla="*/ 3332834 h 3404431"/>
                  <a:gd name="connsiteX27" fmla="*/ 2350846 w 4653893"/>
                  <a:gd name="connsiteY27" fmla="*/ 3405836 h 3404431"/>
                  <a:gd name="connsiteX28" fmla="*/ 2793773 w 4653893"/>
                  <a:gd name="connsiteY28" fmla="*/ 3355296 h 3404431"/>
                  <a:gd name="connsiteX29" fmla="*/ 3012779 w 4653893"/>
                  <a:gd name="connsiteY29" fmla="*/ 3245091 h 3404431"/>
                  <a:gd name="connsiteX30" fmla="*/ 3120177 w 4653893"/>
                  <a:gd name="connsiteY30" fmla="*/ 3235263 h 3404431"/>
                  <a:gd name="connsiteX31" fmla="*/ 3306894 w 4653893"/>
                  <a:gd name="connsiteY31" fmla="*/ 3247898 h 3404431"/>
                  <a:gd name="connsiteX32" fmla="*/ 3752629 w 4653893"/>
                  <a:gd name="connsiteY32" fmla="*/ 3101192 h 3404431"/>
                  <a:gd name="connsiteX33" fmla="*/ 3845286 w 4653893"/>
                  <a:gd name="connsiteY33" fmla="*/ 3066797 h 3404431"/>
                  <a:gd name="connsiteX34" fmla="*/ 4173094 w 4653893"/>
                  <a:gd name="connsiteY34" fmla="*/ 2955889 h 3404431"/>
                  <a:gd name="connsiteX35" fmla="*/ 4415967 w 4653893"/>
                  <a:gd name="connsiteY35" fmla="*/ 2655457 h 3404431"/>
                  <a:gd name="connsiteX36" fmla="*/ 4650417 w 4653893"/>
                  <a:gd name="connsiteY36" fmla="*/ 2113556 h 3404431"/>
                  <a:gd name="connsiteX37" fmla="*/ 3445879 w 4653893"/>
                  <a:gd name="connsiteY37" fmla="*/ 3004323 h 3404431"/>
                  <a:gd name="connsiteX38" fmla="*/ 3445879 w 4653893"/>
                  <a:gd name="connsiteY38" fmla="*/ 3004323 h 3404431"/>
                  <a:gd name="connsiteX39" fmla="*/ 3445879 w 4653893"/>
                  <a:gd name="connsiteY39" fmla="*/ 3004323 h 3404431"/>
                  <a:gd name="connsiteX40" fmla="*/ 3445879 w 4653893"/>
                  <a:gd name="connsiteY40" fmla="*/ 3004323 h 34044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</a:cxnLst>
                <a:rect l="l" t="t" r="r" b="b"/>
                <a:pathLst>
                  <a:path w="4653893" h="3404431">
                    <a:moveTo>
                      <a:pt x="4650417" y="2113556"/>
                    </a:moveTo>
                    <a:cubicBezTo>
                      <a:pt x="4679898" y="1874894"/>
                      <a:pt x="4627954" y="1535153"/>
                      <a:pt x="4618829" y="1460045"/>
                    </a:cubicBezTo>
                    <a:cubicBezTo>
                      <a:pt x="4581626" y="1162421"/>
                      <a:pt x="4413159" y="791794"/>
                      <a:pt x="4133785" y="492063"/>
                    </a:cubicBezTo>
                    <a:cubicBezTo>
                      <a:pt x="4133785" y="492063"/>
                      <a:pt x="4133785" y="492063"/>
                      <a:pt x="4133785" y="492063"/>
                    </a:cubicBezTo>
                    <a:cubicBezTo>
                      <a:pt x="3999714" y="309558"/>
                      <a:pt x="3753331" y="275864"/>
                      <a:pt x="3610836" y="273056"/>
                    </a:cubicBezTo>
                    <a:cubicBezTo>
                      <a:pt x="3498525" y="270249"/>
                      <a:pt x="3386214" y="266739"/>
                      <a:pt x="3275307" y="248488"/>
                    </a:cubicBezTo>
                    <a:cubicBezTo>
                      <a:pt x="3188967" y="233748"/>
                      <a:pt x="3104032" y="214795"/>
                      <a:pt x="3031030" y="163553"/>
                    </a:cubicBezTo>
                    <a:cubicBezTo>
                      <a:pt x="2960835" y="113715"/>
                      <a:pt x="2883621" y="78618"/>
                      <a:pt x="2801494" y="54050"/>
                    </a:cubicBezTo>
                    <a:cubicBezTo>
                      <a:pt x="2801494" y="54050"/>
                      <a:pt x="2467368" y="7721"/>
                      <a:pt x="2437185" y="0"/>
                    </a:cubicBezTo>
                    <a:cubicBezTo>
                      <a:pt x="2437185" y="0"/>
                      <a:pt x="1834214" y="0"/>
                      <a:pt x="1644689" y="32991"/>
                    </a:cubicBezTo>
                    <a:cubicBezTo>
                      <a:pt x="1644689" y="32991"/>
                      <a:pt x="1276168" y="-30886"/>
                      <a:pt x="998198" y="91253"/>
                    </a:cubicBezTo>
                    <a:cubicBezTo>
                      <a:pt x="946254" y="113715"/>
                      <a:pt x="890800" y="129158"/>
                      <a:pt x="848684" y="169871"/>
                    </a:cubicBezTo>
                    <a:cubicBezTo>
                      <a:pt x="773576" y="217603"/>
                      <a:pt x="567906" y="389579"/>
                      <a:pt x="532808" y="419061"/>
                    </a:cubicBezTo>
                    <a:cubicBezTo>
                      <a:pt x="468229" y="474515"/>
                      <a:pt x="409968" y="536286"/>
                      <a:pt x="355216" y="601567"/>
                    </a:cubicBezTo>
                    <a:cubicBezTo>
                      <a:pt x="354514" y="604374"/>
                      <a:pt x="353812" y="603672"/>
                      <a:pt x="355216" y="601567"/>
                    </a:cubicBezTo>
                    <a:cubicBezTo>
                      <a:pt x="346793" y="609990"/>
                      <a:pt x="174115" y="849353"/>
                      <a:pt x="118661" y="973597"/>
                    </a:cubicBezTo>
                    <a:cubicBezTo>
                      <a:pt x="99708" y="1017118"/>
                      <a:pt x="15475" y="1427054"/>
                      <a:pt x="5648" y="1548490"/>
                    </a:cubicBezTo>
                    <a:cubicBezTo>
                      <a:pt x="-6285" y="1705024"/>
                      <a:pt x="32" y="1859452"/>
                      <a:pt x="30918" y="2013879"/>
                    </a:cubicBezTo>
                    <a:cubicBezTo>
                      <a:pt x="65313" y="2185856"/>
                      <a:pt x="126382" y="2348005"/>
                      <a:pt x="214827" y="2499625"/>
                    </a:cubicBezTo>
                    <a:cubicBezTo>
                      <a:pt x="214827" y="2499625"/>
                      <a:pt x="214827" y="2499625"/>
                      <a:pt x="214827" y="2499625"/>
                    </a:cubicBezTo>
                    <a:cubicBezTo>
                      <a:pt x="245011" y="2569820"/>
                      <a:pt x="509644" y="2959399"/>
                      <a:pt x="620551" y="3054162"/>
                    </a:cubicBezTo>
                    <a:cubicBezTo>
                      <a:pt x="723035" y="3120846"/>
                      <a:pt x="888694" y="3250706"/>
                      <a:pt x="960293" y="3264745"/>
                    </a:cubicBezTo>
                    <a:cubicBezTo>
                      <a:pt x="1062075" y="3285101"/>
                      <a:pt x="1163857" y="3301246"/>
                      <a:pt x="1267043" y="3301948"/>
                    </a:cubicBezTo>
                    <a:cubicBezTo>
                      <a:pt x="1330218" y="3302650"/>
                      <a:pt x="1388479" y="3311073"/>
                      <a:pt x="1447443" y="3334940"/>
                    </a:cubicBezTo>
                    <a:cubicBezTo>
                      <a:pt x="1500790" y="3356700"/>
                      <a:pt x="1699441" y="3380566"/>
                      <a:pt x="1741557" y="3381268"/>
                    </a:cubicBezTo>
                    <a:cubicBezTo>
                      <a:pt x="1826493" y="3382672"/>
                      <a:pt x="1908620" y="3369335"/>
                      <a:pt x="1986536" y="3334940"/>
                    </a:cubicBezTo>
                    <a:cubicBezTo>
                      <a:pt x="2019528" y="3320198"/>
                      <a:pt x="2051115" y="3320198"/>
                      <a:pt x="2086212" y="3332834"/>
                    </a:cubicBezTo>
                    <a:cubicBezTo>
                      <a:pt x="2134647" y="3350382"/>
                      <a:pt x="2312239" y="3393903"/>
                      <a:pt x="2350846" y="3405836"/>
                    </a:cubicBezTo>
                    <a:cubicBezTo>
                      <a:pt x="2443502" y="3426192"/>
                      <a:pt x="2727088" y="3374248"/>
                      <a:pt x="2793773" y="3355296"/>
                    </a:cubicBezTo>
                    <a:cubicBezTo>
                      <a:pt x="2873794" y="3332132"/>
                      <a:pt x="2939777" y="3281592"/>
                      <a:pt x="3012779" y="3245091"/>
                    </a:cubicBezTo>
                    <a:cubicBezTo>
                      <a:pt x="3049281" y="3226840"/>
                      <a:pt x="3080868" y="3211397"/>
                      <a:pt x="3120177" y="3235263"/>
                    </a:cubicBezTo>
                    <a:cubicBezTo>
                      <a:pt x="3127898" y="3240177"/>
                      <a:pt x="3254248" y="3245091"/>
                      <a:pt x="3306894" y="3247898"/>
                    </a:cubicBezTo>
                    <a:cubicBezTo>
                      <a:pt x="3423417" y="3250706"/>
                      <a:pt x="3626279" y="3177704"/>
                      <a:pt x="3752629" y="3101192"/>
                    </a:cubicBezTo>
                    <a:cubicBezTo>
                      <a:pt x="3782111" y="3083643"/>
                      <a:pt x="3810891" y="3070306"/>
                      <a:pt x="3845286" y="3066797"/>
                    </a:cubicBezTo>
                    <a:cubicBezTo>
                      <a:pt x="3962511" y="3053459"/>
                      <a:pt x="4072014" y="3019064"/>
                      <a:pt x="4173094" y="2955889"/>
                    </a:cubicBezTo>
                    <a:cubicBezTo>
                      <a:pt x="4279088" y="2889205"/>
                      <a:pt x="4409650" y="2664582"/>
                      <a:pt x="4415967" y="2655457"/>
                    </a:cubicBezTo>
                    <a:cubicBezTo>
                      <a:pt x="4512133" y="2498221"/>
                      <a:pt x="4602684" y="2352217"/>
                      <a:pt x="4650417" y="2113556"/>
                    </a:cubicBezTo>
                    <a:close/>
                    <a:moveTo>
                      <a:pt x="3445879" y="3004323"/>
                    </a:moveTo>
                    <a:cubicBezTo>
                      <a:pt x="3445879" y="3004323"/>
                      <a:pt x="3445879" y="3004323"/>
                      <a:pt x="3445879" y="3004323"/>
                    </a:cubicBezTo>
                    <a:cubicBezTo>
                      <a:pt x="3445879" y="3004323"/>
                      <a:pt x="3445879" y="3004323"/>
                      <a:pt x="3445879" y="3004323"/>
                    </a:cubicBezTo>
                    <a:cubicBezTo>
                      <a:pt x="3445879" y="3004323"/>
                      <a:pt x="3445879" y="3004323"/>
                      <a:pt x="3445879" y="3004323"/>
                    </a:cubicBezTo>
                    <a:close/>
                  </a:path>
                </a:pathLst>
              </a:custGeom>
              <a:solidFill>
                <a:srgbClr val="D5241A"/>
              </a:solidFill>
              <a:ln w="59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343" name="Freeform: Shape 47">
                <a:extLst>
                  <a:ext uri="{FF2B5EF4-FFF2-40B4-BE49-F238E27FC236}">
                    <a16:creationId xmlns:a16="http://schemas.microsoft.com/office/drawing/2014/main" id="{49BA49A8-46B1-4B3B-B1D4-B037791CD662}"/>
                  </a:ext>
                </a:extLst>
              </p:cNvPr>
              <p:cNvSpPr/>
              <p:nvPr/>
            </p:nvSpPr>
            <p:spPr>
              <a:xfrm>
                <a:off x="5850685" y="1257197"/>
                <a:ext cx="1162425" cy="852577"/>
              </a:xfrm>
              <a:custGeom>
                <a:avLst/>
                <a:gdLst>
                  <a:gd name="connsiteX0" fmla="*/ 1204092 w 1545110"/>
                  <a:gd name="connsiteY0" fmla="*/ 90187 h 1133257"/>
                  <a:gd name="connsiteX1" fmla="*/ 1378596 w 1545110"/>
                  <a:gd name="connsiteY1" fmla="*/ 176408 h 1133257"/>
                  <a:gd name="connsiteX2" fmla="*/ 1499608 w 1545110"/>
                  <a:gd name="connsiteY2" fmla="*/ 362938 h 1133257"/>
                  <a:gd name="connsiteX3" fmla="*/ 1475161 w 1545110"/>
                  <a:gd name="connsiteY3" fmla="*/ 895145 h 1133257"/>
                  <a:gd name="connsiteX4" fmla="*/ 1335814 w 1545110"/>
                  <a:gd name="connsiteY4" fmla="*/ 1018846 h 1133257"/>
                  <a:gd name="connsiteX5" fmla="*/ 1376641 w 1545110"/>
                  <a:gd name="connsiteY5" fmla="*/ 902968 h 1133257"/>
                  <a:gd name="connsiteX6" fmla="*/ 1298655 w 1545110"/>
                  <a:gd name="connsiteY6" fmla="*/ 226769 h 1133257"/>
                  <a:gd name="connsiteX7" fmla="*/ 1117993 w 1545110"/>
                  <a:gd name="connsiteY7" fmla="*/ 95489 h 1133257"/>
                  <a:gd name="connsiteX8" fmla="*/ 1204092 w 1545110"/>
                  <a:gd name="connsiteY8" fmla="*/ 90187 h 1133257"/>
                  <a:gd name="connsiteX9" fmla="*/ 577550 w 1545110"/>
                  <a:gd name="connsiteY9" fmla="*/ 15239 h 1133257"/>
                  <a:gd name="connsiteX10" fmla="*/ 624656 w 1545110"/>
                  <a:gd name="connsiteY10" fmla="*/ 18971 h 1133257"/>
                  <a:gd name="connsiteX11" fmla="*/ 597520 w 1545110"/>
                  <a:gd name="connsiteY11" fmla="*/ 158563 h 1133257"/>
                  <a:gd name="connsiteX12" fmla="*/ 559139 w 1545110"/>
                  <a:gd name="connsiteY12" fmla="*/ 313555 h 1133257"/>
                  <a:gd name="connsiteX13" fmla="*/ 517090 w 1545110"/>
                  <a:gd name="connsiteY13" fmla="*/ 767288 h 1133257"/>
                  <a:gd name="connsiteX14" fmla="*/ 615611 w 1545110"/>
                  <a:gd name="connsiteY14" fmla="*/ 1073362 h 1133257"/>
                  <a:gd name="connsiteX15" fmla="*/ 580408 w 1545110"/>
                  <a:gd name="connsiteY15" fmla="*/ 1110277 h 1133257"/>
                  <a:gd name="connsiteX16" fmla="*/ 281668 w 1545110"/>
                  <a:gd name="connsiteY16" fmla="*/ 981686 h 1133257"/>
                  <a:gd name="connsiteX17" fmla="*/ 166279 w 1545110"/>
                  <a:gd name="connsiteY17" fmla="*/ 557779 h 1133257"/>
                  <a:gd name="connsiteX18" fmla="*/ 260399 w 1545110"/>
                  <a:gd name="connsiteY18" fmla="*/ 272240 h 1133257"/>
                  <a:gd name="connsiteX19" fmla="*/ 439349 w 1545110"/>
                  <a:gd name="connsiteY19" fmla="*/ 68354 h 1133257"/>
                  <a:gd name="connsiteX20" fmla="*/ 577550 w 1545110"/>
                  <a:gd name="connsiteY20" fmla="*/ 15239 h 1133257"/>
                  <a:gd name="connsiteX21" fmla="*/ 867506 w 1545110"/>
                  <a:gd name="connsiteY21" fmla="*/ 14050 h 1133257"/>
                  <a:gd name="connsiteX22" fmla="*/ 920219 w 1545110"/>
                  <a:gd name="connsiteY22" fmla="*/ 26549 h 1133257"/>
                  <a:gd name="connsiteX23" fmla="*/ 1234850 w 1545110"/>
                  <a:gd name="connsiteY23" fmla="*/ 200854 h 1133257"/>
                  <a:gd name="connsiteX24" fmla="*/ 1376641 w 1545110"/>
                  <a:gd name="connsiteY24" fmla="*/ 422587 h 1133257"/>
                  <a:gd name="connsiteX25" fmla="*/ 1298656 w 1545110"/>
                  <a:gd name="connsiteY25" fmla="*/ 995865 h 1133257"/>
                  <a:gd name="connsiteX26" fmla="*/ 1015073 w 1545110"/>
                  <a:gd name="connsiteY26" fmla="*/ 1072628 h 1133257"/>
                  <a:gd name="connsiteX27" fmla="*/ 1100393 w 1545110"/>
                  <a:gd name="connsiteY27" fmla="*/ 739418 h 1133257"/>
                  <a:gd name="connsiteX28" fmla="*/ 1086213 w 1545110"/>
                  <a:gd name="connsiteY28" fmla="*/ 454368 h 1133257"/>
                  <a:gd name="connsiteX29" fmla="*/ 890150 w 1545110"/>
                  <a:gd name="connsiteY29" fmla="*/ 54174 h 1133257"/>
                  <a:gd name="connsiteX30" fmla="*/ 867506 w 1545110"/>
                  <a:gd name="connsiteY30" fmla="*/ 14050 h 1133257"/>
                  <a:gd name="connsiteX31" fmla="*/ 437530 w 1545110"/>
                  <a:gd name="connsiteY31" fmla="*/ 10991 h 1133257"/>
                  <a:gd name="connsiteX32" fmla="*/ 475287 w 1545110"/>
                  <a:gd name="connsiteY32" fmla="*/ 18970 h 1133257"/>
                  <a:gd name="connsiteX33" fmla="*/ 182414 w 1545110"/>
                  <a:gd name="connsiteY33" fmla="*/ 366604 h 1133257"/>
                  <a:gd name="connsiteX34" fmla="*/ 148188 w 1545110"/>
                  <a:gd name="connsiteY34" fmla="*/ 772176 h 1133257"/>
                  <a:gd name="connsiteX35" fmla="*/ 343030 w 1545110"/>
                  <a:gd name="connsiteY35" fmla="*/ 1102208 h 1133257"/>
                  <a:gd name="connsiteX36" fmla="*/ 68736 w 1545110"/>
                  <a:gd name="connsiteY36" fmla="*/ 857251 h 1133257"/>
                  <a:gd name="connsiteX37" fmla="*/ 72403 w 1545110"/>
                  <a:gd name="connsiteY37" fmla="*/ 256349 h 1133257"/>
                  <a:gd name="connsiteX38" fmla="*/ 437530 w 1545110"/>
                  <a:gd name="connsiteY38" fmla="*/ 10991 h 1133257"/>
                  <a:gd name="connsiteX39" fmla="*/ 763667 w 1545110"/>
                  <a:gd name="connsiteY39" fmla="*/ 239 h 1133257"/>
                  <a:gd name="connsiteX40" fmla="*/ 838811 w 1545110"/>
                  <a:gd name="connsiteY40" fmla="*/ 18972 h 1133257"/>
                  <a:gd name="connsiteX41" fmla="*/ 1025585 w 1545110"/>
                  <a:gd name="connsiteY41" fmla="*/ 348514 h 1133257"/>
                  <a:gd name="connsiteX42" fmla="*/ 1026074 w 1545110"/>
                  <a:gd name="connsiteY42" fmla="*/ 348514 h 1133257"/>
                  <a:gd name="connsiteX43" fmla="*/ 1077412 w 1545110"/>
                  <a:gd name="connsiteY43" fmla="*/ 550690 h 1133257"/>
                  <a:gd name="connsiteX44" fmla="*/ 1025096 w 1545110"/>
                  <a:gd name="connsiteY44" fmla="*/ 1002467 h 1133257"/>
                  <a:gd name="connsiteX45" fmla="*/ 830254 w 1545110"/>
                  <a:gd name="connsiteY45" fmla="*/ 1133257 h 1133257"/>
                  <a:gd name="connsiteX46" fmla="*/ 830010 w 1545110"/>
                  <a:gd name="connsiteY46" fmla="*/ 1133257 h 1133257"/>
                  <a:gd name="connsiteX47" fmla="*/ 829766 w 1545110"/>
                  <a:gd name="connsiteY47" fmla="*/ 1133257 h 1133257"/>
                  <a:gd name="connsiteX48" fmla="*/ 752514 w 1545110"/>
                  <a:gd name="connsiteY48" fmla="*/ 1125190 h 1133257"/>
                  <a:gd name="connsiteX49" fmla="*/ 669639 w 1545110"/>
                  <a:gd name="connsiteY49" fmla="*/ 1063095 h 1133257"/>
                  <a:gd name="connsiteX50" fmla="*/ 564200 w 1545110"/>
                  <a:gd name="connsiteY50" fmla="*/ 828736 h 1133257"/>
                  <a:gd name="connsiteX51" fmla="*/ 589942 w 1545110"/>
                  <a:gd name="connsiteY51" fmla="*/ 393497 h 1133257"/>
                  <a:gd name="connsiteX52" fmla="*/ 715110 w 1545110"/>
                  <a:gd name="connsiteY52" fmla="*/ 15794 h 1133257"/>
                  <a:gd name="connsiteX53" fmla="*/ 763667 w 1545110"/>
                  <a:gd name="connsiteY53" fmla="*/ 239 h 11332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</a:cxnLst>
                <a:rect l="l" t="t" r="r" b="b"/>
                <a:pathLst>
                  <a:path w="1545110" h="1133257">
                    <a:moveTo>
                      <a:pt x="1204092" y="90187"/>
                    </a:moveTo>
                    <a:cubicBezTo>
                      <a:pt x="1277661" y="92388"/>
                      <a:pt x="1319190" y="118103"/>
                      <a:pt x="1378596" y="176408"/>
                    </a:cubicBezTo>
                    <a:cubicBezTo>
                      <a:pt x="1436780" y="233369"/>
                      <a:pt x="1467093" y="280796"/>
                      <a:pt x="1499608" y="362938"/>
                    </a:cubicBezTo>
                    <a:cubicBezTo>
                      <a:pt x="1569037" y="537733"/>
                      <a:pt x="1557547" y="728418"/>
                      <a:pt x="1475161" y="895145"/>
                    </a:cubicBezTo>
                    <a:cubicBezTo>
                      <a:pt x="1466605" y="912013"/>
                      <a:pt x="1407443" y="995622"/>
                      <a:pt x="1335814" y="1018846"/>
                    </a:cubicBezTo>
                    <a:cubicBezTo>
                      <a:pt x="1306478" y="1028380"/>
                      <a:pt x="1349260" y="979242"/>
                      <a:pt x="1376641" y="902968"/>
                    </a:cubicBezTo>
                    <a:cubicBezTo>
                      <a:pt x="1433846" y="743330"/>
                      <a:pt x="1475894" y="464636"/>
                      <a:pt x="1298655" y="226769"/>
                    </a:cubicBezTo>
                    <a:cubicBezTo>
                      <a:pt x="1250739" y="162229"/>
                      <a:pt x="1203068" y="120914"/>
                      <a:pt x="1117993" y="95489"/>
                    </a:cubicBezTo>
                    <a:cubicBezTo>
                      <a:pt x="1151485" y="91333"/>
                      <a:pt x="1179569" y="89454"/>
                      <a:pt x="1204092" y="90187"/>
                    </a:cubicBezTo>
                    <a:close/>
                    <a:moveTo>
                      <a:pt x="577550" y="15239"/>
                    </a:moveTo>
                    <a:cubicBezTo>
                      <a:pt x="595015" y="13394"/>
                      <a:pt x="611333" y="14204"/>
                      <a:pt x="624656" y="18971"/>
                    </a:cubicBezTo>
                    <a:cubicBezTo>
                      <a:pt x="658882" y="31194"/>
                      <a:pt x="615611" y="117736"/>
                      <a:pt x="597520" y="158563"/>
                    </a:cubicBezTo>
                    <a:cubicBezTo>
                      <a:pt x="585786" y="185209"/>
                      <a:pt x="565495" y="289842"/>
                      <a:pt x="559139" y="313555"/>
                    </a:cubicBezTo>
                    <a:cubicBezTo>
                      <a:pt x="489466" y="573425"/>
                      <a:pt x="510734" y="685880"/>
                      <a:pt x="517090" y="767288"/>
                    </a:cubicBezTo>
                    <a:cubicBezTo>
                      <a:pt x="528580" y="917391"/>
                      <a:pt x="617078" y="1050137"/>
                      <a:pt x="615611" y="1073362"/>
                    </a:cubicBezTo>
                    <a:cubicBezTo>
                      <a:pt x="614389" y="1093408"/>
                      <a:pt x="595076" y="1103920"/>
                      <a:pt x="580408" y="1110277"/>
                    </a:cubicBezTo>
                    <a:cubicBezTo>
                      <a:pt x="463796" y="1159659"/>
                      <a:pt x="358919" y="1081674"/>
                      <a:pt x="281668" y="981686"/>
                    </a:cubicBezTo>
                    <a:cubicBezTo>
                      <a:pt x="181924" y="852852"/>
                      <a:pt x="151366" y="713016"/>
                      <a:pt x="166279" y="557779"/>
                    </a:cubicBezTo>
                    <a:cubicBezTo>
                      <a:pt x="181680" y="445079"/>
                      <a:pt x="199526" y="360982"/>
                      <a:pt x="260399" y="272240"/>
                    </a:cubicBezTo>
                    <a:cubicBezTo>
                      <a:pt x="334717" y="163941"/>
                      <a:pt x="371876" y="121648"/>
                      <a:pt x="439349" y="68354"/>
                    </a:cubicBezTo>
                    <a:cubicBezTo>
                      <a:pt x="462452" y="50202"/>
                      <a:pt x="525158" y="20774"/>
                      <a:pt x="577550" y="15239"/>
                    </a:cubicBezTo>
                    <a:close/>
                    <a:moveTo>
                      <a:pt x="867506" y="14050"/>
                    </a:moveTo>
                    <a:cubicBezTo>
                      <a:pt x="880127" y="12430"/>
                      <a:pt x="905307" y="19581"/>
                      <a:pt x="920219" y="26549"/>
                    </a:cubicBezTo>
                    <a:cubicBezTo>
                      <a:pt x="1032675" y="78620"/>
                      <a:pt x="1179356" y="136070"/>
                      <a:pt x="1234850" y="200854"/>
                    </a:cubicBezTo>
                    <a:cubicBezTo>
                      <a:pt x="1291811" y="267594"/>
                      <a:pt x="1349750" y="335801"/>
                      <a:pt x="1376641" y="422587"/>
                    </a:cubicBezTo>
                    <a:cubicBezTo>
                      <a:pt x="1426757" y="652876"/>
                      <a:pt x="1425535" y="822537"/>
                      <a:pt x="1298656" y="995865"/>
                    </a:cubicBezTo>
                    <a:cubicBezTo>
                      <a:pt x="1247806" y="1065294"/>
                      <a:pt x="1102348" y="1076784"/>
                      <a:pt x="1015073" y="1072628"/>
                    </a:cubicBezTo>
                    <a:cubicBezTo>
                      <a:pt x="1065434" y="1045247"/>
                      <a:pt x="1097214" y="791001"/>
                      <a:pt x="1100393" y="739418"/>
                    </a:cubicBezTo>
                    <a:cubicBezTo>
                      <a:pt x="1107971" y="613517"/>
                      <a:pt x="1105771" y="522575"/>
                      <a:pt x="1086213" y="454368"/>
                    </a:cubicBezTo>
                    <a:cubicBezTo>
                      <a:pt x="1074479" y="413053"/>
                      <a:pt x="955667" y="106490"/>
                      <a:pt x="890150" y="54174"/>
                    </a:cubicBezTo>
                    <a:cubicBezTo>
                      <a:pt x="854824" y="26060"/>
                      <a:pt x="854885" y="15670"/>
                      <a:pt x="867506" y="14050"/>
                    </a:cubicBezTo>
                    <a:close/>
                    <a:moveTo>
                      <a:pt x="437530" y="10991"/>
                    </a:moveTo>
                    <a:cubicBezTo>
                      <a:pt x="451577" y="11529"/>
                      <a:pt x="464286" y="14142"/>
                      <a:pt x="475287" y="18970"/>
                    </a:cubicBezTo>
                    <a:cubicBezTo>
                      <a:pt x="382389" y="50996"/>
                      <a:pt x="246465" y="238502"/>
                      <a:pt x="182414" y="366604"/>
                    </a:cubicBezTo>
                    <a:cubicBezTo>
                      <a:pt x="134498" y="498372"/>
                      <a:pt x="119585" y="633318"/>
                      <a:pt x="148188" y="772176"/>
                    </a:cubicBezTo>
                    <a:cubicBezTo>
                      <a:pt x="161879" y="837938"/>
                      <a:pt x="215906" y="976796"/>
                      <a:pt x="343030" y="1102208"/>
                    </a:cubicBezTo>
                    <a:cubicBezTo>
                      <a:pt x="237419" y="1093163"/>
                      <a:pt x="100028" y="915923"/>
                      <a:pt x="68736" y="857251"/>
                    </a:cubicBezTo>
                    <a:cubicBezTo>
                      <a:pt x="-27584" y="677078"/>
                      <a:pt x="-19272" y="373449"/>
                      <a:pt x="72403" y="256349"/>
                    </a:cubicBezTo>
                    <a:cubicBezTo>
                      <a:pt x="175294" y="105115"/>
                      <a:pt x="339202" y="7224"/>
                      <a:pt x="437530" y="10991"/>
                    </a:cubicBezTo>
                    <a:close/>
                    <a:moveTo>
                      <a:pt x="763667" y="239"/>
                    </a:moveTo>
                    <a:cubicBezTo>
                      <a:pt x="783561" y="-1136"/>
                      <a:pt x="807886" y="3203"/>
                      <a:pt x="838811" y="18972"/>
                    </a:cubicBezTo>
                    <a:cubicBezTo>
                      <a:pt x="890150" y="54175"/>
                      <a:pt x="1004805" y="287397"/>
                      <a:pt x="1025585" y="348514"/>
                    </a:cubicBezTo>
                    <a:cubicBezTo>
                      <a:pt x="1025585" y="348759"/>
                      <a:pt x="1025830" y="348514"/>
                      <a:pt x="1026074" y="348514"/>
                    </a:cubicBezTo>
                    <a:cubicBezTo>
                      <a:pt x="1050766" y="406209"/>
                      <a:pt x="1069345" y="474905"/>
                      <a:pt x="1077412" y="550690"/>
                    </a:cubicBezTo>
                    <a:cubicBezTo>
                      <a:pt x="1088169" y="656789"/>
                      <a:pt x="1044409" y="952351"/>
                      <a:pt x="1025096" y="1002467"/>
                    </a:cubicBezTo>
                    <a:cubicBezTo>
                      <a:pt x="978647" y="1099765"/>
                      <a:pt x="911174" y="1133013"/>
                      <a:pt x="830254" y="1133257"/>
                    </a:cubicBezTo>
                    <a:lnTo>
                      <a:pt x="830010" y="1133257"/>
                    </a:lnTo>
                    <a:lnTo>
                      <a:pt x="829766" y="1133257"/>
                    </a:lnTo>
                    <a:cubicBezTo>
                      <a:pt x="805074" y="1133257"/>
                      <a:pt x="779405" y="1130324"/>
                      <a:pt x="752514" y="1125190"/>
                    </a:cubicBezTo>
                    <a:cubicBezTo>
                      <a:pt x="716332" y="1118589"/>
                      <a:pt x="688707" y="1094631"/>
                      <a:pt x="669639" y="1063095"/>
                    </a:cubicBezTo>
                    <a:cubicBezTo>
                      <a:pt x="658149" y="1044515"/>
                      <a:pt x="577890" y="888386"/>
                      <a:pt x="564200" y="828736"/>
                    </a:cubicBezTo>
                    <a:cubicBezTo>
                      <a:pt x="531930" y="610181"/>
                      <a:pt x="587009" y="440190"/>
                      <a:pt x="589942" y="393497"/>
                    </a:cubicBezTo>
                    <a:cubicBezTo>
                      <a:pt x="593365" y="337514"/>
                      <a:pt x="635169" y="58820"/>
                      <a:pt x="715110" y="15794"/>
                    </a:cubicBezTo>
                    <a:cubicBezTo>
                      <a:pt x="728311" y="8704"/>
                      <a:pt x="743774" y="1614"/>
                      <a:pt x="763667" y="239"/>
                    </a:cubicBezTo>
                    <a:close/>
                  </a:path>
                </a:pathLst>
              </a:custGeom>
              <a:solidFill>
                <a:srgbClr val="EE7B4C"/>
              </a:solidFill>
              <a:ln w="59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44" name="Freeform: Shape 48">
                <a:extLst>
                  <a:ext uri="{FF2B5EF4-FFF2-40B4-BE49-F238E27FC236}">
                    <a16:creationId xmlns:a16="http://schemas.microsoft.com/office/drawing/2014/main" id="{344A1B5B-BFE0-4100-8860-CC060D18AD05}"/>
                  </a:ext>
                </a:extLst>
              </p:cNvPr>
              <p:cNvSpPr/>
              <p:nvPr/>
            </p:nvSpPr>
            <p:spPr>
              <a:xfrm>
                <a:off x="6046631" y="1452609"/>
                <a:ext cx="288754" cy="211507"/>
              </a:xfrm>
              <a:custGeom>
                <a:avLst/>
                <a:gdLst>
                  <a:gd name="connsiteX0" fmla="*/ 1059078 w 1102053"/>
                  <a:gd name="connsiteY0" fmla="*/ 551807 h 807236"/>
                  <a:gd name="connsiteX1" fmla="*/ 959402 w 1102053"/>
                  <a:gd name="connsiteY1" fmla="*/ 558124 h 807236"/>
                  <a:gd name="connsiteX2" fmla="*/ 671604 w 1102053"/>
                  <a:gd name="connsiteY2" fmla="*/ 466871 h 807236"/>
                  <a:gd name="connsiteX3" fmla="*/ 519984 w 1102053"/>
                  <a:gd name="connsiteY3" fmla="*/ 506180 h 807236"/>
                  <a:gd name="connsiteX4" fmla="*/ 68634 w 1102053"/>
                  <a:gd name="connsiteY4" fmla="*/ 812228 h 807236"/>
                  <a:gd name="connsiteX5" fmla="*/ 6863 w 1102053"/>
                  <a:gd name="connsiteY5" fmla="*/ 727995 h 807236"/>
                  <a:gd name="connsiteX6" fmla="*/ 481377 w 1102053"/>
                  <a:gd name="connsiteY6" fmla="*/ 39387 h 807236"/>
                  <a:gd name="connsiteX7" fmla="*/ 717933 w 1102053"/>
                  <a:gd name="connsiteY7" fmla="*/ 47108 h 807236"/>
                  <a:gd name="connsiteX8" fmla="*/ 1070309 w 1102053"/>
                  <a:gd name="connsiteY8" fmla="*/ 384042 h 807236"/>
                  <a:gd name="connsiteX9" fmla="*/ 1100493 w 1102053"/>
                  <a:gd name="connsiteY9" fmla="*/ 492141 h 807236"/>
                  <a:gd name="connsiteX10" fmla="*/ 1059078 w 1102053"/>
                  <a:gd name="connsiteY10" fmla="*/ 551807 h 807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102053" h="807236">
                    <a:moveTo>
                      <a:pt x="1059078" y="551807"/>
                    </a:moveTo>
                    <a:cubicBezTo>
                      <a:pt x="1026789" y="567249"/>
                      <a:pt x="993095" y="565144"/>
                      <a:pt x="959402" y="558124"/>
                    </a:cubicBezTo>
                    <a:cubicBezTo>
                      <a:pt x="920093" y="549701"/>
                      <a:pt x="731270" y="478804"/>
                      <a:pt x="671604" y="466871"/>
                    </a:cubicBezTo>
                    <a:cubicBezTo>
                      <a:pt x="614747" y="455640"/>
                      <a:pt x="562803" y="461256"/>
                      <a:pt x="519984" y="506180"/>
                    </a:cubicBezTo>
                    <a:cubicBezTo>
                      <a:pt x="500330" y="526537"/>
                      <a:pt x="194984" y="812228"/>
                      <a:pt x="68634" y="812228"/>
                    </a:cubicBezTo>
                    <a:cubicBezTo>
                      <a:pt x="10372" y="810122"/>
                      <a:pt x="-12792" y="782746"/>
                      <a:pt x="6863" y="727995"/>
                    </a:cubicBezTo>
                    <a:cubicBezTo>
                      <a:pt x="48979" y="606558"/>
                      <a:pt x="261669" y="181882"/>
                      <a:pt x="481377" y="39387"/>
                    </a:cubicBezTo>
                    <a:cubicBezTo>
                      <a:pt x="550870" y="-5538"/>
                      <a:pt x="605622" y="-23086"/>
                      <a:pt x="717933" y="47108"/>
                    </a:cubicBezTo>
                    <a:cubicBezTo>
                      <a:pt x="793743" y="109582"/>
                      <a:pt x="956594" y="198728"/>
                      <a:pt x="1070309" y="384042"/>
                    </a:cubicBezTo>
                    <a:cubicBezTo>
                      <a:pt x="1093473" y="421245"/>
                      <a:pt x="1106810" y="449323"/>
                      <a:pt x="1100493" y="492141"/>
                    </a:cubicBezTo>
                    <a:cubicBezTo>
                      <a:pt x="1095579" y="516710"/>
                      <a:pt x="1080838" y="537768"/>
                      <a:pt x="1059078" y="551807"/>
                    </a:cubicBezTo>
                    <a:close/>
                  </a:path>
                </a:pathLst>
              </a:custGeom>
              <a:solidFill>
                <a:srgbClr val="000000"/>
              </a:solidFill>
              <a:ln w="701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45" name="Freeform: Shape 49">
                <a:extLst>
                  <a:ext uri="{FF2B5EF4-FFF2-40B4-BE49-F238E27FC236}">
                    <a16:creationId xmlns:a16="http://schemas.microsoft.com/office/drawing/2014/main" id="{0A172F7E-E4A0-47B0-9104-0C5AB7672A96}"/>
                  </a:ext>
                </a:extLst>
              </p:cNvPr>
              <p:cNvSpPr/>
              <p:nvPr/>
            </p:nvSpPr>
            <p:spPr>
              <a:xfrm>
                <a:off x="6053403" y="1461943"/>
                <a:ext cx="275879" cy="196794"/>
              </a:xfrm>
              <a:custGeom>
                <a:avLst/>
                <a:gdLst>
                  <a:gd name="connsiteX0" fmla="*/ 1005153 w 1052917"/>
                  <a:gd name="connsiteY0" fmla="*/ 503551 h 751080"/>
                  <a:gd name="connsiteX1" fmla="*/ 912497 w 1052917"/>
                  <a:gd name="connsiteY1" fmla="*/ 486704 h 751080"/>
                  <a:gd name="connsiteX2" fmla="*/ 651373 w 1052917"/>
                  <a:gd name="connsiteY2" fmla="*/ 402471 h 751080"/>
                  <a:gd name="connsiteX3" fmla="*/ 474483 w 1052917"/>
                  <a:gd name="connsiteY3" fmla="*/ 450203 h 751080"/>
                  <a:gd name="connsiteX4" fmla="*/ 64547 w 1052917"/>
                  <a:gd name="connsiteY4" fmla="*/ 752741 h 751080"/>
                  <a:gd name="connsiteX5" fmla="*/ 4882 w 1052917"/>
                  <a:gd name="connsiteY5" fmla="*/ 696586 h 751080"/>
                  <a:gd name="connsiteX6" fmla="*/ 458338 w 1052917"/>
                  <a:gd name="connsiteY6" fmla="*/ 38161 h 751080"/>
                  <a:gd name="connsiteX7" fmla="*/ 684365 w 1052917"/>
                  <a:gd name="connsiteY7" fmla="*/ 45181 h 751080"/>
                  <a:gd name="connsiteX8" fmla="*/ 1021298 w 1052917"/>
                  <a:gd name="connsiteY8" fmla="*/ 367374 h 751080"/>
                  <a:gd name="connsiteX9" fmla="*/ 1051482 w 1052917"/>
                  <a:gd name="connsiteY9" fmla="*/ 455819 h 751080"/>
                  <a:gd name="connsiteX10" fmla="*/ 1005153 w 1052917"/>
                  <a:gd name="connsiteY10" fmla="*/ 503551 h 7510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052917" h="751080">
                    <a:moveTo>
                      <a:pt x="1005153" y="503551"/>
                    </a:moveTo>
                    <a:cubicBezTo>
                      <a:pt x="985499" y="506359"/>
                      <a:pt x="946190" y="502849"/>
                      <a:pt x="912497" y="486704"/>
                    </a:cubicBezTo>
                    <a:cubicBezTo>
                      <a:pt x="878101" y="469858"/>
                      <a:pt x="708231" y="414404"/>
                      <a:pt x="651373" y="402471"/>
                    </a:cubicBezTo>
                    <a:cubicBezTo>
                      <a:pt x="597323" y="391240"/>
                      <a:pt x="515196" y="407385"/>
                      <a:pt x="474483" y="450203"/>
                    </a:cubicBezTo>
                    <a:cubicBezTo>
                      <a:pt x="455531" y="469858"/>
                      <a:pt x="221783" y="693076"/>
                      <a:pt x="64547" y="752741"/>
                    </a:cubicBezTo>
                    <a:cubicBezTo>
                      <a:pt x="22431" y="759761"/>
                      <a:pt x="-13369" y="749231"/>
                      <a:pt x="4882" y="696586"/>
                    </a:cubicBezTo>
                    <a:cubicBezTo>
                      <a:pt x="45595" y="580063"/>
                      <a:pt x="248457" y="174339"/>
                      <a:pt x="458338" y="38161"/>
                    </a:cubicBezTo>
                    <a:cubicBezTo>
                      <a:pt x="525023" y="-5359"/>
                      <a:pt x="576967" y="-22206"/>
                      <a:pt x="684365" y="45181"/>
                    </a:cubicBezTo>
                    <a:cubicBezTo>
                      <a:pt x="756665" y="104846"/>
                      <a:pt x="912497" y="190484"/>
                      <a:pt x="1021298" y="367374"/>
                    </a:cubicBezTo>
                    <a:cubicBezTo>
                      <a:pt x="1043058" y="403173"/>
                      <a:pt x="1057799" y="415106"/>
                      <a:pt x="1051482" y="455819"/>
                    </a:cubicBezTo>
                    <a:cubicBezTo>
                      <a:pt x="1047270" y="478983"/>
                      <a:pt x="1027616" y="497234"/>
                      <a:pt x="1005153" y="503551"/>
                    </a:cubicBezTo>
                    <a:close/>
                  </a:path>
                </a:pathLst>
              </a:custGeom>
              <a:solidFill>
                <a:srgbClr val="D5241A"/>
              </a:solidFill>
              <a:ln w="59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46" name="Freeform: Shape 50">
                <a:extLst>
                  <a:ext uri="{FF2B5EF4-FFF2-40B4-BE49-F238E27FC236}">
                    <a16:creationId xmlns:a16="http://schemas.microsoft.com/office/drawing/2014/main" id="{AE5F5BDA-F2FD-461E-AB23-B5B79A059FD6}"/>
                  </a:ext>
                </a:extLst>
              </p:cNvPr>
              <p:cNvSpPr/>
              <p:nvPr/>
            </p:nvSpPr>
            <p:spPr>
              <a:xfrm>
                <a:off x="6086311" y="1511338"/>
                <a:ext cx="226221" cy="139779"/>
              </a:xfrm>
              <a:custGeom>
                <a:avLst/>
                <a:gdLst>
                  <a:gd name="connsiteX0" fmla="*/ 17 w 863392"/>
                  <a:gd name="connsiteY0" fmla="*/ 534737 h 533477"/>
                  <a:gd name="connsiteX1" fmla="*/ 348181 w 863392"/>
                  <a:gd name="connsiteY1" fmla="*/ 261680 h 533477"/>
                  <a:gd name="connsiteX2" fmla="*/ 589650 w 863392"/>
                  <a:gd name="connsiteY2" fmla="*/ 229391 h 533477"/>
                  <a:gd name="connsiteX3" fmla="*/ 867621 w 863392"/>
                  <a:gd name="connsiteY3" fmla="*/ 316432 h 533477"/>
                  <a:gd name="connsiteX4" fmla="*/ 522264 w 863392"/>
                  <a:gd name="connsiteY4" fmla="*/ 14596 h 533477"/>
                  <a:gd name="connsiteX5" fmla="*/ 385384 w 863392"/>
                  <a:gd name="connsiteY5" fmla="*/ 28635 h 533477"/>
                  <a:gd name="connsiteX6" fmla="*/ 287112 w 863392"/>
                  <a:gd name="connsiteY6" fmla="*/ 128311 h 533477"/>
                  <a:gd name="connsiteX7" fmla="*/ 17 w 863392"/>
                  <a:gd name="connsiteY7" fmla="*/ 534737 h 5334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63392" h="533477">
                    <a:moveTo>
                      <a:pt x="17" y="534737"/>
                    </a:moveTo>
                    <a:cubicBezTo>
                      <a:pt x="132684" y="462436"/>
                      <a:pt x="236572" y="361357"/>
                      <a:pt x="348181" y="261680"/>
                    </a:cubicBezTo>
                    <a:cubicBezTo>
                      <a:pt x="391702" y="225179"/>
                      <a:pt x="452771" y="182361"/>
                      <a:pt x="589650" y="229391"/>
                    </a:cubicBezTo>
                    <a:cubicBezTo>
                      <a:pt x="620536" y="237112"/>
                      <a:pt x="781281" y="313624"/>
                      <a:pt x="867621" y="316432"/>
                    </a:cubicBezTo>
                    <a:cubicBezTo>
                      <a:pt x="796724" y="248343"/>
                      <a:pt x="570698" y="37760"/>
                      <a:pt x="522264" y="14596"/>
                    </a:cubicBezTo>
                    <a:cubicBezTo>
                      <a:pt x="473128" y="-8568"/>
                      <a:pt x="428203" y="-4357"/>
                      <a:pt x="385384" y="28635"/>
                    </a:cubicBezTo>
                    <a:cubicBezTo>
                      <a:pt x="348181" y="57415"/>
                      <a:pt x="316594" y="91108"/>
                      <a:pt x="287112" y="128311"/>
                    </a:cubicBezTo>
                    <a:cubicBezTo>
                      <a:pt x="194456" y="245536"/>
                      <a:pt x="-2089" y="515784"/>
                      <a:pt x="17" y="534737"/>
                    </a:cubicBezTo>
                    <a:close/>
                  </a:path>
                </a:pathLst>
              </a:custGeom>
              <a:solidFill>
                <a:srgbClr val="E8CF83"/>
              </a:solidFill>
              <a:ln w="59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grpSp>
            <p:nvGrpSpPr>
              <p:cNvPr id="347" name="Graphic 204">
                <a:extLst>
                  <a:ext uri="{FF2B5EF4-FFF2-40B4-BE49-F238E27FC236}">
                    <a16:creationId xmlns:a16="http://schemas.microsoft.com/office/drawing/2014/main" id="{9E7B60C3-8F34-4A8E-9AE5-60AC240AE33F}"/>
                  </a:ext>
                </a:extLst>
              </p:cNvPr>
              <p:cNvGrpSpPr/>
              <p:nvPr/>
            </p:nvGrpSpPr>
            <p:grpSpPr>
              <a:xfrm>
                <a:off x="5935365" y="1456472"/>
                <a:ext cx="936149" cy="553597"/>
                <a:chOff x="3951034" y="4263534"/>
                <a:chExt cx="3572899" cy="2112854"/>
              </a:xfrm>
              <a:solidFill>
                <a:srgbClr val="000000"/>
              </a:solidFill>
            </p:grpSpPr>
            <p:sp>
              <p:nvSpPr>
                <p:cNvPr id="353" name="Freeform: Shape 57">
                  <a:extLst>
                    <a:ext uri="{FF2B5EF4-FFF2-40B4-BE49-F238E27FC236}">
                      <a16:creationId xmlns:a16="http://schemas.microsoft.com/office/drawing/2014/main" id="{36BEF88B-9AA7-4F5C-998C-B33C695402F1}"/>
                    </a:ext>
                  </a:extLst>
                </p:cNvPr>
                <p:cNvSpPr/>
                <p:nvPr/>
              </p:nvSpPr>
              <p:spPr>
                <a:xfrm>
                  <a:off x="3951034" y="4882360"/>
                  <a:ext cx="3572899" cy="1495142"/>
                </a:xfrm>
                <a:custGeom>
                  <a:avLst/>
                  <a:gdLst>
                    <a:gd name="connsiteX0" fmla="*/ 3571318 w 3572898"/>
                    <a:gd name="connsiteY0" fmla="*/ 122505 h 1495142"/>
                    <a:gd name="connsiteX1" fmla="*/ 3550259 w 3572898"/>
                    <a:gd name="connsiteY1" fmla="*/ 27743 h 1495142"/>
                    <a:gd name="connsiteX2" fmla="*/ 3501825 w 3572898"/>
                    <a:gd name="connsiteY2" fmla="*/ 20022 h 1495142"/>
                    <a:gd name="connsiteX3" fmla="*/ 3398639 w 3572898"/>
                    <a:gd name="connsiteY3" fmla="*/ 202527 h 1495142"/>
                    <a:gd name="connsiteX4" fmla="*/ 2780927 w 3572898"/>
                    <a:gd name="connsiteY4" fmla="*/ 620184 h 1495142"/>
                    <a:gd name="connsiteX5" fmla="*/ 2072665 w 3572898"/>
                    <a:gd name="connsiteY5" fmla="*/ 729688 h 1495142"/>
                    <a:gd name="connsiteX6" fmla="*/ 2034058 w 3572898"/>
                    <a:gd name="connsiteY6" fmla="*/ 762679 h 1495142"/>
                    <a:gd name="connsiteX7" fmla="*/ 2062838 w 3572898"/>
                    <a:gd name="connsiteY7" fmla="*/ 1097507 h 1495142"/>
                    <a:gd name="connsiteX8" fmla="*/ 2048097 w 3572898"/>
                    <a:gd name="connsiteY8" fmla="*/ 1151556 h 1495142"/>
                    <a:gd name="connsiteX9" fmla="*/ 1616401 w 3572898"/>
                    <a:gd name="connsiteY9" fmla="*/ 1164192 h 1495142"/>
                    <a:gd name="connsiteX10" fmla="*/ 1546207 w 3572898"/>
                    <a:gd name="connsiteY10" fmla="*/ 1070833 h 1495142"/>
                    <a:gd name="connsiteX11" fmla="*/ 1554630 w 3572898"/>
                    <a:gd name="connsiteY11" fmla="*/ 750746 h 1495142"/>
                    <a:gd name="connsiteX12" fmla="*/ 1516023 w 3572898"/>
                    <a:gd name="connsiteY12" fmla="*/ 707225 h 1495142"/>
                    <a:gd name="connsiteX13" fmla="*/ 840752 w 3572898"/>
                    <a:gd name="connsiteY13" fmla="*/ 569644 h 1495142"/>
                    <a:gd name="connsiteX14" fmla="*/ 782491 w 3572898"/>
                    <a:gd name="connsiteY14" fmla="*/ 609655 h 1495142"/>
                    <a:gd name="connsiteX15" fmla="*/ 694046 w 3572898"/>
                    <a:gd name="connsiteY15" fmla="*/ 896049 h 1495142"/>
                    <a:gd name="connsiteX16" fmla="*/ 425903 w 3572898"/>
                    <a:gd name="connsiteY16" fmla="*/ 785843 h 1495142"/>
                    <a:gd name="connsiteX17" fmla="*/ 478549 w 3572898"/>
                    <a:gd name="connsiteY17" fmla="*/ 488921 h 1495142"/>
                    <a:gd name="connsiteX18" fmla="*/ 442048 w 3572898"/>
                    <a:gd name="connsiteY18" fmla="*/ 412409 h 1495142"/>
                    <a:gd name="connsiteX19" fmla="*/ 83354 w 3572898"/>
                    <a:gd name="connsiteY19" fmla="*/ 53013 h 1495142"/>
                    <a:gd name="connsiteX20" fmla="*/ 39833 w 3572898"/>
                    <a:gd name="connsiteY20" fmla="*/ 5281 h 1495142"/>
                    <a:gd name="connsiteX21" fmla="*/ 5438 w 3572898"/>
                    <a:gd name="connsiteY21" fmla="*/ 40378 h 1495142"/>
                    <a:gd name="connsiteX22" fmla="*/ 8948 w 3572898"/>
                    <a:gd name="connsiteY22" fmla="*/ 199719 h 1495142"/>
                    <a:gd name="connsiteX23" fmla="*/ 366940 w 3572898"/>
                    <a:gd name="connsiteY23" fmla="*/ 1015379 h 1495142"/>
                    <a:gd name="connsiteX24" fmla="*/ 755115 w 3572898"/>
                    <a:gd name="connsiteY24" fmla="*/ 1296157 h 1495142"/>
                    <a:gd name="connsiteX25" fmla="*/ 858301 w 3572898"/>
                    <a:gd name="connsiteY25" fmla="*/ 1289840 h 1495142"/>
                    <a:gd name="connsiteX26" fmla="*/ 971314 w 3572898"/>
                    <a:gd name="connsiteY26" fmla="*/ 961329 h 1495142"/>
                    <a:gd name="connsiteX27" fmla="*/ 1016940 w 3572898"/>
                    <a:gd name="connsiteY27" fmla="*/ 946589 h 1495142"/>
                    <a:gd name="connsiteX28" fmla="*/ 1299122 w 3572898"/>
                    <a:gd name="connsiteY28" fmla="*/ 1013975 h 1495142"/>
                    <a:gd name="connsiteX29" fmla="*/ 1344047 w 3572898"/>
                    <a:gd name="connsiteY29" fmla="*/ 1062410 h 1495142"/>
                    <a:gd name="connsiteX30" fmla="*/ 1326498 w 3572898"/>
                    <a:gd name="connsiteY30" fmla="*/ 1371265 h 1495142"/>
                    <a:gd name="connsiteX31" fmla="*/ 1384058 w 3572898"/>
                    <a:gd name="connsiteY31" fmla="*/ 1444970 h 1495142"/>
                    <a:gd name="connsiteX32" fmla="*/ 2248853 w 3572898"/>
                    <a:gd name="connsiteY32" fmla="*/ 1429527 h 1495142"/>
                    <a:gd name="connsiteX33" fmla="*/ 2290268 w 3572898"/>
                    <a:gd name="connsiteY33" fmla="*/ 1390218 h 1495142"/>
                    <a:gd name="connsiteX34" fmla="*/ 2283951 w 3572898"/>
                    <a:gd name="connsiteY34" fmla="*/ 1004850 h 1495142"/>
                    <a:gd name="connsiteX35" fmla="*/ 2316942 w 3572898"/>
                    <a:gd name="connsiteY35" fmla="*/ 964839 h 1495142"/>
                    <a:gd name="connsiteX36" fmla="*/ 2654577 w 3572898"/>
                    <a:gd name="connsiteY36" fmla="*/ 931146 h 1495142"/>
                    <a:gd name="connsiteX37" fmla="*/ 2691079 w 3572898"/>
                    <a:gd name="connsiteY37" fmla="*/ 962733 h 1495142"/>
                    <a:gd name="connsiteX38" fmla="*/ 2710031 w 3572898"/>
                    <a:gd name="connsiteY38" fmla="*/ 1025908 h 1495142"/>
                    <a:gd name="connsiteX39" fmla="*/ 2764783 w 3572898"/>
                    <a:gd name="connsiteY39" fmla="*/ 1290542 h 1495142"/>
                    <a:gd name="connsiteX40" fmla="*/ 2812515 w 3572898"/>
                    <a:gd name="connsiteY40" fmla="*/ 1320023 h 1495142"/>
                    <a:gd name="connsiteX41" fmla="*/ 3312300 w 3572898"/>
                    <a:gd name="connsiteY41" fmla="*/ 936060 h 1495142"/>
                    <a:gd name="connsiteX42" fmla="*/ 3519373 w 3572898"/>
                    <a:gd name="connsiteY42" fmla="*/ 564731 h 1495142"/>
                    <a:gd name="connsiteX43" fmla="*/ 3571318 w 3572898"/>
                    <a:gd name="connsiteY43" fmla="*/ 122505 h 14951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</a:cxnLst>
                  <a:rect l="l" t="t" r="r" b="b"/>
                  <a:pathLst>
                    <a:path w="3572898" h="1495142">
                      <a:moveTo>
                        <a:pt x="3571318" y="122505"/>
                      </a:moveTo>
                      <a:cubicBezTo>
                        <a:pt x="3568510" y="90216"/>
                        <a:pt x="3563596" y="57926"/>
                        <a:pt x="3550259" y="27743"/>
                      </a:cubicBezTo>
                      <a:cubicBezTo>
                        <a:pt x="3537624" y="-2441"/>
                        <a:pt x="3510248" y="-12268"/>
                        <a:pt x="3501825" y="20022"/>
                      </a:cubicBezTo>
                      <a:cubicBezTo>
                        <a:pt x="3492700" y="57926"/>
                        <a:pt x="3421803" y="176555"/>
                        <a:pt x="3398639" y="202527"/>
                      </a:cubicBezTo>
                      <a:cubicBezTo>
                        <a:pt x="3235086" y="393456"/>
                        <a:pt x="2980982" y="548586"/>
                        <a:pt x="2780927" y="620184"/>
                      </a:cubicBezTo>
                      <a:cubicBezTo>
                        <a:pt x="2521910" y="692485"/>
                        <a:pt x="2370290" y="718457"/>
                        <a:pt x="2072665" y="729688"/>
                      </a:cubicBezTo>
                      <a:cubicBezTo>
                        <a:pt x="2044588" y="730389"/>
                        <a:pt x="2035462" y="735303"/>
                        <a:pt x="2034058" y="762679"/>
                      </a:cubicBezTo>
                      <a:cubicBezTo>
                        <a:pt x="2033356" y="771804"/>
                        <a:pt x="2062838" y="994321"/>
                        <a:pt x="2062838" y="1097507"/>
                      </a:cubicBezTo>
                      <a:cubicBezTo>
                        <a:pt x="2062838" y="1116459"/>
                        <a:pt x="2063540" y="1136114"/>
                        <a:pt x="2048097" y="1151556"/>
                      </a:cubicBezTo>
                      <a:cubicBezTo>
                        <a:pt x="1998961" y="1165595"/>
                        <a:pt x="1664835" y="1180336"/>
                        <a:pt x="1616401" y="1164192"/>
                      </a:cubicBezTo>
                      <a:cubicBezTo>
                        <a:pt x="1566563" y="1148047"/>
                        <a:pt x="1547611" y="1124181"/>
                        <a:pt x="1546207" y="1070833"/>
                      </a:cubicBezTo>
                      <a:cubicBezTo>
                        <a:pt x="1545505" y="1039245"/>
                        <a:pt x="1547611" y="825854"/>
                        <a:pt x="1554630" y="750746"/>
                      </a:cubicBezTo>
                      <a:cubicBezTo>
                        <a:pt x="1557438" y="719159"/>
                        <a:pt x="1547611" y="710033"/>
                        <a:pt x="1516023" y="707225"/>
                      </a:cubicBezTo>
                      <a:cubicBezTo>
                        <a:pt x="1367211" y="692485"/>
                        <a:pt x="944640" y="610357"/>
                        <a:pt x="840752" y="569644"/>
                      </a:cubicBezTo>
                      <a:cubicBezTo>
                        <a:pt x="812675" y="558413"/>
                        <a:pt x="790914" y="575260"/>
                        <a:pt x="782491" y="609655"/>
                      </a:cubicBezTo>
                      <a:cubicBezTo>
                        <a:pt x="781087" y="611761"/>
                        <a:pt x="707383" y="853230"/>
                        <a:pt x="694046" y="896049"/>
                      </a:cubicBezTo>
                      <a:cubicBezTo>
                        <a:pt x="650525" y="889029"/>
                        <a:pt x="456086" y="806902"/>
                        <a:pt x="425903" y="785843"/>
                      </a:cubicBezTo>
                      <a:cubicBezTo>
                        <a:pt x="427307" y="747236"/>
                        <a:pt x="475741" y="552798"/>
                        <a:pt x="478549" y="488921"/>
                      </a:cubicBezTo>
                      <a:cubicBezTo>
                        <a:pt x="479953" y="455929"/>
                        <a:pt x="470827" y="432063"/>
                        <a:pt x="442048" y="412409"/>
                      </a:cubicBezTo>
                      <a:cubicBezTo>
                        <a:pt x="251820" y="286059"/>
                        <a:pt x="197771" y="247452"/>
                        <a:pt x="83354" y="53013"/>
                      </a:cubicBezTo>
                      <a:cubicBezTo>
                        <a:pt x="75632" y="40378"/>
                        <a:pt x="58084" y="3877"/>
                        <a:pt x="39833" y="5281"/>
                      </a:cubicBezTo>
                      <a:cubicBezTo>
                        <a:pt x="20179" y="5983"/>
                        <a:pt x="8246" y="23531"/>
                        <a:pt x="5438" y="40378"/>
                      </a:cubicBezTo>
                      <a:cubicBezTo>
                        <a:pt x="-4389" y="101447"/>
                        <a:pt x="524" y="146372"/>
                        <a:pt x="8948" y="199719"/>
                      </a:cubicBezTo>
                      <a:cubicBezTo>
                        <a:pt x="37727" y="329579"/>
                        <a:pt x="88267" y="695994"/>
                        <a:pt x="366940" y="1015379"/>
                      </a:cubicBezTo>
                      <a:cubicBezTo>
                        <a:pt x="423095" y="1079256"/>
                        <a:pt x="694748" y="1275801"/>
                        <a:pt x="755115" y="1296157"/>
                      </a:cubicBezTo>
                      <a:cubicBezTo>
                        <a:pt x="806357" y="1313706"/>
                        <a:pt x="847772" y="1333360"/>
                        <a:pt x="858301" y="1289840"/>
                      </a:cubicBezTo>
                      <a:cubicBezTo>
                        <a:pt x="884975" y="1182442"/>
                        <a:pt x="955169" y="981686"/>
                        <a:pt x="971314" y="961329"/>
                      </a:cubicBezTo>
                      <a:cubicBezTo>
                        <a:pt x="979737" y="950099"/>
                        <a:pt x="1003603" y="943781"/>
                        <a:pt x="1016940" y="946589"/>
                      </a:cubicBezTo>
                      <a:cubicBezTo>
                        <a:pt x="1080817" y="959925"/>
                        <a:pt x="1259813" y="1000638"/>
                        <a:pt x="1299122" y="1013975"/>
                      </a:cubicBezTo>
                      <a:cubicBezTo>
                        <a:pt x="1338431" y="1023803"/>
                        <a:pt x="1347556" y="1027312"/>
                        <a:pt x="1344047" y="1062410"/>
                      </a:cubicBezTo>
                      <a:cubicBezTo>
                        <a:pt x="1338431" y="1126286"/>
                        <a:pt x="1326498" y="1371265"/>
                        <a:pt x="1326498" y="1371265"/>
                      </a:cubicBezTo>
                      <a:cubicBezTo>
                        <a:pt x="1325094" y="1403555"/>
                        <a:pt x="1358086" y="1437950"/>
                        <a:pt x="1384058" y="1444970"/>
                      </a:cubicBezTo>
                      <a:cubicBezTo>
                        <a:pt x="1697827" y="1529203"/>
                        <a:pt x="1925959" y="1511654"/>
                        <a:pt x="2248853" y="1429527"/>
                      </a:cubicBezTo>
                      <a:cubicBezTo>
                        <a:pt x="2277633" y="1422507"/>
                        <a:pt x="2287460" y="1418998"/>
                        <a:pt x="2290268" y="1390218"/>
                      </a:cubicBezTo>
                      <a:cubicBezTo>
                        <a:pt x="2292374" y="1369159"/>
                        <a:pt x="2283951" y="1112248"/>
                        <a:pt x="2283951" y="1004850"/>
                      </a:cubicBezTo>
                      <a:cubicBezTo>
                        <a:pt x="2283951" y="980282"/>
                        <a:pt x="2291672" y="967647"/>
                        <a:pt x="2316942" y="964839"/>
                      </a:cubicBezTo>
                      <a:cubicBezTo>
                        <a:pt x="2366780" y="958522"/>
                        <a:pt x="2600528" y="912895"/>
                        <a:pt x="2654577" y="931146"/>
                      </a:cubicBezTo>
                      <a:cubicBezTo>
                        <a:pt x="2676338" y="938867"/>
                        <a:pt x="2682655" y="940271"/>
                        <a:pt x="2691079" y="962733"/>
                      </a:cubicBezTo>
                      <a:cubicBezTo>
                        <a:pt x="2691079" y="962733"/>
                        <a:pt x="2710031" y="1025908"/>
                        <a:pt x="2710031" y="1025908"/>
                      </a:cubicBezTo>
                      <a:cubicBezTo>
                        <a:pt x="2731090" y="1114353"/>
                        <a:pt x="2745128" y="1201395"/>
                        <a:pt x="2764783" y="1290542"/>
                      </a:cubicBezTo>
                      <a:cubicBezTo>
                        <a:pt x="2771101" y="1317917"/>
                        <a:pt x="2785841" y="1327043"/>
                        <a:pt x="2812515" y="1320023"/>
                      </a:cubicBezTo>
                      <a:cubicBezTo>
                        <a:pt x="2864459" y="1306686"/>
                        <a:pt x="3122775" y="1181038"/>
                        <a:pt x="3312300" y="936060"/>
                      </a:cubicBezTo>
                      <a:cubicBezTo>
                        <a:pt x="3400745" y="822344"/>
                        <a:pt x="3477257" y="703716"/>
                        <a:pt x="3519373" y="564731"/>
                      </a:cubicBezTo>
                      <a:cubicBezTo>
                        <a:pt x="3576231" y="392754"/>
                        <a:pt x="3584654" y="273424"/>
                        <a:pt x="3571318" y="122505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701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54" name="Freeform: Shape 58">
                  <a:extLst>
                    <a:ext uri="{FF2B5EF4-FFF2-40B4-BE49-F238E27FC236}">
                      <a16:creationId xmlns:a16="http://schemas.microsoft.com/office/drawing/2014/main" id="{A113BE27-9CE8-4ECA-B3EC-6C05B3EB0AAF}"/>
                    </a:ext>
                  </a:extLst>
                </p:cNvPr>
                <p:cNvSpPr/>
                <p:nvPr/>
              </p:nvSpPr>
              <p:spPr>
                <a:xfrm>
                  <a:off x="5926669" y="4263534"/>
                  <a:ext cx="1102053" cy="807236"/>
                </a:xfrm>
                <a:custGeom>
                  <a:avLst/>
                  <a:gdLst>
                    <a:gd name="connsiteX0" fmla="*/ 42981 w 1102053"/>
                    <a:gd name="connsiteY0" fmla="*/ 551807 h 807236"/>
                    <a:gd name="connsiteX1" fmla="*/ 142658 w 1102053"/>
                    <a:gd name="connsiteY1" fmla="*/ 558124 h 807236"/>
                    <a:gd name="connsiteX2" fmla="*/ 430455 w 1102053"/>
                    <a:gd name="connsiteY2" fmla="*/ 466872 h 807236"/>
                    <a:gd name="connsiteX3" fmla="*/ 582075 w 1102053"/>
                    <a:gd name="connsiteY3" fmla="*/ 506180 h 807236"/>
                    <a:gd name="connsiteX4" fmla="*/ 1033425 w 1102053"/>
                    <a:gd name="connsiteY4" fmla="*/ 812228 h 807236"/>
                    <a:gd name="connsiteX5" fmla="*/ 1095197 w 1102053"/>
                    <a:gd name="connsiteY5" fmla="*/ 727995 h 807236"/>
                    <a:gd name="connsiteX6" fmla="*/ 620682 w 1102053"/>
                    <a:gd name="connsiteY6" fmla="*/ 39387 h 807236"/>
                    <a:gd name="connsiteX7" fmla="*/ 384126 w 1102053"/>
                    <a:gd name="connsiteY7" fmla="*/ 47108 h 807236"/>
                    <a:gd name="connsiteX8" fmla="*/ 31750 w 1102053"/>
                    <a:gd name="connsiteY8" fmla="*/ 384042 h 807236"/>
                    <a:gd name="connsiteX9" fmla="*/ 1566 w 1102053"/>
                    <a:gd name="connsiteY9" fmla="*/ 492141 h 807236"/>
                    <a:gd name="connsiteX10" fmla="*/ 42981 w 1102053"/>
                    <a:gd name="connsiteY10" fmla="*/ 551807 h 8072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102053" h="807236">
                      <a:moveTo>
                        <a:pt x="42981" y="551807"/>
                      </a:moveTo>
                      <a:cubicBezTo>
                        <a:pt x="75271" y="567250"/>
                        <a:pt x="108964" y="565144"/>
                        <a:pt x="142658" y="558124"/>
                      </a:cubicBezTo>
                      <a:cubicBezTo>
                        <a:pt x="181966" y="549701"/>
                        <a:pt x="370790" y="478804"/>
                        <a:pt x="430455" y="466872"/>
                      </a:cubicBezTo>
                      <a:cubicBezTo>
                        <a:pt x="487312" y="455640"/>
                        <a:pt x="539256" y="461256"/>
                        <a:pt x="582075" y="506180"/>
                      </a:cubicBezTo>
                      <a:cubicBezTo>
                        <a:pt x="601729" y="526537"/>
                        <a:pt x="907075" y="812228"/>
                        <a:pt x="1033425" y="812228"/>
                      </a:cubicBezTo>
                      <a:cubicBezTo>
                        <a:pt x="1091687" y="810122"/>
                        <a:pt x="1114851" y="782747"/>
                        <a:pt x="1095197" y="727995"/>
                      </a:cubicBezTo>
                      <a:cubicBezTo>
                        <a:pt x="1053080" y="606558"/>
                        <a:pt x="840390" y="181882"/>
                        <a:pt x="620682" y="39387"/>
                      </a:cubicBezTo>
                      <a:cubicBezTo>
                        <a:pt x="551189" y="-5538"/>
                        <a:pt x="496437" y="-23086"/>
                        <a:pt x="384126" y="47108"/>
                      </a:cubicBezTo>
                      <a:cubicBezTo>
                        <a:pt x="308316" y="109582"/>
                        <a:pt x="145465" y="198729"/>
                        <a:pt x="31750" y="384042"/>
                      </a:cubicBezTo>
                      <a:cubicBezTo>
                        <a:pt x="8586" y="421245"/>
                        <a:pt x="-4751" y="449323"/>
                        <a:pt x="1566" y="492141"/>
                      </a:cubicBezTo>
                      <a:cubicBezTo>
                        <a:pt x="6480" y="516008"/>
                        <a:pt x="21221" y="537066"/>
                        <a:pt x="42981" y="551807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701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sp>
            <p:nvSpPr>
              <p:cNvPr id="348" name="Freeform: Shape 52">
                <a:extLst>
                  <a:ext uri="{FF2B5EF4-FFF2-40B4-BE49-F238E27FC236}">
                    <a16:creationId xmlns:a16="http://schemas.microsoft.com/office/drawing/2014/main" id="{F0A87A47-0FA9-4475-B1D4-4E0FBA4FF8C9}"/>
                  </a:ext>
                </a:extLst>
              </p:cNvPr>
              <p:cNvSpPr/>
              <p:nvPr/>
            </p:nvSpPr>
            <p:spPr>
              <a:xfrm>
                <a:off x="6459286" y="1465621"/>
                <a:ext cx="275879" cy="196794"/>
              </a:xfrm>
              <a:custGeom>
                <a:avLst/>
                <a:gdLst>
                  <a:gd name="connsiteX0" fmla="*/ 47801 w 1052917"/>
                  <a:gd name="connsiteY0" fmla="*/ 503551 h 751080"/>
                  <a:gd name="connsiteX1" fmla="*/ 140458 w 1052917"/>
                  <a:gd name="connsiteY1" fmla="*/ 486704 h 751080"/>
                  <a:gd name="connsiteX2" fmla="*/ 401581 w 1052917"/>
                  <a:gd name="connsiteY2" fmla="*/ 402471 h 751080"/>
                  <a:gd name="connsiteX3" fmla="*/ 578472 w 1052917"/>
                  <a:gd name="connsiteY3" fmla="*/ 450203 h 751080"/>
                  <a:gd name="connsiteX4" fmla="*/ 988407 w 1052917"/>
                  <a:gd name="connsiteY4" fmla="*/ 752741 h 751080"/>
                  <a:gd name="connsiteX5" fmla="*/ 1048072 w 1052917"/>
                  <a:gd name="connsiteY5" fmla="*/ 696586 h 751080"/>
                  <a:gd name="connsiteX6" fmla="*/ 594616 w 1052917"/>
                  <a:gd name="connsiteY6" fmla="*/ 38161 h 751080"/>
                  <a:gd name="connsiteX7" fmla="*/ 368590 w 1052917"/>
                  <a:gd name="connsiteY7" fmla="*/ 45181 h 751080"/>
                  <a:gd name="connsiteX8" fmla="*/ 31656 w 1052917"/>
                  <a:gd name="connsiteY8" fmla="*/ 367374 h 751080"/>
                  <a:gd name="connsiteX9" fmla="*/ 1473 w 1052917"/>
                  <a:gd name="connsiteY9" fmla="*/ 455819 h 751080"/>
                  <a:gd name="connsiteX10" fmla="*/ 47801 w 1052917"/>
                  <a:gd name="connsiteY10" fmla="*/ 503551 h 7510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052917" h="751080">
                    <a:moveTo>
                      <a:pt x="47801" y="503551"/>
                    </a:moveTo>
                    <a:cubicBezTo>
                      <a:pt x="67456" y="506359"/>
                      <a:pt x="106765" y="502849"/>
                      <a:pt x="140458" y="486704"/>
                    </a:cubicBezTo>
                    <a:cubicBezTo>
                      <a:pt x="174853" y="469858"/>
                      <a:pt x="344724" y="414404"/>
                      <a:pt x="401581" y="402471"/>
                    </a:cubicBezTo>
                    <a:cubicBezTo>
                      <a:pt x="455631" y="391240"/>
                      <a:pt x="537759" y="407385"/>
                      <a:pt x="578472" y="450203"/>
                    </a:cubicBezTo>
                    <a:cubicBezTo>
                      <a:pt x="597424" y="469858"/>
                      <a:pt x="831172" y="693076"/>
                      <a:pt x="988407" y="752741"/>
                    </a:cubicBezTo>
                    <a:cubicBezTo>
                      <a:pt x="1030524" y="759761"/>
                      <a:pt x="1066323" y="749231"/>
                      <a:pt x="1048072" y="696586"/>
                    </a:cubicBezTo>
                    <a:cubicBezTo>
                      <a:pt x="1007360" y="580063"/>
                      <a:pt x="804498" y="174339"/>
                      <a:pt x="594616" y="38161"/>
                    </a:cubicBezTo>
                    <a:cubicBezTo>
                      <a:pt x="527931" y="-5359"/>
                      <a:pt x="475987" y="-22206"/>
                      <a:pt x="368590" y="45181"/>
                    </a:cubicBezTo>
                    <a:cubicBezTo>
                      <a:pt x="296290" y="104846"/>
                      <a:pt x="140458" y="190484"/>
                      <a:pt x="31656" y="367374"/>
                    </a:cubicBezTo>
                    <a:cubicBezTo>
                      <a:pt x="9896" y="403173"/>
                      <a:pt x="-4845" y="415106"/>
                      <a:pt x="1473" y="455819"/>
                    </a:cubicBezTo>
                    <a:cubicBezTo>
                      <a:pt x="4983" y="479685"/>
                      <a:pt x="24637" y="497935"/>
                      <a:pt x="47801" y="503551"/>
                    </a:cubicBezTo>
                    <a:close/>
                  </a:path>
                </a:pathLst>
              </a:custGeom>
              <a:solidFill>
                <a:srgbClr val="D5241A"/>
              </a:solidFill>
              <a:ln w="59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349" name="Freeform: Shape 53">
                <a:extLst>
                  <a:ext uri="{FF2B5EF4-FFF2-40B4-BE49-F238E27FC236}">
                    <a16:creationId xmlns:a16="http://schemas.microsoft.com/office/drawing/2014/main" id="{A5F0057D-C82F-4C6D-8FD4-E1C72E48F7FC}"/>
                  </a:ext>
                </a:extLst>
              </p:cNvPr>
              <p:cNvSpPr/>
              <p:nvPr/>
            </p:nvSpPr>
            <p:spPr>
              <a:xfrm>
                <a:off x="5941659" y="1634366"/>
                <a:ext cx="925114" cy="371517"/>
              </a:xfrm>
              <a:custGeom>
                <a:avLst/>
                <a:gdLst>
                  <a:gd name="connsiteX0" fmla="*/ 3533255 w 3530782"/>
                  <a:gd name="connsiteY0" fmla="*/ 117834 h 1417928"/>
                  <a:gd name="connsiteX1" fmla="*/ 3519217 w 3530782"/>
                  <a:gd name="connsiteY1" fmla="*/ 26581 h 1417928"/>
                  <a:gd name="connsiteX2" fmla="*/ 3477802 w 3530782"/>
                  <a:gd name="connsiteY2" fmla="*/ 19561 h 1417928"/>
                  <a:gd name="connsiteX3" fmla="*/ 3375318 w 3530782"/>
                  <a:gd name="connsiteY3" fmla="*/ 195749 h 1417928"/>
                  <a:gd name="connsiteX4" fmla="*/ 2757606 w 3530782"/>
                  <a:gd name="connsiteY4" fmla="*/ 598666 h 1417928"/>
                  <a:gd name="connsiteX5" fmla="*/ 2077422 w 3530782"/>
                  <a:gd name="connsiteY5" fmla="*/ 703958 h 1417928"/>
                  <a:gd name="connsiteX6" fmla="*/ 2038815 w 3530782"/>
                  <a:gd name="connsiteY6" fmla="*/ 735545 h 1417928"/>
                  <a:gd name="connsiteX7" fmla="*/ 2067595 w 3530782"/>
                  <a:gd name="connsiteY7" fmla="*/ 1059142 h 1417928"/>
                  <a:gd name="connsiteX8" fmla="*/ 2045834 w 3530782"/>
                  <a:gd name="connsiteY8" fmla="*/ 1111086 h 1417928"/>
                  <a:gd name="connsiteX9" fmla="*/ 1586060 w 3530782"/>
                  <a:gd name="connsiteY9" fmla="*/ 1130740 h 1417928"/>
                  <a:gd name="connsiteX10" fmla="*/ 1494808 w 3530782"/>
                  <a:gd name="connsiteY10" fmla="*/ 1033872 h 1417928"/>
                  <a:gd name="connsiteX11" fmla="*/ 1503231 w 3530782"/>
                  <a:gd name="connsiteY11" fmla="*/ 717997 h 1417928"/>
                  <a:gd name="connsiteX12" fmla="*/ 1464624 w 3530782"/>
                  <a:gd name="connsiteY12" fmla="*/ 675880 h 1417928"/>
                  <a:gd name="connsiteX13" fmla="*/ 831470 w 3530782"/>
                  <a:gd name="connsiteY13" fmla="*/ 543212 h 1417928"/>
                  <a:gd name="connsiteX14" fmla="*/ 773208 w 3530782"/>
                  <a:gd name="connsiteY14" fmla="*/ 581819 h 1417928"/>
                  <a:gd name="connsiteX15" fmla="*/ 684763 w 3530782"/>
                  <a:gd name="connsiteY15" fmla="*/ 865405 h 1417928"/>
                  <a:gd name="connsiteX16" fmla="*/ 374504 w 3530782"/>
                  <a:gd name="connsiteY16" fmla="*/ 745372 h 1417928"/>
                  <a:gd name="connsiteX17" fmla="*/ 427150 w 3530782"/>
                  <a:gd name="connsiteY17" fmla="*/ 458979 h 1417928"/>
                  <a:gd name="connsiteX18" fmla="*/ 411707 w 3530782"/>
                  <a:gd name="connsiteY18" fmla="*/ 378255 h 1417928"/>
                  <a:gd name="connsiteX19" fmla="*/ 67052 w 3530782"/>
                  <a:gd name="connsiteY19" fmla="*/ 52553 h 1417928"/>
                  <a:gd name="connsiteX20" fmla="*/ 16512 w 3530782"/>
                  <a:gd name="connsiteY20" fmla="*/ 6224 h 1417928"/>
                  <a:gd name="connsiteX21" fmla="*/ 27743 w 3530782"/>
                  <a:gd name="connsiteY21" fmla="*/ 193644 h 1417928"/>
                  <a:gd name="connsiteX22" fmla="*/ 378715 w 3530782"/>
                  <a:gd name="connsiteY22" fmla="*/ 959465 h 1417928"/>
                  <a:gd name="connsiteX23" fmla="*/ 731794 w 3530782"/>
                  <a:gd name="connsiteY23" fmla="*/ 1209358 h 1417928"/>
                  <a:gd name="connsiteX24" fmla="*/ 813921 w 3530782"/>
                  <a:gd name="connsiteY24" fmla="*/ 1203742 h 1417928"/>
                  <a:gd name="connsiteX25" fmla="*/ 933954 w 3530782"/>
                  <a:gd name="connsiteY25" fmla="*/ 879444 h 1417928"/>
                  <a:gd name="connsiteX26" fmla="*/ 979580 w 3530782"/>
                  <a:gd name="connsiteY26" fmla="*/ 865405 h 1417928"/>
                  <a:gd name="connsiteX27" fmla="*/ 1296859 w 3530782"/>
                  <a:gd name="connsiteY27" fmla="*/ 937003 h 1417928"/>
                  <a:gd name="connsiteX28" fmla="*/ 1341784 w 3530782"/>
                  <a:gd name="connsiteY28" fmla="*/ 983332 h 1417928"/>
                  <a:gd name="connsiteX29" fmla="*/ 1331255 w 3530782"/>
                  <a:gd name="connsiteY29" fmla="*/ 1295697 h 1417928"/>
                  <a:gd name="connsiteX30" fmla="*/ 1388814 w 3530782"/>
                  <a:gd name="connsiteY30" fmla="*/ 1366593 h 1417928"/>
                  <a:gd name="connsiteX31" fmla="*/ 2204474 w 3530782"/>
                  <a:gd name="connsiteY31" fmla="*/ 1351853 h 1417928"/>
                  <a:gd name="connsiteX32" fmla="*/ 2245889 w 3530782"/>
                  <a:gd name="connsiteY32" fmla="*/ 1313947 h 1417928"/>
                  <a:gd name="connsiteX33" fmla="*/ 2239571 w 3530782"/>
                  <a:gd name="connsiteY33" fmla="*/ 927878 h 1417928"/>
                  <a:gd name="connsiteX34" fmla="*/ 2272562 w 3530782"/>
                  <a:gd name="connsiteY34" fmla="*/ 889271 h 1417928"/>
                  <a:gd name="connsiteX35" fmla="*/ 2638276 w 3530782"/>
                  <a:gd name="connsiteY35" fmla="*/ 849962 h 1417928"/>
                  <a:gd name="connsiteX36" fmla="*/ 2688816 w 3530782"/>
                  <a:gd name="connsiteY36" fmla="*/ 880146 h 1417928"/>
                  <a:gd name="connsiteX37" fmla="*/ 2762520 w 3530782"/>
                  <a:gd name="connsiteY37" fmla="*/ 1203040 h 1417928"/>
                  <a:gd name="connsiteX38" fmla="*/ 2803233 w 3530782"/>
                  <a:gd name="connsiteY38" fmla="*/ 1224099 h 1417928"/>
                  <a:gd name="connsiteX39" fmla="*/ 3254583 w 3530782"/>
                  <a:gd name="connsiteY39" fmla="*/ 858385 h 1417928"/>
                  <a:gd name="connsiteX40" fmla="*/ 3453936 w 3530782"/>
                  <a:gd name="connsiteY40" fmla="*/ 543914 h 1417928"/>
                  <a:gd name="connsiteX41" fmla="*/ 3533255 w 3530782"/>
                  <a:gd name="connsiteY41" fmla="*/ 117834 h 14179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</a:cxnLst>
                <a:rect l="l" t="t" r="r" b="b"/>
                <a:pathLst>
                  <a:path w="3530782" h="1417928">
                    <a:moveTo>
                      <a:pt x="3533255" y="117834"/>
                    </a:moveTo>
                    <a:cubicBezTo>
                      <a:pt x="3530448" y="86948"/>
                      <a:pt x="3532553" y="56062"/>
                      <a:pt x="3519217" y="26581"/>
                    </a:cubicBezTo>
                    <a:cubicBezTo>
                      <a:pt x="3506582" y="-2199"/>
                      <a:pt x="3486225" y="-12026"/>
                      <a:pt x="3477802" y="19561"/>
                    </a:cubicBezTo>
                    <a:cubicBezTo>
                      <a:pt x="3468676" y="55360"/>
                      <a:pt x="3398482" y="169777"/>
                      <a:pt x="3375318" y="195749"/>
                    </a:cubicBezTo>
                    <a:cubicBezTo>
                      <a:pt x="3211765" y="379659"/>
                      <a:pt x="2957661" y="529173"/>
                      <a:pt x="2757606" y="598666"/>
                    </a:cubicBezTo>
                    <a:cubicBezTo>
                      <a:pt x="2498589" y="668158"/>
                      <a:pt x="2375047" y="693428"/>
                      <a:pt x="2077422" y="703958"/>
                    </a:cubicBezTo>
                    <a:cubicBezTo>
                      <a:pt x="2049344" y="704659"/>
                      <a:pt x="2040219" y="709573"/>
                      <a:pt x="2038815" y="735545"/>
                    </a:cubicBezTo>
                    <a:cubicBezTo>
                      <a:pt x="2038113" y="744670"/>
                      <a:pt x="2067595" y="958763"/>
                      <a:pt x="2067595" y="1059142"/>
                    </a:cubicBezTo>
                    <a:cubicBezTo>
                      <a:pt x="2067595" y="1077392"/>
                      <a:pt x="2061277" y="1096345"/>
                      <a:pt x="2045834" y="1111086"/>
                    </a:cubicBezTo>
                    <a:cubicBezTo>
                      <a:pt x="1996698" y="1125124"/>
                      <a:pt x="1634495" y="1145481"/>
                      <a:pt x="1586060" y="1130740"/>
                    </a:cubicBezTo>
                    <a:cubicBezTo>
                      <a:pt x="1536223" y="1115297"/>
                      <a:pt x="1496212" y="1085114"/>
                      <a:pt x="1494808" y="1033872"/>
                    </a:cubicBezTo>
                    <a:cubicBezTo>
                      <a:pt x="1494106" y="1003688"/>
                      <a:pt x="1496212" y="790297"/>
                      <a:pt x="1503231" y="717997"/>
                    </a:cubicBezTo>
                    <a:cubicBezTo>
                      <a:pt x="1506039" y="687813"/>
                      <a:pt x="1496212" y="678687"/>
                      <a:pt x="1464624" y="675880"/>
                    </a:cubicBezTo>
                    <a:cubicBezTo>
                      <a:pt x="1315812" y="661841"/>
                      <a:pt x="935358" y="582521"/>
                      <a:pt x="831470" y="543212"/>
                    </a:cubicBezTo>
                    <a:cubicBezTo>
                      <a:pt x="803392" y="532683"/>
                      <a:pt x="781632" y="548828"/>
                      <a:pt x="773208" y="581819"/>
                    </a:cubicBezTo>
                    <a:cubicBezTo>
                      <a:pt x="771804" y="583925"/>
                      <a:pt x="698100" y="823990"/>
                      <a:pt x="684763" y="865405"/>
                    </a:cubicBezTo>
                    <a:cubicBezTo>
                      <a:pt x="641243" y="858385"/>
                      <a:pt x="404687" y="765729"/>
                      <a:pt x="374504" y="745372"/>
                    </a:cubicBezTo>
                    <a:cubicBezTo>
                      <a:pt x="375908" y="708169"/>
                      <a:pt x="424342" y="520750"/>
                      <a:pt x="427150" y="458979"/>
                    </a:cubicBezTo>
                    <a:cubicBezTo>
                      <a:pt x="428554" y="427391"/>
                      <a:pt x="440487" y="396505"/>
                      <a:pt x="411707" y="378255"/>
                    </a:cubicBezTo>
                    <a:cubicBezTo>
                      <a:pt x="221480" y="256117"/>
                      <a:pt x="181469" y="239972"/>
                      <a:pt x="67052" y="52553"/>
                    </a:cubicBezTo>
                    <a:cubicBezTo>
                      <a:pt x="59331" y="40620"/>
                      <a:pt x="34762" y="4820"/>
                      <a:pt x="16512" y="6224"/>
                    </a:cubicBezTo>
                    <a:cubicBezTo>
                      <a:pt x="-22797" y="9734"/>
                      <a:pt x="19320" y="142402"/>
                      <a:pt x="27743" y="193644"/>
                    </a:cubicBezTo>
                    <a:cubicBezTo>
                      <a:pt x="56523" y="318590"/>
                      <a:pt x="100043" y="651312"/>
                      <a:pt x="378715" y="959465"/>
                    </a:cubicBezTo>
                    <a:cubicBezTo>
                      <a:pt x="434871" y="1021236"/>
                      <a:pt x="671426" y="1189703"/>
                      <a:pt x="731794" y="1209358"/>
                    </a:cubicBezTo>
                    <a:cubicBezTo>
                      <a:pt x="783036" y="1226204"/>
                      <a:pt x="803392" y="1245157"/>
                      <a:pt x="813921" y="1203742"/>
                    </a:cubicBezTo>
                    <a:cubicBezTo>
                      <a:pt x="840595" y="1099854"/>
                      <a:pt x="917809" y="899800"/>
                      <a:pt x="933954" y="879444"/>
                    </a:cubicBezTo>
                    <a:cubicBezTo>
                      <a:pt x="942377" y="868915"/>
                      <a:pt x="966243" y="862597"/>
                      <a:pt x="979580" y="865405"/>
                    </a:cubicBezTo>
                    <a:cubicBezTo>
                      <a:pt x="1043457" y="878040"/>
                      <a:pt x="1257550" y="925070"/>
                      <a:pt x="1296859" y="937003"/>
                    </a:cubicBezTo>
                    <a:cubicBezTo>
                      <a:pt x="1336168" y="946129"/>
                      <a:pt x="1345293" y="949638"/>
                      <a:pt x="1341784" y="983332"/>
                    </a:cubicBezTo>
                    <a:cubicBezTo>
                      <a:pt x="1336168" y="1045103"/>
                      <a:pt x="1331255" y="1295697"/>
                      <a:pt x="1331255" y="1295697"/>
                    </a:cubicBezTo>
                    <a:cubicBezTo>
                      <a:pt x="1329851" y="1327284"/>
                      <a:pt x="1362842" y="1360276"/>
                      <a:pt x="1388814" y="1366593"/>
                    </a:cubicBezTo>
                    <a:cubicBezTo>
                      <a:pt x="1702583" y="1448019"/>
                      <a:pt x="1881579" y="1431172"/>
                      <a:pt x="2204474" y="1351853"/>
                    </a:cubicBezTo>
                    <a:cubicBezTo>
                      <a:pt x="2233254" y="1344833"/>
                      <a:pt x="2243081" y="1341323"/>
                      <a:pt x="2245889" y="1313947"/>
                    </a:cubicBezTo>
                    <a:cubicBezTo>
                      <a:pt x="2247994" y="1293591"/>
                      <a:pt x="2239571" y="1031765"/>
                      <a:pt x="2239571" y="927878"/>
                    </a:cubicBezTo>
                    <a:cubicBezTo>
                      <a:pt x="2239571" y="904012"/>
                      <a:pt x="2247293" y="892079"/>
                      <a:pt x="2272562" y="889271"/>
                    </a:cubicBezTo>
                    <a:cubicBezTo>
                      <a:pt x="2322401" y="882954"/>
                      <a:pt x="2584226" y="831711"/>
                      <a:pt x="2638276" y="849962"/>
                    </a:cubicBezTo>
                    <a:cubicBezTo>
                      <a:pt x="2660036" y="856981"/>
                      <a:pt x="2680393" y="859087"/>
                      <a:pt x="2688816" y="880146"/>
                    </a:cubicBezTo>
                    <a:cubicBezTo>
                      <a:pt x="2681797" y="851366"/>
                      <a:pt x="2742164" y="1113893"/>
                      <a:pt x="2762520" y="1203040"/>
                    </a:cubicBezTo>
                    <a:cubicBezTo>
                      <a:pt x="2768837" y="1229714"/>
                      <a:pt x="2776559" y="1231118"/>
                      <a:pt x="2803233" y="1224099"/>
                    </a:cubicBezTo>
                    <a:cubicBezTo>
                      <a:pt x="2855177" y="1211464"/>
                      <a:pt x="3052423" y="1092835"/>
                      <a:pt x="3254583" y="858385"/>
                    </a:cubicBezTo>
                    <a:cubicBezTo>
                      <a:pt x="3346538" y="751690"/>
                      <a:pt x="3411819" y="677986"/>
                      <a:pt x="3453936" y="543914"/>
                    </a:cubicBezTo>
                    <a:cubicBezTo>
                      <a:pt x="3510091" y="378255"/>
                      <a:pt x="3546592" y="263136"/>
                      <a:pt x="3533255" y="117834"/>
                    </a:cubicBezTo>
                    <a:close/>
                  </a:path>
                </a:pathLst>
              </a:custGeom>
              <a:solidFill>
                <a:srgbClr val="D5241A"/>
              </a:solidFill>
              <a:ln w="59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50" name="Freeform: Shape 54">
                <a:extLst>
                  <a:ext uri="{FF2B5EF4-FFF2-40B4-BE49-F238E27FC236}">
                    <a16:creationId xmlns:a16="http://schemas.microsoft.com/office/drawing/2014/main" id="{08721DD6-04F0-42FD-9326-9ADDFD64F85C}"/>
                  </a:ext>
                </a:extLst>
              </p:cNvPr>
              <p:cNvSpPr/>
              <p:nvPr/>
            </p:nvSpPr>
            <p:spPr>
              <a:xfrm>
                <a:off x="5949480" y="1650895"/>
                <a:ext cx="1839" cy="20231"/>
              </a:xfrm>
              <a:custGeom>
                <a:avLst/>
                <a:gdLst>
                  <a:gd name="connsiteX0" fmla="*/ 702 w 7019"/>
                  <a:gd name="connsiteY0" fmla="*/ 30886 h 77213"/>
                  <a:gd name="connsiteX1" fmla="*/ 5616 w 7019"/>
                  <a:gd name="connsiteY1" fmla="*/ 80724 h 77213"/>
                  <a:gd name="connsiteX2" fmla="*/ 11933 w 7019"/>
                  <a:gd name="connsiteY2" fmla="*/ 0 h 77213"/>
                  <a:gd name="connsiteX3" fmla="*/ 702 w 7019"/>
                  <a:gd name="connsiteY3" fmla="*/ 30886 h 772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019" h="77213">
                    <a:moveTo>
                      <a:pt x="702" y="30886"/>
                    </a:moveTo>
                    <a:cubicBezTo>
                      <a:pt x="1404" y="47733"/>
                      <a:pt x="-3510" y="64579"/>
                      <a:pt x="5616" y="80724"/>
                    </a:cubicBezTo>
                    <a:cubicBezTo>
                      <a:pt x="16847" y="54752"/>
                      <a:pt x="11933" y="27376"/>
                      <a:pt x="11933" y="0"/>
                    </a:cubicBezTo>
                    <a:cubicBezTo>
                      <a:pt x="3510" y="8423"/>
                      <a:pt x="702" y="18953"/>
                      <a:pt x="702" y="30886"/>
                    </a:cubicBezTo>
                    <a:close/>
                  </a:path>
                </a:pathLst>
              </a:custGeom>
              <a:solidFill>
                <a:srgbClr val="808080"/>
              </a:solidFill>
              <a:ln w="701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51" name="Freeform: Shape 55">
                <a:extLst>
                  <a:ext uri="{FF2B5EF4-FFF2-40B4-BE49-F238E27FC236}">
                    <a16:creationId xmlns:a16="http://schemas.microsoft.com/office/drawing/2014/main" id="{9779F1DB-3DC6-4995-AD70-BB2EE5FEF543}"/>
                  </a:ext>
                </a:extLst>
              </p:cNvPr>
              <p:cNvSpPr/>
              <p:nvPr/>
            </p:nvSpPr>
            <p:spPr>
              <a:xfrm>
                <a:off x="5949648" y="1652910"/>
                <a:ext cx="877295" cy="329216"/>
              </a:xfrm>
              <a:custGeom>
                <a:avLst/>
                <a:gdLst>
                  <a:gd name="connsiteX0" fmla="*/ 18312 w 3348276"/>
                  <a:gd name="connsiteY0" fmla="*/ 28 h 1256481"/>
                  <a:gd name="connsiteX1" fmla="*/ 61131 w 3348276"/>
                  <a:gd name="connsiteY1" fmla="*/ 84261 h 1256481"/>
                  <a:gd name="connsiteX2" fmla="*/ 318745 w 3348276"/>
                  <a:gd name="connsiteY2" fmla="*/ 299758 h 1256481"/>
                  <a:gd name="connsiteX3" fmla="*/ 374198 w 3348276"/>
                  <a:gd name="connsiteY3" fmla="*/ 402944 h 1256481"/>
                  <a:gd name="connsiteX4" fmla="*/ 328572 w 3348276"/>
                  <a:gd name="connsiteY4" fmla="*/ 668279 h 1256481"/>
                  <a:gd name="connsiteX5" fmla="*/ 348226 w 3348276"/>
                  <a:gd name="connsiteY5" fmla="*/ 694953 h 1256481"/>
                  <a:gd name="connsiteX6" fmla="*/ 417017 w 3348276"/>
                  <a:gd name="connsiteY6" fmla="*/ 725839 h 1256481"/>
                  <a:gd name="connsiteX7" fmla="*/ 593205 w 3348276"/>
                  <a:gd name="connsiteY7" fmla="*/ 803755 h 1256481"/>
                  <a:gd name="connsiteX8" fmla="*/ 658486 w 3348276"/>
                  <a:gd name="connsiteY8" fmla="*/ 812178 h 1256481"/>
                  <a:gd name="connsiteX9" fmla="*/ 775711 w 3348276"/>
                  <a:gd name="connsiteY9" fmla="*/ 798139 h 1256481"/>
                  <a:gd name="connsiteX10" fmla="*/ 832568 w 3348276"/>
                  <a:gd name="connsiteY10" fmla="*/ 746897 h 1256481"/>
                  <a:gd name="connsiteX11" fmla="*/ 864156 w 3348276"/>
                  <a:gd name="connsiteY11" fmla="*/ 544035 h 1256481"/>
                  <a:gd name="connsiteX12" fmla="*/ 871175 w 3348276"/>
                  <a:gd name="connsiteY12" fmla="*/ 515957 h 1256481"/>
                  <a:gd name="connsiteX13" fmla="*/ 916100 w 3348276"/>
                  <a:gd name="connsiteY13" fmla="*/ 522275 h 1256481"/>
                  <a:gd name="connsiteX14" fmla="*/ 1424308 w 3348276"/>
                  <a:gd name="connsiteY14" fmla="*/ 617037 h 1256481"/>
                  <a:gd name="connsiteX15" fmla="*/ 1455895 w 3348276"/>
                  <a:gd name="connsiteY15" fmla="*/ 665471 h 1256481"/>
                  <a:gd name="connsiteX16" fmla="*/ 1452386 w 3348276"/>
                  <a:gd name="connsiteY16" fmla="*/ 902027 h 1256481"/>
                  <a:gd name="connsiteX17" fmla="*/ 1461511 w 3348276"/>
                  <a:gd name="connsiteY17" fmla="*/ 1016444 h 1256481"/>
                  <a:gd name="connsiteX18" fmla="*/ 1513455 w 3348276"/>
                  <a:gd name="connsiteY18" fmla="*/ 1068388 h 1256481"/>
                  <a:gd name="connsiteX19" fmla="*/ 1783703 w 3348276"/>
                  <a:gd name="connsiteY19" fmla="*/ 1081023 h 1256481"/>
                  <a:gd name="connsiteX20" fmla="*/ 2018855 w 3348276"/>
                  <a:gd name="connsiteY20" fmla="*/ 1057859 h 1256481"/>
                  <a:gd name="connsiteX21" fmla="*/ 2119233 w 3348276"/>
                  <a:gd name="connsiteY21" fmla="*/ 977837 h 1256481"/>
                  <a:gd name="connsiteX22" fmla="*/ 2164158 w 3348276"/>
                  <a:gd name="connsiteY22" fmla="*/ 876757 h 1256481"/>
                  <a:gd name="connsiteX23" fmla="*/ 2157840 w 3348276"/>
                  <a:gd name="connsiteY23" fmla="*/ 666173 h 1256481"/>
                  <a:gd name="connsiteX24" fmla="*/ 2298229 w 3348276"/>
                  <a:gd name="connsiteY24" fmla="*/ 640903 h 1256481"/>
                  <a:gd name="connsiteX25" fmla="*/ 3091427 w 3348276"/>
                  <a:gd name="connsiteY25" fmla="*/ 380482 h 1256481"/>
                  <a:gd name="connsiteX26" fmla="*/ 3327982 w 3348276"/>
                  <a:gd name="connsiteY26" fmla="*/ 152350 h 1256481"/>
                  <a:gd name="connsiteX27" fmla="*/ 3350444 w 3348276"/>
                  <a:gd name="connsiteY27" fmla="*/ 179024 h 1256481"/>
                  <a:gd name="connsiteX28" fmla="*/ 3168640 w 3348276"/>
                  <a:gd name="connsiteY28" fmla="*/ 575623 h 1256481"/>
                  <a:gd name="connsiteX29" fmla="*/ 2818370 w 3348276"/>
                  <a:gd name="connsiteY29" fmla="*/ 931509 h 1256481"/>
                  <a:gd name="connsiteX30" fmla="*/ 2753089 w 3348276"/>
                  <a:gd name="connsiteY30" fmla="*/ 907642 h 1256481"/>
                  <a:gd name="connsiteX31" fmla="*/ 2710973 w 3348276"/>
                  <a:gd name="connsiteY31" fmla="*/ 727243 h 1256481"/>
                  <a:gd name="connsiteX32" fmla="*/ 2657625 w 3348276"/>
                  <a:gd name="connsiteY32" fmla="*/ 692145 h 1256481"/>
                  <a:gd name="connsiteX33" fmla="*/ 2540400 w 3348276"/>
                  <a:gd name="connsiteY33" fmla="*/ 708290 h 1256481"/>
                  <a:gd name="connsiteX34" fmla="*/ 2421069 w 3348276"/>
                  <a:gd name="connsiteY34" fmla="*/ 726541 h 1256481"/>
                  <a:gd name="connsiteX35" fmla="*/ 2268748 w 3348276"/>
                  <a:gd name="connsiteY35" fmla="*/ 769359 h 1256481"/>
                  <a:gd name="connsiteX36" fmla="*/ 2197149 w 3348276"/>
                  <a:gd name="connsiteY36" fmla="*/ 831130 h 1256481"/>
                  <a:gd name="connsiteX37" fmla="*/ 2185216 w 3348276"/>
                  <a:gd name="connsiteY37" fmla="*/ 869035 h 1256481"/>
                  <a:gd name="connsiteX38" fmla="*/ 2190130 w 3348276"/>
                  <a:gd name="connsiteY38" fmla="*/ 1170872 h 1256481"/>
                  <a:gd name="connsiteX39" fmla="*/ 2156436 w 3348276"/>
                  <a:gd name="connsiteY39" fmla="*/ 1198248 h 1256481"/>
                  <a:gd name="connsiteX40" fmla="*/ 1762645 w 3348276"/>
                  <a:gd name="connsiteY40" fmla="*/ 1257913 h 1256481"/>
                  <a:gd name="connsiteX41" fmla="*/ 1458703 w 3348276"/>
                  <a:gd name="connsiteY41" fmla="*/ 1228431 h 1256481"/>
                  <a:gd name="connsiteX42" fmla="*/ 1390614 w 3348276"/>
                  <a:gd name="connsiteY42" fmla="*/ 1137178 h 1256481"/>
                  <a:gd name="connsiteX43" fmla="*/ 1396932 w 3348276"/>
                  <a:gd name="connsiteY43" fmla="*/ 903431 h 1256481"/>
                  <a:gd name="connsiteX44" fmla="*/ 1335863 w 3348276"/>
                  <a:gd name="connsiteY44" fmla="*/ 824813 h 1256481"/>
                  <a:gd name="connsiteX45" fmla="*/ 1043854 w 3348276"/>
                  <a:gd name="connsiteY45" fmla="*/ 767955 h 1256481"/>
                  <a:gd name="connsiteX46" fmla="*/ 918908 w 3348276"/>
                  <a:gd name="connsiteY46" fmla="*/ 781292 h 1256481"/>
                  <a:gd name="connsiteX47" fmla="*/ 862752 w 3348276"/>
                  <a:gd name="connsiteY47" fmla="*/ 841659 h 1256481"/>
                  <a:gd name="connsiteX48" fmla="*/ 784836 w 3348276"/>
                  <a:gd name="connsiteY48" fmla="*/ 1042416 h 1256481"/>
                  <a:gd name="connsiteX49" fmla="*/ 751845 w 3348276"/>
                  <a:gd name="connsiteY49" fmla="*/ 1048031 h 1256481"/>
                  <a:gd name="connsiteX50" fmla="*/ 461239 w 3348276"/>
                  <a:gd name="connsiteY50" fmla="*/ 923787 h 1256481"/>
                  <a:gd name="connsiteX51" fmla="*/ 268205 w 3348276"/>
                  <a:gd name="connsiteY51" fmla="*/ 753916 h 1256481"/>
                  <a:gd name="connsiteX52" fmla="*/ 34457 w 3348276"/>
                  <a:gd name="connsiteY52" fmla="*/ 195870 h 1256481"/>
                  <a:gd name="connsiteX53" fmla="*/ 62 w 3348276"/>
                  <a:gd name="connsiteY53" fmla="*/ 27404 h 1256481"/>
                  <a:gd name="connsiteX54" fmla="*/ 18312 w 3348276"/>
                  <a:gd name="connsiteY54" fmla="*/ 28 h 12564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</a:cxnLst>
                <a:rect l="l" t="t" r="r" b="b"/>
                <a:pathLst>
                  <a:path w="3348276" h="1256481">
                    <a:moveTo>
                      <a:pt x="18312" y="28"/>
                    </a:moveTo>
                    <a:cubicBezTo>
                      <a:pt x="23928" y="11961"/>
                      <a:pt x="55515" y="75838"/>
                      <a:pt x="61131" y="84261"/>
                    </a:cubicBezTo>
                    <a:cubicBezTo>
                      <a:pt x="125008" y="182534"/>
                      <a:pt x="219771" y="244305"/>
                      <a:pt x="318745" y="299758"/>
                    </a:cubicBezTo>
                    <a:cubicBezTo>
                      <a:pt x="379814" y="334153"/>
                      <a:pt x="381218" y="332749"/>
                      <a:pt x="374198" y="402944"/>
                    </a:cubicBezTo>
                    <a:cubicBezTo>
                      <a:pt x="367179" y="472437"/>
                      <a:pt x="329976" y="647923"/>
                      <a:pt x="328572" y="668279"/>
                    </a:cubicBezTo>
                    <a:cubicBezTo>
                      <a:pt x="327870" y="682318"/>
                      <a:pt x="336293" y="688636"/>
                      <a:pt x="348226" y="694953"/>
                    </a:cubicBezTo>
                    <a:cubicBezTo>
                      <a:pt x="370689" y="706184"/>
                      <a:pt x="393853" y="717416"/>
                      <a:pt x="417017" y="725839"/>
                    </a:cubicBezTo>
                    <a:cubicBezTo>
                      <a:pt x="478086" y="747599"/>
                      <a:pt x="534944" y="777081"/>
                      <a:pt x="593205" y="803755"/>
                    </a:cubicBezTo>
                    <a:cubicBezTo>
                      <a:pt x="614965" y="813582"/>
                      <a:pt x="635322" y="817091"/>
                      <a:pt x="658486" y="812178"/>
                    </a:cubicBezTo>
                    <a:cubicBezTo>
                      <a:pt x="697795" y="807966"/>
                      <a:pt x="736402" y="803052"/>
                      <a:pt x="775711" y="798139"/>
                    </a:cubicBezTo>
                    <a:cubicBezTo>
                      <a:pt x="814318" y="793225"/>
                      <a:pt x="824145" y="785504"/>
                      <a:pt x="832568" y="746897"/>
                    </a:cubicBezTo>
                    <a:cubicBezTo>
                      <a:pt x="846607" y="679510"/>
                      <a:pt x="857838" y="612124"/>
                      <a:pt x="864156" y="544035"/>
                    </a:cubicBezTo>
                    <a:cubicBezTo>
                      <a:pt x="864858" y="534208"/>
                      <a:pt x="861348" y="523679"/>
                      <a:pt x="871175" y="515957"/>
                    </a:cubicBezTo>
                    <a:cubicBezTo>
                      <a:pt x="887320" y="506832"/>
                      <a:pt x="901359" y="518765"/>
                      <a:pt x="916100" y="522275"/>
                    </a:cubicBezTo>
                    <a:cubicBezTo>
                      <a:pt x="1083865" y="562286"/>
                      <a:pt x="1251629" y="600892"/>
                      <a:pt x="1424308" y="617037"/>
                    </a:cubicBezTo>
                    <a:cubicBezTo>
                      <a:pt x="1449578" y="619143"/>
                      <a:pt x="1458703" y="632480"/>
                      <a:pt x="1455895" y="665471"/>
                    </a:cubicBezTo>
                    <a:cubicBezTo>
                      <a:pt x="1449578" y="744089"/>
                      <a:pt x="1451684" y="823409"/>
                      <a:pt x="1452386" y="902027"/>
                    </a:cubicBezTo>
                    <a:cubicBezTo>
                      <a:pt x="1452386" y="939932"/>
                      <a:pt x="1453088" y="978539"/>
                      <a:pt x="1461511" y="1016444"/>
                    </a:cubicBezTo>
                    <a:cubicBezTo>
                      <a:pt x="1468530" y="1047330"/>
                      <a:pt x="1481867" y="1061369"/>
                      <a:pt x="1513455" y="1068388"/>
                    </a:cubicBezTo>
                    <a:cubicBezTo>
                      <a:pt x="1602602" y="1087340"/>
                      <a:pt x="1693153" y="1081023"/>
                      <a:pt x="1783703" y="1081023"/>
                    </a:cubicBezTo>
                    <a:cubicBezTo>
                      <a:pt x="1849686" y="1081023"/>
                      <a:pt x="2007624" y="1065580"/>
                      <a:pt x="2018855" y="1057859"/>
                    </a:cubicBezTo>
                    <a:cubicBezTo>
                      <a:pt x="2031490" y="1056455"/>
                      <a:pt x="2094665" y="996789"/>
                      <a:pt x="2119233" y="977837"/>
                    </a:cubicBezTo>
                    <a:cubicBezTo>
                      <a:pt x="2152225" y="951865"/>
                      <a:pt x="2163456" y="916768"/>
                      <a:pt x="2164158" y="876757"/>
                    </a:cubicBezTo>
                    <a:cubicBezTo>
                      <a:pt x="2166263" y="814284"/>
                      <a:pt x="2151523" y="678809"/>
                      <a:pt x="2157840" y="666173"/>
                    </a:cubicBezTo>
                    <a:cubicBezTo>
                      <a:pt x="2174687" y="647923"/>
                      <a:pt x="2265940" y="643711"/>
                      <a:pt x="2298229" y="640903"/>
                    </a:cubicBezTo>
                    <a:cubicBezTo>
                      <a:pt x="2754493" y="605104"/>
                      <a:pt x="3064753" y="408560"/>
                      <a:pt x="3091427" y="380482"/>
                    </a:cubicBezTo>
                    <a:cubicBezTo>
                      <a:pt x="3161621" y="325730"/>
                      <a:pt x="3265509" y="216227"/>
                      <a:pt x="3327982" y="152350"/>
                    </a:cubicBezTo>
                    <a:cubicBezTo>
                      <a:pt x="3349743" y="151648"/>
                      <a:pt x="3354656" y="155860"/>
                      <a:pt x="3350444" y="179024"/>
                    </a:cubicBezTo>
                    <a:cubicBezTo>
                      <a:pt x="3305520" y="361529"/>
                      <a:pt x="3210757" y="500514"/>
                      <a:pt x="3168640" y="575623"/>
                    </a:cubicBezTo>
                    <a:cubicBezTo>
                      <a:pt x="3050714" y="784802"/>
                      <a:pt x="2826091" y="927297"/>
                      <a:pt x="2818370" y="931509"/>
                    </a:cubicBezTo>
                    <a:cubicBezTo>
                      <a:pt x="2781167" y="953269"/>
                      <a:pt x="2767128" y="948355"/>
                      <a:pt x="2753089" y="907642"/>
                    </a:cubicBezTo>
                    <a:cubicBezTo>
                      <a:pt x="2739051" y="865526"/>
                      <a:pt x="2715886" y="743387"/>
                      <a:pt x="2710973" y="727243"/>
                    </a:cubicBezTo>
                    <a:cubicBezTo>
                      <a:pt x="2701145" y="695655"/>
                      <a:pt x="2689914" y="688636"/>
                      <a:pt x="2657625" y="692145"/>
                    </a:cubicBezTo>
                    <a:cubicBezTo>
                      <a:pt x="2618316" y="696357"/>
                      <a:pt x="2579709" y="704780"/>
                      <a:pt x="2540400" y="708290"/>
                    </a:cubicBezTo>
                    <a:cubicBezTo>
                      <a:pt x="2498985" y="711800"/>
                      <a:pt x="2474417" y="718819"/>
                      <a:pt x="2421069" y="726541"/>
                    </a:cubicBezTo>
                    <a:cubicBezTo>
                      <a:pt x="2348067" y="742685"/>
                      <a:pt x="2312268" y="733560"/>
                      <a:pt x="2268748" y="769359"/>
                    </a:cubicBezTo>
                    <a:cubicBezTo>
                      <a:pt x="2244180" y="789014"/>
                      <a:pt x="2221015" y="801649"/>
                      <a:pt x="2197149" y="831130"/>
                    </a:cubicBezTo>
                    <a:cubicBezTo>
                      <a:pt x="2191534" y="836044"/>
                      <a:pt x="2185216" y="855698"/>
                      <a:pt x="2185216" y="869035"/>
                    </a:cubicBezTo>
                    <a:cubicBezTo>
                      <a:pt x="2186620" y="969413"/>
                      <a:pt x="2188024" y="1069791"/>
                      <a:pt x="2190130" y="1170872"/>
                    </a:cubicBezTo>
                    <a:cubicBezTo>
                      <a:pt x="2185216" y="1187719"/>
                      <a:pt x="2171177" y="1193334"/>
                      <a:pt x="2156436" y="1198248"/>
                    </a:cubicBezTo>
                    <a:cubicBezTo>
                      <a:pt x="2054654" y="1234047"/>
                      <a:pt x="1836349" y="1255807"/>
                      <a:pt x="1762645" y="1257913"/>
                    </a:cubicBezTo>
                    <a:cubicBezTo>
                      <a:pt x="1660863" y="1260721"/>
                      <a:pt x="1558379" y="1259317"/>
                      <a:pt x="1458703" y="1228431"/>
                    </a:cubicBezTo>
                    <a:cubicBezTo>
                      <a:pt x="1401144" y="1210883"/>
                      <a:pt x="1392018" y="1196142"/>
                      <a:pt x="1390614" y="1137178"/>
                    </a:cubicBezTo>
                    <a:cubicBezTo>
                      <a:pt x="1388509" y="1059262"/>
                      <a:pt x="1400442" y="982048"/>
                      <a:pt x="1396932" y="903431"/>
                    </a:cubicBezTo>
                    <a:cubicBezTo>
                      <a:pt x="1394826" y="850083"/>
                      <a:pt x="1387105" y="836746"/>
                      <a:pt x="1335863" y="824813"/>
                    </a:cubicBezTo>
                    <a:cubicBezTo>
                      <a:pt x="1238994" y="803052"/>
                      <a:pt x="1140722" y="788312"/>
                      <a:pt x="1043854" y="767955"/>
                    </a:cubicBezTo>
                    <a:cubicBezTo>
                      <a:pt x="1020690" y="763042"/>
                      <a:pt x="939264" y="767253"/>
                      <a:pt x="918908" y="781292"/>
                    </a:cubicBezTo>
                    <a:cubicBezTo>
                      <a:pt x="890128" y="791822"/>
                      <a:pt x="875387" y="816390"/>
                      <a:pt x="862752" y="841659"/>
                    </a:cubicBezTo>
                    <a:cubicBezTo>
                      <a:pt x="829761" y="905537"/>
                      <a:pt x="806596" y="973625"/>
                      <a:pt x="784836" y="1042416"/>
                    </a:cubicBezTo>
                    <a:cubicBezTo>
                      <a:pt x="775711" y="1054349"/>
                      <a:pt x="763076" y="1052945"/>
                      <a:pt x="751845" y="1048031"/>
                    </a:cubicBezTo>
                    <a:cubicBezTo>
                      <a:pt x="651467" y="1005915"/>
                      <a:pt x="555300" y="972923"/>
                      <a:pt x="461239" y="923787"/>
                    </a:cubicBezTo>
                    <a:cubicBezTo>
                      <a:pt x="385430" y="883776"/>
                      <a:pt x="316639" y="822005"/>
                      <a:pt x="268205" y="753916"/>
                    </a:cubicBezTo>
                    <a:cubicBezTo>
                      <a:pt x="146768" y="584748"/>
                      <a:pt x="90613" y="393117"/>
                      <a:pt x="34457" y="195870"/>
                    </a:cubicBezTo>
                    <a:cubicBezTo>
                      <a:pt x="28140" y="174812"/>
                      <a:pt x="-1342" y="55481"/>
                      <a:pt x="62" y="27404"/>
                    </a:cubicBezTo>
                    <a:cubicBezTo>
                      <a:pt x="62" y="11961"/>
                      <a:pt x="-2044" y="-674"/>
                      <a:pt x="18312" y="28"/>
                    </a:cubicBezTo>
                    <a:close/>
                  </a:path>
                </a:pathLst>
              </a:custGeom>
              <a:solidFill>
                <a:srgbClr val="E8CF83"/>
              </a:solidFill>
              <a:ln w="59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52" name="Freeform: Shape 56">
                <a:extLst>
                  <a:ext uri="{FF2B5EF4-FFF2-40B4-BE49-F238E27FC236}">
                    <a16:creationId xmlns:a16="http://schemas.microsoft.com/office/drawing/2014/main" id="{7847DE61-C988-4388-815B-0CB905367F83}"/>
                  </a:ext>
                </a:extLst>
              </p:cNvPr>
              <p:cNvSpPr/>
              <p:nvPr/>
            </p:nvSpPr>
            <p:spPr>
              <a:xfrm>
                <a:off x="6474754" y="1515017"/>
                <a:ext cx="226221" cy="139779"/>
              </a:xfrm>
              <a:custGeom>
                <a:avLst/>
                <a:gdLst>
                  <a:gd name="connsiteX0" fmla="*/ 867604 w 863392"/>
                  <a:gd name="connsiteY0" fmla="*/ 534737 h 533477"/>
                  <a:gd name="connsiteX1" fmla="*/ 519439 w 863392"/>
                  <a:gd name="connsiteY1" fmla="*/ 261680 h 533477"/>
                  <a:gd name="connsiteX2" fmla="*/ 277970 w 863392"/>
                  <a:gd name="connsiteY2" fmla="*/ 229391 h 533477"/>
                  <a:gd name="connsiteX3" fmla="*/ 0 w 863392"/>
                  <a:gd name="connsiteY3" fmla="*/ 316432 h 533477"/>
                  <a:gd name="connsiteX4" fmla="*/ 345357 w 863392"/>
                  <a:gd name="connsiteY4" fmla="*/ 14596 h 533477"/>
                  <a:gd name="connsiteX5" fmla="*/ 482236 w 863392"/>
                  <a:gd name="connsiteY5" fmla="*/ 28635 h 533477"/>
                  <a:gd name="connsiteX6" fmla="*/ 580508 w 863392"/>
                  <a:gd name="connsiteY6" fmla="*/ 128311 h 533477"/>
                  <a:gd name="connsiteX7" fmla="*/ 867604 w 863392"/>
                  <a:gd name="connsiteY7" fmla="*/ 534737 h 5334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63392" h="533477">
                    <a:moveTo>
                      <a:pt x="867604" y="534737"/>
                    </a:moveTo>
                    <a:cubicBezTo>
                      <a:pt x="734936" y="462436"/>
                      <a:pt x="631048" y="361357"/>
                      <a:pt x="519439" y="261680"/>
                    </a:cubicBezTo>
                    <a:cubicBezTo>
                      <a:pt x="475918" y="225179"/>
                      <a:pt x="414849" y="182361"/>
                      <a:pt x="277970" y="229391"/>
                    </a:cubicBezTo>
                    <a:cubicBezTo>
                      <a:pt x="247085" y="237112"/>
                      <a:pt x="86339" y="313624"/>
                      <a:pt x="0" y="316432"/>
                    </a:cubicBezTo>
                    <a:cubicBezTo>
                      <a:pt x="70896" y="248343"/>
                      <a:pt x="296923" y="37760"/>
                      <a:pt x="345357" y="14596"/>
                    </a:cubicBezTo>
                    <a:cubicBezTo>
                      <a:pt x="394493" y="-8568"/>
                      <a:pt x="439417" y="-4357"/>
                      <a:pt x="482236" y="28635"/>
                    </a:cubicBezTo>
                    <a:cubicBezTo>
                      <a:pt x="519439" y="57415"/>
                      <a:pt x="551027" y="91108"/>
                      <a:pt x="580508" y="128311"/>
                    </a:cubicBezTo>
                    <a:cubicBezTo>
                      <a:pt x="673867" y="245536"/>
                      <a:pt x="870412" y="516486"/>
                      <a:pt x="867604" y="534737"/>
                    </a:cubicBezTo>
                    <a:close/>
                  </a:path>
                </a:pathLst>
              </a:custGeom>
              <a:solidFill>
                <a:srgbClr val="E8CF83"/>
              </a:solidFill>
              <a:ln w="59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  <p:grpSp>
        <p:nvGrpSpPr>
          <p:cNvPr id="406" name="Group 2">
            <a:extLst>
              <a:ext uri="{FF2B5EF4-FFF2-40B4-BE49-F238E27FC236}">
                <a16:creationId xmlns:a16="http://schemas.microsoft.com/office/drawing/2014/main" id="{42CF2378-4E30-4BAA-8AC3-107C4116D08D}"/>
              </a:ext>
            </a:extLst>
          </p:cNvPr>
          <p:cNvGrpSpPr/>
          <p:nvPr/>
        </p:nvGrpSpPr>
        <p:grpSpPr>
          <a:xfrm>
            <a:off x="6570885" y="5245357"/>
            <a:ext cx="1175378" cy="1292562"/>
            <a:chOff x="8948132" y="2385429"/>
            <a:chExt cx="1961131" cy="2156654"/>
          </a:xfrm>
        </p:grpSpPr>
        <p:sp>
          <p:nvSpPr>
            <p:cNvPr id="407" name="Freeform: Shape 3">
              <a:extLst>
                <a:ext uri="{FF2B5EF4-FFF2-40B4-BE49-F238E27FC236}">
                  <a16:creationId xmlns:a16="http://schemas.microsoft.com/office/drawing/2014/main" id="{3A44A1F6-81EB-47C0-ABEE-ACC40A714F24}"/>
                </a:ext>
              </a:extLst>
            </p:cNvPr>
            <p:cNvSpPr/>
            <p:nvPr/>
          </p:nvSpPr>
          <p:spPr>
            <a:xfrm>
              <a:off x="9564405" y="2385429"/>
              <a:ext cx="884669" cy="719612"/>
            </a:xfrm>
            <a:custGeom>
              <a:avLst/>
              <a:gdLst>
                <a:gd name="connsiteX0" fmla="*/ 164483 w 717330"/>
                <a:gd name="connsiteY0" fmla="*/ 582636 h 583494"/>
                <a:gd name="connsiteX1" fmla="*/ 180375 w 717330"/>
                <a:gd name="connsiteY1" fmla="*/ 549198 h 583494"/>
                <a:gd name="connsiteX2" fmla="*/ 222395 w 717330"/>
                <a:gd name="connsiteY2" fmla="*/ 522690 h 583494"/>
                <a:gd name="connsiteX3" fmla="*/ 250869 w 717330"/>
                <a:gd name="connsiteY3" fmla="*/ 488942 h 583494"/>
                <a:gd name="connsiteX4" fmla="*/ 259797 w 717330"/>
                <a:gd name="connsiteY4" fmla="*/ 436959 h 583494"/>
                <a:gd name="connsiteX5" fmla="*/ 257522 w 717330"/>
                <a:gd name="connsiteY5" fmla="*/ 367016 h 583494"/>
                <a:gd name="connsiteX6" fmla="*/ 172860 w 717330"/>
                <a:gd name="connsiteY6" fmla="*/ 287249 h 583494"/>
                <a:gd name="connsiteX7" fmla="*/ 22461 w 717330"/>
                <a:gd name="connsiteY7" fmla="*/ 383184 h 583494"/>
                <a:gd name="connsiteX8" fmla="*/ 56656 w 717330"/>
                <a:gd name="connsiteY8" fmla="*/ 470017 h 583494"/>
                <a:gd name="connsiteX9" fmla="*/ 172929 w 717330"/>
                <a:gd name="connsiteY9" fmla="*/ 450300 h 583494"/>
                <a:gd name="connsiteX10" fmla="*/ 161346 w 717330"/>
                <a:gd name="connsiteY10" fmla="*/ 379564 h 583494"/>
                <a:gd name="connsiteX11" fmla="*/ 101952 w 717330"/>
                <a:gd name="connsiteY11" fmla="*/ 377634 h 583494"/>
                <a:gd name="connsiteX12" fmla="*/ 105261 w 717330"/>
                <a:gd name="connsiteY12" fmla="*/ 431202 h 583494"/>
                <a:gd name="connsiteX13" fmla="*/ 117223 w 717330"/>
                <a:gd name="connsiteY13" fmla="*/ 451851 h 583494"/>
                <a:gd name="connsiteX14" fmla="*/ 101986 w 717330"/>
                <a:gd name="connsiteY14" fmla="*/ 455091 h 583494"/>
                <a:gd name="connsiteX15" fmla="*/ 63757 w 717330"/>
                <a:gd name="connsiteY15" fmla="*/ 398903 h 583494"/>
                <a:gd name="connsiteX16" fmla="*/ 117395 w 717330"/>
                <a:gd name="connsiteY16" fmla="*/ 344300 h 583494"/>
                <a:gd name="connsiteX17" fmla="*/ 198851 w 717330"/>
                <a:gd name="connsiteY17" fmla="*/ 440613 h 583494"/>
                <a:gd name="connsiteX18" fmla="*/ 39214 w 717330"/>
                <a:gd name="connsiteY18" fmla="*/ 481703 h 583494"/>
                <a:gd name="connsiteX19" fmla="*/ 847 w 717330"/>
                <a:gd name="connsiteY19" fmla="*/ 384700 h 583494"/>
                <a:gd name="connsiteX20" fmla="*/ 51417 w 717330"/>
                <a:gd name="connsiteY20" fmla="*/ 292213 h 583494"/>
                <a:gd name="connsiteX21" fmla="*/ 212571 w 717330"/>
                <a:gd name="connsiteY21" fmla="*/ 281320 h 583494"/>
                <a:gd name="connsiteX22" fmla="*/ 232392 w 717330"/>
                <a:gd name="connsiteY22" fmla="*/ 277666 h 583494"/>
                <a:gd name="connsiteX23" fmla="*/ 247077 w 717330"/>
                <a:gd name="connsiteY23" fmla="*/ 253433 h 583494"/>
                <a:gd name="connsiteX24" fmla="*/ 286030 w 717330"/>
                <a:gd name="connsiteY24" fmla="*/ 252330 h 583494"/>
                <a:gd name="connsiteX25" fmla="*/ 316640 w 717330"/>
                <a:gd name="connsiteY25" fmla="*/ 296936 h 583494"/>
                <a:gd name="connsiteX26" fmla="*/ 316744 w 717330"/>
                <a:gd name="connsiteY26" fmla="*/ 405728 h 583494"/>
                <a:gd name="connsiteX27" fmla="*/ 355042 w 717330"/>
                <a:gd name="connsiteY27" fmla="*/ 349436 h 583494"/>
                <a:gd name="connsiteX28" fmla="*/ 428363 w 717330"/>
                <a:gd name="connsiteY28" fmla="*/ 265188 h 583494"/>
                <a:gd name="connsiteX29" fmla="*/ 482896 w 717330"/>
                <a:gd name="connsiteY29" fmla="*/ 167185 h 583494"/>
                <a:gd name="connsiteX30" fmla="*/ 479794 w 717330"/>
                <a:gd name="connsiteY30" fmla="*/ 71217 h 583494"/>
                <a:gd name="connsiteX31" fmla="*/ 364004 w 717330"/>
                <a:gd name="connsiteY31" fmla="*/ 17303 h 583494"/>
                <a:gd name="connsiteX32" fmla="*/ 296302 w 717330"/>
                <a:gd name="connsiteY32" fmla="*/ 59186 h 583494"/>
                <a:gd name="connsiteX33" fmla="*/ 304265 w 717330"/>
                <a:gd name="connsiteY33" fmla="*/ 140642 h 583494"/>
                <a:gd name="connsiteX34" fmla="*/ 383929 w 717330"/>
                <a:gd name="connsiteY34" fmla="*/ 146433 h 583494"/>
                <a:gd name="connsiteX35" fmla="*/ 401888 w 717330"/>
                <a:gd name="connsiteY35" fmla="*/ 105447 h 583494"/>
                <a:gd name="connsiteX36" fmla="*/ 404646 w 717330"/>
                <a:gd name="connsiteY36" fmla="*/ 89659 h 583494"/>
                <a:gd name="connsiteX37" fmla="*/ 415608 w 717330"/>
                <a:gd name="connsiteY37" fmla="*/ 102999 h 583494"/>
                <a:gd name="connsiteX38" fmla="*/ 386652 w 717330"/>
                <a:gd name="connsiteY38" fmla="*/ 160705 h 583494"/>
                <a:gd name="connsiteX39" fmla="*/ 275826 w 717330"/>
                <a:gd name="connsiteY39" fmla="*/ 116098 h 583494"/>
                <a:gd name="connsiteX40" fmla="*/ 313366 w 717330"/>
                <a:gd name="connsiteY40" fmla="*/ 25369 h 583494"/>
                <a:gd name="connsiteX41" fmla="*/ 424984 w 717330"/>
                <a:gd name="connsiteY41" fmla="*/ 4652 h 583494"/>
                <a:gd name="connsiteX42" fmla="*/ 502338 w 717330"/>
                <a:gd name="connsiteY42" fmla="*/ 109997 h 583494"/>
                <a:gd name="connsiteX43" fmla="*/ 464696 w 717330"/>
                <a:gd name="connsiteY43" fmla="*/ 244126 h 583494"/>
                <a:gd name="connsiteX44" fmla="*/ 500649 w 717330"/>
                <a:gd name="connsiteY44" fmla="*/ 228234 h 583494"/>
                <a:gd name="connsiteX45" fmla="*/ 664871 w 717330"/>
                <a:gd name="connsiteY45" fmla="*/ 232509 h 583494"/>
                <a:gd name="connsiteX46" fmla="*/ 681556 w 717330"/>
                <a:gd name="connsiteY46" fmla="*/ 244332 h 583494"/>
                <a:gd name="connsiteX47" fmla="*/ 716544 w 717330"/>
                <a:gd name="connsiteY47" fmla="*/ 314344 h 583494"/>
                <a:gd name="connsiteX48" fmla="*/ 680039 w 717330"/>
                <a:gd name="connsiteY48" fmla="*/ 402005 h 583494"/>
                <a:gd name="connsiteX49" fmla="*/ 542567 w 717330"/>
                <a:gd name="connsiteY49" fmla="*/ 436373 h 583494"/>
                <a:gd name="connsiteX50" fmla="*/ 473279 w 717330"/>
                <a:gd name="connsiteY50" fmla="*/ 368223 h 583494"/>
                <a:gd name="connsiteX51" fmla="*/ 531570 w 717330"/>
                <a:gd name="connsiteY51" fmla="*/ 282217 h 583494"/>
                <a:gd name="connsiteX52" fmla="*/ 611199 w 717330"/>
                <a:gd name="connsiteY52" fmla="*/ 327650 h 583494"/>
                <a:gd name="connsiteX53" fmla="*/ 608752 w 717330"/>
                <a:gd name="connsiteY53" fmla="*/ 361294 h 583494"/>
                <a:gd name="connsiteX54" fmla="*/ 597549 w 717330"/>
                <a:gd name="connsiteY54" fmla="*/ 367878 h 583494"/>
                <a:gd name="connsiteX55" fmla="*/ 596239 w 717330"/>
                <a:gd name="connsiteY55" fmla="*/ 357158 h 583494"/>
                <a:gd name="connsiteX56" fmla="*/ 594619 w 717330"/>
                <a:gd name="connsiteY56" fmla="*/ 320652 h 583494"/>
                <a:gd name="connsiteX57" fmla="*/ 545186 w 717330"/>
                <a:gd name="connsiteY57" fmla="*/ 293523 h 583494"/>
                <a:gd name="connsiteX58" fmla="*/ 496065 w 717330"/>
                <a:gd name="connsiteY58" fmla="*/ 329718 h 583494"/>
                <a:gd name="connsiteX59" fmla="*/ 500270 w 717330"/>
                <a:gd name="connsiteY59" fmla="*/ 391457 h 583494"/>
                <a:gd name="connsiteX60" fmla="*/ 587862 w 717330"/>
                <a:gd name="connsiteY60" fmla="*/ 423446 h 583494"/>
                <a:gd name="connsiteX61" fmla="*/ 658322 w 717330"/>
                <a:gd name="connsiteY61" fmla="*/ 398558 h 583494"/>
                <a:gd name="connsiteX62" fmla="*/ 663493 w 717330"/>
                <a:gd name="connsiteY62" fmla="*/ 251847 h 583494"/>
                <a:gd name="connsiteX63" fmla="*/ 520332 w 717330"/>
                <a:gd name="connsiteY63" fmla="*/ 237955 h 583494"/>
                <a:gd name="connsiteX64" fmla="*/ 332911 w 717330"/>
                <a:gd name="connsiteY64" fmla="*/ 415759 h 583494"/>
                <a:gd name="connsiteX65" fmla="*/ 340426 w 717330"/>
                <a:gd name="connsiteY65" fmla="*/ 508453 h 583494"/>
                <a:gd name="connsiteX66" fmla="*/ 412506 w 717330"/>
                <a:gd name="connsiteY66" fmla="*/ 556644 h 583494"/>
                <a:gd name="connsiteX67" fmla="*/ 416160 w 717330"/>
                <a:gd name="connsiteY67" fmla="*/ 579016 h 583494"/>
                <a:gd name="connsiteX68" fmla="*/ 394270 w 717330"/>
                <a:gd name="connsiteY68" fmla="*/ 571364 h 583494"/>
                <a:gd name="connsiteX69" fmla="*/ 184718 w 717330"/>
                <a:gd name="connsiteY69" fmla="*/ 576224 h 583494"/>
                <a:gd name="connsiteX70" fmla="*/ 164483 w 717330"/>
                <a:gd name="connsiteY70" fmla="*/ 582636 h 5834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717330" h="583494">
                  <a:moveTo>
                    <a:pt x="164483" y="582636"/>
                  </a:moveTo>
                  <a:cubicBezTo>
                    <a:pt x="157899" y="565848"/>
                    <a:pt x="169102" y="557161"/>
                    <a:pt x="180375" y="549198"/>
                  </a:cubicBezTo>
                  <a:cubicBezTo>
                    <a:pt x="193887" y="539650"/>
                    <a:pt x="209744" y="533755"/>
                    <a:pt x="222395" y="522690"/>
                  </a:cubicBezTo>
                  <a:cubicBezTo>
                    <a:pt x="233633" y="512865"/>
                    <a:pt x="244871" y="503144"/>
                    <a:pt x="250869" y="488942"/>
                  </a:cubicBezTo>
                  <a:cubicBezTo>
                    <a:pt x="258246" y="465812"/>
                    <a:pt x="258073" y="454574"/>
                    <a:pt x="259797" y="436959"/>
                  </a:cubicBezTo>
                  <a:cubicBezTo>
                    <a:pt x="262072" y="413415"/>
                    <a:pt x="262106" y="390285"/>
                    <a:pt x="257522" y="367016"/>
                  </a:cubicBezTo>
                  <a:cubicBezTo>
                    <a:pt x="246525" y="311345"/>
                    <a:pt x="246319" y="314034"/>
                    <a:pt x="172860" y="287249"/>
                  </a:cubicBezTo>
                  <a:cubicBezTo>
                    <a:pt x="100883" y="267876"/>
                    <a:pt x="35387" y="309690"/>
                    <a:pt x="22461" y="383184"/>
                  </a:cubicBezTo>
                  <a:cubicBezTo>
                    <a:pt x="16221" y="418586"/>
                    <a:pt x="31010" y="446680"/>
                    <a:pt x="56656" y="470017"/>
                  </a:cubicBezTo>
                  <a:cubicBezTo>
                    <a:pt x="101504" y="499387"/>
                    <a:pt x="149005" y="491355"/>
                    <a:pt x="172929" y="450300"/>
                  </a:cubicBezTo>
                  <a:cubicBezTo>
                    <a:pt x="181960" y="424584"/>
                    <a:pt x="184339" y="399971"/>
                    <a:pt x="161346" y="379564"/>
                  </a:cubicBezTo>
                  <a:cubicBezTo>
                    <a:pt x="143904" y="364052"/>
                    <a:pt x="117361" y="363294"/>
                    <a:pt x="101952" y="377634"/>
                  </a:cubicBezTo>
                  <a:cubicBezTo>
                    <a:pt x="83716" y="394628"/>
                    <a:pt x="85026" y="416311"/>
                    <a:pt x="105261" y="431202"/>
                  </a:cubicBezTo>
                  <a:cubicBezTo>
                    <a:pt x="113845" y="437511"/>
                    <a:pt x="121015" y="443853"/>
                    <a:pt x="117223" y="451851"/>
                  </a:cubicBezTo>
                  <a:cubicBezTo>
                    <a:pt x="113845" y="456470"/>
                    <a:pt x="105916" y="455781"/>
                    <a:pt x="101986" y="455091"/>
                  </a:cubicBezTo>
                  <a:cubicBezTo>
                    <a:pt x="80545" y="447163"/>
                    <a:pt x="60207" y="427997"/>
                    <a:pt x="63757" y="398903"/>
                  </a:cubicBezTo>
                  <a:cubicBezTo>
                    <a:pt x="67136" y="370912"/>
                    <a:pt x="89197" y="348298"/>
                    <a:pt x="117395" y="344300"/>
                  </a:cubicBezTo>
                  <a:cubicBezTo>
                    <a:pt x="173584" y="336302"/>
                    <a:pt x="214881" y="386010"/>
                    <a:pt x="198851" y="440613"/>
                  </a:cubicBezTo>
                  <a:cubicBezTo>
                    <a:pt x="168792" y="523034"/>
                    <a:pt x="99091" y="524241"/>
                    <a:pt x="39214" y="481703"/>
                  </a:cubicBezTo>
                  <a:cubicBezTo>
                    <a:pt x="9741" y="455953"/>
                    <a:pt x="-3634" y="422585"/>
                    <a:pt x="847" y="384700"/>
                  </a:cubicBezTo>
                  <a:cubicBezTo>
                    <a:pt x="5190" y="348126"/>
                    <a:pt x="20496" y="315275"/>
                    <a:pt x="51417" y="292213"/>
                  </a:cubicBezTo>
                  <a:cubicBezTo>
                    <a:pt x="102745" y="253881"/>
                    <a:pt x="156693" y="254777"/>
                    <a:pt x="212571" y="281320"/>
                  </a:cubicBezTo>
                  <a:cubicBezTo>
                    <a:pt x="231289" y="285940"/>
                    <a:pt x="233357" y="290317"/>
                    <a:pt x="232392" y="277666"/>
                  </a:cubicBezTo>
                  <a:cubicBezTo>
                    <a:pt x="230979" y="259328"/>
                    <a:pt x="234047" y="257501"/>
                    <a:pt x="247077" y="253433"/>
                  </a:cubicBezTo>
                  <a:cubicBezTo>
                    <a:pt x="260038" y="249400"/>
                    <a:pt x="273137" y="250227"/>
                    <a:pt x="286030" y="252330"/>
                  </a:cubicBezTo>
                  <a:cubicBezTo>
                    <a:pt x="312745" y="256673"/>
                    <a:pt x="318261" y="260327"/>
                    <a:pt x="316640" y="296936"/>
                  </a:cubicBezTo>
                  <a:cubicBezTo>
                    <a:pt x="316985" y="332373"/>
                    <a:pt x="316744" y="367809"/>
                    <a:pt x="316744" y="405728"/>
                  </a:cubicBezTo>
                  <a:cubicBezTo>
                    <a:pt x="330429" y="385597"/>
                    <a:pt x="342597" y="367430"/>
                    <a:pt x="355042" y="349436"/>
                  </a:cubicBezTo>
                  <a:cubicBezTo>
                    <a:pt x="375552" y="319825"/>
                    <a:pt x="402681" y="290111"/>
                    <a:pt x="428363" y="265188"/>
                  </a:cubicBezTo>
                  <a:cubicBezTo>
                    <a:pt x="457767" y="236611"/>
                    <a:pt x="471555" y="205690"/>
                    <a:pt x="482896" y="167185"/>
                  </a:cubicBezTo>
                  <a:cubicBezTo>
                    <a:pt x="492548" y="134403"/>
                    <a:pt x="492617" y="102655"/>
                    <a:pt x="479794" y="71217"/>
                  </a:cubicBezTo>
                  <a:cubicBezTo>
                    <a:pt x="460662" y="24508"/>
                    <a:pt x="415298" y="4376"/>
                    <a:pt x="364004" y="17303"/>
                  </a:cubicBezTo>
                  <a:cubicBezTo>
                    <a:pt x="337392" y="24025"/>
                    <a:pt x="312366" y="34987"/>
                    <a:pt x="296302" y="59186"/>
                  </a:cubicBezTo>
                  <a:cubicBezTo>
                    <a:pt x="279894" y="83937"/>
                    <a:pt x="283686" y="120442"/>
                    <a:pt x="304265" y="140642"/>
                  </a:cubicBezTo>
                  <a:cubicBezTo>
                    <a:pt x="325120" y="161153"/>
                    <a:pt x="359075" y="164462"/>
                    <a:pt x="383929" y="146433"/>
                  </a:cubicBezTo>
                  <a:cubicBezTo>
                    <a:pt x="397028" y="136919"/>
                    <a:pt x="406680" y="122855"/>
                    <a:pt x="401888" y="105447"/>
                  </a:cubicBezTo>
                  <a:cubicBezTo>
                    <a:pt x="399958" y="98449"/>
                    <a:pt x="399544" y="91693"/>
                    <a:pt x="404646" y="89659"/>
                  </a:cubicBezTo>
                  <a:cubicBezTo>
                    <a:pt x="411127" y="87073"/>
                    <a:pt x="414539" y="99656"/>
                    <a:pt x="415608" y="102999"/>
                  </a:cubicBezTo>
                  <a:cubicBezTo>
                    <a:pt x="421158" y="120235"/>
                    <a:pt x="406542" y="148295"/>
                    <a:pt x="386652" y="160705"/>
                  </a:cubicBezTo>
                  <a:cubicBezTo>
                    <a:pt x="349147" y="184180"/>
                    <a:pt x="287236" y="167737"/>
                    <a:pt x="275826" y="116098"/>
                  </a:cubicBezTo>
                  <a:cubicBezTo>
                    <a:pt x="266347" y="73147"/>
                    <a:pt x="282962" y="45639"/>
                    <a:pt x="313366" y="25369"/>
                  </a:cubicBezTo>
                  <a:cubicBezTo>
                    <a:pt x="347803" y="2446"/>
                    <a:pt x="385239" y="-6206"/>
                    <a:pt x="424984" y="4652"/>
                  </a:cubicBezTo>
                  <a:cubicBezTo>
                    <a:pt x="471314" y="17303"/>
                    <a:pt x="499477" y="58531"/>
                    <a:pt x="502338" y="109997"/>
                  </a:cubicBezTo>
                  <a:cubicBezTo>
                    <a:pt x="504820" y="154465"/>
                    <a:pt x="490756" y="201105"/>
                    <a:pt x="464696" y="244126"/>
                  </a:cubicBezTo>
                  <a:cubicBezTo>
                    <a:pt x="478622" y="237679"/>
                    <a:pt x="489136" y="233474"/>
                    <a:pt x="500649" y="228234"/>
                  </a:cubicBezTo>
                  <a:cubicBezTo>
                    <a:pt x="556114" y="203070"/>
                    <a:pt x="610958" y="200623"/>
                    <a:pt x="664871" y="232509"/>
                  </a:cubicBezTo>
                  <a:cubicBezTo>
                    <a:pt x="670732" y="235956"/>
                    <a:pt x="676006" y="240368"/>
                    <a:pt x="681556" y="244332"/>
                  </a:cubicBezTo>
                  <a:cubicBezTo>
                    <a:pt x="700515" y="264016"/>
                    <a:pt x="713511" y="286112"/>
                    <a:pt x="716544" y="314344"/>
                  </a:cubicBezTo>
                  <a:cubicBezTo>
                    <a:pt x="720474" y="350884"/>
                    <a:pt x="709891" y="380598"/>
                    <a:pt x="680039" y="402005"/>
                  </a:cubicBezTo>
                  <a:cubicBezTo>
                    <a:pt x="638949" y="431513"/>
                    <a:pt x="593860" y="448679"/>
                    <a:pt x="542567" y="436373"/>
                  </a:cubicBezTo>
                  <a:cubicBezTo>
                    <a:pt x="506647" y="427755"/>
                    <a:pt x="481276" y="406038"/>
                    <a:pt x="473279" y="368223"/>
                  </a:cubicBezTo>
                  <a:cubicBezTo>
                    <a:pt x="465971" y="333614"/>
                    <a:pt x="495651" y="290317"/>
                    <a:pt x="531570" y="282217"/>
                  </a:cubicBezTo>
                  <a:cubicBezTo>
                    <a:pt x="567455" y="274150"/>
                    <a:pt x="602375" y="294144"/>
                    <a:pt x="611199" y="327650"/>
                  </a:cubicBezTo>
                  <a:cubicBezTo>
                    <a:pt x="614233" y="339198"/>
                    <a:pt x="612992" y="350401"/>
                    <a:pt x="608752" y="361294"/>
                  </a:cubicBezTo>
                  <a:cubicBezTo>
                    <a:pt x="607442" y="364672"/>
                    <a:pt x="603236" y="370602"/>
                    <a:pt x="597549" y="367878"/>
                  </a:cubicBezTo>
                  <a:cubicBezTo>
                    <a:pt x="593481" y="365913"/>
                    <a:pt x="594239" y="361777"/>
                    <a:pt x="596239" y="357158"/>
                  </a:cubicBezTo>
                  <a:cubicBezTo>
                    <a:pt x="600548" y="347230"/>
                    <a:pt x="597755" y="330718"/>
                    <a:pt x="594619" y="320652"/>
                  </a:cubicBezTo>
                  <a:cubicBezTo>
                    <a:pt x="588379" y="300659"/>
                    <a:pt x="567662" y="292144"/>
                    <a:pt x="545186" y="293523"/>
                  </a:cubicBezTo>
                  <a:cubicBezTo>
                    <a:pt x="520195" y="295040"/>
                    <a:pt x="507302" y="307726"/>
                    <a:pt x="496065" y="329718"/>
                  </a:cubicBezTo>
                  <a:cubicBezTo>
                    <a:pt x="484861" y="351677"/>
                    <a:pt x="485206" y="371842"/>
                    <a:pt x="500270" y="391457"/>
                  </a:cubicBezTo>
                  <a:cubicBezTo>
                    <a:pt x="524400" y="422826"/>
                    <a:pt x="551529" y="428307"/>
                    <a:pt x="587862" y="423446"/>
                  </a:cubicBezTo>
                  <a:cubicBezTo>
                    <a:pt x="611130" y="420344"/>
                    <a:pt x="637639" y="410175"/>
                    <a:pt x="658322" y="398558"/>
                  </a:cubicBezTo>
                  <a:cubicBezTo>
                    <a:pt x="730712" y="357882"/>
                    <a:pt x="706065" y="282423"/>
                    <a:pt x="663493" y="251847"/>
                  </a:cubicBezTo>
                  <a:cubicBezTo>
                    <a:pt x="617301" y="218617"/>
                    <a:pt x="570661" y="217617"/>
                    <a:pt x="520332" y="237955"/>
                  </a:cubicBezTo>
                  <a:cubicBezTo>
                    <a:pt x="421124" y="284216"/>
                    <a:pt x="419400" y="287112"/>
                    <a:pt x="332911" y="415759"/>
                  </a:cubicBezTo>
                  <a:cubicBezTo>
                    <a:pt x="311470" y="448886"/>
                    <a:pt x="310298" y="452988"/>
                    <a:pt x="340426" y="508453"/>
                  </a:cubicBezTo>
                  <a:cubicBezTo>
                    <a:pt x="358627" y="531859"/>
                    <a:pt x="391133" y="536789"/>
                    <a:pt x="412506" y="556644"/>
                  </a:cubicBezTo>
                  <a:cubicBezTo>
                    <a:pt x="418642" y="562332"/>
                    <a:pt x="424329" y="570054"/>
                    <a:pt x="416160" y="579016"/>
                  </a:cubicBezTo>
                  <a:cubicBezTo>
                    <a:pt x="407266" y="581050"/>
                    <a:pt x="400958" y="575604"/>
                    <a:pt x="394270" y="571364"/>
                  </a:cubicBezTo>
                  <a:cubicBezTo>
                    <a:pt x="323328" y="526551"/>
                    <a:pt x="253523" y="527792"/>
                    <a:pt x="184718" y="576224"/>
                  </a:cubicBezTo>
                  <a:cubicBezTo>
                    <a:pt x="178754" y="580395"/>
                    <a:pt x="172825" y="585566"/>
                    <a:pt x="164483" y="582636"/>
                  </a:cubicBezTo>
                  <a:close/>
                </a:path>
              </a:pathLst>
            </a:custGeom>
            <a:solidFill>
              <a:srgbClr val="098A4B"/>
            </a:solidFill>
            <a:ln w="3435" cap="flat">
              <a:noFill/>
              <a:prstDash val="solid"/>
              <a:miter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408" name="Group 4">
              <a:extLst>
                <a:ext uri="{FF2B5EF4-FFF2-40B4-BE49-F238E27FC236}">
                  <a16:creationId xmlns:a16="http://schemas.microsoft.com/office/drawing/2014/main" id="{8DE4DA09-501E-4346-9A5A-4F99C670EDEF}"/>
                </a:ext>
              </a:extLst>
            </p:cNvPr>
            <p:cNvGrpSpPr/>
            <p:nvPr/>
          </p:nvGrpSpPr>
          <p:grpSpPr>
            <a:xfrm>
              <a:off x="8948132" y="3071895"/>
              <a:ext cx="1961131" cy="1470188"/>
              <a:chOff x="3636984" y="1048571"/>
              <a:chExt cx="1961131" cy="1470188"/>
            </a:xfrm>
          </p:grpSpPr>
          <p:sp>
            <p:nvSpPr>
              <p:cNvPr id="409" name="Freeform: Shape 5">
                <a:extLst>
                  <a:ext uri="{FF2B5EF4-FFF2-40B4-BE49-F238E27FC236}">
                    <a16:creationId xmlns:a16="http://schemas.microsoft.com/office/drawing/2014/main" id="{889EF892-2AC7-4F3A-B50D-ED169347DAA3}"/>
                  </a:ext>
                </a:extLst>
              </p:cNvPr>
              <p:cNvSpPr/>
              <p:nvPr/>
            </p:nvSpPr>
            <p:spPr>
              <a:xfrm>
                <a:off x="3636984" y="1048976"/>
                <a:ext cx="1961131" cy="1469783"/>
              </a:xfrm>
              <a:custGeom>
                <a:avLst/>
                <a:gdLst>
                  <a:gd name="connsiteX0" fmla="*/ 1546182 w 1709631"/>
                  <a:gd name="connsiteY0" fmla="*/ 150042 h 1281294"/>
                  <a:gd name="connsiteX1" fmla="*/ 1381747 w 1709631"/>
                  <a:gd name="connsiteY1" fmla="*/ 92585 h 1281294"/>
                  <a:gd name="connsiteX2" fmla="*/ 1338257 w 1709631"/>
                  <a:gd name="connsiteY2" fmla="*/ 102108 h 1281294"/>
                  <a:gd name="connsiteX3" fmla="*/ 1303974 w 1709631"/>
                  <a:gd name="connsiteY3" fmla="*/ 70046 h 1281294"/>
                  <a:gd name="connsiteX4" fmla="*/ 1128111 w 1709631"/>
                  <a:gd name="connsiteY4" fmla="*/ 10685 h 1281294"/>
                  <a:gd name="connsiteX5" fmla="*/ 1053512 w 1709631"/>
                  <a:gd name="connsiteY5" fmla="*/ 36080 h 1281294"/>
                  <a:gd name="connsiteX6" fmla="*/ 1028434 w 1709631"/>
                  <a:gd name="connsiteY6" fmla="*/ 46873 h 1281294"/>
                  <a:gd name="connsiteX7" fmla="*/ 1020816 w 1709631"/>
                  <a:gd name="connsiteY7" fmla="*/ 50682 h 1281294"/>
                  <a:gd name="connsiteX8" fmla="*/ 1005261 w 1709631"/>
                  <a:gd name="connsiteY8" fmla="*/ 58301 h 1281294"/>
                  <a:gd name="connsiteX9" fmla="*/ 997643 w 1709631"/>
                  <a:gd name="connsiteY9" fmla="*/ 55762 h 1281294"/>
                  <a:gd name="connsiteX10" fmla="*/ 952566 w 1709631"/>
                  <a:gd name="connsiteY10" fmla="*/ 24970 h 1281294"/>
                  <a:gd name="connsiteX11" fmla="*/ 948122 w 1709631"/>
                  <a:gd name="connsiteY11" fmla="*/ 23382 h 1281294"/>
                  <a:gd name="connsiteX12" fmla="*/ 826224 w 1709631"/>
                  <a:gd name="connsiteY12" fmla="*/ 2114 h 1281294"/>
                  <a:gd name="connsiteX13" fmla="*/ 816384 w 1709631"/>
                  <a:gd name="connsiteY13" fmla="*/ 3701 h 1281294"/>
                  <a:gd name="connsiteX14" fmla="*/ 741785 w 1709631"/>
                  <a:gd name="connsiteY14" fmla="*/ 34493 h 1281294"/>
                  <a:gd name="connsiteX15" fmla="*/ 730039 w 1709631"/>
                  <a:gd name="connsiteY15" fmla="*/ 41159 h 1281294"/>
                  <a:gd name="connsiteX16" fmla="*/ 704009 w 1709631"/>
                  <a:gd name="connsiteY16" fmla="*/ 58619 h 1281294"/>
                  <a:gd name="connsiteX17" fmla="*/ 697978 w 1709631"/>
                  <a:gd name="connsiteY17" fmla="*/ 56714 h 1281294"/>
                  <a:gd name="connsiteX18" fmla="*/ 675439 w 1709631"/>
                  <a:gd name="connsiteY18" fmla="*/ 46238 h 1281294"/>
                  <a:gd name="connsiteX19" fmla="*/ 660202 w 1709631"/>
                  <a:gd name="connsiteY19" fmla="*/ 37667 h 1281294"/>
                  <a:gd name="connsiteX20" fmla="*/ 452278 w 1709631"/>
                  <a:gd name="connsiteY20" fmla="*/ 38620 h 1281294"/>
                  <a:gd name="connsiteX21" fmla="*/ 380854 w 1709631"/>
                  <a:gd name="connsiteY21" fmla="*/ 98299 h 1281294"/>
                  <a:gd name="connsiteX22" fmla="*/ 363394 w 1709631"/>
                  <a:gd name="connsiteY22" fmla="*/ 103378 h 1281294"/>
                  <a:gd name="connsiteX23" fmla="*/ 183405 w 1709631"/>
                  <a:gd name="connsiteY23" fmla="*/ 132582 h 1281294"/>
                  <a:gd name="connsiteX24" fmla="*/ 69126 w 1709631"/>
                  <a:gd name="connsiteY24" fmla="*/ 288446 h 1281294"/>
                  <a:gd name="connsiteX25" fmla="*/ 1828 w 1709631"/>
                  <a:gd name="connsiteY25" fmla="*/ 584937 h 1281294"/>
                  <a:gd name="connsiteX26" fmla="*/ 54524 w 1709631"/>
                  <a:gd name="connsiteY26" fmla="*/ 963962 h 1281294"/>
                  <a:gd name="connsiteX27" fmla="*/ 175152 w 1709631"/>
                  <a:gd name="connsiteY27" fmla="*/ 1149665 h 1281294"/>
                  <a:gd name="connsiteX28" fmla="*/ 331968 w 1709631"/>
                  <a:gd name="connsiteY28" fmla="*/ 1196012 h 1281294"/>
                  <a:gd name="connsiteX29" fmla="*/ 373870 w 1709631"/>
                  <a:gd name="connsiteY29" fmla="*/ 1185854 h 1281294"/>
                  <a:gd name="connsiteX30" fmla="*/ 406884 w 1709631"/>
                  <a:gd name="connsiteY30" fmla="*/ 1216645 h 1281294"/>
                  <a:gd name="connsiteX31" fmla="*/ 697660 w 1709631"/>
                  <a:gd name="connsiteY31" fmla="*/ 1225534 h 1281294"/>
                  <a:gd name="connsiteX32" fmla="*/ 718294 w 1709631"/>
                  <a:gd name="connsiteY32" fmla="*/ 1225534 h 1281294"/>
                  <a:gd name="connsiteX33" fmla="*/ 992246 w 1709631"/>
                  <a:gd name="connsiteY33" fmla="*/ 1226169 h 1281294"/>
                  <a:gd name="connsiteX34" fmla="*/ 1017006 w 1709631"/>
                  <a:gd name="connsiteY34" fmla="*/ 1225851 h 1281294"/>
                  <a:gd name="connsiteX35" fmla="*/ 1226835 w 1709631"/>
                  <a:gd name="connsiteY35" fmla="*/ 1267436 h 1281294"/>
                  <a:gd name="connsiteX36" fmla="*/ 1330321 w 1709631"/>
                  <a:gd name="connsiteY36" fmla="*/ 1193155 h 1281294"/>
                  <a:gd name="connsiteX37" fmla="*/ 1349050 w 1709631"/>
                  <a:gd name="connsiteY37" fmla="*/ 1187123 h 1281294"/>
                  <a:gd name="connsiteX38" fmla="*/ 1521104 w 1709631"/>
                  <a:gd name="connsiteY38" fmla="*/ 1160141 h 1281294"/>
                  <a:gd name="connsiteX39" fmla="*/ 1643954 w 1709631"/>
                  <a:gd name="connsiteY39" fmla="*/ 991579 h 1281294"/>
                  <a:gd name="connsiteX40" fmla="*/ 1708394 w 1709631"/>
                  <a:gd name="connsiteY40" fmla="*/ 692549 h 1281294"/>
                  <a:gd name="connsiteX41" fmla="*/ 1651572 w 1709631"/>
                  <a:gd name="connsiteY41" fmla="*/ 316064 h 1281294"/>
                  <a:gd name="connsiteX42" fmla="*/ 1546182 w 1709631"/>
                  <a:gd name="connsiteY42" fmla="*/ 150042 h 12812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</a:cxnLst>
                <a:rect l="l" t="t" r="r" b="b"/>
                <a:pathLst>
                  <a:path w="1709631" h="1281294">
                    <a:moveTo>
                      <a:pt x="1546182" y="150042"/>
                    </a:moveTo>
                    <a:cubicBezTo>
                      <a:pt x="1500153" y="106870"/>
                      <a:pt x="1447140" y="82109"/>
                      <a:pt x="1381747" y="92585"/>
                    </a:cubicBezTo>
                    <a:cubicBezTo>
                      <a:pt x="1366827" y="95124"/>
                      <a:pt x="1351590" y="107822"/>
                      <a:pt x="1338257" y="102108"/>
                    </a:cubicBezTo>
                    <a:cubicBezTo>
                      <a:pt x="1324607" y="96394"/>
                      <a:pt x="1315719" y="80205"/>
                      <a:pt x="1303974" y="70046"/>
                    </a:cubicBezTo>
                    <a:cubicBezTo>
                      <a:pt x="1253500" y="26239"/>
                      <a:pt x="1196996" y="844"/>
                      <a:pt x="1128111" y="10685"/>
                    </a:cubicBezTo>
                    <a:cubicBezTo>
                      <a:pt x="1101446" y="14494"/>
                      <a:pt x="1077638" y="25287"/>
                      <a:pt x="1053512" y="36080"/>
                    </a:cubicBezTo>
                    <a:cubicBezTo>
                      <a:pt x="1041767" y="31953"/>
                      <a:pt x="1036688" y="42429"/>
                      <a:pt x="1028434" y="46873"/>
                    </a:cubicBezTo>
                    <a:cubicBezTo>
                      <a:pt x="1025895" y="48143"/>
                      <a:pt x="1023355" y="49730"/>
                      <a:pt x="1020816" y="50682"/>
                    </a:cubicBezTo>
                    <a:cubicBezTo>
                      <a:pt x="1015737" y="53539"/>
                      <a:pt x="1011610" y="58301"/>
                      <a:pt x="1005261" y="58301"/>
                    </a:cubicBezTo>
                    <a:cubicBezTo>
                      <a:pt x="1002404" y="57984"/>
                      <a:pt x="1000182" y="57031"/>
                      <a:pt x="997643" y="55762"/>
                    </a:cubicBezTo>
                    <a:cubicBezTo>
                      <a:pt x="984310" y="43064"/>
                      <a:pt x="970660" y="30684"/>
                      <a:pt x="952566" y="24970"/>
                    </a:cubicBezTo>
                    <a:cubicBezTo>
                      <a:pt x="950979" y="24335"/>
                      <a:pt x="949709" y="23700"/>
                      <a:pt x="948122" y="23382"/>
                    </a:cubicBezTo>
                    <a:cubicBezTo>
                      <a:pt x="910664" y="-1695"/>
                      <a:pt x="868761" y="-2330"/>
                      <a:pt x="826224" y="2114"/>
                    </a:cubicBezTo>
                    <a:cubicBezTo>
                      <a:pt x="823050" y="2749"/>
                      <a:pt x="819558" y="3384"/>
                      <a:pt x="816384" y="3701"/>
                    </a:cubicBezTo>
                    <a:cubicBezTo>
                      <a:pt x="788766" y="6876"/>
                      <a:pt x="764640" y="19256"/>
                      <a:pt x="741785" y="34493"/>
                    </a:cubicBezTo>
                    <a:cubicBezTo>
                      <a:pt x="737341" y="36080"/>
                      <a:pt x="734801" y="40524"/>
                      <a:pt x="730039" y="41159"/>
                    </a:cubicBezTo>
                    <a:cubicBezTo>
                      <a:pt x="720516" y="45921"/>
                      <a:pt x="714802" y="55444"/>
                      <a:pt x="704009" y="58619"/>
                    </a:cubicBezTo>
                    <a:cubicBezTo>
                      <a:pt x="702105" y="58301"/>
                      <a:pt x="699882" y="57349"/>
                      <a:pt x="697978" y="56714"/>
                    </a:cubicBezTo>
                    <a:cubicBezTo>
                      <a:pt x="690359" y="53539"/>
                      <a:pt x="686867" y="41477"/>
                      <a:pt x="675439" y="46238"/>
                    </a:cubicBezTo>
                    <a:cubicBezTo>
                      <a:pt x="670360" y="43381"/>
                      <a:pt x="665281" y="40524"/>
                      <a:pt x="660202" y="37667"/>
                    </a:cubicBezTo>
                    <a:cubicBezTo>
                      <a:pt x="590683" y="-1695"/>
                      <a:pt x="521480" y="-1695"/>
                      <a:pt x="452278" y="38620"/>
                    </a:cubicBezTo>
                    <a:cubicBezTo>
                      <a:pt x="424978" y="54492"/>
                      <a:pt x="401805" y="75125"/>
                      <a:pt x="380854" y="98299"/>
                    </a:cubicBezTo>
                    <a:cubicBezTo>
                      <a:pt x="375775" y="104013"/>
                      <a:pt x="371965" y="106870"/>
                      <a:pt x="363394" y="103378"/>
                    </a:cubicBezTo>
                    <a:cubicBezTo>
                      <a:pt x="297684" y="77030"/>
                      <a:pt x="237688" y="90363"/>
                      <a:pt x="183405" y="132582"/>
                    </a:cubicBezTo>
                    <a:cubicBezTo>
                      <a:pt x="130392" y="173532"/>
                      <a:pt x="96109" y="228450"/>
                      <a:pt x="69126" y="288446"/>
                    </a:cubicBezTo>
                    <a:cubicBezTo>
                      <a:pt x="27541" y="382726"/>
                      <a:pt x="7542" y="482403"/>
                      <a:pt x="1828" y="584937"/>
                    </a:cubicBezTo>
                    <a:cubicBezTo>
                      <a:pt x="-5473" y="714770"/>
                      <a:pt x="8495" y="841430"/>
                      <a:pt x="54524" y="963962"/>
                    </a:cubicBezTo>
                    <a:cubicBezTo>
                      <a:pt x="80871" y="1034434"/>
                      <a:pt x="116742" y="1099510"/>
                      <a:pt x="175152" y="1149665"/>
                    </a:cubicBezTo>
                    <a:cubicBezTo>
                      <a:pt x="220228" y="1188393"/>
                      <a:pt x="271971" y="1207757"/>
                      <a:pt x="331968" y="1196012"/>
                    </a:cubicBezTo>
                    <a:cubicBezTo>
                      <a:pt x="346253" y="1193155"/>
                      <a:pt x="361807" y="1182362"/>
                      <a:pt x="373870" y="1185854"/>
                    </a:cubicBezTo>
                    <a:cubicBezTo>
                      <a:pt x="386885" y="1189663"/>
                      <a:pt x="395773" y="1206170"/>
                      <a:pt x="406884" y="1216645"/>
                    </a:cubicBezTo>
                    <a:cubicBezTo>
                      <a:pt x="496085" y="1299498"/>
                      <a:pt x="605285" y="1302990"/>
                      <a:pt x="697660" y="1225534"/>
                    </a:cubicBezTo>
                    <a:cubicBezTo>
                      <a:pt x="705914" y="1218550"/>
                      <a:pt x="710358" y="1219185"/>
                      <a:pt x="718294" y="1225534"/>
                    </a:cubicBezTo>
                    <a:cubicBezTo>
                      <a:pt x="806543" y="1296641"/>
                      <a:pt x="903997" y="1296958"/>
                      <a:pt x="992246" y="1226169"/>
                    </a:cubicBezTo>
                    <a:cubicBezTo>
                      <a:pt x="1001769" y="1218550"/>
                      <a:pt x="1006848" y="1217598"/>
                      <a:pt x="1017006" y="1225851"/>
                    </a:cubicBezTo>
                    <a:cubicBezTo>
                      <a:pt x="1079225" y="1277277"/>
                      <a:pt x="1148427" y="1296641"/>
                      <a:pt x="1226835" y="1267436"/>
                    </a:cubicBezTo>
                    <a:cubicBezTo>
                      <a:pt x="1267785" y="1252199"/>
                      <a:pt x="1301117" y="1225216"/>
                      <a:pt x="1330321" y="1193155"/>
                    </a:cubicBezTo>
                    <a:cubicBezTo>
                      <a:pt x="1335718" y="1187441"/>
                      <a:pt x="1339845" y="1183949"/>
                      <a:pt x="1349050" y="1187123"/>
                    </a:cubicBezTo>
                    <a:cubicBezTo>
                      <a:pt x="1411269" y="1210297"/>
                      <a:pt x="1468726" y="1199186"/>
                      <a:pt x="1521104" y="1160141"/>
                    </a:cubicBezTo>
                    <a:cubicBezTo>
                      <a:pt x="1579195" y="1116651"/>
                      <a:pt x="1615701" y="1056972"/>
                      <a:pt x="1643954" y="991579"/>
                    </a:cubicBezTo>
                    <a:cubicBezTo>
                      <a:pt x="1684903" y="896347"/>
                      <a:pt x="1703633" y="796035"/>
                      <a:pt x="1708394" y="692549"/>
                    </a:cubicBezTo>
                    <a:cubicBezTo>
                      <a:pt x="1714425" y="563351"/>
                      <a:pt x="1698871" y="437009"/>
                      <a:pt x="1651572" y="316064"/>
                    </a:cubicBezTo>
                    <a:cubicBezTo>
                      <a:pt x="1627447" y="253845"/>
                      <a:pt x="1595385" y="196388"/>
                      <a:pt x="1546182" y="150042"/>
                    </a:cubicBezTo>
                    <a:close/>
                  </a:path>
                </a:pathLst>
              </a:custGeom>
              <a:solidFill>
                <a:srgbClr val="C36700"/>
              </a:solidFill>
              <a:ln w="3173" cap="flat">
                <a:noFill/>
                <a:prstDash val="solid"/>
                <a:miter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10" name="Freeform: Shape 6">
                <a:extLst>
                  <a:ext uri="{FF2B5EF4-FFF2-40B4-BE49-F238E27FC236}">
                    <a16:creationId xmlns:a16="http://schemas.microsoft.com/office/drawing/2014/main" id="{D017C7BB-4D6D-416B-9E52-00BC2B12129D}"/>
                  </a:ext>
                </a:extLst>
              </p:cNvPr>
              <p:cNvSpPr/>
              <p:nvPr/>
            </p:nvSpPr>
            <p:spPr>
              <a:xfrm>
                <a:off x="4218883" y="1048571"/>
                <a:ext cx="802820" cy="1465173"/>
              </a:xfrm>
              <a:custGeom>
                <a:avLst/>
                <a:gdLst>
                  <a:gd name="connsiteX0" fmla="*/ 499275 w 699865"/>
                  <a:gd name="connsiteY0" fmla="*/ 1216458 h 1277276"/>
                  <a:gd name="connsiteX1" fmla="*/ 396741 w 699865"/>
                  <a:gd name="connsiteY1" fmla="*/ 1272645 h 1277276"/>
                  <a:gd name="connsiteX2" fmla="*/ 365632 w 699865"/>
                  <a:gd name="connsiteY2" fmla="*/ 1277089 h 1277276"/>
                  <a:gd name="connsiteX3" fmla="*/ 334205 w 699865"/>
                  <a:gd name="connsiteY3" fmla="*/ 1277089 h 1277276"/>
                  <a:gd name="connsiteX4" fmla="*/ 203419 w 699865"/>
                  <a:gd name="connsiteY4" fmla="*/ 1217410 h 1277276"/>
                  <a:gd name="connsiteX5" fmla="*/ 154533 w 699865"/>
                  <a:gd name="connsiteY5" fmla="*/ 1177730 h 1277276"/>
                  <a:gd name="connsiteX6" fmla="*/ 41524 w 699865"/>
                  <a:gd name="connsiteY6" fmla="*/ 950759 h 1277276"/>
                  <a:gd name="connsiteX7" fmla="*/ 2796 w 699865"/>
                  <a:gd name="connsiteY7" fmla="*/ 729820 h 1277276"/>
                  <a:gd name="connsiteX8" fmla="*/ 8510 w 699865"/>
                  <a:gd name="connsiteY8" fmla="*/ 492691 h 1277276"/>
                  <a:gd name="connsiteX9" fmla="*/ 65650 w 699865"/>
                  <a:gd name="connsiteY9" fmla="*/ 262863 h 1277276"/>
                  <a:gd name="connsiteX10" fmla="*/ 174215 w 699865"/>
                  <a:gd name="connsiteY10" fmla="*/ 85731 h 1277276"/>
                  <a:gd name="connsiteX11" fmla="*/ 192944 w 699865"/>
                  <a:gd name="connsiteY11" fmla="*/ 66367 h 1277276"/>
                  <a:gd name="connsiteX12" fmla="*/ 225640 w 699865"/>
                  <a:gd name="connsiteY12" fmla="*/ 40654 h 1277276"/>
                  <a:gd name="connsiteX13" fmla="*/ 235481 w 699865"/>
                  <a:gd name="connsiteY13" fmla="*/ 34305 h 1277276"/>
                  <a:gd name="connsiteX14" fmla="*/ 310397 w 699865"/>
                  <a:gd name="connsiteY14" fmla="*/ 3831 h 1277276"/>
                  <a:gd name="connsiteX15" fmla="*/ 322777 w 699865"/>
                  <a:gd name="connsiteY15" fmla="*/ 1291 h 1277276"/>
                  <a:gd name="connsiteX16" fmla="*/ 423089 w 699865"/>
                  <a:gd name="connsiteY16" fmla="*/ 12719 h 1277276"/>
                  <a:gd name="connsiteX17" fmla="*/ 441818 w 699865"/>
                  <a:gd name="connsiteY17" fmla="*/ 23512 h 1277276"/>
                  <a:gd name="connsiteX18" fmla="*/ 446262 w 699865"/>
                  <a:gd name="connsiteY18" fmla="*/ 25099 h 1277276"/>
                  <a:gd name="connsiteX19" fmla="*/ 491974 w 699865"/>
                  <a:gd name="connsiteY19" fmla="*/ 56526 h 1277276"/>
                  <a:gd name="connsiteX20" fmla="*/ 499910 w 699865"/>
                  <a:gd name="connsiteY20" fmla="*/ 61288 h 1277276"/>
                  <a:gd name="connsiteX21" fmla="*/ 508163 w 699865"/>
                  <a:gd name="connsiteY21" fmla="*/ 69859 h 1277276"/>
                  <a:gd name="connsiteX22" fmla="*/ 584349 w 699865"/>
                  <a:gd name="connsiteY22" fmla="*/ 164456 h 1277276"/>
                  <a:gd name="connsiteX23" fmla="*/ 686565 w 699865"/>
                  <a:gd name="connsiteY23" fmla="*/ 467296 h 1277276"/>
                  <a:gd name="connsiteX24" fmla="*/ 697041 w 699865"/>
                  <a:gd name="connsiteY24" fmla="*/ 569512 h 1277276"/>
                  <a:gd name="connsiteX25" fmla="*/ 699580 w 699865"/>
                  <a:gd name="connsiteY25" fmla="*/ 659665 h 1277276"/>
                  <a:gd name="connsiteX26" fmla="*/ 669423 w 699865"/>
                  <a:gd name="connsiteY26" fmla="*/ 902826 h 1277276"/>
                  <a:gd name="connsiteX27" fmla="*/ 606570 w 699865"/>
                  <a:gd name="connsiteY27" fmla="*/ 1079958 h 1277276"/>
                  <a:gd name="connsiteX28" fmla="*/ 518956 w 699865"/>
                  <a:gd name="connsiteY28" fmla="*/ 1205347 h 1277276"/>
                  <a:gd name="connsiteX29" fmla="*/ 499275 w 699865"/>
                  <a:gd name="connsiteY29" fmla="*/ 1216458 h 12772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699865" h="1277276">
                    <a:moveTo>
                      <a:pt x="499275" y="1216458"/>
                    </a:moveTo>
                    <a:cubicBezTo>
                      <a:pt x="468166" y="1240901"/>
                      <a:pt x="436104" y="1263439"/>
                      <a:pt x="396741" y="1272645"/>
                    </a:cubicBezTo>
                    <a:cubicBezTo>
                      <a:pt x="386583" y="1275185"/>
                      <a:pt x="376425" y="1278042"/>
                      <a:pt x="365632" y="1277089"/>
                    </a:cubicBezTo>
                    <a:cubicBezTo>
                      <a:pt x="355156" y="1274867"/>
                      <a:pt x="344681" y="1274550"/>
                      <a:pt x="334205" y="1277089"/>
                    </a:cubicBezTo>
                    <a:cubicBezTo>
                      <a:pt x="282780" y="1274232"/>
                      <a:pt x="240560" y="1251376"/>
                      <a:pt x="203419" y="1217410"/>
                    </a:cubicBezTo>
                    <a:cubicBezTo>
                      <a:pt x="180246" y="1212966"/>
                      <a:pt x="167866" y="1193919"/>
                      <a:pt x="154533" y="1177730"/>
                    </a:cubicBezTo>
                    <a:cubicBezTo>
                      <a:pt x="99933" y="1110750"/>
                      <a:pt x="65650" y="1033294"/>
                      <a:pt x="41524" y="950759"/>
                    </a:cubicBezTo>
                    <a:cubicBezTo>
                      <a:pt x="20255" y="878383"/>
                      <a:pt x="7240" y="805053"/>
                      <a:pt x="2796" y="729820"/>
                    </a:cubicBezTo>
                    <a:cubicBezTo>
                      <a:pt x="-1965" y="650459"/>
                      <a:pt x="-1013" y="571734"/>
                      <a:pt x="8510" y="492691"/>
                    </a:cubicBezTo>
                    <a:cubicBezTo>
                      <a:pt x="18033" y="413648"/>
                      <a:pt x="36762" y="336827"/>
                      <a:pt x="65650" y="262863"/>
                    </a:cubicBezTo>
                    <a:cubicBezTo>
                      <a:pt x="91362" y="197788"/>
                      <a:pt x="124059" y="136204"/>
                      <a:pt x="174215" y="85731"/>
                    </a:cubicBezTo>
                    <a:cubicBezTo>
                      <a:pt x="180563" y="79382"/>
                      <a:pt x="184690" y="71129"/>
                      <a:pt x="192944" y="66367"/>
                    </a:cubicBezTo>
                    <a:cubicBezTo>
                      <a:pt x="204054" y="58113"/>
                      <a:pt x="212625" y="46686"/>
                      <a:pt x="225640" y="40654"/>
                    </a:cubicBezTo>
                    <a:cubicBezTo>
                      <a:pt x="229132" y="38749"/>
                      <a:pt x="231354" y="35258"/>
                      <a:pt x="235481" y="34305"/>
                    </a:cubicBezTo>
                    <a:cubicBezTo>
                      <a:pt x="258654" y="19386"/>
                      <a:pt x="282462" y="6688"/>
                      <a:pt x="310397" y="3831"/>
                    </a:cubicBezTo>
                    <a:cubicBezTo>
                      <a:pt x="314524" y="3196"/>
                      <a:pt x="318651" y="2561"/>
                      <a:pt x="322777" y="1291"/>
                    </a:cubicBezTo>
                    <a:cubicBezTo>
                      <a:pt x="357061" y="-1248"/>
                      <a:pt x="390710" y="-1248"/>
                      <a:pt x="423089" y="12719"/>
                    </a:cubicBezTo>
                    <a:cubicBezTo>
                      <a:pt x="430073" y="15576"/>
                      <a:pt x="435786" y="19703"/>
                      <a:pt x="441818" y="23512"/>
                    </a:cubicBezTo>
                    <a:cubicBezTo>
                      <a:pt x="443405" y="24147"/>
                      <a:pt x="444675" y="24782"/>
                      <a:pt x="446262" y="25099"/>
                    </a:cubicBezTo>
                    <a:cubicBezTo>
                      <a:pt x="464674" y="30813"/>
                      <a:pt x="478324" y="43829"/>
                      <a:pt x="491974" y="56526"/>
                    </a:cubicBezTo>
                    <a:cubicBezTo>
                      <a:pt x="494513" y="58113"/>
                      <a:pt x="497370" y="59383"/>
                      <a:pt x="499910" y="61288"/>
                    </a:cubicBezTo>
                    <a:cubicBezTo>
                      <a:pt x="502449" y="64145"/>
                      <a:pt x="504989" y="67319"/>
                      <a:pt x="508163" y="69859"/>
                    </a:cubicBezTo>
                    <a:cubicBezTo>
                      <a:pt x="539590" y="96524"/>
                      <a:pt x="563081" y="129538"/>
                      <a:pt x="584349" y="164456"/>
                    </a:cubicBezTo>
                    <a:cubicBezTo>
                      <a:pt x="640854" y="257784"/>
                      <a:pt x="669106" y="360635"/>
                      <a:pt x="686565" y="467296"/>
                    </a:cubicBezTo>
                    <a:cubicBezTo>
                      <a:pt x="692279" y="501262"/>
                      <a:pt x="694819" y="535228"/>
                      <a:pt x="697041" y="569512"/>
                    </a:cubicBezTo>
                    <a:cubicBezTo>
                      <a:pt x="698946" y="599669"/>
                      <a:pt x="700533" y="629508"/>
                      <a:pt x="699580" y="659665"/>
                    </a:cubicBezTo>
                    <a:cubicBezTo>
                      <a:pt x="697358" y="741565"/>
                      <a:pt x="688787" y="822830"/>
                      <a:pt x="669423" y="902826"/>
                    </a:cubicBezTo>
                    <a:cubicBezTo>
                      <a:pt x="654504" y="964092"/>
                      <a:pt x="634822" y="1023771"/>
                      <a:pt x="606570" y="1079958"/>
                    </a:cubicBezTo>
                    <a:cubicBezTo>
                      <a:pt x="583397" y="1125670"/>
                      <a:pt x="556414" y="1169159"/>
                      <a:pt x="518956" y="1205347"/>
                    </a:cubicBezTo>
                    <a:cubicBezTo>
                      <a:pt x="513560" y="1211061"/>
                      <a:pt x="507846" y="1216140"/>
                      <a:pt x="499275" y="1216458"/>
                    </a:cubicBezTo>
                    <a:close/>
                  </a:path>
                </a:pathLst>
              </a:custGeom>
              <a:solidFill>
                <a:srgbClr val="C35A00"/>
              </a:solidFill>
              <a:ln w="3173" cap="flat">
                <a:noFill/>
                <a:prstDash val="solid"/>
                <a:miter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11" name="Freeform: Shape 7">
                <a:extLst>
                  <a:ext uri="{FF2B5EF4-FFF2-40B4-BE49-F238E27FC236}">
                    <a16:creationId xmlns:a16="http://schemas.microsoft.com/office/drawing/2014/main" id="{6EEEFC8B-5CC2-4AAF-A050-3759F0073400}"/>
                  </a:ext>
                </a:extLst>
              </p:cNvPr>
              <p:cNvSpPr/>
              <p:nvPr/>
            </p:nvSpPr>
            <p:spPr>
              <a:xfrm>
                <a:off x="4791605" y="1058033"/>
                <a:ext cx="574063" cy="1459642"/>
              </a:xfrm>
              <a:custGeom>
                <a:avLst/>
                <a:gdLst>
                  <a:gd name="connsiteX0" fmla="*/ 0 w 500444"/>
                  <a:gd name="connsiteY0" fmla="*/ 1208210 h 1272454"/>
                  <a:gd name="connsiteX1" fmla="*/ 55552 w 500444"/>
                  <a:gd name="connsiteY1" fmla="*/ 1143452 h 1272454"/>
                  <a:gd name="connsiteX2" fmla="*/ 129516 w 500444"/>
                  <a:gd name="connsiteY2" fmla="*/ 1002190 h 1272454"/>
                  <a:gd name="connsiteX3" fmla="*/ 184434 w 500444"/>
                  <a:gd name="connsiteY3" fmla="*/ 771728 h 1272454"/>
                  <a:gd name="connsiteX4" fmla="*/ 193322 w 500444"/>
                  <a:gd name="connsiteY4" fmla="*/ 610785 h 1272454"/>
                  <a:gd name="connsiteX5" fmla="*/ 153959 w 500444"/>
                  <a:gd name="connsiteY5" fmla="*/ 340642 h 1272454"/>
                  <a:gd name="connsiteX6" fmla="*/ 59997 w 500444"/>
                  <a:gd name="connsiteY6" fmla="*/ 130496 h 1272454"/>
                  <a:gd name="connsiteX7" fmla="*/ 3174 w 500444"/>
                  <a:gd name="connsiteY7" fmla="*/ 62563 h 1272454"/>
                  <a:gd name="connsiteX8" fmla="*/ 14920 w 500444"/>
                  <a:gd name="connsiteY8" fmla="*/ 42882 h 1272454"/>
                  <a:gd name="connsiteX9" fmla="*/ 22856 w 500444"/>
                  <a:gd name="connsiteY9" fmla="*/ 38755 h 1272454"/>
                  <a:gd name="connsiteX10" fmla="*/ 47934 w 500444"/>
                  <a:gd name="connsiteY10" fmla="*/ 27962 h 1272454"/>
                  <a:gd name="connsiteX11" fmla="*/ 146023 w 500444"/>
                  <a:gd name="connsiteY11" fmla="*/ 27 h 1272454"/>
                  <a:gd name="connsiteX12" fmla="*/ 297760 w 500444"/>
                  <a:gd name="connsiteY12" fmla="*/ 61293 h 1272454"/>
                  <a:gd name="connsiteX13" fmla="*/ 333314 w 500444"/>
                  <a:gd name="connsiteY13" fmla="*/ 97482 h 1272454"/>
                  <a:gd name="connsiteX14" fmla="*/ 356804 w 500444"/>
                  <a:gd name="connsiteY14" fmla="*/ 114624 h 1272454"/>
                  <a:gd name="connsiteX15" fmla="*/ 477750 w 500444"/>
                  <a:gd name="connsiteY15" fmla="*/ 404765 h 1272454"/>
                  <a:gd name="connsiteX16" fmla="*/ 499970 w 500444"/>
                  <a:gd name="connsiteY16" fmla="*/ 606023 h 1272454"/>
                  <a:gd name="connsiteX17" fmla="*/ 475845 w 500444"/>
                  <a:gd name="connsiteY17" fmla="*/ 878071 h 1272454"/>
                  <a:gd name="connsiteX18" fmla="*/ 417118 w 500444"/>
                  <a:gd name="connsiteY18" fmla="*/ 1056790 h 1272454"/>
                  <a:gd name="connsiteX19" fmla="*/ 356487 w 500444"/>
                  <a:gd name="connsiteY19" fmla="*/ 1158689 h 1272454"/>
                  <a:gd name="connsiteX20" fmla="*/ 336171 w 500444"/>
                  <a:gd name="connsiteY20" fmla="*/ 1175831 h 1272454"/>
                  <a:gd name="connsiteX21" fmla="*/ 307601 w 500444"/>
                  <a:gd name="connsiteY21" fmla="*/ 1202496 h 1272454"/>
                  <a:gd name="connsiteX22" fmla="*/ 143166 w 500444"/>
                  <a:gd name="connsiteY22" fmla="*/ 1272333 h 1272454"/>
                  <a:gd name="connsiteX23" fmla="*/ 0 w 500444"/>
                  <a:gd name="connsiteY23" fmla="*/ 1208210 h 12724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500444" h="1272454">
                    <a:moveTo>
                      <a:pt x="0" y="1208210"/>
                    </a:moveTo>
                    <a:cubicBezTo>
                      <a:pt x="18729" y="1186624"/>
                      <a:pt x="39045" y="1167260"/>
                      <a:pt x="55552" y="1143452"/>
                    </a:cubicBezTo>
                    <a:cubicBezTo>
                      <a:pt x="86344" y="1099328"/>
                      <a:pt x="110470" y="1052346"/>
                      <a:pt x="129516" y="1002190"/>
                    </a:cubicBezTo>
                    <a:cubicBezTo>
                      <a:pt x="157451" y="927592"/>
                      <a:pt x="175228" y="850771"/>
                      <a:pt x="184434" y="771728"/>
                    </a:cubicBezTo>
                    <a:cubicBezTo>
                      <a:pt x="190782" y="718080"/>
                      <a:pt x="194909" y="664433"/>
                      <a:pt x="193322" y="610785"/>
                    </a:cubicBezTo>
                    <a:cubicBezTo>
                      <a:pt x="190465" y="519362"/>
                      <a:pt x="179037" y="429208"/>
                      <a:pt x="153959" y="340642"/>
                    </a:cubicBezTo>
                    <a:cubicBezTo>
                      <a:pt x="133008" y="265726"/>
                      <a:pt x="103486" y="195254"/>
                      <a:pt x="59997" y="130496"/>
                    </a:cubicBezTo>
                    <a:cubicBezTo>
                      <a:pt x="43490" y="105735"/>
                      <a:pt x="22538" y="84784"/>
                      <a:pt x="3174" y="62563"/>
                    </a:cubicBezTo>
                    <a:cubicBezTo>
                      <a:pt x="0" y="51770"/>
                      <a:pt x="9523" y="48596"/>
                      <a:pt x="14920" y="42882"/>
                    </a:cubicBezTo>
                    <a:cubicBezTo>
                      <a:pt x="17459" y="41612"/>
                      <a:pt x="20316" y="40342"/>
                      <a:pt x="22856" y="38755"/>
                    </a:cubicBezTo>
                    <a:cubicBezTo>
                      <a:pt x="30792" y="34311"/>
                      <a:pt x="36188" y="23835"/>
                      <a:pt x="47934" y="27962"/>
                    </a:cubicBezTo>
                    <a:cubicBezTo>
                      <a:pt x="79043" y="12725"/>
                      <a:pt x="110787" y="662"/>
                      <a:pt x="146023" y="27"/>
                    </a:cubicBezTo>
                    <a:cubicBezTo>
                      <a:pt x="205067" y="-925"/>
                      <a:pt x="254588" y="23200"/>
                      <a:pt x="297760" y="61293"/>
                    </a:cubicBezTo>
                    <a:cubicBezTo>
                      <a:pt x="310458" y="72404"/>
                      <a:pt x="321568" y="85419"/>
                      <a:pt x="333314" y="97482"/>
                    </a:cubicBezTo>
                    <a:cubicBezTo>
                      <a:pt x="343789" y="99704"/>
                      <a:pt x="350773" y="106370"/>
                      <a:pt x="356804" y="114624"/>
                    </a:cubicBezTo>
                    <a:cubicBezTo>
                      <a:pt x="420610" y="201603"/>
                      <a:pt x="456164" y="300327"/>
                      <a:pt x="477750" y="404765"/>
                    </a:cubicBezTo>
                    <a:cubicBezTo>
                      <a:pt x="491400" y="471111"/>
                      <a:pt x="498066" y="538091"/>
                      <a:pt x="499970" y="606023"/>
                    </a:cubicBezTo>
                    <a:cubicBezTo>
                      <a:pt x="502510" y="697764"/>
                      <a:pt x="494891" y="788235"/>
                      <a:pt x="475845" y="878071"/>
                    </a:cubicBezTo>
                    <a:cubicBezTo>
                      <a:pt x="462830" y="939972"/>
                      <a:pt x="443466" y="999651"/>
                      <a:pt x="417118" y="1056790"/>
                    </a:cubicBezTo>
                    <a:cubicBezTo>
                      <a:pt x="400611" y="1092661"/>
                      <a:pt x="380930" y="1127262"/>
                      <a:pt x="356487" y="1158689"/>
                    </a:cubicBezTo>
                    <a:cubicBezTo>
                      <a:pt x="351090" y="1165673"/>
                      <a:pt x="345059" y="1172656"/>
                      <a:pt x="336171" y="1175831"/>
                    </a:cubicBezTo>
                    <a:cubicBezTo>
                      <a:pt x="324108" y="1182180"/>
                      <a:pt x="317124" y="1193608"/>
                      <a:pt x="307601" y="1202496"/>
                    </a:cubicBezTo>
                    <a:cubicBezTo>
                      <a:pt x="261254" y="1245986"/>
                      <a:pt x="208877" y="1274555"/>
                      <a:pt x="143166" y="1272333"/>
                    </a:cubicBezTo>
                    <a:cubicBezTo>
                      <a:pt x="86662" y="1270111"/>
                      <a:pt x="40633" y="1244716"/>
                      <a:pt x="0" y="1208210"/>
                    </a:cubicBezTo>
                    <a:close/>
                  </a:path>
                </a:pathLst>
              </a:custGeom>
              <a:solidFill>
                <a:srgbClr val="C36000"/>
              </a:solidFill>
              <a:ln w="3173" cap="flat">
                <a:noFill/>
                <a:prstDash val="solid"/>
                <a:miter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12" name="Freeform: Shape 8">
                <a:extLst>
                  <a:ext uri="{FF2B5EF4-FFF2-40B4-BE49-F238E27FC236}">
                    <a16:creationId xmlns:a16="http://schemas.microsoft.com/office/drawing/2014/main" id="{BEAB462B-21A6-4AD8-87B2-A559F7C52386}"/>
                  </a:ext>
                </a:extLst>
              </p:cNvPr>
              <p:cNvSpPr/>
              <p:nvPr/>
            </p:nvSpPr>
            <p:spPr>
              <a:xfrm>
                <a:off x="3875995" y="1058426"/>
                <a:ext cx="576231" cy="1459137"/>
              </a:xfrm>
              <a:custGeom>
                <a:avLst/>
                <a:gdLst>
                  <a:gd name="connsiteX0" fmla="*/ 496303 w 502334"/>
                  <a:gd name="connsiteY0" fmla="*/ 60316 h 1272014"/>
                  <a:gd name="connsiteX1" fmla="*/ 376627 w 502334"/>
                  <a:gd name="connsiteY1" fmla="*/ 243480 h 1272014"/>
                  <a:gd name="connsiteX2" fmla="*/ 318853 w 502334"/>
                  <a:gd name="connsiteY2" fmla="*/ 452039 h 1272014"/>
                  <a:gd name="connsiteX3" fmla="*/ 306790 w 502334"/>
                  <a:gd name="connsiteY3" fmla="*/ 696787 h 1272014"/>
                  <a:gd name="connsiteX4" fmla="*/ 395991 w 502334"/>
                  <a:gd name="connsiteY4" fmla="*/ 1065336 h 1272014"/>
                  <a:gd name="connsiteX5" fmla="*/ 488049 w 502334"/>
                  <a:gd name="connsiteY5" fmla="*/ 1195170 h 1272014"/>
                  <a:gd name="connsiteX6" fmla="*/ 502334 w 502334"/>
                  <a:gd name="connsiteY6" fmla="*/ 1208502 h 1272014"/>
                  <a:gd name="connsiteX7" fmla="*/ 491859 w 502334"/>
                  <a:gd name="connsiteY7" fmla="*/ 1215169 h 1272014"/>
                  <a:gd name="connsiteX8" fmla="*/ 199178 w 502334"/>
                  <a:gd name="connsiteY8" fmla="*/ 1207550 h 1272014"/>
                  <a:gd name="connsiteX9" fmla="*/ 166164 w 502334"/>
                  <a:gd name="connsiteY9" fmla="*/ 1173584 h 1272014"/>
                  <a:gd name="connsiteX10" fmla="*/ 143943 w 502334"/>
                  <a:gd name="connsiteY10" fmla="*/ 1158029 h 1272014"/>
                  <a:gd name="connsiteX11" fmla="*/ 46488 w 502334"/>
                  <a:gd name="connsiteY11" fmla="*/ 959946 h 1272014"/>
                  <a:gd name="connsiteX12" fmla="*/ 4903 w 502334"/>
                  <a:gd name="connsiteY12" fmla="*/ 753926 h 1272014"/>
                  <a:gd name="connsiteX13" fmla="*/ 2999 w 502334"/>
                  <a:gd name="connsiteY13" fmla="*/ 549811 h 1272014"/>
                  <a:gd name="connsiteX14" fmla="*/ 22998 w 502334"/>
                  <a:gd name="connsiteY14" fmla="*/ 402518 h 1272014"/>
                  <a:gd name="connsiteX15" fmla="*/ 117595 w 502334"/>
                  <a:gd name="connsiteY15" fmla="*/ 153327 h 1272014"/>
                  <a:gd name="connsiteX16" fmla="*/ 149657 w 502334"/>
                  <a:gd name="connsiteY16" fmla="*/ 107932 h 1272014"/>
                  <a:gd name="connsiteX17" fmla="*/ 163624 w 502334"/>
                  <a:gd name="connsiteY17" fmla="*/ 98409 h 1272014"/>
                  <a:gd name="connsiteX18" fmla="*/ 182988 w 502334"/>
                  <a:gd name="connsiteY18" fmla="*/ 79998 h 1272014"/>
                  <a:gd name="connsiteX19" fmla="*/ 352819 w 502334"/>
                  <a:gd name="connsiteY19" fmla="*/ 2 h 1272014"/>
                  <a:gd name="connsiteX20" fmla="*/ 468685 w 502334"/>
                  <a:gd name="connsiteY20" fmla="*/ 38095 h 1272014"/>
                  <a:gd name="connsiteX21" fmla="*/ 491859 w 502334"/>
                  <a:gd name="connsiteY21" fmla="*/ 49206 h 1272014"/>
                  <a:gd name="connsiteX22" fmla="*/ 496620 w 502334"/>
                  <a:gd name="connsiteY22" fmla="*/ 53967 h 1272014"/>
                  <a:gd name="connsiteX23" fmla="*/ 496303 w 502334"/>
                  <a:gd name="connsiteY23" fmla="*/ 60316 h 12720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502334" h="1272014">
                    <a:moveTo>
                      <a:pt x="496303" y="60316"/>
                    </a:moveTo>
                    <a:cubicBezTo>
                      <a:pt x="444560" y="113646"/>
                      <a:pt x="404562" y="174913"/>
                      <a:pt x="376627" y="243480"/>
                    </a:cubicBezTo>
                    <a:cubicBezTo>
                      <a:pt x="349010" y="310778"/>
                      <a:pt x="330598" y="380615"/>
                      <a:pt x="318853" y="452039"/>
                    </a:cubicBezTo>
                    <a:cubicBezTo>
                      <a:pt x="305521" y="533304"/>
                      <a:pt x="302346" y="615204"/>
                      <a:pt x="306790" y="696787"/>
                    </a:cubicBezTo>
                    <a:cubicBezTo>
                      <a:pt x="313457" y="824716"/>
                      <a:pt x="338852" y="949153"/>
                      <a:pt x="395991" y="1065336"/>
                    </a:cubicBezTo>
                    <a:cubicBezTo>
                      <a:pt x="419482" y="1113270"/>
                      <a:pt x="448687" y="1158029"/>
                      <a:pt x="488049" y="1195170"/>
                    </a:cubicBezTo>
                    <a:cubicBezTo>
                      <a:pt x="492811" y="1199614"/>
                      <a:pt x="499477" y="1201836"/>
                      <a:pt x="502334" y="1208502"/>
                    </a:cubicBezTo>
                    <a:cubicBezTo>
                      <a:pt x="497890" y="1209137"/>
                      <a:pt x="495033" y="1212629"/>
                      <a:pt x="491859" y="1215169"/>
                    </a:cubicBezTo>
                    <a:cubicBezTo>
                      <a:pt x="396626" y="1293577"/>
                      <a:pt x="289966" y="1290720"/>
                      <a:pt x="199178" y="1207550"/>
                    </a:cubicBezTo>
                    <a:cubicBezTo>
                      <a:pt x="187432" y="1196757"/>
                      <a:pt x="177274" y="1185012"/>
                      <a:pt x="166164" y="1173584"/>
                    </a:cubicBezTo>
                    <a:cubicBezTo>
                      <a:pt x="155371" y="1173266"/>
                      <a:pt x="149657" y="1165648"/>
                      <a:pt x="143943" y="1158029"/>
                    </a:cubicBezTo>
                    <a:cubicBezTo>
                      <a:pt x="99183" y="1098033"/>
                      <a:pt x="69027" y="1030735"/>
                      <a:pt x="46488" y="959946"/>
                    </a:cubicBezTo>
                    <a:cubicBezTo>
                      <a:pt x="25220" y="892648"/>
                      <a:pt x="11252" y="823763"/>
                      <a:pt x="4903" y="753926"/>
                    </a:cubicBezTo>
                    <a:cubicBezTo>
                      <a:pt x="-1445" y="685994"/>
                      <a:pt x="-1128" y="618061"/>
                      <a:pt x="2999" y="549811"/>
                    </a:cubicBezTo>
                    <a:cubicBezTo>
                      <a:pt x="5856" y="499973"/>
                      <a:pt x="13157" y="451087"/>
                      <a:pt x="22998" y="402518"/>
                    </a:cubicBezTo>
                    <a:cubicBezTo>
                      <a:pt x="41092" y="314587"/>
                      <a:pt x="70614" y="230465"/>
                      <a:pt x="117595" y="153327"/>
                    </a:cubicBezTo>
                    <a:cubicBezTo>
                      <a:pt x="127118" y="137454"/>
                      <a:pt x="138546" y="122852"/>
                      <a:pt x="149657" y="107932"/>
                    </a:cubicBezTo>
                    <a:cubicBezTo>
                      <a:pt x="153466" y="102853"/>
                      <a:pt x="158228" y="100314"/>
                      <a:pt x="163624" y="98409"/>
                    </a:cubicBezTo>
                    <a:cubicBezTo>
                      <a:pt x="172195" y="94600"/>
                      <a:pt x="176639" y="86346"/>
                      <a:pt x="182988" y="79998"/>
                    </a:cubicBezTo>
                    <a:cubicBezTo>
                      <a:pt x="229969" y="32699"/>
                      <a:pt x="283617" y="-315"/>
                      <a:pt x="352819" y="2"/>
                    </a:cubicBezTo>
                    <a:cubicBezTo>
                      <a:pt x="395356" y="2"/>
                      <a:pt x="433132" y="15874"/>
                      <a:pt x="468685" y="38095"/>
                    </a:cubicBezTo>
                    <a:cubicBezTo>
                      <a:pt x="480113" y="33969"/>
                      <a:pt x="483923" y="46031"/>
                      <a:pt x="491859" y="49206"/>
                    </a:cubicBezTo>
                    <a:cubicBezTo>
                      <a:pt x="493763" y="50475"/>
                      <a:pt x="495351" y="52063"/>
                      <a:pt x="496620" y="53967"/>
                    </a:cubicBezTo>
                    <a:cubicBezTo>
                      <a:pt x="496938" y="55872"/>
                      <a:pt x="496620" y="58094"/>
                      <a:pt x="496303" y="60316"/>
                    </a:cubicBezTo>
                    <a:close/>
                  </a:path>
                </a:pathLst>
              </a:custGeom>
              <a:solidFill>
                <a:srgbClr val="C36000"/>
              </a:solidFill>
              <a:ln w="3173" cap="flat">
                <a:noFill/>
                <a:prstDash val="solid"/>
                <a:miter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5977154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85CE6DC-AD26-48F1-8965-5D880A2F228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Fully Editable Shapes</a:t>
            </a:r>
          </a:p>
        </p:txBody>
      </p:sp>
      <p:grpSp>
        <p:nvGrpSpPr>
          <p:cNvPr id="3" name="그룹 2">
            <a:extLst>
              <a:ext uri="{FF2B5EF4-FFF2-40B4-BE49-F238E27FC236}">
                <a16:creationId xmlns:a16="http://schemas.microsoft.com/office/drawing/2014/main" id="{EC7F15C3-1666-43CE-B298-0AC703D5BF15}"/>
              </a:ext>
            </a:extLst>
          </p:cNvPr>
          <p:cNvGrpSpPr/>
          <p:nvPr/>
        </p:nvGrpSpPr>
        <p:grpSpPr>
          <a:xfrm>
            <a:off x="272881" y="920495"/>
            <a:ext cx="3582146" cy="2335392"/>
            <a:chOff x="3566901" y="1351234"/>
            <a:chExt cx="5058197" cy="3297709"/>
          </a:xfrm>
        </p:grpSpPr>
        <p:grpSp>
          <p:nvGrpSpPr>
            <p:cNvPr id="4" name="Group 46">
              <a:extLst>
                <a:ext uri="{FF2B5EF4-FFF2-40B4-BE49-F238E27FC236}">
                  <a16:creationId xmlns:a16="http://schemas.microsoft.com/office/drawing/2014/main" id="{1B2C40EB-62E6-43D9-8BCF-A5EF6B089031}"/>
                </a:ext>
              </a:extLst>
            </p:cNvPr>
            <p:cNvGrpSpPr/>
            <p:nvPr/>
          </p:nvGrpSpPr>
          <p:grpSpPr>
            <a:xfrm>
              <a:off x="3566901" y="1351234"/>
              <a:ext cx="5058197" cy="2963832"/>
              <a:chOff x="68618" y="3216471"/>
              <a:chExt cx="5886029" cy="3670126"/>
            </a:xfrm>
            <a:solidFill>
              <a:schemeClr val="accent1"/>
            </a:solidFill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grpSpPr>
          <p:sp>
            <p:nvSpPr>
              <p:cNvPr id="74" name="Freeform: Shape 47">
                <a:extLst>
                  <a:ext uri="{FF2B5EF4-FFF2-40B4-BE49-F238E27FC236}">
                    <a16:creationId xmlns:a16="http://schemas.microsoft.com/office/drawing/2014/main" id="{A8E6D2D3-1B3B-46C6-A444-9F9E1AC6FA7A}"/>
                  </a:ext>
                </a:extLst>
              </p:cNvPr>
              <p:cNvSpPr/>
              <p:nvPr/>
            </p:nvSpPr>
            <p:spPr>
              <a:xfrm>
                <a:off x="68618" y="6081044"/>
                <a:ext cx="5886029" cy="800622"/>
              </a:xfrm>
              <a:custGeom>
                <a:avLst/>
                <a:gdLst>
                  <a:gd name="connsiteX0" fmla="*/ 0 w 9030557"/>
                  <a:gd name="connsiteY0" fmla="*/ 614172 h 1228343"/>
                  <a:gd name="connsiteX1" fmla="*/ 0 w 9030557"/>
                  <a:gd name="connsiteY1" fmla="*/ 614172 h 1228343"/>
                  <a:gd name="connsiteX2" fmla="*/ 614172 w 9030557"/>
                  <a:gd name="connsiteY2" fmla="*/ 0 h 1228343"/>
                  <a:gd name="connsiteX3" fmla="*/ 8416385 w 9030557"/>
                  <a:gd name="connsiteY3" fmla="*/ 0 h 1228343"/>
                  <a:gd name="connsiteX4" fmla="*/ 9030558 w 9030557"/>
                  <a:gd name="connsiteY4" fmla="*/ 614172 h 1228343"/>
                  <a:gd name="connsiteX5" fmla="*/ 9030558 w 9030557"/>
                  <a:gd name="connsiteY5" fmla="*/ 614172 h 1228343"/>
                  <a:gd name="connsiteX6" fmla="*/ 8416385 w 9030557"/>
                  <a:gd name="connsiteY6" fmla="*/ 1228344 h 1228343"/>
                  <a:gd name="connsiteX7" fmla="*/ 614172 w 9030557"/>
                  <a:gd name="connsiteY7" fmla="*/ 1228344 h 1228343"/>
                  <a:gd name="connsiteX8" fmla="*/ 0 w 9030557"/>
                  <a:gd name="connsiteY8" fmla="*/ 614172 h 12283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030557" h="1228343">
                    <a:moveTo>
                      <a:pt x="0" y="614172"/>
                    </a:moveTo>
                    <a:lnTo>
                      <a:pt x="0" y="614172"/>
                    </a:lnTo>
                    <a:cubicBezTo>
                      <a:pt x="0" y="274987"/>
                      <a:pt x="274987" y="0"/>
                      <a:pt x="614172" y="0"/>
                    </a:cubicBezTo>
                    <a:lnTo>
                      <a:pt x="8416385" y="0"/>
                    </a:lnTo>
                    <a:cubicBezTo>
                      <a:pt x="8755570" y="0"/>
                      <a:pt x="9030558" y="274987"/>
                      <a:pt x="9030558" y="614172"/>
                    </a:cubicBezTo>
                    <a:lnTo>
                      <a:pt x="9030558" y="614172"/>
                    </a:lnTo>
                    <a:cubicBezTo>
                      <a:pt x="9030558" y="953357"/>
                      <a:pt x="8755570" y="1228344"/>
                      <a:pt x="8416385" y="1228344"/>
                    </a:cubicBezTo>
                    <a:lnTo>
                      <a:pt x="614172" y="1228344"/>
                    </a:lnTo>
                    <a:cubicBezTo>
                      <a:pt x="274987" y="1228344"/>
                      <a:pt x="0" y="953357"/>
                      <a:pt x="0" y="61417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5" name="Freeform: Shape 48">
                <a:extLst>
                  <a:ext uri="{FF2B5EF4-FFF2-40B4-BE49-F238E27FC236}">
                    <a16:creationId xmlns:a16="http://schemas.microsoft.com/office/drawing/2014/main" id="{DFC24A0A-1FFA-46AF-9741-081FEEE0F6B8}"/>
                  </a:ext>
                </a:extLst>
              </p:cNvPr>
              <p:cNvSpPr/>
              <p:nvPr/>
            </p:nvSpPr>
            <p:spPr>
              <a:xfrm>
                <a:off x="218375" y="5416060"/>
                <a:ext cx="2376986" cy="1470537"/>
              </a:xfrm>
              <a:custGeom>
                <a:avLst/>
                <a:gdLst>
                  <a:gd name="connsiteX0" fmla="*/ 41033 w 3646858"/>
                  <a:gd name="connsiteY0" fmla="*/ 393973 h 2256151"/>
                  <a:gd name="connsiteX1" fmla="*/ 41033 w 3646858"/>
                  <a:gd name="connsiteY1" fmla="*/ 393973 h 2256151"/>
                  <a:gd name="connsiteX2" fmla="*/ 834656 w 3646858"/>
                  <a:gd name="connsiteY2" fmla="*/ 41072 h 2256151"/>
                  <a:gd name="connsiteX3" fmla="*/ 3602240 w 3646858"/>
                  <a:gd name="connsiteY3" fmla="*/ 1104919 h 2256151"/>
                  <a:gd name="connsiteX4" fmla="*/ 3642245 w 3646858"/>
                  <a:gd name="connsiteY4" fmla="*/ 1194835 h 2256151"/>
                  <a:gd name="connsiteX5" fmla="*/ 3251435 w 3646858"/>
                  <a:gd name="connsiteY5" fmla="*/ 2211534 h 2256151"/>
                  <a:gd name="connsiteX6" fmla="*/ 3161519 w 3646858"/>
                  <a:gd name="connsiteY6" fmla="*/ 2251539 h 2256151"/>
                  <a:gd name="connsiteX7" fmla="*/ 393935 w 3646858"/>
                  <a:gd name="connsiteY7" fmla="*/ 1187691 h 2256151"/>
                  <a:gd name="connsiteX8" fmla="*/ 41033 w 3646858"/>
                  <a:gd name="connsiteY8" fmla="*/ 393973 h 22561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646858" h="2256151">
                    <a:moveTo>
                      <a:pt x="41033" y="393973"/>
                    </a:moveTo>
                    <a:lnTo>
                      <a:pt x="41033" y="393973"/>
                    </a:lnTo>
                    <a:cubicBezTo>
                      <a:pt x="162763" y="77362"/>
                      <a:pt x="518045" y="-80657"/>
                      <a:pt x="834656" y="41072"/>
                    </a:cubicBezTo>
                    <a:lnTo>
                      <a:pt x="3602240" y="1104919"/>
                    </a:lnTo>
                    <a:cubicBezTo>
                      <a:pt x="3638054" y="1118731"/>
                      <a:pt x="3655962" y="1158926"/>
                      <a:pt x="3642245" y="1194835"/>
                    </a:cubicBezTo>
                    <a:lnTo>
                      <a:pt x="3251435" y="2211534"/>
                    </a:lnTo>
                    <a:cubicBezTo>
                      <a:pt x="3237623" y="2247348"/>
                      <a:pt x="3197428" y="2265255"/>
                      <a:pt x="3161519" y="2251539"/>
                    </a:cubicBezTo>
                    <a:lnTo>
                      <a:pt x="393935" y="1187691"/>
                    </a:lnTo>
                    <a:cubicBezTo>
                      <a:pt x="77324" y="1065962"/>
                      <a:pt x="-80601" y="710585"/>
                      <a:pt x="41033" y="393973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6" name="Freeform: Shape 49">
                <a:extLst>
                  <a:ext uri="{FF2B5EF4-FFF2-40B4-BE49-F238E27FC236}">
                    <a16:creationId xmlns:a16="http://schemas.microsoft.com/office/drawing/2014/main" id="{66B0CB0D-62F3-46CB-87B8-1736F6CAF838}"/>
                  </a:ext>
                </a:extLst>
              </p:cNvPr>
              <p:cNvSpPr/>
              <p:nvPr/>
            </p:nvSpPr>
            <p:spPr>
              <a:xfrm>
                <a:off x="468843" y="4723839"/>
                <a:ext cx="2198064" cy="1899117"/>
              </a:xfrm>
              <a:custGeom>
                <a:avLst/>
                <a:gdLst>
                  <a:gd name="connsiteX0" fmla="*/ 125577 w 3372348"/>
                  <a:gd name="connsiteY0" fmla="*/ 242042 h 2913693"/>
                  <a:gd name="connsiteX1" fmla="*/ 125577 w 3372348"/>
                  <a:gd name="connsiteY1" fmla="*/ 242042 h 2913693"/>
                  <a:gd name="connsiteX2" fmla="*/ 986351 w 3372348"/>
                  <a:gd name="connsiteY2" fmla="*/ 125646 h 2913693"/>
                  <a:gd name="connsiteX3" fmla="*/ 3344932 w 3372348"/>
                  <a:gd name="connsiteY3" fmla="*/ 1922347 h 2913693"/>
                  <a:gd name="connsiteX4" fmla="*/ 3358076 w 3372348"/>
                  <a:gd name="connsiteY4" fmla="*/ 2019788 h 2913693"/>
                  <a:gd name="connsiteX5" fmla="*/ 2697994 w 3372348"/>
                  <a:gd name="connsiteY5" fmla="*/ 2886277 h 2913693"/>
                  <a:gd name="connsiteX6" fmla="*/ 2600553 w 3372348"/>
                  <a:gd name="connsiteY6" fmla="*/ 2899421 h 2913693"/>
                  <a:gd name="connsiteX7" fmla="*/ 241972 w 3372348"/>
                  <a:gd name="connsiteY7" fmla="*/ 1102721 h 2913693"/>
                  <a:gd name="connsiteX8" fmla="*/ 125577 w 3372348"/>
                  <a:gd name="connsiteY8" fmla="*/ 242042 h 29136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372348" h="2913693">
                    <a:moveTo>
                      <a:pt x="125577" y="242042"/>
                    </a:moveTo>
                    <a:lnTo>
                      <a:pt x="125577" y="242042"/>
                    </a:lnTo>
                    <a:cubicBezTo>
                      <a:pt x="331126" y="-27802"/>
                      <a:pt x="716508" y="-79904"/>
                      <a:pt x="986351" y="125646"/>
                    </a:cubicBezTo>
                    <a:lnTo>
                      <a:pt x="3344932" y="1922347"/>
                    </a:lnTo>
                    <a:cubicBezTo>
                      <a:pt x="3375507" y="1945588"/>
                      <a:pt x="3381412" y="1989308"/>
                      <a:pt x="3358076" y="2019788"/>
                    </a:cubicBezTo>
                    <a:lnTo>
                      <a:pt x="2697994" y="2886277"/>
                    </a:lnTo>
                    <a:cubicBezTo>
                      <a:pt x="2674753" y="2916852"/>
                      <a:pt x="2631033" y="2922758"/>
                      <a:pt x="2600553" y="2899421"/>
                    </a:cubicBezTo>
                    <a:lnTo>
                      <a:pt x="241972" y="1102721"/>
                    </a:lnTo>
                    <a:cubicBezTo>
                      <a:pt x="-27776" y="897171"/>
                      <a:pt x="-79877" y="511790"/>
                      <a:pt x="125577" y="2420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7" name="Freeform: Shape 50">
                <a:extLst>
                  <a:ext uri="{FF2B5EF4-FFF2-40B4-BE49-F238E27FC236}">
                    <a16:creationId xmlns:a16="http://schemas.microsoft.com/office/drawing/2014/main" id="{BB830F74-FF6A-455C-AA3C-61C6CC0DF08F}"/>
                  </a:ext>
                </a:extLst>
              </p:cNvPr>
              <p:cNvSpPr/>
              <p:nvPr/>
            </p:nvSpPr>
            <p:spPr>
              <a:xfrm>
                <a:off x="938356" y="4161206"/>
                <a:ext cx="2411743" cy="2609788"/>
              </a:xfrm>
              <a:custGeom>
                <a:avLst/>
                <a:gdLst>
                  <a:gd name="connsiteX0" fmla="*/ 208189 w 3700183"/>
                  <a:gd name="connsiteY0" fmla="*/ 153325 h 4004031"/>
                  <a:gd name="connsiteX1" fmla="*/ 208189 w 3700183"/>
                  <a:gd name="connsiteY1" fmla="*/ 153325 h 4004031"/>
                  <a:gd name="connsiteX2" fmla="*/ 1075059 w 3700183"/>
                  <a:gd name="connsiteY2" fmla="*/ 208189 h 4004031"/>
                  <a:gd name="connsiteX3" fmla="*/ 3682814 w 3700183"/>
                  <a:gd name="connsiteY3" fmla="*/ 3168464 h 4004031"/>
                  <a:gd name="connsiteX4" fmla="*/ 3676623 w 3700183"/>
                  <a:gd name="connsiteY4" fmla="*/ 3266666 h 4004031"/>
                  <a:gd name="connsiteX5" fmla="*/ 2859282 w 3700183"/>
                  <a:gd name="connsiteY5" fmla="*/ 3986661 h 4004031"/>
                  <a:gd name="connsiteX6" fmla="*/ 2761080 w 3700183"/>
                  <a:gd name="connsiteY6" fmla="*/ 3980470 h 4004031"/>
                  <a:gd name="connsiteX7" fmla="*/ 153325 w 3700183"/>
                  <a:gd name="connsiteY7" fmla="*/ 1020195 h 4004031"/>
                  <a:gd name="connsiteX8" fmla="*/ 208189 w 3700183"/>
                  <a:gd name="connsiteY8" fmla="*/ 153325 h 40040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700183" h="4004031">
                    <a:moveTo>
                      <a:pt x="208189" y="153325"/>
                    </a:moveTo>
                    <a:lnTo>
                      <a:pt x="208189" y="153325"/>
                    </a:lnTo>
                    <a:cubicBezTo>
                      <a:pt x="462697" y="-70894"/>
                      <a:pt x="850841" y="-46319"/>
                      <a:pt x="1075059" y="208189"/>
                    </a:cubicBezTo>
                    <a:lnTo>
                      <a:pt x="3682814" y="3168464"/>
                    </a:lnTo>
                    <a:cubicBezTo>
                      <a:pt x="3708245" y="3197325"/>
                      <a:pt x="3705388" y="3241235"/>
                      <a:pt x="3676623" y="3266666"/>
                    </a:cubicBezTo>
                    <a:lnTo>
                      <a:pt x="2859282" y="3986661"/>
                    </a:lnTo>
                    <a:cubicBezTo>
                      <a:pt x="2830422" y="4012093"/>
                      <a:pt x="2786511" y="4009236"/>
                      <a:pt x="2761080" y="3980470"/>
                    </a:cubicBezTo>
                    <a:lnTo>
                      <a:pt x="153325" y="1020195"/>
                    </a:lnTo>
                    <a:cubicBezTo>
                      <a:pt x="-70894" y="765592"/>
                      <a:pt x="-46319" y="377544"/>
                      <a:pt x="208189" y="15332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8" name="Freeform: Shape 51">
                <a:extLst>
                  <a:ext uri="{FF2B5EF4-FFF2-40B4-BE49-F238E27FC236}">
                    <a16:creationId xmlns:a16="http://schemas.microsoft.com/office/drawing/2014/main" id="{0081A1F8-33FB-45D4-9750-D164976CFA27}"/>
                  </a:ext>
                </a:extLst>
              </p:cNvPr>
              <p:cNvSpPr/>
              <p:nvPr/>
            </p:nvSpPr>
            <p:spPr>
              <a:xfrm>
                <a:off x="1488981" y="3744504"/>
                <a:ext cx="1921042" cy="2901345"/>
              </a:xfrm>
              <a:custGeom>
                <a:avLst/>
                <a:gdLst>
                  <a:gd name="connsiteX0" fmla="*/ 337618 w 2947332"/>
                  <a:gd name="connsiteY0" fmla="*/ 65983 h 4451347"/>
                  <a:gd name="connsiteX1" fmla="*/ 337618 w 2947332"/>
                  <a:gd name="connsiteY1" fmla="*/ 65983 h 4451347"/>
                  <a:gd name="connsiteX2" fmla="*/ 1162579 w 2947332"/>
                  <a:gd name="connsiteY2" fmla="*/ 337636 h 4451347"/>
                  <a:gd name="connsiteX3" fmla="*/ 2939848 w 2947332"/>
                  <a:gd name="connsiteY3" fmla="*/ 3859695 h 4451347"/>
                  <a:gd name="connsiteX4" fmla="*/ 2909083 w 2947332"/>
                  <a:gd name="connsiteY4" fmla="*/ 3953135 h 4451347"/>
                  <a:gd name="connsiteX5" fmla="*/ 1936675 w 2947332"/>
                  <a:gd name="connsiteY5" fmla="*/ 4443864 h 4451347"/>
                  <a:gd name="connsiteX6" fmla="*/ 1843235 w 2947332"/>
                  <a:gd name="connsiteY6" fmla="*/ 4413097 h 4451347"/>
                  <a:gd name="connsiteX7" fmla="*/ 65965 w 2947332"/>
                  <a:gd name="connsiteY7" fmla="*/ 891038 h 4451347"/>
                  <a:gd name="connsiteX8" fmla="*/ 337618 w 2947332"/>
                  <a:gd name="connsiteY8" fmla="*/ 65983 h 44513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947332" h="4451347">
                    <a:moveTo>
                      <a:pt x="337618" y="65983"/>
                    </a:moveTo>
                    <a:lnTo>
                      <a:pt x="337618" y="65983"/>
                    </a:lnTo>
                    <a:cubicBezTo>
                      <a:pt x="640418" y="-86798"/>
                      <a:pt x="1009797" y="34741"/>
                      <a:pt x="1162579" y="337636"/>
                    </a:cubicBezTo>
                    <a:lnTo>
                      <a:pt x="2939848" y="3859695"/>
                    </a:lnTo>
                    <a:cubicBezTo>
                      <a:pt x="2957184" y="3893985"/>
                      <a:pt x="2943372" y="3935800"/>
                      <a:pt x="2909083" y="3953135"/>
                    </a:cubicBezTo>
                    <a:lnTo>
                      <a:pt x="1936675" y="4443864"/>
                    </a:lnTo>
                    <a:cubicBezTo>
                      <a:pt x="1902385" y="4461199"/>
                      <a:pt x="1860571" y="4447388"/>
                      <a:pt x="1843235" y="4413097"/>
                    </a:cubicBezTo>
                    <a:lnTo>
                      <a:pt x="65965" y="891038"/>
                    </a:lnTo>
                    <a:cubicBezTo>
                      <a:pt x="-86816" y="588238"/>
                      <a:pt x="34819" y="218859"/>
                      <a:pt x="337618" y="65983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9" name="Freeform: Shape 52">
                <a:extLst>
                  <a:ext uri="{FF2B5EF4-FFF2-40B4-BE49-F238E27FC236}">
                    <a16:creationId xmlns:a16="http://schemas.microsoft.com/office/drawing/2014/main" id="{B16F57ED-A72A-44B6-AA97-CFF5B22BFB96}"/>
                  </a:ext>
                </a:extLst>
              </p:cNvPr>
              <p:cNvSpPr/>
              <p:nvPr/>
            </p:nvSpPr>
            <p:spPr>
              <a:xfrm>
                <a:off x="2005814" y="3375795"/>
                <a:ext cx="1663174" cy="2982438"/>
              </a:xfrm>
              <a:custGeom>
                <a:avLst/>
                <a:gdLst>
                  <a:gd name="connsiteX0" fmla="*/ 403163 w 2551702"/>
                  <a:gd name="connsiteY0" fmla="*/ 37594 h 4575764"/>
                  <a:gd name="connsiteX1" fmla="*/ 403163 w 2551702"/>
                  <a:gd name="connsiteY1" fmla="*/ 37594 h 4575764"/>
                  <a:gd name="connsiteX2" fmla="*/ 1191071 w 2551702"/>
                  <a:gd name="connsiteY2" fmla="*/ 403164 h 4575764"/>
                  <a:gd name="connsiteX3" fmla="*/ 2547431 w 2551702"/>
                  <a:gd name="connsiteY3" fmla="*/ 4107722 h 4575764"/>
                  <a:gd name="connsiteX4" fmla="*/ 2505998 w 2551702"/>
                  <a:gd name="connsiteY4" fmla="*/ 4196971 h 4575764"/>
                  <a:gd name="connsiteX5" fmla="*/ 1483203 w 2551702"/>
                  <a:gd name="connsiteY5" fmla="*/ 4571494 h 4575764"/>
                  <a:gd name="connsiteX6" fmla="*/ 1393954 w 2551702"/>
                  <a:gd name="connsiteY6" fmla="*/ 4530060 h 4575764"/>
                  <a:gd name="connsiteX7" fmla="*/ 37594 w 2551702"/>
                  <a:gd name="connsiteY7" fmla="*/ 825502 h 4575764"/>
                  <a:gd name="connsiteX8" fmla="*/ 403163 w 2551702"/>
                  <a:gd name="connsiteY8" fmla="*/ 37594 h 45757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551702" h="4575764">
                    <a:moveTo>
                      <a:pt x="403163" y="37594"/>
                    </a:moveTo>
                    <a:lnTo>
                      <a:pt x="403163" y="37594"/>
                    </a:lnTo>
                    <a:cubicBezTo>
                      <a:pt x="721679" y="-78992"/>
                      <a:pt x="1074390" y="84647"/>
                      <a:pt x="1191071" y="403164"/>
                    </a:cubicBezTo>
                    <a:lnTo>
                      <a:pt x="2547431" y="4107722"/>
                    </a:lnTo>
                    <a:cubicBezTo>
                      <a:pt x="2560671" y="4143822"/>
                      <a:pt x="2542097" y="4183731"/>
                      <a:pt x="2505998" y="4196971"/>
                    </a:cubicBezTo>
                    <a:lnTo>
                      <a:pt x="1483203" y="4571494"/>
                    </a:lnTo>
                    <a:cubicBezTo>
                      <a:pt x="1447103" y="4584734"/>
                      <a:pt x="1407194" y="4566160"/>
                      <a:pt x="1393954" y="4530060"/>
                    </a:cubicBezTo>
                    <a:lnTo>
                      <a:pt x="37594" y="825502"/>
                    </a:lnTo>
                    <a:cubicBezTo>
                      <a:pt x="-78992" y="506986"/>
                      <a:pt x="84648" y="154180"/>
                      <a:pt x="403163" y="3759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0" name="Freeform: Shape 53">
                <a:extLst>
                  <a:ext uri="{FF2B5EF4-FFF2-40B4-BE49-F238E27FC236}">
                    <a16:creationId xmlns:a16="http://schemas.microsoft.com/office/drawing/2014/main" id="{95504483-4726-488A-8DD4-D960F0DB390F}"/>
                  </a:ext>
                </a:extLst>
              </p:cNvPr>
              <p:cNvSpPr/>
              <p:nvPr/>
            </p:nvSpPr>
            <p:spPr>
              <a:xfrm>
                <a:off x="3397358" y="5368007"/>
                <a:ext cx="2377012" cy="1470599"/>
              </a:xfrm>
              <a:custGeom>
                <a:avLst/>
                <a:gdLst>
                  <a:gd name="connsiteX0" fmla="*/ 3605825 w 3646897"/>
                  <a:gd name="connsiteY0" fmla="*/ 393973 h 2256246"/>
                  <a:gd name="connsiteX1" fmla="*/ 3605825 w 3646897"/>
                  <a:gd name="connsiteY1" fmla="*/ 393973 h 2256246"/>
                  <a:gd name="connsiteX2" fmla="*/ 2812202 w 3646897"/>
                  <a:gd name="connsiteY2" fmla="*/ 41072 h 2256246"/>
                  <a:gd name="connsiteX3" fmla="*/ 44618 w 3646897"/>
                  <a:gd name="connsiteY3" fmla="*/ 1105015 h 2256246"/>
                  <a:gd name="connsiteX4" fmla="*/ 4613 w 3646897"/>
                  <a:gd name="connsiteY4" fmla="*/ 1194931 h 2256246"/>
                  <a:gd name="connsiteX5" fmla="*/ 395424 w 3646897"/>
                  <a:gd name="connsiteY5" fmla="*/ 2211629 h 2256246"/>
                  <a:gd name="connsiteX6" fmla="*/ 485340 w 3646897"/>
                  <a:gd name="connsiteY6" fmla="*/ 2251634 h 2256246"/>
                  <a:gd name="connsiteX7" fmla="*/ 3252924 w 3646897"/>
                  <a:gd name="connsiteY7" fmla="*/ 1187787 h 2256246"/>
                  <a:gd name="connsiteX8" fmla="*/ 3605825 w 3646897"/>
                  <a:gd name="connsiteY8" fmla="*/ 393973 h 22562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646897" h="2256246">
                    <a:moveTo>
                      <a:pt x="3605825" y="393973"/>
                    </a:moveTo>
                    <a:lnTo>
                      <a:pt x="3605825" y="393973"/>
                    </a:lnTo>
                    <a:cubicBezTo>
                      <a:pt x="3484096" y="77362"/>
                      <a:pt x="3128813" y="-80657"/>
                      <a:pt x="2812202" y="41072"/>
                    </a:cubicBezTo>
                    <a:lnTo>
                      <a:pt x="44618" y="1105015"/>
                    </a:lnTo>
                    <a:cubicBezTo>
                      <a:pt x="8804" y="1118826"/>
                      <a:pt x="-9103" y="1159021"/>
                      <a:pt x="4613" y="1194931"/>
                    </a:cubicBezTo>
                    <a:lnTo>
                      <a:pt x="395424" y="2211629"/>
                    </a:lnTo>
                    <a:cubicBezTo>
                      <a:pt x="409235" y="2247443"/>
                      <a:pt x="449430" y="2265350"/>
                      <a:pt x="485340" y="2251634"/>
                    </a:cubicBezTo>
                    <a:lnTo>
                      <a:pt x="3252924" y="1187787"/>
                    </a:lnTo>
                    <a:cubicBezTo>
                      <a:pt x="3569535" y="1065962"/>
                      <a:pt x="3727555" y="710584"/>
                      <a:pt x="3605825" y="393973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1" name="Freeform: Shape 54">
                <a:extLst>
                  <a:ext uri="{FF2B5EF4-FFF2-40B4-BE49-F238E27FC236}">
                    <a16:creationId xmlns:a16="http://schemas.microsoft.com/office/drawing/2014/main" id="{E4808F39-5452-468B-AB6A-B82082C5FE6B}"/>
                  </a:ext>
                </a:extLst>
              </p:cNvPr>
              <p:cNvSpPr/>
              <p:nvPr/>
            </p:nvSpPr>
            <p:spPr>
              <a:xfrm>
                <a:off x="3325813" y="4675725"/>
                <a:ext cx="2198109" cy="1899117"/>
              </a:xfrm>
              <a:custGeom>
                <a:avLst/>
                <a:gdLst>
                  <a:gd name="connsiteX0" fmla="*/ 3246772 w 3372417"/>
                  <a:gd name="connsiteY0" fmla="*/ 242042 h 2913693"/>
                  <a:gd name="connsiteX1" fmla="*/ 3246772 w 3372417"/>
                  <a:gd name="connsiteY1" fmla="*/ 242042 h 2913693"/>
                  <a:gd name="connsiteX2" fmla="*/ 2385998 w 3372417"/>
                  <a:gd name="connsiteY2" fmla="*/ 125646 h 2913693"/>
                  <a:gd name="connsiteX3" fmla="*/ 27417 w 3372417"/>
                  <a:gd name="connsiteY3" fmla="*/ 1922347 h 2913693"/>
                  <a:gd name="connsiteX4" fmla="*/ 14273 w 3372417"/>
                  <a:gd name="connsiteY4" fmla="*/ 2019788 h 2913693"/>
                  <a:gd name="connsiteX5" fmla="*/ 674355 w 3372417"/>
                  <a:gd name="connsiteY5" fmla="*/ 2886277 h 2913693"/>
                  <a:gd name="connsiteX6" fmla="*/ 771796 w 3372417"/>
                  <a:gd name="connsiteY6" fmla="*/ 2899421 h 2913693"/>
                  <a:gd name="connsiteX7" fmla="*/ 3130376 w 3372417"/>
                  <a:gd name="connsiteY7" fmla="*/ 1102816 h 2913693"/>
                  <a:gd name="connsiteX8" fmla="*/ 3246772 w 3372417"/>
                  <a:gd name="connsiteY8" fmla="*/ 242042 h 29136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372417" h="2913693">
                    <a:moveTo>
                      <a:pt x="3246772" y="242042"/>
                    </a:moveTo>
                    <a:lnTo>
                      <a:pt x="3246772" y="242042"/>
                    </a:lnTo>
                    <a:cubicBezTo>
                      <a:pt x="3041222" y="-27802"/>
                      <a:pt x="2655841" y="-79904"/>
                      <a:pt x="2385998" y="125646"/>
                    </a:cubicBezTo>
                    <a:lnTo>
                      <a:pt x="27417" y="1922347"/>
                    </a:lnTo>
                    <a:cubicBezTo>
                      <a:pt x="-3158" y="1945588"/>
                      <a:pt x="-9064" y="1989308"/>
                      <a:pt x="14273" y="2019788"/>
                    </a:cubicBezTo>
                    <a:lnTo>
                      <a:pt x="674355" y="2886277"/>
                    </a:lnTo>
                    <a:cubicBezTo>
                      <a:pt x="697596" y="2916852"/>
                      <a:pt x="741315" y="2922758"/>
                      <a:pt x="771796" y="2899421"/>
                    </a:cubicBezTo>
                    <a:lnTo>
                      <a:pt x="3130376" y="1102816"/>
                    </a:lnTo>
                    <a:cubicBezTo>
                      <a:pt x="3400220" y="897266"/>
                      <a:pt x="3452321" y="511885"/>
                      <a:pt x="3246772" y="2420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2" name="Freeform: Shape 55">
                <a:extLst>
                  <a:ext uri="{FF2B5EF4-FFF2-40B4-BE49-F238E27FC236}">
                    <a16:creationId xmlns:a16="http://schemas.microsoft.com/office/drawing/2014/main" id="{69ACB5E5-B26E-4EDA-8843-D5F1D6E42760}"/>
                  </a:ext>
                </a:extLst>
              </p:cNvPr>
              <p:cNvSpPr/>
              <p:nvPr/>
            </p:nvSpPr>
            <p:spPr>
              <a:xfrm>
                <a:off x="2661307" y="4113154"/>
                <a:ext cx="2411743" cy="2609788"/>
              </a:xfrm>
              <a:custGeom>
                <a:avLst/>
                <a:gdLst>
                  <a:gd name="connsiteX0" fmla="*/ 3491995 w 3700183"/>
                  <a:gd name="connsiteY0" fmla="*/ 153325 h 4004031"/>
                  <a:gd name="connsiteX1" fmla="*/ 3491995 w 3700183"/>
                  <a:gd name="connsiteY1" fmla="*/ 153325 h 4004031"/>
                  <a:gd name="connsiteX2" fmla="*/ 2625124 w 3700183"/>
                  <a:gd name="connsiteY2" fmla="*/ 208189 h 4004031"/>
                  <a:gd name="connsiteX3" fmla="*/ 17370 w 3700183"/>
                  <a:gd name="connsiteY3" fmla="*/ 3168464 h 4004031"/>
                  <a:gd name="connsiteX4" fmla="*/ 23561 w 3700183"/>
                  <a:gd name="connsiteY4" fmla="*/ 3266667 h 4004031"/>
                  <a:gd name="connsiteX5" fmla="*/ 840901 w 3700183"/>
                  <a:gd name="connsiteY5" fmla="*/ 3986662 h 4004031"/>
                  <a:gd name="connsiteX6" fmla="*/ 939104 w 3700183"/>
                  <a:gd name="connsiteY6" fmla="*/ 3980470 h 4004031"/>
                  <a:gd name="connsiteX7" fmla="*/ 3546859 w 3700183"/>
                  <a:gd name="connsiteY7" fmla="*/ 1020195 h 4004031"/>
                  <a:gd name="connsiteX8" fmla="*/ 3491995 w 3700183"/>
                  <a:gd name="connsiteY8" fmla="*/ 153325 h 40040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700183" h="4004031">
                    <a:moveTo>
                      <a:pt x="3491995" y="153325"/>
                    </a:moveTo>
                    <a:lnTo>
                      <a:pt x="3491995" y="153325"/>
                    </a:lnTo>
                    <a:cubicBezTo>
                      <a:pt x="3237487" y="-70894"/>
                      <a:pt x="2849343" y="-46319"/>
                      <a:pt x="2625124" y="208189"/>
                    </a:cubicBezTo>
                    <a:lnTo>
                      <a:pt x="17370" y="3168464"/>
                    </a:lnTo>
                    <a:cubicBezTo>
                      <a:pt x="-8062" y="3197324"/>
                      <a:pt x="-5204" y="3241235"/>
                      <a:pt x="23561" y="3266667"/>
                    </a:cubicBezTo>
                    <a:lnTo>
                      <a:pt x="840901" y="3986662"/>
                    </a:lnTo>
                    <a:cubicBezTo>
                      <a:pt x="869762" y="4012093"/>
                      <a:pt x="913672" y="4009236"/>
                      <a:pt x="939104" y="3980470"/>
                    </a:cubicBezTo>
                    <a:lnTo>
                      <a:pt x="3546859" y="1020195"/>
                    </a:lnTo>
                    <a:cubicBezTo>
                      <a:pt x="3771077" y="765592"/>
                      <a:pt x="3746503" y="377543"/>
                      <a:pt x="3491995" y="15332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3" name="Freeform: Shape 56">
                <a:extLst>
                  <a:ext uri="{FF2B5EF4-FFF2-40B4-BE49-F238E27FC236}">
                    <a16:creationId xmlns:a16="http://schemas.microsoft.com/office/drawing/2014/main" id="{8E8C2E79-412C-4FD8-AED6-DEBEB7166574}"/>
                  </a:ext>
                </a:extLst>
              </p:cNvPr>
              <p:cNvSpPr/>
              <p:nvPr/>
            </p:nvSpPr>
            <p:spPr>
              <a:xfrm>
                <a:off x="2582696" y="3696451"/>
                <a:ext cx="1921083" cy="2901345"/>
              </a:xfrm>
              <a:custGeom>
                <a:avLst/>
                <a:gdLst>
                  <a:gd name="connsiteX0" fmla="*/ 2609810 w 2947394"/>
                  <a:gd name="connsiteY0" fmla="*/ 65983 h 4451347"/>
                  <a:gd name="connsiteX1" fmla="*/ 2609810 w 2947394"/>
                  <a:gd name="connsiteY1" fmla="*/ 65983 h 4451347"/>
                  <a:gd name="connsiteX2" fmla="*/ 1784850 w 2947394"/>
                  <a:gd name="connsiteY2" fmla="*/ 337636 h 4451347"/>
                  <a:gd name="connsiteX3" fmla="*/ 7484 w 2947394"/>
                  <a:gd name="connsiteY3" fmla="*/ 3859695 h 4451347"/>
                  <a:gd name="connsiteX4" fmla="*/ 38250 w 2947394"/>
                  <a:gd name="connsiteY4" fmla="*/ 3953135 h 4451347"/>
                  <a:gd name="connsiteX5" fmla="*/ 1010657 w 2947394"/>
                  <a:gd name="connsiteY5" fmla="*/ 4443863 h 4451347"/>
                  <a:gd name="connsiteX6" fmla="*/ 1104098 w 2947394"/>
                  <a:gd name="connsiteY6" fmla="*/ 4413097 h 4451347"/>
                  <a:gd name="connsiteX7" fmla="*/ 2881368 w 2947394"/>
                  <a:gd name="connsiteY7" fmla="*/ 891038 h 4451347"/>
                  <a:gd name="connsiteX8" fmla="*/ 2609810 w 2947394"/>
                  <a:gd name="connsiteY8" fmla="*/ 65983 h 44513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947394" h="4451347">
                    <a:moveTo>
                      <a:pt x="2609810" y="65983"/>
                    </a:moveTo>
                    <a:lnTo>
                      <a:pt x="2609810" y="65983"/>
                    </a:lnTo>
                    <a:cubicBezTo>
                      <a:pt x="2307010" y="-86798"/>
                      <a:pt x="1937631" y="34741"/>
                      <a:pt x="1784850" y="337636"/>
                    </a:cubicBezTo>
                    <a:lnTo>
                      <a:pt x="7484" y="3859695"/>
                    </a:lnTo>
                    <a:cubicBezTo>
                      <a:pt x="-9851" y="3893985"/>
                      <a:pt x="3960" y="3935800"/>
                      <a:pt x="38250" y="3953135"/>
                    </a:cubicBezTo>
                    <a:lnTo>
                      <a:pt x="1010657" y="4443863"/>
                    </a:lnTo>
                    <a:cubicBezTo>
                      <a:pt x="1044947" y="4461199"/>
                      <a:pt x="1086762" y="4447388"/>
                      <a:pt x="1104098" y="4413097"/>
                    </a:cubicBezTo>
                    <a:lnTo>
                      <a:pt x="2881368" y="891038"/>
                    </a:lnTo>
                    <a:cubicBezTo>
                      <a:pt x="3034244" y="588143"/>
                      <a:pt x="2912610" y="218764"/>
                      <a:pt x="2609810" y="65983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4" name="Freeform: Shape 57">
                <a:extLst>
                  <a:ext uri="{FF2B5EF4-FFF2-40B4-BE49-F238E27FC236}">
                    <a16:creationId xmlns:a16="http://schemas.microsoft.com/office/drawing/2014/main" id="{033E7AFA-4594-45F6-A8C9-FCBFFFFB3EF5}"/>
                  </a:ext>
                </a:extLst>
              </p:cNvPr>
              <p:cNvSpPr/>
              <p:nvPr/>
            </p:nvSpPr>
            <p:spPr>
              <a:xfrm>
                <a:off x="2310073" y="3352017"/>
                <a:ext cx="1663199" cy="2982439"/>
              </a:xfrm>
              <a:custGeom>
                <a:avLst/>
                <a:gdLst>
                  <a:gd name="connsiteX0" fmla="*/ 2148539 w 2551740"/>
                  <a:gd name="connsiteY0" fmla="*/ 37594 h 4575765"/>
                  <a:gd name="connsiteX1" fmla="*/ 2148539 w 2551740"/>
                  <a:gd name="connsiteY1" fmla="*/ 37594 h 4575765"/>
                  <a:gd name="connsiteX2" fmla="*/ 1360631 w 2551740"/>
                  <a:gd name="connsiteY2" fmla="*/ 403164 h 4575765"/>
                  <a:gd name="connsiteX3" fmla="*/ 4271 w 2551740"/>
                  <a:gd name="connsiteY3" fmla="*/ 4107722 h 4575765"/>
                  <a:gd name="connsiteX4" fmla="*/ 45705 w 2551740"/>
                  <a:gd name="connsiteY4" fmla="*/ 4196971 h 4575765"/>
                  <a:gd name="connsiteX5" fmla="*/ 1068500 w 2551740"/>
                  <a:gd name="connsiteY5" fmla="*/ 4571494 h 4575765"/>
                  <a:gd name="connsiteX6" fmla="*/ 1157749 w 2551740"/>
                  <a:gd name="connsiteY6" fmla="*/ 4530060 h 4575765"/>
                  <a:gd name="connsiteX7" fmla="*/ 2514109 w 2551740"/>
                  <a:gd name="connsiteY7" fmla="*/ 825502 h 4575765"/>
                  <a:gd name="connsiteX8" fmla="*/ 2148539 w 2551740"/>
                  <a:gd name="connsiteY8" fmla="*/ 37594 h 45757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551740" h="4575765">
                    <a:moveTo>
                      <a:pt x="2148539" y="37594"/>
                    </a:moveTo>
                    <a:lnTo>
                      <a:pt x="2148539" y="37594"/>
                    </a:lnTo>
                    <a:cubicBezTo>
                      <a:pt x="1830023" y="-78992"/>
                      <a:pt x="1477313" y="84647"/>
                      <a:pt x="1360631" y="403164"/>
                    </a:cubicBezTo>
                    <a:lnTo>
                      <a:pt x="4271" y="4107722"/>
                    </a:lnTo>
                    <a:cubicBezTo>
                      <a:pt x="-8968" y="4143821"/>
                      <a:pt x="9605" y="4183731"/>
                      <a:pt x="45705" y="4196971"/>
                    </a:cubicBezTo>
                    <a:lnTo>
                      <a:pt x="1068500" y="4571494"/>
                    </a:lnTo>
                    <a:cubicBezTo>
                      <a:pt x="1104599" y="4584734"/>
                      <a:pt x="1144509" y="4566160"/>
                      <a:pt x="1157749" y="4530060"/>
                    </a:cubicBezTo>
                    <a:lnTo>
                      <a:pt x="2514109" y="825502"/>
                    </a:lnTo>
                    <a:cubicBezTo>
                      <a:pt x="2630790" y="506986"/>
                      <a:pt x="2467055" y="154180"/>
                      <a:pt x="2148539" y="3759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5" name="Freeform: Shape 58">
                <a:extLst>
                  <a:ext uri="{FF2B5EF4-FFF2-40B4-BE49-F238E27FC236}">
                    <a16:creationId xmlns:a16="http://schemas.microsoft.com/office/drawing/2014/main" id="{02393F60-F876-4378-8D87-70A99CFE214B}"/>
                  </a:ext>
                </a:extLst>
              </p:cNvPr>
              <p:cNvSpPr/>
              <p:nvPr/>
            </p:nvSpPr>
            <p:spPr>
              <a:xfrm>
                <a:off x="2624079" y="3216471"/>
                <a:ext cx="800623" cy="3016987"/>
              </a:xfrm>
              <a:custGeom>
                <a:avLst/>
                <a:gdLst>
                  <a:gd name="connsiteX0" fmla="*/ 614172 w 1228344"/>
                  <a:gd name="connsiteY0" fmla="*/ 0 h 4628769"/>
                  <a:gd name="connsiteX1" fmla="*/ 614172 w 1228344"/>
                  <a:gd name="connsiteY1" fmla="*/ 0 h 4628769"/>
                  <a:gd name="connsiteX2" fmla="*/ 0 w 1228344"/>
                  <a:gd name="connsiteY2" fmla="*/ 614172 h 4628769"/>
                  <a:gd name="connsiteX3" fmla="*/ 0 w 1228344"/>
                  <a:gd name="connsiteY3" fmla="*/ 4559237 h 4628769"/>
                  <a:gd name="connsiteX4" fmla="*/ 69533 w 1228344"/>
                  <a:gd name="connsiteY4" fmla="*/ 4628769 h 4628769"/>
                  <a:gd name="connsiteX5" fmla="*/ 1158812 w 1228344"/>
                  <a:gd name="connsiteY5" fmla="*/ 4628769 h 4628769"/>
                  <a:gd name="connsiteX6" fmla="*/ 1228344 w 1228344"/>
                  <a:gd name="connsiteY6" fmla="*/ 4559237 h 4628769"/>
                  <a:gd name="connsiteX7" fmla="*/ 1228344 w 1228344"/>
                  <a:gd name="connsiteY7" fmla="*/ 614172 h 4628769"/>
                  <a:gd name="connsiteX8" fmla="*/ 614172 w 1228344"/>
                  <a:gd name="connsiteY8" fmla="*/ 0 h 46287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28344" h="4628769">
                    <a:moveTo>
                      <a:pt x="614172" y="0"/>
                    </a:moveTo>
                    <a:lnTo>
                      <a:pt x="614172" y="0"/>
                    </a:lnTo>
                    <a:cubicBezTo>
                      <a:pt x="274987" y="0"/>
                      <a:pt x="0" y="274987"/>
                      <a:pt x="0" y="614172"/>
                    </a:cubicBezTo>
                    <a:lnTo>
                      <a:pt x="0" y="4559237"/>
                    </a:lnTo>
                    <a:cubicBezTo>
                      <a:pt x="0" y="4597622"/>
                      <a:pt x="31147" y="4628769"/>
                      <a:pt x="69533" y="4628769"/>
                    </a:cubicBezTo>
                    <a:lnTo>
                      <a:pt x="1158812" y="4628769"/>
                    </a:lnTo>
                    <a:cubicBezTo>
                      <a:pt x="1197197" y="4628769"/>
                      <a:pt x="1228344" y="4597622"/>
                      <a:pt x="1228344" y="4559237"/>
                    </a:cubicBezTo>
                    <a:lnTo>
                      <a:pt x="1228344" y="614172"/>
                    </a:lnTo>
                    <a:cubicBezTo>
                      <a:pt x="1228344" y="274987"/>
                      <a:pt x="953357" y="0"/>
                      <a:pt x="614172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5" name="Group 59">
              <a:extLst>
                <a:ext uri="{FF2B5EF4-FFF2-40B4-BE49-F238E27FC236}">
                  <a16:creationId xmlns:a16="http://schemas.microsoft.com/office/drawing/2014/main" id="{51041B3F-50D0-43E0-B984-3D2A2D9D44A7}"/>
                </a:ext>
              </a:extLst>
            </p:cNvPr>
            <p:cNvGrpSpPr/>
            <p:nvPr/>
          </p:nvGrpSpPr>
          <p:grpSpPr>
            <a:xfrm>
              <a:off x="3794232" y="1700979"/>
              <a:ext cx="4586890" cy="2624644"/>
              <a:chOff x="333154" y="3649562"/>
              <a:chExt cx="5337587" cy="3250108"/>
            </a:xfrm>
            <a:solidFill>
              <a:schemeClr val="accent4"/>
            </a:solidFill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grpSpPr>
          <p:sp>
            <p:nvSpPr>
              <p:cNvPr id="62" name="Freeform: Shape 60">
                <a:extLst>
                  <a:ext uri="{FF2B5EF4-FFF2-40B4-BE49-F238E27FC236}">
                    <a16:creationId xmlns:a16="http://schemas.microsoft.com/office/drawing/2014/main" id="{8F8E9266-3D9C-4B4C-BB50-35A5B5DFFA57}"/>
                  </a:ext>
                </a:extLst>
              </p:cNvPr>
              <p:cNvSpPr/>
              <p:nvPr/>
            </p:nvSpPr>
            <p:spPr>
              <a:xfrm>
                <a:off x="333154" y="6189689"/>
                <a:ext cx="5337587" cy="709981"/>
              </a:xfrm>
              <a:custGeom>
                <a:avLst/>
                <a:gdLst>
                  <a:gd name="connsiteX0" fmla="*/ 0 w 8189118"/>
                  <a:gd name="connsiteY0" fmla="*/ 544639 h 1089278"/>
                  <a:gd name="connsiteX1" fmla="*/ 0 w 8189118"/>
                  <a:gd name="connsiteY1" fmla="*/ 544639 h 1089278"/>
                  <a:gd name="connsiteX2" fmla="*/ 544640 w 8189118"/>
                  <a:gd name="connsiteY2" fmla="*/ 0 h 1089278"/>
                  <a:gd name="connsiteX3" fmla="*/ 7644479 w 8189118"/>
                  <a:gd name="connsiteY3" fmla="*/ 0 h 1089278"/>
                  <a:gd name="connsiteX4" fmla="*/ 8189119 w 8189118"/>
                  <a:gd name="connsiteY4" fmla="*/ 544639 h 1089278"/>
                  <a:gd name="connsiteX5" fmla="*/ 8189119 w 8189118"/>
                  <a:gd name="connsiteY5" fmla="*/ 544639 h 1089278"/>
                  <a:gd name="connsiteX6" fmla="*/ 7644479 w 8189118"/>
                  <a:gd name="connsiteY6" fmla="*/ 1089279 h 1089278"/>
                  <a:gd name="connsiteX7" fmla="*/ 544544 w 8189118"/>
                  <a:gd name="connsiteY7" fmla="*/ 1089279 h 1089278"/>
                  <a:gd name="connsiteX8" fmla="*/ 0 w 8189118"/>
                  <a:gd name="connsiteY8" fmla="*/ 544639 h 10892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8189118" h="1089278">
                    <a:moveTo>
                      <a:pt x="0" y="544639"/>
                    </a:moveTo>
                    <a:lnTo>
                      <a:pt x="0" y="544639"/>
                    </a:lnTo>
                    <a:cubicBezTo>
                      <a:pt x="0" y="243840"/>
                      <a:pt x="243840" y="0"/>
                      <a:pt x="544640" y="0"/>
                    </a:cubicBezTo>
                    <a:lnTo>
                      <a:pt x="7644479" y="0"/>
                    </a:lnTo>
                    <a:cubicBezTo>
                      <a:pt x="7945279" y="0"/>
                      <a:pt x="8189119" y="243840"/>
                      <a:pt x="8189119" y="544639"/>
                    </a:cubicBezTo>
                    <a:lnTo>
                      <a:pt x="8189119" y="544639"/>
                    </a:lnTo>
                    <a:cubicBezTo>
                      <a:pt x="8189119" y="845439"/>
                      <a:pt x="7945279" y="1089279"/>
                      <a:pt x="7644479" y="1089279"/>
                    </a:cubicBezTo>
                    <a:lnTo>
                      <a:pt x="544544" y="1089279"/>
                    </a:lnTo>
                    <a:cubicBezTo>
                      <a:pt x="243840" y="1089279"/>
                      <a:pt x="0" y="845439"/>
                      <a:pt x="0" y="54463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3" name="Freeform: Shape 61">
                <a:extLst>
                  <a:ext uri="{FF2B5EF4-FFF2-40B4-BE49-F238E27FC236}">
                    <a16:creationId xmlns:a16="http://schemas.microsoft.com/office/drawing/2014/main" id="{09542D0D-8155-4924-8A26-CF3771206D15}"/>
                  </a:ext>
                </a:extLst>
              </p:cNvPr>
              <p:cNvSpPr/>
              <p:nvPr/>
            </p:nvSpPr>
            <p:spPr>
              <a:xfrm>
                <a:off x="477232" y="5565483"/>
                <a:ext cx="2119529" cy="1315686"/>
              </a:xfrm>
              <a:custGeom>
                <a:avLst/>
                <a:gdLst>
                  <a:gd name="connsiteX0" fmla="*/ 36409 w 3251858"/>
                  <a:gd name="connsiteY0" fmla="*/ 349317 h 2018573"/>
                  <a:gd name="connsiteX1" fmla="*/ 36409 w 3251858"/>
                  <a:gd name="connsiteY1" fmla="*/ 349317 h 2018573"/>
                  <a:gd name="connsiteX2" fmla="*/ 740211 w 3251858"/>
                  <a:gd name="connsiteY2" fmla="*/ 36421 h 2018573"/>
                  <a:gd name="connsiteX3" fmla="*/ 3251859 w 3251858"/>
                  <a:gd name="connsiteY3" fmla="*/ 1001970 h 2018573"/>
                  <a:gd name="connsiteX4" fmla="*/ 2861048 w 3251858"/>
                  <a:gd name="connsiteY4" fmla="*/ 2018574 h 2018573"/>
                  <a:gd name="connsiteX5" fmla="*/ 349305 w 3251858"/>
                  <a:gd name="connsiteY5" fmla="*/ 1053119 h 2018573"/>
                  <a:gd name="connsiteX6" fmla="*/ 36409 w 3251858"/>
                  <a:gd name="connsiteY6" fmla="*/ 349317 h 20185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251858" h="2018573">
                    <a:moveTo>
                      <a:pt x="36409" y="349317"/>
                    </a:moveTo>
                    <a:lnTo>
                      <a:pt x="36409" y="349317"/>
                    </a:lnTo>
                    <a:cubicBezTo>
                      <a:pt x="144327" y="68520"/>
                      <a:pt x="459414" y="-71498"/>
                      <a:pt x="740211" y="36421"/>
                    </a:cubicBezTo>
                    <a:lnTo>
                      <a:pt x="3251859" y="1001970"/>
                    </a:lnTo>
                    <a:lnTo>
                      <a:pt x="2861048" y="2018574"/>
                    </a:lnTo>
                    <a:lnTo>
                      <a:pt x="349305" y="1053119"/>
                    </a:lnTo>
                    <a:cubicBezTo>
                      <a:pt x="68604" y="945106"/>
                      <a:pt x="-71509" y="630019"/>
                      <a:pt x="36409" y="349317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4" name="Freeform: Shape 62">
                <a:extLst>
                  <a:ext uri="{FF2B5EF4-FFF2-40B4-BE49-F238E27FC236}">
                    <a16:creationId xmlns:a16="http://schemas.microsoft.com/office/drawing/2014/main" id="{654B17AA-803A-45E7-9616-185D97F401C6}"/>
                  </a:ext>
                </a:extLst>
              </p:cNvPr>
              <p:cNvSpPr/>
              <p:nvPr/>
            </p:nvSpPr>
            <p:spPr>
              <a:xfrm>
                <a:off x="699314" y="4951612"/>
                <a:ext cx="1965304" cy="1700160"/>
              </a:xfrm>
              <a:custGeom>
                <a:avLst/>
                <a:gdLst>
                  <a:gd name="connsiteX0" fmla="*/ 111449 w 3015240"/>
                  <a:gd name="connsiteY0" fmla="*/ 214624 h 2608447"/>
                  <a:gd name="connsiteX1" fmla="*/ 111449 w 3015240"/>
                  <a:gd name="connsiteY1" fmla="*/ 214624 h 2608447"/>
                  <a:gd name="connsiteX2" fmla="*/ 874688 w 3015240"/>
                  <a:gd name="connsiteY2" fmla="*/ 111374 h 2608447"/>
                  <a:gd name="connsiteX3" fmla="*/ 3015241 w 3015240"/>
                  <a:gd name="connsiteY3" fmla="*/ 1741958 h 2608447"/>
                  <a:gd name="connsiteX4" fmla="*/ 2355159 w 3015240"/>
                  <a:gd name="connsiteY4" fmla="*/ 2608448 h 2608447"/>
                  <a:gd name="connsiteX5" fmla="*/ 214605 w 3015240"/>
                  <a:gd name="connsiteY5" fmla="*/ 977863 h 2608447"/>
                  <a:gd name="connsiteX6" fmla="*/ 111449 w 3015240"/>
                  <a:gd name="connsiteY6" fmla="*/ 214624 h 26084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15240" h="2608447">
                    <a:moveTo>
                      <a:pt x="111449" y="214624"/>
                    </a:moveTo>
                    <a:lnTo>
                      <a:pt x="111449" y="214624"/>
                    </a:lnTo>
                    <a:cubicBezTo>
                      <a:pt x="293758" y="-24643"/>
                      <a:pt x="635420" y="-70840"/>
                      <a:pt x="874688" y="111374"/>
                    </a:cubicBezTo>
                    <a:lnTo>
                      <a:pt x="3015241" y="1741958"/>
                    </a:lnTo>
                    <a:lnTo>
                      <a:pt x="2355159" y="2608448"/>
                    </a:lnTo>
                    <a:lnTo>
                      <a:pt x="214605" y="977863"/>
                    </a:lnTo>
                    <a:cubicBezTo>
                      <a:pt x="-24663" y="795554"/>
                      <a:pt x="-70859" y="453892"/>
                      <a:pt x="111449" y="21462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5" name="Freeform: Shape 63">
                <a:extLst>
                  <a:ext uri="{FF2B5EF4-FFF2-40B4-BE49-F238E27FC236}">
                    <a16:creationId xmlns:a16="http://schemas.microsoft.com/office/drawing/2014/main" id="{9FD93470-6CEC-4FBE-8476-94C5D26C10AC}"/>
                  </a:ext>
                </a:extLst>
              </p:cNvPr>
              <p:cNvSpPr/>
              <p:nvPr/>
            </p:nvSpPr>
            <p:spPr>
              <a:xfrm>
                <a:off x="1115657" y="4452709"/>
                <a:ext cx="2155140" cy="2330742"/>
              </a:xfrm>
              <a:custGeom>
                <a:avLst/>
                <a:gdLst>
                  <a:gd name="connsiteX0" fmla="*/ 184580 w 3306493"/>
                  <a:gd name="connsiteY0" fmla="*/ 135955 h 3575908"/>
                  <a:gd name="connsiteX1" fmla="*/ 184580 w 3306493"/>
                  <a:gd name="connsiteY1" fmla="*/ 135955 h 3575908"/>
                  <a:gd name="connsiteX2" fmla="*/ 953248 w 3306493"/>
                  <a:gd name="connsiteY2" fmla="*/ 184628 h 3575908"/>
                  <a:gd name="connsiteX3" fmla="*/ 3306494 w 3306493"/>
                  <a:gd name="connsiteY3" fmla="*/ 2855914 h 3575908"/>
                  <a:gd name="connsiteX4" fmla="*/ 2489154 w 3306493"/>
                  <a:gd name="connsiteY4" fmla="*/ 3575909 h 3575908"/>
                  <a:gd name="connsiteX5" fmla="*/ 136003 w 3306493"/>
                  <a:gd name="connsiteY5" fmla="*/ 904622 h 3575908"/>
                  <a:gd name="connsiteX6" fmla="*/ 184580 w 3306493"/>
                  <a:gd name="connsiteY6" fmla="*/ 135955 h 35759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306493" h="3575908">
                    <a:moveTo>
                      <a:pt x="184580" y="135955"/>
                    </a:moveTo>
                    <a:lnTo>
                      <a:pt x="184580" y="135955"/>
                    </a:lnTo>
                    <a:cubicBezTo>
                      <a:pt x="410323" y="-62832"/>
                      <a:pt x="754461" y="-41115"/>
                      <a:pt x="953248" y="184628"/>
                    </a:cubicBezTo>
                    <a:lnTo>
                      <a:pt x="3306494" y="2855914"/>
                    </a:lnTo>
                    <a:lnTo>
                      <a:pt x="2489154" y="3575909"/>
                    </a:lnTo>
                    <a:lnTo>
                      <a:pt x="136003" y="904622"/>
                    </a:lnTo>
                    <a:cubicBezTo>
                      <a:pt x="-62879" y="678880"/>
                      <a:pt x="-41067" y="334742"/>
                      <a:pt x="184580" y="13595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6" name="Freeform: Shape 64">
                <a:extLst>
                  <a:ext uri="{FF2B5EF4-FFF2-40B4-BE49-F238E27FC236}">
                    <a16:creationId xmlns:a16="http://schemas.microsoft.com/office/drawing/2014/main" id="{C2F9284C-DED0-4EB0-85D4-B344C762832C}"/>
                  </a:ext>
                </a:extLst>
              </p:cNvPr>
              <p:cNvSpPr/>
              <p:nvPr/>
            </p:nvSpPr>
            <p:spPr>
              <a:xfrm>
                <a:off x="1603933" y="4083186"/>
                <a:ext cx="1717338" cy="2586590"/>
              </a:xfrm>
              <a:custGeom>
                <a:avLst/>
                <a:gdLst>
                  <a:gd name="connsiteX0" fmla="*/ 299368 w 2634802"/>
                  <a:gd name="connsiteY0" fmla="*/ 58523 h 3968439"/>
                  <a:gd name="connsiteX1" fmla="*/ 299368 w 2634802"/>
                  <a:gd name="connsiteY1" fmla="*/ 58523 h 3968439"/>
                  <a:gd name="connsiteX2" fmla="*/ 1030983 w 2634802"/>
                  <a:gd name="connsiteY2" fmla="*/ 299410 h 3968439"/>
                  <a:gd name="connsiteX3" fmla="*/ 2634803 w 2634802"/>
                  <a:gd name="connsiteY3" fmla="*/ 3477712 h 3968439"/>
                  <a:gd name="connsiteX4" fmla="*/ 1662395 w 2634802"/>
                  <a:gd name="connsiteY4" fmla="*/ 3968440 h 3968439"/>
                  <a:gd name="connsiteX5" fmla="*/ 58481 w 2634802"/>
                  <a:gd name="connsiteY5" fmla="*/ 790138 h 3968439"/>
                  <a:gd name="connsiteX6" fmla="*/ 299368 w 2634802"/>
                  <a:gd name="connsiteY6" fmla="*/ 58523 h 39684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34802" h="3968439">
                    <a:moveTo>
                      <a:pt x="299368" y="58523"/>
                    </a:moveTo>
                    <a:lnTo>
                      <a:pt x="299368" y="58523"/>
                    </a:lnTo>
                    <a:cubicBezTo>
                      <a:pt x="567878" y="-77018"/>
                      <a:pt x="895443" y="30900"/>
                      <a:pt x="1030983" y="299410"/>
                    </a:cubicBezTo>
                    <a:lnTo>
                      <a:pt x="2634803" y="3477712"/>
                    </a:lnTo>
                    <a:lnTo>
                      <a:pt x="1662395" y="3968440"/>
                    </a:lnTo>
                    <a:lnTo>
                      <a:pt x="58481" y="790138"/>
                    </a:lnTo>
                    <a:cubicBezTo>
                      <a:pt x="-76965" y="521533"/>
                      <a:pt x="30858" y="194063"/>
                      <a:pt x="299368" y="58523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7" name="Freeform: Shape 65">
                <a:extLst>
                  <a:ext uri="{FF2B5EF4-FFF2-40B4-BE49-F238E27FC236}">
                    <a16:creationId xmlns:a16="http://schemas.microsoft.com/office/drawing/2014/main" id="{FC5BDE88-B0D2-495B-9919-FD2FD29A1C43}"/>
                  </a:ext>
                </a:extLst>
              </p:cNvPr>
              <p:cNvSpPr/>
              <p:nvPr/>
            </p:nvSpPr>
            <p:spPr>
              <a:xfrm>
                <a:off x="2074381" y="3777748"/>
                <a:ext cx="1486159" cy="2656051"/>
              </a:xfrm>
              <a:custGeom>
                <a:avLst/>
                <a:gdLst>
                  <a:gd name="connsiteX0" fmla="*/ 357497 w 2280118"/>
                  <a:gd name="connsiteY0" fmla="*/ 33361 h 4075009"/>
                  <a:gd name="connsiteX1" fmla="*/ 357497 w 2280118"/>
                  <a:gd name="connsiteY1" fmla="*/ 33361 h 4075009"/>
                  <a:gd name="connsiteX2" fmla="*/ 1056156 w 2280118"/>
                  <a:gd name="connsiteY2" fmla="*/ 357497 h 4075009"/>
                  <a:gd name="connsiteX3" fmla="*/ 2280118 w 2280118"/>
                  <a:gd name="connsiteY3" fmla="*/ 3700486 h 4075009"/>
                  <a:gd name="connsiteX4" fmla="*/ 1257323 w 2280118"/>
                  <a:gd name="connsiteY4" fmla="*/ 4075009 h 4075009"/>
                  <a:gd name="connsiteX5" fmla="*/ 33361 w 2280118"/>
                  <a:gd name="connsiteY5" fmla="*/ 732020 h 4075009"/>
                  <a:gd name="connsiteX6" fmla="*/ 357497 w 2280118"/>
                  <a:gd name="connsiteY6" fmla="*/ 33361 h 40750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280118" h="4075009">
                    <a:moveTo>
                      <a:pt x="357497" y="33361"/>
                    </a:moveTo>
                    <a:lnTo>
                      <a:pt x="357497" y="33361"/>
                    </a:lnTo>
                    <a:cubicBezTo>
                      <a:pt x="639913" y="-70081"/>
                      <a:pt x="952714" y="75080"/>
                      <a:pt x="1056156" y="357497"/>
                    </a:cubicBezTo>
                    <a:lnTo>
                      <a:pt x="2280118" y="3700486"/>
                    </a:lnTo>
                    <a:lnTo>
                      <a:pt x="1257323" y="4075009"/>
                    </a:lnTo>
                    <a:lnTo>
                      <a:pt x="33361" y="732020"/>
                    </a:lnTo>
                    <a:cubicBezTo>
                      <a:pt x="-70080" y="449603"/>
                      <a:pt x="75080" y="136802"/>
                      <a:pt x="357497" y="3336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8" name="Freeform: Shape 66">
                <a:extLst>
                  <a:ext uri="{FF2B5EF4-FFF2-40B4-BE49-F238E27FC236}">
                    <a16:creationId xmlns:a16="http://schemas.microsoft.com/office/drawing/2014/main" id="{3A30569E-636F-4BD5-A23E-2F0EEBEFA9C8}"/>
                  </a:ext>
                </a:extLst>
              </p:cNvPr>
              <p:cNvSpPr/>
              <p:nvPr/>
            </p:nvSpPr>
            <p:spPr>
              <a:xfrm>
                <a:off x="3363364" y="5542016"/>
                <a:ext cx="2119529" cy="1315748"/>
              </a:xfrm>
              <a:custGeom>
                <a:avLst/>
                <a:gdLst>
                  <a:gd name="connsiteX0" fmla="*/ 3215450 w 3251857"/>
                  <a:gd name="connsiteY0" fmla="*/ 349317 h 2018668"/>
                  <a:gd name="connsiteX1" fmla="*/ 3215450 w 3251857"/>
                  <a:gd name="connsiteY1" fmla="*/ 349317 h 2018668"/>
                  <a:gd name="connsiteX2" fmla="*/ 2511647 w 3251857"/>
                  <a:gd name="connsiteY2" fmla="*/ 36421 h 2018668"/>
                  <a:gd name="connsiteX3" fmla="*/ 0 w 3251857"/>
                  <a:gd name="connsiteY3" fmla="*/ 1001970 h 2018668"/>
                  <a:gd name="connsiteX4" fmla="*/ 390810 w 3251857"/>
                  <a:gd name="connsiteY4" fmla="*/ 2018669 h 2018668"/>
                  <a:gd name="connsiteX5" fmla="*/ 2902458 w 3251857"/>
                  <a:gd name="connsiteY5" fmla="*/ 1053119 h 2018668"/>
                  <a:gd name="connsiteX6" fmla="*/ 3215450 w 3251857"/>
                  <a:gd name="connsiteY6" fmla="*/ 349317 h 20186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251857" h="2018668">
                    <a:moveTo>
                      <a:pt x="3215450" y="349317"/>
                    </a:moveTo>
                    <a:lnTo>
                      <a:pt x="3215450" y="349317"/>
                    </a:lnTo>
                    <a:cubicBezTo>
                      <a:pt x="3107531" y="68520"/>
                      <a:pt x="2792444" y="-71498"/>
                      <a:pt x="2511647" y="36421"/>
                    </a:cubicBezTo>
                    <a:lnTo>
                      <a:pt x="0" y="1001970"/>
                    </a:lnTo>
                    <a:lnTo>
                      <a:pt x="390810" y="2018669"/>
                    </a:lnTo>
                    <a:lnTo>
                      <a:pt x="2902458" y="1053119"/>
                    </a:lnTo>
                    <a:cubicBezTo>
                      <a:pt x="3183255" y="945201"/>
                      <a:pt x="3323368" y="630114"/>
                      <a:pt x="3215450" y="349317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9" name="Freeform: Shape 67">
                <a:extLst>
                  <a:ext uri="{FF2B5EF4-FFF2-40B4-BE49-F238E27FC236}">
                    <a16:creationId xmlns:a16="http://schemas.microsoft.com/office/drawing/2014/main" id="{5F44B4C8-B1E8-4BC6-8596-9C84A0F32317}"/>
                  </a:ext>
                </a:extLst>
              </p:cNvPr>
              <p:cNvSpPr/>
              <p:nvPr/>
            </p:nvSpPr>
            <p:spPr>
              <a:xfrm>
                <a:off x="3295507" y="4928145"/>
                <a:ext cx="1965286" cy="1700222"/>
              </a:xfrm>
              <a:custGeom>
                <a:avLst/>
                <a:gdLst>
                  <a:gd name="connsiteX0" fmla="*/ 2903791 w 3015212"/>
                  <a:gd name="connsiteY0" fmla="*/ 214624 h 2608542"/>
                  <a:gd name="connsiteX1" fmla="*/ 2903791 w 3015212"/>
                  <a:gd name="connsiteY1" fmla="*/ 214624 h 2608542"/>
                  <a:gd name="connsiteX2" fmla="*/ 2140553 w 3015212"/>
                  <a:gd name="connsiteY2" fmla="*/ 111374 h 2608542"/>
                  <a:gd name="connsiteX3" fmla="*/ 0 w 3015212"/>
                  <a:gd name="connsiteY3" fmla="*/ 1742054 h 2608542"/>
                  <a:gd name="connsiteX4" fmla="*/ 660082 w 3015212"/>
                  <a:gd name="connsiteY4" fmla="*/ 2608543 h 2608542"/>
                  <a:gd name="connsiteX5" fmla="*/ 2800636 w 3015212"/>
                  <a:gd name="connsiteY5" fmla="*/ 977958 h 2608542"/>
                  <a:gd name="connsiteX6" fmla="*/ 2903791 w 3015212"/>
                  <a:gd name="connsiteY6" fmla="*/ 214624 h 2608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15212" h="2608542">
                    <a:moveTo>
                      <a:pt x="2903791" y="214624"/>
                    </a:moveTo>
                    <a:lnTo>
                      <a:pt x="2903791" y="214624"/>
                    </a:lnTo>
                    <a:cubicBezTo>
                      <a:pt x="2721483" y="-24643"/>
                      <a:pt x="2379821" y="-70840"/>
                      <a:pt x="2140553" y="111374"/>
                    </a:cubicBezTo>
                    <a:lnTo>
                      <a:pt x="0" y="1742054"/>
                    </a:lnTo>
                    <a:lnTo>
                      <a:pt x="660082" y="2608543"/>
                    </a:lnTo>
                    <a:lnTo>
                      <a:pt x="2800636" y="977958"/>
                    </a:lnTo>
                    <a:cubicBezTo>
                      <a:pt x="3039808" y="795649"/>
                      <a:pt x="3086100" y="453892"/>
                      <a:pt x="2903791" y="21462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0" name="Freeform: Shape 68">
                <a:extLst>
                  <a:ext uri="{FF2B5EF4-FFF2-40B4-BE49-F238E27FC236}">
                    <a16:creationId xmlns:a16="http://schemas.microsoft.com/office/drawing/2014/main" id="{38AE7040-EFDF-4537-A4A0-02B0FC583DA7}"/>
                  </a:ext>
                </a:extLst>
              </p:cNvPr>
              <p:cNvSpPr/>
              <p:nvPr/>
            </p:nvSpPr>
            <p:spPr>
              <a:xfrm>
                <a:off x="2689328" y="4429241"/>
                <a:ext cx="2155144" cy="2330742"/>
              </a:xfrm>
              <a:custGeom>
                <a:avLst/>
                <a:gdLst>
                  <a:gd name="connsiteX0" fmla="*/ 3121819 w 3306500"/>
                  <a:gd name="connsiteY0" fmla="*/ 135955 h 3575908"/>
                  <a:gd name="connsiteX1" fmla="*/ 3121819 w 3306500"/>
                  <a:gd name="connsiteY1" fmla="*/ 135955 h 3575908"/>
                  <a:gd name="connsiteX2" fmla="*/ 2353151 w 3306500"/>
                  <a:gd name="connsiteY2" fmla="*/ 184628 h 3575908"/>
                  <a:gd name="connsiteX3" fmla="*/ 0 w 3306500"/>
                  <a:gd name="connsiteY3" fmla="*/ 2855914 h 3575908"/>
                  <a:gd name="connsiteX4" fmla="*/ 817340 w 3306500"/>
                  <a:gd name="connsiteY4" fmla="*/ 3575909 h 3575908"/>
                  <a:gd name="connsiteX5" fmla="*/ 3170587 w 3306500"/>
                  <a:gd name="connsiteY5" fmla="*/ 904623 h 3575908"/>
                  <a:gd name="connsiteX6" fmla="*/ 3121819 w 3306500"/>
                  <a:gd name="connsiteY6" fmla="*/ 135955 h 35759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306500" h="3575908">
                    <a:moveTo>
                      <a:pt x="3121819" y="135955"/>
                    </a:moveTo>
                    <a:lnTo>
                      <a:pt x="3121819" y="135955"/>
                    </a:lnTo>
                    <a:cubicBezTo>
                      <a:pt x="2896076" y="-62832"/>
                      <a:pt x="2551938" y="-41115"/>
                      <a:pt x="2353151" y="184628"/>
                    </a:cubicBezTo>
                    <a:lnTo>
                      <a:pt x="0" y="2855914"/>
                    </a:lnTo>
                    <a:lnTo>
                      <a:pt x="817340" y="3575909"/>
                    </a:lnTo>
                    <a:lnTo>
                      <a:pt x="3170587" y="904623"/>
                    </a:lnTo>
                    <a:cubicBezTo>
                      <a:pt x="3369374" y="678975"/>
                      <a:pt x="3347561" y="334837"/>
                      <a:pt x="3121819" y="13595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1" name="Freeform: Shape 69">
                <a:extLst>
                  <a:ext uri="{FF2B5EF4-FFF2-40B4-BE49-F238E27FC236}">
                    <a16:creationId xmlns:a16="http://schemas.microsoft.com/office/drawing/2014/main" id="{1F657CAC-07DC-4877-853A-40F3147214D7}"/>
                  </a:ext>
                </a:extLst>
              </p:cNvPr>
              <p:cNvSpPr/>
              <p:nvPr/>
            </p:nvSpPr>
            <p:spPr>
              <a:xfrm>
                <a:off x="2638917" y="4059781"/>
                <a:ext cx="1717276" cy="2586527"/>
              </a:xfrm>
              <a:custGeom>
                <a:avLst/>
                <a:gdLst>
                  <a:gd name="connsiteX0" fmla="*/ 2335340 w 2634707"/>
                  <a:gd name="connsiteY0" fmla="*/ 58523 h 3968344"/>
                  <a:gd name="connsiteX1" fmla="*/ 2335340 w 2634707"/>
                  <a:gd name="connsiteY1" fmla="*/ 58523 h 3968344"/>
                  <a:gd name="connsiteX2" fmla="*/ 1603724 w 2634707"/>
                  <a:gd name="connsiteY2" fmla="*/ 299410 h 3968344"/>
                  <a:gd name="connsiteX3" fmla="*/ 0 w 2634707"/>
                  <a:gd name="connsiteY3" fmla="*/ 3477617 h 3968344"/>
                  <a:gd name="connsiteX4" fmla="*/ 972407 w 2634707"/>
                  <a:gd name="connsiteY4" fmla="*/ 3968345 h 3968344"/>
                  <a:gd name="connsiteX5" fmla="*/ 2576227 w 2634707"/>
                  <a:gd name="connsiteY5" fmla="*/ 790043 h 3968344"/>
                  <a:gd name="connsiteX6" fmla="*/ 2335340 w 2634707"/>
                  <a:gd name="connsiteY6" fmla="*/ 58523 h 39683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34707" h="3968344">
                    <a:moveTo>
                      <a:pt x="2335340" y="58523"/>
                    </a:moveTo>
                    <a:lnTo>
                      <a:pt x="2335340" y="58523"/>
                    </a:lnTo>
                    <a:cubicBezTo>
                      <a:pt x="2066830" y="-77018"/>
                      <a:pt x="1739265" y="30900"/>
                      <a:pt x="1603724" y="299410"/>
                    </a:cubicBezTo>
                    <a:lnTo>
                      <a:pt x="0" y="3477617"/>
                    </a:lnTo>
                    <a:lnTo>
                      <a:pt x="972407" y="3968345"/>
                    </a:lnTo>
                    <a:lnTo>
                      <a:pt x="2576227" y="790043"/>
                    </a:lnTo>
                    <a:cubicBezTo>
                      <a:pt x="2711672" y="521533"/>
                      <a:pt x="2603849" y="193968"/>
                      <a:pt x="2335340" y="58523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2" name="Freeform: Shape 70">
                <a:extLst>
                  <a:ext uri="{FF2B5EF4-FFF2-40B4-BE49-F238E27FC236}">
                    <a16:creationId xmlns:a16="http://schemas.microsoft.com/office/drawing/2014/main" id="{00F825AD-D726-4B25-89B1-EDA1A974CF4C}"/>
                  </a:ext>
                </a:extLst>
              </p:cNvPr>
              <p:cNvSpPr/>
              <p:nvPr/>
            </p:nvSpPr>
            <p:spPr>
              <a:xfrm>
                <a:off x="2399587" y="3754343"/>
                <a:ext cx="1486159" cy="2656051"/>
              </a:xfrm>
              <a:custGeom>
                <a:avLst/>
                <a:gdLst>
                  <a:gd name="connsiteX0" fmla="*/ 1922621 w 2280118"/>
                  <a:gd name="connsiteY0" fmla="*/ 33361 h 4075009"/>
                  <a:gd name="connsiteX1" fmla="*/ 1922621 w 2280118"/>
                  <a:gd name="connsiteY1" fmla="*/ 33361 h 4075009"/>
                  <a:gd name="connsiteX2" fmla="*/ 1223963 w 2280118"/>
                  <a:gd name="connsiteY2" fmla="*/ 357497 h 4075009"/>
                  <a:gd name="connsiteX3" fmla="*/ 0 w 2280118"/>
                  <a:gd name="connsiteY3" fmla="*/ 3700486 h 4075009"/>
                  <a:gd name="connsiteX4" fmla="*/ 1022795 w 2280118"/>
                  <a:gd name="connsiteY4" fmla="*/ 4075009 h 4075009"/>
                  <a:gd name="connsiteX5" fmla="*/ 2246757 w 2280118"/>
                  <a:gd name="connsiteY5" fmla="*/ 732020 h 4075009"/>
                  <a:gd name="connsiteX6" fmla="*/ 1922621 w 2280118"/>
                  <a:gd name="connsiteY6" fmla="*/ 33361 h 40750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280118" h="4075009">
                    <a:moveTo>
                      <a:pt x="1922621" y="33361"/>
                    </a:moveTo>
                    <a:lnTo>
                      <a:pt x="1922621" y="33361"/>
                    </a:lnTo>
                    <a:cubicBezTo>
                      <a:pt x="1640205" y="-70081"/>
                      <a:pt x="1327404" y="75081"/>
                      <a:pt x="1223963" y="357497"/>
                    </a:cubicBezTo>
                    <a:lnTo>
                      <a:pt x="0" y="3700486"/>
                    </a:lnTo>
                    <a:lnTo>
                      <a:pt x="1022795" y="4075009"/>
                    </a:lnTo>
                    <a:lnTo>
                      <a:pt x="2246757" y="732020"/>
                    </a:lnTo>
                    <a:cubicBezTo>
                      <a:pt x="2350199" y="449508"/>
                      <a:pt x="2205038" y="136707"/>
                      <a:pt x="1922621" y="3336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3" name="Freeform: Shape 71">
                <a:extLst>
                  <a:ext uri="{FF2B5EF4-FFF2-40B4-BE49-F238E27FC236}">
                    <a16:creationId xmlns:a16="http://schemas.microsoft.com/office/drawing/2014/main" id="{51DC908D-EE53-4EEE-89F6-22B9AB5DFCCD}"/>
                  </a:ext>
                </a:extLst>
              </p:cNvPr>
              <p:cNvSpPr/>
              <p:nvPr/>
            </p:nvSpPr>
            <p:spPr>
              <a:xfrm>
                <a:off x="2599122" y="3649562"/>
                <a:ext cx="709981" cy="2675344"/>
              </a:xfrm>
              <a:custGeom>
                <a:avLst/>
                <a:gdLst>
                  <a:gd name="connsiteX0" fmla="*/ 544639 w 1089279"/>
                  <a:gd name="connsiteY0" fmla="*/ 0 h 4104608"/>
                  <a:gd name="connsiteX1" fmla="*/ 544639 w 1089279"/>
                  <a:gd name="connsiteY1" fmla="*/ 0 h 4104608"/>
                  <a:gd name="connsiteX2" fmla="*/ 0 w 1089279"/>
                  <a:gd name="connsiteY2" fmla="*/ 544640 h 4104608"/>
                  <a:gd name="connsiteX3" fmla="*/ 0 w 1089279"/>
                  <a:gd name="connsiteY3" fmla="*/ 4104608 h 4104608"/>
                  <a:gd name="connsiteX4" fmla="*/ 1089279 w 1089279"/>
                  <a:gd name="connsiteY4" fmla="*/ 4104608 h 4104608"/>
                  <a:gd name="connsiteX5" fmla="*/ 1089279 w 1089279"/>
                  <a:gd name="connsiteY5" fmla="*/ 544640 h 4104608"/>
                  <a:gd name="connsiteX6" fmla="*/ 544639 w 1089279"/>
                  <a:gd name="connsiteY6" fmla="*/ 0 h 41046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089279" h="4104608">
                    <a:moveTo>
                      <a:pt x="544639" y="0"/>
                    </a:moveTo>
                    <a:lnTo>
                      <a:pt x="544639" y="0"/>
                    </a:lnTo>
                    <a:cubicBezTo>
                      <a:pt x="243840" y="0"/>
                      <a:pt x="0" y="243840"/>
                      <a:pt x="0" y="544640"/>
                    </a:cubicBezTo>
                    <a:lnTo>
                      <a:pt x="0" y="4104608"/>
                    </a:lnTo>
                    <a:lnTo>
                      <a:pt x="1089279" y="4104608"/>
                    </a:lnTo>
                    <a:lnTo>
                      <a:pt x="1089279" y="544640"/>
                    </a:lnTo>
                    <a:cubicBezTo>
                      <a:pt x="1089279" y="243840"/>
                      <a:pt x="845439" y="0"/>
                      <a:pt x="544639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6" name="Group 72">
              <a:extLst>
                <a:ext uri="{FF2B5EF4-FFF2-40B4-BE49-F238E27FC236}">
                  <a16:creationId xmlns:a16="http://schemas.microsoft.com/office/drawing/2014/main" id="{CB795F6F-8A94-41C5-B2ED-FAC778946512}"/>
                </a:ext>
              </a:extLst>
            </p:cNvPr>
            <p:cNvGrpSpPr/>
            <p:nvPr/>
          </p:nvGrpSpPr>
          <p:grpSpPr>
            <a:xfrm>
              <a:off x="4254621" y="2224942"/>
              <a:ext cx="3677755" cy="2104432"/>
              <a:chOff x="333154" y="3649562"/>
              <a:chExt cx="5337587" cy="3250108"/>
            </a:xfrm>
            <a:solidFill>
              <a:schemeClr val="accent2"/>
            </a:solidFill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grpSpPr>
          <p:sp>
            <p:nvSpPr>
              <p:cNvPr id="50" name="Freeform: Shape 73">
                <a:extLst>
                  <a:ext uri="{FF2B5EF4-FFF2-40B4-BE49-F238E27FC236}">
                    <a16:creationId xmlns:a16="http://schemas.microsoft.com/office/drawing/2014/main" id="{D4176E69-3298-46E5-91BC-D2965F1EE783}"/>
                  </a:ext>
                </a:extLst>
              </p:cNvPr>
              <p:cNvSpPr/>
              <p:nvPr/>
            </p:nvSpPr>
            <p:spPr>
              <a:xfrm>
                <a:off x="333154" y="6189689"/>
                <a:ext cx="5337587" cy="709981"/>
              </a:xfrm>
              <a:custGeom>
                <a:avLst/>
                <a:gdLst>
                  <a:gd name="connsiteX0" fmla="*/ 0 w 8189118"/>
                  <a:gd name="connsiteY0" fmla="*/ 544639 h 1089278"/>
                  <a:gd name="connsiteX1" fmla="*/ 0 w 8189118"/>
                  <a:gd name="connsiteY1" fmla="*/ 544639 h 1089278"/>
                  <a:gd name="connsiteX2" fmla="*/ 544640 w 8189118"/>
                  <a:gd name="connsiteY2" fmla="*/ 0 h 1089278"/>
                  <a:gd name="connsiteX3" fmla="*/ 7644479 w 8189118"/>
                  <a:gd name="connsiteY3" fmla="*/ 0 h 1089278"/>
                  <a:gd name="connsiteX4" fmla="*/ 8189119 w 8189118"/>
                  <a:gd name="connsiteY4" fmla="*/ 544639 h 1089278"/>
                  <a:gd name="connsiteX5" fmla="*/ 8189119 w 8189118"/>
                  <a:gd name="connsiteY5" fmla="*/ 544639 h 1089278"/>
                  <a:gd name="connsiteX6" fmla="*/ 7644479 w 8189118"/>
                  <a:gd name="connsiteY6" fmla="*/ 1089279 h 1089278"/>
                  <a:gd name="connsiteX7" fmla="*/ 544544 w 8189118"/>
                  <a:gd name="connsiteY7" fmla="*/ 1089279 h 1089278"/>
                  <a:gd name="connsiteX8" fmla="*/ 0 w 8189118"/>
                  <a:gd name="connsiteY8" fmla="*/ 544639 h 10892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8189118" h="1089278">
                    <a:moveTo>
                      <a:pt x="0" y="544639"/>
                    </a:moveTo>
                    <a:lnTo>
                      <a:pt x="0" y="544639"/>
                    </a:lnTo>
                    <a:cubicBezTo>
                      <a:pt x="0" y="243840"/>
                      <a:pt x="243840" y="0"/>
                      <a:pt x="544640" y="0"/>
                    </a:cubicBezTo>
                    <a:lnTo>
                      <a:pt x="7644479" y="0"/>
                    </a:lnTo>
                    <a:cubicBezTo>
                      <a:pt x="7945279" y="0"/>
                      <a:pt x="8189119" y="243840"/>
                      <a:pt x="8189119" y="544639"/>
                    </a:cubicBezTo>
                    <a:lnTo>
                      <a:pt x="8189119" y="544639"/>
                    </a:lnTo>
                    <a:cubicBezTo>
                      <a:pt x="8189119" y="845439"/>
                      <a:pt x="7945279" y="1089279"/>
                      <a:pt x="7644479" y="1089279"/>
                    </a:cubicBezTo>
                    <a:lnTo>
                      <a:pt x="544544" y="1089279"/>
                    </a:lnTo>
                    <a:cubicBezTo>
                      <a:pt x="243840" y="1089279"/>
                      <a:pt x="0" y="845439"/>
                      <a:pt x="0" y="54463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1" name="Freeform: Shape 74">
                <a:extLst>
                  <a:ext uri="{FF2B5EF4-FFF2-40B4-BE49-F238E27FC236}">
                    <a16:creationId xmlns:a16="http://schemas.microsoft.com/office/drawing/2014/main" id="{53766529-140D-4111-A22F-C815A59D3067}"/>
                  </a:ext>
                </a:extLst>
              </p:cNvPr>
              <p:cNvSpPr/>
              <p:nvPr/>
            </p:nvSpPr>
            <p:spPr>
              <a:xfrm>
                <a:off x="477232" y="5565483"/>
                <a:ext cx="2119529" cy="1315686"/>
              </a:xfrm>
              <a:custGeom>
                <a:avLst/>
                <a:gdLst>
                  <a:gd name="connsiteX0" fmla="*/ 36409 w 3251858"/>
                  <a:gd name="connsiteY0" fmla="*/ 349317 h 2018573"/>
                  <a:gd name="connsiteX1" fmla="*/ 36409 w 3251858"/>
                  <a:gd name="connsiteY1" fmla="*/ 349317 h 2018573"/>
                  <a:gd name="connsiteX2" fmla="*/ 740211 w 3251858"/>
                  <a:gd name="connsiteY2" fmla="*/ 36421 h 2018573"/>
                  <a:gd name="connsiteX3" fmla="*/ 3251859 w 3251858"/>
                  <a:gd name="connsiteY3" fmla="*/ 1001970 h 2018573"/>
                  <a:gd name="connsiteX4" fmla="*/ 2861048 w 3251858"/>
                  <a:gd name="connsiteY4" fmla="*/ 2018574 h 2018573"/>
                  <a:gd name="connsiteX5" fmla="*/ 349305 w 3251858"/>
                  <a:gd name="connsiteY5" fmla="*/ 1053119 h 2018573"/>
                  <a:gd name="connsiteX6" fmla="*/ 36409 w 3251858"/>
                  <a:gd name="connsiteY6" fmla="*/ 349317 h 20185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251858" h="2018573">
                    <a:moveTo>
                      <a:pt x="36409" y="349317"/>
                    </a:moveTo>
                    <a:lnTo>
                      <a:pt x="36409" y="349317"/>
                    </a:lnTo>
                    <a:cubicBezTo>
                      <a:pt x="144327" y="68520"/>
                      <a:pt x="459414" y="-71498"/>
                      <a:pt x="740211" y="36421"/>
                    </a:cubicBezTo>
                    <a:lnTo>
                      <a:pt x="3251859" y="1001970"/>
                    </a:lnTo>
                    <a:lnTo>
                      <a:pt x="2861048" y="2018574"/>
                    </a:lnTo>
                    <a:lnTo>
                      <a:pt x="349305" y="1053119"/>
                    </a:lnTo>
                    <a:cubicBezTo>
                      <a:pt x="68604" y="945106"/>
                      <a:pt x="-71509" y="630019"/>
                      <a:pt x="36409" y="349317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2" name="Freeform: Shape 75">
                <a:extLst>
                  <a:ext uri="{FF2B5EF4-FFF2-40B4-BE49-F238E27FC236}">
                    <a16:creationId xmlns:a16="http://schemas.microsoft.com/office/drawing/2014/main" id="{D9D5CA15-F03C-4A0F-B5A1-3C45575B5EF0}"/>
                  </a:ext>
                </a:extLst>
              </p:cNvPr>
              <p:cNvSpPr/>
              <p:nvPr/>
            </p:nvSpPr>
            <p:spPr>
              <a:xfrm>
                <a:off x="699314" y="4951611"/>
                <a:ext cx="1965304" cy="1700160"/>
              </a:xfrm>
              <a:custGeom>
                <a:avLst/>
                <a:gdLst>
                  <a:gd name="connsiteX0" fmla="*/ 111449 w 3015240"/>
                  <a:gd name="connsiteY0" fmla="*/ 214624 h 2608447"/>
                  <a:gd name="connsiteX1" fmla="*/ 111449 w 3015240"/>
                  <a:gd name="connsiteY1" fmla="*/ 214624 h 2608447"/>
                  <a:gd name="connsiteX2" fmla="*/ 874688 w 3015240"/>
                  <a:gd name="connsiteY2" fmla="*/ 111374 h 2608447"/>
                  <a:gd name="connsiteX3" fmla="*/ 3015241 w 3015240"/>
                  <a:gd name="connsiteY3" fmla="*/ 1741958 h 2608447"/>
                  <a:gd name="connsiteX4" fmla="*/ 2355159 w 3015240"/>
                  <a:gd name="connsiteY4" fmla="*/ 2608448 h 2608447"/>
                  <a:gd name="connsiteX5" fmla="*/ 214605 w 3015240"/>
                  <a:gd name="connsiteY5" fmla="*/ 977863 h 2608447"/>
                  <a:gd name="connsiteX6" fmla="*/ 111449 w 3015240"/>
                  <a:gd name="connsiteY6" fmla="*/ 214624 h 26084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15240" h="2608447">
                    <a:moveTo>
                      <a:pt x="111449" y="214624"/>
                    </a:moveTo>
                    <a:lnTo>
                      <a:pt x="111449" y="214624"/>
                    </a:lnTo>
                    <a:cubicBezTo>
                      <a:pt x="293758" y="-24643"/>
                      <a:pt x="635420" y="-70840"/>
                      <a:pt x="874688" y="111374"/>
                    </a:cubicBezTo>
                    <a:lnTo>
                      <a:pt x="3015241" y="1741958"/>
                    </a:lnTo>
                    <a:lnTo>
                      <a:pt x="2355159" y="2608448"/>
                    </a:lnTo>
                    <a:lnTo>
                      <a:pt x="214605" y="977863"/>
                    </a:lnTo>
                    <a:cubicBezTo>
                      <a:pt x="-24663" y="795554"/>
                      <a:pt x="-70859" y="453892"/>
                      <a:pt x="111449" y="21462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3" name="Freeform: Shape 76">
                <a:extLst>
                  <a:ext uri="{FF2B5EF4-FFF2-40B4-BE49-F238E27FC236}">
                    <a16:creationId xmlns:a16="http://schemas.microsoft.com/office/drawing/2014/main" id="{7C6C4731-E21A-4804-8729-FC159E9656E3}"/>
                  </a:ext>
                </a:extLst>
              </p:cNvPr>
              <p:cNvSpPr/>
              <p:nvPr/>
            </p:nvSpPr>
            <p:spPr>
              <a:xfrm>
                <a:off x="1115657" y="4452709"/>
                <a:ext cx="2155140" cy="2330742"/>
              </a:xfrm>
              <a:custGeom>
                <a:avLst/>
                <a:gdLst>
                  <a:gd name="connsiteX0" fmla="*/ 184580 w 3306493"/>
                  <a:gd name="connsiteY0" fmla="*/ 135955 h 3575908"/>
                  <a:gd name="connsiteX1" fmla="*/ 184580 w 3306493"/>
                  <a:gd name="connsiteY1" fmla="*/ 135955 h 3575908"/>
                  <a:gd name="connsiteX2" fmla="*/ 953248 w 3306493"/>
                  <a:gd name="connsiteY2" fmla="*/ 184628 h 3575908"/>
                  <a:gd name="connsiteX3" fmla="*/ 3306494 w 3306493"/>
                  <a:gd name="connsiteY3" fmla="*/ 2855914 h 3575908"/>
                  <a:gd name="connsiteX4" fmla="*/ 2489154 w 3306493"/>
                  <a:gd name="connsiteY4" fmla="*/ 3575909 h 3575908"/>
                  <a:gd name="connsiteX5" fmla="*/ 136003 w 3306493"/>
                  <a:gd name="connsiteY5" fmla="*/ 904622 h 3575908"/>
                  <a:gd name="connsiteX6" fmla="*/ 184580 w 3306493"/>
                  <a:gd name="connsiteY6" fmla="*/ 135955 h 35759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306493" h="3575908">
                    <a:moveTo>
                      <a:pt x="184580" y="135955"/>
                    </a:moveTo>
                    <a:lnTo>
                      <a:pt x="184580" y="135955"/>
                    </a:lnTo>
                    <a:cubicBezTo>
                      <a:pt x="410323" y="-62832"/>
                      <a:pt x="754461" y="-41115"/>
                      <a:pt x="953248" y="184628"/>
                    </a:cubicBezTo>
                    <a:lnTo>
                      <a:pt x="3306494" y="2855914"/>
                    </a:lnTo>
                    <a:lnTo>
                      <a:pt x="2489154" y="3575909"/>
                    </a:lnTo>
                    <a:lnTo>
                      <a:pt x="136003" y="904622"/>
                    </a:lnTo>
                    <a:cubicBezTo>
                      <a:pt x="-62879" y="678880"/>
                      <a:pt x="-41067" y="334742"/>
                      <a:pt x="184580" y="13595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4" name="Freeform: Shape 77">
                <a:extLst>
                  <a:ext uri="{FF2B5EF4-FFF2-40B4-BE49-F238E27FC236}">
                    <a16:creationId xmlns:a16="http://schemas.microsoft.com/office/drawing/2014/main" id="{E93D7C52-70C1-4F70-8A62-3DDDF1D8A437}"/>
                  </a:ext>
                </a:extLst>
              </p:cNvPr>
              <p:cNvSpPr/>
              <p:nvPr/>
            </p:nvSpPr>
            <p:spPr>
              <a:xfrm>
                <a:off x="1603933" y="4083186"/>
                <a:ext cx="1717338" cy="2586590"/>
              </a:xfrm>
              <a:custGeom>
                <a:avLst/>
                <a:gdLst>
                  <a:gd name="connsiteX0" fmla="*/ 299368 w 2634802"/>
                  <a:gd name="connsiteY0" fmla="*/ 58523 h 3968439"/>
                  <a:gd name="connsiteX1" fmla="*/ 299368 w 2634802"/>
                  <a:gd name="connsiteY1" fmla="*/ 58523 h 3968439"/>
                  <a:gd name="connsiteX2" fmla="*/ 1030983 w 2634802"/>
                  <a:gd name="connsiteY2" fmla="*/ 299410 h 3968439"/>
                  <a:gd name="connsiteX3" fmla="*/ 2634803 w 2634802"/>
                  <a:gd name="connsiteY3" fmla="*/ 3477712 h 3968439"/>
                  <a:gd name="connsiteX4" fmla="*/ 1662395 w 2634802"/>
                  <a:gd name="connsiteY4" fmla="*/ 3968440 h 3968439"/>
                  <a:gd name="connsiteX5" fmla="*/ 58481 w 2634802"/>
                  <a:gd name="connsiteY5" fmla="*/ 790138 h 3968439"/>
                  <a:gd name="connsiteX6" fmla="*/ 299368 w 2634802"/>
                  <a:gd name="connsiteY6" fmla="*/ 58523 h 39684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34802" h="3968439">
                    <a:moveTo>
                      <a:pt x="299368" y="58523"/>
                    </a:moveTo>
                    <a:lnTo>
                      <a:pt x="299368" y="58523"/>
                    </a:lnTo>
                    <a:cubicBezTo>
                      <a:pt x="567878" y="-77018"/>
                      <a:pt x="895443" y="30900"/>
                      <a:pt x="1030983" y="299410"/>
                    </a:cubicBezTo>
                    <a:lnTo>
                      <a:pt x="2634803" y="3477712"/>
                    </a:lnTo>
                    <a:lnTo>
                      <a:pt x="1662395" y="3968440"/>
                    </a:lnTo>
                    <a:lnTo>
                      <a:pt x="58481" y="790138"/>
                    </a:lnTo>
                    <a:cubicBezTo>
                      <a:pt x="-76965" y="521533"/>
                      <a:pt x="30858" y="194063"/>
                      <a:pt x="299368" y="58523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5" name="Freeform: Shape 78">
                <a:extLst>
                  <a:ext uri="{FF2B5EF4-FFF2-40B4-BE49-F238E27FC236}">
                    <a16:creationId xmlns:a16="http://schemas.microsoft.com/office/drawing/2014/main" id="{2419D35A-2B36-46F8-92FA-16B72AAAF372}"/>
                  </a:ext>
                </a:extLst>
              </p:cNvPr>
              <p:cNvSpPr/>
              <p:nvPr/>
            </p:nvSpPr>
            <p:spPr>
              <a:xfrm>
                <a:off x="2074381" y="3777748"/>
                <a:ext cx="1486159" cy="2656051"/>
              </a:xfrm>
              <a:custGeom>
                <a:avLst/>
                <a:gdLst>
                  <a:gd name="connsiteX0" fmla="*/ 357497 w 2280118"/>
                  <a:gd name="connsiteY0" fmla="*/ 33361 h 4075009"/>
                  <a:gd name="connsiteX1" fmla="*/ 357497 w 2280118"/>
                  <a:gd name="connsiteY1" fmla="*/ 33361 h 4075009"/>
                  <a:gd name="connsiteX2" fmla="*/ 1056156 w 2280118"/>
                  <a:gd name="connsiteY2" fmla="*/ 357497 h 4075009"/>
                  <a:gd name="connsiteX3" fmla="*/ 2280118 w 2280118"/>
                  <a:gd name="connsiteY3" fmla="*/ 3700486 h 4075009"/>
                  <a:gd name="connsiteX4" fmla="*/ 1257323 w 2280118"/>
                  <a:gd name="connsiteY4" fmla="*/ 4075009 h 4075009"/>
                  <a:gd name="connsiteX5" fmla="*/ 33361 w 2280118"/>
                  <a:gd name="connsiteY5" fmla="*/ 732020 h 4075009"/>
                  <a:gd name="connsiteX6" fmla="*/ 357497 w 2280118"/>
                  <a:gd name="connsiteY6" fmla="*/ 33361 h 40750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280118" h="4075009">
                    <a:moveTo>
                      <a:pt x="357497" y="33361"/>
                    </a:moveTo>
                    <a:lnTo>
                      <a:pt x="357497" y="33361"/>
                    </a:lnTo>
                    <a:cubicBezTo>
                      <a:pt x="639913" y="-70081"/>
                      <a:pt x="952714" y="75080"/>
                      <a:pt x="1056156" y="357497"/>
                    </a:cubicBezTo>
                    <a:lnTo>
                      <a:pt x="2280118" y="3700486"/>
                    </a:lnTo>
                    <a:lnTo>
                      <a:pt x="1257323" y="4075009"/>
                    </a:lnTo>
                    <a:lnTo>
                      <a:pt x="33361" y="732020"/>
                    </a:lnTo>
                    <a:cubicBezTo>
                      <a:pt x="-70080" y="449603"/>
                      <a:pt x="75080" y="136802"/>
                      <a:pt x="357497" y="3336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6" name="Freeform: Shape 79">
                <a:extLst>
                  <a:ext uri="{FF2B5EF4-FFF2-40B4-BE49-F238E27FC236}">
                    <a16:creationId xmlns:a16="http://schemas.microsoft.com/office/drawing/2014/main" id="{F45533A6-231C-4BC5-A912-885C46B6F720}"/>
                  </a:ext>
                </a:extLst>
              </p:cNvPr>
              <p:cNvSpPr/>
              <p:nvPr/>
            </p:nvSpPr>
            <p:spPr>
              <a:xfrm>
                <a:off x="3392836" y="5505955"/>
                <a:ext cx="2119529" cy="1315747"/>
              </a:xfrm>
              <a:custGeom>
                <a:avLst/>
                <a:gdLst>
                  <a:gd name="connsiteX0" fmla="*/ 3215450 w 3251857"/>
                  <a:gd name="connsiteY0" fmla="*/ 349317 h 2018668"/>
                  <a:gd name="connsiteX1" fmla="*/ 3215450 w 3251857"/>
                  <a:gd name="connsiteY1" fmla="*/ 349317 h 2018668"/>
                  <a:gd name="connsiteX2" fmla="*/ 2511647 w 3251857"/>
                  <a:gd name="connsiteY2" fmla="*/ 36421 h 2018668"/>
                  <a:gd name="connsiteX3" fmla="*/ 0 w 3251857"/>
                  <a:gd name="connsiteY3" fmla="*/ 1001970 h 2018668"/>
                  <a:gd name="connsiteX4" fmla="*/ 390810 w 3251857"/>
                  <a:gd name="connsiteY4" fmla="*/ 2018669 h 2018668"/>
                  <a:gd name="connsiteX5" fmla="*/ 2902458 w 3251857"/>
                  <a:gd name="connsiteY5" fmla="*/ 1053119 h 2018668"/>
                  <a:gd name="connsiteX6" fmla="*/ 3215450 w 3251857"/>
                  <a:gd name="connsiteY6" fmla="*/ 349317 h 20186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251857" h="2018668">
                    <a:moveTo>
                      <a:pt x="3215450" y="349317"/>
                    </a:moveTo>
                    <a:lnTo>
                      <a:pt x="3215450" y="349317"/>
                    </a:lnTo>
                    <a:cubicBezTo>
                      <a:pt x="3107531" y="68520"/>
                      <a:pt x="2792444" y="-71498"/>
                      <a:pt x="2511647" y="36421"/>
                    </a:cubicBezTo>
                    <a:lnTo>
                      <a:pt x="0" y="1001970"/>
                    </a:lnTo>
                    <a:lnTo>
                      <a:pt x="390810" y="2018669"/>
                    </a:lnTo>
                    <a:lnTo>
                      <a:pt x="2902458" y="1053119"/>
                    </a:lnTo>
                    <a:cubicBezTo>
                      <a:pt x="3183255" y="945201"/>
                      <a:pt x="3323368" y="630114"/>
                      <a:pt x="3215450" y="349317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7" name="Freeform: Shape 80">
                <a:extLst>
                  <a:ext uri="{FF2B5EF4-FFF2-40B4-BE49-F238E27FC236}">
                    <a16:creationId xmlns:a16="http://schemas.microsoft.com/office/drawing/2014/main" id="{E9D0AE39-2DE9-4183-AEBD-2E640C654EB6}"/>
                  </a:ext>
                </a:extLst>
              </p:cNvPr>
              <p:cNvSpPr/>
              <p:nvPr/>
            </p:nvSpPr>
            <p:spPr>
              <a:xfrm>
                <a:off x="3280401" y="4863165"/>
                <a:ext cx="1965286" cy="1700223"/>
              </a:xfrm>
              <a:custGeom>
                <a:avLst/>
                <a:gdLst>
                  <a:gd name="connsiteX0" fmla="*/ 2903791 w 3015212"/>
                  <a:gd name="connsiteY0" fmla="*/ 214624 h 2608542"/>
                  <a:gd name="connsiteX1" fmla="*/ 2903791 w 3015212"/>
                  <a:gd name="connsiteY1" fmla="*/ 214624 h 2608542"/>
                  <a:gd name="connsiteX2" fmla="*/ 2140553 w 3015212"/>
                  <a:gd name="connsiteY2" fmla="*/ 111374 h 2608542"/>
                  <a:gd name="connsiteX3" fmla="*/ 0 w 3015212"/>
                  <a:gd name="connsiteY3" fmla="*/ 1742054 h 2608542"/>
                  <a:gd name="connsiteX4" fmla="*/ 660082 w 3015212"/>
                  <a:gd name="connsiteY4" fmla="*/ 2608543 h 2608542"/>
                  <a:gd name="connsiteX5" fmla="*/ 2800636 w 3015212"/>
                  <a:gd name="connsiteY5" fmla="*/ 977958 h 2608542"/>
                  <a:gd name="connsiteX6" fmla="*/ 2903791 w 3015212"/>
                  <a:gd name="connsiteY6" fmla="*/ 214624 h 2608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15212" h="2608542">
                    <a:moveTo>
                      <a:pt x="2903791" y="214624"/>
                    </a:moveTo>
                    <a:lnTo>
                      <a:pt x="2903791" y="214624"/>
                    </a:lnTo>
                    <a:cubicBezTo>
                      <a:pt x="2721483" y="-24643"/>
                      <a:pt x="2379821" y="-70840"/>
                      <a:pt x="2140553" y="111374"/>
                    </a:cubicBezTo>
                    <a:lnTo>
                      <a:pt x="0" y="1742054"/>
                    </a:lnTo>
                    <a:lnTo>
                      <a:pt x="660082" y="2608543"/>
                    </a:lnTo>
                    <a:lnTo>
                      <a:pt x="2800636" y="977958"/>
                    </a:lnTo>
                    <a:cubicBezTo>
                      <a:pt x="3039808" y="795649"/>
                      <a:pt x="3086100" y="453892"/>
                      <a:pt x="2903791" y="21462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8" name="Freeform: Shape 81">
                <a:extLst>
                  <a:ext uri="{FF2B5EF4-FFF2-40B4-BE49-F238E27FC236}">
                    <a16:creationId xmlns:a16="http://schemas.microsoft.com/office/drawing/2014/main" id="{3CC7720C-A01E-462C-874B-5383DF4E19C1}"/>
                  </a:ext>
                </a:extLst>
              </p:cNvPr>
              <p:cNvSpPr/>
              <p:nvPr/>
            </p:nvSpPr>
            <p:spPr>
              <a:xfrm>
                <a:off x="2684676" y="4401990"/>
                <a:ext cx="2155144" cy="2330742"/>
              </a:xfrm>
              <a:custGeom>
                <a:avLst/>
                <a:gdLst>
                  <a:gd name="connsiteX0" fmla="*/ 3121819 w 3306500"/>
                  <a:gd name="connsiteY0" fmla="*/ 135955 h 3575908"/>
                  <a:gd name="connsiteX1" fmla="*/ 3121819 w 3306500"/>
                  <a:gd name="connsiteY1" fmla="*/ 135955 h 3575908"/>
                  <a:gd name="connsiteX2" fmla="*/ 2353151 w 3306500"/>
                  <a:gd name="connsiteY2" fmla="*/ 184628 h 3575908"/>
                  <a:gd name="connsiteX3" fmla="*/ 0 w 3306500"/>
                  <a:gd name="connsiteY3" fmla="*/ 2855914 h 3575908"/>
                  <a:gd name="connsiteX4" fmla="*/ 817340 w 3306500"/>
                  <a:gd name="connsiteY4" fmla="*/ 3575909 h 3575908"/>
                  <a:gd name="connsiteX5" fmla="*/ 3170587 w 3306500"/>
                  <a:gd name="connsiteY5" fmla="*/ 904623 h 3575908"/>
                  <a:gd name="connsiteX6" fmla="*/ 3121819 w 3306500"/>
                  <a:gd name="connsiteY6" fmla="*/ 135955 h 35759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306500" h="3575908">
                    <a:moveTo>
                      <a:pt x="3121819" y="135955"/>
                    </a:moveTo>
                    <a:lnTo>
                      <a:pt x="3121819" y="135955"/>
                    </a:lnTo>
                    <a:cubicBezTo>
                      <a:pt x="2896076" y="-62832"/>
                      <a:pt x="2551938" y="-41115"/>
                      <a:pt x="2353151" y="184628"/>
                    </a:cubicBezTo>
                    <a:lnTo>
                      <a:pt x="0" y="2855914"/>
                    </a:lnTo>
                    <a:lnTo>
                      <a:pt x="817340" y="3575909"/>
                    </a:lnTo>
                    <a:lnTo>
                      <a:pt x="3170587" y="904623"/>
                    </a:lnTo>
                    <a:cubicBezTo>
                      <a:pt x="3369374" y="678975"/>
                      <a:pt x="3347561" y="334837"/>
                      <a:pt x="3121819" y="13595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59" name="Freeform: Shape 82">
                <a:extLst>
                  <a:ext uri="{FF2B5EF4-FFF2-40B4-BE49-F238E27FC236}">
                    <a16:creationId xmlns:a16="http://schemas.microsoft.com/office/drawing/2014/main" id="{2EA26236-B481-4901-AB4E-D7FEEBE2CDDE}"/>
                  </a:ext>
                </a:extLst>
              </p:cNvPr>
              <p:cNvSpPr/>
              <p:nvPr/>
            </p:nvSpPr>
            <p:spPr>
              <a:xfrm>
                <a:off x="2638917" y="4059781"/>
                <a:ext cx="1717276" cy="2586527"/>
              </a:xfrm>
              <a:custGeom>
                <a:avLst/>
                <a:gdLst>
                  <a:gd name="connsiteX0" fmla="*/ 2335340 w 2634707"/>
                  <a:gd name="connsiteY0" fmla="*/ 58523 h 3968344"/>
                  <a:gd name="connsiteX1" fmla="*/ 2335340 w 2634707"/>
                  <a:gd name="connsiteY1" fmla="*/ 58523 h 3968344"/>
                  <a:gd name="connsiteX2" fmla="*/ 1603724 w 2634707"/>
                  <a:gd name="connsiteY2" fmla="*/ 299410 h 3968344"/>
                  <a:gd name="connsiteX3" fmla="*/ 0 w 2634707"/>
                  <a:gd name="connsiteY3" fmla="*/ 3477617 h 3968344"/>
                  <a:gd name="connsiteX4" fmla="*/ 972407 w 2634707"/>
                  <a:gd name="connsiteY4" fmla="*/ 3968345 h 3968344"/>
                  <a:gd name="connsiteX5" fmla="*/ 2576227 w 2634707"/>
                  <a:gd name="connsiteY5" fmla="*/ 790043 h 3968344"/>
                  <a:gd name="connsiteX6" fmla="*/ 2335340 w 2634707"/>
                  <a:gd name="connsiteY6" fmla="*/ 58523 h 39683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34707" h="3968344">
                    <a:moveTo>
                      <a:pt x="2335340" y="58523"/>
                    </a:moveTo>
                    <a:lnTo>
                      <a:pt x="2335340" y="58523"/>
                    </a:lnTo>
                    <a:cubicBezTo>
                      <a:pt x="2066830" y="-77018"/>
                      <a:pt x="1739265" y="30900"/>
                      <a:pt x="1603724" y="299410"/>
                    </a:cubicBezTo>
                    <a:lnTo>
                      <a:pt x="0" y="3477617"/>
                    </a:lnTo>
                    <a:lnTo>
                      <a:pt x="972407" y="3968345"/>
                    </a:lnTo>
                    <a:lnTo>
                      <a:pt x="2576227" y="790043"/>
                    </a:lnTo>
                    <a:cubicBezTo>
                      <a:pt x="2711672" y="521533"/>
                      <a:pt x="2603849" y="193968"/>
                      <a:pt x="2335340" y="58523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0" name="Freeform: Shape 83">
                <a:extLst>
                  <a:ext uri="{FF2B5EF4-FFF2-40B4-BE49-F238E27FC236}">
                    <a16:creationId xmlns:a16="http://schemas.microsoft.com/office/drawing/2014/main" id="{1D6DCA9F-AAFE-42FB-9066-F3DEA17F8ADC}"/>
                  </a:ext>
                </a:extLst>
              </p:cNvPr>
              <p:cNvSpPr/>
              <p:nvPr/>
            </p:nvSpPr>
            <p:spPr>
              <a:xfrm>
                <a:off x="2399587" y="3754343"/>
                <a:ext cx="1486159" cy="2656051"/>
              </a:xfrm>
              <a:custGeom>
                <a:avLst/>
                <a:gdLst>
                  <a:gd name="connsiteX0" fmla="*/ 1922621 w 2280118"/>
                  <a:gd name="connsiteY0" fmla="*/ 33361 h 4075009"/>
                  <a:gd name="connsiteX1" fmla="*/ 1922621 w 2280118"/>
                  <a:gd name="connsiteY1" fmla="*/ 33361 h 4075009"/>
                  <a:gd name="connsiteX2" fmla="*/ 1223963 w 2280118"/>
                  <a:gd name="connsiteY2" fmla="*/ 357497 h 4075009"/>
                  <a:gd name="connsiteX3" fmla="*/ 0 w 2280118"/>
                  <a:gd name="connsiteY3" fmla="*/ 3700486 h 4075009"/>
                  <a:gd name="connsiteX4" fmla="*/ 1022795 w 2280118"/>
                  <a:gd name="connsiteY4" fmla="*/ 4075009 h 4075009"/>
                  <a:gd name="connsiteX5" fmla="*/ 2246757 w 2280118"/>
                  <a:gd name="connsiteY5" fmla="*/ 732020 h 4075009"/>
                  <a:gd name="connsiteX6" fmla="*/ 1922621 w 2280118"/>
                  <a:gd name="connsiteY6" fmla="*/ 33361 h 40750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280118" h="4075009">
                    <a:moveTo>
                      <a:pt x="1922621" y="33361"/>
                    </a:moveTo>
                    <a:lnTo>
                      <a:pt x="1922621" y="33361"/>
                    </a:lnTo>
                    <a:cubicBezTo>
                      <a:pt x="1640205" y="-70081"/>
                      <a:pt x="1327404" y="75081"/>
                      <a:pt x="1223963" y="357497"/>
                    </a:cubicBezTo>
                    <a:lnTo>
                      <a:pt x="0" y="3700486"/>
                    </a:lnTo>
                    <a:lnTo>
                      <a:pt x="1022795" y="4075009"/>
                    </a:lnTo>
                    <a:lnTo>
                      <a:pt x="2246757" y="732020"/>
                    </a:lnTo>
                    <a:cubicBezTo>
                      <a:pt x="2350199" y="449508"/>
                      <a:pt x="2205038" y="136707"/>
                      <a:pt x="1922621" y="3336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1" name="Freeform: Shape 84">
                <a:extLst>
                  <a:ext uri="{FF2B5EF4-FFF2-40B4-BE49-F238E27FC236}">
                    <a16:creationId xmlns:a16="http://schemas.microsoft.com/office/drawing/2014/main" id="{A1F5A2AF-9C40-4724-B555-E873DBC8CC40}"/>
                  </a:ext>
                </a:extLst>
              </p:cNvPr>
              <p:cNvSpPr/>
              <p:nvPr/>
            </p:nvSpPr>
            <p:spPr>
              <a:xfrm>
                <a:off x="2599122" y="3649562"/>
                <a:ext cx="709981" cy="2675344"/>
              </a:xfrm>
              <a:custGeom>
                <a:avLst/>
                <a:gdLst>
                  <a:gd name="connsiteX0" fmla="*/ 544639 w 1089279"/>
                  <a:gd name="connsiteY0" fmla="*/ 0 h 4104608"/>
                  <a:gd name="connsiteX1" fmla="*/ 544639 w 1089279"/>
                  <a:gd name="connsiteY1" fmla="*/ 0 h 4104608"/>
                  <a:gd name="connsiteX2" fmla="*/ 0 w 1089279"/>
                  <a:gd name="connsiteY2" fmla="*/ 544640 h 4104608"/>
                  <a:gd name="connsiteX3" fmla="*/ 0 w 1089279"/>
                  <a:gd name="connsiteY3" fmla="*/ 4104608 h 4104608"/>
                  <a:gd name="connsiteX4" fmla="*/ 1089279 w 1089279"/>
                  <a:gd name="connsiteY4" fmla="*/ 4104608 h 4104608"/>
                  <a:gd name="connsiteX5" fmla="*/ 1089279 w 1089279"/>
                  <a:gd name="connsiteY5" fmla="*/ 544640 h 4104608"/>
                  <a:gd name="connsiteX6" fmla="*/ 544639 w 1089279"/>
                  <a:gd name="connsiteY6" fmla="*/ 0 h 41046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089279" h="4104608">
                    <a:moveTo>
                      <a:pt x="544639" y="0"/>
                    </a:moveTo>
                    <a:lnTo>
                      <a:pt x="544639" y="0"/>
                    </a:lnTo>
                    <a:cubicBezTo>
                      <a:pt x="243840" y="0"/>
                      <a:pt x="0" y="243840"/>
                      <a:pt x="0" y="544640"/>
                    </a:cubicBezTo>
                    <a:lnTo>
                      <a:pt x="0" y="4104608"/>
                    </a:lnTo>
                    <a:lnTo>
                      <a:pt x="1089279" y="4104608"/>
                    </a:lnTo>
                    <a:lnTo>
                      <a:pt x="1089279" y="544640"/>
                    </a:lnTo>
                    <a:cubicBezTo>
                      <a:pt x="1089279" y="243840"/>
                      <a:pt x="845439" y="0"/>
                      <a:pt x="544639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7" name="Group 85">
              <a:extLst>
                <a:ext uri="{FF2B5EF4-FFF2-40B4-BE49-F238E27FC236}">
                  <a16:creationId xmlns:a16="http://schemas.microsoft.com/office/drawing/2014/main" id="{D81F3C35-26C0-4E02-8BD8-0FA07239C7C0}"/>
                </a:ext>
              </a:extLst>
            </p:cNvPr>
            <p:cNvGrpSpPr/>
            <p:nvPr/>
          </p:nvGrpSpPr>
          <p:grpSpPr>
            <a:xfrm>
              <a:off x="3698137" y="1482740"/>
              <a:ext cx="4750571" cy="2689868"/>
              <a:chOff x="212279" y="3379322"/>
              <a:chExt cx="5528057" cy="3330880"/>
            </a:xfrm>
            <a:solidFill>
              <a:schemeClr val="tx1">
                <a:lumMod val="50000"/>
                <a:lumOff val="50000"/>
                <a:alpha val="20000"/>
              </a:schemeClr>
            </a:solidFill>
          </p:grpSpPr>
          <p:sp>
            <p:nvSpPr>
              <p:cNvPr id="38" name="Freeform: Shape 86">
                <a:extLst>
                  <a:ext uri="{FF2B5EF4-FFF2-40B4-BE49-F238E27FC236}">
                    <a16:creationId xmlns:a16="http://schemas.microsoft.com/office/drawing/2014/main" id="{269C1695-8448-40F0-9A32-4EBBBA1EE63B}"/>
                  </a:ext>
                </a:extLst>
              </p:cNvPr>
              <p:cNvSpPr/>
              <p:nvPr/>
            </p:nvSpPr>
            <p:spPr>
              <a:xfrm>
                <a:off x="212279" y="6003381"/>
                <a:ext cx="2158252" cy="706821"/>
              </a:xfrm>
              <a:custGeom>
                <a:avLst/>
                <a:gdLst>
                  <a:gd name="connsiteX0" fmla="*/ 2602897 w 2656617"/>
                  <a:gd name="connsiteY0" fmla="*/ 646176 h 933830"/>
                  <a:gd name="connsiteX1" fmla="*/ 69247 w 2656617"/>
                  <a:gd name="connsiteY1" fmla="*/ 0 h 933830"/>
                  <a:gd name="connsiteX2" fmla="*/ 184118 w 2656617"/>
                  <a:gd name="connsiteY2" fmla="*/ 154877 h 933830"/>
                  <a:gd name="connsiteX3" fmla="*/ 0 w 2656617"/>
                  <a:gd name="connsiteY3" fmla="*/ 256318 h 933830"/>
                  <a:gd name="connsiteX4" fmla="*/ 2656618 w 2656617"/>
                  <a:gd name="connsiteY4" fmla="*/ 933831 h 933830"/>
                  <a:gd name="connsiteX5" fmla="*/ 2602897 w 2656617"/>
                  <a:gd name="connsiteY5" fmla="*/ 646176 h 933830"/>
                  <a:gd name="connsiteX0" fmla="*/ 2602897 w 3259622"/>
                  <a:gd name="connsiteY0" fmla="*/ 646176 h 1084431"/>
                  <a:gd name="connsiteX1" fmla="*/ 69247 w 3259622"/>
                  <a:gd name="connsiteY1" fmla="*/ 0 h 1084431"/>
                  <a:gd name="connsiteX2" fmla="*/ 184118 w 3259622"/>
                  <a:gd name="connsiteY2" fmla="*/ 154877 h 1084431"/>
                  <a:gd name="connsiteX3" fmla="*/ 0 w 3259622"/>
                  <a:gd name="connsiteY3" fmla="*/ 256318 h 1084431"/>
                  <a:gd name="connsiteX4" fmla="*/ 3259622 w 3259622"/>
                  <a:gd name="connsiteY4" fmla="*/ 1084431 h 1084431"/>
                  <a:gd name="connsiteX5" fmla="*/ 2602897 w 3259622"/>
                  <a:gd name="connsiteY5" fmla="*/ 646176 h 1084431"/>
                  <a:gd name="connsiteX0" fmla="*/ 3310502 w 3311267"/>
                  <a:gd name="connsiteY0" fmla="*/ 855706 h 1084431"/>
                  <a:gd name="connsiteX1" fmla="*/ 69247 w 3311267"/>
                  <a:gd name="connsiteY1" fmla="*/ 0 h 1084431"/>
                  <a:gd name="connsiteX2" fmla="*/ 184118 w 3311267"/>
                  <a:gd name="connsiteY2" fmla="*/ 154877 h 1084431"/>
                  <a:gd name="connsiteX3" fmla="*/ 0 w 3311267"/>
                  <a:gd name="connsiteY3" fmla="*/ 256318 h 1084431"/>
                  <a:gd name="connsiteX4" fmla="*/ 3259622 w 3311267"/>
                  <a:gd name="connsiteY4" fmla="*/ 1084431 h 1084431"/>
                  <a:gd name="connsiteX5" fmla="*/ 3310502 w 3311267"/>
                  <a:gd name="connsiteY5" fmla="*/ 855706 h 10844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311267" h="1084431">
                    <a:moveTo>
                      <a:pt x="3310502" y="855706"/>
                    </a:moveTo>
                    <a:lnTo>
                      <a:pt x="69247" y="0"/>
                    </a:lnTo>
                    <a:cubicBezTo>
                      <a:pt x="98965" y="56959"/>
                      <a:pt x="137541" y="109347"/>
                      <a:pt x="184118" y="154877"/>
                    </a:cubicBezTo>
                    <a:cubicBezTo>
                      <a:pt x="116681" y="178022"/>
                      <a:pt x="54483" y="212598"/>
                      <a:pt x="0" y="256318"/>
                    </a:cubicBezTo>
                    <a:lnTo>
                      <a:pt x="3259622" y="1084431"/>
                    </a:lnTo>
                    <a:cubicBezTo>
                      <a:pt x="3233714" y="991562"/>
                      <a:pt x="3320217" y="954290"/>
                      <a:pt x="3310502" y="85570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9" name="Freeform: Shape 87">
                <a:extLst>
                  <a:ext uri="{FF2B5EF4-FFF2-40B4-BE49-F238E27FC236}">
                    <a16:creationId xmlns:a16="http://schemas.microsoft.com/office/drawing/2014/main" id="{4674072D-AC5B-47FC-ADEA-B05D5F53A167}"/>
                  </a:ext>
                </a:extLst>
              </p:cNvPr>
              <p:cNvSpPr/>
              <p:nvPr/>
            </p:nvSpPr>
            <p:spPr>
              <a:xfrm>
                <a:off x="424851" y="5312458"/>
                <a:ext cx="1975862" cy="1123568"/>
              </a:xfrm>
              <a:custGeom>
                <a:avLst/>
                <a:gdLst>
                  <a:gd name="connsiteX0" fmla="*/ 2342293 w 2342292"/>
                  <a:gd name="connsiteY0" fmla="*/ 1045178 h 1311306"/>
                  <a:gd name="connsiteX1" fmla="*/ 128111 w 2342292"/>
                  <a:gd name="connsiteY1" fmla="*/ 0 h 1311306"/>
                  <a:gd name="connsiteX2" fmla="*/ 252412 w 2342292"/>
                  <a:gd name="connsiteY2" fmla="*/ 162687 h 1311306"/>
                  <a:gd name="connsiteX3" fmla="*/ 0 w 2342292"/>
                  <a:gd name="connsiteY3" fmla="*/ 233172 h 1311306"/>
                  <a:gd name="connsiteX4" fmla="*/ 2284000 w 2342292"/>
                  <a:gd name="connsiteY4" fmla="*/ 1311307 h 1311306"/>
                  <a:gd name="connsiteX5" fmla="*/ 2342293 w 2342292"/>
                  <a:gd name="connsiteY5" fmla="*/ 1045178 h 1311306"/>
                  <a:gd name="connsiteX0" fmla="*/ 2342293 w 2961013"/>
                  <a:gd name="connsiteY0" fmla="*/ 1045178 h 1723818"/>
                  <a:gd name="connsiteX1" fmla="*/ 128111 w 2961013"/>
                  <a:gd name="connsiteY1" fmla="*/ 0 h 1723818"/>
                  <a:gd name="connsiteX2" fmla="*/ 252412 w 2961013"/>
                  <a:gd name="connsiteY2" fmla="*/ 162687 h 1723818"/>
                  <a:gd name="connsiteX3" fmla="*/ 0 w 2961013"/>
                  <a:gd name="connsiteY3" fmla="*/ 233172 h 1723818"/>
                  <a:gd name="connsiteX4" fmla="*/ 2960841 w 2961013"/>
                  <a:gd name="connsiteY4" fmla="*/ 1723818 h 1723818"/>
                  <a:gd name="connsiteX5" fmla="*/ 2342293 w 2961013"/>
                  <a:gd name="connsiteY5" fmla="*/ 1045178 h 1723818"/>
                  <a:gd name="connsiteX0" fmla="*/ 3031439 w 3031439"/>
                  <a:gd name="connsiteY0" fmla="*/ 1483879 h 1723818"/>
                  <a:gd name="connsiteX1" fmla="*/ 128111 w 3031439"/>
                  <a:gd name="connsiteY1" fmla="*/ 0 h 1723818"/>
                  <a:gd name="connsiteX2" fmla="*/ 252412 w 3031439"/>
                  <a:gd name="connsiteY2" fmla="*/ 162687 h 1723818"/>
                  <a:gd name="connsiteX3" fmla="*/ 0 w 3031439"/>
                  <a:gd name="connsiteY3" fmla="*/ 233172 h 1723818"/>
                  <a:gd name="connsiteX4" fmla="*/ 2960841 w 3031439"/>
                  <a:gd name="connsiteY4" fmla="*/ 1723818 h 1723818"/>
                  <a:gd name="connsiteX5" fmla="*/ 3031439 w 3031439"/>
                  <a:gd name="connsiteY5" fmla="*/ 1483879 h 1723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031439" h="1723818">
                    <a:moveTo>
                      <a:pt x="3031439" y="1483879"/>
                    </a:moveTo>
                    <a:lnTo>
                      <a:pt x="128111" y="0"/>
                    </a:lnTo>
                    <a:cubicBezTo>
                      <a:pt x="159449" y="59627"/>
                      <a:pt x="200978" y="114776"/>
                      <a:pt x="252412" y="162687"/>
                    </a:cubicBezTo>
                    <a:cubicBezTo>
                      <a:pt x="163639" y="167830"/>
                      <a:pt x="77629" y="192214"/>
                      <a:pt x="0" y="233172"/>
                    </a:cubicBezTo>
                    <a:cubicBezTo>
                      <a:pt x="761333" y="592550"/>
                      <a:pt x="2199508" y="1364440"/>
                      <a:pt x="2960841" y="1723818"/>
                    </a:cubicBezTo>
                    <a:cubicBezTo>
                      <a:pt x="2973223" y="1632568"/>
                      <a:pt x="3005150" y="1569795"/>
                      <a:pt x="3031439" y="148387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0" name="Freeform: Shape 88">
                <a:extLst>
                  <a:ext uri="{FF2B5EF4-FFF2-40B4-BE49-F238E27FC236}">
                    <a16:creationId xmlns:a16="http://schemas.microsoft.com/office/drawing/2014/main" id="{29A150ED-AA9A-4367-B206-1E4106AF76F2}"/>
                  </a:ext>
                </a:extLst>
              </p:cNvPr>
              <p:cNvSpPr/>
              <p:nvPr/>
            </p:nvSpPr>
            <p:spPr>
              <a:xfrm>
                <a:off x="808585" y="4610546"/>
                <a:ext cx="1629726" cy="1613459"/>
              </a:xfrm>
              <a:custGeom>
                <a:avLst/>
                <a:gdLst>
                  <a:gd name="connsiteX0" fmla="*/ 1928146 w 1928145"/>
                  <a:gd name="connsiteY0" fmla="*/ 1734693 h 1984343"/>
                  <a:gd name="connsiteX1" fmla="*/ 193358 w 1928145"/>
                  <a:gd name="connsiteY1" fmla="*/ 0 h 1984343"/>
                  <a:gd name="connsiteX2" fmla="*/ 252889 w 1928145"/>
                  <a:gd name="connsiteY2" fmla="*/ 200311 h 1984343"/>
                  <a:gd name="connsiteX3" fmla="*/ 0 w 1928145"/>
                  <a:gd name="connsiteY3" fmla="*/ 182023 h 1984343"/>
                  <a:gd name="connsiteX4" fmla="*/ 1802321 w 1928145"/>
                  <a:gd name="connsiteY4" fmla="*/ 1984343 h 1984343"/>
                  <a:gd name="connsiteX5" fmla="*/ 1928146 w 1928145"/>
                  <a:gd name="connsiteY5" fmla="*/ 1734693 h 1984343"/>
                  <a:gd name="connsiteX0" fmla="*/ 1928146 w 2351698"/>
                  <a:gd name="connsiteY0" fmla="*/ 1734693 h 2436140"/>
                  <a:gd name="connsiteX1" fmla="*/ 193358 w 2351698"/>
                  <a:gd name="connsiteY1" fmla="*/ 0 h 2436140"/>
                  <a:gd name="connsiteX2" fmla="*/ 252889 w 2351698"/>
                  <a:gd name="connsiteY2" fmla="*/ 200311 h 2436140"/>
                  <a:gd name="connsiteX3" fmla="*/ 0 w 2351698"/>
                  <a:gd name="connsiteY3" fmla="*/ 182023 h 2436140"/>
                  <a:gd name="connsiteX4" fmla="*/ 2349946 w 2351698"/>
                  <a:gd name="connsiteY4" fmla="*/ 2436140 h 2436140"/>
                  <a:gd name="connsiteX5" fmla="*/ 1928146 w 2351698"/>
                  <a:gd name="connsiteY5" fmla="*/ 1734693 h 2436140"/>
                  <a:gd name="connsiteX0" fmla="*/ 2500384 w 2500384"/>
                  <a:gd name="connsiteY0" fmla="*/ 2323993 h 2436140"/>
                  <a:gd name="connsiteX1" fmla="*/ 193358 w 2500384"/>
                  <a:gd name="connsiteY1" fmla="*/ 0 h 2436140"/>
                  <a:gd name="connsiteX2" fmla="*/ 252889 w 2500384"/>
                  <a:gd name="connsiteY2" fmla="*/ 200311 h 2436140"/>
                  <a:gd name="connsiteX3" fmla="*/ 0 w 2500384"/>
                  <a:gd name="connsiteY3" fmla="*/ 182023 h 2436140"/>
                  <a:gd name="connsiteX4" fmla="*/ 2349946 w 2500384"/>
                  <a:gd name="connsiteY4" fmla="*/ 2436140 h 2436140"/>
                  <a:gd name="connsiteX5" fmla="*/ 2500384 w 2500384"/>
                  <a:gd name="connsiteY5" fmla="*/ 2323993 h 2436140"/>
                  <a:gd name="connsiteX0" fmla="*/ 2500384 w 2500384"/>
                  <a:gd name="connsiteY0" fmla="*/ 2323993 h 2475428"/>
                  <a:gd name="connsiteX1" fmla="*/ 193358 w 2500384"/>
                  <a:gd name="connsiteY1" fmla="*/ 0 h 2475428"/>
                  <a:gd name="connsiteX2" fmla="*/ 252889 w 2500384"/>
                  <a:gd name="connsiteY2" fmla="*/ 200311 h 2475428"/>
                  <a:gd name="connsiteX3" fmla="*/ 0 w 2500384"/>
                  <a:gd name="connsiteY3" fmla="*/ 182023 h 2475428"/>
                  <a:gd name="connsiteX4" fmla="*/ 2362252 w 2500384"/>
                  <a:gd name="connsiteY4" fmla="*/ 2475428 h 2475428"/>
                  <a:gd name="connsiteX5" fmla="*/ 2500384 w 2500384"/>
                  <a:gd name="connsiteY5" fmla="*/ 2323993 h 24754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500384" h="2475428">
                    <a:moveTo>
                      <a:pt x="2500384" y="2323993"/>
                    </a:moveTo>
                    <a:lnTo>
                      <a:pt x="193358" y="0"/>
                    </a:lnTo>
                    <a:cubicBezTo>
                      <a:pt x="201549" y="68771"/>
                      <a:pt x="221266" y="136684"/>
                      <a:pt x="252889" y="200311"/>
                    </a:cubicBezTo>
                    <a:cubicBezTo>
                      <a:pt x="170117" y="176498"/>
                      <a:pt x="83915" y="170688"/>
                      <a:pt x="0" y="182023"/>
                    </a:cubicBezTo>
                    <a:cubicBezTo>
                      <a:pt x="600774" y="782796"/>
                      <a:pt x="1761478" y="1874655"/>
                      <a:pt x="2362252" y="2475428"/>
                    </a:cubicBezTo>
                    <a:cubicBezTo>
                      <a:pt x="2397399" y="2388370"/>
                      <a:pt x="2451806" y="2403146"/>
                      <a:pt x="2500384" y="2323993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1" name="Freeform: Shape 89">
                <a:extLst>
                  <a:ext uri="{FF2B5EF4-FFF2-40B4-BE49-F238E27FC236}">
                    <a16:creationId xmlns:a16="http://schemas.microsoft.com/office/drawing/2014/main" id="{DC04F397-E54A-40D0-A3BE-9B5BD7A9E332}"/>
                  </a:ext>
                </a:extLst>
              </p:cNvPr>
              <p:cNvSpPr/>
              <p:nvPr/>
            </p:nvSpPr>
            <p:spPr>
              <a:xfrm>
                <a:off x="1336975" y="4078558"/>
                <a:ext cx="1172721" cy="1949792"/>
              </a:xfrm>
              <a:custGeom>
                <a:avLst/>
                <a:gdLst>
                  <a:gd name="connsiteX0" fmla="*/ 1362361 w 1362360"/>
                  <a:gd name="connsiteY0" fmla="*/ 2239899 h 2461069"/>
                  <a:gd name="connsiteX1" fmla="*/ 232124 w 1362360"/>
                  <a:gd name="connsiteY1" fmla="*/ 0 h 2461069"/>
                  <a:gd name="connsiteX2" fmla="*/ 227171 w 1362360"/>
                  <a:gd name="connsiteY2" fmla="*/ 175831 h 2461069"/>
                  <a:gd name="connsiteX3" fmla="*/ 0 w 1362360"/>
                  <a:gd name="connsiteY3" fmla="*/ 129350 h 2461069"/>
                  <a:gd name="connsiteX4" fmla="*/ 1176623 w 1362360"/>
                  <a:gd name="connsiteY4" fmla="*/ 2461070 h 2461069"/>
                  <a:gd name="connsiteX5" fmla="*/ 1362361 w 1362360"/>
                  <a:gd name="connsiteY5" fmla="*/ 2239899 h 2461069"/>
                  <a:gd name="connsiteX0" fmla="*/ 1362361 w 1643421"/>
                  <a:gd name="connsiteY0" fmla="*/ 2239899 h 2991440"/>
                  <a:gd name="connsiteX1" fmla="*/ 232124 w 1643421"/>
                  <a:gd name="connsiteY1" fmla="*/ 0 h 2991440"/>
                  <a:gd name="connsiteX2" fmla="*/ 227171 w 1643421"/>
                  <a:gd name="connsiteY2" fmla="*/ 175831 h 2991440"/>
                  <a:gd name="connsiteX3" fmla="*/ 0 w 1643421"/>
                  <a:gd name="connsiteY3" fmla="*/ 129350 h 2991440"/>
                  <a:gd name="connsiteX4" fmla="*/ 1638104 w 1643421"/>
                  <a:gd name="connsiteY4" fmla="*/ 2991440 h 2991440"/>
                  <a:gd name="connsiteX5" fmla="*/ 1362361 w 1643421"/>
                  <a:gd name="connsiteY5" fmla="*/ 2239899 h 2991440"/>
                  <a:gd name="connsiteX0" fmla="*/ 1799230 w 1799230"/>
                  <a:gd name="connsiteY0" fmla="*/ 2881582 h 2991440"/>
                  <a:gd name="connsiteX1" fmla="*/ 232124 w 1799230"/>
                  <a:gd name="connsiteY1" fmla="*/ 0 h 2991440"/>
                  <a:gd name="connsiteX2" fmla="*/ 227171 w 1799230"/>
                  <a:gd name="connsiteY2" fmla="*/ 175831 h 2991440"/>
                  <a:gd name="connsiteX3" fmla="*/ 0 w 1799230"/>
                  <a:gd name="connsiteY3" fmla="*/ 129350 h 2991440"/>
                  <a:gd name="connsiteX4" fmla="*/ 1638104 w 1799230"/>
                  <a:gd name="connsiteY4" fmla="*/ 2991440 h 2991440"/>
                  <a:gd name="connsiteX5" fmla="*/ 1799230 w 1799230"/>
                  <a:gd name="connsiteY5" fmla="*/ 2881582 h 29914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799230" h="2991440">
                    <a:moveTo>
                      <a:pt x="1799230" y="2881582"/>
                    </a:moveTo>
                    <a:lnTo>
                      <a:pt x="232124" y="0"/>
                    </a:lnTo>
                    <a:cubicBezTo>
                      <a:pt x="222123" y="57531"/>
                      <a:pt x="220218" y="116776"/>
                      <a:pt x="227171" y="175831"/>
                    </a:cubicBezTo>
                    <a:cubicBezTo>
                      <a:pt x="154781" y="145923"/>
                      <a:pt x="77533" y="130397"/>
                      <a:pt x="0" y="129350"/>
                    </a:cubicBezTo>
                    <a:cubicBezTo>
                      <a:pt x="392208" y="906590"/>
                      <a:pt x="1245896" y="2214200"/>
                      <a:pt x="1638104" y="2991440"/>
                    </a:cubicBezTo>
                    <a:cubicBezTo>
                      <a:pt x="1693635" y="2912477"/>
                      <a:pt x="1731221" y="2949781"/>
                      <a:pt x="1799230" y="288158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" name="Freeform: Shape 90">
                <a:extLst>
                  <a:ext uri="{FF2B5EF4-FFF2-40B4-BE49-F238E27FC236}">
                    <a16:creationId xmlns:a16="http://schemas.microsoft.com/office/drawing/2014/main" id="{F7B25D52-91A8-4B5A-A471-DDDAD2FEEA8F}"/>
                  </a:ext>
                </a:extLst>
              </p:cNvPr>
              <p:cNvSpPr/>
              <p:nvPr/>
            </p:nvSpPr>
            <p:spPr>
              <a:xfrm>
                <a:off x="1876662" y="3635905"/>
                <a:ext cx="867173" cy="2310911"/>
              </a:xfrm>
              <a:custGeom>
                <a:avLst/>
                <a:gdLst>
                  <a:gd name="connsiteX0" fmla="*/ 961263 w 961262"/>
                  <a:gd name="connsiteY0" fmla="*/ 2607278 h 2753201"/>
                  <a:gd name="connsiteX1" fmla="*/ 228124 w 961262"/>
                  <a:gd name="connsiteY1" fmla="*/ 0 h 2753201"/>
                  <a:gd name="connsiteX2" fmla="*/ 188500 w 961262"/>
                  <a:gd name="connsiteY2" fmla="*/ 196120 h 2753201"/>
                  <a:gd name="connsiteX3" fmla="*/ 0 w 961262"/>
                  <a:gd name="connsiteY3" fmla="*/ 169450 h 2753201"/>
                  <a:gd name="connsiteX4" fmla="*/ 726567 w 961262"/>
                  <a:gd name="connsiteY4" fmla="*/ 2753201 h 2753201"/>
                  <a:gd name="connsiteX5" fmla="*/ 961263 w 961262"/>
                  <a:gd name="connsiteY5" fmla="*/ 2607278 h 2753201"/>
                  <a:gd name="connsiteX0" fmla="*/ 961263 w 1149567"/>
                  <a:gd name="connsiteY0" fmla="*/ 2607278 h 3545482"/>
                  <a:gd name="connsiteX1" fmla="*/ 228124 w 1149567"/>
                  <a:gd name="connsiteY1" fmla="*/ 0 h 3545482"/>
                  <a:gd name="connsiteX2" fmla="*/ 188500 w 1149567"/>
                  <a:gd name="connsiteY2" fmla="*/ 196120 h 3545482"/>
                  <a:gd name="connsiteX3" fmla="*/ 0 w 1149567"/>
                  <a:gd name="connsiteY3" fmla="*/ 169450 h 3545482"/>
                  <a:gd name="connsiteX4" fmla="*/ 1138824 w 1149567"/>
                  <a:gd name="connsiteY4" fmla="*/ 3545482 h 3545482"/>
                  <a:gd name="connsiteX5" fmla="*/ 961263 w 1149567"/>
                  <a:gd name="connsiteY5" fmla="*/ 2607278 h 3545482"/>
                  <a:gd name="connsiteX0" fmla="*/ 1305837 w 1305837"/>
                  <a:gd name="connsiteY0" fmla="*/ 3484682 h 3545482"/>
                  <a:gd name="connsiteX1" fmla="*/ 228124 w 1305837"/>
                  <a:gd name="connsiteY1" fmla="*/ 0 h 3545482"/>
                  <a:gd name="connsiteX2" fmla="*/ 188500 w 1305837"/>
                  <a:gd name="connsiteY2" fmla="*/ 196120 h 3545482"/>
                  <a:gd name="connsiteX3" fmla="*/ 0 w 1305837"/>
                  <a:gd name="connsiteY3" fmla="*/ 169450 h 3545482"/>
                  <a:gd name="connsiteX4" fmla="*/ 1138824 w 1305837"/>
                  <a:gd name="connsiteY4" fmla="*/ 3545482 h 3545482"/>
                  <a:gd name="connsiteX5" fmla="*/ 1305837 w 1305837"/>
                  <a:gd name="connsiteY5" fmla="*/ 3484682 h 3545482"/>
                  <a:gd name="connsiteX0" fmla="*/ 1330449 w 1330449"/>
                  <a:gd name="connsiteY0" fmla="*/ 3458491 h 3545482"/>
                  <a:gd name="connsiteX1" fmla="*/ 228124 w 1330449"/>
                  <a:gd name="connsiteY1" fmla="*/ 0 h 3545482"/>
                  <a:gd name="connsiteX2" fmla="*/ 188500 w 1330449"/>
                  <a:gd name="connsiteY2" fmla="*/ 196120 h 3545482"/>
                  <a:gd name="connsiteX3" fmla="*/ 0 w 1330449"/>
                  <a:gd name="connsiteY3" fmla="*/ 169450 h 3545482"/>
                  <a:gd name="connsiteX4" fmla="*/ 1138824 w 1330449"/>
                  <a:gd name="connsiteY4" fmla="*/ 3545482 h 3545482"/>
                  <a:gd name="connsiteX5" fmla="*/ 1330449 w 1330449"/>
                  <a:gd name="connsiteY5" fmla="*/ 3458491 h 35454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330449" h="3545482">
                    <a:moveTo>
                      <a:pt x="1330449" y="3458491"/>
                    </a:moveTo>
                    <a:lnTo>
                      <a:pt x="228124" y="0"/>
                    </a:lnTo>
                    <a:cubicBezTo>
                      <a:pt x="204502" y="62294"/>
                      <a:pt x="190881" y="128492"/>
                      <a:pt x="188500" y="196120"/>
                    </a:cubicBezTo>
                    <a:cubicBezTo>
                      <a:pt x="127730" y="177546"/>
                      <a:pt x="64198" y="168497"/>
                      <a:pt x="0" y="169450"/>
                    </a:cubicBezTo>
                    <a:cubicBezTo>
                      <a:pt x="242189" y="1030700"/>
                      <a:pt x="896635" y="2684232"/>
                      <a:pt x="1138824" y="3545482"/>
                    </a:cubicBezTo>
                    <a:cubicBezTo>
                      <a:pt x="1212643" y="3490714"/>
                      <a:pt x="1248058" y="3500782"/>
                      <a:pt x="1330449" y="345849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3" name="Freeform: Shape 91">
                <a:extLst>
                  <a:ext uri="{FF2B5EF4-FFF2-40B4-BE49-F238E27FC236}">
                    <a16:creationId xmlns:a16="http://schemas.microsoft.com/office/drawing/2014/main" id="{CA1BC6B8-2E37-4FDE-A794-1EED73398507}"/>
                  </a:ext>
                </a:extLst>
              </p:cNvPr>
              <p:cNvSpPr/>
              <p:nvPr/>
            </p:nvSpPr>
            <p:spPr>
              <a:xfrm>
                <a:off x="3731705" y="5958681"/>
                <a:ext cx="2008631" cy="733373"/>
              </a:xfrm>
              <a:custGeom>
                <a:avLst/>
                <a:gdLst>
                  <a:gd name="connsiteX0" fmla="*/ 0 w 2547080"/>
                  <a:gd name="connsiteY0" fmla="*/ 915638 h 915638"/>
                  <a:gd name="connsiteX1" fmla="*/ 2547081 w 2547080"/>
                  <a:gd name="connsiteY1" fmla="*/ 266129 h 915638"/>
                  <a:gd name="connsiteX2" fmla="*/ 2348484 w 2547080"/>
                  <a:gd name="connsiteY2" fmla="*/ 197930 h 915638"/>
                  <a:gd name="connsiteX3" fmla="*/ 2516124 w 2547080"/>
                  <a:gd name="connsiteY3" fmla="*/ 0 h 915638"/>
                  <a:gd name="connsiteX4" fmla="*/ 38005 w 2547080"/>
                  <a:gd name="connsiteY4" fmla="*/ 631984 h 915638"/>
                  <a:gd name="connsiteX5" fmla="*/ 0 w 2547080"/>
                  <a:gd name="connsiteY5" fmla="*/ 915638 h 915638"/>
                  <a:gd name="connsiteX0" fmla="*/ 534259 w 3081341"/>
                  <a:gd name="connsiteY0" fmla="*/ 915638 h 936590"/>
                  <a:gd name="connsiteX1" fmla="*/ 3081340 w 3081341"/>
                  <a:gd name="connsiteY1" fmla="*/ 266129 h 936590"/>
                  <a:gd name="connsiteX2" fmla="*/ 2882743 w 3081341"/>
                  <a:gd name="connsiteY2" fmla="*/ 197930 h 936590"/>
                  <a:gd name="connsiteX3" fmla="*/ 3050383 w 3081341"/>
                  <a:gd name="connsiteY3" fmla="*/ 0 h 936590"/>
                  <a:gd name="connsiteX4" fmla="*/ 26 w 3081341"/>
                  <a:gd name="connsiteY4" fmla="*/ 906993 h 936590"/>
                  <a:gd name="connsiteX5" fmla="*/ 534259 w 3081341"/>
                  <a:gd name="connsiteY5" fmla="*/ 915638 h 936590"/>
                  <a:gd name="connsiteX0" fmla="*/ 29951 w 3081586"/>
                  <a:gd name="connsiteY0" fmla="*/ 1125168 h 1125168"/>
                  <a:gd name="connsiteX1" fmla="*/ 3081587 w 3081586"/>
                  <a:gd name="connsiteY1" fmla="*/ 266129 h 1125168"/>
                  <a:gd name="connsiteX2" fmla="*/ 2882990 w 3081586"/>
                  <a:gd name="connsiteY2" fmla="*/ 197930 h 1125168"/>
                  <a:gd name="connsiteX3" fmla="*/ 3050630 w 3081586"/>
                  <a:gd name="connsiteY3" fmla="*/ 0 h 1125168"/>
                  <a:gd name="connsiteX4" fmla="*/ 273 w 3081586"/>
                  <a:gd name="connsiteY4" fmla="*/ 906993 h 1125168"/>
                  <a:gd name="connsiteX5" fmla="*/ 29951 w 3081586"/>
                  <a:gd name="connsiteY5" fmla="*/ 1125168 h 1125168"/>
                  <a:gd name="connsiteX0" fmla="*/ 30077 w 3081713"/>
                  <a:gd name="connsiteY0" fmla="*/ 1125168 h 1125168"/>
                  <a:gd name="connsiteX1" fmla="*/ 3081713 w 3081713"/>
                  <a:gd name="connsiteY1" fmla="*/ 266129 h 1125168"/>
                  <a:gd name="connsiteX2" fmla="*/ 2883116 w 3081713"/>
                  <a:gd name="connsiteY2" fmla="*/ 197930 h 1125168"/>
                  <a:gd name="connsiteX3" fmla="*/ 3050756 w 3081713"/>
                  <a:gd name="connsiteY3" fmla="*/ 0 h 1125168"/>
                  <a:gd name="connsiteX4" fmla="*/ 399 w 3081713"/>
                  <a:gd name="connsiteY4" fmla="*/ 906993 h 1125168"/>
                  <a:gd name="connsiteX5" fmla="*/ 30077 w 3081713"/>
                  <a:gd name="connsiteY5" fmla="*/ 1125168 h 1125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081713" h="1125168">
                    <a:moveTo>
                      <a:pt x="30077" y="1125168"/>
                    </a:moveTo>
                    <a:lnTo>
                      <a:pt x="3081713" y="266129"/>
                    </a:lnTo>
                    <a:cubicBezTo>
                      <a:pt x="3021038" y="232696"/>
                      <a:pt x="2954173" y="209169"/>
                      <a:pt x="2883116" y="197930"/>
                    </a:cubicBezTo>
                    <a:cubicBezTo>
                      <a:pt x="2953411" y="144018"/>
                      <a:pt x="3010085" y="76200"/>
                      <a:pt x="3050756" y="0"/>
                    </a:cubicBezTo>
                    <a:cubicBezTo>
                      <a:pt x="2224716" y="210661"/>
                      <a:pt x="826439" y="696332"/>
                      <a:pt x="399" y="906993"/>
                    </a:cubicBezTo>
                    <a:cubicBezTo>
                      <a:pt x="-4173" y="1003958"/>
                      <a:pt x="32001" y="1033157"/>
                      <a:pt x="30077" y="112516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4" name="Freeform: Shape 92">
                <a:extLst>
                  <a:ext uri="{FF2B5EF4-FFF2-40B4-BE49-F238E27FC236}">
                    <a16:creationId xmlns:a16="http://schemas.microsoft.com/office/drawing/2014/main" id="{568A087D-AC9B-4CF2-A6D6-DEC554A4036B}"/>
                  </a:ext>
                </a:extLst>
              </p:cNvPr>
              <p:cNvSpPr/>
              <p:nvPr/>
            </p:nvSpPr>
            <p:spPr>
              <a:xfrm>
                <a:off x="3666345" y="5259998"/>
                <a:ext cx="1884825" cy="1102133"/>
              </a:xfrm>
              <a:custGeom>
                <a:avLst/>
                <a:gdLst>
                  <a:gd name="connsiteX0" fmla="*/ 72009 w 2319527"/>
                  <a:gd name="connsiteY0" fmla="*/ 1298067 h 1298066"/>
                  <a:gd name="connsiteX1" fmla="*/ 2319528 w 2319527"/>
                  <a:gd name="connsiteY1" fmla="*/ 237173 h 1298066"/>
                  <a:gd name="connsiteX2" fmla="*/ 2072259 w 2319527"/>
                  <a:gd name="connsiteY2" fmla="*/ 169354 h 1298066"/>
                  <a:gd name="connsiteX3" fmla="*/ 2199989 w 2319527"/>
                  <a:gd name="connsiteY3" fmla="*/ 0 h 1298066"/>
                  <a:gd name="connsiteX4" fmla="*/ 0 w 2319527"/>
                  <a:gd name="connsiteY4" fmla="*/ 1038511 h 1298066"/>
                  <a:gd name="connsiteX5" fmla="*/ 72009 w 2319527"/>
                  <a:gd name="connsiteY5" fmla="*/ 1298067 h 1298066"/>
                  <a:gd name="connsiteX0" fmla="*/ 644247 w 2891766"/>
                  <a:gd name="connsiteY0" fmla="*/ 1298067 h 1439738"/>
                  <a:gd name="connsiteX1" fmla="*/ 2891766 w 2891766"/>
                  <a:gd name="connsiteY1" fmla="*/ 237173 h 1439738"/>
                  <a:gd name="connsiteX2" fmla="*/ 2644497 w 2891766"/>
                  <a:gd name="connsiteY2" fmla="*/ 169354 h 1439738"/>
                  <a:gd name="connsiteX3" fmla="*/ 2772227 w 2891766"/>
                  <a:gd name="connsiteY3" fmla="*/ 0 h 1439738"/>
                  <a:gd name="connsiteX4" fmla="*/ 0 w 2891766"/>
                  <a:gd name="connsiteY4" fmla="*/ 1424830 h 1439738"/>
                  <a:gd name="connsiteX5" fmla="*/ 644247 w 2891766"/>
                  <a:gd name="connsiteY5" fmla="*/ 1298067 h 1439738"/>
                  <a:gd name="connsiteX0" fmla="*/ 35091 w 2891766"/>
                  <a:gd name="connsiteY0" fmla="*/ 1690933 h 1690933"/>
                  <a:gd name="connsiteX1" fmla="*/ 2891766 w 2891766"/>
                  <a:gd name="connsiteY1" fmla="*/ 237173 h 1690933"/>
                  <a:gd name="connsiteX2" fmla="*/ 2644497 w 2891766"/>
                  <a:gd name="connsiteY2" fmla="*/ 169354 h 1690933"/>
                  <a:gd name="connsiteX3" fmla="*/ 2772227 w 2891766"/>
                  <a:gd name="connsiteY3" fmla="*/ 0 h 1690933"/>
                  <a:gd name="connsiteX4" fmla="*/ 0 w 2891766"/>
                  <a:gd name="connsiteY4" fmla="*/ 1424830 h 1690933"/>
                  <a:gd name="connsiteX5" fmla="*/ 35091 w 2891766"/>
                  <a:gd name="connsiteY5" fmla="*/ 1690933 h 16909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891766" h="1690933">
                    <a:moveTo>
                      <a:pt x="35091" y="1690933"/>
                    </a:moveTo>
                    <a:lnTo>
                      <a:pt x="2891766" y="237173"/>
                    </a:lnTo>
                    <a:cubicBezTo>
                      <a:pt x="2815566" y="197834"/>
                      <a:pt x="2731270" y="174403"/>
                      <a:pt x="2644497" y="169354"/>
                    </a:cubicBezTo>
                    <a:cubicBezTo>
                      <a:pt x="2697837" y="119634"/>
                      <a:pt x="2740509" y="62103"/>
                      <a:pt x="2772227" y="0"/>
                    </a:cubicBezTo>
                    <a:cubicBezTo>
                      <a:pt x="2038897" y="346170"/>
                      <a:pt x="733330" y="1078660"/>
                      <a:pt x="0" y="1424830"/>
                    </a:cubicBezTo>
                    <a:cubicBezTo>
                      <a:pt x="30670" y="1508460"/>
                      <a:pt x="17946" y="1601779"/>
                      <a:pt x="35091" y="1690933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5" name="Freeform: Shape 93">
                <a:extLst>
                  <a:ext uri="{FF2B5EF4-FFF2-40B4-BE49-F238E27FC236}">
                    <a16:creationId xmlns:a16="http://schemas.microsoft.com/office/drawing/2014/main" id="{65B93E9F-37BC-4165-9F3F-B7A4022C61C0}"/>
                  </a:ext>
                </a:extLst>
              </p:cNvPr>
              <p:cNvSpPr/>
              <p:nvPr/>
            </p:nvSpPr>
            <p:spPr>
              <a:xfrm>
                <a:off x="3284461" y="4524872"/>
                <a:ext cx="1869873" cy="1853824"/>
              </a:xfrm>
              <a:custGeom>
                <a:avLst/>
                <a:gdLst>
                  <a:gd name="connsiteX0" fmla="*/ 0 w 1915096"/>
                  <a:gd name="connsiteY0" fmla="*/ 1776413 h 2012632"/>
                  <a:gd name="connsiteX1" fmla="*/ 139160 w 1915096"/>
                  <a:gd name="connsiteY1" fmla="*/ 2012633 h 2012632"/>
                  <a:gd name="connsiteX2" fmla="*/ 1915097 w 1915096"/>
                  <a:gd name="connsiteY2" fmla="*/ 236696 h 2012632"/>
                  <a:gd name="connsiteX3" fmla="*/ 1720120 w 1915096"/>
                  <a:gd name="connsiteY3" fmla="*/ 249460 h 2012632"/>
                  <a:gd name="connsiteX4" fmla="*/ 1779651 w 1915096"/>
                  <a:gd name="connsiteY4" fmla="*/ 3239 h 2012632"/>
                  <a:gd name="connsiteX5" fmla="*/ 1776413 w 1915096"/>
                  <a:gd name="connsiteY5" fmla="*/ 0 h 2012632"/>
                  <a:gd name="connsiteX6" fmla="*/ 0 w 1915096"/>
                  <a:gd name="connsiteY6" fmla="*/ 1776413 h 2012632"/>
                  <a:gd name="connsiteX0" fmla="*/ 0 w 2868828"/>
                  <a:gd name="connsiteY0" fmla="*/ 2653817 h 2658741"/>
                  <a:gd name="connsiteX1" fmla="*/ 1092890 w 2868828"/>
                  <a:gd name="connsiteY1" fmla="*/ 2012633 h 2658741"/>
                  <a:gd name="connsiteX2" fmla="*/ 2868827 w 2868828"/>
                  <a:gd name="connsiteY2" fmla="*/ 236696 h 2658741"/>
                  <a:gd name="connsiteX3" fmla="*/ 2673850 w 2868828"/>
                  <a:gd name="connsiteY3" fmla="*/ 249460 h 2658741"/>
                  <a:gd name="connsiteX4" fmla="*/ 2733381 w 2868828"/>
                  <a:gd name="connsiteY4" fmla="*/ 3239 h 2658741"/>
                  <a:gd name="connsiteX5" fmla="*/ 2730143 w 2868828"/>
                  <a:gd name="connsiteY5" fmla="*/ 0 h 2658741"/>
                  <a:gd name="connsiteX6" fmla="*/ 0 w 2868828"/>
                  <a:gd name="connsiteY6" fmla="*/ 2653817 h 2658741"/>
                  <a:gd name="connsiteX0" fmla="*/ 0 w 2868826"/>
                  <a:gd name="connsiteY0" fmla="*/ 2653817 h 2844204"/>
                  <a:gd name="connsiteX1" fmla="*/ 139160 w 2868826"/>
                  <a:gd name="connsiteY1" fmla="*/ 2844204 h 2844204"/>
                  <a:gd name="connsiteX2" fmla="*/ 2868827 w 2868826"/>
                  <a:gd name="connsiteY2" fmla="*/ 236696 h 2844204"/>
                  <a:gd name="connsiteX3" fmla="*/ 2673850 w 2868826"/>
                  <a:gd name="connsiteY3" fmla="*/ 249460 h 2844204"/>
                  <a:gd name="connsiteX4" fmla="*/ 2733381 w 2868826"/>
                  <a:gd name="connsiteY4" fmla="*/ 3239 h 2844204"/>
                  <a:gd name="connsiteX5" fmla="*/ 2730143 w 2868826"/>
                  <a:gd name="connsiteY5" fmla="*/ 0 h 2844204"/>
                  <a:gd name="connsiteX6" fmla="*/ 0 w 2868826"/>
                  <a:gd name="connsiteY6" fmla="*/ 2653817 h 28442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868826" h="2844204">
                    <a:moveTo>
                      <a:pt x="0" y="2653817"/>
                    </a:moveTo>
                    <a:cubicBezTo>
                      <a:pt x="52483" y="2728397"/>
                      <a:pt x="99156" y="2761527"/>
                      <a:pt x="139160" y="2844204"/>
                    </a:cubicBezTo>
                    <a:lnTo>
                      <a:pt x="2868827" y="236696"/>
                    </a:lnTo>
                    <a:cubicBezTo>
                      <a:pt x="2803961" y="230600"/>
                      <a:pt x="2738144" y="234791"/>
                      <a:pt x="2673850" y="249460"/>
                    </a:cubicBezTo>
                    <a:cubicBezTo>
                      <a:pt x="2711188" y="171355"/>
                      <a:pt x="2730809" y="87440"/>
                      <a:pt x="2733381" y="3239"/>
                    </a:cubicBezTo>
                    <a:lnTo>
                      <a:pt x="2730143" y="0"/>
                    </a:lnTo>
                    <a:cubicBezTo>
                      <a:pt x="2138005" y="592138"/>
                      <a:pt x="592138" y="2061679"/>
                      <a:pt x="0" y="2653817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6" name="Freeform: Shape 94">
                <a:extLst>
                  <a:ext uri="{FF2B5EF4-FFF2-40B4-BE49-F238E27FC236}">
                    <a16:creationId xmlns:a16="http://schemas.microsoft.com/office/drawing/2014/main" id="{4DEC0912-24C2-48DB-9E6F-DE2C06D1F5BB}"/>
                  </a:ext>
                </a:extLst>
              </p:cNvPr>
              <p:cNvSpPr/>
              <p:nvPr/>
            </p:nvSpPr>
            <p:spPr>
              <a:xfrm>
                <a:off x="3286718" y="3998098"/>
                <a:ext cx="1330845" cy="2220155"/>
              </a:xfrm>
              <a:custGeom>
                <a:avLst/>
                <a:gdLst>
                  <a:gd name="connsiteX0" fmla="*/ 195167 w 1358836"/>
                  <a:gd name="connsiteY0" fmla="*/ 2489549 h 2489549"/>
                  <a:gd name="connsiteX1" fmla="*/ 1358836 w 1358836"/>
                  <a:gd name="connsiteY1" fmla="*/ 183547 h 2489549"/>
                  <a:gd name="connsiteX2" fmla="*/ 1167956 w 1358836"/>
                  <a:gd name="connsiteY2" fmla="*/ 239078 h 2489549"/>
                  <a:gd name="connsiteX3" fmla="*/ 1154049 w 1358836"/>
                  <a:gd name="connsiteY3" fmla="*/ 0 h 2489549"/>
                  <a:gd name="connsiteX4" fmla="*/ 0 w 1358836"/>
                  <a:gd name="connsiteY4" fmla="*/ 2286953 h 2489549"/>
                  <a:gd name="connsiteX5" fmla="*/ 195167 w 1358836"/>
                  <a:gd name="connsiteY5" fmla="*/ 2489549 h 2489549"/>
                  <a:gd name="connsiteX0" fmla="*/ 878161 w 2041830"/>
                  <a:gd name="connsiteY0" fmla="*/ 2489549 h 3213408"/>
                  <a:gd name="connsiteX1" fmla="*/ 2041830 w 2041830"/>
                  <a:gd name="connsiteY1" fmla="*/ 183547 h 3213408"/>
                  <a:gd name="connsiteX2" fmla="*/ 1850950 w 2041830"/>
                  <a:gd name="connsiteY2" fmla="*/ 239078 h 3213408"/>
                  <a:gd name="connsiteX3" fmla="*/ 1837043 w 2041830"/>
                  <a:gd name="connsiteY3" fmla="*/ 0 h 3213408"/>
                  <a:gd name="connsiteX4" fmla="*/ 0 w 2041830"/>
                  <a:gd name="connsiteY4" fmla="*/ 3210191 h 3213408"/>
                  <a:gd name="connsiteX5" fmla="*/ 878161 w 2041830"/>
                  <a:gd name="connsiteY5" fmla="*/ 2489549 h 3213408"/>
                  <a:gd name="connsiteX0" fmla="*/ 158249 w 2041830"/>
                  <a:gd name="connsiteY0" fmla="*/ 3406240 h 3406240"/>
                  <a:gd name="connsiteX1" fmla="*/ 2041830 w 2041830"/>
                  <a:gd name="connsiteY1" fmla="*/ 183547 h 3406240"/>
                  <a:gd name="connsiteX2" fmla="*/ 1850950 w 2041830"/>
                  <a:gd name="connsiteY2" fmla="*/ 239078 h 3406240"/>
                  <a:gd name="connsiteX3" fmla="*/ 1837043 w 2041830"/>
                  <a:gd name="connsiteY3" fmla="*/ 0 h 3406240"/>
                  <a:gd name="connsiteX4" fmla="*/ 0 w 2041830"/>
                  <a:gd name="connsiteY4" fmla="*/ 3210191 h 3406240"/>
                  <a:gd name="connsiteX5" fmla="*/ 158249 w 2041830"/>
                  <a:gd name="connsiteY5" fmla="*/ 3406240 h 34062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041830" h="3406240">
                    <a:moveTo>
                      <a:pt x="158249" y="3406240"/>
                    </a:moveTo>
                    <a:lnTo>
                      <a:pt x="2041830" y="183547"/>
                    </a:lnTo>
                    <a:cubicBezTo>
                      <a:pt x="1976108" y="191548"/>
                      <a:pt x="1911624" y="210122"/>
                      <a:pt x="1850950" y="239078"/>
                    </a:cubicBezTo>
                    <a:cubicBezTo>
                      <a:pt x="1862284" y="158401"/>
                      <a:pt x="1857046" y="77153"/>
                      <a:pt x="1837043" y="0"/>
                    </a:cubicBezTo>
                    <a:cubicBezTo>
                      <a:pt x="1452360" y="762318"/>
                      <a:pt x="384683" y="2447873"/>
                      <a:pt x="0" y="3210191"/>
                    </a:cubicBezTo>
                    <a:cubicBezTo>
                      <a:pt x="70485" y="3272198"/>
                      <a:pt x="98909" y="3333374"/>
                      <a:pt x="158249" y="340624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7" name="Freeform: Shape 95">
                <a:extLst>
                  <a:ext uri="{FF2B5EF4-FFF2-40B4-BE49-F238E27FC236}">
                    <a16:creationId xmlns:a16="http://schemas.microsoft.com/office/drawing/2014/main" id="{D5EFBF88-9192-4552-8D7B-1DC9A0792889}"/>
                  </a:ext>
                </a:extLst>
              </p:cNvPr>
              <p:cNvSpPr/>
              <p:nvPr/>
            </p:nvSpPr>
            <p:spPr>
              <a:xfrm>
                <a:off x="3248549" y="3585245"/>
                <a:ext cx="828335" cy="2269942"/>
              </a:xfrm>
              <a:custGeom>
                <a:avLst/>
                <a:gdLst>
                  <a:gd name="connsiteX0" fmla="*/ 239745 w 969359"/>
                  <a:gd name="connsiteY0" fmla="*/ 2768918 h 2768917"/>
                  <a:gd name="connsiteX1" fmla="*/ 969359 w 969359"/>
                  <a:gd name="connsiteY1" fmla="*/ 174117 h 2768917"/>
                  <a:gd name="connsiteX2" fmla="*/ 797719 w 969359"/>
                  <a:gd name="connsiteY2" fmla="*/ 207550 h 2768917"/>
                  <a:gd name="connsiteX3" fmla="*/ 742474 w 969359"/>
                  <a:gd name="connsiteY3" fmla="*/ 0 h 2768917"/>
                  <a:gd name="connsiteX4" fmla="*/ 0 w 969359"/>
                  <a:gd name="connsiteY4" fmla="*/ 2640425 h 2768917"/>
                  <a:gd name="connsiteX5" fmla="*/ 239745 w 969359"/>
                  <a:gd name="connsiteY5" fmla="*/ 2768918 h 2768917"/>
                  <a:gd name="connsiteX0" fmla="*/ 541247 w 1270861"/>
                  <a:gd name="connsiteY0" fmla="*/ 2768918 h 3407852"/>
                  <a:gd name="connsiteX1" fmla="*/ 1270861 w 1270861"/>
                  <a:gd name="connsiteY1" fmla="*/ 174117 h 3407852"/>
                  <a:gd name="connsiteX2" fmla="*/ 1099221 w 1270861"/>
                  <a:gd name="connsiteY2" fmla="*/ 207550 h 3407852"/>
                  <a:gd name="connsiteX3" fmla="*/ 1043976 w 1270861"/>
                  <a:gd name="connsiteY3" fmla="*/ 0 h 3407852"/>
                  <a:gd name="connsiteX4" fmla="*/ 0 w 1270861"/>
                  <a:gd name="connsiteY4" fmla="*/ 3406516 h 3407852"/>
                  <a:gd name="connsiteX5" fmla="*/ 541247 w 1270861"/>
                  <a:gd name="connsiteY5" fmla="*/ 2768918 h 3407852"/>
                  <a:gd name="connsiteX0" fmla="*/ 227441 w 1270861"/>
                  <a:gd name="connsiteY0" fmla="*/ 3482627 h 3482627"/>
                  <a:gd name="connsiteX1" fmla="*/ 1270861 w 1270861"/>
                  <a:gd name="connsiteY1" fmla="*/ 174117 h 3482627"/>
                  <a:gd name="connsiteX2" fmla="*/ 1099221 w 1270861"/>
                  <a:gd name="connsiteY2" fmla="*/ 207550 h 3482627"/>
                  <a:gd name="connsiteX3" fmla="*/ 1043976 w 1270861"/>
                  <a:gd name="connsiteY3" fmla="*/ 0 h 3482627"/>
                  <a:gd name="connsiteX4" fmla="*/ 0 w 1270861"/>
                  <a:gd name="connsiteY4" fmla="*/ 3406516 h 3482627"/>
                  <a:gd name="connsiteX5" fmla="*/ 227441 w 1270861"/>
                  <a:gd name="connsiteY5" fmla="*/ 3482627 h 34826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70861" h="3482627">
                    <a:moveTo>
                      <a:pt x="227441" y="3482627"/>
                    </a:moveTo>
                    <a:lnTo>
                      <a:pt x="1270861" y="174117"/>
                    </a:lnTo>
                    <a:cubicBezTo>
                      <a:pt x="1212187" y="177070"/>
                      <a:pt x="1154371" y="188404"/>
                      <a:pt x="1099221" y="207550"/>
                    </a:cubicBezTo>
                    <a:cubicBezTo>
                      <a:pt x="1093125" y="135255"/>
                      <a:pt x="1074170" y="65056"/>
                      <a:pt x="1043976" y="0"/>
                    </a:cubicBezTo>
                    <a:cubicBezTo>
                      <a:pt x="796485" y="880142"/>
                      <a:pt x="247491" y="2526374"/>
                      <a:pt x="0" y="3406516"/>
                    </a:cubicBezTo>
                    <a:cubicBezTo>
                      <a:pt x="83725" y="3442997"/>
                      <a:pt x="151526" y="3433573"/>
                      <a:pt x="227441" y="3482627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8" name="Freeform: Shape 96">
                <a:extLst>
                  <a:ext uri="{FF2B5EF4-FFF2-40B4-BE49-F238E27FC236}">
                    <a16:creationId xmlns:a16="http://schemas.microsoft.com/office/drawing/2014/main" id="{388E56B8-0233-4E67-AA82-342AFEE1FD2E}"/>
                  </a:ext>
                </a:extLst>
              </p:cNvPr>
              <p:cNvSpPr/>
              <p:nvPr/>
            </p:nvSpPr>
            <p:spPr>
              <a:xfrm rot="952421">
                <a:off x="2277072" y="3379322"/>
                <a:ext cx="866829" cy="2150677"/>
              </a:xfrm>
              <a:custGeom>
                <a:avLst/>
                <a:gdLst>
                  <a:gd name="connsiteX0" fmla="*/ 961263 w 961262"/>
                  <a:gd name="connsiteY0" fmla="*/ 2607278 h 2753201"/>
                  <a:gd name="connsiteX1" fmla="*/ 228124 w 961262"/>
                  <a:gd name="connsiteY1" fmla="*/ 0 h 2753201"/>
                  <a:gd name="connsiteX2" fmla="*/ 188500 w 961262"/>
                  <a:gd name="connsiteY2" fmla="*/ 196120 h 2753201"/>
                  <a:gd name="connsiteX3" fmla="*/ 0 w 961262"/>
                  <a:gd name="connsiteY3" fmla="*/ 169450 h 2753201"/>
                  <a:gd name="connsiteX4" fmla="*/ 726567 w 961262"/>
                  <a:gd name="connsiteY4" fmla="*/ 2753201 h 2753201"/>
                  <a:gd name="connsiteX5" fmla="*/ 961263 w 961262"/>
                  <a:gd name="connsiteY5" fmla="*/ 2607278 h 2753201"/>
                  <a:gd name="connsiteX0" fmla="*/ 1329921 w 1329921"/>
                  <a:gd name="connsiteY0" fmla="*/ 3196883 h 3199243"/>
                  <a:gd name="connsiteX1" fmla="*/ 228124 w 1329921"/>
                  <a:gd name="connsiteY1" fmla="*/ 0 h 3199243"/>
                  <a:gd name="connsiteX2" fmla="*/ 188500 w 1329921"/>
                  <a:gd name="connsiteY2" fmla="*/ 196120 h 3199243"/>
                  <a:gd name="connsiteX3" fmla="*/ 0 w 1329921"/>
                  <a:gd name="connsiteY3" fmla="*/ 169450 h 3199243"/>
                  <a:gd name="connsiteX4" fmla="*/ 726567 w 1329921"/>
                  <a:gd name="connsiteY4" fmla="*/ 2753201 h 3199243"/>
                  <a:gd name="connsiteX5" fmla="*/ 1329921 w 1329921"/>
                  <a:gd name="connsiteY5" fmla="*/ 3196883 h 3199243"/>
                  <a:gd name="connsiteX0" fmla="*/ 1329921 w 1329921"/>
                  <a:gd name="connsiteY0" fmla="*/ 3196883 h 3299644"/>
                  <a:gd name="connsiteX1" fmla="*/ 228124 w 1329921"/>
                  <a:gd name="connsiteY1" fmla="*/ 0 h 3299644"/>
                  <a:gd name="connsiteX2" fmla="*/ 188500 w 1329921"/>
                  <a:gd name="connsiteY2" fmla="*/ 196120 h 3299644"/>
                  <a:gd name="connsiteX3" fmla="*/ 0 w 1329921"/>
                  <a:gd name="connsiteY3" fmla="*/ 169450 h 3299644"/>
                  <a:gd name="connsiteX4" fmla="*/ 1102880 w 1329921"/>
                  <a:gd name="connsiteY4" fmla="*/ 3299645 h 3299644"/>
                  <a:gd name="connsiteX5" fmla="*/ 1329921 w 1329921"/>
                  <a:gd name="connsiteY5" fmla="*/ 3196883 h 32996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329921" h="3299644">
                    <a:moveTo>
                      <a:pt x="1329921" y="3196883"/>
                    </a:moveTo>
                    <a:cubicBezTo>
                      <a:pt x="1085541" y="2327790"/>
                      <a:pt x="472504" y="869093"/>
                      <a:pt x="228124" y="0"/>
                    </a:cubicBezTo>
                    <a:cubicBezTo>
                      <a:pt x="204502" y="62294"/>
                      <a:pt x="190881" y="128492"/>
                      <a:pt x="188500" y="196120"/>
                    </a:cubicBezTo>
                    <a:cubicBezTo>
                      <a:pt x="127730" y="177546"/>
                      <a:pt x="64198" y="168497"/>
                      <a:pt x="0" y="169450"/>
                    </a:cubicBezTo>
                    <a:lnTo>
                      <a:pt x="1102880" y="3299645"/>
                    </a:lnTo>
                    <a:cubicBezTo>
                      <a:pt x="1176699" y="3244877"/>
                      <a:pt x="1247530" y="3239174"/>
                      <a:pt x="1329921" y="3196883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9" name="Freeform: Shape 97">
                <a:extLst>
                  <a:ext uri="{FF2B5EF4-FFF2-40B4-BE49-F238E27FC236}">
                    <a16:creationId xmlns:a16="http://schemas.microsoft.com/office/drawing/2014/main" id="{1619A7FE-2DF1-4AAB-81A1-EBBEE489988B}"/>
                  </a:ext>
                </a:extLst>
              </p:cNvPr>
              <p:cNvSpPr/>
              <p:nvPr/>
            </p:nvSpPr>
            <p:spPr>
              <a:xfrm rot="20482574">
                <a:off x="2579591" y="3392951"/>
                <a:ext cx="1229691" cy="2309140"/>
              </a:xfrm>
              <a:custGeom>
                <a:avLst/>
                <a:gdLst>
                  <a:gd name="connsiteX0" fmla="*/ 195167 w 1358836"/>
                  <a:gd name="connsiteY0" fmla="*/ 2489549 h 2489549"/>
                  <a:gd name="connsiteX1" fmla="*/ 1358836 w 1358836"/>
                  <a:gd name="connsiteY1" fmla="*/ 183547 h 2489549"/>
                  <a:gd name="connsiteX2" fmla="*/ 1167956 w 1358836"/>
                  <a:gd name="connsiteY2" fmla="*/ 239078 h 2489549"/>
                  <a:gd name="connsiteX3" fmla="*/ 1154049 w 1358836"/>
                  <a:gd name="connsiteY3" fmla="*/ 0 h 2489549"/>
                  <a:gd name="connsiteX4" fmla="*/ 0 w 1358836"/>
                  <a:gd name="connsiteY4" fmla="*/ 2286953 h 2489549"/>
                  <a:gd name="connsiteX5" fmla="*/ 195167 w 1358836"/>
                  <a:gd name="connsiteY5" fmla="*/ 2489549 h 2489549"/>
                  <a:gd name="connsiteX0" fmla="*/ 195167 w 1358836"/>
                  <a:gd name="connsiteY0" fmla="*/ 2444836 h 2444836"/>
                  <a:gd name="connsiteX1" fmla="*/ 1358836 w 1358836"/>
                  <a:gd name="connsiteY1" fmla="*/ 138834 h 2444836"/>
                  <a:gd name="connsiteX2" fmla="*/ 1167956 w 1358836"/>
                  <a:gd name="connsiteY2" fmla="*/ 194365 h 2444836"/>
                  <a:gd name="connsiteX3" fmla="*/ 1103558 w 1358836"/>
                  <a:gd name="connsiteY3" fmla="*/ 1 h 2444836"/>
                  <a:gd name="connsiteX4" fmla="*/ 0 w 1358836"/>
                  <a:gd name="connsiteY4" fmla="*/ 2242240 h 2444836"/>
                  <a:gd name="connsiteX5" fmla="*/ 195167 w 1358836"/>
                  <a:gd name="connsiteY5" fmla="*/ 2444836 h 2444836"/>
                  <a:gd name="connsiteX0" fmla="*/ 195167 w 1360076"/>
                  <a:gd name="connsiteY0" fmla="*/ 2444834 h 2444834"/>
                  <a:gd name="connsiteX1" fmla="*/ 1360075 w 1360076"/>
                  <a:gd name="connsiteY1" fmla="*/ 177937 h 2444834"/>
                  <a:gd name="connsiteX2" fmla="*/ 1167956 w 1360076"/>
                  <a:gd name="connsiteY2" fmla="*/ 194363 h 2444834"/>
                  <a:gd name="connsiteX3" fmla="*/ 1103558 w 1360076"/>
                  <a:gd name="connsiteY3" fmla="*/ -1 h 2444834"/>
                  <a:gd name="connsiteX4" fmla="*/ 0 w 1360076"/>
                  <a:gd name="connsiteY4" fmla="*/ 2242238 h 2444834"/>
                  <a:gd name="connsiteX5" fmla="*/ 195167 w 1360076"/>
                  <a:gd name="connsiteY5" fmla="*/ 2444834 h 2444834"/>
                  <a:gd name="connsiteX0" fmla="*/ 195167 w 1365481"/>
                  <a:gd name="connsiteY0" fmla="*/ 2444836 h 2444836"/>
                  <a:gd name="connsiteX1" fmla="*/ 1365481 w 1365481"/>
                  <a:gd name="connsiteY1" fmla="*/ 189545 h 2444836"/>
                  <a:gd name="connsiteX2" fmla="*/ 1167956 w 1365481"/>
                  <a:gd name="connsiteY2" fmla="*/ 194365 h 2444836"/>
                  <a:gd name="connsiteX3" fmla="*/ 1103558 w 1365481"/>
                  <a:gd name="connsiteY3" fmla="*/ 1 h 2444836"/>
                  <a:gd name="connsiteX4" fmla="*/ 0 w 1365481"/>
                  <a:gd name="connsiteY4" fmla="*/ 2242240 h 2444836"/>
                  <a:gd name="connsiteX5" fmla="*/ 195167 w 1365481"/>
                  <a:gd name="connsiteY5" fmla="*/ 2444836 h 2444836"/>
                  <a:gd name="connsiteX0" fmla="*/ 195167 w 1365481"/>
                  <a:gd name="connsiteY0" fmla="*/ 2444834 h 2444834"/>
                  <a:gd name="connsiteX1" fmla="*/ 1365481 w 1365481"/>
                  <a:gd name="connsiteY1" fmla="*/ 189543 h 2444834"/>
                  <a:gd name="connsiteX2" fmla="*/ 1161130 w 1365481"/>
                  <a:gd name="connsiteY2" fmla="*/ 201580 h 2444834"/>
                  <a:gd name="connsiteX3" fmla="*/ 1103558 w 1365481"/>
                  <a:gd name="connsiteY3" fmla="*/ -1 h 2444834"/>
                  <a:gd name="connsiteX4" fmla="*/ 0 w 1365481"/>
                  <a:gd name="connsiteY4" fmla="*/ 2242238 h 2444834"/>
                  <a:gd name="connsiteX5" fmla="*/ 195167 w 1365481"/>
                  <a:gd name="connsiteY5" fmla="*/ 2444834 h 2444834"/>
                  <a:gd name="connsiteX0" fmla="*/ 195167 w 1365481"/>
                  <a:gd name="connsiteY0" fmla="*/ 2444836 h 2444836"/>
                  <a:gd name="connsiteX1" fmla="*/ 1365481 w 1365481"/>
                  <a:gd name="connsiteY1" fmla="*/ 189545 h 2444836"/>
                  <a:gd name="connsiteX2" fmla="*/ 1176112 w 1365481"/>
                  <a:gd name="connsiteY2" fmla="*/ 197289 h 2444836"/>
                  <a:gd name="connsiteX3" fmla="*/ 1103558 w 1365481"/>
                  <a:gd name="connsiteY3" fmla="*/ 1 h 2444836"/>
                  <a:gd name="connsiteX4" fmla="*/ 0 w 1365481"/>
                  <a:gd name="connsiteY4" fmla="*/ 2242240 h 2444836"/>
                  <a:gd name="connsiteX5" fmla="*/ 195167 w 1365481"/>
                  <a:gd name="connsiteY5" fmla="*/ 2444836 h 2444836"/>
                  <a:gd name="connsiteX0" fmla="*/ 7593 w 1553351"/>
                  <a:gd name="connsiteY0" fmla="*/ 3671387 h 3671388"/>
                  <a:gd name="connsiteX1" fmla="*/ 1553351 w 1553351"/>
                  <a:gd name="connsiteY1" fmla="*/ 189543 h 3671388"/>
                  <a:gd name="connsiteX2" fmla="*/ 1363982 w 1553351"/>
                  <a:gd name="connsiteY2" fmla="*/ 197287 h 3671388"/>
                  <a:gd name="connsiteX3" fmla="*/ 1291428 w 1553351"/>
                  <a:gd name="connsiteY3" fmla="*/ -1 h 3671388"/>
                  <a:gd name="connsiteX4" fmla="*/ 187870 w 1553351"/>
                  <a:gd name="connsiteY4" fmla="*/ 2242238 h 3671388"/>
                  <a:gd name="connsiteX5" fmla="*/ 7593 w 1553351"/>
                  <a:gd name="connsiteY5" fmla="*/ 3671387 h 3671388"/>
                  <a:gd name="connsiteX0" fmla="*/ 302090 w 1847848"/>
                  <a:gd name="connsiteY0" fmla="*/ 3671389 h 3671388"/>
                  <a:gd name="connsiteX1" fmla="*/ 1847848 w 1847848"/>
                  <a:gd name="connsiteY1" fmla="*/ 189545 h 3671388"/>
                  <a:gd name="connsiteX2" fmla="*/ 1658479 w 1847848"/>
                  <a:gd name="connsiteY2" fmla="*/ 197289 h 3671388"/>
                  <a:gd name="connsiteX3" fmla="*/ 1585925 w 1847848"/>
                  <a:gd name="connsiteY3" fmla="*/ 1 h 3671388"/>
                  <a:gd name="connsiteX4" fmla="*/ 0 w 1847848"/>
                  <a:gd name="connsiteY4" fmla="*/ 3437358 h 3671388"/>
                  <a:gd name="connsiteX5" fmla="*/ 302090 w 1847848"/>
                  <a:gd name="connsiteY5" fmla="*/ 3671389 h 3671388"/>
                  <a:gd name="connsiteX0" fmla="*/ 247967 w 1847848"/>
                  <a:gd name="connsiteY0" fmla="*/ 3555244 h 3555244"/>
                  <a:gd name="connsiteX1" fmla="*/ 1847848 w 1847848"/>
                  <a:gd name="connsiteY1" fmla="*/ 189543 h 3555244"/>
                  <a:gd name="connsiteX2" fmla="*/ 1658479 w 1847848"/>
                  <a:gd name="connsiteY2" fmla="*/ 197287 h 3555244"/>
                  <a:gd name="connsiteX3" fmla="*/ 1585925 w 1847848"/>
                  <a:gd name="connsiteY3" fmla="*/ -1 h 3555244"/>
                  <a:gd name="connsiteX4" fmla="*/ 0 w 1847848"/>
                  <a:gd name="connsiteY4" fmla="*/ 3437356 h 3555244"/>
                  <a:gd name="connsiteX5" fmla="*/ 247967 w 1847848"/>
                  <a:gd name="connsiteY5" fmla="*/ 3555244 h 3555244"/>
                  <a:gd name="connsiteX0" fmla="*/ 232440 w 1847848"/>
                  <a:gd name="connsiteY0" fmla="*/ 3542770 h 3542769"/>
                  <a:gd name="connsiteX1" fmla="*/ 1847848 w 1847848"/>
                  <a:gd name="connsiteY1" fmla="*/ 189545 h 3542769"/>
                  <a:gd name="connsiteX2" fmla="*/ 1658479 w 1847848"/>
                  <a:gd name="connsiteY2" fmla="*/ 197289 h 3542769"/>
                  <a:gd name="connsiteX3" fmla="*/ 1585925 w 1847848"/>
                  <a:gd name="connsiteY3" fmla="*/ 1 h 3542769"/>
                  <a:gd name="connsiteX4" fmla="*/ 0 w 1847848"/>
                  <a:gd name="connsiteY4" fmla="*/ 3437358 h 3542769"/>
                  <a:gd name="connsiteX5" fmla="*/ 232440 w 1847848"/>
                  <a:gd name="connsiteY5" fmla="*/ 3542770 h 3542769"/>
                  <a:gd name="connsiteX0" fmla="*/ 271229 w 1886637"/>
                  <a:gd name="connsiteY0" fmla="*/ 3542768 h 3542769"/>
                  <a:gd name="connsiteX1" fmla="*/ 1886637 w 1886637"/>
                  <a:gd name="connsiteY1" fmla="*/ 189543 h 3542769"/>
                  <a:gd name="connsiteX2" fmla="*/ 1697268 w 1886637"/>
                  <a:gd name="connsiteY2" fmla="*/ 197287 h 3542769"/>
                  <a:gd name="connsiteX3" fmla="*/ 1624714 w 1886637"/>
                  <a:gd name="connsiteY3" fmla="*/ -1 h 3542769"/>
                  <a:gd name="connsiteX4" fmla="*/ 1 w 1886637"/>
                  <a:gd name="connsiteY4" fmla="*/ 3395807 h 3542769"/>
                  <a:gd name="connsiteX5" fmla="*/ 271229 w 1886637"/>
                  <a:gd name="connsiteY5" fmla="*/ 3542768 h 35427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886637" h="3542769">
                    <a:moveTo>
                      <a:pt x="271229" y="3542768"/>
                    </a:moveTo>
                    <a:lnTo>
                      <a:pt x="1886637" y="189543"/>
                    </a:lnTo>
                    <a:cubicBezTo>
                      <a:pt x="1820915" y="197544"/>
                      <a:pt x="1757942" y="168331"/>
                      <a:pt x="1697268" y="197287"/>
                    </a:cubicBezTo>
                    <a:cubicBezTo>
                      <a:pt x="1708602" y="116610"/>
                      <a:pt x="1644717" y="77152"/>
                      <a:pt x="1624714" y="-1"/>
                    </a:cubicBezTo>
                    <a:cubicBezTo>
                      <a:pt x="1240031" y="762317"/>
                      <a:pt x="384684" y="2633489"/>
                      <a:pt x="1" y="3395807"/>
                    </a:cubicBezTo>
                    <a:cubicBezTo>
                      <a:pt x="70486" y="3457814"/>
                      <a:pt x="211889" y="3469902"/>
                      <a:pt x="271229" y="354276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</p:grpSp>
        <p:sp>
          <p:nvSpPr>
            <p:cNvPr id="8" name="Chord 97">
              <a:extLst>
                <a:ext uri="{FF2B5EF4-FFF2-40B4-BE49-F238E27FC236}">
                  <a16:creationId xmlns:a16="http://schemas.microsoft.com/office/drawing/2014/main" id="{053139CF-13BE-4C43-8CFA-F557F14BD6C2}"/>
                </a:ext>
              </a:extLst>
            </p:cNvPr>
            <p:cNvSpPr/>
            <p:nvPr/>
          </p:nvSpPr>
          <p:spPr>
            <a:xfrm>
              <a:off x="5094823" y="3707408"/>
              <a:ext cx="2031776" cy="628198"/>
            </a:xfrm>
            <a:custGeom>
              <a:avLst/>
              <a:gdLst>
                <a:gd name="connsiteX0" fmla="*/ 141019 w 2644953"/>
                <a:gd name="connsiteY0" fmla="*/ 728252 h 2644953"/>
                <a:gd name="connsiteX1" fmla="*/ 1324020 w 2644953"/>
                <a:gd name="connsiteY1" fmla="*/ 0 h 2644953"/>
                <a:gd name="connsiteX2" fmla="*/ 2505318 w 2644953"/>
                <a:gd name="connsiteY2" fmla="*/ 731010 h 2644953"/>
                <a:gd name="connsiteX3" fmla="*/ 141019 w 2644953"/>
                <a:gd name="connsiteY3" fmla="*/ 728252 h 2644953"/>
                <a:gd name="connsiteX0" fmla="*/ 0 w 2364299"/>
                <a:gd name="connsiteY0" fmla="*/ 728252 h 731010"/>
                <a:gd name="connsiteX1" fmla="*/ 1183001 w 2364299"/>
                <a:gd name="connsiteY1" fmla="*/ 0 h 731010"/>
                <a:gd name="connsiteX2" fmla="*/ 2364299 w 2364299"/>
                <a:gd name="connsiteY2" fmla="*/ 731010 h 731010"/>
                <a:gd name="connsiteX3" fmla="*/ 0 w 2364299"/>
                <a:gd name="connsiteY3" fmla="*/ 728252 h 731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64299" h="731010">
                  <a:moveTo>
                    <a:pt x="0" y="728252"/>
                  </a:moveTo>
                  <a:cubicBezTo>
                    <a:pt x="224819" y="281258"/>
                    <a:pt x="682654" y="-584"/>
                    <a:pt x="1183001" y="0"/>
                  </a:cubicBezTo>
                  <a:cubicBezTo>
                    <a:pt x="1683348" y="584"/>
                    <a:pt x="2140524" y="283493"/>
                    <a:pt x="2364299" y="731010"/>
                  </a:cubicBezTo>
                  <a:lnTo>
                    <a:pt x="0" y="728252"/>
                  </a:lnTo>
                  <a:close/>
                </a:path>
              </a:pathLst>
            </a:custGeom>
            <a:solidFill>
              <a:srgbClr val="B14C1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9" name="Freeform: Shape 144">
              <a:extLst>
                <a:ext uri="{FF2B5EF4-FFF2-40B4-BE49-F238E27FC236}">
                  <a16:creationId xmlns:a16="http://schemas.microsoft.com/office/drawing/2014/main" id="{A9595DA0-376D-451F-90F1-3BE89CC8BCF8}"/>
                </a:ext>
              </a:extLst>
            </p:cNvPr>
            <p:cNvSpPr/>
            <p:nvPr/>
          </p:nvSpPr>
          <p:spPr>
            <a:xfrm>
              <a:off x="5426920" y="2863021"/>
              <a:ext cx="1397753" cy="1397753"/>
            </a:xfrm>
            <a:custGeom>
              <a:avLst/>
              <a:gdLst>
                <a:gd name="connsiteX0" fmla="*/ 1116877 w 1116876"/>
                <a:gd name="connsiteY0" fmla="*/ 558438 h 1116876"/>
                <a:gd name="connsiteX1" fmla="*/ 558438 w 1116876"/>
                <a:gd name="connsiteY1" fmla="*/ 1116877 h 1116876"/>
                <a:gd name="connsiteX2" fmla="*/ -1 w 1116876"/>
                <a:gd name="connsiteY2" fmla="*/ 558438 h 1116876"/>
                <a:gd name="connsiteX3" fmla="*/ 558438 w 1116876"/>
                <a:gd name="connsiteY3" fmla="*/ 0 h 1116876"/>
                <a:gd name="connsiteX4" fmla="*/ 1116877 w 1116876"/>
                <a:gd name="connsiteY4" fmla="*/ 558438 h 11168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6876" h="1116876">
                  <a:moveTo>
                    <a:pt x="1116877" y="558438"/>
                  </a:moveTo>
                  <a:cubicBezTo>
                    <a:pt x="1116877" y="866855"/>
                    <a:pt x="866855" y="1116877"/>
                    <a:pt x="558438" y="1116877"/>
                  </a:cubicBezTo>
                  <a:cubicBezTo>
                    <a:pt x="250021" y="1116877"/>
                    <a:pt x="-1" y="866855"/>
                    <a:pt x="-1" y="558438"/>
                  </a:cubicBezTo>
                  <a:cubicBezTo>
                    <a:pt x="-1" y="250021"/>
                    <a:pt x="250021" y="0"/>
                    <a:pt x="558438" y="0"/>
                  </a:cubicBezTo>
                  <a:cubicBezTo>
                    <a:pt x="866855" y="0"/>
                    <a:pt x="1116877" y="250021"/>
                    <a:pt x="1116877" y="558438"/>
                  </a:cubicBezTo>
                  <a:close/>
                </a:path>
              </a:pathLst>
            </a:custGeom>
            <a:solidFill>
              <a:srgbClr val="97390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0" name="Freeform: Shape 145">
              <a:extLst>
                <a:ext uri="{FF2B5EF4-FFF2-40B4-BE49-F238E27FC236}">
                  <a16:creationId xmlns:a16="http://schemas.microsoft.com/office/drawing/2014/main" id="{8A453728-C7D9-4ADD-B2AE-E8088363C216}"/>
                </a:ext>
              </a:extLst>
            </p:cNvPr>
            <p:cNvSpPr/>
            <p:nvPr/>
          </p:nvSpPr>
          <p:spPr>
            <a:xfrm>
              <a:off x="5426918" y="2863024"/>
              <a:ext cx="1327470" cy="1221882"/>
            </a:xfrm>
            <a:custGeom>
              <a:avLst/>
              <a:gdLst>
                <a:gd name="connsiteX0" fmla="*/ 1060717 w 1060716"/>
                <a:gd name="connsiteY0" fmla="*/ 417908 h 976346"/>
                <a:gd name="connsiteX1" fmla="*/ 1044277 w 1060716"/>
                <a:gd name="connsiteY1" fmla="*/ 282967 h 976346"/>
                <a:gd name="connsiteX2" fmla="*/ 558438 w 1060716"/>
                <a:gd name="connsiteY2" fmla="*/ 0 h 976346"/>
                <a:gd name="connsiteX3" fmla="*/ 0 w 1060716"/>
                <a:gd name="connsiteY3" fmla="*/ 558438 h 976346"/>
                <a:gd name="connsiteX4" fmla="*/ 16440 w 1060716"/>
                <a:gd name="connsiteY4" fmla="*/ 693379 h 976346"/>
                <a:gd name="connsiteX5" fmla="*/ 502279 w 1060716"/>
                <a:gd name="connsiteY5" fmla="*/ 976346 h 976346"/>
                <a:gd name="connsiteX6" fmla="*/ 1060717 w 1060716"/>
                <a:gd name="connsiteY6" fmla="*/ 417908 h 9763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60716" h="976346">
                  <a:moveTo>
                    <a:pt x="1060717" y="417908"/>
                  </a:moveTo>
                  <a:cubicBezTo>
                    <a:pt x="1060717" y="371349"/>
                    <a:pt x="1054996" y="326172"/>
                    <a:pt x="1044277" y="282967"/>
                  </a:cubicBezTo>
                  <a:cubicBezTo>
                    <a:pt x="948266" y="113963"/>
                    <a:pt x="766702" y="0"/>
                    <a:pt x="558438" y="0"/>
                  </a:cubicBezTo>
                  <a:cubicBezTo>
                    <a:pt x="250022" y="0"/>
                    <a:pt x="0" y="250021"/>
                    <a:pt x="0" y="558438"/>
                  </a:cubicBezTo>
                  <a:cubicBezTo>
                    <a:pt x="0" y="604997"/>
                    <a:pt x="5721" y="650174"/>
                    <a:pt x="16440" y="693379"/>
                  </a:cubicBezTo>
                  <a:cubicBezTo>
                    <a:pt x="112450" y="862318"/>
                    <a:pt x="294015" y="976346"/>
                    <a:pt x="502279" y="976346"/>
                  </a:cubicBezTo>
                  <a:cubicBezTo>
                    <a:pt x="810696" y="976346"/>
                    <a:pt x="1060717" y="726325"/>
                    <a:pt x="1060717" y="417908"/>
                  </a:cubicBezTo>
                  <a:close/>
                </a:path>
              </a:pathLst>
            </a:custGeom>
            <a:solidFill>
              <a:srgbClr val="B14C1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grpSp>
          <p:nvGrpSpPr>
            <p:cNvPr id="11" name="Group 125">
              <a:extLst>
                <a:ext uri="{FF2B5EF4-FFF2-40B4-BE49-F238E27FC236}">
                  <a16:creationId xmlns:a16="http://schemas.microsoft.com/office/drawing/2014/main" id="{886861C8-398C-413C-88F5-62B81A2F8C4A}"/>
                </a:ext>
              </a:extLst>
            </p:cNvPr>
            <p:cNvGrpSpPr/>
            <p:nvPr/>
          </p:nvGrpSpPr>
          <p:grpSpPr>
            <a:xfrm>
              <a:off x="5243476" y="1999182"/>
              <a:ext cx="1794432" cy="1324793"/>
              <a:chOff x="4962162" y="1515579"/>
              <a:chExt cx="2317144" cy="1710702"/>
            </a:xfrm>
          </p:grpSpPr>
          <p:sp>
            <p:nvSpPr>
              <p:cNvPr id="31" name="Freeform: Shape 137">
                <a:extLst>
                  <a:ext uri="{FF2B5EF4-FFF2-40B4-BE49-F238E27FC236}">
                    <a16:creationId xmlns:a16="http://schemas.microsoft.com/office/drawing/2014/main" id="{D6BB8584-A616-40BD-B20D-B0D7236CCA88}"/>
                  </a:ext>
                </a:extLst>
              </p:cNvPr>
              <p:cNvSpPr/>
              <p:nvPr/>
            </p:nvSpPr>
            <p:spPr>
              <a:xfrm>
                <a:off x="4962162" y="2269413"/>
                <a:ext cx="2317144" cy="956868"/>
              </a:xfrm>
              <a:custGeom>
                <a:avLst/>
                <a:gdLst>
                  <a:gd name="connsiteX0" fmla="*/ 1433843 w 1433842"/>
                  <a:gd name="connsiteY0" fmla="*/ 296054 h 592107"/>
                  <a:gd name="connsiteX1" fmla="*/ 716921 w 1433842"/>
                  <a:gd name="connsiteY1" fmla="*/ 592108 h 592107"/>
                  <a:gd name="connsiteX2" fmla="*/ 0 w 1433842"/>
                  <a:gd name="connsiteY2" fmla="*/ 296054 h 592107"/>
                  <a:gd name="connsiteX3" fmla="*/ 716921 w 1433842"/>
                  <a:gd name="connsiteY3" fmla="*/ 0 h 592107"/>
                  <a:gd name="connsiteX4" fmla="*/ 1433843 w 1433842"/>
                  <a:gd name="connsiteY4" fmla="*/ 296054 h 5921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33842" h="592107">
                    <a:moveTo>
                      <a:pt x="1433843" y="296054"/>
                    </a:moveTo>
                    <a:cubicBezTo>
                      <a:pt x="1433843" y="459560"/>
                      <a:pt x="1112866" y="592108"/>
                      <a:pt x="716921" y="592108"/>
                    </a:cubicBezTo>
                    <a:cubicBezTo>
                      <a:pt x="320977" y="592108"/>
                      <a:pt x="0" y="459560"/>
                      <a:pt x="0" y="296054"/>
                    </a:cubicBezTo>
                    <a:cubicBezTo>
                      <a:pt x="0" y="132548"/>
                      <a:pt x="320977" y="0"/>
                      <a:pt x="716921" y="0"/>
                    </a:cubicBezTo>
                    <a:cubicBezTo>
                      <a:pt x="1112866" y="0"/>
                      <a:pt x="1433843" y="132548"/>
                      <a:pt x="1433843" y="296054"/>
                    </a:cubicBezTo>
                    <a:close/>
                  </a:path>
                </a:pathLst>
              </a:custGeom>
              <a:solidFill>
                <a:srgbClr val="040202"/>
              </a:solidFill>
              <a:ln w="6576" cap="flat">
                <a:noFill/>
                <a:prstDash val="solid"/>
                <a:miter/>
              </a:ln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2" name="Freeform: Shape 138">
                <a:extLst>
                  <a:ext uri="{FF2B5EF4-FFF2-40B4-BE49-F238E27FC236}">
                    <a16:creationId xmlns:a16="http://schemas.microsoft.com/office/drawing/2014/main" id="{7D2F19C3-F70E-4D93-8F3D-0138334E1F80}"/>
                  </a:ext>
                </a:extLst>
              </p:cNvPr>
              <p:cNvSpPr/>
              <p:nvPr/>
            </p:nvSpPr>
            <p:spPr>
              <a:xfrm>
                <a:off x="5422313" y="1515579"/>
                <a:ext cx="1387199" cy="1507404"/>
              </a:xfrm>
              <a:custGeom>
                <a:avLst/>
                <a:gdLst>
                  <a:gd name="connsiteX0" fmla="*/ 857389 w 858395"/>
                  <a:gd name="connsiteY0" fmla="*/ 791525 h 932777"/>
                  <a:gd name="connsiteX1" fmla="*/ 844762 w 858395"/>
                  <a:gd name="connsiteY1" fmla="*/ 823287 h 932777"/>
                  <a:gd name="connsiteX2" fmla="*/ 436784 w 858395"/>
                  <a:gd name="connsiteY2" fmla="*/ 932713 h 932777"/>
                  <a:gd name="connsiteX3" fmla="*/ 28872 w 858395"/>
                  <a:gd name="connsiteY3" fmla="*/ 825260 h 932777"/>
                  <a:gd name="connsiteX4" fmla="*/ 4540 w 858395"/>
                  <a:gd name="connsiteY4" fmla="*/ 765615 h 932777"/>
                  <a:gd name="connsiteX5" fmla="*/ 210963 w 858395"/>
                  <a:gd name="connsiteY5" fmla="*/ 77891 h 932777"/>
                  <a:gd name="connsiteX6" fmla="*/ 295925 w 858395"/>
                  <a:gd name="connsiteY6" fmla="*/ 9698 h 932777"/>
                  <a:gd name="connsiteX7" fmla="*/ 685819 w 858395"/>
                  <a:gd name="connsiteY7" fmla="*/ 63556 h 932777"/>
                  <a:gd name="connsiteX8" fmla="*/ 764469 w 858395"/>
                  <a:gd name="connsiteY8" fmla="*/ 177584 h 932777"/>
                  <a:gd name="connsiteX9" fmla="*/ 857389 w 858395"/>
                  <a:gd name="connsiteY9" fmla="*/ 791525 h 9327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858395" h="932777">
                    <a:moveTo>
                      <a:pt x="857389" y="791525"/>
                    </a:moveTo>
                    <a:cubicBezTo>
                      <a:pt x="859756" y="806189"/>
                      <a:pt x="858835" y="816513"/>
                      <a:pt x="844762" y="823287"/>
                    </a:cubicBezTo>
                    <a:cubicBezTo>
                      <a:pt x="715609" y="885431"/>
                      <a:pt x="580800" y="930805"/>
                      <a:pt x="436784" y="932713"/>
                    </a:cubicBezTo>
                    <a:cubicBezTo>
                      <a:pt x="292242" y="934685"/>
                      <a:pt x="156908" y="891349"/>
                      <a:pt x="28872" y="825260"/>
                    </a:cubicBezTo>
                    <a:cubicBezTo>
                      <a:pt x="3159" y="811976"/>
                      <a:pt x="-6573" y="798166"/>
                      <a:pt x="4540" y="765615"/>
                    </a:cubicBezTo>
                    <a:cubicBezTo>
                      <a:pt x="34330" y="678548"/>
                      <a:pt x="169468" y="219211"/>
                      <a:pt x="210963" y="77891"/>
                    </a:cubicBezTo>
                    <a:cubicBezTo>
                      <a:pt x="223721" y="34358"/>
                      <a:pt x="256995" y="16340"/>
                      <a:pt x="295925" y="9698"/>
                    </a:cubicBezTo>
                    <a:cubicBezTo>
                      <a:pt x="431194" y="-13318"/>
                      <a:pt x="561598" y="4634"/>
                      <a:pt x="685819" y="63556"/>
                    </a:cubicBezTo>
                    <a:cubicBezTo>
                      <a:pt x="733627" y="86243"/>
                      <a:pt x="757827" y="123463"/>
                      <a:pt x="764469" y="177584"/>
                    </a:cubicBezTo>
                    <a:cubicBezTo>
                      <a:pt x="777292" y="280697"/>
                      <a:pt x="844433" y="712283"/>
                      <a:pt x="857389" y="791525"/>
                    </a:cubicBezTo>
                    <a:close/>
                  </a:path>
                </a:pathLst>
              </a:custGeom>
              <a:solidFill>
                <a:srgbClr val="353535"/>
              </a:solidFill>
              <a:ln w="6576" cap="flat">
                <a:noFill/>
                <a:prstDash val="solid"/>
                <a:miter/>
              </a:ln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3" name="Freeform: Shape 139">
                <a:extLst>
                  <a:ext uri="{FF2B5EF4-FFF2-40B4-BE49-F238E27FC236}">
                    <a16:creationId xmlns:a16="http://schemas.microsoft.com/office/drawing/2014/main" id="{D8F72FE7-8644-4621-8DBA-76DF1C73EF84}"/>
                  </a:ext>
                </a:extLst>
              </p:cNvPr>
              <p:cNvSpPr/>
              <p:nvPr/>
            </p:nvSpPr>
            <p:spPr>
              <a:xfrm>
                <a:off x="5521895" y="1646662"/>
                <a:ext cx="1221909" cy="1136020"/>
              </a:xfrm>
              <a:custGeom>
                <a:avLst/>
                <a:gdLst>
                  <a:gd name="connsiteX0" fmla="*/ 0 w 756114"/>
                  <a:gd name="connsiteY0" fmla="*/ 589083 h 702966"/>
                  <a:gd name="connsiteX1" fmla="*/ 173674 w 756114"/>
                  <a:gd name="connsiteY1" fmla="*/ 0 h 702966"/>
                  <a:gd name="connsiteX2" fmla="*/ 344256 w 756114"/>
                  <a:gd name="connsiteY2" fmla="*/ 81083 h 702966"/>
                  <a:gd name="connsiteX3" fmla="*/ 643861 w 756114"/>
                  <a:gd name="connsiteY3" fmla="*/ 78452 h 702966"/>
                  <a:gd name="connsiteX4" fmla="*/ 680095 w 756114"/>
                  <a:gd name="connsiteY4" fmla="*/ 102586 h 702966"/>
                  <a:gd name="connsiteX5" fmla="*/ 756114 w 756114"/>
                  <a:gd name="connsiteY5" fmla="*/ 605194 h 702966"/>
                  <a:gd name="connsiteX6" fmla="*/ 713238 w 756114"/>
                  <a:gd name="connsiteY6" fmla="*/ 636496 h 702966"/>
                  <a:gd name="connsiteX7" fmla="*/ 297501 w 756114"/>
                  <a:gd name="connsiteY7" fmla="*/ 689302 h 702966"/>
                  <a:gd name="connsiteX8" fmla="*/ 0 w 756114"/>
                  <a:gd name="connsiteY8" fmla="*/ 589083 h 7029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756114" h="702966">
                    <a:moveTo>
                      <a:pt x="0" y="589083"/>
                    </a:moveTo>
                    <a:cubicBezTo>
                      <a:pt x="4537" y="534962"/>
                      <a:pt x="171175" y="6510"/>
                      <a:pt x="173674" y="0"/>
                    </a:cubicBezTo>
                    <a:cubicBezTo>
                      <a:pt x="228780" y="33538"/>
                      <a:pt x="282507" y="65892"/>
                      <a:pt x="344256" y="81083"/>
                    </a:cubicBezTo>
                    <a:cubicBezTo>
                      <a:pt x="444409" y="105677"/>
                      <a:pt x="544497" y="105743"/>
                      <a:pt x="643861" y="78452"/>
                    </a:cubicBezTo>
                    <a:cubicBezTo>
                      <a:pt x="669311" y="71482"/>
                      <a:pt x="676018" y="75559"/>
                      <a:pt x="680095" y="102586"/>
                    </a:cubicBezTo>
                    <a:cubicBezTo>
                      <a:pt x="703769" y="258768"/>
                      <a:pt x="755851" y="593620"/>
                      <a:pt x="756114" y="605194"/>
                    </a:cubicBezTo>
                    <a:cubicBezTo>
                      <a:pt x="745527" y="620713"/>
                      <a:pt x="729678" y="629131"/>
                      <a:pt x="713238" y="636496"/>
                    </a:cubicBezTo>
                    <a:cubicBezTo>
                      <a:pt x="580007" y="695944"/>
                      <a:pt x="442305" y="720670"/>
                      <a:pt x="297501" y="689302"/>
                    </a:cubicBezTo>
                    <a:cubicBezTo>
                      <a:pt x="169070" y="657474"/>
                      <a:pt x="17689" y="612099"/>
                      <a:pt x="0" y="589083"/>
                    </a:cubicBezTo>
                    <a:close/>
                  </a:path>
                </a:pathLst>
              </a:custGeom>
              <a:solidFill>
                <a:srgbClr val="010101"/>
              </a:solidFill>
              <a:ln w="65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4" name="Freeform: Shape 140">
                <a:extLst>
                  <a:ext uri="{FF2B5EF4-FFF2-40B4-BE49-F238E27FC236}">
                    <a16:creationId xmlns:a16="http://schemas.microsoft.com/office/drawing/2014/main" id="{26C2D29B-A3D4-4FAA-85A9-D80D36FDD500}"/>
                  </a:ext>
                </a:extLst>
              </p:cNvPr>
              <p:cNvSpPr/>
              <p:nvPr/>
            </p:nvSpPr>
            <p:spPr>
              <a:xfrm>
                <a:off x="5469600" y="2598642"/>
                <a:ext cx="1301378" cy="388082"/>
              </a:xfrm>
              <a:custGeom>
                <a:avLst/>
                <a:gdLst>
                  <a:gd name="connsiteX0" fmla="*/ 788474 w 805289"/>
                  <a:gd name="connsiteY0" fmla="*/ 16111 h 240144"/>
                  <a:gd name="connsiteX1" fmla="*/ 697462 w 805289"/>
                  <a:gd name="connsiteY1" fmla="*/ 55962 h 240144"/>
                  <a:gd name="connsiteX2" fmla="*/ 196695 w 805289"/>
                  <a:gd name="connsiteY2" fmla="*/ 68391 h 240144"/>
                  <a:gd name="connsiteX3" fmla="*/ 32426 w 805289"/>
                  <a:gd name="connsiteY3" fmla="*/ 0 h 240144"/>
                  <a:gd name="connsiteX4" fmla="*/ 16511 w 805289"/>
                  <a:gd name="connsiteY4" fmla="*/ 38470 h 240144"/>
                  <a:gd name="connsiteX5" fmla="*/ 50049 w 805289"/>
                  <a:gd name="connsiteY5" fmla="*/ 153091 h 240144"/>
                  <a:gd name="connsiteX6" fmla="*/ 50049 w 805289"/>
                  <a:gd name="connsiteY6" fmla="*/ 153091 h 240144"/>
                  <a:gd name="connsiteX7" fmla="*/ 50049 w 805289"/>
                  <a:gd name="connsiteY7" fmla="*/ 153091 h 240144"/>
                  <a:gd name="connsiteX8" fmla="*/ 301715 w 805289"/>
                  <a:gd name="connsiteY8" fmla="*/ 232200 h 240144"/>
                  <a:gd name="connsiteX9" fmla="*/ 385494 w 805289"/>
                  <a:gd name="connsiteY9" fmla="*/ 240092 h 240144"/>
                  <a:gd name="connsiteX10" fmla="*/ 713310 w 805289"/>
                  <a:gd name="connsiteY10" fmla="*/ 173345 h 240144"/>
                  <a:gd name="connsiteX11" fmla="*/ 788474 w 805289"/>
                  <a:gd name="connsiteY11" fmla="*/ 16111 h 2401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805289" h="240144">
                    <a:moveTo>
                      <a:pt x="788474" y="16111"/>
                    </a:moveTo>
                    <a:cubicBezTo>
                      <a:pt x="758159" y="29461"/>
                      <a:pt x="728303" y="43928"/>
                      <a:pt x="697462" y="55962"/>
                    </a:cubicBezTo>
                    <a:cubicBezTo>
                      <a:pt x="576791" y="102850"/>
                      <a:pt x="341105" y="120079"/>
                      <a:pt x="196695" y="68391"/>
                    </a:cubicBezTo>
                    <a:cubicBezTo>
                      <a:pt x="86086" y="26896"/>
                      <a:pt x="55968" y="5392"/>
                      <a:pt x="32426" y="0"/>
                    </a:cubicBezTo>
                    <a:cubicBezTo>
                      <a:pt x="22101" y="10719"/>
                      <a:pt x="20654" y="25252"/>
                      <a:pt x="16511" y="38470"/>
                    </a:cubicBezTo>
                    <a:cubicBezTo>
                      <a:pt x="-8478" y="117054"/>
                      <a:pt x="-10779" y="124550"/>
                      <a:pt x="50049" y="153091"/>
                    </a:cubicBezTo>
                    <a:lnTo>
                      <a:pt x="50049" y="153091"/>
                    </a:lnTo>
                    <a:lnTo>
                      <a:pt x="50049" y="153091"/>
                    </a:lnTo>
                    <a:cubicBezTo>
                      <a:pt x="154740" y="196624"/>
                      <a:pt x="215174" y="214708"/>
                      <a:pt x="301715" y="232200"/>
                    </a:cubicBezTo>
                    <a:cubicBezTo>
                      <a:pt x="329663" y="234963"/>
                      <a:pt x="357545" y="239763"/>
                      <a:pt x="385494" y="240092"/>
                    </a:cubicBezTo>
                    <a:cubicBezTo>
                      <a:pt x="499457" y="241473"/>
                      <a:pt x="608356" y="215826"/>
                      <a:pt x="713310" y="173345"/>
                    </a:cubicBezTo>
                    <a:cubicBezTo>
                      <a:pt x="818132" y="130864"/>
                      <a:pt x="817671" y="129877"/>
                      <a:pt x="788474" y="16111"/>
                    </a:cubicBezTo>
                    <a:close/>
                  </a:path>
                </a:pathLst>
              </a:custGeom>
              <a:solidFill>
                <a:srgbClr val="296734"/>
              </a:solidFill>
              <a:ln w="6576" cap="flat">
                <a:noFill/>
                <a:prstDash val="solid"/>
                <a:miter/>
              </a:ln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5" name="Freeform: Shape 141">
                <a:extLst>
                  <a:ext uri="{FF2B5EF4-FFF2-40B4-BE49-F238E27FC236}">
                    <a16:creationId xmlns:a16="http://schemas.microsoft.com/office/drawing/2014/main" id="{C55FAFD4-0C32-41F3-8D93-C406748F41B0}"/>
                  </a:ext>
                </a:extLst>
              </p:cNvPr>
              <p:cNvSpPr/>
              <p:nvPr/>
            </p:nvSpPr>
            <p:spPr>
              <a:xfrm>
                <a:off x="5046165" y="2566875"/>
                <a:ext cx="573816" cy="509259"/>
              </a:xfrm>
              <a:custGeom>
                <a:avLst/>
                <a:gdLst>
                  <a:gd name="connsiteX0" fmla="*/ 355076 w 355076"/>
                  <a:gd name="connsiteY0" fmla="*/ 280135 h 315128"/>
                  <a:gd name="connsiteX1" fmla="*/ 266036 w 355076"/>
                  <a:gd name="connsiteY1" fmla="*/ 308084 h 315128"/>
                  <a:gd name="connsiteX2" fmla="*/ 35546 w 355076"/>
                  <a:gd name="connsiteY2" fmla="*/ 183402 h 315128"/>
                  <a:gd name="connsiteX3" fmla="*/ 5099 w 355076"/>
                  <a:gd name="connsiteY3" fmla="*/ 67203 h 315128"/>
                  <a:gd name="connsiteX4" fmla="*/ 96703 w 355076"/>
                  <a:gd name="connsiteY4" fmla="*/ 1508 h 315128"/>
                  <a:gd name="connsiteX5" fmla="*/ 120837 w 355076"/>
                  <a:gd name="connsiteY5" fmla="*/ 29456 h 315128"/>
                  <a:gd name="connsiteX6" fmla="*/ 119062 w 355076"/>
                  <a:gd name="connsiteY6" fmla="*/ 32876 h 315128"/>
                  <a:gd name="connsiteX7" fmla="*/ 195212 w 355076"/>
                  <a:gd name="connsiteY7" fmla="*/ 218847 h 315128"/>
                  <a:gd name="connsiteX8" fmla="*/ 273467 w 355076"/>
                  <a:gd name="connsiteY8" fmla="*/ 250346 h 315128"/>
                  <a:gd name="connsiteX9" fmla="*/ 355076 w 355076"/>
                  <a:gd name="connsiteY9" fmla="*/ 280135 h 3151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55076" h="315128">
                    <a:moveTo>
                      <a:pt x="355076" y="280135"/>
                    </a:moveTo>
                    <a:cubicBezTo>
                      <a:pt x="330614" y="315449"/>
                      <a:pt x="304704" y="322551"/>
                      <a:pt x="266036" y="308084"/>
                    </a:cubicBezTo>
                    <a:cubicBezTo>
                      <a:pt x="183112" y="277044"/>
                      <a:pt x="99399" y="249425"/>
                      <a:pt x="35546" y="183402"/>
                    </a:cubicBezTo>
                    <a:cubicBezTo>
                      <a:pt x="3192" y="149995"/>
                      <a:pt x="-7396" y="111525"/>
                      <a:pt x="5099" y="67203"/>
                    </a:cubicBezTo>
                    <a:cubicBezTo>
                      <a:pt x="17988" y="21499"/>
                      <a:pt x="57970" y="11306"/>
                      <a:pt x="96703" y="1508"/>
                    </a:cubicBezTo>
                    <a:cubicBezTo>
                      <a:pt x="119917" y="-4345"/>
                      <a:pt x="127743" y="7229"/>
                      <a:pt x="120837" y="29456"/>
                    </a:cubicBezTo>
                    <a:cubicBezTo>
                      <a:pt x="120442" y="30640"/>
                      <a:pt x="119785" y="31824"/>
                      <a:pt x="119062" y="32876"/>
                    </a:cubicBezTo>
                    <a:cubicBezTo>
                      <a:pt x="56787" y="126124"/>
                      <a:pt x="117484" y="181560"/>
                      <a:pt x="195212" y="218847"/>
                    </a:cubicBezTo>
                    <a:cubicBezTo>
                      <a:pt x="220531" y="231012"/>
                      <a:pt x="247163" y="240350"/>
                      <a:pt x="273467" y="250346"/>
                    </a:cubicBezTo>
                    <a:cubicBezTo>
                      <a:pt x="299574" y="260407"/>
                      <a:pt x="326142" y="269679"/>
                      <a:pt x="355076" y="280135"/>
                    </a:cubicBezTo>
                    <a:close/>
                  </a:path>
                </a:pathLst>
              </a:custGeom>
              <a:solidFill>
                <a:srgbClr val="525252"/>
              </a:solidFill>
              <a:ln w="65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6" name="Freeform: Shape 142">
                <a:extLst>
                  <a:ext uri="{FF2B5EF4-FFF2-40B4-BE49-F238E27FC236}">
                    <a16:creationId xmlns:a16="http://schemas.microsoft.com/office/drawing/2014/main" id="{436C9001-27AE-43C1-B2F8-C70BF9047C79}"/>
                  </a:ext>
                </a:extLst>
              </p:cNvPr>
              <p:cNvSpPr/>
              <p:nvPr/>
            </p:nvSpPr>
            <p:spPr>
              <a:xfrm>
                <a:off x="5596623" y="1735717"/>
                <a:ext cx="281818" cy="811177"/>
              </a:xfrm>
              <a:custGeom>
                <a:avLst/>
                <a:gdLst>
                  <a:gd name="connsiteX0" fmla="*/ 141044 w 174388"/>
                  <a:gd name="connsiteY0" fmla="*/ 0 h 501954"/>
                  <a:gd name="connsiteX1" fmla="*/ 170373 w 174388"/>
                  <a:gd name="connsiteY1" fmla="*/ 58330 h 501954"/>
                  <a:gd name="connsiteX2" fmla="*/ 47072 w 174388"/>
                  <a:gd name="connsiteY2" fmla="*/ 477027 h 501954"/>
                  <a:gd name="connsiteX3" fmla="*/ 25897 w 174388"/>
                  <a:gd name="connsiteY3" fmla="*/ 501161 h 501954"/>
                  <a:gd name="connsiteX4" fmla="*/ 1500 w 174388"/>
                  <a:gd name="connsiteY4" fmla="*/ 464796 h 501954"/>
                  <a:gd name="connsiteX5" fmla="*/ 30763 w 174388"/>
                  <a:gd name="connsiteY5" fmla="*/ 365629 h 501954"/>
                  <a:gd name="connsiteX6" fmla="*/ 130850 w 174388"/>
                  <a:gd name="connsiteY6" fmla="*/ 24003 h 501954"/>
                  <a:gd name="connsiteX7" fmla="*/ 141044 w 174388"/>
                  <a:gd name="connsiteY7" fmla="*/ 0 h 5019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74388" h="501954">
                    <a:moveTo>
                      <a:pt x="141044" y="0"/>
                    </a:moveTo>
                    <a:cubicBezTo>
                      <a:pt x="173003" y="9733"/>
                      <a:pt x="180040" y="26699"/>
                      <a:pt x="170373" y="58330"/>
                    </a:cubicBezTo>
                    <a:cubicBezTo>
                      <a:pt x="127892" y="197479"/>
                      <a:pt x="87778" y="337352"/>
                      <a:pt x="47072" y="477027"/>
                    </a:cubicBezTo>
                    <a:cubicBezTo>
                      <a:pt x="43652" y="488864"/>
                      <a:pt x="45296" y="505830"/>
                      <a:pt x="25897" y="501161"/>
                    </a:cubicBezTo>
                    <a:cubicBezTo>
                      <a:pt x="8208" y="496886"/>
                      <a:pt x="-4484" y="485970"/>
                      <a:pt x="1500" y="464796"/>
                    </a:cubicBezTo>
                    <a:cubicBezTo>
                      <a:pt x="10903" y="431652"/>
                      <a:pt x="21097" y="398706"/>
                      <a:pt x="30763" y="365629"/>
                    </a:cubicBezTo>
                    <a:cubicBezTo>
                      <a:pt x="64104" y="251731"/>
                      <a:pt x="97313" y="137834"/>
                      <a:pt x="130850" y="24003"/>
                    </a:cubicBezTo>
                    <a:cubicBezTo>
                      <a:pt x="133349" y="15651"/>
                      <a:pt x="137690" y="7891"/>
                      <a:pt x="141044" y="0"/>
                    </a:cubicBezTo>
                    <a:close/>
                  </a:path>
                </a:pathLst>
              </a:custGeom>
              <a:solidFill>
                <a:srgbClr val="3E3E3E"/>
              </a:solidFill>
              <a:ln w="65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7" name="Freeform: Shape 143">
                <a:extLst>
                  <a:ext uri="{FF2B5EF4-FFF2-40B4-BE49-F238E27FC236}">
                    <a16:creationId xmlns:a16="http://schemas.microsoft.com/office/drawing/2014/main" id="{756E00B5-CF94-4EA0-B17F-2A3DC930F006}"/>
                  </a:ext>
                </a:extLst>
              </p:cNvPr>
              <p:cNvSpPr/>
              <p:nvPr/>
            </p:nvSpPr>
            <p:spPr>
              <a:xfrm rot="20651249">
                <a:off x="5902169" y="2667536"/>
                <a:ext cx="410409" cy="378000"/>
              </a:xfrm>
              <a:custGeom>
                <a:avLst/>
                <a:gdLst>
                  <a:gd name="connsiteX0" fmla="*/ 232397 w 253960"/>
                  <a:gd name="connsiteY0" fmla="*/ 49579 h 233905"/>
                  <a:gd name="connsiteX1" fmla="*/ 58593 w 253960"/>
                  <a:gd name="connsiteY1" fmla="*/ 2560 h 233905"/>
                  <a:gd name="connsiteX2" fmla="*/ 28737 w 253960"/>
                  <a:gd name="connsiteY2" fmla="*/ 25971 h 233905"/>
                  <a:gd name="connsiteX3" fmla="*/ 0 w 253960"/>
                  <a:gd name="connsiteY3" fmla="*/ 164660 h 233905"/>
                  <a:gd name="connsiteX4" fmla="*/ 230293 w 253960"/>
                  <a:gd name="connsiteY4" fmla="*/ 233906 h 233905"/>
                  <a:gd name="connsiteX5" fmla="*/ 253573 w 253960"/>
                  <a:gd name="connsiteY5" fmla="*/ 94428 h 233905"/>
                  <a:gd name="connsiteX6" fmla="*/ 232397 w 253960"/>
                  <a:gd name="connsiteY6" fmla="*/ 49579 h 233905"/>
                  <a:gd name="connsiteX7" fmla="*/ 202477 w 253960"/>
                  <a:gd name="connsiteY7" fmla="*/ 104160 h 233905"/>
                  <a:gd name="connsiteX8" fmla="*/ 112977 w 253960"/>
                  <a:gd name="connsiteY8" fmla="*/ 165515 h 233905"/>
                  <a:gd name="connsiteX9" fmla="*/ 56883 w 253960"/>
                  <a:gd name="connsiteY9" fmla="*/ 141249 h 233905"/>
                  <a:gd name="connsiteX10" fmla="*/ 70627 w 253960"/>
                  <a:gd name="connsiteY10" fmla="*/ 58983 h 233905"/>
                  <a:gd name="connsiteX11" fmla="*/ 92262 w 253960"/>
                  <a:gd name="connsiteY11" fmla="*/ 52144 h 233905"/>
                  <a:gd name="connsiteX12" fmla="*/ 188009 w 253960"/>
                  <a:gd name="connsiteY12" fmla="*/ 80092 h 233905"/>
                  <a:gd name="connsiteX13" fmla="*/ 202477 w 253960"/>
                  <a:gd name="connsiteY13" fmla="*/ 104160 h 2339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53960" h="233905">
                    <a:moveTo>
                      <a:pt x="232397" y="49579"/>
                    </a:moveTo>
                    <a:cubicBezTo>
                      <a:pt x="173871" y="36295"/>
                      <a:pt x="115738" y="20776"/>
                      <a:pt x="58593" y="2560"/>
                    </a:cubicBezTo>
                    <a:cubicBezTo>
                      <a:pt x="31500" y="-6054"/>
                      <a:pt x="30973" y="8413"/>
                      <a:pt x="28737" y="25971"/>
                    </a:cubicBezTo>
                    <a:cubicBezTo>
                      <a:pt x="7365" y="94033"/>
                      <a:pt x="7365" y="121784"/>
                      <a:pt x="0" y="164660"/>
                    </a:cubicBezTo>
                    <a:cubicBezTo>
                      <a:pt x="73323" y="199118"/>
                      <a:pt x="150131" y="222003"/>
                      <a:pt x="230293" y="233906"/>
                    </a:cubicBezTo>
                    <a:cubicBezTo>
                      <a:pt x="240092" y="187742"/>
                      <a:pt x="239828" y="165909"/>
                      <a:pt x="253573" y="94428"/>
                    </a:cubicBezTo>
                    <a:cubicBezTo>
                      <a:pt x="251337" y="77461"/>
                      <a:pt x="262976" y="56550"/>
                      <a:pt x="232397" y="49579"/>
                    </a:cubicBezTo>
                    <a:close/>
                    <a:moveTo>
                      <a:pt x="202477" y="104160"/>
                    </a:moveTo>
                    <a:cubicBezTo>
                      <a:pt x="196163" y="191687"/>
                      <a:pt x="195967" y="192148"/>
                      <a:pt x="112977" y="165515"/>
                    </a:cubicBezTo>
                    <a:cubicBezTo>
                      <a:pt x="93051" y="159136"/>
                      <a:pt x="60303" y="161240"/>
                      <a:pt x="56883" y="141249"/>
                    </a:cubicBezTo>
                    <a:cubicBezTo>
                      <a:pt x="52411" y="115340"/>
                      <a:pt x="64642" y="86405"/>
                      <a:pt x="70627" y="58983"/>
                    </a:cubicBezTo>
                    <a:cubicBezTo>
                      <a:pt x="73455" y="45897"/>
                      <a:pt x="83581" y="49645"/>
                      <a:pt x="92262" y="52144"/>
                    </a:cubicBezTo>
                    <a:cubicBezTo>
                      <a:pt x="124156" y="61482"/>
                      <a:pt x="155852" y="71543"/>
                      <a:pt x="188009" y="80092"/>
                    </a:cubicBezTo>
                    <a:cubicBezTo>
                      <a:pt x="202016" y="83906"/>
                      <a:pt x="208001" y="90219"/>
                      <a:pt x="202477" y="104160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6576" cap="flat">
                <a:noFill/>
                <a:prstDash val="solid"/>
                <a:miter/>
              </a:ln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</p:spPr>
            <p:txBody>
              <a:bodyPr rtlCol="0" anchor="ctr"/>
              <a:lstStyle/>
              <a:p>
                <a:endParaRPr lang="en-US" dirty="0"/>
              </a:p>
            </p:txBody>
          </p:sp>
        </p:grpSp>
        <p:grpSp>
          <p:nvGrpSpPr>
            <p:cNvPr id="12" name="Group 127">
              <a:extLst>
                <a:ext uri="{FF2B5EF4-FFF2-40B4-BE49-F238E27FC236}">
                  <a16:creationId xmlns:a16="http://schemas.microsoft.com/office/drawing/2014/main" id="{43D3D6A1-904B-42DF-A71F-EA827039BFEC}"/>
                </a:ext>
              </a:extLst>
            </p:cNvPr>
            <p:cNvGrpSpPr/>
            <p:nvPr/>
          </p:nvGrpSpPr>
          <p:grpSpPr>
            <a:xfrm>
              <a:off x="5657354" y="3175087"/>
              <a:ext cx="1011647" cy="440729"/>
              <a:chOff x="5585565" y="3460306"/>
              <a:chExt cx="1177214" cy="512859"/>
            </a:xfrm>
          </p:grpSpPr>
          <p:sp>
            <p:nvSpPr>
              <p:cNvPr id="27" name="Freeform: Shape 133">
                <a:extLst>
                  <a:ext uri="{FF2B5EF4-FFF2-40B4-BE49-F238E27FC236}">
                    <a16:creationId xmlns:a16="http://schemas.microsoft.com/office/drawing/2014/main" id="{ECF6797C-2036-4E2F-88B1-586193C46C8C}"/>
                  </a:ext>
                </a:extLst>
              </p:cNvPr>
              <p:cNvSpPr/>
              <p:nvPr/>
            </p:nvSpPr>
            <p:spPr>
              <a:xfrm>
                <a:off x="5585565" y="3474579"/>
                <a:ext cx="473378" cy="498586"/>
              </a:xfrm>
              <a:custGeom>
                <a:avLst/>
                <a:gdLst>
                  <a:gd name="connsiteX0" fmla="*/ 0 w 325054"/>
                  <a:gd name="connsiteY0" fmla="*/ 169865 h 342364"/>
                  <a:gd name="connsiteX1" fmla="*/ 164401 w 325054"/>
                  <a:gd name="connsiteY1" fmla="*/ 5 h 342364"/>
                  <a:gd name="connsiteX2" fmla="*/ 325054 w 325054"/>
                  <a:gd name="connsiteY2" fmla="*/ 170654 h 342364"/>
                  <a:gd name="connsiteX3" fmla="*/ 163678 w 325054"/>
                  <a:gd name="connsiteY3" fmla="*/ 342355 h 342364"/>
                  <a:gd name="connsiteX4" fmla="*/ 0 w 325054"/>
                  <a:gd name="connsiteY4" fmla="*/ 169865 h 3423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25054" h="342364">
                    <a:moveTo>
                      <a:pt x="0" y="169865"/>
                    </a:moveTo>
                    <a:cubicBezTo>
                      <a:pt x="66" y="72013"/>
                      <a:pt x="70429" y="-718"/>
                      <a:pt x="164401" y="5"/>
                    </a:cubicBezTo>
                    <a:cubicBezTo>
                      <a:pt x="254625" y="663"/>
                      <a:pt x="325120" y="75564"/>
                      <a:pt x="325054" y="170654"/>
                    </a:cubicBezTo>
                    <a:cubicBezTo>
                      <a:pt x="324988" y="263705"/>
                      <a:pt x="251994" y="341303"/>
                      <a:pt x="163678" y="342355"/>
                    </a:cubicBezTo>
                    <a:cubicBezTo>
                      <a:pt x="72337" y="343341"/>
                      <a:pt x="-131" y="267059"/>
                      <a:pt x="0" y="169865"/>
                    </a:cubicBezTo>
                    <a:close/>
                  </a:path>
                </a:pathLst>
              </a:custGeom>
              <a:solidFill>
                <a:srgbClr val="FEFEFE"/>
              </a:solidFill>
              <a:ln w="6576" cap="flat">
                <a:noFill/>
                <a:prstDash val="solid"/>
                <a:miter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8" name="Freeform: Shape 134">
                <a:extLst>
                  <a:ext uri="{FF2B5EF4-FFF2-40B4-BE49-F238E27FC236}">
                    <a16:creationId xmlns:a16="http://schemas.microsoft.com/office/drawing/2014/main" id="{A130FA35-F7B2-4F83-A764-1375C4B07562}"/>
                  </a:ext>
                </a:extLst>
              </p:cNvPr>
              <p:cNvSpPr/>
              <p:nvPr/>
            </p:nvSpPr>
            <p:spPr>
              <a:xfrm>
                <a:off x="6288296" y="3460306"/>
                <a:ext cx="474483" cy="499557"/>
              </a:xfrm>
              <a:custGeom>
                <a:avLst/>
                <a:gdLst>
                  <a:gd name="connsiteX0" fmla="*/ 7 w 325813"/>
                  <a:gd name="connsiteY0" fmla="*/ 166843 h 343031"/>
                  <a:gd name="connsiteX1" fmla="*/ 163619 w 325813"/>
                  <a:gd name="connsiteY1" fmla="*/ 9 h 343031"/>
                  <a:gd name="connsiteX2" fmla="*/ 325784 w 325813"/>
                  <a:gd name="connsiteY2" fmla="*/ 174142 h 343031"/>
                  <a:gd name="connsiteX3" fmla="*/ 160593 w 325813"/>
                  <a:gd name="connsiteY3" fmla="*/ 343015 h 343031"/>
                  <a:gd name="connsiteX4" fmla="*/ 7 w 325813"/>
                  <a:gd name="connsiteY4" fmla="*/ 166843 h 3430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25813" h="343031">
                    <a:moveTo>
                      <a:pt x="7" y="166843"/>
                    </a:moveTo>
                    <a:cubicBezTo>
                      <a:pt x="796" y="72214"/>
                      <a:pt x="72475" y="-912"/>
                      <a:pt x="163619" y="9"/>
                    </a:cubicBezTo>
                    <a:cubicBezTo>
                      <a:pt x="255420" y="929"/>
                      <a:pt x="327493" y="78329"/>
                      <a:pt x="325784" y="174142"/>
                    </a:cubicBezTo>
                    <a:cubicBezTo>
                      <a:pt x="324140" y="265418"/>
                      <a:pt x="246937" y="344331"/>
                      <a:pt x="160593" y="343015"/>
                    </a:cubicBezTo>
                    <a:cubicBezTo>
                      <a:pt x="69515" y="341700"/>
                      <a:pt x="-783" y="264497"/>
                      <a:pt x="7" y="166843"/>
                    </a:cubicBezTo>
                    <a:close/>
                  </a:path>
                </a:pathLst>
              </a:custGeom>
              <a:solidFill>
                <a:srgbClr val="FEFEFE"/>
              </a:solidFill>
              <a:ln w="6576" cap="flat">
                <a:noFill/>
                <a:prstDash val="solid"/>
                <a:miter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9" name="Freeform: Shape 135">
                <a:extLst>
                  <a:ext uri="{FF2B5EF4-FFF2-40B4-BE49-F238E27FC236}">
                    <a16:creationId xmlns:a16="http://schemas.microsoft.com/office/drawing/2014/main" id="{9282C5DE-32FD-4DB8-8F8D-515AC2CE0D47}"/>
                  </a:ext>
                </a:extLst>
              </p:cNvPr>
              <p:cNvSpPr/>
              <p:nvPr/>
            </p:nvSpPr>
            <p:spPr>
              <a:xfrm>
                <a:off x="5785753" y="3690813"/>
                <a:ext cx="158561" cy="164642"/>
              </a:xfrm>
              <a:custGeom>
                <a:avLst/>
                <a:gdLst>
                  <a:gd name="connsiteX0" fmla="*/ 108875 w 108879"/>
                  <a:gd name="connsiteY0" fmla="*/ 55383 h 113055"/>
                  <a:gd name="connsiteX1" fmla="*/ 53111 w 108879"/>
                  <a:gd name="connsiteY1" fmla="*/ 113055 h 113055"/>
                  <a:gd name="connsiteX2" fmla="*/ 42 w 108879"/>
                  <a:gd name="connsiteY2" fmla="*/ 58474 h 113055"/>
                  <a:gd name="connsiteX3" fmla="*/ 51796 w 108879"/>
                  <a:gd name="connsiteY3" fmla="*/ 12 h 113055"/>
                  <a:gd name="connsiteX4" fmla="*/ 108875 w 108879"/>
                  <a:gd name="connsiteY4" fmla="*/ 55383 h 1130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8879" h="113055">
                    <a:moveTo>
                      <a:pt x="108875" y="55383"/>
                    </a:moveTo>
                    <a:cubicBezTo>
                      <a:pt x="109270" y="85106"/>
                      <a:pt x="81979" y="113252"/>
                      <a:pt x="53111" y="113055"/>
                    </a:cubicBezTo>
                    <a:cubicBezTo>
                      <a:pt x="23650" y="112857"/>
                      <a:pt x="1094" y="89644"/>
                      <a:pt x="42" y="58474"/>
                    </a:cubicBezTo>
                    <a:cubicBezTo>
                      <a:pt x="-1076" y="24673"/>
                      <a:pt x="20164" y="670"/>
                      <a:pt x="51796" y="12"/>
                    </a:cubicBezTo>
                    <a:cubicBezTo>
                      <a:pt x="81979" y="-646"/>
                      <a:pt x="108481" y="25133"/>
                      <a:pt x="108875" y="55383"/>
                    </a:cubicBezTo>
                    <a:close/>
                  </a:path>
                </a:pathLst>
              </a:custGeom>
              <a:solidFill>
                <a:srgbClr val="050505"/>
              </a:solidFill>
              <a:ln w="65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0" name="Freeform: Shape 136">
                <a:extLst>
                  <a:ext uri="{FF2B5EF4-FFF2-40B4-BE49-F238E27FC236}">
                    <a16:creationId xmlns:a16="http://schemas.microsoft.com/office/drawing/2014/main" id="{A882B92B-6EC2-4259-93F2-444553096159}"/>
                  </a:ext>
                </a:extLst>
              </p:cNvPr>
              <p:cNvSpPr/>
              <p:nvPr/>
            </p:nvSpPr>
            <p:spPr>
              <a:xfrm>
                <a:off x="6396936" y="3691563"/>
                <a:ext cx="159016" cy="163020"/>
              </a:xfrm>
              <a:custGeom>
                <a:avLst/>
                <a:gdLst>
                  <a:gd name="connsiteX0" fmla="*/ 58769 w 109192"/>
                  <a:gd name="connsiteY0" fmla="*/ 221 h 111941"/>
                  <a:gd name="connsiteX1" fmla="*/ 109141 w 109192"/>
                  <a:gd name="connsiteY1" fmla="*/ 57827 h 111941"/>
                  <a:gd name="connsiteX2" fmla="*/ 50811 w 109192"/>
                  <a:gd name="connsiteY2" fmla="*/ 111882 h 111941"/>
                  <a:gd name="connsiteX3" fmla="*/ 110 w 109192"/>
                  <a:gd name="connsiteY3" fmla="*/ 51711 h 111941"/>
                  <a:gd name="connsiteX4" fmla="*/ 58769 w 109192"/>
                  <a:gd name="connsiteY4" fmla="*/ 221 h 1119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9192" h="111941">
                    <a:moveTo>
                      <a:pt x="58769" y="221"/>
                    </a:moveTo>
                    <a:cubicBezTo>
                      <a:pt x="86585" y="2457"/>
                      <a:pt x="110456" y="29747"/>
                      <a:pt x="109141" y="57827"/>
                    </a:cubicBezTo>
                    <a:cubicBezTo>
                      <a:pt x="107760" y="88077"/>
                      <a:pt x="80535" y="113329"/>
                      <a:pt x="50811" y="111882"/>
                    </a:cubicBezTo>
                    <a:cubicBezTo>
                      <a:pt x="19707" y="110370"/>
                      <a:pt x="-1731" y="84920"/>
                      <a:pt x="110" y="51711"/>
                    </a:cubicBezTo>
                    <a:cubicBezTo>
                      <a:pt x="2017" y="18699"/>
                      <a:pt x="26019" y="-2410"/>
                      <a:pt x="58769" y="221"/>
                    </a:cubicBezTo>
                    <a:close/>
                  </a:path>
                </a:pathLst>
              </a:custGeom>
              <a:solidFill>
                <a:srgbClr val="060606"/>
              </a:solidFill>
              <a:ln w="65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13" name="Freeform: Shape 129">
              <a:extLst>
                <a:ext uri="{FF2B5EF4-FFF2-40B4-BE49-F238E27FC236}">
                  <a16:creationId xmlns:a16="http://schemas.microsoft.com/office/drawing/2014/main" id="{3E084507-9003-47E9-8284-0B6F6AFD5360}"/>
                </a:ext>
              </a:extLst>
            </p:cNvPr>
            <p:cNvSpPr/>
            <p:nvPr/>
          </p:nvSpPr>
          <p:spPr>
            <a:xfrm>
              <a:off x="5900761" y="3625685"/>
              <a:ext cx="658845" cy="971479"/>
            </a:xfrm>
            <a:custGeom>
              <a:avLst/>
              <a:gdLst>
                <a:gd name="connsiteX0" fmla="*/ 310377 w 441896"/>
                <a:gd name="connsiteY0" fmla="*/ 84827 h 651585"/>
                <a:gd name="connsiteX1" fmla="*/ 297225 w 441896"/>
                <a:gd name="connsiteY1" fmla="*/ 63718 h 651585"/>
                <a:gd name="connsiteX2" fmla="*/ 14849 w 441896"/>
                <a:gd name="connsiteY2" fmla="*/ 40504 h 651585"/>
                <a:gd name="connsiteX3" fmla="*/ 1302 w 441896"/>
                <a:gd name="connsiteY3" fmla="*/ 72267 h 651585"/>
                <a:gd name="connsiteX4" fmla="*/ 100930 w 441896"/>
                <a:gd name="connsiteY4" fmla="*/ 487084 h 651585"/>
                <a:gd name="connsiteX5" fmla="*/ 142885 w 441896"/>
                <a:gd name="connsiteY5" fmla="*/ 443287 h 651585"/>
                <a:gd name="connsiteX6" fmla="*/ 185958 w 441896"/>
                <a:gd name="connsiteY6" fmla="*/ 505957 h 651585"/>
                <a:gd name="connsiteX7" fmla="*/ 308273 w 441896"/>
                <a:gd name="connsiteY7" fmla="*/ 243770 h 651585"/>
                <a:gd name="connsiteX8" fmla="*/ 265199 w 441896"/>
                <a:gd name="connsiteY8" fmla="*/ 440591 h 651585"/>
                <a:gd name="connsiteX9" fmla="*/ 248365 w 441896"/>
                <a:gd name="connsiteY9" fmla="*/ 583686 h 651585"/>
                <a:gd name="connsiteX10" fmla="*/ 293542 w 441896"/>
                <a:gd name="connsiteY10" fmla="*/ 647408 h 651585"/>
                <a:gd name="connsiteX11" fmla="*/ 376927 w 441896"/>
                <a:gd name="connsiteY11" fmla="*/ 623734 h 651585"/>
                <a:gd name="connsiteX12" fmla="*/ 437426 w 441896"/>
                <a:gd name="connsiteY12" fmla="*/ 486492 h 651585"/>
                <a:gd name="connsiteX13" fmla="*/ 310377 w 441896"/>
                <a:gd name="connsiteY13" fmla="*/ 84827 h 6515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41896" h="651585">
                  <a:moveTo>
                    <a:pt x="310377" y="84827"/>
                  </a:moveTo>
                  <a:cubicBezTo>
                    <a:pt x="306694" y="76278"/>
                    <a:pt x="302288" y="69044"/>
                    <a:pt x="297225" y="63718"/>
                  </a:cubicBezTo>
                  <a:cubicBezTo>
                    <a:pt x="225809" y="-11184"/>
                    <a:pt x="96787" y="-21508"/>
                    <a:pt x="14849" y="40504"/>
                  </a:cubicBezTo>
                  <a:cubicBezTo>
                    <a:pt x="3473" y="49119"/>
                    <a:pt x="-2906" y="55037"/>
                    <a:pt x="1302" y="72267"/>
                  </a:cubicBezTo>
                  <a:cubicBezTo>
                    <a:pt x="34182" y="205366"/>
                    <a:pt x="67655" y="346883"/>
                    <a:pt x="100930" y="487084"/>
                  </a:cubicBezTo>
                  <a:cubicBezTo>
                    <a:pt x="115791" y="472814"/>
                    <a:pt x="129667" y="458149"/>
                    <a:pt x="142885" y="443287"/>
                  </a:cubicBezTo>
                  <a:cubicBezTo>
                    <a:pt x="146962" y="462884"/>
                    <a:pt x="160575" y="483599"/>
                    <a:pt x="185958" y="505957"/>
                  </a:cubicBezTo>
                  <a:cubicBezTo>
                    <a:pt x="225349" y="426124"/>
                    <a:pt x="269014" y="325773"/>
                    <a:pt x="308273" y="243770"/>
                  </a:cubicBezTo>
                  <a:cubicBezTo>
                    <a:pt x="310706" y="304993"/>
                    <a:pt x="304327" y="349644"/>
                    <a:pt x="265199" y="440591"/>
                  </a:cubicBezTo>
                  <a:cubicBezTo>
                    <a:pt x="245471" y="486361"/>
                    <a:pt x="242380" y="534760"/>
                    <a:pt x="248365" y="583686"/>
                  </a:cubicBezTo>
                  <a:cubicBezTo>
                    <a:pt x="251916" y="612752"/>
                    <a:pt x="266120" y="637281"/>
                    <a:pt x="293542" y="647408"/>
                  </a:cubicBezTo>
                  <a:cubicBezTo>
                    <a:pt x="323135" y="658324"/>
                    <a:pt x="354897" y="646948"/>
                    <a:pt x="376927" y="623734"/>
                  </a:cubicBezTo>
                  <a:cubicBezTo>
                    <a:pt x="416646" y="581845"/>
                    <a:pt x="430259" y="541337"/>
                    <a:pt x="437426" y="486492"/>
                  </a:cubicBezTo>
                  <a:cubicBezTo>
                    <a:pt x="456365" y="340307"/>
                    <a:pt x="415331" y="230158"/>
                    <a:pt x="310377" y="84827"/>
                  </a:cubicBez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 w="6576" cap="flat">
              <a:noFill/>
              <a:prstDash val="solid"/>
              <a:miter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0">
              <a:extLst>
                <a:ext uri="{FF2B5EF4-FFF2-40B4-BE49-F238E27FC236}">
                  <a16:creationId xmlns:a16="http://schemas.microsoft.com/office/drawing/2014/main" id="{B4D1C315-B967-4E71-958D-C2D43BE3236B}"/>
                </a:ext>
              </a:extLst>
            </p:cNvPr>
            <p:cNvSpPr/>
            <p:nvPr/>
          </p:nvSpPr>
          <p:spPr>
            <a:xfrm>
              <a:off x="5933969" y="3659026"/>
              <a:ext cx="421163" cy="623501"/>
            </a:xfrm>
            <a:custGeom>
              <a:avLst/>
              <a:gdLst>
                <a:gd name="connsiteX0" fmla="*/ 86043 w 282479"/>
                <a:gd name="connsiteY0" fmla="*/ 418191 h 418191"/>
                <a:gd name="connsiteX1" fmla="*/ 1146 w 282479"/>
                <a:gd name="connsiteY1" fmla="*/ 63150 h 418191"/>
                <a:gd name="connsiteX2" fmla="*/ 12918 w 282479"/>
                <a:gd name="connsiteY2" fmla="*/ 35399 h 418191"/>
                <a:gd name="connsiteX3" fmla="*/ 259322 w 282479"/>
                <a:gd name="connsiteY3" fmla="*/ 55654 h 418191"/>
                <a:gd name="connsiteX4" fmla="*/ 264518 w 282479"/>
                <a:gd name="connsiteY4" fmla="*/ 210717 h 418191"/>
                <a:gd name="connsiteX5" fmla="*/ 86043 w 282479"/>
                <a:gd name="connsiteY5" fmla="*/ 418191 h 418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82479" h="418191">
                  <a:moveTo>
                    <a:pt x="86043" y="418191"/>
                  </a:moveTo>
                  <a:cubicBezTo>
                    <a:pt x="56978" y="295811"/>
                    <a:pt x="29819" y="179283"/>
                    <a:pt x="1146" y="63150"/>
                  </a:cubicBezTo>
                  <a:cubicBezTo>
                    <a:pt x="-2536" y="48091"/>
                    <a:pt x="2988" y="42962"/>
                    <a:pt x="12918" y="35399"/>
                  </a:cubicBezTo>
                  <a:cubicBezTo>
                    <a:pt x="84399" y="-18787"/>
                    <a:pt x="197047" y="-9778"/>
                    <a:pt x="259322" y="55654"/>
                  </a:cubicBezTo>
                  <a:cubicBezTo>
                    <a:pt x="287665" y="85377"/>
                    <a:pt x="290690" y="180467"/>
                    <a:pt x="264518" y="210717"/>
                  </a:cubicBezTo>
                  <a:cubicBezTo>
                    <a:pt x="206254" y="278319"/>
                    <a:pt x="148122" y="346052"/>
                    <a:pt x="86043" y="418191"/>
                  </a:cubicBezTo>
                  <a:close/>
                </a:path>
              </a:pathLst>
            </a:custGeom>
            <a:solidFill>
              <a:srgbClr val="E69802"/>
            </a:solidFill>
            <a:ln w="597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31">
              <a:extLst>
                <a:ext uri="{FF2B5EF4-FFF2-40B4-BE49-F238E27FC236}">
                  <a16:creationId xmlns:a16="http://schemas.microsoft.com/office/drawing/2014/main" id="{3BF8147C-65E9-40BF-BC06-7D80172F9370}"/>
                </a:ext>
              </a:extLst>
            </p:cNvPr>
            <p:cNvSpPr/>
            <p:nvPr/>
          </p:nvSpPr>
          <p:spPr>
            <a:xfrm>
              <a:off x="6291634" y="3821182"/>
              <a:ext cx="238798" cy="741237"/>
            </a:xfrm>
            <a:custGeom>
              <a:avLst/>
              <a:gdLst>
                <a:gd name="connsiteX0" fmla="*/ 57288 w 160165"/>
                <a:gd name="connsiteY0" fmla="*/ 0 h 497159"/>
                <a:gd name="connsiteX1" fmla="*/ 156653 w 160165"/>
                <a:gd name="connsiteY1" fmla="*/ 348662 h 497159"/>
                <a:gd name="connsiteX2" fmla="*/ 105753 w 160165"/>
                <a:gd name="connsiteY2" fmla="*/ 473739 h 497159"/>
                <a:gd name="connsiteX3" fmla="*/ 40322 w 160165"/>
                <a:gd name="connsiteY3" fmla="*/ 493664 h 497159"/>
                <a:gd name="connsiteX4" fmla="*/ 2312 w 160165"/>
                <a:gd name="connsiteY4" fmla="*/ 440069 h 497159"/>
                <a:gd name="connsiteX5" fmla="*/ 16451 w 160165"/>
                <a:gd name="connsiteY5" fmla="*/ 319596 h 497159"/>
                <a:gd name="connsiteX6" fmla="*/ 57288 w 160165"/>
                <a:gd name="connsiteY6" fmla="*/ 0 h 4971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0165" h="497159">
                  <a:moveTo>
                    <a:pt x="57288" y="0"/>
                  </a:moveTo>
                  <a:cubicBezTo>
                    <a:pt x="129690" y="110412"/>
                    <a:pt x="173224" y="221153"/>
                    <a:pt x="156653" y="348662"/>
                  </a:cubicBezTo>
                  <a:cubicBezTo>
                    <a:pt x="150668" y="394826"/>
                    <a:pt x="139226" y="438491"/>
                    <a:pt x="105753" y="473739"/>
                  </a:cubicBezTo>
                  <a:cubicBezTo>
                    <a:pt x="87209" y="493270"/>
                    <a:pt x="65246" y="502805"/>
                    <a:pt x="40322" y="493664"/>
                  </a:cubicBezTo>
                  <a:cubicBezTo>
                    <a:pt x="17240" y="485181"/>
                    <a:pt x="5338" y="464467"/>
                    <a:pt x="2312" y="440069"/>
                  </a:cubicBezTo>
                  <a:cubicBezTo>
                    <a:pt x="-2751" y="398838"/>
                    <a:pt x="-121" y="358132"/>
                    <a:pt x="16451" y="319596"/>
                  </a:cubicBezTo>
                  <a:cubicBezTo>
                    <a:pt x="72545" y="189193"/>
                    <a:pt x="70506" y="157036"/>
                    <a:pt x="57288" y="0"/>
                  </a:cubicBezTo>
                  <a:close/>
                </a:path>
              </a:pathLst>
            </a:custGeom>
            <a:solidFill>
              <a:srgbClr val="C3060D"/>
            </a:solidFill>
            <a:ln w="597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32">
              <a:extLst>
                <a:ext uri="{FF2B5EF4-FFF2-40B4-BE49-F238E27FC236}">
                  <a16:creationId xmlns:a16="http://schemas.microsoft.com/office/drawing/2014/main" id="{0BDD6908-C631-4FC2-828F-81F645593A1B}"/>
                </a:ext>
              </a:extLst>
            </p:cNvPr>
            <p:cNvSpPr/>
            <p:nvPr/>
          </p:nvSpPr>
          <p:spPr>
            <a:xfrm>
              <a:off x="6141977" y="4068354"/>
              <a:ext cx="162418" cy="268939"/>
            </a:xfrm>
            <a:custGeom>
              <a:avLst/>
              <a:gdLst>
                <a:gd name="connsiteX0" fmla="*/ 19831 w 108936"/>
                <a:gd name="connsiteY0" fmla="*/ 180381 h 180381"/>
                <a:gd name="connsiteX1" fmla="*/ 23185 w 108936"/>
                <a:gd name="connsiteY1" fmla="*/ 88316 h 180381"/>
                <a:gd name="connsiteX2" fmla="*/ 108937 w 108936"/>
                <a:gd name="connsiteY2" fmla="*/ 0 h 180381"/>
                <a:gd name="connsiteX3" fmla="*/ 19831 w 108936"/>
                <a:gd name="connsiteY3" fmla="*/ 180381 h 1803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8936" h="180381">
                  <a:moveTo>
                    <a:pt x="19831" y="180381"/>
                  </a:moveTo>
                  <a:cubicBezTo>
                    <a:pt x="-4698" y="145593"/>
                    <a:pt x="-9630" y="118303"/>
                    <a:pt x="23185" y="88316"/>
                  </a:cubicBezTo>
                  <a:cubicBezTo>
                    <a:pt x="52908" y="61091"/>
                    <a:pt x="76648" y="27290"/>
                    <a:pt x="108937" y="0"/>
                  </a:cubicBezTo>
                  <a:cubicBezTo>
                    <a:pt x="79476" y="59447"/>
                    <a:pt x="50146" y="118961"/>
                    <a:pt x="19831" y="180381"/>
                  </a:cubicBezTo>
                  <a:close/>
                </a:path>
              </a:pathLst>
            </a:custGeom>
            <a:solidFill>
              <a:srgbClr val="C3060D"/>
            </a:solidFill>
            <a:ln w="597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17" name="Group 146">
              <a:extLst>
                <a:ext uri="{FF2B5EF4-FFF2-40B4-BE49-F238E27FC236}">
                  <a16:creationId xmlns:a16="http://schemas.microsoft.com/office/drawing/2014/main" id="{4BCBA1D8-3873-4B99-B01C-DA7382DC9946}"/>
                </a:ext>
              </a:extLst>
            </p:cNvPr>
            <p:cNvGrpSpPr/>
            <p:nvPr/>
          </p:nvGrpSpPr>
          <p:grpSpPr>
            <a:xfrm rot="327603">
              <a:off x="4434469" y="4138336"/>
              <a:ext cx="1099543" cy="510607"/>
              <a:chOff x="10518076" y="1388059"/>
              <a:chExt cx="852511" cy="395890"/>
            </a:xfrm>
          </p:grpSpPr>
          <p:sp>
            <p:nvSpPr>
              <p:cNvPr id="23" name="Freeform: Shape 147">
                <a:extLst>
                  <a:ext uri="{FF2B5EF4-FFF2-40B4-BE49-F238E27FC236}">
                    <a16:creationId xmlns:a16="http://schemas.microsoft.com/office/drawing/2014/main" id="{1CB0EBC5-78F8-4AE9-BCCA-CFE426F00B84}"/>
                  </a:ext>
                </a:extLst>
              </p:cNvPr>
              <p:cNvSpPr/>
              <p:nvPr/>
            </p:nvSpPr>
            <p:spPr>
              <a:xfrm rot="20568049">
                <a:off x="10518076" y="1503651"/>
                <a:ext cx="188312" cy="236182"/>
              </a:xfrm>
              <a:custGeom>
                <a:avLst/>
                <a:gdLst>
                  <a:gd name="connsiteX0" fmla="*/ 0 w 904875"/>
                  <a:gd name="connsiteY0" fmla="*/ 19050 h 638175"/>
                  <a:gd name="connsiteX1" fmla="*/ 800100 w 904875"/>
                  <a:gd name="connsiteY1" fmla="*/ 0 h 638175"/>
                  <a:gd name="connsiteX2" fmla="*/ 904875 w 904875"/>
                  <a:gd name="connsiteY2" fmla="*/ 76200 h 638175"/>
                  <a:gd name="connsiteX3" fmla="*/ 542925 w 904875"/>
                  <a:gd name="connsiteY3" fmla="*/ 619125 h 638175"/>
                  <a:gd name="connsiteX4" fmla="*/ 428625 w 904875"/>
                  <a:gd name="connsiteY4" fmla="*/ 638175 h 638175"/>
                  <a:gd name="connsiteX5" fmla="*/ 0 w 904875"/>
                  <a:gd name="connsiteY5" fmla="*/ 76200 h 638175"/>
                  <a:gd name="connsiteX6" fmla="*/ 0 w 904875"/>
                  <a:gd name="connsiteY6" fmla="*/ 19050 h 638175"/>
                  <a:gd name="connsiteX0" fmla="*/ 0 w 904875"/>
                  <a:gd name="connsiteY0" fmla="*/ 19050 h 638719"/>
                  <a:gd name="connsiteX1" fmla="*/ 800100 w 904875"/>
                  <a:gd name="connsiteY1" fmla="*/ 0 h 638719"/>
                  <a:gd name="connsiteX2" fmla="*/ 904875 w 904875"/>
                  <a:gd name="connsiteY2" fmla="*/ 76200 h 638719"/>
                  <a:gd name="connsiteX3" fmla="*/ 510268 w 904875"/>
                  <a:gd name="connsiteY3" fmla="*/ 638719 h 638719"/>
                  <a:gd name="connsiteX4" fmla="*/ 428625 w 904875"/>
                  <a:gd name="connsiteY4" fmla="*/ 638175 h 638719"/>
                  <a:gd name="connsiteX5" fmla="*/ 0 w 904875"/>
                  <a:gd name="connsiteY5" fmla="*/ 76200 h 638719"/>
                  <a:gd name="connsiteX6" fmla="*/ 0 w 904875"/>
                  <a:gd name="connsiteY6" fmla="*/ 19050 h 638719"/>
                  <a:gd name="connsiteX0" fmla="*/ 0 w 852623"/>
                  <a:gd name="connsiteY0" fmla="*/ 19050 h 638719"/>
                  <a:gd name="connsiteX1" fmla="*/ 800100 w 852623"/>
                  <a:gd name="connsiteY1" fmla="*/ 0 h 638719"/>
                  <a:gd name="connsiteX2" fmla="*/ 852623 w 852623"/>
                  <a:gd name="connsiteY2" fmla="*/ 43543 h 638719"/>
                  <a:gd name="connsiteX3" fmla="*/ 510268 w 852623"/>
                  <a:gd name="connsiteY3" fmla="*/ 638719 h 638719"/>
                  <a:gd name="connsiteX4" fmla="*/ 428625 w 852623"/>
                  <a:gd name="connsiteY4" fmla="*/ 638175 h 638719"/>
                  <a:gd name="connsiteX5" fmla="*/ 0 w 852623"/>
                  <a:gd name="connsiteY5" fmla="*/ 76200 h 638719"/>
                  <a:gd name="connsiteX6" fmla="*/ 0 w 852623"/>
                  <a:gd name="connsiteY6" fmla="*/ 19050 h 638719"/>
                  <a:gd name="connsiteX0" fmla="*/ 0 w 852623"/>
                  <a:gd name="connsiteY0" fmla="*/ 19050 h 638719"/>
                  <a:gd name="connsiteX1" fmla="*/ 800100 w 852623"/>
                  <a:gd name="connsiteY1" fmla="*/ 0 h 638719"/>
                  <a:gd name="connsiteX2" fmla="*/ 852623 w 852623"/>
                  <a:gd name="connsiteY2" fmla="*/ 43543 h 638719"/>
                  <a:gd name="connsiteX3" fmla="*/ 500471 w 852623"/>
                  <a:gd name="connsiteY3" fmla="*/ 638719 h 638719"/>
                  <a:gd name="connsiteX4" fmla="*/ 428625 w 852623"/>
                  <a:gd name="connsiteY4" fmla="*/ 638175 h 638719"/>
                  <a:gd name="connsiteX5" fmla="*/ 0 w 852623"/>
                  <a:gd name="connsiteY5" fmla="*/ 76200 h 638719"/>
                  <a:gd name="connsiteX6" fmla="*/ 0 w 852623"/>
                  <a:gd name="connsiteY6" fmla="*/ 19050 h 638719"/>
                  <a:gd name="connsiteX0" fmla="*/ 32657 w 852623"/>
                  <a:gd name="connsiteY0" fmla="*/ 5987 h 638719"/>
                  <a:gd name="connsiteX1" fmla="*/ 800100 w 852623"/>
                  <a:gd name="connsiteY1" fmla="*/ 0 h 638719"/>
                  <a:gd name="connsiteX2" fmla="*/ 852623 w 852623"/>
                  <a:gd name="connsiteY2" fmla="*/ 43543 h 638719"/>
                  <a:gd name="connsiteX3" fmla="*/ 500471 w 852623"/>
                  <a:gd name="connsiteY3" fmla="*/ 638719 h 638719"/>
                  <a:gd name="connsiteX4" fmla="*/ 428625 w 852623"/>
                  <a:gd name="connsiteY4" fmla="*/ 638175 h 638719"/>
                  <a:gd name="connsiteX5" fmla="*/ 0 w 852623"/>
                  <a:gd name="connsiteY5" fmla="*/ 76200 h 638719"/>
                  <a:gd name="connsiteX6" fmla="*/ 32657 w 852623"/>
                  <a:gd name="connsiteY6" fmla="*/ 5987 h 638719"/>
                  <a:gd name="connsiteX0" fmla="*/ 32657 w 852623"/>
                  <a:gd name="connsiteY0" fmla="*/ 5987 h 652791"/>
                  <a:gd name="connsiteX1" fmla="*/ 800100 w 852623"/>
                  <a:gd name="connsiteY1" fmla="*/ 0 h 652791"/>
                  <a:gd name="connsiteX2" fmla="*/ 852623 w 852623"/>
                  <a:gd name="connsiteY2" fmla="*/ 43543 h 652791"/>
                  <a:gd name="connsiteX3" fmla="*/ 500471 w 852623"/>
                  <a:gd name="connsiteY3" fmla="*/ 638719 h 652791"/>
                  <a:gd name="connsiteX4" fmla="*/ 428625 w 852623"/>
                  <a:gd name="connsiteY4" fmla="*/ 638175 h 652791"/>
                  <a:gd name="connsiteX5" fmla="*/ 0 w 852623"/>
                  <a:gd name="connsiteY5" fmla="*/ 76200 h 652791"/>
                  <a:gd name="connsiteX6" fmla="*/ 32657 w 852623"/>
                  <a:gd name="connsiteY6" fmla="*/ 5987 h 652791"/>
                  <a:gd name="connsiteX0" fmla="*/ 32657 w 852623"/>
                  <a:gd name="connsiteY0" fmla="*/ 5987 h 659202"/>
                  <a:gd name="connsiteX1" fmla="*/ 800100 w 852623"/>
                  <a:gd name="connsiteY1" fmla="*/ 0 h 659202"/>
                  <a:gd name="connsiteX2" fmla="*/ 852623 w 852623"/>
                  <a:gd name="connsiteY2" fmla="*/ 43543 h 659202"/>
                  <a:gd name="connsiteX3" fmla="*/ 500471 w 852623"/>
                  <a:gd name="connsiteY3" fmla="*/ 638719 h 659202"/>
                  <a:gd name="connsiteX4" fmla="*/ 428625 w 852623"/>
                  <a:gd name="connsiteY4" fmla="*/ 638175 h 659202"/>
                  <a:gd name="connsiteX5" fmla="*/ 0 w 852623"/>
                  <a:gd name="connsiteY5" fmla="*/ 76200 h 659202"/>
                  <a:gd name="connsiteX6" fmla="*/ 32657 w 852623"/>
                  <a:gd name="connsiteY6" fmla="*/ 5987 h 659202"/>
                  <a:gd name="connsiteX0" fmla="*/ 32657 w 885102"/>
                  <a:gd name="connsiteY0" fmla="*/ 5987 h 659202"/>
                  <a:gd name="connsiteX1" fmla="*/ 800100 w 885102"/>
                  <a:gd name="connsiteY1" fmla="*/ 0 h 659202"/>
                  <a:gd name="connsiteX2" fmla="*/ 885102 w 885102"/>
                  <a:gd name="connsiteY2" fmla="*/ 41044 h 659202"/>
                  <a:gd name="connsiteX3" fmla="*/ 500471 w 885102"/>
                  <a:gd name="connsiteY3" fmla="*/ 638719 h 659202"/>
                  <a:gd name="connsiteX4" fmla="*/ 428625 w 885102"/>
                  <a:gd name="connsiteY4" fmla="*/ 638175 h 659202"/>
                  <a:gd name="connsiteX5" fmla="*/ 0 w 885102"/>
                  <a:gd name="connsiteY5" fmla="*/ 76200 h 659202"/>
                  <a:gd name="connsiteX6" fmla="*/ 32657 w 885102"/>
                  <a:gd name="connsiteY6" fmla="*/ 5987 h 659202"/>
                  <a:gd name="connsiteX0" fmla="*/ 32657 w 860118"/>
                  <a:gd name="connsiteY0" fmla="*/ 5987 h 659202"/>
                  <a:gd name="connsiteX1" fmla="*/ 800100 w 860118"/>
                  <a:gd name="connsiteY1" fmla="*/ 0 h 659202"/>
                  <a:gd name="connsiteX2" fmla="*/ 860118 w 860118"/>
                  <a:gd name="connsiteY2" fmla="*/ 53535 h 659202"/>
                  <a:gd name="connsiteX3" fmla="*/ 500471 w 860118"/>
                  <a:gd name="connsiteY3" fmla="*/ 638719 h 659202"/>
                  <a:gd name="connsiteX4" fmla="*/ 428625 w 860118"/>
                  <a:gd name="connsiteY4" fmla="*/ 638175 h 659202"/>
                  <a:gd name="connsiteX5" fmla="*/ 0 w 860118"/>
                  <a:gd name="connsiteY5" fmla="*/ 76200 h 659202"/>
                  <a:gd name="connsiteX6" fmla="*/ 32657 w 860118"/>
                  <a:gd name="connsiteY6" fmla="*/ 5987 h 659202"/>
                  <a:gd name="connsiteX0" fmla="*/ 32657 w 863378"/>
                  <a:gd name="connsiteY0" fmla="*/ 5987 h 659202"/>
                  <a:gd name="connsiteX1" fmla="*/ 800100 w 863378"/>
                  <a:gd name="connsiteY1" fmla="*/ 0 h 659202"/>
                  <a:gd name="connsiteX2" fmla="*/ 860118 w 863378"/>
                  <a:gd name="connsiteY2" fmla="*/ 53535 h 659202"/>
                  <a:gd name="connsiteX3" fmla="*/ 500471 w 863378"/>
                  <a:gd name="connsiteY3" fmla="*/ 638719 h 659202"/>
                  <a:gd name="connsiteX4" fmla="*/ 428625 w 863378"/>
                  <a:gd name="connsiteY4" fmla="*/ 638175 h 659202"/>
                  <a:gd name="connsiteX5" fmla="*/ 0 w 863378"/>
                  <a:gd name="connsiteY5" fmla="*/ 76200 h 659202"/>
                  <a:gd name="connsiteX6" fmla="*/ 32657 w 863378"/>
                  <a:gd name="connsiteY6" fmla="*/ 5987 h 659202"/>
                  <a:gd name="connsiteX0" fmla="*/ 32657 w 865145"/>
                  <a:gd name="connsiteY0" fmla="*/ 5987 h 659202"/>
                  <a:gd name="connsiteX1" fmla="*/ 800100 w 865145"/>
                  <a:gd name="connsiteY1" fmla="*/ 0 h 659202"/>
                  <a:gd name="connsiteX2" fmla="*/ 860118 w 865145"/>
                  <a:gd name="connsiteY2" fmla="*/ 53535 h 659202"/>
                  <a:gd name="connsiteX3" fmla="*/ 500471 w 865145"/>
                  <a:gd name="connsiteY3" fmla="*/ 638719 h 659202"/>
                  <a:gd name="connsiteX4" fmla="*/ 428625 w 865145"/>
                  <a:gd name="connsiteY4" fmla="*/ 638175 h 659202"/>
                  <a:gd name="connsiteX5" fmla="*/ 0 w 865145"/>
                  <a:gd name="connsiteY5" fmla="*/ 76200 h 659202"/>
                  <a:gd name="connsiteX6" fmla="*/ 32657 w 865145"/>
                  <a:gd name="connsiteY6" fmla="*/ 5987 h 659202"/>
                  <a:gd name="connsiteX0" fmla="*/ 32657 w 854250"/>
                  <a:gd name="connsiteY0" fmla="*/ 5987 h 659202"/>
                  <a:gd name="connsiteX1" fmla="*/ 800100 w 854250"/>
                  <a:gd name="connsiteY1" fmla="*/ 0 h 659202"/>
                  <a:gd name="connsiteX2" fmla="*/ 847626 w 854250"/>
                  <a:gd name="connsiteY2" fmla="*/ 68525 h 659202"/>
                  <a:gd name="connsiteX3" fmla="*/ 500471 w 854250"/>
                  <a:gd name="connsiteY3" fmla="*/ 638719 h 659202"/>
                  <a:gd name="connsiteX4" fmla="*/ 428625 w 854250"/>
                  <a:gd name="connsiteY4" fmla="*/ 638175 h 659202"/>
                  <a:gd name="connsiteX5" fmla="*/ 0 w 854250"/>
                  <a:gd name="connsiteY5" fmla="*/ 76200 h 659202"/>
                  <a:gd name="connsiteX6" fmla="*/ 32657 w 854250"/>
                  <a:gd name="connsiteY6" fmla="*/ 5987 h 659202"/>
                  <a:gd name="connsiteX0" fmla="*/ 32657 w 856384"/>
                  <a:gd name="connsiteY0" fmla="*/ 5987 h 659202"/>
                  <a:gd name="connsiteX1" fmla="*/ 800100 w 856384"/>
                  <a:gd name="connsiteY1" fmla="*/ 0 h 659202"/>
                  <a:gd name="connsiteX2" fmla="*/ 847626 w 856384"/>
                  <a:gd name="connsiteY2" fmla="*/ 68525 h 659202"/>
                  <a:gd name="connsiteX3" fmla="*/ 500471 w 856384"/>
                  <a:gd name="connsiteY3" fmla="*/ 638719 h 659202"/>
                  <a:gd name="connsiteX4" fmla="*/ 428625 w 856384"/>
                  <a:gd name="connsiteY4" fmla="*/ 638175 h 659202"/>
                  <a:gd name="connsiteX5" fmla="*/ 0 w 856384"/>
                  <a:gd name="connsiteY5" fmla="*/ 76200 h 659202"/>
                  <a:gd name="connsiteX6" fmla="*/ 32657 w 856384"/>
                  <a:gd name="connsiteY6" fmla="*/ 5987 h 659202"/>
                  <a:gd name="connsiteX0" fmla="*/ 39558 w 863285"/>
                  <a:gd name="connsiteY0" fmla="*/ 5987 h 659202"/>
                  <a:gd name="connsiteX1" fmla="*/ 807001 w 863285"/>
                  <a:gd name="connsiteY1" fmla="*/ 0 h 659202"/>
                  <a:gd name="connsiteX2" fmla="*/ 854527 w 863285"/>
                  <a:gd name="connsiteY2" fmla="*/ 68525 h 659202"/>
                  <a:gd name="connsiteX3" fmla="*/ 507372 w 863285"/>
                  <a:gd name="connsiteY3" fmla="*/ 638719 h 659202"/>
                  <a:gd name="connsiteX4" fmla="*/ 435526 w 863285"/>
                  <a:gd name="connsiteY4" fmla="*/ 638175 h 659202"/>
                  <a:gd name="connsiteX5" fmla="*/ 6901 w 863285"/>
                  <a:gd name="connsiteY5" fmla="*/ 76200 h 659202"/>
                  <a:gd name="connsiteX6" fmla="*/ 39558 w 863285"/>
                  <a:gd name="connsiteY6" fmla="*/ 5987 h 659202"/>
                  <a:gd name="connsiteX0" fmla="*/ 41358 w 865085"/>
                  <a:gd name="connsiteY0" fmla="*/ 5987 h 659202"/>
                  <a:gd name="connsiteX1" fmla="*/ 808801 w 865085"/>
                  <a:gd name="connsiteY1" fmla="*/ 0 h 659202"/>
                  <a:gd name="connsiteX2" fmla="*/ 856327 w 865085"/>
                  <a:gd name="connsiteY2" fmla="*/ 68525 h 659202"/>
                  <a:gd name="connsiteX3" fmla="*/ 509172 w 865085"/>
                  <a:gd name="connsiteY3" fmla="*/ 638719 h 659202"/>
                  <a:gd name="connsiteX4" fmla="*/ 437326 w 865085"/>
                  <a:gd name="connsiteY4" fmla="*/ 638175 h 659202"/>
                  <a:gd name="connsiteX5" fmla="*/ 8701 w 865085"/>
                  <a:gd name="connsiteY5" fmla="*/ 76200 h 659202"/>
                  <a:gd name="connsiteX6" fmla="*/ 41358 w 865085"/>
                  <a:gd name="connsiteY6" fmla="*/ 5987 h 659202"/>
                  <a:gd name="connsiteX0" fmla="*/ 42555 w 866282"/>
                  <a:gd name="connsiteY0" fmla="*/ 5987 h 659202"/>
                  <a:gd name="connsiteX1" fmla="*/ 809998 w 866282"/>
                  <a:gd name="connsiteY1" fmla="*/ 0 h 659202"/>
                  <a:gd name="connsiteX2" fmla="*/ 857524 w 866282"/>
                  <a:gd name="connsiteY2" fmla="*/ 68525 h 659202"/>
                  <a:gd name="connsiteX3" fmla="*/ 510369 w 866282"/>
                  <a:gd name="connsiteY3" fmla="*/ 638719 h 659202"/>
                  <a:gd name="connsiteX4" fmla="*/ 438523 w 866282"/>
                  <a:gd name="connsiteY4" fmla="*/ 638175 h 659202"/>
                  <a:gd name="connsiteX5" fmla="*/ 9898 w 866282"/>
                  <a:gd name="connsiteY5" fmla="*/ 76200 h 659202"/>
                  <a:gd name="connsiteX6" fmla="*/ 42555 w 866282"/>
                  <a:gd name="connsiteY6" fmla="*/ 5987 h 659202"/>
                  <a:gd name="connsiteX0" fmla="*/ 33175 w 856902"/>
                  <a:gd name="connsiteY0" fmla="*/ 5987 h 659202"/>
                  <a:gd name="connsiteX1" fmla="*/ 800618 w 856902"/>
                  <a:gd name="connsiteY1" fmla="*/ 0 h 659202"/>
                  <a:gd name="connsiteX2" fmla="*/ 848144 w 856902"/>
                  <a:gd name="connsiteY2" fmla="*/ 68525 h 659202"/>
                  <a:gd name="connsiteX3" fmla="*/ 500989 w 856902"/>
                  <a:gd name="connsiteY3" fmla="*/ 638719 h 659202"/>
                  <a:gd name="connsiteX4" fmla="*/ 429143 w 856902"/>
                  <a:gd name="connsiteY4" fmla="*/ 638175 h 659202"/>
                  <a:gd name="connsiteX5" fmla="*/ 13009 w 856902"/>
                  <a:gd name="connsiteY5" fmla="*/ 93689 h 659202"/>
                  <a:gd name="connsiteX6" fmla="*/ 33175 w 856902"/>
                  <a:gd name="connsiteY6" fmla="*/ 5987 h 659202"/>
                  <a:gd name="connsiteX0" fmla="*/ 39800 w 863527"/>
                  <a:gd name="connsiteY0" fmla="*/ 5987 h 659202"/>
                  <a:gd name="connsiteX1" fmla="*/ 807243 w 863527"/>
                  <a:gd name="connsiteY1" fmla="*/ 0 h 659202"/>
                  <a:gd name="connsiteX2" fmla="*/ 854769 w 863527"/>
                  <a:gd name="connsiteY2" fmla="*/ 68525 h 659202"/>
                  <a:gd name="connsiteX3" fmla="*/ 507614 w 863527"/>
                  <a:gd name="connsiteY3" fmla="*/ 638719 h 659202"/>
                  <a:gd name="connsiteX4" fmla="*/ 435768 w 863527"/>
                  <a:gd name="connsiteY4" fmla="*/ 638175 h 659202"/>
                  <a:gd name="connsiteX5" fmla="*/ 19634 w 863527"/>
                  <a:gd name="connsiteY5" fmla="*/ 93689 h 659202"/>
                  <a:gd name="connsiteX6" fmla="*/ 39800 w 863527"/>
                  <a:gd name="connsiteY6" fmla="*/ 5987 h 659202"/>
                  <a:gd name="connsiteX0" fmla="*/ 37589 w 861316"/>
                  <a:gd name="connsiteY0" fmla="*/ 5987 h 659202"/>
                  <a:gd name="connsiteX1" fmla="*/ 805032 w 861316"/>
                  <a:gd name="connsiteY1" fmla="*/ 0 h 659202"/>
                  <a:gd name="connsiteX2" fmla="*/ 852558 w 861316"/>
                  <a:gd name="connsiteY2" fmla="*/ 68525 h 659202"/>
                  <a:gd name="connsiteX3" fmla="*/ 505403 w 861316"/>
                  <a:gd name="connsiteY3" fmla="*/ 638719 h 659202"/>
                  <a:gd name="connsiteX4" fmla="*/ 433557 w 861316"/>
                  <a:gd name="connsiteY4" fmla="*/ 638175 h 659202"/>
                  <a:gd name="connsiteX5" fmla="*/ 17423 w 861316"/>
                  <a:gd name="connsiteY5" fmla="*/ 93689 h 659202"/>
                  <a:gd name="connsiteX6" fmla="*/ 37589 w 861316"/>
                  <a:gd name="connsiteY6" fmla="*/ 5987 h 659202"/>
                  <a:gd name="connsiteX0" fmla="*/ 37589 w 861316"/>
                  <a:gd name="connsiteY0" fmla="*/ 5987 h 659202"/>
                  <a:gd name="connsiteX1" fmla="*/ 805032 w 861316"/>
                  <a:gd name="connsiteY1" fmla="*/ 0 h 659202"/>
                  <a:gd name="connsiteX2" fmla="*/ 852558 w 861316"/>
                  <a:gd name="connsiteY2" fmla="*/ 68525 h 659202"/>
                  <a:gd name="connsiteX3" fmla="*/ 505403 w 861316"/>
                  <a:gd name="connsiteY3" fmla="*/ 638719 h 659202"/>
                  <a:gd name="connsiteX4" fmla="*/ 433557 w 861316"/>
                  <a:gd name="connsiteY4" fmla="*/ 638175 h 659202"/>
                  <a:gd name="connsiteX5" fmla="*/ 17423 w 861316"/>
                  <a:gd name="connsiteY5" fmla="*/ 93689 h 659202"/>
                  <a:gd name="connsiteX6" fmla="*/ 37589 w 861316"/>
                  <a:gd name="connsiteY6" fmla="*/ 5987 h 659202"/>
                  <a:gd name="connsiteX0" fmla="*/ 37589 w 861316"/>
                  <a:gd name="connsiteY0" fmla="*/ 5987 h 659202"/>
                  <a:gd name="connsiteX1" fmla="*/ 805032 w 861316"/>
                  <a:gd name="connsiteY1" fmla="*/ 0 h 659202"/>
                  <a:gd name="connsiteX2" fmla="*/ 852558 w 861316"/>
                  <a:gd name="connsiteY2" fmla="*/ 68525 h 659202"/>
                  <a:gd name="connsiteX3" fmla="*/ 505403 w 861316"/>
                  <a:gd name="connsiteY3" fmla="*/ 638719 h 659202"/>
                  <a:gd name="connsiteX4" fmla="*/ 433557 w 861316"/>
                  <a:gd name="connsiteY4" fmla="*/ 638175 h 659202"/>
                  <a:gd name="connsiteX5" fmla="*/ 17423 w 861316"/>
                  <a:gd name="connsiteY5" fmla="*/ 93689 h 659202"/>
                  <a:gd name="connsiteX6" fmla="*/ 37589 w 861316"/>
                  <a:gd name="connsiteY6" fmla="*/ 5987 h 659202"/>
                  <a:gd name="connsiteX0" fmla="*/ 27365 w 851092"/>
                  <a:gd name="connsiteY0" fmla="*/ 5987 h 659202"/>
                  <a:gd name="connsiteX1" fmla="*/ 794808 w 851092"/>
                  <a:gd name="connsiteY1" fmla="*/ 0 h 659202"/>
                  <a:gd name="connsiteX2" fmla="*/ 842334 w 851092"/>
                  <a:gd name="connsiteY2" fmla="*/ 68525 h 659202"/>
                  <a:gd name="connsiteX3" fmla="*/ 495179 w 851092"/>
                  <a:gd name="connsiteY3" fmla="*/ 638719 h 659202"/>
                  <a:gd name="connsiteX4" fmla="*/ 423333 w 851092"/>
                  <a:gd name="connsiteY4" fmla="*/ 638175 h 659202"/>
                  <a:gd name="connsiteX5" fmla="*/ 7199 w 851092"/>
                  <a:gd name="connsiteY5" fmla="*/ 93689 h 659202"/>
                  <a:gd name="connsiteX6" fmla="*/ 27365 w 851092"/>
                  <a:gd name="connsiteY6" fmla="*/ 5987 h 659202"/>
                  <a:gd name="connsiteX0" fmla="*/ 37248 w 860975"/>
                  <a:gd name="connsiteY0" fmla="*/ 5987 h 659202"/>
                  <a:gd name="connsiteX1" fmla="*/ 804691 w 860975"/>
                  <a:gd name="connsiteY1" fmla="*/ 0 h 659202"/>
                  <a:gd name="connsiteX2" fmla="*/ 852217 w 860975"/>
                  <a:gd name="connsiteY2" fmla="*/ 68525 h 659202"/>
                  <a:gd name="connsiteX3" fmla="*/ 505062 w 860975"/>
                  <a:gd name="connsiteY3" fmla="*/ 638719 h 659202"/>
                  <a:gd name="connsiteX4" fmla="*/ 433216 w 860975"/>
                  <a:gd name="connsiteY4" fmla="*/ 638175 h 659202"/>
                  <a:gd name="connsiteX5" fmla="*/ 17082 w 860975"/>
                  <a:gd name="connsiteY5" fmla="*/ 93689 h 659202"/>
                  <a:gd name="connsiteX6" fmla="*/ 37248 w 860975"/>
                  <a:gd name="connsiteY6" fmla="*/ 5987 h 659202"/>
                  <a:gd name="connsiteX0" fmla="*/ 37250 w 860977"/>
                  <a:gd name="connsiteY0" fmla="*/ 21695 h 674910"/>
                  <a:gd name="connsiteX1" fmla="*/ 804693 w 860977"/>
                  <a:gd name="connsiteY1" fmla="*/ 15708 h 674910"/>
                  <a:gd name="connsiteX2" fmla="*/ 852219 w 860977"/>
                  <a:gd name="connsiteY2" fmla="*/ 84233 h 674910"/>
                  <a:gd name="connsiteX3" fmla="*/ 505064 w 860977"/>
                  <a:gd name="connsiteY3" fmla="*/ 654427 h 674910"/>
                  <a:gd name="connsiteX4" fmla="*/ 433218 w 860977"/>
                  <a:gd name="connsiteY4" fmla="*/ 653883 h 674910"/>
                  <a:gd name="connsiteX5" fmla="*/ 17084 w 860977"/>
                  <a:gd name="connsiteY5" fmla="*/ 109397 h 674910"/>
                  <a:gd name="connsiteX6" fmla="*/ 37250 w 860977"/>
                  <a:gd name="connsiteY6" fmla="*/ 21695 h 674910"/>
                  <a:gd name="connsiteX0" fmla="*/ 37250 w 860977"/>
                  <a:gd name="connsiteY0" fmla="*/ 30284 h 683499"/>
                  <a:gd name="connsiteX1" fmla="*/ 804693 w 860977"/>
                  <a:gd name="connsiteY1" fmla="*/ 24297 h 683499"/>
                  <a:gd name="connsiteX2" fmla="*/ 852219 w 860977"/>
                  <a:gd name="connsiteY2" fmla="*/ 92822 h 683499"/>
                  <a:gd name="connsiteX3" fmla="*/ 505064 w 860977"/>
                  <a:gd name="connsiteY3" fmla="*/ 663016 h 683499"/>
                  <a:gd name="connsiteX4" fmla="*/ 433218 w 860977"/>
                  <a:gd name="connsiteY4" fmla="*/ 662472 h 683499"/>
                  <a:gd name="connsiteX5" fmla="*/ 17084 w 860977"/>
                  <a:gd name="connsiteY5" fmla="*/ 117986 h 683499"/>
                  <a:gd name="connsiteX6" fmla="*/ 37250 w 860977"/>
                  <a:gd name="connsiteY6" fmla="*/ 30284 h 683499"/>
                  <a:gd name="connsiteX0" fmla="*/ 37250 w 862596"/>
                  <a:gd name="connsiteY0" fmla="*/ 30284 h 683499"/>
                  <a:gd name="connsiteX1" fmla="*/ 804693 w 862596"/>
                  <a:gd name="connsiteY1" fmla="*/ 24297 h 683499"/>
                  <a:gd name="connsiteX2" fmla="*/ 852219 w 862596"/>
                  <a:gd name="connsiteY2" fmla="*/ 92822 h 683499"/>
                  <a:gd name="connsiteX3" fmla="*/ 505064 w 862596"/>
                  <a:gd name="connsiteY3" fmla="*/ 663016 h 683499"/>
                  <a:gd name="connsiteX4" fmla="*/ 433218 w 862596"/>
                  <a:gd name="connsiteY4" fmla="*/ 662472 h 683499"/>
                  <a:gd name="connsiteX5" fmla="*/ 17084 w 862596"/>
                  <a:gd name="connsiteY5" fmla="*/ 117986 h 683499"/>
                  <a:gd name="connsiteX6" fmla="*/ 37250 w 862596"/>
                  <a:gd name="connsiteY6" fmla="*/ 30284 h 683499"/>
                  <a:gd name="connsiteX0" fmla="*/ 37250 w 862594"/>
                  <a:gd name="connsiteY0" fmla="*/ 34963 h 688178"/>
                  <a:gd name="connsiteX1" fmla="*/ 804693 w 862594"/>
                  <a:gd name="connsiteY1" fmla="*/ 28976 h 688178"/>
                  <a:gd name="connsiteX2" fmla="*/ 852219 w 862594"/>
                  <a:gd name="connsiteY2" fmla="*/ 97501 h 688178"/>
                  <a:gd name="connsiteX3" fmla="*/ 505064 w 862594"/>
                  <a:gd name="connsiteY3" fmla="*/ 667695 h 688178"/>
                  <a:gd name="connsiteX4" fmla="*/ 433218 w 862594"/>
                  <a:gd name="connsiteY4" fmla="*/ 667151 h 688178"/>
                  <a:gd name="connsiteX5" fmla="*/ 17084 w 862594"/>
                  <a:gd name="connsiteY5" fmla="*/ 122665 h 688178"/>
                  <a:gd name="connsiteX6" fmla="*/ 37250 w 862594"/>
                  <a:gd name="connsiteY6" fmla="*/ 34963 h 688178"/>
                  <a:gd name="connsiteX0" fmla="*/ 37250 w 860544"/>
                  <a:gd name="connsiteY0" fmla="*/ 34963 h 688178"/>
                  <a:gd name="connsiteX1" fmla="*/ 804693 w 860544"/>
                  <a:gd name="connsiteY1" fmla="*/ 28976 h 688178"/>
                  <a:gd name="connsiteX2" fmla="*/ 852219 w 860544"/>
                  <a:gd name="connsiteY2" fmla="*/ 97501 h 688178"/>
                  <a:gd name="connsiteX3" fmla="*/ 505064 w 860544"/>
                  <a:gd name="connsiteY3" fmla="*/ 667695 h 688178"/>
                  <a:gd name="connsiteX4" fmla="*/ 433218 w 860544"/>
                  <a:gd name="connsiteY4" fmla="*/ 667151 h 688178"/>
                  <a:gd name="connsiteX5" fmla="*/ 17084 w 860544"/>
                  <a:gd name="connsiteY5" fmla="*/ 122665 h 688178"/>
                  <a:gd name="connsiteX6" fmla="*/ 37250 w 860544"/>
                  <a:gd name="connsiteY6" fmla="*/ 34963 h 688178"/>
                  <a:gd name="connsiteX0" fmla="*/ 37250 w 860542"/>
                  <a:gd name="connsiteY0" fmla="*/ 34963 h 688178"/>
                  <a:gd name="connsiteX1" fmla="*/ 804693 w 860542"/>
                  <a:gd name="connsiteY1" fmla="*/ 28976 h 688178"/>
                  <a:gd name="connsiteX2" fmla="*/ 852219 w 860542"/>
                  <a:gd name="connsiteY2" fmla="*/ 97501 h 688178"/>
                  <a:gd name="connsiteX3" fmla="*/ 505064 w 860542"/>
                  <a:gd name="connsiteY3" fmla="*/ 667695 h 688178"/>
                  <a:gd name="connsiteX4" fmla="*/ 433218 w 860542"/>
                  <a:gd name="connsiteY4" fmla="*/ 667151 h 688178"/>
                  <a:gd name="connsiteX5" fmla="*/ 17084 w 860542"/>
                  <a:gd name="connsiteY5" fmla="*/ 122665 h 688178"/>
                  <a:gd name="connsiteX6" fmla="*/ 37250 w 860542"/>
                  <a:gd name="connsiteY6" fmla="*/ 34963 h 688178"/>
                  <a:gd name="connsiteX0" fmla="*/ 37250 w 860544"/>
                  <a:gd name="connsiteY0" fmla="*/ 34963 h 688178"/>
                  <a:gd name="connsiteX1" fmla="*/ 804693 w 860544"/>
                  <a:gd name="connsiteY1" fmla="*/ 28976 h 688178"/>
                  <a:gd name="connsiteX2" fmla="*/ 852219 w 860544"/>
                  <a:gd name="connsiteY2" fmla="*/ 97501 h 688178"/>
                  <a:gd name="connsiteX3" fmla="*/ 505064 w 860544"/>
                  <a:gd name="connsiteY3" fmla="*/ 667695 h 688178"/>
                  <a:gd name="connsiteX4" fmla="*/ 433218 w 860544"/>
                  <a:gd name="connsiteY4" fmla="*/ 667151 h 688178"/>
                  <a:gd name="connsiteX5" fmla="*/ 17084 w 860544"/>
                  <a:gd name="connsiteY5" fmla="*/ 122665 h 688178"/>
                  <a:gd name="connsiteX6" fmla="*/ 37250 w 860544"/>
                  <a:gd name="connsiteY6" fmla="*/ 34963 h 688178"/>
                  <a:gd name="connsiteX0" fmla="*/ 37250 w 860542"/>
                  <a:gd name="connsiteY0" fmla="*/ 34963 h 688178"/>
                  <a:gd name="connsiteX1" fmla="*/ 804693 w 860542"/>
                  <a:gd name="connsiteY1" fmla="*/ 28976 h 688178"/>
                  <a:gd name="connsiteX2" fmla="*/ 852219 w 860542"/>
                  <a:gd name="connsiteY2" fmla="*/ 97501 h 688178"/>
                  <a:gd name="connsiteX3" fmla="*/ 505064 w 860542"/>
                  <a:gd name="connsiteY3" fmla="*/ 667695 h 688178"/>
                  <a:gd name="connsiteX4" fmla="*/ 433218 w 860542"/>
                  <a:gd name="connsiteY4" fmla="*/ 667151 h 688178"/>
                  <a:gd name="connsiteX5" fmla="*/ 17084 w 860542"/>
                  <a:gd name="connsiteY5" fmla="*/ 122665 h 688178"/>
                  <a:gd name="connsiteX6" fmla="*/ 37250 w 860542"/>
                  <a:gd name="connsiteY6" fmla="*/ 34963 h 688178"/>
                  <a:gd name="connsiteX0" fmla="*/ 37250 w 860544"/>
                  <a:gd name="connsiteY0" fmla="*/ 34963 h 693399"/>
                  <a:gd name="connsiteX1" fmla="*/ 804693 w 860544"/>
                  <a:gd name="connsiteY1" fmla="*/ 28976 h 693399"/>
                  <a:gd name="connsiteX2" fmla="*/ 852219 w 860544"/>
                  <a:gd name="connsiteY2" fmla="*/ 97501 h 693399"/>
                  <a:gd name="connsiteX3" fmla="*/ 505064 w 860544"/>
                  <a:gd name="connsiteY3" fmla="*/ 667695 h 693399"/>
                  <a:gd name="connsiteX4" fmla="*/ 433218 w 860544"/>
                  <a:gd name="connsiteY4" fmla="*/ 667151 h 693399"/>
                  <a:gd name="connsiteX5" fmla="*/ 17084 w 860544"/>
                  <a:gd name="connsiteY5" fmla="*/ 122665 h 693399"/>
                  <a:gd name="connsiteX6" fmla="*/ 37250 w 860544"/>
                  <a:gd name="connsiteY6" fmla="*/ 34963 h 693399"/>
                  <a:gd name="connsiteX0" fmla="*/ 37250 w 860542"/>
                  <a:gd name="connsiteY0" fmla="*/ 34963 h 694399"/>
                  <a:gd name="connsiteX1" fmla="*/ 804693 w 860542"/>
                  <a:gd name="connsiteY1" fmla="*/ 28976 h 694399"/>
                  <a:gd name="connsiteX2" fmla="*/ 852219 w 860542"/>
                  <a:gd name="connsiteY2" fmla="*/ 97501 h 694399"/>
                  <a:gd name="connsiteX3" fmla="*/ 505064 w 860542"/>
                  <a:gd name="connsiteY3" fmla="*/ 667695 h 694399"/>
                  <a:gd name="connsiteX4" fmla="*/ 433218 w 860542"/>
                  <a:gd name="connsiteY4" fmla="*/ 667151 h 694399"/>
                  <a:gd name="connsiteX5" fmla="*/ 17084 w 860542"/>
                  <a:gd name="connsiteY5" fmla="*/ 122665 h 694399"/>
                  <a:gd name="connsiteX6" fmla="*/ 37250 w 860542"/>
                  <a:gd name="connsiteY6" fmla="*/ 34963 h 694399"/>
                  <a:gd name="connsiteX0" fmla="*/ 37250 w 860544"/>
                  <a:gd name="connsiteY0" fmla="*/ 34963 h 687696"/>
                  <a:gd name="connsiteX1" fmla="*/ 804693 w 860544"/>
                  <a:gd name="connsiteY1" fmla="*/ 28976 h 687696"/>
                  <a:gd name="connsiteX2" fmla="*/ 852219 w 860544"/>
                  <a:gd name="connsiteY2" fmla="*/ 97501 h 687696"/>
                  <a:gd name="connsiteX3" fmla="*/ 505064 w 860544"/>
                  <a:gd name="connsiteY3" fmla="*/ 667695 h 687696"/>
                  <a:gd name="connsiteX4" fmla="*/ 414624 w 860544"/>
                  <a:gd name="connsiteY4" fmla="*/ 654531 h 687696"/>
                  <a:gd name="connsiteX5" fmla="*/ 17084 w 860544"/>
                  <a:gd name="connsiteY5" fmla="*/ 122665 h 687696"/>
                  <a:gd name="connsiteX6" fmla="*/ 37250 w 860544"/>
                  <a:gd name="connsiteY6" fmla="*/ 34963 h 687696"/>
                  <a:gd name="connsiteX0" fmla="*/ 37250 w 860542"/>
                  <a:gd name="connsiteY0" fmla="*/ 34963 h 682556"/>
                  <a:gd name="connsiteX1" fmla="*/ 804693 w 860542"/>
                  <a:gd name="connsiteY1" fmla="*/ 28976 h 682556"/>
                  <a:gd name="connsiteX2" fmla="*/ 852219 w 860542"/>
                  <a:gd name="connsiteY2" fmla="*/ 97501 h 682556"/>
                  <a:gd name="connsiteX3" fmla="*/ 505064 w 860542"/>
                  <a:gd name="connsiteY3" fmla="*/ 667695 h 682556"/>
                  <a:gd name="connsiteX4" fmla="*/ 414624 w 860542"/>
                  <a:gd name="connsiteY4" fmla="*/ 654531 h 682556"/>
                  <a:gd name="connsiteX5" fmla="*/ 17084 w 860542"/>
                  <a:gd name="connsiteY5" fmla="*/ 122665 h 682556"/>
                  <a:gd name="connsiteX6" fmla="*/ 37250 w 860542"/>
                  <a:gd name="connsiteY6" fmla="*/ 34963 h 6825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60542" h="682556">
                    <a:moveTo>
                      <a:pt x="37250" y="34963"/>
                    </a:moveTo>
                    <a:cubicBezTo>
                      <a:pt x="200097" y="-11204"/>
                      <a:pt x="641845" y="-10043"/>
                      <a:pt x="804693" y="28976"/>
                    </a:cubicBezTo>
                    <a:cubicBezTo>
                      <a:pt x="861477" y="41952"/>
                      <a:pt x="870038" y="46393"/>
                      <a:pt x="852219" y="97501"/>
                    </a:cubicBezTo>
                    <a:cubicBezTo>
                      <a:pt x="769038" y="338047"/>
                      <a:pt x="611484" y="540730"/>
                      <a:pt x="505064" y="667695"/>
                    </a:cubicBezTo>
                    <a:cubicBezTo>
                      <a:pt x="481810" y="693154"/>
                      <a:pt x="452517" y="684035"/>
                      <a:pt x="414624" y="654531"/>
                    </a:cubicBezTo>
                    <a:cubicBezTo>
                      <a:pt x="238725" y="501431"/>
                      <a:pt x="100015" y="351485"/>
                      <a:pt x="17084" y="122665"/>
                    </a:cubicBezTo>
                    <a:cubicBezTo>
                      <a:pt x="6242" y="82557"/>
                      <a:pt x="-24011" y="54156"/>
                      <a:pt x="37250" y="34963"/>
                    </a:cubicBezTo>
                    <a:close/>
                  </a:path>
                </a:pathLst>
              </a:custGeom>
              <a:solidFill>
                <a:srgbClr val="97390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4" name="Freeform: Shape 148">
                <a:extLst>
                  <a:ext uri="{FF2B5EF4-FFF2-40B4-BE49-F238E27FC236}">
                    <a16:creationId xmlns:a16="http://schemas.microsoft.com/office/drawing/2014/main" id="{96412780-9D54-4848-A3B7-8219682B984B}"/>
                  </a:ext>
                </a:extLst>
              </p:cNvPr>
              <p:cNvSpPr/>
              <p:nvPr/>
            </p:nvSpPr>
            <p:spPr>
              <a:xfrm rot="21084343">
                <a:off x="10665403" y="1459742"/>
                <a:ext cx="255172" cy="320038"/>
              </a:xfrm>
              <a:custGeom>
                <a:avLst/>
                <a:gdLst>
                  <a:gd name="connsiteX0" fmla="*/ 0 w 904875"/>
                  <a:gd name="connsiteY0" fmla="*/ 19050 h 638175"/>
                  <a:gd name="connsiteX1" fmla="*/ 800100 w 904875"/>
                  <a:gd name="connsiteY1" fmla="*/ 0 h 638175"/>
                  <a:gd name="connsiteX2" fmla="*/ 904875 w 904875"/>
                  <a:gd name="connsiteY2" fmla="*/ 76200 h 638175"/>
                  <a:gd name="connsiteX3" fmla="*/ 542925 w 904875"/>
                  <a:gd name="connsiteY3" fmla="*/ 619125 h 638175"/>
                  <a:gd name="connsiteX4" fmla="*/ 428625 w 904875"/>
                  <a:gd name="connsiteY4" fmla="*/ 638175 h 638175"/>
                  <a:gd name="connsiteX5" fmla="*/ 0 w 904875"/>
                  <a:gd name="connsiteY5" fmla="*/ 76200 h 638175"/>
                  <a:gd name="connsiteX6" fmla="*/ 0 w 904875"/>
                  <a:gd name="connsiteY6" fmla="*/ 19050 h 638175"/>
                  <a:gd name="connsiteX0" fmla="*/ 0 w 904875"/>
                  <a:gd name="connsiteY0" fmla="*/ 19050 h 638719"/>
                  <a:gd name="connsiteX1" fmla="*/ 800100 w 904875"/>
                  <a:gd name="connsiteY1" fmla="*/ 0 h 638719"/>
                  <a:gd name="connsiteX2" fmla="*/ 904875 w 904875"/>
                  <a:gd name="connsiteY2" fmla="*/ 76200 h 638719"/>
                  <a:gd name="connsiteX3" fmla="*/ 510268 w 904875"/>
                  <a:gd name="connsiteY3" fmla="*/ 638719 h 638719"/>
                  <a:gd name="connsiteX4" fmla="*/ 428625 w 904875"/>
                  <a:gd name="connsiteY4" fmla="*/ 638175 h 638719"/>
                  <a:gd name="connsiteX5" fmla="*/ 0 w 904875"/>
                  <a:gd name="connsiteY5" fmla="*/ 76200 h 638719"/>
                  <a:gd name="connsiteX6" fmla="*/ 0 w 904875"/>
                  <a:gd name="connsiteY6" fmla="*/ 19050 h 638719"/>
                  <a:gd name="connsiteX0" fmla="*/ 0 w 852623"/>
                  <a:gd name="connsiteY0" fmla="*/ 19050 h 638719"/>
                  <a:gd name="connsiteX1" fmla="*/ 800100 w 852623"/>
                  <a:gd name="connsiteY1" fmla="*/ 0 h 638719"/>
                  <a:gd name="connsiteX2" fmla="*/ 852623 w 852623"/>
                  <a:gd name="connsiteY2" fmla="*/ 43543 h 638719"/>
                  <a:gd name="connsiteX3" fmla="*/ 510268 w 852623"/>
                  <a:gd name="connsiteY3" fmla="*/ 638719 h 638719"/>
                  <a:gd name="connsiteX4" fmla="*/ 428625 w 852623"/>
                  <a:gd name="connsiteY4" fmla="*/ 638175 h 638719"/>
                  <a:gd name="connsiteX5" fmla="*/ 0 w 852623"/>
                  <a:gd name="connsiteY5" fmla="*/ 76200 h 638719"/>
                  <a:gd name="connsiteX6" fmla="*/ 0 w 852623"/>
                  <a:gd name="connsiteY6" fmla="*/ 19050 h 638719"/>
                  <a:gd name="connsiteX0" fmla="*/ 0 w 852623"/>
                  <a:gd name="connsiteY0" fmla="*/ 19050 h 638719"/>
                  <a:gd name="connsiteX1" fmla="*/ 800100 w 852623"/>
                  <a:gd name="connsiteY1" fmla="*/ 0 h 638719"/>
                  <a:gd name="connsiteX2" fmla="*/ 852623 w 852623"/>
                  <a:gd name="connsiteY2" fmla="*/ 43543 h 638719"/>
                  <a:gd name="connsiteX3" fmla="*/ 500471 w 852623"/>
                  <a:gd name="connsiteY3" fmla="*/ 638719 h 638719"/>
                  <a:gd name="connsiteX4" fmla="*/ 428625 w 852623"/>
                  <a:gd name="connsiteY4" fmla="*/ 638175 h 638719"/>
                  <a:gd name="connsiteX5" fmla="*/ 0 w 852623"/>
                  <a:gd name="connsiteY5" fmla="*/ 76200 h 638719"/>
                  <a:gd name="connsiteX6" fmla="*/ 0 w 852623"/>
                  <a:gd name="connsiteY6" fmla="*/ 19050 h 638719"/>
                  <a:gd name="connsiteX0" fmla="*/ 32657 w 852623"/>
                  <a:gd name="connsiteY0" fmla="*/ 5987 h 638719"/>
                  <a:gd name="connsiteX1" fmla="*/ 800100 w 852623"/>
                  <a:gd name="connsiteY1" fmla="*/ 0 h 638719"/>
                  <a:gd name="connsiteX2" fmla="*/ 852623 w 852623"/>
                  <a:gd name="connsiteY2" fmla="*/ 43543 h 638719"/>
                  <a:gd name="connsiteX3" fmla="*/ 500471 w 852623"/>
                  <a:gd name="connsiteY3" fmla="*/ 638719 h 638719"/>
                  <a:gd name="connsiteX4" fmla="*/ 428625 w 852623"/>
                  <a:gd name="connsiteY4" fmla="*/ 638175 h 638719"/>
                  <a:gd name="connsiteX5" fmla="*/ 0 w 852623"/>
                  <a:gd name="connsiteY5" fmla="*/ 76200 h 638719"/>
                  <a:gd name="connsiteX6" fmla="*/ 32657 w 852623"/>
                  <a:gd name="connsiteY6" fmla="*/ 5987 h 638719"/>
                  <a:gd name="connsiteX0" fmla="*/ 32657 w 852623"/>
                  <a:gd name="connsiteY0" fmla="*/ 5987 h 652791"/>
                  <a:gd name="connsiteX1" fmla="*/ 800100 w 852623"/>
                  <a:gd name="connsiteY1" fmla="*/ 0 h 652791"/>
                  <a:gd name="connsiteX2" fmla="*/ 852623 w 852623"/>
                  <a:gd name="connsiteY2" fmla="*/ 43543 h 652791"/>
                  <a:gd name="connsiteX3" fmla="*/ 500471 w 852623"/>
                  <a:gd name="connsiteY3" fmla="*/ 638719 h 652791"/>
                  <a:gd name="connsiteX4" fmla="*/ 428625 w 852623"/>
                  <a:gd name="connsiteY4" fmla="*/ 638175 h 652791"/>
                  <a:gd name="connsiteX5" fmla="*/ 0 w 852623"/>
                  <a:gd name="connsiteY5" fmla="*/ 76200 h 652791"/>
                  <a:gd name="connsiteX6" fmla="*/ 32657 w 852623"/>
                  <a:gd name="connsiteY6" fmla="*/ 5987 h 652791"/>
                  <a:gd name="connsiteX0" fmla="*/ 32657 w 852623"/>
                  <a:gd name="connsiteY0" fmla="*/ 5987 h 659202"/>
                  <a:gd name="connsiteX1" fmla="*/ 800100 w 852623"/>
                  <a:gd name="connsiteY1" fmla="*/ 0 h 659202"/>
                  <a:gd name="connsiteX2" fmla="*/ 852623 w 852623"/>
                  <a:gd name="connsiteY2" fmla="*/ 43543 h 659202"/>
                  <a:gd name="connsiteX3" fmla="*/ 500471 w 852623"/>
                  <a:gd name="connsiteY3" fmla="*/ 638719 h 659202"/>
                  <a:gd name="connsiteX4" fmla="*/ 428625 w 852623"/>
                  <a:gd name="connsiteY4" fmla="*/ 638175 h 659202"/>
                  <a:gd name="connsiteX5" fmla="*/ 0 w 852623"/>
                  <a:gd name="connsiteY5" fmla="*/ 76200 h 659202"/>
                  <a:gd name="connsiteX6" fmla="*/ 32657 w 852623"/>
                  <a:gd name="connsiteY6" fmla="*/ 5987 h 659202"/>
                  <a:gd name="connsiteX0" fmla="*/ 32657 w 885102"/>
                  <a:gd name="connsiteY0" fmla="*/ 5987 h 659202"/>
                  <a:gd name="connsiteX1" fmla="*/ 800100 w 885102"/>
                  <a:gd name="connsiteY1" fmla="*/ 0 h 659202"/>
                  <a:gd name="connsiteX2" fmla="*/ 885102 w 885102"/>
                  <a:gd name="connsiteY2" fmla="*/ 41044 h 659202"/>
                  <a:gd name="connsiteX3" fmla="*/ 500471 w 885102"/>
                  <a:gd name="connsiteY3" fmla="*/ 638719 h 659202"/>
                  <a:gd name="connsiteX4" fmla="*/ 428625 w 885102"/>
                  <a:gd name="connsiteY4" fmla="*/ 638175 h 659202"/>
                  <a:gd name="connsiteX5" fmla="*/ 0 w 885102"/>
                  <a:gd name="connsiteY5" fmla="*/ 76200 h 659202"/>
                  <a:gd name="connsiteX6" fmla="*/ 32657 w 885102"/>
                  <a:gd name="connsiteY6" fmla="*/ 5987 h 659202"/>
                  <a:gd name="connsiteX0" fmla="*/ 32657 w 860118"/>
                  <a:gd name="connsiteY0" fmla="*/ 5987 h 659202"/>
                  <a:gd name="connsiteX1" fmla="*/ 800100 w 860118"/>
                  <a:gd name="connsiteY1" fmla="*/ 0 h 659202"/>
                  <a:gd name="connsiteX2" fmla="*/ 860118 w 860118"/>
                  <a:gd name="connsiteY2" fmla="*/ 53535 h 659202"/>
                  <a:gd name="connsiteX3" fmla="*/ 500471 w 860118"/>
                  <a:gd name="connsiteY3" fmla="*/ 638719 h 659202"/>
                  <a:gd name="connsiteX4" fmla="*/ 428625 w 860118"/>
                  <a:gd name="connsiteY4" fmla="*/ 638175 h 659202"/>
                  <a:gd name="connsiteX5" fmla="*/ 0 w 860118"/>
                  <a:gd name="connsiteY5" fmla="*/ 76200 h 659202"/>
                  <a:gd name="connsiteX6" fmla="*/ 32657 w 860118"/>
                  <a:gd name="connsiteY6" fmla="*/ 5987 h 659202"/>
                  <a:gd name="connsiteX0" fmla="*/ 32657 w 863378"/>
                  <a:gd name="connsiteY0" fmla="*/ 5987 h 659202"/>
                  <a:gd name="connsiteX1" fmla="*/ 800100 w 863378"/>
                  <a:gd name="connsiteY1" fmla="*/ 0 h 659202"/>
                  <a:gd name="connsiteX2" fmla="*/ 860118 w 863378"/>
                  <a:gd name="connsiteY2" fmla="*/ 53535 h 659202"/>
                  <a:gd name="connsiteX3" fmla="*/ 500471 w 863378"/>
                  <a:gd name="connsiteY3" fmla="*/ 638719 h 659202"/>
                  <a:gd name="connsiteX4" fmla="*/ 428625 w 863378"/>
                  <a:gd name="connsiteY4" fmla="*/ 638175 h 659202"/>
                  <a:gd name="connsiteX5" fmla="*/ 0 w 863378"/>
                  <a:gd name="connsiteY5" fmla="*/ 76200 h 659202"/>
                  <a:gd name="connsiteX6" fmla="*/ 32657 w 863378"/>
                  <a:gd name="connsiteY6" fmla="*/ 5987 h 659202"/>
                  <a:gd name="connsiteX0" fmla="*/ 32657 w 865145"/>
                  <a:gd name="connsiteY0" fmla="*/ 5987 h 659202"/>
                  <a:gd name="connsiteX1" fmla="*/ 800100 w 865145"/>
                  <a:gd name="connsiteY1" fmla="*/ 0 h 659202"/>
                  <a:gd name="connsiteX2" fmla="*/ 860118 w 865145"/>
                  <a:gd name="connsiteY2" fmla="*/ 53535 h 659202"/>
                  <a:gd name="connsiteX3" fmla="*/ 500471 w 865145"/>
                  <a:gd name="connsiteY3" fmla="*/ 638719 h 659202"/>
                  <a:gd name="connsiteX4" fmla="*/ 428625 w 865145"/>
                  <a:gd name="connsiteY4" fmla="*/ 638175 h 659202"/>
                  <a:gd name="connsiteX5" fmla="*/ 0 w 865145"/>
                  <a:gd name="connsiteY5" fmla="*/ 76200 h 659202"/>
                  <a:gd name="connsiteX6" fmla="*/ 32657 w 865145"/>
                  <a:gd name="connsiteY6" fmla="*/ 5987 h 659202"/>
                  <a:gd name="connsiteX0" fmla="*/ 32657 w 854250"/>
                  <a:gd name="connsiteY0" fmla="*/ 5987 h 659202"/>
                  <a:gd name="connsiteX1" fmla="*/ 800100 w 854250"/>
                  <a:gd name="connsiteY1" fmla="*/ 0 h 659202"/>
                  <a:gd name="connsiteX2" fmla="*/ 847626 w 854250"/>
                  <a:gd name="connsiteY2" fmla="*/ 68525 h 659202"/>
                  <a:gd name="connsiteX3" fmla="*/ 500471 w 854250"/>
                  <a:gd name="connsiteY3" fmla="*/ 638719 h 659202"/>
                  <a:gd name="connsiteX4" fmla="*/ 428625 w 854250"/>
                  <a:gd name="connsiteY4" fmla="*/ 638175 h 659202"/>
                  <a:gd name="connsiteX5" fmla="*/ 0 w 854250"/>
                  <a:gd name="connsiteY5" fmla="*/ 76200 h 659202"/>
                  <a:gd name="connsiteX6" fmla="*/ 32657 w 854250"/>
                  <a:gd name="connsiteY6" fmla="*/ 5987 h 659202"/>
                  <a:gd name="connsiteX0" fmla="*/ 32657 w 856384"/>
                  <a:gd name="connsiteY0" fmla="*/ 5987 h 659202"/>
                  <a:gd name="connsiteX1" fmla="*/ 800100 w 856384"/>
                  <a:gd name="connsiteY1" fmla="*/ 0 h 659202"/>
                  <a:gd name="connsiteX2" fmla="*/ 847626 w 856384"/>
                  <a:gd name="connsiteY2" fmla="*/ 68525 h 659202"/>
                  <a:gd name="connsiteX3" fmla="*/ 500471 w 856384"/>
                  <a:gd name="connsiteY3" fmla="*/ 638719 h 659202"/>
                  <a:gd name="connsiteX4" fmla="*/ 428625 w 856384"/>
                  <a:gd name="connsiteY4" fmla="*/ 638175 h 659202"/>
                  <a:gd name="connsiteX5" fmla="*/ 0 w 856384"/>
                  <a:gd name="connsiteY5" fmla="*/ 76200 h 659202"/>
                  <a:gd name="connsiteX6" fmla="*/ 32657 w 856384"/>
                  <a:gd name="connsiteY6" fmla="*/ 5987 h 659202"/>
                  <a:gd name="connsiteX0" fmla="*/ 39558 w 863285"/>
                  <a:gd name="connsiteY0" fmla="*/ 5987 h 659202"/>
                  <a:gd name="connsiteX1" fmla="*/ 807001 w 863285"/>
                  <a:gd name="connsiteY1" fmla="*/ 0 h 659202"/>
                  <a:gd name="connsiteX2" fmla="*/ 854527 w 863285"/>
                  <a:gd name="connsiteY2" fmla="*/ 68525 h 659202"/>
                  <a:gd name="connsiteX3" fmla="*/ 507372 w 863285"/>
                  <a:gd name="connsiteY3" fmla="*/ 638719 h 659202"/>
                  <a:gd name="connsiteX4" fmla="*/ 435526 w 863285"/>
                  <a:gd name="connsiteY4" fmla="*/ 638175 h 659202"/>
                  <a:gd name="connsiteX5" fmla="*/ 6901 w 863285"/>
                  <a:gd name="connsiteY5" fmla="*/ 76200 h 659202"/>
                  <a:gd name="connsiteX6" fmla="*/ 39558 w 863285"/>
                  <a:gd name="connsiteY6" fmla="*/ 5987 h 659202"/>
                  <a:gd name="connsiteX0" fmla="*/ 41358 w 865085"/>
                  <a:gd name="connsiteY0" fmla="*/ 5987 h 659202"/>
                  <a:gd name="connsiteX1" fmla="*/ 808801 w 865085"/>
                  <a:gd name="connsiteY1" fmla="*/ 0 h 659202"/>
                  <a:gd name="connsiteX2" fmla="*/ 856327 w 865085"/>
                  <a:gd name="connsiteY2" fmla="*/ 68525 h 659202"/>
                  <a:gd name="connsiteX3" fmla="*/ 509172 w 865085"/>
                  <a:gd name="connsiteY3" fmla="*/ 638719 h 659202"/>
                  <a:gd name="connsiteX4" fmla="*/ 437326 w 865085"/>
                  <a:gd name="connsiteY4" fmla="*/ 638175 h 659202"/>
                  <a:gd name="connsiteX5" fmla="*/ 8701 w 865085"/>
                  <a:gd name="connsiteY5" fmla="*/ 76200 h 659202"/>
                  <a:gd name="connsiteX6" fmla="*/ 41358 w 865085"/>
                  <a:gd name="connsiteY6" fmla="*/ 5987 h 659202"/>
                  <a:gd name="connsiteX0" fmla="*/ 42555 w 866282"/>
                  <a:gd name="connsiteY0" fmla="*/ 5987 h 659202"/>
                  <a:gd name="connsiteX1" fmla="*/ 809998 w 866282"/>
                  <a:gd name="connsiteY1" fmla="*/ 0 h 659202"/>
                  <a:gd name="connsiteX2" fmla="*/ 857524 w 866282"/>
                  <a:gd name="connsiteY2" fmla="*/ 68525 h 659202"/>
                  <a:gd name="connsiteX3" fmla="*/ 510369 w 866282"/>
                  <a:gd name="connsiteY3" fmla="*/ 638719 h 659202"/>
                  <a:gd name="connsiteX4" fmla="*/ 438523 w 866282"/>
                  <a:gd name="connsiteY4" fmla="*/ 638175 h 659202"/>
                  <a:gd name="connsiteX5" fmla="*/ 9898 w 866282"/>
                  <a:gd name="connsiteY5" fmla="*/ 76200 h 659202"/>
                  <a:gd name="connsiteX6" fmla="*/ 42555 w 866282"/>
                  <a:gd name="connsiteY6" fmla="*/ 5987 h 659202"/>
                  <a:gd name="connsiteX0" fmla="*/ 33175 w 856902"/>
                  <a:gd name="connsiteY0" fmla="*/ 5987 h 659202"/>
                  <a:gd name="connsiteX1" fmla="*/ 800618 w 856902"/>
                  <a:gd name="connsiteY1" fmla="*/ 0 h 659202"/>
                  <a:gd name="connsiteX2" fmla="*/ 848144 w 856902"/>
                  <a:gd name="connsiteY2" fmla="*/ 68525 h 659202"/>
                  <a:gd name="connsiteX3" fmla="*/ 500989 w 856902"/>
                  <a:gd name="connsiteY3" fmla="*/ 638719 h 659202"/>
                  <a:gd name="connsiteX4" fmla="*/ 429143 w 856902"/>
                  <a:gd name="connsiteY4" fmla="*/ 638175 h 659202"/>
                  <a:gd name="connsiteX5" fmla="*/ 13009 w 856902"/>
                  <a:gd name="connsiteY5" fmla="*/ 93689 h 659202"/>
                  <a:gd name="connsiteX6" fmla="*/ 33175 w 856902"/>
                  <a:gd name="connsiteY6" fmla="*/ 5987 h 659202"/>
                  <a:gd name="connsiteX0" fmla="*/ 39800 w 863527"/>
                  <a:gd name="connsiteY0" fmla="*/ 5987 h 659202"/>
                  <a:gd name="connsiteX1" fmla="*/ 807243 w 863527"/>
                  <a:gd name="connsiteY1" fmla="*/ 0 h 659202"/>
                  <a:gd name="connsiteX2" fmla="*/ 854769 w 863527"/>
                  <a:gd name="connsiteY2" fmla="*/ 68525 h 659202"/>
                  <a:gd name="connsiteX3" fmla="*/ 507614 w 863527"/>
                  <a:gd name="connsiteY3" fmla="*/ 638719 h 659202"/>
                  <a:gd name="connsiteX4" fmla="*/ 435768 w 863527"/>
                  <a:gd name="connsiteY4" fmla="*/ 638175 h 659202"/>
                  <a:gd name="connsiteX5" fmla="*/ 19634 w 863527"/>
                  <a:gd name="connsiteY5" fmla="*/ 93689 h 659202"/>
                  <a:gd name="connsiteX6" fmla="*/ 39800 w 863527"/>
                  <a:gd name="connsiteY6" fmla="*/ 5987 h 659202"/>
                  <a:gd name="connsiteX0" fmla="*/ 37589 w 861316"/>
                  <a:gd name="connsiteY0" fmla="*/ 5987 h 659202"/>
                  <a:gd name="connsiteX1" fmla="*/ 805032 w 861316"/>
                  <a:gd name="connsiteY1" fmla="*/ 0 h 659202"/>
                  <a:gd name="connsiteX2" fmla="*/ 852558 w 861316"/>
                  <a:gd name="connsiteY2" fmla="*/ 68525 h 659202"/>
                  <a:gd name="connsiteX3" fmla="*/ 505403 w 861316"/>
                  <a:gd name="connsiteY3" fmla="*/ 638719 h 659202"/>
                  <a:gd name="connsiteX4" fmla="*/ 433557 w 861316"/>
                  <a:gd name="connsiteY4" fmla="*/ 638175 h 659202"/>
                  <a:gd name="connsiteX5" fmla="*/ 17423 w 861316"/>
                  <a:gd name="connsiteY5" fmla="*/ 93689 h 659202"/>
                  <a:gd name="connsiteX6" fmla="*/ 37589 w 861316"/>
                  <a:gd name="connsiteY6" fmla="*/ 5987 h 659202"/>
                  <a:gd name="connsiteX0" fmla="*/ 37589 w 861316"/>
                  <a:gd name="connsiteY0" fmla="*/ 5987 h 659202"/>
                  <a:gd name="connsiteX1" fmla="*/ 805032 w 861316"/>
                  <a:gd name="connsiteY1" fmla="*/ 0 h 659202"/>
                  <a:gd name="connsiteX2" fmla="*/ 852558 w 861316"/>
                  <a:gd name="connsiteY2" fmla="*/ 68525 h 659202"/>
                  <a:gd name="connsiteX3" fmla="*/ 505403 w 861316"/>
                  <a:gd name="connsiteY3" fmla="*/ 638719 h 659202"/>
                  <a:gd name="connsiteX4" fmla="*/ 433557 w 861316"/>
                  <a:gd name="connsiteY4" fmla="*/ 638175 h 659202"/>
                  <a:gd name="connsiteX5" fmla="*/ 17423 w 861316"/>
                  <a:gd name="connsiteY5" fmla="*/ 93689 h 659202"/>
                  <a:gd name="connsiteX6" fmla="*/ 37589 w 861316"/>
                  <a:gd name="connsiteY6" fmla="*/ 5987 h 659202"/>
                  <a:gd name="connsiteX0" fmla="*/ 37589 w 861316"/>
                  <a:gd name="connsiteY0" fmla="*/ 5987 h 659202"/>
                  <a:gd name="connsiteX1" fmla="*/ 805032 w 861316"/>
                  <a:gd name="connsiteY1" fmla="*/ 0 h 659202"/>
                  <a:gd name="connsiteX2" fmla="*/ 852558 w 861316"/>
                  <a:gd name="connsiteY2" fmla="*/ 68525 h 659202"/>
                  <a:gd name="connsiteX3" fmla="*/ 505403 w 861316"/>
                  <a:gd name="connsiteY3" fmla="*/ 638719 h 659202"/>
                  <a:gd name="connsiteX4" fmla="*/ 433557 w 861316"/>
                  <a:gd name="connsiteY4" fmla="*/ 638175 h 659202"/>
                  <a:gd name="connsiteX5" fmla="*/ 17423 w 861316"/>
                  <a:gd name="connsiteY5" fmla="*/ 93689 h 659202"/>
                  <a:gd name="connsiteX6" fmla="*/ 37589 w 861316"/>
                  <a:gd name="connsiteY6" fmla="*/ 5987 h 659202"/>
                  <a:gd name="connsiteX0" fmla="*/ 27365 w 851092"/>
                  <a:gd name="connsiteY0" fmla="*/ 5987 h 659202"/>
                  <a:gd name="connsiteX1" fmla="*/ 794808 w 851092"/>
                  <a:gd name="connsiteY1" fmla="*/ 0 h 659202"/>
                  <a:gd name="connsiteX2" fmla="*/ 842334 w 851092"/>
                  <a:gd name="connsiteY2" fmla="*/ 68525 h 659202"/>
                  <a:gd name="connsiteX3" fmla="*/ 495179 w 851092"/>
                  <a:gd name="connsiteY3" fmla="*/ 638719 h 659202"/>
                  <a:gd name="connsiteX4" fmla="*/ 423333 w 851092"/>
                  <a:gd name="connsiteY4" fmla="*/ 638175 h 659202"/>
                  <a:gd name="connsiteX5" fmla="*/ 7199 w 851092"/>
                  <a:gd name="connsiteY5" fmla="*/ 93689 h 659202"/>
                  <a:gd name="connsiteX6" fmla="*/ 27365 w 851092"/>
                  <a:gd name="connsiteY6" fmla="*/ 5987 h 659202"/>
                  <a:gd name="connsiteX0" fmla="*/ 37248 w 860975"/>
                  <a:gd name="connsiteY0" fmla="*/ 5987 h 659202"/>
                  <a:gd name="connsiteX1" fmla="*/ 804691 w 860975"/>
                  <a:gd name="connsiteY1" fmla="*/ 0 h 659202"/>
                  <a:gd name="connsiteX2" fmla="*/ 852217 w 860975"/>
                  <a:gd name="connsiteY2" fmla="*/ 68525 h 659202"/>
                  <a:gd name="connsiteX3" fmla="*/ 505062 w 860975"/>
                  <a:gd name="connsiteY3" fmla="*/ 638719 h 659202"/>
                  <a:gd name="connsiteX4" fmla="*/ 433216 w 860975"/>
                  <a:gd name="connsiteY4" fmla="*/ 638175 h 659202"/>
                  <a:gd name="connsiteX5" fmla="*/ 17082 w 860975"/>
                  <a:gd name="connsiteY5" fmla="*/ 93689 h 659202"/>
                  <a:gd name="connsiteX6" fmla="*/ 37248 w 860975"/>
                  <a:gd name="connsiteY6" fmla="*/ 5987 h 659202"/>
                  <a:gd name="connsiteX0" fmla="*/ 37250 w 860977"/>
                  <a:gd name="connsiteY0" fmla="*/ 21695 h 674910"/>
                  <a:gd name="connsiteX1" fmla="*/ 804693 w 860977"/>
                  <a:gd name="connsiteY1" fmla="*/ 15708 h 674910"/>
                  <a:gd name="connsiteX2" fmla="*/ 852219 w 860977"/>
                  <a:gd name="connsiteY2" fmla="*/ 84233 h 674910"/>
                  <a:gd name="connsiteX3" fmla="*/ 505064 w 860977"/>
                  <a:gd name="connsiteY3" fmla="*/ 654427 h 674910"/>
                  <a:gd name="connsiteX4" fmla="*/ 433218 w 860977"/>
                  <a:gd name="connsiteY4" fmla="*/ 653883 h 674910"/>
                  <a:gd name="connsiteX5" fmla="*/ 17084 w 860977"/>
                  <a:gd name="connsiteY5" fmla="*/ 109397 h 674910"/>
                  <a:gd name="connsiteX6" fmla="*/ 37250 w 860977"/>
                  <a:gd name="connsiteY6" fmla="*/ 21695 h 674910"/>
                  <a:gd name="connsiteX0" fmla="*/ 37250 w 860977"/>
                  <a:gd name="connsiteY0" fmla="*/ 30284 h 683499"/>
                  <a:gd name="connsiteX1" fmla="*/ 804693 w 860977"/>
                  <a:gd name="connsiteY1" fmla="*/ 24297 h 683499"/>
                  <a:gd name="connsiteX2" fmla="*/ 852219 w 860977"/>
                  <a:gd name="connsiteY2" fmla="*/ 92822 h 683499"/>
                  <a:gd name="connsiteX3" fmla="*/ 505064 w 860977"/>
                  <a:gd name="connsiteY3" fmla="*/ 663016 h 683499"/>
                  <a:gd name="connsiteX4" fmla="*/ 433218 w 860977"/>
                  <a:gd name="connsiteY4" fmla="*/ 662472 h 683499"/>
                  <a:gd name="connsiteX5" fmla="*/ 17084 w 860977"/>
                  <a:gd name="connsiteY5" fmla="*/ 117986 h 683499"/>
                  <a:gd name="connsiteX6" fmla="*/ 37250 w 860977"/>
                  <a:gd name="connsiteY6" fmla="*/ 30284 h 683499"/>
                  <a:gd name="connsiteX0" fmla="*/ 37250 w 862596"/>
                  <a:gd name="connsiteY0" fmla="*/ 30284 h 683499"/>
                  <a:gd name="connsiteX1" fmla="*/ 804693 w 862596"/>
                  <a:gd name="connsiteY1" fmla="*/ 24297 h 683499"/>
                  <a:gd name="connsiteX2" fmla="*/ 852219 w 862596"/>
                  <a:gd name="connsiteY2" fmla="*/ 92822 h 683499"/>
                  <a:gd name="connsiteX3" fmla="*/ 505064 w 862596"/>
                  <a:gd name="connsiteY3" fmla="*/ 663016 h 683499"/>
                  <a:gd name="connsiteX4" fmla="*/ 433218 w 862596"/>
                  <a:gd name="connsiteY4" fmla="*/ 662472 h 683499"/>
                  <a:gd name="connsiteX5" fmla="*/ 17084 w 862596"/>
                  <a:gd name="connsiteY5" fmla="*/ 117986 h 683499"/>
                  <a:gd name="connsiteX6" fmla="*/ 37250 w 862596"/>
                  <a:gd name="connsiteY6" fmla="*/ 30284 h 683499"/>
                  <a:gd name="connsiteX0" fmla="*/ 37250 w 862594"/>
                  <a:gd name="connsiteY0" fmla="*/ 34963 h 688178"/>
                  <a:gd name="connsiteX1" fmla="*/ 804693 w 862594"/>
                  <a:gd name="connsiteY1" fmla="*/ 28976 h 688178"/>
                  <a:gd name="connsiteX2" fmla="*/ 852219 w 862594"/>
                  <a:gd name="connsiteY2" fmla="*/ 97501 h 688178"/>
                  <a:gd name="connsiteX3" fmla="*/ 505064 w 862594"/>
                  <a:gd name="connsiteY3" fmla="*/ 667695 h 688178"/>
                  <a:gd name="connsiteX4" fmla="*/ 433218 w 862594"/>
                  <a:gd name="connsiteY4" fmla="*/ 667151 h 688178"/>
                  <a:gd name="connsiteX5" fmla="*/ 17084 w 862594"/>
                  <a:gd name="connsiteY5" fmla="*/ 122665 h 688178"/>
                  <a:gd name="connsiteX6" fmla="*/ 37250 w 862594"/>
                  <a:gd name="connsiteY6" fmla="*/ 34963 h 688178"/>
                  <a:gd name="connsiteX0" fmla="*/ 37250 w 860544"/>
                  <a:gd name="connsiteY0" fmla="*/ 34963 h 688178"/>
                  <a:gd name="connsiteX1" fmla="*/ 804693 w 860544"/>
                  <a:gd name="connsiteY1" fmla="*/ 28976 h 688178"/>
                  <a:gd name="connsiteX2" fmla="*/ 852219 w 860544"/>
                  <a:gd name="connsiteY2" fmla="*/ 97501 h 688178"/>
                  <a:gd name="connsiteX3" fmla="*/ 505064 w 860544"/>
                  <a:gd name="connsiteY3" fmla="*/ 667695 h 688178"/>
                  <a:gd name="connsiteX4" fmla="*/ 433218 w 860544"/>
                  <a:gd name="connsiteY4" fmla="*/ 667151 h 688178"/>
                  <a:gd name="connsiteX5" fmla="*/ 17084 w 860544"/>
                  <a:gd name="connsiteY5" fmla="*/ 122665 h 688178"/>
                  <a:gd name="connsiteX6" fmla="*/ 37250 w 860544"/>
                  <a:gd name="connsiteY6" fmla="*/ 34963 h 688178"/>
                  <a:gd name="connsiteX0" fmla="*/ 37250 w 860542"/>
                  <a:gd name="connsiteY0" fmla="*/ 34963 h 688178"/>
                  <a:gd name="connsiteX1" fmla="*/ 804693 w 860542"/>
                  <a:gd name="connsiteY1" fmla="*/ 28976 h 688178"/>
                  <a:gd name="connsiteX2" fmla="*/ 852219 w 860542"/>
                  <a:gd name="connsiteY2" fmla="*/ 97501 h 688178"/>
                  <a:gd name="connsiteX3" fmla="*/ 505064 w 860542"/>
                  <a:gd name="connsiteY3" fmla="*/ 667695 h 688178"/>
                  <a:gd name="connsiteX4" fmla="*/ 433218 w 860542"/>
                  <a:gd name="connsiteY4" fmla="*/ 667151 h 688178"/>
                  <a:gd name="connsiteX5" fmla="*/ 17084 w 860542"/>
                  <a:gd name="connsiteY5" fmla="*/ 122665 h 688178"/>
                  <a:gd name="connsiteX6" fmla="*/ 37250 w 860542"/>
                  <a:gd name="connsiteY6" fmla="*/ 34963 h 688178"/>
                  <a:gd name="connsiteX0" fmla="*/ 37250 w 860544"/>
                  <a:gd name="connsiteY0" fmla="*/ 34963 h 688178"/>
                  <a:gd name="connsiteX1" fmla="*/ 804693 w 860544"/>
                  <a:gd name="connsiteY1" fmla="*/ 28976 h 688178"/>
                  <a:gd name="connsiteX2" fmla="*/ 852219 w 860544"/>
                  <a:gd name="connsiteY2" fmla="*/ 97501 h 688178"/>
                  <a:gd name="connsiteX3" fmla="*/ 505064 w 860544"/>
                  <a:gd name="connsiteY3" fmla="*/ 667695 h 688178"/>
                  <a:gd name="connsiteX4" fmla="*/ 433218 w 860544"/>
                  <a:gd name="connsiteY4" fmla="*/ 667151 h 688178"/>
                  <a:gd name="connsiteX5" fmla="*/ 17084 w 860544"/>
                  <a:gd name="connsiteY5" fmla="*/ 122665 h 688178"/>
                  <a:gd name="connsiteX6" fmla="*/ 37250 w 860544"/>
                  <a:gd name="connsiteY6" fmla="*/ 34963 h 688178"/>
                  <a:gd name="connsiteX0" fmla="*/ 37250 w 860542"/>
                  <a:gd name="connsiteY0" fmla="*/ 34963 h 688178"/>
                  <a:gd name="connsiteX1" fmla="*/ 804693 w 860542"/>
                  <a:gd name="connsiteY1" fmla="*/ 28976 h 688178"/>
                  <a:gd name="connsiteX2" fmla="*/ 852219 w 860542"/>
                  <a:gd name="connsiteY2" fmla="*/ 97501 h 688178"/>
                  <a:gd name="connsiteX3" fmla="*/ 505064 w 860542"/>
                  <a:gd name="connsiteY3" fmla="*/ 667695 h 688178"/>
                  <a:gd name="connsiteX4" fmla="*/ 433218 w 860542"/>
                  <a:gd name="connsiteY4" fmla="*/ 667151 h 688178"/>
                  <a:gd name="connsiteX5" fmla="*/ 17084 w 860542"/>
                  <a:gd name="connsiteY5" fmla="*/ 122665 h 688178"/>
                  <a:gd name="connsiteX6" fmla="*/ 37250 w 860542"/>
                  <a:gd name="connsiteY6" fmla="*/ 34963 h 688178"/>
                  <a:gd name="connsiteX0" fmla="*/ 37250 w 860544"/>
                  <a:gd name="connsiteY0" fmla="*/ 34963 h 693399"/>
                  <a:gd name="connsiteX1" fmla="*/ 804693 w 860544"/>
                  <a:gd name="connsiteY1" fmla="*/ 28976 h 693399"/>
                  <a:gd name="connsiteX2" fmla="*/ 852219 w 860544"/>
                  <a:gd name="connsiteY2" fmla="*/ 97501 h 693399"/>
                  <a:gd name="connsiteX3" fmla="*/ 505064 w 860544"/>
                  <a:gd name="connsiteY3" fmla="*/ 667695 h 693399"/>
                  <a:gd name="connsiteX4" fmla="*/ 433218 w 860544"/>
                  <a:gd name="connsiteY4" fmla="*/ 667151 h 693399"/>
                  <a:gd name="connsiteX5" fmla="*/ 17084 w 860544"/>
                  <a:gd name="connsiteY5" fmla="*/ 122665 h 693399"/>
                  <a:gd name="connsiteX6" fmla="*/ 37250 w 860544"/>
                  <a:gd name="connsiteY6" fmla="*/ 34963 h 693399"/>
                  <a:gd name="connsiteX0" fmla="*/ 37250 w 860542"/>
                  <a:gd name="connsiteY0" fmla="*/ 34963 h 694399"/>
                  <a:gd name="connsiteX1" fmla="*/ 804693 w 860542"/>
                  <a:gd name="connsiteY1" fmla="*/ 28976 h 694399"/>
                  <a:gd name="connsiteX2" fmla="*/ 852219 w 860542"/>
                  <a:gd name="connsiteY2" fmla="*/ 97501 h 694399"/>
                  <a:gd name="connsiteX3" fmla="*/ 505064 w 860542"/>
                  <a:gd name="connsiteY3" fmla="*/ 667695 h 694399"/>
                  <a:gd name="connsiteX4" fmla="*/ 433218 w 860542"/>
                  <a:gd name="connsiteY4" fmla="*/ 667151 h 694399"/>
                  <a:gd name="connsiteX5" fmla="*/ 17084 w 860542"/>
                  <a:gd name="connsiteY5" fmla="*/ 122665 h 694399"/>
                  <a:gd name="connsiteX6" fmla="*/ 37250 w 860542"/>
                  <a:gd name="connsiteY6" fmla="*/ 34963 h 694399"/>
                  <a:gd name="connsiteX0" fmla="*/ 37250 w 860544"/>
                  <a:gd name="connsiteY0" fmla="*/ 34963 h 687696"/>
                  <a:gd name="connsiteX1" fmla="*/ 804693 w 860544"/>
                  <a:gd name="connsiteY1" fmla="*/ 28976 h 687696"/>
                  <a:gd name="connsiteX2" fmla="*/ 852219 w 860544"/>
                  <a:gd name="connsiteY2" fmla="*/ 97501 h 687696"/>
                  <a:gd name="connsiteX3" fmla="*/ 505064 w 860544"/>
                  <a:gd name="connsiteY3" fmla="*/ 667695 h 687696"/>
                  <a:gd name="connsiteX4" fmla="*/ 414624 w 860544"/>
                  <a:gd name="connsiteY4" fmla="*/ 654531 h 687696"/>
                  <a:gd name="connsiteX5" fmla="*/ 17084 w 860544"/>
                  <a:gd name="connsiteY5" fmla="*/ 122665 h 687696"/>
                  <a:gd name="connsiteX6" fmla="*/ 37250 w 860544"/>
                  <a:gd name="connsiteY6" fmla="*/ 34963 h 687696"/>
                  <a:gd name="connsiteX0" fmla="*/ 37250 w 860542"/>
                  <a:gd name="connsiteY0" fmla="*/ 34963 h 682556"/>
                  <a:gd name="connsiteX1" fmla="*/ 804693 w 860542"/>
                  <a:gd name="connsiteY1" fmla="*/ 28976 h 682556"/>
                  <a:gd name="connsiteX2" fmla="*/ 852219 w 860542"/>
                  <a:gd name="connsiteY2" fmla="*/ 97501 h 682556"/>
                  <a:gd name="connsiteX3" fmla="*/ 505064 w 860542"/>
                  <a:gd name="connsiteY3" fmla="*/ 667695 h 682556"/>
                  <a:gd name="connsiteX4" fmla="*/ 414624 w 860542"/>
                  <a:gd name="connsiteY4" fmla="*/ 654531 h 682556"/>
                  <a:gd name="connsiteX5" fmla="*/ 17084 w 860542"/>
                  <a:gd name="connsiteY5" fmla="*/ 122665 h 682556"/>
                  <a:gd name="connsiteX6" fmla="*/ 37250 w 860542"/>
                  <a:gd name="connsiteY6" fmla="*/ 34963 h 6825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60542" h="682556">
                    <a:moveTo>
                      <a:pt x="37250" y="34963"/>
                    </a:moveTo>
                    <a:cubicBezTo>
                      <a:pt x="200097" y="-11204"/>
                      <a:pt x="641845" y="-10043"/>
                      <a:pt x="804693" y="28976"/>
                    </a:cubicBezTo>
                    <a:cubicBezTo>
                      <a:pt x="861477" y="41952"/>
                      <a:pt x="870038" y="46393"/>
                      <a:pt x="852219" y="97501"/>
                    </a:cubicBezTo>
                    <a:cubicBezTo>
                      <a:pt x="769038" y="338047"/>
                      <a:pt x="611484" y="540730"/>
                      <a:pt x="505064" y="667695"/>
                    </a:cubicBezTo>
                    <a:cubicBezTo>
                      <a:pt x="481810" y="693154"/>
                      <a:pt x="452517" y="684035"/>
                      <a:pt x="414624" y="654531"/>
                    </a:cubicBezTo>
                    <a:cubicBezTo>
                      <a:pt x="238725" y="501431"/>
                      <a:pt x="100015" y="351485"/>
                      <a:pt x="17084" y="122665"/>
                    </a:cubicBezTo>
                    <a:cubicBezTo>
                      <a:pt x="6242" y="82557"/>
                      <a:pt x="-24011" y="54156"/>
                      <a:pt x="37250" y="34963"/>
                    </a:cubicBezTo>
                    <a:close/>
                  </a:path>
                </a:pathLst>
              </a:custGeom>
              <a:solidFill>
                <a:srgbClr val="97390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5" name="Freeform: Shape 149">
                <a:extLst>
                  <a:ext uri="{FF2B5EF4-FFF2-40B4-BE49-F238E27FC236}">
                    <a16:creationId xmlns:a16="http://schemas.microsoft.com/office/drawing/2014/main" id="{29BEBE25-3677-4F70-BFA3-F7E73576C72F}"/>
                  </a:ext>
                </a:extLst>
              </p:cNvPr>
              <p:cNvSpPr/>
              <p:nvPr/>
            </p:nvSpPr>
            <p:spPr>
              <a:xfrm rot="20970004">
                <a:off x="10859286" y="1414036"/>
                <a:ext cx="294938" cy="369913"/>
              </a:xfrm>
              <a:custGeom>
                <a:avLst/>
                <a:gdLst>
                  <a:gd name="connsiteX0" fmla="*/ 0 w 904875"/>
                  <a:gd name="connsiteY0" fmla="*/ 19050 h 638175"/>
                  <a:gd name="connsiteX1" fmla="*/ 800100 w 904875"/>
                  <a:gd name="connsiteY1" fmla="*/ 0 h 638175"/>
                  <a:gd name="connsiteX2" fmla="*/ 904875 w 904875"/>
                  <a:gd name="connsiteY2" fmla="*/ 76200 h 638175"/>
                  <a:gd name="connsiteX3" fmla="*/ 542925 w 904875"/>
                  <a:gd name="connsiteY3" fmla="*/ 619125 h 638175"/>
                  <a:gd name="connsiteX4" fmla="*/ 428625 w 904875"/>
                  <a:gd name="connsiteY4" fmla="*/ 638175 h 638175"/>
                  <a:gd name="connsiteX5" fmla="*/ 0 w 904875"/>
                  <a:gd name="connsiteY5" fmla="*/ 76200 h 638175"/>
                  <a:gd name="connsiteX6" fmla="*/ 0 w 904875"/>
                  <a:gd name="connsiteY6" fmla="*/ 19050 h 638175"/>
                  <a:gd name="connsiteX0" fmla="*/ 0 w 904875"/>
                  <a:gd name="connsiteY0" fmla="*/ 19050 h 638719"/>
                  <a:gd name="connsiteX1" fmla="*/ 800100 w 904875"/>
                  <a:gd name="connsiteY1" fmla="*/ 0 h 638719"/>
                  <a:gd name="connsiteX2" fmla="*/ 904875 w 904875"/>
                  <a:gd name="connsiteY2" fmla="*/ 76200 h 638719"/>
                  <a:gd name="connsiteX3" fmla="*/ 510268 w 904875"/>
                  <a:gd name="connsiteY3" fmla="*/ 638719 h 638719"/>
                  <a:gd name="connsiteX4" fmla="*/ 428625 w 904875"/>
                  <a:gd name="connsiteY4" fmla="*/ 638175 h 638719"/>
                  <a:gd name="connsiteX5" fmla="*/ 0 w 904875"/>
                  <a:gd name="connsiteY5" fmla="*/ 76200 h 638719"/>
                  <a:gd name="connsiteX6" fmla="*/ 0 w 904875"/>
                  <a:gd name="connsiteY6" fmla="*/ 19050 h 638719"/>
                  <a:gd name="connsiteX0" fmla="*/ 0 w 852623"/>
                  <a:gd name="connsiteY0" fmla="*/ 19050 h 638719"/>
                  <a:gd name="connsiteX1" fmla="*/ 800100 w 852623"/>
                  <a:gd name="connsiteY1" fmla="*/ 0 h 638719"/>
                  <a:gd name="connsiteX2" fmla="*/ 852623 w 852623"/>
                  <a:gd name="connsiteY2" fmla="*/ 43543 h 638719"/>
                  <a:gd name="connsiteX3" fmla="*/ 510268 w 852623"/>
                  <a:gd name="connsiteY3" fmla="*/ 638719 h 638719"/>
                  <a:gd name="connsiteX4" fmla="*/ 428625 w 852623"/>
                  <a:gd name="connsiteY4" fmla="*/ 638175 h 638719"/>
                  <a:gd name="connsiteX5" fmla="*/ 0 w 852623"/>
                  <a:gd name="connsiteY5" fmla="*/ 76200 h 638719"/>
                  <a:gd name="connsiteX6" fmla="*/ 0 w 852623"/>
                  <a:gd name="connsiteY6" fmla="*/ 19050 h 638719"/>
                  <a:gd name="connsiteX0" fmla="*/ 0 w 852623"/>
                  <a:gd name="connsiteY0" fmla="*/ 19050 h 638719"/>
                  <a:gd name="connsiteX1" fmla="*/ 800100 w 852623"/>
                  <a:gd name="connsiteY1" fmla="*/ 0 h 638719"/>
                  <a:gd name="connsiteX2" fmla="*/ 852623 w 852623"/>
                  <a:gd name="connsiteY2" fmla="*/ 43543 h 638719"/>
                  <a:gd name="connsiteX3" fmla="*/ 500471 w 852623"/>
                  <a:gd name="connsiteY3" fmla="*/ 638719 h 638719"/>
                  <a:gd name="connsiteX4" fmla="*/ 428625 w 852623"/>
                  <a:gd name="connsiteY4" fmla="*/ 638175 h 638719"/>
                  <a:gd name="connsiteX5" fmla="*/ 0 w 852623"/>
                  <a:gd name="connsiteY5" fmla="*/ 76200 h 638719"/>
                  <a:gd name="connsiteX6" fmla="*/ 0 w 852623"/>
                  <a:gd name="connsiteY6" fmla="*/ 19050 h 638719"/>
                  <a:gd name="connsiteX0" fmla="*/ 32657 w 852623"/>
                  <a:gd name="connsiteY0" fmla="*/ 5987 h 638719"/>
                  <a:gd name="connsiteX1" fmla="*/ 800100 w 852623"/>
                  <a:gd name="connsiteY1" fmla="*/ 0 h 638719"/>
                  <a:gd name="connsiteX2" fmla="*/ 852623 w 852623"/>
                  <a:gd name="connsiteY2" fmla="*/ 43543 h 638719"/>
                  <a:gd name="connsiteX3" fmla="*/ 500471 w 852623"/>
                  <a:gd name="connsiteY3" fmla="*/ 638719 h 638719"/>
                  <a:gd name="connsiteX4" fmla="*/ 428625 w 852623"/>
                  <a:gd name="connsiteY4" fmla="*/ 638175 h 638719"/>
                  <a:gd name="connsiteX5" fmla="*/ 0 w 852623"/>
                  <a:gd name="connsiteY5" fmla="*/ 76200 h 638719"/>
                  <a:gd name="connsiteX6" fmla="*/ 32657 w 852623"/>
                  <a:gd name="connsiteY6" fmla="*/ 5987 h 638719"/>
                  <a:gd name="connsiteX0" fmla="*/ 32657 w 852623"/>
                  <a:gd name="connsiteY0" fmla="*/ 5987 h 652791"/>
                  <a:gd name="connsiteX1" fmla="*/ 800100 w 852623"/>
                  <a:gd name="connsiteY1" fmla="*/ 0 h 652791"/>
                  <a:gd name="connsiteX2" fmla="*/ 852623 w 852623"/>
                  <a:gd name="connsiteY2" fmla="*/ 43543 h 652791"/>
                  <a:gd name="connsiteX3" fmla="*/ 500471 w 852623"/>
                  <a:gd name="connsiteY3" fmla="*/ 638719 h 652791"/>
                  <a:gd name="connsiteX4" fmla="*/ 428625 w 852623"/>
                  <a:gd name="connsiteY4" fmla="*/ 638175 h 652791"/>
                  <a:gd name="connsiteX5" fmla="*/ 0 w 852623"/>
                  <a:gd name="connsiteY5" fmla="*/ 76200 h 652791"/>
                  <a:gd name="connsiteX6" fmla="*/ 32657 w 852623"/>
                  <a:gd name="connsiteY6" fmla="*/ 5987 h 652791"/>
                  <a:gd name="connsiteX0" fmla="*/ 32657 w 852623"/>
                  <a:gd name="connsiteY0" fmla="*/ 5987 h 659202"/>
                  <a:gd name="connsiteX1" fmla="*/ 800100 w 852623"/>
                  <a:gd name="connsiteY1" fmla="*/ 0 h 659202"/>
                  <a:gd name="connsiteX2" fmla="*/ 852623 w 852623"/>
                  <a:gd name="connsiteY2" fmla="*/ 43543 h 659202"/>
                  <a:gd name="connsiteX3" fmla="*/ 500471 w 852623"/>
                  <a:gd name="connsiteY3" fmla="*/ 638719 h 659202"/>
                  <a:gd name="connsiteX4" fmla="*/ 428625 w 852623"/>
                  <a:gd name="connsiteY4" fmla="*/ 638175 h 659202"/>
                  <a:gd name="connsiteX5" fmla="*/ 0 w 852623"/>
                  <a:gd name="connsiteY5" fmla="*/ 76200 h 659202"/>
                  <a:gd name="connsiteX6" fmla="*/ 32657 w 852623"/>
                  <a:gd name="connsiteY6" fmla="*/ 5987 h 659202"/>
                  <a:gd name="connsiteX0" fmla="*/ 32657 w 885102"/>
                  <a:gd name="connsiteY0" fmla="*/ 5987 h 659202"/>
                  <a:gd name="connsiteX1" fmla="*/ 800100 w 885102"/>
                  <a:gd name="connsiteY1" fmla="*/ 0 h 659202"/>
                  <a:gd name="connsiteX2" fmla="*/ 885102 w 885102"/>
                  <a:gd name="connsiteY2" fmla="*/ 41044 h 659202"/>
                  <a:gd name="connsiteX3" fmla="*/ 500471 w 885102"/>
                  <a:gd name="connsiteY3" fmla="*/ 638719 h 659202"/>
                  <a:gd name="connsiteX4" fmla="*/ 428625 w 885102"/>
                  <a:gd name="connsiteY4" fmla="*/ 638175 h 659202"/>
                  <a:gd name="connsiteX5" fmla="*/ 0 w 885102"/>
                  <a:gd name="connsiteY5" fmla="*/ 76200 h 659202"/>
                  <a:gd name="connsiteX6" fmla="*/ 32657 w 885102"/>
                  <a:gd name="connsiteY6" fmla="*/ 5987 h 659202"/>
                  <a:gd name="connsiteX0" fmla="*/ 32657 w 860118"/>
                  <a:gd name="connsiteY0" fmla="*/ 5987 h 659202"/>
                  <a:gd name="connsiteX1" fmla="*/ 800100 w 860118"/>
                  <a:gd name="connsiteY1" fmla="*/ 0 h 659202"/>
                  <a:gd name="connsiteX2" fmla="*/ 860118 w 860118"/>
                  <a:gd name="connsiteY2" fmla="*/ 53535 h 659202"/>
                  <a:gd name="connsiteX3" fmla="*/ 500471 w 860118"/>
                  <a:gd name="connsiteY3" fmla="*/ 638719 h 659202"/>
                  <a:gd name="connsiteX4" fmla="*/ 428625 w 860118"/>
                  <a:gd name="connsiteY4" fmla="*/ 638175 h 659202"/>
                  <a:gd name="connsiteX5" fmla="*/ 0 w 860118"/>
                  <a:gd name="connsiteY5" fmla="*/ 76200 h 659202"/>
                  <a:gd name="connsiteX6" fmla="*/ 32657 w 860118"/>
                  <a:gd name="connsiteY6" fmla="*/ 5987 h 659202"/>
                  <a:gd name="connsiteX0" fmla="*/ 32657 w 863378"/>
                  <a:gd name="connsiteY0" fmla="*/ 5987 h 659202"/>
                  <a:gd name="connsiteX1" fmla="*/ 800100 w 863378"/>
                  <a:gd name="connsiteY1" fmla="*/ 0 h 659202"/>
                  <a:gd name="connsiteX2" fmla="*/ 860118 w 863378"/>
                  <a:gd name="connsiteY2" fmla="*/ 53535 h 659202"/>
                  <a:gd name="connsiteX3" fmla="*/ 500471 w 863378"/>
                  <a:gd name="connsiteY3" fmla="*/ 638719 h 659202"/>
                  <a:gd name="connsiteX4" fmla="*/ 428625 w 863378"/>
                  <a:gd name="connsiteY4" fmla="*/ 638175 h 659202"/>
                  <a:gd name="connsiteX5" fmla="*/ 0 w 863378"/>
                  <a:gd name="connsiteY5" fmla="*/ 76200 h 659202"/>
                  <a:gd name="connsiteX6" fmla="*/ 32657 w 863378"/>
                  <a:gd name="connsiteY6" fmla="*/ 5987 h 659202"/>
                  <a:gd name="connsiteX0" fmla="*/ 32657 w 865145"/>
                  <a:gd name="connsiteY0" fmla="*/ 5987 h 659202"/>
                  <a:gd name="connsiteX1" fmla="*/ 800100 w 865145"/>
                  <a:gd name="connsiteY1" fmla="*/ 0 h 659202"/>
                  <a:gd name="connsiteX2" fmla="*/ 860118 w 865145"/>
                  <a:gd name="connsiteY2" fmla="*/ 53535 h 659202"/>
                  <a:gd name="connsiteX3" fmla="*/ 500471 w 865145"/>
                  <a:gd name="connsiteY3" fmla="*/ 638719 h 659202"/>
                  <a:gd name="connsiteX4" fmla="*/ 428625 w 865145"/>
                  <a:gd name="connsiteY4" fmla="*/ 638175 h 659202"/>
                  <a:gd name="connsiteX5" fmla="*/ 0 w 865145"/>
                  <a:gd name="connsiteY5" fmla="*/ 76200 h 659202"/>
                  <a:gd name="connsiteX6" fmla="*/ 32657 w 865145"/>
                  <a:gd name="connsiteY6" fmla="*/ 5987 h 659202"/>
                  <a:gd name="connsiteX0" fmla="*/ 32657 w 854250"/>
                  <a:gd name="connsiteY0" fmla="*/ 5987 h 659202"/>
                  <a:gd name="connsiteX1" fmla="*/ 800100 w 854250"/>
                  <a:gd name="connsiteY1" fmla="*/ 0 h 659202"/>
                  <a:gd name="connsiteX2" fmla="*/ 847626 w 854250"/>
                  <a:gd name="connsiteY2" fmla="*/ 68525 h 659202"/>
                  <a:gd name="connsiteX3" fmla="*/ 500471 w 854250"/>
                  <a:gd name="connsiteY3" fmla="*/ 638719 h 659202"/>
                  <a:gd name="connsiteX4" fmla="*/ 428625 w 854250"/>
                  <a:gd name="connsiteY4" fmla="*/ 638175 h 659202"/>
                  <a:gd name="connsiteX5" fmla="*/ 0 w 854250"/>
                  <a:gd name="connsiteY5" fmla="*/ 76200 h 659202"/>
                  <a:gd name="connsiteX6" fmla="*/ 32657 w 854250"/>
                  <a:gd name="connsiteY6" fmla="*/ 5987 h 659202"/>
                  <a:gd name="connsiteX0" fmla="*/ 32657 w 856384"/>
                  <a:gd name="connsiteY0" fmla="*/ 5987 h 659202"/>
                  <a:gd name="connsiteX1" fmla="*/ 800100 w 856384"/>
                  <a:gd name="connsiteY1" fmla="*/ 0 h 659202"/>
                  <a:gd name="connsiteX2" fmla="*/ 847626 w 856384"/>
                  <a:gd name="connsiteY2" fmla="*/ 68525 h 659202"/>
                  <a:gd name="connsiteX3" fmla="*/ 500471 w 856384"/>
                  <a:gd name="connsiteY3" fmla="*/ 638719 h 659202"/>
                  <a:gd name="connsiteX4" fmla="*/ 428625 w 856384"/>
                  <a:gd name="connsiteY4" fmla="*/ 638175 h 659202"/>
                  <a:gd name="connsiteX5" fmla="*/ 0 w 856384"/>
                  <a:gd name="connsiteY5" fmla="*/ 76200 h 659202"/>
                  <a:gd name="connsiteX6" fmla="*/ 32657 w 856384"/>
                  <a:gd name="connsiteY6" fmla="*/ 5987 h 659202"/>
                  <a:gd name="connsiteX0" fmla="*/ 39558 w 863285"/>
                  <a:gd name="connsiteY0" fmla="*/ 5987 h 659202"/>
                  <a:gd name="connsiteX1" fmla="*/ 807001 w 863285"/>
                  <a:gd name="connsiteY1" fmla="*/ 0 h 659202"/>
                  <a:gd name="connsiteX2" fmla="*/ 854527 w 863285"/>
                  <a:gd name="connsiteY2" fmla="*/ 68525 h 659202"/>
                  <a:gd name="connsiteX3" fmla="*/ 507372 w 863285"/>
                  <a:gd name="connsiteY3" fmla="*/ 638719 h 659202"/>
                  <a:gd name="connsiteX4" fmla="*/ 435526 w 863285"/>
                  <a:gd name="connsiteY4" fmla="*/ 638175 h 659202"/>
                  <a:gd name="connsiteX5" fmla="*/ 6901 w 863285"/>
                  <a:gd name="connsiteY5" fmla="*/ 76200 h 659202"/>
                  <a:gd name="connsiteX6" fmla="*/ 39558 w 863285"/>
                  <a:gd name="connsiteY6" fmla="*/ 5987 h 659202"/>
                  <a:gd name="connsiteX0" fmla="*/ 41358 w 865085"/>
                  <a:gd name="connsiteY0" fmla="*/ 5987 h 659202"/>
                  <a:gd name="connsiteX1" fmla="*/ 808801 w 865085"/>
                  <a:gd name="connsiteY1" fmla="*/ 0 h 659202"/>
                  <a:gd name="connsiteX2" fmla="*/ 856327 w 865085"/>
                  <a:gd name="connsiteY2" fmla="*/ 68525 h 659202"/>
                  <a:gd name="connsiteX3" fmla="*/ 509172 w 865085"/>
                  <a:gd name="connsiteY3" fmla="*/ 638719 h 659202"/>
                  <a:gd name="connsiteX4" fmla="*/ 437326 w 865085"/>
                  <a:gd name="connsiteY4" fmla="*/ 638175 h 659202"/>
                  <a:gd name="connsiteX5" fmla="*/ 8701 w 865085"/>
                  <a:gd name="connsiteY5" fmla="*/ 76200 h 659202"/>
                  <a:gd name="connsiteX6" fmla="*/ 41358 w 865085"/>
                  <a:gd name="connsiteY6" fmla="*/ 5987 h 659202"/>
                  <a:gd name="connsiteX0" fmla="*/ 42555 w 866282"/>
                  <a:gd name="connsiteY0" fmla="*/ 5987 h 659202"/>
                  <a:gd name="connsiteX1" fmla="*/ 809998 w 866282"/>
                  <a:gd name="connsiteY1" fmla="*/ 0 h 659202"/>
                  <a:gd name="connsiteX2" fmla="*/ 857524 w 866282"/>
                  <a:gd name="connsiteY2" fmla="*/ 68525 h 659202"/>
                  <a:gd name="connsiteX3" fmla="*/ 510369 w 866282"/>
                  <a:gd name="connsiteY3" fmla="*/ 638719 h 659202"/>
                  <a:gd name="connsiteX4" fmla="*/ 438523 w 866282"/>
                  <a:gd name="connsiteY4" fmla="*/ 638175 h 659202"/>
                  <a:gd name="connsiteX5" fmla="*/ 9898 w 866282"/>
                  <a:gd name="connsiteY5" fmla="*/ 76200 h 659202"/>
                  <a:gd name="connsiteX6" fmla="*/ 42555 w 866282"/>
                  <a:gd name="connsiteY6" fmla="*/ 5987 h 659202"/>
                  <a:gd name="connsiteX0" fmla="*/ 33175 w 856902"/>
                  <a:gd name="connsiteY0" fmla="*/ 5987 h 659202"/>
                  <a:gd name="connsiteX1" fmla="*/ 800618 w 856902"/>
                  <a:gd name="connsiteY1" fmla="*/ 0 h 659202"/>
                  <a:gd name="connsiteX2" fmla="*/ 848144 w 856902"/>
                  <a:gd name="connsiteY2" fmla="*/ 68525 h 659202"/>
                  <a:gd name="connsiteX3" fmla="*/ 500989 w 856902"/>
                  <a:gd name="connsiteY3" fmla="*/ 638719 h 659202"/>
                  <a:gd name="connsiteX4" fmla="*/ 429143 w 856902"/>
                  <a:gd name="connsiteY4" fmla="*/ 638175 h 659202"/>
                  <a:gd name="connsiteX5" fmla="*/ 13009 w 856902"/>
                  <a:gd name="connsiteY5" fmla="*/ 93689 h 659202"/>
                  <a:gd name="connsiteX6" fmla="*/ 33175 w 856902"/>
                  <a:gd name="connsiteY6" fmla="*/ 5987 h 659202"/>
                  <a:gd name="connsiteX0" fmla="*/ 39800 w 863527"/>
                  <a:gd name="connsiteY0" fmla="*/ 5987 h 659202"/>
                  <a:gd name="connsiteX1" fmla="*/ 807243 w 863527"/>
                  <a:gd name="connsiteY1" fmla="*/ 0 h 659202"/>
                  <a:gd name="connsiteX2" fmla="*/ 854769 w 863527"/>
                  <a:gd name="connsiteY2" fmla="*/ 68525 h 659202"/>
                  <a:gd name="connsiteX3" fmla="*/ 507614 w 863527"/>
                  <a:gd name="connsiteY3" fmla="*/ 638719 h 659202"/>
                  <a:gd name="connsiteX4" fmla="*/ 435768 w 863527"/>
                  <a:gd name="connsiteY4" fmla="*/ 638175 h 659202"/>
                  <a:gd name="connsiteX5" fmla="*/ 19634 w 863527"/>
                  <a:gd name="connsiteY5" fmla="*/ 93689 h 659202"/>
                  <a:gd name="connsiteX6" fmla="*/ 39800 w 863527"/>
                  <a:gd name="connsiteY6" fmla="*/ 5987 h 659202"/>
                  <a:gd name="connsiteX0" fmla="*/ 37589 w 861316"/>
                  <a:gd name="connsiteY0" fmla="*/ 5987 h 659202"/>
                  <a:gd name="connsiteX1" fmla="*/ 805032 w 861316"/>
                  <a:gd name="connsiteY1" fmla="*/ 0 h 659202"/>
                  <a:gd name="connsiteX2" fmla="*/ 852558 w 861316"/>
                  <a:gd name="connsiteY2" fmla="*/ 68525 h 659202"/>
                  <a:gd name="connsiteX3" fmla="*/ 505403 w 861316"/>
                  <a:gd name="connsiteY3" fmla="*/ 638719 h 659202"/>
                  <a:gd name="connsiteX4" fmla="*/ 433557 w 861316"/>
                  <a:gd name="connsiteY4" fmla="*/ 638175 h 659202"/>
                  <a:gd name="connsiteX5" fmla="*/ 17423 w 861316"/>
                  <a:gd name="connsiteY5" fmla="*/ 93689 h 659202"/>
                  <a:gd name="connsiteX6" fmla="*/ 37589 w 861316"/>
                  <a:gd name="connsiteY6" fmla="*/ 5987 h 659202"/>
                  <a:gd name="connsiteX0" fmla="*/ 37589 w 861316"/>
                  <a:gd name="connsiteY0" fmla="*/ 5987 h 659202"/>
                  <a:gd name="connsiteX1" fmla="*/ 805032 w 861316"/>
                  <a:gd name="connsiteY1" fmla="*/ 0 h 659202"/>
                  <a:gd name="connsiteX2" fmla="*/ 852558 w 861316"/>
                  <a:gd name="connsiteY2" fmla="*/ 68525 h 659202"/>
                  <a:gd name="connsiteX3" fmla="*/ 505403 w 861316"/>
                  <a:gd name="connsiteY3" fmla="*/ 638719 h 659202"/>
                  <a:gd name="connsiteX4" fmla="*/ 433557 w 861316"/>
                  <a:gd name="connsiteY4" fmla="*/ 638175 h 659202"/>
                  <a:gd name="connsiteX5" fmla="*/ 17423 w 861316"/>
                  <a:gd name="connsiteY5" fmla="*/ 93689 h 659202"/>
                  <a:gd name="connsiteX6" fmla="*/ 37589 w 861316"/>
                  <a:gd name="connsiteY6" fmla="*/ 5987 h 659202"/>
                  <a:gd name="connsiteX0" fmla="*/ 37589 w 861316"/>
                  <a:gd name="connsiteY0" fmla="*/ 5987 h 659202"/>
                  <a:gd name="connsiteX1" fmla="*/ 805032 w 861316"/>
                  <a:gd name="connsiteY1" fmla="*/ 0 h 659202"/>
                  <a:gd name="connsiteX2" fmla="*/ 852558 w 861316"/>
                  <a:gd name="connsiteY2" fmla="*/ 68525 h 659202"/>
                  <a:gd name="connsiteX3" fmla="*/ 505403 w 861316"/>
                  <a:gd name="connsiteY3" fmla="*/ 638719 h 659202"/>
                  <a:gd name="connsiteX4" fmla="*/ 433557 w 861316"/>
                  <a:gd name="connsiteY4" fmla="*/ 638175 h 659202"/>
                  <a:gd name="connsiteX5" fmla="*/ 17423 w 861316"/>
                  <a:gd name="connsiteY5" fmla="*/ 93689 h 659202"/>
                  <a:gd name="connsiteX6" fmla="*/ 37589 w 861316"/>
                  <a:gd name="connsiteY6" fmla="*/ 5987 h 659202"/>
                  <a:gd name="connsiteX0" fmla="*/ 27365 w 851092"/>
                  <a:gd name="connsiteY0" fmla="*/ 5987 h 659202"/>
                  <a:gd name="connsiteX1" fmla="*/ 794808 w 851092"/>
                  <a:gd name="connsiteY1" fmla="*/ 0 h 659202"/>
                  <a:gd name="connsiteX2" fmla="*/ 842334 w 851092"/>
                  <a:gd name="connsiteY2" fmla="*/ 68525 h 659202"/>
                  <a:gd name="connsiteX3" fmla="*/ 495179 w 851092"/>
                  <a:gd name="connsiteY3" fmla="*/ 638719 h 659202"/>
                  <a:gd name="connsiteX4" fmla="*/ 423333 w 851092"/>
                  <a:gd name="connsiteY4" fmla="*/ 638175 h 659202"/>
                  <a:gd name="connsiteX5" fmla="*/ 7199 w 851092"/>
                  <a:gd name="connsiteY5" fmla="*/ 93689 h 659202"/>
                  <a:gd name="connsiteX6" fmla="*/ 27365 w 851092"/>
                  <a:gd name="connsiteY6" fmla="*/ 5987 h 659202"/>
                  <a:gd name="connsiteX0" fmla="*/ 37248 w 860975"/>
                  <a:gd name="connsiteY0" fmla="*/ 5987 h 659202"/>
                  <a:gd name="connsiteX1" fmla="*/ 804691 w 860975"/>
                  <a:gd name="connsiteY1" fmla="*/ 0 h 659202"/>
                  <a:gd name="connsiteX2" fmla="*/ 852217 w 860975"/>
                  <a:gd name="connsiteY2" fmla="*/ 68525 h 659202"/>
                  <a:gd name="connsiteX3" fmla="*/ 505062 w 860975"/>
                  <a:gd name="connsiteY3" fmla="*/ 638719 h 659202"/>
                  <a:gd name="connsiteX4" fmla="*/ 433216 w 860975"/>
                  <a:gd name="connsiteY4" fmla="*/ 638175 h 659202"/>
                  <a:gd name="connsiteX5" fmla="*/ 17082 w 860975"/>
                  <a:gd name="connsiteY5" fmla="*/ 93689 h 659202"/>
                  <a:gd name="connsiteX6" fmla="*/ 37248 w 860975"/>
                  <a:gd name="connsiteY6" fmla="*/ 5987 h 659202"/>
                  <a:gd name="connsiteX0" fmla="*/ 37250 w 860977"/>
                  <a:gd name="connsiteY0" fmla="*/ 21695 h 674910"/>
                  <a:gd name="connsiteX1" fmla="*/ 804693 w 860977"/>
                  <a:gd name="connsiteY1" fmla="*/ 15708 h 674910"/>
                  <a:gd name="connsiteX2" fmla="*/ 852219 w 860977"/>
                  <a:gd name="connsiteY2" fmla="*/ 84233 h 674910"/>
                  <a:gd name="connsiteX3" fmla="*/ 505064 w 860977"/>
                  <a:gd name="connsiteY3" fmla="*/ 654427 h 674910"/>
                  <a:gd name="connsiteX4" fmla="*/ 433218 w 860977"/>
                  <a:gd name="connsiteY4" fmla="*/ 653883 h 674910"/>
                  <a:gd name="connsiteX5" fmla="*/ 17084 w 860977"/>
                  <a:gd name="connsiteY5" fmla="*/ 109397 h 674910"/>
                  <a:gd name="connsiteX6" fmla="*/ 37250 w 860977"/>
                  <a:gd name="connsiteY6" fmla="*/ 21695 h 674910"/>
                  <a:gd name="connsiteX0" fmla="*/ 37250 w 860977"/>
                  <a:gd name="connsiteY0" fmla="*/ 30284 h 683499"/>
                  <a:gd name="connsiteX1" fmla="*/ 804693 w 860977"/>
                  <a:gd name="connsiteY1" fmla="*/ 24297 h 683499"/>
                  <a:gd name="connsiteX2" fmla="*/ 852219 w 860977"/>
                  <a:gd name="connsiteY2" fmla="*/ 92822 h 683499"/>
                  <a:gd name="connsiteX3" fmla="*/ 505064 w 860977"/>
                  <a:gd name="connsiteY3" fmla="*/ 663016 h 683499"/>
                  <a:gd name="connsiteX4" fmla="*/ 433218 w 860977"/>
                  <a:gd name="connsiteY4" fmla="*/ 662472 h 683499"/>
                  <a:gd name="connsiteX5" fmla="*/ 17084 w 860977"/>
                  <a:gd name="connsiteY5" fmla="*/ 117986 h 683499"/>
                  <a:gd name="connsiteX6" fmla="*/ 37250 w 860977"/>
                  <a:gd name="connsiteY6" fmla="*/ 30284 h 683499"/>
                  <a:gd name="connsiteX0" fmla="*/ 37250 w 862596"/>
                  <a:gd name="connsiteY0" fmla="*/ 30284 h 683499"/>
                  <a:gd name="connsiteX1" fmla="*/ 804693 w 862596"/>
                  <a:gd name="connsiteY1" fmla="*/ 24297 h 683499"/>
                  <a:gd name="connsiteX2" fmla="*/ 852219 w 862596"/>
                  <a:gd name="connsiteY2" fmla="*/ 92822 h 683499"/>
                  <a:gd name="connsiteX3" fmla="*/ 505064 w 862596"/>
                  <a:gd name="connsiteY3" fmla="*/ 663016 h 683499"/>
                  <a:gd name="connsiteX4" fmla="*/ 433218 w 862596"/>
                  <a:gd name="connsiteY4" fmla="*/ 662472 h 683499"/>
                  <a:gd name="connsiteX5" fmla="*/ 17084 w 862596"/>
                  <a:gd name="connsiteY5" fmla="*/ 117986 h 683499"/>
                  <a:gd name="connsiteX6" fmla="*/ 37250 w 862596"/>
                  <a:gd name="connsiteY6" fmla="*/ 30284 h 683499"/>
                  <a:gd name="connsiteX0" fmla="*/ 37250 w 862594"/>
                  <a:gd name="connsiteY0" fmla="*/ 34963 h 688178"/>
                  <a:gd name="connsiteX1" fmla="*/ 804693 w 862594"/>
                  <a:gd name="connsiteY1" fmla="*/ 28976 h 688178"/>
                  <a:gd name="connsiteX2" fmla="*/ 852219 w 862594"/>
                  <a:gd name="connsiteY2" fmla="*/ 97501 h 688178"/>
                  <a:gd name="connsiteX3" fmla="*/ 505064 w 862594"/>
                  <a:gd name="connsiteY3" fmla="*/ 667695 h 688178"/>
                  <a:gd name="connsiteX4" fmla="*/ 433218 w 862594"/>
                  <a:gd name="connsiteY4" fmla="*/ 667151 h 688178"/>
                  <a:gd name="connsiteX5" fmla="*/ 17084 w 862594"/>
                  <a:gd name="connsiteY5" fmla="*/ 122665 h 688178"/>
                  <a:gd name="connsiteX6" fmla="*/ 37250 w 862594"/>
                  <a:gd name="connsiteY6" fmla="*/ 34963 h 688178"/>
                  <a:gd name="connsiteX0" fmla="*/ 37250 w 860544"/>
                  <a:gd name="connsiteY0" fmla="*/ 34963 h 688178"/>
                  <a:gd name="connsiteX1" fmla="*/ 804693 w 860544"/>
                  <a:gd name="connsiteY1" fmla="*/ 28976 h 688178"/>
                  <a:gd name="connsiteX2" fmla="*/ 852219 w 860544"/>
                  <a:gd name="connsiteY2" fmla="*/ 97501 h 688178"/>
                  <a:gd name="connsiteX3" fmla="*/ 505064 w 860544"/>
                  <a:gd name="connsiteY3" fmla="*/ 667695 h 688178"/>
                  <a:gd name="connsiteX4" fmla="*/ 433218 w 860544"/>
                  <a:gd name="connsiteY4" fmla="*/ 667151 h 688178"/>
                  <a:gd name="connsiteX5" fmla="*/ 17084 w 860544"/>
                  <a:gd name="connsiteY5" fmla="*/ 122665 h 688178"/>
                  <a:gd name="connsiteX6" fmla="*/ 37250 w 860544"/>
                  <a:gd name="connsiteY6" fmla="*/ 34963 h 688178"/>
                  <a:gd name="connsiteX0" fmla="*/ 37250 w 860542"/>
                  <a:gd name="connsiteY0" fmla="*/ 34963 h 688178"/>
                  <a:gd name="connsiteX1" fmla="*/ 804693 w 860542"/>
                  <a:gd name="connsiteY1" fmla="*/ 28976 h 688178"/>
                  <a:gd name="connsiteX2" fmla="*/ 852219 w 860542"/>
                  <a:gd name="connsiteY2" fmla="*/ 97501 h 688178"/>
                  <a:gd name="connsiteX3" fmla="*/ 505064 w 860542"/>
                  <a:gd name="connsiteY3" fmla="*/ 667695 h 688178"/>
                  <a:gd name="connsiteX4" fmla="*/ 433218 w 860542"/>
                  <a:gd name="connsiteY4" fmla="*/ 667151 h 688178"/>
                  <a:gd name="connsiteX5" fmla="*/ 17084 w 860542"/>
                  <a:gd name="connsiteY5" fmla="*/ 122665 h 688178"/>
                  <a:gd name="connsiteX6" fmla="*/ 37250 w 860542"/>
                  <a:gd name="connsiteY6" fmla="*/ 34963 h 688178"/>
                  <a:gd name="connsiteX0" fmla="*/ 37250 w 860544"/>
                  <a:gd name="connsiteY0" fmla="*/ 34963 h 688178"/>
                  <a:gd name="connsiteX1" fmla="*/ 804693 w 860544"/>
                  <a:gd name="connsiteY1" fmla="*/ 28976 h 688178"/>
                  <a:gd name="connsiteX2" fmla="*/ 852219 w 860544"/>
                  <a:gd name="connsiteY2" fmla="*/ 97501 h 688178"/>
                  <a:gd name="connsiteX3" fmla="*/ 505064 w 860544"/>
                  <a:gd name="connsiteY3" fmla="*/ 667695 h 688178"/>
                  <a:gd name="connsiteX4" fmla="*/ 433218 w 860544"/>
                  <a:gd name="connsiteY4" fmla="*/ 667151 h 688178"/>
                  <a:gd name="connsiteX5" fmla="*/ 17084 w 860544"/>
                  <a:gd name="connsiteY5" fmla="*/ 122665 h 688178"/>
                  <a:gd name="connsiteX6" fmla="*/ 37250 w 860544"/>
                  <a:gd name="connsiteY6" fmla="*/ 34963 h 688178"/>
                  <a:gd name="connsiteX0" fmla="*/ 37250 w 860542"/>
                  <a:gd name="connsiteY0" fmla="*/ 34963 h 688178"/>
                  <a:gd name="connsiteX1" fmla="*/ 804693 w 860542"/>
                  <a:gd name="connsiteY1" fmla="*/ 28976 h 688178"/>
                  <a:gd name="connsiteX2" fmla="*/ 852219 w 860542"/>
                  <a:gd name="connsiteY2" fmla="*/ 97501 h 688178"/>
                  <a:gd name="connsiteX3" fmla="*/ 505064 w 860542"/>
                  <a:gd name="connsiteY3" fmla="*/ 667695 h 688178"/>
                  <a:gd name="connsiteX4" fmla="*/ 433218 w 860542"/>
                  <a:gd name="connsiteY4" fmla="*/ 667151 h 688178"/>
                  <a:gd name="connsiteX5" fmla="*/ 17084 w 860542"/>
                  <a:gd name="connsiteY5" fmla="*/ 122665 h 688178"/>
                  <a:gd name="connsiteX6" fmla="*/ 37250 w 860542"/>
                  <a:gd name="connsiteY6" fmla="*/ 34963 h 688178"/>
                  <a:gd name="connsiteX0" fmla="*/ 37250 w 860544"/>
                  <a:gd name="connsiteY0" fmla="*/ 34963 h 693399"/>
                  <a:gd name="connsiteX1" fmla="*/ 804693 w 860544"/>
                  <a:gd name="connsiteY1" fmla="*/ 28976 h 693399"/>
                  <a:gd name="connsiteX2" fmla="*/ 852219 w 860544"/>
                  <a:gd name="connsiteY2" fmla="*/ 97501 h 693399"/>
                  <a:gd name="connsiteX3" fmla="*/ 505064 w 860544"/>
                  <a:gd name="connsiteY3" fmla="*/ 667695 h 693399"/>
                  <a:gd name="connsiteX4" fmla="*/ 433218 w 860544"/>
                  <a:gd name="connsiteY4" fmla="*/ 667151 h 693399"/>
                  <a:gd name="connsiteX5" fmla="*/ 17084 w 860544"/>
                  <a:gd name="connsiteY5" fmla="*/ 122665 h 693399"/>
                  <a:gd name="connsiteX6" fmla="*/ 37250 w 860544"/>
                  <a:gd name="connsiteY6" fmla="*/ 34963 h 693399"/>
                  <a:gd name="connsiteX0" fmla="*/ 37250 w 860542"/>
                  <a:gd name="connsiteY0" fmla="*/ 34963 h 694399"/>
                  <a:gd name="connsiteX1" fmla="*/ 804693 w 860542"/>
                  <a:gd name="connsiteY1" fmla="*/ 28976 h 694399"/>
                  <a:gd name="connsiteX2" fmla="*/ 852219 w 860542"/>
                  <a:gd name="connsiteY2" fmla="*/ 97501 h 694399"/>
                  <a:gd name="connsiteX3" fmla="*/ 505064 w 860542"/>
                  <a:gd name="connsiteY3" fmla="*/ 667695 h 694399"/>
                  <a:gd name="connsiteX4" fmla="*/ 433218 w 860542"/>
                  <a:gd name="connsiteY4" fmla="*/ 667151 h 694399"/>
                  <a:gd name="connsiteX5" fmla="*/ 17084 w 860542"/>
                  <a:gd name="connsiteY5" fmla="*/ 122665 h 694399"/>
                  <a:gd name="connsiteX6" fmla="*/ 37250 w 860542"/>
                  <a:gd name="connsiteY6" fmla="*/ 34963 h 694399"/>
                  <a:gd name="connsiteX0" fmla="*/ 37250 w 860544"/>
                  <a:gd name="connsiteY0" fmla="*/ 34963 h 687696"/>
                  <a:gd name="connsiteX1" fmla="*/ 804693 w 860544"/>
                  <a:gd name="connsiteY1" fmla="*/ 28976 h 687696"/>
                  <a:gd name="connsiteX2" fmla="*/ 852219 w 860544"/>
                  <a:gd name="connsiteY2" fmla="*/ 97501 h 687696"/>
                  <a:gd name="connsiteX3" fmla="*/ 505064 w 860544"/>
                  <a:gd name="connsiteY3" fmla="*/ 667695 h 687696"/>
                  <a:gd name="connsiteX4" fmla="*/ 414624 w 860544"/>
                  <a:gd name="connsiteY4" fmla="*/ 654531 h 687696"/>
                  <a:gd name="connsiteX5" fmla="*/ 17084 w 860544"/>
                  <a:gd name="connsiteY5" fmla="*/ 122665 h 687696"/>
                  <a:gd name="connsiteX6" fmla="*/ 37250 w 860544"/>
                  <a:gd name="connsiteY6" fmla="*/ 34963 h 687696"/>
                  <a:gd name="connsiteX0" fmla="*/ 37250 w 860542"/>
                  <a:gd name="connsiteY0" fmla="*/ 34963 h 682556"/>
                  <a:gd name="connsiteX1" fmla="*/ 804693 w 860542"/>
                  <a:gd name="connsiteY1" fmla="*/ 28976 h 682556"/>
                  <a:gd name="connsiteX2" fmla="*/ 852219 w 860542"/>
                  <a:gd name="connsiteY2" fmla="*/ 97501 h 682556"/>
                  <a:gd name="connsiteX3" fmla="*/ 505064 w 860542"/>
                  <a:gd name="connsiteY3" fmla="*/ 667695 h 682556"/>
                  <a:gd name="connsiteX4" fmla="*/ 414624 w 860542"/>
                  <a:gd name="connsiteY4" fmla="*/ 654531 h 682556"/>
                  <a:gd name="connsiteX5" fmla="*/ 17084 w 860542"/>
                  <a:gd name="connsiteY5" fmla="*/ 122665 h 682556"/>
                  <a:gd name="connsiteX6" fmla="*/ 37250 w 860542"/>
                  <a:gd name="connsiteY6" fmla="*/ 34963 h 6825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60542" h="682556">
                    <a:moveTo>
                      <a:pt x="37250" y="34963"/>
                    </a:moveTo>
                    <a:cubicBezTo>
                      <a:pt x="200097" y="-11204"/>
                      <a:pt x="641845" y="-10043"/>
                      <a:pt x="804693" y="28976"/>
                    </a:cubicBezTo>
                    <a:cubicBezTo>
                      <a:pt x="861477" y="41952"/>
                      <a:pt x="870038" y="46393"/>
                      <a:pt x="852219" y="97501"/>
                    </a:cubicBezTo>
                    <a:cubicBezTo>
                      <a:pt x="769038" y="338047"/>
                      <a:pt x="611484" y="540730"/>
                      <a:pt x="505064" y="667695"/>
                    </a:cubicBezTo>
                    <a:cubicBezTo>
                      <a:pt x="481810" y="693154"/>
                      <a:pt x="452517" y="684035"/>
                      <a:pt x="414624" y="654531"/>
                    </a:cubicBezTo>
                    <a:cubicBezTo>
                      <a:pt x="238725" y="501431"/>
                      <a:pt x="100015" y="351485"/>
                      <a:pt x="17084" y="122665"/>
                    </a:cubicBezTo>
                    <a:cubicBezTo>
                      <a:pt x="6242" y="82557"/>
                      <a:pt x="-24011" y="54156"/>
                      <a:pt x="37250" y="34963"/>
                    </a:cubicBezTo>
                    <a:close/>
                  </a:path>
                </a:pathLst>
              </a:custGeom>
              <a:solidFill>
                <a:srgbClr val="97390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6" name="Freeform: Shape 150">
                <a:extLst>
                  <a:ext uri="{FF2B5EF4-FFF2-40B4-BE49-F238E27FC236}">
                    <a16:creationId xmlns:a16="http://schemas.microsoft.com/office/drawing/2014/main" id="{E9A6F8B9-F291-4F7D-A52E-B2FDB450A2FA}"/>
                  </a:ext>
                </a:extLst>
              </p:cNvPr>
              <p:cNvSpPr/>
              <p:nvPr/>
            </p:nvSpPr>
            <p:spPr>
              <a:xfrm>
                <a:off x="11075649" y="1388059"/>
                <a:ext cx="294938" cy="369913"/>
              </a:xfrm>
              <a:custGeom>
                <a:avLst/>
                <a:gdLst>
                  <a:gd name="connsiteX0" fmla="*/ 0 w 904875"/>
                  <a:gd name="connsiteY0" fmla="*/ 19050 h 638175"/>
                  <a:gd name="connsiteX1" fmla="*/ 800100 w 904875"/>
                  <a:gd name="connsiteY1" fmla="*/ 0 h 638175"/>
                  <a:gd name="connsiteX2" fmla="*/ 904875 w 904875"/>
                  <a:gd name="connsiteY2" fmla="*/ 76200 h 638175"/>
                  <a:gd name="connsiteX3" fmla="*/ 542925 w 904875"/>
                  <a:gd name="connsiteY3" fmla="*/ 619125 h 638175"/>
                  <a:gd name="connsiteX4" fmla="*/ 428625 w 904875"/>
                  <a:gd name="connsiteY4" fmla="*/ 638175 h 638175"/>
                  <a:gd name="connsiteX5" fmla="*/ 0 w 904875"/>
                  <a:gd name="connsiteY5" fmla="*/ 76200 h 638175"/>
                  <a:gd name="connsiteX6" fmla="*/ 0 w 904875"/>
                  <a:gd name="connsiteY6" fmla="*/ 19050 h 638175"/>
                  <a:gd name="connsiteX0" fmla="*/ 0 w 904875"/>
                  <a:gd name="connsiteY0" fmla="*/ 19050 h 638719"/>
                  <a:gd name="connsiteX1" fmla="*/ 800100 w 904875"/>
                  <a:gd name="connsiteY1" fmla="*/ 0 h 638719"/>
                  <a:gd name="connsiteX2" fmla="*/ 904875 w 904875"/>
                  <a:gd name="connsiteY2" fmla="*/ 76200 h 638719"/>
                  <a:gd name="connsiteX3" fmla="*/ 510268 w 904875"/>
                  <a:gd name="connsiteY3" fmla="*/ 638719 h 638719"/>
                  <a:gd name="connsiteX4" fmla="*/ 428625 w 904875"/>
                  <a:gd name="connsiteY4" fmla="*/ 638175 h 638719"/>
                  <a:gd name="connsiteX5" fmla="*/ 0 w 904875"/>
                  <a:gd name="connsiteY5" fmla="*/ 76200 h 638719"/>
                  <a:gd name="connsiteX6" fmla="*/ 0 w 904875"/>
                  <a:gd name="connsiteY6" fmla="*/ 19050 h 638719"/>
                  <a:gd name="connsiteX0" fmla="*/ 0 w 852623"/>
                  <a:gd name="connsiteY0" fmla="*/ 19050 h 638719"/>
                  <a:gd name="connsiteX1" fmla="*/ 800100 w 852623"/>
                  <a:gd name="connsiteY1" fmla="*/ 0 h 638719"/>
                  <a:gd name="connsiteX2" fmla="*/ 852623 w 852623"/>
                  <a:gd name="connsiteY2" fmla="*/ 43543 h 638719"/>
                  <a:gd name="connsiteX3" fmla="*/ 510268 w 852623"/>
                  <a:gd name="connsiteY3" fmla="*/ 638719 h 638719"/>
                  <a:gd name="connsiteX4" fmla="*/ 428625 w 852623"/>
                  <a:gd name="connsiteY4" fmla="*/ 638175 h 638719"/>
                  <a:gd name="connsiteX5" fmla="*/ 0 w 852623"/>
                  <a:gd name="connsiteY5" fmla="*/ 76200 h 638719"/>
                  <a:gd name="connsiteX6" fmla="*/ 0 w 852623"/>
                  <a:gd name="connsiteY6" fmla="*/ 19050 h 638719"/>
                  <a:gd name="connsiteX0" fmla="*/ 0 w 852623"/>
                  <a:gd name="connsiteY0" fmla="*/ 19050 h 638719"/>
                  <a:gd name="connsiteX1" fmla="*/ 800100 w 852623"/>
                  <a:gd name="connsiteY1" fmla="*/ 0 h 638719"/>
                  <a:gd name="connsiteX2" fmla="*/ 852623 w 852623"/>
                  <a:gd name="connsiteY2" fmla="*/ 43543 h 638719"/>
                  <a:gd name="connsiteX3" fmla="*/ 500471 w 852623"/>
                  <a:gd name="connsiteY3" fmla="*/ 638719 h 638719"/>
                  <a:gd name="connsiteX4" fmla="*/ 428625 w 852623"/>
                  <a:gd name="connsiteY4" fmla="*/ 638175 h 638719"/>
                  <a:gd name="connsiteX5" fmla="*/ 0 w 852623"/>
                  <a:gd name="connsiteY5" fmla="*/ 76200 h 638719"/>
                  <a:gd name="connsiteX6" fmla="*/ 0 w 852623"/>
                  <a:gd name="connsiteY6" fmla="*/ 19050 h 638719"/>
                  <a:gd name="connsiteX0" fmla="*/ 32657 w 852623"/>
                  <a:gd name="connsiteY0" fmla="*/ 5987 h 638719"/>
                  <a:gd name="connsiteX1" fmla="*/ 800100 w 852623"/>
                  <a:gd name="connsiteY1" fmla="*/ 0 h 638719"/>
                  <a:gd name="connsiteX2" fmla="*/ 852623 w 852623"/>
                  <a:gd name="connsiteY2" fmla="*/ 43543 h 638719"/>
                  <a:gd name="connsiteX3" fmla="*/ 500471 w 852623"/>
                  <a:gd name="connsiteY3" fmla="*/ 638719 h 638719"/>
                  <a:gd name="connsiteX4" fmla="*/ 428625 w 852623"/>
                  <a:gd name="connsiteY4" fmla="*/ 638175 h 638719"/>
                  <a:gd name="connsiteX5" fmla="*/ 0 w 852623"/>
                  <a:gd name="connsiteY5" fmla="*/ 76200 h 638719"/>
                  <a:gd name="connsiteX6" fmla="*/ 32657 w 852623"/>
                  <a:gd name="connsiteY6" fmla="*/ 5987 h 638719"/>
                  <a:gd name="connsiteX0" fmla="*/ 32657 w 852623"/>
                  <a:gd name="connsiteY0" fmla="*/ 5987 h 652791"/>
                  <a:gd name="connsiteX1" fmla="*/ 800100 w 852623"/>
                  <a:gd name="connsiteY1" fmla="*/ 0 h 652791"/>
                  <a:gd name="connsiteX2" fmla="*/ 852623 w 852623"/>
                  <a:gd name="connsiteY2" fmla="*/ 43543 h 652791"/>
                  <a:gd name="connsiteX3" fmla="*/ 500471 w 852623"/>
                  <a:gd name="connsiteY3" fmla="*/ 638719 h 652791"/>
                  <a:gd name="connsiteX4" fmla="*/ 428625 w 852623"/>
                  <a:gd name="connsiteY4" fmla="*/ 638175 h 652791"/>
                  <a:gd name="connsiteX5" fmla="*/ 0 w 852623"/>
                  <a:gd name="connsiteY5" fmla="*/ 76200 h 652791"/>
                  <a:gd name="connsiteX6" fmla="*/ 32657 w 852623"/>
                  <a:gd name="connsiteY6" fmla="*/ 5987 h 652791"/>
                  <a:gd name="connsiteX0" fmla="*/ 32657 w 852623"/>
                  <a:gd name="connsiteY0" fmla="*/ 5987 h 659202"/>
                  <a:gd name="connsiteX1" fmla="*/ 800100 w 852623"/>
                  <a:gd name="connsiteY1" fmla="*/ 0 h 659202"/>
                  <a:gd name="connsiteX2" fmla="*/ 852623 w 852623"/>
                  <a:gd name="connsiteY2" fmla="*/ 43543 h 659202"/>
                  <a:gd name="connsiteX3" fmla="*/ 500471 w 852623"/>
                  <a:gd name="connsiteY3" fmla="*/ 638719 h 659202"/>
                  <a:gd name="connsiteX4" fmla="*/ 428625 w 852623"/>
                  <a:gd name="connsiteY4" fmla="*/ 638175 h 659202"/>
                  <a:gd name="connsiteX5" fmla="*/ 0 w 852623"/>
                  <a:gd name="connsiteY5" fmla="*/ 76200 h 659202"/>
                  <a:gd name="connsiteX6" fmla="*/ 32657 w 852623"/>
                  <a:gd name="connsiteY6" fmla="*/ 5987 h 659202"/>
                  <a:gd name="connsiteX0" fmla="*/ 32657 w 885102"/>
                  <a:gd name="connsiteY0" fmla="*/ 5987 h 659202"/>
                  <a:gd name="connsiteX1" fmla="*/ 800100 w 885102"/>
                  <a:gd name="connsiteY1" fmla="*/ 0 h 659202"/>
                  <a:gd name="connsiteX2" fmla="*/ 885102 w 885102"/>
                  <a:gd name="connsiteY2" fmla="*/ 41044 h 659202"/>
                  <a:gd name="connsiteX3" fmla="*/ 500471 w 885102"/>
                  <a:gd name="connsiteY3" fmla="*/ 638719 h 659202"/>
                  <a:gd name="connsiteX4" fmla="*/ 428625 w 885102"/>
                  <a:gd name="connsiteY4" fmla="*/ 638175 h 659202"/>
                  <a:gd name="connsiteX5" fmla="*/ 0 w 885102"/>
                  <a:gd name="connsiteY5" fmla="*/ 76200 h 659202"/>
                  <a:gd name="connsiteX6" fmla="*/ 32657 w 885102"/>
                  <a:gd name="connsiteY6" fmla="*/ 5987 h 659202"/>
                  <a:gd name="connsiteX0" fmla="*/ 32657 w 860118"/>
                  <a:gd name="connsiteY0" fmla="*/ 5987 h 659202"/>
                  <a:gd name="connsiteX1" fmla="*/ 800100 w 860118"/>
                  <a:gd name="connsiteY1" fmla="*/ 0 h 659202"/>
                  <a:gd name="connsiteX2" fmla="*/ 860118 w 860118"/>
                  <a:gd name="connsiteY2" fmla="*/ 53535 h 659202"/>
                  <a:gd name="connsiteX3" fmla="*/ 500471 w 860118"/>
                  <a:gd name="connsiteY3" fmla="*/ 638719 h 659202"/>
                  <a:gd name="connsiteX4" fmla="*/ 428625 w 860118"/>
                  <a:gd name="connsiteY4" fmla="*/ 638175 h 659202"/>
                  <a:gd name="connsiteX5" fmla="*/ 0 w 860118"/>
                  <a:gd name="connsiteY5" fmla="*/ 76200 h 659202"/>
                  <a:gd name="connsiteX6" fmla="*/ 32657 w 860118"/>
                  <a:gd name="connsiteY6" fmla="*/ 5987 h 659202"/>
                  <a:gd name="connsiteX0" fmla="*/ 32657 w 863378"/>
                  <a:gd name="connsiteY0" fmla="*/ 5987 h 659202"/>
                  <a:gd name="connsiteX1" fmla="*/ 800100 w 863378"/>
                  <a:gd name="connsiteY1" fmla="*/ 0 h 659202"/>
                  <a:gd name="connsiteX2" fmla="*/ 860118 w 863378"/>
                  <a:gd name="connsiteY2" fmla="*/ 53535 h 659202"/>
                  <a:gd name="connsiteX3" fmla="*/ 500471 w 863378"/>
                  <a:gd name="connsiteY3" fmla="*/ 638719 h 659202"/>
                  <a:gd name="connsiteX4" fmla="*/ 428625 w 863378"/>
                  <a:gd name="connsiteY4" fmla="*/ 638175 h 659202"/>
                  <a:gd name="connsiteX5" fmla="*/ 0 w 863378"/>
                  <a:gd name="connsiteY5" fmla="*/ 76200 h 659202"/>
                  <a:gd name="connsiteX6" fmla="*/ 32657 w 863378"/>
                  <a:gd name="connsiteY6" fmla="*/ 5987 h 659202"/>
                  <a:gd name="connsiteX0" fmla="*/ 32657 w 865145"/>
                  <a:gd name="connsiteY0" fmla="*/ 5987 h 659202"/>
                  <a:gd name="connsiteX1" fmla="*/ 800100 w 865145"/>
                  <a:gd name="connsiteY1" fmla="*/ 0 h 659202"/>
                  <a:gd name="connsiteX2" fmla="*/ 860118 w 865145"/>
                  <a:gd name="connsiteY2" fmla="*/ 53535 h 659202"/>
                  <a:gd name="connsiteX3" fmla="*/ 500471 w 865145"/>
                  <a:gd name="connsiteY3" fmla="*/ 638719 h 659202"/>
                  <a:gd name="connsiteX4" fmla="*/ 428625 w 865145"/>
                  <a:gd name="connsiteY4" fmla="*/ 638175 h 659202"/>
                  <a:gd name="connsiteX5" fmla="*/ 0 w 865145"/>
                  <a:gd name="connsiteY5" fmla="*/ 76200 h 659202"/>
                  <a:gd name="connsiteX6" fmla="*/ 32657 w 865145"/>
                  <a:gd name="connsiteY6" fmla="*/ 5987 h 659202"/>
                  <a:gd name="connsiteX0" fmla="*/ 32657 w 854250"/>
                  <a:gd name="connsiteY0" fmla="*/ 5987 h 659202"/>
                  <a:gd name="connsiteX1" fmla="*/ 800100 w 854250"/>
                  <a:gd name="connsiteY1" fmla="*/ 0 h 659202"/>
                  <a:gd name="connsiteX2" fmla="*/ 847626 w 854250"/>
                  <a:gd name="connsiteY2" fmla="*/ 68525 h 659202"/>
                  <a:gd name="connsiteX3" fmla="*/ 500471 w 854250"/>
                  <a:gd name="connsiteY3" fmla="*/ 638719 h 659202"/>
                  <a:gd name="connsiteX4" fmla="*/ 428625 w 854250"/>
                  <a:gd name="connsiteY4" fmla="*/ 638175 h 659202"/>
                  <a:gd name="connsiteX5" fmla="*/ 0 w 854250"/>
                  <a:gd name="connsiteY5" fmla="*/ 76200 h 659202"/>
                  <a:gd name="connsiteX6" fmla="*/ 32657 w 854250"/>
                  <a:gd name="connsiteY6" fmla="*/ 5987 h 659202"/>
                  <a:gd name="connsiteX0" fmla="*/ 32657 w 856384"/>
                  <a:gd name="connsiteY0" fmla="*/ 5987 h 659202"/>
                  <a:gd name="connsiteX1" fmla="*/ 800100 w 856384"/>
                  <a:gd name="connsiteY1" fmla="*/ 0 h 659202"/>
                  <a:gd name="connsiteX2" fmla="*/ 847626 w 856384"/>
                  <a:gd name="connsiteY2" fmla="*/ 68525 h 659202"/>
                  <a:gd name="connsiteX3" fmla="*/ 500471 w 856384"/>
                  <a:gd name="connsiteY3" fmla="*/ 638719 h 659202"/>
                  <a:gd name="connsiteX4" fmla="*/ 428625 w 856384"/>
                  <a:gd name="connsiteY4" fmla="*/ 638175 h 659202"/>
                  <a:gd name="connsiteX5" fmla="*/ 0 w 856384"/>
                  <a:gd name="connsiteY5" fmla="*/ 76200 h 659202"/>
                  <a:gd name="connsiteX6" fmla="*/ 32657 w 856384"/>
                  <a:gd name="connsiteY6" fmla="*/ 5987 h 659202"/>
                  <a:gd name="connsiteX0" fmla="*/ 39558 w 863285"/>
                  <a:gd name="connsiteY0" fmla="*/ 5987 h 659202"/>
                  <a:gd name="connsiteX1" fmla="*/ 807001 w 863285"/>
                  <a:gd name="connsiteY1" fmla="*/ 0 h 659202"/>
                  <a:gd name="connsiteX2" fmla="*/ 854527 w 863285"/>
                  <a:gd name="connsiteY2" fmla="*/ 68525 h 659202"/>
                  <a:gd name="connsiteX3" fmla="*/ 507372 w 863285"/>
                  <a:gd name="connsiteY3" fmla="*/ 638719 h 659202"/>
                  <a:gd name="connsiteX4" fmla="*/ 435526 w 863285"/>
                  <a:gd name="connsiteY4" fmla="*/ 638175 h 659202"/>
                  <a:gd name="connsiteX5" fmla="*/ 6901 w 863285"/>
                  <a:gd name="connsiteY5" fmla="*/ 76200 h 659202"/>
                  <a:gd name="connsiteX6" fmla="*/ 39558 w 863285"/>
                  <a:gd name="connsiteY6" fmla="*/ 5987 h 659202"/>
                  <a:gd name="connsiteX0" fmla="*/ 41358 w 865085"/>
                  <a:gd name="connsiteY0" fmla="*/ 5987 h 659202"/>
                  <a:gd name="connsiteX1" fmla="*/ 808801 w 865085"/>
                  <a:gd name="connsiteY1" fmla="*/ 0 h 659202"/>
                  <a:gd name="connsiteX2" fmla="*/ 856327 w 865085"/>
                  <a:gd name="connsiteY2" fmla="*/ 68525 h 659202"/>
                  <a:gd name="connsiteX3" fmla="*/ 509172 w 865085"/>
                  <a:gd name="connsiteY3" fmla="*/ 638719 h 659202"/>
                  <a:gd name="connsiteX4" fmla="*/ 437326 w 865085"/>
                  <a:gd name="connsiteY4" fmla="*/ 638175 h 659202"/>
                  <a:gd name="connsiteX5" fmla="*/ 8701 w 865085"/>
                  <a:gd name="connsiteY5" fmla="*/ 76200 h 659202"/>
                  <a:gd name="connsiteX6" fmla="*/ 41358 w 865085"/>
                  <a:gd name="connsiteY6" fmla="*/ 5987 h 659202"/>
                  <a:gd name="connsiteX0" fmla="*/ 42555 w 866282"/>
                  <a:gd name="connsiteY0" fmla="*/ 5987 h 659202"/>
                  <a:gd name="connsiteX1" fmla="*/ 809998 w 866282"/>
                  <a:gd name="connsiteY1" fmla="*/ 0 h 659202"/>
                  <a:gd name="connsiteX2" fmla="*/ 857524 w 866282"/>
                  <a:gd name="connsiteY2" fmla="*/ 68525 h 659202"/>
                  <a:gd name="connsiteX3" fmla="*/ 510369 w 866282"/>
                  <a:gd name="connsiteY3" fmla="*/ 638719 h 659202"/>
                  <a:gd name="connsiteX4" fmla="*/ 438523 w 866282"/>
                  <a:gd name="connsiteY4" fmla="*/ 638175 h 659202"/>
                  <a:gd name="connsiteX5" fmla="*/ 9898 w 866282"/>
                  <a:gd name="connsiteY5" fmla="*/ 76200 h 659202"/>
                  <a:gd name="connsiteX6" fmla="*/ 42555 w 866282"/>
                  <a:gd name="connsiteY6" fmla="*/ 5987 h 659202"/>
                  <a:gd name="connsiteX0" fmla="*/ 33175 w 856902"/>
                  <a:gd name="connsiteY0" fmla="*/ 5987 h 659202"/>
                  <a:gd name="connsiteX1" fmla="*/ 800618 w 856902"/>
                  <a:gd name="connsiteY1" fmla="*/ 0 h 659202"/>
                  <a:gd name="connsiteX2" fmla="*/ 848144 w 856902"/>
                  <a:gd name="connsiteY2" fmla="*/ 68525 h 659202"/>
                  <a:gd name="connsiteX3" fmla="*/ 500989 w 856902"/>
                  <a:gd name="connsiteY3" fmla="*/ 638719 h 659202"/>
                  <a:gd name="connsiteX4" fmla="*/ 429143 w 856902"/>
                  <a:gd name="connsiteY4" fmla="*/ 638175 h 659202"/>
                  <a:gd name="connsiteX5" fmla="*/ 13009 w 856902"/>
                  <a:gd name="connsiteY5" fmla="*/ 93689 h 659202"/>
                  <a:gd name="connsiteX6" fmla="*/ 33175 w 856902"/>
                  <a:gd name="connsiteY6" fmla="*/ 5987 h 659202"/>
                  <a:gd name="connsiteX0" fmla="*/ 39800 w 863527"/>
                  <a:gd name="connsiteY0" fmla="*/ 5987 h 659202"/>
                  <a:gd name="connsiteX1" fmla="*/ 807243 w 863527"/>
                  <a:gd name="connsiteY1" fmla="*/ 0 h 659202"/>
                  <a:gd name="connsiteX2" fmla="*/ 854769 w 863527"/>
                  <a:gd name="connsiteY2" fmla="*/ 68525 h 659202"/>
                  <a:gd name="connsiteX3" fmla="*/ 507614 w 863527"/>
                  <a:gd name="connsiteY3" fmla="*/ 638719 h 659202"/>
                  <a:gd name="connsiteX4" fmla="*/ 435768 w 863527"/>
                  <a:gd name="connsiteY4" fmla="*/ 638175 h 659202"/>
                  <a:gd name="connsiteX5" fmla="*/ 19634 w 863527"/>
                  <a:gd name="connsiteY5" fmla="*/ 93689 h 659202"/>
                  <a:gd name="connsiteX6" fmla="*/ 39800 w 863527"/>
                  <a:gd name="connsiteY6" fmla="*/ 5987 h 659202"/>
                  <a:gd name="connsiteX0" fmla="*/ 37589 w 861316"/>
                  <a:gd name="connsiteY0" fmla="*/ 5987 h 659202"/>
                  <a:gd name="connsiteX1" fmla="*/ 805032 w 861316"/>
                  <a:gd name="connsiteY1" fmla="*/ 0 h 659202"/>
                  <a:gd name="connsiteX2" fmla="*/ 852558 w 861316"/>
                  <a:gd name="connsiteY2" fmla="*/ 68525 h 659202"/>
                  <a:gd name="connsiteX3" fmla="*/ 505403 w 861316"/>
                  <a:gd name="connsiteY3" fmla="*/ 638719 h 659202"/>
                  <a:gd name="connsiteX4" fmla="*/ 433557 w 861316"/>
                  <a:gd name="connsiteY4" fmla="*/ 638175 h 659202"/>
                  <a:gd name="connsiteX5" fmla="*/ 17423 w 861316"/>
                  <a:gd name="connsiteY5" fmla="*/ 93689 h 659202"/>
                  <a:gd name="connsiteX6" fmla="*/ 37589 w 861316"/>
                  <a:gd name="connsiteY6" fmla="*/ 5987 h 659202"/>
                  <a:gd name="connsiteX0" fmla="*/ 37589 w 861316"/>
                  <a:gd name="connsiteY0" fmla="*/ 5987 h 659202"/>
                  <a:gd name="connsiteX1" fmla="*/ 805032 w 861316"/>
                  <a:gd name="connsiteY1" fmla="*/ 0 h 659202"/>
                  <a:gd name="connsiteX2" fmla="*/ 852558 w 861316"/>
                  <a:gd name="connsiteY2" fmla="*/ 68525 h 659202"/>
                  <a:gd name="connsiteX3" fmla="*/ 505403 w 861316"/>
                  <a:gd name="connsiteY3" fmla="*/ 638719 h 659202"/>
                  <a:gd name="connsiteX4" fmla="*/ 433557 w 861316"/>
                  <a:gd name="connsiteY4" fmla="*/ 638175 h 659202"/>
                  <a:gd name="connsiteX5" fmla="*/ 17423 w 861316"/>
                  <a:gd name="connsiteY5" fmla="*/ 93689 h 659202"/>
                  <a:gd name="connsiteX6" fmla="*/ 37589 w 861316"/>
                  <a:gd name="connsiteY6" fmla="*/ 5987 h 659202"/>
                  <a:gd name="connsiteX0" fmla="*/ 37589 w 861316"/>
                  <a:gd name="connsiteY0" fmla="*/ 5987 h 659202"/>
                  <a:gd name="connsiteX1" fmla="*/ 805032 w 861316"/>
                  <a:gd name="connsiteY1" fmla="*/ 0 h 659202"/>
                  <a:gd name="connsiteX2" fmla="*/ 852558 w 861316"/>
                  <a:gd name="connsiteY2" fmla="*/ 68525 h 659202"/>
                  <a:gd name="connsiteX3" fmla="*/ 505403 w 861316"/>
                  <a:gd name="connsiteY3" fmla="*/ 638719 h 659202"/>
                  <a:gd name="connsiteX4" fmla="*/ 433557 w 861316"/>
                  <a:gd name="connsiteY4" fmla="*/ 638175 h 659202"/>
                  <a:gd name="connsiteX5" fmla="*/ 17423 w 861316"/>
                  <a:gd name="connsiteY5" fmla="*/ 93689 h 659202"/>
                  <a:gd name="connsiteX6" fmla="*/ 37589 w 861316"/>
                  <a:gd name="connsiteY6" fmla="*/ 5987 h 659202"/>
                  <a:gd name="connsiteX0" fmla="*/ 27365 w 851092"/>
                  <a:gd name="connsiteY0" fmla="*/ 5987 h 659202"/>
                  <a:gd name="connsiteX1" fmla="*/ 794808 w 851092"/>
                  <a:gd name="connsiteY1" fmla="*/ 0 h 659202"/>
                  <a:gd name="connsiteX2" fmla="*/ 842334 w 851092"/>
                  <a:gd name="connsiteY2" fmla="*/ 68525 h 659202"/>
                  <a:gd name="connsiteX3" fmla="*/ 495179 w 851092"/>
                  <a:gd name="connsiteY3" fmla="*/ 638719 h 659202"/>
                  <a:gd name="connsiteX4" fmla="*/ 423333 w 851092"/>
                  <a:gd name="connsiteY4" fmla="*/ 638175 h 659202"/>
                  <a:gd name="connsiteX5" fmla="*/ 7199 w 851092"/>
                  <a:gd name="connsiteY5" fmla="*/ 93689 h 659202"/>
                  <a:gd name="connsiteX6" fmla="*/ 27365 w 851092"/>
                  <a:gd name="connsiteY6" fmla="*/ 5987 h 659202"/>
                  <a:gd name="connsiteX0" fmla="*/ 37248 w 860975"/>
                  <a:gd name="connsiteY0" fmla="*/ 5987 h 659202"/>
                  <a:gd name="connsiteX1" fmla="*/ 804691 w 860975"/>
                  <a:gd name="connsiteY1" fmla="*/ 0 h 659202"/>
                  <a:gd name="connsiteX2" fmla="*/ 852217 w 860975"/>
                  <a:gd name="connsiteY2" fmla="*/ 68525 h 659202"/>
                  <a:gd name="connsiteX3" fmla="*/ 505062 w 860975"/>
                  <a:gd name="connsiteY3" fmla="*/ 638719 h 659202"/>
                  <a:gd name="connsiteX4" fmla="*/ 433216 w 860975"/>
                  <a:gd name="connsiteY4" fmla="*/ 638175 h 659202"/>
                  <a:gd name="connsiteX5" fmla="*/ 17082 w 860975"/>
                  <a:gd name="connsiteY5" fmla="*/ 93689 h 659202"/>
                  <a:gd name="connsiteX6" fmla="*/ 37248 w 860975"/>
                  <a:gd name="connsiteY6" fmla="*/ 5987 h 659202"/>
                  <a:gd name="connsiteX0" fmla="*/ 37250 w 860977"/>
                  <a:gd name="connsiteY0" fmla="*/ 21695 h 674910"/>
                  <a:gd name="connsiteX1" fmla="*/ 804693 w 860977"/>
                  <a:gd name="connsiteY1" fmla="*/ 15708 h 674910"/>
                  <a:gd name="connsiteX2" fmla="*/ 852219 w 860977"/>
                  <a:gd name="connsiteY2" fmla="*/ 84233 h 674910"/>
                  <a:gd name="connsiteX3" fmla="*/ 505064 w 860977"/>
                  <a:gd name="connsiteY3" fmla="*/ 654427 h 674910"/>
                  <a:gd name="connsiteX4" fmla="*/ 433218 w 860977"/>
                  <a:gd name="connsiteY4" fmla="*/ 653883 h 674910"/>
                  <a:gd name="connsiteX5" fmla="*/ 17084 w 860977"/>
                  <a:gd name="connsiteY5" fmla="*/ 109397 h 674910"/>
                  <a:gd name="connsiteX6" fmla="*/ 37250 w 860977"/>
                  <a:gd name="connsiteY6" fmla="*/ 21695 h 674910"/>
                  <a:gd name="connsiteX0" fmla="*/ 37250 w 860977"/>
                  <a:gd name="connsiteY0" fmla="*/ 30284 h 683499"/>
                  <a:gd name="connsiteX1" fmla="*/ 804693 w 860977"/>
                  <a:gd name="connsiteY1" fmla="*/ 24297 h 683499"/>
                  <a:gd name="connsiteX2" fmla="*/ 852219 w 860977"/>
                  <a:gd name="connsiteY2" fmla="*/ 92822 h 683499"/>
                  <a:gd name="connsiteX3" fmla="*/ 505064 w 860977"/>
                  <a:gd name="connsiteY3" fmla="*/ 663016 h 683499"/>
                  <a:gd name="connsiteX4" fmla="*/ 433218 w 860977"/>
                  <a:gd name="connsiteY4" fmla="*/ 662472 h 683499"/>
                  <a:gd name="connsiteX5" fmla="*/ 17084 w 860977"/>
                  <a:gd name="connsiteY5" fmla="*/ 117986 h 683499"/>
                  <a:gd name="connsiteX6" fmla="*/ 37250 w 860977"/>
                  <a:gd name="connsiteY6" fmla="*/ 30284 h 683499"/>
                  <a:gd name="connsiteX0" fmla="*/ 37250 w 862596"/>
                  <a:gd name="connsiteY0" fmla="*/ 30284 h 683499"/>
                  <a:gd name="connsiteX1" fmla="*/ 804693 w 862596"/>
                  <a:gd name="connsiteY1" fmla="*/ 24297 h 683499"/>
                  <a:gd name="connsiteX2" fmla="*/ 852219 w 862596"/>
                  <a:gd name="connsiteY2" fmla="*/ 92822 h 683499"/>
                  <a:gd name="connsiteX3" fmla="*/ 505064 w 862596"/>
                  <a:gd name="connsiteY3" fmla="*/ 663016 h 683499"/>
                  <a:gd name="connsiteX4" fmla="*/ 433218 w 862596"/>
                  <a:gd name="connsiteY4" fmla="*/ 662472 h 683499"/>
                  <a:gd name="connsiteX5" fmla="*/ 17084 w 862596"/>
                  <a:gd name="connsiteY5" fmla="*/ 117986 h 683499"/>
                  <a:gd name="connsiteX6" fmla="*/ 37250 w 862596"/>
                  <a:gd name="connsiteY6" fmla="*/ 30284 h 683499"/>
                  <a:gd name="connsiteX0" fmla="*/ 37250 w 862594"/>
                  <a:gd name="connsiteY0" fmla="*/ 34963 h 688178"/>
                  <a:gd name="connsiteX1" fmla="*/ 804693 w 862594"/>
                  <a:gd name="connsiteY1" fmla="*/ 28976 h 688178"/>
                  <a:gd name="connsiteX2" fmla="*/ 852219 w 862594"/>
                  <a:gd name="connsiteY2" fmla="*/ 97501 h 688178"/>
                  <a:gd name="connsiteX3" fmla="*/ 505064 w 862594"/>
                  <a:gd name="connsiteY3" fmla="*/ 667695 h 688178"/>
                  <a:gd name="connsiteX4" fmla="*/ 433218 w 862594"/>
                  <a:gd name="connsiteY4" fmla="*/ 667151 h 688178"/>
                  <a:gd name="connsiteX5" fmla="*/ 17084 w 862594"/>
                  <a:gd name="connsiteY5" fmla="*/ 122665 h 688178"/>
                  <a:gd name="connsiteX6" fmla="*/ 37250 w 862594"/>
                  <a:gd name="connsiteY6" fmla="*/ 34963 h 688178"/>
                  <a:gd name="connsiteX0" fmla="*/ 37250 w 860544"/>
                  <a:gd name="connsiteY0" fmla="*/ 34963 h 688178"/>
                  <a:gd name="connsiteX1" fmla="*/ 804693 w 860544"/>
                  <a:gd name="connsiteY1" fmla="*/ 28976 h 688178"/>
                  <a:gd name="connsiteX2" fmla="*/ 852219 w 860544"/>
                  <a:gd name="connsiteY2" fmla="*/ 97501 h 688178"/>
                  <a:gd name="connsiteX3" fmla="*/ 505064 w 860544"/>
                  <a:gd name="connsiteY3" fmla="*/ 667695 h 688178"/>
                  <a:gd name="connsiteX4" fmla="*/ 433218 w 860544"/>
                  <a:gd name="connsiteY4" fmla="*/ 667151 h 688178"/>
                  <a:gd name="connsiteX5" fmla="*/ 17084 w 860544"/>
                  <a:gd name="connsiteY5" fmla="*/ 122665 h 688178"/>
                  <a:gd name="connsiteX6" fmla="*/ 37250 w 860544"/>
                  <a:gd name="connsiteY6" fmla="*/ 34963 h 688178"/>
                  <a:gd name="connsiteX0" fmla="*/ 37250 w 860542"/>
                  <a:gd name="connsiteY0" fmla="*/ 34963 h 688178"/>
                  <a:gd name="connsiteX1" fmla="*/ 804693 w 860542"/>
                  <a:gd name="connsiteY1" fmla="*/ 28976 h 688178"/>
                  <a:gd name="connsiteX2" fmla="*/ 852219 w 860542"/>
                  <a:gd name="connsiteY2" fmla="*/ 97501 h 688178"/>
                  <a:gd name="connsiteX3" fmla="*/ 505064 w 860542"/>
                  <a:gd name="connsiteY3" fmla="*/ 667695 h 688178"/>
                  <a:gd name="connsiteX4" fmla="*/ 433218 w 860542"/>
                  <a:gd name="connsiteY4" fmla="*/ 667151 h 688178"/>
                  <a:gd name="connsiteX5" fmla="*/ 17084 w 860542"/>
                  <a:gd name="connsiteY5" fmla="*/ 122665 h 688178"/>
                  <a:gd name="connsiteX6" fmla="*/ 37250 w 860542"/>
                  <a:gd name="connsiteY6" fmla="*/ 34963 h 688178"/>
                  <a:gd name="connsiteX0" fmla="*/ 37250 w 860544"/>
                  <a:gd name="connsiteY0" fmla="*/ 34963 h 688178"/>
                  <a:gd name="connsiteX1" fmla="*/ 804693 w 860544"/>
                  <a:gd name="connsiteY1" fmla="*/ 28976 h 688178"/>
                  <a:gd name="connsiteX2" fmla="*/ 852219 w 860544"/>
                  <a:gd name="connsiteY2" fmla="*/ 97501 h 688178"/>
                  <a:gd name="connsiteX3" fmla="*/ 505064 w 860544"/>
                  <a:gd name="connsiteY3" fmla="*/ 667695 h 688178"/>
                  <a:gd name="connsiteX4" fmla="*/ 433218 w 860544"/>
                  <a:gd name="connsiteY4" fmla="*/ 667151 h 688178"/>
                  <a:gd name="connsiteX5" fmla="*/ 17084 w 860544"/>
                  <a:gd name="connsiteY5" fmla="*/ 122665 h 688178"/>
                  <a:gd name="connsiteX6" fmla="*/ 37250 w 860544"/>
                  <a:gd name="connsiteY6" fmla="*/ 34963 h 688178"/>
                  <a:gd name="connsiteX0" fmla="*/ 37250 w 860542"/>
                  <a:gd name="connsiteY0" fmla="*/ 34963 h 688178"/>
                  <a:gd name="connsiteX1" fmla="*/ 804693 w 860542"/>
                  <a:gd name="connsiteY1" fmla="*/ 28976 h 688178"/>
                  <a:gd name="connsiteX2" fmla="*/ 852219 w 860542"/>
                  <a:gd name="connsiteY2" fmla="*/ 97501 h 688178"/>
                  <a:gd name="connsiteX3" fmla="*/ 505064 w 860542"/>
                  <a:gd name="connsiteY3" fmla="*/ 667695 h 688178"/>
                  <a:gd name="connsiteX4" fmla="*/ 433218 w 860542"/>
                  <a:gd name="connsiteY4" fmla="*/ 667151 h 688178"/>
                  <a:gd name="connsiteX5" fmla="*/ 17084 w 860542"/>
                  <a:gd name="connsiteY5" fmla="*/ 122665 h 688178"/>
                  <a:gd name="connsiteX6" fmla="*/ 37250 w 860542"/>
                  <a:gd name="connsiteY6" fmla="*/ 34963 h 688178"/>
                  <a:gd name="connsiteX0" fmla="*/ 37250 w 860544"/>
                  <a:gd name="connsiteY0" fmla="*/ 34963 h 693399"/>
                  <a:gd name="connsiteX1" fmla="*/ 804693 w 860544"/>
                  <a:gd name="connsiteY1" fmla="*/ 28976 h 693399"/>
                  <a:gd name="connsiteX2" fmla="*/ 852219 w 860544"/>
                  <a:gd name="connsiteY2" fmla="*/ 97501 h 693399"/>
                  <a:gd name="connsiteX3" fmla="*/ 505064 w 860544"/>
                  <a:gd name="connsiteY3" fmla="*/ 667695 h 693399"/>
                  <a:gd name="connsiteX4" fmla="*/ 433218 w 860544"/>
                  <a:gd name="connsiteY4" fmla="*/ 667151 h 693399"/>
                  <a:gd name="connsiteX5" fmla="*/ 17084 w 860544"/>
                  <a:gd name="connsiteY5" fmla="*/ 122665 h 693399"/>
                  <a:gd name="connsiteX6" fmla="*/ 37250 w 860544"/>
                  <a:gd name="connsiteY6" fmla="*/ 34963 h 693399"/>
                  <a:gd name="connsiteX0" fmla="*/ 37250 w 860542"/>
                  <a:gd name="connsiteY0" fmla="*/ 34963 h 694399"/>
                  <a:gd name="connsiteX1" fmla="*/ 804693 w 860542"/>
                  <a:gd name="connsiteY1" fmla="*/ 28976 h 694399"/>
                  <a:gd name="connsiteX2" fmla="*/ 852219 w 860542"/>
                  <a:gd name="connsiteY2" fmla="*/ 97501 h 694399"/>
                  <a:gd name="connsiteX3" fmla="*/ 505064 w 860542"/>
                  <a:gd name="connsiteY3" fmla="*/ 667695 h 694399"/>
                  <a:gd name="connsiteX4" fmla="*/ 433218 w 860542"/>
                  <a:gd name="connsiteY4" fmla="*/ 667151 h 694399"/>
                  <a:gd name="connsiteX5" fmla="*/ 17084 w 860542"/>
                  <a:gd name="connsiteY5" fmla="*/ 122665 h 694399"/>
                  <a:gd name="connsiteX6" fmla="*/ 37250 w 860542"/>
                  <a:gd name="connsiteY6" fmla="*/ 34963 h 694399"/>
                  <a:gd name="connsiteX0" fmla="*/ 37250 w 860544"/>
                  <a:gd name="connsiteY0" fmla="*/ 34963 h 687696"/>
                  <a:gd name="connsiteX1" fmla="*/ 804693 w 860544"/>
                  <a:gd name="connsiteY1" fmla="*/ 28976 h 687696"/>
                  <a:gd name="connsiteX2" fmla="*/ 852219 w 860544"/>
                  <a:gd name="connsiteY2" fmla="*/ 97501 h 687696"/>
                  <a:gd name="connsiteX3" fmla="*/ 505064 w 860544"/>
                  <a:gd name="connsiteY3" fmla="*/ 667695 h 687696"/>
                  <a:gd name="connsiteX4" fmla="*/ 414624 w 860544"/>
                  <a:gd name="connsiteY4" fmla="*/ 654531 h 687696"/>
                  <a:gd name="connsiteX5" fmla="*/ 17084 w 860544"/>
                  <a:gd name="connsiteY5" fmla="*/ 122665 h 687696"/>
                  <a:gd name="connsiteX6" fmla="*/ 37250 w 860544"/>
                  <a:gd name="connsiteY6" fmla="*/ 34963 h 687696"/>
                  <a:gd name="connsiteX0" fmla="*/ 37250 w 860542"/>
                  <a:gd name="connsiteY0" fmla="*/ 34963 h 682556"/>
                  <a:gd name="connsiteX1" fmla="*/ 804693 w 860542"/>
                  <a:gd name="connsiteY1" fmla="*/ 28976 h 682556"/>
                  <a:gd name="connsiteX2" fmla="*/ 852219 w 860542"/>
                  <a:gd name="connsiteY2" fmla="*/ 97501 h 682556"/>
                  <a:gd name="connsiteX3" fmla="*/ 505064 w 860542"/>
                  <a:gd name="connsiteY3" fmla="*/ 667695 h 682556"/>
                  <a:gd name="connsiteX4" fmla="*/ 414624 w 860542"/>
                  <a:gd name="connsiteY4" fmla="*/ 654531 h 682556"/>
                  <a:gd name="connsiteX5" fmla="*/ 17084 w 860542"/>
                  <a:gd name="connsiteY5" fmla="*/ 122665 h 682556"/>
                  <a:gd name="connsiteX6" fmla="*/ 37250 w 860542"/>
                  <a:gd name="connsiteY6" fmla="*/ 34963 h 6825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60542" h="682556">
                    <a:moveTo>
                      <a:pt x="37250" y="34963"/>
                    </a:moveTo>
                    <a:cubicBezTo>
                      <a:pt x="200097" y="-11204"/>
                      <a:pt x="641845" y="-10043"/>
                      <a:pt x="804693" y="28976"/>
                    </a:cubicBezTo>
                    <a:cubicBezTo>
                      <a:pt x="861477" y="41952"/>
                      <a:pt x="870038" y="46393"/>
                      <a:pt x="852219" y="97501"/>
                    </a:cubicBezTo>
                    <a:cubicBezTo>
                      <a:pt x="769038" y="338047"/>
                      <a:pt x="611484" y="540730"/>
                      <a:pt x="505064" y="667695"/>
                    </a:cubicBezTo>
                    <a:cubicBezTo>
                      <a:pt x="481810" y="693154"/>
                      <a:pt x="452517" y="684035"/>
                      <a:pt x="414624" y="654531"/>
                    </a:cubicBezTo>
                    <a:cubicBezTo>
                      <a:pt x="238725" y="501431"/>
                      <a:pt x="100015" y="351485"/>
                      <a:pt x="17084" y="122665"/>
                    </a:cubicBezTo>
                    <a:cubicBezTo>
                      <a:pt x="6242" y="82557"/>
                      <a:pt x="-24011" y="54156"/>
                      <a:pt x="37250" y="34963"/>
                    </a:cubicBezTo>
                    <a:close/>
                  </a:path>
                </a:pathLst>
              </a:custGeom>
              <a:solidFill>
                <a:srgbClr val="97390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8" name="Group 151">
              <a:extLst>
                <a:ext uri="{FF2B5EF4-FFF2-40B4-BE49-F238E27FC236}">
                  <a16:creationId xmlns:a16="http://schemas.microsoft.com/office/drawing/2014/main" id="{1C454CAC-9CC1-4FCB-8B39-7E747C09F57A}"/>
                </a:ext>
              </a:extLst>
            </p:cNvPr>
            <p:cNvGrpSpPr/>
            <p:nvPr/>
          </p:nvGrpSpPr>
          <p:grpSpPr>
            <a:xfrm rot="21272397" flipH="1">
              <a:off x="6657989" y="4138336"/>
              <a:ext cx="1099543" cy="510607"/>
              <a:chOff x="10518076" y="1388059"/>
              <a:chExt cx="852511" cy="395890"/>
            </a:xfrm>
          </p:grpSpPr>
          <p:sp>
            <p:nvSpPr>
              <p:cNvPr id="19" name="Freeform: Shape 152">
                <a:extLst>
                  <a:ext uri="{FF2B5EF4-FFF2-40B4-BE49-F238E27FC236}">
                    <a16:creationId xmlns:a16="http://schemas.microsoft.com/office/drawing/2014/main" id="{C0676C3E-BEF9-4780-A5B1-080DA6AA4BCB}"/>
                  </a:ext>
                </a:extLst>
              </p:cNvPr>
              <p:cNvSpPr/>
              <p:nvPr/>
            </p:nvSpPr>
            <p:spPr>
              <a:xfrm rot="20568049">
                <a:off x="10518076" y="1503651"/>
                <a:ext cx="188312" cy="236182"/>
              </a:xfrm>
              <a:custGeom>
                <a:avLst/>
                <a:gdLst>
                  <a:gd name="connsiteX0" fmla="*/ 0 w 904875"/>
                  <a:gd name="connsiteY0" fmla="*/ 19050 h 638175"/>
                  <a:gd name="connsiteX1" fmla="*/ 800100 w 904875"/>
                  <a:gd name="connsiteY1" fmla="*/ 0 h 638175"/>
                  <a:gd name="connsiteX2" fmla="*/ 904875 w 904875"/>
                  <a:gd name="connsiteY2" fmla="*/ 76200 h 638175"/>
                  <a:gd name="connsiteX3" fmla="*/ 542925 w 904875"/>
                  <a:gd name="connsiteY3" fmla="*/ 619125 h 638175"/>
                  <a:gd name="connsiteX4" fmla="*/ 428625 w 904875"/>
                  <a:gd name="connsiteY4" fmla="*/ 638175 h 638175"/>
                  <a:gd name="connsiteX5" fmla="*/ 0 w 904875"/>
                  <a:gd name="connsiteY5" fmla="*/ 76200 h 638175"/>
                  <a:gd name="connsiteX6" fmla="*/ 0 w 904875"/>
                  <a:gd name="connsiteY6" fmla="*/ 19050 h 638175"/>
                  <a:gd name="connsiteX0" fmla="*/ 0 w 904875"/>
                  <a:gd name="connsiteY0" fmla="*/ 19050 h 638719"/>
                  <a:gd name="connsiteX1" fmla="*/ 800100 w 904875"/>
                  <a:gd name="connsiteY1" fmla="*/ 0 h 638719"/>
                  <a:gd name="connsiteX2" fmla="*/ 904875 w 904875"/>
                  <a:gd name="connsiteY2" fmla="*/ 76200 h 638719"/>
                  <a:gd name="connsiteX3" fmla="*/ 510268 w 904875"/>
                  <a:gd name="connsiteY3" fmla="*/ 638719 h 638719"/>
                  <a:gd name="connsiteX4" fmla="*/ 428625 w 904875"/>
                  <a:gd name="connsiteY4" fmla="*/ 638175 h 638719"/>
                  <a:gd name="connsiteX5" fmla="*/ 0 w 904875"/>
                  <a:gd name="connsiteY5" fmla="*/ 76200 h 638719"/>
                  <a:gd name="connsiteX6" fmla="*/ 0 w 904875"/>
                  <a:gd name="connsiteY6" fmla="*/ 19050 h 638719"/>
                  <a:gd name="connsiteX0" fmla="*/ 0 w 852623"/>
                  <a:gd name="connsiteY0" fmla="*/ 19050 h 638719"/>
                  <a:gd name="connsiteX1" fmla="*/ 800100 w 852623"/>
                  <a:gd name="connsiteY1" fmla="*/ 0 h 638719"/>
                  <a:gd name="connsiteX2" fmla="*/ 852623 w 852623"/>
                  <a:gd name="connsiteY2" fmla="*/ 43543 h 638719"/>
                  <a:gd name="connsiteX3" fmla="*/ 510268 w 852623"/>
                  <a:gd name="connsiteY3" fmla="*/ 638719 h 638719"/>
                  <a:gd name="connsiteX4" fmla="*/ 428625 w 852623"/>
                  <a:gd name="connsiteY4" fmla="*/ 638175 h 638719"/>
                  <a:gd name="connsiteX5" fmla="*/ 0 w 852623"/>
                  <a:gd name="connsiteY5" fmla="*/ 76200 h 638719"/>
                  <a:gd name="connsiteX6" fmla="*/ 0 w 852623"/>
                  <a:gd name="connsiteY6" fmla="*/ 19050 h 638719"/>
                  <a:gd name="connsiteX0" fmla="*/ 0 w 852623"/>
                  <a:gd name="connsiteY0" fmla="*/ 19050 h 638719"/>
                  <a:gd name="connsiteX1" fmla="*/ 800100 w 852623"/>
                  <a:gd name="connsiteY1" fmla="*/ 0 h 638719"/>
                  <a:gd name="connsiteX2" fmla="*/ 852623 w 852623"/>
                  <a:gd name="connsiteY2" fmla="*/ 43543 h 638719"/>
                  <a:gd name="connsiteX3" fmla="*/ 500471 w 852623"/>
                  <a:gd name="connsiteY3" fmla="*/ 638719 h 638719"/>
                  <a:gd name="connsiteX4" fmla="*/ 428625 w 852623"/>
                  <a:gd name="connsiteY4" fmla="*/ 638175 h 638719"/>
                  <a:gd name="connsiteX5" fmla="*/ 0 w 852623"/>
                  <a:gd name="connsiteY5" fmla="*/ 76200 h 638719"/>
                  <a:gd name="connsiteX6" fmla="*/ 0 w 852623"/>
                  <a:gd name="connsiteY6" fmla="*/ 19050 h 638719"/>
                  <a:gd name="connsiteX0" fmla="*/ 32657 w 852623"/>
                  <a:gd name="connsiteY0" fmla="*/ 5987 h 638719"/>
                  <a:gd name="connsiteX1" fmla="*/ 800100 w 852623"/>
                  <a:gd name="connsiteY1" fmla="*/ 0 h 638719"/>
                  <a:gd name="connsiteX2" fmla="*/ 852623 w 852623"/>
                  <a:gd name="connsiteY2" fmla="*/ 43543 h 638719"/>
                  <a:gd name="connsiteX3" fmla="*/ 500471 w 852623"/>
                  <a:gd name="connsiteY3" fmla="*/ 638719 h 638719"/>
                  <a:gd name="connsiteX4" fmla="*/ 428625 w 852623"/>
                  <a:gd name="connsiteY4" fmla="*/ 638175 h 638719"/>
                  <a:gd name="connsiteX5" fmla="*/ 0 w 852623"/>
                  <a:gd name="connsiteY5" fmla="*/ 76200 h 638719"/>
                  <a:gd name="connsiteX6" fmla="*/ 32657 w 852623"/>
                  <a:gd name="connsiteY6" fmla="*/ 5987 h 638719"/>
                  <a:gd name="connsiteX0" fmla="*/ 32657 w 852623"/>
                  <a:gd name="connsiteY0" fmla="*/ 5987 h 652791"/>
                  <a:gd name="connsiteX1" fmla="*/ 800100 w 852623"/>
                  <a:gd name="connsiteY1" fmla="*/ 0 h 652791"/>
                  <a:gd name="connsiteX2" fmla="*/ 852623 w 852623"/>
                  <a:gd name="connsiteY2" fmla="*/ 43543 h 652791"/>
                  <a:gd name="connsiteX3" fmla="*/ 500471 w 852623"/>
                  <a:gd name="connsiteY3" fmla="*/ 638719 h 652791"/>
                  <a:gd name="connsiteX4" fmla="*/ 428625 w 852623"/>
                  <a:gd name="connsiteY4" fmla="*/ 638175 h 652791"/>
                  <a:gd name="connsiteX5" fmla="*/ 0 w 852623"/>
                  <a:gd name="connsiteY5" fmla="*/ 76200 h 652791"/>
                  <a:gd name="connsiteX6" fmla="*/ 32657 w 852623"/>
                  <a:gd name="connsiteY6" fmla="*/ 5987 h 652791"/>
                  <a:gd name="connsiteX0" fmla="*/ 32657 w 852623"/>
                  <a:gd name="connsiteY0" fmla="*/ 5987 h 659202"/>
                  <a:gd name="connsiteX1" fmla="*/ 800100 w 852623"/>
                  <a:gd name="connsiteY1" fmla="*/ 0 h 659202"/>
                  <a:gd name="connsiteX2" fmla="*/ 852623 w 852623"/>
                  <a:gd name="connsiteY2" fmla="*/ 43543 h 659202"/>
                  <a:gd name="connsiteX3" fmla="*/ 500471 w 852623"/>
                  <a:gd name="connsiteY3" fmla="*/ 638719 h 659202"/>
                  <a:gd name="connsiteX4" fmla="*/ 428625 w 852623"/>
                  <a:gd name="connsiteY4" fmla="*/ 638175 h 659202"/>
                  <a:gd name="connsiteX5" fmla="*/ 0 w 852623"/>
                  <a:gd name="connsiteY5" fmla="*/ 76200 h 659202"/>
                  <a:gd name="connsiteX6" fmla="*/ 32657 w 852623"/>
                  <a:gd name="connsiteY6" fmla="*/ 5987 h 659202"/>
                  <a:gd name="connsiteX0" fmla="*/ 32657 w 885102"/>
                  <a:gd name="connsiteY0" fmla="*/ 5987 h 659202"/>
                  <a:gd name="connsiteX1" fmla="*/ 800100 w 885102"/>
                  <a:gd name="connsiteY1" fmla="*/ 0 h 659202"/>
                  <a:gd name="connsiteX2" fmla="*/ 885102 w 885102"/>
                  <a:gd name="connsiteY2" fmla="*/ 41044 h 659202"/>
                  <a:gd name="connsiteX3" fmla="*/ 500471 w 885102"/>
                  <a:gd name="connsiteY3" fmla="*/ 638719 h 659202"/>
                  <a:gd name="connsiteX4" fmla="*/ 428625 w 885102"/>
                  <a:gd name="connsiteY4" fmla="*/ 638175 h 659202"/>
                  <a:gd name="connsiteX5" fmla="*/ 0 w 885102"/>
                  <a:gd name="connsiteY5" fmla="*/ 76200 h 659202"/>
                  <a:gd name="connsiteX6" fmla="*/ 32657 w 885102"/>
                  <a:gd name="connsiteY6" fmla="*/ 5987 h 659202"/>
                  <a:gd name="connsiteX0" fmla="*/ 32657 w 860118"/>
                  <a:gd name="connsiteY0" fmla="*/ 5987 h 659202"/>
                  <a:gd name="connsiteX1" fmla="*/ 800100 w 860118"/>
                  <a:gd name="connsiteY1" fmla="*/ 0 h 659202"/>
                  <a:gd name="connsiteX2" fmla="*/ 860118 w 860118"/>
                  <a:gd name="connsiteY2" fmla="*/ 53535 h 659202"/>
                  <a:gd name="connsiteX3" fmla="*/ 500471 w 860118"/>
                  <a:gd name="connsiteY3" fmla="*/ 638719 h 659202"/>
                  <a:gd name="connsiteX4" fmla="*/ 428625 w 860118"/>
                  <a:gd name="connsiteY4" fmla="*/ 638175 h 659202"/>
                  <a:gd name="connsiteX5" fmla="*/ 0 w 860118"/>
                  <a:gd name="connsiteY5" fmla="*/ 76200 h 659202"/>
                  <a:gd name="connsiteX6" fmla="*/ 32657 w 860118"/>
                  <a:gd name="connsiteY6" fmla="*/ 5987 h 659202"/>
                  <a:gd name="connsiteX0" fmla="*/ 32657 w 863378"/>
                  <a:gd name="connsiteY0" fmla="*/ 5987 h 659202"/>
                  <a:gd name="connsiteX1" fmla="*/ 800100 w 863378"/>
                  <a:gd name="connsiteY1" fmla="*/ 0 h 659202"/>
                  <a:gd name="connsiteX2" fmla="*/ 860118 w 863378"/>
                  <a:gd name="connsiteY2" fmla="*/ 53535 h 659202"/>
                  <a:gd name="connsiteX3" fmla="*/ 500471 w 863378"/>
                  <a:gd name="connsiteY3" fmla="*/ 638719 h 659202"/>
                  <a:gd name="connsiteX4" fmla="*/ 428625 w 863378"/>
                  <a:gd name="connsiteY4" fmla="*/ 638175 h 659202"/>
                  <a:gd name="connsiteX5" fmla="*/ 0 w 863378"/>
                  <a:gd name="connsiteY5" fmla="*/ 76200 h 659202"/>
                  <a:gd name="connsiteX6" fmla="*/ 32657 w 863378"/>
                  <a:gd name="connsiteY6" fmla="*/ 5987 h 659202"/>
                  <a:gd name="connsiteX0" fmla="*/ 32657 w 865145"/>
                  <a:gd name="connsiteY0" fmla="*/ 5987 h 659202"/>
                  <a:gd name="connsiteX1" fmla="*/ 800100 w 865145"/>
                  <a:gd name="connsiteY1" fmla="*/ 0 h 659202"/>
                  <a:gd name="connsiteX2" fmla="*/ 860118 w 865145"/>
                  <a:gd name="connsiteY2" fmla="*/ 53535 h 659202"/>
                  <a:gd name="connsiteX3" fmla="*/ 500471 w 865145"/>
                  <a:gd name="connsiteY3" fmla="*/ 638719 h 659202"/>
                  <a:gd name="connsiteX4" fmla="*/ 428625 w 865145"/>
                  <a:gd name="connsiteY4" fmla="*/ 638175 h 659202"/>
                  <a:gd name="connsiteX5" fmla="*/ 0 w 865145"/>
                  <a:gd name="connsiteY5" fmla="*/ 76200 h 659202"/>
                  <a:gd name="connsiteX6" fmla="*/ 32657 w 865145"/>
                  <a:gd name="connsiteY6" fmla="*/ 5987 h 659202"/>
                  <a:gd name="connsiteX0" fmla="*/ 32657 w 854250"/>
                  <a:gd name="connsiteY0" fmla="*/ 5987 h 659202"/>
                  <a:gd name="connsiteX1" fmla="*/ 800100 w 854250"/>
                  <a:gd name="connsiteY1" fmla="*/ 0 h 659202"/>
                  <a:gd name="connsiteX2" fmla="*/ 847626 w 854250"/>
                  <a:gd name="connsiteY2" fmla="*/ 68525 h 659202"/>
                  <a:gd name="connsiteX3" fmla="*/ 500471 w 854250"/>
                  <a:gd name="connsiteY3" fmla="*/ 638719 h 659202"/>
                  <a:gd name="connsiteX4" fmla="*/ 428625 w 854250"/>
                  <a:gd name="connsiteY4" fmla="*/ 638175 h 659202"/>
                  <a:gd name="connsiteX5" fmla="*/ 0 w 854250"/>
                  <a:gd name="connsiteY5" fmla="*/ 76200 h 659202"/>
                  <a:gd name="connsiteX6" fmla="*/ 32657 w 854250"/>
                  <a:gd name="connsiteY6" fmla="*/ 5987 h 659202"/>
                  <a:gd name="connsiteX0" fmla="*/ 32657 w 856384"/>
                  <a:gd name="connsiteY0" fmla="*/ 5987 h 659202"/>
                  <a:gd name="connsiteX1" fmla="*/ 800100 w 856384"/>
                  <a:gd name="connsiteY1" fmla="*/ 0 h 659202"/>
                  <a:gd name="connsiteX2" fmla="*/ 847626 w 856384"/>
                  <a:gd name="connsiteY2" fmla="*/ 68525 h 659202"/>
                  <a:gd name="connsiteX3" fmla="*/ 500471 w 856384"/>
                  <a:gd name="connsiteY3" fmla="*/ 638719 h 659202"/>
                  <a:gd name="connsiteX4" fmla="*/ 428625 w 856384"/>
                  <a:gd name="connsiteY4" fmla="*/ 638175 h 659202"/>
                  <a:gd name="connsiteX5" fmla="*/ 0 w 856384"/>
                  <a:gd name="connsiteY5" fmla="*/ 76200 h 659202"/>
                  <a:gd name="connsiteX6" fmla="*/ 32657 w 856384"/>
                  <a:gd name="connsiteY6" fmla="*/ 5987 h 659202"/>
                  <a:gd name="connsiteX0" fmla="*/ 39558 w 863285"/>
                  <a:gd name="connsiteY0" fmla="*/ 5987 h 659202"/>
                  <a:gd name="connsiteX1" fmla="*/ 807001 w 863285"/>
                  <a:gd name="connsiteY1" fmla="*/ 0 h 659202"/>
                  <a:gd name="connsiteX2" fmla="*/ 854527 w 863285"/>
                  <a:gd name="connsiteY2" fmla="*/ 68525 h 659202"/>
                  <a:gd name="connsiteX3" fmla="*/ 507372 w 863285"/>
                  <a:gd name="connsiteY3" fmla="*/ 638719 h 659202"/>
                  <a:gd name="connsiteX4" fmla="*/ 435526 w 863285"/>
                  <a:gd name="connsiteY4" fmla="*/ 638175 h 659202"/>
                  <a:gd name="connsiteX5" fmla="*/ 6901 w 863285"/>
                  <a:gd name="connsiteY5" fmla="*/ 76200 h 659202"/>
                  <a:gd name="connsiteX6" fmla="*/ 39558 w 863285"/>
                  <a:gd name="connsiteY6" fmla="*/ 5987 h 659202"/>
                  <a:gd name="connsiteX0" fmla="*/ 41358 w 865085"/>
                  <a:gd name="connsiteY0" fmla="*/ 5987 h 659202"/>
                  <a:gd name="connsiteX1" fmla="*/ 808801 w 865085"/>
                  <a:gd name="connsiteY1" fmla="*/ 0 h 659202"/>
                  <a:gd name="connsiteX2" fmla="*/ 856327 w 865085"/>
                  <a:gd name="connsiteY2" fmla="*/ 68525 h 659202"/>
                  <a:gd name="connsiteX3" fmla="*/ 509172 w 865085"/>
                  <a:gd name="connsiteY3" fmla="*/ 638719 h 659202"/>
                  <a:gd name="connsiteX4" fmla="*/ 437326 w 865085"/>
                  <a:gd name="connsiteY4" fmla="*/ 638175 h 659202"/>
                  <a:gd name="connsiteX5" fmla="*/ 8701 w 865085"/>
                  <a:gd name="connsiteY5" fmla="*/ 76200 h 659202"/>
                  <a:gd name="connsiteX6" fmla="*/ 41358 w 865085"/>
                  <a:gd name="connsiteY6" fmla="*/ 5987 h 659202"/>
                  <a:gd name="connsiteX0" fmla="*/ 42555 w 866282"/>
                  <a:gd name="connsiteY0" fmla="*/ 5987 h 659202"/>
                  <a:gd name="connsiteX1" fmla="*/ 809998 w 866282"/>
                  <a:gd name="connsiteY1" fmla="*/ 0 h 659202"/>
                  <a:gd name="connsiteX2" fmla="*/ 857524 w 866282"/>
                  <a:gd name="connsiteY2" fmla="*/ 68525 h 659202"/>
                  <a:gd name="connsiteX3" fmla="*/ 510369 w 866282"/>
                  <a:gd name="connsiteY3" fmla="*/ 638719 h 659202"/>
                  <a:gd name="connsiteX4" fmla="*/ 438523 w 866282"/>
                  <a:gd name="connsiteY4" fmla="*/ 638175 h 659202"/>
                  <a:gd name="connsiteX5" fmla="*/ 9898 w 866282"/>
                  <a:gd name="connsiteY5" fmla="*/ 76200 h 659202"/>
                  <a:gd name="connsiteX6" fmla="*/ 42555 w 866282"/>
                  <a:gd name="connsiteY6" fmla="*/ 5987 h 659202"/>
                  <a:gd name="connsiteX0" fmla="*/ 33175 w 856902"/>
                  <a:gd name="connsiteY0" fmla="*/ 5987 h 659202"/>
                  <a:gd name="connsiteX1" fmla="*/ 800618 w 856902"/>
                  <a:gd name="connsiteY1" fmla="*/ 0 h 659202"/>
                  <a:gd name="connsiteX2" fmla="*/ 848144 w 856902"/>
                  <a:gd name="connsiteY2" fmla="*/ 68525 h 659202"/>
                  <a:gd name="connsiteX3" fmla="*/ 500989 w 856902"/>
                  <a:gd name="connsiteY3" fmla="*/ 638719 h 659202"/>
                  <a:gd name="connsiteX4" fmla="*/ 429143 w 856902"/>
                  <a:gd name="connsiteY4" fmla="*/ 638175 h 659202"/>
                  <a:gd name="connsiteX5" fmla="*/ 13009 w 856902"/>
                  <a:gd name="connsiteY5" fmla="*/ 93689 h 659202"/>
                  <a:gd name="connsiteX6" fmla="*/ 33175 w 856902"/>
                  <a:gd name="connsiteY6" fmla="*/ 5987 h 659202"/>
                  <a:gd name="connsiteX0" fmla="*/ 39800 w 863527"/>
                  <a:gd name="connsiteY0" fmla="*/ 5987 h 659202"/>
                  <a:gd name="connsiteX1" fmla="*/ 807243 w 863527"/>
                  <a:gd name="connsiteY1" fmla="*/ 0 h 659202"/>
                  <a:gd name="connsiteX2" fmla="*/ 854769 w 863527"/>
                  <a:gd name="connsiteY2" fmla="*/ 68525 h 659202"/>
                  <a:gd name="connsiteX3" fmla="*/ 507614 w 863527"/>
                  <a:gd name="connsiteY3" fmla="*/ 638719 h 659202"/>
                  <a:gd name="connsiteX4" fmla="*/ 435768 w 863527"/>
                  <a:gd name="connsiteY4" fmla="*/ 638175 h 659202"/>
                  <a:gd name="connsiteX5" fmla="*/ 19634 w 863527"/>
                  <a:gd name="connsiteY5" fmla="*/ 93689 h 659202"/>
                  <a:gd name="connsiteX6" fmla="*/ 39800 w 863527"/>
                  <a:gd name="connsiteY6" fmla="*/ 5987 h 659202"/>
                  <a:gd name="connsiteX0" fmla="*/ 37589 w 861316"/>
                  <a:gd name="connsiteY0" fmla="*/ 5987 h 659202"/>
                  <a:gd name="connsiteX1" fmla="*/ 805032 w 861316"/>
                  <a:gd name="connsiteY1" fmla="*/ 0 h 659202"/>
                  <a:gd name="connsiteX2" fmla="*/ 852558 w 861316"/>
                  <a:gd name="connsiteY2" fmla="*/ 68525 h 659202"/>
                  <a:gd name="connsiteX3" fmla="*/ 505403 w 861316"/>
                  <a:gd name="connsiteY3" fmla="*/ 638719 h 659202"/>
                  <a:gd name="connsiteX4" fmla="*/ 433557 w 861316"/>
                  <a:gd name="connsiteY4" fmla="*/ 638175 h 659202"/>
                  <a:gd name="connsiteX5" fmla="*/ 17423 w 861316"/>
                  <a:gd name="connsiteY5" fmla="*/ 93689 h 659202"/>
                  <a:gd name="connsiteX6" fmla="*/ 37589 w 861316"/>
                  <a:gd name="connsiteY6" fmla="*/ 5987 h 659202"/>
                  <a:gd name="connsiteX0" fmla="*/ 37589 w 861316"/>
                  <a:gd name="connsiteY0" fmla="*/ 5987 h 659202"/>
                  <a:gd name="connsiteX1" fmla="*/ 805032 w 861316"/>
                  <a:gd name="connsiteY1" fmla="*/ 0 h 659202"/>
                  <a:gd name="connsiteX2" fmla="*/ 852558 w 861316"/>
                  <a:gd name="connsiteY2" fmla="*/ 68525 h 659202"/>
                  <a:gd name="connsiteX3" fmla="*/ 505403 w 861316"/>
                  <a:gd name="connsiteY3" fmla="*/ 638719 h 659202"/>
                  <a:gd name="connsiteX4" fmla="*/ 433557 w 861316"/>
                  <a:gd name="connsiteY4" fmla="*/ 638175 h 659202"/>
                  <a:gd name="connsiteX5" fmla="*/ 17423 w 861316"/>
                  <a:gd name="connsiteY5" fmla="*/ 93689 h 659202"/>
                  <a:gd name="connsiteX6" fmla="*/ 37589 w 861316"/>
                  <a:gd name="connsiteY6" fmla="*/ 5987 h 659202"/>
                  <a:gd name="connsiteX0" fmla="*/ 37589 w 861316"/>
                  <a:gd name="connsiteY0" fmla="*/ 5987 h 659202"/>
                  <a:gd name="connsiteX1" fmla="*/ 805032 w 861316"/>
                  <a:gd name="connsiteY1" fmla="*/ 0 h 659202"/>
                  <a:gd name="connsiteX2" fmla="*/ 852558 w 861316"/>
                  <a:gd name="connsiteY2" fmla="*/ 68525 h 659202"/>
                  <a:gd name="connsiteX3" fmla="*/ 505403 w 861316"/>
                  <a:gd name="connsiteY3" fmla="*/ 638719 h 659202"/>
                  <a:gd name="connsiteX4" fmla="*/ 433557 w 861316"/>
                  <a:gd name="connsiteY4" fmla="*/ 638175 h 659202"/>
                  <a:gd name="connsiteX5" fmla="*/ 17423 w 861316"/>
                  <a:gd name="connsiteY5" fmla="*/ 93689 h 659202"/>
                  <a:gd name="connsiteX6" fmla="*/ 37589 w 861316"/>
                  <a:gd name="connsiteY6" fmla="*/ 5987 h 659202"/>
                  <a:gd name="connsiteX0" fmla="*/ 27365 w 851092"/>
                  <a:gd name="connsiteY0" fmla="*/ 5987 h 659202"/>
                  <a:gd name="connsiteX1" fmla="*/ 794808 w 851092"/>
                  <a:gd name="connsiteY1" fmla="*/ 0 h 659202"/>
                  <a:gd name="connsiteX2" fmla="*/ 842334 w 851092"/>
                  <a:gd name="connsiteY2" fmla="*/ 68525 h 659202"/>
                  <a:gd name="connsiteX3" fmla="*/ 495179 w 851092"/>
                  <a:gd name="connsiteY3" fmla="*/ 638719 h 659202"/>
                  <a:gd name="connsiteX4" fmla="*/ 423333 w 851092"/>
                  <a:gd name="connsiteY4" fmla="*/ 638175 h 659202"/>
                  <a:gd name="connsiteX5" fmla="*/ 7199 w 851092"/>
                  <a:gd name="connsiteY5" fmla="*/ 93689 h 659202"/>
                  <a:gd name="connsiteX6" fmla="*/ 27365 w 851092"/>
                  <a:gd name="connsiteY6" fmla="*/ 5987 h 659202"/>
                  <a:gd name="connsiteX0" fmla="*/ 37248 w 860975"/>
                  <a:gd name="connsiteY0" fmla="*/ 5987 h 659202"/>
                  <a:gd name="connsiteX1" fmla="*/ 804691 w 860975"/>
                  <a:gd name="connsiteY1" fmla="*/ 0 h 659202"/>
                  <a:gd name="connsiteX2" fmla="*/ 852217 w 860975"/>
                  <a:gd name="connsiteY2" fmla="*/ 68525 h 659202"/>
                  <a:gd name="connsiteX3" fmla="*/ 505062 w 860975"/>
                  <a:gd name="connsiteY3" fmla="*/ 638719 h 659202"/>
                  <a:gd name="connsiteX4" fmla="*/ 433216 w 860975"/>
                  <a:gd name="connsiteY4" fmla="*/ 638175 h 659202"/>
                  <a:gd name="connsiteX5" fmla="*/ 17082 w 860975"/>
                  <a:gd name="connsiteY5" fmla="*/ 93689 h 659202"/>
                  <a:gd name="connsiteX6" fmla="*/ 37248 w 860975"/>
                  <a:gd name="connsiteY6" fmla="*/ 5987 h 659202"/>
                  <a:gd name="connsiteX0" fmla="*/ 37250 w 860977"/>
                  <a:gd name="connsiteY0" fmla="*/ 21695 h 674910"/>
                  <a:gd name="connsiteX1" fmla="*/ 804693 w 860977"/>
                  <a:gd name="connsiteY1" fmla="*/ 15708 h 674910"/>
                  <a:gd name="connsiteX2" fmla="*/ 852219 w 860977"/>
                  <a:gd name="connsiteY2" fmla="*/ 84233 h 674910"/>
                  <a:gd name="connsiteX3" fmla="*/ 505064 w 860977"/>
                  <a:gd name="connsiteY3" fmla="*/ 654427 h 674910"/>
                  <a:gd name="connsiteX4" fmla="*/ 433218 w 860977"/>
                  <a:gd name="connsiteY4" fmla="*/ 653883 h 674910"/>
                  <a:gd name="connsiteX5" fmla="*/ 17084 w 860977"/>
                  <a:gd name="connsiteY5" fmla="*/ 109397 h 674910"/>
                  <a:gd name="connsiteX6" fmla="*/ 37250 w 860977"/>
                  <a:gd name="connsiteY6" fmla="*/ 21695 h 674910"/>
                  <a:gd name="connsiteX0" fmla="*/ 37250 w 860977"/>
                  <a:gd name="connsiteY0" fmla="*/ 30284 h 683499"/>
                  <a:gd name="connsiteX1" fmla="*/ 804693 w 860977"/>
                  <a:gd name="connsiteY1" fmla="*/ 24297 h 683499"/>
                  <a:gd name="connsiteX2" fmla="*/ 852219 w 860977"/>
                  <a:gd name="connsiteY2" fmla="*/ 92822 h 683499"/>
                  <a:gd name="connsiteX3" fmla="*/ 505064 w 860977"/>
                  <a:gd name="connsiteY3" fmla="*/ 663016 h 683499"/>
                  <a:gd name="connsiteX4" fmla="*/ 433218 w 860977"/>
                  <a:gd name="connsiteY4" fmla="*/ 662472 h 683499"/>
                  <a:gd name="connsiteX5" fmla="*/ 17084 w 860977"/>
                  <a:gd name="connsiteY5" fmla="*/ 117986 h 683499"/>
                  <a:gd name="connsiteX6" fmla="*/ 37250 w 860977"/>
                  <a:gd name="connsiteY6" fmla="*/ 30284 h 683499"/>
                  <a:gd name="connsiteX0" fmla="*/ 37250 w 862596"/>
                  <a:gd name="connsiteY0" fmla="*/ 30284 h 683499"/>
                  <a:gd name="connsiteX1" fmla="*/ 804693 w 862596"/>
                  <a:gd name="connsiteY1" fmla="*/ 24297 h 683499"/>
                  <a:gd name="connsiteX2" fmla="*/ 852219 w 862596"/>
                  <a:gd name="connsiteY2" fmla="*/ 92822 h 683499"/>
                  <a:gd name="connsiteX3" fmla="*/ 505064 w 862596"/>
                  <a:gd name="connsiteY3" fmla="*/ 663016 h 683499"/>
                  <a:gd name="connsiteX4" fmla="*/ 433218 w 862596"/>
                  <a:gd name="connsiteY4" fmla="*/ 662472 h 683499"/>
                  <a:gd name="connsiteX5" fmla="*/ 17084 w 862596"/>
                  <a:gd name="connsiteY5" fmla="*/ 117986 h 683499"/>
                  <a:gd name="connsiteX6" fmla="*/ 37250 w 862596"/>
                  <a:gd name="connsiteY6" fmla="*/ 30284 h 683499"/>
                  <a:gd name="connsiteX0" fmla="*/ 37250 w 862594"/>
                  <a:gd name="connsiteY0" fmla="*/ 34963 h 688178"/>
                  <a:gd name="connsiteX1" fmla="*/ 804693 w 862594"/>
                  <a:gd name="connsiteY1" fmla="*/ 28976 h 688178"/>
                  <a:gd name="connsiteX2" fmla="*/ 852219 w 862594"/>
                  <a:gd name="connsiteY2" fmla="*/ 97501 h 688178"/>
                  <a:gd name="connsiteX3" fmla="*/ 505064 w 862594"/>
                  <a:gd name="connsiteY3" fmla="*/ 667695 h 688178"/>
                  <a:gd name="connsiteX4" fmla="*/ 433218 w 862594"/>
                  <a:gd name="connsiteY4" fmla="*/ 667151 h 688178"/>
                  <a:gd name="connsiteX5" fmla="*/ 17084 w 862594"/>
                  <a:gd name="connsiteY5" fmla="*/ 122665 h 688178"/>
                  <a:gd name="connsiteX6" fmla="*/ 37250 w 862594"/>
                  <a:gd name="connsiteY6" fmla="*/ 34963 h 688178"/>
                  <a:gd name="connsiteX0" fmla="*/ 37250 w 860544"/>
                  <a:gd name="connsiteY0" fmla="*/ 34963 h 688178"/>
                  <a:gd name="connsiteX1" fmla="*/ 804693 w 860544"/>
                  <a:gd name="connsiteY1" fmla="*/ 28976 h 688178"/>
                  <a:gd name="connsiteX2" fmla="*/ 852219 w 860544"/>
                  <a:gd name="connsiteY2" fmla="*/ 97501 h 688178"/>
                  <a:gd name="connsiteX3" fmla="*/ 505064 w 860544"/>
                  <a:gd name="connsiteY3" fmla="*/ 667695 h 688178"/>
                  <a:gd name="connsiteX4" fmla="*/ 433218 w 860544"/>
                  <a:gd name="connsiteY4" fmla="*/ 667151 h 688178"/>
                  <a:gd name="connsiteX5" fmla="*/ 17084 w 860544"/>
                  <a:gd name="connsiteY5" fmla="*/ 122665 h 688178"/>
                  <a:gd name="connsiteX6" fmla="*/ 37250 w 860544"/>
                  <a:gd name="connsiteY6" fmla="*/ 34963 h 688178"/>
                  <a:gd name="connsiteX0" fmla="*/ 37250 w 860542"/>
                  <a:gd name="connsiteY0" fmla="*/ 34963 h 688178"/>
                  <a:gd name="connsiteX1" fmla="*/ 804693 w 860542"/>
                  <a:gd name="connsiteY1" fmla="*/ 28976 h 688178"/>
                  <a:gd name="connsiteX2" fmla="*/ 852219 w 860542"/>
                  <a:gd name="connsiteY2" fmla="*/ 97501 h 688178"/>
                  <a:gd name="connsiteX3" fmla="*/ 505064 w 860542"/>
                  <a:gd name="connsiteY3" fmla="*/ 667695 h 688178"/>
                  <a:gd name="connsiteX4" fmla="*/ 433218 w 860542"/>
                  <a:gd name="connsiteY4" fmla="*/ 667151 h 688178"/>
                  <a:gd name="connsiteX5" fmla="*/ 17084 w 860542"/>
                  <a:gd name="connsiteY5" fmla="*/ 122665 h 688178"/>
                  <a:gd name="connsiteX6" fmla="*/ 37250 w 860542"/>
                  <a:gd name="connsiteY6" fmla="*/ 34963 h 688178"/>
                  <a:gd name="connsiteX0" fmla="*/ 37250 w 860544"/>
                  <a:gd name="connsiteY0" fmla="*/ 34963 h 688178"/>
                  <a:gd name="connsiteX1" fmla="*/ 804693 w 860544"/>
                  <a:gd name="connsiteY1" fmla="*/ 28976 h 688178"/>
                  <a:gd name="connsiteX2" fmla="*/ 852219 w 860544"/>
                  <a:gd name="connsiteY2" fmla="*/ 97501 h 688178"/>
                  <a:gd name="connsiteX3" fmla="*/ 505064 w 860544"/>
                  <a:gd name="connsiteY3" fmla="*/ 667695 h 688178"/>
                  <a:gd name="connsiteX4" fmla="*/ 433218 w 860544"/>
                  <a:gd name="connsiteY4" fmla="*/ 667151 h 688178"/>
                  <a:gd name="connsiteX5" fmla="*/ 17084 w 860544"/>
                  <a:gd name="connsiteY5" fmla="*/ 122665 h 688178"/>
                  <a:gd name="connsiteX6" fmla="*/ 37250 w 860544"/>
                  <a:gd name="connsiteY6" fmla="*/ 34963 h 688178"/>
                  <a:gd name="connsiteX0" fmla="*/ 37250 w 860542"/>
                  <a:gd name="connsiteY0" fmla="*/ 34963 h 688178"/>
                  <a:gd name="connsiteX1" fmla="*/ 804693 w 860542"/>
                  <a:gd name="connsiteY1" fmla="*/ 28976 h 688178"/>
                  <a:gd name="connsiteX2" fmla="*/ 852219 w 860542"/>
                  <a:gd name="connsiteY2" fmla="*/ 97501 h 688178"/>
                  <a:gd name="connsiteX3" fmla="*/ 505064 w 860542"/>
                  <a:gd name="connsiteY3" fmla="*/ 667695 h 688178"/>
                  <a:gd name="connsiteX4" fmla="*/ 433218 w 860542"/>
                  <a:gd name="connsiteY4" fmla="*/ 667151 h 688178"/>
                  <a:gd name="connsiteX5" fmla="*/ 17084 w 860542"/>
                  <a:gd name="connsiteY5" fmla="*/ 122665 h 688178"/>
                  <a:gd name="connsiteX6" fmla="*/ 37250 w 860542"/>
                  <a:gd name="connsiteY6" fmla="*/ 34963 h 688178"/>
                  <a:gd name="connsiteX0" fmla="*/ 37250 w 860544"/>
                  <a:gd name="connsiteY0" fmla="*/ 34963 h 693399"/>
                  <a:gd name="connsiteX1" fmla="*/ 804693 w 860544"/>
                  <a:gd name="connsiteY1" fmla="*/ 28976 h 693399"/>
                  <a:gd name="connsiteX2" fmla="*/ 852219 w 860544"/>
                  <a:gd name="connsiteY2" fmla="*/ 97501 h 693399"/>
                  <a:gd name="connsiteX3" fmla="*/ 505064 w 860544"/>
                  <a:gd name="connsiteY3" fmla="*/ 667695 h 693399"/>
                  <a:gd name="connsiteX4" fmla="*/ 433218 w 860544"/>
                  <a:gd name="connsiteY4" fmla="*/ 667151 h 693399"/>
                  <a:gd name="connsiteX5" fmla="*/ 17084 w 860544"/>
                  <a:gd name="connsiteY5" fmla="*/ 122665 h 693399"/>
                  <a:gd name="connsiteX6" fmla="*/ 37250 w 860544"/>
                  <a:gd name="connsiteY6" fmla="*/ 34963 h 693399"/>
                  <a:gd name="connsiteX0" fmla="*/ 37250 w 860542"/>
                  <a:gd name="connsiteY0" fmla="*/ 34963 h 694399"/>
                  <a:gd name="connsiteX1" fmla="*/ 804693 w 860542"/>
                  <a:gd name="connsiteY1" fmla="*/ 28976 h 694399"/>
                  <a:gd name="connsiteX2" fmla="*/ 852219 w 860542"/>
                  <a:gd name="connsiteY2" fmla="*/ 97501 h 694399"/>
                  <a:gd name="connsiteX3" fmla="*/ 505064 w 860542"/>
                  <a:gd name="connsiteY3" fmla="*/ 667695 h 694399"/>
                  <a:gd name="connsiteX4" fmla="*/ 433218 w 860542"/>
                  <a:gd name="connsiteY4" fmla="*/ 667151 h 694399"/>
                  <a:gd name="connsiteX5" fmla="*/ 17084 w 860542"/>
                  <a:gd name="connsiteY5" fmla="*/ 122665 h 694399"/>
                  <a:gd name="connsiteX6" fmla="*/ 37250 w 860542"/>
                  <a:gd name="connsiteY6" fmla="*/ 34963 h 694399"/>
                  <a:gd name="connsiteX0" fmla="*/ 37250 w 860544"/>
                  <a:gd name="connsiteY0" fmla="*/ 34963 h 687696"/>
                  <a:gd name="connsiteX1" fmla="*/ 804693 w 860544"/>
                  <a:gd name="connsiteY1" fmla="*/ 28976 h 687696"/>
                  <a:gd name="connsiteX2" fmla="*/ 852219 w 860544"/>
                  <a:gd name="connsiteY2" fmla="*/ 97501 h 687696"/>
                  <a:gd name="connsiteX3" fmla="*/ 505064 w 860544"/>
                  <a:gd name="connsiteY3" fmla="*/ 667695 h 687696"/>
                  <a:gd name="connsiteX4" fmla="*/ 414624 w 860544"/>
                  <a:gd name="connsiteY4" fmla="*/ 654531 h 687696"/>
                  <a:gd name="connsiteX5" fmla="*/ 17084 w 860544"/>
                  <a:gd name="connsiteY5" fmla="*/ 122665 h 687696"/>
                  <a:gd name="connsiteX6" fmla="*/ 37250 w 860544"/>
                  <a:gd name="connsiteY6" fmla="*/ 34963 h 687696"/>
                  <a:gd name="connsiteX0" fmla="*/ 37250 w 860542"/>
                  <a:gd name="connsiteY0" fmla="*/ 34963 h 682556"/>
                  <a:gd name="connsiteX1" fmla="*/ 804693 w 860542"/>
                  <a:gd name="connsiteY1" fmla="*/ 28976 h 682556"/>
                  <a:gd name="connsiteX2" fmla="*/ 852219 w 860542"/>
                  <a:gd name="connsiteY2" fmla="*/ 97501 h 682556"/>
                  <a:gd name="connsiteX3" fmla="*/ 505064 w 860542"/>
                  <a:gd name="connsiteY3" fmla="*/ 667695 h 682556"/>
                  <a:gd name="connsiteX4" fmla="*/ 414624 w 860542"/>
                  <a:gd name="connsiteY4" fmla="*/ 654531 h 682556"/>
                  <a:gd name="connsiteX5" fmla="*/ 17084 w 860542"/>
                  <a:gd name="connsiteY5" fmla="*/ 122665 h 682556"/>
                  <a:gd name="connsiteX6" fmla="*/ 37250 w 860542"/>
                  <a:gd name="connsiteY6" fmla="*/ 34963 h 6825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60542" h="682556">
                    <a:moveTo>
                      <a:pt x="37250" y="34963"/>
                    </a:moveTo>
                    <a:cubicBezTo>
                      <a:pt x="200097" y="-11204"/>
                      <a:pt x="641845" y="-10043"/>
                      <a:pt x="804693" y="28976"/>
                    </a:cubicBezTo>
                    <a:cubicBezTo>
                      <a:pt x="861477" y="41952"/>
                      <a:pt x="870038" y="46393"/>
                      <a:pt x="852219" y="97501"/>
                    </a:cubicBezTo>
                    <a:cubicBezTo>
                      <a:pt x="769038" y="338047"/>
                      <a:pt x="611484" y="540730"/>
                      <a:pt x="505064" y="667695"/>
                    </a:cubicBezTo>
                    <a:cubicBezTo>
                      <a:pt x="481810" y="693154"/>
                      <a:pt x="452517" y="684035"/>
                      <a:pt x="414624" y="654531"/>
                    </a:cubicBezTo>
                    <a:cubicBezTo>
                      <a:pt x="238725" y="501431"/>
                      <a:pt x="100015" y="351485"/>
                      <a:pt x="17084" y="122665"/>
                    </a:cubicBezTo>
                    <a:cubicBezTo>
                      <a:pt x="6242" y="82557"/>
                      <a:pt x="-24011" y="54156"/>
                      <a:pt x="37250" y="34963"/>
                    </a:cubicBezTo>
                    <a:close/>
                  </a:path>
                </a:pathLst>
              </a:custGeom>
              <a:solidFill>
                <a:srgbClr val="97390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0" name="Freeform: Shape 153">
                <a:extLst>
                  <a:ext uri="{FF2B5EF4-FFF2-40B4-BE49-F238E27FC236}">
                    <a16:creationId xmlns:a16="http://schemas.microsoft.com/office/drawing/2014/main" id="{24D01955-6828-4043-B6E4-4644E5B9D38A}"/>
                  </a:ext>
                </a:extLst>
              </p:cNvPr>
              <p:cNvSpPr/>
              <p:nvPr/>
            </p:nvSpPr>
            <p:spPr>
              <a:xfrm rot="21084343">
                <a:off x="10665403" y="1459742"/>
                <a:ext cx="255172" cy="320038"/>
              </a:xfrm>
              <a:custGeom>
                <a:avLst/>
                <a:gdLst>
                  <a:gd name="connsiteX0" fmla="*/ 0 w 904875"/>
                  <a:gd name="connsiteY0" fmla="*/ 19050 h 638175"/>
                  <a:gd name="connsiteX1" fmla="*/ 800100 w 904875"/>
                  <a:gd name="connsiteY1" fmla="*/ 0 h 638175"/>
                  <a:gd name="connsiteX2" fmla="*/ 904875 w 904875"/>
                  <a:gd name="connsiteY2" fmla="*/ 76200 h 638175"/>
                  <a:gd name="connsiteX3" fmla="*/ 542925 w 904875"/>
                  <a:gd name="connsiteY3" fmla="*/ 619125 h 638175"/>
                  <a:gd name="connsiteX4" fmla="*/ 428625 w 904875"/>
                  <a:gd name="connsiteY4" fmla="*/ 638175 h 638175"/>
                  <a:gd name="connsiteX5" fmla="*/ 0 w 904875"/>
                  <a:gd name="connsiteY5" fmla="*/ 76200 h 638175"/>
                  <a:gd name="connsiteX6" fmla="*/ 0 w 904875"/>
                  <a:gd name="connsiteY6" fmla="*/ 19050 h 638175"/>
                  <a:gd name="connsiteX0" fmla="*/ 0 w 904875"/>
                  <a:gd name="connsiteY0" fmla="*/ 19050 h 638719"/>
                  <a:gd name="connsiteX1" fmla="*/ 800100 w 904875"/>
                  <a:gd name="connsiteY1" fmla="*/ 0 h 638719"/>
                  <a:gd name="connsiteX2" fmla="*/ 904875 w 904875"/>
                  <a:gd name="connsiteY2" fmla="*/ 76200 h 638719"/>
                  <a:gd name="connsiteX3" fmla="*/ 510268 w 904875"/>
                  <a:gd name="connsiteY3" fmla="*/ 638719 h 638719"/>
                  <a:gd name="connsiteX4" fmla="*/ 428625 w 904875"/>
                  <a:gd name="connsiteY4" fmla="*/ 638175 h 638719"/>
                  <a:gd name="connsiteX5" fmla="*/ 0 w 904875"/>
                  <a:gd name="connsiteY5" fmla="*/ 76200 h 638719"/>
                  <a:gd name="connsiteX6" fmla="*/ 0 w 904875"/>
                  <a:gd name="connsiteY6" fmla="*/ 19050 h 638719"/>
                  <a:gd name="connsiteX0" fmla="*/ 0 w 852623"/>
                  <a:gd name="connsiteY0" fmla="*/ 19050 h 638719"/>
                  <a:gd name="connsiteX1" fmla="*/ 800100 w 852623"/>
                  <a:gd name="connsiteY1" fmla="*/ 0 h 638719"/>
                  <a:gd name="connsiteX2" fmla="*/ 852623 w 852623"/>
                  <a:gd name="connsiteY2" fmla="*/ 43543 h 638719"/>
                  <a:gd name="connsiteX3" fmla="*/ 510268 w 852623"/>
                  <a:gd name="connsiteY3" fmla="*/ 638719 h 638719"/>
                  <a:gd name="connsiteX4" fmla="*/ 428625 w 852623"/>
                  <a:gd name="connsiteY4" fmla="*/ 638175 h 638719"/>
                  <a:gd name="connsiteX5" fmla="*/ 0 w 852623"/>
                  <a:gd name="connsiteY5" fmla="*/ 76200 h 638719"/>
                  <a:gd name="connsiteX6" fmla="*/ 0 w 852623"/>
                  <a:gd name="connsiteY6" fmla="*/ 19050 h 638719"/>
                  <a:gd name="connsiteX0" fmla="*/ 0 w 852623"/>
                  <a:gd name="connsiteY0" fmla="*/ 19050 h 638719"/>
                  <a:gd name="connsiteX1" fmla="*/ 800100 w 852623"/>
                  <a:gd name="connsiteY1" fmla="*/ 0 h 638719"/>
                  <a:gd name="connsiteX2" fmla="*/ 852623 w 852623"/>
                  <a:gd name="connsiteY2" fmla="*/ 43543 h 638719"/>
                  <a:gd name="connsiteX3" fmla="*/ 500471 w 852623"/>
                  <a:gd name="connsiteY3" fmla="*/ 638719 h 638719"/>
                  <a:gd name="connsiteX4" fmla="*/ 428625 w 852623"/>
                  <a:gd name="connsiteY4" fmla="*/ 638175 h 638719"/>
                  <a:gd name="connsiteX5" fmla="*/ 0 w 852623"/>
                  <a:gd name="connsiteY5" fmla="*/ 76200 h 638719"/>
                  <a:gd name="connsiteX6" fmla="*/ 0 w 852623"/>
                  <a:gd name="connsiteY6" fmla="*/ 19050 h 638719"/>
                  <a:gd name="connsiteX0" fmla="*/ 32657 w 852623"/>
                  <a:gd name="connsiteY0" fmla="*/ 5987 h 638719"/>
                  <a:gd name="connsiteX1" fmla="*/ 800100 w 852623"/>
                  <a:gd name="connsiteY1" fmla="*/ 0 h 638719"/>
                  <a:gd name="connsiteX2" fmla="*/ 852623 w 852623"/>
                  <a:gd name="connsiteY2" fmla="*/ 43543 h 638719"/>
                  <a:gd name="connsiteX3" fmla="*/ 500471 w 852623"/>
                  <a:gd name="connsiteY3" fmla="*/ 638719 h 638719"/>
                  <a:gd name="connsiteX4" fmla="*/ 428625 w 852623"/>
                  <a:gd name="connsiteY4" fmla="*/ 638175 h 638719"/>
                  <a:gd name="connsiteX5" fmla="*/ 0 w 852623"/>
                  <a:gd name="connsiteY5" fmla="*/ 76200 h 638719"/>
                  <a:gd name="connsiteX6" fmla="*/ 32657 w 852623"/>
                  <a:gd name="connsiteY6" fmla="*/ 5987 h 638719"/>
                  <a:gd name="connsiteX0" fmla="*/ 32657 w 852623"/>
                  <a:gd name="connsiteY0" fmla="*/ 5987 h 652791"/>
                  <a:gd name="connsiteX1" fmla="*/ 800100 w 852623"/>
                  <a:gd name="connsiteY1" fmla="*/ 0 h 652791"/>
                  <a:gd name="connsiteX2" fmla="*/ 852623 w 852623"/>
                  <a:gd name="connsiteY2" fmla="*/ 43543 h 652791"/>
                  <a:gd name="connsiteX3" fmla="*/ 500471 w 852623"/>
                  <a:gd name="connsiteY3" fmla="*/ 638719 h 652791"/>
                  <a:gd name="connsiteX4" fmla="*/ 428625 w 852623"/>
                  <a:gd name="connsiteY4" fmla="*/ 638175 h 652791"/>
                  <a:gd name="connsiteX5" fmla="*/ 0 w 852623"/>
                  <a:gd name="connsiteY5" fmla="*/ 76200 h 652791"/>
                  <a:gd name="connsiteX6" fmla="*/ 32657 w 852623"/>
                  <a:gd name="connsiteY6" fmla="*/ 5987 h 652791"/>
                  <a:gd name="connsiteX0" fmla="*/ 32657 w 852623"/>
                  <a:gd name="connsiteY0" fmla="*/ 5987 h 659202"/>
                  <a:gd name="connsiteX1" fmla="*/ 800100 w 852623"/>
                  <a:gd name="connsiteY1" fmla="*/ 0 h 659202"/>
                  <a:gd name="connsiteX2" fmla="*/ 852623 w 852623"/>
                  <a:gd name="connsiteY2" fmla="*/ 43543 h 659202"/>
                  <a:gd name="connsiteX3" fmla="*/ 500471 w 852623"/>
                  <a:gd name="connsiteY3" fmla="*/ 638719 h 659202"/>
                  <a:gd name="connsiteX4" fmla="*/ 428625 w 852623"/>
                  <a:gd name="connsiteY4" fmla="*/ 638175 h 659202"/>
                  <a:gd name="connsiteX5" fmla="*/ 0 w 852623"/>
                  <a:gd name="connsiteY5" fmla="*/ 76200 h 659202"/>
                  <a:gd name="connsiteX6" fmla="*/ 32657 w 852623"/>
                  <a:gd name="connsiteY6" fmla="*/ 5987 h 659202"/>
                  <a:gd name="connsiteX0" fmla="*/ 32657 w 885102"/>
                  <a:gd name="connsiteY0" fmla="*/ 5987 h 659202"/>
                  <a:gd name="connsiteX1" fmla="*/ 800100 w 885102"/>
                  <a:gd name="connsiteY1" fmla="*/ 0 h 659202"/>
                  <a:gd name="connsiteX2" fmla="*/ 885102 w 885102"/>
                  <a:gd name="connsiteY2" fmla="*/ 41044 h 659202"/>
                  <a:gd name="connsiteX3" fmla="*/ 500471 w 885102"/>
                  <a:gd name="connsiteY3" fmla="*/ 638719 h 659202"/>
                  <a:gd name="connsiteX4" fmla="*/ 428625 w 885102"/>
                  <a:gd name="connsiteY4" fmla="*/ 638175 h 659202"/>
                  <a:gd name="connsiteX5" fmla="*/ 0 w 885102"/>
                  <a:gd name="connsiteY5" fmla="*/ 76200 h 659202"/>
                  <a:gd name="connsiteX6" fmla="*/ 32657 w 885102"/>
                  <a:gd name="connsiteY6" fmla="*/ 5987 h 659202"/>
                  <a:gd name="connsiteX0" fmla="*/ 32657 w 860118"/>
                  <a:gd name="connsiteY0" fmla="*/ 5987 h 659202"/>
                  <a:gd name="connsiteX1" fmla="*/ 800100 w 860118"/>
                  <a:gd name="connsiteY1" fmla="*/ 0 h 659202"/>
                  <a:gd name="connsiteX2" fmla="*/ 860118 w 860118"/>
                  <a:gd name="connsiteY2" fmla="*/ 53535 h 659202"/>
                  <a:gd name="connsiteX3" fmla="*/ 500471 w 860118"/>
                  <a:gd name="connsiteY3" fmla="*/ 638719 h 659202"/>
                  <a:gd name="connsiteX4" fmla="*/ 428625 w 860118"/>
                  <a:gd name="connsiteY4" fmla="*/ 638175 h 659202"/>
                  <a:gd name="connsiteX5" fmla="*/ 0 w 860118"/>
                  <a:gd name="connsiteY5" fmla="*/ 76200 h 659202"/>
                  <a:gd name="connsiteX6" fmla="*/ 32657 w 860118"/>
                  <a:gd name="connsiteY6" fmla="*/ 5987 h 659202"/>
                  <a:gd name="connsiteX0" fmla="*/ 32657 w 863378"/>
                  <a:gd name="connsiteY0" fmla="*/ 5987 h 659202"/>
                  <a:gd name="connsiteX1" fmla="*/ 800100 w 863378"/>
                  <a:gd name="connsiteY1" fmla="*/ 0 h 659202"/>
                  <a:gd name="connsiteX2" fmla="*/ 860118 w 863378"/>
                  <a:gd name="connsiteY2" fmla="*/ 53535 h 659202"/>
                  <a:gd name="connsiteX3" fmla="*/ 500471 w 863378"/>
                  <a:gd name="connsiteY3" fmla="*/ 638719 h 659202"/>
                  <a:gd name="connsiteX4" fmla="*/ 428625 w 863378"/>
                  <a:gd name="connsiteY4" fmla="*/ 638175 h 659202"/>
                  <a:gd name="connsiteX5" fmla="*/ 0 w 863378"/>
                  <a:gd name="connsiteY5" fmla="*/ 76200 h 659202"/>
                  <a:gd name="connsiteX6" fmla="*/ 32657 w 863378"/>
                  <a:gd name="connsiteY6" fmla="*/ 5987 h 659202"/>
                  <a:gd name="connsiteX0" fmla="*/ 32657 w 865145"/>
                  <a:gd name="connsiteY0" fmla="*/ 5987 h 659202"/>
                  <a:gd name="connsiteX1" fmla="*/ 800100 w 865145"/>
                  <a:gd name="connsiteY1" fmla="*/ 0 h 659202"/>
                  <a:gd name="connsiteX2" fmla="*/ 860118 w 865145"/>
                  <a:gd name="connsiteY2" fmla="*/ 53535 h 659202"/>
                  <a:gd name="connsiteX3" fmla="*/ 500471 w 865145"/>
                  <a:gd name="connsiteY3" fmla="*/ 638719 h 659202"/>
                  <a:gd name="connsiteX4" fmla="*/ 428625 w 865145"/>
                  <a:gd name="connsiteY4" fmla="*/ 638175 h 659202"/>
                  <a:gd name="connsiteX5" fmla="*/ 0 w 865145"/>
                  <a:gd name="connsiteY5" fmla="*/ 76200 h 659202"/>
                  <a:gd name="connsiteX6" fmla="*/ 32657 w 865145"/>
                  <a:gd name="connsiteY6" fmla="*/ 5987 h 659202"/>
                  <a:gd name="connsiteX0" fmla="*/ 32657 w 854250"/>
                  <a:gd name="connsiteY0" fmla="*/ 5987 h 659202"/>
                  <a:gd name="connsiteX1" fmla="*/ 800100 w 854250"/>
                  <a:gd name="connsiteY1" fmla="*/ 0 h 659202"/>
                  <a:gd name="connsiteX2" fmla="*/ 847626 w 854250"/>
                  <a:gd name="connsiteY2" fmla="*/ 68525 h 659202"/>
                  <a:gd name="connsiteX3" fmla="*/ 500471 w 854250"/>
                  <a:gd name="connsiteY3" fmla="*/ 638719 h 659202"/>
                  <a:gd name="connsiteX4" fmla="*/ 428625 w 854250"/>
                  <a:gd name="connsiteY4" fmla="*/ 638175 h 659202"/>
                  <a:gd name="connsiteX5" fmla="*/ 0 w 854250"/>
                  <a:gd name="connsiteY5" fmla="*/ 76200 h 659202"/>
                  <a:gd name="connsiteX6" fmla="*/ 32657 w 854250"/>
                  <a:gd name="connsiteY6" fmla="*/ 5987 h 659202"/>
                  <a:gd name="connsiteX0" fmla="*/ 32657 w 856384"/>
                  <a:gd name="connsiteY0" fmla="*/ 5987 h 659202"/>
                  <a:gd name="connsiteX1" fmla="*/ 800100 w 856384"/>
                  <a:gd name="connsiteY1" fmla="*/ 0 h 659202"/>
                  <a:gd name="connsiteX2" fmla="*/ 847626 w 856384"/>
                  <a:gd name="connsiteY2" fmla="*/ 68525 h 659202"/>
                  <a:gd name="connsiteX3" fmla="*/ 500471 w 856384"/>
                  <a:gd name="connsiteY3" fmla="*/ 638719 h 659202"/>
                  <a:gd name="connsiteX4" fmla="*/ 428625 w 856384"/>
                  <a:gd name="connsiteY4" fmla="*/ 638175 h 659202"/>
                  <a:gd name="connsiteX5" fmla="*/ 0 w 856384"/>
                  <a:gd name="connsiteY5" fmla="*/ 76200 h 659202"/>
                  <a:gd name="connsiteX6" fmla="*/ 32657 w 856384"/>
                  <a:gd name="connsiteY6" fmla="*/ 5987 h 659202"/>
                  <a:gd name="connsiteX0" fmla="*/ 39558 w 863285"/>
                  <a:gd name="connsiteY0" fmla="*/ 5987 h 659202"/>
                  <a:gd name="connsiteX1" fmla="*/ 807001 w 863285"/>
                  <a:gd name="connsiteY1" fmla="*/ 0 h 659202"/>
                  <a:gd name="connsiteX2" fmla="*/ 854527 w 863285"/>
                  <a:gd name="connsiteY2" fmla="*/ 68525 h 659202"/>
                  <a:gd name="connsiteX3" fmla="*/ 507372 w 863285"/>
                  <a:gd name="connsiteY3" fmla="*/ 638719 h 659202"/>
                  <a:gd name="connsiteX4" fmla="*/ 435526 w 863285"/>
                  <a:gd name="connsiteY4" fmla="*/ 638175 h 659202"/>
                  <a:gd name="connsiteX5" fmla="*/ 6901 w 863285"/>
                  <a:gd name="connsiteY5" fmla="*/ 76200 h 659202"/>
                  <a:gd name="connsiteX6" fmla="*/ 39558 w 863285"/>
                  <a:gd name="connsiteY6" fmla="*/ 5987 h 659202"/>
                  <a:gd name="connsiteX0" fmla="*/ 41358 w 865085"/>
                  <a:gd name="connsiteY0" fmla="*/ 5987 h 659202"/>
                  <a:gd name="connsiteX1" fmla="*/ 808801 w 865085"/>
                  <a:gd name="connsiteY1" fmla="*/ 0 h 659202"/>
                  <a:gd name="connsiteX2" fmla="*/ 856327 w 865085"/>
                  <a:gd name="connsiteY2" fmla="*/ 68525 h 659202"/>
                  <a:gd name="connsiteX3" fmla="*/ 509172 w 865085"/>
                  <a:gd name="connsiteY3" fmla="*/ 638719 h 659202"/>
                  <a:gd name="connsiteX4" fmla="*/ 437326 w 865085"/>
                  <a:gd name="connsiteY4" fmla="*/ 638175 h 659202"/>
                  <a:gd name="connsiteX5" fmla="*/ 8701 w 865085"/>
                  <a:gd name="connsiteY5" fmla="*/ 76200 h 659202"/>
                  <a:gd name="connsiteX6" fmla="*/ 41358 w 865085"/>
                  <a:gd name="connsiteY6" fmla="*/ 5987 h 659202"/>
                  <a:gd name="connsiteX0" fmla="*/ 42555 w 866282"/>
                  <a:gd name="connsiteY0" fmla="*/ 5987 h 659202"/>
                  <a:gd name="connsiteX1" fmla="*/ 809998 w 866282"/>
                  <a:gd name="connsiteY1" fmla="*/ 0 h 659202"/>
                  <a:gd name="connsiteX2" fmla="*/ 857524 w 866282"/>
                  <a:gd name="connsiteY2" fmla="*/ 68525 h 659202"/>
                  <a:gd name="connsiteX3" fmla="*/ 510369 w 866282"/>
                  <a:gd name="connsiteY3" fmla="*/ 638719 h 659202"/>
                  <a:gd name="connsiteX4" fmla="*/ 438523 w 866282"/>
                  <a:gd name="connsiteY4" fmla="*/ 638175 h 659202"/>
                  <a:gd name="connsiteX5" fmla="*/ 9898 w 866282"/>
                  <a:gd name="connsiteY5" fmla="*/ 76200 h 659202"/>
                  <a:gd name="connsiteX6" fmla="*/ 42555 w 866282"/>
                  <a:gd name="connsiteY6" fmla="*/ 5987 h 659202"/>
                  <a:gd name="connsiteX0" fmla="*/ 33175 w 856902"/>
                  <a:gd name="connsiteY0" fmla="*/ 5987 h 659202"/>
                  <a:gd name="connsiteX1" fmla="*/ 800618 w 856902"/>
                  <a:gd name="connsiteY1" fmla="*/ 0 h 659202"/>
                  <a:gd name="connsiteX2" fmla="*/ 848144 w 856902"/>
                  <a:gd name="connsiteY2" fmla="*/ 68525 h 659202"/>
                  <a:gd name="connsiteX3" fmla="*/ 500989 w 856902"/>
                  <a:gd name="connsiteY3" fmla="*/ 638719 h 659202"/>
                  <a:gd name="connsiteX4" fmla="*/ 429143 w 856902"/>
                  <a:gd name="connsiteY4" fmla="*/ 638175 h 659202"/>
                  <a:gd name="connsiteX5" fmla="*/ 13009 w 856902"/>
                  <a:gd name="connsiteY5" fmla="*/ 93689 h 659202"/>
                  <a:gd name="connsiteX6" fmla="*/ 33175 w 856902"/>
                  <a:gd name="connsiteY6" fmla="*/ 5987 h 659202"/>
                  <a:gd name="connsiteX0" fmla="*/ 39800 w 863527"/>
                  <a:gd name="connsiteY0" fmla="*/ 5987 h 659202"/>
                  <a:gd name="connsiteX1" fmla="*/ 807243 w 863527"/>
                  <a:gd name="connsiteY1" fmla="*/ 0 h 659202"/>
                  <a:gd name="connsiteX2" fmla="*/ 854769 w 863527"/>
                  <a:gd name="connsiteY2" fmla="*/ 68525 h 659202"/>
                  <a:gd name="connsiteX3" fmla="*/ 507614 w 863527"/>
                  <a:gd name="connsiteY3" fmla="*/ 638719 h 659202"/>
                  <a:gd name="connsiteX4" fmla="*/ 435768 w 863527"/>
                  <a:gd name="connsiteY4" fmla="*/ 638175 h 659202"/>
                  <a:gd name="connsiteX5" fmla="*/ 19634 w 863527"/>
                  <a:gd name="connsiteY5" fmla="*/ 93689 h 659202"/>
                  <a:gd name="connsiteX6" fmla="*/ 39800 w 863527"/>
                  <a:gd name="connsiteY6" fmla="*/ 5987 h 659202"/>
                  <a:gd name="connsiteX0" fmla="*/ 37589 w 861316"/>
                  <a:gd name="connsiteY0" fmla="*/ 5987 h 659202"/>
                  <a:gd name="connsiteX1" fmla="*/ 805032 w 861316"/>
                  <a:gd name="connsiteY1" fmla="*/ 0 h 659202"/>
                  <a:gd name="connsiteX2" fmla="*/ 852558 w 861316"/>
                  <a:gd name="connsiteY2" fmla="*/ 68525 h 659202"/>
                  <a:gd name="connsiteX3" fmla="*/ 505403 w 861316"/>
                  <a:gd name="connsiteY3" fmla="*/ 638719 h 659202"/>
                  <a:gd name="connsiteX4" fmla="*/ 433557 w 861316"/>
                  <a:gd name="connsiteY4" fmla="*/ 638175 h 659202"/>
                  <a:gd name="connsiteX5" fmla="*/ 17423 w 861316"/>
                  <a:gd name="connsiteY5" fmla="*/ 93689 h 659202"/>
                  <a:gd name="connsiteX6" fmla="*/ 37589 w 861316"/>
                  <a:gd name="connsiteY6" fmla="*/ 5987 h 659202"/>
                  <a:gd name="connsiteX0" fmla="*/ 37589 w 861316"/>
                  <a:gd name="connsiteY0" fmla="*/ 5987 h 659202"/>
                  <a:gd name="connsiteX1" fmla="*/ 805032 w 861316"/>
                  <a:gd name="connsiteY1" fmla="*/ 0 h 659202"/>
                  <a:gd name="connsiteX2" fmla="*/ 852558 w 861316"/>
                  <a:gd name="connsiteY2" fmla="*/ 68525 h 659202"/>
                  <a:gd name="connsiteX3" fmla="*/ 505403 w 861316"/>
                  <a:gd name="connsiteY3" fmla="*/ 638719 h 659202"/>
                  <a:gd name="connsiteX4" fmla="*/ 433557 w 861316"/>
                  <a:gd name="connsiteY4" fmla="*/ 638175 h 659202"/>
                  <a:gd name="connsiteX5" fmla="*/ 17423 w 861316"/>
                  <a:gd name="connsiteY5" fmla="*/ 93689 h 659202"/>
                  <a:gd name="connsiteX6" fmla="*/ 37589 w 861316"/>
                  <a:gd name="connsiteY6" fmla="*/ 5987 h 659202"/>
                  <a:gd name="connsiteX0" fmla="*/ 37589 w 861316"/>
                  <a:gd name="connsiteY0" fmla="*/ 5987 h 659202"/>
                  <a:gd name="connsiteX1" fmla="*/ 805032 w 861316"/>
                  <a:gd name="connsiteY1" fmla="*/ 0 h 659202"/>
                  <a:gd name="connsiteX2" fmla="*/ 852558 w 861316"/>
                  <a:gd name="connsiteY2" fmla="*/ 68525 h 659202"/>
                  <a:gd name="connsiteX3" fmla="*/ 505403 w 861316"/>
                  <a:gd name="connsiteY3" fmla="*/ 638719 h 659202"/>
                  <a:gd name="connsiteX4" fmla="*/ 433557 w 861316"/>
                  <a:gd name="connsiteY4" fmla="*/ 638175 h 659202"/>
                  <a:gd name="connsiteX5" fmla="*/ 17423 w 861316"/>
                  <a:gd name="connsiteY5" fmla="*/ 93689 h 659202"/>
                  <a:gd name="connsiteX6" fmla="*/ 37589 w 861316"/>
                  <a:gd name="connsiteY6" fmla="*/ 5987 h 659202"/>
                  <a:gd name="connsiteX0" fmla="*/ 27365 w 851092"/>
                  <a:gd name="connsiteY0" fmla="*/ 5987 h 659202"/>
                  <a:gd name="connsiteX1" fmla="*/ 794808 w 851092"/>
                  <a:gd name="connsiteY1" fmla="*/ 0 h 659202"/>
                  <a:gd name="connsiteX2" fmla="*/ 842334 w 851092"/>
                  <a:gd name="connsiteY2" fmla="*/ 68525 h 659202"/>
                  <a:gd name="connsiteX3" fmla="*/ 495179 w 851092"/>
                  <a:gd name="connsiteY3" fmla="*/ 638719 h 659202"/>
                  <a:gd name="connsiteX4" fmla="*/ 423333 w 851092"/>
                  <a:gd name="connsiteY4" fmla="*/ 638175 h 659202"/>
                  <a:gd name="connsiteX5" fmla="*/ 7199 w 851092"/>
                  <a:gd name="connsiteY5" fmla="*/ 93689 h 659202"/>
                  <a:gd name="connsiteX6" fmla="*/ 27365 w 851092"/>
                  <a:gd name="connsiteY6" fmla="*/ 5987 h 659202"/>
                  <a:gd name="connsiteX0" fmla="*/ 37248 w 860975"/>
                  <a:gd name="connsiteY0" fmla="*/ 5987 h 659202"/>
                  <a:gd name="connsiteX1" fmla="*/ 804691 w 860975"/>
                  <a:gd name="connsiteY1" fmla="*/ 0 h 659202"/>
                  <a:gd name="connsiteX2" fmla="*/ 852217 w 860975"/>
                  <a:gd name="connsiteY2" fmla="*/ 68525 h 659202"/>
                  <a:gd name="connsiteX3" fmla="*/ 505062 w 860975"/>
                  <a:gd name="connsiteY3" fmla="*/ 638719 h 659202"/>
                  <a:gd name="connsiteX4" fmla="*/ 433216 w 860975"/>
                  <a:gd name="connsiteY4" fmla="*/ 638175 h 659202"/>
                  <a:gd name="connsiteX5" fmla="*/ 17082 w 860975"/>
                  <a:gd name="connsiteY5" fmla="*/ 93689 h 659202"/>
                  <a:gd name="connsiteX6" fmla="*/ 37248 w 860975"/>
                  <a:gd name="connsiteY6" fmla="*/ 5987 h 659202"/>
                  <a:gd name="connsiteX0" fmla="*/ 37250 w 860977"/>
                  <a:gd name="connsiteY0" fmla="*/ 21695 h 674910"/>
                  <a:gd name="connsiteX1" fmla="*/ 804693 w 860977"/>
                  <a:gd name="connsiteY1" fmla="*/ 15708 h 674910"/>
                  <a:gd name="connsiteX2" fmla="*/ 852219 w 860977"/>
                  <a:gd name="connsiteY2" fmla="*/ 84233 h 674910"/>
                  <a:gd name="connsiteX3" fmla="*/ 505064 w 860977"/>
                  <a:gd name="connsiteY3" fmla="*/ 654427 h 674910"/>
                  <a:gd name="connsiteX4" fmla="*/ 433218 w 860977"/>
                  <a:gd name="connsiteY4" fmla="*/ 653883 h 674910"/>
                  <a:gd name="connsiteX5" fmla="*/ 17084 w 860977"/>
                  <a:gd name="connsiteY5" fmla="*/ 109397 h 674910"/>
                  <a:gd name="connsiteX6" fmla="*/ 37250 w 860977"/>
                  <a:gd name="connsiteY6" fmla="*/ 21695 h 674910"/>
                  <a:gd name="connsiteX0" fmla="*/ 37250 w 860977"/>
                  <a:gd name="connsiteY0" fmla="*/ 30284 h 683499"/>
                  <a:gd name="connsiteX1" fmla="*/ 804693 w 860977"/>
                  <a:gd name="connsiteY1" fmla="*/ 24297 h 683499"/>
                  <a:gd name="connsiteX2" fmla="*/ 852219 w 860977"/>
                  <a:gd name="connsiteY2" fmla="*/ 92822 h 683499"/>
                  <a:gd name="connsiteX3" fmla="*/ 505064 w 860977"/>
                  <a:gd name="connsiteY3" fmla="*/ 663016 h 683499"/>
                  <a:gd name="connsiteX4" fmla="*/ 433218 w 860977"/>
                  <a:gd name="connsiteY4" fmla="*/ 662472 h 683499"/>
                  <a:gd name="connsiteX5" fmla="*/ 17084 w 860977"/>
                  <a:gd name="connsiteY5" fmla="*/ 117986 h 683499"/>
                  <a:gd name="connsiteX6" fmla="*/ 37250 w 860977"/>
                  <a:gd name="connsiteY6" fmla="*/ 30284 h 683499"/>
                  <a:gd name="connsiteX0" fmla="*/ 37250 w 862596"/>
                  <a:gd name="connsiteY0" fmla="*/ 30284 h 683499"/>
                  <a:gd name="connsiteX1" fmla="*/ 804693 w 862596"/>
                  <a:gd name="connsiteY1" fmla="*/ 24297 h 683499"/>
                  <a:gd name="connsiteX2" fmla="*/ 852219 w 862596"/>
                  <a:gd name="connsiteY2" fmla="*/ 92822 h 683499"/>
                  <a:gd name="connsiteX3" fmla="*/ 505064 w 862596"/>
                  <a:gd name="connsiteY3" fmla="*/ 663016 h 683499"/>
                  <a:gd name="connsiteX4" fmla="*/ 433218 w 862596"/>
                  <a:gd name="connsiteY4" fmla="*/ 662472 h 683499"/>
                  <a:gd name="connsiteX5" fmla="*/ 17084 w 862596"/>
                  <a:gd name="connsiteY5" fmla="*/ 117986 h 683499"/>
                  <a:gd name="connsiteX6" fmla="*/ 37250 w 862596"/>
                  <a:gd name="connsiteY6" fmla="*/ 30284 h 683499"/>
                  <a:gd name="connsiteX0" fmla="*/ 37250 w 862594"/>
                  <a:gd name="connsiteY0" fmla="*/ 34963 h 688178"/>
                  <a:gd name="connsiteX1" fmla="*/ 804693 w 862594"/>
                  <a:gd name="connsiteY1" fmla="*/ 28976 h 688178"/>
                  <a:gd name="connsiteX2" fmla="*/ 852219 w 862594"/>
                  <a:gd name="connsiteY2" fmla="*/ 97501 h 688178"/>
                  <a:gd name="connsiteX3" fmla="*/ 505064 w 862594"/>
                  <a:gd name="connsiteY3" fmla="*/ 667695 h 688178"/>
                  <a:gd name="connsiteX4" fmla="*/ 433218 w 862594"/>
                  <a:gd name="connsiteY4" fmla="*/ 667151 h 688178"/>
                  <a:gd name="connsiteX5" fmla="*/ 17084 w 862594"/>
                  <a:gd name="connsiteY5" fmla="*/ 122665 h 688178"/>
                  <a:gd name="connsiteX6" fmla="*/ 37250 w 862594"/>
                  <a:gd name="connsiteY6" fmla="*/ 34963 h 688178"/>
                  <a:gd name="connsiteX0" fmla="*/ 37250 w 860544"/>
                  <a:gd name="connsiteY0" fmla="*/ 34963 h 688178"/>
                  <a:gd name="connsiteX1" fmla="*/ 804693 w 860544"/>
                  <a:gd name="connsiteY1" fmla="*/ 28976 h 688178"/>
                  <a:gd name="connsiteX2" fmla="*/ 852219 w 860544"/>
                  <a:gd name="connsiteY2" fmla="*/ 97501 h 688178"/>
                  <a:gd name="connsiteX3" fmla="*/ 505064 w 860544"/>
                  <a:gd name="connsiteY3" fmla="*/ 667695 h 688178"/>
                  <a:gd name="connsiteX4" fmla="*/ 433218 w 860544"/>
                  <a:gd name="connsiteY4" fmla="*/ 667151 h 688178"/>
                  <a:gd name="connsiteX5" fmla="*/ 17084 w 860544"/>
                  <a:gd name="connsiteY5" fmla="*/ 122665 h 688178"/>
                  <a:gd name="connsiteX6" fmla="*/ 37250 w 860544"/>
                  <a:gd name="connsiteY6" fmla="*/ 34963 h 688178"/>
                  <a:gd name="connsiteX0" fmla="*/ 37250 w 860542"/>
                  <a:gd name="connsiteY0" fmla="*/ 34963 h 688178"/>
                  <a:gd name="connsiteX1" fmla="*/ 804693 w 860542"/>
                  <a:gd name="connsiteY1" fmla="*/ 28976 h 688178"/>
                  <a:gd name="connsiteX2" fmla="*/ 852219 w 860542"/>
                  <a:gd name="connsiteY2" fmla="*/ 97501 h 688178"/>
                  <a:gd name="connsiteX3" fmla="*/ 505064 w 860542"/>
                  <a:gd name="connsiteY3" fmla="*/ 667695 h 688178"/>
                  <a:gd name="connsiteX4" fmla="*/ 433218 w 860542"/>
                  <a:gd name="connsiteY4" fmla="*/ 667151 h 688178"/>
                  <a:gd name="connsiteX5" fmla="*/ 17084 w 860542"/>
                  <a:gd name="connsiteY5" fmla="*/ 122665 h 688178"/>
                  <a:gd name="connsiteX6" fmla="*/ 37250 w 860542"/>
                  <a:gd name="connsiteY6" fmla="*/ 34963 h 688178"/>
                  <a:gd name="connsiteX0" fmla="*/ 37250 w 860544"/>
                  <a:gd name="connsiteY0" fmla="*/ 34963 h 688178"/>
                  <a:gd name="connsiteX1" fmla="*/ 804693 w 860544"/>
                  <a:gd name="connsiteY1" fmla="*/ 28976 h 688178"/>
                  <a:gd name="connsiteX2" fmla="*/ 852219 w 860544"/>
                  <a:gd name="connsiteY2" fmla="*/ 97501 h 688178"/>
                  <a:gd name="connsiteX3" fmla="*/ 505064 w 860544"/>
                  <a:gd name="connsiteY3" fmla="*/ 667695 h 688178"/>
                  <a:gd name="connsiteX4" fmla="*/ 433218 w 860544"/>
                  <a:gd name="connsiteY4" fmla="*/ 667151 h 688178"/>
                  <a:gd name="connsiteX5" fmla="*/ 17084 w 860544"/>
                  <a:gd name="connsiteY5" fmla="*/ 122665 h 688178"/>
                  <a:gd name="connsiteX6" fmla="*/ 37250 w 860544"/>
                  <a:gd name="connsiteY6" fmla="*/ 34963 h 688178"/>
                  <a:gd name="connsiteX0" fmla="*/ 37250 w 860542"/>
                  <a:gd name="connsiteY0" fmla="*/ 34963 h 688178"/>
                  <a:gd name="connsiteX1" fmla="*/ 804693 w 860542"/>
                  <a:gd name="connsiteY1" fmla="*/ 28976 h 688178"/>
                  <a:gd name="connsiteX2" fmla="*/ 852219 w 860542"/>
                  <a:gd name="connsiteY2" fmla="*/ 97501 h 688178"/>
                  <a:gd name="connsiteX3" fmla="*/ 505064 w 860542"/>
                  <a:gd name="connsiteY3" fmla="*/ 667695 h 688178"/>
                  <a:gd name="connsiteX4" fmla="*/ 433218 w 860542"/>
                  <a:gd name="connsiteY4" fmla="*/ 667151 h 688178"/>
                  <a:gd name="connsiteX5" fmla="*/ 17084 w 860542"/>
                  <a:gd name="connsiteY5" fmla="*/ 122665 h 688178"/>
                  <a:gd name="connsiteX6" fmla="*/ 37250 w 860542"/>
                  <a:gd name="connsiteY6" fmla="*/ 34963 h 688178"/>
                  <a:gd name="connsiteX0" fmla="*/ 37250 w 860544"/>
                  <a:gd name="connsiteY0" fmla="*/ 34963 h 693399"/>
                  <a:gd name="connsiteX1" fmla="*/ 804693 w 860544"/>
                  <a:gd name="connsiteY1" fmla="*/ 28976 h 693399"/>
                  <a:gd name="connsiteX2" fmla="*/ 852219 w 860544"/>
                  <a:gd name="connsiteY2" fmla="*/ 97501 h 693399"/>
                  <a:gd name="connsiteX3" fmla="*/ 505064 w 860544"/>
                  <a:gd name="connsiteY3" fmla="*/ 667695 h 693399"/>
                  <a:gd name="connsiteX4" fmla="*/ 433218 w 860544"/>
                  <a:gd name="connsiteY4" fmla="*/ 667151 h 693399"/>
                  <a:gd name="connsiteX5" fmla="*/ 17084 w 860544"/>
                  <a:gd name="connsiteY5" fmla="*/ 122665 h 693399"/>
                  <a:gd name="connsiteX6" fmla="*/ 37250 w 860544"/>
                  <a:gd name="connsiteY6" fmla="*/ 34963 h 693399"/>
                  <a:gd name="connsiteX0" fmla="*/ 37250 w 860542"/>
                  <a:gd name="connsiteY0" fmla="*/ 34963 h 694399"/>
                  <a:gd name="connsiteX1" fmla="*/ 804693 w 860542"/>
                  <a:gd name="connsiteY1" fmla="*/ 28976 h 694399"/>
                  <a:gd name="connsiteX2" fmla="*/ 852219 w 860542"/>
                  <a:gd name="connsiteY2" fmla="*/ 97501 h 694399"/>
                  <a:gd name="connsiteX3" fmla="*/ 505064 w 860542"/>
                  <a:gd name="connsiteY3" fmla="*/ 667695 h 694399"/>
                  <a:gd name="connsiteX4" fmla="*/ 433218 w 860542"/>
                  <a:gd name="connsiteY4" fmla="*/ 667151 h 694399"/>
                  <a:gd name="connsiteX5" fmla="*/ 17084 w 860542"/>
                  <a:gd name="connsiteY5" fmla="*/ 122665 h 694399"/>
                  <a:gd name="connsiteX6" fmla="*/ 37250 w 860542"/>
                  <a:gd name="connsiteY6" fmla="*/ 34963 h 694399"/>
                  <a:gd name="connsiteX0" fmla="*/ 37250 w 860544"/>
                  <a:gd name="connsiteY0" fmla="*/ 34963 h 687696"/>
                  <a:gd name="connsiteX1" fmla="*/ 804693 w 860544"/>
                  <a:gd name="connsiteY1" fmla="*/ 28976 h 687696"/>
                  <a:gd name="connsiteX2" fmla="*/ 852219 w 860544"/>
                  <a:gd name="connsiteY2" fmla="*/ 97501 h 687696"/>
                  <a:gd name="connsiteX3" fmla="*/ 505064 w 860544"/>
                  <a:gd name="connsiteY3" fmla="*/ 667695 h 687696"/>
                  <a:gd name="connsiteX4" fmla="*/ 414624 w 860544"/>
                  <a:gd name="connsiteY4" fmla="*/ 654531 h 687696"/>
                  <a:gd name="connsiteX5" fmla="*/ 17084 w 860544"/>
                  <a:gd name="connsiteY5" fmla="*/ 122665 h 687696"/>
                  <a:gd name="connsiteX6" fmla="*/ 37250 w 860544"/>
                  <a:gd name="connsiteY6" fmla="*/ 34963 h 687696"/>
                  <a:gd name="connsiteX0" fmla="*/ 37250 w 860542"/>
                  <a:gd name="connsiteY0" fmla="*/ 34963 h 682556"/>
                  <a:gd name="connsiteX1" fmla="*/ 804693 w 860542"/>
                  <a:gd name="connsiteY1" fmla="*/ 28976 h 682556"/>
                  <a:gd name="connsiteX2" fmla="*/ 852219 w 860542"/>
                  <a:gd name="connsiteY2" fmla="*/ 97501 h 682556"/>
                  <a:gd name="connsiteX3" fmla="*/ 505064 w 860542"/>
                  <a:gd name="connsiteY3" fmla="*/ 667695 h 682556"/>
                  <a:gd name="connsiteX4" fmla="*/ 414624 w 860542"/>
                  <a:gd name="connsiteY4" fmla="*/ 654531 h 682556"/>
                  <a:gd name="connsiteX5" fmla="*/ 17084 w 860542"/>
                  <a:gd name="connsiteY5" fmla="*/ 122665 h 682556"/>
                  <a:gd name="connsiteX6" fmla="*/ 37250 w 860542"/>
                  <a:gd name="connsiteY6" fmla="*/ 34963 h 6825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60542" h="682556">
                    <a:moveTo>
                      <a:pt x="37250" y="34963"/>
                    </a:moveTo>
                    <a:cubicBezTo>
                      <a:pt x="200097" y="-11204"/>
                      <a:pt x="641845" y="-10043"/>
                      <a:pt x="804693" y="28976"/>
                    </a:cubicBezTo>
                    <a:cubicBezTo>
                      <a:pt x="861477" y="41952"/>
                      <a:pt x="870038" y="46393"/>
                      <a:pt x="852219" y="97501"/>
                    </a:cubicBezTo>
                    <a:cubicBezTo>
                      <a:pt x="769038" y="338047"/>
                      <a:pt x="611484" y="540730"/>
                      <a:pt x="505064" y="667695"/>
                    </a:cubicBezTo>
                    <a:cubicBezTo>
                      <a:pt x="481810" y="693154"/>
                      <a:pt x="452517" y="684035"/>
                      <a:pt x="414624" y="654531"/>
                    </a:cubicBezTo>
                    <a:cubicBezTo>
                      <a:pt x="238725" y="501431"/>
                      <a:pt x="100015" y="351485"/>
                      <a:pt x="17084" y="122665"/>
                    </a:cubicBezTo>
                    <a:cubicBezTo>
                      <a:pt x="6242" y="82557"/>
                      <a:pt x="-24011" y="54156"/>
                      <a:pt x="37250" y="34963"/>
                    </a:cubicBezTo>
                    <a:close/>
                  </a:path>
                </a:pathLst>
              </a:custGeom>
              <a:solidFill>
                <a:srgbClr val="97390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1" name="Freeform: Shape 154">
                <a:extLst>
                  <a:ext uri="{FF2B5EF4-FFF2-40B4-BE49-F238E27FC236}">
                    <a16:creationId xmlns:a16="http://schemas.microsoft.com/office/drawing/2014/main" id="{CA7E3577-2B6B-4617-9EEE-496726CCBAA8}"/>
                  </a:ext>
                </a:extLst>
              </p:cNvPr>
              <p:cNvSpPr/>
              <p:nvPr/>
            </p:nvSpPr>
            <p:spPr>
              <a:xfrm rot="20970004">
                <a:off x="10859286" y="1414036"/>
                <a:ext cx="294938" cy="369913"/>
              </a:xfrm>
              <a:custGeom>
                <a:avLst/>
                <a:gdLst>
                  <a:gd name="connsiteX0" fmla="*/ 0 w 904875"/>
                  <a:gd name="connsiteY0" fmla="*/ 19050 h 638175"/>
                  <a:gd name="connsiteX1" fmla="*/ 800100 w 904875"/>
                  <a:gd name="connsiteY1" fmla="*/ 0 h 638175"/>
                  <a:gd name="connsiteX2" fmla="*/ 904875 w 904875"/>
                  <a:gd name="connsiteY2" fmla="*/ 76200 h 638175"/>
                  <a:gd name="connsiteX3" fmla="*/ 542925 w 904875"/>
                  <a:gd name="connsiteY3" fmla="*/ 619125 h 638175"/>
                  <a:gd name="connsiteX4" fmla="*/ 428625 w 904875"/>
                  <a:gd name="connsiteY4" fmla="*/ 638175 h 638175"/>
                  <a:gd name="connsiteX5" fmla="*/ 0 w 904875"/>
                  <a:gd name="connsiteY5" fmla="*/ 76200 h 638175"/>
                  <a:gd name="connsiteX6" fmla="*/ 0 w 904875"/>
                  <a:gd name="connsiteY6" fmla="*/ 19050 h 638175"/>
                  <a:gd name="connsiteX0" fmla="*/ 0 w 904875"/>
                  <a:gd name="connsiteY0" fmla="*/ 19050 h 638719"/>
                  <a:gd name="connsiteX1" fmla="*/ 800100 w 904875"/>
                  <a:gd name="connsiteY1" fmla="*/ 0 h 638719"/>
                  <a:gd name="connsiteX2" fmla="*/ 904875 w 904875"/>
                  <a:gd name="connsiteY2" fmla="*/ 76200 h 638719"/>
                  <a:gd name="connsiteX3" fmla="*/ 510268 w 904875"/>
                  <a:gd name="connsiteY3" fmla="*/ 638719 h 638719"/>
                  <a:gd name="connsiteX4" fmla="*/ 428625 w 904875"/>
                  <a:gd name="connsiteY4" fmla="*/ 638175 h 638719"/>
                  <a:gd name="connsiteX5" fmla="*/ 0 w 904875"/>
                  <a:gd name="connsiteY5" fmla="*/ 76200 h 638719"/>
                  <a:gd name="connsiteX6" fmla="*/ 0 w 904875"/>
                  <a:gd name="connsiteY6" fmla="*/ 19050 h 638719"/>
                  <a:gd name="connsiteX0" fmla="*/ 0 w 852623"/>
                  <a:gd name="connsiteY0" fmla="*/ 19050 h 638719"/>
                  <a:gd name="connsiteX1" fmla="*/ 800100 w 852623"/>
                  <a:gd name="connsiteY1" fmla="*/ 0 h 638719"/>
                  <a:gd name="connsiteX2" fmla="*/ 852623 w 852623"/>
                  <a:gd name="connsiteY2" fmla="*/ 43543 h 638719"/>
                  <a:gd name="connsiteX3" fmla="*/ 510268 w 852623"/>
                  <a:gd name="connsiteY3" fmla="*/ 638719 h 638719"/>
                  <a:gd name="connsiteX4" fmla="*/ 428625 w 852623"/>
                  <a:gd name="connsiteY4" fmla="*/ 638175 h 638719"/>
                  <a:gd name="connsiteX5" fmla="*/ 0 w 852623"/>
                  <a:gd name="connsiteY5" fmla="*/ 76200 h 638719"/>
                  <a:gd name="connsiteX6" fmla="*/ 0 w 852623"/>
                  <a:gd name="connsiteY6" fmla="*/ 19050 h 638719"/>
                  <a:gd name="connsiteX0" fmla="*/ 0 w 852623"/>
                  <a:gd name="connsiteY0" fmla="*/ 19050 h 638719"/>
                  <a:gd name="connsiteX1" fmla="*/ 800100 w 852623"/>
                  <a:gd name="connsiteY1" fmla="*/ 0 h 638719"/>
                  <a:gd name="connsiteX2" fmla="*/ 852623 w 852623"/>
                  <a:gd name="connsiteY2" fmla="*/ 43543 h 638719"/>
                  <a:gd name="connsiteX3" fmla="*/ 500471 w 852623"/>
                  <a:gd name="connsiteY3" fmla="*/ 638719 h 638719"/>
                  <a:gd name="connsiteX4" fmla="*/ 428625 w 852623"/>
                  <a:gd name="connsiteY4" fmla="*/ 638175 h 638719"/>
                  <a:gd name="connsiteX5" fmla="*/ 0 w 852623"/>
                  <a:gd name="connsiteY5" fmla="*/ 76200 h 638719"/>
                  <a:gd name="connsiteX6" fmla="*/ 0 w 852623"/>
                  <a:gd name="connsiteY6" fmla="*/ 19050 h 638719"/>
                  <a:gd name="connsiteX0" fmla="*/ 32657 w 852623"/>
                  <a:gd name="connsiteY0" fmla="*/ 5987 h 638719"/>
                  <a:gd name="connsiteX1" fmla="*/ 800100 w 852623"/>
                  <a:gd name="connsiteY1" fmla="*/ 0 h 638719"/>
                  <a:gd name="connsiteX2" fmla="*/ 852623 w 852623"/>
                  <a:gd name="connsiteY2" fmla="*/ 43543 h 638719"/>
                  <a:gd name="connsiteX3" fmla="*/ 500471 w 852623"/>
                  <a:gd name="connsiteY3" fmla="*/ 638719 h 638719"/>
                  <a:gd name="connsiteX4" fmla="*/ 428625 w 852623"/>
                  <a:gd name="connsiteY4" fmla="*/ 638175 h 638719"/>
                  <a:gd name="connsiteX5" fmla="*/ 0 w 852623"/>
                  <a:gd name="connsiteY5" fmla="*/ 76200 h 638719"/>
                  <a:gd name="connsiteX6" fmla="*/ 32657 w 852623"/>
                  <a:gd name="connsiteY6" fmla="*/ 5987 h 638719"/>
                  <a:gd name="connsiteX0" fmla="*/ 32657 w 852623"/>
                  <a:gd name="connsiteY0" fmla="*/ 5987 h 652791"/>
                  <a:gd name="connsiteX1" fmla="*/ 800100 w 852623"/>
                  <a:gd name="connsiteY1" fmla="*/ 0 h 652791"/>
                  <a:gd name="connsiteX2" fmla="*/ 852623 w 852623"/>
                  <a:gd name="connsiteY2" fmla="*/ 43543 h 652791"/>
                  <a:gd name="connsiteX3" fmla="*/ 500471 w 852623"/>
                  <a:gd name="connsiteY3" fmla="*/ 638719 h 652791"/>
                  <a:gd name="connsiteX4" fmla="*/ 428625 w 852623"/>
                  <a:gd name="connsiteY4" fmla="*/ 638175 h 652791"/>
                  <a:gd name="connsiteX5" fmla="*/ 0 w 852623"/>
                  <a:gd name="connsiteY5" fmla="*/ 76200 h 652791"/>
                  <a:gd name="connsiteX6" fmla="*/ 32657 w 852623"/>
                  <a:gd name="connsiteY6" fmla="*/ 5987 h 652791"/>
                  <a:gd name="connsiteX0" fmla="*/ 32657 w 852623"/>
                  <a:gd name="connsiteY0" fmla="*/ 5987 h 659202"/>
                  <a:gd name="connsiteX1" fmla="*/ 800100 w 852623"/>
                  <a:gd name="connsiteY1" fmla="*/ 0 h 659202"/>
                  <a:gd name="connsiteX2" fmla="*/ 852623 w 852623"/>
                  <a:gd name="connsiteY2" fmla="*/ 43543 h 659202"/>
                  <a:gd name="connsiteX3" fmla="*/ 500471 w 852623"/>
                  <a:gd name="connsiteY3" fmla="*/ 638719 h 659202"/>
                  <a:gd name="connsiteX4" fmla="*/ 428625 w 852623"/>
                  <a:gd name="connsiteY4" fmla="*/ 638175 h 659202"/>
                  <a:gd name="connsiteX5" fmla="*/ 0 w 852623"/>
                  <a:gd name="connsiteY5" fmla="*/ 76200 h 659202"/>
                  <a:gd name="connsiteX6" fmla="*/ 32657 w 852623"/>
                  <a:gd name="connsiteY6" fmla="*/ 5987 h 659202"/>
                  <a:gd name="connsiteX0" fmla="*/ 32657 w 885102"/>
                  <a:gd name="connsiteY0" fmla="*/ 5987 h 659202"/>
                  <a:gd name="connsiteX1" fmla="*/ 800100 w 885102"/>
                  <a:gd name="connsiteY1" fmla="*/ 0 h 659202"/>
                  <a:gd name="connsiteX2" fmla="*/ 885102 w 885102"/>
                  <a:gd name="connsiteY2" fmla="*/ 41044 h 659202"/>
                  <a:gd name="connsiteX3" fmla="*/ 500471 w 885102"/>
                  <a:gd name="connsiteY3" fmla="*/ 638719 h 659202"/>
                  <a:gd name="connsiteX4" fmla="*/ 428625 w 885102"/>
                  <a:gd name="connsiteY4" fmla="*/ 638175 h 659202"/>
                  <a:gd name="connsiteX5" fmla="*/ 0 w 885102"/>
                  <a:gd name="connsiteY5" fmla="*/ 76200 h 659202"/>
                  <a:gd name="connsiteX6" fmla="*/ 32657 w 885102"/>
                  <a:gd name="connsiteY6" fmla="*/ 5987 h 659202"/>
                  <a:gd name="connsiteX0" fmla="*/ 32657 w 860118"/>
                  <a:gd name="connsiteY0" fmla="*/ 5987 h 659202"/>
                  <a:gd name="connsiteX1" fmla="*/ 800100 w 860118"/>
                  <a:gd name="connsiteY1" fmla="*/ 0 h 659202"/>
                  <a:gd name="connsiteX2" fmla="*/ 860118 w 860118"/>
                  <a:gd name="connsiteY2" fmla="*/ 53535 h 659202"/>
                  <a:gd name="connsiteX3" fmla="*/ 500471 w 860118"/>
                  <a:gd name="connsiteY3" fmla="*/ 638719 h 659202"/>
                  <a:gd name="connsiteX4" fmla="*/ 428625 w 860118"/>
                  <a:gd name="connsiteY4" fmla="*/ 638175 h 659202"/>
                  <a:gd name="connsiteX5" fmla="*/ 0 w 860118"/>
                  <a:gd name="connsiteY5" fmla="*/ 76200 h 659202"/>
                  <a:gd name="connsiteX6" fmla="*/ 32657 w 860118"/>
                  <a:gd name="connsiteY6" fmla="*/ 5987 h 659202"/>
                  <a:gd name="connsiteX0" fmla="*/ 32657 w 863378"/>
                  <a:gd name="connsiteY0" fmla="*/ 5987 h 659202"/>
                  <a:gd name="connsiteX1" fmla="*/ 800100 w 863378"/>
                  <a:gd name="connsiteY1" fmla="*/ 0 h 659202"/>
                  <a:gd name="connsiteX2" fmla="*/ 860118 w 863378"/>
                  <a:gd name="connsiteY2" fmla="*/ 53535 h 659202"/>
                  <a:gd name="connsiteX3" fmla="*/ 500471 w 863378"/>
                  <a:gd name="connsiteY3" fmla="*/ 638719 h 659202"/>
                  <a:gd name="connsiteX4" fmla="*/ 428625 w 863378"/>
                  <a:gd name="connsiteY4" fmla="*/ 638175 h 659202"/>
                  <a:gd name="connsiteX5" fmla="*/ 0 w 863378"/>
                  <a:gd name="connsiteY5" fmla="*/ 76200 h 659202"/>
                  <a:gd name="connsiteX6" fmla="*/ 32657 w 863378"/>
                  <a:gd name="connsiteY6" fmla="*/ 5987 h 659202"/>
                  <a:gd name="connsiteX0" fmla="*/ 32657 w 865145"/>
                  <a:gd name="connsiteY0" fmla="*/ 5987 h 659202"/>
                  <a:gd name="connsiteX1" fmla="*/ 800100 w 865145"/>
                  <a:gd name="connsiteY1" fmla="*/ 0 h 659202"/>
                  <a:gd name="connsiteX2" fmla="*/ 860118 w 865145"/>
                  <a:gd name="connsiteY2" fmla="*/ 53535 h 659202"/>
                  <a:gd name="connsiteX3" fmla="*/ 500471 w 865145"/>
                  <a:gd name="connsiteY3" fmla="*/ 638719 h 659202"/>
                  <a:gd name="connsiteX4" fmla="*/ 428625 w 865145"/>
                  <a:gd name="connsiteY4" fmla="*/ 638175 h 659202"/>
                  <a:gd name="connsiteX5" fmla="*/ 0 w 865145"/>
                  <a:gd name="connsiteY5" fmla="*/ 76200 h 659202"/>
                  <a:gd name="connsiteX6" fmla="*/ 32657 w 865145"/>
                  <a:gd name="connsiteY6" fmla="*/ 5987 h 659202"/>
                  <a:gd name="connsiteX0" fmla="*/ 32657 w 854250"/>
                  <a:gd name="connsiteY0" fmla="*/ 5987 h 659202"/>
                  <a:gd name="connsiteX1" fmla="*/ 800100 w 854250"/>
                  <a:gd name="connsiteY1" fmla="*/ 0 h 659202"/>
                  <a:gd name="connsiteX2" fmla="*/ 847626 w 854250"/>
                  <a:gd name="connsiteY2" fmla="*/ 68525 h 659202"/>
                  <a:gd name="connsiteX3" fmla="*/ 500471 w 854250"/>
                  <a:gd name="connsiteY3" fmla="*/ 638719 h 659202"/>
                  <a:gd name="connsiteX4" fmla="*/ 428625 w 854250"/>
                  <a:gd name="connsiteY4" fmla="*/ 638175 h 659202"/>
                  <a:gd name="connsiteX5" fmla="*/ 0 w 854250"/>
                  <a:gd name="connsiteY5" fmla="*/ 76200 h 659202"/>
                  <a:gd name="connsiteX6" fmla="*/ 32657 w 854250"/>
                  <a:gd name="connsiteY6" fmla="*/ 5987 h 659202"/>
                  <a:gd name="connsiteX0" fmla="*/ 32657 w 856384"/>
                  <a:gd name="connsiteY0" fmla="*/ 5987 h 659202"/>
                  <a:gd name="connsiteX1" fmla="*/ 800100 w 856384"/>
                  <a:gd name="connsiteY1" fmla="*/ 0 h 659202"/>
                  <a:gd name="connsiteX2" fmla="*/ 847626 w 856384"/>
                  <a:gd name="connsiteY2" fmla="*/ 68525 h 659202"/>
                  <a:gd name="connsiteX3" fmla="*/ 500471 w 856384"/>
                  <a:gd name="connsiteY3" fmla="*/ 638719 h 659202"/>
                  <a:gd name="connsiteX4" fmla="*/ 428625 w 856384"/>
                  <a:gd name="connsiteY4" fmla="*/ 638175 h 659202"/>
                  <a:gd name="connsiteX5" fmla="*/ 0 w 856384"/>
                  <a:gd name="connsiteY5" fmla="*/ 76200 h 659202"/>
                  <a:gd name="connsiteX6" fmla="*/ 32657 w 856384"/>
                  <a:gd name="connsiteY6" fmla="*/ 5987 h 659202"/>
                  <a:gd name="connsiteX0" fmla="*/ 39558 w 863285"/>
                  <a:gd name="connsiteY0" fmla="*/ 5987 h 659202"/>
                  <a:gd name="connsiteX1" fmla="*/ 807001 w 863285"/>
                  <a:gd name="connsiteY1" fmla="*/ 0 h 659202"/>
                  <a:gd name="connsiteX2" fmla="*/ 854527 w 863285"/>
                  <a:gd name="connsiteY2" fmla="*/ 68525 h 659202"/>
                  <a:gd name="connsiteX3" fmla="*/ 507372 w 863285"/>
                  <a:gd name="connsiteY3" fmla="*/ 638719 h 659202"/>
                  <a:gd name="connsiteX4" fmla="*/ 435526 w 863285"/>
                  <a:gd name="connsiteY4" fmla="*/ 638175 h 659202"/>
                  <a:gd name="connsiteX5" fmla="*/ 6901 w 863285"/>
                  <a:gd name="connsiteY5" fmla="*/ 76200 h 659202"/>
                  <a:gd name="connsiteX6" fmla="*/ 39558 w 863285"/>
                  <a:gd name="connsiteY6" fmla="*/ 5987 h 659202"/>
                  <a:gd name="connsiteX0" fmla="*/ 41358 w 865085"/>
                  <a:gd name="connsiteY0" fmla="*/ 5987 h 659202"/>
                  <a:gd name="connsiteX1" fmla="*/ 808801 w 865085"/>
                  <a:gd name="connsiteY1" fmla="*/ 0 h 659202"/>
                  <a:gd name="connsiteX2" fmla="*/ 856327 w 865085"/>
                  <a:gd name="connsiteY2" fmla="*/ 68525 h 659202"/>
                  <a:gd name="connsiteX3" fmla="*/ 509172 w 865085"/>
                  <a:gd name="connsiteY3" fmla="*/ 638719 h 659202"/>
                  <a:gd name="connsiteX4" fmla="*/ 437326 w 865085"/>
                  <a:gd name="connsiteY4" fmla="*/ 638175 h 659202"/>
                  <a:gd name="connsiteX5" fmla="*/ 8701 w 865085"/>
                  <a:gd name="connsiteY5" fmla="*/ 76200 h 659202"/>
                  <a:gd name="connsiteX6" fmla="*/ 41358 w 865085"/>
                  <a:gd name="connsiteY6" fmla="*/ 5987 h 659202"/>
                  <a:gd name="connsiteX0" fmla="*/ 42555 w 866282"/>
                  <a:gd name="connsiteY0" fmla="*/ 5987 h 659202"/>
                  <a:gd name="connsiteX1" fmla="*/ 809998 w 866282"/>
                  <a:gd name="connsiteY1" fmla="*/ 0 h 659202"/>
                  <a:gd name="connsiteX2" fmla="*/ 857524 w 866282"/>
                  <a:gd name="connsiteY2" fmla="*/ 68525 h 659202"/>
                  <a:gd name="connsiteX3" fmla="*/ 510369 w 866282"/>
                  <a:gd name="connsiteY3" fmla="*/ 638719 h 659202"/>
                  <a:gd name="connsiteX4" fmla="*/ 438523 w 866282"/>
                  <a:gd name="connsiteY4" fmla="*/ 638175 h 659202"/>
                  <a:gd name="connsiteX5" fmla="*/ 9898 w 866282"/>
                  <a:gd name="connsiteY5" fmla="*/ 76200 h 659202"/>
                  <a:gd name="connsiteX6" fmla="*/ 42555 w 866282"/>
                  <a:gd name="connsiteY6" fmla="*/ 5987 h 659202"/>
                  <a:gd name="connsiteX0" fmla="*/ 33175 w 856902"/>
                  <a:gd name="connsiteY0" fmla="*/ 5987 h 659202"/>
                  <a:gd name="connsiteX1" fmla="*/ 800618 w 856902"/>
                  <a:gd name="connsiteY1" fmla="*/ 0 h 659202"/>
                  <a:gd name="connsiteX2" fmla="*/ 848144 w 856902"/>
                  <a:gd name="connsiteY2" fmla="*/ 68525 h 659202"/>
                  <a:gd name="connsiteX3" fmla="*/ 500989 w 856902"/>
                  <a:gd name="connsiteY3" fmla="*/ 638719 h 659202"/>
                  <a:gd name="connsiteX4" fmla="*/ 429143 w 856902"/>
                  <a:gd name="connsiteY4" fmla="*/ 638175 h 659202"/>
                  <a:gd name="connsiteX5" fmla="*/ 13009 w 856902"/>
                  <a:gd name="connsiteY5" fmla="*/ 93689 h 659202"/>
                  <a:gd name="connsiteX6" fmla="*/ 33175 w 856902"/>
                  <a:gd name="connsiteY6" fmla="*/ 5987 h 659202"/>
                  <a:gd name="connsiteX0" fmla="*/ 39800 w 863527"/>
                  <a:gd name="connsiteY0" fmla="*/ 5987 h 659202"/>
                  <a:gd name="connsiteX1" fmla="*/ 807243 w 863527"/>
                  <a:gd name="connsiteY1" fmla="*/ 0 h 659202"/>
                  <a:gd name="connsiteX2" fmla="*/ 854769 w 863527"/>
                  <a:gd name="connsiteY2" fmla="*/ 68525 h 659202"/>
                  <a:gd name="connsiteX3" fmla="*/ 507614 w 863527"/>
                  <a:gd name="connsiteY3" fmla="*/ 638719 h 659202"/>
                  <a:gd name="connsiteX4" fmla="*/ 435768 w 863527"/>
                  <a:gd name="connsiteY4" fmla="*/ 638175 h 659202"/>
                  <a:gd name="connsiteX5" fmla="*/ 19634 w 863527"/>
                  <a:gd name="connsiteY5" fmla="*/ 93689 h 659202"/>
                  <a:gd name="connsiteX6" fmla="*/ 39800 w 863527"/>
                  <a:gd name="connsiteY6" fmla="*/ 5987 h 659202"/>
                  <a:gd name="connsiteX0" fmla="*/ 37589 w 861316"/>
                  <a:gd name="connsiteY0" fmla="*/ 5987 h 659202"/>
                  <a:gd name="connsiteX1" fmla="*/ 805032 w 861316"/>
                  <a:gd name="connsiteY1" fmla="*/ 0 h 659202"/>
                  <a:gd name="connsiteX2" fmla="*/ 852558 w 861316"/>
                  <a:gd name="connsiteY2" fmla="*/ 68525 h 659202"/>
                  <a:gd name="connsiteX3" fmla="*/ 505403 w 861316"/>
                  <a:gd name="connsiteY3" fmla="*/ 638719 h 659202"/>
                  <a:gd name="connsiteX4" fmla="*/ 433557 w 861316"/>
                  <a:gd name="connsiteY4" fmla="*/ 638175 h 659202"/>
                  <a:gd name="connsiteX5" fmla="*/ 17423 w 861316"/>
                  <a:gd name="connsiteY5" fmla="*/ 93689 h 659202"/>
                  <a:gd name="connsiteX6" fmla="*/ 37589 w 861316"/>
                  <a:gd name="connsiteY6" fmla="*/ 5987 h 659202"/>
                  <a:gd name="connsiteX0" fmla="*/ 37589 w 861316"/>
                  <a:gd name="connsiteY0" fmla="*/ 5987 h 659202"/>
                  <a:gd name="connsiteX1" fmla="*/ 805032 w 861316"/>
                  <a:gd name="connsiteY1" fmla="*/ 0 h 659202"/>
                  <a:gd name="connsiteX2" fmla="*/ 852558 w 861316"/>
                  <a:gd name="connsiteY2" fmla="*/ 68525 h 659202"/>
                  <a:gd name="connsiteX3" fmla="*/ 505403 w 861316"/>
                  <a:gd name="connsiteY3" fmla="*/ 638719 h 659202"/>
                  <a:gd name="connsiteX4" fmla="*/ 433557 w 861316"/>
                  <a:gd name="connsiteY4" fmla="*/ 638175 h 659202"/>
                  <a:gd name="connsiteX5" fmla="*/ 17423 w 861316"/>
                  <a:gd name="connsiteY5" fmla="*/ 93689 h 659202"/>
                  <a:gd name="connsiteX6" fmla="*/ 37589 w 861316"/>
                  <a:gd name="connsiteY6" fmla="*/ 5987 h 659202"/>
                  <a:gd name="connsiteX0" fmla="*/ 37589 w 861316"/>
                  <a:gd name="connsiteY0" fmla="*/ 5987 h 659202"/>
                  <a:gd name="connsiteX1" fmla="*/ 805032 w 861316"/>
                  <a:gd name="connsiteY1" fmla="*/ 0 h 659202"/>
                  <a:gd name="connsiteX2" fmla="*/ 852558 w 861316"/>
                  <a:gd name="connsiteY2" fmla="*/ 68525 h 659202"/>
                  <a:gd name="connsiteX3" fmla="*/ 505403 w 861316"/>
                  <a:gd name="connsiteY3" fmla="*/ 638719 h 659202"/>
                  <a:gd name="connsiteX4" fmla="*/ 433557 w 861316"/>
                  <a:gd name="connsiteY4" fmla="*/ 638175 h 659202"/>
                  <a:gd name="connsiteX5" fmla="*/ 17423 w 861316"/>
                  <a:gd name="connsiteY5" fmla="*/ 93689 h 659202"/>
                  <a:gd name="connsiteX6" fmla="*/ 37589 w 861316"/>
                  <a:gd name="connsiteY6" fmla="*/ 5987 h 659202"/>
                  <a:gd name="connsiteX0" fmla="*/ 27365 w 851092"/>
                  <a:gd name="connsiteY0" fmla="*/ 5987 h 659202"/>
                  <a:gd name="connsiteX1" fmla="*/ 794808 w 851092"/>
                  <a:gd name="connsiteY1" fmla="*/ 0 h 659202"/>
                  <a:gd name="connsiteX2" fmla="*/ 842334 w 851092"/>
                  <a:gd name="connsiteY2" fmla="*/ 68525 h 659202"/>
                  <a:gd name="connsiteX3" fmla="*/ 495179 w 851092"/>
                  <a:gd name="connsiteY3" fmla="*/ 638719 h 659202"/>
                  <a:gd name="connsiteX4" fmla="*/ 423333 w 851092"/>
                  <a:gd name="connsiteY4" fmla="*/ 638175 h 659202"/>
                  <a:gd name="connsiteX5" fmla="*/ 7199 w 851092"/>
                  <a:gd name="connsiteY5" fmla="*/ 93689 h 659202"/>
                  <a:gd name="connsiteX6" fmla="*/ 27365 w 851092"/>
                  <a:gd name="connsiteY6" fmla="*/ 5987 h 659202"/>
                  <a:gd name="connsiteX0" fmla="*/ 37248 w 860975"/>
                  <a:gd name="connsiteY0" fmla="*/ 5987 h 659202"/>
                  <a:gd name="connsiteX1" fmla="*/ 804691 w 860975"/>
                  <a:gd name="connsiteY1" fmla="*/ 0 h 659202"/>
                  <a:gd name="connsiteX2" fmla="*/ 852217 w 860975"/>
                  <a:gd name="connsiteY2" fmla="*/ 68525 h 659202"/>
                  <a:gd name="connsiteX3" fmla="*/ 505062 w 860975"/>
                  <a:gd name="connsiteY3" fmla="*/ 638719 h 659202"/>
                  <a:gd name="connsiteX4" fmla="*/ 433216 w 860975"/>
                  <a:gd name="connsiteY4" fmla="*/ 638175 h 659202"/>
                  <a:gd name="connsiteX5" fmla="*/ 17082 w 860975"/>
                  <a:gd name="connsiteY5" fmla="*/ 93689 h 659202"/>
                  <a:gd name="connsiteX6" fmla="*/ 37248 w 860975"/>
                  <a:gd name="connsiteY6" fmla="*/ 5987 h 659202"/>
                  <a:gd name="connsiteX0" fmla="*/ 37250 w 860977"/>
                  <a:gd name="connsiteY0" fmla="*/ 21695 h 674910"/>
                  <a:gd name="connsiteX1" fmla="*/ 804693 w 860977"/>
                  <a:gd name="connsiteY1" fmla="*/ 15708 h 674910"/>
                  <a:gd name="connsiteX2" fmla="*/ 852219 w 860977"/>
                  <a:gd name="connsiteY2" fmla="*/ 84233 h 674910"/>
                  <a:gd name="connsiteX3" fmla="*/ 505064 w 860977"/>
                  <a:gd name="connsiteY3" fmla="*/ 654427 h 674910"/>
                  <a:gd name="connsiteX4" fmla="*/ 433218 w 860977"/>
                  <a:gd name="connsiteY4" fmla="*/ 653883 h 674910"/>
                  <a:gd name="connsiteX5" fmla="*/ 17084 w 860977"/>
                  <a:gd name="connsiteY5" fmla="*/ 109397 h 674910"/>
                  <a:gd name="connsiteX6" fmla="*/ 37250 w 860977"/>
                  <a:gd name="connsiteY6" fmla="*/ 21695 h 674910"/>
                  <a:gd name="connsiteX0" fmla="*/ 37250 w 860977"/>
                  <a:gd name="connsiteY0" fmla="*/ 30284 h 683499"/>
                  <a:gd name="connsiteX1" fmla="*/ 804693 w 860977"/>
                  <a:gd name="connsiteY1" fmla="*/ 24297 h 683499"/>
                  <a:gd name="connsiteX2" fmla="*/ 852219 w 860977"/>
                  <a:gd name="connsiteY2" fmla="*/ 92822 h 683499"/>
                  <a:gd name="connsiteX3" fmla="*/ 505064 w 860977"/>
                  <a:gd name="connsiteY3" fmla="*/ 663016 h 683499"/>
                  <a:gd name="connsiteX4" fmla="*/ 433218 w 860977"/>
                  <a:gd name="connsiteY4" fmla="*/ 662472 h 683499"/>
                  <a:gd name="connsiteX5" fmla="*/ 17084 w 860977"/>
                  <a:gd name="connsiteY5" fmla="*/ 117986 h 683499"/>
                  <a:gd name="connsiteX6" fmla="*/ 37250 w 860977"/>
                  <a:gd name="connsiteY6" fmla="*/ 30284 h 683499"/>
                  <a:gd name="connsiteX0" fmla="*/ 37250 w 862596"/>
                  <a:gd name="connsiteY0" fmla="*/ 30284 h 683499"/>
                  <a:gd name="connsiteX1" fmla="*/ 804693 w 862596"/>
                  <a:gd name="connsiteY1" fmla="*/ 24297 h 683499"/>
                  <a:gd name="connsiteX2" fmla="*/ 852219 w 862596"/>
                  <a:gd name="connsiteY2" fmla="*/ 92822 h 683499"/>
                  <a:gd name="connsiteX3" fmla="*/ 505064 w 862596"/>
                  <a:gd name="connsiteY3" fmla="*/ 663016 h 683499"/>
                  <a:gd name="connsiteX4" fmla="*/ 433218 w 862596"/>
                  <a:gd name="connsiteY4" fmla="*/ 662472 h 683499"/>
                  <a:gd name="connsiteX5" fmla="*/ 17084 w 862596"/>
                  <a:gd name="connsiteY5" fmla="*/ 117986 h 683499"/>
                  <a:gd name="connsiteX6" fmla="*/ 37250 w 862596"/>
                  <a:gd name="connsiteY6" fmla="*/ 30284 h 683499"/>
                  <a:gd name="connsiteX0" fmla="*/ 37250 w 862594"/>
                  <a:gd name="connsiteY0" fmla="*/ 34963 h 688178"/>
                  <a:gd name="connsiteX1" fmla="*/ 804693 w 862594"/>
                  <a:gd name="connsiteY1" fmla="*/ 28976 h 688178"/>
                  <a:gd name="connsiteX2" fmla="*/ 852219 w 862594"/>
                  <a:gd name="connsiteY2" fmla="*/ 97501 h 688178"/>
                  <a:gd name="connsiteX3" fmla="*/ 505064 w 862594"/>
                  <a:gd name="connsiteY3" fmla="*/ 667695 h 688178"/>
                  <a:gd name="connsiteX4" fmla="*/ 433218 w 862594"/>
                  <a:gd name="connsiteY4" fmla="*/ 667151 h 688178"/>
                  <a:gd name="connsiteX5" fmla="*/ 17084 w 862594"/>
                  <a:gd name="connsiteY5" fmla="*/ 122665 h 688178"/>
                  <a:gd name="connsiteX6" fmla="*/ 37250 w 862594"/>
                  <a:gd name="connsiteY6" fmla="*/ 34963 h 688178"/>
                  <a:gd name="connsiteX0" fmla="*/ 37250 w 860544"/>
                  <a:gd name="connsiteY0" fmla="*/ 34963 h 688178"/>
                  <a:gd name="connsiteX1" fmla="*/ 804693 w 860544"/>
                  <a:gd name="connsiteY1" fmla="*/ 28976 h 688178"/>
                  <a:gd name="connsiteX2" fmla="*/ 852219 w 860544"/>
                  <a:gd name="connsiteY2" fmla="*/ 97501 h 688178"/>
                  <a:gd name="connsiteX3" fmla="*/ 505064 w 860544"/>
                  <a:gd name="connsiteY3" fmla="*/ 667695 h 688178"/>
                  <a:gd name="connsiteX4" fmla="*/ 433218 w 860544"/>
                  <a:gd name="connsiteY4" fmla="*/ 667151 h 688178"/>
                  <a:gd name="connsiteX5" fmla="*/ 17084 w 860544"/>
                  <a:gd name="connsiteY5" fmla="*/ 122665 h 688178"/>
                  <a:gd name="connsiteX6" fmla="*/ 37250 w 860544"/>
                  <a:gd name="connsiteY6" fmla="*/ 34963 h 688178"/>
                  <a:gd name="connsiteX0" fmla="*/ 37250 w 860542"/>
                  <a:gd name="connsiteY0" fmla="*/ 34963 h 688178"/>
                  <a:gd name="connsiteX1" fmla="*/ 804693 w 860542"/>
                  <a:gd name="connsiteY1" fmla="*/ 28976 h 688178"/>
                  <a:gd name="connsiteX2" fmla="*/ 852219 w 860542"/>
                  <a:gd name="connsiteY2" fmla="*/ 97501 h 688178"/>
                  <a:gd name="connsiteX3" fmla="*/ 505064 w 860542"/>
                  <a:gd name="connsiteY3" fmla="*/ 667695 h 688178"/>
                  <a:gd name="connsiteX4" fmla="*/ 433218 w 860542"/>
                  <a:gd name="connsiteY4" fmla="*/ 667151 h 688178"/>
                  <a:gd name="connsiteX5" fmla="*/ 17084 w 860542"/>
                  <a:gd name="connsiteY5" fmla="*/ 122665 h 688178"/>
                  <a:gd name="connsiteX6" fmla="*/ 37250 w 860542"/>
                  <a:gd name="connsiteY6" fmla="*/ 34963 h 688178"/>
                  <a:gd name="connsiteX0" fmla="*/ 37250 w 860544"/>
                  <a:gd name="connsiteY0" fmla="*/ 34963 h 688178"/>
                  <a:gd name="connsiteX1" fmla="*/ 804693 w 860544"/>
                  <a:gd name="connsiteY1" fmla="*/ 28976 h 688178"/>
                  <a:gd name="connsiteX2" fmla="*/ 852219 w 860544"/>
                  <a:gd name="connsiteY2" fmla="*/ 97501 h 688178"/>
                  <a:gd name="connsiteX3" fmla="*/ 505064 w 860544"/>
                  <a:gd name="connsiteY3" fmla="*/ 667695 h 688178"/>
                  <a:gd name="connsiteX4" fmla="*/ 433218 w 860544"/>
                  <a:gd name="connsiteY4" fmla="*/ 667151 h 688178"/>
                  <a:gd name="connsiteX5" fmla="*/ 17084 w 860544"/>
                  <a:gd name="connsiteY5" fmla="*/ 122665 h 688178"/>
                  <a:gd name="connsiteX6" fmla="*/ 37250 w 860544"/>
                  <a:gd name="connsiteY6" fmla="*/ 34963 h 688178"/>
                  <a:gd name="connsiteX0" fmla="*/ 37250 w 860542"/>
                  <a:gd name="connsiteY0" fmla="*/ 34963 h 688178"/>
                  <a:gd name="connsiteX1" fmla="*/ 804693 w 860542"/>
                  <a:gd name="connsiteY1" fmla="*/ 28976 h 688178"/>
                  <a:gd name="connsiteX2" fmla="*/ 852219 w 860542"/>
                  <a:gd name="connsiteY2" fmla="*/ 97501 h 688178"/>
                  <a:gd name="connsiteX3" fmla="*/ 505064 w 860542"/>
                  <a:gd name="connsiteY3" fmla="*/ 667695 h 688178"/>
                  <a:gd name="connsiteX4" fmla="*/ 433218 w 860542"/>
                  <a:gd name="connsiteY4" fmla="*/ 667151 h 688178"/>
                  <a:gd name="connsiteX5" fmla="*/ 17084 w 860542"/>
                  <a:gd name="connsiteY5" fmla="*/ 122665 h 688178"/>
                  <a:gd name="connsiteX6" fmla="*/ 37250 w 860542"/>
                  <a:gd name="connsiteY6" fmla="*/ 34963 h 688178"/>
                  <a:gd name="connsiteX0" fmla="*/ 37250 w 860544"/>
                  <a:gd name="connsiteY0" fmla="*/ 34963 h 693399"/>
                  <a:gd name="connsiteX1" fmla="*/ 804693 w 860544"/>
                  <a:gd name="connsiteY1" fmla="*/ 28976 h 693399"/>
                  <a:gd name="connsiteX2" fmla="*/ 852219 w 860544"/>
                  <a:gd name="connsiteY2" fmla="*/ 97501 h 693399"/>
                  <a:gd name="connsiteX3" fmla="*/ 505064 w 860544"/>
                  <a:gd name="connsiteY3" fmla="*/ 667695 h 693399"/>
                  <a:gd name="connsiteX4" fmla="*/ 433218 w 860544"/>
                  <a:gd name="connsiteY4" fmla="*/ 667151 h 693399"/>
                  <a:gd name="connsiteX5" fmla="*/ 17084 w 860544"/>
                  <a:gd name="connsiteY5" fmla="*/ 122665 h 693399"/>
                  <a:gd name="connsiteX6" fmla="*/ 37250 w 860544"/>
                  <a:gd name="connsiteY6" fmla="*/ 34963 h 693399"/>
                  <a:gd name="connsiteX0" fmla="*/ 37250 w 860542"/>
                  <a:gd name="connsiteY0" fmla="*/ 34963 h 694399"/>
                  <a:gd name="connsiteX1" fmla="*/ 804693 w 860542"/>
                  <a:gd name="connsiteY1" fmla="*/ 28976 h 694399"/>
                  <a:gd name="connsiteX2" fmla="*/ 852219 w 860542"/>
                  <a:gd name="connsiteY2" fmla="*/ 97501 h 694399"/>
                  <a:gd name="connsiteX3" fmla="*/ 505064 w 860542"/>
                  <a:gd name="connsiteY3" fmla="*/ 667695 h 694399"/>
                  <a:gd name="connsiteX4" fmla="*/ 433218 w 860542"/>
                  <a:gd name="connsiteY4" fmla="*/ 667151 h 694399"/>
                  <a:gd name="connsiteX5" fmla="*/ 17084 w 860542"/>
                  <a:gd name="connsiteY5" fmla="*/ 122665 h 694399"/>
                  <a:gd name="connsiteX6" fmla="*/ 37250 w 860542"/>
                  <a:gd name="connsiteY6" fmla="*/ 34963 h 694399"/>
                  <a:gd name="connsiteX0" fmla="*/ 37250 w 860544"/>
                  <a:gd name="connsiteY0" fmla="*/ 34963 h 687696"/>
                  <a:gd name="connsiteX1" fmla="*/ 804693 w 860544"/>
                  <a:gd name="connsiteY1" fmla="*/ 28976 h 687696"/>
                  <a:gd name="connsiteX2" fmla="*/ 852219 w 860544"/>
                  <a:gd name="connsiteY2" fmla="*/ 97501 h 687696"/>
                  <a:gd name="connsiteX3" fmla="*/ 505064 w 860544"/>
                  <a:gd name="connsiteY3" fmla="*/ 667695 h 687696"/>
                  <a:gd name="connsiteX4" fmla="*/ 414624 w 860544"/>
                  <a:gd name="connsiteY4" fmla="*/ 654531 h 687696"/>
                  <a:gd name="connsiteX5" fmla="*/ 17084 w 860544"/>
                  <a:gd name="connsiteY5" fmla="*/ 122665 h 687696"/>
                  <a:gd name="connsiteX6" fmla="*/ 37250 w 860544"/>
                  <a:gd name="connsiteY6" fmla="*/ 34963 h 687696"/>
                  <a:gd name="connsiteX0" fmla="*/ 37250 w 860542"/>
                  <a:gd name="connsiteY0" fmla="*/ 34963 h 682556"/>
                  <a:gd name="connsiteX1" fmla="*/ 804693 w 860542"/>
                  <a:gd name="connsiteY1" fmla="*/ 28976 h 682556"/>
                  <a:gd name="connsiteX2" fmla="*/ 852219 w 860542"/>
                  <a:gd name="connsiteY2" fmla="*/ 97501 h 682556"/>
                  <a:gd name="connsiteX3" fmla="*/ 505064 w 860542"/>
                  <a:gd name="connsiteY3" fmla="*/ 667695 h 682556"/>
                  <a:gd name="connsiteX4" fmla="*/ 414624 w 860542"/>
                  <a:gd name="connsiteY4" fmla="*/ 654531 h 682556"/>
                  <a:gd name="connsiteX5" fmla="*/ 17084 w 860542"/>
                  <a:gd name="connsiteY5" fmla="*/ 122665 h 682556"/>
                  <a:gd name="connsiteX6" fmla="*/ 37250 w 860542"/>
                  <a:gd name="connsiteY6" fmla="*/ 34963 h 6825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60542" h="682556">
                    <a:moveTo>
                      <a:pt x="37250" y="34963"/>
                    </a:moveTo>
                    <a:cubicBezTo>
                      <a:pt x="200097" y="-11204"/>
                      <a:pt x="641845" y="-10043"/>
                      <a:pt x="804693" y="28976"/>
                    </a:cubicBezTo>
                    <a:cubicBezTo>
                      <a:pt x="861477" y="41952"/>
                      <a:pt x="870038" y="46393"/>
                      <a:pt x="852219" y="97501"/>
                    </a:cubicBezTo>
                    <a:cubicBezTo>
                      <a:pt x="769038" y="338047"/>
                      <a:pt x="611484" y="540730"/>
                      <a:pt x="505064" y="667695"/>
                    </a:cubicBezTo>
                    <a:cubicBezTo>
                      <a:pt x="481810" y="693154"/>
                      <a:pt x="452517" y="684035"/>
                      <a:pt x="414624" y="654531"/>
                    </a:cubicBezTo>
                    <a:cubicBezTo>
                      <a:pt x="238725" y="501431"/>
                      <a:pt x="100015" y="351485"/>
                      <a:pt x="17084" y="122665"/>
                    </a:cubicBezTo>
                    <a:cubicBezTo>
                      <a:pt x="6242" y="82557"/>
                      <a:pt x="-24011" y="54156"/>
                      <a:pt x="37250" y="34963"/>
                    </a:cubicBezTo>
                    <a:close/>
                  </a:path>
                </a:pathLst>
              </a:custGeom>
              <a:solidFill>
                <a:srgbClr val="97390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2" name="Freeform: Shape 155">
                <a:extLst>
                  <a:ext uri="{FF2B5EF4-FFF2-40B4-BE49-F238E27FC236}">
                    <a16:creationId xmlns:a16="http://schemas.microsoft.com/office/drawing/2014/main" id="{68F5CAAC-F481-4886-A574-C487303EACFB}"/>
                  </a:ext>
                </a:extLst>
              </p:cNvPr>
              <p:cNvSpPr/>
              <p:nvPr/>
            </p:nvSpPr>
            <p:spPr>
              <a:xfrm>
                <a:off x="11075649" y="1388059"/>
                <a:ext cx="294938" cy="369913"/>
              </a:xfrm>
              <a:custGeom>
                <a:avLst/>
                <a:gdLst>
                  <a:gd name="connsiteX0" fmla="*/ 0 w 904875"/>
                  <a:gd name="connsiteY0" fmla="*/ 19050 h 638175"/>
                  <a:gd name="connsiteX1" fmla="*/ 800100 w 904875"/>
                  <a:gd name="connsiteY1" fmla="*/ 0 h 638175"/>
                  <a:gd name="connsiteX2" fmla="*/ 904875 w 904875"/>
                  <a:gd name="connsiteY2" fmla="*/ 76200 h 638175"/>
                  <a:gd name="connsiteX3" fmla="*/ 542925 w 904875"/>
                  <a:gd name="connsiteY3" fmla="*/ 619125 h 638175"/>
                  <a:gd name="connsiteX4" fmla="*/ 428625 w 904875"/>
                  <a:gd name="connsiteY4" fmla="*/ 638175 h 638175"/>
                  <a:gd name="connsiteX5" fmla="*/ 0 w 904875"/>
                  <a:gd name="connsiteY5" fmla="*/ 76200 h 638175"/>
                  <a:gd name="connsiteX6" fmla="*/ 0 w 904875"/>
                  <a:gd name="connsiteY6" fmla="*/ 19050 h 638175"/>
                  <a:gd name="connsiteX0" fmla="*/ 0 w 904875"/>
                  <a:gd name="connsiteY0" fmla="*/ 19050 h 638719"/>
                  <a:gd name="connsiteX1" fmla="*/ 800100 w 904875"/>
                  <a:gd name="connsiteY1" fmla="*/ 0 h 638719"/>
                  <a:gd name="connsiteX2" fmla="*/ 904875 w 904875"/>
                  <a:gd name="connsiteY2" fmla="*/ 76200 h 638719"/>
                  <a:gd name="connsiteX3" fmla="*/ 510268 w 904875"/>
                  <a:gd name="connsiteY3" fmla="*/ 638719 h 638719"/>
                  <a:gd name="connsiteX4" fmla="*/ 428625 w 904875"/>
                  <a:gd name="connsiteY4" fmla="*/ 638175 h 638719"/>
                  <a:gd name="connsiteX5" fmla="*/ 0 w 904875"/>
                  <a:gd name="connsiteY5" fmla="*/ 76200 h 638719"/>
                  <a:gd name="connsiteX6" fmla="*/ 0 w 904875"/>
                  <a:gd name="connsiteY6" fmla="*/ 19050 h 638719"/>
                  <a:gd name="connsiteX0" fmla="*/ 0 w 852623"/>
                  <a:gd name="connsiteY0" fmla="*/ 19050 h 638719"/>
                  <a:gd name="connsiteX1" fmla="*/ 800100 w 852623"/>
                  <a:gd name="connsiteY1" fmla="*/ 0 h 638719"/>
                  <a:gd name="connsiteX2" fmla="*/ 852623 w 852623"/>
                  <a:gd name="connsiteY2" fmla="*/ 43543 h 638719"/>
                  <a:gd name="connsiteX3" fmla="*/ 510268 w 852623"/>
                  <a:gd name="connsiteY3" fmla="*/ 638719 h 638719"/>
                  <a:gd name="connsiteX4" fmla="*/ 428625 w 852623"/>
                  <a:gd name="connsiteY4" fmla="*/ 638175 h 638719"/>
                  <a:gd name="connsiteX5" fmla="*/ 0 w 852623"/>
                  <a:gd name="connsiteY5" fmla="*/ 76200 h 638719"/>
                  <a:gd name="connsiteX6" fmla="*/ 0 w 852623"/>
                  <a:gd name="connsiteY6" fmla="*/ 19050 h 638719"/>
                  <a:gd name="connsiteX0" fmla="*/ 0 w 852623"/>
                  <a:gd name="connsiteY0" fmla="*/ 19050 h 638719"/>
                  <a:gd name="connsiteX1" fmla="*/ 800100 w 852623"/>
                  <a:gd name="connsiteY1" fmla="*/ 0 h 638719"/>
                  <a:gd name="connsiteX2" fmla="*/ 852623 w 852623"/>
                  <a:gd name="connsiteY2" fmla="*/ 43543 h 638719"/>
                  <a:gd name="connsiteX3" fmla="*/ 500471 w 852623"/>
                  <a:gd name="connsiteY3" fmla="*/ 638719 h 638719"/>
                  <a:gd name="connsiteX4" fmla="*/ 428625 w 852623"/>
                  <a:gd name="connsiteY4" fmla="*/ 638175 h 638719"/>
                  <a:gd name="connsiteX5" fmla="*/ 0 w 852623"/>
                  <a:gd name="connsiteY5" fmla="*/ 76200 h 638719"/>
                  <a:gd name="connsiteX6" fmla="*/ 0 w 852623"/>
                  <a:gd name="connsiteY6" fmla="*/ 19050 h 638719"/>
                  <a:gd name="connsiteX0" fmla="*/ 32657 w 852623"/>
                  <a:gd name="connsiteY0" fmla="*/ 5987 h 638719"/>
                  <a:gd name="connsiteX1" fmla="*/ 800100 w 852623"/>
                  <a:gd name="connsiteY1" fmla="*/ 0 h 638719"/>
                  <a:gd name="connsiteX2" fmla="*/ 852623 w 852623"/>
                  <a:gd name="connsiteY2" fmla="*/ 43543 h 638719"/>
                  <a:gd name="connsiteX3" fmla="*/ 500471 w 852623"/>
                  <a:gd name="connsiteY3" fmla="*/ 638719 h 638719"/>
                  <a:gd name="connsiteX4" fmla="*/ 428625 w 852623"/>
                  <a:gd name="connsiteY4" fmla="*/ 638175 h 638719"/>
                  <a:gd name="connsiteX5" fmla="*/ 0 w 852623"/>
                  <a:gd name="connsiteY5" fmla="*/ 76200 h 638719"/>
                  <a:gd name="connsiteX6" fmla="*/ 32657 w 852623"/>
                  <a:gd name="connsiteY6" fmla="*/ 5987 h 638719"/>
                  <a:gd name="connsiteX0" fmla="*/ 32657 w 852623"/>
                  <a:gd name="connsiteY0" fmla="*/ 5987 h 652791"/>
                  <a:gd name="connsiteX1" fmla="*/ 800100 w 852623"/>
                  <a:gd name="connsiteY1" fmla="*/ 0 h 652791"/>
                  <a:gd name="connsiteX2" fmla="*/ 852623 w 852623"/>
                  <a:gd name="connsiteY2" fmla="*/ 43543 h 652791"/>
                  <a:gd name="connsiteX3" fmla="*/ 500471 w 852623"/>
                  <a:gd name="connsiteY3" fmla="*/ 638719 h 652791"/>
                  <a:gd name="connsiteX4" fmla="*/ 428625 w 852623"/>
                  <a:gd name="connsiteY4" fmla="*/ 638175 h 652791"/>
                  <a:gd name="connsiteX5" fmla="*/ 0 w 852623"/>
                  <a:gd name="connsiteY5" fmla="*/ 76200 h 652791"/>
                  <a:gd name="connsiteX6" fmla="*/ 32657 w 852623"/>
                  <a:gd name="connsiteY6" fmla="*/ 5987 h 652791"/>
                  <a:gd name="connsiteX0" fmla="*/ 32657 w 852623"/>
                  <a:gd name="connsiteY0" fmla="*/ 5987 h 659202"/>
                  <a:gd name="connsiteX1" fmla="*/ 800100 w 852623"/>
                  <a:gd name="connsiteY1" fmla="*/ 0 h 659202"/>
                  <a:gd name="connsiteX2" fmla="*/ 852623 w 852623"/>
                  <a:gd name="connsiteY2" fmla="*/ 43543 h 659202"/>
                  <a:gd name="connsiteX3" fmla="*/ 500471 w 852623"/>
                  <a:gd name="connsiteY3" fmla="*/ 638719 h 659202"/>
                  <a:gd name="connsiteX4" fmla="*/ 428625 w 852623"/>
                  <a:gd name="connsiteY4" fmla="*/ 638175 h 659202"/>
                  <a:gd name="connsiteX5" fmla="*/ 0 w 852623"/>
                  <a:gd name="connsiteY5" fmla="*/ 76200 h 659202"/>
                  <a:gd name="connsiteX6" fmla="*/ 32657 w 852623"/>
                  <a:gd name="connsiteY6" fmla="*/ 5987 h 659202"/>
                  <a:gd name="connsiteX0" fmla="*/ 32657 w 885102"/>
                  <a:gd name="connsiteY0" fmla="*/ 5987 h 659202"/>
                  <a:gd name="connsiteX1" fmla="*/ 800100 w 885102"/>
                  <a:gd name="connsiteY1" fmla="*/ 0 h 659202"/>
                  <a:gd name="connsiteX2" fmla="*/ 885102 w 885102"/>
                  <a:gd name="connsiteY2" fmla="*/ 41044 h 659202"/>
                  <a:gd name="connsiteX3" fmla="*/ 500471 w 885102"/>
                  <a:gd name="connsiteY3" fmla="*/ 638719 h 659202"/>
                  <a:gd name="connsiteX4" fmla="*/ 428625 w 885102"/>
                  <a:gd name="connsiteY4" fmla="*/ 638175 h 659202"/>
                  <a:gd name="connsiteX5" fmla="*/ 0 w 885102"/>
                  <a:gd name="connsiteY5" fmla="*/ 76200 h 659202"/>
                  <a:gd name="connsiteX6" fmla="*/ 32657 w 885102"/>
                  <a:gd name="connsiteY6" fmla="*/ 5987 h 659202"/>
                  <a:gd name="connsiteX0" fmla="*/ 32657 w 860118"/>
                  <a:gd name="connsiteY0" fmla="*/ 5987 h 659202"/>
                  <a:gd name="connsiteX1" fmla="*/ 800100 w 860118"/>
                  <a:gd name="connsiteY1" fmla="*/ 0 h 659202"/>
                  <a:gd name="connsiteX2" fmla="*/ 860118 w 860118"/>
                  <a:gd name="connsiteY2" fmla="*/ 53535 h 659202"/>
                  <a:gd name="connsiteX3" fmla="*/ 500471 w 860118"/>
                  <a:gd name="connsiteY3" fmla="*/ 638719 h 659202"/>
                  <a:gd name="connsiteX4" fmla="*/ 428625 w 860118"/>
                  <a:gd name="connsiteY4" fmla="*/ 638175 h 659202"/>
                  <a:gd name="connsiteX5" fmla="*/ 0 w 860118"/>
                  <a:gd name="connsiteY5" fmla="*/ 76200 h 659202"/>
                  <a:gd name="connsiteX6" fmla="*/ 32657 w 860118"/>
                  <a:gd name="connsiteY6" fmla="*/ 5987 h 659202"/>
                  <a:gd name="connsiteX0" fmla="*/ 32657 w 863378"/>
                  <a:gd name="connsiteY0" fmla="*/ 5987 h 659202"/>
                  <a:gd name="connsiteX1" fmla="*/ 800100 w 863378"/>
                  <a:gd name="connsiteY1" fmla="*/ 0 h 659202"/>
                  <a:gd name="connsiteX2" fmla="*/ 860118 w 863378"/>
                  <a:gd name="connsiteY2" fmla="*/ 53535 h 659202"/>
                  <a:gd name="connsiteX3" fmla="*/ 500471 w 863378"/>
                  <a:gd name="connsiteY3" fmla="*/ 638719 h 659202"/>
                  <a:gd name="connsiteX4" fmla="*/ 428625 w 863378"/>
                  <a:gd name="connsiteY4" fmla="*/ 638175 h 659202"/>
                  <a:gd name="connsiteX5" fmla="*/ 0 w 863378"/>
                  <a:gd name="connsiteY5" fmla="*/ 76200 h 659202"/>
                  <a:gd name="connsiteX6" fmla="*/ 32657 w 863378"/>
                  <a:gd name="connsiteY6" fmla="*/ 5987 h 659202"/>
                  <a:gd name="connsiteX0" fmla="*/ 32657 w 865145"/>
                  <a:gd name="connsiteY0" fmla="*/ 5987 h 659202"/>
                  <a:gd name="connsiteX1" fmla="*/ 800100 w 865145"/>
                  <a:gd name="connsiteY1" fmla="*/ 0 h 659202"/>
                  <a:gd name="connsiteX2" fmla="*/ 860118 w 865145"/>
                  <a:gd name="connsiteY2" fmla="*/ 53535 h 659202"/>
                  <a:gd name="connsiteX3" fmla="*/ 500471 w 865145"/>
                  <a:gd name="connsiteY3" fmla="*/ 638719 h 659202"/>
                  <a:gd name="connsiteX4" fmla="*/ 428625 w 865145"/>
                  <a:gd name="connsiteY4" fmla="*/ 638175 h 659202"/>
                  <a:gd name="connsiteX5" fmla="*/ 0 w 865145"/>
                  <a:gd name="connsiteY5" fmla="*/ 76200 h 659202"/>
                  <a:gd name="connsiteX6" fmla="*/ 32657 w 865145"/>
                  <a:gd name="connsiteY6" fmla="*/ 5987 h 659202"/>
                  <a:gd name="connsiteX0" fmla="*/ 32657 w 854250"/>
                  <a:gd name="connsiteY0" fmla="*/ 5987 h 659202"/>
                  <a:gd name="connsiteX1" fmla="*/ 800100 w 854250"/>
                  <a:gd name="connsiteY1" fmla="*/ 0 h 659202"/>
                  <a:gd name="connsiteX2" fmla="*/ 847626 w 854250"/>
                  <a:gd name="connsiteY2" fmla="*/ 68525 h 659202"/>
                  <a:gd name="connsiteX3" fmla="*/ 500471 w 854250"/>
                  <a:gd name="connsiteY3" fmla="*/ 638719 h 659202"/>
                  <a:gd name="connsiteX4" fmla="*/ 428625 w 854250"/>
                  <a:gd name="connsiteY4" fmla="*/ 638175 h 659202"/>
                  <a:gd name="connsiteX5" fmla="*/ 0 w 854250"/>
                  <a:gd name="connsiteY5" fmla="*/ 76200 h 659202"/>
                  <a:gd name="connsiteX6" fmla="*/ 32657 w 854250"/>
                  <a:gd name="connsiteY6" fmla="*/ 5987 h 659202"/>
                  <a:gd name="connsiteX0" fmla="*/ 32657 w 856384"/>
                  <a:gd name="connsiteY0" fmla="*/ 5987 h 659202"/>
                  <a:gd name="connsiteX1" fmla="*/ 800100 w 856384"/>
                  <a:gd name="connsiteY1" fmla="*/ 0 h 659202"/>
                  <a:gd name="connsiteX2" fmla="*/ 847626 w 856384"/>
                  <a:gd name="connsiteY2" fmla="*/ 68525 h 659202"/>
                  <a:gd name="connsiteX3" fmla="*/ 500471 w 856384"/>
                  <a:gd name="connsiteY3" fmla="*/ 638719 h 659202"/>
                  <a:gd name="connsiteX4" fmla="*/ 428625 w 856384"/>
                  <a:gd name="connsiteY4" fmla="*/ 638175 h 659202"/>
                  <a:gd name="connsiteX5" fmla="*/ 0 w 856384"/>
                  <a:gd name="connsiteY5" fmla="*/ 76200 h 659202"/>
                  <a:gd name="connsiteX6" fmla="*/ 32657 w 856384"/>
                  <a:gd name="connsiteY6" fmla="*/ 5987 h 659202"/>
                  <a:gd name="connsiteX0" fmla="*/ 39558 w 863285"/>
                  <a:gd name="connsiteY0" fmla="*/ 5987 h 659202"/>
                  <a:gd name="connsiteX1" fmla="*/ 807001 w 863285"/>
                  <a:gd name="connsiteY1" fmla="*/ 0 h 659202"/>
                  <a:gd name="connsiteX2" fmla="*/ 854527 w 863285"/>
                  <a:gd name="connsiteY2" fmla="*/ 68525 h 659202"/>
                  <a:gd name="connsiteX3" fmla="*/ 507372 w 863285"/>
                  <a:gd name="connsiteY3" fmla="*/ 638719 h 659202"/>
                  <a:gd name="connsiteX4" fmla="*/ 435526 w 863285"/>
                  <a:gd name="connsiteY4" fmla="*/ 638175 h 659202"/>
                  <a:gd name="connsiteX5" fmla="*/ 6901 w 863285"/>
                  <a:gd name="connsiteY5" fmla="*/ 76200 h 659202"/>
                  <a:gd name="connsiteX6" fmla="*/ 39558 w 863285"/>
                  <a:gd name="connsiteY6" fmla="*/ 5987 h 659202"/>
                  <a:gd name="connsiteX0" fmla="*/ 41358 w 865085"/>
                  <a:gd name="connsiteY0" fmla="*/ 5987 h 659202"/>
                  <a:gd name="connsiteX1" fmla="*/ 808801 w 865085"/>
                  <a:gd name="connsiteY1" fmla="*/ 0 h 659202"/>
                  <a:gd name="connsiteX2" fmla="*/ 856327 w 865085"/>
                  <a:gd name="connsiteY2" fmla="*/ 68525 h 659202"/>
                  <a:gd name="connsiteX3" fmla="*/ 509172 w 865085"/>
                  <a:gd name="connsiteY3" fmla="*/ 638719 h 659202"/>
                  <a:gd name="connsiteX4" fmla="*/ 437326 w 865085"/>
                  <a:gd name="connsiteY4" fmla="*/ 638175 h 659202"/>
                  <a:gd name="connsiteX5" fmla="*/ 8701 w 865085"/>
                  <a:gd name="connsiteY5" fmla="*/ 76200 h 659202"/>
                  <a:gd name="connsiteX6" fmla="*/ 41358 w 865085"/>
                  <a:gd name="connsiteY6" fmla="*/ 5987 h 659202"/>
                  <a:gd name="connsiteX0" fmla="*/ 42555 w 866282"/>
                  <a:gd name="connsiteY0" fmla="*/ 5987 h 659202"/>
                  <a:gd name="connsiteX1" fmla="*/ 809998 w 866282"/>
                  <a:gd name="connsiteY1" fmla="*/ 0 h 659202"/>
                  <a:gd name="connsiteX2" fmla="*/ 857524 w 866282"/>
                  <a:gd name="connsiteY2" fmla="*/ 68525 h 659202"/>
                  <a:gd name="connsiteX3" fmla="*/ 510369 w 866282"/>
                  <a:gd name="connsiteY3" fmla="*/ 638719 h 659202"/>
                  <a:gd name="connsiteX4" fmla="*/ 438523 w 866282"/>
                  <a:gd name="connsiteY4" fmla="*/ 638175 h 659202"/>
                  <a:gd name="connsiteX5" fmla="*/ 9898 w 866282"/>
                  <a:gd name="connsiteY5" fmla="*/ 76200 h 659202"/>
                  <a:gd name="connsiteX6" fmla="*/ 42555 w 866282"/>
                  <a:gd name="connsiteY6" fmla="*/ 5987 h 659202"/>
                  <a:gd name="connsiteX0" fmla="*/ 33175 w 856902"/>
                  <a:gd name="connsiteY0" fmla="*/ 5987 h 659202"/>
                  <a:gd name="connsiteX1" fmla="*/ 800618 w 856902"/>
                  <a:gd name="connsiteY1" fmla="*/ 0 h 659202"/>
                  <a:gd name="connsiteX2" fmla="*/ 848144 w 856902"/>
                  <a:gd name="connsiteY2" fmla="*/ 68525 h 659202"/>
                  <a:gd name="connsiteX3" fmla="*/ 500989 w 856902"/>
                  <a:gd name="connsiteY3" fmla="*/ 638719 h 659202"/>
                  <a:gd name="connsiteX4" fmla="*/ 429143 w 856902"/>
                  <a:gd name="connsiteY4" fmla="*/ 638175 h 659202"/>
                  <a:gd name="connsiteX5" fmla="*/ 13009 w 856902"/>
                  <a:gd name="connsiteY5" fmla="*/ 93689 h 659202"/>
                  <a:gd name="connsiteX6" fmla="*/ 33175 w 856902"/>
                  <a:gd name="connsiteY6" fmla="*/ 5987 h 659202"/>
                  <a:gd name="connsiteX0" fmla="*/ 39800 w 863527"/>
                  <a:gd name="connsiteY0" fmla="*/ 5987 h 659202"/>
                  <a:gd name="connsiteX1" fmla="*/ 807243 w 863527"/>
                  <a:gd name="connsiteY1" fmla="*/ 0 h 659202"/>
                  <a:gd name="connsiteX2" fmla="*/ 854769 w 863527"/>
                  <a:gd name="connsiteY2" fmla="*/ 68525 h 659202"/>
                  <a:gd name="connsiteX3" fmla="*/ 507614 w 863527"/>
                  <a:gd name="connsiteY3" fmla="*/ 638719 h 659202"/>
                  <a:gd name="connsiteX4" fmla="*/ 435768 w 863527"/>
                  <a:gd name="connsiteY4" fmla="*/ 638175 h 659202"/>
                  <a:gd name="connsiteX5" fmla="*/ 19634 w 863527"/>
                  <a:gd name="connsiteY5" fmla="*/ 93689 h 659202"/>
                  <a:gd name="connsiteX6" fmla="*/ 39800 w 863527"/>
                  <a:gd name="connsiteY6" fmla="*/ 5987 h 659202"/>
                  <a:gd name="connsiteX0" fmla="*/ 37589 w 861316"/>
                  <a:gd name="connsiteY0" fmla="*/ 5987 h 659202"/>
                  <a:gd name="connsiteX1" fmla="*/ 805032 w 861316"/>
                  <a:gd name="connsiteY1" fmla="*/ 0 h 659202"/>
                  <a:gd name="connsiteX2" fmla="*/ 852558 w 861316"/>
                  <a:gd name="connsiteY2" fmla="*/ 68525 h 659202"/>
                  <a:gd name="connsiteX3" fmla="*/ 505403 w 861316"/>
                  <a:gd name="connsiteY3" fmla="*/ 638719 h 659202"/>
                  <a:gd name="connsiteX4" fmla="*/ 433557 w 861316"/>
                  <a:gd name="connsiteY4" fmla="*/ 638175 h 659202"/>
                  <a:gd name="connsiteX5" fmla="*/ 17423 w 861316"/>
                  <a:gd name="connsiteY5" fmla="*/ 93689 h 659202"/>
                  <a:gd name="connsiteX6" fmla="*/ 37589 w 861316"/>
                  <a:gd name="connsiteY6" fmla="*/ 5987 h 659202"/>
                  <a:gd name="connsiteX0" fmla="*/ 37589 w 861316"/>
                  <a:gd name="connsiteY0" fmla="*/ 5987 h 659202"/>
                  <a:gd name="connsiteX1" fmla="*/ 805032 w 861316"/>
                  <a:gd name="connsiteY1" fmla="*/ 0 h 659202"/>
                  <a:gd name="connsiteX2" fmla="*/ 852558 w 861316"/>
                  <a:gd name="connsiteY2" fmla="*/ 68525 h 659202"/>
                  <a:gd name="connsiteX3" fmla="*/ 505403 w 861316"/>
                  <a:gd name="connsiteY3" fmla="*/ 638719 h 659202"/>
                  <a:gd name="connsiteX4" fmla="*/ 433557 w 861316"/>
                  <a:gd name="connsiteY4" fmla="*/ 638175 h 659202"/>
                  <a:gd name="connsiteX5" fmla="*/ 17423 w 861316"/>
                  <a:gd name="connsiteY5" fmla="*/ 93689 h 659202"/>
                  <a:gd name="connsiteX6" fmla="*/ 37589 w 861316"/>
                  <a:gd name="connsiteY6" fmla="*/ 5987 h 659202"/>
                  <a:gd name="connsiteX0" fmla="*/ 37589 w 861316"/>
                  <a:gd name="connsiteY0" fmla="*/ 5987 h 659202"/>
                  <a:gd name="connsiteX1" fmla="*/ 805032 w 861316"/>
                  <a:gd name="connsiteY1" fmla="*/ 0 h 659202"/>
                  <a:gd name="connsiteX2" fmla="*/ 852558 w 861316"/>
                  <a:gd name="connsiteY2" fmla="*/ 68525 h 659202"/>
                  <a:gd name="connsiteX3" fmla="*/ 505403 w 861316"/>
                  <a:gd name="connsiteY3" fmla="*/ 638719 h 659202"/>
                  <a:gd name="connsiteX4" fmla="*/ 433557 w 861316"/>
                  <a:gd name="connsiteY4" fmla="*/ 638175 h 659202"/>
                  <a:gd name="connsiteX5" fmla="*/ 17423 w 861316"/>
                  <a:gd name="connsiteY5" fmla="*/ 93689 h 659202"/>
                  <a:gd name="connsiteX6" fmla="*/ 37589 w 861316"/>
                  <a:gd name="connsiteY6" fmla="*/ 5987 h 659202"/>
                  <a:gd name="connsiteX0" fmla="*/ 27365 w 851092"/>
                  <a:gd name="connsiteY0" fmla="*/ 5987 h 659202"/>
                  <a:gd name="connsiteX1" fmla="*/ 794808 w 851092"/>
                  <a:gd name="connsiteY1" fmla="*/ 0 h 659202"/>
                  <a:gd name="connsiteX2" fmla="*/ 842334 w 851092"/>
                  <a:gd name="connsiteY2" fmla="*/ 68525 h 659202"/>
                  <a:gd name="connsiteX3" fmla="*/ 495179 w 851092"/>
                  <a:gd name="connsiteY3" fmla="*/ 638719 h 659202"/>
                  <a:gd name="connsiteX4" fmla="*/ 423333 w 851092"/>
                  <a:gd name="connsiteY4" fmla="*/ 638175 h 659202"/>
                  <a:gd name="connsiteX5" fmla="*/ 7199 w 851092"/>
                  <a:gd name="connsiteY5" fmla="*/ 93689 h 659202"/>
                  <a:gd name="connsiteX6" fmla="*/ 27365 w 851092"/>
                  <a:gd name="connsiteY6" fmla="*/ 5987 h 659202"/>
                  <a:gd name="connsiteX0" fmla="*/ 37248 w 860975"/>
                  <a:gd name="connsiteY0" fmla="*/ 5987 h 659202"/>
                  <a:gd name="connsiteX1" fmla="*/ 804691 w 860975"/>
                  <a:gd name="connsiteY1" fmla="*/ 0 h 659202"/>
                  <a:gd name="connsiteX2" fmla="*/ 852217 w 860975"/>
                  <a:gd name="connsiteY2" fmla="*/ 68525 h 659202"/>
                  <a:gd name="connsiteX3" fmla="*/ 505062 w 860975"/>
                  <a:gd name="connsiteY3" fmla="*/ 638719 h 659202"/>
                  <a:gd name="connsiteX4" fmla="*/ 433216 w 860975"/>
                  <a:gd name="connsiteY4" fmla="*/ 638175 h 659202"/>
                  <a:gd name="connsiteX5" fmla="*/ 17082 w 860975"/>
                  <a:gd name="connsiteY5" fmla="*/ 93689 h 659202"/>
                  <a:gd name="connsiteX6" fmla="*/ 37248 w 860975"/>
                  <a:gd name="connsiteY6" fmla="*/ 5987 h 659202"/>
                  <a:gd name="connsiteX0" fmla="*/ 37250 w 860977"/>
                  <a:gd name="connsiteY0" fmla="*/ 21695 h 674910"/>
                  <a:gd name="connsiteX1" fmla="*/ 804693 w 860977"/>
                  <a:gd name="connsiteY1" fmla="*/ 15708 h 674910"/>
                  <a:gd name="connsiteX2" fmla="*/ 852219 w 860977"/>
                  <a:gd name="connsiteY2" fmla="*/ 84233 h 674910"/>
                  <a:gd name="connsiteX3" fmla="*/ 505064 w 860977"/>
                  <a:gd name="connsiteY3" fmla="*/ 654427 h 674910"/>
                  <a:gd name="connsiteX4" fmla="*/ 433218 w 860977"/>
                  <a:gd name="connsiteY4" fmla="*/ 653883 h 674910"/>
                  <a:gd name="connsiteX5" fmla="*/ 17084 w 860977"/>
                  <a:gd name="connsiteY5" fmla="*/ 109397 h 674910"/>
                  <a:gd name="connsiteX6" fmla="*/ 37250 w 860977"/>
                  <a:gd name="connsiteY6" fmla="*/ 21695 h 674910"/>
                  <a:gd name="connsiteX0" fmla="*/ 37250 w 860977"/>
                  <a:gd name="connsiteY0" fmla="*/ 30284 h 683499"/>
                  <a:gd name="connsiteX1" fmla="*/ 804693 w 860977"/>
                  <a:gd name="connsiteY1" fmla="*/ 24297 h 683499"/>
                  <a:gd name="connsiteX2" fmla="*/ 852219 w 860977"/>
                  <a:gd name="connsiteY2" fmla="*/ 92822 h 683499"/>
                  <a:gd name="connsiteX3" fmla="*/ 505064 w 860977"/>
                  <a:gd name="connsiteY3" fmla="*/ 663016 h 683499"/>
                  <a:gd name="connsiteX4" fmla="*/ 433218 w 860977"/>
                  <a:gd name="connsiteY4" fmla="*/ 662472 h 683499"/>
                  <a:gd name="connsiteX5" fmla="*/ 17084 w 860977"/>
                  <a:gd name="connsiteY5" fmla="*/ 117986 h 683499"/>
                  <a:gd name="connsiteX6" fmla="*/ 37250 w 860977"/>
                  <a:gd name="connsiteY6" fmla="*/ 30284 h 683499"/>
                  <a:gd name="connsiteX0" fmla="*/ 37250 w 862596"/>
                  <a:gd name="connsiteY0" fmla="*/ 30284 h 683499"/>
                  <a:gd name="connsiteX1" fmla="*/ 804693 w 862596"/>
                  <a:gd name="connsiteY1" fmla="*/ 24297 h 683499"/>
                  <a:gd name="connsiteX2" fmla="*/ 852219 w 862596"/>
                  <a:gd name="connsiteY2" fmla="*/ 92822 h 683499"/>
                  <a:gd name="connsiteX3" fmla="*/ 505064 w 862596"/>
                  <a:gd name="connsiteY3" fmla="*/ 663016 h 683499"/>
                  <a:gd name="connsiteX4" fmla="*/ 433218 w 862596"/>
                  <a:gd name="connsiteY4" fmla="*/ 662472 h 683499"/>
                  <a:gd name="connsiteX5" fmla="*/ 17084 w 862596"/>
                  <a:gd name="connsiteY5" fmla="*/ 117986 h 683499"/>
                  <a:gd name="connsiteX6" fmla="*/ 37250 w 862596"/>
                  <a:gd name="connsiteY6" fmla="*/ 30284 h 683499"/>
                  <a:gd name="connsiteX0" fmla="*/ 37250 w 862594"/>
                  <a:gd name="connsiteY0" fmla="*/ 34963 h 688178"/>
                  <a:gd name="connsiteX1" fmla="*/ 804693 w 862594"/>
                  <a:gd name="connsiteY1" fmla="*/ 28976 h 688178"/>
                  <a:gd name="connsiteX2" fmla="*/ 852219 w 862594"/>
                  <a:gd name="connsiteY2" fmla="*/ 97501 h 688178"/>
                  <a:gd name="connsiteX3" fmla="*/ 505064 w 862594"/>
                  <a:gd name="connsiteY3" fmla="*/ 667695 h 688178"/>
                  <a:gd name="connsiteX4" fmla="*/ 433218 w 862594"/>
                  <a:gd name="connsiteY4" fmla="*/ 667151 h 688178"/>
                  <a:gd name="connsiteX5" fmla="*/ 17084 w 862594"/>
                  <a:gd name="connsiteY5" fmla="*/ 122665 h 688178"/>
                  <a:gd name="connsiteX6" fmla="*/ 37250 w 862594"/>
                  <a:gd name="connsiteY6" fmla="*/ 34963 h 688178"/>
                  <a:gd name="connsiteX0" fmla="*/ 37250 w 860544"/>
                  <a:gd name="connsiteY0" fmla="*/ 34963 h 688178"/>
                  <a:gd name="connsiteX1" fmla="*/ 804693 w 860544"/>
                  <a:gd name="connsiteY1" fmla="*/ 28976 h 688178"/>
                  <a:gd name="connsiteX2" fmla="*/ 852219 w 860544"/>
                  <a:gd name="connsiteY2" fmla="*/ 97501 h 688178"/>
                  <a:gd name="connsiteX3" fmla="*/ 505064 w 860544"/>
                  <a:gd name="connsiteY3" fmla="*/ 667695 h 688178"/>
                  <a:gd name="connsiteX4" fmla="*/ 433218 w 860544"/>
                  <a:gd name="connsiteY4" fmla="*/ 667151 h 688178"/>
                  <a:gd name="connsiteX5" fmla="*/ 17084 w 860544"/>
                  <a:gd name="connsiteY5" fmla="*/ 122665 h 688178"/>
                  <a:gd name="connsiteX6" fmla="*/ 37250 w 860544"/>
                  <a:gd name="connsiteY6" fmla="*/ 34963 h 688178"/>
                  <a:gd name="connsiteX0" fmla="*/ 37250 w 860542"/>
                  <a:gd name="connsiteY0" fmla="*/ 34963 h 688178"/>
                  <a:gd name="connsiteX1" fmla="*/ 804693 w 860542"/>
                  <a:gd name="connsiteY1" fmla="*/ 28976 h 688178"/>
                  <a:gd name="connsiteX2" fmla="*/ 852219 w 860542"/>
                  <a:gd name="connsiteY2" fmla="*/ 97501 h 688178"/>
                  <a:gd name="connsiteX3" fmla="*/ 505064 w 860542"/>
                  <a:gd name="connsiteY3" fmla="*/ 667695 h 688178"/>
                  <a:gd name="connsiteX4" fmla="*/ 433218 w 860542"/>
                  <a:gd name="connsiteY4" fmla="*/ 667151 h 688178"/>
                  <a:gd name="connsiteX5" fmla="*/ 17084 w 860542"/>
                  <a:gd name="connsiteY5" fmla="*/ 122665 h 688178"/>
                  <a:gd name="connsiteX6" fmla="*/ 37250 w 860542"/>
                  <a:gd name="connsiteY6" fmla="*/ 34963 h 688178"/>
                  <a:gd name="connsiteX0" fmla="*/ 37250 w 860544"/>
                  <a:gd name="connsiteY0" fmla="*/ 34963 h 688178"/>
                  <a:gd name="connsiteX1" fmla="*/ 804693 w 860544"/>
                  <a:gd name="connsiteY1" fmla="*/ 28976 h 688178"/>
                  <a:gd name="connsiteX2" fmla="*/ 852219 w 860544"/>
                  <a:gd name="connsiteY2" fmla="*/ 97501 h 688178"/>
                  <a:gd name="connsiteX3" fmla="*/ 505064 w 860544"/>
                  <a:gd name="connsiteY3" fmla="*/ 667695 h 688178"/>
                  <a:gd name="connsiteX4" fmla="*/ 433218 w 860544"/>
                  <a:gd name="connsiteY4" fmla="*/ 667151 h 688178"/>
                  <a:gd name="connsiteX5" fmla="*/ 17084 w 860544"/>
                  <a:gd name="connsiteY5" fmla="*/ 122665 h 688178"/>
                  <a:gd name="connsiteX6" fmla="*/ 37250 w 860544"/>
                  <a:gd name="connsiteY6" fmla="*/ 34963 h 688178"/>
                  <a:gd name="connsiteX0" fmla="*/ 37250 w 860542"/>
                  <a:gd name="connsiteY0" fmla="*/ 34963 h 688178"/>
                  <a:gd name="connsiteX1" fmla="*/ 804693 w 860542"/>
                  <a:gd name="connsiteY1" fmla="*/ 28976 h 688178"/>
                  <a:gd name="connsiteX2" fmla="*/ 852219 w 860542"/>
                  <a:gd name="connsiteY2" fmla="*/ 97501 h 688178"/>
                  <a:gd name="connsiteX3" fmla="*/ 505064 w 860542"/>
                  <a:gd name="connsiteY3" fmla="*/ 667695 h 688178"/>
                  <a:gd name="connsiteX4" fmla="*/ 433218 w 860542"/>
                  <a:gd name="connsiteY4" fmla="*/ 667151 h 688178"/>
                  <a:gd name="connsiteX5" fmla="*/ 17084 w 860542"/>
                  <a:gd name="connsiteY5" fmla="*/ 122665 h 688178"/>
                  <a:gd name="connsiteX6" fmla="*/ 37250 w 860542"/>
                  <a:gd name="connsiteY6" fmla="*/ 34963 h 688178"/>
                  <a:gd name="connsiteX0" fmla="*/ 37250 w 860544"/>
                  <a:gd name="connsiteY0" fmla="*/ 34963 h 693399"/>
                  <a:gd name="connsiteX1" fmla="*/ 804693 w 860544"/>
                  <a:gd name="connsiteY1" fmla="*/ 28976 h 693399"/>
                  <a:gd name="connsiteX2" fmla="*/ 852219 w 860544"/>
                  <a:gd name="connsiteY2" fmla="*/ 97501 h 693399"/>
                  <a:gd name="connsiteX3" fmla="*/ 505064 w 860544"/>
                  <a:gd name="connsiteY3" fmla="*/ 667695 h 693399"/>
                  <a:gd name="connsiteX4" fmla="*/ 433218 w 860544"/>
                  <a:gd name="connsiteY4" fmla="*/ 667151 h 693399"/>
                  <a:gd name="connsiteX5" fmla="*/ 17084 w 860544"/>
                  <a:gd name="connsiteY5" fmla="*/ 122665 h 693399"/>
                  <a:gd name="connsiteX6" fmla="*/ 37250 w 860544"/>
                  <a:gd name="connsiteY6" fmla="*/ 34963 h 693399"/>
                  <a:gd name="connsiteX0" fmla="*/ 37250 w 860542"/>
                  <a:gd name="connsiteY0" fmla="*/ 34963 h 694399"/>
                  <a:gd name="connsiteX1" fmla="*/ 804693 w 860542"/>
                  <a:gd name="connsiteY1" fmla="*/ 28976 h 694399"/>
                  <a:gd name="connsiteX2" fmla="*/ 852219 w 860542"/>
                  <a:gd name="connsiteY2" fmla="*/ 97501 h 694399"/>
                  <a:gd name="connsiteX3" fmla="*/ 505064 w 860542"/>
                  <a:gd name="connsiteY3" fmla="*/ 667695 h 694399"/>
                  <a:gd name="connsiteX4" fmla="*/ 433218 w 860542"/>
                  <a:gd name="connsiteY4" fmla="*/ 667151 h 694399"/>
                  <a:gd name="connsiteX5" fmla="*/ 17084 w 860542"/>
                  <a:gd name="connsiteY5" fmla="*/ 122665 h 694399"/>
                  <a:gd name="connsiteX6" fmla="*/ 37250 w 860542"/>
                  <a:gd name="connsiteY6" fmla="*/ 34963 h 694399"/>
                  <a:gd name="connsiteX0" fmla="*/ 37250 w 860544"/>
                  <a:gd name="connsiteY0" fmla="*/ 34963 h 687696"/>
                  <a:gd name="connsiteX1" fmla="*/ 804693 w 860544"/>
                  <a:gd name="connsiteY1" fmla="*/ 28976 h 687696"/>
                  <a:gd name="connsiteX2" fmla="*/ 852219 w 860544"/>
                  <a:gd name="connsiteY2" fmla="*/ 97501 h 687696"/>
                  <a:gd name="connsiteX3" fmla="*/ 505064 w 860544"/>
                  <a:gd name="connsiteY3" fmla="*/ 667695 h 687696"/>
                  <a:gd name="connsiteX4" fmla="*/ 414624 w 860544"/>
                  <a:gd name="connsiteY4" fmla="*/ 654531 h 687696"/>
                  <a:gd name="connsiteX5" fmla="*/ 17084 w 860544"/>
                  <a:gd name="connsiteY5" fmla="*/ 122665 h 687696"/>
                  <a:gd name="connsiteX6" fmla="*/ 37250 w 860544"/>
                  <a:gd name="connsiteY6" fmla="*/ 34963 h 687696"/>
                  <a:gd name="connsiteX0" fmla="*/ 37250 w 860542"/>
                  <a:gd name="connsiteY0" fmla="*/ 34963 h 682556"/>
                  <a:gd name="connsiteX1" fmla="*/ 804693 w 860542"/>
                  <a:gd name="connsiteY1" fmla="*/ 28976 h 682556"/>
                  <a:gd name="connsiteX2" fmla="*/ 852219 w 860542"/>
                  <a:gd name="connsiteY2" fmla="*/ 97501 h 682556"/>
                  <a:gd name="connsiteX3" fmla="*/ 505064 w 860542"/>
                  <a:gd name="connsiteY3" fmla="*/ 667695 h 682556"/>
                  <a:gd name="connsiteX4" fmla="*/ 414624 w 860542"/>
                  <a:gd name="connsiteY4" fmla="*/ 654531 h 682556"/>
                  <a:gd name="connsiteX5" fmla="*/ 17084 w 860542"/>
                  <a:gd name="connsiteY5" fmla="*/ 122665 h 682556"/>
                  <a:gd name="connsiteX6" fmla="*/ 37250 w 860542"/>
                  <a:gd name="connsiteY6" fmla="*/ 34963 h 6825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60542" h="682556">
                    <a:moveTo>
                      <a:pt x="37250" y="34963"/>
                    </a:moveTo>
                    <a:cubicBezTo>
                      <a:pt x="200097" y="-11204"/>
                      <a:pt x="641845" y="-10043"/>
                      <a:pt x="804693" y="28976"/>
                    </a:cubicBezTo>
                    <a:cubicBezTo>
                      <a:pt x="861477" y="41952"/>
                      <a:pt x="870038" y="46393"/>
                      <a:pt x="852219" y="97501"/>
                    </a:cubicBezTo>
                    <a:cubicBezTo>
                      <a:pt x="769038" y="338047"/>
                      <a:pt x="611484" y="540730"/>
                      <a:pt x="505064" y="667695"/>
                    </a:cubicBezTo>
                    <a:cubicBezTo>
                      <a:pt x="481810" y="693154"/>
                      <a:pt x="452517" y="684035"/>
                      <a:pt x="414624" y="654531"/>
                    </a:cubicBezTo>
                    <a:cubicBezTo>
                      <a:pt x="238725" y="501431"/>
                      <a:pt x="100015" y="351485"/>
                      <a:pt x="17084" y="122665"/>
                    </a:cubicBezTo>
                    <a:cubicBezTo>
                      <a:pt x="6242" y="82557"/>
                      <a:pt x="-24011" y="54156"/>
                      <a:pt x="37250" y="34963"/>
                    </a:cubicBezTo>
                    <a:close/>
                  </a:path>
                </a:pathLst>
              </a:custGeom>
              <a:solidFill>
                <a:srgbClr val="97390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86" name="Group 137">
            <a:extLst>
              <a:ext uri="{FF2B5EF4-FFF2-40B4-BE49-F238E27FC236}">
                <a16:creationId xmlns:a16="http://schemas.microsoft.com/office/drawing/2014/main" id="{D669447F-039F-41CD-85A4-61F1A7708766}"/>
              </a:ext>
            </a:extLst>
          </p:cNvPr>
          <p:cNvGrpSpPr/>
          <p:nvPr/>
        </p:nvGrpSpPr>
        <p:grpSpPr>
          <a:xfrm>
            <a:off x="573502" y="3278583"/>
            <a:ext cx="3171812" cy="3519070"/>
            <a:chOff x="4309306" y="2172999"/>
            <a:chExt cx="3575137" cy="3966553"/>
          </a:xfrm>
        </p:grpSpPr>
        <p:grpSp>
          <p:nvGrpSpPr>
            <p:cNvPr id="87" name="Graphic 310">
              <a:extLst>
                <a:ext uri="{FF2B5EF4-FFF2-40B4-BE49-F238E27FC236}">
                  <a16:creationId xmlns:a16="http://schemas.microsoft.com/office/drawing/2014/main" id="{55D6FF51-35EF-402C-BA67-3F5C45C8EB81}"/>
                </a:ext>
              </a:extLst>
            </p:cNvPr>
            <p:cNvGrpSpPr/>
            <p:nvPr/>
          </p:nvGrpSpPr>
          <p:grpSpPr>
            <a:xfrm>
              <a:off x="4309306" y="3278530"/>
              <a:ext cx="3575137" cy="2861022"/>
              <a:chOff x="3181332" y="2215311"/>
              <a:chExt cx="4432729" cy="3547314"/>
            </a:xfrm>
          </p:grpSpPr>
          <p:sp>
            <p:nvSpPr>
              <p:cNvPr id="118" name="Freeform: Shape 169">
                <a:extLst>
                  <a:ext uri="{FF2B5EF4-FFF2-40B4-BE49-F238E27FC236}">
                    <a16:creationId xmlns:a16="http://schemas.microsoft.com/office/drawing/2014/main" id="{2E6B2DF7-58F9-452C-8649-3E78D44E9F1E}"/>
                  </a:ext>
                </a:extLst>
              </p:cNvPr>
              <p:cNvSpPr/>
              <p:nvPr/>
            </p:nvSpPr>
            <p:spPr>
              <a:xfrm>
                <a:off x="4497678" y="2393400"/>
                <a:ext cx="1826756" cy="2604017"/>
              </a:xfrm>
              <a:custGeom>
                <a:avLst/>
                <a:gdLst>
                  <a:gd name="connsiteX0" fmla="*/ 1824854 w 1826756"/>
                  <a:gd name="connsiteY0" fmla="*/ 1872113 h 2604017"/>
                  <a:gd name="connsiteX1" fmla="*/ 1781418 w 1826756"/>
                  <a:gd name="connsiteY1" fmla="*/ 1676649 h 2604017"/>
                  <a:gd name="connsiteX2" fmla="*/ 1779970 w 1826756"/>
                  <a:gd name="connsiteY2" fmla="*/ 1676649 h 2604017"/>
                  <a:gd name="connsiteX3" fmla="*/ 1351397 w 1826756"/>
                  <a:gd name="connsiteY3" fmla="*/ 0 h 2604017"/>
                  <a:gd name="connsiteX4" fmla="*/ 252453 w 1826756"/>
                  <a:gd name="connsiteY4" fmla="*/ 54296 h 2604017"/>
                  <a:gd name="connsiteX5" fmla="*/ 36718 w 1826756"/>
                  <a:gd name="connsiteY5" fmla="*/ 1757006 h 2604017"/>
                  <a:gd name="connsiteX6" fmla="*/ 1245 w 1826756"/>
                  <a:gd name="connsiteY6" fmla="*/ 1981428 h 2604017"/>
                  <a:gd name="connsiteX7" fmla="*/ 20792 w 1826756"/>
                  <a:gd name="connsiteY7" fmla="*/ 2005318 h 2604017"/>
                  <a:gd name="connsiteX8" fmla="*/ 271276 w 1826756"/>
                  <a:gd name="connsiteY8" fmla="*/ 2003870 h 2604017"/>
                  <a:gd name="connsiteX9" fmla="*/ 298061 w 1826756"/>
                  <a:gd name="connsiteY9" fmla="*/ 2024865 h 2604017"/>
                  <a:gd name="connsiteX10" fmla="*/ 314712 w 1826756"/>
                  <a:gd name="connsiteY10" fmla="*/ 2089296 h 2604017"/>
                  <a:gd name="connsiteX11" fmla="*/ 353805 w 1826756"/>
                  <a:gd name="connsiteY11" fmla="*/ 2236980 h 2604017"/>
                  <a:gd name="connsiteX12" fmla="*/ 447917 w 1826756"/>
                  <a:gd name="connsiteY12" fmla="*/ 2098707 h 2604017"/>
                  <a:gd name="connsiteX13" fmla="*/ 620216 w 1826756"/>
                  <a:gd name="connsiteY13" fmla="*/ 2407106 h 2604017"/>
                  <a:gd name="connsiteX14" fmla="*/ 788894 w 1826756"/>
                  <a:gd name="connsiteY14" fmla="*/ 2197163 h 2604017"/>
                  <a:gd name="connsiteX15" fmla="*/ 822919 w 1826756"/>
                  <a:gd name="connsiteY15" fmla="*/ 2194991 h 2604017"/>
                  <a:gd name="connsiteX16" fmla="*/ 867080 w 1826756"/>
                  <a:gd name="connsiteY16" fmla="*/ 2231188 h 2604017"/>
                  <a:gd name="connsiteX17" fmla="*/ 880835 w 1826756"/>
                  <a:gd name="connsiteY17" fmla="*/ 2217433 h 2604017"/>
                  <a:gd name="connsiteX18" fmla="*/ 1010420 w 1826756"/>
                  <a:gd name="connsiteY18" fmla="*/ 2350639 h 2604017"/>
                  <a:gd name="connsiteX19" fmla="*/ 1028519 w 1826756"/>
                  <a:gd name="connsiteY19" fmla="*/ 2369461 h 2604017"/>
                  <a:gd name="connsiteX20" fmla="*/ 1300721 w 1826756"/>
                  <a:gd name="connsiteY20" fmla="*/ 2604018 h 2604017"/>
                  <a:gd name="connsiteX21" fmla="*/ 1384698 w 1826756"/>
                  <a:gd name="connsiteY21" fmla="*/ 2102327 h 2604017"/>
                  <a:gd name="connsiteX22" fmla="*/ 1633010 w 1826756"/>
                  <a:gd name="connsiteY22" fmla="*/ 2273901 h 2604017"/>
                  <a:gd name="connsiteX23" fmla="*/ 1632286 w 1826756"/>
                  <a:gd name="connsiteY23" fmla="*/ 2259422 h 2604017"/>
                  <a:gd name="connsiteX24" fmla="*/ 1567855 w 1826756"/>
                  <a:gd name="connsiteY24" fmla="*/ 1955366 h 2604017"/>
                  <a:gd name="connsiteX25" fmla="*/ 1562064 w 1826756"/>
                  <a:gd name="connsiteY25" fmla="*/ 1937992 h 2604017"/>
                  <a:gd name="connsiteX26" fmla="*/ 1610568 w 1826756"/>
                  <a:gd name="connsiteY26" fmla="*/ 1898899 h 2604017"/>
                  <a:gd name="connsiteX27" fmla="*/ 1678618 w 1826756"/>
                  <a:gd name="connsiteY27" fmla="*/ 1818541 h 2604017"/>
                  <a:gd name="connsiteX28" fmla="*/ 1702508 w 1826756"/>
                  <a:gd name="connsiteY28" fmla="*/ 1909758 h 2604017"/>
                  <a:gd name="connsiteX29" fmla="*/ 1803136 w 1826756"/>
                  <a:gd name="connsiteY29" fmla="*/ 1902519 h 2604017"/>
                  <a:gd name="connsiteX30" fmla="*/ 1824854 w 1826756"/>
                  <a:gd name="connsiteY30" fmla="*/ 1872113 h 2604017"/>
                  <a:gd name="connsiteX31" fmla="*/ 517416 w 1826756"/>
                  <a:gd name="connsiteY31" fmla="*/ 2077713 h 2604017"/>
                  <a:gd name="connsiteX32" fmla="*/ 514520 w 1826756"/>
                  <a:gd name="connsiteY32" fmla="*/ 2071197 h 2604017"/>
                  <a:gd name="connsiteX33" fmla="*/ 518140 w 1826756"/>
                  <a:gd name="connsiteY33" fmla="*/ 2072645 h 2604017"/>
                  <a:gd name="connsiteX34" fmla="*/ 517416 w 1826756"/>
                  <a:gd name="connsiteY34" fmla="*/ 2077713 h 26040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</a:cxnLst>
                <a:rect l="l" t="t" r="r" b="b"/>
                <a:pathLst>
                  <a:path w="1826756" h="2604017">
                    <a:moveTo>
                      <a:pt x="1824854" y="1872113"/>
                    </a:moveTo>
                    <a:cubicBezTo>
                      <a:pt x="1809652" y="1806958"/>
                      <a:pt x="1790105" y="1742527"/>
                      <a:pt x="1781418" y="1676649"/>
                    </a:cubicBezTo>
                    <a:cubicBezTo>
                      <a:pt x="1780694" y="1676649"/>
                      <a:pt x="1780694" y="1676649"/>
                      <a:pt x="1779970" y="1676649"/>
                    </a:cubicBezTo>
                    <a:lnTo>
                      <a:pt x="1351397" y="0"/>
                    </a:lnTo>
                    <a:lnTo>
                      <a:pt x="252453" y="54296"/>
                    </a:lnTo>
                    <a:lnTo>
                      <a:pt x="36718" y="1757006"/>
                    </a:lnTo>
                    <a:cubicBezTo>
                      <a:pt x="25135" y="1831572"/>
                      <a:pt x="14276" y="1906862"/>
                      <a:pt x="1245" y="1981428"/>
                    </a:cubicBezTo>
                    <a:cubicBezTo>
                      <a:pt x="-2374" y="2000975"/>
                      <a:pt x="1245" y="2006042"/>
                      <a:pt x="20792" y="2005318"/>
                    </a:cubicBezTo>
                    <a:cubicBezTo>
                      <a:pt x="104045" y="2003870"/>
                      <a:pt x="188022" y="2004594"/>
                      <a:pt x="271276" y="2003870"/>
                    </a:cubicBezTo>
                    <a:cubicBezTo>
                      <a:pt x="287202" y="2003870"/>
                      <a:pt x="295166" y="2007490"/>
                      <a:pt x="298061" y="2024865"/>
                    </a:cubicBezTo>
                    <a:cubicBezTo>
                      <a:pt x="301681" y="2046583"/>
                      <a:pt x="308921" y="2067577"/>
                      <a:pt x="314712" y="2089296"/>
                    </a:cubicBezTo>
                    <a:cubicBezTo>
                      <a:pt x="327019" y="2137076"/>
                      <a:pt x="340050" y="2184856"/>
                      <a:pt x="353805" y="2236980"/>
                    </a:cubicBezTo>
                    <a:cubicBezTo>
                      <a:pt x="387106" y="2188476"/>
                      <a:pt x="416788" y="2144315"/>
                      <a:pt x="447917" y="2098707"/>
                    </a:cubicBezTo>
                    <a:cubicBezTo>
                      <a:pt x="506557" y="2203678"/>
                      <a:pt x="563024" y="2304306"/>
                      <a:pt x="620216" y="2407106"/>
                    </a:cubicBezTo>
                    <a:cubicBezTo>
                      <a:pt x="678855" y="2334712"/>
                      <a:pt x="734598" y="2266661"/>
                      <a:pt x="788894" y="2197163"/>
                    </a:cubicBezTo>
                    <a:cubicBezTo>
                      <a:pt x="801925" y="2180512"/>
                      <a:pt x="809164" y="2179788"/>
                      <a:pt x="822919" y="2194991"/>
                    </a:cubicBezTo>
                    <a:cubicBezTo>
                      <a:pt x="835950" y="2208746"/>
                      <a:pt x="852601" y="2219605"/>
                      <a:pt x="867080" y="2231188"/>
                    </a:cubicBezTo>
                    <a:cubicBezTo>
                      <a:pt x="875043" y="2228292"/>
                      <a:pt x="878663" y="2223225"/>
                      <a:pt x="880835" y="2217433"/>
                    </a:cubicBezTo>
                    <a:lnTo>
                      <a:pt x="1010420" y="2350639"/>
                    </a:lnTo>
                    <a:cubicBezTo>
                      <a:pt x="1012592" y="2358602"/>
                      <a:pt x="1017659" y="2365117"/>
                      <a:pt x="1028519" y="2369461"/>
                    </a:cubicBezTo>
                    <a:cubicBezTo>
                      <a:pt x="1118287" y="2446923"/>
                      <a:pt x="1208056" y="2523661"/>
                      <a:pt x="1300721" y="2604018"/>
                    </a:cubicBezTo>
                    <a:cubicBezTo>
                      <a:pt x="1328954" y="2434616"/>
                      <a:pt x="1356464" y="2270281"/>
                      <a:pt x="1384698" y="2102327"/>
                    </a:cubicBezTo>
                    <a:cubicBezTo>
                      <a:pt x="1468675" y="2160242"/>
                      <a:pt x="1549757" y="2215986"/>
                      <a:pt x="1633010" y="2273901"/>
                    </a:cubicBezTo>
                    <a:cubicBezTo>
                      <a:pt x="1632286" y="2266661"/>
                      <a:pt x="1633010" y="2263042"/>
                      <a:pt x="1632286" y="2259422"/>
                    </a:cubicBezTo>
                    <a:cubicBezTo>
                      <a:pt x="1610568" y="2158070"/>
                      <a:pt x="1588849" y="2056718"/>
                      <a:pt x="1567855" y="1955366"/>
                    </a:cubicBezTo>
                    <a:cubicBezTo>
                      <a:pt x="1566407" y="1949575"/>
                      <a:pt x="1563511" y="1943783"/>
                      <a:pt x="1562064" y="1937992"/>
                    </a:cubicBezTo>
                    <a:lnTo>
                      <a:pt x="1610568" y="1898899"/>
                    </a:lnTo>
                    <a:lnTo>
                      <a:pt x="1678618" y="1818541"/>
                    </a:lnTo>
                    <a:cubicBezTo>
                      <a:pt x="1684410" y="1849671"/>
                      <a:pt x="1691649" y="1880076"/>
                      <a:pt x="1702508" y="1909758"/>
                    </a:cubicBezTo>
                    <a:cubicBezTo>
                      <a:pt x="1735810" y="1907586"/>
                      <a:pt x="1769111" y="1903243"/>
                      <a:pt x="1803136" y="1902519"/>
                    </a:cubicBezTo>
                    <a:cubicBezTo>
                      <a:pt x="1825578" y="1900347"/>
                      <a:pt x="1829922" y="1894555"/>
                      <a:pt x="1824854" y="1872113"/>
                    </a:cubicBezTo>
                    <a:close/>
                    <a:moveTo>
                      <a:pt x="517416" y="2077713"/>
                    </a:moveTo>
                    <a:cubicBezTo>
                      <a:pt x="516692" y="2075541"/>
                      <a:pt x="515244" y="2073369"/>
                      <a:pt x="514520" y="2071197"/>
                    </a:cubicBezTo>
                    <a:lnTo>
                      <a:pt x="518140" y="2072645"/>
                    </a:lnTo>
                    <a:cubicBezTo>
                      <a:pt x="517416" y="2074817"/>
                      <a:pt x="517416" y="2076265"/>
                      <a:pt x="517416" y="2077713"/>
                    </a:cubicBez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723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119" name="Freeform: Shape 170">
                <a:extLst>
                  <a:ext uri="{FF2B5EF4-FFF2-40B4-BE49-F238E27FC236}">
                    <a16:creationId xmlns:a16="http://schemas.microsoft.com/office/drawing/2014/main" id="{1950EAA4-95C0-486A-B6D5-C9673711209B}"/>
                  </a:ext>
                </a:extLst>
              </p:cNvPr>
              <p:cNvSpPr/>
              <p:nvPr/>
            </p:nvSpPr>
            <p:spPr>
              <a:xfrm>
                <a:off x="3181332" y="2424512"/>
                <a:ext cx="4432729" cy="206358"/>
              </a:xfrm>
              <a:custGeom>
                <a:avLst/>
                <a:gdLst>
                  <a:gd name="connsiteX0" fmla="*/ 4382761 w 4432729"/>
                  <a:gd name="connsiteY0" fmla="*/ 18 h 206358"/>
                  <a:gd name="connsiteX1" fmla="*/ 47074 w 4432729"/>
                  <a:gd name="connsiteY1" fmla="*/ 110057 h 206358"/>
                  <a:gd name="connsiteX2" fmla="*/ 18 w 4432729"/>
                  <a:gd name="connsiteY2" fmla="*/ 159285 h 206358"/>
                  <a:gd name="connsiteX3" fmla="*/ 18 w 4432729"/>
                  <a:gd name="connsiteY3" fmla="*/ 159285 h 206358"/>
                  <a:gd name="connsiteX4" fmla="*/ 49246 w 4432729"/>
                  <a:gd name="connsiteY4" fmla="*/ 206341 h 206358"/>
                  <a:gd name="connsiteX5" fmla="*/ 4385656 w 4432729"/>
                  <a:gd name="connsiteY5" fmla="*/ 97026 h 206358"/>
                  <a:gd name="connsiteX6" fmla="*/ 4432713 w 4432729"/>
                  <a:gd name="connsiteY6" fmla="*/ 47798 h 206358"/>
                  <a:gd name="connsiteX7" fmla="*/ 4432713 w 4432729"/>
                  <a:gd name="connsiteY7" fmla="*/ 47798 h 206358"/>
                  <a:gd name="connsiteX8" fmla="*/ 4382761 w 4432729"/>
                  <a:gd name="connsiteY8" fmla="*/ 18 h 2063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432729" h="206358">
                    <a:moveTo>
                      <a:pt x="4382761" y="18"/>
                    </a:moveTo>
                    <a:lnTo>
                      <a:pt x="47074" y="110057"/>
                    </a:lnTo>
                    <a:cubicBezTo>
                      <a:pt x="21012" y="110781"/>
                      <a:pt x="-706" y="133223"/>
                      <a:pt x="18" y="159285"/>
                    </a:cubicBezTo>
                    <a:lnTo>
                      <a:pt x="18" y="159285"/>
                    </a:lnTo>
                    <a:cubicBezTo>
                      <a:pt x="742" y="185347"/>
                      <a:pt x="23184" y="207065"/>
                      <a:pt x="49246" y="206341"/>
                    </a:cubicBezTo>
                    <a:lnTo>
                      <a:pt x="4385656" y="97026"/>
                    </a:lnTo>
                    <a:cubicBezTo>
                      <a:pt x="4411719" y="96302"/>
                      <a:pt x="4433437" y="73860"/>
                      <a:pt x="4432713" y="47798"/>
                    </a:cubicBezTo>
                    <a:lnTo>
                      <a:pt x="4432713" y="47798"/>
                    </a:lnTo>
                    <a:cubicBezTo>
                      <a:pt x="4431265" y="21012"/>
                      <a:pt x="4409546" y="-706"/>
                      <a:pt x="4382761" y="18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723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0" name="Freeform: Shape 171">
                <a:extLst>
                  <a:ext uri="{FF2B5EF4-FFF2-40B4-BE49-F238E27FC236}">
                    <a16:creationId xmlns:a16="http://schemas.microsoft.com/office/drawing/2014/main" id="{01A0C783-BA20-4429-8789-D82D504E3CF1}"/>
                  </a:ext>
                </a:extLst>
              </p:cNvPr>
              <p:cNvSpPr/>
              <p:nvPr/>
            </p:nvSpPr>
            <p:spPr>
              <a:xfrm>
                <a:off x="5331456" y="2215311"/>
                <a:ext cx="117278" cy="3547314"/>
              </a:xfrm>
              <a:custGeom>
                <a:avLst/>
                <a:gdLst>
                  <a:gd name="connsiteX0" fmla="*/ 58639 w 117278"/>
                  <a:gd name="connsiteY0" fmla="*/ 3547314 h 3547314"/>
                  <a:gd name="connsiteX1" fmla="*/ 58639 w 117278"/>
                  <a:gd name="connsiteY1" fmla="*/ 3547314 h 3547314"/>
                  <a:gd name="connsiteX2" fmla="*/ 0 w 117278"/>
                  <a:gd name="connsiteY2" fmla="*/ 3488675 h 3547314"/>
                  <a:gd name="connsiteX3" fmla="*/ 0 w 117278"/>
                  <a:gd name="connsiteY3" fmla="*/ 58639 h 3547314"/>
                  <a:gd name="connsiteX4" fmla="*/ 58639 w 117278"/>
                  <a:gd name="connsiteY4" fmla="*/ 0 h 3547314"/>
                  <a:gd name="connsiteX5" fmla="*/ 58639 w 117278"/>
                  <a:gd name="connsiteY5" fmla="*/ 0 h 3547314"/>
                  <a:gd name="connsiteX6" fmla="*/ 117279 w 117278"/>
                  <a:gd name="connsiteY6" fmla="*/ 58639 h 3547314"/>
                  <a:gd name="connsiteX7" fmla="*/ 117279 w 117278"/>
                  <a:gd name="connsiteY7" fmla="*/ 3488675 h 3547314"/>
                  <a:gd name="connsiteX8" fmla="*/ 58639 w 117278"/>
                  <a:gd name="connsiteY8" fmla="*/ 3547314 h 35473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7278" h="3547314">
                    <a:moveTo>
                      <a:pt x="58639" y="3547314"/>
                    </a:moveTo>
                    <a:lnTo>
                      <a:pt x="58639" y="3547314"/>
                    </a:lnTo>
                    <a:cubicBezTo>
                      <a:pt x="26062" y="3547314"/>
                      <a:pt x="0" y="3521252"/>
                      <a:pt x="0" y="3488675"/>
                    </a:cubicBezTo>
                    <a:lnTo>
                      <a:pt x="0" y="58639"/>
                    </a:lnTo>
                    <a:cubicBezTo>
                      <a:pt x="0" y="26062"/>
                      <a:pt x="26062" y="0"/>
                      <a:pt x="58639" y="0"/>
                    </a:cubicBezTo>
                    <a:lnTo>
                      <a:pt x="58639" y="0"/>
                    </a:lnTo>
                    <a:cubicBezTo>
                      <a:pt x="91217" y="0"/>
                      <a:pt x="117279" y="26062"/>
                      <a:pt x="117279" y="58639"/>
                    </a:cubicBezTo>
                    <a:lnTo>
                      <a:pt x="117279" y="3488675"/>
                    </a:lnTo>
                    <a:cubicBezTo>
                      <a:pt x="117279" y="3521252"/>
                      <a:pt x="90493" y="3547314"/>
                      <a:pt x="58639" y="3547314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723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grpSp>
            <p:nvGrpSpPr>
              <p:cNvPr id="121" name="Graphic 310">
                <a:extLst>
                  <a:ext uri="{FF2B5EF4-FFF2-40B4-BE49-F238E27FC236}">
                    <a16:creationId xmlns:a16="http://schemas.microsoft.com/office/drawing/2014/main" id="{76AB5732-16A9-4127-92AD-C75A513A3D4A}"/>
                  </a:ext>
                </a:extLst>
              </p:cNvPr>
              <p:cNvGrpSpPr/>
              <p:nvPr/>
            </p:nvGrpSpPr>
            <p:grpSpPr>
              <a:xfrm>
                <a:off x="3541149" y="2381817"/>
                <a:ext cx="3650837" cy="2151554"/>
                <a:chOff x="3541149" y="2381817"/>
                <a:chExt cx="3650837" cy="2151554"/>
              </a:xfrm>
              <a:solidFill>
                <a:srgbClr val="DD3126"/>
              </a:solidFill>
            </p:grpSpPr>
            <p:sp>
              <p:nvSpPr>
                <p:cNvPr id="141" name="Freeform: Shape 192">
                  <a:extLst>
                    <a:ext uri="{FF2B5EF4-FFF2-40B4-BE49-F238E27FC236}">
                      <a16:creationId xmlns:a16="http://schemas.microsoft.com/office/drawing/2014/main" id="{233F2265-98E2-4856-9648-964965ED1964}"/>
                    </a:ext>
                  </a:extLst>
                </p:cNvPr>
                <p:cNvSpPr/>
                <p:nvPr/>
              </p:nvSpPr>
              <p:spPr>
                <a:xfrm>
                  <a:off x="5655058" y="2381817"/>
                  <a:ext cx="1536928" cy="2094363"/>
                </a:xfrm>
                <a:custGeom>
                  <a:avLst/>
                  <a:gdLst>
                    <a:gd name="connsiteX0" fmla="*/ 1536928 w 1536928"/>
                    <a:gd name="connsiteY0" fmla="*/ 556711 h 2094363"/>
                    <a:gd name="connsiteX1" fmla="*/ 1507970 w 1536928"/>
                    <a:gd name="connsiteY1" fmla="*/ 543680 h 2094363"/>
                    <a:gd name="connsiteX2" fmla="*/ 1481185 w 1536928"/>
                    <a:gd name="connsiteY2" fmla="*/ 537165 h 2094363"/>
                    <a:gd name="connsiteX3" fmla="*/ 1505075 w 1536928"/>
                    <a:gd name="connsiteY3" fmla="*/ 521962 h 2094363"/>
                    <a:gd name="connsiteX4" fmla="*/ 1506522 w 1536928"/>
                    <a:gd name="connsiteY4" fmla="*/ 517618 h 2094363"/>
                    <a:gd name="connsiteX5" fmla="*/ 1463810 w 1536928"/>
                    <a:gd name="connsiteY5" fmla="*/ 498796 h 2094363"/>
                    <a:gd name="connsiteX6" fmla="*/ 1518830 w 1536928"/>
                    <a:gd name="connsiteY6" fmla="*/ 483593 h 2094363"/>
                    <a:gd name="connsiteX7" fmla="*/ 1468154 w 1536928"/>
                    <a:gd name="connsiteY7" fmla="*/ 472734 h 2094363"/>
                    <a:gd name="connsiteX8" fmla="*/ 1441368 w 1536928"/>
                    <a:gd name="connsiteY8" fmla="*/ 447396 h 2094363"/>
                    <a:gd name="connsiteX9" fmla="*/ 1459466 w 1536928"/>
                    <a:gd name="connsiteY9" fmla="*/ 432917 h 2094363"/>
                    <a:gd name="connsiteX10" fmla="*/ 1477565 w 1536928"/>
                    <a:gd name="connsiteY10" fmla="*/ 423506 h 2094363"/>
                    <a:gd name="connsiteX11" fmla="*/ 1422545 w 1536928"/>
                    <a:gd name="connsiteY11" fmla="*/ 409751 h 2094363"/>
                    <a:gd name="connsiteX12" fmla="*/ 1422545 w 1536928"/>
                    <a:gd name="connsiteY12" fmla="*/ 409751 h 2094363"/>
                    <a:gd name="connsiteX13" fmla="*/ 1422545 w 1536928"/>
                    <a:gd name="connsiteY13" fmla="*/ 409751 h 2094363"/>
                    <a:gd name="connsiteX14" fmla="*/ 1491320 w 1536928"/>
                    <a:gd name="connsiteY14" fmla="*/ 388757 h 2094363"/>
                    <a:gd name="connsiteX15" fmla="*/ 1431957 w 1536928"/>
                    <a:gd name="connsiteY15" fmla="*/ 378622 h 2094363"/>
                    <a:gd name="connsiteX16" fmla="*/ 1405895 w 1536928"/>
                    <a:gd name="connsiteY16" fmla="*/ 366314 h 2094363"/>
                    <a:gd name="connsiteX17" fmla="*/ 1425441 w 1536928"/>
                    <a:gd name="connsiteY17" fmla="*/ 349664 h 2094363"/>
                    <a:gd name="connsiteX18" fmla="*/ 1460190 w 1536928"/>
                    <a:gd name="connsiteY18" fmla="*/ 338081 h 2094363"/>
                    <a:gd name="connsiteX19" fmla="*/ 1389244 w 1536928"/>
                    <a:gd name="connsiteY19" fmla="*/ 323602 h 2094363"/>
                    <a:gd name="connsiteX20" fmla="*/ 1478289 w 1536928"/>
                    <a:gd name="connsiteY20" fmla="*/ 301884 h 2094363"/>
                    <a:gd name="connsiteX21" fmla="*/ 1401551 w 1536928"/>
                    <a:gd name="connsiteY21" fmla="*/ 294644 h 2094363"/>
                    <a:gd name="connsiteX22" fmla="*/ 1381281 w 1536928"/>
                    <a:gd name="connsiteY22" fmla="*/ 283785 h 2094363"/>
                    <a:gd name="connsiteX23" fmla="*/ 1431233 w 1536928"/>
                    <a:gd name="connsiteY23" fmla="*/ 261343 h 2094363"/>
                    <a:gd name="connsiteX24" fmla="*/ 1373317 w 1536928"/>
                    <a:gd name="connsiteY24" fmla="*/ 251208 h 2094363"/>
                    <a:gd name="connsiteX25" fmla="*/ 1449331 w 1536928"/>
                    <a:gd name="connsiteY25" fmla="*/ 220078 h 2094363"/>
                    <a:gd name="connsiteX26" fmla="*/ 1387796 w 1536928"/>
                    <a:gd name="connsiteY26" fmla="*/ 220802 h 2094363"/>
                    <a:gd name="connsiteX27" fmla="*/ 1368974 w 1536928"/>
                    <a:gd name="connsiteY27" fmla="*/ 204152 h 2094363"/>
                    <a:gd name="connsiteX28" fmla="*/ 1377661 w 1536928"/>
                    <a:gd name="connsiteY28" fmla="*/ 197636 h 2094363"/>
                    <a:gd name="connsiteX29" fmla="*/ 1407342 w 1536928"/>
                    <a:gd name="connsiteY29" fmla="*/ 181709 h 2094363"/>
                    <a:gd name="connsiteX30" fmla="*/ 1379833 w 1536928"/>
                    <a:gd name="connsiteY30" fmla="*/ 165059 h 2094363"/>
                    <a:gd name="connsiteX31" fmla="*/ 1378385 w 1536928"/>
                    <a:gd name="connsiteY31" fmla="*/ 160715 h 2094363"/>
                    <a:gd name="connsiteX32" fmla="*/ 1406619 w 1536928"/>
                    <a:gd name="connsiteY32" fmla="*/ 157095 h 2094363"/>
                    <a:gd name="connsiteX33" fmla="*/ 1425441 w 1536928"/>
                    <a:gd name="connsiteY33" fmla="*/ 142617 h 2094363"/>
                    <a:gd name="connsiteX34" fmla="*/ 1408067 w 1536928"/>
                    <a:gd name="connsiteY34" fmla="*/ 130309 h 2094363"/>
                    <a:gd name="connsiteX35" fmla="*/ 1354495 w 1536928"/>
                    <a:gd name="connsiteY35" fmla="*/ 122346 h 2094363"/>
                    <a:gd name="connsiteX36" fmla="*/ 1375489 w 1536928"/>
                    <a:gd name="connsiteY36" fmla="*/ 86149 h 2094363"/>
                    <a:gd name="connsiteX37" fmla="*/ 1349427 w 1536928"/>
                    <a:gd name="connsiteY37" fmla="*/ 68051 h 2094363"/>
                    <a:gd name="connsiteX38" fmla="*/ 1376937 w 1536928"/>
                    <a:gd name="connsiteY38" fmla="*/ 55744 h 2094363"/>
                    <a:gd name="connsiteX39" fmla="*/ 1391416 w 1536928"/>
                    <a:gd name="connsiteY39" fmla="*/ 44884 h 2094363"/>
                    <a:gd name="connsiteX40" fmla="*/ 1358839 w 1536928"/>
                    <a:gd name="connsiteY40" fmla="*/ 36921 h 2094363"/>
                    <a:gd name="connsiteX41" fmla="*/ 1340740 w 1536928"/>
                    <a:gd name="connsiteY41" fmla="*/ 20270 h 2094363"/>
                    <a:gd name="connsiteX42" fmla="*/ 1314678 w 1536928"/>
                    <a:gd name="connsiteY42" fmla="*/ 0 h 2094363"/>
                    <a:gd name="connsiteX43" fmla="*/ 836153 w 1536928"/>
                    <a:gd name="connsiteY43" fmla="*/ 5068 h 2094363"/>
                    <a:gd name="connsiteX44" fmla="*/ 462599 w 1536928"/>
                    <a:gd name="connsiteY44" fmla="*/ 7239 h 2094363"/>
                    <a:gd name="connsiteX45" fmla="*/ 35473 w 1536928"/>
                    <a:gd name="connsiteY45" fmla="*/ 13755 h 2094363"/>
                    <a:gd name="connsiteX46" fmla="*/ 0 w 1536928"/>
                    <a:gd name="connsiteY46" fmla="*/ 49228 h 2094363"/>
                    <a:gd name="connsiteX47" fmla="*/ 23166 w 1536928"/>
                    <a:gd name="connsiteY47" fmla="*/ 249760 h 2094363"/>
                    <a:gd name="connsiteX48" fmla="*/ 49228 w 1536928"/>
                    <a:gd name="connsiteY48" fmla="*/ 407579 h 2094363"/>
                    <a:gd name="connsiteX49" fmla="*/ 97732 w 1536928"/>
                    <a:gd name="connsiteY49" fmla="*/ 721046 h 2094363"/>
                    <a:gd name="connsiteX50" fmla="*/ 153476 w 1536928"/>
                    <a:gd name="connsiteY50" fmla="*/ 1062022 h 2094363"/>
                    <a:gd name="connsiteX51" fmla="*/ 198360 w 1536928"/>
                    <a:gd name="connsiteY51" fmla="*/ 1344360 h 2094363"/>
                    <a:gd name="connsiteX52" fmla="*/ 251932 w 1536928"/>
                    <a:gd name="connsiteY52" fmla="*/ 1674477 h 2094363"/>
                    <a:gd name="connsiteX53" fmla="*/ 251932 w 1536928"/>
                    <a:gd name="connsiteY53" fmla="*/ 1674477 h 2094363"/>
                    <a:gd name="connsiteX54" fmla="*/ 285957 w 1536928"/>
                    <a:gd name="connsiteY54" fmla="*/ 1875733 h 2094363"/>
                    <a:gd name="connsiteX55" fmla="*/ 319258 w 1536928"/>
                    <a:gd name="connsiteY55" fmla="*/ 2094363 h 2094363"/>
                    <a:gd name="connsiteX56" fmla="*/ 348940 w 1536928"/>
                    <a:gd name="connsiteY56" fmla="*/ 1927133 h 2094363"/>
                    <a:gd name="connsiteX57" fmla="*/ 368486 w 1536928"/>
                    <a:gd name="connsiteY57" fmla="*/ 1916997 h 2094363"/>
                    <a:gd name="connsiteX58" fmla="*/ 423506 w 1536928"/>
                    <a:gd name="connsiteY58" fmla="*/ 1958262 h 2094363"/>
                    <a:gd name="connsiteX59" fmla="*/ 419886 w 1536928"/>
                    <a:gd name="connsiteY59" fmla="*/ 1971293 h 2094363"/>
                    <a:gd name="connsiteX60" fmla="*/ 453187 w 1536928"/>
                    <a:gd name="connsiteY60" fmla="*/ 1985048 h 2094363"/>
                    <a:gd name="connsiteX61" fmla="*/ 576981 w 1536928"/>
                    <a:gd name="connsiteY61" fmla="*/ 2075541 h 2094363"/>
                    <a:gd name="connsiteX62" fmla="*/ 556711 w 1536928"/>
                    <a:gd name="connsiteY62" fmla="*/ 1962606 h 2094363"/>
                    <a:gd name="connsiteX63" fmla="*/ 553815 w 1536928"/>
                    <a:gd name="connsiteY63" fmla="*/ 1928581 h 2094363"/>
                    <a:gd name="connsiteX64" fmla="*/ 523410 w 1536928"/>
                    <a:gd name="connsiteY64" fmla="*/ 1777277 h 2094363"/>
                    <a:gd name="connsiteX65" fmla="*/ 548024 w 1536928"/>
                    <a:gd name="connsiteY65" fmla="*/ 1744699 h 2094363"/>
                    <a:gd name="connsiteX66" fmla="*/ 634897 w 1536928"/>
                    <a:gd name="connsiteY66" fmla="*/ 1731669 h 2094363"/>
                    <a:gd name="connsiteX67" fmla="*/ 717426 w 1536928"/>
                    <a:gd name="connsiteY67" fmla="*/ 1725877 h 2094363"/>
                    <a:gd name="connsiteX68" fmla="*/ 739144 w 1536928"/>
                    <a:gd name="connsiteY68" fmla="*/ 1694747 h 2094363"/>
                    <a:gd name="connsiteX69" fmla="*/ 713083 w 1536928"/>
                    <a:gd name="connsiteY69" fmla="*/ 1569506 h 2094363"/>
                    <a:gd name="connsiteX70" fmla="*/ 713083 w 1536928"/>
                    <a:gd name="connsiteY70" fmla="*/ 1569506 h 2094363"/>
                    <a:gd name="connsiteX71" fmla="*/ 713083 w 1536928"/>
                    <a:gd name="connsiteY71" fmla="*/ 1569506 h 2094363"/>
                    <a:gd name="connsiteX72" fmla="*/ 711635 w 1536928"/>
                    <a:gd name="connsiteY72" fmla="*/ 1555027 h 2094363"/>
                    <a:gd name="connsiteX73" fmla="*/ 478525 w 1536928"/>
                    <a:gd name="connsiteY73" fmla="*/ 501692 h 2094363"/>
                    <a:gd name="connsiteX74" fmla="*/ 440156 w 1536928"/>
                    <a:gd name="connsiteY74" fmla="*/ 326498 h 2094363"/>
                    <a:gd name="connsiteX75" fmla="*/ 631277 w 1536928"/>
                    <a:gd name="connsiteY75" fmla="*/ 381517 h 2094363"/>
                    <a:gd name="connsiteX76" fmla="*/ 641412 w 1536928"/>
                    <a:gd name="connsiteY76" fmla="*/ 385861 h 2094363"/>
                    <a:gd name="connsiteX77" fmla="*/ 1503627 w 1536928"/>
                    <a:gd name="connsiteY77" fmla="*/ 643584 h 2094363"/>
                    <a:gd name="connsiteX78" fmla="*/ 1524621 w 1536928"/>
                    <a:gd name="connsiteY78" fmla="*/ 645756 h 2094363"/>
                    <a:gd name="connsiteX79" fmla="*/ 1527517 w 1536928"/>
                    <a:gd name="connsiteY79" fmla="*/ 590736 h 2094363"/>
                    <a:gd name="connsiteX80" fmla="*/ 1494940 w 1536928"/>
                    <a:gd name="connsiteY80" fmla="*/ 568294 h 2094363"/>
                    <a:gd name="connsiteX81" fmla="*/ 1536928 w 1536928"/>
                    <a:gd name="connsiteY81" fmla="*/ 556711 h 2094363"/>
                    <a:gd name="connsiteX82" fmla="*/ 367038 w 1536928"/>
                    <a:gd name="connsiteY82" fmla="*/ 1225633 h 2094363"/>
                    <a:gd name="connsiteX83" fmla="*/ 366314 w 1536928"/>
                    <a:gd name="connsiteY83" fmla="*/ 1223461 h 2094363"/>
                    <a:gd name="connsiteX84" fmla="*/ 367762 w 1536928"/>
                    <a:gd name="connsiteY84" fmla="*/ 1225633 h 2094363"/>
                    <a:gd name="connsiteX85" fmla="*/ 367038 w 1536928"/>
                    <a:gd name="connsiteY85" fmla="*/ 1225633 h 20943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</a:cxnLst>
                  <a:rect l="l" t="t" r="r" b="b"/>
                  <a:pathLst>
                    <a:path w="1536928" h="2094363">
                      <a:moveTo>
                        <a:pt x="1536928" y="556711"/>
                      </a:moveTo>
                      <a:cubicBezTo>
                        <a:pt x="1528241" y="546576"/>
                        <a:pt x="1518106" y="545852"/>
                        <a:pt x="1507970" y="543680"/>
                      </a:cubicBezTo>
                      <a:cubicBezTo>
                        <a:pt x="1498559" y="542232"/>
                        <a:pt x="1483356" y="552368"/>
                        <a:pt x="1481185" y="537165"/>
                      </a:cubicBezTo>
                      <a:cubicBezTo>
                        <a:pt x="1479737" y="524134"/>
                        <a:pt x="1498559" y="530649"/>
                        <a:pt x="1505075" y="521962"/>
                      </a:cubicBezTo>
                      <a:cubicBezTo>
                        <a:pt x="1505799" y="520514"/>
                        <a:pt x="1506522" y="518342"/>
                        <a:pt x="1506522" y="517618"/>
                      </a:cubicBezTo>
                      <a:cubicBezTo>
                        <a:pt x="1496388" y="503139"/>
                        <a:pt x="1474669" y="514723"/>
                        <a:pt x="1463810" y="498796"/>
                      </a:cubicBezTo>
                      <a:cubicBezTo>
                        <a:pt x="1481909" y="491556"/>
                        <a:pt x="1502903" y="498072"/>
                        <a:pt x="1518830" y="483593"/>
                      </a:cubicBezTo>
                      <a:cubicBezTo>
                        <a:pt x="1502179" y="472734"/>
                        <a:pt x="1484804" y="469114"/>
                        <a:pt x="1468154" y="472734"/>
                      </a:cubicBezTo>
                      <a:cubicBezTo>
                        <a:pt x="1444987" y="477801"/>
                        <a:pt x="1444987" y="458979"/>
                        <a:pt x="1441368" y="447396"/>
                      </a:cubicBezTo>
                      <a:cubicBezTo>
                        <a:pt x="1435576" y="431469"/>
                        <a:pt x="1452951" y="437261"/>
                        <a:pt x="1459466" y="432917"/>
                      </a:cubicBezTo>
                      <a:cubicBezTo>
                        <a:pt x="1465258" y="429297"/>
                        <a:pt x="1473945" y="430745"/>
                        <a:pt x="1477565" y="423506"/>
                      </a:cubicBezTo>
                      <a:cubicBezTo>
                        <a:pt x="1460914" y="406855"/>
                        <a:pt x="1439196" y="421334"/>
                        <a:pt x="1422545" y="409751"/>
                      </a:cubicBezTo>
                      <a:cubicBezTo>
                        <a:pt x="1422545" y="409751"/>
                        <a:pt x="1422545" y="409751"/>
                        <a:pt x="1422545" y="409751"/>
                      </a:cubicBezTo>
                      <a:cubicBezTo>
                        <a:pt x="1422545" y="409751"/>
                        <a:pt x="1422545" y="409751"/>
                        <a:pt x="1422545" y="409751"/>
                      </a:cubicBezTo>
                      <a:cubicBezTo>
                        <a:pt x="1442816" y="395996"/>
                        <a:pt x="1468877" y="401788"/>
                        <a:pt x="1491320" y="388757"/>
                      </a:cubicBezTo>
                      <a:cubicBezTo>
                        <a:pt x="1472497" y="373554"/>
                        <a:pt x="1452227" y="373554"/>
                        <a:pt x="1431957" y="378622"/>
                      </a:cubicBezTo>
                      <a:cubicBezTo>
                        <a:pt x="1418202" y="382241"/>
                        <a:pt x="1409515" y="381517"/>
                        <a:pt x="1405895" y="366314"/>
                      </a:cubicBezTo>
                      <a:cubicBezTo>
                        <a:pt x="1400827" y="347492"/>
                        <a:pt x="1418202" y="353284"/>
                        <a:pt x="1425441" y="349664"/>
                      </a:cubicBezTo>
                      <a:cubicBezTo>
                        <a:pt x="1435576" y="344596"/>
                        <a:pt x="1447159" y="342424"/>
                        <a:pt x="1460190" y="338081"/>
                      </a:cubicBezTo>
                      <a:cubicBezTo>
                        <a:pt x="1436300" y="321430"/>
                        <a:pt x="1411686" y="335185"/>
                        <a:pt x="1389244" y="323602"/>
                      </a:cubicBezTo>
                      <a:cubicBezTo>
                        <a:pt x="1416754" y="317086"/>
                        <a:pt x="1444264" y="310571"/>
                        <a:pt x="1478289" y="301884"/>
                      </a:cubicBezTo>
                      <a:cubicBezTo>
                        <a:pt x="1448607" y="289577"/>
                        <a:pt x="1425441" y="292472"/>
                        <a:pt x="1401551" y="294644"/>
                      </a:cubicBezTo>
                      <a:cubicBezTo>
                        <a:pt x="1392864" y="295368"/>
                        <a:pt x="1381281" y="300436"/>
                        <a:pt x="1381281" y="283785"/>
                      </a:cubicBezTo>
                      <a:cubicBezTo>
                        <a:pt x="1398655" y="277994"/>
                        <a:pt x="1416754" y="274374"/>
                        <a:pt x="1431233" y="261343"/>
                      </a:cubicBezTo>
                      <a:cubicBezTo>
                        <a:pt x="1412410" y="249760"/>
                        <a:pt x="1392140" y="265687"/>
                        <a:pt x="1373317" y="251208"/>
                      </a:cubicBezTo>
                      <a:cubicBezTo>
                        <a:pt x="1397207" y="238177"/>
                        <a:pt x="1425441" y="241797"/>
                        <a:pt x="1449331" y="220078"/>
                      </a:cubicBezTo>
                      <a:cubicBezTo>
                        <a:pt x="1424717" y="220078"/>
                        <a:pt x="1405895" y="218630"/>
                        <a:pt x="1387796" y="220802"/>
                      </a:cubicBezTo>
                      <a:cubicBezTo>
                        <a:pt x="1373317" y="222250"/>
                        <a:pt x="1368250" y="217182"/>
                        <a:pt x="1368974" y="204152"/>
                      </a:cubicBezTo>
                      <a:cubicBezTo>
                        <a:pt x="1370422" y="199808"/>
                        <a:pt x="1373317" y="198360"/>
                        <a:pt x="1377661" y="197636"/>
                      </a:cubicBezTo>
                      <a:cubicBezTo>
                        <a:pt x="1389244" y="194740"/>
                        <a:pt x="1407342" y="196912"/>
                        <a:pt x="1407342" y="181709"/>
                      </a:cubicBezTo>
                      <a:cubicBezTo>
                        <a:pt x="1408067" y="169402"/>
                        <a:pt x="1389968" y="169402"/>
                        <a:pt x="1379833" y="165059"/>
                      </a:cubicBezTo>
                      <a:cubicBezTo>
                        <a:pt x="1377661" y="164335"/>
                        <a:pt x="1376937" y="162887"/>
                        <a:pt x="1378385" y="160715"/>
                      </a:cubicBezTo>
                      <a:cubicBezTo>
                        <a:pt x="1387072" y="157095"/>
                        <a:pt x="1397207" y="159991"/>
                        <a:pt x="1406619" y="157095"/>
                      </a:cubicBezTo>
                      <a:cubicBezTo>
                        <a:pt x="1414582" y="154924"/>
                        <a:pt x="1425441" y="152752"/>
                        <a:pt x="1425441" y="142617"/>
                      </a:cubicBezTo>
                      <a:cubicBezTo>
                        <a:pt x="1425441" y="133205"/>
                        <a:pt x="1415306" y="132481"/>
                        <a:pt x="1408067" y="130309"/>
                      </a:cubicBezTo>
                      <a:cubicBezTo>
                        <a:pt x="1390692" y="125242"/>
                        <a:pt x="1371870" y="125966"/>
                        <a:pt x="1354495" y="122346"/>
                      </a:cubicBezTo>
                      <a:cubicBezTo>
                        <a:pt x="1361010" y="110039"/>
                        <a:pt x="1367526" y="97732"/>
                        <a:pt x="1375489" y="86149"/>
                      </a:cubicBezTo>
                      <a:cubicBezTo>
                        <a:pt x="1368250" y="77462"/>
                        <a:pt x="1348703" y="83253"/>
                        <a:pt x="1349427" y="68051"/>
                      </a:cubicBezTo>
                      <a:cubicBezTo>
                        <a:pt x="1350875" y="52124"/>
                        <a:pt x="1368250" y="62259"/>
                        <a:pt x="1376937" y="55744"/>
                      </a:cubicBezTo>
                      <a:cubicBezTo>
                        <a:pt x="1381281" y="52848"/>
                        <a:pt x="1388520" y="55744"/>
                        <a:pt x="1391416" y="44884"/>
                      </a:cubicBezTo>
                      <a:cubicBezTo>
                        <a:pt x="1380557" y="41989"/>
                        <a:pt x="1369698" y="38369"/>
                        <a:pt x="1358839" y="36921"/>
                      </a:cubicBezTo>
                      <a:cubicBezTo>
                        <a:pt x="1347980" y="35473"/>
                        <a:pt x="1340016" y="32577"/>
                        <a:pt x="1340740" y="20270"/>
                      </a:cubicBezTo>
                      <a:cubicBezTo>
                        <a:pt x="1341464" y="724"/>
                        <a:pt x="1329881" y="0"/>
                        <a:pt x="1314678" y="0"/>
                      </a:cubicBezTo>
                      <a:cubicBezTo>
                        <a:pt x="1155411" y="2172"/>
                        <a:pt x="996144" y="3620"/>
                        <a:pt x="836153" y="5068"/>
                      </a:cubicBezTo>
                      <a:cubicBezTo>
                        <a:pt x="711635" y="7239"/>
                        <a:pt x="587117" y="7239"/>
                        <a:pt x="462599" y="7239"/>
                      </a:cubicBezTo>
                      <a:cubicBezTo>
                        <a:pt x="461151" y="7963"/>
                        <a:pt x="35473" y="13755"/>
                        <a:pt x="35473" y="13755"/>
                      </a:cubicBezTo>
                      <a:cubicBezTo>
                        <a:pt x="15927" y="13755"/>
                        <a:pt x="0" y="29682"/>
                        <a:pt x="0" y="49228"/>
                      </a:cubicBezTo>
                      <a:cubicBezTo>
                        <a:pt x="0" y="49228"/>
                        <a:pt x="20994" y="238901"/>
                        <a:pt x="23166" y="249760"/>
                      </a:cubicBezTo>
                      <a:cubicBezTo>
                        <a:pt x="31853" y="302608"/>
                        <a:pt x="40541" y="354731"/>
                        <a:pt x="49228" y="407579"/>
                      </a:cubicBezTo>
                      <a:cubicBezTo>
                        <a:pt x="65879" y="511827"/>
                        <a:pt x="81081" y="616798"/>
                        <a:pt x="97732" y="721046"/>
                      </a:cubicBezTo>
                      <a:cubicBezTo>
                        <a:pt x="115831" y="834705"/>
                        <a:pt x="134653" y="948364"/>
                        <a:pt x="153476" y="1062022"/>
                      </a:cubicBezTo>
                      <a:cubicBezTo>
                        <a:pt x="168678" y="1156135"/>
                        <a:pt x="183157" y="1250247"/>
                        <a:pt x="198360" y="1344360"/>
                      </a:cubicBezTo>
                      <a:cubicBezTo>
                        <a:pt x="216459" y="1454399"/>
                        <a:pt x="233833" y="1564438"/>
                        <a:pt x="251932" y="1674477"/>
                      </a:cubicBezTo>
                      <a:cubicBezTo>
                        <a:pt x="251932" y="1674477"/>
                        <a:pt x="251932" y="1674477"/>
                        <a:pt x="251932" y="1674477"/>
                      </a:cubicBezTo>
                      <a:cubicBezTo>
                        <a:pt x="263515" y="1741804"/>
                        <a:pt x="275098" y="1808406"/>
                        <a:pt x="285957" y="1875733"/>
                      </a:cubicBezTo>
                      <a:cubicBezTo>
                        <a:pt x="296816" y="1948851"/>
                        <a:pt x="308399" y="2021969"/>
                        <a:pt x="319258" y="2094363"/>
                      </a:cubicBezTo>
                      <a:cubicBezTo>
                        <a:pt x="332289" y="2037896"/>
                        <a:pt x="340976" y="1982876"/>
                        <a:pt x="348940" y="1927133"/>
                      </a:cubicBezTo>
                      <a:cubicBezTo>
                        <a:pt x="351112" y="1914102"/>
                        <a:pt x="357627" y="1909758"/>
                        <a:pt x="368486" y="1916997"/>
                      </a:cubicBezTo>
                      <a:cubicBezTo>
                        <a:pt x="387309" y="1930028"/>
                        <a:pt x="405407" y="1944507"/>
                        <a:pt x="423506" y="1958262"/>
                      </a:cubicBezTo>
                      <a:cubicBezTo>
                        <a:pt x="431469" y="1964778"/>
                        <a:pt x="422782" y="1967673"/>
                        <a:pt x="419886" y="1971293"/>
                      </a:cubicBezTo>
                      <a:cubicBezTo>
                        <a:pt x="432917" y="1970569"/>
                        <a:pt x="443052" y="1977809"/>
                        <a:pt x="453187" y="1985048"/>
                      </a:cubicBezTo>
                      <a:cubicBezTo>
                        <a:pt x="492280" y="2014006"/>
                        <a:pt x="532097" y="2042963"/>
                        <a:pt x="576981" y="2075541"/>
                      </a:cubicBezTo>
                      <a:cubicBezTo>
                        <a:pt x="569018" y="2033552"/>
                        <a:pt x="563227" y="1998079"/>
                        <a:pt x="556711" y="1962606"/>
                      </a:cubicBezTo>
                      <a:cubicBezTo>
                        <a:pt x="559607" y="1951023"/>
                        <a:pt x="555987" y="1940164"/>
                        <a:pt x="553815" y="1928581"/>
                      </a:cubicBezTo>
                      <a:cubicBezTo>
                        <a:pt x="543680" y="1877905"/>
                        <a:pt x="531373" y="1827953"/>
                        <a:pt x="523410" y="1777277"/>
                      </a:cubicBezTo>
                      <a:cubicBezTo>
                        <a:pt x="518342" y="1746871"/>
                        <a:pt x="518342" y="1748319"/>
                        <a:pt x="548024" y="1744699"/>
                      </a:cubicBezTo>
                      <a:cubicBezTo>
                        <a:pt x="576981" y="1741804"/>
                        <a:pt x="607387" y="1743975"/>
                        <a:pt x="634897" y="1731669"/>
                      </a:cubicBezTo>
                      <a:cubicBezTo>
                        <a:pt x="662407" y="1733840"/>
                        <a:pt x="689916" y="1730221"/>
                        <a:pt x="717426" y="1725877"/>
                      </a:cubicBezTo>
                      <a:cubicBezTo>
                        <a:pt x="733353" y="1722981"/>
                        <a:pt x="747108" y="1720809"/>
                        <a:pt x="739144" y="1694747"/>
                      </a:cubicBezTo>
                      <a:cubicBezTo>
                        <a:pt x="726837" y="1654207"/>
                        <a:pt x="721046" y="1611494"/>
                        <a:pt x="713083" y="1569506"/>
                      </a:cubicBezTo>
                      <a:cubicBezTo>
                        <a:pt x="713083" y="1569506"/>
                        <a:pt x="713083" y="1569506"/>
                        <a:pt x="713083" y="1569506"/>
                      </a:cubicBezTo>
                      <a:cubicBezTo>
                        <a:pt x="713083" y="1569506"/>
                        <a:pt x="713083" y="1569506"/>
                        <a:pt x="713083" y="1569506"/>
                      </a:cubicBezTo>
                      <a:cubicBezTo>
                        <a:pt x="712359" y="1564438"/>
                        <a:pt x="713083" y="1560094"/>
                        <a:pt x="711635" y="1555027"/>
                      </a:cubicBezTo>
                      <a:cubicBezTo>
                        <a:pt x="634173" y="1203915"/>
                        <a:pt x="555987" y="852803"/>
                        <a:pt x="478525" y="501692"/>
                      </a:cubicBezTo>
                      <a:cubicBezTo>
                        <a:pt x="465494" y="443776"/>
                        <a:pt x="453187" y="386585"/>
                        <a:pt x="440156" y="326498"/>
                      </a:cubicBezTo>
                      <a:cubicBezTo>
                        <a:pt x="506759" y="345320"/>
                        <a:pt x="569018" y="363419"/>
                        <a:pt x="631277" y="381517"/>
                      </a:cubicBezTo>
                      <a:cubicBezTo>
                        <a:pt x="634897" y="382965"/>
                        <a:pt x="637792" y="385137"/>
                        <a:pt x="641412" y="385861"/>
                      </a:cubicBezTo>
                      <a:cubicBezTo>
                        <a:pt x="928817" y="472010"/>
                        <a:pt x="1216222" y="557435"/>
                        <a:pt x="1503627" y="643584"/>
                      </a:cubicBezTo>
                      <a:cubicBezTo>
                        <a:pt x="1510142" y="645756"/>
                        <a:pt x="1517382" y="650824"/>
                        <a:pt x="1524621" y="645756"/>
                      </a:cubicBezTo>
                      <a:cubicBezTo>
                        <a:pt x="1525345" y="626210"/>
                        <a:pt x="1491320" y="605939"/>
                        <a:pt x="1527517" y="590736"/>
                      </a:cubicBezTo>
                      <a:cubicBezTo>
                        <a:pt x="1521726" y="574810"/>
                        <a:pt x="1500731" y="584945"/>
                        <a:pt x="1494940" y="568294"/>
                      </a:cubicBezTo>
                      <a:cubicBezTo>
                        <a:pt x="1509418" y="566122"/>
                        <a:pt x="1526069" y="571190"/>
                        <a:pt x="1536928" y="556711"/>
                      </a:cubicBezTo>
                      <a:close/>
                      <a:moveTo>
                        <a:pt x="367038" y="1225633"/>
                      </a:moveTo>
                      <a:cubicBezTo>
                        <a:pt x="367038" y="1224909"/>
                        <a:pt x="366314" y="1224185"/>
                        <a:pt x="366314" y="1223461"/>
                      </a:cubicBezTo>
                      <a:cubicBezTo>
                        <a:pt x="367038" y="1224185"/>
                        <a:pt x="367762" y="1224909"/>
                        <a:pt x="367762" y="1225633"/>
                      </a:cubicBezTo>
                      <a:cubicBezTo>
                        <a:pt x="367038" y="1225633"/>
                        <a:pt x="367038" y="1225633"/>
                        <a:pt x="367038" y="1225633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 w="723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42" name="Freeform: Shape 193">
                  <a:extLst>
                    <a:ext uri="{FF2B5EF4-FFF2-40B4-BE49-F238E27FC236}">
                      <a16:creationId xmlns:a16="http://schemas.microsoft.com/office/drawing/2014/main" id="{6289810B-3875-4140-8EC1-2AD9DDFC6547}"/>
                    </a:ext>
                  </a:extLst>
                </p:cNvPr>
                <p:cNvSpPr/>
                <p:nvPr/>
              </p:nvSpPr>
              <p:spPr>
                <a:xfrm>
                  <a:off x="3541149" y="2418014"/>
                  <a:ext cx="1579640" cy="2115357"/>
                </a:xfrm>
                <a:custGeom>
                  <a:avLst/>
                  <a:gdLst>
                    <a:gd name="connsiteX0" fmla="*/ 1579641 w 1579640"/>
                    <a:gd name="connsiteY0" fmla="*/ 46332 h 2115357"/>
                    <a:gd name="connsiteX1" fmla="*/ 1533309 w 1579640"/>
                    <a:gd name="connsiteY1" fmla="*/ 0 h 2115357"/>
                    <a:gd name="connsiteX2" fmla="*/ 1046096 w 1579640"/>
                    <a:gd name="connsiteY2" fmla="*/ 28958 h 2115357"/>
                    <a:gd name="connsiteX3" fmla="*/ 280165 w 1579640"/>
                    <a:gd name="connsiteY3" fmla="*/ 36197 h 2115357"/>
                    <a:gd name="connsiteX4" fmla="*/ 183157 w 1579640"/>
                    <a:gd name="connsiteY4" fmla="*/ 39817 h 2115357"/>
                    <a:gd name="connsiteX5" fmla="*/ 62259 w 1579640"/>
                    <a:gd name="connsiteY5" fmla="*/ 39817 h 2115357"/>
                    <a:gd name="connsiteX6" fmla="*/ 73842 w 1579640"/>
                    <a:gd name="connsiteY6" fmla="*/ 78186 h 2115357"/>
                    <a:gd name="connsiteX7" fmla="*/ 65155 w 1579640"/>
                    <a:gd name="connsiteY7" fmla="*/ 83977 h 2115357"/>
                    <a:gd name="connsiteX8" fmla="*/ 16651 w 1579640"/>
                    <a:gd name="connsiteY8" fmla="*/ 87597 h 2115357"/>
                    <a:gd name="connsiteX9" fmla="*/ 0 w 1579640"/>
                    <a:gd name="connsiteY9" fmla="*/ 100628 h 2115357"/>
                    <a:gd name="connsiteX10" fmla="*/ 17375 w 1579640"/>
                    <a:gd name="connsiteY10" fmla="*/ 111487 h 2115357"/>
                    <a:gd name="connsiteX11" fmla="*/ 65879 w 1579640"/>
                    <a:gd name="connsiteY11" fmla="*/ 114383 h 2115357"/>
                    <a:gd name="connsiteX12" fmla="*/ 34025 w 1579640"/>
                    <a:gd name="connsiteY12" fmla="*/ 123794 h 2115357"/>
                    <a:gd name="connsiteX13" fmla="*/ 10859 w 1579640"/>
                    <a:gd name="connsiteY13" fmla="*/ 141169 h 2115357"/>
                    <a:gd name="connsiteX14" fmla="*/ 39093 w 1579640"/>
                    <a:gd name="connsiteY14" fmla="*/ 152752 h 2115357"/>
                    <a:gd name="connsiteX15" fmla="*/ 72394 w 1579640"/>
                    <a:gd name="connsiteY15" fmla="*/ 152028 h 2115357"/>
                    <a:gd name="connsiteX16" fmla="*/ 65155 w 1579640"/>
                    <a:gd name="connsiteY16" fmla="*/ 159991 h 2115357"/>
                    <a:gd name="connsiteX17" fmla="*/ 45608 w 1579640"/>
                    <a:gd name="connsiteY17" fmla="*/ 184605 h 2115357"/>
                    <a:gd name="connsiteX18" fmla="*/ 79634 w 1579640"/>
                    <a:gd name="connsiteY18" fmla="*/ 188225 h 2115357"/>
                    <a:gd name="connsiteX19" fmla="*/ 90493 w 1579640"/>
                    <a:gd name="connsiteY19" fmla="*/ 179538 h 2115357"/>
                    <a:gd name="connsiteX20" fmla="*/ 90493 w 1579640"/>
                    <a:gd name="connsiteY20" fmla="*/ 179538 h 2115357"/>
                    <a:gd name="connsiteX21" fmla="*/ 74566 w 1579640"/>
                    <a:gd name="connsiteY21" fmla="*/ 203428 h 2115357"/>
                    <a:gd name="connsiteX22" fmla="*/ 57915 w 1579640"/>
                    <a:gd name="connsiteY22" fmla="*/ 219354 h 2115357"/>
                    <a:gd name="connsiteX23" fmla="*/ 81081 w 1579640"/>
                    <a:gd name="connsiteY23" fmla="*/ 225870 h 2115357"/>
                    <a:gd name="connsiteX24" fmla="*/ 89769 w 1579640"/>
                    <a:gd name="connsiteY24" fmla="*/ 224422 h 2115357"/>
                    <a:gd name="connsiteX25" fmla="*/ 108591 w 1579640"/>
                    <a:gd name="connsiteY25" fmla="*/ 239625 h 2115357"/>
                    <a:gd name="connsiteX26" fmla="*/ 94836 w 1579640"/>
                    <a:gd name="connsiteY26" fmla="*/ 256275 h 2115357"/>
                    <a:gd name="connsiteX27" fmla="*/ 32577 w 1579640"/>
                    <a:gd name="connsiteY27" fmla="*/ 275822 h 2115357"/>
                    <a:gd name="connsiteX28" fmla="*/ 94836 w 1579640"/>
                    <a:gd name="connsiteY28" fmla="*/ 280889 h 2115357"/>
                    <a:gd name="connsiteX29" fmla="*/ 118726 w 1579640"/>
                    <a:gd name="connsiteY29" fmla="*/ 284509 h 2115357"/>
                    <a:gd name="connsiteX30" fmla="*/ 96284 w 1579640"/>
                    <a:gd name="connsiteY30" fmla="*/ 295368 h 2115357"/>
                    <a:gd name="connsiteX31" fmla="*/ 50676 w 1579640"/>
                    <a:gd name="connsiteY31" fmla="*/ 312743 h 2115357"/>
                    <a:gd name="connsiteX32" fmla="*/ 135377 w 1579640"/>
                    <a:gd name="connsiteY32" fmla="*/ 320706 h 2115357"/>
                    <a:gd name="connsiteX33" fmla="*/ 51400 w 1579640"/>
                    <a:gd name="connsiteY33" fmla="*/ 331565 h 2115357"/>
                    <a:gd name="connsiteX34" fmla="*/ 137549 w 1579640"/>
                    <a:gd name="connsiteY34" fmla="*/ 352560 h 2115357"/>
                    <a:gd name="connsiteX35" fmla="*/ 121622 w 1579640"/>
                    <a:gd name="connsiteY35" fmla="*/ 365591 h 2115357"/>
                    <a:gd name="connsiteX36" fmla="*/ 70946 w 1579640"/>
                    <a:gd name="connsiteY36" fmla="*/ 369210 h 2115357"/>
                    <a:gd name="connsiteX37" fmla="*/ 125242 w 1579640"/>
                    <a:gd name="connsiteY37" fmla="*/ 388757 h 2115357"/>
                    <a:gd name="connsiteX38" fmla="*/ 149132 w 1579640"/>
                    <a:gd name="connsiteY38" fmla="*/ 402512 h 2115357"/>
                    <a:gd name="connsiteX39" fmla="*/ 131757 w 1579640"/>
                    <a:gd name="connsiteY39" fmla="*/ 424230 h 2115357"/>
                    <a:gd name="connsiteX40" fmla="*/ 31129 w 1579640"/>
                    <a:gd name="connsiteY40" fmla="*/ 479249 h 2115357"/>
                    <a:gd name="connsiteX41" fmla="*/ 137549 w 1579640"/>
                    <a:gd name="connsiteY41" fmla="*/ 450292 h 2115357"/>
                    <a:gd name="connsiteX42" fmla="*/ 158543 w 1579640"/>
                    <a:gd name="connsiteY42" fmla="*/ 448120 h 2115357"/>
                    <a:gd name="connsiteX43" fmla="*/ 142617 w 1579640"/>
                    <a:gd name="connsiteY43" fmla="*/ 464047 h 2115357"/>
                    <a:gd name="connsiteX44" fmla="*/ 49952 w 1579640"/>
                    <a:gd name="connsiteY44" fmla="*/ 516170 h 2115357"/>
                    <a:gd name="connsiteX45" fmla="*/ 141169 w 1579640"/>
                    <a:gd name="connsiteY45" fmla="*/ 493004 h 2115357"/>
                    <a:gd name="connsiteX46" fmla="*/ 167954 w 1579640"/>
                    <a:gd name="connsiteY46" fmla="*/ 491556 h 2115357"/>
                    <a:gd name="connsiteX47" fmla="*/ 161439 w 1579640"/>
                    <a:gd name="connsiteY47" fmla="*/ 542956 h 2115357"/>
                    <a:gd name="connsiteX48" fmla="*/ 107143 w 1579640"/>
                    <a:gd name="connsiteY48" fmla="*/ 582049 h 2115357"/>
                    <a:gd name="connsiteX49" fmla="*/ 164335 w 1579640"/>
                    <a:gd name="connsiteY49" fmla="*/ 569742 h 2115357"/>
                    <a:gd name="connsiteX50" fmla="*/ 185329 w 1579640"/>
                    <a:gd name="connsiteY50" fmla="*/ 564675 h 2115357"/>
                    <a:gd name="connsiteX51" fmla="*/ 170126 w 1579640"/>
                    <a:gd name="connsiteY51" fmla="*/ 583497 h 2115357"/>
                    <a:gd name="connsiteX52" fmla="*/ 129586 w 1579640"/>
                    <a:gd name="connsiteY52" fmla="*/ 615350 h 2115357"/>
                    <a:gd name="connsiteX53" fmla="*/ 194740 w 1579640"/>
                    <a:gd name="connsiteY53" fmla="*/ 600872 h 2115357"/>
                    <a:gd name="connsiteX54" fmla="*/ 206323 w 1579640"/>
                    <a:gd name="connsiteY54" fmla="*/ 649376 h 2115357"/>
                    <a:gd name="connsiteX55" fmla="*/ 238901 w 1579640"/>
                    <a:gd name="connsiteY55" fmla="*/ 666750 h 2115357"/>
                    <a:gd name="connsiteX56" fmla="*/ 650100 w 1579640"/>
                    <a:gd name="connsiteY56" fmla="*/ 493728 h 2115357"/>
                    <a:gd name="connsiteX57" fmla="*/ 1130073 w 1579640"/>
                    <a:gd name="connsiteY57" fmla="*/ 291749 h 2115357"/>
                    <a:gd name="connsiteX58" fmla="*/ 1130073 w 1579640"/>
                    <a:gd name="connsiteY58" fmla="*/ 291749 h 2115357"/>
                    <a:gd name="connsiteX59" fmla="*/ 1130073 w 1579640"/>
                    <a:gd name="connsiteY59" fmla="*/ 291749 h 2115357"/>
                    <a:gd name="connsiteX60" fmla="*/ 1161926 w 1579640"/>
                    <a:gd name="connsiteY60" fmla="*/ 279441 h 2115357"/>
                    <a:gd name="connsiteX61" fmla="*/ 1177129 w 1579640"/>
                    <a:gd name="connsiteY61" fmla="*/ 293196 h 2115357"/>
                    <a:gd name="connsiteX62" fmla="*/ 1142380 w 1579640"/>
                    <a:gd name="connsiteY62" fmla="*/ 502416 h 2115357"/>
                    <a:gd name="connsiteX63" fmla="*/ 1077949 w 1579640"/>
                    <a:gd name="connsiteY63" fmla="*/ 936780 h 2115357"/>
                    <a:gd name="connsiteX64" fmla="*/ 1020034 w 1579640"/>
                    <a:gd name="connsiteY64" fmla="*/ 1324813 h 2115357"/>
                    <a:gd name="connsiteX65" fmla="*/ 1010623 w 1579640"/>
                    <a:gd name="connsiteY65" fmla="*/ 1382729 h 2115357"/>
                    <a:gd name="connsiteX66" fmla="*/ 1010623 w 1579640"/>
                    <a:gd name="connsiteY66" fmla="*/ 1382729 h 2115357"/>
                    <a:gd name="connsiteX67" fmla="*/ 969358 w 1579640"/>
                    <a:gd name="connsiteY67" fmla="*/ 1653483 h 2115357"/>
                    <a:gd name="connsiteX68" fmla="*/ 957775 w 1579640"/>
                    <a:gd name="connsiteY68" fmla="*/ 1720809 h 2115357"/>
                    <a:gd name="connsiteX69" fmla="*/ 1003383 w 1579640"/>
                    <a:gd name="connsiteY69" fmla="*/ 1774381 h 2115357"/>
                    <a:gd name="connsiteX70" fmla="*/ 1013518 w 1579640"/>
                    <a:gd name="connsiteY70" fmla="*/ 1769313 h 2115357"/>
                    <a:gd name="connsiteX71" fmla="*/ 1197400 w 1579640"/>
                    <a:gd name="connsiteY71" fmla="*/ 1768589 h 2115357"/>
                    <a:gd name="connsiteX72" fmla="*/ 1217670 w 1579640"/>
                    <a:gd name="connsiteY72" fmla="*/ 1790308 h 2115357"/>
                    <a:gd name="connsiteX73" fmla="*/ 1265450 w 1579640"/>
                    <a:gd name="connsiteY73" fmla="*/ 1976361 h 2115357"/>
                    <a:gd name="connsiteX74" fmla="*/ 1327709 w 1579640"/>
                    <a:gd name="connsiteY74" fmla="*/ 1880077 h 2115357"/>
                    <a:gd name="connsiteX75" fmla="*/ 1363906 w 1579640"/>
                    <a:gd name="connsiteY75" fmla="*/ 1883696 h 2115357"/>
                    <a:gd name="connsiteX76" fmla="*/ 1478289 w 1579640"/>
                    <a:gd name="connsiteY76" fmla="*/ 2099431 h 2115357"/>
                    <a:gd name="connsiteX77" fmla="*/ 1492044 w 1579640"/>
                    <a:gd name="connsiteY77" fmla="*/ 2115358 h 2115357"/>
                    <a:gd name="connsiteX78" fmla="*/ 1505799 w 1579640"/>
                    <a:gd name="connsiteY78" fmla="*/ 1872837 h 2115357"/>
                    <a:gd name="connsiteX79" fmla="*/ 1505799 w 1579640"/>
                    <a:gd name="connsiteY79" fmla="*/ 1872837 h 2115357"/>
                    <a:gd name="connsiteX80" fmla="*/ 1505799 w 1579640"/>
                    <a:gd name="connsiteY80" fmla="*/ 1872837 h 2115357"/>
                    <a:gd name="connsiteX81" fmla="*/ 1505799 w 1579640"/>
                    <a:gd name="connsiteY81" fmla="*/ 1838088 h 2115357"/>
                    <a:gd name="connsiteX82" fmla="*/ 1505799 w 1579640"/>
                    <a:gd name="connsiteY82" fmla="*/ 1838088 h 2115357"/>
                    <a:gd name="connsiteX83" fmla="*/ 1511590 w 1579640"/>
                    <a:gd name="connsiteY83" fmla="*/ 1734564 h 2115357"/>
                    <a:gd name="connsiteX84" fmla="*/ 1511590 w 1579640"/>
                    <a:gd name="connsiteY84" fmla="*/ 1734564 h 2115357"/>
                    <a:gd name="connsiteX85" fmla="*/ 1523173 w 1579640"/>
                    <a:gd name="connsiteY85" fmla="*/ 1534032 h 2115357"/>
                    <a:gd name="connsiteX86" fmla="*/ 1540548 w 1579640"/>
                    <a:gd name="connsiteY86" fmla="*/ 1138760 h 2115357"/>
                    <a:gd name="connsiteX87" fmla="*/ 1552131 w 1579640"/>
                    <a:gd name="connsiteY87" fmla="*/ 889724 h 2115357"/>
                    <a:gd name="connsiteX88" fmla="*/ 1570230 w 1579640"/>
                    <a:gd name="connsiteY88" fmla="*/ 488661 h 2115357"/>
                    <a:gd name="connsiteX89" fmla="*/ 1576745 w 1579640"/>
                    <a:gd name="connsiteY89" fmla="*/ 256275 h 2115357"/>
                    <a:gd name="connsiteX90" fmla="*/ 1579641 w 1579640"/>
                    <a:gd name="connsiteY90" fmla="*/ 46332 h 21153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</a:cxnLst>
                  <a:rect l="l" t="t" r="r" b="b"/>
                  <a:pathLst>
                    <a:path w="1579640" h="2115357">
                      <a:moveTo>
                        <a:pt x="1579641" y="46332"/>
                      </a:moveTo>
                      <a:cubicBezTo>
                        <a:pt x="1579641" y="20994"/>
                        <a:pt x="1558646" y="0"/>
                        <a:pt x="1533309" y="0"/>
                      </a:cubicBezTo>
                      <a:cubicBezTo>
                        <a:pt x="1533309" y="0"/>
                        <a:pt x="1054783" y="28958"/>
                        <a:pt x="1046096" y="28958"/>
                      </a:cubicBezTo>
                      <a:cubicBezTo>
                        <a:pt x="790544" y="31129"/>
                        <a:pt x="535717" y="33301"/>
                        <a:pt x="280165" y="36197"/>
                      </a:cubicBezTo>
                      <a:cubicBezTo>
                        <a:pt x="247588" y="36921"/>
                        <a:pt x="215011" y="31853"/>
                        <a:pt x="183157" y="39817"/>
                      </a:cubicBezTo>
                      <a:cubicBezTo>
                        <a:pt x="144064" y="39817"/>
                        <a:pt x="104972" y="39817"/>
                        <a:pt x="62259" y="39817"/>
                      </a:cubicBezTo>
                      <a:cubicBezTo>
                        <a:pt x="68051" y="54296"/>
                        <a:pt x="65879" y="67327"/>
                        <a:pt x="73842" y="78186"/>
                      </a:cubicBezTo>
                      <a:cubicBezTo>
                        <a:pt x="72394" y="82529"/>
                        <a:pt x="69498" y="83977"/>
                        <a:pt x="65155" y="83977"/>
                      </a:cubicBezTo>
                      <a:cubicBezTo>
                        <a:pt x="49228" y="83977"/>
                        <a:pt x="32577" y="83253"/>
                        <a:pt x="16651" y="87597"/>
                      </a:cubicBezTo>
                      <a:cubicBezTo>
                        <a:pt x="8687" y="89769"/>
                        <a:pt x="0" y="92665"/>
                        <a:pt x="0" y="100628"/>
                      </a:cubicBezTo>
                      <a:cubicBezTo>
                        <a:pt x="0" y="110763"/>
                        <a:pt x="10135" y="110039"/>
                        <a:pt x="17375" y="111487"/>
                      </a:cubicBezTo>
                      <a:cubicBezTo>
                        <a:pt x="31853" y="113659"/>
                        <a:pt x="47056" y="111487"/>
                        <a:pt x="65879" y="114383"/>
                      </a:cubicBezTo>
                      <a:cubicBezTo>
                        <a:pt x="52848" y="121622"/>
                        <a:pt x="43437" y="120898"/>
                        <a:pt x="34025" y="123794"/>
                      </a:cubicBezTo>
                      <a:cubicBezTo>
                        <a:pt x="23890" y="127414"/>
                        <a:pt x="9411" y="128862"/>
                        <a:pt x="10859" y="141169"/>
                      </a:cubicBezTo>
                      <a:cubicBezTo>
                        <a:pt x="13031" y="155647"/>
                        <a:pt x="28234" y="151304"/>
                        <a:pt x="39093" y="152752"/>
                      </a:cubicBezTo>
                      <a:cubicBezTo>
                        <a:pt x="49952" y="154200"/>
                        <a:pt x="61535" y="147684"/>
                        <a:pt x="72394" y="152028"/>
                      </a:cubicBezTo>
                      <a:cubicBezTo>
                        <a:pt x="72394" y="157095"/>
                        <a:pt x="68051" y="157819"/>
                        <a:pt x="65155" y="159991"/>
                      </a:cubicBezTo>
                      <a:cubicBezTo>
                        <a:pt x="55744" y="166507"/>
                        <a:pt x="36921" y="168678"/>
                        <a:pt x="45608" y="184605"/>
                      </a:cubicBezTo>
                      <a:cubicBezTo>
                        <a:pt x="52124" y="196912"/>
                        <a:pt x="67327" y="191845"/>
                        <a:pt x="79634" y="188225"/>
                      </a:cubicBezTo>
                      <a:cubicBezTo>
                        <a:pt x="83977" y="186777"/>
                        <a:pt x="88321" y="183881"/>
                        <a:pt x="90493" y="179538"/>
                      </a:cubicBezTo>
                      <a:cubicBezTo>
                        <a:pt x="90493" y="179538"/>
                        <a:pt x="90493" y="179538"/>
                        <a:pt x="90493" y="179538"/>
                      </a:cubicBezTo>
                      <a:cubicBezTo>
                        <a:pt x="88321" y="189673"/>
                        <a:pt x="85425" y="198360"/>
                        <a:pt x="74566" y="203428"/>
                      </a:cubicBezTo>
                      <a:cubicBezTo>
                        <a:pt x="70222" y="209943"/>
                        <a:pt x="54296" y="208495"/>
                        <a:pt x="57915" y="219354"/>
                      </a:cubicBezTo>
                      <a:cubicBezTo>
                        <a:pt x="60811" y="228766"/>
                        <a:pt x="72394" y="225870"/>
                        <a:pt x="81081" y="225870"/>
                      </a:cubicBezTo>
                      <a:cubicBezTo>
                        <a:pt x="83977" y="225870"/>
                        <a:pt x="86873" y="225870"/>
                        <a:pt x="89769" y="224422"/>
                      </a:cubicBezTo>
                      <a:cubicBezTo>
                        <a:pt x="105696" y="217906"/>
                        <a:pt x="105696" y="229490"/>
                        <a:pt x="108591" y="239625"/>
                      </a:cubicBezTo>
                      <a:cubicBezTo>
                        <a:pt x="112211" y="252656"/>
                        <a:pt x="105696" y="254104"/>
                        <a:pt x="94836" y="256275"/>
                      </a:cubicBezTo>
                      <a:cubicBezTo>
                        <a:pt x="74566" y="259895"/>
                        <a:pt x="52848" y="262791"/>
                        <a:pt x="32577" y="275822"/>
                      </a:cubicBezTo>
                      <a:cubicBezTo>
                        <a:pt x="55020" y="285957"/>
                        <a:pt x="74566" y="283061"/>
                        <a:pt x="94836" y="280889"/>
                      </a:cubicBezTo>
                      <a:cubicBezTo>
                        <a:pt x="102800" y="280165"/>
                        <a:pt x="116555" y="269306"/>
                        <a:pt x="118726" y="284509"/>
                      </a:cubicBezTo>
                      <a:cubicBezTo>
                        <a:pt x="120898" y="298264"/>
                        <a:pt x="104248" y="292472"/>
                        <a:pt x="96284" y="295368"/>
                      </a:cubicBezTo>
                      <a:cubicBezTo>
                        <a:pt x="81805" y="301160"/>
                        <a:pt x="65879" y="301160"/>
                        <a:pt x="50676" y="312743"/>
                      </a:cubicBezTo>
                      <a:cubicBezTo>
                        <a:pt x="77462" y="324326"/>
                        <a:pt x="102800" y="314191"/>
                        <a:pt x="135377" y="320706"/>
                      </a:cubicBezTo>
                      <a:cubicBezTo>
                        <a:pt x="104972" y="334461"/>
                        <a:pt x="78910" y="326498"/>
                        <a:pt x="51400" y="331565"/>
                      </a:cubicBezTo>
                      <a:cubicBezTo>
                        <a:pt x="78186" y="356179"/>
                        <a:pt x="108591" y="351836"/>
                        <a:pt x="137549" y="352560"/>
                      </a:cubicBezTo>
                      <a:cubicBezTo>
                        <a:pt x="139721" y="366314"/>
                        <a:pt x="129586" y="364867"/>
                        <a:pt x="121622" y="365591"/>
                      </a:cubicBezTo>
                      <a:cubicBezTo>
                        <a:pt x="106419" y="367038"/>
                        <a:pt x="90493" y="367762"/>
                        <a:pt x="70946" y="369210"/>
                      </a:cubicBezTo>
                      <a:cubicBezTo>
                        <a:pt x="89769" y="385861"/>
                        <a:pt x="107143" y="388757"/>
                        <a:pt x="125242" y="388757"/>
                      </a:cubicBezTo>
                      <a:cubicBezTo>
                        <a:pt x="136101" y="388757"/>
                        <a:pt x="145512" y="387309"/>
                        <a:pt x="149132" y="402512"/>
                      </a:cubicBezTo>
                      <a:cubicBezTo>
                        <a:pt x="152752" y="418438"/>
                        <a:pt x="140445" y="419886"/>
                        <a:pt x="131757" y="424230"/>
                      </a:cubicBezTo>
                      <a:cubicBezTo>
                        <a:pt x="99904" y="440880"/>
                        <a:pt x="66603" y="455359"/>
                        <a:pt x="31129" y="479249"/>
                      </a:cubicBezTo>
                      <a:cubicBezTo>
                        <a:pt x="73118" y="476354"/>
                        <a:pt x="104972" y="462599"/>
                        <a:pt x="137549" y="450292"/>
                      </a:cubicBezTo>
                      <a:cubicBezTo>
                        <a:pt x="144064" y="448120"/>
                        <a:pt x="152752" y="434365"/>
                        <a:pt x="158543" y="448120"/>
                      </a:cubicBezTo>
                      <a:cubicBezTo>
                        <a:pt x="163611" y="459703"/>
                        <a:pt x="149132" y="460427"/>
                        <a:pt x="142617" y="464047"/>
                      </a:cubicBezTo>
                      <a:cubicBezTo>
                        <a:pt x="114383" y="479973"/>
                        <a:pt x="83253" y="491556"/>
                        <a:pt x="49952" y="516170"/>
                      </a:cubicBezTo>
                      <a:cubicBezTo>
                        <a:pt x="87597" y="513275"/>
                        <a:pt x="113659" y="502416"/>
                        <a:pt x="141169" y="493004"/>
                      </a:cubicBezTo>
                      <a:cubicBezTo>
                        <a:pt x="149132" y="490108"/>
                        <a:pt x="162163" y="471286"/>
                        <a:pt x="167954" y="491556"/>
                      </a:cubicBezTo>
                      <a:cubicBezTo>
                        <a:pt x="172298" y="507483"/>
                        <a:pt x="191845" y="528477"/>
                        <a:pt x="161439" y="542956"/>
                      </a:cubicBezTo>
                      <a:cubicBezTo>
                        <a:pt x="142617" y="551644"/>
                        <a:pt x="125242" y="563951"/>
                        <a:pt x="107143" y="582049"/>
                      </a:cubicBezTo>
                      <a:cubicBezTo>
                        <a:pt x="130309" y="582773"/>
                        <a:pt x="146960" y="575534"/>
                        <a:pt x="164335" y="569742"/>
                      </a:cubicBezTo>
                      <a:cubicBezTo>
                        <a:pt x="170850" y="567570"/>
                        <a:pt x="178814" y="553091"/>
                        <a:pt x="185329" y="564675"/>
                      </a:cubicBezTo>
                      <a:cubicBezTo>
                        <a:pt x="193292" y="577705"/>
                        <a:pt x="176642" y="578429"/>
                        <a:pt x="170126" y="583497"/>
                      </a:cubicBezTo>
                      <a:cubicBezTo>
                        <a:pt x="157095" y="593632"/>
                        <a:pt x="141169" y="600872"/>
                        <a:pt x="129586" y="615350"/>
                      </a:cubicBezTo>
                      <a:cubicBezTo>
                        <a:pt x="154200" y="620418"/>
                        <a:pt x="173022" y="606663"/>
                        <a:pt x="194740" y="600872"/>
                      </a:cubicBezTo>
                      <a:cubicBezTo>
                        <a:pt x="199084" y="617522"/>
                        <a:pt x="204152" y="632725"/>
                        <a:pt x="206323" y="649376"/>
                      </a:cubicBezTo>
                      <a:cubicBezTo>
                        <a:pt x="209219" y="671094"/>
                        <a:pt x="215735" y="676885"/>
                        <a:pt x="238901" y="666750"/>
                      </a:cubicBezTo>
                      <a:cubicBezTo>
                        <a:pt x="375726" y="608111"/>
                        <a:pt x="512551" y="551644"/>
                        <a:pt x="650100" y="493728"/>
                      </a:cubicBezTo>
                      <a:cubicBezTo>
                        <a:pt x="810091" y="426402"/>
                        <a:pt x="970082" y="359075"/>
                        <a:pt x="1130073" y="291749"/>
                      </a:cubicBezTo>
                      <a:cubicBezTo>
                        <a:pt x="1130073" y="291749"/>
                        <a:pt x="1130073" y="291749"/>
                        <a:pt x="1130073" y="291749"/>
                      </a:cubicBezTo>
                      <a:cubicBezTo>
                        <a:pt x="1130073" y="291749"/>
                        <a:pt x="1130073" y="291749"/>
                        <a:pt x="1130073" y="291749"/>
                      </a:cubicBezTo>
                      <a:cubicBezTo>
                        <a:pt x="1140932" y="288129"/>
                        <a:pt x="1151791" y="285233"/>
                        <a:pt x="1161926" y="279441"/>
                      </a:cubicBezTo>
                      <a:cubicBezTo>
                        <a:pt x="1180749" y="269306"/>
                        <a:pt x="1176405" y="283785"/>
                        <a:pt x="1177129" y="293196"/>
                      </a:cubicBezTo>
                      <a:cubicBezTo>
                        <a:pt x="1165546" y="362695"/>
                        <a:pt x="1152515" y="432917"/>
                        <a:pt x="1142380" y="502416"/>
                      </a:cubicBezTo>
                      <a:cubicBezTo>
                        <a:pt x="1120662" y="647204"/>
                        <a:pt x="1099667" y="791992"/>
                        <a:pt x="1077949" y="936780"/>
                      </a:cubicBezTo>
                      <a:cubicBezTo>
                        <a:pt x="1058403" y="1066366"/>
                        <a:pt x="1039580" y="1195228"/>
                        <a:pt x="1020034" y="1324813"/>
                      </a:cubicBezTo>
                      <a:cubicBezTo>
                        <a:pt x="1013518" y="1343636"/>
                        <a:pt x="1012070" y="1363182"/>
                        <a:pt x="1010623" y="1382729"/>
                      </a:cubicBezTo>
                      <a:lnTo>
                        <a:pt x="1010623" y="1382729"/>
                      </a:lnTo>
                      <a:cubicBezTo>
                        <a:pt x="992524" y="1472497"/>
                        <a:pt x="980941" y="1562990"/>
                        <a:pt x="969358" y="1653483"/>
                      </a:cubicBezTo>
                      <a:cubicBezTo>
                        <a:pt x="965014" y="1675925"/>
                        <a:pt x="960671" y="1698367"/>
                        <a:pt x="957775" y="1720809"/>
                      </a:cubicBezTo>
                      <a:cubicBezTo>
                        <a:pt x="949811" y="1772933"/>
                        <a:pt x="950535" y="1772933"/>
                        <a:pt x="1003383" y="1774381"/>
                      </a:cubicBezTo>
                      <a:cubicBezTo>
                        <a:pt x="1007003" y="1772933"/>
                        <a:pt x="1009899" y="1769313"/>
                        <a:pt x="1013518" y="1769313"/>
                      </a:cubicBezTo>
                      <a:cubicBezTo>
                        <a:pt x="1075053" y="1768589"/>
                        <a:pt x="1136588" y="1768589"/>
                        <a:pt x="1197400" y="1768589"/>
                      </a:cubicBezTo>
                      <a:cubicBezTo>
                        <a:pt x="1212602" y="1768589"/>
                        <a:pt x="1214774" y="1778001"/>
                        <a:pt x="1217670" y="1790308"/>
                      </a:cubicBezTo>
                      <a:cubicBezTo>
                        <a:pt x="1232149" y="1851119"/>
                        <a:pt x="1248076" y="1910482"/>
                        <a:pt x="1265450" y="1976361"/>
                      </a:cubicBezTo>
                      <a:cubicBezTo>
                        <a:pt x="1288616" y="1940888"/>
                        <a:pt x="1307439" y="1910482"/>
                        <a:pt x="1327709" y="1880077"/>
                      </a:cubicBezTo>
                      <a:cubicBezTo>
                        <a:pt x="1346532" y="1851119"/>
                        <a:pt x="1347256" y="1851119"/>
                        <a:pt x="1363906" y="1883696"/>
                      </a:cubicBezTo>
                      <a:cubicBezTo>
                        <a:pt x="1402275" y="1955366"/>
                        <a:pt x="1439920" y="2027761"/>
                        <a:pt x="1478289" y="2099431"/>
                      </a:cubicBezTo>
                      <a:cubicBezTo>
                        <a:pt x="1481185" y="2105222"/>
                        <a:pt x="1481909" y="2115358"/>
                        <a:pt x="1492044" y="2115358"/>
                      </a:cubicBezTo>
                      <a:cubicBezTo>
                        <a:pt x="1496387" y="2034276"/>
                        <a:pt x="1500731" y="1953194"/>
                        <a:pt x="1505799" y="1872837"/>
                      </a:cubicBezTo>
                      <a:cubicBezTo>
                        <a:pt x="1505799" y="1872837"/>
                        <a:pt x="1505799" y="1872837"/>
                        <a:pt x="1505799" y="1872837"/>
                      </a:cubicBezTo>
                      <a:cubicBezTo>
                        <a:pt x="1505799" y="1872837"/>
                        <a:pt x="1505799" y="1872837"/>
                        <a:pt x="1505799" y="1872837"/>
                      </a:cubicBezTo>
                      <a:cubicBezTo>
                        <a:pt x="1505799" y="1861254"/>
                        <a:pt x="1505799" y="1849671"/>
                        <a:pt x="1505799" y="1838088"/>
                      </a:cubicBezTo>
                      <a:cubicBezTo>
                        <a:pt x="1505799" y="1838088"/>
                        <a:pt x="1505799" y="1838088"/>
                        <a:pt x="1505799" y="1838088"/>
                      </a:cubicBezTo>
                      <a:cubicBezTo>
                        <a:pt x="1505799" y="1803339"/>
                        <a:pt x="1507247" y="1768589"/>
                        <a:pt x="1511590" y="1734564"/>
                      </a:cubicBezTo>
                      <a:cubicBezTo>
                        <a:pt x="1511590" y="1734564"/>
                        <a:pt x="1511590" y="1734564"/>
                        <a:pt x="1511590" y="1734564"/>
                      </a:cubicBezTo>
                      <a:cubicBezTo>
                        <a:pt x="1515210" y="1667962"/>
                        <a:pt x="1521001" y="1601359"/>
                        <a:pt x="1523173" y="1534032"/>
                      </a:cubicBezTo>
                      <a:cubicBezTo>
                        <a:pt x="1526793" y="1402275"/>
                        <a:pt x="1534032" y="1270518"/>
                        <a:pt x="1540548" y="1138760"/>
                      </a:cubicBezTo>
                      <a:cubicBezTo>
                        <a:pt x="1544168" y="1055507"/>
                        <a:pt x="1548511" y="972254"/>
                        <a:pt x="1552131" y="889724"/>
                      </a:cubicBezTo>
                      <a:cubicBezTo>
                        <a:pt x="1557198" y="755795"/>
                        <a:pt x="1563714" y="621866"/>
                        <a:pt x="1570230" y="488661"/>
                      </a:cubicBezTo>
                      <a:cubicBezTo>
                        <a:pt x="1573849" y="411199"/>
                        <a:pt x="1574573" y="333737"/>
                        <a:pt x="1576745" y="256275"/>
                      </a:cubicBezTo>
                      <a:cubicBezTo>
                        <a:pt x="1574573" y="249760"/>
                        <a:pt x="1579641" y="46332"/>
                        <a:pt x="1579641" y="46332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 w="723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sp>
            <p:nvSpPr>
              <p:cNvPr id="122" name="Freeform: Shape 173">
                <a:extLst>
                  <a:ext uri="{FF2B5EF4-FFF2-40B4-BE49-F238E27FC236}">
                    <a16:creationId xmlns:a16="http://schemas.microsoft.com/office/drawing/2014/main" id="{E86715B8-6F33-41DA-B755-086EA52FDF3C}"/>
                  </a:ext>
                </a:extLst>
              </p:cNvPr>
              <p:cNvSpPr/>
              <p:nvPr/>
            </p:nvSpPr>
            <p:spPr>
              <a:xfrm>
                <a:off x="5848779" y="3050739"/>
                <a:ext cx="287675" cy="387322"/>
              </a:xfrm>
              <a:custGeom>
                <a:avLst/>
                <a:gdLst>
                  <a:gd name="connsiteX0" fmla="*/ 116851 w 287675"/>
                  <a:gd name="connsiteY0" fmla="*/ 343872 h 387322"/>
                  <a:gd name="connsiteX1" fmla="*/ 6087 w 287675"/>
                  <a:gd name="connsiteY1" fmla="*/ 199808 h 387322"/>
                  <a:gd name="connsiteX2" fmla="*/ 7535 w 287675"/>
                  <a:gd name="connsiteY2" fmla="*/ 174470 h 387322"/>
                  <a:gd name="connsiteX3" fmla="*/ 179833 w 287675"/>
                  <a:gd name="connsiteY3" fmla="*/ 0 h 387322"/>
                  <a:gd name="connsiteX4" fmla="*/ 284805 w 287675"/>
                  <a:gd name="connsiteY4" fmla="*/ 217906 h 387322"/>
                  <a:gd name="connsiteX5" fmla="*/ 277565 w 287675"/>
                  <a:gd name="connsiteY5" fmla="*/ 248312 h 387322"/>
                  <a:gd name="connsiteX6" fmla="*/ 163183 w 287675"/>
                  <a:gd name="connsiteY6" fmla="*/ 382241 h 387322"/>
                  <a:gd name="connsiteX7" fmla="*/ 147980 w 287675"/>
                  <a:gd name="connsiteY7" fmla="*/ 381517 h 387322"/>
                  <a:gd name="connsiteX8" fmla="*/ 116851 w 287675"/>
                  <a:gd name="connsiteY8" fmla="*/ 343872 h 3873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87675" h="387322">
                    <a:moveTo>
                      <a:pt x="116851" y="343872"/>
                    </a:moveTo>
                    <a:cubicBezTo>
                      <a:pt x="79929" y="295368"/>
                      <a:pt x="43732" y="246864"/>
                      <a:pt x="6087" y="199808"/>
                    </a:cubicBezTo>
                    <a:cubicBezTo>
                      <a:pt x="-2600" y="188949"/>
                      <a:pt x="-1876" y="182433"/>
                      <a:pt x="7535" y="174470"/>
                    </a:cubicBezTo>
                    <a:cubicBezTo>
                      <a:pt x="27082" y="157095"/>
                      <a:pt x="168974" y="13755"/>
                      <a:pt x="179833" y="0"/>
                    </a:cubicBezTo>
                    <a:cubicBezTo>
                      <a:pt x="217478" y="78910"/>
                      <a:pt x="250780" y="148408"/>
                      <a:pt x="284805" y="217906"/>
                    </a:cubicBezTo>
                    <a:cubicBezTo>
                      <a:pt x="292044" y="231661"/>
                      <a:pt x="284081" y="239625"/>
                      <a:pt x="277565" y="248312"/>
                    </a:cubicBezTo>
                    <a:cubicBezTo>
                      <a:pt x="270326" y="257723"/>
                      <a:pt x="179110" y="361247"/>
                      <a:pt x="163183" y="382241"/>
                    </a:cubicBezTo>
                    <a:cubicBezTo>
                      <a:pt x="158115" y="389481"/>
                      <a:pt x="153772" y="388757"/>
                      <a:pt x="147980" y="381517"/>
                    </a:cubicBezTo>
                    <a:cubicBezTo>
                      <a:pt x="138569" y="367762"/>
                      <a:pt x="127710" y="356179"/>
                      <a:pt x="116851" y="343872"/>
                    </a:cubicBez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 w="723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3" name="Freeform: Shape 174">
                <a:extLst>
                  <a:ext uri="{FF2B5EF4-FFF2-40B4-BE49-F238E27FC236}">
                    <a16:creationId xmlns:a16="http://schemas.microsoft.com/office/drawing/2014/main" id="{34573D92-DBB2-40CA-A507-A08E71F29D27}"/>
                  </a:ext>
                </a:extLst>
              </p:cNvPr>
              <p:cNvSpPr/>
              <p:nvPr/>
            </p:nvSpPr>
            <p:spPr>
              <a:xfrm>
                <a:off x="4028361" y="2447454"/>
                <a:ext cx="546662" cy="225369"/>
              </a:xfrm>
              <a:custGeom>
                <a:avLst/>
                <a:gdLst>
                  <a:gd name="connsiteX0" fmla="*/ 544404 w 546662"/>
                  <a:gd name="connsiteY0" fmla="*/ 108109 h 225369"/>
                  <a:gd name="connsiteX1" fmla="*/ 518342 w 546662"/>
                  <a:gd name="connsiteY1" fmla="*/ 26303 h 225369"/>
                  <a:gd name="connsiteX2" fmla="*/ 512551 w 546662"/>
                  <a:gd name="connsiteY2" fmla="*/ 965 h 225369"/>
                  <a:gd name="connsiteX3" fmla="*/ 0 w 546662"/>
                  <a:gd name="connsiteY3" fmla="*/ 965 h 225369"/>
                  <a:gd name="connsiteX4" fmla="*/ 3620 w 546662"/>
                  <a:gd name="connsiteY4" fmla="*/ 4585 h 225369"/>
                  <a:gd name="connsiteX5" fmla="*/ 218630 w 546662"/>
                  <a:gd name="connsiteY5" fmla="*/ 224663 h 225369"/>
                  <a:gd name="connsiteX6" fmla="*/ 410475 w 546662"/>
                  <a:gd name="connsiteY6" fmla="*/ 169644 h 225369"/>
                  <a:gd name="connsiteX7" fmla="*/ 410475 w 546662"/>
                  <a:gd name="connsiteY7" fmla="*/ 169644 h 225369"/>
                  <a:gd name="connsiteX8" fmla="*/ 529925 w 546662"/>
                  <a:gd name="connsiteY8" fmla="*/ 134894 h 225369"/>
                  <a:gd name="connsiteX9" fmla="*/ 544404 w 546662"/>
                  <a:gd name="connsiteY9" fmla="*/ 108109 h 2253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546662" h="225369">
                    <a:moveTo>
                      <a:pt x="544404" y="108109"/>
                    </a:moveTo>
                    <a:cubicBezTo>
                      <a:pt x="534993" y="81323"/>
                      <a:pt x="527753" y="53089"/>
                      <a:pt x="518342" y="26303"/>
                    </a:cubicBezTo>
                    <a:cubicBezTo>
                      <a:pt x="514723" y="14720"/>
                      <a:pt x="514723" y="11824"/>
                      <a:pt x="512551" y="965"/>
                    </a:cubicBezTo>
                    <a:cubicBezTo>
                      <a:pt x="467666" y="965"/>
                      <a:pt x="215011" y="-1207"/>
                      <a:pt x="0" y="965"/>
                    </a:cubicBezTo>
                    <a:lnTo>
                      <a:pt x="3620" y="4585"/>
                    </a:lnTo>
                    <a:cubicBezTo>
                      <a:pt x="3620" y="4585"/>
                      <a:pt x="171574" y="239866"/>
                      <a:pt x="218630" y="224663"/>
                    </a:cubicBezTo>
                    <a:cubicBezTo>
                      <a:pt x="258447" y="211632"/>
                      <a:pt x="391653" y="175435"/>
                      <a:pt x="410475" y="169644"/>
                    </a:cubicBezTo>
                    <a:cubicBezTo>
                      <a:pt x="410475" y="169644"/>
                      <a:pt x="410475" y="169644"/>
                      <a:pt x="410475" y="169644"/>
                    </a:cubicBezTo>
                    <a:cubicBezTo>
                      <a:pt x="410475" y="169644"/>
                      <a:pt x="498072" y="142858"/>
                      <a:pt x="529925" y="134894"/>
                    </a:cubicBezTo>
                    <a:cubicBezTo>
                      <a:pt x="546576" y="129827"/>
                      <a:pt x="549472" y="124035"/>
                      <a:pt x="544404" y="108109"/>
                    </a:cubicBez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 w="723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4" name="Freeform: Shape 175">
                <a:extLst>
                  <a:ext uri="{FF2B5EF4-FFF2-40B4-BE49-F238E27FC236}">
                    <a16:creationId xmlns:a16="http://schemas.microsoft.com/office/drawing/2014/main" id="{14A22083-46C6-4223-A34F-27B120AE8B22}"/>
                  </a:ext>
                </a:extLst>
              </p:cNvPr>
              <p:cNvSpPr/>
              <p:nvPr/>
            </p:nvSpPr>
            <p:spPr>
              <a:xfrm>
                <a:off x="4902159" y="3115894"/>
                <a:ext cx="146236" cy="146236"/>
              </a:xfrm>
              <a:custGeom>
                <a:avLst/>
                <a:gdLst>
                  <a:gd name="connsiteX0" fmla="*/ 146236 w 146236"/>
                  <a:gd name="connsiteY0" fmla="*/ 73118 h 146236"/>
                  <a:gd name="connsiteX1" fmla="*/ 73118 w 146236"/>
                  <a:gd name="connsiteY1" fmla="*/ 146236 h 146236"/>
                  <a:gd name="connsiteX2" fmla="*/ 0 w 146236"/>
                  <a:gd name="connsiteY2" fmla="*/ 73118 h 146236"/>
                  <a:gd name="connsiteX3" fmla="*/ 73118 w 146236"/>
                  <a:gd name="connsiteY3" fmla="*/ 0 h 146236"/>
                  <a:gd name="connsiteX4" fmla="*/ 146236 w 146236"/>
                  <a:gd name="connsiteY4" fmla="*/ 73118 h 146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6236" h="146236">
                    <a:moveTo>
                      <a:pt x="146236" y="73118"/>
                    </a:moveTo>
                    <a:cubicBezTo>
                      <a:pt x="146236" y="113500"/>
                      <a:pt x="113500" y="146236"/>
                      <a:pt x="73118" y="146236"/>
                    </a:cubicBezTo>
                    <a:cubicBezTo>
                      <a:pt x="32736" y="146236"/>
                      <a:pt x="0" y="113500"/>
                      <a:pt x="0" y="73118"/>
                    </a:cubicBezTo>
                    <a:cubicBezTo>
                      <a:pt x="0" y="32736"/>
                      <a:pt x="32736" y="0"/>
                      <a:pt x="73118" y="0"/>
                    </a:cubicBezTo>
                    <a:cubicBezTo>
                      <a:pt x="113500" y="0"/>
                      <a:pt x="146236" y="32736"/>
                      <a:pt x="146236" y="73118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723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5" name="Freeform: Shape 176">
                <a:extLst>
                  <a:ext uri="{FF2B5EF4-FFF2-40B4-BE49-F238E27FC236}">
                    <a16:creationId xmlns:a16="http://schemas.microsoft.com/office/drawing/2014/main" id="{55CFD332-2F5C-4B42-A759-0E3B2DB6180E}"/>
                  </a:ext>
                </a:extLst>
              </p:cNvPr>
              <p:cNvSpPr/>
              <p:nvPr/>
            </p:nvSpPr>
            <p:spPr>
              <a:xfrm>
                <a:off x="4920257" y="3133992"/>
                <a:ext cx="110039" cy="110039"/>
              </a:xfrm>
              <a:custGeom>
                <a:avLst/>
                <a:gdLst>
                  <a:gd name="connsiteX0" fmla="*/ 110039 w 110039"/>
                  <a:gd name="connsiteY0" fmla="*/ 55020 h 110039"/>
                  <a:gd name="connsiteX1" fmla="*/ 55019 w 110039"/>
                  <a:gd name="connsiteY1" fmla="*/ 110039 h 110039"/>
                  <a:gd name="connsiteX2" fmla="*/ 0 w 110039"/>
                  <a:gd name="connsiteY2" fmla="*/ 55020 h 110039"/>
                  <a:gd name="connsiteX3" fmla="*/ 55019 w 110039"/>
                  <a:gd name="connsiteY3" fmla="*/ 0 h 110039"/>
                  <a:gd name="connsiteX4" fmla="*/ 110039 w 110039"/>
                  <a:gd name="connsiteY4" fmla="*/ 55020 h 1100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0039" h="110039">
                    <a:moveTo>
                      <a:pt x="110039" y="55020"/>
                    </a:moveTo>
                    <a:cubicBezTo>
                      <a:pt x="110039" y="85406"/>
                      <a:pt x="85406" y="110039"/>
                      <a:pt x="55019" y="110039"/>
                    </a:cubicBezTo>
                    <a:cubicBezTo>
                      <a:pt x="24633" y="110039"/>
                      <a:pt x="0" y="85406"/>
                      <a:pt x="0" y="55020"/>
                    </a:cubicBezTo>
                    <a:cubicBezTo>
                      <a:pt x="0" y="24633"/>
                      <a:pt x="24633" y="0"/>
                      <a:pt x="55019" y="0"/>
                    </a:cubicBezTo>
                    <a:cubicBezTo>
                      <a:pt x="85406" y="0"/>
                      <a:pt x="110039" y="24633"/>
                      <a:pt x="110039" y="5502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723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6" name="Freeform: Shape 177">
                <a:extLst>
                  <a:ext uri="{FF2B5EF4-FFF2-40B4-BE49-F238E27FC236}">
                    <a16:creationId xmlns:a16="http://schemas.microsoft.com/office/drawing/2014/main" id="{50B1026A-E8D1-4901-9BCB-37440A1F0A1D}"/>
                  </a:ext>
                </a:extLst>
              </p:cNvPr>
              <p:cNvSpPr/>
              <p:nvPr/>
            </p:nvSpPr>
            <p:spPr>
              <a:xfrm>
                <a:off x="4424263" y="2555469"/>
                <a:ext cx="65342" cy="134841"/>
              </a:xfrm>
              <a:custGeom>
                <a:avLst/>
                <a:gdLst>
                  <a:gd name="connsiteX0" fmla="*/ 53666 w 65342"/>
                  <a:gd name="connsiteY0" fmla="*/ 134023 h 134841"/>
                  <a:gd name="connsiteX1" fmla="*/ 53666 w 65342"/>
                  <a:gd name="connsiteY1" fmla="*/ 134023 h 134841"/>
                  <a:gd name="connsiteX2" fmla="*/ 32671 w 65342"/>
                  <a:gd name="connsiteY2" fmla="*/ 123164 h 134841"/>
                  <a:gd name="connsiteX3" fmla="*/ 818 w 65342"/>
                  <a:gd name="connsiteY3" fmla="*/ 21812 h 134841"/>
                  <a:gd name="connsiteX4" fmla="*/ 11677 w 65342"/>
                  <a:gd name="connsiteY4" fmla="*/ 818 h 134841"/>
                  <a:gd name="connsiteX5" fmla="*/ 11677 w 65342"/>
                  <a:gd name="connsiteY5" fmla="*/ 818 h 134841"/>
                  <a:gd name="connsiteX6" fmla="*/ 32671 w 65342"/>
                  <a:gd name="connsiteY6" fmla="*/ 11677 h 134841"/>
                  <a:gd name="connsiteX7" fmla="*/ 64525 w 65342"/>
                  <a:gd name="connsiteY7" fmla="*/ 113029 h 134841"/>
                  <a:gd name="connsiteX8" fmla="*/ 53666 w 65342"/>
                  <a:gd name="connsiteY8" fmla="*/ 134023 h 1348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5342" h="134841">
                    <a:moveTo>
                      <a:pt x="53666" y="134023"/>
                    </a:moveTo>
                    <a:lnTo>
                      <a:pt x="53666" y="134023"/>
                    </a:lnTo>
                    <a:cubicBezTo>
                      <a:pt x="44978" y="136919"/>
                      <a:pt x="35567" y="131851"/>
                      <a:pt x="32671" y="123164"/>
                    </a:cubicBezTo>
                    <a:lnTo>
                      <a:pt x="818" y="21812"/>
                    </a:lnTo>
                    <a:cubicBezTo>
                      <a:pt x="-2078" y="13125"/>
                      <a:pt x="2990" y="3714"/>
                      <a:pt x="11677" y="818"/>
                    </a:cubicBezTo>
                    <a:lnTo>
                      <a:pt x="11677" y="818"/>
                    </a:lnTo>
                    <a:cubicBezTo>
                      <a:pt x="20364" y="-2078"/>
                      <a:pt x="29776" y="2990"/>
                      <a:pt x="32671" y="11677"/>
                    </a:cubicBezTo>
                    <a:lnTo>
                      <a:pt x="64525" y="113029"/>
                    </a:lnTo>
                    <a:cubicBezTo>
                      <a:pt x="67421" y="120992"/>
                      <a:pt x="62353" y="131128"/>
                      <a:pt x="53666" y="134023"/>
                    </a:cubicBez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723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7" name="Freeform: Shape 178">
                <a:extLst>
                  <a:ext uri="{FF2B5EF4-FFF2-40B4-BE49-F238E27FC236}">
                    <a16:creationId xmlns:a16="http://schemas.microsoft.com/office/drawing/2014/main" id="{57D7E567-B824-4BFA-B25C-2316AB4F4FB8}"/>
                  </a:ext>
                </a:extLst>
              </p:cNvPr>
              <p:cNvSpPr/>
              <p:nvPr/>
            </p:nvSpPr>
            <p:spPr>
              <a:xfrm>
                <a:off x="4326531" y="2585875"/>
                <a:ext cx="65411" cy="134841"/>
              </a:xfrm>
              <a:custGeom>
                <a:avLst/>
                <a:gdLst>
                  <a:gd name="connsiteX0" fmla="*/ 53666 w 65411"/>
                  <a:gd name="connsiteY0" fmla="*/ 134023 h 134841"/>
                  <a:gd name="connsiteX1" fmla="*/ 53666 w 65411"/>
                  <a:gd name="connsiteY1" fmla="*/ 134023 h 134841"/>
                  <a:gd name="connsiteX2" fmla="*/ 32671 w 65411"/>
                  <a:gd name="connsiteY2" fmla="*/ 123164 h 134841"/>
                  <a:gd name="connsiteX3" fmla="*/ 818 w 65411"/>
                  <a:gd name="connsiteY3" fmla="*/ 21812 h 134841"/>
                  <a:gd name="connsiteX4" fmla="*/ 11677 w 65411"/>
                  <a:gd name="connsiteY4" fmla="*/ 818 h 134841"/>
                  <a:gd name="connsiteX5" fmla="*/ 11677 w 65411"/>
                  <a:gd name="connsiteY5" fmla="*/ 818 h 134841"/>
                  <a:gd name="connsiteX6" fmla="*/ 32671 w 65411"/>
                  <a:gd name="connsiteY6" fmla="*/ 11677 h 134841"/>
                  <a:gd name="connsiteX7" fmla="*/ 64525 w 65411"/>
                  <a:gd name="connsiteY7" fmla="*/ 113029 h 134841"/>
                  <a:gd name="connsiteX8" fmla="*/ 53666 w 65411"/>
                  <a:gd name="connsiteY8" fmla="*/ 134023 h 1348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5411" h="134841">
                    <a:moveTo>
                      <a:pt x="53666" y="134023"/>
                    </a:moveTo>
                    <a:lnTo>
                      <a:pt x="53666" y="134023"/>
                    </a:lnTo>
                    <a:cubicBezTo>
                      <a:pt x="44978" y="136919"/>
                      <a:pt x="35567" y="131851"/>
                      <a:pt x="32671" y="123164"/>
                    </a:cubicBezTo>
                    <a:lnTo>
                      <a:pt x="818" y="21812"/>
                    </a:lnTo>
                    <a:cubicBezTo>
                      <a:pt x="-2078" y="13125"/>
                      <a:pt x="2990" y="3714"/>
                      <a:pt x="11677" y="818"/>
                    </a:cubicBezTo>
                    <a:lnTo>
                      <a:pt x="11677" y="818"/>
                    </a:lnTo>
                    <a:cubicBezTo>
                      <a:pt x="20364" y="-2078"/>
                      <a:pt x="29776" y="2990"/>
                      <a:pt x="32671" y="11677"/>
                    </a:cubicBezTo>
                    <a:lnTo>
                      <a:pt x="64525" y="113029"/>
                    </a:lnTo>
                    <a:cubicBezTo>
                      <a:pt x="67421" y="121716"/>
                      <a:pt x="63077" y="131128"/>
                      <a:pt x="53666" y="134023"/>
                    </a:cubicBez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723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8" name="Freeform: Shape 179">
                <a:extLst>
                  <a:ext uri="{FF2B5EF4-FFF2-40B4-BE49-F238E27FC236}">
                    <a16:creationId xmlns:a16="http://schemas.microsoft.com/office/drawing/2014/main" id="{9540F312-C19F-4B73-82F8-18D11333CF56}"/>
                  </a:ext>
                </a:extLst>
              </p:cNvPr>
              <p:cNvSpPr/>
              <p:nvPr/>
            </p:nvSpPr>
            <p:spPr>
              <a:xfrm>
                <a:off x="4079037" y="2561355"/>
                <a:ext cx="125965" cy="86397"/>
              </a:xfrm>
              <a:custGeom>
                <a:avLst/>
                <a:gdLst>
                  <a:gd name="connsiteX0" fmla="*/ 2172 w 125965"/>
                  <a:gd name="connsiteY0" fmla="*/ 78186 h 86397"/>
                  <a:gd name="connsiteX1" fmla="*/ 2172 w 125965"/>
                  <a:gd name="connsiteY1" fmla="*/ 78186 h 86397"/>
                  <a:gd name="connsiteX2" fmla="*/ 8687 w 125965"/>
                  <a:gd name="connsiteY2" fmla="*/ 55020 h 86397"/>
                  <a:gd name="connsiteX3" fmla="*/ 100628 w 125965"/>
                  <a:gd name="connsiteY3" fmla="*/ 2172 h 86397"/>
                  <a:gd name="connsiteX4" fmla="*/ 123794 w 125965"/>
                  <a:gd name="connsiteY4" fmla="*/ 8687 h 86397"/>
                  <a:gd name="connsiteX5" fmla="*/ 123794 w 125965"/>
                  <a:gd name="connsiteY5" fmla="*/ 8687 h 86397"/>
                  <a:gd name="connsiteX6" fmla="*/ 117279 w 125965"/>
                  <a:gd name="connsiteY6" fmla="*/ 31853 h 86397"/>
                  <a:gd name="connsiteX7" fmla="*/ 25338 w 125965"/>
                  <a:gd name="connsiteY7" fmla="*/ 84701 h 86397"/>
                  <a:gd name="connsiteX8" fmla="*/ 2172 w 125965"/>
                  <a:gd name="connsiteY8" fmla="*/ 78186 h 863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5965" h="86397">
                    <a:moveTo>
                      <a:pt x="2172" y="78186"/>
                    </a:moveTo>
                    <a:lnTo>
                      <a:pt x="2172" y="78186"/>
                    </a:lnTo>
                    <a:cubicBezTo>
                      <a:pt x="-2172" y="70222"/>
                      <a:pt x="0" y="60087"/>
                      <a:pt x="8687" y="55020"/>
                    </a:cubicBezTo>
                    <a:lnTo>
                      <a:pt x="100628" y="2172"/>
                    </a:lnTo>
                    <a:cubicBezTo>
                      <a:pt x="108591" y="-2172"/>
                      <a:pt x="118726" y="0"/>
                      <a:pt x="123794" y="8687"/>
                    </a:cubicBezTo>
                    <a:lnTo>
                      <a:pt x="123794" y="8687"/>
                    </a:lnTo>
                    <a:cubicBezTo>
                      <a:pt x="128138" y="16651"/>
                      <a:pt x="125966" y="26786"/>
                      <a:pt x="117279" y="31853"/>
                    </a:cubicBezTo>
                    <a:lnTo>
                      <a:pt x="25338" y="84701"/>
                    </a:lnTo>
                    <a:cubicBezTo>
                      <a:pt x="17375" y="88321"/>
                      <a:pt x="7239" y="86149"/>
                      <a:pt x="2172" y="78186"/>
                    </a:cubicBez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723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9" name="Freeform: Shape 180">
                <a:extLst>
                  <a:ext uri="{FF2B5EF4-FFF2-40B4-BE49-F238E27FC236}">
                    <a16:creationId xmlns:a16="http://schemas.microsoft.com/office/drawing/2014/main" id="{3F06E98F-CFEE-4269-AB9C-6D4F79D421CE}"/>
                  </a:ext>
                </a:extLst>
              </p:cNvPr>
              <p:cNvSpPr/>
              <p:nvPr/>
            </p:nvSpPr>
            <p:spPr>
              <a:xfrm>
                <a:off x="4028361" y="2472310"/>
                <a:ext cx="125965" cy="86718"/>
              </a:xfrm>
              <a:custGeom>
                <a:avLst/>
                <a:gdLst>
                  <a:gd name="connsiteX0" fmla="*/ 2172 w 125965"/>
                  <a:gd name="connsiteY0" fmla="*/ 78186 h 86718"/>
                  <a:gd name="connsiteX1" fmla="*/ 2172 w 125965"/>
                  <a:gd name="connsiteY1" fmla="*/ 78186 h 86718"/>
                  <a:gd name="connsiteX2" fmla="*/ 8687 w 125965"/>
                  <a:gd name="connsiteY2" fmla="*/ 55020 h 86718"/>
                  <a:gd name="connsiteX3" fmla="*/ 100628 w 125965"/>
                  <a:gd name="connsiteY3" fmla="*/ 2172 h 86718"/>
                  <a:gd name="connsiteX4" fmla="*/ 123794 w 125965"/>
                  <a:gd name="connsiteY4" fmla="*/ 8687 h 86718"/>
                  <a:gd name="connsiteX5" fmla="*/ 123794 w 125965"/>
                  <a:gd name="connsiteY5" fmla="*/ 8687 h 86718"/>
                  <a:gd name="connsiteX6" fmla="*/ 117279 w 125965"/>
                  <a:gd name="connsiteY6" fmla="*/ 31853 h 86718"/>
                  <a:gd name="connsiteX7" fmla="*/ 25338 w 125965"/>
                  <a:gd name="connsiteY7" fmla="*/ 84701 h 86718"/>
                  <a:gd name="connsiteX8" fmla="*/ 2172 w 125965"/>
                  <a:gd name="connsiteY8" fmla="*/ 78186 h 867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5965" h="86718">
                    <a:moveTo>
                      <a:pt x="2172" y="78186"/>
                    </a:moveTo>
                    <a:lnTo>
                      <a:pt x="2172" y="78186"/>
                    </a:lnTo>
                    <a:cubicBezTo>
                      <a:pt x="-2172" y="70222"/>
                      <a:pt x="0" y="60087"/>
                      <a:pt x="8687" y="55020"/>
                    </a:cubicBezTo>
                    <a:lnTo>
                      <a:pt x="100628" y="2172"/>
                    </a:lnTo>
                    <a:cubicBezTo>
                      <a:pt x="108591" y="-2172"/>
                      <a:pt x="118726" y="0"/>
                      <a:pt x="123794" y="8687"/>
                    </a:cubicBezTo>
                    <a:lnTo>
                      <a:pt x="123794" y="8687"/>
                    </a:lnTo>
                    <a:cubicBezTo>
                      <a:pt x="128138" y="16651"/>
                      <a:pt x="125966" y="26786"/>
                      <a:pt x="117279" y="31853"/>
                    </a:cubicBezTo>
                    <a:lnTo>
                      <a:pt x="25338" y="84701"/>
                    </a:lnTo>
                    <a:cubicBezTo>
                      <a:pt x="16651" y="89045"/>
                      <a:pt x="6515" y="86149"/>
                      <a:pt x="2172" y="78186"/>
                    </a:cubicBez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723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0" name="Freeform: Shape 181">
                <a:extLst>
                  <a:ext uri="{FF2B5EF4-FFF2-40B4-BE49-F238E27FC236}">
                    <a16:creationId xmlns:a16="http://schemas.microsoft.com/office/drawing/2014/main" id="{42031785-08C2-49F7-B8BE-AD0DAF1CC219}"/>
                  </a:ext>
                </a:extLst>
              </p:cNvPr>
              <p:cNvSpPr/>
              <p:nvPr/>
            </p:nvSpPr>
            <p:spPr>
              <a:xfrm>
                <a:off x="6078734" y="3262300"/>
                <a:ext cx="91103" cy="122730"/>
              </a:xfrm>
              <a:custGeom>
                <a:avLst/>
                <a:gdLst>
                  <a:gd name="connsiteX0" fmla="*/ 83807 w 91103"/>
                  <a:gd name="connsiteY0" fmla="*/ 120005 h 122730"/>
                  <a:gd name="connsiteX1" fmla="*/ 83807 w 91103"/>
                  <a:gd name="connsiteY1" fmla="*/ 120005 h 122730"/>
                  <a:gd name="connsiteX2" fmla="*/ 60641 w 91103"/>
                  <a:gd name="connsiteY2" fmla="*/ 114937 h 122730"/>
                  <a:gd name="connsiteX3" fmla="*/ 2726 w 91103"/>
                  <a:gd name="connsiteY3" fmla="*/ 25892 h 122730"/>
                  <a:gd name="connsiteX4" fmla="*/ 7794 w 91103"/>
                  <a:gd name="connsiteY4" fmla="*/ 2726 h 122730"/>
                  <a:gd name="connsiteX5" fmla="*/ 7794 w 91103"/>
                  <a:gd name="connsiteY5" fmla="*/ 2726 h 122730"/>
                  <a:gd name="connsiteX6" fmla="*/ 30960 w 91103"/>
                  <a:gd name="connsiteY6" fmla="*/ 7794 h 122730"/>
                  <a:gd name="connsiteX7" fmla="*/ 88875 w 91103"/>
                  <a:gd name="connsiteY7" fmla="*/ 96838 h 122730"/>
                  <a:gd name="connsiteX8" fmla="*/ 83807 w 91103"/>
                  <a:gd name="connsiteY8" fmla="*/ 120005 h 1227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1103" h="122730">
                    <a:moveTo>
                      <a:pt x="83807" y="120005"/>
                    </a:moveTo>
                    <a:lnTo>
                      <a:pt x="83807" y="120005"/>
                    </a:lnTo>
                    <a:cubicBezTo>
                      <a:pt x="75844" y="125072"/>
                      <a:pt x="65709" y="122900"/>
                      <a:pt x="60641" y="114937"/>
                    </a:cubicBezTo>
                    <a:lnTo>
                      <a:pt x="2726" y="25892"/>
                    </a:lnTo>
                    <a:cubicBezTo>
                      <a:pt x="-2342" y="17929"/>
                      <a:pt x="-170" y="7794"/>
                      <a:pt x="7794" y="2726"/>
                    </a:cubicBezTo>
                    <a:lnTo>
                      <a:pt x="7794" y="2726"/>
                    </a:lnTo>
                    <a:cubicBezTo>
                      <a:pt x="15757" y="-2342"/>
                      <a:pt x="25892" y="-170"/>
                      <a:pt x="30960" y="7794"/>
                    </a:cubicBezTo>
                    <a:lnTo>
                      <a:pt x="88875" y="96838"/>
                    </a:lnTo>
                    <a:cubicBezTo>
                      <a:pt x="93219" y="104078"/>
                      <a:pt x="91047" y="114937"/>
                      <a:pt x="83807" y="120005"/>
                    </a:cubicBez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723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1" name="Freeform: Shape 182">
                <a:extLst>
                  <a:ext uri="{FF2B5EF4-FFF2-40B4-BE49-F238E27FC236}">
                    <a16:creationId xmlns:a16="http://schemas.microsoft.com/office/drawing/2014/main" id="{F71E4ACE-AABC-47D4-AB39-3A155F191CF0}"/>
                  </a:ext>
                </a:extLst>
              </p:cNvPr>
              <p:cNvSpPr/>
              <p:nvPr/>
            </p:nvSpPr>
            <p:spPr>
              <a:xfrm>
                <a:off x="5992585" y="3318043"/>
                <a:ext cx="91601" cy="122730"/>
              </a:xfrm>
              <a:custGeom>
                <a:avLst/>
                <a:gdLst>
                  <a:gd name="connsiteX0" fmla="*/ 83807 w 91601"/>
                  <a:gd name="connsiteY0" fmla="*/ 120005 h 122730"/>
                  <a:gd name="connsiteX1" fmla="*/ 83807 w 91601"/>
                  <a:gd name="connsiteY1" fmla="*/ 120005 h 122730"/>
                  <a:gd name="connsiteX2" fmla="*/ 60641 w 91601"/>
                  <a:gd name="connsiteY2" fmla="*/ 114937 h 122730"/>
                  <a:gd name="connsiteX3" fmla="*/ 2726 w 91601"/>
                  <a:gd name="connsiteY3" fmla="*/ 25892 h 122730"/>
                  <a:gd name="connsiteX4" fmla="*/ 7794 w 91601"/>
                  <a:gd name="connsiteY4" fmla="*/ 2726 h 122730"/>
                  <a:gd name="connsiteX5" fmla="*/ 7794 w 91601"/>
                  <a:gd name="connsiteY5" fmla="*/ 2726 h 122730"/>
                  <a:gd name="connsiteX6" fmla="*/ 30960 w 91601"/>
                  <a:gd name="connsiteY6" fmla="*/ 7794 h 122730"/>
                  <a:gd name="connsiteX7" fmla="*/ 88875 w 91601"/>
                  <a:gd name="connsiteY7" fmla="*/ 96838 h 122730"/>
                  <a:gd name="connsiteX8" fmla="*/ 83807 w 91601"/>
                  <a:gd name="connsiteY8" fmla="*/ 120005 h 1227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1601" h="122730">
                    <a:moveTo>
                      <a:pt x="83807" y="120005"/>
                    </a:moveTo>
                    <a:lnTo>
                      <a:pt x="83807" y="120005"/>
                    </a:lnTo>
                    <a:cubicBezTo>
                      <a:pt x="75844" y="125072"/>
                      <a:pt x="65709" y="122900"/>
                      <a:pt x="60641" y="114937"/>
                    </a:cubicBezTo>
                    <a:lnTo>
                      <a:pt x="2726" y="25892"/>
                    </a:lnTo>
                    <a:cubicBezTo>
                      <a:pt x="-2342" y="17929"/>
                      <a:pt x="-170" y="7794"/>
                      <a:pt x="7794" y="2726"/>
                    </a:cubicBezTo>
                    <a:lnTo>
                      <a:pt x="7794" y="2726"/>
                    </a:lnTo>
                    <a:cubicBezTo>
                      <a:pt x="15757" y="-2342"/>
                      <a:pt x="25892" y="-170"/>
                      <a:pt x="30960" y="7794"/>
                    </a:cubicBezTo>
                    <a:lnTo>
                      <a:pt x="88875" y="96838"/>
                    </a:lnTo>
                    <a:cubicBezTo>
                      <a:pt x="93943" y="104802"/>
                      <a:pt x="91771" y="114937"/>
                      <a:pt x="83807" y="120005"/>
                    </a:cubicBez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723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2" name="Freeform: Shape 183">
                <a:extLst>
                  <a:ext uri="{FF2B5EF4-FFF2-40B4-BE49-F238E27FC236}">
                    <a16:creationId xmlns:a16="http://schemas.microsoft.com/office/drawing/2014/main" id="{DA4ECC6A-5E2A-4A93-80A1-186E83D8DAAD}"/>
                  </a:ext>
                </a:extLst>
              </p:cNvPr>
              <p:cNvSpPr/>
              <p:nvPr/>
            </p:nvSpPr>
            <p:spPr>
              <a:xfrm>
                <a:off x="5848698" y="3107341"/>
                <a:ext cx="92182" cy="121354"/>
              </a:xfrm>
              <a:custGeom>
                <a:avLst/>
                <a:gdLst>
                  <a:gd name="connsiteX0" fmla="*/ 7616 w 92182"/>
                  <a:gd name="connsiteY0" fmla="*/ 2762 h 121354"/>
                  <a:gd name="connsiteX1" fmla="*/ 7616 w 92182"/>
                  <a:gd name="connsiteY1" fmla="*/ 2762 h 121354"/>
                  <a:gd name="connsiteX2" fmla="*/ 30782 w 92182"/>
                  <a:gd name="connsiteY2" fmla="*/ 7105 h 121354"/>
                  <a:gd name="connsiteX3" fmla="*/ 89421 w 92182"/>
                  <a:gd name="connsiteY3" fmla="*/ 95426 h 121354"/>
                  <a:gd name="connsiteX4" fmla="*/ 85078 w 92182"/>
                  <a:gd name="connsiteY4" fmla="*/ 118593 h 121354"/>
                  <a:gd name="connsiteX5" fmla="*/ 85078 w 92182"/>
                  <a:gd name="connsiteY5" fmla="*/ 118593 h 121354"/>
                  <a:gd name="connsiteX6" fmla="*/ 61911 w 92182"/>
                  <a:gd name="connsiteY6" fmla="*/ 114249 h 121354"/>
                  <a:gd name="connsiteX7" fmla="*/ 3272 w 92182"/>
                  <a:gd name="connsiteY7" fmla="*/ 25928 h 121354"/>
                  <a:gd name="connsiteX8" fmla="*/ 7616 w 92182"/>
                  <a:gd name="connsiteY8" fmla="*/ 2762 h 1213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2182" h="121354">
                    <a:moveTo>
                      <a:pt x="7616" y="2762"/>
                    </a:moveTo>
                    <a:lnTo>
                      <a:pt x="7616" y="2762"/>
                    </a:lnTo>
                    <a:cubicBezTo>
                      <a:pt x="15579" y="-2306"/>
                      <a:pt x="25714" y="-134"/>
                      <a:pt x="30782" y="7105"/>
                    </a:cubicBezTo>
                    <a:lnTo>
                      <a:pt x="89421" y="95426"/>
                    </a:lnTo>
                    <a:cubicBezTo>
                      <a:pt x="94489" y="103390"/>
                      <a:pt x="92317" y="113525"/>
                      <a:pt x="85078" y="118593"/>
                    </a:cubicBezTo>
                    <a:lnTo>
                      <a:pt x="85078" y="118593"/>
                    </a:lnTo>
                    <a:cubicBezTo>
                      <a:pt x="77114" y="123660"/>
                      <a:pt x="66979" y="121488"/>
                      <a:pt x="61911" y="114249"/>
                    </a:cubicBezTo>
                    <a:lnTo>
                      <a:pt x="3272" y="25928"/>
                    </a:lnTo>
                    <a:cubicBezTo>
                      <a:pt x="-2519" y="17965"/>
                      <a:pt x="-348" y="7829"/>
                      <a:pt x="7616" y="2762"/>
                    </a:cubicBez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723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3" name="Freeform: Shape 184">
                <a:extLst>
                  <a:ext uri="{FF2B5EF4-FFF2-40B4-BE49-F238E27FC236}">
                    <a16:creationId xmlns:a16="http://schemas.microsoft.com/office/drawing/2014/main" id="{27D61E6A-BCF7-4BA4-9D8F-023B6B2BDB1B}"/>
                  </a:ext>
                </a:extLst>
              </p:cNvPr>
              <p:cNvSpPr/>
              <p:nvPr/>
            </p:nvSpPr>
            <p:spPr>
              <a:xfrm>
                <a:off x="5934123" y="3050149"/>
                <a:ext cx="92182" cy="121354"/>
              </a:xfrm>
              <a:custGeom>
                <a:avLst/>
                <a:gdLst>
                  <a:gd name="connsiteX0" fmla="*/ 7616 w 92182"/>
                  <a:gd name="connsiteY0" fmla="*/ 2762 h 121354"/>
                  <a:gd name="connsiteX1" fmla="*/ 7616 w 92182"/>
                  <a:gd name="connsiteY1" fmla="*/ 2762 h 121354"/>
                  <a:gd name="connsiteX2" fmla="*/ 30782 w 92182"/>
                  <a:gd name="connsiteY2" fmla="*/ 7105 h 121354"/>
                  <a:gd name="connsiteX3" fmla="*/ 89421 w 92182"/>
                  <a:gd name="connsiteY3" fmla="*/ 95426 h 121354"/>
                  <a:gd name="connsiteX4" fmla="*/ 85077 w 92182"/>
                  <a:gd name="connsiteY4" fmla="*/ 118592 h 121354"/>
                  <a:gd name="connsiteX5" fmla="*/ 85077 w 92182"/>
                  <a:gd name="connsiteY5" fmla="*/ 118592 h 121354"/>
                  <a:gd name="connsiteX6" fmla="*/ 61911 w 92182"/>
                  <a:gd name="connsiteY6" fmla="*/ 114249 h 121354"/>
                  <a:gd name="connsiteX7" fmla="*/ 3272 w 92182"/>
                  <a:gd name="connsiteY7" fmla="*/ 25928 h 121354"/>
                  <a:gd name="connsiteX8" fmla="*/ 7616 w 92182"/>
                  <a:gd name="connsiteY8" fmla="*/ 2762 h 1213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2182" h="121354">
                    <a:moveTo>
                      <a:pt x="7616" y="2762"/>
                    </a:moveTo>
                    <a:lnTo>
                      <a:pt x="7616" y="2762"/>
                    </a:lnTo>
                    <a:cubicBezTo>
                      <a:pt x="15579" y="-2306"/>
                      <a:pt x="25714" y="-134"/>
                      <a:pt x="30782" y="7105"/>
                    </a:cubicBezTo>
                    <a:lnTo>
                      <a:pt x="89421" y="95426"/>
                    </a:lnTo>
                    <a:cubicBezTo>
                      <a:pt x="94489" y="103390"/>
                      <a:pt x="92317" y="113525"/>
                      <a:pt x="85077" y="118592"/>
                    </a:cubicBezTo>
                    <a:lnTo>
                      <a:pt x="85077" y="118592"/>
                    </a:lnTo>
                    <a:cubicBezTo>
                      <a:pt x="77114" y="123660"/>
                      <a:pt x="66979" y="121488"/>
                      <a:pt x="61911" y="114249"/>
                    </a:cubicBezTo>
                    <a:lnTo>
                      <a:pt x="3272" y="25928"/>
                    </a:lnTo>
                    <a:cubicBezTo>
                      <a:pt x="-2520" y="18689"/>
                      <a:pt x="-348" y="7829"/>
                      <a:pt x="7616" y="2762"/>
                    </a:cubicBez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723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4" name="Freeform: Shape 185">
                <a:extLst>
                  <a:ext uri="{FF2B5EF4-FFF2-40B4-BE49-F238E27FC236}">
                    <a16:creationId xmlns:a16="http://schemas.microsoft.com/office/drawing/2014/main" id="{ECAA7247-E800-44BE-A116-330C249065FB}"/>
                  </a:ext>
                </a:extLst>
              </p:cNvPr>
              <p:cNvSpPr/>
              <p:nvPr/>
            </p:nvSpPr>
            <p:spPr>
              <a:xfrm>
                <a:off x="5227209" y="2407155"/>
                <a:ext cx="443052" cy="1933648"/>
              </a:xfrm>
              <a:custGeom>
                <a:avLst/>
                <a:gdLst>
                  <a:gd name="connsiteX0" fmla="*/ 0 w 443052"/>
                  <a:gd name="connsiteY0" fmla="*/ 31853 h 1933648"/>
                  <a:gd name="connsiteX1" fmla="*/ 304780 w 443052"/>
                  <a:gd name="connsiteY1" fmla="*/ 0 h 1933648"/>
                  <a:gd name="connsiteX2" fmla="*/ 443052 w 443052"/>
                  <a:gd name="connsiteY2" fmla="*/ 1733116 h 1933648"/>
                  <a:gd name="connsiteX3" fmla="*/ 7963 w 443052"/>
                  <a:gd name="connsiteY3" fmla="*/ 1933648 h 19336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43052" h="1933648">
                    <a:moveTo>
                      <a:pt x="0" y="31853"/>
                    </a:moveTo>
                    <a:lnTo>
                      <a:pt x="304780" y="0"/>
                    </a:lnTo>
                    <a:lnTo>
                      <a:pt x="443052" y="1733116"/>
                    </a:lnTo>
                    <a:lnTo>
                      <a:pt x="7963" y="1933648"/>
                    </a:lnTo>
                    <a:close/>
                  </a:path>
                </a:pathLst>
              </a:custGeom>
              <a:solidFill>
                <a:schemeClr val="accent2"/>
              </a:solidFill>
              <a:ln w="723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5" name="Freeform: Shape 186">
                <a:extLst>
                  <a:ext uri="{FF2B5EF4-FFF2-40B4-BE49-F238E27FC236}">
                    <a16:creationId xmlns:a16="http://schemas.microsoft.com/office/drawing/2014/main" id="{F36B9F08-7E9C-4643-9089-1B9564810726}"/>
                  </a:ext>
                </a:extLst>
              </p:cNvPr>
              <p:cNvSpPr/>
              <p:nvPr/>
            </p:nvSpPr>
            <p:spPr>
              <a:xfrm>
                <a:off x="5229379" y="3687791"/>
                <a:ext cx="431985" cy="420903"/>
              </a:xfrm>
              <a:custGeom>
                <a:avLst/>
                <a:gdLst>
                  <a:gd name="connsiteX0" fmla="*/ 0 w 427764"/>
                  <a:gd name="connsiteY0" fmla="*/ 416283 h 420903"/>
                  <a:gd name="connsiteX1" fmla="*/ 724 w 427764"/>
                  <a:gd name="connsiteY1" fmla="*/ 82546 h 420903"/>
                  <a:gd name="connsiteX2" fmla="*/ 28958 w 427764"/>
                  <a:gd name="connsiteY2" fmla="*/ 70963 h 420903"/>
                  <a:gd name="connsiteX3" fmla="*/ 355455 w 427764"/>
                  <a:gd name="connsiteY3" fmla="*/ 4360 h 420903"/>
                  <a:gd name="connsiteX4" fmla="*/ 402512 w 427764"/>
                  <a:gd name="connsiteY4" fmla="*/ 35490 h 420903"/>
                  <a:gd name="connsiteX5" fmla="*/ 427126 w 427764"/>
                  <a:gd name="connsiteY5" fmla="*/ 322895 h 420903"/>
                  <a:gd name="connsiteX6" fmla="*/ 401788 w 427764"/>
                  <a:gd name="connsiteY6" fmla="*/ 343889 h 420903"/>
                  <a:gd name="connsiteX7" fmla="*/ 94836 w 427764"/>
                  <a:gd name="connsiteY7" fmla="*/ 405424 h 420903"/>
                  <a:gd name="connsiteX8" fmla="*/ 30406 w 427764"/>
                  <a:gd name="connsiteY8" fmla="*/ 418455 h 420903"/>
                  <a:gd name="connsiteX9" fmla="*/ 0 w 427764"/>
                  <a:gd name="connsiteY9" fmla="*/ 416283 h 4209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27764" h="420903">
                    <a:moveTo>
                      <a:pt x="0" y="416283"/>
                    </a:moveTo>
                    <a:cubicBezTo>
                      <a:pt x="0" y="304796"/>
                      <a:pt x="724" y="194033"/>
                      <a:pt x="724" y="82546"/>
                    </a:cubicBezTo>
                    <a:cubicBezTo>
                      <a:pt x="7963" y="73135"/>
                      <a:pt x="18823" y="73135"/>
                      <a:pt x="28958" y="70963"/>
                    </a:cubicBezTo>
                    <a:cubicBezTo>
                      <a:pt x="137549" y="49245"/>
                      <a:pt x="246864" y="27527"/>
                      <a:pt x="355455" y="4360"/>
                    </a:cubicBezTo>
                    <a:cubicBezTo>
                      <a:pt x="395272" y="-4327"/>
                      <a:pt x="397444" y="-2879"/>
                      <a:pt x="402512" y="35490"/>
                    </a:cubicBezTo>
                    <a:cubicBezTo>
                      <a:pt x="410475" y="131050"/>
                      <a:pt x="418438" y="227334"/>
                      <a:pt x="427126" y="322895"/>
                    </a:cubicBezTo>
                    <a:cubicBezTo>
                      <a:pt x="431469" y="345337"/>
                      <a:pt x="412647" y="341717"/>
                      <a:pt x="401788" y="343889"/>
                    </a:cubicBezTo>
                    <a:cubicBezTo>
                      <a:pt x="299712" y="364883"/>
                      <a:pt x="196912" y="385154"/>
                      <a:pt x="94836" y="405424"/>
                    </a:cubicBezTo>
                    <a:cubicBezTo>
                      <a:pt x="73118" y="409768"/>
                      <a:pt x="52124" y="416283"/>
                      <a:pt x="30406" y="418455"/>
                    </a:cubicBezTo>
                    <a:cubicBezTo>
                      <a:pt x="20271" y="420627"/>
                      <a:pt x="9411" y="423523"/>
                      <a:pt x="0" y="416283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723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6" name="Freeform: Shape 187">
                <a:extLst>
                  <a:ext uri="{FF2B5EF4-FFF2-40B4-BE49-F238E27FC236}">
                    <a16:creationId xmlns:a16="http://schemas.microsoft.com/office/drawing/2014/main" id="{2E11DED1-D91E-41BC-BE01-6DB765C87B25}"/>
                  </a:ext>
                </a:extLst>
              </p:cNvPr>
              <p:cNvSpPr/>
              <p:nvPr/>
            </p:nvSpPr>
            <p:spPr>
              <a:xfrm>
                <a:off x="5229567" y="2749579"/>
                <a:ext cx="345692" cy="319258"/>
              </a:xfrm>
              <a:custGeom>
                <a:avLst/>
                <a:gdLst>
                  <a:gd name="connsiteX0" fmla="*/ 313281 w 342314"/>
                  <a:gd name="connsiteY0" fmla="*/ 17375 h 319258"/>
                  <a:gd name="connsiteX1" fmla="*/ 342238 w 342314"/>
                  <a:gd name="connsiteY1" fmla="*/ 291748 h 319258"/>
                  <a:gd name="connsiteX2" fmla="*/ 324864 w 342314"/>
                  <a:gd name="connsiteY2" fmla="*/ 300436 h 319258"/>
                  <a:gd name="connsiteX3" fmla="*/ 15017 w 342314"/>
                  <a:gd name="connsiteY3" fmla="*/ 319258 h 319258"/>
                  <a:gd name="connsiteX4" fmla="*/ 1262 w 342314"/>
                  <a:gd name="connsiteY4" fmla="*/ 315639 h 319258"/>
                  <a:gd name="connsiteX5" fmla="*/ 1262 w 342314"/>
                  <a:gd name="connsiteY5" fmla="*/ 316362 h 319258"/>
                  <a:gd name="connsiteX6" fmla="*/ 1986 w 342314"/>
                  <a:gd name="connsiteY6" fmla="*/ 0 h 319258"/>
                  <a:gd name="connsiteX7" fmla="*/ 250298 w 342314"/>
                  <a:gd name="connsiteY7" fmla="*/ 15203 h 319258"/>
                  <a:gd name="connsiteX8" fmla="*/ 313281 w 342314"/>
                  <a:gd name="connsiteY8" fmla="*/ 17375 h 3192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42314" h="319258">
                    <a:moveTo>
                      <a:pt x="313281" y="17375"/>
                    </a:moveTo>
                    <a:cubicBezTo>
                      <a:pt x="324140" y="46332"/>
                      <a:pt x="343686" y="240349"/>
                      <a:pt x="342238" y="291748"/>
                    </a:cubicBezTo>
                    <a:cubicBezTo>
                      <a:pt x="337895" y="297540"/>
                      <a:pt x="331379" y="300436"/>
                      <a:pt x="324864" y="300436"/>
                    </a:cubicBezTo>
                    <a:cubicBezTo>
                      <a:pt x="221340" y="303332"/>
                      <a:pt x="118540" y="318534"/>
                      <a:pt x="15017" y="319258"/>
                    </a:cubicBezTo>
                    <a:cubicBezTo>
                      <a:pt x="9949" y="319258"/>
                      <a:pt x="5605" y="317810"/>
                      <a:pt x="1262" y="315639"/>
                    </a:cubicBezTo>
                    <a:lnTo>
                      <a:pt x="1262" y="316362"/>
                    </a:lnTo>
                    <a:cubicBezTo>
                      <a:pt x="-1634" y="283061"/>
                      <a:pt x="1262" y="61535"/>
                      <a:pt x="1986" y="0"/>
                    </a:cubicBezTo>
                    <a:cubicBezTo>
                      <a:pt x="84515" y="5068"/>
                      <a:pt x="167768" y="10135"/>
                      <a:pt x="250298" y="15203"/>
                    </a:cubicBezTo>
                    <a:cubicBezTo>
                      <a:pt x="270568" y="16651"/>
                      <a:pt x="292286" y="16651"/>
                      <a:pt x="313281" y="17375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723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7" name="Freeform: Shape 188">
                <a:extLst>
                  <a:ext uri="{FF2B5EF4-FFF2-40B4-BE49-F238E27FC236}">
                    <a16:creationId xmlns:a16="http://schemas.microsoft.com/office/drawing/2014/main" id="{86ECC105-0742-4671-81EE-1980C7215D83}"/>
                  </a:ext>
                </a:extLst>
              </p:cNvPr>
              <p:cNvSpPr/>
              <p:nvPr/>
            </p:nvSpPr>
            <p:spPr>
              <a:xfrm>
                <a:off x="5230103" y="3279907"/>
                <a:ext cx="384844" cy="237050"/>
              </a:xfrm>
              <a:custGeom>
                <a:avLst/>
                <a:gdLst>
                  <a:gd name="connsiteX0" fmla="*/ 0 w 381082"/>
                  <a:gd name="connsiteY0" fmla="*/ 22764 h 237050"/>
                  <a:gd name="connsiteX1" fmla="*/ 322154 w 381082"/>
                  <a:gd name="connsiteY1" fmla="*/ 322 h 237050"/>
                  <a:gd name="connsiteX2" fmla="*/ 361971 w 381082"/>
                  <a:gd name="connsiteY2" fmla="*/ 322 h 237050"/>
                  <a:gd name="connsiteX3" fmla="*/ 380793 w 381082"/>
                  <a:gd name="connsiteY3" fmla="*/ 212437 h 237050"/>
                  <a:gd name="connsiteX4" fmla="*/ 353283 w 381082"/>
                  <a:gd name="connsiteY4" fmla="*/ 237051 h 237050"/>
                  <a:gd name="connsiteX5" fmla="*/ 0 w 381082"/>
                  <a:gd name="connsiteY5" fmla="*/ 229811 h 237050"/>
                  <a:gd name="connsiteX6" fmla="*/ 0 w 381082"/>
                  <a:gd name="connsiteY6" fmla="*/ 22764 h 237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81082" h="237050">
                    <a:moveTo>
                      <a:pt x="0" y="22764"/>
                    </a:moveTo>
                    <a:cubicBezTo>
                      <a:pt x="107143" y="15524"/>
                      <a:pt x="215011" y="7561"/>
                      <a:pt x="322154" y="322"/>
                    </a:cubicBezTo>
                    <a:cubicBezTo>
                      <a:pt x="335185" y="-402"/>
                      <a:pt x="348940" y="322"/>
                      <a:pt x="361971" y="322"/>
                    </a:cubicBezTo>
                    <a:cubicBezTo>
                      <a:pt x="368486" y="71268"/>
                      <a:pt x="374278" y="141490"/>
                      <a:pt x="380793" y="212437"/>
                    </a:cubicBezTo>
                    <a:cubicBezTo>
                      <a:pt x="382965" y="233431"/>
                      <a:pt x="372830" y="237051"/>
                      <a:pt x="353283" y="237051"/>
                    </a:cubicBezTo>
                    <a:cubicBezTo>
                      <a:pt x="235281" y="234155"/>
                      <a:pt x="117279" y="231983"/>
                      <a:pt x="0" y="229811"/>
                    </a:cubicBezTo>
                    <a:cubicBezTo>
                      <a:pt x="0" y="160313"/>
                      <a:pt x="0" y="91538"/>
                      <a:pt x="0" y="22764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723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8" name="Freeform: Shape 189">
                <a:extLst>
                  <a:ext uri="{FF2B5EF4-FFF2-40B4-BE49-F238E27FC236}">
                    <a16:creationId xmlns:a16="http://schemas.microsoft.com/office/drawing/2014/main" id="{0CFE3B79-4B6C-4788-B445-5BB61B566673}"/>
                  </a:ext>
                </a:extLst>
              </p:cNvPr>
              <p:cNvSpPr/>
              <p:nvPr/>
            </p:nvSpPr>
            <p:spPr>
              <a:xfrm>
                <a:off x="5282952" y="4313833"/>
                <a:ext cx="48504" cy="18283"/>
              </a:xfrm>
              <a:custGeom>
                <a:avLst/>
                <a:gdLst>
                  <a:gd name="connsiteX0" fmla="*/ 34025 w 48504"/>
                  <a:gd name="connsiteY0" fmla="*/ 3804 h 18283"/>
                  <a:gd name="connsiteX1" fmla="*/ 0 w 48504"/>
                  <a:gd name="connsiteY1" fmla="*/ 18283 h 18283"/>
                  <a:gd name="connsiteX2" fmla="*/ 48504 w 48504"/>
                  <a:gd name="connsiteY2" fmla="*/ 184 h 18283"/>
                  <a:gd name="connsiteX3" fmla="*/ 34025 w 48504"/>
                  <a:gd name="connsiteY3" fmla="*/ 3804 h 182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8504" h="18283">
                    <a:moveTo>
                      <a:pt x="34025" y="3804"/>
                    </a:moveTo>
                    <a:cubicBezTo>
                      <a:pt x="22442" y="8872"/>
                      <a:pt x="11583" y="13216"/>
                      <a:pt x="0" y="18283"/>
                    </a:cubicBezTo>
                    <a:lnTo>
                      <a:pt x="48504" y="184"/>
                    </a:lnTo>
                    <a:cubicBezTo>
                      <a:pt x="44884" y="-539"/>
                      <a:pt x="40541" y="908"/>
                      <a:pt x="34025" y="3804"/>
                    </a:cubicBezTo>
                    <a:close/>
                  </a:path>
                </a:pathLst>
              </a:custGeom>
              <a:noFill/>
              <a:ln w="723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9" name="Freeform: Shape 190">
                <a:extLst>
                  <a:ext uri="{FF2B5EF4-FFF2-40B4-BE49-F238E27FC236}">
                    <a16:creationId xmlns:a16="http://schemas.microsoft.com/office/drawing/2014/main" id="{9100888A-C523-4FC9-93D5-06E2D9F1C4B7}"/>
                  </a:ext>
                </a:extLst>
              </p:cNvPr>
              <p:cNvSpPr/>
              <p:nvPr/>
            </p:nvSpPr>
            <p:spPr>
              <a:xfrm>
                <a:off x="5233000" y="4332116"/>
                <a:ext cx="49951" cy="19948"/>
              </a:xfrm>
              <a:custGeom>
                <a:avLst/>
                <a:gdLst>
                  <a:gd name="connsiteX0" fmla="*/ 18823 w 49951"/>
                  <a:gd name="connsiteY0" fmla="*/ 14479 h 19948"/>
                  <a:gd name="connsiteX1" fmla="*/ 49952 w 49951"/>
                  <a:gd name="connsiteY1" fmla="*/ 0 h 19948"/>
                  <a:gd name="connsiteX2" fmla="*/ 0 w 49951"/>
                  <a:gd name="connsiteY2" fmla="*/ 18823 h 19948"/>
                  <a:gd name="connsiteX3" fmla="*/ 18823 w 49951"/>
                  <a:gd name="connsiteY3" fmla="*/ 14479 h 199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9951" h="19948">
                    <a:moveTo>
                      <a:pt x="18823" y="14479"/>
                    </a:moveTo>
                    <a:cubicBezTo>
                      <a:pt x="28958" y="8687"/>
                      <a:pt x="39093" y="4344"/>
                      <a:pt x="49952" y="0"/>
                    </a:cubicBezTo>
                    <a:lnTo>
                      <a:pt x="0" y="18823"/>
                    </a:lnTo>
                    <a:cubicBezTo>
                      <a:pt x="2896" y="20994"/>
                      <a:pt x="8687" y="20270"/>
                      <a:pt x="18823" y="14479"/>
                    </a:cubicBezTo>
                    <a:close/>
                  </a:path>
                </a:pathLst>
              </a:custGeom>
              <a:solidFill>
                <a:srgbClr val="AC460B"/>
              </a:solidFill>
              <a:ln w="723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0" name="Freeform: Shape 191">
                <a:extLst>
                  <a:ext uri="{FF2B5EF4-FFF2-40B4-BE49-F238E27FC236}">
                    <a16:creationId xmlns:a16="http://schemas.microsoft.com/office/drawing/2014/main" id="{5E00CB29-48D9-4186-97E3-1386FF90FB1F}"/>
                  </a:ext>
                </a:extLst>
              </p:cNvPr>
              <p:cNvSpPr/>
              <p:nvPr/>
            </p:nvSpPr>
            <p:spPr>
              <a:xfrm>
                <a:off x="4954710" y="3169342"/>
                <a:ext cx="44628" cy="44628"/>
              </a:xfrm>
              <a:custGeom>
                <a:avLst/>
                <a:gdLst>
                  <a:gd name="connsiteX0" fmla="*/ 7616 w 92182"/>
                  <a:gd name="connsiteY0" fmla="*/ 2762 h 121354"/>
                  <a:gd name="connsiteX1" fmla="*/ 7616 w 92182"/>
                  <a:gd name="connsiteY1" fmla="*/ 2762 h 121354"/>
                  <a:gd name="connsiteX2" fmla="*/ 30782 w 92182"/>
                  <a:gd name="connsiteY2" fmla="*/ 7105 h 121354"/>
                  <a:gd name="connsiteX3" fmla="*/ 89421 w 92182"/>
                  <a:gd name="connsiteY3" fmla="*/ 95426 h 121354"/>
                  <a:gd name="connsiteX4" fmla="*/ 85078 w 92182"/>
                  <a:gd name="connsiteY4" fmla="*/ 118593 h 121354"/>
                  <a:gd name="connsiteX5" fmla="*/ 85078 w 92182"/>
                  <a:gd name="connsiteY5" fmla="*/ 118593 h 121354"/>
                  <a:gd name="connsiteX6" fmla="*/ 61911 w 92182"/>
                  <a:gd name="connsiteY6" fmla="*/ 114249 h 121354"/>
                  <a:gd name="connsiteX7" fmla="*/ 3272 w 92182"/>
                  <a:gd name="connsiteY7" fmla="*/ 25928 h 121354"/>
                  <a:gd name="connsiteX8" fmla="*/ 7616 w 92182"/>
                  <a:gd name="connsiteY8" fmla="*/ 2762 h 1213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2182" h="121354">
                    <a:moveTo>
                      <a:pt x="7616" y="2762"/>
                    </a:moveTo>
                    <a:lnTo>
                      <a:pt x="7616" y="2762"/>
                    </a:lnTo>
                    <a:cubicBezTo>
                      <a:pt x="15579" y="-2306"/>
                      <a:pt x="25714" y="-134"/>
                      <a:pt x="30782" y="7105"/>
                    </a:cubicBezTo>
                    <a:lnTo>
                      <a:pt x="89421" y="95426"/>
                    </a:lnTo>
                    <a:cubicBezTo>
                      <a:pt x="94489" y="103390"/>
                      <a:pt x="92317" y="113525"/>
                      <a:pt x="85078" y="118593"/>
                    </a:cubicBezTo>
                    <a:lnTo>
                      <a:pt x="85078" y="118593"/>
                    </a:lnTo>
                    <a:cubicBezTo>
                      <a:pt x="77114" y="123660"/>
                      <a:pt x="66979" y="121488"/>
                      <a:pt x="61911" y="114249"/>
                    </a:cubicBezTo>
                    <a:lnTo>
                      <a:pt x="3272" y="25928"/>
                    </a:lnTo>
                    <a:cubicBezTo>
                      <a:pt x="-2519" y="17965"/>
                      <a:pt x="-348" y="7829"/>
                      <a:pt x="7616" y="2762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723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88" name="Graphic 204">
              <a:extLst>
                <a:ext uri="{FF2B5EF4-FFF2-40B4-BE49-F238E27FC236}">
                  <a16:creationId xmlns:a16="http://schemas.microsoft.com/office/drawing/2014/main" id="{7353F9A0-C9D0-459C-B56D-B1B04A98964F}"/>
                </a:ext>
              </a:extLst>
            </p:cNvPr>
            <p:cNvGrpSpPr/>
            <p:nvPr/>
          </p:nvGrpSpPr>
          <p:grpSpPr>
            <a:xfrm>
              <a:off x="5352642" y="2172999"/>
              <a:ext cx="1580891" cy="1393838"/>
              <a:chOff x="2207488" y="570"/>
              <a:chExt cx="7770529" cy="6851113"/>
            </a:xfrm>
          </p:grpSpPr>
          <p:sp>
            <p:nvSpPr>
              <p:cNvPr id="89" name="Freeform: Shape 140">
                <a:extLst>
                  <a:ext uri="{FF2B5EF4-FFF2-40B4-BE49-F238E27FC236}">
                    <a16:creationId xmlns:a16="http://schemas.microsoft.com/office/drawing/2014/main" id="{E096FD4B-6A24-46AC-A23D-19883E9FB427}"/>
                  </a:ext>
                </a:extLst>
              </p:cNvPr>
              <p:cNvSpPr/>
              <p:nvPr/>
            </p:nvSpPr>
            <p:spPr>
              <a:xfrm>
                <a:off x="4963643" y="5901"/>
                <a:ext cx="4071280" cy="2435748"/>
              </a:xfrm>
              <a:custGeom>
                <a:avLst/>
                <a:gdLst>
                  <a:gd name="connsiteX0" fmla="*/ 3332252 w 4071279"/>
                  <a:gd name="connsiteY0" fmla="*/ 340860 h 2435748"/>
                  <a:gd name="connsiteX1" fmla="*/ 3143428 w 4071279"/>
                  <a:gd name="connsiteY1" fmla="*/ 87458 h 2435748"/>
                  <a:gd name="connsiteX2" fmla="*/ 2921614 w 4071279"/>
                  <a:gd name="connsiteY2" fmla="*/ 29197 h 2435748"/>
                  <a:gd name="connsiteX3" fmla="*/ 2242833 w 4071279"/>
                  <a:gd name="connsiteY3" fmla="*/ 165374 h 2435748"/>
                  <a:gd name="connsiteX4" fmla="*/ 1910814 w 4071279"/>
                  <a:gd name="connsiteY4" fmla="*/ 248905 h 2435748"/>
                  <a:gd name="connsiteX5" fmla="*/ 1181493 w 4071279"/>
                  <a:gd name="connsiteY5" fmla="*/ 472124 h 2435748"/>
                  <a:gd name="connsiteX6" fmla="*/ 789106 w 4071279"/>
                  <a:gd name="connsiteY6" fmla="*/ 513538 h 2435748"/>
                  <a:gd name="connsiteX7" fmla="*/ 679602 w 4071279"/>
                  <a:gd name="connsiteY7" fmla="*/ 518452 h 2435748"/>
                  <a:gd name="connsiteX8" fmla="*/ 588349 w 4071279"/>
                  <a:gd name="connsiteY8" fmla="*/ 612513 h 2435748"/>
                  <a:gd name="connsiteX9" fmla="*/ 550444 w 4071279"/>
                  <a:gd name="connsiteY9" fmla="*/ 815375 h 2435748"/>
                  <a:gd name="connsiteX10" fmla="*/ 240185 w 4071279"/>
                  <a:gd name="connsiteY10" fmla="*/ 1702633 h 2435748"/>
                  <a:gd name="connsiteX11" fmla="*/ 120 w 4071279"/>
                  <a:gd name="connsiteY11" fmla="*/ 2121694 h 2435748"/>
                  <a:gd name="connsiteX12" fmla="*/ 2555901 w 4071279"/>
                  <a:gd name="connsiteY12" fmla="*/ 2416511 h 2435748"/>
                  <a:gd name="connsiteX13" fmla="*/ 2556603 w 4071279"/>
                  <a:gd name="connsiteY13" fmla="*/ 2415809 h 2435748"/>
                  <a:gd name="connsiteX14" fmla="*/ 2596613 w 4071279"/>
                  <a:gd name="connsiteY14" fmla="*/ 1851445 h 2435748"/>
                  <a:gd name="connsiteX15" fmla="*/ 2680847 w 4071279"/>
                  <a:gd name="connsiteY15" fmla="*/ 1838810 h 2435748"/>
                  <a:gd name="connsiteX16" fmla="*/ 2681549 w 4071279"/>
                  <a:gd name="connsiteY16" fmla="*/ 1838810 h 2435748"/>
                  <a:gd name="connsiteX17" fmla="*/ 2719454 w 4071279"/>
                  <a:gd name="connsiteY17" fmla="*/ 1758788 h 2435748"/>
                  <a:gd name="connsiteX18" fmla="*/ 2719454 w 4071279"/>
                  <a:gd name="connsiteY18" fmla="*/ 1758788 h 2435748"/>
                  <a:gd name="connsiteX19" fmla="*/ 2720156 w 4071279"/>
                  <a:gd name="connsiteY19" fmla="*/ 1758788 h 2435748"/>
                  <a:gd name="connsiteX20" fmla="*/ 2542564 w 4071279"/>
                  <a:gd name="connsiteY20" fmla="*/ 1372017 h 2435748"/>
                  <a:gd name="connsiteX21" fmla="*/ 2587488 w 4071279"/>
                  <a:gd name="connsiteY21" fmla="*/ 1303928 h 2435748"/>
                  <a:gd name="connsiteX22" fmla="*/ 2627499 w 4071279"/>
                  <a:gd name="connsiteY22" fmla="*/ 1261110 h 2435748"/>
                  <a:gd name="connsiteX23" fmla="*/ 2635922 w 4071279"/>
                  <a:gd name="connsiteY23" fmla="*/ 1234436 h 2435748"/>
                  <a:gd name="connsiteX24" fmla="*/ 2660491 w 4071279"/>
                  <a:gd name="connsiteY24" fmla="*/ 1243561 h 2435748"/>
                  <a:gd name="connsiteX25" fmla="*/ 2766484 w 4071279"/>
                  <a:gd name="connsiteY25" fmla="*/ 1486434 h 2435748"/>
                  <a:gd name="connsiteX26" fmla="*/ 2890728 w 4071279"/>
                  <a:gd name="connsiteY26" fmla="*/ 1529955 h 2435748"/>
                  <a:gd name="connsiteX27" fmla="*/ 3060599 w 4071279"/>
                  <a:gd name="connsiteY27" fmla="*/ 1426067 h 2435748"/>
                  <a:gd name="connsiteX28" fmla="*/ 3181334 w 4071279"/>
                  <a:gd name="connsiteY28" fmla="*/ 1403604 h 2435748"/>
                  <a:gd name="connsiteX29" fmla="*/ 3212219 w 4071279"/>
                  <a:gd name="connsiteY29" fmla="*/ 1465376 h 2435748"/>
                  <a:gd name="connsiteX30" fmla="*/ 3179227 w 4071279"/>
                  <a:gd name="connsiteY30" fmla="*/ 1519425 h 2435748"/>
                  <a:gd name="connsiteX31" fmla="*/ 3172910 w 4071279"/>
                  <a:gd name="connsiteY31" fmla="*/ 1652093 h 2435748"/>
                  <a:gd name="connsiteX32" fmla="*/ 3172910 w 4071279"/>
                  <a:gd name="connsiteY32" fmla="*/ 1652093 h 2435748"/>
                  <a:gd name="connsiteX33" fmla="*/ 3236085 w 4071279"/>
                  <a:gd name="connsiteY33" fmla="*/ 1689998 h 2435748"/>
                  <a:gd name="connsiteX34" fmla="*/ 3350502 w 4071279"/>
                  <a:gd name="connsiteY34" fmla="*/ 1858465 h 2435748"/>
                  <a:gd name="connsiteX35" fmla="*/ 3243806 w 4071279"/>
                  <a:gd name="connsiteY35" fmla="*/ 2016402 h 2435748"/>
                  <a:gd name="connsiteX36" fmla="*/ 2866862 w 4071279"/>
                  <a:gd name="connsiteY36" fmla="*/ 2239621 h 2435748"/>
                  <a:gd name="connsiteX37" fmla="*/ 2788245 w 4071279"/>
                  <a:gd name="connsiteY37" fmla="*/ 2322450 h 2435748"/>
                  <a:gd name="connsiteX38" fmla="*/ 2791754 w 4071279"/>
                  <a:gd name="connsiteY38" fmla="*/ 2411597 h 2435748"/>
                  <a:gd name="connsiteX39" fmla="*/ 2868266 w 4071279"/>
                  <a:gd name="connsiteY39" fmla="*/ 2436165 h 2435748"/>
                  <a:gd name="connsiteX40" fmla="*/ 3778688 w 4071279"/>
                  <a:gd name="connsiteY40" fmla="*/ 2307007 h 2435748"/>
                  <a:gd name="connsiteX41" fmla="*/ 3914866 w 4071279"/>
                  <a:gd name="connsiteY41" fmla="*/ 2137137 h 2435748"/>
                  <a:gd name="connsiteX42" fmla="*/ 3958386 w 4071279"/>
                  <a:gd name="connsiteY42" fmla="*/ 1768616 h 2435748"/>
                  <a:gd name="connsiteX43" fmla="*/ 4049639 w 4071279"/>
                  <a:gd name="connsiteY43" fmla="*/ 1242157 h 2435748"/>
                  <a:gd name="connsiteX44" fmla="*/ 4067890 w 4071279"/>
                  <a:gd name="connsiteY44" fmla="*/ 1113701 h 2435748"/>
                  <a:gd name="connsiteX45" fmla="*/ 3825017 w 4071279"/>
                  <a:gd name="connsiteY45" fmla="*/ 869424 h 2435748"/>
                  <a:gd name="connsiteX46" fmla="*/ 3186949 w 4071279"/>
                  <a:gd name="connsiteY46" fmla="*/ 178009 h 2435748"/>
                  <a:gd name="connsiteX47" fmla="*/ 3186949 w 4071279"/>
                  <a:gd name="connsiteY47" fmla="*/ 178009 h 2435748"/>
                  <a:gd name="connsiteX48" fmla="*/ 3186949 w 4071279"/>
                  <a:gd name="connsiteY48" fmla="*/ 178009 h 2435748"/>
                  <a:gd name="connsiteX49" fmla="*/ 3186949 w 4071279"/>
                  <a:gd name="connsiteY49" fmla="*/ 178009 h 24357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</a:cxnLst>
                <a:rect l="l" t="t" r="r" b="b"/>
                <a:pathLst>
                  <a:path w="4071279" h="2435748">
                    <a:moveTo>
                      <a:pt x="3332252" y="340860"/>
                    </a:moveTo>
                    <a:cubicBezTo>
                      <a:pt x="3307684" y="302253"/>
                      <a:pt x="3167295" y="126065"/>
                      <a:pt x="3143428" y="87458"/>
                    </a:cubicBezTo>
                    <a:cubicBezTo>
                      <a:pt x="3112543" y="8840"/>
                      <a:pt x="3051474" y="-31171"/>
                      <a:pt x="2921614" y="29197"/>
                    </a:cubicBezTo>
                    <a:cubicBezTo>
                      <a:pt x="2828957" y="72717"/>
                      <a:pt x="2268805" y="160460"/>
                      <a:pt x="2242833" y="165374"/>
                    </a:cubicBezTo>
                    <a:cubicBezTo>
                      <a:pt x="2124907" y="189240"/>
                      <a:pt x="2027336" y="217318"/>
                      <a:pt x="1910814" y="248905"/>
                    </a:cubicBezTo>
                    <a:cubicBezTo>
                      <a:pt x="1745857" y="293128"/>
                      <a:pt x="1289592" y="453171"/>
                      <a:pt x="1181493" y="472124"/>
                    </a:cubicBezTo>
                    <a:cubicBezTo>
                      <a:pt x="1148501" y="477739"/>
                      <a:pt x="910542" y="514942"/>
                      <a:pt x="789106" y="513538"/>
                    </a:cubicBezTo>
                    <a:cubicBezTo>
                      <a:pt x="752604" y="512837"/>
                      <a:pt x="716103" y="513538"/>
                      <a:pt x="679602" y="518452"/>
                    </a:cubicBezTo>
                    <a:cubicBezTo>
                      <a:pt x="619235" y="526875"/>
                      <a:pt x="592561" y="551444"/>
                      <a:pt x="588349" y="612513"/>
                    </a:cubicBezTo>
                    <a:cubicBezTo>
                      <a:pt x="583436" y="682005"/>
                      <a:pt x="569397" y="748690"/>
                      <a:pt x="550444" y="815375"/>
                    </a:cubicBezTo>
                    <a:cubicBezTo>
                      <a:pt x="511135" y="950850"/>
                      <a:pt x="268263" y="1628227"/>
                      <a:pt x="240185" y="1702633"/>
                    </a:cubicBezTo>
                    <a:cubicBezTo>
                      <a:pt x="233867" y="1718778"/>
                      <a:pt x="22582" y="2090808"/>
                      <a:pt x="120" y="2121694"/>
                    </a:cubicBezTo>
                    <a:cubicBezTo>
                      <a:pt x="-20237" y="2149772"/>
                      <a:pt x="2561516" y="2420723"/>
                      <a:pt x="2555901" y="2416511"/>
                    </a:cubicBezTo>
                    <a:cubicBezTo>
                      <a:pt x="2555901" y="2416511"/>
                      <a:pt x="2556603" y="2415809"/>
                      <a:pt x="2556603" y="2415809"/>
                    </a:cubicBezTo>
                    <a:cubicBezTo>
                      <a:pt x="2480091" y="2339297"/>
                      <a:pt x="2555901" y="1872504"/>
                      <a:pt x="2596613" y="1851445"/>
                    </a:cubicBezTo>
                    <a:cubicBezTo>
                      <a:pt x="2612758" y="1842320"/>
                      <a:pt x="2667510" y="1851445"/>
                      <a:pt x="2680847" y="1838810"/>
                    </a:cubicBezTo>
                    <a:lnTo>
                      <a:pt x="2681549" y="1838810"/>
                    </a:lnTo>
                    <a:cubicBezTo>
                      <a:pt x="2715242" y="1817752"/>
                      <a:pt x="2727175" y="1791780"/>
                      <a:pt x="2719454" y="1758788"/>
                    </a:cubicBezTo>
                    <a:cubicBezTo>
                      <a:pt x="2719454" y="1758788"/>
                      <a:pt x="2719454" y="1758788"/>
                      <a:pt x="2719454" y="1758788"/>
                    </a:cubicBezTo>
                    <a:cubicBezTo>
                      <a:pt x="2719454" y="1758788"/>
                      <a:pt x="2719454" y="1758788"/>
                      <a:pt x="2720156" y="1758788"/>
                    </a:cubicBezTo>
                    <a:cubicBezTo>
                      <a:pt x="2715242" y="1726499"/>
                      <a:pt x="2546775" y="1386056"/>
                      <a:pt x="2542564" y="1372017"/>
                    </a:cubicBezTo>
                    <a:cubicBezTo>
                      <a:pt x="2529227" y="1324987"/>
                      <a:pt x="2538352" y="1310246"/>
                      <a:pt x="2587488" y="1303928"/>
                    </a:cubicBezTo>
                    <a:cubicBezTo>
                      <a:pt x="2613460" y="1300419"/>
                      <a:pt x="2627499" y="1288485"/>
                      <a:pt x="2627499" y="1261110"/>
                    </a:cubicBezTo>
                    <a:cubicBezTo>
                      <a:pt x="2627499" y="1251282"/>
                      <a:pt x="2625393" y="1237244"/>
                      <a:pt x="2635922" y="1234436"/>
                    </a:cubicBezTo>
                    <a:cubicBezTo>
                      <a:pt x="2647153" y="1231628"/>
                      <a:pt x="2655577" y="1235138"/>
                      <a:pt x="2660491" y="1243561"/>
                    </a:cubicBezTo>
                    <a:cubicBezTo>
                      <a:pt x="2668914" y="1256898"/>
                      <a:pt x="2746830" y="1451337"/>
                      <a:pt x="2766484" y="1486434"/>
                    </a:cubicBezTo>
                    <a:cubicBezTo>
                      <a:pt x="2798774" y="1553821"/>
                      <a:pt x="2824745" y="1562946"/>
                      <a:pt x="2890728" y="1529955"/>
                    </a:cubicBezTo>
                    <a:cubicBezTo>
                      <a:pt x="2901258" y="1524339"/>
                      <a:pt x="3046560" y="1432384"/>
                      <a:pt x="3060599" y="1426067"/>
                    </a:cubicBezTo>
                    <a:cubicBezTo>
                      <a:pt x="3093591" y="1411326"/>
                      <a:pt x="3144832" y="1396585"/>
                      <a:pt x="3181334" y="1403604"/>
                    </a:cubicBezTo>
                    <a:cubicBezTo>
                      <a:pt x="3214325" y="1409922"/>
                      <a:pt x="3228364" y="1435894"/>
                      <a:pt x="3212219" y="1465376"/>
                    </a:cubicBezTo>
                    <a:cubicBezTo>
                      <a:pt x="3202392" y="1483626"/>
                      <a:pt x="3188353" y="1500473"/>
                      <a:pt x="3179227" y="1519425"/>
                    </a:cubicBezTo>
                    <a:cubicBezTo>
                      <a:pt x="3158169" y="1562244"/>
                      <a:pt x="3148342" y="1606466"/>
                      <a:pt x="3172910" y="1652093"/>
                    </a:cubicBezTo>
                    <a:cubicBezTo>
                      <a:pt x="3172910" y="1652093"/>
                      <a:pt x="3172910" y="1652093"/>
                      <a:pt x="3172910" y="1652093"/>
                    </a:cubicBezTo>
                    <a:cubicBezTo>
                      <a:pt x="3173612" y="1659814"/>
                      <a:pt x="3217133" y="1687892"/>
                      <a:pt x="3236085" y="1689998"/>
                    </a:cubicBezTo>
                    <a:cubicBezTo>
                      <a:pt x="3329444" y="1702633"/>
                      <a:pt x="3373666" y="1766510"/>
                      <a:pt x="3350502" y="1858465"/>
                    </a:cubicBezTo>
                    <a:cubicBezTo>
                      <a:pt x="3333655" y="1923745"/>
                      <a:pt x="3298558" y="1976391"/>
                      <a:pt x="3243806" y="2016402"/>
                    </a:cubicBezTo>
                    <a:cubicBezTo>
                      <a:pt x="3199584" y="2048692"/>
                      <a:pt x="2941970" y="2186273"/>
                      <a:pt x="2866862" y="2239621"/>
                    </a:cubicBezTo>
                    <a:cubicBezTo>
                      <a:pt x="2835275" y="2262083"/>
                      <a:pt x="2805793" y="2287353"/>
                      <a:pt x="2788245" y="2322450"/>
                    </a:cubicBezTo>
                    <a:cubicBezTo>
                      <a:pt x="2772802" y="2352634"/>
                      <a:pt x="2772099" y="2383519"/>
                      <a:pt x="2791754" y="2411597"/>
                    </a:cubicBezTo>
                    <a:cubicBezTo>
                      <a:pt x="2810706" y="2437569"/>
                      <a:pt x="2838784" y="2441079"/>
                      <a:pt x="2868266" y="2436165"/>
                    </a:cubicBezTo>
                    <a:cubicBezTo>
                      <a:pt x="3084465" y="2401770"/>
                      <a:pt x="3694455" y="2336489"/>
                      <a:pt x="3778688" y="2307007"/>
                    </a:cubicBezTo>
                    <a:cubicBezTo>
                      <a:pt x="3860114" y="2278228"/>
                      <a:pt x="3904337" y="2221370"/>
                      <a:pt x="3914866" y="2137137"/>
                    </a:cubicBezTo>
                    <a:cubicBezTo>
                      <a:pt x="3930308" y="2014296"/>
                      <a:pt x="3942944" y="1891456"/>
                      <a:pt x="3958386" y="1768616"/>
                    </a:cubicBezTo>
                    <a:cubicBezTo>
                      <a:pt x="3980147" y="1591726"/>
                      <a:pt x="3996291" y="1413432"/>
                      <a:pt x="4049639" y="1242157"/>
                    </a:cubicBezTo>
                    <a:cubicBezTo>
                      <a:pt x="4069996" y="1201444"/>
                      <a:pt x="4084034" y="1159328"/>
                      <a:pt x="4067890" y="1113701"/>
                    </a:cubicBezTo>
                    <a:cubicBezTo>
                      <a:pt x="4065784" y="1083518"/>
                      <a:pt x="3843267" y="889079"/>
                      <a:pt x="3825017" y="869424"/>
                    </a:cubicBezTo>
                    <a:moveTo>
                      <a:pt x="3186949" y="178009"/>
                    </a:moveTo>
                    <a:cubicBezTo>
                      <a:pt x="3186247" y="178009"/>
                      <a:pt x="3186247" y="178009"/>
                      <a:pt x="3186949" y="178009"/>
                    </a:cubicBezTo>
                    <a:cubicBezTo>
                      <a:pt x="3186949" y="178009"/>
                      <a:pt x="3186949" y="178009"/>
                      <a:pt x="3186949" y="178009"/>
                    </a:cubicBezTo>
                    <a:cubicBezTo>
                      <a:pt x="3186949" y="178009"/>
                      <a:pt x="3186949" y="178009"/>
                      <a:pt x="3186949" y="178009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701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90" name="Freeform: Shape 141">
                <a:extLst>
                  <a:ext uri="{FF2B5EF4-FFF2-40B4-BE49-F238E27FC236}">
                    <a16:creationId xmlns:a16="http://schemas.microsoft.com/office/drawing/2014/main" id="{19FD0959-1249-4ED3-AB02-782280A3FFC4}"/>
                  </a:ext>
                </a:extLst>
              </p:cNvPr>
              <p:cNvSpPr/>
              <p:nvPr/>
            </p:nvSpPr>
            <p:spPr>
              <a:xfrm>
                <a:off x="4677036" y="1953512"/>
                <a:ext cx="2948168" cy="1368792"/>
              </a:xfrm>
              <a:custGeom>
                <a:avLst/>
                <a:gdLst>
                  <a:gd name="connsiteX0" fmla="*/ 2845316 w 2948168"/>
                  <a:gd name="connsiteY0" fmla="*/ 468899 h 1368792"/>
                  <a:gd name="connsiteX1" fmla="*/ 2862865 w 2948168"/>
                  <a:gd name="connsiteY1" fmla="*/ 480130 h 1368792"/>
                  <a:gd name="connsiteX2" fmla="*/ 2926741 w 2948168"/>
                  <a:gd name="connsiteY2" fmla="*/ 576297 h 1368792"/>
                  <a:gd name="connsiteX3" fmla="*/ 2934463 w 2948168"/>
                  <a:gd name="connsiteY3" fmla="*/ 1111881 h 1368792"/>
                  <a:gd name="connsiteX4" fmla="*/ 2951309 w 2948168"/>
                  <a:gd name="connsiteY4" fmla="*/ 1333695 h 1368792"/>
                  <a:gd name="connsiteX5" fmla="*/ 2892346 w 2948168"/>
                  <a:gd name="connsiteY5" fmla="*/ 1361773 h 1368792"/>
                  <a:gd name="connsiteX6" fmla="*/ 1424579 w 2948168"/>
                  <a:gd name="connsiteY6" fmla="*/ 946222 h 1368792"/>
                  <a:gd name="connsiteX7" fmla="*/ 24200 w 2948168"/>
                  <a:gd name="connsiteY7" fmla="*/ 872517 h 1368792"/>
                  <a:gd name="connsiteX8" fmla="*/ 334 w 2948168"/>
                  <a:gd name="connsiteY8" fmla="*/ 853565 h 1368792"/>
                  <a:gd name="connsiteX9" fmla="*/ 180031 w 2948168"/>
                  <a:gd name="connsiteY9" fmla="*/ 383964 h 1368792"/>
                  <a:gd name="connsiteX10" fmla="*/ 288833 w 2948168"/>
                  <a:gd name="connsiteY10" fmla="*/ 173380 h 1368792"/>
                  <a:gd name="connsiteX11" fmla="*/ 716317 w 2948168"/>
                  <a:gd name="connsiteY11" fmla="*/ 702 h 1368792"/>
                  <a:gd name="connsiteX12" fmla="*/ 891803 w 2948168"/>
                  <a:gd name="connsiteY12" fmla="*/ 0 h 1368792"/>
                  <a:gd name="connsiteX13" fmla="*/ 1355087 w 2948168"/>
                  <a:gd name="connsiteY13" fmla="*/ 18953 h 1368792"/>
                  <a:gd name="connsiteX14" fmla="*/ 1791696 w 2948168"/>
                  <a:gd name="connsiteY14" fmla="*/ 97570 h 1368792"/>
                  <a:gd name="connsiteX15" fmla="*/ 1802226 w 2948168"/>
                  <a:gd name="connsiteY15" fmla="*/ 97570 h 1368792"/>
                  <a:gd name="connsiteX16" fmla="*/ 2462756 w 2948168"/>
                  <a:gd name="connsiteY16" fmla="*/ 292711 h 1368792"/>
                  <a:gd name="connsiteX17" fmla="*/ 2757573 w 2948168"/>
                  <a:gd name="connsiteY17" fmla="*/ 430292 h 1368792"/>
                  <a:gd name="connsiteX18" fmla="*/ 2845316 w 2948168"/>
                  <a:gd name="connsiteY18" fmla="*/ 468899 h 13687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2948168" h="1368792">
                    <a:moveTo>
                      <a:pt x="2845316" y="468899"/>
                    </a:moveTo>
                    <a:cubicBezTo>
                      <a:pt x="2850931" y="472409"/>
                      <a:pt x="2856547" y="478024"/>
                      <a:pt x="2862865" y="480130"/>
                    </a:cubicBezTo>
                    <a:cubicBezTo>
                      <a:pt x="2909895" y="494871"/>
                      <a:pt x="2921828" y="534882"/>
                      <a:pt x="2926741" y="576297"/>
                    </a:cubicBezTo>
                    <a:cubicBezTo>
                      <a:pt x="2949204" y="754591"/>
                      <a:pt x="2954117" y="932885"/>
                      <a:pt x="2934463" y="1111881"/>
                    </a:cubicBezTo>
                    <a:cubicBezTo>
                      <a:pt x="2934463" y="1112582"/>
                      <a:pt x="2952012" y="1332993"/>
                      <a:pt x="2951309" y="1333695"/>
                    </a:cubicBezTo>
                    <a:cubicBezTo>
                      <a:pt x="2936569" y="1373004"/>
                      <a:pt x="2928145" y="1376514"/>
                      <a:pt x="2892346" y="1361773"/>
                    </a:cubicBezTo>
                    <a:cubicBezTo>
                      <a:pt x="2749851" y="1301406"/>
                      <a:pt x="1438618" y="948327"/>
                      <a:pt x="1424579" y="946222"/>
                    </a:cubicBezTo>
                    <a:cubicBezTo>
                      <a:pt x="1342452" y="934990"/>
                      <a:pt x="29113" y="863392"/>
                      <a:pt x="24200" y="872517"/>
                    </a:cubicBezTo>
                    <a:cubicBezTo>
                      <a:pt x="20690" y="878835"/>
                      <a:pt x="1737" y="857075"/>
                      <a:pt x="334" y="853565"/>
                    </a:cubicBezTo>
                    <a:cubicBezTo>
                      <a:pt x="-8792" y="838122"/>
                      <a:pt x="172310" y="449245"/>
                      <a:pt x="180031" y="383964"/>
                    </a:cubicBezTo>
                    <a:cubicBezTo>
                      <a:pt x="183541" y="355184"/>
                      <a:pt x="258649" y="190929"/>
                      <a:pt x="288833" y="173380"/>
                    </a:cubicBezTo>
                    <a:cubicBezTo>
                      <a:pt x="308487" y="162149"/>
                      <a:pt x="693153" y="-702"/>
                      <a:pt x="716317" y="702"/>
                    </a:cubicBezTo>
                    <a:cubicBezTo>
                      <a:pt x="774579" y="2106"/>
                      <a:pt x="833542" y="0"/>
                      <a:pt x="891803" y="0"/>
                    </a:cubicBezTo>
                    <a:cubicBezTo>
                      <a:pt x="954276" y="2106"/>
                      <a:pt x="1263132" y="10529"/>
                      <a:pt x="1355087" y="18953"/>
                    </a:cubicBezTo>
                    <a:cubicBezTo>
                      <a:pt x="1367020" y="20357"/>
                      <a:pt x="1773446" y="122840"/>
                      <a:pt x="1791696" y="97570"/>
                    </a:cubicBezTo>
                    <a:cubicBezTo>
                      <a:pt x="1795206" y="97570"/>
                      <a:pt x="1798716" y="97570"/>
                      <a:pt x="1802226" y="97570"/>
                    </a:cubicBezTo>
                    <a:cubicBezTo>
                      <a:pt x="2027550" y="143899"/>
                      <a:pt x="2248663" y="207776"/>
                      <a:pt x="2462756" y="292711"/>
                    </a:cubicBezTo>
                    <a:cubicBezTo>
                      <a:pt x="2563836" y="332722"/>
                      <a:pt x="2662108" y="378348"/>
                      <a:pt x="2757573" y="430292"/>
                    </a:cubicBezTo>
                    <a:cubicBezTo>
                      <a:pt x="2786352" y="446437"/>
                      <a:pt x="2820748" y="447139"/>
                      <a:pt x="2845316" y="468899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701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1" name="Freeform: Shape 142">
                <a:extLst>
                  <a:ext uri="{FF2B5EF4-FFF2-40B4-BE49-F238E27FC236}">
                    <a16:creationId xmlns:a16="http://schemas.microsoft.com/office/drawing/2014/main" id="{35A230CD-85A5-4C90-84FC-74F7CF808761}"/>
                  </a:ext>
                </a:extLst>
              </p:cNvPr>
              <p:cNvSpPr/>
              <p:nvPr/>
            </p:nvSpPr>
            <p:spPr>
              <a:xfrm>
                <a:off x="7409690" y="2155672"/>
                <a:ext cx="7019" cy="133369"/>
              </a:xfrm>
              <a:custGeom>
                <a:avLst/>
                <a:gdLst>
                  <a:gd name="connsiteX0" fmla="*/ 7371 w 7019"/>
                  <a:gd name="connsiteY0" fmla="*/ 0 h 133369"/>
                  <a:gd name="connsiteX1" fmla="*/ 7371 w 7019"/>
                  <a:gd name="connsiteY1" fmla="*/ 139687 h 133369"/>
                  <a:gd name="connsiteX2" fmla="*/ 7371 w 7019"/>
                  <a:gd name="connsiteY2" fmla="*/ 0 h 1333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19" h="133369">
                    <a:moveTo>
                      <a:pt x="7371" y="0"/>
                    </a:moveTo>
                    <a:cubicBezTo>
                      <a:pt x="7371" y="46328"/>
                      <a:pt x="7371" y="93359"/>
                      <a:pt x="7371" y="139687"/>
                    </a:cubicBezTo>
                    <a:cubicBezTo>
                      <a:pt x="-2457" y="93359"/>
                      <a:pt x="-2457" y="46328"/>
                      <a:pt x="7371" y="0"/>
                    </a:cubicBezTo>
                    <a:close/>
                  </a:path>
                </a:pathLst>
              </a:custGeom>
              <a:solidFill>
                <a:srgbClr val="080808"/>
              </a:solidFill>
              <a:ln w="701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2" name="Freeform: Shape 143">
                <a:extLst>
                  <a:ext uri="{FF2B5EF4-FFF2-40B4-BE49-F238E27FC236}">
                    <a16:creationId xmlns:a16="http://schemas.microsoft.com/office/drawing/2014/main" id="{A7C65E7F-489C-49CB-9743-6E8DDA3225B4}"/>
                  </a:ext>
                </a:extLst>
              </p:cNvPr>
              <p:cNvSpPr/>
              <p:nvPr/>
            </p:nvSpPr>
            <p:spPr>
              <a:xfrm>
                <a:off x="3281903" y="4231295"/>
                <a:ext cx="14039" cy="7019"/>
              </a:xfrm>
              <a:custGeom>
                <a:avLst/>
                <a:gdLst>
                  <a:gd name="connsiteX0" fmla="*/ 0 w 14038"/>
                  <a:gd name="connsiteY0" fmla="*/ 9855 h 7019"/>
                  <a:gd name="connsiteX1" fmla="*/ 15443 w 14038"/>
                  <a:gd name="connsiteY1" fmla="*/ 4942 h 7019"/>
                  <a:gd name="connsiteX2" fmla="*/ 0 w 14038"/>
                  <a:gd name="connsiteY2" fmla="*/ 9855 h 70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4038" h="7019">
                    <a:moveTo>
                      <a:pt x="0" y="9855"/>
                    </a:moveTo>
                    <a:cubicBezTo>
                      <a:pt x="2106" y="-674"/>
                      <a:pt x="7019" y="-3482"/>
                      <a:pt x="15443" y="4942"/>
                    </a:cubicBezTo>
                    <a:cubicBezTo>
                      <a:pt x="10529" y="7047"/>
                      <a:pt x="5615" y="8451"/>
                      <a:pt x="0" y="9855"/>
                    </a:cubicBezTo>
                    <a:close/>
                  </a:path>
                </a:pathLst>
              </a:custGeom>
              <a:solidFill>
                <a:srgbClr val="E9E9E9"/>
              </a:solidFill>
              <a:ln w="701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3" name="Freeform: Shape 144">
                <a:extLst>
                  <a:ext uri="{FF2B5EF4-FFF2-40B4-BE49-F238E27FC236}">
                    <a16:creationId xmlns:a16="http://schemas.microsoft.com/office/drawing/2014/main" id="{6BAB6A3D-9F76-4D56-B5B8-66402EE10713}"/>
                  </a:ext>
                </a:extLst>
              </p:cNvPr>
              <p:cNvSpPr/>
              <p:nvPr/>
            </p:nvSpPr>
            <p:spPr>
              <a:xfrm>
                <a:off x="7599566" y="1840856"/>
                <a:ext cx="42117" cy="14039"/>
              </a:xfrm>
              <a:custGeom>
                <a:avLst/>
                <a:gdLst>
                  <a:gd name="connsiteX0" fmla="*/ 0 w 42116"/>
                  <a:gd name="connsiteY0" fmla="*/ 15787 h 14038"/>
                  <a:gd name="connsiteX1" fmla="*/ 47732 w 42116"/>
                  <a:gd name="connsiteY1" fmla="*/ 3854 h 14038"/>
                  <a:gd name="connsiteX2" fmla="*/ 0 w 42116"/>
                  <a:gd name="connsiteY2" fmla="*/ 15787 h 140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2116" h="14038">
                    <a:moveTo>
                      <a:pt x="0" y="15787"/>
                    </a:moveTo>
                    <a:cubicBezTo>
                      <a:pt x="10529" y="-11588"/>
                      <a:pt x="31588" y="5258"/>
                      <a:pt x="47732" y="3854"/>
                    </a:cubicBezTo>
                    <a:cubicBezTo>
                      <a:pt x="34395" y="16489"/>
                      <a:pt x="16846" y="15085"/>
                      <a:pt x="0" y="15787"/>
                    </a:cubicBezTo>
                    <a:close/>
                  </a:path>
                </a:pathLst>
              </a:custGeom>
              <a:solidFill>
                <a:srgbClr val="080808"/>
              </a:solidFill>
              <a:ln w="701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grpSp>
            <p:nvGrpSpPr>
              <p:cNvPr id="94" name="Graphic 204">
                <a:extLst>
                  <a:ext uri="{FF2B5EF4-FFF2-40B4-BE49-F238E27FC236}">
                    <a16:creationId xmlns:a16="http://schemas.microsoft.com/office/drawing/2014/main" id="{3A12BD9D-06C2-4C7C-AE7D-C61FF0D452B8}"/>
                  </a:ext>
                </a:extLst>
              </p:cNvPr>
              <p:cNvGrpSpPr/>
              <p:nvPr/>
            </p:nvGrpSpPr>
            <p:grpSpPr>
              <a:xfrm>
                <a:off x="4965869" y="570"/>
                <a:ext cx="4071280" cy="2442768"/>
                <a:chOff x="4965869" y="570"/>
                <a:chExt cx="4071280" cy="2442768"/>
              </a:xfrm>
              <a:solidFill>
                <a:srgbClr val="0E0E0E"/>
              </a:solidFill>
            </p:grpSpPr>
            <p:sp>
              <p:nvSpPr>
                <p:cNvPr id="116" name="Freeform: Shape 167">
                  <a:extLst>
                    <a:ext uri="{FF2B5EF4-FFF2-40B4-BE49-F238E27FC236}">
                      <a16:creationId xmlns:a16="http://schemas.microsoft.com/office/drawing/2014/main" id="{C55F0073-8C75-4DA7-B73E-F611474A917B}"/>
                    </a:ext>
                  </a:extLst>
                </p:cNvPr>
                <p:cNvSpPr/>
                <p:nvPr/>
              </p:nvSpPr>
              <p:spPr>
                <a:xfrm>
                  <a:off x="4965869" y="570"/>
                  <a:ext cx="3264043" cy="2126893"/>
                </a:xfrm>
                <a:custGeom>
                  <a:avLst/>
                  <a:gdLst>
                    <a:gd name="connsiteX0" fmla="*/ 603673 w 3264043"/>
                    <a:gd name="connsiteY0" fmla="*/ 1954346 h 2126892"/>
                    <a:gd name="connsiteX1" fmla="*/ 1066956 w 3264043"/>
                    <a:gd name="connsiteY1" fmla="*/ 1973299 h 2126892"/>
                    <a:gd name="connsiteX2" fmla="*/ 1503566 w 3264043"/>
                    <a:gd name="connsiteY2" fmla="*/ 2051917 h 2126892"/>
                    <a:gd name="connsiteX3" fmla="*/ 1514095 w 3264043"/>
                    <a:gd name="connsiteY3" fmla="*/ 2051917 h 2126892"/>
                    <a:gd name="connsiteX4" fmla="*/ 1676244 w 3264043"/>
                    <a:gd name="connsiteY4" fmla="*/ 2088418 h 2126892"/>
                    <a:gd name="connsiteX5" fmla="*/ 1684667 w 3264043"/>
                    <a:gd name="connsiteY5" fmla="*/ 2063850 h 2126892"/>
                    <a:gd name="connsiteX6" fmla="*/ 1698005 w 3264043"/>
                    <a:gd name="connsiteY6" fmla="*/ 1895383 h 2126892"/>
                    <a:gd name="connsiteX7" fmla="*/ 1496546 w 3264043"/>
                    <a:gd name="connsiteY7" fmla="*/ 1559853 h 2126892"/>
                    <a:gd name="connsiteX8" fmla="*/ 1066956 w 3264043"/>
                    <a:gd name="connsiteY8" fmla="*/ 1413147 h 2126892"/>
                    <a:gd name="connsiteX9" fmla="*/ 845843 w 3264043"/>
                    <a:gd name="connsiteY9" fmla="*/ 1401214 h 2126892"/>
                    <a:gd name="connsiteX10" fmla="*/ 720897 w 3264043"/>
                    <a:gd name="connsiteY10" fmla="*/ 1377348 h 2126892"/>
                    <a:gd name="connsiteX11" fmla="*/ 624029 w 3264043"/>
                    <a:gd name="connsiteY11" fmla="*/ 1368222 h 2126892"/>
                    <a:gd name="connsiteX12" fmla="*/ 600163 w 3264043"/>
                    <a:gd name="connsiteY12" fmla="*/ 1215198 h 2126892"/>
                    <a:gd name="connsiteX13" fmla="*/ 685098 w 3264043"/>
                    <a:gd name="connsiteY13" fmla="*/ 958989 h 2126892"/>
                    <a:gd name="connsiteX14" fmla="*/ 805833 w 3264043"/>
                    <a:gd name="connsiteY14" fmla="*/ 772271 h 2126892"/>
                    <a:gd name="connsiteX15" fmla="*/ 1066956 w 3264043"/>
                    <a:gd name="connsiteY15" fmla="*/ 667682 h 2126892"/>
                    <a:gd name="connsiteX16" fmla="*/ 1365283 w 3264043"/>
                    <a:gd name="connsiteY16" fmla="*/ 598189 h 2126892"/>
                    <a:gd name="connsiteX17" fmla="*/ 1662205 w 3264043"/>
                    <a:gd name="connsiteY17" fmla="*/ 490791 h 2126892"/>
                    <a:gd name="connsiteX18" fmla="*/ 2091795 w 3264043"/>
                    <a:gd name="connsiteY18" fmla="*/ 386904 h 2126892"/>
                    <a:gd name="connsiteX19" fmla="*/ 2654053 w 3264043"/>
                    <a:gd name="connsiteY19" fmla="*/ 278804 h 2126892"/>
                    <a:gd name="connsiteX20" fmla="*/ 2908157 w 3264043"/>
                    <a:gd name="connsiteY20" fmla="*/ 281612 h 2126892"/>
                    <a:gd name="connsiteX21" fmla="*/ 2943254 w 3264043"/>
                    <a:gd name="connsiteY21" fmla="*/ 264765 h 2126892"/>
                    <a:gd name="connsiteX22" fmla="*/ 2954486 w 3264043"/>
                    <a:gd name="connsiteY22" fmla="*/ 236687 h 2126892"/>
                    <a:gd name="connsiteX23" fmla="*/ 3068903 w 3264043"/>
                    <a:gd name="connsiteY23" fmla="*/ 215629 h 2126892"/>
                    <a:gd name="connsiteX24" fmla="*/ 3269659 w 3264043"/>
                    <a:gd name="connsiteY24" fmla="*/ 280910 h 2126892"/>
                    <a:gd name="connsiteX25" fmla="*/ 3118039 w 3264043"/>
                    <a:gd name="connsiteY25" fmla="*/ 45759 h 2126892"/>
                    <a:gd name="connsiteX26" fmla="*/ 2965717 w 3264043"/>
                    <a:gd name="connsiteY26" fmla="*/ 11363 h 2126892"/>
                    <a:gd name="connsiteX27" fmla="*/ 2905350 w 3264043"/>
                    <a:gd name="connsiteY27" fmla="*/ 40143 h 2126892"/>
                    <a:gd name="connsiteX28" fmla="*/ 2501029 w 3264043"/>
                    <a:gd name="connsiteY28" fmla="*/ 116655 h 2126892"/>
                    <a:gd name="connsiteX29" fmla="*/ 2260964 w 3264043"/>
                    <a:gd name="connsiteY29" fmla="*/ 170705 h 2126892"/>
                    <a:gd name="connsiteX30" fmla="*/ 1744333 w 3264043"/>
                    <a:gd name="connsiteY30" fmla="*/ 294949 h 2126892"/>
                    <a:gd name="connsiteX31" fmla="*/ 1146978 w 3264043"/>
                    <a:gd name="connsiteY31" fmla="*/ 476753 h 2126892"/>
                    <a:gd name="connsiteX32" fmla="*/ 788986 w 3264043"/>
                    <a:gd name="connsiteY32" fmla="*/ 519571 h 2126892"/>
                    <a:gd name="connsiteX33" fmla="*/ 679482 w 3264043"/>
                    <a:gd name="connsiteY33" fmla="*/ 524485 h 2126892"/>
                    <a:gd name="connsiteX34" fmla="*/ 588230 w 3264043"/>
                    <a:gd name="connsiteY34" fmla="*/ 618545 h 2126892"/>
                    <a:gd name="connsiteX35" fmla="*/ 550325 w 3264043"/>
                    <a:gd name="connsiteY35" fmla="*/ 821407 h 2126892"/>
                    <a:gd name="connsiteX36" fmla="*/ 240065 w 3264043"/>
                    <a:gd name="connsiteY36" fmla="*/ 1708666 h 2126892"/>
                    <a:gd name="connsiteX37" fmla="*/ 0 w 3264043"/>
                    <a:gd name="connsiteY37" fmla="*/ 2127727 h 2126892"/>
                    <a:gd name="connsiteX38" fmla="*/ 427484 w 3264043"/>
                    <a:gd name="connsiteY38" fmla="*/ 1955048 h 2126892"/>
                    <a:gd name="connsiteX39" fmla="*/ 603673 w 3264043"/>
                    <a:gd name="connsiteY39" fmla="*/ 1954346 h 21268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3264043" h="2126892">
                      <a:moveTo>
                        <a:pt x="603673" y="1954346"/>
                      </a:moveTo>
                      <a:cubicBezTo>
                        <a:pt x="666146" y="1956452"/>
                        <a:pt x="975001" y="1964875"/>
                        <a:pt x="1066956" y="1973299"/>
                      </a:cubicBezTo>
                      <a:cubicBezTo>
                        <a:pt x="1078889" y="1974703"/>
                        <a:pt x="1485315" y="2077187"/>
                        <a:pt x="1503566" y="2051917"/>
                      </a:cubicBezTo>
                      <a:cubicBezTo>
                        <a:pt x="1507076" y="2051917"/>
                        <a:pt x="1510585" y="2051917"/>
                        <a:pt x="1514095" y="2051917"/>
                      </a:cubicBezTo>
                      <a:cubicBezTo>
                        <a:pt x="1568145" y="2063148"/>
                        <a:pt x="1622194" y="2075081"/>
                        <a:pt x="1676244" y="2088418"/>
                      </a:cubicBezTo>
                      <a:cubicBezTo>
                        <a:pt x="1679052" y="2075081"/>
                        <a:pt x="1681860" y="2065955"/>
                        <a:pt x="1684667" y="2063850"/>
                      </a:cubicBezTo>
                      <a:cubicBezTo>
                        <a:pt x="1693091" y="2008396"/>
                        <a:pt x="1704322" y="1953644"/>
                        <a:pt x="1698005" y="1895383"/>
                      </a:cubicBezTo>
                      <a:cubicBezTo>
                        <a:pt x="1681860" y="1751484"/>
                        <a:pt x="1610262" y="1641981"/>
                        <a:pt x="1496546" y="1559853"/>
                      </a:cubicBezTo>
                      <a:cubicBezTo>
                        <a:pt x="1368792" y="1467899"/>
                        <a:pt x="1219980" y="1434205"/>
                        <a:pt x="1066956" y="1413147"/>
                      </a:cubicBezTo>
                      <a:cubicBezTo>
                        <a:pt x="993252" y="1403320"/>
                        <a:pt x="918846" y="1411041"/>
                        <a:pt x="845843" y="1401214"/>
                      </a:cubicBezTo>
                      <a:cubicBezTo>
                        <a:pt x="803727" y="1395598"/>
                        <a:pt x="763014" y="1382261"/>
                        <a:pt x="720897" y="1377348"/>
                      </a:cubicBezTo>
                      <a:cubicBezTo>
                        <a:pt x="661934" y="1369626"/>
                        <a:pt x="650001" y="1414551"/>
                        <a:pt x="624029" y="1368222"/>
                      </a:cubicBezTo>
                      <a:cubicBezTo>
                        <a:pt x="597355" y="1320490"/>
                        <a:pt x="580508" y="1276970"/>
                        <a:pt x="600163" y="1215198"/>
                      </a:cubicBezTo>
                      <a:cubicBezTo>
                        <a:pt x="627539" y="1129561"/>
                        <a:pt x="655616" y="1043924"/>
                        <a:pt x="685098" y="958989"/>
                      </a:cubicBezTo>
                      <a:cubicBezTo>
                        <a:pt x="710368" y="886688"/>
                        <a:pt x="748975" y="823513"/>
                        <a:pt x="805833" y="772271"/>
                      </a:cubicBezTo>
                      <a:cubicBezTo>
                        <a:pt x="879537" y="704885"/>
                        <a:pt x="973598" y="681720"/>
                        <a:pt x="1066956" y="667682"/>
                      </a:cubicBezTo>
                      <a:cubicBezTo>
                        <a:pt x="1168738" y="652239"/>
                        <a:pt x="1266309" y="622055"/>
                        <a:pt x="1365283" y="598189"/>
                      </a:cubicBezTo>
                      <a:cubicBezTo>
                        <a:pt x="1467065" y="573621"/>
                        <a:pt x="1563933" y="527995"/>
                        <a:pt x="1662205" y="490791"/>
                      </a:cubicBezTo>
                      <a:cubicBezTo>
                        <a:pt x="1801892" y="438146"/>
                        <a:pt x="1946493" y="410770"/>
                        <a:pt x="2091795" y="386904"/>
                      </a:cubicBezTo>
                      <a:cubicBezTo>
                        <a:pt x="2280619" y="356018"/>
                        <a:pt x="2468038" y="322325"/>
                        <a:pt x="2654053" y="278804"/>
                      </a:cubicBezTo>
                      <a:cubicBezTo>
                        <a:pt x="2739690" y="258448"/>
                        <a:pt x="2823924" y="254236"/>
                        <a:pt x="2908157" y="281612"/>
                      </a:cubicBezTo>
                      <a:cubicBezTo>
                        <a:pt x="2927110" y="287929"/>
                        <a:pt x="2936937" y="283016"/>
                        <a:pt x="2943254" y="264765"/>
                      </a:cubicBezTo>
                      <a:cubicBezTo>
                        <a:pt x="2946764" y="254938"/>
                        <a:pt x="2950274" y="245813"/>
                        <a:pt x="2954486" y="236687"/>
                      </a:cubicBezTo>
                      <a:cubicBezTo>
                        <a:pt x="2978352" y="191061"/>
                        <a:pt x="3030296" y="182638"/>
                        <a:pt x="3068903" y="215629"/>
                      </a:cubicBezTo>
                      <a:cubicBezTo>
                        <a:pt x="3129270" y="267573"/>
                        <a:pt x="3249303" y="284420"/>
                        <a:pt x="3269659" y="280910"/>
                      </a:cubicBezTo>
                      <a:cubicBezTo>
                        <a:pt x="3282996" y="278102"/>
                        <a:pt x="3139799" y="85067"/>
                        <a:pt x="3118039" y="45759"/>
                      </a:cubicBezTo>
                      <a:cubicBezTo>
                        <a:pt x="3078730" y="834"/>
                        <a:pt x="3021171" y="-11801"/>
                        <a:pt x="2965717" y="11363"/>
                      </a:cubicBezTo>
                      <a:cubicBezTo>
                        <a:pt x="2948168" y="18383"/>
                        <a:pt x="2924302" y="35229"/>
                        <a:pt x="2905350" y="40143"/>
                      </a:cubicBezTo>
                      <a:cubicBezTo>
                        <a:pt x="2835155" y="58394"/>
                        <a:pt x="2515770" y="113145"/>
                        <a:pt x="2501029" y="116655"/>
                      </a:cubicBezTo>
                      <a:cubicBezTo>
                        <a:pt x="2421710" y="136309"/>
                        <a:pt x="2340986" y="150348"/>
                        <a:pt x="2260964" y="170705"/>
                      </a:cubicBezTo>
                      <a:cubicBezTo>
                        <a:pt x="2088988" y="214225"/>
                        <a:pt x="1915607" y="251428"/>
                        <a:pt x="1744333" y="294949"/>
                      </a:cubicBezTo>
                      <a:cubicBezTo>
                        <a:pt x="1637637" y="321623"/>
                        <a:pt x="1167334" y="472541"/>
                        <a:pt x="1146978" y="476753"/>
                      </a:cubicBezTo>
                      <a:cubicBezTo>
                        <a:pt x="1029051" y="504128"/>
                        <a:pt x="910422" y="521677"/>
                        <a:pt x="788986" y="519571"/>
                      </a:cubicBezTo>
                      <a:cubicBezTo>
                        <a:pt x="752485" y="518869"/>
                        <a:pt x="715984" y="519571"/>
                        <a:pt x="679482" y="524485"/>
                      </a:cubicBezTo>
                      <a:cubicBezTo>
                        <a:pt x="619115" y="532908"/>
                        <a:pt x="592441" y="557476"/>
                        <a:pt x="588230" y="618545"/>
                      </a:cubicBezTo>
                      <a:cubicBezTo>
                        <a:pt x="583316" y="688038"/>
                        <a:pt x="569277" y="754723"/>
                        <a:pt x="550325" y="821407"/>
                      </a:cubicBezTo>
                      <a:cubicBezTo>
                        <a:pt x="511016" y="956883"/>
                        <a:pt x="268143" y="1634259"/>
                        <a:pt x="240065" y="1708666"/>
                      </a:cubicBezTo>
                      <a:cubicBezTo>
                        <a:pt x="233748" y="1724810"/>
                        <a:pt x="12635" y="2115092"/>
                        <a:pt x="0" y="2127727"/>
                      </a:cubicBezTo>
                      <a:cubicBezTo>
                        <a:pt x="19654" y="2116496"/>
                        <a:pt x="404320" y="1953644"/>
                        <a:pt x="427484" y="1955048"/>
                      </a:cubicBezTo>
                      <a:cubicBezTo>
                        <a:pt x="487150" y="1955750"/>
                        <a:pt x="545411" y="1953644"/>
                        <a:pt x="603673" y="1954346"/>
                      </a:cubicBezTo>
                      <a:close/>
                    </a:path>
                  </a:pathLst>
                </a:custGeom>
                <a:solidFill>
                  <a:schemeClr val="accent6">
                    <a:lumMod val="75000"/>
                  </a:schemeClr>
                </a:solidFill>
                <a:ln w="701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7" name="Freeform: Shape 168">
                  <a:extLst>
                    <a:ext uri="{FF2B5EF4-FFF2-40B4-BE49-F238E27FC236}">
                      <a16:creationId xmlns:a16="http://schemas.microsoft.com/office/drawing/2014/main" id="{2626E35F-7089-41A2-8F6D-8D57CDEB9A66}"/>
                    </a:ext>
                  </a:extLst>
                </p:cNvPr>
                <p:cNvSpPr/>
                <p:nvPr/>
              </p:nvSpPr>
              <p:spPr>
                <a:xfrm>
                  <a:off x="6564218" y="534489"/>
                  <a:ext cx="2470846" cy="1909290"/>
                </a:xfrm>
                <a:custGeom>
                  <a:avLst/>
                  <a:gdLst>
                    <a:gd name="connsiteX0" fmla="*/ 2471527 w 2470845"/>
                    <a:gd name="connsiteY0" fmla="*/ 586517 h 1909289"/>
                    <a:gd name="connsiteX1" fmla="*/ 1921203 w 2470845"/>
                    <a:gd name="connsiteY1" fmla="*/ 14432 h 1909289"/>
                    <a:gd name="connsiteX2" fmla="*/ 1893827 w 2470845"/>
                    <a:gd name="connsiteY2" fmla="*/ 2499 h 1909289"/>
                    <a:gd name="connsiteX3" fmla="*/ 1846094 w 2470845"/>
                    <a:gd name="connsiteY3" fmla="*/ 26365 h 1909289"/>
                    <a:gd name="connsiteX4" fmla="*/ 1838373 w 2470845"/>
                    <a:gd name="connsiteY4" fmla="*/ 36193 h 1909289"/>
                    <a:gd name="connsiteX5" fmla="*/ 1845392 w 2470845"/>
                    <a:gd name="connsiteY5" fmla="*/ 106387 h 1909289"/>
                    <a:gd name="connsiteX6" fmla="*/ 1877682 w 2470845"/>
                    <a:gd name="connsiteY6" fmla="*/ 171668 h 1909289"/>
                    <a:gd name="connsiteX7" fmla="*/ 1924712 w 2470845"/>
                    <a:gd name="connsiteY7" fmla="*/ 273450 h 1909289"/>
                    <a:gd name="connsiteX8" fmla="*/ 2206192 w 2470845"/>
                    <a:gd name="connsiteY8" fmla="*/ 590729 h 1909289"/>
                    <a:gd name="connsiteX9" fmla="*/ 2250415 w 2470845"/>
                    <a:gd name="connsiteY9" fmla="*/ 759196 h 1909289"/>
                    <a:gd name="connsiteX10" fmla="*/ 2239184 w 2470845"/>
                    <a:gd name="connsiteY10" fmla="*/ 1339002 h 1909289"/>
                    <a:gd name="connsiteX11" fmla="*/ 2201981 w 2470845"/>
                    <a:gd name="connsiteY11" fmla="*/ 1423235 h 1909289"/>
                    <a:gd name="connsiteX12" fmla="*/ 2025090 w 2470845"/>
                    <a:gd name="connsiteY12" fmla="*/ 1247047 h 1909289"/>
                    <a:gd name="connsiteX13" fmla="*/ 1949280 w 2470845"/>
                    <a:gd name="connsiteY13" fmla="*/ 1039272 h 1909289"/>
                    <a:gd name="connsiteX14" fmla="*/ 1910673 w 2470845"/>
                    <a:gd name="connsiteY14" fmla="*/ 754282 h 1909289"/>
                    <a:gd name="connsiteX15" fmla="*/ 1928222 w 2470845"/>
                    <a:gd name="connsiteY15" fmla="*/ 601258 h 1909289"/>
                    <a:gd name="connsiteX16" fmla="*/ 1779410 w 2470845"/>
                    <a:gd name="connsiteY16" fmla="*/ 519131 h 1909289"/>
                    <a:gd name="connsiteX17" fmla="*/ 1632703 w 2470845"/>
                    <a:gd name="connsiteY17" fmla="*/ 632144 h 1909289"/>
                    <a:gd name="connsiteX18" fmla="*/ 1474765 w 2470845"/>
                    <a:gd name="connsiteY18" fmla="*/ 630038 h 1909289"/>
                    <a:gd name="connsiteX19" fmla="*/ 1376493 w 2470845"/>
                    <a:gd name="connsiteY19" fmla="*/ 359087 h 1909289"/>
                    <a:gd name="connsiteX20" fmla="*/ 1317530 w 2470845"/>
                    <a:gd name="connsiteY20" fmla="*/ 254497 h 1909289"/>
                    <a:gd name="connsiteX21" fmla="*/ 1248739 w 2470845"/>
                    <a:gd name="connsiteY21" fmla="*/ 247478 h 1909289"/>
                    <a:gd name="connsiteX22" fmla="*/ 1192584 w 2470845"/>
                    <a:gd name="connsiteY22" fmla="*/ 324692 h 1909289"/>
                    <a:gd name="connsiteX23" fmla="*/ 1014992 w 2470845"/>
                    <a:gd name="connsiteY23" fmla="*/ 490351 h 1909289"/>
                    <a:gd name="connsiteX24" fmla="*/ 799495 w 2470845"/>
                    <a:gd name="connsiteY24" fmla="*/ 508601 h 1909289"/>
                    <a:gd name="connsiteX25" fmla="*/ 600142 w 2470845"/>
                    <a:gd name="connsiteY25" fmla="*/ 407521 h 1909289"/>
                    <a:gd name="connsiteX26" fmla="*/ 229516 w 2470845"/>
                    <a:gd name="connsiteY26" fmla="*/ 57953 h 1909289"/>
                    <a:gd name="connsiteX27" fmla="*/ 166341 w 2470845"/>
                    <a:gd name="connsiteY27" fmla="*/ 111301 h 1909289"/>
                    <a:gd name="connsiteX28" fmla="*/ 482216 w 2470845"/>
                    <a:gd name="connsiteY28" fmla="*/ 620913 h 1909289"/>
                    <a:gd name="connsiteX29" fmla="*/ 787562 w 2470845"/>
                    <a:gd name="connsiteY29" fmla="*/ 1095427 h 1909289"/>
                    <a:gd name="connsiteX30" fmla="*/ 803004 w 2470845"/>
                    <a:gd name="connsiteY30" fmla="*/ 1172641 h 1909289"/>
                    <a:gd name="connsiteX31" fmla="*/ 725790 w 2470845"/>
                    <a:gd name="connsiteY31" fmla="*/ 1188786 h 1909289"/>
                    <a:gd name="connsiteX32" fmla="*/ 631730 w 2470845"/>
                    <a:gd name="connsiteY32" fmla="*/ 1182468 h 1909289"/>
                    <a:gd name="connsiteX33" fmla="*/ 49116 w 2470845"/>
                    <a:gd name="connsiteY33" fmla="*/ 863785 h 1909289"/>
                    <a:gd name="connsiteX34" fmla="*/ 6999 w 2470845"/>
                    <a:gd name="connsiteY34" fmla="*/ 863785 h 1909289"/>
                    <a:gd name="connsiteX35" fmla="*/ 6999 w 2470845"/>
                    <a:gd name="connsiteY35" fmla="*/ 906604 h 1909289"/>
                    <a:gd name="connsiteX36" fmla="*/ 256189 w 2470845"/>
                    <a:gd name="connsiteY36" fmla="*/ 1244941 h 1909289"/>
                    <a:gd name="connsiteX37" fmla="*/ 225304 w 2470845"/>
                    <a:gd name="connsiteY37" fmla="*/ 1272317 h 1909289"/>
                    <a:gd name="connsiteX38" fmla="*/ 134051 w 2470845"/>
                    <a:gd name="connsiteY38" fmla="*/ 1569942 h 1909289"/>
                    <a:gd name="connsiteX39" fmla="*/ 576276 w 2470845"/>
                    <a:gd name="connsiteY39" fmla="*/ 1713840 h 1909289"/>
                    <a:gd name="connsiteX40" fmla="*/ 871093 w 2470845"/>
                    <a:gd name="connsiteY40" fmla="*/ 1851422 h 1909289"/>
                    <a:gd name="connsiteX41" fmla="*/ 890747 w 2470845"/>
                    <a:gd name="connsiteY41" fmla="*/ 1859845 h 1909289"/>
                    <a:gd name="connsiteX42" fmla="*/ 867583 w 2470845"/>
                    <a:gd name="connsiteY42" fmla="*/ 1762977 h 1909289"/>
                    <a:gd name="connsiteX43" fmla="*/ 875305 w 2470845"/>
                    <a:gd name="connsiteY43" fmla="*/ 1510978 h 1909289"/>
                    <a:gd name="connsiteX44" fmla="*/ 927249 w 2470845"/>
                    <a:gd name="connsiteY44" fmla="*/ 1364272 h 1909289"/>
                    <a:gd name="connsiteX45" fmla="*/ 998847 w 2470845"/>
                    <a:gd name="connsiteY45" fmla="*/ 1324261 h 1909289"/>
                    <a:gd name="connsiteX46" fmla="*/ 1083080 w 2470845"/>
                    <a:gd name="connsiteY46" fmla="*/ 1311626 h 1909289"/>
                    <a:gd name="connsiteX47" fmla="*/ 1083782 w 2470845"/>
                    <a:gd name="connsiteY47" fmla="*/ 1311626 h 1909289"/>
                    <a:gd name="connsiteX48" fmla="*/ 1121687 w 2470845"/>
                    <a:gd name="connsiteY48" fmla="*/ 1231604 h 1909289"/>
                    <a:gd name="connsiteX49" fmla="*/ 1122389 w 2470845"/>
                    <a:gd name="connsiteY49" fmla="*/ 1232306 h 1909289"/>
                    <a:gd name="connsiteX50" fmla="*/ 916018 w 2470845"/>
                    <a:gd name="connsiteY50" fmla="*/ 820967 h 1909289"/>
                    <a:gd name="connsiteX51" fmla="*/ 953221 w 2470845"/>
                    <a:gd name="connsiteY51" fmla="*/ 753580 h 1909289"/>
                    <a:gd name="connsiteX52" fmla="*/ 997443 w 2470845"/>
                    <a:gd name="connsiteY52" fmla="*/ 705848 h 1909289"/>
                    <a:gd name="connsiteX53" fmla="*/ 1065532 w 2470845"/>
                    <a:gd name="connsiteY53" fmla="*/ 684088 h 1909289"/>
                    <a:gd name="connsiteX54" fmla="*/ 1095014 w 2470845"/>
                    <a:gd name="connsiteY54" fmla="*/ 729012 h 1909289"/>
                    <a:gd name="connsiteX55" fmla="*/ 1184161 w 2470845"/>
                    <a:gd name="connsiteY55" fmla="*/ 980308 h 1909289"/>
                    <a:gd name="connsiteX56" fmla="*/ 1266990 w 2470845"/>
                    <a:gd name="connsiteY56" fmla="*/ 1010492 h 1909289"/>
                    <a:gd name="connsiteX57" fmla="*/ 1457919 w 2470845"/>
                    <a:gd name="connsiteY57" fmla="*/ 871507 h 1909289"/>
                    <a:gd name="connsiteX58" fmla="*/ 1556191 w 2470845"/>
                    <a:gd name="connsiteY58" fmla="*/ 842727 h 1909289"/>
                    <a:gd name="connsiteX59" fmla="*/ 1653060 w 2470845"/>
                    <a:gd name="connsiteY59" fmla="*/ 904498 h 1909289"/>
                    <a:gd name="connsiteX60" fmla="*/ 1574442 w 2470845"/>
                    <a:gd name="connsiteY60" fmla="*/ 1016107 h 1909289"/>
                    <a:gd name="connsiteX61" fmla="*/ 1639021 w 2470845"/>
                    <a:gd name="connsiteY61" fmla="*/ 1163516 h 1909289"/>
                    <a:gd name="connsiteX62" fmla="*/ 1753438 w 2470845"/>
                    <a:gd name="connsiteY62" fmla="*/ 1331982 h 1909289"/>
                    <a:gd name="connsiteX63" fmla="*/ 1646742 w 2470845"/>
                    <a:gd name="connsiteY63" fmla="*/ 1489920 h 1909289"/>
                    <a:gd name="connsiteX64" fmla="*/ 1506353 w 2470845"/>
                    <a:gd name="connsiteY64" fmla="*/ 1574153 h 1909289"/>
                    <a:gd name="connsiteX65" fmla="*/ 1270500 w 2470845"/>
                    <a:gd name="connsiteY65" fmla="*/ 1712437 h 1909289"/>
                    <a:gd name="connsiteX66" fmla="*/ 1191882 w 2470845"/>
                    <a:gd name="connsiteY66" fmla="*/ 1795266 h 1909289"/>
                    <a:gd name="connsiteX67" fmla="*/ 1195392 w 2470845"/>
                    <a:gd name="connsiteY67" fmla="*/ 1884413 h 1909289"/>
                    <a:gd name="connsiteX68" fmla="*/ 1271904 w 2470845"/>
                    <a:gd name="connsiteY68" fmla="*/ 1908981 h 1909289"/>
                    <a:gd name="connsiteX69" fmla="*/ 1923308 w 2470845"/>
                    <a:gd name="connsiteY69" fmla="*/ 1826854 h 1909289"/>
                    <a:gd name="connsiteX70" fmla="*/ 2183028 w 2470845"/>
                    <a:gd name="connsiteY70" fmla="*/ 1779823 h 1909289"/>
                    <a:gd name="connsiteX71" fmla="*/ 2319205 w 2470845"/>
                    <a:gd name="connsiteY71" fmla="*/ 1609953 h 1909289"/>
                    <a:gd name="connsiteX72" fmla="*/ 2362726 w 2470845"/>
                    <a:gd name="connsiteY72" fmla="*/ 1241432 h 1909289"/>
                    <a:gd name="connsiteX73" fmla="*/ 2453978 w 2470845"/>
                    <a:gd name="connsiteY73" fmla="*/ 714973 h 1909289"/>
                    <a:gd name="connsiteX74" fmla="*/ 2471527 w 2470845"/>
                    <a:gd name="connsiteY74" fmla="*/ 586517 h 190928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</a:cxnLst>
                  <a:rect l="l" t="t" r="r" b="b"/>
                  <a:pathLst>
                    <a:path w="2470845" h="1909289">
                      <a:moveTo>
                        <a:pt x="2471527" y="586517"/>
                      </a:moveTo>
                      <a:cubicBezTo>
                        <a:pt x="2466613" y="575286"/>
                        <a:pt x="1985079" y="76203"/>
                        <a:pt x="1921203" y="14432"/>
                      </a:cubicBezTo>
                      <a:cubicBezTo>
                        <a:pt x="1913481" y="6711"/>
                        <a:pt x="1907865" y="-5222"/>
                        <a:pt x="1893827" y="2499"/>
                      </a:cubicBezTo>
                      <a:cubicBezTo>
                        <a:pt x="1871364" y="-3818"/>
                        <a:pt x="1853816" y="1797"/>
                        <a:pt x="1846094" y="26365"/>
                      </a:cubicBezTo>
                      <a:cubicBezTo>
                        <a:pt x="1844690" y="29875"/>
                        <a:pt x="1841181" y="32683"/>
                        <a:pt x="1838373" y="36193"/>
                      </a:cubicBezTo>
                      <a:cubicBezTo>
                        <a:pt x="1806785" y="72694"/>
                        <a:pt x="1806785" y="72694"/>
                        <a:pt x="1845392" y="106387"/>
                      </a:cubicBezTo>
                      <a:cubicBezTo>
                        <a:pt x="1865047" y="123234"/>
                        <a:pt x="1883999" y="145696"/>
                        <a:pt x="1877682" y="171668"/>
                      </a:cubicBezTo>
                      <a:cubicBezTo>
                        <a:pt x="1865749" y="220804"/>
                        <a:pt x="1892423" y="246074"/>
                        <a:pt x="1924712" y="273450"/>
                      </a:cubicBezTo>
                      <a:cubicBezTo>
                        <a:pt x="2034216" y="364703"/>
                        <a:pt x="2140209" y="460167"/>
                        <a:pt x="2206192" y="590729"/>
                      </a:cubicBezTo>
                      <a:cubicBezTo>
                        <a:pt x="2233568" y="644779"/>
                        <a:pt x="2248309" y="700232"/>
                        <a:pt x="2250415" y="759196"/>
                      </a:cubicBezTo>
                      <a:cubicBezTo>
                        <a:pt x="2255328" y="883440"/>
                        <a:pt x="2241991" y="1270211"/>
                        <a:pt x="2239184" y="1339002"/>
                      </a:cubicBezTo>
                      <a:cubicBezTo>
                        <a:pt x="2235674" y="1423235"/>
                        <a:pt x="2201981" y="1423235"/>
                        <a:pt x="2201981" y="1423235"/>
                      </a:cubicBezTo>
                      <a:cubicBezTo>
                        <a:pt x="2093881" y="1441486"/>
                        <a:pt x="2064399" y="1374801"/>
                        <a:pt x="2025090" y="1247047"/>
                      </a:cubicBezTo>
                      <a:cubicBezTo>
                        <a:pt x="2003330" y="1176853"/>
                        <a:pt x="1991397" y="1102447"/>
                        <a:pt x="1949280" y="1039272"/>
                      </a:cubicBezTo>
                      <a:cubicBezTo>
                        <a:pt x="1890317" y="950125"/>
                        <a:pt x="1883297" y="854660"/>
                        <a:pt x="1910673" y="754282"/>
                      </a:cubicBezTo>
                      <a:cubicBezTo>
                        <a:pt x="1924712" y="703742"/>
                        <a:pt x="1931030" y="653202"/>
                        <a:pt x="1928222" y="601258"/>
                      </a:cubicBezTo>
                      <a:cubicBezTo>
                        <a:pt x="1924010" y="511409"/>
                        <a:pt x="1856624" y="474206"/>
                        <a:pt x="1779410" y="519131"/>
                      </a:cubicBezTo>
                      <a:cubicBezTo>
                        <a:pt x="1725360" y="550718"/>
                        <a:pt x="1681839" y="594239"/>
                        <a:pt x="1632703" y="632144"/>
                      </a:cubicBezTo>
                      <a:cubicBezTo>
                        <a:pt x="1582163" y="671453"/>
                        <a:pt x="1521094" y="672154"/>
                        <a:pt x="1474765" y="630038"/>
                      </a:cubicBezTo>
                      <a:cubicBezTo>
                        <a:pt x="1453707" y="610383"/>
                        <a:pt x="1394744" y="425070"/>
                        <a:pt x="1376493" y="359087"/>
                      </a:cubicBezTo>
                      <a:cubicBezTo>
                        <a:pt x="1365262" y="319076"/>
                        <a:pt x="1347714" y="283979"/>
                        <a:pt x="1317530" y="254497"/>
                      </a:cubicBezTo>
                      <a:cubicBezTo>
                        <a:pt x="1295770" y="234141"/>
                        <a:pt x="1273307" y="232035"/>
                        <a:pt x="1248739" y="247478"/>
                      </a:cubicBezTo>
                      <a:cubicBezTo>
                        <a:pt x="1219258" y="265728"/>
                        <a:pt x="1203815" y="293104"/>
                        <a:pt x="1192584" y="324692"/>
                      </a:cubicBezTo>
                      <a:cubicBezTo>
                        <a:pt x="1161698" y="410329"/>
                        <a:pt x="1099927" y="463677"/>
                        <a:pt x="1014992" y="490351"/>
                      </a:cubicBezTo>
                      <a:cubicBezTo>
                        <a:pt x="944797" y="512813"/>
                        <a:pt x="873199" y="521938"/>
                        <a:pt x="799495" y="508601"/>
                      </a:cubicBezTo>
                      <a:cubicBezTo>
                        <a:pt x="722281" y="494562"/>
                        <a:pt x="654894" y="466485"/>
                        <a:pt x="600142" y="407521"/>
                      </a:cubicBezTo>
                      <a:cubicBezTo>
                        <a:pt x="518015" y="319076"/>
                        <a:pt x="279354" y="73396"/>
                        <a:pt x="229516" y="57953"/>
                      </a:cubicBezTo>
                      <a:cubicBezTo>
                        <a:pt x="188101" y="45318"/>
                        <a:pt x="160725" y="68482"/>
                        <a:pt x="166341" y="111301"/>
                      </a:cubicBezTo>
                      <a:cubicBezTo>
                        <a:pt x="167744" y="121830"/>
                        <a:pt x="431676" y="525448"/>
                        <a:pt x="482216" y="620913"/>
                      </a:cubicBezTo>
                      <a:cubicBezTo>
                        <a:pt x="534159" y="718483"/>
                        <a:pt x="749657" y="1027338"/>
                        <a:pt x="787562" y="1095427"/>
                      </a:cubicBezTo>
                      <a:cubicBezTo>
                        <a:pt x="800898" y="1119293"/>
                        <a:pt x="815640" y="1143159"/>
                        <a:pt x="803004" y="1172641"/>
                      </a:cubicBezTo>
                      <a:cubicBezTo>
                        <a:pt x="767907" y="1216162"/>
                        <a:pt x="751061" y="1182468"/>
                        <a:pt x="725790" y="1188786"/>
                      </a:cubicBezTo>
                      <a:cubicBezTo>
                        <a:pt x="693501" y="1197209"/>
                        <a:pt x="663317" y="1196507"/>
                        <a:pt x="631730" y="1182468"/>
                      </a:cubicBezTo>
                      <a:cubicBezTo>
                        <a:pt x="532755" y="1138246"/>
                        <a:pt x="112291" y="893267"/>
                        <a:pt x="49116" y="863785"/>
                      </a:cubicBezTo>
                      <a:cubicBezTo>
                        <a:pt x="35779" y="857468"/>
                        <a:pt x="19634" y="849746"/>
                        <a:pt x="6999" y="863785"/>
                      </a:cubicBezTo>
                      <a:cubicBezTo>
                        <a:pt x="-4934" y="877122"/>
                        <a:pt x="681" y="893267"/>
                        <a:pt x="6999" y="906604"/>
                      </a:cubicBezTo>
                      <a:cubicBezTo>
                        <a:pt x="18230" y="930470"/>
                        <a:pt x="181783" y="1157900"/>
                        <a:pt x="256189" y="1244941"/>
                      </a:cubicBezTo>
                      <a:cubicBezTo>
                        <a:pt x="236535" y="1243538"/>
                        <a:pt x="227409" y="1250557"/>
                        <a:pt x="225304" y="1272317"/>
                      </a:cubicBezTo>
                      <a:cubicBezTo>
                        <a:pt x="222496" y="1296885"/>
                        <a:pt x="178976" y="1436572"/>
                        <a:pt x="134051" y="1569942"/>
                      </a:cubicBezTo>
                      <a:cubicBezTo>
                        <a:pt x="284267" y="1609251"/>
                        <a:pt x="431676" y="1656983"/>
                        <a:pt x="576276" y="1713840"/>
                      </a:cubicBezTo>
                      <a:cubicBezTo>
                        <a:pt x="677356" y="1753851"/>
                        <a:pt x="775629" y="1799478"/>
                        <a:pt x="871093" y="1851422"/>
                      </a:cubicBezTo>
                      <a:cubicBezTo>
                        <a:pt x="877411" y="1854931"/>
                        <a:pt x="884430" y="1857739"/>
                        <a:pt x="890747" y="1859845"/>
                      </a:cubicBezTo>
                      <a:cubicBezTo>
                        <a:pt x="887940" y="1828959"/>
                        <a:pt x="866881" y="1777015"/>
                        <a:pt x="867583" y="1762977"/>
                      </a:cubicBezTo>
                      <a:cubicBezTo>
                        <a:pt x="865477" y="1718052"/>
                        <a:pt x="868987" y="1550287"/>
                        <a:pt x="875305" y="1510978"/>
                      </a:cubicBezTo>
                      <a:cubicBezTo>
                        <a:pt x="883026" y="1459035"/>
                        <a:pt x="896363" y="1407793"/>
                        <a:pt x="927249" y="1364272"/>
                      </a:cubicBezTo>
                      <a:cubicBezTo>
                        <a:pt x="944797" y="1339704"/>
                        <a:pt x="965855" y="1320050"/>
                        <a:pt x="998847" y="1324261"/>
                      </a:cubicBezTo>
                      <a:cubicBezTo>
                        <a:pt x="1011482" y="1332684"/>
                        <a:pt x="1068340" y="1320751"/>
                        <a:pt x="1083080" y="1311626"/>
                      </a:cubicBezTo>
                      <a:lnTo>
                        <a:pt x="1083782" y="1311626"/>
                      </a:lnTo>
                      <a:cubicBezTo>
                        <a:pt x="1088696" y="1305309"/>
                        <a:pt x="1126601" y="1256874"/>
                        <a:pt x="1121687" y="1231604"/>
                      </a:cubicBezTo>
                      <a:lnTo>
                        <a:pt x="1122389" y="1232306"/>
                      </a:lnTo>
                      <a:cubicBezTo>
                        <a:pt x="1106947" y="1204931"/>
                        <a:pt x="924441" y="846939"/>
                        <a:pt x="916018" y="820967"/>
                      </a:cubicBezTo>
                      <a:cubicBezTo>
                        <a:pt x="903383" y="783764"/>
                        <a:pt x="914614" y="762705"/>
                        <a:pt x="953221" y="753580"/>
                      </a:cubicBezTo>
                      <a:cubicBezTo>
                        <a:pt x="980597" y="747263"/>
                        <a:pt x="993933" y="736031"/>
                        <a:pt x="997443" y="705848"/>
                      </a:cubicBezTo>
                      <a:cubicBezTo>
                        <a:pt x="1000953" y="670751"/>
                        <a:pt x="1039560" y="659519"/>
                        <a:pt x="1065532" y="684088"/>
                      </a:cubicBezTo>
                      <a:cubicBezTo>
                        <a:pt x="1078869" y="696722"/>
                        <a:pt x="1087292" y="712867"/>
                        <a:pt x="1095014" y="729012"/>
                      </a:cubicBezTo>
                      <a:cubicBezTo>
                        <a:pt x="1114668" y="768321"/>
                        <a:pt x="1179949" y="972587"/>
                        <a:pt x="1184161" y="980308"/>
                      </a:cubicBezTo>
                      <a:cubicBezTo>
                        <a:pt x="1204517" y="1016107"/>
                        <a:pt x="1227681" y="1024531"/>
                        <a:pt x="1266990" y="1010492"/>
                      </a:cubicBezTo>
                      <a:cubicBezTo>
                        <a:pt x="1286644" y="1003472"/>
                        <a:pt x="1439668" y="879228"/>
                        <a:pt x="1457919" y="871507"/>
                      </a:cubicBezTo>
                      <a:cubicBezTo>
                        <a:pt x="1489507" y="856766"/>
                        <a:pt x="1521796" y="845535"/>
                        <a:pt x="1556191" y="842727"/>
                      </a:cubicBezTo>
                      <a:cubicBezTo>
                        <a:pt x="1600414" y="839217"/>
                        <a:pt x="1644636" y="867295"/>
                        <a:pt x="1653060" y="904498"/>
                      </a:cubicBezTo>
                      <a:cubicBezTo>
                        <a:pt x="1660781" y="938192"/>
                        <a:pt x="1578653" y="1008386"/>
                        <a:pt x="1574442" y="1016107"/>
                      </a:cubicBezTo>
                      <a:cubicBezTo>
                        <a:pt x="1512671" y="1122101"/>
                        <a:pt x="1620068" y="1161410"/>
                        <a:pt x="1639021" y="1163516"/>
                      </a:cubicBezTo>
                      <a:cubicBezTo>
                        <a:pt x="1732379" y="1176151"/>
                        <a:pt x="1776602" y="1240028"/>
                        <a:pt x="1753438" y="1331982"/>
                      </a:cubicBezTo>
                      <a:cubicBezTo>
                        <a:pt x="1736591" y="1397263"/>
                        <a:pt x="1701494" y="1449909"/>
                        <a:pt x="1646742" y="1489920"/>
                      </a:cubicBezTo>
                      <a:cubicBezTo>
                        <a:pt x="1602520" y="1522210"/>
                        <a:pt x="1554085" y="1548182"/>
                        <a:pt x="1506353" y="1574153"/>
                      </a:cubicBezTo>
                      <a:cubicBezTo>
                        <a:pt x="1426332" y="1617674"/>
                        <a:pt x="1344906" y="1659791"/>
                        <a:pt x="1270500" y="1712437"/>
                      </a:cubicBezTo>
                      <a:cubicBezTo>
                        <a:pt x="1238912" y="1734899"/>
                        <a:pt x="1209430" y="1760169"/>
                        <a:pt x="1191882" y="1795266"/>
                      </a:cubicBezTo>
                      <a:cubicBezTo>
                        <a:pt x="1176439" y="1825450"/>
                        <a:pt x="1175737" y="1856335"/>
                        <a:pt x="1195392" y="1884413"/>
                      </a:cubicBezTo>
                      <a:cubicBezTo>
                        <a:pt x="1214344" y="1910385"/>
                        <a:pt x="1242422" y="1913895"/>
                        <a:pt x="1271904" y="1908981"/>
                      </a:cubicBezTo>
                      <a:cubicBezTo>
                        <a:pt x="1488103" y="1874586"/>
                        <a:pt x="1705705" y="1852826"/>
                        <a:pt x="1923308" y="1826854"/>
                      </a:cubicBezTo>
                      <a:cubicBezTo>
                        <a:pt x="2011051" y="1816324"/>
                        <a:pt x="2098795" y="1809305"/>
                        <a:pt x="2183028" y="1779823"/>
                      </a:cubicBezTo>
                      <a:cubicBezTo>
                        <a:pt x="2264453" y="1751044"/>
                        <a:pt x="2308676" y="1694186"/>
                        <a:pt x="2319205" y="1609953"/>
                      </a:cubicBezTo>
                      <a:cubicBezTo>
                        <a:pt x="2334648" y="1487112"/>
                        <a:pt x="2347283" y="1364272"/>
                        <a:pt x="2362726" y="1241432"/>
                      </a:cubicBezTo>
                      <a:cubicBezTo>
                        <a:pt x="2384486" y="1064542"/>
                        <a:pt x="2400631" y="886248"/>
                        <a:pt x="2453978" y="714973"/>
                      </a:cubicBezTo>
                      <a:cubicBezTo>
                        <a:pt x="2469421" y="673558"/>
                        <a:pt x="2481355" y="631442"/>
                        <a:pt x="2471527" y="586517"/>
                      </a:cubicBezTo>
                      <a:close/>
                    </a:path>
                  </a:pathLst>
                </a:custGeom>
                <a:solidFill>
                  <a:schemeClr val="accent6">
                    <a:lumMod val="75000"/>
                  </a:schemeClr>
                </a:solidFill>
                <a:ln w="701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sp>
            <p:nvSpPr>
              <p:cNvPr id="95" name="Freeform: Shape 146">
                <a:extLst>
                  <a:ext uri="{FF2B5EF4-FFF2-40B4-BE49-F238E27FC236}">
                    <a16:creationId xmlns:a16="http://schemas.microsoft.com/office/drawing/2014/main" id="{20E97906-AD79-4DC1-8841-F7A9E81D9AAD}"/>
                  </a:ext>
                </a:extLst>
              </p:cNvPr>
              <p:cNvSpPr/>
              <p:nvPr/>
            </p:nvSpPr>
            <p:spPr>
              <a:xfrm>
                <a:off x="4963049" y="1681726"/>
                <a:ext cx="1495142" cy="996762"/>
              </a:xfrm>
              <a:custGeom>
                <a:avLst/>
                <a:gdLst>
                  <a:gd name="connsiteX0" fmla="*/ 1486029 w 1495142"/>
                  <a:gd name="connsiteY0" fmla="*/ 181937 h 996761"/>
                  <a:gd name="connsiteX1" fmla="*/ 1304928 w 1495142"/>
                  <a:gd name="connsiteY1" fmla="*/ 62606 h 996761"/>
                  <a:gd name="connsiteX2" fmla="*/ 464700 w 1495142"/>
                  <a:gd name="connsiteY2" fmla="*/ 835 h 996761"/>
                  <a:gd name="connsiteX3" fmla="*/ 160758 w 1495142"/>
                  <a:gd name="connsiteY3" fmla="*/ 66116 h 996761"/>
                  <a:gd name="connsiteX4" fmla="*/ 42129 w 1495142"/>
                  <a:gd name="connsiteY4" fmla="*/ 422002 h 996761"/>
                  <a:gd name="connsiteX5" fmla="*/ 12 w 1495142"/>
                  <a:gd name="connsiteY5" fmla="*/ 883180 h 996761"/>
                  <a:gd name="connsiteX6" fmla="*/ 322205 w 1495142"/>
                  <a:gd name="connsiteY6" fmla="*/ 885987 h 996761"/>
                  <a:gd name="connsiteX7" fmla="*/ 345369 w 1495142"/>
                  <a:gd name="connsiteY7" fmla="*/ 471840 h 996761"/>
                  <a:gd name="connsiteX8" fmla="*/ 428901 w 1495142"/>
                  <a:gd name="connsiteY8" fmla="*/ 207909 h 996761"/>
                  <a:gd name="connsiteX9" fmla="*/ 744074 w 1495142"/>
                  <a:gd name="connsiteY9" fmla="*/ 165792 h 996761"/>
                  <a:gd name="connsiteX10" fmla="*/ 1090835 w 1495142"/>
                  <a:gd name="connsiteY10" fmla="*/ 217034 h 996761"/>
                  <a:gd name="connsiteX11" fmla="*/ 1199636 w 1495142"/>
                  <a:gd name="connsiteY11" fmla="*/ 393222 h 996761"/>
                  <a:gd name="connsiteX12" fmla="*/ 1105575 w 1495142"/>
                  <a:gd name="connsiteY12" fmla="*/ 951970 h 996761"/>
                  <a:gd name="connsiteX13" fmla="*/ 1365295 w 1495142"/>
                  <a:gd name="connsiteY13" fmla="*/ 996895 h 996761"/>
                  <a:gd name="connsiteX14" fmla="*/ 1468481 w 1495142"/>
                  <a:gd name="connsiteY14" fmla="*/ 535015 h 996761"/>
                  <a:gd name="connsiteX15" fmla="*/ 1486029 w 1495142"/>
                  <a:gd name="connsiteY15" fmla="*/ 181937 h 9967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1495142" h="996761">
                    <a:moveTo>
                      <a:pt x="1486029" y="181937"/>
                    </a:moveTo>
                    <a:cubicBezTo>
                      <a:pt x="1460057" y="109637"/>
                      <a:pt x="1379334" y="80857"/>
                      <a:pt x="1304928" y="62606"/>
                    </a:cubicBezTo>
                    <a:cubicBezTo>
                      <a:pt x="1041698" y="-1271"/>
                      <a:pt x="735650" y="-1973"/>
                      <a:pt x="464700" y="835"/>
                    </a:cubicBezTo>
                    <a:cubicBezTo>
                      <a:pt x="305358" y="2239"/>
                      <a:pt x="251308" y="-4780"/>
                      <a:pt x="160758" y="66116"/>
                    </a:cubicBezTo>
                    <a:cubicBezTo>
                      <a:pt x="61783" y="143330"/>
                      <a:pt x="55466" y="306181"/>
                      <a:pt x="42129" y="422002"/>
                    </a:cubicBezTo>
                    <a:cubicBezTo>
                      <a:pt x="28792" y="535015"/>
                      <a:pt x="-690" y="829832"/>
                      <a:pt x="12" y="883180"/>
                    </a:cubicBezTo>
                    <a:cubicBezTo>
                      <a:pt x="64591" y="888795"/>
                      <a:pt x="270261" y="885987"/>
                      <a:pt x="322205" y="885987"/>
                    </a:cubicBezTo>
                    <a:cubicBezTo>
                      <a:pt x="322205" y="838957"/>
                      <a:pt x="330628" y="580642"/>
                      <a:pt x="345369" y="471840"/>
                    </a:cubicBezTo>
                    <a:cubicBezTo>
                      <a:pt x="355196" y="397434"/>
                      <a:pt x="358706" y="255641"/>
                      <a:pt x="428901" y="207909"/>
                    </a:cubicBezTo>
                    <a:cubicBezTo>
                      <a:pt x="508922" y="152455"/>
                      <a:pt x="652119" y="163686"/>
                      <a:pt x="744074" y="165792"/>
                    </a:cubicBezTo>
                    <a:cubicBezTo>
                      <a:pt x="859894" y="168600"/>
                      <a:pt x="979927" y="184043"/>
                      <a:pt x="1090835" y="217034"/>
                    </a:cubicBezTo>
                    <a:cubicBezTo>
                      <a:pt x="1185597" y="245814"/>
                      <a:pt x="1208761" y="297758"/>
                      <a:pt x="1199636" y="393222"/>
                    </a:cubicBezTo>
                    <a:cubicBezTo>
                      <a:pt x="1182087" y="582747"/>
                      <a:pt x="1169452" y="741387"/>
                      <a:pt x="1105575" y="951970"/>
                    </a:cubicBezTo>
                    <a:cubicBezTo>
                      <a:pt x="1215781" y="972327"/>
                      <a:pt x="1293697" y="996895"/>
                      <a:pt x="1365295" y="996895"/>
                    </a:cubicBezTo>
                    <a:cubicBezTo>
                      <a:pt x="1377228" y="957586"/>
                      <a:pt x="1448125" y="655048"/>
                      <a:pt x="1468481" y="535015"/>
                    </a:cubicBezTo>
                    <a:cubicBezTo>
                      <a:pt x="1486029" y="427618"/>
                      <a:pt x="1517617" y="268978"/>
                      <a:pt x="1486029" y="181937"/>
                    </a:cubicBez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701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96" name="Freeform: Shape 147">
                <a:extLst>
                  <a:ext uri="{FF2B5EF4-FFF2-40B4-BE49-F238E27FC236}">
                    <a16:creationId xmlns:a16="http://schemas.microsoft.com/office/drawing/2014/main" id="{CB7F8E22-C65F-4FF3-93B0-C19AADB7018D}"/>
                  </a:ext>
                </a:extLst>
              </p:cNvPr>
              <p:cNvSpPr/>
              <p:nvPr/>
            </p:nvSpPr>
            <p:spPr>
              <a:xfrm>
                <a:off x="4976386" y="1697163"/>
                <a:ext cx="1467065" cy="975703"/>
              </a:xfrm>
              <a:custGeom>
                <a:avLst/>
                <a:gdLst>
                  <a:gd name="connsiteX0" fmla="*/ 1455144 w 1467064"/>
                  <a:gd name="connsiteY0" fmla="*/ 184751 h 975703"/>
                  <a:gd name="connsiteX1" fmla="*/ 1277552 w 1467064"/>
                  <a:gd name="connsiteY1" fmla="*/ 61209 h 975703"/>
                  <a:gd name="connsiteX2" fmla="*/ 455574 w 1467064"/>
                  <a:gd name="connsiteY2" fmla="*/ 842 h 975703"/>
                  <a:gd name="connsiteX3" fmla="*/ 157950 w 1467064"/>
                  <a:gd name="connsiteY3" fmla="*/ 64719 h 975703"/>
                  <a:gd name="connsiteX4" fmla="*/ 41427 w 1467064"/>
                  <a:gd name="connsiteY4" fmla="*/ 419201 h 975703"/>
                  <a:gd name="connsiteX5" fmla="*/ 12 w 1467064"/>
                  <a:gd name="connsiteY5" fmla="*/ 869849 h 975703"/>
                  <a:gd name="connsiteX6" fmla="*/ 301147 w 1467064"/>
                  <a:gd name="connsiteY6" fmla="*/ 872657 h 975703"/>
                  <a:gd name="connsiteX7" fmla="*/ 323609 w 1467064"/>
                  <a:gd name="connsiteY7" fmla="*/ 467635 h 975703"/>
                  <a:gd name="connsiteX8" fmla="*/ 405035 w 1467064"/>
                  <a:gd name="connsiteY8" fmla="*/ 188261 h 975703"/>
                  <a:gd name="connsiteX9" fmla="*/ 727929 w 1467064"/>
                  <a:gd name="connsiteY9" fmla="*/ 140529 h 975703"/>
                  <a:gd name="connsiteX10" fmla="*/ 1067670 w 1467064"/>
                  <a:gd name="connsiteY10" fmla="*/ 190367 h 975703"/>
                  <a:gd name="connsiteX11" fmla="*/ 1195424 w 1467064"/>
                  <a:gd name="connsiteY11" fmla="*/ 355324 h 975703"/>
                  <a:gd name="connsiteX12" fmla="*/ 1096450 w 1467064"/>
                  <a:gd name="connsiteY12" fmla="*/ 936534 h 975703"/>
                  <a:gd name="connsiteX13" fmla="*/ 1336515 w 1467064"/>
                  <a:gd name="connsiteY13" fmla="*/ 980757 h 975703"/>
                  <a:gd name="connsiteX14" fmla="*/ 1437595 w 1467064"/>
                  <a:gd name="connsiteY14" fmla="*/ 529406 h 975703"/>
                  <a:gd name="connsiteX15" fmla="*/ 1455144 w 1467064"/>
                  <a:gd name="connsiteY15" fmla="*/ 184751 h 9757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1467064" h="975703">
                    <a:moveTo>
                      <a:pt x="1455144" y="184751"/>
                    </a:moveTo>
                    <a:cubicBezTo>
                      <a:pt x="1429172" y="113855"/>
                      <a:pt x="1350554" y="78758"/>
                      <a:pt x="1277552" y="61209"/>
                    </a:cubicBezTo>
                    <a:cubicBezTo>
                      <a:pt x="1019938" y="-1264"/>
                      <a:pt x="720910" y="-1966"/>
                      <a:pt x="455574" y="842"/>
                    </a:cubicBezTo>
                    <a:cubicBezTo>
                      <a:pt x="299743" y="2246"/>
                      <a:pt x="247097" y="-4072"/>
                      <a:pt x="157950" y="64719"/>
                    </a:cubicBezTo>
                    <a:cubicBezTo>
                      <a:pt x="61082" y="139827"/>
                      <a:pt x="54764" y="306188"/>
                      <a:pt x="41427" y="419201"/>
                    </a:cubicBezTo>
                    <a:cubicBezTo>
                      <a:pt x="28792" y="529406"/>
                      <a:pt x="-690" y="817905"/>
                      <a:pt x="12" y="869849"/>
                    </a:cubicBezTo>
                    <a:cubicBezTo>
                      <a:pt x="63187" y="875465"/>
                      <a:pt x="250607" y="872657"/>
                      <a:pt x="301147" y="872657"/>
                    </a:cubicBezTo>
                    <a:cubicBezTo>
                      <a:pt x="301147" y="827031"/>
                      <a:pt x="309570" y="574331"/>
                      <a:pt x="323609" y="467635"/>
                    </a:cubicBezTo>
                    <a:cubicBezTo>
                      <a:pt x="333436" y="395335"/>
                      <a:pt x="336946" y="235291"/>
                      <a:pt x="405035" y="188261"/>
                    </a:cubicBezTo>
                    <a:cubicBezTo>
                      <a:pt x="483652" y="134211"/>
                      <a:pt x="637378" y="137721"/>
                      <a:pt x="727929" y="140529"/>
                    </a:cubicBezTo>
                    <a:cubicBezTo>
                      <a:pt x="841644" y="143337"/>
                      <a:pt x="958167" y="158077"/>
                      <a:pt x="1067670" y="190367"/>
                    </a:cubicBezTo>
                    <a:cubicBezTo>
                      <a:pt x="1161029" y="218445"/>
                      <a:pt x="1203848" y="261965"/>
                      <a:pt x="1195424" y="355324"/>
                    </a:cubicBezTo>
                    <a:cubicBezTo>
                      <a:pt x="1177876" y="539935"/>
                      <a:pt x="1158923" y="730864"/>
                      <a:pt x="1096450" y="936534"/>
                    </a:cubicBezTo>
                    <a:cubicBezTo>
                      <a:pt x="1203848" y="956891"/>
                      <a:pt x="1266321" y="980757"/>
                      <a:pt x="1336515" y="980757"/>
                    </a:cubicBezTo>
                    <a:cubicBezTo>
                      <a:pt x="1347746" y="942150"/>
                      <a:pt x="1417239" y="646631"/>
                      <a:pt x="1437595" y="529406"/>
                    </a:cubicBezTo>
                    <a:cubicBezTo>
                      <a:pt x="1455846" y="424816"/>
                      <a:pt x="1486731" y="270388"/>
                      <a:pt x="1455144" y="184751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701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7" name="Freeform: Shape 148">
                <a:extLst>
                  <a:ext uri="{FF2B5EF4-FFF2-40B4-BE49-F238E27FC236}">
                    <a16:creationId xmlns:a16="http://schemas.microsoft.com/office/drawing/2014/main" id="{5C09D218-3415-4734-A8A7-FF2C3B4D8CF3}"/>
                  </a:ext>
                </a:extLst>
              </p:cNvPr>
              <p:cNvSpPr/>
              <p:nvPr/>
            </p:nvSpPr>
            <p:spPr>
              <a:xfrm>
                <a:off x="2207488" y="2562334"/>
                <a:ext cx="7770529" cy="2969226"/>
              </a:xfrm>
              <a:custGeom>
                <a:avLst/>
                <a:gdLst>
                  <a:gd name="connsiteX0" fmla="*/ 1394502 w 7770528"/>
                  <a:gd name="connsiteY0" fmla="*/ 2003115 h 2969226"/>
                  <a:gd name="connsiteX1" fmla="*/ 484079 w 7770528"/>
                  <a:gd name="connsiteY1" fmla="*/ 1548254 h 2969226"/>
                  <a:gd name="connsiteX2" fmla="*/ 22200 w 7770528"/>
                  <a:gd name="connsiteY2" fmla="*/ 1073038 h 2969226"/>
                  <a:gd name="connsiteX3" fmla="*/ 23604 w 7770528"/>
                  <a:gd name="connsiteY3" fmla="*/ 981785 h 2969226"/>
                  <a:gd name="connsiteX4" fmla="*/ 882784 w 7770528"/>
                  <a:gd name="connsiteY4" fmla="*/ 467962 h 2969226"/>
                  <a:gd name="connsiteX5" fmla="*/ 976845 w 7770528"/>
                  <a:gd name="connsiteY5" fmla="*/ 458134 h 2969226"/>
                  <a:gd name="connsiteX6" fmla="*/ 1044933 w 7770528"/>
                  <a:gd name="connsiteY6" fmla="*/ 486212 h 2969226"/>
                  <a:gd name="connsiteX7" fmla="*/ 1594556 w 7770528"/>
                  <a:gd name="connsiteY7" fmla="*/ 966342 h 2969226"/>
                  <a:gd name="connsiteX8" fmla="*/ 1649308 w 7770528"/>
                  <a:gd name="connsiteY8" fmla="*/ 967746 h 2969226"/>
                  <a:gd name="connsiteX9" fmla="*/ 1647904 w 7770528"/>
                  <a:gd name="connsiteY9" fmla="*/ 923524 h 2969226"/>
                  <a:gd name="connsiteX10" fmla="*/ 1364318 w 7770528"/>
                  <a:gd name="connsiteY10" fmla="*/ 310726 h 2969226"/>
                  <a:gd name="connsiteX11" fmla="*/ 1351683 w 7770528"/>
                  <a:gd name="connsiteY11" fmla="*/ 277033 h 2969226"/>
                  <a:gd name="connsiteX12" fmla="*/ 1371338 w 7770528"/>
                  <a:gd name="connsiteY12" fmla="*/ 239128 h 2969226"/>
                  <a:gd name="connsiteX13" fmla="*/ 1697040 w 7770528"/>
                  <a:gd name="connsiteY13" fmla="*/ 138749 h 2969226"/>
                  <a:gd name="connsiteX14" fmla="*/ 1755301 w 7770528"/>
                  <a:gd name="connsiteY14" fmla="*/ 176655 h 2969226"/>
                  <a:gd name="connsiteX15" fmla="*/ 1900604 w 7770528"/>
                  <a:gd name="connsiteY15" fmla="*/ 511482 h 2969226"/>
                  <a:gd name="connsiteX16" fmla="*/ 1969395 w 7770528"/>
                  <a:gd name="connsiteY16" fmla="*/ 660294 h 2969226"/>
                  <a:gd name="connsiteX17" fmla="*/ 2040993 w 7770528"/>
                  <a:gd name="connsiteY17" fmla="*/ 682055 h 2969226"/>
                  <a:gd name="connsiteX18" fmla="*/ 2041695 w 7770528"/>
                  <a:gd name="connsiteY18" fmla="*/ 635726 h 2969226"/>
                  <a:gd name="connsiteX19" fmla="*/ 1890777 w 7770528"/>
                  <a:gd name="connsiteY19" fmla="*/ 122605 h 2969226"/>
                  <a:gd name="connsiteX20" fmla="*/ 1932191 w 7770528"/>
                  <a:gd name="connsiteY20" fmla="*/ 60834 h 2969226"/>
                  <a:gd name="connsiteX21" fmla="*/ 3539645 w 7770528"/>
                  <a:gd name="connsiteY21" fmla="*/ 17313 h 2969226"/>
                  <a:gd name="connsiteX22" fmla="*/ 4330035 w 7770528"/>
                  <a:gd name="connsiteY22" fmla="*/ 159808 h 2969226"/>
                  <a:gd name="connsiteX23" fmla="*/ 5996452 w 7770528"/>
                  <a:gd name="connsiteY23" fmla="*/ 948092 h 2969226"/>
                  <a:gd name="connsiteX24" fmla="*/ 5997154 w 7770528"/>
                  <a:gd name="connsiteY24" fmla="*/ 1003545 h 2969226"/>
                  <a:gd name="connsiteX25" fmla="*/ 5627931 w 7770528"/>
                  <a:gd name="connsiteY25" fmla="*/ 1286429 h 2969226"/>
                  <a:gd name="connsiteX26" fmla="*/ 5611084 w 7770528"/>
                  <a:gd name="connsiteY26" fmla="*/ 1310295 h 2969226"/>
                  <a:gd name="connsiteX27" fmla="*/ 5641970 w 7770528"/>
                  <a:gd name="connsiteY27" fmla="*/ 1312401 h 2969226"/>
                  <a:gd name="connsiteX28" fmla="*/ 6260383 w 7770528"/>
                  <a:gd name="connsiteY28" fmla="*/ 1132001 h 2969226"/>
                  <a:gd name="connsiteX29" fmla="*/ 6357252 w 7770528"/>
                  <a:gd name="connsiteY29" fmla="*/ 1134809 h 2969226"/>
                  <a:gd name="connsiteX30" fmla="*/ 6716647 w 7770528"/>
                  <a:gd name="connsiteY30" fmla="*/ 1332055 h 2969226"/>
                  <a:gd name="connsiteX31" fmla="*/ 7765353 w 7770528"/>
                  <a:gd name="connsiteY31" fmla="*/ 2117532 h 2969226"/>
                  <a:gd name="connsiteX32" fmla="*/ 7757631 w 7770528"/>
                  <a:gd name="connsiteY32" fmla="*/ 2147014 h 2969226"/>
                  <a:gd name="connsiteX33" fmla="*/ 7266972 w 7770528"/>
                  <a:gd name="connsiteY33" fmla="*/ 2250901 h 2969226"/>
                  <a:gd name="connsiteX34" fmla="*/ 7238894 w 7770528"/>
                  <a:gd name="connsiteY34" fmla="*/ 2261431 h 2969226"/>
                  <a:gd name="connsiteX35" fmla="*/ 7266972 w 7770528"/>
                  <a:gd name="connsiteY35" fmla="*/ 2280383 h 2969226"/>
                  <a:gd name="connsiteX36" fmla="*/ 7580741 w 7770528"/>
                  <a:gd name="connsiteY36" fmla="*/ 2373039 h 2969226"/>
                  <a:gd name="connsiteX37" fmla="*/ 6940568 w 7770528"/>
                  <a:gd name="connsiteY37" fmla="*/ 2710675 h 2969226"/>
                  <a:gd name="connsiteX38" fmla="*/ 6213353 w 7770528"/>
                  <a:gd name="connsiteY38" fmla="*/ 2905816 h 2969226"/>
                  <a:gd name="connsiteX39" fmla="*/ 1394502 w 7770528"/>
                  <a:gd name="connsiteY39" fmla="*/ 2003115 h 29692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7770528" h="2969226">
                    <a:moveTo>
                      <a:pt x="1394502" y="2003115"/>
                    </a:moveTo>
                    <a:cubicBezTo>
                      <a:pt x="1073713" y="1886592"/>
                      <a:pt x="760646" y="1753222"/>
                      <a:pt x="484079" y="1548254"/>
                    </a:cubicBezTo>
                    <a:cubicBezTo>
                      <a:pt x="303680" y="1414885"/>
                      <a:pt x="149954" y="1256947"/>
                      <a:pt x="22200" y="1073038"/>
                    </a:cubicBezTo>
                    <a:cubicBezTo>
                      <a:pt x="-7282" y="1030921"/>
                      <a:pt x="-7984" y="1022498"/>
                      <a:pt x="23604" y="981785"/>
                    </a:cubicBezTo>
                    <a:cubicBezTo>
                      <a:pt x="241908" y="696795"/>
                      <a:pt x="526196" y="522011"/>
                      <a:pt x="882784" y="467962"/>
                    </a:cubicBezTo>
                    <a:cubicBezTo>
                      <a:pt x="913670" y="463048"/>
                      <a:pt x="945257" y="460942"/>
                      <a:pt x="976845" y="458134"/>
                    </a:cubicBezTo>
                    <a:cubicBezTo>
                      <a:pt x="1004221" y="456028"/>
                      <a:pt x="1025279" y="469365"/>
                      <a:pt x="1044933" y="486212"/>
                    </a:cubicBezTo>
                    <a:cubicBezTo>
                      <a:pt x="1195851" y="618880"/>
                      <a:pt x="1590344" y="963534"/>
                      <a:pt x="1594556" y="966342"/>
                    </a:cubicBezTo>
                    <a:cubicBezTo>
                      <a:pt x="1612807" y="978275"/>
                      <a:pt x="1633163" y="978977"/>
                      <a:pt x="1649308" y="967746"/>
                    </a:cubicBezTo>
                    <a:cubicBezTo>
                      <a:pt x="1666154" y="955813"/>
                      <a:pt x="1654221" y="937563"/>
                      <a:pt x="1647904" y="923524"/>
                    </a:cubicBezTo>
                    <a:cubicBezTo>
                      <a:pt x="1597364" y="811915"/>
                      <a:pt x="1407137" y="404085"/>
                      <a:pt x="1364318" y="310726"/>
                    </a:cubicBezTo>
                    <a:cubicBezTo>
                      <a:pt x="1359405" y="299495"/>
                      <a:pt x="1355193" y="288264"/>
                      <a:pt x="1351683" y="277033"/>
                    </a:cubicBezTo>
                    <a:cubicBezTo>
                      <a:pt x="1346068" y="258080"/>
                      <a:pt x="1352385" y="245445"/>
                      <a:pt x="1371338" y="239128"/>
                    </a:cubicBezTo>
                    <a:cubicBezTo>
                      <a:pt x="1480139" y="205434"/>
                      <a:pt x="1588239" y="172443"/>
                      <a:pt x="1697040" y="138749"/>
                    </a:cubicBezTo>
                    <a:cubicBezTo>
                      <a:pt x="1731435" y="128220"/>
                      <a:pt x="1744070" y="150683"/>
                      <a:pt x="1755301" y="176655"/>
                    </a:cubicBezTo>
                    <a:cubicBezTo>
                      <a:pt x="1803736" y="288264"/>
                      <a:pt x="1851468" y="399873"/>
                      <a:pt x="1900604" y="511482"/>
                    </a:cubicBezTo>
                    <a:cubicBezTo>
                      <a:pt x="1922364" y="561320"/>
                      <a:pt x="1946230" y="611158"/>
                      <a:pt x="1969395" y="660294"/>
                    </a:cubicBezTo>
                    <a:cubicBezTo>
                      <a:pt x="1982732" y="688372"/>
                      <a:pt x="2014319" y="696795"/>
                      <a:pt x="2040993" y="682055"/>
                    </a:cubicBezTo>
                    <a:cubicBezTo>
                      <a:pt x="2050118" y="677141"/>
                      <a:pt x="2045205" y="644150"/>
                      <a:pt x="2041695" y="635726"/>
                    </a:cubicBezTo>
                    <a:cubicBezTo>
                      <a:pt x="1977818" y="471471"/>
                      <a:pt x="1891479" y="125412"/>
                      <a:pt x="1890777" y="122605"/>
                    </a:cubicBezTo>
                    <a:cubicBezTo>
                      <a:pt x="1880248" y="74873"/>
                      <a:pt x="1883055" y="68555"/>
                      <a:pt x="1932191" y="60834"/>
                    </a:cubicBezTo>
                    <a:cubicBezTo>
                      <a:pt x="2029060" y="45391"/>
                      <a:pt x="3306599" y="-34631"/>
                      <a:pt x="3539645" y="17313"/>
                    </a:cubicBezTo>
                    <a:cubicBezTo>
                      <a:pt x="3793749" y="60132"/>
                      <a:pt x="4226849" y="128922"/>
                      <a:pt x="4330035" y="159808"/>
                    </a:cubicBezTo>
                    <a:cubicBezTo>
                      <a:pt x="4697152" y="267205"/>
                      <a:pt x="5424367" y="489722"/>
                      <a:pt x="5996452" y="948092"/>
                    </a:cubicBezTo>
                    <a:cubicBezTo>
                      <a:pt x="6032251" y="976170"/>
                      <a:pt x="6031549" y="976872"/>
                      <a:pt x="5997154" y="1003545"/>
                    </a:cubicBezTo>
                    <a:cubicBezTo>
                      <a:pt x="5874314" y="1097606"/>
                      <a:pt x="5750771" y="1191667"/>
                      <a:pt x="5627931" y="1286429"/>
                    </a:cubicBezTo>
                    <a:cubicBezTo>
                      <a:pt x="5620210" y="1292747"/>
                      <a:pt x="5603363" y="1296958"/>
                      <a:pt x="5611084" y="1310295"/>
                    </a:cubicBezTo>
                    <a:cubicBezTo>
                      <a:pt x="5617402" y="1320825"/>
                      <a:pt x="5631441" y="1315209"/>
                      <a:pt x="5641970" y="1312401"/>
                    </a:cubicBezTo>
                    <a:cubicBezTo>
                      <a:pt x="5847639" y="1250630"/>
                      <a:pt x="6057521" y="1204301"/>
                      <a:pt x="6260383" y="1132001"/>
                    </a:cubicBezTo>
                    <a:cubicBezTo>
                      <a:pt x="6294778" y="1120068"/>
                      <a:pt x="6324962" y="1121472"/>
                      <a:pt x="6357252" y="1134809"/>
                    </a:cubicBezTo>
                    <a:cubicBezTo>
                      <a:pt x="6484303" y="1186753"/>
                      <a:pt x="6601528" y="1257650"/>
                      <a:pt x="6716647" y="1332055"/>
                    </a:cubicBezTo>
                    <a:cubicBezTo>
                      <a:pt x="7061302" y="1554572"/>
                      <a:pt x="7744295" y="2099983"/>
                      <a:pt x="7765353" y="2117532"/>
                    </a:cubicBezTo>
                    <a:cubicBezTo>
                      <a:pt x="7783603" y="2132975"/>
                      <a:pt x="7777988" y="2142100"/>
                      <a:pt x="7757631" y="2147014"/>
                    </a:cubicBezTo>
                    <a:cubicBezTo>
                      <a:pt x="7711303" y="2157543"/>
                      <a:pt x="7384197" y="2227035"/>
                      <a:pt x="7266972" y="2250901"/>
                    </a:cubicBezTo>
                    <a:cubicBezTo>
                      <a:pt x="7257145" y="2253007"/>
                      <a:pt x="7247317" y="2254411"/>
                      <a:pt x="7238894" y="2261431"/>
                    </a:cubicBezTo>
                    <a:cubicBezTo>
                      <a:pt x="7242404" y="2277575"/>
                      <a:pt x="7256443" y="2277575"/>
                      <a:pt x="7266972" y="2280383"/>
                    </a:cubicBezTo>
                    <a:cubicBezTo>
                      <a:pt x="7358927" y="2304951"/>
                      <a:pt x="7577933" y="2354087"/>
                      <a:pt x="7580741" y="2373039"/>
                    </a:cubicBezTo>
                    <a:cubicBezTo>
                      <a:pt x="7582847" y="2389185"/>
                      <a:pt x="7156065" y="2629249"/>
                      <a:pt x="6940568" y="2710675"/>
                    </a:cubicBezTo>
                    <a:cubicBezTo>
                      <a:pt x="6704714" y="2799822"/>
                      <a:pt x="6461841" y="2862997"/>
                      <a:pt x="6213353" y="2905816"/>
                    </a:cubicBezTo>
                    <a:cubicBezTo>
                      <a:pt x="4559571" y="3113591"/>
                      <a:pt x="3261675" y="2833515"/>
                      <a:pt x="1394502" y="2003115"/>
                    </a:cubicBezTo>
                    <a:close/>
                  </a:path>
                </a:pathLst>
              </a:custGeom>
              <a:solidFill>
                <a:schemeClr val="accent6">
                  <a:lumMod val="75000"/>
                </a:schemeClr>
              </a:solidFill>
              <a:ln w="701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98" name="Freeform: Shape 149">
                <a:extLst>
                  <a:ext uri="{FF2B5EF4-FFF2-40B4-BE49-F238E27FC236}">
                    <a16:creationId xmlns:a16="http://schemas.microsoft.com/office/drawing/2014/main" id="{336C5FE8-0F4D-48BA-A704-4BA906EC8E3B}"/>
                  </a:ext>
                </a:extLst>
              </p:cNvPr>
              <p:cNvSpPr/>
              <p:nvPr/>
            </p:nvSpPr>
            <p:spPr>
              <a:xfrm>
                <a:off x="3491753" y="3447251"/>
                <a:ext cx="4653894" cy="3404432"/>
              </a:xfrm>
              <a:custGeom>
                <a:avLst/>
                <a:gdLst>
                  <a:gd name="connsiteX0" fmla="*/ 4650417 w 4653893"/>
                  <a:gd name="connsiteY0" fmla="*/ 2113556 h 3404431"/>
                  <a:gd name="connsiteX1" fmla="*/ 4618829 w 4653893"/>
                  <a:gd name="connsiteY1" fmla="*/ 1460045 h 3404431"/>
                  <a:gd name="connsiteX2" fmla="*/ 4133785 w 4653893"/>
                  <a:gd name="connsiteY2" fmla="*/ 492063 h 3404431"/>
                  <a:gd name="connsiteX3" fmla="*/ 4133785 w 4653893"/>
                  <a:gd name="connsiteY3" fmla="*/ 492063 h 3404431"/>
                  <a:gd name="connsiteX4" fmla="*/ 3610836 w 4653893"/>
                  <a:gd name="connsiteY4" fmla="*/ 273056 h 3404431"/>
                  <a:gd name="connsiteX5" fmla="*/ 3275307 w 4653893"/>
                  <a:gd name="connsiteY5" fmla="*/ 248488 h 3404431"/>
                  <a:gd name="connsiteX6" fmla="*/ 3031030 w 4653893"/>
                  <a:gd name="connsiteY6" fmla="*/ 163553 h 3404431"/>
                  <a:gd name="connsiteX7" fmla="*/ 2801494 w 4653893"/>
                  <a:gd name="connsiteY7" fmla="*/ 54050 h 3404431"/>
                  <a:gd name="connsiteX8" fmla="*/ 2437185 w 4653893"/>
                  <a:gd name="connsiteY8" fmla="*/ 0 h 3404431"/>
                  <a:gd name="connsiteX9" fmla="*/ 1644689 w 4653893"/>
                  <a:gd name="connsiteY9" fmla="*/ 32991 h 3404431"/>
                  <a:gd name="connsiteX10" fmla="*/ 998198 w 4653893"/>
                  <a:gd name="connsiteY10" fmla="*/ 91253 h 3404431"/>
                  <a:gd name="connsiteX11" fmla="*/ 848684 w 4653893"/>
                  <a:gd name="connsiteY11" fmla="*/ 169871 h 3404431"/>
                  <a:gd name="connsiteX12" fmla="*/ 532808 w 4653893"/>
                  <a:gd name="connsiteY12" fmla="*/ 419061 h 3404431"/>
                  <a:gd name="connsiteX13" fmla="*/ 355216 w 4653893"/>
                  <a:gd name="connsiteY13" fmla="*/ 601567 h 3404431"/>
                  <a:gd name="connsiteX14" fmla="*/ 355216 w 4653893"/>
                  <a:gd name="connsiteY14" fmla="*/ 601567 h 3404431"/>
                  <a:gd name="connsiteX15" fmla="*/ 118661 w 4653893"/>
                  <a:gd name="connsiteY15" fmla="*/ 973597 h 3404431"/>
                  <a:gd name="connsiteX16" fmla="*/ 5648 w 4653893"/>
                  <a:gd name="connsiteY16" fmla="*/ 1548490 h 3404431"/>
                  <a:gd name="connsiteX17" fmla="*/ 30918 w 4653893"/>
                  <a:gd name="connsiteY17" fmla="*/ 2013879 h 3404431"/>
                  <a:gd name="connsiteX18" fmla="*/ 214827 w 4653893"/>
                  <a:gd name="connsiteY18" fmla="*/ 2499625 h 3404431"/>
                  <a:gd name="connsiteX19" fmla="*/ 214827 w 4653893"/>
                  <a:gd name="connsiteY19" fmla="*/ 2499625 h 3404431"/>
                  <a:gd name="connsiteX20" fmla="*/ 620551 w 4653893"/>
                  <a:gd name="connsiteY20" fmla="*/ 3054162 h 3404431"/>
                  <a:gd name="connsiteX21" fmla="*/ 960293 w 4653893"/>
                  <a:gd name="connsiteY21" fmla="*/ 3264745 h 3404431"/>
                  <a:gd name="connsiteX22" fmla="*/ 1267043 w 4653893"/>
                  <a:gd name="connsiteY22" fmla="*/ 3301948 h 3404431"/>
                  <a:gd name="connsiteX23" fmla="*/ 1447443 w 4653893"/>
                  <a:gd name="connsiteY23" fmla="*/ 3334940 h 3404431"/>
                  <a:gd name="connsiteX24" fmla="*/ 1741557 w 4653893"/>
                  <a:gd name="connsiteY24" fmla="*/ 3381268 h 3404431"/>
                  <a:gd name="connsiteX25" fmla="*/ 1986536 w 4653893"/>
                  <a:gd name="connsiteY25" fmla="*/ 3334940 h 3404431"/>
                  <a:gd name="connsiteX26" fmla="*/ 2086212 w 4653893"/>
                  <a:gd name="connsiteY26" fmla="*/ 3332834 h 3404431"/>
                  <a:gd name="connsiteX27" fmla="*/ 2350846 w 4653893"/>
                  <a:gd name="connsiteY27" fmla="*/ 3405836 h 3404431"/>
                  <a:gd name="connsiteX28" fmla="*/ 2793773 w 4653893"/>
                  <a:gd name="connsiteY28" fmla="*/ 3355296 h 3404431"/>
                  <a:gd name="connsiteX29" fmla="*/ 3012779 w 4653893"/>
                  <a:gd name="connsiteY29" fmla="*/ 3245091 h 3404431"/>
                  <a:gd name="connsiteX30" fmla="*/ 3120177 w 4653893"/>
                  <a:gd name="connsiteY30" fmla="*/ 3235263 h 3404431"/>
                  <a:gd name="connsiteX31" fmla="*/ 3306894 w 4653893"/>
                  <a:gd name="connsiteY31" fmla="*/ 3247898 h 3404431"/>
                  <a:gd name="connsiteX32" fmla="*/ 3752629 w 4653893"/>
                  <a:gd name="connsiteY32" fmla="*/ 3101192 h 3404431"/>
                  <a:gd name="connsiteX33" fmla="*/ 3845286 w 4653893"/>
                  <a:gd name="connsiteY33" fmla="*/ 3066797 h 3404431"/>
                  <a:gd name="connsiteX34" fmla="*/ 4173094 w 4653893"/>
                  <a:gd name="connsiteY34" fmla="*/ 2955889 h 3404431"/>
                  <a:gd name="connsiteX35" fmla="*/ 4415967 w 4653893"/>
                  <a:gd name="connsiteY35" fmla="*/ 2655457 h 3404431"/>
                  <a:gd name="connsiteX36" fmla="*/ 4650417 w 4653893"/>
                  <a:gd name="connsiteY36" fmla="*/ 2113556 h 3404431"/>
                  <a:gd name="connsiteX37" fmla="*/ 3445879 w 4653893"/>
                  <a:gd name="connsiteY37" fmla="*/ 3004323 h 3404431"/>
                  <a:gd name="connsiteX38" fmla="*/ 3445879 w 4653893"/>
                  <a:gd name="connsiteY38" fmla="*/ 3004323 h 3404431"/>
                  <a:gd name="connsiteX39" fmla="*/ 3445879 w 4653893"/>
                  <a:gd name="connsiteY39" fmla="*/ 3004323 h 3404431"/>
                  <a:gd name="connsiteX40" fmla="*/ 3445879 w 4653893"/>
                  <a:gd name="connsiteY40" fmla="*/ 3004323 h 34044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</a:cxnLst>
                <a:rect l="l" t="t" r="r" b="b"/>
                <a:pathLst>
                  <a:path w="4653893" h="3404431">
                    <a:moveTo>
                      <a:pt x="4650417" y="2113556"/>
                    </a:moveTo>
                    <a:cubicBezTo>
                      <a:pt x="4679898" y="1874894"/>
                      <a:pt x="4627954" y="1535153"/>
                      <a:pt x="4618829" y="1460045"/>
                    </a:cubicBezTo>
                    <a:cubicBezTo>
                      <a:pt x="4581626" y="1162421"/>
                      <a:pt x="4413159" y="791794"/>
                      <a:pt x="4133785" y="492063"/>
                    </a:cubicBezTo>
                    <a:cubicBezTo>
                      <a:pt x="4133785" y="492063"/>
                      <a:pt x="4133785" y="492063"/>
                      <a:pt x="4133785" y="492063"/>
                    </a:cubicBezTo>
                    <a:cubicBezTo>
                      <a:pt x="3999714" y="309558"/>
                      <a:pt x="3753331" y="275864"/>
                      <a:pt x="3610836" y="273056"/>
                    </a:cubicBezTo>
                    <a:cubicBezTo>
                      <a:pt x="3498525" y="270249"/>
                      <a:pt x="3386214" y="266739"/>
                      <a:pt x="3275307" y="248488"/>
                    </a:cubicBezTo>
                    <a:cubicBezTo>
                      <a:pt x="3188967" y="233748"/>
                      <a:pt x="3104032" y="214795"/>
                      <a:pt x="3031030" y="163553"/>
                    </a:cubicBezTo>
                    <a:cubicBezTo>
                      <a:pt x="2960835" y="113715"/>
                      <a:pt x="2883621" y="78618"/>
                      <a:pt x="2801494" y="54050"/>
                    </a:cubicBezTo>
                    <a:cubicBezTo>
                      <a:pt x="2801494" y="54050"/>
                      <a:pt x="2467368" y="7721"/>
                      <a:pt x="2437185" y="0"/>
                    </a:cubicBezTo>
                    <a:cubicBezTo>
                      <a:pt x="2437185" y="0"/>
                      <a:pt x="1834214" y="0"/>
                      <a:pt x="1644689" y="32991"/>
                    </a:cubicBezTo>
                    <a:cubicBezTo>
                      <a:pt x="1644689" y="32991"/>
                      <a:pt x="1276168" y="-30886"/>
                      <a:pt x="998198" y="91253"/>
                    </a:cubicBezTo>
                    <a:cubicBezTo>
                      <a:pt x="946254" y="113715"/>
                      <a:pt x="890800" y="129158"/>
                      <a:pt x="848684" y="169871"/>
                    </a:cubicBezTo>
                    <a:cubicBezTo>
                      <a:pt x="773576" y="217603"/>
                      <a:pt x="567906" y="389579"/>
                      <a:pt x="532808" y="419061"/>
                    </a:cubicBezTo>
                    <a:cubicBezTo>
                      <a:pt x="468229" y="474515"/>
                      <a:pt x="409968" y="536286"/>
                      <a:pt x="355216" y="601567"/>
                    </a:cubicBezTo>
                    <a:cubicBezTo>
                      <a:pt x="354514" y="604374"/>
                      <a:pt x="353812" y="603672"/>
                      <a:pt x="355216" y="601567"/>
                    </a:cubicBezTo>
                    <a:cubicBezTo>
                      <a:pt x="346793" y="609990"/>
                      <a:pt x="174115" y="849353"/>
                      <a:pt x="118661" y="973597"/>
                    </a:cubicBezTo>
                    <a:cubicBezTo>
                      <a:pt x="99708" y="1017118"/>
                      <a:pt x="15475" y="1427054"/>
                      <a:pt x="5648" y="1548490"/>
                    </a:cubicBezTo>
                    <a:cubicBezTo>
                      <a:pt x="-6285" y="1705024"/>
                      <a:pt x="32" y="1859452"/>
                      <a:pt x="30918" y="2013879"/>
                    </a:cubicBezTo>
                    <a:cubicBezTo>
                      <a:pt x="65313" y="2185856"/>
                      <a:pt x="126382" y="2348005"/>
                      <a:pt x="214827" y="2499625"/>
                    </a:cubicBezTo>
                    <a:cubicBezTo>
                      <a:pt x="214827" y="2499625"/>
                      <a:pt x="214827" y="2499625"/>
                      <a:pt x="214827" y="2499625"/>
                    </a:cubicBezTo>
                    <a:cubicBezTo>
                      <a:pt x="245011" y="2569820"/>
                      <a:pt x="509644" y="2959399"/>
                      <a:pt x="620551" y="3054162"/>
                    </a:cubicBezTo>
                    <a:cubicBezTo>
                      <a:pt x="723035" y="3120846"/>
                      <a:pt x="888694" y="3250706"/>
                      <a:pt x="960293" y="3264745"/>
                    </a:cubicBezTo>
                    <a:cubicBezTo>
                      <a:pt x="1062075" y="3285101"/>
                      <a:pt x="1163857" y="3301246"/>
                      <a:pt x="1267043" y="3301948"/>
                    </a:cubicBezTo>
                    <a:cubicBezTo>
                      <a:pt x="1330218" y="3302650"/>
                      <a:pt x="1388479" y="3311073"/>
                      <a:pt x="1447443" y="3334940"/>
                    </a:cubicBezTo>
                    <a:cubicBezTo>
                      <a:pt x="1500790" y="3356700"/>
                      <a:pt x="1699441" y="3380566"/>
                      <a:pt x="1741557" y="3381268"/>
                    </a:cubicBezTo>
                    <a:cubicBezTo>
                      <a:pt x="1826493" y="3382672"/>
                      <a:pt x="1908620" y="3369335"/>
                      <a:pt x="1986536" y="3334940"/>
                    </a:cubicBezTo>
                    <a:cubicBezTo>
                      <a:pt x="2019528" y="3320198"/>
                      <a:pt x="2051115" y="3320198"/>
                      <a:pt x="2086212" y="3332834"/>
                    </a:cubicBezTo>
                    <a:cubicBezTo>
                      <a:pt x="2134647" y="3350382"/>
                      <a:pt x="2312239" y="3393903"/>
                      <a:pt x="2350846" y="3405836"/>
                    </a:cubicBezTo>
                    <a:cubicBezTo>
                      <a:pt x="2443502" y="3426192"/>
                      <a:pt x="2727088" y="3374248"/>
                      <a:pt x="2793773" y="3355296"/>
                    </a:cubicBezTo>
                    <a:cubicBezTo>
                      <a:pt x="2873794" y="3332132"/>
                      <a:pt x="2939777" y="3281592"/>
                      <a:pt x="3012779" y="3245091"/>
                    </a:cubicBezTo>
                    <a:cubicBezTo>
                      <a:pt x="3049281" y="3226840"/>
                      <a:pt x="3080868" y="3211397"/>
                      <a:pt x="3120177" y="3235263"/>
                    </a:cubicBezTo>
                    <a:cubicBezTo>
                      <a:pt x="3127898" y="3240177"/>
                      <a:pt x="3254248" y="3245091"/>
                      <a:pt x="3306894" y="3247898"/>
                    </a:cubicBezTo>
                    <a:cubicBezTo>
                      <a:pt x="3423417" y="3250706"/>
                      <a:pt x="3626279" y="3177704"/>
                      <a:pt x="3752629" y="3101192"/>
                    </a:cubicBezTo>
                    <a:cubicBezTo>
                      <a:pt x="3782111" y="3083643"/>
                      <a:pt x="3810891" y="3070306"/>
                      <a:pt x="3845286" y="3066797"/>
                    </a:cubicBezTo>
                    <a:cubicBezTo>
                      <a:pt x="3962511" y="3053459"/>
                      <a:pt x="4072014" y="3019064"/>
                      <a:pt x="4173094" y="2955889"/>
                    </a:cubicBezTo>
                    <a:cubicBezTo>
                      <a:pt x="4279088" y="2889205"/>
                      <a:pt x="4409650" y="2664582"/>
                      <a:pt x="4415967" y="2655457"/>
                    </a:cubicBezTo>
                    <a:cubicBezTo>
                      <a:pt x="4512133" y="2498221"/>
                      <a:pt x="4602684" y="2352217"/>
                      <a:pt x="4650417" y="2113556"/>
                    </a:cubicBezTo>
                    <a:close/>
                    <a:moveTo>
                      <a:pt x="3445879" y="3004323"/>
                    </a:moveTo>
                    <a:cubicBezTo>
                      <a:pt x="3445879" y="3004323"/>
                      <a:pt x="3445879" y="3004323"/>
                      <a:pt x="3445879" y="3004323"/>
                    </a:cubicBezTo>
                    <a:cubicBezTo>
                      <a:pt x="3445879" y="3004323"/>
                      <a:pt x="3445879" y="3004323"/>
                      <a:pt x="3445879" y="3004323"/>
                    </a:cubicBezTo>
                    <a:cubicBezTo>
                      <a:pt x="3445879" y="3004323"/>
                      <a:pt x="3445879" y="3004323"/>
                      <a:pt x="3445879" y="3004323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701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9" name="Freeform: Shape 150">
                <a:extLst>
                  <a:ext uri="{FF2B5EF4-FFF2-40B4-BE49-F238E27FC236}">
                    <a16:creationId xmlns:a16="http://schemas.microsoft.com/office/drawing/2014/main" id="{53686BA0-381B-4223-8631-DAA2EE74D92E}"/>
                  </a:ext>
                </a:extLst>
              </p:cNvPr>
              <p:cNvSpPr/>
              <p:nvPr/>
            </p:nvSpPr>
            <p:spPr>
              <a:xfrm>
                <a:off x="6837956" y="3761495"/>
                <a:ext cx="1221384" cy="2667390"/>
              </a:xfrm>
              <a:custGeom>
                <a:avLst/>
                <a:gdLst>
                  <a:gd name="connsiteX0" fmla="*/ 1095736 w 1221383"/>
                  <a:gd name="connsiteY0" fmla="*/ 783597 h 2667389"/>
                  <a:gd name="connsiteX1" fmla="*/ 748273 w 1221383"/>
                  <a:gd name="connsiteY1" fmla="*/ 248013 h 2667389"/>
                  <a:gd name="connsiteX2" fmla="*/ 0 w 1221383"/>
                  <a:gd name="connsiteY2" fmla="*/ 15669 h 2667389"/>
                  <a:gd name="connsiteX3" fmla="*/ 518737 w 1221383"/>
                  <a:gd name="connsiteY3" fmla="*/ 392614 h 2667389"/>
                  <a:gd name="connsiteX4" fmla="*/ 742658 w 1221383"/>
                  <a:gd name="connsiteY4" fmla="*/ 2334193 h 2667389"/>
                  <a:gd name="connsiteX5" fmla="*/ 625433 w 1221383"/>
                  <a:gd name="connsiteY5" fmla="*/ 2666915 h 2667389"/>
                  <a:gd name="connsiteX6" fmla="*/ 1025541 w 1221383"/>
                  <a:gd name="connsiteY6" fmla="*/ 2311731 h 2667389"/>
                  <a:gd name="connsiteX7" fmla="*/ 1095736 w 1221383"/>
                  <a:gd name="connsiteY7" fmla="*/ 783597 h 2667389"/>
                  <a:gd name="connsiteX8" fmla="*/ 1095736 w 1221383"/>
                  <a:gd name="connsiteY8" fmla="*/ 783597 h 26673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21383" h="2667389">
                    <a:moveTo>
                      <a:pt x="1095736" y="783597"/>
                    </a:moveTo>
                    <a:cubicBezTo>
                      <a:pt x="1002377" y="547744"/>
                      <a:pt x="915336" y="411566"/>
                      <a:pt x="748273" y="248013"/>
                    </a:cubicBezTo>
                    <a:cubicBezTo>
                      <a:pt x="520843" y="24795"/>
                      <a:pt x="384666" y="-32063"/>
                      <a:pt x="0" y="15669"/>
                    </a:cubicBezTo>
                    <a:cubicBezTo>
                      <a:pt x="244277" y="88672"/>
                      <a:pt x="381156" y="207301"/>
                      <a:pt x="518737" y="392614"/>
                    </a:cubicBezTo>
                    <a:cubicBezTo>
                      <a:pt x="1027647" y="1075606"/>
                      <a:pt x="906913" y="1875823"/>
                      <a:pt x="742658" y="2334193"/>
                    </a:cubicBezTo>
                    <a:cubicBezTo>
                      <a:pt x="664040" y="2553200"/>
                      <a:pt x="541199" y="2694291"/>
                      <a:pt x="625433" y="2666915"/>
                    </a:cubicBezTo>
                    <a:cubicBezTo>
                      <a:pt x="831102" y="2600230"/>
                      <a:pt x="1000973" y="2360165"/>
                      <a:pt x="1025541" y="2311731"/>
                    </a:cubicBezTo>
                    <a:cubicBezTo>
                      <a:pt x="1262097" y="1833005"/>
                      <a:pt x="1295088" y="1285488"/>
                      <a:pt x="1095736" y="783597"/>
                    </a:cubicBezTo>
                    <a:lnTo>
                      <a:pt x="1095736" y="783597"/>
                    </a:lnTo>
                    <a:close/>
                  </a:path>
                </a:pathLst>
              </a:custGeom>
              <a:solidFill>
                <a:schemeClr val="accent2"/>
              </a:solidFill>
              <a:ln w="701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0" name="Freeform: Shape 151">
                <a:extLst>
                  <a:ext uri="{FF2B5EF4-FFF2-40B4-BE49-F238E27FC236}">
                    <a16:creationId xmlns:a16="http://schemas.microsoft.com/office/drawing/2014/main" id="{EB44B223-E314-4098-ABEF-D6CF0BFD8799}"/>
                  </a:ext>
                </a:extLst>
              </p:cNvPr>
              <p:cNvSpPr/>
              <p:nvPr/>
            </p:nvSpPr>
            <p:spPr>
              <a:xfrm>
                <a:off x="4056309" y="3544121"/>
                <a:ext cx="1401867" cy="3200655"/>
              </a:xfrm>
              <a:custGeom>
                <a:avLst/>
                <a:gdLst>
                  <a:gd name="connsiteX0" fmla="*/ 1017540 w 1361772"/>
                  <a:gd name="connsiteY0" fmla="*/ 2161990 h 3186829"/>
                  <a:gd name="connsiteX1" fmla="*/ 1138275 w 1361772"/>
                  <a:gd name="connsiteY1" fmla="*/ 859180 h 3186829"/>
                  <a:gd name="connsiteX2" fmla="*/ 1248480 w 1361772"/>
                  <a:gd name="connsiteY2" fmla="*/ 414148 h 3186829"/>
                  <a:gd name="connsiteX3" fmla="*/ 1326396 w 1361772"/>
                  <a:gd name="connsiteY3" fmla="*/ 13337 h 3186829"/>
                  <a:gd name="connsiteX4" fmla="*/ 794322 w 1361772"/>
                  <a:gd name="connsiteY4" fmla="*/ 155130 h 3186829"/>
                  <a:gd name="connsiteX5" fmla="*/ 280498 w 1361772"/>
                  <a:gd name="connsiteY5" fmla="*/ 740552 h 3186829"/>
                  <a:gd name="connsiteX6" fmla="*/ 10250 w 1361772"/>
                  <a:gd name="connsiteY6" fmla="*/ 1560423 h 3186829"/>
                  <a:gd name="connsiteX7" fmla="*/ 10250 w 1361772"/>
                  <a:gd name="connsiteY7" fmla="*/ 1560423 h 3186829"/>
                  <a:gd name="connsiteX8" fmla="*/ 341568 w 1361772"/>
                  <a:gd name="connsiteY8" fmla="*/ 2777595 h 3186829"/>
                  <a:gd name="connsiteX9" fmla="*/ 1199344 w 1361772"/>
                  <a:gd name="connsiteY9" fmla="*/ 3146819 h 3186829"/>
                  <a:gd name="connsiteX10" fmla="*/ 1300424 w 1361772"/>
                  <a:gd name="connsiteY10" fmla="*/ 3040825 h 3186829"/>
                  <a:gd name="connsiteX11" fmla="*/ 1017540 w 1361772"/>
                  <a:gd name="connsiteY11" fmla="*/ 2161990 h 3186829"/>
                  <a:gd name="connsiteX0" fmla="*/ 1055876 w 1401469"/>
                  <a:gd name="connsiteY0" fmla="*/ 2161990 h 3187974"/>
                  <a:gd name="connsiteX1" fmla="*/ 1176611 w 1401469"/>
                  <a:gd name="connsiteY1" fmla="*/ 859180 h 3187974"/>
                  <a:gd name="connsiteX2" fmla="*/ 1286816 w 1401469"/>
                  <a:gd name="connsiteY2" fmla="*/ 414148 h 3187974"/>
                  <a:gd name="connsiteX3" fmla="*/ 1364732 w 1401469"/>
                  <a:gd name="connsiteY3" fmla="*/ 13337 h 3187974"/>
                  <a:gd name="connsiteX4" fmla="*/ 832658 w 1401469"/>
                  <a:gd name="connsiteY4" fmla="*/ 155130 h 3187974"/>
                  <a:gd name="connsiteX5" fmla="*/ 318834 w 1401469"/>
                  <a:gd name="connsiteY5" fmla="*/ 740552 h 3187974"/>
                  <a:gd name="connsiteX6" fmla="*/ 48586 w 1401469"/>
                  <a:gd name="connsiteY6" fmla="*/ 1560423 h 3187974"/>
                  <a:gd name="connsiteX7" fmla="*/ 5566 w 1401469"/>
                  <a:gd name="connsiteY7" fmla="*/ 1577630 h 3187974"/>
                  <a:gd name="connsiteX8" fmla="*/ 379904 w 1401469"/>
                  <a:gd name="connsiteY8" fmla="*/ 2777595 h 3187974"/>
                  <a:gd name="connsiteX9" fmla="*/ 1237680 w 1401469"/>
                  <a:gd name="connsiteY9" fmla="*/ 3146819 h 3187974"/>
                  <a:gd name="connsiteX10" fmla="*/ 1338760 w 1401469"/>
                  <a:gd name="connsiteY10" fmla="*/ 3040825 h 3187974"/>
                  <a:gd name="connsiteX11" fmla="*/ 1055876 w 1401469"/>
                  <a:gd name="connsiteY11" fmla="*/ 2161990 h 3187974"/>
                  <a:gd name="connsiteX0" fmla="*/ 1056072 w 1401669"/>
                  <a:gd name="connsiteY0" fmla="*/ 2161990 h 3191891"/>
                  <a:gd name="connsiteX1" fmla="*/ 1176807 w 1401669"/>
                  <a:gd name="connsiteY1" fmla="*/ 859180 h 3191891"/>
                  <a:gd name="connsiteX2" fmla="*/ 1287012 w 1401669"/>
                  <a:gd name="connsiteY2" fmla="*/ 414148 h 3191891"/>
                  <a:gd name="connsiteX3" fmla="*/ 1364928 w 1401669"/>
                  <a:gd name="connsiteY3" fmla="*/ 13337 h 3191891"/>
                  <a:gd name="connsiteX4" fmla="*/ 832854 w 1401669"/>
                  <a:gd name="connsiteY4" fmla="*/ 155130 h 3191891"/>
                  <a:gd name="connsiteX5" fmla="*/ 319030 w 1401669"/>
                  <a:gd name="connsiteY5" fmla="*/ 740552 h 3191891"/>
                  <a:gd name="connsiteX6" fmla="*/ 48782 w 1401669"/>
                  <a:gd name="connsiteY6" fmla="*/ 1560423 h 3191891"/>
                  <a:gd name="connsiteX7" fmla="*/ 5762 w 1401669"/>
                  <a:gd name="connsiteY7" fmla="*/ 1577630 h 3191891"/>
                  <a:gd name="connsiteX8" fmla="*/ 371496 w 1401669"/>
                  <a:gd name="connsiteY8" fmla="*/ 2812011 h 3191891"/>
                  <a:gd name="connsiteX9" fmla="*/ 1237876 w 1401669"/>
                  <a:gd name="connsiteY9" fmla="*/ 3146819 h 3191891"/>
                  <a:gd name="connsiteX10" fmla="*/ 1338956 w 1401669"/>
                  <a:gd name="connsiteY10" fmla="*/ 3040825 h 3191891"/>
                  <a:gd name="connsiteX11" fmla="*/ 1056072 w 1401669"/>
                  <a:gd name="connsiteY11" fmla="*/ 2161990 h 3191891"/>
                  <a:gd name="connsiteX0" fmla="*/ 1056040 w 1401634"/>
                  <a:gd name="connsiteY0" fmla="*/ 2161990 h 3184204"/>
                  <a:gd name="connsiteX1" fmla="*/ 1176775 w 1401634"/>
                  <a:gd name="connsiteY1" fmla="*/ 859180 h 3184204"/>
                  <a:gd name="connsiteX2" fmla="*/ 1286980 w 1401634"/>
                  <a:gd name="connsiteY2" fmla="*/ 414148 h 3184204"/>
                  <a:gd name="connsiteX3" fmla="*/ 1364896 w 1401634"/>
                  <a:gd name="connsiteY3" fmla="*/ 13337 h 3184204"/>
                  <a:gd name="connsiteX4" fmla="*/ 832822 w 1401634"/>
                  <a:gd name="connsiteY4" fmla="*/ 155130 h 3184204"/>
                  <a:gd name="connsiteX5" fmla="*/ 318998 w 1401634"/>
                  <a:gd name="connsiteY5" fmla="*/ 740552 h 3184204"/>
                  <a:gd name="connsiteX6" fmla="*/ 48750 w 1401634"/>
                  <a:gd name="connsiteY6" fmla="*/ 1560423 h 3184204"/>
                  <a:gd name="connsiteX7" fmla="*/ 5730 w 1401634"/>
                  <a:gd name="connsiteY7" fmla="*/ 1577630 h 3184204"/>
                  <a:gd name="connsiteX8" fmla="*/ 371464 w 1401634"/>
                  <a:gd name="connsiteY8" fmla="*/ 2812011 h 3184204"/>
                  <a:gd name="connsiteX9" fmla="*/ 1229239 w 1401634"/>
                  <a:gd name="connsiteY9" fmla="*/ 3138217 h 3184204"/>
                  <a:gd name="connsiteX10" fmla="*/ 1338924 w 1401634"/>
                  <a:gd name="connsiteY10" fmla="*/ 3040825 h 3184204"/>
                  <a:gd name="connsiteX11" fmla="*/ 1056040 w 1401634"/>
                  <a:gd name="connsiteY11" fmla="*/ 2161990 h 3184204"/>
                  <a:gd name="connsiteX0" fmla="*/ 1056040 w 1401634"/>
                  <a:gd name="connsiteY0" fmla="*/ 2161990 h 3184208"/>
                  <a:gd name="connsiteX1" fmla="*/ 1176775 w 1401634"/>
                  <a:gd name="connsiteY1" fmla="*/ 859180 h 3184208"/>
                  <a:gd name="connsiteX2" fmla="*/ 1286980 w 1401634"/>
                  <a:gd name="connsiteY2" fmla="*/ 414148 h 3184208"/>
                  <a:gd name="connsiteX3" fmla="*/ 1364896 w 1401634"/>
                  <a:gd name="connsiteY3" fmla="*/ 13337 h 3184208"/>
                  <a:gd name="connsiteX4" fmla="*/ 832822 w 1401634"/>
                  <a:gd name="connsiteY4" fmla="*/ 155130 h 3184208"/>
                  <a:gd name="connsiteX5" fmla="*/ 318998 w 1401634"/>
                  <a:gd name="connsiteY5" fmla="*/ 740552 h 3184208"/>
                  <a:gd name="connsiteX6" fmla="*/ 48750 w 1401634"/>
                  <a:gd name="connsiteY6" fmla="*/ 1560423 h 3184208"/>
                  <a:gd name="connsiteX7" fmla="*/ 5730 w 1401634"/>
                  <a:gd name="connsiteY7" fmla="*/ 1577630 h 3184208"/>
                  <a:gd name="connsiteX8" fmla="*/ 371464 w 1401634"/>
                  <a:gd name="connsiteY8" fmla="*/ 2812011 h 3184208"/>
                  <a:gd name="connsiteX9" fmla="*/ 1229239 w 1401634"/>
                  <a:gd name="connsiteY9" fmla="*/ 3138217 h 3184208"/>
                  <a:gd name="connsiteX10" fmla="*/ 1356133 w 1401634"/>
                  <a:gd name="connsiteY10" fmla="*/ 3109657 h 3184208"/>
                  <a:gd name="connsiteX11" fmla="*/ 1056040 w 1401634"/>
                  <a:gd name="connsiteY11" fmla="*/ 2161990 h 3184208"/>
                  <a:gd name="connsiteX0" fmla="*/ 1056271 w 1401865"/>
                  <a:gd name="connsiteY0" fmla="*/ 2161990 h 3230790"/>
                  <a:gd name="connsiteX1" fmla="*/ 1177006 w 1401865"/>
                  <a:gd name="connsiteY1" fmla="*/ 859180 h 3230790"/>
                  <a:gd name="connsiteX2" fmla="*/ 1287211 w 1401865"/>
                  <a:gd name="connsiteY2" fmla="*/ 414148 h 3230790"/>
                  <a:gd name="connsiteX3" fmla="*/ 1365127 w 1401865"/>
                  <a:gd name="connsiteY3" fmla="*/ 13337 h 3230790"/>
                  <a:gd name="connsiteX4" fmla="*/ 833053 w 1401865"/>
                  <a:gd name="connsiteY4" fmla="*/ 155130 h 3230790"/>
                  <a:gd name="connsiteX5" fmla="*/ 319229 w 1401865"/>
                  <a:gd name="connsiteY5" fmla="*/ 740552 h 3230790"/>
                  <a:gd name="connsiteX6" fmla="*/ 48981 w 1401865"/>
                  <a:gd name="connsiteY6" fmla="*/ 1560423 h 3230790"/>
                  <a:gd name="connsiteX7" fmla="*/ 5961 w 1401865"/>
                  <a:gd name="connsiteY7" fmla="*/ 1577630 h 3230790"/>
                  <a:gd name="connsiteX8" fmla="*/ 371695 w 1401865"/>
                  <a:gd name="connsiteY8" fmla="*/ 2812011 h 3230790"/>
                  <a:gd name="connsiteX9" fmla="*/ 1289697 w 1401865"/>
                  <a:gd name="connsiteY9" fmla="*/ 3189840 h 3230790"/>
                  <a:gd name="connsiteX10" fmla="*/ 1356364 w 1401865"/>
                  <a:gd name="connsiteY10" fmla="*/ 3109657 h 3230790"/>
                  <a:gd name="connsiteX11" fmla="*/ 1056271 w 1401865"/>
                  <a:gd name="connsiteY11" fmla="*/ 2161990 h 3230790"/>
                  <a:gd name="connsiteX0" fmla="*/ 1056271 w 1401865"/>
                  <a:gd name="connsiteY0" fmla="*/ 2161990 h 3200656"/>
                  <a:gd name="connsiteX1" fmla="*/ 1177006 w 1401865"/>
                  <a:gd name="connsiteY1" fmla="*/ 859180 h 3200656"/>
                  <a:gd name="connsiteX2" fmla="*/ 1287211 w 1401865"/>
                  <a:gd name="connsiteY2" fmla="*/ 414148 h 3200656"/>
                  <a:gd name="connsiteX3" fmla="*/ 1365127 w 1401865"/>
                  <a:gd name="connsiteY3" fmla="*/ 13337 h 3200656"/>
                  <a:gd name="connsiteX4" fmla="*/ 833053 w 1401865"/>
                  <a:gd name="connsiteY4" fmla="*/ 155130 h 3200656"/>
                  <a:gd name="connsiteX5" fmla="*/ 319229 w 1401865"/>
                  <a:gd name="connsiteY5" fmla="*/ 740552 h 3200656"/>
                  <a:gd name="connsiteX6" fmla="*/ 48981 w 1401865"/>
                  <a:gd name="connsiteY6" fmla="*/ 1560423 h 3200656"/>
                  <a:gd name="connsiteX7" fmla="*/ 5961 w 1401865"/>
                  <a:gd name="connsiteY7" fmla="*/ 1577630 h 3200656"/>
                  <a:gd name="connsiteX8" fmla="*/ 371695 w 1401865"/>
                  <a:gd name="connsiteY8" fmla="*/ 2812011 h 3200656"/>
                  <a:gd name="connsiteX9" fmla="*/ 1289697 w 1401865"/>
                  <a:gd name="connsiteY9" fmla="*/ 3189840 h 3200656"/>
                  <a:gd name="connsiteX10" fmla="*/ 1356364 w 1401865"/>
                  <a:gd name="connsiteY10" fmla="*/ 3109657 h 3200656"/>
                  <a:gd name="connsiteX11" fmla="*/ 1056271 w 1401865"/>
                  <a:gd name="connsiteY11" fmla="*/ 2161990 h 32006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401865" h="3200656">
                    <a:moveTo>
                      <a:pt x="1056271" y="2161990"/>
                    </a:moveTo>
                    <a:cubicBezTo>
                      <a:pt x="1038021" y="1928242"/>
                      <a:pt x="976952" y="1605348"/>
                      <a:pt x="1177006" y="859180"/>
                    </a:cubicBezTo>
                    <a:cubicBezTo>
                      <a:pt x="1195257" y="791092"/>
                      <a:pt x="1253518" y="490659"/>
                      <a:pt x="1287211" y="414148"/>
                    </a:cubicBezTo>
                    <a:cubicBezTo>
                      <a:pt x="1339155" y="296923"/>
                      <a:pt x="1463399" y="48434"/>
                      <a:pt x="1365127" y="13337"/>
                    </a:cubicBezTo>
                    <a:cubicBezTo>
                      <a:pt x="1212103" y="-41415"/>
                      <a:pt x="921498" y="85637"/>
                      <a:pt x="833053" y="155130"/>
                    </a:cubicBezTo>
                    <a:cubicBezTo>
                      <a:pt x="639316" y="308154"/>
                      <a:pt x="532620" y="429590"/>
                      <a:pt x="319229" y="740552"/>
                    </a:cubicBezTo>
                    <a:cubicBezTo>
                      <a:pt x="144445" y="995358"/>
                      <a:pt x="93203" y="1236827"/>
                      <a:pt x="48981" y="1560423"/>
                    </a:cubicBezTo>
                    <a:lnTo>
                      <a:pt x="5961" y="1577630"/>
                    </a:lnTo>
                    <a:cubicBezTo>
                      <a:pt x="-36858" y="2023365"/>
                      <a:pt x="157739" y="2543309"/>
                      <a:pt x="371695" y="2812011"/>
                    </a:cubicBezTo>
                    <a:cubicBezTo>
                      <a:pt x="585651" y="3080713"/>
                      <a:pt x="954870" y="3245596"/>
                      <a:pt x="1289697" y="3189840"/>
                    </a:cubicBezTo>
                    <a:cubicBezTo>
                      <a:pt x="1331814" y="3171589"/>
                      <a:pt x="1352855" y="3167216"/>
                      <a:pt x="1356364" y="3109657"/>
                    </a:cubicBezTo>
                    <a:cubicBezTo>
                      <a:pt x="1360576" y="3042972"/>
                      <a:pt x="1089263" y="2592984"/>
                      <a:pt x="1056271" y="216199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701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1" name="Freeform: Shape 152">
                <a:extLst>
                  <a:ext uri="{FF2B5EF4-FFF2-40B4-BE49-F238E27FC236}">
                    <a16:creationId xmlns:a16="http://schemas.microsoft.com/office/drawing/2014/main" id="{DE76CEBD-6667-400D-B9FD-0A1731931141}"/>
                  </a:ext>
                </a:extLst>
              </p:cNvPr>
              <p:cNvSpPr/>
              <p:nvPr/>
            </p:nvSpPr>
            <p:spPr>
              <a:xfrm>
                <a:off x="3627845" y="3534244"/>
                <a:ext cx="1361773" cy="3130673"/>
              </a:xfrm>
              <a:custGeom>
                <a:avLst/>
                <a:gdLst>
                  <a:gd name="connsiteX0" fmla="*/ 523768 w 1361772"/>
                  <a:gd name="connsiteY0" fmla="*/ 1021377 h 3130673"/>
                  <a:gd name="connsiteX1" fmla="*/ 1364698 w 1361772"/>
                  <a:gd name="connsiteY1" fmla="*/ 23212 h 3130673"/>
                  <a:gd name="connsiteX2" fmla="*/ 207893 w 1361772"/>
                  <a:gd name="connsiteY2" fmla="*/ 704801 h 3130673"/>
                  <a:gd name="connsiteX3" fmla="*/ 197364 w 1361772"/>
                  <a:gd name="connsiteY3" fmla="*/ 2430181 h 3130673"/>
                  <a:gd name="connsiteX4" fmla="*/ 984946 w 1361772"/>
                  <a:gd name="connsiteY4" fmla="*/ 3133529 h 3130673"/>
                  <a:gd name="connsiteX5" fmla="*/ 425496 w 1361772"/>
                  <a:gd name="connsiteY5" fmla="*/ 2185904 h 3130673"/>
                  <a:gd name="connsiteX6" fmla="*/ 523768 w 1361772"/>
                  <a:gd name="connsiteY6" fmla="*/ 1021377 h 3130673"/>
                  <a:gd name="connsiteX7" fmla="*/ 523768 w 1361772"/>
                  <a:gd name="connsiteY7" fmla="*/ 1021377 h 31306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361772" h="3130673">
                    <a:moveTo>
                      <a:pt x="523768" y="1021377"/>
                    </a:moveTo>
                    <a:cubicBezTo>
                      <a:pt x="707678" y="653558"/>
                      <a:pt x="1097959" y="115167"/>
                      <a:pt x="1364698" y="23212"/>
                    </a:cubicBezTo>
                    <a:cubicBezTo>
                      <a:pt x="1111998" y="-87695"/>
                      <a:pt x="545529" y="208526"/>
                      <a:pt x="207893" y="704801"/>
                    </a:cubicBezTo>
                    <a:cubicBezTo>
                      <a:pt x="-55336" y="1041032"/>
                      <a:pt x="-79202" y="1912847"/>
                      <a:pt x="197364" y="2430181"/>
                    </a:cubicBezTo>
                    <a:cubicBezTo>
                      <a:pt x="287213" y="2598647"/>
                      <a:pt x="681706" y="3107557"/>
                      <a:pt x="984946" y="3133529"/>
                    </a:cubicBezTo>
                    <a:cubicBezTo>
                      <a:pt x="619935" y="2773431"/>
                      <a:pt x="464805" y="2374727"/>
                      <a:pt x="425496" y="2185904"/>
                    </a:cubicBezTo>
                    <a:cubicBezTo>
                      <a:pt x="343368" y="1787199"/>
                      <a:pt x="386187" y="1399726"/>
                      <a:pt x="523768" y="1021377"/>
                    </a:cubicBezTo>
                    <a:lnTo>
                      <a:pt x="523768" y="1021377"/>
                    </a:lnTo>
                    <a:close/>
                  </a:path>
                </a:pathLst>
              </a:custGeom>
              <a:solidFill>
                <a:schemeClr val="accent2"/>
              </a:solidFill>
              <a:ln w="701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grpSp>
            <p:nvGrpSpPr>
              <p:cNvPr id="102" name="Graphic 204">
                <a:extLst>
                  <a:ext uri="{FF2B5EF4-FFF2-40B4-BE49-F238E27FC236}">
                    <a16:creationId xmlns:a16="http://schemas.microsoft.com/office/drawing/2014/main" id="{2F54B029-AD39-40B7-B514-9FD8798DEAA0}"/>
                  </a:ext>
                </a:extLst>
              </p:cNvPr>
              <p:cNvGrpSpPr/>
              <p:nvPr/>
            </p:nvGrpSpPr>
            <p:grpSpPr>
              <a:xfrm>
                <a:off x="5137295" y="3510179"/>
                <a:ext cx="2531689" cy="3247280"/>
                <a:chOff x="5137295" y="3510179"/>
                <a:chExt cx="2531689" cy="3247280"/>
              </a:xfrm>
              <a:solidFill>
                <a:srgbClr val="F7931E"/>
              </a:solidFill>
            </p:grpSpPr>
            <p:sp>
              <p:nvSpPr>
                <p:cNvPr id="114" name="Freeform: Shape 165">
                  <a:extLst>
                    <a:ext uri="{FF2B5EF4-FFF2-40B4-BE49-F238E27FC236}">
                      <a16:creationId xmlns:a16="http://schemas.microsoft.com/office/drawing/2014/main" id="{61377CF5-6BB1-4227-86BD-E875E852196C}"/>
                    </a:ext>
                  </a:extLst>
                </p:cNvPr>
                <p:cNvSpPr/>
                <p:nvPr/>
              </p:nvSpPr>
              <p:spPr>
                <a:xfrm>
                  <a:off x="6096628" y="3542663"/>
                  <a:ext cx="1572356" cy="3039421"/>
                </a:xfrm>
                <a:custGeom>
                  <a:avLst/>
                  <a:gdLst>
                    <a:gd name="connsiteX0" fmla="*/ 1483985 w 1572356"/>
                    <a:gd name="connsiteY0" fmla="*/ 1173703 h 3039420"/>
                    <a:gd name="connsiteX1" fmla="*/ 1076857 w 1572356"/>
                    <a:gd name="connsiteY1" fmla="*/ 537039 h 3039420"/>
                    <a:gd name="connsiteX2" fmla="*/ 173454 w 1572356"/>
                    <a:gd name="connsiteY2" fmla="*/ 36553 h 3039420"/>
                    <a:gd name="connsiteX3" fmla="*/ 87115 w 1572356"/>
                    <a:gd name="connsiteY3" fmla="*/ 115873 h 3039420"/>
                    <a:gd name="connsiteX4" fmla="*/ 650075 w 1572356"/>
                    <a:gd name="connsiteY4" fmla="*/ 1264956 h 3039420"/>
                    <a:gd name="connsiteX5" fmla="*/ 690788 w 1572356"/>
                    <a:gd name="connsiteY5" fmla="*/ 2083424 h 3039420"/>
                    <a:gd name="connsiteX6" fmla="*/ 445809 w 1572356"/>
                    <a:gd name="connsiteY6" fmla="*/ 3040174 h 3039420"/>
                    <a:gd name="connsiteX7" fmla="*/ 1260065 w 1572356"/>
                    <a:gd name="connsiteY7" fmla="*/ 2819764 h 3039420"/>
                    <a:gd name="connsiteX8" fmla="*/ 1483985 w 1572356"/>
                    <a:gd name="connsiteY8" fmla="*/ 1173703 h 30394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572356" h="3039420">
                      <a:moveTo>
                        <a:pt x="1483985" y="1173703"/>
                      </a:moveTo>
                      <a:cubicBezTo>
                        <a:pt x="1406771" y="924513"/>
                        <a:pt x="1240410" y="728670"/>
                        <a:pt x="1076857" y="537039"/>
                      </a:cubicBezTo>
                      <a:cubicBezTo>
                        <a:pt x="917516" y="351024"/>
                        <a:pt x="496349" y="186067"/>
                        <a:pt x="173454" y="36553"/>
                      </a:cubicBezTo>
                      <a:cubicBezTo>
                        <a:pt x="87817" y="-3458"/>
                        <a:pt x="-115747" y="-45575"/>
                        <a:pt x="87115" y="115873"/>
                      </a:cubicBezTo>
                      <a:cubicBezTo>
                        <a:pt x="275236" y="266089"/>
                        <a:pt x="616382" y="1146327"/>
                        <a:pt x="650075" y="1264956"/>
                      </a:cubicBezTo>
                      <a:cubicBezTo>
                        <a:pt x="706231" y="1460799"/>
                        <a:pt x="712548" y="1721922"/>
                        <a:pt x="690788" y="2083424"/>
                      </a:cubicBezTo>
                      <a:cubicBezTo>
                        <a:pt x="681662" y="2231534"/>
                        <a:pt x="590410" y="2961556"/>
                        <a:pt x="445809" y="3040174"/>
                      </a:cubicBezTo>
                      <a:cubicBezTo>
                        <a:pt x="696403" y="3052107"/>
                        <a:pt x="1114060" y="3019116"/>
                        <a:pt x="1260065" y="2819764"/>
                      </a:cubicBezTo>
                      <a:cubicBezTo>
                        <a:pt x="1624374" y="2322085"/>
                        <a:pt x="1627884" y="1834935"/>
                        <a:pt x="1483985" y="1173703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 w="701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5" name="Freeform: Shape 166">
                  <a:extLst>
                    <a:ext uri="{FF2B5EF4-FFF2-40B4-BE49-F238E27FC236}">
                      <a16:creationId xmlns:a16="http://schemas.microsoft.com/office/drawing/2014/main" id="{6A77F2C9-9E7C-43FA-A94C-C241A1688665}"/>
                    </a:ext>
                  </a:extLst>
                </p:cNvPr>
                <p:cNvSpPr/>
                <p:nvPr/>
              </p:nvSpPr>
              <p:spPr>
                <a:xfrm>
                  <a:off x="5137295" y="3510179"/>
                  <a:ext cx="1589569" cy="3247280"/>
                </a:xfrm>
                <a:custGeom>
                  <a:avLst/>
                  <a:gdLst>
                    <a:gd name="connsiteX0" fmla="*/ 1279357 w 1424947"/>
                    <a:gd name="connsiteY0" fmla="*/ 1000694 h 3250004"/>
                    <a:gd name="connsiteX1" fmla="*/ 1277953 w 1424947"/>
                    <a:gd name="connsiteY1" fmla="*/ 1000694 h 3250004"/>
                    <a:gd name="connsiteX2" fmla="*/ 741667 w 1424947"/>
                    <a:gd name="connsiteY2" fmla="*/ 54473 h 3250004"/>
                    <a:gd name="connsiteX3" fmla="*/ 386483 w 1424947"/>
                    <a:gd name="connsiteY3" fmla="*/ 45348 h 3250004"/>
                    <a:gd name="connsiteX4" fmla="*/ 27088 w 1424947"/>
                    <a:gd name="connsiteY4" fmla="*/ 1129852 h 3250004"/>
                    <a:gd name="connsiteX5" fmla="*/ 50954 w 1424947"/>
                    <a:gd name="connsiteY5" fmla="*/ 2428450 h 3250004"/>
                    <a:gd name="connsiteX6" fmla="*/ 255921 w 1424947"/>
                    <a:gd name="connsiteY6" fmla="*/ 3052479 h 3250004"/>
                    <a:gd name="connsiteX7" fmla="*/ 493881 w 1424947"/>
                    <a:gd name="connsiteY7" fmla="*/ 3230773 h 3250004"/>
                    <a:gd name="connsiteX8" fmla="*/ 715695 w 1424947"/>
                    <a:gd name="connsiteY8" fmla="*/ 3253937 h 3250004"/>
                    <a:gd name="connsiteX9" fmla="*/ 716398 w 1424947"/>
                    <a:gd name="connsiteY9" fmla="*/ 3253937 h 3250004"/>
                    <a:gd name="connsiteX10" fmla="*/ 717099 w 1424947"/>
                    <a:gd name="connsiteY10" fmla="*/ 3253937 h 3250004"/>
                    <a:gd name="connsiteX11" fmla="*/ 1276549 w 1424947"/>
                    <a:gd name="connsiteY11" fmla="*/ 2878396 h 3250004"/>
                    <a:gd name="connsiteX12" fmla="*/ 1426765 w 1424947"/>
                    <a:gd name="connsiteY12" fmla="*/ 1581203 h 3250004"/>
                    <a:gd name="connsiteX13" fmla="*/ 1279357 w 1424947"/>
                    <a:gd name="connsiteY13" fmla="*/ 1000694 h 3250004"/>
                    <a:gd name="connsiteX0" fmla="*/ 1334292 w 1486515"/>
                    <a:gd name="connsiteY0" fmla="*/ 1000694 h 3253937"/>
                    <a:gd name="connsiteX1" fmla="*/ 1332888 w 1486515"/>
                    <a:gd name="connsiteY1" fmla="*/ 1000694 h 3253937"/>
                    <a:gd name="connsiteX2" fmla="*/ 796602 w 1486515"/>
                    <a:gd name="connsiteY2" fmla="*/ 54473 h 3253937"/>
                    <a:gd name="connsiteX3" fmla="*/ 441418 w 1486515"/>
                    <a:gd name="connsiteY3" fmla="*/ 45348 h 3253937"/>
                    <a:gd name="connsiteX4" fmla="*/ 82023 w 1486515"/>
                    <a:gd name="connsiteY4" fmla="*/ 1129852 h 3253937"/>
                    <a:gd name="connsiteX5" fmla="*/ 32555 w 1486515"/>
                    <a:gd name="connsiteY5" fmla="*/ 2379560 h 3253937"/>
                    <a:gd name="connsiteX6" fmla="*/ 310856 w 1486515"/>
                    <a:gd name="connsiteY6" fmla="*/ 3052479 h 3253937"/>
                    <a:gd name="connsiteX7" fmla="*/ 548816 w 1486515"/>
                    <a:gd name="connsiteY7" fmla="*/ 3230773 h 3253937"/>
                    <a:gd name="connsiteX8" fmla="*/ 770630 w 1486515"/>
                    <a:gd name="connsiteY8" fmla="*/ 3253937 h 3253937"/>
                    <a:gd name="connsiteX9" fmla="*/ 771333 w 1486515"/>
                    <a:gd name="connsiteY9" fmla="*/ 3253937 h 3253937"/>
                    <a:gd name="connsiteX10" fmla="*/ 772034 w 1486515"/>
                    <a:gd name="connsiteY10" fmla="*/ 3253937 h 3253937"/>
                    <a:gd name="connsiteX11" fmla="*/ 1331484 w 1486515"/>
                    <a:gd name="connsiteY11" fmla="*/ 2878396 h 3253937"/>
                    <a:gd name="connsiteX12" fmla="*/ 1481700 w 1486515"/>
                    <a:gd name="connsiteY12" fmla="*/ 1581203 h 3253937"/>
                    <a:gd name="connsiteX13" fmla="*/ 1334292 w 1486515"/>
                    <a:gd name="connsiteY13" fmla="*/ 1000694 h 3253937"/>
                    <a:gd name="connsiteX0" fmla="*/ 1355196 w 1507419"/>
                    <a:gd name="connsiteY0" fmla="*/ 1000694 h 3253937"/>
                    <a:gd name="connsiteX1" fmla="*/ 1353792 w 1507419"/>
                    <a:gd name="connsiteY1" fmla="*/ 1000694 h 3253937"/>
                    <a:gd name="connsiteX2" fmla="*/ 817506 w 1507419"/>
                    <a:gd name="connsiteY2" fmla="*/ 54473 h 3253937"/>
                    <a:gd name="connsiteX3" fmla="*/ 462322 w 1507419"/>
                    <a:gd name="connsiteY3" fmla="*/ 45348 h 3253937"/>
                    <a:gd name="connsiteX4" fmla="*/ 102927 w 1507419"/>
                    <a:gd name="connsiteY4" fmla="*/ 1129852 h 3253937"/>
                    <a:gd name="connsiteX5" fmla="*/ 29013 w 1507419"/>
                    <a:gd name="connsiteY5" fmla="*/ 2379560 h 3253937"/>
                    <a:gd name="connsiteX6" fmla="*/ 331760 w 1507419"/>
                    <a:gd name="connsiteY6" fmla="*/ 3052479 h 3253937"/>
                    <a:gd name="connsiteX7" fmla="*/ 569720 w 1507419"/>
                    <a:gd name="connsiteY7" fmla="*/ 3230773 h 3253937"/>
                    <a:gd name="connsiteX8" fmla="*/ 791534 w 1507419"/>
                    <a:gd name="connsiteY8" fmla="*/ 3253937 h 3253937"/>
                    <a:gd name="connsiteX9" fmla="*/ 792237 w 1507419"/>
                    <a:gd name="connsiteY9" fmla="*/ 3253937 h 3253937"/>
                    <a:gd name="connsiteX10" fmla="*/ 792938 w 1507419"/>
                    <a:gd name="connsiteY10" fmla="*/ 3253937 h 3253937"/>
                    <a:gd name="connsiteX11" fmla="*/ 1352388 w 1507419"/>
                    <a:gd name="connsiteY11" fmla="*/ 2878396 h 3253937"/>
                    <a:gd name="connsiteX12" fmla="*/ 1502604 w 1507419"/>
                    <a:gd name="connsiteY12" fmla="*/ 1581203 h 3253937"/>
                    <a:gd name="connsiteX13" fmla="*/ 1355196 w 1507419"/>
                    <a:gd name="connsiteY13" fmla="*/ 1000694 h 3253937"/>
                    <a:gd name="connsiteX0" fmla="*/ 1379320 w 1531543"/>
                    <a:gd name="connsiteY0" fmla="*/ 1055684 h 3308927"/>
                    <a:gd name="connsiteX1" fmla="*/ 1377916 w 1531543"/>
                    <a:gd name="connsiteY1" fmla="*/ 1055684 h 3308927"/>
                    <a:gd name="connsiteX2" fmla="*/ 841630 w 1531543"/>
                    <a:gd name="connsiteY2" fmla="*/ 109463 h 3308927"/>
                    <a:gd name="connsiteX3" fmla="*/ 486446 w 1531543"/>
                    <a:gd name="connsiteY3" fmla="*/ 100338 h 3308927"/>
                    <a:gd name="connsiteX4" fmla="*/ 23802 w 1531543"/>
                    <a:gd name="connsiteY4" fmla="*/ 1184844 h 3308927"/>
                    <a:gd name="connsiteX5" fmla="*/ 53137 w 1531543"/>
                    <a:gd name="connsiteY5" fmla="*/ 2434550 h 3308927"/>
                    <a:gd name="connsiteX6" fmla="*/ 355884 w 1531543"/>
                    <a:gd name="connsiteY6" fmla="*/ 3107469 h 3308927"/>
                    <a:gd name="connsiteX7" fmla="*/ 593844 w 1531543"/>
                    <a:gd name="connsiteY7" fmla="*/ 3285763 h 3308927"/>
                    <a:gd name="connsiteX8" fmla="*/ 815658 w 1531543"/>
                    <a:gd name="connsiteY8" fmla="*/ 3308927 h 3308927"/>
                    <a:gd name="connsiteX9" fmla="*/ 816361 w 1531543"/>
                    <a:gd name="connsiteY9" fmla="*/ 3308927 h 3308927"/>
                    <a:gd name="connsiteX10" fmla="*/ 817062 w 1531543"/>
                    <a:gd name="connsiteY10" fmla="*/ 3308927 h 3308927"/>
                    <a:gd name="connsiteX11" fmla="*/ 1376512 w 1531543"/>
                    <a:gd name="connsiteY11" fmla="*/ 2933386 h 3308927"/>
                    <a:gd name="connsiteX12" fmla="*/ 1526728 w 1531543"/>
                    <a:gd name="connsiteY12" fmla="*/ 1636193 h 3308927"/>
                    <a:gd name="connsiteX13" fmla="*/ 1379320 w 1531543"/>
                    <a:gd name="connsiteY13" fmla="*/ 1055684 h 3308927"/>
                    <a:gd name="connsiteX0" fmla="*/ 1379320 w 1531543"/>
                    <a:gd name="connsiteY0" fmla="*/ 1035239 h 3288482"/>
                    <a:gd name="connsiteX1" fmla="*/ 1377916 w 1531543"/>
                    <a:gd name="connsiteY1" fmla="*/ 1035239 h 3288482"/>
                    <a:gd name="connsiteX2" fmla="*/ 841630 w 1531543"/>
                    <a:gd name="connsiteY2" fmla="*/ 89018 h 3288482"/>
                    <a:gd name="connsiteX3" fmla="*/ 391802 w 1531543"/>
                    <a:gd name="connsiteY3" fmla="*/ 114311 h 3288482"/>
                    <a:gd name="connsiteX4" fmla="*/ 23802 w 1531543"/>
                    <a:gd name="connsiteY4" fmla="*/ 1164399 h 3288482"/>
                    <a:gd name="connsiteX5" fmla="*/ 53137 w 1531543"/>
                    <a:gd name="connsiteY5" fmla="*/ 2414105 h 3288482"/>
                    <a:gd name="connsiteX6" fmla="*/ 355884 w 1531543"/>
                    <a:gd name="connsiteY6" fmla="*/ 3087024 h 3288482"/>
                    <a:gd name="connsiteX7" fmla="*/ 593844 w 1531543"/>
                    <a:gd name="connsiteY7" fmla="*/ 3265318 h 3288482"/>
                    <a:gd name="connsiteX8" fmla="*/ 815658 w 1531543"/>
                    <a:gd name="connsiteY8" fmla="*/ 3288482 h 3288482"/>
                    <a:gd name="connsiteX9" fmla="*/ 816361 w 1531543"/>
                    <a:gd name="connsiteY9" fmla="*/ 3288482 h 3288482"/>
                    <a:gd name="connsiteX10" fmla="*/ 817062 w 1531543"/>
                    <a:gd name="connsiteY10" fmla="*/ 3288482 h 3288482"/>
                    <a:gd name="connsiteX11" fmla="*/ 1376512 w 1531543"/>
                    <a:gd name="connsiteY11" fmla="*/ 2912941 h 3288482"/>
                    <a:gd name="connsiteX12" fmla="*/ 1526728 w 1531543"/>
                    <a:gd name="connsiteY12" fmla="*/ 1615748 h 3288482"/>
                    <a:gd name="connsiteX13" fmla="*/ 1379320 w 1531543"/>
                    <a:gd name="connsiteY13" fmla="*/ 1035239 h 3288482"/>
                    <a:gd name="connsiteX0" fmla="*/ 1379320 w 1531543"/>
                    <a:gd name="connsiteY0" fmla="*/ 993512 h 3246755"/>
                    <a:gd name="connsiteX1" fmla="*/ 1377916 w 1531543"/>
                    <a:gd name="connsiteY1" fmla="*/ 993512 h 3246755"/>
                    <a:gd name="connsiteX2" fmla="*/ 841630 w 1531543"/>
                    <a:gd name="connsiteY2" fmla="*/ 47291 h 3246755"/>
                    <a:gd name="connsiteX3" fmla="*/ 391802 w 1531543"/>
                    <a:gd name="connsiteY3" fmla="*/ 72584 h 3246755"/>
                    <a:gd name="connsiteX4" fmla="*/ 23802 w 1531543"/>
                    <a:gd name="connsiteY4" fmla="*/ 1122672 h 3246755"/>
                    <a:gd name="connsiteX5" fmla="*/ 53137 w 1531543"/>
                    <a:gd name="connsiteY5" fmla="*/ 2372378 h 3246755"/>
                    <a:gd name="connsiteX6" fmla="*/ 355884 w 1531543"/>
                    <a:gd name="connsiteY6" fmla="*/ 3045297 h 3246755"/>
                    <a:gd name="connsiteX7" fmla="*/ 593844 w 1531543"/>
                    <a:gd name="connsiteY7" fmla="*/ 3223591 h 3246755"/>
                    <a:gd name="connsiteX8" fmla="*/ 815658 w 1531543"/>
                    <a:gd name="connsiteY8" fmla="*/ 3246755 h 3246755"/>
                    <a:gd name="connsiteX9" fmla="*/ 816361 w 1531543"/>
                    <a:gd name="connsiteY9" fmla="*/ 3246755 h 3246755"/>
                    <a:gd name="connsiteX10" fmla="*/ 817062 w 1531543"/>
                    <a:gd name="connsiteY10" fmla="*/ 3246755 h 3246755"/>
                    <a:gd name="connsiteX11" fmla="*/ 1376512 w 1531543"/>
                    <a:gd name="connsiteY11" fmla="*/ 2871214 h 3246755"/>
                    <a:gd name="connsiteX12" fmla="*/ 1526728 w 1531543"/>
                    <a:gd name="connsiteY12" fmla="*/ 1574021 h 3246755"/>
                    <a:gd name="connsiteX13" fmla="*/ 1379320 w 1531543"/>
                    <a:gd name="connsiteY13" fmla="*/ 993512 h 3246755"/>
                    <a:gd name="connsiteX0" fmla="*/ 1422283 w 1574506"/>
                    <a:gd name="connsiteY0" fmla="*/ 993508 h 3246751"/>
                    <a:gd name="connsiteX1" fmla="*/ 1420879 w 1574506"/>
                    <a:gd name="connsiteY1" fmla="*/ 993508 h 3246751"/>
                    <a:gd name="connsiteX2" fmla="*/ 884593 w 1574506"/>
                    <a:gd name="connsiteY2" fmla="*/ 47287 h 3246751"/>
                    <a:gd name="connsiteX3" fmla="*/ 434765 w 1574506"/>
                    <a:gd name="connsiteY3" fmla="*/ 72580 h 3246751"/>
                    <a:gd name="connsiteX4" fmla="*/ 66765 w 1574506"/>
                    <a:gd name="connsiteY4" fmla="*/ 1122668 h 3246751"/>
                    <a:gd name="connsiteX5" fmla="*/ 35871 w 1574506"/>
                    <a:gd name="connsiteY5" fmla="*/ 2372376 h 3246751"/>
                    <a:gd name="connsiteX6" fmla="*/ 398847 w 1574506"/>
                    <a:gd name="connsiteY6" fmla="*/ 3045293 h 3246751"/>
                    <a:gd name="connsiteX7" fmla="*/ 636807 w 1574506"/>
                    <a:gd name="connsiteY7" fmla="*/ 3223587 h 3246751"/>
                    <a:gd name="connsiteX8" fmla="*/ 858621 w 1574506"/>
                    <a:gd name="connsiteY8" fmla="*/ 3246751 h 3246751"/>
                    <a:gd name="connsiteX9" fmla="*/ 859324 w 1574506"/>
                    <a:gd name="connsiteY9" fmla="*/ 3246751 h 3246751"/>
                    <a:gd name="connsiteX10" fmla="*/ 860025 w 1574506"/>
                    <a:gd name="connsiteY10" fmla="*/ 3246751 h 3246751"/>
                    <a:gd name="connsiteX11" fmla="*/ 1419475 w 1574506"/>
                    <a:gd name="connsiteY11" fmla="*/ 2871210 h 3246751"/>
                    <a:gd name="connsiteX12" fmla="*/ 1569691 w 1574506"/>
                    <a:gd name="connsiteY12" fmla="*/ 1574017 h 3246751"/>
                    <a:gd name="connsiteX13" fmla="*/ 1422283 w 1574506"/>
                    <a:gd name="connsiteY13" fmla="*/ 993508 h 3246751"/>
                    <a:gd name="connsiteX0" fmla="*/ 1429273 w 1581496"/>
                    <a:gd name="connsiteY0" fmla="*/ 993508 h 3246751"/>
                    <a:gd name="connsiteX1" fmla="*/ 1427869 w 1581496"/>
                    <a:gd name="connsiteY1" fmla="*/ 993508 h 3246751"/>
                    <a:gd name="connsiteX2" fmla="*/ 891583 w 1581496"/>
                    <a:gd name="connsiteY2" fmla="*/ 47287 h 3246751"/>
                    <a:gd name="connsiteX3" fmla="*/ 441755 w 1581496"/>
                    <a:gd name="connsiteY3" fmla="*/ 72580 h 3246751"/>
                    <a:gd name="connsiteX4" fmla="*/ 73755 w 1581496"/>
                    <a:gd name="connsiteY4" fmla="*/ 1122668 h 3246751"/>
                    <a:gd name="connsiteX5" fmla="*/ 34258 w 1581496"/>
                    <a:gd name="connsiteY5" fmla="*/ 2355168 h 3246751"/>
                    <a:gd name="connsiteX6" fmla="*/ 405837 w 1581496"/>
                    <a:gd name="connsiteY6" fmla="*/ 3045293 h 3246751"/>
                    <a:gd name="connsiteX7" fmla="*/ 643797 w 1581496"/>
                    <a:gd name="connsiteY7" fmla="*/ 3223587 h 3246751"/>
                    <a:gd name="connsiteX8" fmla="*/ 865611 w 1581496"/>
                    <a:gd name="connsiteY8" fmla="*/ 3246751 h 3246751"/>
                    <a:gd name="connsiteX9" fmla="*/ 866314 w 1581496"/>
                    <a:gd name="connsiteY9" fmla="*/ 3246751 h 3246751"/>
                    <a:gd name="connsiteX10" fmla="*/ 867015 w 1581496"/>
                    <a:gd name="connsiteY10" fmla="*/ 3246751 h 3246751"/>
                    <a:gd name="connsiteX11" fmla="*/ 1426465 w 1581496"/>
                    <a:gd name="connsiteY11" fmla="*/ 2871210 h 3246751"/>
                    <a:gd name="connsiteX12" fmla="*/ 1576681 w 1581496"/>
                    <a:gd name="connsiteY12" fmla="*/ 1574017 h 3246751"/>
                    <a:gd name="connsiteX13" fmla="*/ 1429273 w 1581496"/>
                    <a:gd name="connsiteY13" fmla="*/ 993508 h 3246751"/>
                    <a:gd name="connsiteX0" fmla="*/ 1436729 w 1588952"/>
                    <a:gd name="connsiteY0" fmla="*/ 993508 h 3246751"/>
                    <a:gd name="connsiteX1" fmla="*/ 1435325 w 1588952"/>
                    <a:gd name="connsiteY1" fmla="*/ 993508 h 3246751"/>
                    <a:gd name="connsiteX2" fmla="*/ 899039 w 1588952"/>
                    <a:gd name="connsiteY2" fmla="*/ 47287 h 3246751"/>
                    <a:gd name="connsiteX3" fmla="*/ 449211 w 1588952"/>
                    <a:gd name="connsiteY3" fmla="*/ 72580 h 3246751"/>
                    <a:gd name="connsiteX4" fmla="*/ 81211 w 1588952"/>
                    <a:gd name="connsiteY4" fmla="*/ 1122668 h 3246751"/>
                    <a:gd name="connsiteX5" fmla="*/ 41714 w 1588952"/>
                    <a:gd name="connsiteY5" fmla="*/ 2355168 h 3246751"/>
                    <a:gd name="connsiteX6" fmla="*/ 413293 w 1588952"/>
                    <a:gd name="connsiteY6" fmla="*/ 3045293 h 3246751"/>
                    <a:gd name="connsiteX7" fmla="*/ 651253 w 1588952"/>
                    <a:gd name="connsiteY7" fmla="*/ 3223587 h 3246751"/>
                    <a:gd name="connsiteX8" fmla="*/ 873067 w 1588952"/>
                    <a:gd name="connsiteY8" fmla="*/ 3246751 h 3246751"/>
                    <a:gd name="connsiteX9" fmla="*/ 873770 w 1588952"/>
                    <a:gd name="connsiteY9" fmla="*/ 3246751 h 3246751"/>
                    <a:gd name="connsiteX10" fmla="*/ 874471 w 1588952"/>
                    <a:gd name="connsiteY10" fmla="*/ 3246751 h 3246751"/>
                    <a:gd name="connsiteX11" fmla="*/ 1433921 w 1588952"/>
                    <a:gd name="connsiteY11" fmla="*/ 2871210 h 3246751"/>
                    <a:gd name="connsiteX12" fmla="*/ 1584137 w 1588952"/>
                    <a:gd name="connsiteY12" fmla="*/ 1574017 h 3246751"/>
                    <a:gd name="connsiteX13" fmla="*/ 1436729 w 1588952"/>
                    <a:gd name="connsiteY13" fmla="*/ 993508 h 3246751"/>
                    <a:gd name="connsiteX0" fmla="*/ 1436729 w 1588952"/>
                    <a:gd name="connsiteY0" fmla="*/ 993508 h 3247280"/>
                    <a:gd name="connsiteX1" fmla="*/ 1435325 w 1588952"/>
                    <a:gd name="connsiteY1" fmla="*/ 993508 h 3247280"/>
                    <a:gd name="connsiteX2" fmla="*/ 899039 w 1588952"/>
                    <a:gd name="connsiteY2" fmla="*/ 47287 h 3247280"/>
                    <a:gd name="connsiteX3" fmla="*/ 449211 w 1588952"/>
                    <a:gd name="connsiteY3" fmla="*/ 72580 h 3247280"/>
                    <a:gd name="connsiteX4" fmla="*/ 81211 w 1588952"/>
                    <a:gd name="connsiteY4" fmla="*/ 1122668 h 3247280"/>
                    <a:gd name="connsiteX5" fmla="*/ 41714 w 1588952"/>
                    <a:gd name="connsiteY5" fmla="*/ 2355168 h 3247280"/>
                    <a:gd name="connsiteX6" fmla="*/ 318649 w 1588952"/>
                    <a:gd name="connsiteY6" fmla="*/ 3071104 h 3247280"/>
                    <a:gd name="connsiteX7" fmla="*/ 651253 w 1588952"/>
                    <a:gd name="connsiteY7" fmla="*/ 3223587 h 3247280"/>
                    <a:gd name="connsiteX8" fmla="*/ 873067 w 1588952"/>
                    <a:gd name="connsiteY8" fmla="*/ 3246751 h 3247280"/>
                    <a:gd name="connsiteX9" fmla="*/ 873770 w 1588952"/>
                    <a:gd name="connsiteY9" fmla="*/ 3246751 h 3247280"/>
                    <a:gd name="connsiteX10" fmla="*/ 874471 w 1588952"/>
                    <a:gd name="connsiteY10" fmla="*/ 3246751 h 3247280"/>
                    <a:gd name="connsiteX11" fmla="*/ 1433921 w 1588952"/>
                    <a:gd name="connsiteY11" fmla="*/ 2871210 h 3247280"/>
                    <a:gd name="connsiteX12" fmla="*/ 1584137 w 1588952"/>
                    <a:gd name="connsiteY12" fmla="*/ 1574017 h 3247280"/>
                    <a:gd name="connsiteX13" fmla="*/ 1436729 w 1588952"/>
                    <a:gd name="connsiteY13" fmla="*/ 993508 h 3247280"/>
                    <a:gd name="connsiteX0" fmla="*/ 1436729 w 1589568"/>
                    <a:gd name="connsiteY0" fmla="*/ 993508 h 3247280"/>
                    <a:gd name="connsiteX1" fmla="*/ 1435325 w 1589568"/>
                    <a:gd name="connsiteY1" fmla="*/ 993508 h 3247280"/>
                    <a:gd name="connsiteX2" fmla="*/ 899039 w 1589568"/>
                    <a:gd name="connsiteY2" fmla="*/ 47287 h 3247280"/>
                    <a:gd name="connsiteX3" fmla="*/ 449211 w 1589568"/>
                    <a:gd name="connsiteY3" fmla="*/ 72580 h 3247280"/>
                    <a:gd name="connsiteX4" fmla="*/ 81211 w 1589568"/>
                    <a:gd name="connsiteY4" fmla="*/ 1122668 h 3247280"/>
                    <a:gd name="connsiteX5" fmla="*/ 41714 w 1589568"/>
                    <a:gd name="connsiteY5" fmla="*/ 2355168 h 3247280"/>
                    <a:gd name="connsiteX6" fmla="*/ 318649 w 1589568"/>
                    <a:gd name="connsiteY6" fmla="*/ 3071104 h 3247280"/>
                    <a:gd name="connsiteX7" fmla="*/ 651253 w 1589568"/>
                    <a:gd name="connsiteY7" fmla="*/ 3223587 h 3247280"/>
                    <a:gd name="connsiteX8" fmla="*/ 873067 w 1589568"/>
                    <a:gd name="connsiteY8" fmla="*/ 3246751 h 3247280"/>
                    <a:gd name="connsiteX9" fmla="*/ 873770 w 1589568"/>
                    <a:gd name="connsiteY9" fmla="*/ 3246751 h 3247280"/>
                    <a:gd name="connsiteX10" fmla="*/ 874471 w 1589568"/>
                    <a:gd name="connsiteY10" fmla="*/ 3246751 h 3247280"/>
                    <a:gd name="connsiteX11" fmla="*/ 1451130 w 1589568"/>
                    <a:gd name="connsiteY11" fmla="*/ 2897023 h 3247280"/>
                    <a:gd name="connsiteX12" fmla="*/ 1584137 w 1589568"/>
                    <a:gd name="connsiteY12" fmla="*/ 1574017 h 3247280"/>
                    <a:gd name="connsiteX13" fmla="*/ 1436729 w 1589568"/>
                    <a:gd name="connsiteY13" fmla="*/ 993508 h 32472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589568" h="3247280">
                      <a:moveTo>
                        <a:pt x="1436729" y="993508"/>
                      </a:moveTo>
                      <a:cubicBezTo>
                        <a:pt x="1436027" y="993508"/>
                        <a:pt x="1435325" y="994210"/>
                        <a:pt x="1435325" y="993508"/>
                      </a:cubicBezTo>
                      <a:cubicBezTo>
                        <a:pt x="1375660" y="818022"/>
                        <a:pt x="1046448" y="148367"/>
                        <a:pt x="899039" y="47287"/>
                      </a:cubicBezTo>
                      <a:cubicBezTo>
                        <a:pt x="721447" y="-43264"/>
                        <a:pt x="508083" y="13805"/>
                        <a:pt x="449211" y="72580"/>
                      </a:cubicBezTo>
                      <a:cubicBezTo>
                        <a:pt x="289859" y="231669"/>
                        <a:pt x="91038" y="961923"/>
                        <a:pt x="81211" y="1122668"/>
                      </a:cubicBezTo>
                      <a:cubicBezTo>
                        <a:pt x="72787" y="1256740"/>
                        <a:pt x="-68155" y="1624380"/>
                        <a:pt x="41714" y="2355168"/>
                      </a:cubicBezTo>
                      <a:cubicBezTo>
                        <a:pt x="81023" y="2526443"/>
                        <a:pt x="285658" y="3017756"/>
                        <a:pt x="318649" y="3071104"/>
                      </a:cubicBezTo>
                      <a:cubicBezTo>
                        <a:pt x="373401" y="3161655"/>
                        <a:pt x="558850" y="3194313"/>
                        <a:pt x="651253" y="3223587"/>
                      </a:cubicBezTo>
                      <a:cubicBezTo>
                        <a:pt x="743656" y="3252861"/>
                        <a:pt x="802171" y="3246751"/>
                        <a:pt x="873067" y="3246751"/>
                      </a:cubicBezTo>
                      <a:lnTo>
                        <a:pt x="873770" y="3246751"/>
                      </a:lnTo>
                      <a:lnTo>
                        <a:pt x="874471" y="3246751"/>
                      </a:lnTo>
                      <a:cubicBezTo>
                        <a:pt x="1106815" y="3246049"/>
                        <a:pt x="1317761" y="3176398"/>
                        <a:pt x="1451130" y="2897023"/>
                      </a:cubicBezTo>
                      <a:cubicBezTo>
                        <a:pt x="1506584" y="2753125"/>
                        <a:pt x="1615023" y="1878661"/>
                        <a:pt x="1584137" y="1574017"/>
                      </a:cubicBezTo>
                      <a:cubicBezTo>
                        <a:pt x="1560973" y="1356414"/>
                        <a:pt x="1507626" y="1159167"/>
                        <a:pt x="1436729" y="993508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 w="701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sp>
            <p:nvSpPr>
              <p:cNvPr id="103" name="Freeform: Shape 154">
                <a:extLst>
                  <a:ext uri="{FF2B5EF4-FFF2-40B4-BE49-F238E27FC236}">
                    <a16:creationId xmlns:a16="http://schemas.microsoft.com/office/drawing/2014/main" id="{85CDBFF5-1CDD-4950-A997-2EAB1DEA5671}"/>
                  </a:ext>
                </a:extLst>
              </p:cNvPr>
              <p:cNvSpPr/>
              <p:nvPr/>
            </p:nvSpPr>
            <p:spPr>
              <a:xfrm>
                <a:off x="4375690" y="4248793"/>
                <a:ext cx="1102053" cy="807236"/>
              </a:xfrm>
              <a:custGeom>
                <a:avLst/>
                <a:gdLst>
                  <a:gd name="connsiteX0" fmla="*/ 1059078 w 1102053"/>
                  <a:gd name="connsiteY0" fmla="*/ 551807 h 807236"/>
                  <a:gd name="connsiteX1" fmla="*/ 959402 w 1102053"/>
                  <a:gd name="connsiteY1" fmla="*/ 558124 h 807236"/>
                  <a:gd name="connsiteX2" fmla="*/ 671604 w 1102053"/>
                  <a:gd name="connsiteY2" fmla="*/ 466871 h 807236"/>
                  <a:gd name="connsiteX3" fmla="*/ 519984 w 1102053"/>
                  <a:gd name="connsiteY3" fmla="*/ 506180 h 807236"/>
                  <a:gd name="connsiteX4" fmla="*/ 68634 w 1102053"/>
                  <a:gd name="connsiteY4" fmla="*/ 812228 h 807236"/>
                  <a:gd name="connsiteX5" fmla="*/ 6863 w 1102053"/>
                  <a:gd name="connsiteY5" fmla="*/ 727995 h 807236"/>
                  <a:gd name="connsiteX6" fmla="*/ 481377 w 1102053"/>
                  <a:gd name="connsiteY6" fmla="*/ 39387 h 807236"/>
                  <a:gd name="connsiteX7" fmla="*/ 717933 w 1102053"/>
                  <a:gd name="connsiteY7" fmla="*/ 47108 h 807236"/>
                  <a:gd name="connsiteX8" fmla="*/ 1070309 w 1102053"/>
                  <a:gd name="connsiteY8" fmla="*/ 384042 h 807236"/>
                  <a:gd name="connsiteX9" fmla="*/ 1100493 w 1102053"/>
                  <a:gd name="connsiteY9" fmla="*/ 492141 h 807236"/>
                  <a:gd name="connsiteX10" fmla="*/ 1059078 w 1102053"/>
                  <a:gd name="connsiteY10" fmla="*/ 551807 h 807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102053" h="807236">
                    <a:moveTo>
                      <a:pt x="1059078" y="551807"/>
                    </a:moveTo>
                    <a:cubicBezTo>
                      <a:pt x="1026789" y="567249"/>
                      <a:pt x="993095" y="565144"/>
                      <a:pt x="959402" y="558124"/>
                    </a:cubicBezTo>
                    <a:cubicBezTo>
                      <a:pt x="920093" y="549701"/>
                      <a:pt x="731270" y="478804"/>
                      <a:pt x="671604" y="466871"/>
                    </a:cubicBezTo>
                    <a:cubicBezTo>
                      <a:pt x="614747" y="455640"/>
                      <a:pt x="562803" y="461256"/>
                      <a:pt x="519984" y="506180"/>
                    </a:cubicBezTo>
                    <a:cubicBezTo>
                      <a:pt x="500330" y="526537"/>
                      <a:pt x="194984" y="812228"/>
                      <a:pt x="68634" y="812228"/>
                    </a:cubicBezTo>
                    <a:cubicBezTo>
                      <a:pt x="10372" y="810122"/>
                      <a:pt x="-12792" y="782746"/>
                      <a:pt x="6863" y="727995"/>
                    </a:cubicBezTo>
                    <a:cubicBezTo>
                      <a:pt x="48979" y="606558"/>
                      <a:pt x="261669" y="181882"/>
                      <a:pt x="481377" y="39387"/>
                    </a:cubicBezTo>
                    <a:cubicBezTo>
                      <a:pt x="550870" y="-5538"/>
                      <a:pt x="605622" y="-23086"/>
                      <a:pt x="717933" y="47108"/>
                    </a:cubicBezTo>
                    <a:cubicBezTo>
                      <a:pt x="793743" y="109582"/>
                      <a:pt x="956594" y="198728"/>
                      <a:pt x="1070309" y="384042"/>
                    </a:cubicBezTo>
                    <a:cubicBezTo>
                      <a:pt x="1093473" y="421245"/>
                      <a:pt x="1106810" y="449323"/>
                      <a:pt x="1100493" y="492141"/>
                    </a:cubicBezTo>
                    <a:cubicBezTo>
                      <a:pt x="1095579" y="516710"/>
                      <a:pt x="1080838" y="537768"/>
                      <a:pt x="1059078" y="551807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701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4" name="Freeform: Shape 155">
                <a:extLst>
                  <a:ext uri="{FF2B5EF4-FFF2-40B4-BE49-F238E27FC236}">
                    <a16:creationId xmlns:a16="http://schemas.microsoft.com/office/drawing/2014/main" id="{8AE82DF6-4AC2-4106-9D87-ABEBE5F715C7}"/>
                  </a:ext>
                </a:extLst>
              </p:cNvPr>
              <p:cNvSpPr/>
              <p:nvPr/>
            </p:nvSpPr>
            <p:spPr>
              <a:xfrm>
                <a:off x="4401537" y="4284414"/>
                <a:ext cx="1052917" cy="751081"/>
              </a:xfrm>
              <a:custGeom>
                <a:avLst/>
                <a:gdLst>
                  <a:gd name="connsiteX0" fmla="*/ 1005153 w 1052917"/>
                  <a:gd name="connsiteY0" fmla="*/ 503551 h 751080"/>
                  <a:gd name="connsiteX1" fmla="*/ 912497 w 1052917"/>
                  <a:gd name="connsiteY1" fmla="*/ 486704 h 751080"/>
                  <a:gd name="connsiteX2" fmla="*/ 651373 w 1052917"/>
                  <a:gd name="connsiteY2" fmla="*/ 402471 h 751080"/>
                  <a:gd name="connsiteX3" fmla="*/ 474483 w 1052917"/>
                  <a:gd name="connsiteY3" fmla="*/ 450203 h 751080"/>
                  <a:gd name="connsiteX4" fmla="*/ 64547 w 1052917"/>
                  <a:gd name="connsiteY4" fmla="*/ 752741 h 751080"/>
                  <a:gd name="connsiteX5" fmla="*/ 4882 w 1052917"/>
                  <a:gd name="connsiteY5" fmla="*/ 696586 h 751080"/>
                  <a:gd name="connsiteX6" fmla="*/ 458338 w 1052917"/>
                  <a:gd name="connsiteY6" fmla="*/ 38161 h 751080"/>
                  <a:gd name="connsiteX7" fmla="*/ 684365 w 1052917"/>
                  <a:gd name="connsiteY7" fmla="*/ 45181 h 751080"/>
                  <a:gd name="connsiteX8" fmla="*/ 1021298 w 1052917"/>
                  <a:gd name="connsiteY8" fmla="*/ 367374 h 751080"/>
                  <a:gd name="connsiteX9" fmla="*/ 1051482 w 1052917"/>
                  <a:gd name="connsiteY9" fmla="*/ 455819 h 751080"/>
                  <a:gd name="connsiteX10" fmla="*/ 1005153 w 1052917"/>
                  <a:gd name="connsiteY10" fmla="*/ 503551 h 7510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052917" h="751080">
                    <a:moveTo>
                      <a:pt x="1005153" y="503551"/>
                    </a:moveTo>
                    <a:cubicBezTo>
                      <a:pt x="985499" y="506359"/>
                      <a:pt x="946190" y="502849"/>
                      <a:pt x="912497" y="486704"/>
                    </a:cubicBezTo>
                    <a:cubicBezTo>
                      <a:pt x="878101" y="469858"/>
                      <a:pt x="708231" y="414404"/>
                      <a:pt x="651373" y="402471"/>
                    </a:cubicBezTo>
                    <a:cubicBezTo>
                      <a:pt x="597323" y="391240"/>
                      <a:pt x="515196" y="407385"/>
                      <a:pt x="474483" y="450203"/>
                    </a:cubicBezTo>
                    <a:cubicBezTo>
                      <a:pt x="455531" y="469858"/>
                      <a:pt x="221783" y="693076"/>
                      <a:pt x="64547" y="752741"/>
                    </a:cubicBezTo>
                    <a:cubicBezTo>
                      <a:pt x="22431" y="759761"/>
                      <a:pt x="-13369" y="749231"/>
                      <a:pt x="4882" y="696586"/>
                    </a:cubicBezTo>
                    <a:cubicBezTo>
                      <a:pt x="45595" y="580063"/>
                      <a:pt x="248457" y="174339"/>
                      <a:pt x="458338" y="38161"/>
                    </a:cubicBezTo>
                    <a:cubicBezTo>
                      <a:pt x="525023" y="-5359"/>
                      <a:pt x="576967" y="-22206"/>
                      <a:pt x="684365" y="45181"/>
                    </a:cubicBezTo>
                    <a:cubicBezTo>
                      <a:pt x="756665" y="104846"/>
                      <a:pt x="912497" y="190484"/>
                      <a:pt x="1021298" y="367374"/>
                    </a:cubicBezTo>
                    <a:cubicBezTo>
                      <a:pt x="1043058" y="403173"/>
                      <a:pt x="1057799" y="415106"/>
                      <a:pt x="1051482" y="455819"/>
                    </a:cubicBezTo>
                    <a:cubicBezTo>
                      <a:pt x="1047270" y="478983"/>
                      <a:pt x="1027616" y="497234"/>
                      <a:pt x="1005153" y="503551"/>
                    </a:cubicBez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701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5" name="Freeform: Shape 156">
                <a:extLst>
                  <a:ext uri="{FF2B5EF4-FFF2-40B4-BE49-F238E27FC236}">
                    <a16:creationId xmlns:a16="http://schemas.microsoft.com/office/drawing/2014/main" id="{CB97404F-6F83-450B-BE99-D75971C8F968}"/>
                  </a:ext>
                </a:extLst>
              </p:cNvPr>
              <p:cNvSpPr/>
              <p:nvPr/>
            </p:nvSpPr>
            <p:spPr>
              <a:xfrm>
                <a:off x="4527137" y="4472937"/>
                <a:ext cx="863392" cy="533478"/>
              </a:xfrm>
              <a:custGeom>
                <a:avLst/>
                <a:gdLst>
                  <a:gd name="connsiteX0" fmla="*/ 17 w 863392"/>
                  <a:gd name="connsiteY0" fmla="*/ 534737 h 533477"/>
                  <a:gd name="connsiteX1" fmla="*/ 348181 w 863392"/>
                  <a:gd name="connsiteY1" fmla="*/ 261680 h 533477"/>
                  <a:gd name="connsiteX2" fmla="*/ 589650 w 863392"/>
                  <a:gd name="connsiteY2" fmla="*/ 229391 h 533477"/>
                  <a:gd name="connsiteX3" fmla="*/ 867621 w 863392"/>
                  <a:gd name="connsiteY3" fmla="*/ 316432 h 533477"/>
                  <a:gd name="connsiteX4" fmla="*/ 522264 w 863392"/>
                  <a:gd name="connsiteY4" fmla="*/ 14596 h 533477"/>
                  <a:gd name="connsiteX5" fmla="*/ 385384 w 863392"/>
                  <a:gd name="connsiteY5" fmla="*/ 28635 h 533477"/>
                  <a:gd name="connsiteX6" fmla="*/ 287112 w 863392"/>
                  <a:gd name="connsiteY6" fmla="*/ 128311 h 533477"/>
                  <a:gd name="connsiteX7" fmla="*/ 17 w 863392"/>
                  <a:gd name="connsiteY7" fmla="*/ 534737 h 5334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63392" h="533477">
                    <a:moveTo>
                      <a:pt x="17" y="534737"/>
                    </a:moveTo>
                    <a:cubicBezTo>
                      <a:pt x="132684" y="462436"/>
                      <a:pt x="236572" y="361357"/>
                      <a:pt x="348181" y="261680"/>
                    </a:cubicBezTo>
                    <a:cubicBezTo>
                      <a:pt x="391702" y="225179"/>
                      <a:pt x="452771" y="182361"/>
                      <a:pt x="589650" y="229391"/>
                    </a:cubicBezTo>
                    <a:cubicBezTo>
                      <a:pt x="620536" y="237112"/>
                      <a:pt x="781281" y="313624"/>
                      <a:pt x="867621" y="316432"/>
                    </a:cubicBezTo>
                    <a:cubicBezTo>
                      <a:pt x="796724" y="248343"/>
                      <a:pt x="570698" y="37760"/>
                      <a:pt x="522264" y="14596"/>
                    </a:cubicBezTo>
                    <a:cubicBezTo>
                      <a:pt x="473128" y="-8568"/>
                      <a:pt x="428203" y="-4357"/>
                      <a:pt x="385384" y="28635"/>
                    </a:cubicBezTo>
                    <a:cubicBezTo>
                      <a:pt x="348181" y="57415"/>
                      <a:pt x="316594" y="91108"/>
                      <a:pt x="287112" y="128311"/>
                    </a:cubicBezTo>
                    <a:cubicBezTo>
                      <a:pt x="194456" y="245536"/>
                      <a:pt x="-2089" y="515784"/>
                      <a:pt x="17" y="534737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701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grpSp>
            <p:nvGrpSpPr>
              <p:cNvPr id="106" name="Graphic 204">
                <a:extLst>
                  <a:ext uri="{FF2B5EF4-FFF2-40B4-BE49-F238E27FC236}">
                    <a16:creationId xmlns:a16="http://schemas.microsoft.com/office/drawing/2014/main" id="{1D36635A-2CDB-427A-BBAC-B8BFA59DE990}"/>
                  </a:ext>
                </a:extLst>
              </p:cNvPr>
              <p:cNvGrpSpPr/>
              <p:nvPr/>
            </p:nvGrpSpPr>
            <p:grpSpPr>
              <a:xfrm>
                <a:off x="3951034" y="4263534"/>
                <a:ext cx="3572899" cy="2112854"/>
                <a:chOff x="3951034" y="4263534"/>
                <a:chExt cx="3572899" cy="2112854"/>
              </a:xfrm>
              <a:solidFill>
                <a:srgbClr val="000000"/>
              </a:solidFill>
            </p:grpSpPr>
            <p:sp>
              <p:nvSpPr>
                <p:cNvPr id="112" name="Freeform: Shape 163">
                  <a:extLst>
                    <a:ext uri="{FF2B5EF4-FFF2-40B4-BE49-F238E27FC236}">
                      <a16:creationId xmlns:a16="http://schemas.microsoft.com/office/drawing/2014/main" id="{94038C90-78F8-4E2A-BD7E-0B595AAF56A0}"/>
                    </a:ext>
                  </a:extLst>
                </p:cNvPr>
                <p:cNvSpPr/>
                <p:nvPr/>
              </p:nvSpPr>
              <p:spPr>
                <a:xfrm>
                  <a:off x="3951034" y="4882360"/>
                  <a:ext cx="3572899" cy="1495142"/>
                </a:xfrm>
                <a:custGeom>
                  <a:avLst/>
                  <a:gdLst>
                    <a:gd name="connsiteX0" fmla="*/ 3571318 w 3572898"/>
                    <a:gd name="connsiteY0" fmla="*/ 122505 h 1495142"/>
                    <a:gd name="connsiteX1" fmla="*/ 3550259 w 3572898"/>
                    <a:gd name="connsiteY1" fmla="*/ 27743 h 1495142"/>
                    <a:gd name="connsiteX2" fmla="*/ 3501825 w 3572898"/>
                    <a:gd name="connsiteY2" fmla="*/ 20022 h 1495142"/>
                    <a:gd name="connsiteX3" fmla="*/ 3398639 w 3572898"/>
                    <a:gd name="connsiteY3" fmla="*/ 202527 h 1495142"/>
                    <a:gd name="connsiteX4" fmla="*/ 2780927 w 3572898"/>
                    <a:gd name="connsiteY4" fmla="*/ 620184 h 1495142"/>
                    <a:gd name="connsiteX5" fmla="*/ 2072665 w 3572898"/>
                    <a:gd name="connsiteY5" fmla="*/ 729688 h 1495142"/>
                    <a:gd name="connsiteX6" fmla="*/ 2034058 w 3572898"/>
                    <a:gd name="connsiteY6" fmla="*/ 762679 h 1495142"/>
                    <a:gd name="connsiteX7" fmla="*/ 2062838 w 3572898"/>
                    <a:gd name="connsiteY7" fmla="*/ 1097507 h 1495142"/>
                    <a:gd name="connsiteX8" fmla="*/ 2048097 w 3572898"/>
                    <a:gd name="connsiteY8" fmla="*/ 1151556 h 1495142"/>
                    <a:gd name="connsiteX9" fmla="*/ 1616401 w 3572898"/>
                    <a:gd name="connsiteY9" fmla="*/ 1164192 h 1495142"/>
                    <a:gd name="connsiteX10" fmla="*/ 1546207 w 3572898"/>
                    <a:gd name="connsiteY10" fmla="*/ 1070833 h 1495142"/>
                    <a:gd name="connsiteX11" fmla="*/ 1554630 w 3572898"/>
                    <a:gd name="connsiteY11" fmla="*/ 750746 h 1495142"/>
                    <a:gd name="connsiteX12" fmla="*/ 1516023 w 3572898"/>
                    <a:gd name="connsiteY12" fmla="*/ 707225 h 1495142"/>
                    <a:gd name="connsiteX13" fmla="*/ 840752 w 3572898"/>
                    <a:gd name="connsiteY13" fmla="*/ 569644 h 1495142"/>
                    <a:gd name="connsiteX14" fmla="*/ 782491 w 3572898"/>
                    <a:gd name="connsiteY14" fmla="*/ 609655 h 1495142"/>
                    <a:gd name="connsiteX15" fmla="*/ 694046 w 3572898"/>
                    <a:gd name="connsiteY15" fmla="*/ 896049 h 1495142"/>
                    <a:gd name="connsiteX16" fmla="*/ 425903 w 3572898"/>
                    <a:gd name="connsiteY16" fmla="*/ 785843 h 1495142"/>
                    <a:gd name="connsiteX17" fmla="*/ 478549 w 3572898"/>
                    <a:gd name="connsiteY17" fmla="*/ 488921 h 1495142"/>
                    <a:gd name="connsiteX18" fmla="*/ 442048 w 3572898"/>
                    <a:gd name="connsiteY18" fmla="*/ 412409 h 1495142"/>
                    <a:gd name="connsiteX19" fmla="*/ 83354 w 3572898"/>
                    <a:gd name="connsiteY19" fmla="*/ 53013 h 1495142"/>
                    <a:gd name="connsiteX20" fmla="*/ 39833 w 3572898"/>
                    <a:gd name="connsiteY20" fmla="*/ 5281 h 1495142"/>
                    <a:gd name="connsiteX21" fmla="*/ 5438 w 3572898"/>
                    <a:gd name="connsiteY21" fmla="*/ 40378 h 1495142"/>
                    <a:gd name="connsiteX22" fmla="*/ 8948 w 3572898"/>
                    <a:gd name="connsiteY22" fmla="*/ 199719 h 1495142"/>
                    <a:gd name="connsiteX23" fmla="*/ 366940 w 3572898"/>
                    <a:gd name="connsiteY23" fmla="*/ 1015379 h 1495142"/>
                    <a:gd name="connsiteX24" fmla="*/ 755115 w 3572898"/>
                    <a:gd name="connsiteY24" fmla="*/ 1296157 h 1495142"/>
                    <a:gd name="connsiteX25" fmla="*/ 858301 w 3572898"/>
                    <a:gd name="connsiteY25" fmla="*/ 1289840 h 1495142"/>
                    <a:gd name="connsiteX26" fmla="*/ 971314 w 3572898"/>
                    <a:gd name="connsiteY26" fmla="*/ 961329 h 1495142"/>
                    <a:gd name="connsiteX27" fmla="*/ 1016940 w 3572898"/>
                    <a:gd name="connsiteY27" fmla="*/ 946589 h 1495142"/>
                    <a:gd name="connsiteX28" fmla="*/ 1299122 w 3572898"/>
                    <a:gd name="connsiteY28" fmla="*/ 1013975 h 1495142"/>
                    <a:gd name="connsiteX29" fmla="*/ 1344047 w 3572898"/>
                    <a:gd name="connsiteY29" fmla="*/ 1062410 h 1495142"/>
                    <a:gd name="connsiteX30" fmla="*/ 1326498 w 3572898"/>
                    <a:gd name="connsiteY30" fmla="*/ 1371265 h 1495142"/>
                    <a:gd name="connsiteX31" fmla="*/ 1384058 w 3572898"/>
                    <a:gd name="connsiteY31" fmla="*/ 1444970 h 1495142"/>
                    <a:gd name="connsiteX32" fmla="*/ 2248853 w 3572898"/>
                    <a:gd name="connsiteY32" fmla="*/ 1429527 h 1495142"/>
                    <a:gd name="connsiteX33" fmla="*/ 2290268 w 3572898"/>
                    <a:gd name="connsiteY33" fmla="*/ 1390218 h 1495142"/>
                    <a:gd name="connsiteX34" fmla="*/ 2283951 w 3572898"/>
                    <a:gd name="connsiteY34" fmla="*/ 1004850 h 1495142"/>
                    <a:gd name="connsiteX35" fmla="*/ 2316942 w 3572898"/>
                    <a:gd name="connsiteY35" fmla="*/ 964839 h 1495142"/>
                    <a:gd name="connsiteX36" fmla="*/ 2654577 w 3572898"/>
                    <a:gd name="connsiteY36" fmla="*/ 931146 h 1495142"/>
                    <a:gd name="connsiteX37" fmla="*/ 2691079 w 3572898"/>
                    <a:gd name="connsiteY37" fmla="*/ 962733 h 1495142"/>
                    <a:gd name="connsiteX38" fmla="*/ 2710031 w 3572898"/>
                    <a:gd name="connsiteY38" fmla="*/ 1025908 h 1495142"/>
                    <a:gd name="connsiteX39" fmla="*/ 2764783 w 3572898"/>
                    <a:gd name="connsiteY39" fmla="*/ 1290542 h 1495142"/>
                    <a:gd name="connsiteX40" fmla="*/ 2812515 w 3572898"/>
                    <a:gd name="connsiteY40" fmla="*/ 1320023 h 1495142"/>
                    <a:gd name="connsiteX41" fmla="*/ 3312300 w 3572898"/>
                    <a:gd name="connsiteY41" fmla="*/ 936060 h 1495142"/>
                    <a:gd name="connsiteX42" fmla="*/ 3519373 w 3572898"/>
                    <a:gd name="connsiteY42" fmla="*/ 564731 h 1495142"/>
                    <a:gd name="connsiteX43" fmla="*/ 3571318 w 3572898"/>
                    <a:gd name="connsiteY43" fmla="*/ 122505 h 14951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</a:cxnLst>
                  <a:rect l="l" t="t" r="r" b="b"/>
                  <a:pathLst>
                    <a:path w="3572898" h="1495142">
                      <a:moveTo>
                        <a:pt x="3571318" y="122505"/>
                      </a:moveTo>
                      <a:cubicBezTo>
                        <a:pt x="3568510" y="90216"/>
                        <a:pt x="3563596" y="57926"/>
                        <a:pt x="3550259" y="27743"/>
                      </a:cubicBezTo>
                      <a:cubicBezTo>
                        <a:pt x="3537624" y="-2441"/>
                        <a:pt x="3510248" y="-12268"/>
                        <a:pt x="3501825" y="20022"/>
                      </a:cubicBezTo>
                      <a:cubicBezTo>
                        <a:pt x="3492700" y="57926"/>
                        <a:pt x="3421803" y="176555"/>
                        <a:pt x="3398639" y="202527"/>
                      </a:cubicBezTo>
                      <a:cubicBezTo>
                        <a:pt x="3235086" y="393456"/>
                        <a:pt x="2980982" y="548586"/>
                        <a:pt x="2780927" y="620184"/>
                      </a:cubicBezTo>
                      <a:cubicBezTo>
                        <a:pt x="2521910" y="692485"/>
                        <a:pt x="2370290" y="718457"/>
                        <a:pt x="2072665" y="729688"/>
                      </a:cubicBezTo>
                      <a:cubicBezTo>
                        <a:pt x="2044588" y="730389"/>
                        <a:pt x="2035462" y="735303"/>
                        <a:pt x="2034058" y="762679"/>
                      </a:cubicBezTo>
                      <a:cubicBezTo>
                        <a:pt x="2033356" y="771804"/>
                        <a:pt x="2062838" y="994321"/>
                        <a:pt x="2062838" y="1097507"/>
                      </a:cubicBezTo>
                      <a:cubicBezTo>
                        <a:pt x="2062838" y="1116459"/>
                        <a:pt x="2063540" y="1136114"/>
                        <a:pt x="2048097" y="1151556"/>
                      </a:cubicBezTo>
                      <a:cubicBezTo>
                        <a:pt x="1998961" y="1165595"/>
                        <a:pt x="1664835" y="1180336"/>
                        <a:pt x="1616401" y="1164192"/>
                      </a:cubicBezTo>
                      <a:cubicBezTo>
                        <a:pt x="1566563" y="1148047"/>
                        <a:pt x="1547611" y="1124181"/>
                        <a:pt x="1546207" y="1070833"/>
                      </a:cubicBezTo>
                      <a:cubicBezTo>
                        <a:pt x="1545505" y="1039245"/>
                        <a:pt x="1547611" y="825854"/>
                        <a:pt x="1554630" y="750746"/>
                      </a:cubicBezTo>
                      <a:cubicBezTo>
                        <a:pt x="1557438" y="719159"/>
                        <a:pt x="1547611" y="710033"/>
                        <a:pt x="1516023" y="707225"/>
                      </a:cubicBezTo>
                      <a:cubicBezTo>
                        <a:pt x="1367211" y="692485"/>
                        <a:pt x="944640" y="610357"/>
                        <a:pt x="840752" y="569644"/>
                      </a:cubicBezTo>
                      <a:cubicBezTo>
                        <a:pt x="812675" y="558413"/>
                        <a:pt x="790914" y="575260"/>
                        <a:pt x="782491" y="609655"/>
                      </a:cubicBezTo>
                      <a:cubicBezTo>
                        <a:pt x="781087" y="611761"/>
                        <a:pt x="707383" y="853230"/>
                        <a:pt x="694046" y="896049"/>
                      </a:cubicBezTo>
                      <a:cubicBezTo>
                        <a:pt x="650525" y="889029"/>
                        <a:pt x="456086" y="806902"/>
                        <a:pt x="425903" y="785843"/>
                      </a:cubicBezTo>
                      <a:cubicBezTo>
                        <a:pt x="427307" y="747236"/>
                        <a:pt x="475741" y="552798"/>
                        <a:pt x="478549" y="488921"/>
                      </a:cubicBezTo>
                      <a:cubicBezTo>
                        <a:pt x="479953" y="455929"/>
                        <a:pt x="470827" y="432063"/>
                        <a:pt x="442048" y="412409"/>
                      </a:cubicBezTo>
                      <a:cubicBezTo>
                        <a:pt x="251820" y="286059"/>
                        <a:pt x="197771" y="247452"/>
                        <a:pt x="83354" y="53013"/>
                      </a:cubicBezTo>
                      <a:cubicBezTo>
                        <a:pt x="75632" y="40378"/>
                        <a:pt x="58084" y="3877"/>
                        <a:pt x="39833" y="5281"/>
                      </a:cubicBezTo>
                      <a:cubicBezTo>
                        <a:pt x="20179" y="5983"/>
                        <a:pt x="8246" y="23531"/>
                        <a:pt x="5438" y="40378"/>
                      </a:cubicBezTo>
                      <a:cubicBezTo>
                        <a:pt x="-4389" y="101447"/>
                        <a:pt x="524" y="146372"/>
                        <a:pt x="8948" y="199719"/>
                      </a:cubicBezTo>
                      <a:cubicBezTo>
                        <a:pt x="37727" y="329579"/>
                        <a:pt x="88267" y="695994"/>
                        <a:pt x="366940" y="1015379"/>
                      </a:cubicBezTo>
                      <a:cubicBezTo>
                        <a:pt x="423095" y="1079256"/>
                        <a:pt x="694748" y="1275801"/>
                        <a:pt x="755115" y="1296157"/>
                      </a:cubicBezTo>
                      <a:cubicBezTo>
                        <a:pt x="806357" y="1313706"/>
                        <a:pt x="847772" y="1333360"/>
                        <a:pt x="858301" y="1289840"/>
                      </a:cubicBezTo>
                      <a:cubicBezTo>
                        <a:pt x="884975" y="1182442"/>
                        <a:pt x="955169" y="981686"/>
                        <a:pt x="971314" y="961329"/>
                      </a:cubicBezTo>
                      <a:cubicBezTo>
                        <a:pt x="979737" y="950099"/>
                        <a:pt x="1003603" y="943781"/>
                        <a:pt x="1016940" y="946589"/>
                      </a:cubicBezTo>
                      <a:cubicBezTo>
                        <a:pt x="1080817" y="959925"/>
                        <a:pt x="1259813" y="1000638"/>
                        <a:pt x="1299122" y="1013975"/>
                      </a:cubicBezTo>
                      <a:cubicBezTo>
                        <a:pt x="1338431" y="1023803"/>
                        <a:pt x="1347556" y="1027312"/>
                        <a:pt x="1344047" y="1062410"/>
                      </a:cubicBezTo>
                      <a:cubicBezTo>
                        <a:pt x="1338431" y="1126286"/>
                        <a:pt x="1326498" y="1371265"/>
                        <a:pt x="1326498" y="1371265"/>
                      </a:cubicBezTo>
                      <a:cubicBezTo>
                        <a:pt x="1325094" y="1403555"/>
                        <a:pt x="1358086" y="1437950"/>
                        <a:pt x="1384058" y="1444970"/>
                      </a:cubicBezTo>
                      <a:cubicBezTo>
                        <a:pt x="1697827" y="1529203"/>
                        <a:pt x="1925959" y="1511654"/>
                        <a:pt x="2248853" y="1429527"/>
                      </a:cubicBezTo>
                      <a:cubicBezTo>
                        <a:pt x="2277633" y="1422507"/>
                        <a:pt x="2287460" y="1418998"/>
                        <a:pt x="2290268" y="1390218"/>
                      </a:cubicBezTo>
                      <a:cubicBezTo>
                        <a:pt x="2292374" y="1369159"/>
                        <a:pt x="2283951" y="1112248"/>
                        <a:pt x="2283951" y="1004850"/>
                      </a:cubicBezTo>
                      <a:cubicBezTo>
                        <a:pt x="2283951" y="980282"/>
                        <a:pt x="2291672" y="967647"/>
                        <a:pt x="2316942" y="964839"/>
                      </a:cubicBezTo>
                      <a:cubicBezTo>
                        <a:pt x="2366780" y="958522"/>
                        <a:pt x="2600528" y="912895"/>
                        <a:pt x="2654577" y="931146"/>
                      </a:cubicBezTo>
                      <a:cubicBezTo>
                        <a:pt x="2676338" y="938867"/>
                        <a:pt x="2682655" y="940271"/>
                        <a:pt x="2691079" y="962733"/>
                      </a:cubicBezTo>
                      <a:cubicBezTo>
                        <a:pt x="2691079" y="962733"/>
                        <a:pt x="2710031" y="1025908"/>
                        <a:pt x="2710031" y="1025908"/>
                      </a:cubicBezTo>
                      <a:cubicBezTo>
                        <a:pt x="2731090" y="1114353"/>
                        <a:pt x="2745128" y="1201395"/>
                        <a:pt x="2764783" y="1290542"/>
                      </a:cubicBezTo>
                      <a:cubicBezTo>
                        <a:pt x="2771101" y="1317917"/>
                        <a:pt x="2785841" y="1327043"/>
                        <a:pt x="2812515" y="1320023"/>
                      </a:cubicBezTo>
                      <a:cubicBezTo>
                        <a:pt x="2864459" y="1306686"/>
                        <a:pt x="3122775" y="1181038"/>
                        <a:pt x="3312300" y="936060"/>
                      </a:cubicBezTo>
                      <a:cubicBezTo>
                        <a:pt x="3400745" y="822344"/>
                        <a:pt x="3477257" y="703716"/>
                        <a:pt x="3519373" y="564731"/>
                      </a:cubicBezTo>
                      <a:cubicBezTo>
                        <a:pt x="3576231" y="392754"/>
                        <a:pt x="3584654" y="273424"/>
                        <a:pt x="3571318" y="122505"/>
                      </a:cubicBezTo>
                      <a:close/>
                    </a:path>
                  </a:pathLst>
                </a:custGeom>
                <a:solidFill>
                  <a:schemeClr val="accent1">
                    <a:lumMod val="50000"/>
                  </a:schemeClr>
                </a:solidFill>
                <a:ln w="701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3" name="Freeform: Shape 164">
                  <a:extLst>
                    <a:ext uri="{FF2B5EF4-FFF2-40B4-BE49-F238E27FC236}">
                      <a16:creationId xmlns:a16="http://schemas.microsoft.com/office/drawing/2014/main" id="{CE52F40A-5D1F-4B98-B864-86BF64DA5794}"/>
                    </a:ext>
                  </a:extLst>
                </p:cNvPr>
                <p:cNvSpPr/>
                <p:nvPr/>
              </p:nvSpPr>
              <p:spPr>
                <a:xfrm>
                  <a:off x="5926669" y="4263534"/>
                  <a:ext cx="1102053" cy="807236"/>
                </a:xfrm>
                <a:custGeom>
                  <a:avLst/>
                  <a:gdLst>
                    <a:gd name="connsiteX0" fmla="*/ 42981 w 1102053"/>
                    <a:gd name="connsiteY0" fmla="*/ 551807 h 807236"/>
                    <a:gd name="connsiteX1" fmla="*/ 142658 w 1102053"/>
                    <a:gd name="connsiteY1" fmla="*/ 558124 h 807236"/>
                    <a:gd name="connsiteX2" fmla="*/ 430455 w 1102053"/>
                    <a:gd name="connsiteY2" fmla="*/ 466872 h 807236"/>
                    <a:gd name="connsiteX3" fmla="*/ 582075 w 1102053"/>
                    <a:gd name="connsiteY3" fmla="*/ 506180 h 807236"/>
                    <a:gd name="connsiteX4" fmla="*/ 1033425 w 1102053"/>
                    <a:gd name="connsiteY4" fmla="*/ 812228 h 807236"/>
                    <a:gd name="connsiteX5" fmla="*/ 1095197 w 1102053"/>
                    <a:gd name="connsiteY5" fmla="*/ 727995 h 807236"/>
                    <a:gd name="connsiteX6" fmla="*/ 620682 w 1102053"/>
                    <a:gd name="connsiteY6" fmla="*/ 39387 h 807236"/>
                    <a:gd name="connsiteX7" fmla="*/ 384126 w 1102053"/>
                    <a:gd name="connsiteY7" fmla="*/ 47108 h 807236"/>
                    <a:gd name="connsiteX8" fmla="*/ 31750 w 1102053"/>
                    <a:gd name="connsiteY8" fmla="*/ 384042 h 807236"/>
                    <a:gd name="connsiteX9" fmla="*/ 1566 w 1102053"/>
                    <a:gd name="connsiteY9" fmla="*/ 492141 h 807236"/>
                    <a:gd name="connsiteX10" fmla="*/ 42981 w 1102053"/>
                    <a:gd name="connsiteY10" fmla="*/ 551807 h 8072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102053" h="807236">
                      <a:moveTo>
                        <a:pt x="42981" y="551807"/>
                      </a:moveTo>
                      <a:cubicBezTo>
                        <a:pt x="75271" y="567250"/>
                        <a:pt x="108964" y="565144"/>
                        <a:pt x="142658" y="558124"/>
                      </a:cubicBezTo>
                      <a:cubicBezTo>
                        <a:pt x="181966" y="549701"/>
                        <a:pt x="370790" y="478804"/>
                        <a:pt x="430455" y="466872"/>
                      </a:cubicBezTo>
                      <a:cubicBezTo>
                        <a:pt x="487312" y="455640"/>
                        <a:pt x="539256" y="461256"/>
                        <a:pt x="582075" y="506180"/>
                      </a:cubicBezTo>
                      <a:cubicBezTo>
                        <a:pt x="601729" y="526537"/>
                        <a:pt x="907075" y="812228"/>
                        <a:pt x="1033425" y="812228"/>
                      </a:cubicBezTo>
                      <a:cubicBezTo>
                        <a:pt x="1091687" y="810122"/>
                        <a:pt x="1114851" y="782747"/>
                        <a:pt x="1095197" y="727995"/>
                      </a:cubicBezTo>
                      <a:cubicBezTo>
                        <a:pt x="1053080" y="606558"/>
                        <a:pt x="840390" y="181882"/>
                        <a:pt x="620682" y="39387"/>
                      </a:cubicBezTo>
                      <a:cubicBezTo>
                        <a:pt x="551189" y="-5538"/>
                        <a:pt x="496437" y="-23086"/>
                        <a:pt x="384126" y="47108"/>
                      </a:cubicBezTo>
                      <a:cubicBezTo>
                        <a:pt x="308316" y="109582"/>
                        <a:pt x="145465" y="198729"/>
                        <a:pt x="31750" y="384042"/>
                      </a:cubicBezTo>
                      <a:cubicBezTo>
                        <a:pt x="8586" y="421245"/>
                        <a:pt x="-4751" y="449323"/>
                        <a:pt x="1566" y="492141"/>
                      </a:cubicBezTo>
                      <a:cubicBezTo>
                        <a:pt x="6480" y="516008"/>
                        <a:pt x="21221" y="537066"/>
                        <a:pt x="42981" y="551807"/>
                      </a:cubicBezTo>
                      <a:close/>
                    </a:path>
                  </a:pathLst>
                </a:custGeom>
                <a:solidFill>
                  <a:schemeClr val="accent1">
                    <a:lumMod val="50000"/>
                  </a:schemeClr>
                </a:solidFill>
                <a:ln w="701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sp>
            <p:nvSpPr>
              <p:cNvPr id="107" name="Freeform: Shape 158">
                <a:extLst>
                  <a:ext uri="{FF2B5EF4-FFF2-40B4-BE49-F238E27FC236}">
                    <a16:creationId xmlns:a16="http://schemas.microsoft.com/office/drawing/2014/main" id="{16797335-B693-46F7-A1F3-3E9A717429EF}"/>
                  </a:ext>
                </a:extLst>
              </p:cNvPr>
              <p:cNvSpPr/>
              <p:nvPr/>
            </p:nvSpPr>
            <p:spPr>
              <a:xfrm>
                <a:off x="5950628" y="4298453"/>
                <a:ext cx="1052917" cy="751081"/>
              </a:xfrm>
              <a:custGeom>
                <a:avLst/>
                <a:gdLst>
                  <a:gd name="connsiteX0" fmla="*/ 47801 w 1052917"/>
                  <a:gd name="connsiteY0" fmla="*/ 503551 h 751080"/>
                  <a:gd name="connsiteX1" fmla="*/ 140458 w 1052917"/>
                  <a:gd name="connsiteY1" fmla="*/ 486704 h 751080"/>
                  <a:gd name="connsiteX2" fmla="*/ 401581 w 1052917"/>
                  <a:gd name="connsiteY2" fmla="*/ 402471 h 751080"/>
                  <a:gd name="connsiteX3" fmla="*/ 578472 w 1052917"/>
                  <a:gd name="connsiteY3" fmla="*/ 450203 h 751080"/>
                  <a:gd name="connsiteX4" fmla="*/ 988407 w 1052917"/>
                  <a:gd name="connsiteY4" fmla="*/ 752741 h 751080"/>
                  <a:gd name="connsiteX5" fmla="*/ 1048072 w 1052917"/>
                  <a:gd name="connsiteY5" fmla="*/ 696586 h 751080"/>
                  <a:gd name="connsiteX6" fmla="*/ 594616 w 1052917"/>
                  <a:gd name="connsiteY6" fmla="*/ 38161 h 751080"/>
                  <a:gd name="connsiteX7" fmla="*/ 368590 w 1052917"/>
                  <a:gd name="connsiteY7" fmla="*/ 45181 h 751080"/>
                  <a:gd name="connsiteX8" fmla="*/ 31656 w 1052917"/>
                  <a:gd name="connsiteY8" fmla="*/ 367374 h 751080"/>
                  <a:gd name="connsiteX9" fmla="*/ 1473 w 1052917"/>
                  <a:gd name="connsiteY9" fmla="*/ 455819 h 751080"/>
                  <a:gd name="connsiteX10" fmla="*/ 47801 w 1052917"/>
                  <a:gd name="connsiteY10" fmla="*/ 503551 h 7510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052917" h="751080">
                    <a:moveTo>
                      <a:pt x="47801" y="503551"/>
                    </a:moveTo>
                    <a:cubicBezTo>
                      <a:pt x="67456" y="506359"/>
                      <a:pt x="106765" y="502849"/>
                      <a:pt x="140458" y="486704"/>
                    </a:cubicBezTo>
                    <a:cubicBezTo>
                      <a:pt x="174853" y="469858"/>
                      <a:pt x="344724" y="414404"/>
                      <a:pt x="401581" y="402471"/>
                    </a:cubicBezTo>
                    <a:cubicBezTo>
                      <a:pt x="455631" y="391240"/>
                      <a:pt x="537759" y="407385"/>
                      <a:pt x="578472" y="450203"/>
                    </a:cubicBezTo>
                    <a:cubicBezTo>
                      <a:pt x="597424" y="469858"/>
                      <a:pt x="831172" y="693076"/>
                      <a:pt x="988407" y="752741"/>
                    </a:cubicBezTo>
                    <a:cubicBezTo>
                      <a:pt x="1030524" y="759761"/>
                      <a:pt x="1066323" y="749231"/>
                      <a:pt x="1048072" y="696586"/>
                    </a:cubicBezTo>
                    <a:cubicBezTo>
                      <a:pt x="1007360" y="580063"/>
                      <a:pt x="804498" y="174339"/>
                      <a:pt x="594616" y="38161"/>
                    </a:cubicBezTo>
                    <a:cubicBezTo>
                      <a:pt x="527931" y="-5359"/>
                      <a:pt x="475987" y="-22206"/>
                      <a:pt x="368590" y="45181"/>
                    </a:cubicBezTo>
                    <a:cubicBezTo>
                      <a:pt x="296290" y="104846"/>
                      <a:pt x="140458" y="190484"/>
                      <a:pt x="31656" y="367374"/>
                    </a:cubicBezTo>
                    <a:cubicBezTo>
                      <a:pt x="9896" y="403173"/>
                      <a:pt x="-4845" y="415106"/>
                      <a:pt x="1473" y="455819"/>
                    </a:cubicBezTo>
                    <a:cubicBezTo>
                      <a:pt x="4983" y="479685"/>
                      <a:pt x="24637" y="497935"/>
                      <a:pt x="47801" y="503551"/>
                    </a:cubicBez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701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8" name="Freeform: Shape 159">
                <a:extLst>
                  <a:ext uri="{FF2B5EF4-FFF2-40B4-BE49-F238E27FC236}">
                    <a16:creationId xmlns:a16="http://schemas.microsoft.com/office/drawing/2014/main" id="{7535C0BD-86E6-4281-B0EE-088910102C5D}"/>
                  </a:ext>
                </a:extLst>
              </p:cNvPr>
              <p:cNvSpPr/>
              <p:nvPr/>
            </p:nvSpPr>
            <p:spPr>
              <a:xfrm>
                <a:off x="3975058" y="4942486"/>
                <a:ext cx="3530782" cy="1417928"/>
              </a:xfrm>
              <a:custGeom>
                <a:avLst/>
                <a:gdLst>
                  <a:gd name="connsiteX0" fmla="*/ 3533255 w 3530782"/>
                  <a:gd name="connsiteY0" fmla="*/ 117834 h 1417928"/>
                  <a:gd name="connsiteX1" fmla="*/ 3519217 w 3530782"/>
                  <a:gd name="connsiteY1" fmla="*/ 26581 h 1417928"/>
                  <a:gd name="connsiteX2" fmla="*/ 3477802 w 3530782"/>
                  <a:gd name="connsiteY2" fmla="*/ 19561 h 1417928"/>
                  <a:gd name="connsiteX3" fmla="*/ 3375318 w 3530782"/>
                  <a:gd name="connsiteY3" fmla="*/ 195749 h 1417928"/>
                  <a:gd name="connsiteX4" fmla="*/ 2757606 w 3530782"/>
                  <a:gd name="connsiteY4" fmla="*/ 598666 h 1417928"/>
                  <a:gd name="connsiteX5" fmla="*/ 2077422 w 3530782"/>
                  <a:gd name="connsiteY5" fmla="*/ 703958 h 1417928"/>
                  <a:gd name="connsiteX6" fmla="*/ 2038815 w 3530782"/>
                  <a:gd name="connsiteY6" fmla="*/ 735545 h 1417928"/>
                  <a:gd name="connsiteX7" fmla="*/ 2067595 w 3530782"/>
                  <a:gd name="connsiteY7" fmla="*/ 1059142 h 1417928"/>
                  <a:gd name="connsiteX8" fmla="*/ 2045834 w 3530782"/>
                  <a:gd name="connsiteY8" fmla="*/ 1111086 h 1417928"/>
                  <a:gd name="connsiteX9" fmla="*/ 1586060 w 3530782"/>
                  <a:gd name="connsiteY9" fmla="*/ 1130740 h 1417928"/>
                  <a:gd name="connsiteX10" fmla="*/ 1494808 w 3530782"/>
                  <a:gd name="connsiteY10" fmla="*/ 1033872 h 1417928"/>
                  <a:gd name="connsiteX11" fmla="*/ 1503231 w 3530782"/>
                  <a:gd name="connsiteY11" fmla="*/ 717997 h 1417928"/>
                  <a:gd name="connsiteX12" fmla="*/ 1464624 w 3530782"/>
                  <a:gd name="connsiteY12" fmla="*/ 675880 h 1417928"/>
                  <a:gd name="connsiteX13" fmla="*/ 831470 w 3530782"/>
                  <a:gd name="connsiteY13" fmla="*/ 543212 h 1417928"/>
                  <a:gd name="connsiteX14" fmla="*/ 773208 w 3530782"/>
                  <a:gd name="connsiteY14" fmla="*/ 581819 h 1417928"/>
                  <a:gd name="connsiteX15" fmla="*/ 684763 w 3530782"/>
                  <a:gd name="connsiteY15" fmla="*/ 865405 h 1417928"/>
                  <a:gd name="connsiteX16" fmla="*/ 374504 w 3530782"/>
                  <a:gd name="connsiteY16" fmla="*/ 745372 h 1417928"/>
                  <a:gd name="connsiteX17" fmla="*/ 427150 w 3530782"/>
                  <a:gd name="connsiteY17" fmla="*/ 458979 h 1417928"/>
                  <a:gd name="connsiteX18" fmla="*/ 411707 w 3530782"/>
                  <a:gd name="connsiteY18" fmla="*/ 378255 h 1417928"/>
                  <a:gd name="connsiteX19" fmla="*/ 67052 w 3530782"/>
                  <a:gd name="connsiteY19" fmla="*/ 52553 h 1417928"/>
                  <a:gd name="connsiteX20" fmla="*/ 16512 w 3530782"/>
                  <a:gd name="connsiteY20" fmla="*/ 6224 h 1417928"/>
                  <a:gd name="connsiteX21" fmla="*/ 27743 w 3530782"/>
                  <a:gd name="connsiteY21" fmla="*/ 193644 h 1417928"/>
                  <a:gd name="connsiteX22" fmla="*/ 378715 w 3530782"/>
                  <a:gd name="connsiteY22" fmla="*/ 959465 h 1417928"/>
                  <a:gd name="connsiteX23" fmla="*/ 731794 w 3530782"/>
                  <a:gd name="connsiteY23" fmla="*/ 1209358 h 1417928"/>
                  <a:gd name="connsiteX24" fmla="*/ 813921 w 3530782"/>
                  <a:gd name="connsiteY24" fmla="*/ 1203742 h 1417928"/>
                  <a:gd name="connsiteX25" fmla="*/ 933954 w 3530782"/>
                  <a:gd name="connsiteY25" fmla="*/ 879444 h 1417928"/>
                  <a:gd name="connsiteX26" fmla="*/ 979580 w 3530782"/>
                  <a:gd name="connsiteY26" fmla="*/ 865405 h 1417928"/>
                  <a:gd name="connsiteX27" fmla="*/ 1296859 w 3530782"/>
                  <a:gd name="connsiteY27" fmla="*/ 937003 h 1417928"/>
                  <a:gd name="connsiteX28" fmla="*/ 1341784 w 3530782"/>
                  <a:gd name="connsiteY28" fmla="*/ 983332 h 1417928"/>
                  <a:gd name="connsiteX29" fmla="*/ 1331255 w 3530782"/>
                  <a:gd name="connsiteY29" fmla="*/ 1295697 h 1417928"/>
                  <a:gd name="connsiteX30" fmla="*/ 1388814 w 3530782"/>
                  <a:gd name="connsiteY30" fmla="*/ 1366593 h 1417928"/>
                  <a:gd name="connsiteX31" fmla="*/ 2204474 w 3530782"/>
                  <a:gd name="connsiteY31" fmla="*/ 1351853 h 1417928"/>
                  <a:gd name="connsiteX32" fmla="*/ 2245889 w 3530782"/>
                  <a:gd name="connsiteY32" fmla="*/ 1313947 h 1417928"/>
                  <a:gd name="connsiteX33" fmla="*/ 2239571 w 3530782"/>
                  <a:gd name="connsiteY33" fmla="*/ 927878 h 1417928"/>
                  <a:gd name="connsiteX34" fmla="*/ 2272562 w 3530782"/>
                  <a:gd name="connsiteY34" fmla="*/ 889271 h 1417928"/>
                  <a:gd name="connsiteX35" fmla="*/ 2638276 w 3530782"/>
                  <a:gd name="connsiteY35" fmla="*/ 849962 h 1417928"/>
                  <a:gd name="connsiteX36" fmla="*/ 2688816 w 3530782"/>
                  <a:gd name="connsiteY36" fmla="*/ 880146 h 1417928"/>
                  <a:gd name="connsiteX37" fmla="*/ 2762520 w 3530782"/>
                  <a:gd name="connsiteY37" fmla="*/ 1203040 h 1417928"/>
                  <a:gd name="connsiteX38" fmla="*/ 2803233 w 3530782"/>
                  <a:gd name="connsiteY38" fmla="*/ 1224099 h 1417928"/>
                  <a:gd name="connsiteX39" fmla="*/ 3254583 w 3530782"/>
                  <a:gd name="connsiteY39" fmla="*/ 858385 h 1417928"/>
                  <a:gd name="connsiteX40" fmla="*/ 3453936 w 3530782"/>
                  <a:gd name="connsiteY40" fmla="*/ 543914 h 1417928"/>
                  <a:gd name="connsiteX41" fmla="*/ 3533255 w 3530782"/>
                  <a:gd name="connsiteY41" fmla="*/ 117834 h 14179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</a:cxnLst>
                <a:rect l="l" t="t" r="r" b="b"/>
                <a:pathLst>
                  <a:path w="3530782" h="1417928">
                    <a:moveTo>
                      <a:pt x="3533255" y="117834"/>
                    </a:moveTo>
                    <a:cubicBezTo>
                      <a:pt x="3530448" y="86948"/>
                      <a:pt x="3532553" y="56062"/>
                      <a:pt x="3519217" y="26581"/>
                    </a:cubicBezTo>
                    <a:cubicBezTo>
                      <a:pt x="3506582" y="-2199"/>
                      <a:pt x="3486225" y="-12026"/>
                      <a:pt x="3477802" y="19561"/>
                    </a:cubicBezTo>
                    <a:cubicBezTo>
                      <a:pt x="3468676" y="55360"/>
                      <a:pt x="3398482" y="169777"/>
                      <a:pt x="3375318" y="195749"/>
                    </a:cubicBezTo>
                    <a:cubicBezTo>
                      <a:pt x="3211765" y="379659"/>
                      <a:pt x="2957661" y="529173"/>
                      <a:pt x="2757606" y="598666"/>
                    </a:cubicBezTo>
                    <a:cubicBezTo>
                      <a:pt x="2498589" y="668158"/>
                      <a:pt x="2375047" y="693428"/>
                      <a:pt x="2077422" y="703958"/>
                    </a:cubicBezTo>
                    <a:cubicBezTo>
                      <a:pt x="2049344" y="704659"/>
                      <a:pt x="2040219" y="709573"/>
                      <a:pt x="2038815" y="735545"/>
                    </a:cubicBezTo>
                    <a:cubicBezTo>
                      <a:pt x="2038113" y="744670"/>
                      <a:pt x="2067595" y="958763"/>
                      <a:pt x="2067595" y="1059142"/>
                    </a:cubicBezTo>
                    <a:cubicBezTo>
                      <a:pt x="2067595" y="1077392"/>
                      <a:pt x="2061277" y="1096345"/>
                      <a:pt x="2045834" y="1111086"/>
                    </a:cubicBezTo>
                    <a:cubicBezTo>
                      <a:pt x="1996698" y="1125124"/>
                      <a:pt x="1634495" y="1145481"/>
                      <a:pt x="1586060" y="1130740"/>
                    </a:cubicBezTo>
                    <a:cubicBezTo>
                      <a:pt x="1536223" y="1115297"/>
                      <a:pt x="1496212" y="1085114"/>
                      <a:pt x="1494808" y="1033872"/>
                    </a:cubicBezTo>
                    <a:cubicBezTo>
                      <a:pt x="1494106" y="1003688"/>
                      <a:pt x="1496212" y="790297"/>
                      <a:pt x="1503231" y="717997"/>
                    </a:cubicBezTo>
                    <a:cubicBezTo>
                      <a:pt x="1506039" y="687813"/>
                      <a:pt x="1496212" y="678687"/>
                      <a:pt x="1464624" y="675880"/>
                    </a:cubicBezTo>
                    <a:cubicBezTo>
                      <a:pt x="1315812" y="661841"/>
                      <a:pt x="935358" y="582521"/>
                      <a:pt x="831470" y="543212"/>
                    </a:cubicBezTo>
                    <a:cubicBezTo>
                      <a:pt x="803392" y="532683"/>
                      <a:pt x="781632" y="548828"/>
                      <a:pt x="773208" y="581819"/>
                    </a:cubicBezTo>
                    <a:cubicBezTo>
                      <a:pt x="771804" y="583925"/>
                      <a:pt x="698100" y="823990"/>
                      <a:pt x="684763" y="865405"/>
                    </a:cubicBezTo>
                    <a:cubicBezTo>
                      <a:pt x="641243" y="858385"/>
                      <a:pt x="404687" y="765729"/>
                      <a:pt x="374504" y="745372"/>
                    </a:cubicBezTo>
                    <a:cubicBezTo>
                      <a:pt x="375908" y="708169"/>
                      <a:pt x="424342" y="520750"/>
                      <a:pt x="427150" y="458979"/>
                    </a:cubicBezTo>
                    <a:cubicBezTo>
                      <a:pt x="428554" y="427391"/>
                      <a:pt x="440487" y="396505"/>
                      <a:pt x="411707" y="378255"/>
                    </a:cubicBezTo>
                    <a:cubicBezTo>
                      <a:pt x="221480" y="256117"/>
                      <a:pt x="181469" y="239972"/>
                      <a:pt x="67052" y="52553"/>
                    </a:cubicBezTo>
                    <a:cubicBezTo>
                      <a:pt x="59331" y="40620"/>
                      <a:pt x="34762" y="4820"/>
                      <a:pt x="16512" y="6224"/>
                    </a:cubicBezTo>
                    <a:cubicBezTo>
                      <a:pt x="-22797" y="9734"/>
                      <a:pt x="19320" y="142402"/>
                      <a:pt x="27743" y="193644"/>
                    </a:cubicBezTo>
                    <a:cubicBezTo>
                      <a:pt x="56523" y="318590"/>
                      <a:pt x="100043" y="651312"/>
                      <a:pt x="378715" y="959465"/>
                    </a:cubicBezTo>
                    <a:cubicBezTo>
                      <a:pt x="434871" y="1021236"/>
                      <a:pt x="671426" y="1189703"/>
                      <a:pt x="731794" y="1209358"/>
                    </a:cubicBezTo>
                    <a:cubicBezTo>
                      <a:pt x="783036" y="1226204"/>
                      <a:pt x="803392" y="1245157"/>
                      <a:pt x="813921" y="1203742"/>
                    </a:cubicBezTo>
                    <a:cubicBezTo>
                      <a:pt x="840595" y="1099854"/>
                      <a:pt x="917809" y="899800"/>
                      <a:pt x="933954" y="879444"/>
                    </a:cubicBezTo>
                    <a:cubicBezTo>
                      <a:pt x="942377" y="868915"/>
                      <a:pt x="966243" y="862597"/>
                      <a:pt x="979580" y="865405"/>
                    </a:cubicBezTo>
                    <a:cubicBezTo>
                      <a:pt x="1043457" y="878040"/>
                      <a:pt x="1257550" y="925070"/>
                      <a:pt x="1296859" y="937003"/>
                    </a:cubicBezTo>
                    <a:cubicBezTo>
                      <a:pt x="1336168" y="946129"/>
                      <a:pt x="1345293" y="949638"/>
                      <a:pt x="1341784" y="983332"/>
                    </a:cubicBezTo>
                    <a:cubicBezTo>
                      <a:pt x="1336168" y="1045103"/>
                      <a:pt x="1331255" y="1295697"/>
                      <a:pt x="1331255" y="1295697"/>
                    </a:cubicBezTo>
                    <a:cubicBezTo>
                      <a:pt x="1329851" y="1327284"/>
                      <a:pt x="1362842" y="1360276"/>
                      <a:pt x="1388814" y="1366593"/>
                    </a:cubicBezTo>
                    <a:cubicBezTo>
                      <a:pt x="1702583" y="1448019"/>
                      <a:pt x="1881579" y="1431172"/>
                      <a:pt x="2204474" y="1351853"/>
                    </a:cubicBezTo>
                    <a:cubicBezTo>
                      <a:pt x="2233254" y="1344833"/>
                      <a:pt x="2243081" y="1341323"/>
                      <a:pt x="2245889" y="1313947"/>
                    </a:cubicBezTo>
                    <a:cubicBezTo>
                      <a:pt x="2247994" y="1293591"/>
                      <a:pt x="2239571" y="1031765"/>
                      <a:pt x="2239571" y="927878"/>
                    </a:cubicBezTo>
                    <a:cubicBezTo>
                      <a:pt x="2239571" y="904012"/>
                      <a:pt x="2247293" y="892079"/>
                      <a:pt x="2272562" y="889271"/>
                    </a:cubicBezTo>
                    <a:cubicBezTo>
                      <a:pt x="2322401" y="882954"/>
                      <a:pt x="2584226" y="831711"/>
                      <a:pt x="2638276" y="849962"/>
                    </a:cubicBezTo>
                    <a:cubicBezTo>
                      <a:pt x="2660036" y="856981"/>
                      <a:pt x="2680393" y="859087"/>
                      <a:pt x="2688816" y="880146"/>
                    </a:cubicBezTo>
                    <a:cubicBezTo>
                      <a:pt x="2681797" y="851366"/>
                      <a:pt x="2742164" y="1113893"/>
                      <a:pt x="2762520" y="1203040"/>
                    </a:cubicBezTo>
                    <a:cubicBezTo>
                      <a:pt x="2768837" y="1229714"/>
                      <a:pt x="2776559" y="1231118"/>
                      <a:pt x="2803233" y="1224099"/>
                    </a:cubicBezTo>
                    <a:cubicBezTo>
                      <a:pt x="2855177" y="1211464"/>
                      <a:pt x="3052423" y="1092835"/>
                      <a:pt x="3254583" y="858385"/>
                    </a:cubicBezTo>
                    <a:cubicBezTo>
                      <a:pt x="3346538" y="751690"/>
                      <a:pt x="3411819" y="677986"/>
                      <a:pt x="3453936" y="543914"/>
                    </a:cubicBezTo>
                    <a:cubicBezTo>
                      <a:pt x="3510091" y="378255"/>
                      <a:pt x="3546592" y="263136"/>
                      <a:pt x="3533255" y="117834"/>
                    </a:cubicBez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701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9" name="Freeform: Shape 160">
                <a:extLst>
                  <a:ext uri="{FF2B5EF4-FFF2-40B4-BE49-F238E27FC236}">
                    <a16:creationId xmlns:a16="http://schemas.microsoft.com/office/drawing/2014/main" id="{5582BC37-6A57-4093-AACC-481742458681}"/>
                  </a:ext>
                </a:extLst>
              </p:cNvPr>
              <p:cNvSpPr/>
              <p:nvPr/>
            </p:nvSpPr>
            <p:spPr>
              <a:xfrm>
                <a:off x="4004907" y="5005568"/>
                <a:ext cx="7019" cy="77214"/>
              </a:xfrm>
              <a:custGeom>
                <a:avLst/>
                <a:gdLst>
                  <a:gd name="connsiteX0" fmla="*/ 702 w 7019"/>
                  <a:gd name="connsiteY0" fmla="*/ 30886 h 77213"/>
                  <a:gd name="connsiteX1" fmla="*/ 5616 w 7019"/>
                  <a:gd name="connsiteY1" fmla="*/ 80724 h 77213"/>
                  <a:gd name="connsiteX2" fmla="*/ 11933 w 7019"/>
                  <a:gd name="connsiteY2" fmla="*/ 0 h 77213"/>
                  <a:gd name="connsiteX3" fmla="*/ 702 w 7019"/>
                  <a:gd name="connsiteY3" fmla="*/ 30886 h 772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019" h="77213">
                    <a:moveTo>
                      <a:pt x="702" y="30886"/>
                    </a:moveTo>
                    <a:cubicBezTo>
                      <a:pt x="1404" y="47733"/>
                      <a:pt x="-3510" y="64579"/>
                      <a:pt x="5616" y="80724"/>
                    </a:cubicBezTo>
                    <a:cubicBezTo>
                      <a:pt x="16847" y="54752"/>
                      <a:pt x="11933" y="27376"/>
                      <a:pt x="11933" y="0"/>
                    </a:cubicBezTo>
                    <a:cubicBezTo>
                      <a:pt x="3510" y="8423"/>
                      <a:pt x="702" y="18953"/>
                      <a:pt x="702" y="30886"/>
                    </a:cubicBezTo>
                    <a:close/>
                  </a:path>
                </a:pathLst>
              </a:custGeom>
              <a:solidFill>
                <a:srgbClr val="808080"/>
              </a:solidFill>
              <a:ln w="701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0" name="Freeform: Shape 161">
                <a:extLst>
                  <a:ext uri="{FF2B5EF4-FFF2-40B4-BE49-F238E27FC236}">
                    <a16:creationId xmlns:a16="http://schemas.microsoft.com/office/drawing/2014/main" id="{A76598B6-4BCF-4C10-8DAD-091B08173E87}"/>
                  </a:ext>
                </a:extLst>
              </p:cNvPr>
              <p:cNvSpPr/>
              <p:nvPr/>
            </p:nvSpPr>
            <p:spPr>
              <a:xfrm>
                <a:off x="4005547" y="5013261"/>
                <a:ext cx="3348277" cy="1256481"/>
              </a:xfrm>
              <a:custGeom>
                <a:avLst/>
                <a:gdLst>
                  <a:gd name="connsiteX0" fmla="*/ 18312 w 3348276"/>
                  <a:gd name="connsiteY0" fmla="*/ 28 h 1256481"/>
                  <a:gd name="connsiteX1" fmla="*/ 61131 w 3348276"/>
                  <a:gd name="connsiteY1" fmla="*/ 84261 h 1256481"/>
                  <a:gd name="connsiteX2" fmla="*/ 318745 w 3348276"/>
                  <a:gd name="connsiteY2" fmla="*/ 299758 h 1256481"/>
                  <a:gd name="connsiteX3" fmla="*/ 374198 w 3348276"/>
                  <a:gd name="connsiteY3" fmla="*/ 402944 h 1256481"/>
                  <a:gd name="connsiteX4" fmla="*/ 328572 w 3348276"/>
                  <a:gd name="connsiteY4" fmla="*/ 668279 h 1256481"/>
                  <a:gd name="connsiteX5" fmla="*/ 348226 w 3348276"/>
                  <a:gd name="connsiteY5" fmla="*/ 694953 h 1256481"/>
                  <a:gd name="connsiteX6" fmla="*/ 417017 w 3348276"/>
                  <a:gd name="connsiteY6" fmla="*/ 725839 h 1256481"/>
                  <a:gd name="connsiteX7" fmla="*/ 593205 w 3348276"/>
                  <a:gd name="connsiteY7" fmla="*/ 803755 h 1256481"/>
                  <a:gd name="connsiteX8" fmla="*/ 658486 w 3348276"/>
                  <a:gd name="connsiteY8" fmla="*/ 812178 h 1256481"/>
                  <a:gd name="connsiteX9" fmla="*/ 775711 w 3348276"/>
                  <a:gd name="connsiteY9" fmla="*/ 798139 h 1256481"/>
                  <a:gd name="connsiteX10" fmla="*/ 832568 w 3348276"/>
                  <a:gd name="connsiteY10" fmla="*/ 746897 h 1256481"/>
                  <a:gd name="connsiteX11" fmla="*/ 864156 w 3348276"/>
                  <a:gd name="connsiteY11" fmla="*/ 544035 h 1256481"/>
                  <a:gd name="connsiteX12" fmla="*/ 871175 w 3348276"/>
                  <a:gd name="connsiteY12" fmla="*/ 515957 h 1256481"/>
                  <a:gd name="connsiteX13" fmla="*/ 916100 w 3348276"/>
                  <a:gd name="connsiteY13" fmla="*/ 522275 h 1256481"/>
                  <a:gd name="connsiteX14" fmla="*/ 1424308 w 3348276"/>
                  <a:gd name="connsiteY14" fmla="*/ 617037 h 1256481"/>
                  <a:gd name="connsiteX15" fmla="*/ 1455895 w 3348276"/>
                  <a:gd name="connsiteY15" fmla="*/ 665471 h 1256481"/>
                  <a:gd name="connsiteX16" fmla="*/ 1452386 w 3348276"/>
                  <a:gd name="connsiteY16" fmla="*/ 902027 h 1256481"/>
                  <a:gd name="connsiteX17" fmla="*/ 1461511 w 3348276"/>
                  <a:gd name="connsiteY17" fmla="*/ 1016444 h 1256481"/>
                  <a:gd name="connsiteX18" fmla="*/ 1513455 w 3348276"/>
                  <a:gd name="connsiteY18" fmla="*/ 1068388 h 1256481"/>
                  <a:gd name="connsiteX19" fmla="*/ 1783703 w 3348276"/>
                  <a:gd name="connsiteY19" fmla="*/ 1081023 h 1256481"/>
                  <a:gd name="connsiteX20" fmla="*/ 2018855 w 3348276"/>
                  <a:gd name="connsiteY20" fmla="*/ 1057859 h 1256481"/>
                  <a:gd name="connsiteX21" fmla="*/ 2119233 w 3348276"/>
                  <a:gd name="connsiteY21" fmla="*/ 977837 h 1256481"/>
                  <a:gd name="connsiteX22" fmla="*/ 2164158 w 3348276"/>
                  <a:gd name="connsiteY22" fmla="*/ 876757 h 1256481"/>
                  <a:gd name="connsiteX23" fmla="*/ 2157840 w 3348276"/>
                  <a:gd name="connsiteY23" fmla="*/ 666173 h 1256481"/>
                  <a:gd name="connsiteX24" fmla="*/ 2298229 w 3348276"/>
                  <a:gd name="connsiteY24" fmla="*/ 640903 h 1256481"/>
                  <a:gd name="connsiteX25" fmla="*/ 3091427 w 3348276"/>
                  <a:gd name="connsiteY25" fmla="*/ 380482 h 1256481"/>
                  <a:gd name="connsiteX26" fmla="*/ 3327982 w 3348276"/>
                  <a:gd name="connsiteY26" fmla="*/ 152350 h 1256481"/>
                  <a:gd name="connsiteX27" fmla="*/ 3350444 w 3348276"/>
                  <a:gd name="connsiteY27" fmla="*/ 179024 h 1256481"/>
                  <a:gd name="connsiteX28" fmla="*/ 3168640 w 3348276"/>
                  <a:gd name="connsiteY28" fmla="*/ 575623 h 1256481"/>
                  <a:gd name="connsiteX29" fmla="*/ 2818370 w 3348276"/>
                  <a:gd name="connsiteY29" fmla="*/ 931509 h 1256481"/>
                  <a:gd name="connsiteX30" fmla="*/ 2753089 w 3348276"/>
                  <a:gd name="connsiteY30" fmla="*/ 907642 h 1256481"/>
                  <a:gd name="connsiteX31" fmla="*/ 2710973 w 3348276"/>
                  <a:gd name="connsiteY31" fmla="*/ 727243 h 1256481"/>
                  <a:gd name="connsiteX32" fmla="*/ 2657625 w 3348276"/>
                  <a:gd name="connsiteY32" fmla="*/ 692145 h 1256481"/>
                  <a:gd name="connsiteX33" fmla="*/ 2540400 w 3348276"/>
                  <a:gd name="connsiteY33" fmla="*/ 708290 h 1256481"/>
                  <a:gd name="connsiteX34" fmla="*/ 2421069 w 3348276"/>
                  <a:gd name="connsiteY34" fmla="*/ 726541 h 1256481"/>
                  <a:gd name="connsiteX35" fmla="*/ 2268748 w 3348276"/>
                  <a:gd name="connsiteY35" fmla="*/ 769359 h 1256481"/>
                  <a:gd name="connsiteX36" fmla="*/ 2197149 w 3348276"/>
                  <a:gd name="connsiteY36" fmla="*/ 831130 h 1256481"/>
                  <a:gd name="connsiteX37" fmla="*/ 2185216 w 3348276"/>
                  <a:gd name="connsiteY37" fmla="*/ 869035 h 1256481"/>
                  <a:gd name="connsiteX38" fmla="*/ 2190130 w 3348276"/>
                  <a:gd name="connsiteY38" fmla="*/ 1170872 h 1256481"/>
                  <a:gd name="connsiteX39" fmla="*/ 2156436 w 3348276"/>
                  <a:gd name="connsiteY39" fmla="*/ 1198248 h 1256481"/>
                  <a:gd name="connsiteX40" fmla="*/ 1762645 w 3348276"/>
                  <a:gd name="connsiteY40" fmla="*/ 1257913 h 1256481"/>
                  <a:gd name="connsiteX41" fmla="*/ 1458703 w 3348276"/>
                  <a:gd name="connsiteY41" fmla="*/ 1228431 h 1256481"/>
                  <a:gd name="connsiteX42" fmla="*/ 1390614 w 3348276"/>
                  <a:gd name="connsiteY42" fmla="*/ 1137178 h 1256481"/>
                  <a:gd name="connsiteX43" fmla="*/ 1396932 w 3348276"/>
                  <a:gd name="connsiteY43" fmla="*/ 903431 h 1256481"/>
                  <a:gd name="connsiteX44" fmla="*/ 1335863 w 3348276"/>
                  <a:gd name="connsiteY44" fmla="*/ 824813 h 1256481"/>
                  <a:gd name="connsiteX45" fmla="*/ 1043854 w 3348276"/>
                  <a:gd name="connsiteY45" fmla="*/ 767955 h 1256481"/>
                  <a:gd name="connsiteX46" fmla="*/ 918908 w 3348276"/>
                  <a:gd name="connsiteY46" fmla="*/ 781292 h 1256481"/>
                  <a:gd name="connsiteX47" fmla="*/ 862752 w 3348276"/>
                  <a:gd name="connsiteY47" fmla="*/ 841659 h 1256481"/>
                  <a:gd name="connsiteX48" fmla="*/ 784836 w 3348276"/>
                  <a:gd name="connsiteY48" fmla="*/ 1042416 h 1256481"/>
                  <a:gd name="connsiteX49" fmla="*/ 751845 w 3348276"/>
                  <a:gd name="connsiteY49" fmla="*/ 1048031 h 1256481"/>
                  <a:gd name="connsiteX50" fmla="*/ 461239 w 3348276"/>
                  <a:gd name="connsiteY50" fmla="*/ 923787 h 1256481"/>
                  <a:gd name="connsiteX51" fmla="*/ 268205 w 3348276"/>
                  <a:gd name="connsiteY51" fmla="*/ 753916 h 1256481"/>
                  <a:gd name="connsiteX52" fmla="*/ 34457 w 3348276"/>
                  <a:gd name="connsiteY52" fmla="*/ 195870 h 1256481"/>
                  <a:gd name="connsiteX53" fmla="*/ 62 w 3348276"/>
                  <a:gd name="connsiteY53" fmla="*/ 27404 h 1256481"/>
                  <a:gd name="connsiteX54" fmla="*/ 18312 w 3348276"/>
                  <a:gd name="connsiteY54" fmla="*/ 28 h 12564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</a:cxnLst>
                <a:rect l="l" t="t" r="r" b="b"/>
                <a:pathLst>
                  <a:path w="3348276" h="1256481">
                    <a:moveTo>
                      <a:pt x="18312" y="28"/>
                    </a:moveTo>
                    <a:cubicBezTo>
                      <a:pt x="23928" y="11961"/>
                      <a:pt x="55515" y="75838"/>
                      <a:pt x="61131" y="84261"/>
                    </a:cubicBezTo>
                    <a:cubicBezTo>
                      <a:pt x="125008" y="182534"/>
                      <a:pt x="219771" y="244305"/>
                      <a:pt x="318745" y="299758"/>
                    </a:cubicBezTo>
                    <a:cubicBezTo>
                      <a:pt x="379814" y="334153"/>
                      <a:pt x="381218" y="332749"/>
                      <a:pt x="374198" y="402944"/>
                    </a:cubicBezTo>
                    <a:cubicBezTo>
                      <a:pt x="367179" y="472437"/>
                      <a:pt x="329976" y="647923"/>
                      <a:pt x="328572" y="668279"/>
                    </a:cubicBezTo>
                    <a:cubicBezTo>
                      <a:pt x="327870" y="682318"/>
                      <a:pt x="336293" y="688636"/>
                      <a:pt x="348226" y="694953"/>
                    </a:cubicBezTo>
                    <a:cubicBezTo>
                      <a:pt x="370689" y="706184"/>
                      <a:pt x="393853" y="717416"/>
                      <a:pt x="417017" y="725839"/>
                    </a:cubicBezTo>
                    <a:cubicBezTo>
                      <a:pt x="478086" y="747599"/>
                      <a:pt x="534944" y="777081"/>
                      <a:pt x="593205" y="803755"/>
                    </a:cubicBezTo>
                    <a:cubicBezTo>
                      <a:pt x="614965" y="813582"/>
                      <a:pt x="635322" y="817091"/>
                      <a:pt x="658486" y="812178"/>
                    </a:cubicBezTo>
                    <a:cubicBezTo>
                      <a:pt x="697795" y="807966"/>
                      <a:pt x="736402" y="803052"/>
                      <a:pt x="775711" y="798139"/>
                    </a:cubicBezTo>
                    <a:cubicBezTo>
                      <a:pt x="814318" y="793225"/>
                      <a:pt x="824145" y="785504"/>
                      <a:pt x="832568" y="746897"/>
                    </a:cubicBezTo>
                    <a:cubicBezTo>
                      <a:pt x="846607" y="679510"/>
                      <a:pt x="857838" y="612124"/>
                      <a:pt x="864156" y="544035"/>
                    </a:cubicBezTo>
                    <a:cubicBezTo>
                      <a:pt x="864858" y="534208"/>
                      <a:pt x="861348" y="523679"/>
                      <a:pt x="871175" y="515957"/>
                    </a:cubicBezTo>
                    <a:cubicBezTo>
                      <a:pt x="887320" y="506832"/>
                      <a:pt x="901359" y="518765"/>
                      <a:pt x="916100" y="522275"/>
                    </a:cubicBezTo>
                    <a:cubicBezTo>
                      <a:pt x="1083865" y="562286"/>
                      <a:pt x="1251629" y="600892"/>
                      <a:pt x="1424308" y="617037"/>
                    </a:cubicBezTo>
                    <a:cubicBezTo>
                      <a:pt x="1449578" y="619143"/>
                      <a:pt x="1458703" y="632480"/>
                      <a:pt x="1455895" y="665471"/>
                    </a:cubicBezTo>
                    <a:cubicBezTo>
                      <a:pt x="1449578" y="744089"/>
                      <a:pt x="1451684" y="823409"/>
                      <a:pt x="1452386" y="902027"/>
                    </a:cubicBezTo>
                    <a:cubicBezTo>
                      <a:pt x="1452386" y="939932"/>
                      <a:pt x="1453088" y="978539"/>
                      <a:pt x="1461511" y="1016444"/>
                    </a:cubicBezTo>
                    <a:cubicBezTo>
                      <a:pt x="1468530" y="1047330"/>
                      <a:pt x="1481867" y="1061369"/>
                      <a:pt x="1513455" y="1068388"/>
                    </a:cubicBezTo>
                    <a:cubicBezTo>
                      <a:pt x="1602602" y="1087340"/>
                      <a:pt x="1693153" y="1081023"/>
                      <a:pt x="1783703" y="1081023"/>
                    </a:cubicBezTo>
                    <a:cubicBezTo>
                      <a:pt x="1849686" y="1081023"/>
                      <a:pt x="2007624" y="1065580"/>
                      <a:pt x="2018855" y="1057859"/>
                    </a:cubicBezTo>
                    <a:cubicBezTo>
                      <a:pt x="2031490" y="1056455"/>
                      <a:pt x="2094665" y="996789"/>
                      <a:pt x="2119233" y="977837"/>
                    </a:cubicBezTo>
                    <a:cubicBezTo>
                      <a:pt x="2152225" y="951865"/>
                      <a:pt x="2163456" y="916768"/>
                      <a:pt x="2164158" y="876757"/>
                    </a:cubicBezTo>
                    <a:cubicBezTo>
                      <a:pt x="2166263" y="814284"/>
                      <a:pt x="2151523" y="678809"/>
                      <a:pt x="2157840" y="666173"/>
                    </a:cubicBezTo>
                    <a:cubicBezTo>
                      <a:pt x="2174687" y="647923"/>
                      <a:pt x="2265940" y="643711"/>
                      <a:pt x="2298229" y="640903"/>
                    </a:cubicBezTo>
                    <a:cubicBezTo>
                      <a:pt x="2754493" y="605104"/>
                      <a:pt x="3064753" y="408560"/>
                      <a:pt x="3091427" y="380482"/>
                    </a:cubicBezTo>
                    <a:cubicBezTo>
                      <a:pt x="3161621" y="325730"/>
                      <a:pt x="3265509" y="216227"/>
                      <a:pt x="3327982" y="152350"/>
                    </a:cubicBezTo>
                    <a:cubicBezTo>
                      <a:pt x="3349743" y="151648"/>
                      <a:pt x="3354656" y="155860"/>
                      <a:pt x="3350444" y="179024"/>
                    </a:cubicBezTo>
                    <a:cubicBezTo>
                      <a:pt x="3305520" y="361529"/>
                      <a:pt x="3210757" y="500514"/>
                      <a:pt x="3168640" y="575623"/>
                    </a:cubicBezTo>
                    <a:cubicBezTo>
                      <a:pt x="3050714" y="784802"/>
                      <a:pt x="2826091" y="927297"/>
                      <a:pt x="2818370" y="931509"/>
                    </a:cubicBezTo>
                    <a:cubicBezTo>
                      <a:pt x="2781167" y="953269"/>
                      <a:pt x="2767128" y="948355"/>
                      <a:pt x="2753089" y="907642"/>
                    </a:cubicBezTo>
                    <a:cubicBezTo>
                      <a:pt x="2739051" y="865526"/>
                      <a:pt x="2715886" y="743387"/>
                      <a:pt x="2710973" y="727243"/>
                    </a:cubicBezTo>
                    <a:cubicBezTo>
                      <a:pt x="2701145" y="695655"/>
                      <a:pt x="2689914" y="688636"/>
                      <a:pt x="2657625" y="692145"/>
                    </a:cubicBezTo>
                    <a:cubicBezTo>
                      <a:pt x="2618316" y="696357"/>
                      <a:pt x="2579709" y="704780"/>
                      <a:pt x="2540400" y="708290"/>
                    </a:cubicBezTo>
                    <a:cubicBezTo>
                      <a:pt x="2498985" y="711800"/>
                      <a:pt x="2474417" y="718819"/>
                      <a:pt x="2421069" y="726541"/>
                    </a:cubicBezTo>
                    <a:cubicBezTo>
                      <a:pt x="2348067" y="742685"/>
                      <a:pt x="2312268" y="733560"/>
                      <a:pt x="2268748" y="769359"/>
                    </a:cubicBezTo>
                    <a:cubicBezTo>
                      <a:pt x="2244180" y="789014"/>
                      <a:pt x="2221015" y="801649"/>
                      <a:pt x="2197149" y="831130"/>
                    </a:cubicBezTo>
                    <a:cubicBezTo>
                      <a:pt x="2191534" y="836044"/>
                      <a:pt x="2185216" y="855698"/>
                      <a:pt x="2185216" y="869035"/>
                    </a:cubicBezTo>
                    <a:cubicBezTo>
                      <a:pt x="2186620" y="969413"/>
                      <a:pt x="2188024" y="1069791"/>
                      <a:pt x="2190130" y="1170872"/>
                    </a:cubicBezTo>
                    <a:cubicBezTo>
                      <a:pt x="2185216" y="1187719"/>
                      <a:pt x="2171177" y="1193334"/>
                      <a:pt x="2156436" y="1198248"/>
                    </a:cubicBezTo>
                    <a:cubicBezTo>
                      <a:pt x="2054654" y="1234047"/>
                      <a:pt x="1836349" y="1255807"/>
                      <a:pt x="1762645" y="1257913"/>
                    </a:cubicBezTo>
                    <a:cubicBezTo>
                      <a:pt x="1660863" y="1260721"/>
                      <a:pt x="1558379" y="1259317"/>
                      <a:pt x="1458703" y="1228431"/>
                    </a:cubicBezTo>
                    <a:cubicBezTo>
                      <a:pt x="1401144" y="1210883"/>
                      <a:pt x="1392018" y="1196142"/>
                      <a:pt x="1390614" y="1137178"/>
                    </a:cubicBezTo>
                    <a:cubicBezTo>
                      <a:pt x="1388509" y="1059262"/>
                      <a:pt x="1400442" y="982048"/>
                      <a:pt x="1396932" y="903431"/>
                    </a:cubicBezTo>
                    <a:cubicBezTo>
                      <a:pt x="1394826" y="850083"/>
                      <a:pt x="1387105" y="836746"/>
                      <a:pt x="1335863" y="824813"/>
                    </a:cubicBezTo>
                    <a:cubicBezTo>
                      <a:pt x="1238994" y="803052"/>
                      <a:pt x="1140722" y="788312"/>
                      <a:pt x="1043854" y="767955"/>
                    </a:cubicBezTo>
                    <a:cubicBezTo>
                      <a:pt x="1020690" y="763042"/>
                      <a:pt x="939264" y="767253"/>
                      <a:pt x="918908" y="781292"/>
                    </a:cubicBezTo>
                    <a:cubicBezTo>
                      <a:pt x="890128" y="791822"/>
                      <a:pt x="875387" y="816390"/>
                      <a:pt x="862752" y="841659"/>
                    </a:cubicBezTo>
                    <a:cubicBezTo>
                      <a:pt x="829761" y="905537"/>
                      <a:pt x="806596" y="973625"/>
                      <a:pt x="784836" y="1042416"/>
                    </a:cubicBezTo>
                    <a:cubicBezTo>
                      <a:pt x="775711" y="1054349"/>
                      <a:pt x="763076" y="1052945"/>
                      <a:pt x="751845" y="1048031"/>
                    </a:cubicBezTo>
                    <a:cubicBezTo>
                      <a:pt x="651467" y="1005915"/>
                      <a:pt x="555300" y="972923"/>
                      <a:pt x="461239" y="923787"/>
                    </a:cubicBezTo>
                    <a:cubicBezTo>
                      <a:pt x="385430" y="883776"/>
                      <a:pt x="316639" y="822005"/>
                      <a:pt x="268205" y="753916"/>
                    </a:cubicBezTo>
                    <a:cubicBezTo>
                      <a:pt x="146768" y="584748"/>
                      <a:pt x="90613" y="393117"/>
                      <a:pt x="34457" y="195870"/>
                    </a:cubicBezTo>
                    <a:cubicBezTo>
                      <a:pt x="28140" y="174812"/>
                      <a:pt x="-1342" y="55481"/>
                      <a:pt x="62" y="27404"/>
                    </a:cubicBezTo>
                    <a:cubicBezTo>
                      <a:pt x="62" y="11961"/>
                      <a:pt x="-2044" y="-674"/>
                      <a:pt x="18312" y="28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701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1" name="Freeform: Shape 162">
                <a:extLst>
                  <a:ext uri="{FF2B5EF4-FFF2-40B4-BE49-F238E27FC236}">
                    <a16:creationId xmlns:a16="http://schemas.microsoft.com/office/drawing/2014/main" id="{CAC2D6E0-D339-41F6-B030-6E2C4C9C928B}"/>
                  </a:ext>
                </a:extLst>
              </p:cNvPr>
              <p:cNvSpPr/>
              <p:nvPr/>
            </p:nvSpPr>
            <p:spPr>
              <a:xfrm>
                <a:off x="6009661" y="4486976"/>
                <a:ext cx="863392" cy="533478"/>
              </a:xfrm>
              <a:custGeom>
                <a:avLst/>
                <a:gdLst>
                  <a:gd name="connsiteX0" fmla="*/ 867604 w 863392"/>
                  <a:gd name="connsiteY0" fmla="*/ 534737 h 533477"/>
                  <a:gd name="connsiteX1" fmla="*/ 519439 w 863392"/>
                  <a:gd name="connsiteY1" fmla="*/ 261680 h 533477"/>
                  <a:gd name="connsiteX2" fmla="*/ 277970 w 863392"/>
                  <a:gd name="connsiteY2" fmla="*/ 229391 h 533477"/>
                  <a:gd name="connsiteX3" fmla="*/ 0 w 863392"/>
                  <a:gd name="connsiteY3" fmla="*/ 316432 h 533477"/>
                  <a:gd name="connsiteX4" fmla="*/ 345357 w 863392"/>
                  <a:gd name="connsiteY4" fmla="*/ 14596 h 533477"/>
                  <a:gd name="connsiteX5" fmla="*/ 482236 w 863392"/>
                  <a:gd name="connsiteY5" fmla="*/ 28635 h 533477"/>
                  <a:gd name="connsiteX6" fmla="*/ 580508 w 863392"/>
                  <a:gd name="connsiteY6" fmla="*/ 128311 h 533477"/>
                  <a:gd name="connsiteX7" fmla="*/ 867604 w 863392"/>
                  <a:gd name="connsiteY7" fmla="*/ 534737 h 5334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63392" h="533477">
                    <a:moveTo>
                      <a:pt x="867604" y="534737"/>
                    </a:moveTo>
                    <a:cubicBezTo>
                      <a:pt x="734936" y="462436"/>
                      <a:pt x="631048" y="361357"/>
                      <a:pt x="519439" y="261680"/>
                    </a:cubicBezTo>
                    <a:cubicBezTo>
                      <a:pt x="475918" y="225179"/>
                      <a:pt x="414849" y="182361"/>
                      <a:pt x="277970" y="229391"/>
                    </a:cubicBezTo>
                    <a:cubicBezTo>
                      <a:pt x="247085" y="237112"/>
                      <a:pt x="86339" y="313624"/>
                      <a:pt x="0" y="316432"/>
                    </a:cubicBezTo>
                    <a:cubicBezTo>
                      <a:pt x="70896" y="248343"/>
                      <a:pt x="296923" y="37760"/>
                      <a:pt x="345357" y="14596"/>
                    </a:cubicBezTo>
                    <a:cubicBezTo>
                      <a:pt x="394493" y="-8568"/>
                      <a:pt x="439417" y="-4357"/>
                      <a:pt x="482236" y="28635"/>
                    </a:cubicBezTo>
                    <a:cubicBezTo>
                      <a:pt x="519439" y="57415"/>
                      <a:pt x="551027" y="91108"/>
                      <a:pt x="580508" y="128311"/>
                    </a:cubicBezTo>
                    <a:cubicBezTo>
                      <a:pt x="673867" y="245536"/>
                      <a:pt x="870412" y="516486"/>
                      <a:pt x="867604" y="534737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701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  <p:pic>
        <p:nvPicPr>
          <p:cNvPr id="143" name="Picture 1" descr="E:\002-KIMS BUSINESS\000-B-KIMS-소스 분류-2014\02-OBJECTS-모컴-액션-이미지\05-모니터\01-imac-kims수정-모니터.png">
            <a:extLst>
              <a:ext uri="{FF2B5EF4-FFF2-40B4-BE49-F238E27FC236}">
                <a16:creationId xmlns:a16="http://schemas.microsoft.com/office/drawing/2014/main" id="{5A6147DD-F546-499F-9C48-1CC2F46611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3539" y="986284"/>
            <a:ext cx="4495597" cy="46876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44" name="Group 61">
            <a:extLst>
              <a:ext uri="{FF2B5EF4-FFF2-40B4-BE49-F238E27FC236}">
                <a16:creationId xmlns:a16="http://schemas.microsoft.com/office/drawing/2014/main" id="{6E4CBC31-6DD8-4391-B8A2-B2E3B997DD38}"/>
              </a:ext>
            </a:extLst>
          </p:cNvPr>
          <p:cNvGrpSpPr/>
          <p:nvPr/>
        </p:nvGrpSpPr>
        <p:grpSpPr>
          <a:xfrm>
            <a:off x="4650825" y="1639106"/>
            <a:ext cx="2165303" cy="2371602"/>
            <a:chOff x="1058291" y="3689597"/>
            <a:chExt cx="2892793" cy="3168403"/>
          </a:xfrm>
        </p:grpSpPr>
        <p:sp>
          <p:nvSpPr>
            <p:cNvPr id="145" name="Freeform: Shape 53">
              <a:extLst>
                <a:ext uri="{FF2B5EF4-FFF2-40B4-BE49-F238E27FC236}">
                  <a16:creationId xmlns:a16="http://schemas.microsoft.com/office/drawing/2014/main" id="{CCC5B1E6-E380-480F-89C0-9E89DB2C73C1}"/>
                </a:ext>
              </a:extLst>
            </p:cNvPr>
            <p:cNvSpPr/>
            <p:nvPr userDrawn="1"/>
          </p:nvSpPr>
          <p:spPr>
            <a:xfrm>
              <a:off x="1062769" y="3689597"/>
              <a:ext cx="2885112" cy="3168403"/>
            </a:xfrm>
            <a:custGeom>
              <a:avLst/>
              <a:gdLst>
                <a:gd name="connsiteX0" fmla="*/ 380827 w 2885112"/>
                <a:gd name="connsiteY0" fmla="*/ 0 h 3168403"/>
                <a:gd name="connsiteX1" fmla="*/ 2504286 w 2885112"/>
                <a:gd name="connsiteY1" fmla="*/ 0 h 3168403"/>
                <a:gd name="connsiteX2" fmla="*/ 2885112 w 2885112"/>
                <a:gd name="connsiteY2" fmla="*/ 376422 h 3168403"/>
                <a:gd name="connsiteX3" fmla="*/ 2885112 w 2885112"/>
                <a:gd name="connsiteY3" fmla="*/ 3168403 h 3168403"/>
                <a:gd name="connsiteX4" fmla="*/ 0 w 2885112"/>
                <a:gd name="connsiteY4" fmla="*/ 3168403 h 3168403"/>
                <a:gd name="connsiteX5" fmla="*/ 0 w 2885112"/>
                <a:gd name="connsiteY5" fmla="*/ 376422 h 3168403"/>
                <a:gd name="connsiteX6" fmla="*/ 380827 w 2885112"/>
                <a:gd name="connsiteY6" fmla="*/ 0 h 31684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85112" h="3168403">
                  <a:moveTo>
                    <a:pt x="380827" y="0"/>
                  </a:moveTo>
                  <a:lnTo>
                    <a:pt x="2504286" y="0"/>
                  </a:lnTo>
                  <a:cubicBezTo>
                    <a:pt x="2714606" y="0"/>
                    <a:pt x="2885112" y="168534"/>
                    <a:pt x="2885112" y="376422"/>
                  </a:cubicBezTo>
                  <a:lnTo>
                    <a:pt x="2885112" y="3168403"/>
                  </a:lnTo>
                  <a:lnTo>
                    <a:pt x="0" y="3168403"/>
                  </a:lnTo>
                  <a:lnTo>
                    <a:pt x="0" y="376422"/>
                  </a:lnTo>
                  <a:cubicBezTo>
                    <a:pt x="57" y="168534"/>
                    <a:pt x="170506" y="0"/>
                    <a:pt x="380827" y="0"/>
                  </a:cubicBezTo>
                  <a:close/>
                </a:path>
              </a:pathLst>
            </a:custGeom>
            <a:solidFill>
              <a:srgbClr val="D0D4D8"/>
            </a:solidFill>
            <a:ln w="6728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146" name="Freeform: Shape 54">
              <a:extLst>
                <a:ext uri="{FF2B5EF4-FFF2-40B4-BE49-F238E27FC236}">
                  <a16:creationId xmlns:a16="http://schemas.microsoft.com/office/drawing/2014/main" id="{6440B3F7-0452-462C-8450-C1F05B7F4F70}"/>
                </a:ext>
              </a:extLst>
            </p:cNvPr>
            <p:cNvSpPr/>
            <p:nvPr userDrawn="1"/>
          </p:nvSpPr>
          <p:spPr>
            <a:xfrm>
              <a:off x="1101424" y="3719878"/>
              <a:ext cx="2807801" cy="3138121"/>
            </a:xfrm>
            <a:custGeom>
              <a:avLst/>
              <a:gdLst>
                <a:gd name="connsiteX0" fmla="*/ 379798 w 2807801"/>
                <a:gd name="connsiteY0" fmla="*/ 0 h 3138121"/>
                <a:gd name="connsiteX1" fmla="*/ 2428003 w 2807801"/>
                <a:gd name="connsiteY1" fmla="*/ 0 h 3138121"/>
                <a:gd name="connsiteX2" fmla="*/ 2807801 w 2807801"/>
                <a:gd name="connsiteY2" fmla="*/ 376422 h 3138121"/>
                <a:gd name="connsiteX3" fmla="*/ 2807801 w 2807801"/>
                <a:gd name="connsiteY3" fmla="*/ 3138121 h 3138121"/>
                <a:gd name="connsiteX4" fmla="*/ 0 w 2807801"/>
                <a:gd name="connsiteY4" fmla="*/ 3138121 h 3138121"/>
                <a:gd name="connsiteX5" fmla="*/ 0 w 2807801"/>
                <a:gd name="connsiteY5" fmla="*/ 376422 h 3138121"/>
                <a:gd name="connsiteX6" fmla="*/ 379798 w 2807801"/>
                <a:gd name="connsiteY6" fmla="*/ 0 h 3138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07801" h="3138121">
                  <a:moveTo>
                    <a:pt x="379798" y="0"/>
                  </a:moveTo>
                  <a:lnTo>
                    <a:pt x="2428003" y="0"/>
                  </a:lnTo>
                  <a:cubicBezTo>
                    <a:pt x="2637756" y="0"/>
                    <a:pt x="2807801" y="168533"/>
                    <a:pt x="2807801" y="376422"/>
                  </a:cubicBezTo>
                  <a:lnTo>
                    <a:pt x="2807801" y="3138121"/>
                  </a:lnTo>
                  <a:lnTo>
                    <a:pt x="0" y="3138121"/>
                  </a:lnTo>
                  <a:lnTo>
                    <a:pt x="0" y="376422"/>
                  </a:lnTo>
                  <a:cubicBezTo>
                    <a:pt x="0" y="168533"/>
                    <a:pt x="170045" y="0"/>
                    <a:pt x="379798" y="0"/>
                  </a:cubicBezTo>
                  <a:close/>
                </a:path>
              </a:pathLst>
            </a:custGeom>
            <a:solidFill>
              <a:srgbClr val="070808"/>
            </a:solidFill>
            <a:ln w="6728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147" name="Graphic 2">
              <a:extLst>
                <a:ext uri="{FF2B5EF4-FFF2-40B4-BE49-F238E27FC236}">
                  <a16:creationId xmlns:a16="http://schemas.microsoft.com/office/drawing/2014/main" id="{850826CA-6A27-447F-B28D-E199B5608AFC}"/>
                </a:ext>
              </a:extLst>
            </p:cNvPr>
            <p:cNvSpPr/>
            <p:nvPr/>
          </p:nvSpPr>
          <p:spPr>
            <a:xfrm>
              <a:off x="1058801" y="4510882"/>
              <a:ext cx="20187" cy="196716"/>
            </a:xfrm>
            <a:custGeom>
              <a:avLst/>
              <a:gdLst>
                <a:gd name="connsiteX0" fmla="*/ 15158 w 23982"/>
                <a:gd name="connsiteY0" fmla="*/ 233697 h 233697"/>
                <a:gd name="connsiteX1" fmla="*/ 0 w 23982"/>
                <a:gd name="connsiteY1" fmla="*/ 233697 h 233697"/>
                <a:gd name="connsiteX2" fmla="*/ 0 w 23982"/>
                <a:gd name="connsiteY2" fmla="*/ 0 h 233697"/>
                <a:gd name="connsiteX3" fmla="*/ 15158 w 23982"/>
                <a:gd name="connsiteY3" fmla="*/ 0 h 233697"/>
                <a:gd name="connsiteX4" fmla="*/ 23983 w 23982"/>
                <a:gd name="connsiteY4" fmla="*/ 8825 h 233697"/>
                <a:gd name="connsiteX5" fmla="*/ 23983 w 23982"/>
                <a:gd name="connsiteY5" fmla="*/ 224805 h 233697"/>
                <a:gd name="connsiteX6" fmla="*/ 15158 w 23982"/>
                <a:gd name="connsiteY6" fmla="*/ 233697 h 233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982" h="233697">
                  <a:moveTo>
                    <a:pt x="15158" y="233697"/>
                  </a:moveTo>
                  <a:lnTo>
                    <a:pt x="0" y="233697"/>
                  </a:lnTo>
                  <a:lnTo>
                    <a:pt x="0" y="0"/>
                  </a:lnTo>
                  <a:lnTo>
                    <a:pt x="15158" y="0"/>
                  </a:lnTo>
                  <a:cubicBezTo>
                    <a:pt x="20008" y="0"/>
                    <a:pt x="23983" y="3975"/>
                    <a:pt x="23983" y="8825"/>
                  </a:cubicBezTo>
                  <a:lnTo>
                    <a:pt x="23983" y="224805"/>
                  </a:lnTo>
                  <a:cubicBezTo>
                    <a:pt x="23983" y="229723"/>
                    <a:pt x="20008" y="233697"/>
                    <a:pt x="15158" y="233697"/>
                  </a:cubicBezTo>
                  <a:close/>
                </a:path>
              </a:pathLst>
            </a:custGeom>
            <a:solidFill>
              <a:srgbClr val="364551"/>
            </a:solidFill>
            <a:ln w="67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8" name="Graphic 2">
              <a:extLst>
                <a:ext uri="{FF2B5EF4-FFF2-40B4-BE49-F238E27FC236}">
                  <a16:creationId xmlns:a16="http://schemas.microsoft.com/office/drawing/2014/main" id="{97495AF6-63EB-4E90-91BA-A3BF871FE0A3}"/>
                </a:ext>
              </a:extLst>
            </p:cNvPr>
            <p:cNvSpPr/>
            <p:nvPr/>
          </p:nvSpPr>
          <p:spPr>
            <a:xfrm>
              <a:off x="1058801" y="4932953"/>
              <a:ext cx="28182" cy="392355"/>
            </a:xfrm>
            <a:custGeom>
              <a:avLst/>
              <a:gdLst>
                <a:gd name="connsiteX0" fmla="*/ 24656 w 33481"/>
                <a:gd name="connsiteY0" fmla="*/ 466115 h 466115"/>
                <a:gd name="connsiteX1" fmla="*/ 10105 w 33481"/>
                <a:gd name="connsiteY1" fmla="*/ 466115 h 466115"/>
                <a:gd name="connsiteX2" fmla="*/ 0 w 33481"/>
                <a:gd name="connsiteY2" fmla="*/ 456010 h 466115"/>
                <a:gd name="connsiteX3" fmla="*/ 0 w 33481"/>
                <a:gd name="connsiteY3" fmla="*/ 10105 h 466115"/>
                <a:gd name="connsiteX4" fmla="*/ 10105 w 33481"/>
                <a:gd name="connsiteY4" fmla="*/ 0 h 466115"/>
                <a:gd name="connsiteX5" fmla="*/ 24656 w 33481"/>
                <a:gd name="connsiteY5" fmla="*/ 0 h 466115"/>
                <a:gd name="connsiteX6" fmla="*/ 33482 w 33481"/>
                <a:gd name="connsiteY6" fmla="*/ 8825 h 466115"/>
                <a:gd name="connsiteX7" fmla="*/ 33482 w 33481"/>
                <a:gd name="connsiteY7" fmla="*/ 457223 h 466115"/>
                <a:gd name="connsiteX8" fmla="*/ 24656 w 33481"/>
                <a:gd name="connsiteY8" fmla="*/ 466115 h 4661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3481" h="466115">
                  <a:moveTo>
                    <a:pt x="24656" y="466115"/>
                  </a:moveTo>
                  <a:lnTo>
                    <a:pt x="10105" y="466115"/>
                  </a:lnTo>
                  <a:cubicBezTo>
                    <a:pt x="4514" y="466115"/>
                    <a:pt x="0" y="461601"/>
                    <a:pt x="0" y="456010"/>
                  </a:cubicBezTo>
                  <a:lnTo>
                    <a:pt x="0" y="10105"/>
                  </a:lnTo>
                  <a:cubicBezTo>
                    <a:pt x="0" y="4514"/>
                    <a:pt x="4514" y="0"/>
                    <a:pt x="10105" y="0"/>
                  </a:cubicBezTo>
                  <a:lnTo>
                    <a:pt x="24656" y="0"/>
                  </a:lnTo>
                  <a:cubicBezTo>
                    <a:pt x="29507" y="0"/>
                    <a:pt x="33482" y="3975"/>
                    <a:pt x="33482" y="8825"/>
                  </a:cubicBezTo>
                  <a:lnTo>
                    <a:pt x="33482" y="457223"/>
                  </a:lnTo>
                  <a:cubicBezTo>
                    <a:pt x="33482" y="462140"/>
                    <a:pt x="29507" y="466115"/>
                    <a:pt x="24656" y="466115"/>
                  </a:cubicBezTo>
                  <a:close/>
                </a:path>
              </a:pathLst>
            </a:custGeom>
            <a:solidFill>
              <a:srgbClr val="364551"/>
            </a:solidFill>
            <a:ln w="67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9" name="Graphic 2">
              <a:extLst>
                <a:ext uri="{FF2B5EF4-FFF2-40B4-BE49-F238E27FC236}">
                  <a16:creationId xmlns:a16="http://schemas.microsoft.com/office/drawing/2014/main" id="{052B2433-7B2E-4D8A-B8FA-849E47177CDA}"/>
                </a:ext>
              </a:extLst>
            </p:cNvPr>
            <p:cNvSpPr/>
            <p:nvPr/>
          </p:nvSpPr>
          <p:spPr>
            <a:xfrm>
              <a:off x="1058858" y="4961137"/>
              <a:ext cx="15935" cy="328560"/>
            </a:xfrm>
            <a:custGeom>
              <a:avLst/>
              <a:gdLst>
                <a:gd name="connsiteX0" fmla="*/ 17650 w 18930"/>
                <a:gd name="connsiteY0" fmla="*/ 390327 h 390326"/>
                <a:gd name="connsiteX1" fmla="*/ 1886 w 18930"/>
                <a:gd name="connsiteY1" fmla="*/ 390327 h 390326"/>
                <a:gd name="connsiteX2" fmla="*/ 0 w 18930"/>
                <a:gd name="connsiteY2" fmla="*/ 388440 h 390326"/>
                <a:gd name="connsiteX3" fmla="*/ 0 w 18930"/>
                <a:gd name="connsiteY3" fmla="*/ 1886 h 390326"/>
                <a:gd name="connsiteX4" fmla="*/ 1886 w 18930"/>
                <a:gd name="connsiteY4" fmla="*/ 0 h 390326"/>
                <a:gd name="connsiteX5" fmla="*/ 17650 w 18930"/>
                <a:gd name="connsiteY5" fmla="*/ 0 h 390326"/>
                <a:gd name="connsiteX6" fmla="*/ 18930 w 18930"/>
                <a:gd name="connsiteY6" fmla="*/ 1280 h 390326"/>
                <a:gd name="connsiteX7" fmla="*/ 18930 w 18930"/>
                <a:gd name="connsiteY7" fmla="*/ 389047 h 390326"/>
                <a:gd name="connsiteX8" fmla="*/ 17650 w 18930"/>
                <a:gd name="connsiteY8" fmla="*/ 390327 h 390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930" h="390326">
                  <a:moveTo>
                    <a:pt x="17650" y="390327"/>
                  </a:moveTo>
                  <a:lnTo>
                    <a:pt x="1886" y="390327"/>
                  </a:lnTo>
                  <a:cubicBezTo>
                    <a:pt x="808" y="390327"/>
                    <a:pt x="0" y="389451"/>
                    <a:pt x="0" y="388440"/>
                  </a:cubicBezTo>
                  <a:lnTo>
                    <a:pt x="0" y="1886"/>
                  </a:lnTo>
                  <a:cubicBezTo>
                    <a:pt x="0" y="808"/>
                    <a:pt x="876" y="0"/>
                    <a:pt x="1886" y="0"/>
                  </a:cubicBezTo>
                  <a:lnTo>
                    <a:pt x="17650" y="0"/>
                  </a:lnTo>
                  <a:cubicBezTo>
                    <a:pt x="18324" y="0"/>
                    <a:pt x="18930" y="539"/>
                    <a:pt x="18930" y="1280"/>
                  </a:cubicBezTo>
                  <a:lnTo>
                    <a:pt x="18930" y="389047"/>
                  </a:lnTo>
                  <a:cubicBezTo>
                    <a:pt x="18930" y="389788"/>
                    <a:pt x="18324" y="390327"/>
                    <a:pt x="17650" y="390327"/>
                  </a:cubicBezTo>
                  <a:close/>
                </a:path>
              </a:pathLst>
            </a:custGeom>
            <a:solidFill>
              <a:srgbClr val="FAFDFF"/>
            </a:solidFill>
            <a:ln w="67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0" name="Graphic 2">
              <a:extLst>
                <a:ext uri="{FF2B5EF4-FFF2-40B4-BE49-F238E27FC236}">
                  <a16:creationId xmlns:a16="http://schemas.microsoft.com/office/drawing/2014/main" id="{B75BFDF3-EC05-4F85-97B3-F5B87CBCA4AD}"/>
                </a:ext>
              </a:extLst>
            </p:cNvPr>
            <p:cNvSpPr/>
            <p:nvPr/>
          </p:nvSpPr>
          <p:spPr>
            <a:xfrm>
              <a:off x="1058291" y="5456869"/>
              <a:ext cx="28182" cy="392355"/>
            </a:xfrm>
            <a:custGeom>
              <a:avLst/>
              <a:gdLst>
                <a:gd name="connsiteX0" fmla="*/ 24656 w 33481"/>
                <a:gd name="connsiteY0" fmla="*/ 466115 h 466114"/>
                <a:gd name="connsiteX1" fmla="*/ 10105 w 33481"/>
                <a:gd name="connsiteY1" fmla="*/ 466115 h 466114"/>
                <a:gd name="connsiteX2" fmla="*/ 0 w 33481"/>
                <a:gd name="connsiteY2" fmla="*/ 456010 h 466114"/>
                <a:gd name="connsiteX3" fmla="*/ 0 w 33481"/>
                <a:gd name="connsiteY3" fmla="*/ 10105 h 466114"/>
                <a:gd name="connsiteX4" fmla="*/ 10105 w 33481"/>
                <a:gd name="connsiteY4" fmla="*/ 0 h 466114"/>
                <a:gd name="connsiteX5" fmla="*/ 24656 w 33481"/>
                <a:gd name="connsiteY5" fmla="*/ 0 h 466114"/>
                <a:gd name="connsiteX6" fmla="*/ 33482 w 33481"/>
                <a:gd name="connsiteY6" fmla="*/ 8825 h 466114"/>
                <a:gd name="connsiteX7" fmla="*/ 33482 w 33481"/>
                <a:gd name="connsiteY7" fmla="*/ 457222 h 466114"/>
                <a:gd name="connsiteX8" fmla="*/ 24656 w 33481"/>
                <a:gd name="connsiteY8" fmla="*/ 466115 h 466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3481" h="466114">
                  <a:moveTo>
                    <a:pt x="24656" y="466115"/>
                  </a:moveTo>
                  <a:lnTo>
                    <a:pt x="10105" y="466115"/>
                  </a:lnTo>
                  <a:cubicBezTo>
                    <a:pt x="4514" y="466115"/>
                    <a:pt x="0" y="461601"/>
                    <a:pt x="0" y="456010"/>
                  </a:cubicBezTo>
                  <a:lnTo>
                    <a:pt x="0" y="10105"/>
                  </a:lnTo>
                  <a:cubicBezTo>
                    <a:pt x="0" y="4514"/>
                    <a:pt x="4514" y="0"/>
                    <a:pt x="10105" y="0"/>
                  </a:cubicBezTo>
                  <a:lnTo>
                    <a:pt x="24656" y="0"/>
                  </a:lnTo>
                  <a:cubicBezTo>
                    <a:pt x="29507" y="0"/>
                    <a:pt x="33482" y="3975"/>
                    <a:pt x="33482" y="8825"/>
                  </a:cubicBezTo>
                  <a:lnTo>
                    <a:pt x="33482" y="457222"/>
                  </a:lnTo>
                  <a:cubicBezTo>
                    <a:pt x="33482" y="462208"/>
                    <a:pt x="29507" y="466115"/>
                    <a:pt x="24656" y="466115"/>
                  </a:cubicBezTo>
                  <a:close/>
                </a:path>
              </a:pathLst>
            </a:custGeom>
            <a:solidFill>
              <a:srgbClr val="364551"/>
            </a:solidFill>
            <a:ln w="67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1" name="Graphic 2">
              <a:extLst>
                <a:ext uri="{FF2B5EF4-FFF2-40B4-BE49-F238E27FC236}">
                  <a16:creationId xmlns:a16="http://schemas.microsoft.com/office/drawing/2014/main" id="{7D433EBF-3DE1-49D3-86C7-35CE21D0DF78}"/>
                </a:ext>
              </a:extLst>
            </p:cNvPr>
            <p:cNvSpPr/>
            <p:nvPr/>
          </p:nvSpPr>
          <p:spPr>
            <a:xfrm>
              <a:off x="1058291" y="5485053"/>
              <a:ext cx="15935" cy="328560"/>
            </a:xfrm>
            <a:custGeom>
              <a:avLst/>
              <a:gdLst>
                <a:gd name="connsiteX0" fmla="*/ 17718 w 18930"/>
                <a:gd name="connsiteY0" fmla="*/ 390327 h 390326"/>
                <a:gd name="connsiteX1" fmla="*/ 1886 w 18930"/>
                <a:gd name="connsiteY1" fmla="*/ 390327 h 390326"/>
                <a:gd name="connsiteX2" fmla="*/ 0 w 18930"/>
                <a:gd name="connsiteY2" fmla="*/ 388440 h 390326"/>
                <a:gd name="connsiteX3" fmla="*/ 0 w 18930"/>
                <a:gd name="connsiteY3" fmla="*/ 1886 h 390326"/>
                <a:gd name="connsiteX4" fmla="*/ 1886 w 18930"/>
                <a:gd name="connsiteY4" fmla="*/ 0 h 390326"/>
                <a:gd name="connsiteX5" fmla="*/ 17650 w 18930"/>
                <a:gd name="connsiteY5" fmla="*/ 0 h 390326"/>
                <a:gd name="connsiteX6" fmla="*/ 18930 w 18930"/>
                <a:gd name="connsiteY6" fmla="*/ 1280 h 390326"/>
                <a:gd name="connsiteX7" fmla="*/ 18930 w 18930"/>
                <a:gd name="connsiteY7" fmla="*/ 389047 h 390326"/>
                <a:gd name="connsiteX8" fmla="*/ 17718 w 18930"/>
                <a:gd name="connsiteY8" fmla="*/ 390327 h 390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930" h="390326">
                  <a:moveTo>
                    <a:pt x="17718" y="390327"/>
                  </a:moveTo>
                  <a:lnTo>
                    <a:pt x="1886" y="390327"/>
                  </a:lnTo>
                  <a:cubicBezTo>
                    <a:pt x="808" y="390327"/>
                    <a:pt x="0" y="389451"/>
                    <a:pt x="0" y="388440"/>
                  </a:cubicBezTo>
                  <a:lnTo>
                    <a:pt x="0" y="1886"/>
                  </a:lnTo>
                  <a:cubicBezTo>
                    <a:pt x="0" y="808"/>
                    <a:pt x="876" y="0"/>
                    <a:pt x="1886" y="0"/>
                  </a:cubicBezTo>
                  <a:lnTo>
                    <a:pt x="17650" y="0"/>
                  </a:lnTo>
                  <a:cubicBezTo>
                    <a:pt x="18324" y="0"/>
                    <a:pt x="18930" y="539"/>
                    <a:pt x="18930" y="1280"/>
                  </a:cubicBezTo>
                  <a:lnTo>
                    <a:pt x="18930" y="389047"/>
                  </a:lnTo>
                  <a:cubicBezTo>
                    <a:pt x="18930" y="389788"/>
                    <a:pt x="18391" y="390327"/>
                    <a:pt x="17718" y="390327"/>
                  </a:cubicBezTo>
                  <a:close/>
                </a:path>
              </a:pathLst>
            </a:custGeom>
            <a:solidFill>
              <a:srgbClr val="FAFDFF"/>
            </a:solidFill>
            <a:ln w="67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2" name="Graphic 2">
              <a:extLst>
                <a:ext uri="{FF2B5EF4-FFF2-40B4-BE49-F238E27FC236}">
                  <a16:creationId xmlns:a16="http://schemas.microsoft.com/office/drawing/2014/main" id="{B4E2CEA8-7175-454A-A9EC-8BF9EAAA708D}"/>
                </a:ext>
              </a:extLst>
            </p:cNvPr>
            <p:cNvSpPr/>
            <p:nvPr/>
          </p:nvSpPr>
          <p:spPr>
            <a:xfrm>
              <a:off x="3922902" y="5064570"/>
              <a:ext cx="28182" cy="635005"/>
            </a:xfrm>
            <a:custGeom>
              <a:avLst/>
              <a:gdLst>
                <a:gd name="connsiteX0" fmla="*/ 24656 w 33481"/>
                <a:gd name="connsiteY0" fmla="*/ 754380 h 754380"/>
                <a:gd name="connsiteX1" fmla="*/ 10105 w 33481"/>
                <a:gd name="connsiteY1" fmla="*/ 754380 h 754380"/>
                <a:gd name="connsiteX2" fmla="*/ 0 w 33481"/>
                <a:gd name="connsiteY2" fmla="*/ 744275 h 754380"/>
                <a:gd name="connsiteX3" fmla="*/ 0 w 33481"/>
                <a:gd name="connsiteY3" fmla="*/ 10105 h 754380"/>
                <a:gd name="connsiteX4" fmla="*/ 10105 w 33481"/>
                <a:gd name="connsiteY4" fmla="*/ 0 h 754380"/>
                <a:gd name="connsiteX5" fmla="*/ 24656 w 33481"/>
                <a:gd name="connsiteY5" fmla="*/ 0 h 754380"/>
                <a:gd name="connsiteX6" fmla="*/ 33482 w 33481"/>
                <a:gd name="connsiteY6" fmla="*/ 8825 h 754380"/>
                <a:gd name="connsiteX7" fmla="*/ 33482 w 33481"/>
                <a:gd name="connsiteY7" fmla="*/ 745555 h 754380"/>
                <a:gd name="connsiteX8" fmla="*/ 24656 w 33481"/>
                <a:gd name="connsiteY8" fmla="*/ 754380 h 7543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3481" h="754380">
                  <a:moveTo>
                    <a:pt x="24656" y="754380"/>
                  </a:moveTo>
                  <a:lnTo>
                    <a:pt x="10105" y="754380"/>
                  </a:lnTo>
                  <a:cubicBezTo>
                    <a:pt x="4514" y="754380"/>
                    <a:pt x="0" y="749866"/>
                    <a:pt x="0" y="744275"/>
                  </a:cubicBezTo>
                  <a:lnTo>
                    <a:pt x="0" y="10105"/>
                  </a:lnTo>
                  <a:cubicBezTo>
                    <a:pt x="0" y="4514"/>
                    <a:pt x="4514" y="0"/>
                    <a:pt x="10105" y="0"/>
                  </a:cubicBezTo>
                  <a:lnTo>
                    <a:pt x="24656" y="0"/>
                  </a:lnTo>
                  <a:cubicBezTo>
                    <a:pt x="29507" y="0"/>
                    <a:pt x="33482" y="3975"/>
                    <a:pt x="33482" y="8825"/>
                  </a:cubicBezTo>
                  <a:lnTo>
                    <a:pt x="33482" y="745555"/>
                  </a:lnTo>
                  <a:cubicBezTo>
                    <a:pt x="33482" y="750405"/>
                    <a:pt x="29507" y="754380"/>
                    <a:pt x="24656" y="754380"/>
                  </a:cubicBezTo>
                  <a:close/>
                </a:path>
              </a:pathLst>
            </a:custGeom>
            <a:solidFill>
              <a:srgbClr val="8A9096"/>
            </a:solidFill>
            <a:ln w="672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lvl="0"/>
              <a:endParaRPr lang="en-US"/>
            </a:p>
          </p:txBody>
        </p:sp>
        <p:sp>
          <p:nvSpPr>
            <p:cNvPr id="153" name="Graphic 2">
              <a:extLst>
                <a:ext uri="{FF2B5EF4-FFF2-40B4-BE49-F238E27FC236}">
                  <a16:creationId xmlns:a16="http://schemas.microsoft.com/office/drawing/2014/main" id="{204893C3-A6A4-419B-AB4F-7E5670CB07C0}"/>
                </a:ext>
              </a:extLst>
            </p:cNvPr>
            <p:cNvSpPr/>
            <p:nvPr/>
          </p:nvSpPr>
          <p:spPr>
            <a:xfrm>
              <a:off x="3935149" y="5110218"/>
              <a:ext cx="15935" cy="531742"/>
            </a:xfrm>
            <a:custGeom>
              <a:avLst/>
              <a:gdLst>
                <a:gd name="connsiteX0" fmla="*/ 17650 w 18930"/>
                <a:gd name="connsiteY0" fmla="*/ 631704 h 631704"/>
                <a:gd name="connsiteX1" fmla="*/ 1886 w 18930"/>
                <a:gd name="connsiteY1" fmla="*/ 631704 h 631704"/>
                <a:gd name="connsiteX2" fmla="*/ 0 w 18930"/>
                <a:gd name="connsiteY2" fmla="*/ 629818 h 631704"/>
                <a:gd name="connsiteX3" fmla="*/ 0 w 18930"/>
                <a:gd name="connsiteY3" fmla="*/ 1886 h 631704"/>
                <a:gd name="connsiteX4" fmla="*/ 1886 w 18930"/>
                <a:gd name="connsiteY4" fmla="*/ 0 h 631704"/>
                <a:gd name="connsiteX5" fmla="*/ 17650 w 18930"/>
                <a:gd name="connsiteY5" fmla="*/ 0 h 631704"/>
                <a:gd name="connsiteX6" fmla="*/ 18930 w 18930"/>
                <a:gd name="connsiteY6" fmla="*/ 1280 h 631704"/>
                <a:gd name="connsiteX7" fmla="*/ 18930 w 18930"/>
                <a:gd name="connsiteY7" fmla="*/ 630491 h 631704"/>
                <a:gd name="connsiteX8" fmla="*/ 17650 w 18930"/>
                <a:gd name="connsiteY8" fmla="*/ 631704 h 631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930" h="631704">
                  <a:moveTo>
                    <a:pt x="17650" y="631704"/>
                  </a:moveTo>
                  <a:lnTo>
                    <a:pt x="1886" y="631704"/>
                  </a:lnTo>
                  <a:cubicBezTo>
                    <a:pt x="808" y="631704"/>
                    <a:pt x="0" y="630828"/>
                    <a:pt x="0" y="629818"/>
                  </a:cubicBezTo>
                  <a:lnTo>
                    <a:pt x="0" y="1886"/>
                  </a:lnTo>
                  <a:cubicBezTo>
                    <a:pt x="0" y="808"/>
                    <a:pt x="876" y="0"/>
                    <a:pt x="1886" y="0"/>
                  </a:cubicBezTo>
                  <a:lnTo>
                    <a:pt x="17650" y="0"/>
                  </a:lnTo>
                  <a:cubicBezTo>
                    <a:pt x="18324" y="0"/>
                    <a:pt x="18930" y="539"/>
                    <a:pt x="18930" y="1280"/>
                  </a:cubicBezTo>
                  <a:lnTo>
                    <a:pt x="18930" y="630491"/>
                  </a:lnTo>
                  <a:cubicBezTo>
                    <a:pt x="18863" y="631098"/>
                    <a:pt x="18324" y="631704"/>
                    <a:pt x="17650" y="631704"/>
                  </a:cubicBezTo>
                  <a:close/>
                </a:path>
              </a:pathLst>
            </a:custGeom>
            <a:solidFill>
              <a:srgbClr val="4A4C4D"/>
            </a:solidFill>
            <a:ln w="672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lvl="0"/>
              <a:endParaRPr lang="en-US"/>
            </a:p>
          </p:txBody>
        </p:sp>
        <p:sp>
          <p:nvSpPr>
            <p:cNvPr id="154" name="Graphic 2">
              <a:extLst>
                <a:ext uri="{FF2B5EF4-FFF2-40B4-BE49-F238E27FC236}">
                  <a16:creationId xmlns:a16="http://schemas.microsoft.com/office/drawing/2014/main" id="{5BB92DFF-244D-439A-B2B2-3ADA0A042EBC}"/>
                </a:ext>
              </a:extLst>
            </p:cNvPr>
            <p:cNvSpPr/>
            <p:nvPr/>
          </p:nvSpPr>
          <p:spPr>
            <a:xfrm>
              <a:off x="3928288" y="6392988"/>
              <a:ext cx="22796" cy="435170"/>
            </a:xfrm>
            <a:custGeom>
              <a:avLst/>
              <a:gdLst>
                <a:gd name="connsiteX0" fmla="*/ 18257 w 27081"/>
                <a:gd name="connsiteY0" fmla="*/ 516977 h 516977"/>
                <a:gd name="connsiteX1" fmla="*/ 10105 w 27081"/>
                <a:gd name="connsiteY1" fmla="*/ 516977 h 516977"/>
                <a:gd name="connsiteX2" fmla="*/ 0 w 27081"/>
                <a:gd name="connsiteY2" fmla="*/ 506872 h 516977"/>
                <a:gd name="connsiteX3" fmla="*/ 0 w 27081"/>
                <a:gd name="connsiteY3" fmla="*/ 10105 h 516977"/>
                <a:gd name="connsiteX4" fmla="*/ 10105 w 27081"/>
                <a:gd name="connsiteY4" fmla="*/ 0 h 516977"/>
                <a:gd name="connsiteX5" fmla="*/ 18257 w 27081"/>
                <a:gd name="connsiteY5" fmla="*/ 0 h 516977"/>
                <a:gd name="connsiteX6" fmla="*/ 27082 w 27081"/>
                <a:gd name="connsiteY6" fmla="*/ 8825 h 516977"/>
                <a:gd name="connsiteX7" fmla="*/ 27082 w 27081"/>
                <a:gd name="connsiteY7" fmla="*/ 508152 h 516977"/>
                <a:gd name="connsiteX8" fmla="*/ 18257 w 27081"/>
                <a:gd name="connsiteY8" fmla="*/ 516977 h 5169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081" h="516977">
                  <a:moveTo>
                    <a:pt x="18257" y="516977"/>
                  </a:moveTo>
                  <a:lnTo>
                    <a:pt x="10105" y="516977"/>
                  </a:lnTo>
                  <a:cubicBezTo>
                    <a:pt x="4514" y="516977"/>
                    <a:pt x="0" y="512464"/>
                    <a:pt x="0" y="506872"/>
                  </a:cubicBezTo>
                  <a:lnTo>
                    <a:pt x="0" y="10105"/>
                  </a:lnTo>
                  <a:cubicBezTo>
                    <a:pt x="0" y="4514"/>
                    <a:pt x="4514" y="0"/>
                    <a:pt x="10105" y="0"/>
                  </a:cubicBezTo>
                  <a:lnTo>
                    <a:pt x="18257" y="0"/>
                  </a:lnTo>
                  <a:cubicBezTo>
                    <a:pt x="23107" y="0"/>
                    <a:pt x="27082" y="3975"/>
                    <a:pt x="27082" y="8825"/>
                  </a:cubicBezTo>
                  <a:lnTo>
                    <a:pt x="27082" y="508152"/>
                  </a:lnTo>
                  <a:cubicBezTo>
                    <a:pt x="27082" y="513003"/>
                    <a:pt x="23107" y="516977"/>
                    <a:pt x="18257" y="516977"/>
                  </a:cubicBezTo>
                  <a:close/>
                </a:path>
              </a:pathLst>
            </a:custGeom>
            <a:solidFill>
              <a:srgbClr val="8A9096"/>
            </a:solidFill>
            <a:ln w="67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5" name="Graphic 2">
              <a:extLst>
                <a:ext uri="{FF2B5EF4-FFF2-40B4-BE49-F238E27FC236}">
                  <a16:creationId xmlns:a16="http://schemas.microsoft.com/office/drawing/2014/main" id="{EF5F6ECE-0BF0-407D-A7E1-D1B2ACCB4537}"/>
                </a:ext>
              </a:extLst>
            </p:cNvPr>
            <p:cNvSpPr/>
            <p:nvPr/>
          </p:nvSpPr>
          <p:spPr>
            <a:xfrm>
              <a:off x="3938156" y="6424233"/>
              <a:ext cx="12928" cy="364399"/>
            </a:xfrm>
            <a:custGeom>
              <a:avLst/>
              <a:gdLst>
                <a:gd name="connsiteX0" fmla="*/ 14080 w 15359"/>
                <a:gd name="connsiteY0" fmla="*/ 432903 h 432902"/>
                <a:gd name="connsiteX1" fmla="*/ 1886 w 15359"/>
                <a:gd name="connsiteY1" fmla="*/ 432903 h 432902"/>
                <a:gd name="connsiteX2" fmla="*/ 0 w 15359"/>
                <a:gd name="connsiteY2" fmla="*/ 431016 h 432902"/>
                <a:gd name="connsiteX3" fmla="*/ 0 w 15359"/>
                <a:gd name="connsiteY3" fmla="*/ 1886 h 432902"/>
                <a:gd name="connsiteX4" fmla="*/ 1886 w 15359"/>
                <a:gd name="connsiteY4" fmla="*/ 0 h 432902"/>
                <a:gd name="connsiteX5" fmla="*/ 14080 w 15359"/>
                <a:gd name="connsiteY5" fmla="*/ 0 h 432902"/>
                <a:gd name="connsiteX6" fmla="*/ 15360 w 15359"/>
                <a:gd name="connsiteY6" fmla="*/ 1280 h 432902"/>
                <a:gd name="connsiteX7" fmla="*/ 15360 w 15359"/>
                <a:gd name="connsiteY7" fmla="*/ 431690 h 432902"/>
                <a:gd name="connsiteX8" fmla="*/ 14080 w 15359"/>
                <a:gd name="connsiteY8" fmla="*/ 432903 h 4329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359" h="432902">
                  <a:moveTo>
                    <a:pt x="14080" y="432903"/>
                  </a:moveTo>
                  <a:lnTo>
                    <a:pt x="1886" y="432903"/>
                  </a:lnTo>
                  <a:cubicBezTo>
                    <a:pt x="808" y="432903"/>
                    <a:pt x="0" y="432027"/>
                    <a:pt x="0" y="431016"/>
                  </a:cubicBezTo>
                  <a:lnTo>
                    <a:pt x="0" y="1886"/>
                  </a:lnTo>
                  <a:cubicBezTo>
                    <a:pt x="0" y="808"/>
                    <a:pt x="876" y="0"/>
                    <a:pt x="1886" y="0"/>
                  </a:cubicBezTo>
                  <a:lnTo>
                    <a:pt x="14080" y="0"/>
                  </a:lnTo>
                  <a:cubicBezTo>
                    <a:pt x="14753" y="0"/>
                    <a:pt x="15360" y="539"/>
                    <a:pt x="15360" y="1280"/>
                  </a:cubicBezTo>
                  <a:lnTo>
                    <a:pt x="15360" y="431690"/>
                  </a:lnTo>
                  <a:cubicBezTo>
                    <a:pt x="15360" y="432364"/>
                    <a:pt x="14821" y="432903"/>
                    <a:pt x="14080" y="432903"/>
                  </a:cubicBezTo>
                  <a:close/>
                </a:path>
              </a:pathLst>
            </a:custGeom>
            <a:solidFill>
              <a:srgbClr val="4A4C4D"/>
            </a:solidFill>
            <a:ln w="67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6" name="Oval 32">
              <a:extLst>
                <a:ext uri="{FF2B5EF4-FFF2-40B4-BE49-F238E27FC236}">
                  <a16:creationId xmlns:a16="http://schemas.microsoft.com/office/drawing/2014/main" id="{DC4F8F2A-FBE3-44E7-9D5C-9CC83BE5F52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978879" y="3808481"/>
              <a:ext cx="134198" cy="13419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7" name="Oval 33">
              <a:extLst>
                <a:ext uri="{FF2B5EF4-FFF2-40B4-BE49-F238E27FC236}">
                  <a16:creationId xmlns:a16="http://schemas.microsoft.com/office/drawing/2014/main" id="{5EEB5A29-A1B9-4C03-AB63-47D362209EA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987267" y="3816868"/>
              <a:ext cx="117423" cy="117423"/>
            </a:xfrm>
            <a:prstGeom prst="ellipse">
              <a:avLst/>
            </a:prstGeom>
            <a:solidFill>
              <a:srgbClr val="070808"/>
            </a:solidFill>
            <a:ln w="672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58" name="Oval 34">
              <a:extLst>
                <a:ext uri="{FF2B5EF4-FFF2-40B4-BE49-F238E27FC236}">
                  <a16:creationId xmlns:a16="http://schemas.microsoft.com/office/drawing/2014/main" id="{6DF0C241-60FF-4F5C-9035-72B25A03560A}"/>
                </a:ext>
              </a:extLst>
            </p:cNvPr>
            <p:cNvSpPr/>
            <p:nvPr/>
          </p:nvSpPr>
          <p:spPr>
            <a:xfrm>
              <a:off x="3016958" y="3846560"/>
              <a:ext cx="58040" cy="5804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672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59" name="Oval 35">
              <a:extLst>
                <a:ext uri="{FF2B5EF4-FFF2-40B4-BE49-F238E27FC236}">
                  <a16:creationId xmlns:a16="http://schemas.microsoft.com/office/drawing/2014/main" id="{0311F205-1A71-40CA-9457-6117C2EC9879}"/>
                </a:ext>
              </a:extLst>
            </p:cNvPr>
            <p:cNvSpPr/>
            <p:nvPr/>
          </p:nvSpPr>
          <p:spPr>
            <a:xfrm>
              <a:off x="3030585" y="3860187"/>
              <a:ext cx="30788" cy="30788"/>
            </a:xfrm>
            <a:prstGeom prst="ellipse">
              <a:avLst/>
            </a:prstGeom>
            <a:solidFill>
              <a:srgbClr val="081422"/>
            </a:solidFill>
            <a:ln w="672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60" name="Graphic 2">
              <a:extLst>
                <a:ext uri="{FF2B5EF4-FFF2-40B4-BE49-F238E27FC236}">
                  <a16:creationId xmlns:a16="http://schemas.microsoft.com/office/drawing/2014/main" id="{A5FBBB69-53CE-414C-A2F2-DDF58244EA6C}"/>
                </a:ext>
              </a:extLst>
            </p:cNvPr>
            <p:cNvSpPr/>
            <p:nvPr userDrawn="1"/>
          </p:nvSpPr>
          <p:spPr>
            <a:xfrm flipH="1">
              <a:off x="1060804" y="4534334"/>
              <a:ext cx="10717" cy="149811"/>
            </a:xfrm>
            <a:custGeom>
              <a:avLst/>
              <a:gdLst>
                <a:gd name="connsiteX0" fmla="*/ 17650 w 18930"/>
                <a:gd name="connsiteY0" fmla="*/ 390327 h 390326"/>
                <a:gd name="connsiteX1" fmla="*/ 1886 w 18930"/>
                <a:gd name="connsiteY1" fmla="*/ 390327 h 390326"/>
                <a:gd name="connsiteX2" fmla="*/ 0 w 18930"/>
                <a:gd name="connsiteY2" fmla="*/ 388440 h 390326"/>
                <a:gd name="connsiteX3" fmla="*/ 0 w 18930"/>
                <a:gd name="connsiteY3" fmla="*/ 1886 h 390326"/>
                <a:gd name="connsiteX4" fmla="*/ 1886 w 18930"/>
                <a:gd name="connsiteY4" fmla="*/ 0 h 390326"/>
                <a:gd name="connsiteX5" fmla="*/ 17650 w 18930"/>
                <a:gd name="connsiteY5" fmla="*/ 0 h 390326"/>
                <a:gd name="connsiteX6" fmla="*/ 18930 w 18930"/>
                <a:gd name="connsiteY6" fmla="*/ 1280 h 390326"/>
                <a:gd name="connsiteX7" fmla="*/ 18930 w 18930"/>
                <a:gd name="connsiteY7" fmla="*/ 389047 h 390326"/>
                <a:gd name="connsiteX8" fmla="*/ 17650 w 18930"/>
                <a:gd name="connsiteY8" fmla="*/ 390327 h 390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930" h="390326">
                  <a:moveTo>
                    <a:pt x="17650" y="390327"/>
                  </a:moveTo>
                  <a:lnTo>
                    <a:pt x="1886" y="390327"/>
                  </a:lnTo>
                  <a:cubicBezTo>
                    <a:pt x="808" y="390327"/>
                    <a:pt x="0" y="389451"/>
                    <a:pt x="0" y="388440"/>
                  </a:cubicBezTo>
                  <a:lnTo>
                    <a:pt x="0" y="1886"/>
                  </a:lnTo>
                  <a:cubicBezTo>
                    <a:pt x="0" y="808"/>
                    <a:pt x="876" y="0"/>
                    <a:pt x="1886" y="0"/>
                  </a:cubicBezTo>
                  <a:lnTo>
                    <a:pt x="17650" y="0"/>
                  </a:lnTo>
                  <a:cubicBezTo>
                    <a:pt x="18324" y="0"/>
                    <a:pt x="18930" y="539"/>
                    <a:pt x="18930" y="1280"/>
                  </a:cubicBezTo>
                  <a:lnTo>
                    <a:pt x="18930" y="389047"/>
                  </a:lnTo>
                  <a:cubicBezTo>
                    <a:pt x="18930" y="389788"/>
                    <a:pt x="18324" y="390327"/>
                    <a:pt x="17650" y="390327"/>
                  </a:cubicBezTo>
                  <a:close/>
                </a:path>
              </a:pathLst>
            </a:custGeom>
            <a:solidFill>
              <a:srgbClr val="FAFDFF"/>
            </a:solidFill>
            <a:ln w="67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61" name="Group 60">
            <a:extLst>
              <a:ext uri="{FF2B5EF4-FFF2-40B4-BE49-F238E27FC236}">
                <a16:creationId xmlns:a16="http://schemas.microsoft.com/office/drawing/2014/main" id="{5BC44EEC-76E7-4F47-AEF4-6704773BD44E}"/>
              </a:ext>
            </a:extLst>
          </p:cNvPr>
          <p:cNvGrpSpPr/>
          <p:nvPr/>
        </p:nvGrpSpPr>
        <p:grpSpPr>
          <a:xfrm>
            <a:off x="4659745" y="4404438"/>
            <a:ext cx="2159554" cy="1962678"/>
            <a:chOff x="833153" y="6858000"/>
            <a:chExt cx="2885112" cy="2622090"/>
          </a:xfrm>
        </p:grpSpPr>
        <p:sp>
          <p:nvSpPr>
            <p:cNvPr id="162" name="Freeform: Shape 57">
              <a:extLst>
                <a:ext uri="{FF2B5EF4-FFF2-40B4-BE49-F238E27FC236}">
                  <a16:creationId xmlns:a16="http://schemas.microsoft.com/office/drawing/2014/main" id="{C62F0A7C-6DB9-4F72-8031-75EAF04E4619}"/>
                </a:ext>
              </a:extLst>
            </p:cNvPr>
            <p:cNvSpPr/>
            <p:nvPr/>
          </p:nvSpPr>
          <p:spPr>
            <a:xfrm>
              <a:off x="833153" y="6858000"/>
              <a:ext cx="2885112" cy="2622090"/>
            </a:xfrm>
            <a:custGeom>
              <a:avLst/>
              <a:gdLst>
                <a:gd name="connsiteX0" fmla="*/ 0 w 2885112"/>
                <a:gd name="connsiteY0" fmla="*/ 0 h 2622090"/>
                <a:gd name="connsiteX1" fmla="*/ 2885112 w 2885112"/>
                <a:gd name="connsiteY1" fmla="*/ 0 h 2622090"/>
                <a:gd name="connsiteX2" fmla="*/ 2885112 w 2885112"/>
                <a:gd name="connsiteY2" fmla="*/ 2245726 h 2622090"/>
                <a:gd name="connsiteX3" fmla="*/ 2504286 w 2885112"/>
                <a:gd name="connsiteY3" fmla="*/ 2622090 h 2622090"/>
                <a:gd name="connsiteX4" fmla="*/ 380827 w 2885112"/>
                <a:gd name="connsiteY4" fmla="*/ 2622090 h 2622090"/>
                <a:gd name="connsiteX5" fmla="*/ 0 w 2885112"/>
                <a:gd name="connsiteY5" fmla="*/ 2245668 h 26220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885112" h="2622090">
                  <a:moveTo>
                    <a:pt x="0" y="0"/>
                  </a:moveTo>
                  <a:lnTo>
                    <a:pt x="2885112" y="0"/>
                  </a:lnTo>
                  <a:lnTo>
                    <a:pt x="2885112" y="2245726"/>
                  </a:lnTo>
                  <a:cubicBezTo>
                    <a:pt x="2885055" y="2453556"/>
                    <a:pt x="2714549" y="2622090"/>
                    <a:pt x="2504286" y="2622090"/>
                  </a:cubicBezTo>
                  <a:lnTo>
                    <a:pt x="380827" y="2622090"/>
                  </a:lnTo>
                  <a:cubicBezTo>
                    <a:pt x="170506" y="2622090"/>
                    <a:pt x="0" y="2453556"/>
                    <a:pt x="0" y="2245668"/>
                  </a:cubicBezTo>
                  <a:close/>
                </a:path>
              </a:pathLst>
            </a:custGeom>
            <a:solidFill>
              <a:srgbClr val="D0D4D8"/>
            </a:solidFill>
            <a:ln w="6728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163" name="Freeform: Shape 58">
              <a:extLst>
                <a:ext uri="{FF2B5EF4-FFF2-40B4-BE49-F238E27FC236}">
                  <a16:creationId xmlns:a16="http://schemas.microsoft.com/office/drawing/2014/main" id="{9587832C-E973-4AB0-9161-5641C9412278}"/>
                </a:ext>
              </a:extLst>
            </p:cNvPr>
            <p:cNvSpPr/>
            <p:nvPr/>
          </p:nvSpPr>
          <p:spPr>
            <a:xfrm>
              <a:off x="871808" y="6858000"/>
              <a:ext cx="2807801" cy="2591752"/>
            </a:xfrm>
            <a:custGeom>
              <a:avLst/>
              <a:gdLst>
                <a:gd name="connsiteX0" fmla="*/ 0 w 2807801"/>
                <a:gd name="connsiteY0" fmla="*/ 0 h 2591752"/>
                <a:gd name="connsiteX1" fmla="*/ 2807801 w 2807801"/>
                <a:gd name="connsiteY1" fmla="*/ 0 h 2591752"/>
                <a:gd name="connsiteX2" fmla="*/ 2807801 w 2807801"/>
                <a:gd name="connsiteY2" fmla="*/ 2215388 h 2591752"/>
                <a:gd name="connsiteX3" fmla="*/ 2428061 w 2807801"/>
                <a:gd name="connsiteY3" fmla="*/ 2591752 h 2591752"/>
                <a:gd name="connsiteX4" fmla="*/ 379798 w 2807801"/>
                <a:gd name="connsiteY4" fmla="*/ 2591752 h 2591752"/>
                <a:gd name="connsiteX5" fmla="*/ 0 w 2807801"/>
                <a:gd name="connsiteY5" fmla="*/ 2215332 h 25917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807801" h="2591752">
                  <a:moveTo>
                    <a:pt x="0" y="0"/>
                  </a:moveTo>
                  <a:lnTo>
                    <a:pt x="2807801" y="0"/>
                  </a:lnTo>
                  <a:lnTo>
                    <a:pt x="2807801" y="2215388"/>
                  </a:lnTo>
                  <a:cubicBezTo>
                    <a:pt x="2807801" y="2423218"/>
                    <a:pt x="2637756" y="2591752"/>
                    <a:pt x="2428061" y="2591752"/>
                  </a:cubicBezTo>
                  <a:lnTo>
                    <a:pt x="379798" y="2591752"/>
                  </a:lnTo>
                  <a:cubicBezTo>
                    <a:pt x="170045" y="2591752"/>
                    <a:pt x="0" y="2423218"/>
                    <a:pt x="0" y="2215332"/>
                  </a:cubicBezTo>
                  <a:close/>
                </a:path>
              </a:pathLst>
            </a:custGeom>
            <a:solidFill>
              <a:srgbClr val="070808"/>
            </a:solidFill>
            <a:ln w="6728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6412193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Fully Editable Icon Sets: A</a:t>
            </a:r>
          </a:p>
        </p:txBody>
      </p:sp>
      <p:sp>
        <p:nvSpPr>
          <p:cNvPr id="54" name="Diamond 5">
            <a:extLst>
              <a:ext uri="{FF2B5EF4-FFF2-40B4-BE49-F238E27FC236}">
                <a16:creationId xmlns:a16="http://schemas.microsoft.com/office/drawing/2014/main" id="{AEDEE15B-09BE-4416-8D55-46095E20C00D}"/>
              </a:ext>
            </a:extLst>
          </p:cNvPr>
          <p:cNvSpPr/>
          <p:nvPr/>
        </p:nvSpPr>
        <p:spPr>
          <a:xfrm>
            <a:off x="6112070" y="1492152"/>
            <a:ext cx="523149" cy="524695"/>
          </a:xfrm>
          <a:custGeom>
            <a:avLst/>
            <a:gdLst/>
            <a:ahLst/>
            <a:cxnLst/>
            <a:rect l="l" t="t" r="r" b="b"/>
            <a:pathLst>
              <a:path w="3240001" h="3249575">
                <a:moveTo>
                  <a:pt x="1275349" y="2002569"/>
                </a:moveTo>
                <a:lnTo>
                  <a:pt x="1625117" y="2233002"/>
                </a:lnTo>
                <a:lnTo>
                  <a:pt x="1968772" y="2006596"/>
                </a:lnTo>
                <a:lnTo>
                  <a:pt x="3240001" y="3249575"/>
                </a:lnTo>
                <a:lnTo>
                  <a:pt x="0" y="3249575"/>
                </a:lnTo>
                <a:close/>
                <a:moveTo>
                  <a:pt x="1067116" y="1473605"/>
                </a:moveTo>
                <a:lnTo>
                  <a:pt x="1067116" y="1581605"/>
                </a:lnTo>
                <a:lnTo>
                  <a:pt x="2183116" y="1581605"/>
                </a:lnTo>
                <a:lnTo>
                  <a:pt x="2183116" y="1473605"/>
                </a:lnTo>
                <a:close/>
                <a:moveTo>
                  <a:pt x="1067116" y="1267205"/>
                </a:moveTo>
                <a:lnTo>
                  <a:pt x="1067116" y="1375205"/>
                </a:lnTo>
                <a:lnTo>
                  <a:pt x="2183116" y="1375205"/>
                </a:lnTo>
                <a:lnTo>
                  <a:pt x="2183116" y="1267205"/>
                </a:lnTo>
                <a:close/>
                <a:moveTo>
                  <a:pt x="3240001" y="1172196"/>
                </a:moveTo>
                <a:lnTo>
                  <a:pt x="3240001" y="3142550"/>
                </a:lnTo>
                <a:lnTo>
                  <a:pt x="2026252" y="1968728"/>
                </a:lnTo>
                <a:lnTo>
                  <a:pt x="3049854" y="1294362"/>
                </a:lnTo>
                <a:close/>
                <a:moveTo>
                  <a:pt x="0" y="1172196"/>
                </a:moveTo>
                <a:lnTo>
                  <a:pt x="602850" y="1559516"/>
                </a:lnTo>
                <a:lnTo>
                  <a:pt x="1217896" y="1964719"/>
                </a:lnTo>
                <a:lnTo>
                  <a:pt x="0" y="3142550"/>
                </a:lnTo>
                <a:close/>
                <a:moveTo>
                  <a:pt x="1067116" y="1060805"/>
                </a:moveTo>
                <a:lnTo>
                  <a:pt x="1067116" y="1168805"/>
                </a:lnTo>
                <a:lnTo>
                  <a:pt x="2183116" y="1168805"/>
                </a:lnTo>
                <a:lnTo>
                  <a:pt x="2183116" y="1060805"/>
                </a:lnTo>
                <a:close/>
                <a:moveTo>
                  <a:pt x="869032" y="816137"/>
                </a:moveTo>
                <a:lnTo>
                  <a:pt x="2381200" y="816137"/>
                </a:lnTo>
                <a:lnTo>
                  <a:pt x="2381200" y="1623491"/>
                </a:lnTo>
                <a:lnTo>
                  <a:pt x="1668045" y="2093329"/>
                </a:lnTo>
                <a:lnTo>
                  <a:pt x="1625116" y="2121611"/>
                </a:lnTo>
                <a:lnTo>
                  <a:pt x="869032" y="1623491"/>
                </a:lnTo>
                <a:close/>
                <a:moveTo>
                  <a:pt x="1625116" y="0"/>
                </a:moveTo>
                <a:lnTo>
                  <a:pt x="3235286" y="1060806"/>
                </a:lnTo>
                <a:lnTo>
                  <a:pt x="2489212" y="1552331"/>
                </a:lnTo>
                <a:lnTo>
                  <a:pt x="2489212" y="708008"/>
                </a:lnTo>
                <a:lnTo>
                  <a:pt x="761020" y="708008"/>
                </a:lnTo>
                <a:lnTo>
                  <a:pt x="761020" y="1552331"/>
                </a:lnTo>
                <a:lnTo>
                  <a:pt x="14946" y="1060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5" name="Isosceles Triangle 51">
            <a:extLst>
              <a:ext uri="{FF2B5EF4-FFF2-40B4-BE49-F238E27FC236}">
                <a16:creationId xmlns:a16="http://schemas.microsoft.com/office/drawing/2014/main" id="{2296D13E-298C-4F01-A77D-43547A7AEFA9}"/>
              </a:ext>
            </a:extLst>
          </p:cNvPr>
          <p:cNvSpPr/>
          <p:nvPr/>
        </p:nvSpPr>
        <p:spPr>
          <a:xfrm>
            <a:off x="5273316" y="1562686"/>
            <a:ext cx="523147" cy="383626"/>
          </a:xfrm>
          <a:custGeom>
            <a:avLst/>
            <a:gdLst/>
            <a:ahLst/>
            <a:cxnLst/>
            <a:rect l="l" t="t" r="r" b="b"/>
            <a:pathLst>
              <a:path w="3240001" h="2375905">
                <a:moveTo>
                  <a:pt x="1974640" y="1379575"/>
                </a:moveTo>
                <a:lnTo>
                  <a:pt x="3240001" y="2375905"/>
                </a:lnTo>
                <a:lnTo>
                  <a:pt x="1" y="2375905"/>
                </a:lnTo>
                <a:lnTo>
                  <a:pt x="1269863" y="1399042"/>
                </a:lnTo>
                <a:lnTo>
                  <a:pt x="1610574" y="1745545"/>
                </a:lnTo>
                <a:close/>
                <a:moveTo>
                  <a:pt x="3240001" y="126952"/>
                </a:moveTo>
                <a:lnTo>
                  <a:pt x="3240001" y="2258912"/>
                </a:lnTo>
                <a:lnTo>
                  <a:pt x="2032457" y="1334195"/>
                </a:lnTo>
                <a:close/>
                <a:moveTo>
                  <a:pt x="0" y="117525"/>
                </a:moveTo>
                <a:lnTo>
                  <a:pt x="1207545" y="1324768"/>
                </a:lnTo>
                <a:lnTo>
                  <a:pt x="0" y="2249485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1610572" y="162051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6" name="Isosceles Triangle 57">
            <a:extLst>
              <a:ext uri="{FF2B5EF4-FFF2-40B4-BE49-F238E27FC236}">
                <a16:creationId xmlns:a16="http://schemas.microsoft.com/office/drawing/2014/main" id="{4E76B488-B2CD-463B-861A-27D4912FE160}"/>
              </a:ext>
            </a:extLst>
          </p:cNvPr>
          <p:cNvSpPr/>
          <p:nvPr/>
        </p:nvSpPr>
        <p:spPr>
          <a:xfrm>
            <a:off x="6114156" y="4520206"/>
            <a:ext cx="313133" cy="707899"/>
          </a:xfrm>
          <a:custGeom>
            <a:avLst/>
            <a:gdLst>
              <a:gd name="connsiteX0" fmla="*/ 1148449 w 1346449"/>
              <a:gd name="connsiteY0" fmla="*/ 2457725 h 3249725"/>
              <a:gd name="connsiteX1" fmla="*/ 198001 w 1346449"/>
              <a:gd name="connsiteY1" fmla="*/ 2457725 h 3249725"/>
              <a:gd name="connsiteX2" fmla="*/ 1 w 1346449"/>
              <a:gd name="connsiteY2" fmla="*/ 3249725 h 3249725"/>
              <a:gd name="connsiteX3" fmla="*/ 1346449 w 1346449"/>
              <a:gd name="connsiteY3" fmla="*/ 3249725 h 3249725"/>
              <a:gd name="connsiteX4" fmla="*/ 1148449 w 1346449"/>
              <a:gd name="connsiteY4" fmla="*/ 2457725 h 3249725"/>
              <a:gd name="connsiteX5" fmla="*/ 755186 w 1346449"/>
              <a:gd name="connsiteY5" fmla="*/ 82950 h 3249725"/>
              <a:gd name="connsiteX6" fmla="*/ 734449 w 1346449"/>
              <a:gd name="connsiteY6" fmla="*/ 1314594 h 3249725"/>
              <a:gd name="connsiteX7" fmla="*/ 853246 w 1346449"/>
              <a:gd name="connsiteY7" fmla="*/ 1483214 h 3249725"/>
              <a:gd name="connsiteX8" fmla="*/ 673226 w 1346449"/>
              <a:gd name="connsiteY8" fmla="*/ 1663234 h 3249725"/>
              <a:gd name="connsiteX9" fmla="*/ 493206 w 1346449"/>
              <a:gd name="connsiteY9" fmla="*/ 1483214 h 3249725"/>
              <a:gd name="connsiteX10" fmla="*/ 612000 w 1346449"/>
              <a:gd name="connsiteY10" fmla="*/ 1314595 h 3249725"/>
              <a:gd name="connsiteX11" fmla="*/ 612000 w 1346449"/>
              <a:gd name="connsiteY11" fmla="*/ 0 h 3249725"/>
              <a:gd name="connsiteX12" fmla="*/ 2939 w 1346449"/>
              <a:gd name="connsiteY12" fmla="*/ 1574694 h 3249725"/>
              <a:gd name="connsiteX13" fmla="*/ 0 w 1346449"/>
              <a:gd name="connsiteY13" fmla="*/ 1574694 h 3249725"/>
              <a:gd name="connsiteX14" fmla="*/ 2009 w 1346449"/>
              <a:gd name="connsiteY14" fmla="*/ 1577097 h 3249725"/>
              <a:gd name="connsiteX15" fmla="*/ 0 w 1346449"/>
              <a:gd name="connsiteY15" fmla="*/ 1582292 h 3249725"/>
              <a:gd name="connsiteX16" fmla="*/ 6353 w 1346449"/>
              <a:gd name="connsiteY16" fmla="*/ 1582292 h 3249725"/>
              <a:gd name="connsiteX17" fmla="*/ 273414 w 1346449"/>
              <a:gd name="connsiteY17" fmla="*/ 2376121 h 3249725"/>
              <a:gd name="connsiteX18" fmla="*/ 1091887 w 1346449"/>
              <a:gd name="connsiteY18" fmla="*/ 2366694 h 3249725"/>
              <a:gd name="connsiteX19" fmla="*/ 1340768 w 1346449"/>
              <a:gd name="connsiteY19" fmla="*/ 1582292 h 3249725"/>
              <a:gd name="connsiteX20" fmla="*/ 1346449 w 1346449"/>
              <a:gd name="connsiteY20" fmla="*/ 1582292 h 3249725"/>
              <a:gd name="connsiteX21" fmla="*/ 1344512 w 1346449"/>
              <a:gd name="connsiteY21" fmla="*/ 1577284 h 3249725"/>
              <a:gd name="connsiteX22" fmla="*/ 1346448 w 1346449"/>
              <a:gd name="connsiteY22" fmla="*/ 1574694 h 3249725"/>
              <a:gd name="connsiteX23" fmla="*/ 1343510 w 1346449"/>
              <a:gd name="connsiteY23" fmla="*/ 1574694 h 3249725"/>
              <a:gd name="connsiteX24" fmla="*/ 755186 w 1346449"/>
              <a:gd name="connsiteY24" fmla="*/ 82950 h 3249725"/>
              <a:gd name="connsiteX0" fmla="*/ 1148449 w 1346449"/>
              <a:gd name="connsiteY0" fmla="*/ 2374775 h 3166775"/>
              <a:gd name="connsiteX1" fmla="*/ 198001 w 1346449"/>
              <a:gd name="connsiteY1" fmla="*/ 2374775 h 3166775"/>
              <a:gd name="connsiteX2" fmla="*/ 1 w 1346449"/>
              <a:gd name="connsiteY2" fmla="*/ 3166775 h 3166775"/>
              <a:gd name="connsiteX3" fmla="*/ 1346449 w 1346449"/>
              <a:gd name="connsiteY3" fmla="*/ 3166775 h 3166775"/>
              <a:gd name="connsiteX4" fmla="*/ 1148449 w 1346449"/>
              <a:gd name="connsiteY4" fmla="*/ 2374775 h 3166775"/>
              <a:gd name="connsiteX5" fmla="*/ 755186 w 1346449"/>
              <a:gd name="connsiteY5" fmla="*/ 0 h 3166775"/>
              <a:gd name="connsiteX6" fmla="*/ 734449 w 1346449"/>
              <a:gd name="connsiteY6" fmla="*/ 1231644 h 3166775"/>
              <a:gd name="connsiteX7" fmla="*/ 853246 w 1346449"/>
              <a:gd name="connsiteY7" fmla="*/ 1400264 h 3166775"/>
              <a:gd name="connsiteX8" fmla="*/ 673226 w 1346449"/>
              <a:gd name="connsiteY8" fmla="*/ 1580284 h 3166775"/>
              <a:gd name="connsiteX9" fmla="*/ 493206 w 1346449"/>
              <a:gd name="connsiteY9" fmla="*/ 1400264 h 3166775"/>
              <a:gd name="connsiteX10" fmla="*/ 612000 w 1346449"/>
              <a:gd name="connsiteY10" fmla="*/ 1231645 h 3166775"/>
              <a:gd name="connsiteX11" fmla="*/ 591263 w 1346449"/>
              <a:gd name="connsiteY11" fmla="*/ 10368 h 3166775"/>
              <a:gd name="connsiteX12" fmla="*/ 2939 w 1346449"/>
              <a:gd name="connsiteY12" fmla="*/ 1491744 h 3166775"/>
              <a:gd name="connsiteX13" fmla="*/ 0 w 1346449"/>
              <a:gd name="connsiteY13" fmla="*/ 1491744 h 3166775"/>
              <a:gd name="connsiteX14" fmla="*/ 2009 w 1346449"/>
              <a:gd name="connsiteY14" fmla="*/ 1494147 h 3166775"/>
              <a:gd name="connsiteX15" fmla="*/ 0 w 1346449"/>
              <a:gd name="connsiteY15" fmla="*/ 1499342 h 3166775"/>
              <a:gd name="connsiteX16" fmla="*/ 6353 w 1346449"/>
              <a:gd name="connsiteY16" fmla="*/ 1499342 h 3166775"/>
              <a:gd name="connsiteX17" fmla="*/ 273414 w 1346449"/>
              <a:gd name="connsiteY17" fmla="*/ 2293171 h 3166775"/>
              <a:gd name="connsiteX18" fmla="*/ 1091887 w 1346449"/>
              <a:gd name="connsiteY18" fmla="*/ 2283744 h 3166775"/>
              <a:gd name="connsiteX19" fmla="*/ 1340768 w 1346449"/>
              <a:gd name="connsiteY19" fmla="*/ 1499342 h 3166775"/>
              <a:gd name="connsiteX20" fmla="*/ 1346449 w 1346449"/>
              <a:gd name="connsiteY20" fmla="*/ 1499342 h 3166775"/>
              <a:gd name="connsiteX21" fmla="*/ 1344512 w 1346449"/>
              <a:gd name="connsiteY21" fmla="*/ 1494334 h 3166775"/>
              <a:gd name="connsiteX22" fmla="*/ 1346448 w 1346449"/>
              <a:gd name="connsiteY22" fmla="*/ 1491744 h 3166775"/>
              <a:gd name="connsiteX23" fmla="*/ 1343510 w 1346449"/>
              <a:gd name="connsiteY23" fmla="*/ 1491744 h 3166775"/>
              <a:gd name="connsiteX24" fmla="*/ 755186 w 1346449"/>
              <a:gd name="connsiteY24" fmla="*/ 0 h 316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346449" h="3166775">
                <a:moveTo>
                  <a:pt x="1148449" y="2374775"/>
                </a:moveTo>
                <a:lnTo>
                  <a:pt x="198001" y="2374775"/>
                </a:lnTo>
                <a:lnTo>
                  <a:pt x="1" y="3166775"/>
                </a:lnTo>
                <a:lnTo>
                  <a:pt x="1346449" y="3166775"/>
                </a:lnTo>
                <a:lnTo>
                  <a:pt x="1148449" y="2374775"/>
                </a:lnTo>
                <a:close/>
                <a:moveTo>
                  <a:pt x="755186" y="0"/>
                </a:moveTo>
                <a:cubicBezTo>
                  <a:pt x="755186" y="438198"/>
                  <a:pt x="734449" y="793446"/>
                  <a:pt x="734449" y="1231644"/>
                </a:cubicBezTo>
                <a:cubicBezTo>
                  <a:pt x="803843" y="1256124"/>
                  <a:pt x="853246" y="1322425"/>
                  <a:pt x="853246" y="1400264"/>
                </a:cubicBezTo>
                <a:cubicBezTo>
                  <a:pt x="853246" y="1499686"/>
                  <a:pt x="772648" y="1580284"/>
                  <a:pt x="673226" y="1580284"/>
                </a:cubicBezTo>
                <a:cubicBezTo>
                  <a:pt x="573804" y="1580284"/>
                  <a:pt x="493206" y="1499686"/>
                  <a:pt x="493206" y="1400264"/>
                </a:cubicBezTo>
                <a:cubicBezTo>
                  <a:pt x="493206" y="1322426"/>
                  <a:pt x="542608" y="1256126"/>
                  <a:pt x="612000" y="1231645"/>
                </a:cubicBezTo>
                <a:lnTo>
                  <a:pt x="591263" y="10368"/>
                </a:lnTo>
                <a:lnTo>
                  <a:pt x="2939" y="1491744"/>
                </a:lnTo>
                <a:lnTo>
                  <a:pt x="0" y="1491744"/>
                </a:lnTo>
                <a:lnTo>
                  <a:pt x="2009" y="1494147"/>
                </a:lnTo>
                <a:lnTo>
                  <a:pt x="0" y="1499342"/>
                </a:lnTo>
                <a:lnTo>
                  <a:pt x="6353" y="1499342"/>
                </a:lnTo>
                <a:cubicBezTo>
                  <a:pt x="274151" y="1797289"/>
                  <a:pt x="320153" y="2031319"/>
                  <a:pt x="273414" y="2293171"/>
                </a:cubicBezTo>
                <a:lnTo>
                  <a:pt x="1091887" y="2283744"/>
                </a:lnTo>
                <a:cubicBezTo>
                  <a:pt x="1035756" y="1984266"/>
                  <a:pt x="1081794" y="1833397"/>
                  <a:pt x="1340768" y="1499342"/>
                </a:cubicBezTo>
                <a:lnTo>
                  <a:pt x="1346449" y="1499342"/>
                </a:lnTo>
                <a:lnTo>
                  <a:pt x="1344512" y="1494334"/>
                </a:lnTo>
                <a:cubicBezTo>
                  <a:pt x="1345124" y="1493447"/>
                  <a:pt x="1345785" y="1492596"/>
                  <a:pt x="1346448" y="1491744"/>
                </a:cubicBezTo>
                <a:lnTo>
                  <a:pt x="1343510" y="1491744"/>
                </a:lnTo>
                <a:cubicBezTo>
                  <a:pt x="1140490" y="966846"/>
                  <a:pt x="958206" y="524898"/>
                  <a:pt x="75518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 dirty="0"/>
          </a:p>
        </p:txBody>
      </p:sp>
      <p:sp>
        <p:nvSpPr>
          <p:cNvPr id="57" name="Rectangle 7">
            <a:extLst>
              <a:ext uri="{FF2B5EF4-FFF2-40B4-BE49-F238E27FC236}">
                <a16:creationId xmlns:a16="http://schemas.microsoft.com/office/drawing/2014/main" id="{84693C49-05C6-4CD0-A900-4B843CF3016D}"/>
              </a:ext>
            </a:extLst>
          </p:cNvPr>
          <p:cNvSpPr/>
          <p:nvPr/>
        </p:nvSpPr>
        <p:spPr>
          <a:xfrm rot="18900000">
            <a:off x="9585735" y="3654558"/>
            <a:ext cx="225664" cy="502732"/>
          </a:xfrm>
          <a:custGeom>
            <a:avLst/>
            <a:gdLst/>
            <a:ahLst/>
            <a:cxnLst/>
            <a:rect l="l" t="t" r="r" b="b"/>
            <a:pathLst>
              <a:path w="154109" h="343323">
                <a:moveTo>
                  <a:pt x="102909" y="313772"/>
                </a:moveTo>
                <a:lnTo>
                  <a:pt x="102909" y="328547"/>
                </a:lnTo>
                <a:cubicBezTo>
                  <a:pt x="102909" y="336708"/>
                  <a:pt x="96294" y="343322"/>
                  <a:pt x="88133" y="343323"/>
                </a:cubicBezTo>
                <a:lnTo>
                  <a:pt x="65975" y="343322"/>
                </a:lnTo>
                <a:cubicBezTo>
                  <a:pt x="57814" y="343322"/>
                  <a:pt x="51199" y="336708"/>
                  <a:pt x="51199" y="328547"/>
                </a:cubicBezTo>
                <a:cubicBezTo>
                  <a:pt x="51199" y="323622"/>
                  <a:pt x="51200" y="318696"/>
                  <a:pt x="51200" y="313771"/>
                </a:cubicBezTo>
                <a:close/>
                <a:moveTo>
                  <a:pt x="123327" y="15459"/>
                </a:moveTo>
                <a:cubicBezTo>
                  <a:pt x="141678" y="29245"/>
                  <a:pt x="152926" y="50497"/>
                  <a:pt x="154008" y="73425"/>
                </a:cubicBezTo>
                <a:cubicBezTo>
                  <a:pt x="155089" y="96353"/>
                  <a:pt x="145890" y="118568"/>
                  <a:pt x="128916" y="134021"/>
                </a:cubicBezTo>
                <a:lnTo>
                  <a:pt x="119294" y="123450"/>
                </a:lnTo>
                <a:cubicBezTo>
                  <a:pt x="133118" y="110865"/>
                  <a:pt x="140611" y="92772"/>
                  <a:pt x="139730" y="74098"/>
                </a:cubicBezTo>
                <a:cubicBezTo>
                  <a:pt x="138850" y="55424"/>
                  <a:pt x="129689" y="38115"/>
                  <a:pt x="114743" y="26887"/>
                </a:cubicBezTo>
                <a:close/>
                <a:moveTo>
                  <a:pt x="136698" y="17411"/>
                </a:moveTo>
                <a:cubicBezTo>
                  <a:pt x="103758" y="-15529"/>
                  <a:pt x="50351" y="-15529"/>
                  <a:pt x="17412" y="17411"/>
                </a:cubicBezTo>
                <a:cubicBezTo>
                  <a:pt x="-15528" y="50351"/>
                  <a:pt x="-15528" y="103757"/>
                  <a:pt x="17412" y="136697"/>
                </a:cubicBezTo>
                <a:cubicBezTo>
                  <a:pt x="50351" y="169637"/>
                  <a:pt x="103758" y="169637"/>
                  <a:pt x="136698" y="136697"/>
                </a:cubicBezTo>
                <a:cubicBezTo>
                  <a:pt x="169637" y="103757"/>
                  <a:pt x="169637" y="50351"/>
                  <a:pt x="136698" y="17411"/>
                </a:cubicBezTo>
                <a:close/>
                <a:moveTo>
                  <a:pt x="154109" y="0"/>
                </a:moveTo>
                <a:cubicBezTo>
                  <a:pt x="196665" y="42556"/>
                  <a:pt x="196665" y="111552"/>
                  <a:pt x="154109" y="154108"/>
                </a:cubicBezTo>
                <a:cubicBezTo>
                  <a:pt x="139576" y="168641"/>
                  <a:pt x="121959" y="178211"/>
                  <a:pt x="102912" y="180994"/>
                </a:cubicBezTo>
                <a:lnTo>
                  <a:pt x="102912" y="308310"/>
                </a:lnTo>
                <a:lnTo>
                  <a:pt x="51197" y="308310"/>
                </a:lnTo>
                <a:lnTo>
                  <a:pt x="51197" y="180994"/>
                </a:lnTo>
                <a:cubicBezTo>
                  <a:pt x="32150" y="178211"/>
                  <a:pt x="14534" y="168641"/>
                  <a:pt x="0" y="154108"/>
                </a:cubicBezTo>
                <a:cubicBezTo>
                  <a:pt x="-42555" y="111552"/>
                  <a:pt x="-42555" y="42556"/>
                  <a:pt x="0" y="0"/>
                </a:cubicBezTo>
                <a:cubicBezTo>
                  <a:pt x="42556" y="-42556"/>
                  <a:pt x="111553" y="-42556"/>
                  <a:pt x="154109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8" name="Parallelogram 15">
            <a:extLst>
              <a:ext uri="{FF2B5EF4-FFF2-40B4-BE49-F238E27FC236}">
                <a16:creationId xmlns:a16="http://schemas.microsoft.com/office/drawing/2014/main" id="{7A9FBE9D-EE5A-4F1B-8EDD-3D011F43183E}"/>
              </a:ext>
            </a:extLst>
          </p:cNvPr>
          <p:cNvSpPr/>
          <p:nvPr/>
        </p:nvSpPr>
        <p:spPr>
          <a:xfrm flipH="1">
            <a:off x="5267026" y="4641909"/>
            <a:ext cx="464493" cy="464493"/>
          </a:xfrm>
          <a:custGeom>
            <a:avLst/>
            <a:gdLst/>
            <a:ahLst/>
            <a:cxnLst/>
            <a:rect l="l" t="t" r="r" b="b"/>
            <a:pathLst>
              <a:path w="3242753" h="3227814">
                <a:moveTo>
                  <a:pt x="1621376" y="1043635"/>
                </a:moveTo>
                <a:cubicBezTo>
                  <a:pt x="1557188" y="1043635"/>
                  <a:pt x="1505154" y="1095669"/>
                  <a:pt x="1505154" y="1159857"/>
                </a:cubicBezTo>
                <a:lnTo>
                  <a:pt x="1505154" y="1625483"/>
                </a:lnTo>
                <a:lnTo>
                  <a:pt x="1033577" y="1625483"/>
                </a:lnTo>
                <a:cubicBezTo>
                  <a:pt x="969389" y="1625483"/>
                  <a:pt x="917355" y="1677517"/>
                  <a:pt x="917355" y="1741705"/>
                </a:cubicBezTo>
                <a:cubicBezTo>
                  <a:pt x="917355" y="1805893"/>
                  <a:pt x="969389" y="1857927"/>
                  <a:pt x="1033577" y="1857927"/>
                </a:cubicBezTo>
                <a:lnTo>
                  <a:pt x="1614688" y="1857927"/>
                </a:lnTo>
                <a:lnTo>
                  <a:pt x="1619859" y="1856884"/>
                </a:lnTo>
                <a:cubicBezTo>
                  <a:pt x="1620361" y="1857187"/>
                  <a:pt x="1620868" y="1857190"/>
                  <a:pt x="1621376" y="1857190"/>
                </a:cubicBezTo>
                <a:cubicBezTo>
                  <a:pt x="1685564" y="1857190"/>
                  <a:pt x="1737598" y="1805156"/>
                  <a:pt x="1737598" y="1740968"/>
                </a:cubicBezTo>
                <a:lnTo>
                  <a:pt x="1737598" y="1159857"/>
                </a:lnTo>
                <a:cubicBezTo>
                  <a:pt x="1737598" y="1095669"/>
                  <a:pt x="1685564" y="1043635"/>
                  <a:pt x="1621376" y="1043635"/>
                </a:cubicBezTo>
                <a:close/>
                <a:moveTo>
                  <a:pt x="1621376" y="628818"/>
                </a:moveTo>
                <a:cubicBezTo>
                  <a:pt x="2206882" y="628818"/>
                  <a:pt x="2681529" y="1103464"/>
                  <a:pt x="2681529" y="1688970"/>
                </a:cubicBezTo>
                <a:cubicBezTo>
                  <a:pt x="2681529" y="2274476"/>
                  <a:pt x="2206882" y="2749122"/>
                  <a:pt x="1621376" y="2749122"/>
                </a:cubicBezTo>
                <a:cubicBezTo>
                  <a:pt x="1035870" y="2749122"/>
                  <a:pt x="561223" y="2274476"/>
                  <a:pt x="561223" y="1688970"/>
                </a:cubicBezTo>
                <a:cubicBezTo>
                  <a:pt x="561223" y="1103464"/>
                  <a:pt x="1035870" y="628818"/>
                  <a:pt x="1621376" y="628818"/>
                </a:cubicBezTo>
                <a:close/>
                <a:moveTo>
                  <a:pt x="1621376" y="424596"/>
                </a:moveTo>
                <a:cubicBezTo>
                  <a:pt x="923081" y="424596"/>
                  <a:pt x="357001" y="990676"/>
                  <a:pt x="357001" y="1688970"/>
                </a:cubicBezTo>
                <a:cubicBezTo>
                  <a:pt x="357001" y="2128645"/>
                  <a:pt x="581423" y="2515905"/>
                  <a:pt x="922189" y="2742109"/>
                </a:cubicBezTo>
                <a:lnTo>
                  <a:pt x="652992" y="3227814"/>
                </a:lnTo>
                <a:lnTo>
                  <a:pt x="911997" y="3227814"/>
                </a:lnTo>
                <a:lnTo>
                  <a:pt x="1121304" y="2850168"/>
                </a:lnTo>
                <a:cubicBezTo>
                  <a:pt x="1274563" y="2916691"/>
                  <a:pt x="1443689" y="2953344"/>
                  <a:pt x="1621376" y="2953344"/>
                </a:cubicBezTo>
                <a:cubicBezTo>
                  <a:pt x="1799063" y="2953344"/>
                  <a:pt x="1968189" y="2916691"/>
                  <a:pt x="2121449" y="2850168"/>
                </a:cubicBezTo>
                <a:lnTo>
                  <a:pt x="2330755" y="3227814"/>
                </a:lnTo>
                <a:lnTo>
                  <a:pt x="2589760" y="3227814"/>
                </a:lnTo>
                <a:lnTo>
                  <a:pt x="2320563" y="2742109"/>
                </a:lnTo>
                <a:cubicBezTo>
                  <a:pt x="2661329" y="2515905"/>
                  <a:pt x="2885751" y="2128645"/>
                  <a:pt x="2885751" y="1688970"/>
                </a:cubicBezTo>
                <a:cubicBezTo>
                  <a:pt x="2885751" y="990676"/>
                  <a:pt x="2319671" y="424596"/>
                  <a:pt x="1621376" y="424596"/>
                </a:cubicBezTo>
                <a:close/>
                <a:moveTo>
                  <a:pt x="2599800" y="123238"/>
                </a:moveTo>
                <a:cubicBezTo>
                  <a:pt x="2434609" y="120698"/>
                  <a:pt x="2268460" y="180476"/>
                  <a:pt x="2139563" y="303161"/>
                </a:cubicBezTo>
                <a:lnTo>
                  <a:pt x="3057258" y="1232053"/>
                </a:lnTo>
                <a:cubicBezTo>
                  <a:pt x="3305736" y="977255"/>
                  <a:pt x="3304415" y="570405"/>
                  <a:pt x="3054287" y="317226"/>
                </a:cubicBezTo>
                <a:cubicBezTo>
                  <a:pt x="2929224" y="190636"/>
                  <a:pt x="2764991" y="125778"/>
                  <a:pt x="2599800" y="123238"/>
                </a:cubicBezTo>
                <a:close/>
                <a:moveTo>
                  <a:pt x="642953" y="123238"/>
                </a:moveTo>
                <a:cubicBezTo>
                  <a:pt x="477762" y="125778"/>
                  <a:pt x="313529" y="190636"/>
                  <a:pt x="188466" y="317226"/>
                </a:cubicBezTo>
                <a:cubicBezTo>
                  <a:pt x="-61662" y="570405"/>
                  <a:pt x="-62983" y="977255"/>
                  <a:pt x="185495" y="1232053"/>
                </a:cubicBezTo>
                <a:lnTo>
                  <a:pt x="1103190" y="303161"/>
                </a:lnTo>
                <a:cubicBezTo>
                  <a:pt x="974294" y="180476"/>
                  <a:pt x="808144" y="120698"/>
                  <a:pt x="642953" y="123238"/>
                </a:cubicBezTo>
                <a:close/>
                <a:moveTo>
                  <a:pt x="1722692" y="0"/>
                </a:moveTo>
                <a:lnTo>
                  <a:pt x="1520061" y="0"/>
                </a:lnTo>
                <a:cubicBezTo>
                  <a:pt x="1440152" y="0"/>
                  <a:pt x="1375373" y="64779"/>
                  <a:pt x="1375373" y="144688"/>
                </a:cubicBezTo>
                <a:lnTo>
                  <a:pt x="1375373" y="289376"/>
                </a:lnTo>
                <a:lnTo>
                  <a:pt x="1867380" y="289376"/>
                </a:lnTo>
                <a:lnTo>
                  <a:pt x="1867380" y="144688"/>
                </a:lnTo>
                <a:cubicBezTo>
                  <a:pt x="1867380" y="64779"/>
                  <a:pt x="1802601" y="0"/>
                  <a:pt x="1722692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9" name="Freeform 19">
            <a:extLst>
              <a:ext uri="{FF2B5EF4-FFF2-40B4-BE49-F238E27FC236}">
                <a16:creationId xmlns:a16="http://schemas.microsoft.com/office/drawing/2014/main" id="{DD59881D-26FD-493B-8AE1-06C59DF34840}"/>
              </a:ext>
            </a:extLst>
          </p:cNvPr>
          <p:cNvSpPr/>
          <p:nvPr/>
        </p:nvSpPr>
        <p:spPr>
          <a:xfrm>
            <a:off x="7745410" y="3642506"/>
            <a:ext cx="460778" cy="453389"/>
          </a:xfrm>
          <a:custGeom>
            <a:avLst/>
            <a:gdLst/>
            <a:ahLst/>
            <a:cxnLst/>
            <a:rect l="l" t="t" r="r" b="b"/>
            <a:pathLst>
              <a:path w="3214097" h="3162551">
                <a:moveTo>
                  <a:pt x="1014592" y="2306036"/>
                </a:moveTo>
                <a:cubicBezTo>
                  <a:pt x="854868" y="2306036"/>
                  <a:pt x="725386" y="2435518"/>
                  <a:pt x="725386" y="2595242"/>
                </a:cubicBezTo>
                <a:cubicBezTo>
                  <a:pt x="725386" y="2754966"/>
                  <a:pt x="854868" y="2884448"/>
                  <a:pt x="1014592" y="2884448"/>
                </a:cubicBezTo>
                <a:cubicBezTo>
                  <a:pt x="1174316" y="2884448"/>
                  <a:pt x="1303798" y="2754966"/>
                  <a:pt x="1303798" y="2595242"/>
                </a:cubicBezTo>
                <a:cubicBezTo>
                  <a:pt x="1303798" y="2435518"/>
                  <a:pt x="1174316" y="2306036"/>
                  <a:pt x="1014592" y="2306036"/>
                </a:cubicBezTo>
                <a:close/>
                <a:moveTo>
                  <a:pt x="481275" y="1691816"/>
                </a:moveTo>
                <a:cubicBezTo>
                  <a:pt x="321551" y="1691816"/>
                  <a:pt x="192069" y="1821298"/>
                  <a:pt x="192069" y="1981022"/>
                </a:cubicBezTo>
                <a:cubicBezTo>
                  <a:pt x="192069" y="2140746"/>
                  <a:pt x="321551" y="2270228"/>
                  <a:pt x="481275" y="2270228"/>
                </a:cubicBezTo>
                <a:cubicBezTo>
                  <a:pt x="640999" y="2270228"/>
                  <a:pt x="770481" y="2140746"/>
                  <a:pt x="770481" y="1981022"/>
                </a:cubicBezTo>
                <a:cubicBezTo>
                  <a:pt x="770481" y="1821298"/>
                  <a:pt x="640999" y="1691816"/>
                  <a:pt x="481275" y="1691816"/>
                </a:cubicBezTo>
                <a:close/>
                <a:moveTo>
                  <a:pt x="2764751" y="1113404"/>
                </a:moveTo>
                <a:cubicBezTo>
                  <a:pt x="2605027" y="1113404"/>
                  <a:pt x="2475545" y="1242886"/>
                  <a:pt x="2475545" y="1402610"/>
                </a:cubicBezTo>
                <a:cubicBezTo>
                  <a:pt x="2475545" y="1562334"/>
                  <a:pt x="2605027" y="1691816"/>
                  <a:pt x="2764751" y="1691816"/>
                </a:cubicBezTo>
                <a:cubicBezTo>
                  <a:pt x="2924475" y="1691816"/>
                  <a:pt x="3053957" y="1562334"/>
                  <a:pt x="3053957" y="1402610"/>
                </a:cubicBezTo>
                <a:cubicBezTo>
                  <a:pt x="3053957" y="1242886"/>
                  <a:pt x="2924475" y="1113404"/>
                  <a:pt x="2764751" y="1113404"/>
                </a:cubicBezTo>
                <a:close/>
                <a:moveTo>
                  <a:pt x="532503" y="881964"/>
                </a:moveTo>
                <a:cubicBezTo>
                  <a:pt x="372779" y="881964"/>
                  <a:pt x="243297" y="1011446"/>
                  <a:pt x="243297" y="1171170"/>
                </a:cubicBezTo>
                <a:cubicBezTo>
                  <a:pt x="243297" y="1330894"/>
                  <a:pt x="372779" y="1460376"/>
                  <a:pt x="532503" y="1460376"/>
                </a:cubicBezTo>
                <a:cubicBezTo>
                  <a:pt x="692227" y="1460376"/>
                  <a:pt x="821709" y="1330894"/>
                  <a:pt x="821709" y="1171170"/>
                </a:cubicBezTo>
                <a:cubicBezTo>
                  <a:pt x="821709" y="1011446"/>
                  <a:pt x="692227" y="881964"/>
                  <a:pt x="532503" y="881964"/>
                </a:cubicBezTo>
                <a:close/>
                <a:moveTo>
                  <a:pt x="1162143" y="321316"/>
                </a:moveTo>
                <a:cubicBezTo>
                  <a:pt x="1002419" y="321316"/>
                  <a:pt x="872937" y="450798"/>
                  <a:pt x="872937" y="610522"/>
                </a:cubicBezTo>
                <a:cubicBezTo>
                  <a:pt x="872937" y="770246"/>
                  <a:pt x="1002419" y="899728"/>
                  <a:pt x="1162143" y="899728"/>
                </a:cubicBezTo>
                <a:cubicBezTo>
                  <a:pt x="1321867" y="899728"/>
                  <a:pt x="1451349" y="770246"/>
                  <a:pt x="1451349" y="610522"/>
                </a:cubicBezTo>
                <a:cubicBezTo>
                  <a:pt x="1451349" y="450798"/>
                  <a:pt x="1321867" y="321316"/>
                  <a:pt x="1162143" y="321316"/>
                </a:cubicBezTo>
                <a:close/>
                <a:moveTo>
                  <a:pt x="1963447" y="177300"/>
                </a:moveTo>
                <a:cubicBezTo>
                  <a:pt x="1803723" y="177300"/>
                  <a:pt x="1674241" y="306782"/>
                  <a:pt x="1674241" y="466506"/>
                </a:cubicBezTo>
                <a:cubicBezTo>
                  <a:pt x="1674241" y="626230"/>
                  <a:pt x="1803723" y="755712"/>
                  <a:pt x="1963447" y="755712"/>
                </a:cubicBezTo>
                <a:cubicBezTo>
                  <a:pt x="2123171" y="755712"/>
                  <a:pt x="2252653" y="626230"/>
                  <a:pt x="2252653" y="466506"/>
                </a:cubicBezTo>
                <a:cubicBezTo>
                  <a:pt x="2252653" y="306782"/>
                  <a:pt x="2123171" y="177300"/>
                  <a:pt x="1963447" y="177300"/>
                </a:cubicBezTo>
                <a:close/>
                <a:moveTo>
                  <a:pt x="1752672" y="312"/>
                </a:moveTo>
                <a:cubicBezTo>
                  <a:pt x="1817888" y="-690"/>
                  <a:pt x="1885249" y="703"/>
                  <a:pt x="1954799" y="4657"/>
                </a:cubicBezTo>
                <a:cubicBezTo>
                  <a:pt x="2504015" y="53541"/>
                  <a:pt x="2975590" y="412975"/>
                  <a:pt x="3145244" y="944937"/>
                </a:cubicBezTo>
                <a:cubicBezTo>
                  <a:pt x="3412664" y="2126757"/>
                  <a:pt x="2837568" y="2017487"/>
                  <a:pt x="2506889" y="1867964"/>
                </a:cubicBezTo>
                <a:cubicBezTo>
                  <a:pt x="1580987" y="1673869"/>
                  <a:pt x="2725425" y="3197869"/>
                  <a:pt x="1014520" y="3161925"/>
                </a:cubicBezTo>
                <a:cubicBezTo>
                  <a:pt x="-14898" y="3061283"/>
                  <a:pt x="-138545" y="1873713"/>
                  <a:pt x="108747" y="1100212"/>
                </a:cubicBezTo>
                <a:cubicBezTo>
                  <a:pt x="278579" y="569148"/>
                  <a:pt x="774429" y="15339"/>
                  <a:pt x="1752672" y="312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0" name="Rectangle 30">
            <a:extLst>
              <a:ext uri="{FF2B5EF4-FFF2-40B4-BE49-F238E27FC236}">
                <a16:creationId xmlns:a16="http://schemas.microsoft.com/office/drawing/2014/main" id="{3BFEE74E-183A-4C32-9BDF-AC2573B061E0}"/>
              </a:ext>
            </a:extLst>
          </p:cNvPr>
          <p:cNvSpPr/>
          <p:nvPr/>
        </p:nvSpPr>
        <p:spPr>
          <a:xfrm>
            <a:off x="11063701" y="3600566"/>
            <a:ext cx="464493" cy="463135"/>
          </a:xfrm>
          <a:custGeom>
            <a:avLst/>
            <a:gdLst/>
            <a:ahLst/>
            <a:cxnLst/>
            <a:rect l="l" t="t" r="r" b="b"/>
            <a:pathLst>
              <a:path w="3240000" h="3230531">
                <a:moveTo>
                  <a:pt x="720000" y="2697973"/>
                </a:moveTo>
                <a:cubicBezTo>
                  <a:pt x="680235" y="2697973"/>
                  <a:pt x="648000" y="2730208"/>
                  <a:pt x="648000" y="2769973"/>
                </a:cubicBezTo>
                <a:cubicBezTo>
                  <a:pt x="648000" y="2809738"/>
                  <a:pt x="680235" y="2841973"/>
                  <a:pt x="720000" y="2841973"/>
                </a:cubicBezTo>
                <a:lnTo>
                  <a:pt x="2520000" y="2841973"/>
                </a:lnTo>
                <a:cubicBezTo>
                  <a:pt x="2559765" y="2841973"/>
                  <a:pt x="2592000" y="2809738"/>
                  <a:pt x="2592000" y="2769973"/>
                </a:cubicBezTo>
                <a:cubicBezTo>
                  <a:pt x="2592000" y="2730208"/>
                  <a:pt x="2559765" y="2697973"/>
                  <a:pt x="2520000" y="2697973"/>
                </a:cubicBezTo>
                <a:close/>
                <a:moveTo>
                  <a:pt x="720000" y="2366733"/>
                </a:moveTo>
                <a:cubicBezTo>
                  <a:pt x="680235" y="2366733"/>
                  <a:pt x="648000" y="2398968"/>
                  <a:pt x="648000" y="2438733"/>
                </a:cubicBezTo>
                <a:cubicBezTo>
                  <a:pt x="648000" y="2478498"/>
                  <a:pt x="680235" y="2510733"/>
                  <a:pt x="720000" y="2510733"/>
                </a:cubicBezTo>
                <a:lnTo>
                  <a:pt x="2520000" y="2510733"/>
                </a:lnTo>
                <a:cubicBezTo>
                  <a:pt x="2559765" y="2510733"/>
                  <a:pt x="2592000" y="2478498"/>
                  <a:pt x="2592000" y="2438733"/>
                </a:cubicBezTo>
                <a:cubicBezTo>
                  <a:pt x="2592000" y="2398968"/>
                  <a:pt x="2559765" y="2366733"/>
                  <a:pt x="2520000" y="2366733"/>
                </a:cubicBezTo>
                <a:close/>
                <a:moveTo>
                  <a:pt x="720000" y="2035493"/>
                </a:moveTo>
                <a:cubicBezTo>
                  <a:pt x="680235" y="2035493"/>
                  <a:pt x="648000" y="2067728"/>
                  <a:pt x="648000" y="2107493"/>
                </a:cubicBezTo>
                <a:cubicBezTo>
                  <a:pt x="648000" y="2147258"/>
                  <a:pt x="680235" y="2179493"/>
                  <a:pt x="720000" y="2179493"/>
                </a:cubicBezTo>
                <a:lnTo>
                  <a:pt x="2520000" y="2179493"/>
                </a:lnTo>
                <a:cubicBezTo>
                  <a:pt x="2559765" y="2179493"/>
                  <a:pt x="2592000" y="2147258"/>
                  <a:pt x="2592000" y="2107493"/>
                </a:cubicBezTo>
                <a:cubicBezTo>
                  <a:pt x="2592000" y="2067728"/>
                  <a:pt x="2559765" y="2035493"/>
                  <a:pt x="2520000" y="2035493"/>
                </a:cubicBezTo>
                <a:close/>
                <a:moveTo>
                  <a:pt x="720000" y="1704253"/>
                </a:moveTo>
                <a:cubicBezTo>
                  <a:pt x="680235" y="1704253"/>
                  <a:pt x="648000" y="1736488"/>
                  <a:pt x="648000" y="1776253"/>
                </a:cubicBezTo>
                <a:cubicBezTo>
                  <a:pt x="648000" y="1816018"/>
                  <a:pt x="680235" y="1848253"/>
                  <a:pt x="720000" y="1848253"/>
                </a:cubicBezTo>
                <a:lnTo>
                  <a:pt x="2520000" y="1848253"/>
                </a:lnTo>
                <a:cubicBezTo>
                  <a:pt x="2559765" y="1848253"/>
                  <a:pt x="2592000" y="1816018"/>
                  <a:pt x="2592000" y="1776253"/>
                </a:cubicBezTo>
                <a:cubicBezTo>
                  <a:pt x="2592000" y="1736488"/>
                  <a:pt x="2559765" y="1704253"/>
                  <a:pt x="2520000" y="1704253"/>
                </a:cubicBezTo>
                <a:close/>
                <a:moveTo>
                  <a:pt x="720000" y="1373013"/>
                </a:moveTo>
                <a:cubicBezTo>
                  <a:pt x="680235" y="1373013"/>
                  <a:pt x="648000" y="1405248"/>
                  <a:pt x="648000" y="1445013"/>
                </a:cubicBezTo>
                <a:cubicBezTo>
                  <a:pt x="648000" y="1484778"/>
                  <a:pt x="680235" y="1517013"/>
                  <a:pt x="720000" y="1517013"/>
                </a:cubicBezTo>
                <a:lnTo>
                  <a:pt x="2520000" y="1517013"/>
                </a:lnTo>
                <a:cubicBezTo>
                  <a:pt x="2559765" y="1517013"/>
                  <a:pt x="2592000" y="1484778"/>
                  <a:pt x="2592000" y="1445013"/>
                </a:cubicBezTo>
                <a:cubicBezTo>
                  <a:pt x="2592000" y="1405248"/>
                  <a:pt x="2559765" y="1373013"/>
                  <a:pt x="2520000" y="1373013"/>
                </a:cubicBezTo>
                <a:close/>
                <a:moveTo>
                  <a:pt x="720000" y="1041773"/>
                </a:moveTo>
                <a:cubicBezTo>
                  <a:pt x="680235" y="1041773"/>
                  <a:pt x="648000" y="1074008"/>
                  <a:pt x="648000" y="1113773"/>
                </a:cubicBezTo>
                <a:cubicBezTo>
                  <a:pt x="648000" y="1153538"/>
                  <a:pt x="680235" y="1185773"/>
                  <a:pt x="720000" y="1185773"/>
                </a:cubicBezTo>
                <a:lnTo>
                  <a:pt x="2520000" y="1185773"/>
                </a:lnTo>
                <a:cubicBezTo>
                  <a:pt x="2559765" y="1185773"/>
                  <a:pt x="2592000" y="1153538"/>
                  <a:pt x="2592000" y="1113773"/>
                </a:cubicBezTo>
                <a:cubicBezTo>
                  <a:pt x="2592000" y="1074008"/>
                  <a:pt x="2559765" y="1041773"/>
                  <a:pt x="2520000" y="1041773"/>
                </a:cubicBezTo>
                <a:close/>
                <a:moveTo>
                  <a:pt x="0" y="305988"/>
                </a:moveTo>
                <a:lnTo>
                  <a:pt x="181957" y="305988"/>
                </a:lnTo>
                <a:lnTo>
                  <a:pt x="181957" y="470032"/>
                </a:lnTo>
                <a:cubicBezTo>
                  <a:pt x="181957" y="599267"/>
                  <a:pt x="286722" y="704032"/>
                  <a:pt x="415957" y="704032"/>
                </a:cubicBezTo>
                <a:cubicBezTo>
                  <a:pt x="545192" y="704032"/>
                  <a:pt x="649957" y="599267"/>
                  <a:pt x="649957" y="470032"/>
                </a:cubicBezTo>
                <a:lnTo>
                  <a:pt x="649957" y="305988"/>
                </a:lnTo>
                <a:lnTo>
                  <a:pt x="802357" y="305988"/>
                </a:lnTo>
                <a:lnTo>
                  <a:pt x="802357" y="470031"/>
                </a:lnTo>
                <a:cubicBezTo>
                  <a:pt x="802357" y="599266"/>
                  <a:pt x="907122" y="704031"/>
                  <a:pt x="1036357" y="704031"/>
                </a:cubicBezTo>
                <a:cubicBezTo>
                  <a:pt x="1165592" y="704031"/>
                  <a:pt x="1270357" y="599266"/>
                  <a:pt x="1270357" y="470031"/>
                </a:cubicBezTo>
                <a:lnTo>
                  <a:pt x="1270357" y="305988"/>
                </a:lnTo>
                <a:lnTo>
                  <a:pt x="1422757" y="305988"/>
                </a:lnTo>
                <a:lnTo>
                  <a:pt x="1422757" y="470030"/>
                </a:lnTo>
                <a:cubicBezTo>
                  <a:pt x="1422757" y="599265"/>
                  <a:pt x="1527522" y="704030"/>
                  <a:pt x="1656757" y="704030"/>
                </a:cubicBezTo>
                <a:cubicBezTo>
                  <a:pt x="1785992" y="704030"/>
                  <a:pt x="1890757" y="599265"/>
                  <a:pt x="1890757" y="470030"/>
                </a:cubicBezTo>
                <a:lnTo>
                  <a:pt x="1890757" y="305988"/>
                </a:lnTo>
                <a:lnTo>
                  <a:pt x="2043157" y="305988"/>
                </a:lnTo>
                <a:lnTo>
                  <a:pt x="2043157" y="470029"/>
                </a:lnTo>
                <a:cubicBezTo>
                  <a:pt x="2043157" y="599264"/>
                  <a:pt x="2147922" y="704029"/>
                  <a:pt x="2277157" y="704029"/>
                </a:cubicBezTo>
                <a:cubicBezTo>
                  <a:pt x="2406392" y="704029"/>
                  <a:pt x="2511157" y="599264"/>
                  <a:pt x="2511157" y="470029"/>
                </a:cubicBezTo>
                <a:lnTo>
                  <a:pt x="2511157" y="305988"/>
                </a:lnTo>
                <a:lnTo>
                  <a:pt x="2663557" y="305988"/>
                </a:lnTo>
                <a:lnTo>
                  <a:pt x="2663557" y="470028"/>
                </a:lnTo>
                <a:cubicBezTo>
                  <a:pt x="2663557" y="599263"/>
                  <a:pt x="2768322" y="704028"/>
                  <a:pt x="2897557" y="704028"/>
                </a:cubicBezTo>
                <a:cubicBezTo>
                  <a:pt x="3026792" y="704028"/>
                  <a:pt x="3131557" y="599263"/>
                  <a:pt x="3131557" y="470028"/>
                </a:cubicBezTo>
                <a:lnTo>
                  <a:pt x="3131557" y="305988"/>
                </a:lnTo>
                <a:lnTo>
                  <a:pt x="3240000" y="305988"/>
                </a:lnTo>
                <a:lnTo>
                  <a:pt x="3240000" y="3230531"/>
                </a:lnTo>
                <a:lnTo>
                  <a:pt x="0" y="3230531"/>
                </a:lnTo>
                <a:close/>
                <a:moveTo>
                  <a:pt x="415957" y="4"/>
                </a:moveTo>
                <a:cubicBezTo>
                  <a:pt x="485545" y="4"/>
                  <a:pt x="541957" y="56416"/>
                  <a:pt x="541957" y="126004"/>
                </a:cubicBezTo>
                <a:lnTo>
                  <a:pt x="541957" y="485972"/>
                </a:lnTo>
                <a:cubicBezTo>
                  <a:pt x="541957" y="555560"/>
                  <a:pt x="485545" y="611972"/>
                  <a:pt x="415957" y="611972"/>
                </a:cubicBezTo>
                <a:cubicBezTo>
                  <a:pt x="346369" y="611972"/>
                  <a:pt x="289957" y="555560"/>
                  <a:pt x="289957" y="485972"/>
                </a:cubicBezTo>
                <a:lnTo>
                  <a:pt x="289957" y="126004"/>
                </a:lnTo>
                <a:cubicBezTo>
                  <a:pt x="289957" y="56416"/>
                  <a:pt x="346369" y="4"/>
                  <a:pt x="415957" y="4"/>
                </a:cubicBezTo>
                <a:close/>
                <a:moveTo>
                  <a:pt x="1036357" y="3"/>
                </a:moveTo>
                <a:cubicBezTo>
                  <a:pt x="1105945" y="3"/>
                  <a:pt x="1162357" y="56415"/>
                  <a:pt x="1162357" y="126003"/>
                </a:cubicBezTo>
                <a:lnTo>
                  <a:pt x="1162357" y="485971"/>
                </a:lnTo>
                <a:cubicBezTo>
                  <a:pt x="1162357" y="555559"/>
                  <a:pt x="1105945" y="611971"/>
                  <a:pt x="1036357" y="611971"/>
                </a:cubicBezTo>
                <a:cubicBezTo>
                  <a:pt x="966769" y="611971"/>
                  <a:pt x="910357" y="555559"/>
                  <a:pt x="910357" y="485971"/>
                </a:cubicBezTo>
                <a:lnTo>
                  <a:pt x="910357" y="126003"/>
                </a:lnTo>
                <a:cubicBezTo>
                  <a:pt x="910357" y="56415"/>
                  <a:pt x="966769" y="3"/>
                  <a:pt x="1036357" y="3"/>
                </a:cubicBezTo>
                <a:close/>
                <a:moveTo>
                  <a:pt x="1656757" y="2"/>
                </a:moveTo>
                <a:cubicBezTo>
                  <a:pt x="1726345" y="2"/>
                  <a:pt x="1782757" y="56414"/>
                  <a:pt x="1782757" y="126002"/>
                </a:cubicBezTo>
                <a:lnTo>
                  <a:pt x="1782757" y="485970"/>
                </a:lnTo>
                <a:cubicBezTo>
                  <a:pt x="1782757" y="555558"/>
                  <a:pt x="1726345" y="611970"/>
                  <a:pt x="1656757" y="611970"/>
                </a:cubicBezTo>
                <a:cubicBezTo>
                  <a:pt x="1587169" y="611970"/>
                  <a:pt x="1530757" y="555558"/>
                  <a:pt x="1530757" y="485970"/>
                </a:cubicBezTo>
                <a:lnTo>
                  <a:pt x="1530757" y="126002"/>
                </a:lnTo>
                <a:cubicBezTo>
                  <a:pt x="1530757" y="56414"/>
                  <a:pt x="1587169" y="2"/>
                  <a:pt x="1656757" y="2"/>
                </a:cubicBezTo>
                <a:close/>
                <a:moveTo>
                  <a:pt x="2277157" y="1"/>
                </a:moveTo>
                <a:cubicBezTo>
                  <a:pt x="2346745" y="1"/>
                  <a:pt x="2403157" y="56413"/>
                  <a:pt x="2403157" y="126001"/>
                </a:cubicBezTo>
                <a:lnTo>
                  <a:pt x="2403157" y="485969"/>
                </a:lnTo>
                <a:cubicBezTo>
                  <a:pt x="2403157" y="555557"/>
                  <a:pt x="2346745" y="611969"/>
                  <a:pt x="2277157" y="611969"/>
                </a:cubicBezTo>
                <a:cubicBezTo>
                  <a:pt x="2207569" y="611969"/>
                  <a:pt x="2151157" y="555557"/>
                  <a:pt x="2151157" y="485969"/>
                </a:cubicBezTo>
                <a:lnTo>
                  <a:pt x="2151157" y="126001"/>
                </a:lnTo>
                <a:cubicBezTo>
                  <a:pt x="2151157" y="56413"/>
                  <a:pt x="2207569" y="1"/>
                  <a:pt x="2277157" y="1"/>
                </a:cubicBezTo>
                <a:close/>
                <a:moveTo>
                  <a:pt x="2897557" y="0"/>
                </a:moveTo>
                <a:cubicBezTo>
                  <a:pt x="2967145" y="0"/>
                  <a:pt x="3023557" y="56412"/>
                  <a:pt x="3023557" y="126000"/>
                </a:cubicBezTo>
                <a:lnTo>
                  <a:pt x="3023557" y="485968"/>
                </a:lnTo>
                <a:cubicBezTo>
                  <a:pt x="3023557" y="555556"/>
                  <a:pt x="2967145" y="611968"/>
                  <a:pt x="2897557" y="611968"/>
                </a:cubicBezTo>
                <a:cubicBezTo>
                  <a:pt x="2827969" y="611968"/>
                  <a:pt x="2771557" y="555556"/>
                  <a:pt x="2771557" y="485968"/>
                </a:cubicBezTo>
                <a:lnTo>
                  <a:pt x="2771557" y="126000"/>
                </a:lnTo>
                <a:cubicBezTo>
                  <a:pt x="2771557" y="56412"/>
                  <a:pt x="2827969" y="0"/>
                  <a:pt x="2897557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1" name="Rectangle 7">
            <a:extLst>
              <a:ext uri="{FF2B5EF4-FFF2-40B4-BE49-F238E27FC236}">
                <a16:creationId xmlns:a16="http://schemas.microsoft.com/office/drawing/2014/main" id="{A2454068-D6A0-42C7-BCE1-D03833DCF2E4}"/>
              </a:ext>
            </a:extLst>
          </p:cNvPr>
          <p:cNvSpPr/>
          <p:nvPr/>
        </p:nvSpPr>
        <p:spPr>
          <a:xfrm>
            <a:off x="6950824" y="1518716"/>
            <a:ext cx="471567" cy="471567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401869" y="2055482"/>
                </a:moveTo>
                <a:lnTo>
                  <a:pt x="869869" y="2055482"/>
                </a:lnTo>
                <a:lnTo>
                  <a:pt x="869869" y="2919482"/>
                </a:lnTo>
                <a:lnTo>
                  <a:pt x="401869" y="2919482"/>
                </a:lnTo>
                <a:close/>
                <a:moveTo>
                  <a:pt x="1121949" y="1695482"/>
                </a:moveTo>
                <a:lnTo>
                  <a:pt x="1589949" y="1695482"/>
                </a:lnTo>
                <a:lnTo>
                  <a:pt x="1589949" y="2919482"/>
                </a:lnTo>
                <a:lnTo>
                  <a:pt x="1121949" y="2919482"/>
                </a:lnTo>
                <a:close/>
                <a:moveTo>
                  <a:pt x="1842029" y="1335482"/>
                </a:moveTo>
                <a:lnTo>
                  <a:pt x="2310029" y="1335482"/>
                </a:lnTo>
                <a:lnTo>
                  <a:pt x="2310029" y="2919482"/>
                </a:lnTo>
                <a:lnTo>
                  <a:pt x="1842029" y="2919482"/>
                </a:lnTo>
                <a:close/>
                <a:moveTo>
                  <a:pt x="2562109" y="975482"/>
                </a:moveTo>
                <a:lnTo>
                  <a:pt x="3030109" y="975482"/>
                </a:lnTo>
                <a:lnTo>
                  <a:pt x="3030109" y="2919482"/>
                </a:lnTo>
                <a:lnTo>
                  <a:pt x="2562109" y="2919482"/>
                </a:lnTo>
                <a:close/>
                <a:moveTo>
                  <a:pt x="2321888" y="224805"/>
                </a:moveTo>
                <a:lnTo>
                  <a:pt x="2880631" y="247420"/>
                </a:lnTo>
                <a:lnTo>
                  <a:pt x="2620844" y="742612"/>
                </a:lnTo>
                <a:lnTo>
                  <a:pt x="2546105" y="613161"/>
                </a:lnTo>
                <a:lnTo>
                  <a:pt x="541555" y="1770488"/>
                </a:lnTo>
                <a:lnTo>
                  <a:pt x="392077" y="1511585"/>
                </a:lnTo>
                <a:lnTo>
                  <a:pt x="2396627" y="354257"/>
                </a:lnTo>
                <a:close/>
                <a:moveTo>
                  <a:pt x="0" y="0"/>
                </a:moveTo>
                <a:lnTo>
                  <a:pt x="180000" y="0"/>
                </a:lnTo>
                <a:lnTo>
                  <a:pt x="180000" y="3059999"/>
                </a:lnTo>
                <a:lnTo>
                  <a:pt x="3240000" y="3059999"/>
                </a:lnTo>
                <a:lnTo>
                  <a:pt x="3240000" y="3239999"/>
                </a:lnTo>
                <a:lnTo>
                  <a:pt x="180000" y="3239999"/>
                </a:lnTo>
                <a:lnTo>
                  <a:pt x="180000" y="3240000"/>
                </a:lnTo>
                <a:lnTo>
                  <a:pt x="0" y="3240000"/>
                </a:lnTo>
                <a:lnTo>
                  <a:pt x="0" y="3239999"/>
                </a:lnTo>
                <a:lnTo>
                  <a:pt x="0" y="305999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2" name="Rectangle 15">
            <a:extLst>
              <a:ext uri="{FF2B5EF4-FFF2-40B4-BE49-F238E27FC236}">
                <a16:creationId xmlns:a16="http://schemas.microsoft.com/office/drawing/2014/main" id="{ECBB7944-2021-44C3-960E-8480CFC6DEF9}"/>
              </a:ext>
            </a:extLst>
          </p:cNvPr>
          <p:cNvSpPr/>
          <p:nvPr/>
        </p:nvSpPr>
        <p:spPr>
          <a:xfrm rot="5400000">
            <a:off x="7737684" y="1518715"/>
            <a:ext cx="472195" cy="471568"/>
          </a:xfrm>
          <a:custGeom>
            <a:avLst/>
            <a:gdLst/>
            <a:ahLst/>
            <a:cxnLst/>
            <a:rect l="l" t="t" r="r" b="b"/>
            <a:pathLst>
              <a:path w="3244313" h="3240000">
                <a:moveTo>
                  <a:pt x="2055482" y="677891"/>
                </a:moveTo>
                <a:lnTo>
                  <a:pt x="2055482" y="209891"/>
                </a:lnTo>
                <a:lnTo>
                  <a:pt x="2919482" y="209891"/>
                </a:lnTo>
                <a:lnTo>
                  <a:pt x="2919482" y="677891"/>
                </a:lnTo>
                <a:close/>
                <a:moveTo>
                  <a:pt x="1695482" y="1397971"/>
                </a:moveTo>
                <a:lnTo>
                  <a:pt x="1695482" y="929971"/>
                </a:lnTo>
                <a:lnTo>
                  <a:pt x="2919482" y="929971"/>
                </a:lnTo>
                <a:lnTo>
                  <a:pt x="2919482" y="1397971"/>
                </a:lnTo>
                <a:close/>
                <a:moveTo>
                  <a:pt x="1335482" y="2118051"/>
                </a:moveTo>
                <a:lnTo>
                  <a:pt x="1335482" y="1650051"/>
                </a:lnTo>
                <a:lnTo>
                  <a:pt x="2919482" y="1650051"/>
                </a:lnTo>
                <a:lnTo>
                  <a:pt x="2919482" y="2118051"/>
                </a:lnTo>
                <a:close/>
                <a:moveTo>
                  <a:pt x="975482" y="2838131"/>
                </a:moveTo>
                <a:lnTo>
                  <a:pt x="975482" y="2370131"/>
                </a:lnTo>
                <a:lnTo>
                  <a:pt x="2919482" y="2370131"/>
                </a:lnTo>
                <a:lnTo>
                  <a:pt x="2919482" y="2838131"/>
                </a:lnTo>
                <a:close/>
                <a:moveTo>
                  <a:pt x="10788" y="2651034"/>
                </a:moveTo>
                <a:lnTo>
                  <a:pt x="1168116" y="646484"/>
                </a:lnTo>
                <a:lnTo>
                  <a:pt x="1038664" y="571745"/>
                </a:lnTo>
                <a:lnTo>
                  <a:pt x="1533856" y="311959"/>
                </a:lnTo>
                <a:lnTo>
                  <a:pt x="1556471" y="870701"/>
                </a:lnTo>
                <a:lnTo>
                  <a:pt x="1427019" y="795962"/>
                </a:lnTo>
                <a:lnTo>
                  <a:pt x="269691" y="2800512"/>
                </a:lnTo>
                <a:close/>
                <a:moveTo>
                  <a:pt x="0" y="3240000"/>
                </a:moveTo>
                <a:lnTo>
                  <a:pt x="0" y="3060000"/>
                </a:lnTo>
                <a:lnTo>
                  <a:pt x="3064313" y="3060000"/>
                </a:lnTo>
                <a:lnTo>
                  <a:pt x="3064313" y="0"/>
                </a:lnTo>
                <a:lnTo>
                  <a:pt x="3244313" y="0"/>
                </a:lnTo>
                <a:lnTo>
                  <a:pt x="3244313" y="3240000"/>
                </a:lnTo>
                <a:lnTo>
                  <a:pt x="3240000" y="3240000"/>
                </a:lnTo>
                <a:lnTo>
                  <a:pt x="3064313" y="324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3" name="Pie 24">
            <a:extLst>
              <a:ext uri="{FF2B5EF4-FFF2-40B4-BE49-F238E27FC236}">
                <a16:creationId xmlns:a16="http://schemas.microsoft.com/office/drawing/2014/main" id="{DB38F196-AF37-4B00-AA3E-183F9372FBAD}"/>
              </a:ext>
            </a:extLst>
          </p:cNvPr>
          <p:cNvSpPr/>
          <p:nvPr/>
        </p:nvSpPr>
        <p:spPr>
          <a:xfrm>
            <a:off x="6809927" y="4618984"/>
            <a:ext cx="513183" cy="510342"/>
          </a:xfrm>
          <a:custGeom>
            <a:avLst/>
            <a:gdLst/>
            <a:ahLst/>
            <a:cxnLst/>
            <a:rect l="l" t="t" r="r" b="b"/>
            <a:pathLst>
              <a:path w="3228711" h="3210836">
                <a:moveTo>
                  <a:pt x="351626" y="695968"/>
                </a:moveTo>
                <a:lnTo>
                  <a:pt x="1548007" y="1678300"/>
                </a:lnTo>
                <a:lnTo>
                  <a:pt x="236194" y="2500159"/>
                </a:lnTo>
                <a:cubicBezTo>
                  <a:pt x="-116985" y="1936431"/>
                  <a:pt x="-70514" y="1210092"/>
                  <a:pt x="351626" y="695968"/>
                </a:cubicBezTo>
                <a:close/>
                <a:moveTo>
                  <a:pt x="1957429" y="262366"/>
                </a:moveTo>
                <a:cubicBezTo>
                  <a:pt x="2634256" y="359480"/>
                  <a:pt x="3156733" y="907132"/>
                  <a:pt x="3221913" y="1587776"/>
                </a:cubicBezTo>
                <a:cubicBezTo>
                  <a:pt x="3287093" y="2268421"/>
                  <a:pt x="2878048" y="2905277"/>
                  <a:pt x="2231953" y="3129078"/>
                </a:cubicBezTo>
                <a:cubicBezTo>
                  <a:pt x="1585858" y="3352879"/>
                  <a:pt x="870522" y="3105497"/>
                  <a:pt x="500715" y="2530372"/>
                </a:cubicBezTo>
                <a:lnTo>
                  <a:pt x="1746987" y="1729019"/>
                </a:lnTo>
                <a:close/>
                <a:moveTo>
                  <a:pt x="1604447" y="200"/>
                </a:moveTo>
                <a:cubicBezTo>
                  <a:pt x="1665125" y="-778"/>
                  <a:pt x="1726175" y="1809"/>
                  <a:pt x="1787307" y="8072"/>
                </a:cubicBezTo>
                <a:lnTo>
                  <a:pt x="1629532" y="1548011"/>
                </a:lnTo>
                <a:lnTo>
                  <a:pt x="483856" y="506987"/>
                </a:lnTo>
                <a:cubicBezTo>
                  <a:pt x="773141" y="188622"/>
                  <a:pt x="1179697" y="7051"/>
                  <a:pt x="1604447" y="20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64" name="Parallelogram 30">
            <a:extLst>
              <a:ext uri="{FF2B5EF4-FFF2-40B4-BE49-F238E27FC236}">
                <a16:creationId xmlns:a16="http://schemas.microsoft.com/office/drawing/2014/main" id="{07A9DF64-EAEC-4F98-A0C9-E2239CA0F425}"/>
              </a:ext>
            </a:extLst>
          </p:cNvPr>
          <p:cNvSpPr/>
          <p:nvPr/>
        </p:nvSpPr>
        <p:spPr>
          <a:xfrm flipH="1">
            <a:off x="11038458" y="2527766"/>
            <a:ext cx="514976" cy="516250"/>
          </a:xfrm>
          <a:custGeom>
            <a:avLst/>
            <a:gdLst/>
            <a:ahLst/>
            <a:cxnLst/>
            <a:rect l="l" t="t" r="r" b="b"/>
            <a:pathLst>
              <a:path w="3240000" h="3248012">
                <a:moveTo>
                  <a:pt x="712553" y="858820"/>
                </a:moveTo>
                <a:cubicBezTo>
                  <a:pt x="727950" y="858820"/>
                  <a:pt x="743348" y="864694"/>
                  <a:pt x="755096" y="876443"/>
                </a:cubicBezTo>
                <a:lnTo>
                  <a:pt x="1193671" y="1315016"/>
                </a:lnTo>
                <a:lnTo>
                  <a:pt x="1509169" y="999517"/>
                </a:lnTo>
                <a:cubicBezTo>
                  <a:pt x="1509517" y="999169"/>
                  <a:pt x="1509868" y="998827"/>
                  <a:pt x="1510414" y="998691"/>
                </a:cubicBezTo>
                <a:lnTo>
                  <a:pt x="1518932" y="988592"/>
                </a:lnTo>
                <a:cubicBezTo>
                  <a:pt x="1531945" y="978263"/>
                  <a:pt x="1547912" y="974188"/>
                  <a:pt x="1563209" y="975946"/>
                </a:cubicBezTo>
                <a:cubicBezTo>
                  <a:pt x="1578505" y="977705"/>
                  <a:pt x="1593131" y="985299"/>
                  <a:pt x="1603459" y="998313"/>
                </a:cubicBezTo>
                <a:lnTo>
                  <a:pt x="1892346" y="1362277"/>
                </a:lnTo>
                <a:lnTo>
                  <a:pt x="2149759" y="1177067"/>
                </a:lnTo>
                <a:lnTo>
                  <a:pt x="2151621" y="1174867"/>
                </a:lnTo>
                <a:cubicBezTo>
                  <a:pt x="2159033" y="1169006"/>
                  <a:pt x="2167397" y="1165168"/>
                  <a:pt x="2176160" y="1163802"/>
                </a:cubicBezTo>
                <a:cubicBezTo>
                  <a:pt x="2177188" y="1163485"/>
                  <a:pt x="2178237" y="1163269"/>
                  <a:pt x="2179375" y="1163558"/>
                </a:cubicBezTo>
                <a:cubicBezTo>
                  <a:pt x="2184768" y="1161771"/>
                  <a:pt x="2190389" y="1161654"/>
                  <a:pt x="2195921" y="1162300"/>
                </a:cubicBezTo>
                <a:cubicBezTo>
                  <a:pt x="2196662" y="1162386"/>
                  <a:pt x="2197402" y="1162487"/>
                  <a:pt x="2198081" y="1162987"/>
                </a:cubicBezTo>
                <a:cubicBezTo>
                  <a:pt x="2202197" y="1163290"/>
                  <a:pt x="2206218" y="1164270"/>
                  <a:pt x="2209739" y="1166702"/>
                </a:cubicBezTo>
                <a:cubicBezTo>
                  <a:pt x="2213116" y="1166857"/>
                  <a:pt x="2216051" y="1168231"/>
                  <a:pt x="2218766" y="1170038"/>
                </a:cubicBezTo>
                <a:cubicBezTo>
                  <a:pt x="2225342" y="1173160"/>
                  <a:pt x="2231151" y="1177875"/>
                  <a:pt x="2235489" y="1184194"/>
                </a:cubicBezTo>
                <a:lnTo>
                  <a:pt x="2236132" y="1184737"/>
                </a:lnTo>
                <a:lnTo>
                  <a:pt x="2236287" y="1184934"/>
                </a:lnTo>
                <a:lnTo>
                  <a:pt x="2238712" y="1187183"/>
                </a:lnTo>
                <a:cubicBezTo>
                  <a:pt x="2239115" y="1187744"/>
                  <a:pt x="2239507" y="1188310"/>
                  <a:pt x="2239574" y="1189090"/>
                </a:cubicBezTo>
                <a:lnTo>
                  <a:pt x="2540580" y="1569705"/>
                </a:lnTo>
                <a:cubicBezTo>
                  <a:pt x="2561191" y="1595768"/>
                  <a:pt x="2556772" y="1633604"/>
                  <a:pt x="2530710" y="1654215"/>
                </a:cubicBezTo>
                <a:cubicBezTo>
                  <a:pt x="2504647" y="1674827"/>
                  <a:pt x="2466811" y="1670408"/>
                  <a:pt x="2446199" y="1644345"/>
                </a:cubicBezTo>
                <a:lnTo>
                  <a:pt x="2177884" y="1305067"/>
                </a:lnTo>
                <a:lnTo>
                  <a:pt x="1934804" y="1479967"/>
                </a:lnTo>
                <a:cubicBezTo>
                  <a:pt x="1927367" y="1485317"/>
                  <a:pt x="1919123" y="1488726"/>
                  <a:pt x="1910598" y="1489881"/>
                </a:cubicBezTo>
                <a:cubicBezTo>
                  <a:pt x="1885257" y="1507791"/>
                  <a:pt x="1850121" y="1502627"/>
                  <a:pt x="1830495" y="1477903"/>
                </a:cubicBezTo>
                <a:lnTo>
                  <a:pt x="1551924" y="1126933"/>
                </a:lnTo>
                <a:lnTo>
                  <a:pt x="1239041" y="1439816"/>
                </a:lnTo>
                <a:cubicBezTo>
                  <a:pt x="1226569" y="1452288"/>
                  <a:pt x="1209983" y="1458139"/>
                  <a:pt x="1193674" y="1456888"/>
                </a:cubicBezTo>
                <a:cubicBezTo>
                  <a:pt x="1177363" y="1458142"/>
                  <a:pt x="1160774" y="1452290"/>
                  <a:pt x="1148301" y="1439816"/>
                </a:cubicBezTo>
                <a:lnTo>
                  <a:pt x="670011" y="961527"/>
                </a:lnTo>
                <a:cubicBezTo>
                  <a:pt x="646515" y="938031"/>
                  <a:pt x="646515" y="899938"/>
                  <a:pt x="670011" y="876442"/>
                </a:cubicBezTo>
                <a:cubicBezTo>
                  <a:pt x="681760" y="864694"/>
                  <a:pt x="697157" y="858820"/>
                  <a:pt x="712553" y="858820"/>
                </a:cubicBezTo>
                <a:close/>
                <a:moveTo>
                  <a:pt x="2790000" y="699581"/>
                </a:moveTo>
                <a:lnTo>
                  <a:pt x="450000" y="699581"/>
                </a:lnTo>
                <a:lnTo>
                  <a:pt x="450000" y="1851581"/>
                </a:lnTo>
                <a:lnTo>
                  <a:pt x="2790000" y="1851581"/>
                </a:lnTo>
                <a:close/>
                <a:moveTo>
                  <a:pt x="2987972" y="519497"/>
                </a:moveTo>
                <a:lnTo>
                  <a:pt x="2987972" y="2031665"/>
                </a:lnTo>
                <a:lnTo>
                  <a:pt x="252028" y="2031665"/>
                </a:lnTo>
                <a:lnTo>
                  <a:pt x="252028" y="519497"/>
                </a:lnTo>
                <a:close/>
                <a:moveTo>
                  <a:pt x="1620000" y="0"/>
                </a:moveTo>
                <a:cubicBezTo>
                  <a:pt x="1540462" y="0"/>
                  <a:pt x="1475984" y="64478"/>
                  <a:pt x="1475984" y="144016"/>
                </a:cubicBezTo>
                <a:lnTo>
                  <a:pt x="1475984" y="267469"/>
                </a:lnTo>
                <a:lnTo>
                  <a:pt x="0" y="267469"/>
                </a:lnTo>
                <a:lnTo>
                  <a:pt x="0" y="2283693"/>
                </a:lnTo>
                <a:lnTo>
                  <a:pt x="852101" y="2283693"/>
                </a:lnTo>
                <a:lnTo>
                  <a:pt x="323771" y="3248012"/>
                </a:lnTo>
                <a:lnTo>
                  <a:pt x="621526" y="3248012"/>
                </a:lnTo>
                <a:lnTo>
                  <a:pt x="1149856" y="2283693"/>
                </a:lnTo>
                <a:lnTo>
                  <a:pt x="2090146" y="2283693"/>
                </a:lnTo>
                <a:lnTo>
                  <a:pt x="2618476" y="3248012"/>
                </a:lnTo>
                <a:lnTo>
                  <a:pt x="2916231" y="3248012"/>
                </a:lnTo>
                <a:lnTo>
                  <a:pt x="2387901" y="2283693"/>
                </a:lnTo>
                <a:lnTo>
                  <a:pt x="3240000" y="2283693"/>
                </a:lnTo>
                <a:lnTo>
                  <a:pt x="3240000" y="267469"/>
                </a:lnTo>
                <a:lnTo>
                  <a:pt x="1764016" y="267469"/>
                </a:lnTo>
                <a:lnTo>
                  <a:pt x="1764016" y="144016"/>
                </a:lnTo>
                <a:cubicBezTo>
                  <a:pt x="1764016" y="64478"/>
                  <a:pt x="1699538" y="0"/>
                  <a:pt x="162000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5" name="Block Arc 14">
            <a:extLst>
              <a:ext uri="{FF2B5EF4-FFF2-40B4-BE49-F238E27FC236}">
                <a16:creationId xmlns:a16="http://schemas.microsoft.com/office/drawing/2014/main" id="{F84CC100-88A8-4E3E-8091-D49E44C308ED}"/>
              </a:ext>
            </a:extLst>
          </p:cNvPr>
          <p:cNvSpPr/>
          <p:nvPr/>
        </p:nvSpPr>
        <p:spPr>
          <a:xfrm rot="16200000">
            <a:off x="8525358" y="1470612"/>
            <a:ext cx="567400" cy="567774"/>
          </a:xfrm>
          <a:custGeom>
            <a:avLst/>
            <a:gdLst/>
            <a:ahLst/>
            <a:cxnLst/>
            <a:rect l="l" t="t" r="r" b="b"/>
            <a:pathLst>
              <a:path w="3185463" h="3187558">
                <a:moveTo>
                  <a:pt x="764000" y="2343999"/>
                </a:moveTo>
                <a:cubicBezTo>
                  <a:pt x="566798" y="2256389"/>
                  <a:pt x="385374" y="2134753"/>
                  <a:pt x="230072" y="1981662"/>
                </a:cubicBezTo>
                <a:cubicBezTo>
                  <a:pt x="297001" y="2223876"/>
                  <a:pt x="428049" y="2439341"/>
                  <a:pt x="603989" y="2608945"/>
                </a:cubicBezTo>
                <a:cubicBezTo>
                  <a:pt x="667739" y="2525681"/>
                  <a:pt x="720588" y="2436567"/>
                  <a:pt x="764000" y="2343999"/>
                </a:cubicBezTo>
                <a:close/>
                <a:moveTo>
                  <a:pt x="783530" y="862903"/>
                </a:moveTo>
                <a:cubicBezTo>
                  <a:pt x="737619" y="760936"/>
                  <a:pt x="681240" y="662513"/>
                  <a:pt x="611676" y="571152"/>
                </a:cubicBezTo>
                <a:cubicBezTo>
                  <a:pt x="419218" y="754019"/>
                  <a:pt x="279227" y="991173"/>
                  <a:pt x="215545" y="1258034"/>
                </a:cubicBezTo>
                <a:cubicBezTo>
                  <a:pt x="378729" y="1090139"/>
                  <a:pt x="571934" y="956907"/>
                  <a:pt x="783530" y="862903"/>
                </a:cubicBezTo>
                <a:close/>
                <a:moveTo>
                  <a:pt x="935657" y="1673146"/>
                </a:moveTo>
                <a:lnTo>
                  <a:pt x="227023" y="1673146"/>
                </a:lnTo>
                <a:cubicBezTo>
                  <a:pt x="393068" y="1882941"/>
                  <a:pt x="605618" y="2045968"/>
                  <a:pt x="844267" y="2153109"/>
                </a:cubicBezTo>
                <a:cubicBezTo>
                  <a:pt x="897907" y="1997390"/>
                  <a:pt x="928862" y="1835739"/>
                  <a:pt x="935657" y="1673146"/>
                </a:cubicBezTo>
                <a:close/>
                <a:moveTo>
                  <a:pt x="935928" y="1493146"/>
                </a:moveTo>
                <a:cubicBezTo>
                  <a:pt x="928922" y="1345638"/>
                  <a:pt x="902278" y="1198995"/>
                  <a:pt x="856775" y="1056956"/>
                </a:cubicBezTo>
                <a:cubicBezTo>
                  <a:pt x="636768" y="1156959"/>
                  <a:pt x="439487" y="1304654"/>
                  <a:pt x="281464" y="1493146"/>
                </a:cubicBezTo>
                <a:close/>
                <a:moveTo>
                  <a:pt x="1469785" y="2515107"/>
                </a:moveTo>
                <a:cubicBezTo>
                  <a:pt x="1283000" y="2508124"/>
                  <a:pt x="1100523" y="2472287"/>
                  <a:pt x="927628" y="2411229"/>
                </a:cubicBezTo>
                <a:cubicBezTo>
                  <a:pt x="876831" y="2520843"/>
                  <a:pt x="814172" y="2626182"/>
                  <a:pt x="738220" y="2724387"/>
                </a:cubicBezTo>
                <a:cubicBezTo>
                  <a:pt x="944637" y="2881665"/>
                  <a:pt x="1196120" y="2982471"/>
                  <a:pt x="1469785" y="3005418"/>
                </a:cubicBezTo>
                <a:close/>
                <a:moveTo>
                  <a:pt x="1469785" y="1673146"/>
                </a:moveTo>
                <a:lnTo>
                  <a:pt x="1112275" y="1673146"/>
                </a:lnTo>
                <a:cubicBezTo>
                  <a:pt x="1105327" y="1858153"/>
                  <a:pt x="1070032" y="2042144"/>
                  <a:pt x="1008001" y="2219039"/>
                </a:cubicBezTo>
                <a:cubicBezTo>
                  <a:pt x="1155519" y="2270408"/>
                  <a:pt x="1310845" y="2300826"/>
                  <a:pt x="1469785" y="2307834"/>
                </a:cubicBezTo>
                <a:close/>
                <a:moveTo>
                  <a:pt x="1469785" y="898989"/>
                </a:moveTo>
                <a:cubicBezTo>
                  <a:pt x="1315103" y="907762"/>
                  <a:pt x="1164166" y="938783"/>
                  <a:pt x="1020939" y="990066"/>
                </a:cubicBezTo>
                <a:cubicBezTo>
                  <a:pt x="1074574" y="1153655"/>
                  <a:pt x="1105461" y="1322925"/>
                  <a:pt x="1112368" y="1493146"/>
                </a:cubicBezTo>
                <a:lnTo>
                  <a:pt x="1469785" y="1493146"/>
                </a:lnTo>
                <a:close/>
                <a:moveTo>
                  <a:pt x="1469785" y="182141"/>
                </a:moveTo>
                <a:cubicBezTo>
                  <a:pt x="1199839" y="204777"/>
                  <a:pt x="951477" y="303168"/>
                  <a:pt x="746615" y="456764"/>
                </a:cubicBezTo>
                <a:cubicBezTo>
                  <a:pt x="828296" y="562801"/>
                  <a:pt x="894225" y="677310"/>
                  <a:pt x="947434" y="796072"/>
                </a:cubicBezTo>
                <a:cubicBezTo>
                  <a:pt x="1113886" y="736067"/>
                  <a:pt x="1289644" y="700323"/>
                  <a:pt x="1469785" y="691530"/>
                </a:cubicBezTo>
                <a:close/>
                <a:moveTo>
                  <a:pt x="2150063" y="992171"/>
                </a:moveTo>
                <a:cubicBezTo>
                  <a:pt x="1990712" y="935501"/>
                  <a:pt x="1822242" y="902595"/>
                  <a:pt x="1649785" y="897224"/>
                </a:cubicBezTo>
                <a:lnTo>
                  <a:pt x="1649785" y="1493146"/>
                </a:lnTo>
                <a:lnTo>
                  <a:pt x="2063712" y="1493146"/>
                </a:lnTo>
                <a:cubicBezTo>
                  <a:pt x="2069089" y="1323887"/>
                  <a:pt x="2098366" y="1155330"/>
                  <a:pt x="2150063" y="992171"/>
                </a:cubicBezTo>
                <a:close/>
                <a:moveTo>
                  <a:pt x="2168848" y="2199110"/>
                </a:moveTo>
                <a:cubicBezTo>
                  <a:pt x="2108555" y="2028681"/>
                  <a:pt x="2073581" y="1851532"/>
                  <a:pt x="2065295" y="1673146"/>
                </a:cubicBezTo>
                <a:lnTo>
                  <a:pt x="1649785" y="1673146"/>
                </a:lnTo>
                <a:lnTo>
                  <a:pt x="1649785" y="2307299"/>
                </a:lnTo>
                <a:cubicBezTo>
                  <a:pt x="1829404" y="2299517"/>
                  <a:pt x="2004315" y="2261965"/>
                  <a:pt x="2168848" y="2199110"/>
                </a:cubicBezTo>
                <a:close/>
                <a:moveTo>
                  <a:pt x="2422394" y="446879"/>
                </a:moveTo>
                <a:cubicBezTo>
                  <a:pt x="2204309" y="287209"/>
                  <a:pt x="1938140" y="189883"/>
                  <a:pt x="1649785" y="178919"/>
                </a:cubicBezTo>
                <a:lnTo>
                  <a:pt x="1649785" y="689876"/>
                </a:lnTo>
                <a:cubicBezTo>
                  <a:pt x="1846998" y="695154"/>
                  <a:pt x="2039668" y="732502"/>
                  <a:pt x="2221721" y="797410"/>
                </a:cubicBezTo>
                <a:cubicBezTo>
                  <a:pt x="2275056" y="675360"/>
                  <a:pt x="2341760" y="557662"/>
                  <a:pt x="2422394" y="446879"/>
                </a:cubicBezTo>
                <a:close/>
                <a:moveTo>
                  <a:pt x="2447278" y="2722123"/>
                </a:moveTo>
                <a:cubicBezTo>
                  <a:pt x="2366121" y="2618714"/>
                  <a:pt x="2299534" y="2507403"/>
                  <a:pt x="2246145" y="2391362"/>
                </a:cubicBezTo>
                <a:cubicBezTo>
                  <a:pt x="2057375" y="2464119"/>
                  <a:pt x="1856285" y="2506958"/>
                  <a:pt x="1649785" y="2514779"/>
                </a:cubicBezTo>
                <a:lnTo>
                  <a:pt x="1649785" y="3008639"/>
                </a:lnTo>
                <a:cubicBezTo>
                  <a:pt x="1949198" y="2997255"/>
                  <a:pt x="2224691" y="2892757"/>
                  <a:pt x="2447278" y="2722123"/>
                </a:cubicBezTo>
                <a:close/>
                <a:moveTo>
                  <a:pt x="2878934" y="1493146"/>
                </a:moveTo>
                <a:cubicBezTo>
                  <a:pt x="2723190" y="1307255"/>
                  <a:pt x="2529440" y="1161128"/>
                  <a:pt x="2313862" y="1060620"/>
                </a:cubicBezTo>
                <a:cubicBezTo>
                  <a:pt x="2270535" y="1201714"/>
                  <a:pt x="2245604" y="1347104"/>
                  <a:pt x="2240109" y="1493146"/>
                </a:cubicBezTo>
                <a:close/>
                <a:moveTo>
                  <a:pt x="2890636" y="1673146"/>
                </a:moveTo>
                <a:lnTo>
                  <a:pt x="2241814" y="1673146"/>
                </a:lnTo>
                <a:cubicBezTo>
                  <a:pt x="2249736" y="1827102"/>
                  <a:pt x="2279520" y="1979973"/>
                  <a:pt x="2329964" y="2127513"/>
                </a:cubicBezTo>
                <a:cubicBezTo>
                  <a:pt x="2545677" y="2019923"/>
                  <a:pt x="2738160" y="1866413"/>
                  <a:pt x="2890636" y="1673146"/>
                </a:cubicBezTo>
                <a:close/>
                <a:moveTo>
                  <a:pt x="2973035" y="1284386"/>
                </a:moveTo>
                <a:cubicBezTo>
                  <a:pt x="2912066" y="1001840"/>
                  <a:pt x="2765308" y="751379"/>
                  <a:pt x="2561381" y="561108"/>
                </a:cubicBezTo>
                <a:cubicBezTo>
                  <a:pt x="2489321" y="656437"/>
                  <a:pt x="2431363" y="759225"/>
                  <a:pt x="2384553" y="865647"/>
                </a:cubicBezTo>
                <a:cubicBezTo>
                  <a:pt x="2604520" y="964977"/>
                  <a:pt x="2804622" y="1106677"/>
                  <a:pt x="2973035" y="1284386"/>
                </a:cubicBezTo>
                <a:close/>
                <a:moveTo>
                  <a:pt x="2974277" y="1897328"/>
                </a:moveTo>
                <a:cubicBezTo>
                  <a:pt x="2812488" y="2073933"/>
                  <a:pt x="2619878" y="2216690"/>
                  <a:pt x="2407486" y="2319665"/>
                </a:cubicBezTo>
                <a:cubicBezTo>
                  <a:pt x="2454169" y="2420503"/>
                  <a:pt x="2511856" y="2517376"/>
                  <a:pt x="2582047" y="2607468"/>
                </a:cubicBezTo>
                <a:cubicBezTo>
                  <a:pt x="2776399" y="2417974"/>
                  <a:pt x="2916061" y="2172750"/>
                  <a:pt x="2974277" y="1897328"/>
                </a:cubicBezTo>
                <a:close/>
                <a:moveTo>
                  <a:pt x="3185463" y="1593779"/>
                </a:moveTo>
                <a:cubicBezTo>
                  <a:pt x="3185463" y="2473999"/>
                  <a:pt x="2471904" y="3187558"/>
                  <a:pt x="1591684" y="3187558"/>
                </a:cubicBezTo>
                <a:cubicBezTo>
                  <a:pt x="738111" y="3187558"/>
                  <a:pt x="41261" y="2516549"/>
                  <a:pt x="1913" y="1673146"/>
                </a:cubicBezTo>
                <a:lnTo>
                  <a:pt x="0" y="1673146"/>
                </a:lnTo>
                <a:lnTo>
                  <a:pt x="0" y="1493146"/>
                </a:lnTo>
                <a:lnTo>
                  <a:pt x="2750" y="1493146"/>
                </a:lnTo>
                <a:cubicBezTo>
                  <a:pt x="50490" y="700174"/>
                  <a:pt x="679654" y="64473"/>
                  <a:pt x="1469785" y="6156"/>
                </a:cubicBezTo>
                <a:lnTo>
                  <a:pt x="1469785" y="0"/>
                </a:lnTo>
                <a:lnTo>
                  <a:pt x="1591684" y="0"/>
                </a:lnTo>
                <a:lnTo>
                  <a:pt x="1649785" y="0"/>
                </a:lnTo>
                <a:lnTo>
                  <a:pt x="1649785" y="2934"/>
                </a:lnTo>
                <a:cubicBezTo>
                  <a:pt x="2503127" y="31654"/>
                  <a:pt x="3185463" y="733032"/>
                  <a:pt x="3185463" y="159377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66" name="Block Arc 41">
            <a:extLst>
              <a:ext uri="{FF2B5EF4-FFF2-40B4-BE49-F238E27FC236}">
                <a16:creationId xmlns:a16="http://schemas.microsoft.com/office/drawing/2014/main" id="{39949893-05ED-44C7-999C-84CE9B52D118}"/>
              </a:ext>
            </a:extLst>
          </p:cNvPr>
          <p:cNvSpPr/>
          <p:nvPr/>
        </p:nvSpPr>
        <p:spPr>
          <a:xfrm>
            <a:off x="9408551" y="1424302"/>
            <a:ext cx="473301" cy="660394"/>
          </a:xfrm>
          <a:custGeom>
            <a:avLst/>
            <a:gdLst/>
            <a:ahLst/>
            <a:cxnLst/>
            <a:rect l="l" t="t" r="r" b="b"/>
            <a:pathLst>
              <a:path w="2512265" h="3505352">
                <a:moveTo>
                  <a:pt x="1276582" y="2106401"/>
                </a:moveTo>
                <a:cubicBezTo>
                  <a:pt x="1154832" y="2195007"/>
                  <a:pt x="1018024" y="2262207"/>
                  <a:pt x="871321" y="2302645"/>
                </a:cubicBezTo>
                <a:cubicBezTo>
                  <a:pt x="1041049" y="2346709"/>
                  <a:pt x="1216984" y="2342691"/>
                  <a:pt x="1380867" y="2295542"/>
                </a:cubicBezTo>
                <a:cubicBezTo>
                  <a:pt x="1352791" y="2227964"/>
                  <a:pt x="1317377" y="2164934"/>
                  <a:pt x="1276582" y="2106401"/>
                </a:cubicBezTo>
                <a:close/>
                <a:moveTo>
                  <a:pt x="931061" y="1768598"/>
                </a:moveTo>
                <a:lnTo>
                  <a:pt x="785084" y="2021438"/>
                </a:lnTo>
                <a:lnTo>
                  <a:pt x="684448" y="2196711"/>
                </a:lnTo>
                <a:cubicBezTo>
                  <a:pt x="868931" y="2169533"/>
                  <a:pt x="1041385" y="2098006"/>
                  <a:pt x="1189228" y="1991290"/>
                </a:cubicBezTo>
                <a:cubicBezTo>
                  <a:pt x="1113839" y="1904543"/>
                  <a:pt x="1026949" y="1829435"/>
                  <a:pt x="931061" y="1768598"/>
                </a:cubicBezTo>
                <a:close/>
                <a:moveTo>
                  <a:pt x="1626242" y="1739577"/>
                </a:moveTo>
                <a:cubicBezTo>
                  <a:pt x="1556851" y="1850020"/>
                  <a:pt x="1471526" y="1947792"/>
                  <a:pt x="1374302" y="2030973"/>
                </a:cubicBezTo>
                <a:cubicBezTo>
                  <a:pt x="1422822" y="2099916"/>
                  <a:pt x="1464618" y="2174537"/>
                  <a:pt x="1497466" y="2254701"/>
                </a:cubicBezTo>
                <a:cubicBezTo>
                  <a:pt x="1664534" y="2184833"/>
                  <a:pt x="1813198" y="2068027"/>
                  <a:pt x="1922549" y="1910651"/>
                </a:cubicBezTo>
                <a:close/>
                <a:moveTo>
                  <a:pt x="531158" y="1601275"/>
                </a:moveTo>
                <a:cubicBezTo>
                  <a:pt x="514831" y="1769123"/>
                  <a:pt x="535254" y="1939877"/>
                  <a:pt x="594029" y="2101141"/>
                </a:cubicBezTo>
                <a:lnTo>
                  <a:pt x="822377" y="1705631"/>
                </a:lnTo>
                <a:cubicBezTo>
                  <a:pt x="730789" y="1658398"/>
                  <a:pt x="632873" y="1623335"/>
                  <a:pt x="531158" y="1601275"/>
                </a:cubicBezTo>
                <a:close/>
                <a:moveTo>
                  <a:pt x="270885" y="1572115"/>
                </a:moveTo>
                <a:cubicBezTo>
                  <a:pt x="231457" y="1572339"/>
                  <a:pt x="191799" y="1574812"/>
                  <a:pt x="152057" y="1579894"/>
                </a:cubicBezTo>
                <a:cubicBezTo>
                  <a:pt x="195418" y="1760005"/>
                  <a:pt x="289893" y="1927350"/>
                  <a:pt x="428945" y="2058945"/>
                </a:cubicBezTo>
                <a:cubicBezTo>
                  <a:pt x="384418" y="1901749"/>
                  <a:pt x="371313" y="1738504"/>
                  <a:pt x="388331" y="1577832"/>
                </a:cubicBezTo>
                <a:cubicBezTo>
                  <a:pt x="349511" y="1573916"/>
                  <a:pt x="310313" y="1571891"/>
                  <a:pt x="270885" y="1572115"/>
                </a:cubicBezTo>
                <a:close/>
                <a:moveTo>
                  <a:pt x="1117422" y="1445810"/>
                </a:moveTo>
                <a:lnTo>
                  <a:pt x="992684" y="1661863"/>
                </a:lnTo>
                <a:cubicBezTo>
                  <a:pt x="1102065" y="1730612"/>
                  <a:pt x="1200940" y="1816138"/>
                  <a:pt x="1286200" y="1915345"/>
                </a:cubicBezTo>
                <a:cubicBezTo>
                  <a:pt x="1368713" y="1844119"/>
                  <a:pt x="1441290" y="1760865"/>
                  <a:pt x="1500981" y="1667258"/>
                </a:cubicBezTo>
                <a:close/>
                <a:moveTo>
                  <a:pt x="2092402" y="1221082"/>
                </a:moveTo>
                <a:cubicBezTo>
                  <a:pt x="2001593" y="1234047"/>
                  <a:pt x="1911092" y="1235450"/>
                  <a:pt x="1822337" y="1227227"/>
                </a:cubicBezTo>
                <a:cubicBezTo>
                  <a:pt x="1800443" y="1366691"/>
                  <a:pt x="1756170" y="1503162"/>
                  <a:pt x="1688847" y="1630684"/>
                </a:cubicBezTo>
                <a:lnTo>
                  <a:pt x="1987299" y="1802996"/>
                </a:lnTo>
                <a:cubicBezTo>
                  <a:pt x="2084887" y="1618081"/>
                  <a:pt x="2117858" y="1415133"/>
                  <a:pt x="2092402" y="1221082"/>
                </a:cubicBezTo>
                <a:close/>
                <a:moveTo>
                  <a:pt x="649579" y="1175701"/>
                </a:moveTo>
                <a:cubicBezTo>
                  <a:pt x="600911" y="1272240"/>
                  <a:pt x="566994" y="1374279"/>
                  <a:pt x="548013" y="1478728"/>
                </a:cubicBezTo>
                <a:cubicBezTo>
                  <a:pt x="665588" y="1503392"/>
                  <a:pt x="778659" y="1543786"/>
                  <a:pt x="883938" y="1599004"/>
                </a:cubicBezTo>
                <a:lnTo>
                  <a:pt x="1008644" y="1383007"/>
                </a:lnTo>
                <a:close/>
                <a:moveTo>
                  <a:pt x="1325201" y="1085928"/>
                </a:moveTo>
                <a:lnTo>
                  <a:pt x="1180226" y="1337032"/>
                </a:lnTo>
                <a:lnTo>
                  <a:pt x="1563461" y="1558293"/>
                </a:lnTo>
                <a:cubicBezTo>
                  <a:pt x="1621429" y="1447029"/>
                  <a:pt x="1659763" y="1328223"/>
                  <a:pt x="1679185" y="1206861"/>
                </a:cubicBezTo>
                <a:cubicBezTo>
                  <a:pt x="1555153" y="1183834"/>
                  <a:pt x="1435895" y="1143161"/>
                  <a:pt x="1325201" y="1085928"/>
                </a:cubicBezTo>
                <a:close/>
                <a:moveTo>
                  <a:pt x="216369" y="925587"/>
                </a:moveTo>
                <a:cubicBezTo>
                  <a:pt x="135862" y="1096620"/>
                  <a:pt x="108667" y="1281041"/>
                  <a:pt x="130011" y="1458436"/>
                </a:cubicBezTo>
                <a:cubicBezTo>
                  <a:pt x="222591" y="1446071"/>
                  <a:pt x="314795" y="1446181"/>
                  <a:pt x="405131" y="1455463"/>
                </a:cubicBezTo>
                <a:cubicBezTo>
                  <a:pt x="426945" y="1333935"/>
                  <a:pt x="466667" y="1215249"/>
                  <a:pt x="524206" y="1103317"/>
                </a:cubicBezTo>
                <a:close/>
                <a:moveTo>
                  <a:pt x="943246" y="797103"/>
                </a:moveTo>
                <a:cubicBezTo>
                  <a:pt x="853400" y="873630"/>
                  <a:pt x="774733" y="963960"/>
                  <a:pt x="711316" y="1066306"/>
                </a:cubicBezTo>
                <a:lnTo>
                  <a:pt x="1071447" y="1274228"/>
                </a:lnTo>
                <a:lnTo>
                  <a:pt x="1215869" y="1024081"/>
                </a:lnTo>
                <a:cubicBezTo>
                  <a:pt x="1115458" y="961776"/>
                  <a:pt x="1023809" y="885272"/>
                  <a:pt x="943246" y="797103"/>
                </a:cubicBezTo>
                <a:close/>
                <a:moveTo>
                  <a:pt x="1777831" y="614825"/>
                </a:moveTo>
                <a:cubicBezTo>
                  <a:pt x="1828108" y="774217"/>
                  <a:pt x="1847177" y="940426"/>
                  <a:pt x="1835302" y="1104709"/>
                </a:cubicBezTo>
                <a:cubicBezTo>
                  <a:pt x="1912529" y="1111680"/>
                  <a:pt x="1991200" y="1110618"/>
                  <a:pt x="2070135" y="1099634"/>
                </a:cubicBezTo>
                <a:cubicBezTo>
                  <a:pt x="2023430" y="916066"/>
                  <a:pt x="1923963" y="746103"/>
                  <a:pt x="1777831" y="614825"/>
                </a:cubicBezTo>
                <a:close/>
                <a:moveTo>
                  <a:pt x="1613169" y="587153"/>
                </a:moveTo>
                <a:lnTo>
                  <a:pt x="1386789" y="979253"/>
                </a:lnTo>
                <a:cubicBezTo>
                  <a:pt x="1482593" y="1028182"/>
                  <a:pt x="1585369" y="1063521"/>
                  <a:pt x="1692132" y="1084514"/>
                </a:cubicBezTo>
                <a:cubicBezTo>
                  <a:pt x="1702376" y="916614"/>
                  <a:pt x="1676765" y="746730"/>
                  <a:pt x="1613169" y="587153"/>
                </a:cubicBezTo>
                <a:close/>
                <a:moveTo>
                  <a:pt x="1500307" y="531421"/>
                </a:moveTo>
                <a:cubicBezTo>
                  <a:pt x="1333628" y="560682"/>
                  <a:pt x="1177718" y="626786"/>
                  <a:pt x="1041762" y="721997"/>
                </a:cubicBezTo>
                <a:cubicBezTo>
                  <a:pt x="1111912" y="797410"/>
                  <a:pt x="1191076" y="863204"/>
                  <a:pt x="1277416" y="917480"/>
                </a:cubicBezTo>
                <a:close/>
                <a:moveTo>
                  <a:pt x="708730" y="442269"/>
                </a:moveTo>
                <a:cubicBezTo>
                  <a:pt x="536145" y="518354"/>
                  <a:pt x="384460" y="645249"/>
                  <a:pt x="277225" y="815684"/>
                </a:cubicBezTo>
                <a:lnTo>
                  <a:pt x="586010" y="993961"/>
                </a:lnTo>
                <a:cubicBezTo>
                  <a:pt x="658009" y="876621"/>
                  <a:pt x="747803" y="773217"/>
                  <a:pt x="850548" y="685844"/>
                </a:cubicBezTo>
                <a:cubicBezTo>
                  <a:pt x="795399" y="611028"/>
                  <a:pt x="747545" y="529652"/>
                  <a:pt x="708730" y="442269"/>
                </a:cubicBezTo>
                <a:close/>
                <a:moveTo>
                  <a:pt x="1114411" y="355452"/>
                </a:moveTo>
                <a:cubicBezTo>
                  <a:pt x="1016499" y="355167"/>
                  <a:pt x="919324" y="369705"/>
                  <a:pt x="826255" y="398131"/>
                </a:cubicBezTo>
                <a:cubicBezTo>
                  <a:pt x="858722" y="474940"/>
                  <a:pt x="900618" y="545829"/>
                  <a:pt x="948599" y="611249"/>
                </a:cubicBezTo>
                <a:cubicBezTo>
                  <a:pt x="1085375" y="512974"/>
                  <a:pt x="1240825" y="441488"/>
                  <a:pt x="1406980" y="401715"/>
                </a:cubicBezTo>
                <a:cubicBezTo>
                  <a:pt x="1310969" y="370847"/>
                  <a:pt x="1212322" y="355738"/>
                  <a:pt x="1114411" y="355452"/>
                </a:cubicBezTo>
                <a:close/>
                <a:moveTo>
                  <a:pt x="1776283" y="295101"/>
                </a:moveTo>
                <a:lnTo>
                  <a:pt x="1710896" y="408983"/>
                </a:lnTo>
                <a:cubicBezTo>
                  <a:pt x="2209777" y="726145"/>
                  <a:pt x="2373723" y="1383396"/>
                  <a:pt x="2075153" y="1900534"/>
                </a:cubicBezTo>
                <a:cubicBezTo>
                  <a:pt x="1777480" y="2416119"/>
                  <a:pt x="1129323" y="2603192"/>
                  <a:pt x="606057" y="2333243"/>
                </a:cubicBezTo>
                <a:lnTo>
                  <a:pt x="534769" y="2457402"/>
                </a:lnTo>
                <a:cubicBezTo>
                  <a:pt x="1115347" y="2755664"/>
                  <a:pt x="1834151" y="2554240"/>
                  <a:pt x="2173557" y="1987198"/>
                </a:cubicBezTo>
                <a:cubicBezTo>
                  <a:pt x="2520801" y="1407062"/>
                  <a:pt x="2343129" y="657734"/>
                  <a:pt x="1776283" y="295101"/>
                </a:cubicBezTo>
                <a:close/>
                <a:moveTo>
                  <a:pt x="1831804" y="0"/>
                </a:moveTo>
                <a:cubicBezTo>
                  <a:pt x="1881515" y="0"/>
                  <a:pt x="1921814" y="40299"/>
                  <a:pt x="1921814" y="90010"/>
                </a:cubicBezTo>
                <a:cubicBezTo>
                  <a:pt x="1921814" y="123853"/>
                  <a:pt x="1903137" y="153333"/>
                  <a:pt x="1874873" y="167531"/>
                </a:cubicBezTo>
                <a:cubicBezTo>
                  <a:pt x="2505724" y="579432"/>
                  <a:pt x="2701456" y="1419035"/>
                  <a:pt x="2311836" y="2069966"/>
                </a:cubicBezTo>
                <a:cubicBezTo>
                  <a:pt x="2067801" y="2477672"/>
                  <a:pt x="1650037" y="2717958"/>
                  <a:pt x="1209422" y="2750781"/>
                </a:cubicBezTo>
                <a:lnTo>
                  <a:pt x="1209422" y="3191198"/>
                </a:lnTo>
                <a:cubicBezTo>
                  <a:pt x="1228953" y="3190691"/>
                  <a:pt x="1248332" y="3191937"/>
                  <a:pt x="1267595" y="3193449"/>
                </a:cubicBezTo>
                <a:cubicBezTo>
                  <a:pt x="1660899" y="3224325"/>
                  <a:pt x="1926978" y="3358049"/>
                  <a:pt x="1884661" y="3503570"/>
                </a:cubicBezTo>
                <a:lnTo>
                  <a:pt x="318693" y="3505352"/>
                </a:lnTo>
                <a:cubicBezTo>
                  <a:pt x="273700" y="3359367"/>
                  <a:pt x="539657" y="3224666"/>
                  <a:pt x="934393" y="3193515"/>
                </a:cubicBezTo>
                <a:lnTo>
                  <a:pt x="993398" y="3191208"/>
                </a:lnTo>
                <a:lnTo>
                  <a:pt x="993398" y="2750894"/>
                </a:lnTo>
                <a:cubicBezTo>
                  <a:pt x="812915" y="2737642"/>
                  <a:pt x="632784" y="2688481"/>
                  <a:pt x="463078" y="2601537"/>
                </a:cubicBezTo>
                <a:cubicBezTo>
                  <a:pt x="463677" y="2602537"/>
                  <a:pt x="463694" y="2603560"/>
                  <a:pt x="463694" y="2604587"/>
                </a:cubicBezTo>
                <a:cubicBezTo>
                  <a:pt x="463694" y="2654298"/>
                  <a:pt x="423395" y="2694597"/>
                  <a:pt x="373684" y="2694597"/>
                </a:cubicBezTo>
                <a:cubicBezTo>
                  <a:pt x="323973" y="2694597"/>
                  <a:pt x="283674" y="2654298"/>
                  <a:pt x="283674" y="2604587"/>
                </a:cubicBezTo>
                <a:cubicBezTo>
                  <a:pt x="283674" y="2554876"/>
                  <a:pt x="323973" y="2514577"/>
                  <a:pt x="373684" y="2514577"/>
                </a:cubicBezTo>
                <a:lnTo>
                  <a:pt x="377019" y="2515250"/>
                </a:lnTo>
                <a:lnTo>
                  <a:pt x="511820" y="2280472"/>
                </a:lnTo>
                <a:lnTo>
                  <a:pt x="495824" y="2271237"/>
                </a:lnTo>
                <a:lnTo>
                  <a:pt x="496783" y="2269575"/>
                </a:lnTo>
                <a:cubicBezTo>
                  <a:pt x="34226" y="1964050"/>
                  <a:pt x="-130424" y="1362029"/>
                  <a:pt x="110016" y="864184"/>
                </a:cubicBezTo>
                <a:lnTo>
                  <a:pt x="106296" y="862036"/>
                </a:lnTo>
                <a:lnTo>
                  <a:pt x="148828" y="788370"/>
                </a:lnTo>
                <a:lnTo>
                  <a:pt x="169099" y="753258"/>
                </a:lnTo>
                <a:lnTo>
                  <a:pt x="170873" y="754281"/>
                </a:lnTo>
                <a:cubicBezTo>
                  <a:pt x="475914" y="264737"/>
                  <a:pt x="1106018" y="92008"/>
                  <a:pt x="1617242" y="355196"/>
                </a:cubicBezTo>
                <a:lnTo>
                  <a:pt x="1748044" y="127384"/>
                </a:lnTo>
                <a:lnTo>
                  <a:pt x="1751959" y="129632"/>
                </a:lnTo>
                <a:cubicBezTo>
                  <a:pt x="1745165" y="117975"/>
                  <a:pt x="1741794" y="104386"/>
                  <a:pt x="1741794" y="90010"/>
                </a:cubicBezTo>
                <a:cubicBezTo>
                  <a:pt x="1741794" y="40299"/>
                  <a:pt x="1782093" y="0"/>
                  <a:pt x="1831804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67" name="Right Triangle 17">
            <a:extLst>
              <a:ext uri="{FF2B5EF4-FFF2-40B4-BE49-F238E27FC236}">
                <a16:creationId xmlns:a16="http://schemas.microsoft.com/office/drawing/2014/main" id="{6ADCC979-BA1C-4251-B6F5-CE5AA2B72FD0}"/>
              </a:ext>
            </a:extLst>
          </p:cNvPr>
          <p:cNvSpPr/>
          <p:nvPr/>
        </p:nvSpPr>
        <p:spPr>
          <a:xfrm>
            <a:off x="7705746" y="4600959"/>
            <a:ext cx="385790" cy="546392"/>
          </a:xfrm>
          <a:custGeom>
            <a:avLst/>
            <a:gdLst/>
            <a:ahLst/>
            <a:cxnLst/>
            <a:rect l="l" t="t" r="r" b="b"/>
            <a:pathLst>
              <a:path w="2387678" h="3240000">
                <a:moveTo>
                  <a:pt x="1645041" y="17032"/>
                </a:moveTo>
                <a:lnTo>
                  <a:pt x="2376264" y="17032"/>
                </a:lnTo>
                <a:lnTo>
                  <a:pt x="2376264" y="17033"/>
                </a:lnTo>
                <a:lnTo>
                  <a:pt x="1645042" y="17033"/>
                </a:lnTo>
                <a:close/>
                <a:moveTo>
                  <a:pt x="0" y="17032"/>
                </a:moveTo>
                <a:lnTo>
                  <a:pt x="1379678" y="17032"/>
                </a:lnTo>
                <a:lnTo>
                  <a:pt x="1379678" y="996125"/>
                </a:lnTo>
                <a:lnTo>
                  <a:pt x="2376264" y="996125"/>
                </a:lnTo>
                <a:lnTo>
                  <a:pt x="2376264" y="3240000"/>
                </a:lnTo>
                <a:lnTo>
                  <a:pt x="0" y="3240000"/>
                </a:lnTo>
                <a:close/>
                <a:moveTo>
                  <a:pt x="1498869" y="0"/>
                </a:moveTo>
                <a:lnTo>
                  <a:pt x="2387678" y="888809"/>
                </a:lnTo>
                <a:lnTo>
                  <a:pt x="1498869" y="88880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8" name="Oval 27">
            <a:extLst>
              <a:ext uri="{FF2B5EF4-FFF2-40B4-BE49-F238E27FC236}">
                <a16:creationId xmlns:a16="http://schemas.microsoft.com/office/drawing/2014/main" id="{7DB6E0EE-B33A-443E-887E-C319F0DAF534}"/>
              </a:ext>
            </a:extLst>
          </p:cNvPr>
          <p:cNvSpPr/>
          <p:nvPr/>
        </p:nvSpPr>
        <p:spPr>
          <a:xfrm>
            <a:off x="4418496" y="5469184"/>
            <a:ext cx="409732" cy="779216"/>
          </a:xfrm>
          <a:custGeom>
            <a:avLst/>
            <a:gdLst/>
            <a:ahLst/>
            <a:cxnLst/>
            <a:rect l="l" t="t" r="r" b="b"/>
            <a:pathLst>
              <a:path w="1703664" h="3240001">
                <a:moveTo>
                  <a:pt x="952533" y="2024463"/>
                </a:moveTo>
                <a:lnTo>
                  <a:pt x="856710" y="2024464"/>
                </a:lnTo>
                <a:lnTo>
                  <a:pt x="649879" y="2143878"/>
                </a:lnTo>
                <a:lnTo>
                  <a:pt x="728753" y="2280491"/>
                </a:lnTo>
                <a:lnTo>
                  <a:pt x="800462" y="2239090"/>
                </a:lnTo>
                <a:lnTo>
                  <a:pt x="800462" y="2476837"/>
                </a:lnTo>
                <a:lnTo>
                  <a:pt x="649878" y="2476837"/>
                </a:lnTo>
                <a:lnTo>
                  <a:pt x="649878" y="2634602"/>
                </a:lnTo>
                <a:lnTo>
                  <a:pt x="1067658" y="2634602"/>
                </a:lnTo>
                <a:lnTo>
                  <a:pt x="1067657" y="2476837"/>
                </a:lnTo>
                <a:lnTo>
                  <a:pt x="952532" y="2476837"/>
                </a:lnTo>
                <a:lnTo>
                  <a:pt x="952532" y="2151292"/>
                </a:lnTo>
                <a:lnTo>
                  <a:pt x="952534" y="2151291"/>
                </a:lnTo>
                <a:close/>
                <a:moveTo>
                  <a:pt x="851832" y="1776101"/>
                </a:moveTo>
                <a:cubicBezTo>
                  <a:pt x="1189868" y="1776101"/>
                  <a:pt x="1463900" y="2050133"/>
                  <a:pt x="1463900" y="2388169"/>
                </a:cubicBezTo>
                <a:cubicBezTo>
                  <a:pt x="1463900" y="2726205"/>
                  <a:pt x="1189868" y="3000237"/>
                  <a:pt x="851832" y="3000237"/>
                </a:cubicBezTo>
                <a:cubicBezTo>
                  <a:pt x="513796" y="3000237"/>
                  <a:pt x="239764" y="2726205"/>
                  <a:pt x="239764" y="2388169"/>
                </a:cubicBezTo>
                <a:cubicBezTo>
                  <a:pt x="239764" y="2050133"/>
                  <a:pt x="513796" y="1776101"/>
                  <a:pt x="851832" y="1776101"/>
                </a:cubicBezTo>
                <a:close/>
                <a:moveTo>
                  <a:pt x="851832" y="1689019"/>
                </a:moveTo>
                <a:cubicBezTo>
                  <a:pt x="465702" y="1689019"/>
                  <a:pt x="152682" y="2002039"/>
                  <a:pt x="152682" y="2388169"/>
                </a:cubicBezTo>
                <a:cubicBezTo>
                  <a:pt x="152682" y="2774299"/>
                  <a:pt x="465702" y="3087319"/>
                  <a:pt x="851832" y="3087319"/>
                </a:cubicBezTo>
                <a:cubicBezTo>
                  <a:pt x="1237962" y="3087319"/>
                  <a:pt x="1550982" y="2774299"/>
                  <a:pt x="1550982" y="2388169"/>
                </a:cubicBezTo>
                <a:cubicBezTo>
                  <a:pt x="1550982" y="2002039"/>
                  <a:pt x="1237962" y="1689019"/>
                  <a:pt x="851832" y="1689019"/>
                </a:cubicBezTo>
                <a:close/>
                <a:moveTo>
                  <a:pt x="851832" y="1536337"/>
                </a:moveTo>
                <a:cubicBezTo>
                  <a:pt x="1322286" y="1536337"/>
                  <a:pt x="1703664" y="1917715"/>
                  <a:pt x="1703664" y="2388169"/>
                </a:cubicBezTo>
                <a:cubicBezTo>
                  <a:pt x="1703664" y="2858623"/>
                  <a:pt x="1322286" y="3240001"/>
                  <a:pt x="851832" y="3240001"/>
                </a:cubicBezTo>
                <a:cubicBezTo>
                  <a:pt x="381378" y="3240001"/>
                  <a:pt x="0" y="2858623"/>
                  <a:pt x="0" y="2388169"/>
                </a:cubicBezTo>
                <a:cubicBezTo>
                  <a:pt x="0" y="1917715"/>
                  <a:pt x="381378" y="1536337"/>
                  <a:pt x="851832" y="1536337"/>
                </a:cubicBezTo>
                <a:close/>
                <a:moveTo>
                  <a:pt x="1173126" y="1"/>
                </a:moveTo>
                <a:lnTo>
                  <a:pt x="1383673" y="1"/>
                </a:lnTo>
                <a:lnTo>
                  <a:pt x="1383673" y="954514"/>
                </a:lnTo>
                <a:lnTo>
                  <a:pt x="1173126" y="1187717"/>
                </a:lnTo>
                <a:close/>
                <a:moveTo>
                  <a:pt x="619488" y="0"/>
                </a:moveTo>
                <a:lnTo>
                  <a:pt x="1099698" y="0"/>
                </a:lnTo>
                <a:lnTo>
                  <a:pt x="1099698" y="1265464"/>
                </a:lnTo>
                <a:lnTo>
                  <a:pt x="859593" y="1532640"/>
                </a:lnTo>
                <a:lnTo>
                  <a:pt x="619488" y="1265464"/>
                </a:lnTo>
                <a:close/>
                <a:moveTo>
                  <a:pt x="335512" y="0"/>
                </a:moveTo>
                <a:lnTo>
                  <a:pt x="546059" y="0"/>
                </a:lnTo>
                <a:lnTo>
                  <a:pt x="546059" y="1166181"/>
                </a:lnTo>
                <a:lnTo>
                  <a:pt x="335512" y="927455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9" name="Parallelogram 15">
            <a:extLst>
              <a:ext uri="{FF2B5EF4-FFF2-40B4-BE49-F238E27FC236}">
                <a16:creationId xmlns:a16="http://schemas.microsoft.com/office/drawing/2014/main" id="{24ABDD0B-564D-4579-ACF2-A3B23447A0E6}"/>
              </a:ext>
            </a:extLst>
          </p:cNvPr>
          <p:cNvSpPr/>
          <p:nvPr/>
        </p:nvSpPr>
        <p:spPr>
          <a:xfrm rot="16200000">
            <a:off x="8536863" y="3545131"/>
            <a:ext cx="598764" cy="648141"/>
          </a:xfrm>
          <a:custGeom>
            <a:avLst/>
            <a:gdLst/>
            <a:ahLst/>
            <a:cxnLst/>
            <a:rect l="l" t="t" r="r" b="b"/>
            <a:pathLst>
              <a:path w="2993176" h="3240001">
                <a:moveTo>
                  <a:pt x="1299907" y="647892"/>
                </a:moveTo>
                <a:lnTo>
                  <a:pt x="665509" y="1620000"/>
                </a:lnTo>
                <a:lnTo>
                  <a:pt x="1299907" y="2592108"/>
                </a:lnTo>
                <a:lnTo>
                  <a:pt x="634398" y="2592108"/>
                </a:lnTo>
                <a:lnTo>
                  <a:pt x="0" y="1620000"/>
                </a:lnTo>
                <a:lnTo>
                  <a:pt x="634398" y="647892"/>
                </a:lnTo>
                <a:close/>
                <a:moveTo>
                  <a:pt x="2993176" y="1620001"/>
                </a:moveTo>
                <a:lnTo>
                  <a:pt x="1913056" y="3240001"/>
                </a:lnTo>
                <a:lnTo>
                  <a:pt x="1782206" y="3043749"/>
                </a:lnTo>
                <a:lnTo>
                  <a:pt x="1110064" y="3043749"/>
                </a:lnTo>
                <a:cubicBezTo>
                  <a:pt x="1089036" y="3096599"/>
                  <a:pt x="1037333" y="3133759"/>
                  <a:pt x="976952" y="3133759"/>
                </a:cubicBezTo>
                <a:cubicBezTo>
                  <a:pt x="923853" y="3133759"/>
                  <a:pt x="877466" y="3105022"/>
                  <a:pt x="854540" y="3061058"/>
                </a:cubicBezTo>
                <a:lnTo>
                  <a:pt x="302383" y="3169763"/>
                </a:lnTo>
                <a:lnTo>
                  <a:pt x="302383" y="2809723"/>
                </a:lnTo>
                <a:lnTo>
                  <a:pt x="854540" y="2918427"/>
                </a:lnTo>
                <a:cubicBezTo>
                  <a:pt x="877466" y="2874463"/>
                  <a:pt x="923853" y="2845727"/>
                  <a:pt x="976952" y="2845727"/>
                </a:cubicBezTo>
                <a:cubicBezTo>
                  <a:pt x="1037333" y="2845727"/>
                  <a:pt x="1089036" y="2882887"/>
                  <a:pt x="1110064" y="2935737"/>
                </a:cubicBezTo>
                <a:lnTo>
                  <a:pt x="1710190" y="2935737"/>
                </a:lnTo>
                <a:lnTo>
                  <a:pt x="832936" y="1620001"/>
                </a:lnTo>
                <a:lnTo>
                  <a:pt x="1913056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0" name="Round Same Side Corner Rectangle 21">
            <a:extLst>
              <a:ext uri="{FF2B5EF4-FFF2-40B4-BE49-F238E27FC236}">
                <a16:creationId xmlns:a16="http://schemas.microsoft.com/office/drawing/2014/main" id="{A705FB8C-4E2D-4F93-8F3B-7B97C7830918}"/>
              </a:ext>
            </a:extLst>
          </p:cNvPr>
          <p:cNvSpPr/>
          <p:nvPr/>
        </p:nvSpPr>
        <p:spPr>
          <a:xfrm rot="10800000">
            <a:off x="9311063" y="2543932"/>
            <a:ext cx="386665" cy="436639"/>
          </a:xfrm>
          <a:custGeom>
            <a:avLst/>
            <a:gdLst/>
            <a:ahLst/>
            <a:cxnLst/>
            <a:rect l="l" t="t" r="r" b="b"/>
            <a:pathLst>
              <a:path w="2880320" h="3252576">
                <a:moveTo>
                  <a:pt x="612726" y="2220771"/>
                </a:moveTo>
                <a:cubicBezTo>
                  <a:pt x="662432" y="2220771"/>
                  <a:pt x="702726" y="2180477"/>
                  <a:pt x="702726" y="2130771"/>
                </a:cubicBezTo>
                <a:lnTo>
                  <a:pt x="702726" y="438771"/>
                </a:lnTo>
                <a:cubicBezTo>
                  <a:pt x="702726" y="389065"/>
                  <a:pt x="662432" y="348771"/>
                  <a:pt x="612726" y="348771"/>
                </a:cubicBezTo>
                <a:cubicBezTo>
                  <a:pt x="563020" y="348771"/>
                  <a:pt x="522726" y="389065"/>
                  <a:pt x="522726" y="438771"/>
                </a:cubicBezTo>
                <a:lnTo>
                  <a:pt x="522726" y="2130771"/>
                </a:lnTo>
                <a:cubicBezTo>
                  <a:pt x="522726" y="2180477"/>
                  <a:pt x="563020" y="2220771"/>
                  <a:pt x="612726" y="2220771"/>
                </a:cubicBezTo>
                <a:close/>
                <a:moveTo>
                  <a:pt x="1188790" y="2220771"/>
                </a:moveTo>
                <a:cubicBezTo>
                  <a:pt x="1238496" y="2220771"/>
                  <a:pt x="1278790" y="2180477"/>
                  <a:pt x="1278790" y="2130771"/>
                </a:cubicBezTo>
                <a:lnTo>
                  <a:pt x="1278790" y="438771"/>
                </a:lnTo>
                <a:cubicBezTo>
                  <a:pt x="1278790" y="389065"/>
                  <a:pt x="1238496" y="348771"/>
                  <a:pt x="1188790" y="348771"/>
                </a:cubicBezTo>
                <a:cubicBezTo>
                  <a:pt x="1139084" y="348771"/>
                  <a:pt x="1098790" y="389065"/>
                  <a:pt x="1098790" y="438771"/>
                </a:cubicBezTo>
                <a:lnTo>
                  <a:pt x="1098790" y="2130771"/>
                </a:lnTo>
                <a:cubicBezTo>
                  <a:pt x="1098790" y="2180477"/>
                  <a:pt x="1139084" y="2220771"/>
                  <a:pt x="1188790" y="2220771"/>
                </a:cubicBezTo>
                <a:close/>
                <a:moveTo>
                  <a:pt x="1764854" y="2220771"/>
                </a:moveTo>
                <a:cubicBezTo>
                  <a:pt x="1814560" y="2220771"/>
                  <a:pt x="1854854" y="2180477"/>
                  <a:pt x="1854854" y="2130771"/>
                </a:cubicBezTo>
                <a:lnTo>
                  <a:pt x="1854854" y="438771"/>
                </a:lnTo>
                <a:cubicBezTo>
                  <a:pt x="1854854" y="389065"/>
                  <a:pt x="1814560" y="348771"/>
                  <a:pt x="1764854" y="348771"/>
                </a:cubicBezTo>
                <a:cubicBezTo>
                  <a:pt x="1715148" y="348771"/>
                  <a:pt x="1674854" y="389065"/>
                  <a:pt x="1674854" y="438771"/>
                </a:cubicBezTo>
                <a:lnTo>
                  <a:pt x="1674854" y="2130771"/>
                </a:lnTo>
                <a:cubicBezTo>
                  <a:pt x="1674854" y="2180477"/>
                  <a:pt x="1715148" y="2220771"/>
                  <a:pt x="1764854" y="2220771"/>
                </a:cubicBezTo>
                <a:close/>
                <a:moveTo>
                  <a:pt x="2340918" y="2220771"/>
                </a:moveTo>
                <a:cubicBezTo>
                  <a:pt x="2390624" y="2220771"/>
                  <a:pt x="2430918" y="2180477"/>
                  <a:pt x="2430918" y="2130771"/>
                </a:cubicBezTo>
                <a:lnTo>
                  <a:pt x="2430918" y="438771"/>
                </a:lnTo>
                <a:cubicBezTo>
                  <a:pt x="2430918" y="389065"/>
                  <a:pt x="2390624" y="348771"/>
                  <a:pt x="2340918" y="348771"/>
                </a:cubicBezTo>
                <a:cubicBezTo>
                  <a:pt x="2291212" y="348771"/>
                  <a:pt x="2250918" y="389065"/>
                  <a:pt x="2250918" y="438771"/>
                </a:cubicBezTo>
                <a:lnTo>
                  <a:pt x="2250918" y="2130771"/>
                </a:lnTo>
                <a:cubicBezTo>
                  <a:pt x="2250918" y="2180477"/>
                  <a:pt x="2291212" y="2220771"/>
                  <a:pt x="2340918" y="2220771"/>
                </a:cubicBezTo>
                <a:close/>
                <a:moveTo>
                  <a:pt x="2784182" y="2519920"/>
                </a:moveTo>
                <a:lnTo>
                  <a:pt x="96136" y="2519920"/>
                </a:lnTo>
                <a:lnTo>
                  <a:pt x="96136" y="419995"/>
                </a:lnTo>
                <a:cubicBezTo>
                  <a:pt x="96136" y="188038"/>
                  <a:pt x="284174" y="0"/>
                  <a:pt x="516131" y="0"/>
                </a:cubicBezTo>
                <a:lnTo>
                  <a:pt x="2364187" y="0"/>
                </a:lnTo>
                <a:cubicBezTo>
                  <a:pt x="2596144" y="0"/>
                  <a:pt x="2784182" y="188038"/>
                  <a:pt x="2784182" y="419995"/>
                </a:cubicBezTo>
                <a:close/>
                <a:moveTo>
                  <a:pt x="1687966" y="3252576"/>
                </a:moveTo>
                <a:lnTo>
                  <a:pt x="1192350" y="3252576"/>
                </a:lnTo>
                <a:cubicBezTo>
                  <a:pt x="1129224" y="3252576"/>
                  <a:pt x="1078050" y="3201402"/>
                  <a:pt x="1078050" y="3138276"/>
                </a:cubicBezTo>
                <a:lnTo>
                  <a:pt x="1078050" y="3023976"/>
                </a:lnTo>
                <a:lnTo>
                  <a:pt x="60008" y="3023976"/>
                </a:lnTo>
                <a:cubicBezTo>
                  <a:pt x="26866" y="3023976"/>
                  <a:pt x="0" y="2997110"/>
                  <a:pt x="0" y="2963968"/>
                </a:cubicBezTo>
                <a:lnTo>
                  <a:pt x="0" y="2723944"/>
                </a:lnTo>
                <a:cubicBezTo>
                  <a:pt x="0" y="2690802"/>
                  <a:pt x="26866" y="2663936"/>
                  <a:pt x="60008" y="2663936"/>
                </a:cubicBezTo>
                <a:lnTo>
                  <a:pt x="2820312" y="2663936"/>
                </a:lnTo>
                <a:cubicBezTo>
                  <a:pt x="2853454" y="2663936"/>
                  <a:pt x="2880320" y="2690802"/>
                  <a:pt x="2880320" y="2723944"/>
                </a:cubicBezTo>
                <a:lnTo>
                  <a:pt x="2880320" y="2963968"/>
                </a:lnTo>
                <a:cubicBezTo>
                  <a:pt x="2880320" y="2997110"/>
                  <a:pt x="2853454" y="3023976"/>
                  <a:pt x="2820312" y="3023976"/>
                </a:cubicBezTo>
                <a:lnTo>
                  <a:pt x="1802266" y="3023976"/>
                </a:lnTo>
                <a:lnTo>
                  <a:pt x="1802266" y="3138276"/>
                </a:lnTo>
                <a:cubicBezTo>
                  <a:pt x="1802266" y="3201402"/>
                  <a:pt x="1751092" y="3252576"/>
                  <a:pt x="1687966" y="325257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1" name="Oval 26">
            <a:extLst>
              <a:ext uri="{FF2B5EF4-FFF2-40B4-BE49-F238E27FC236}">
                <a16:creationId xmlns:a16="http://schemas.microsoft.com/office/drawing/2014/main" id="{A8611118-4553-45C9-837B-A5EA5C617D63}"/>
              </a:ext>
            </a:extLst>
          </p:cNvPr>
          <p:cNvSpPr/>
          <p:nvPr/>
        </p:nvSpPr>
        <p:spPr>
          <a:xfrm>
            <a:off x="6966942" y="3587275"/>
            <a:ext cx="472482" cy="563852"/>
          </a:xfrm>
          <a:custGeom>
            <a:avLst/>
            <a:gdLst/>
            <a:ahLst/>
            <a:cxnLst/>
            <a:rect l="l" t="t" r="r" b="b"/>
            <a:pathLst>
              <a:path w="2543357" h="3035197">
                <a:moveTo>
                  <a:pt x="1932497" y="885460"/>
                </a:moveTo>
                <a:lnTo>
                  <a:pt x="1858608" y="981586"/>
                </a:lnTo>
                <a:cubicBezTo>
                  <a:pt x="2087948" y="1157874"/>
                  <a:pt x="2221364" y="1431493"/>
                  <a:pt x="2219022" y="1720748"/>
                </a:cubicBezTo>
                <a:lnTo>
                  <a:pt x="2340261" y="1721729"/>
                </a:lnTo>
                <a:cubicBezTo>
                  <a:pt x="2342911" y="1394473"/>
                  <a:pt x="2191967" y="1084907"/>
                  <a:pt x="1932497" y="885460"/>
                </a:cubicBezTo>
                <a:close/>
                <a:moveTo>
                  <a:pt x="1028922" y="281987"/>
                </a:moveTo>
                <a:cubicBezTo>
                  <a:pt x="1157068" y="321344"/>
                  <a:pt x="1128134" y="299573"/>
                  <a:pt x="1193247" y="332230"/>
                </a:cubicBezTo>
                <a:cubicBezTo>
                  <a:pt x="1269854" y="451410"/>
                  <a:pt x="1301375" y="602654"/>
                  <a:pt x="1295736" y="739575"/>
                </a:cubicBezTo>
                <a:cubicBezTo>
                  <a:pt x="1418781" y="730097"/>
                  <a:pt x="1391656" y="622269"/>
                  <a:pt x="1842154" y="674175"/>
                </a:cubicBezTo>
                <a:cubicBezTo>
                  <a:pt x="2251963" y="725703"/>
                  <a:pt x="2543357" y="1202505"/>
                  <a:pt x="2543357" y="1911138"/>
                </a:cubicBezTo>
                <a:cubicBezTo>
                  <a:pt x="2543357" y="2619771"/>
                  <a:pt x="2228290" y="3174439"/>
                  <a:pt x="1189012" y="3004227"/>
                </a:cubicBezTo>
                <a:cubicBezTo>
                  <a:pt x="266689" y="3142266"/>
                  <a:pt x="99973" y="2479414"/>
                  <a:pt x="24671" y="2089269"/>
                </a:cubicBezTo>
                <a:cubicBezTo>
                  <a:pt x="-50631" y="1699124"/>
                  <a:pt x="9514" y="922425"/>
                  <a:pt x="737199" y="663358"/>
                </a:cubicBezTo>
                <a:cubicBezTo>
                  <a:pt x="1021153" y="585721"/>
                  <a:pt x="1093645" y="690425"/>
                  <a:pt x="1216376" y="728497"/>
                </a:cubicBezTo>
                <a:cubicBezTo>
                  <a:pt x="1183268" y="569368"/>
                  <a:pt x="1135766" y="458984"/>
                  <a:pt x="1028922" y="281987"/>
                </a:cubicBezTo>
                <a:close/>
                <a:moveTo>
                  <a:pt x="1919942" y="47"/>
                </a:moveTo>
                <a:cubicBezTo>
                  <a:pt x="2086542" y="1491"/>
                  <a:pt x="2263938" y="35583"/>
                  <a:pt x="2350876" y="60453"/>
                </a:cubicBezTo>
                <a:cubicBezTo>
                  <a:pt x="2672784" y="174000"/>
                  <a:pt x="2321773" y="213881"/>
                  <a:pt x="2220060" y="345654"/>
                </a:cubicBezTo>
                <a:cubicBezTo>
                  <a:pt x="2118347" y="477427"/>
                  <a:pt x="2005019" y="609932"/>
                  <a:pt x="1770740" y="609932"/>
                </a:cubicBezTo>
                <a:lnTo>
                  <a:pt x="1326444" y="614956"/>
                </a:lnTo>
                <a:lnTo>
                  <a:pt x="1346541" y="320533"/>
                </a:lnTo>
                <a:cubicBezTo>
                  <a:pt x="1401807" y="115484"/>
                  <a:pt x="1563158" y="44336"/>
                  <a:pt x="1760692" y="11037"/>
                </a:cubicBezTo>
                <a:cubicBezTo>
                  <a:pt x="1810076" y="2712"/>
                  <a:pt x="1864409" y="-434"/>
                  <a:pt x="1919942" y="47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2" name="Freeform 32">
            <a:extLst>
              <a:ext uri="{FF2B5EF4-FFF2-40B4-BE49-F238E27FC236}">
                <a16:creationId xmlns:a16="http://schemas.microsoft.com/office/drawing/2014/main" id="{9C5A04AA-A50B-457A-A783-D941E78BCCDF}"/>
              </a:ext>
            </a:extLst>
          </p:cNvPr>
          <p:cNvSpPr/>
          <p:nvPr/>
        </p:nvSpPr>
        <p:spPr>
          <a:xfrm>
            <a:off x="4360223" y="1480860"/>
            <a:ext cx="597487" cy="547278"/>
          </a:xfrm>
          <a:custGeom>
            <a:avLst/>
            <a:gdLst/>
            <a:ahLst/>
            <a:cxnLst/>
            <a:rect l="l" t="t" r="r" b="b"/>
            <a:pathLst>
              <a:path w="3210745" h="2940925">
                <a:moveTo>
                  <a:pt x="340528" y="2526682"/>
                </a:moveTo>
                <a:cubicBezTo>
                  <a:pt x="280875" y="2526682"/>
                  <a:pt x="232516" y="2575041"/>
                  <a:pt x="232516" y="2634694"/>
                </a:cubicBezTo>
                <a:cubicBezTo>
                  <a:pt x="232516" y="2694347"/>
                  <a:pt x="280875" y="2742706"/>
                  <a:pt x="340528" y="2742706"/>
                </a:cubicBezTo>
                <a:cubicBezTo>
                  <a:pt x="400181" y="2742706"/>
                  <a:pt x="448540" y="2694347"/>
                  <a:pt x="448540" y="2634694"/>
                </a:cubicBezTo>
                <a:cubicBezTo>
                  <a:pt x="448540" y="2575041"/>
                  <a:pt x="400181" y="2526682"/>
                  <a:pt x="340528" y="2526682"/>
                </a:cubicBezTo>
                <a:close/>
                <a:moveTo>
                  <a:pt x="1821636" y="152"/>
                </a:moveTo>
                <a:cubicBezTo>
                  <a:pt x="1920275" y="-4956"/>
                  <a:pt x="2051571" y="119306"/>
                  <a:pt x="2102482" y="278737"/>
                </a:cubicBezTo>
                <a:cubicBezTo>
                  <a:pt x="2192513" y="649582"/>
                  <a:pt x="1575154" y="1213351"/>
                  <a:pt x="2006019" y="1236931"/>
                </a:cubicBezTo>
                <a:cubicBezTo>
                  <a:pt x="2310412" y="1206920"/>
                  <a:pt x="2473326" y="1176910"/>
                  <a:pt x="2803442" y="1166192"/>
                </a:cubicBezTo>
                <a:cubicBezTo>
                  <a:pt x="3103547" y="1170479"/>
                  <a:pt x="3152850" y="1361260"/>
                  <a:pt x="3002798" y="1564903"/>
                </a:cubicBezTo>
                <a:cubicBezTo>
                  <a:pt x="3191435" y="1575621"/>
                  <a:pt x="3347919" y="1869296"/>
                  <a:pt x="3022090" y="1989338"/>
                </a:cubicBezTo>
                <a:cubicBezTo>
                  <a:pt x="3332913" y="2182262"/>
                  <a:pt x="3154994" y="2426634"/>
                  <a:pt x="2977074" y="2471650"/>
                </a:cubicBezTo>
                <a:cubicBezTo>
                  <a:pt x="3127127" y="2606697"/>
                  <a:pt x="3109978" y="2709590"/>
                  <a:pt x="2957782" y="2793191"/>
                </a:cubicBezTo>
                <a:cubicBezTo>
                  <a:pt x="2620164" y="2932526"/>
                  <a:pt x="1747715" y="3028988"/>
                  <a:pt x="1253613" y="2818914"/>
                </a:cubicBezTo>
                <a:cubicBezTo>
                  <a:pt x="1018944" y="2738561"/>
                  <a:pt x="869067" y="2654318"/>
                  <a:pt x="700568" y="2648441"/>
                </a:cubicBezTo>
                <a:lnTo>
                  <a:pt x="700568" y="2796242"/>
                </a:lnTo>
                <a:cubicBezTo>
                  <a:pt x="700568" y="2860729"/>
                  <a:pt x="648291" y="2913006"/>
                  <a:pt x="583804" y="2913006"/>
                </a:cubicBezTo>
                <a:lnTo>
                  <a:pt x="0" y="2913006"/>
                </a:lnTo>
                <a:lnTo>
                  <a:pt x="0" y="1400838"/>
                </a:lnTo>
                <a:lnTo>
                  <a:pt x="583804" y="1400838"/>
                </a:lnTo>
                <a:cubicBezTo>
                  <a:pt x="648291" y="1400838"/>
                  <a:pt x="700568" y="1453115"/>
                  <a:pt x="700568" y="1517602"/>
                </a:cubicBezTo>
                <a:lnTo>
                  <a:pt x="700568" y="1571674"/>
                </a:lnTo>
                <a:cubicBezTo>
                  <a:pt x="721537" y="1568378"/>
                  <a:pt x="746526" y="1559634"/>
                  <a:pt x="784162" y="1539180"/>
                </a:cubicBezTo>
                <a:cubicBezTo>
                  <a:pt x="831321" y="1421281"/>
                  <a:pt x="890271" y="1323747"/>
                  <a:pt x="1034964" y="1191915"/>
                </a:cubicBezTo>
                <a:cubicBezTo>
                  <a:pt x="1257900" y="851081"/>
                  <a:pt x="1628744" y="677449"/>
                  <a:pt x="1703770" y="169413"/>
                </a:cubicBezTo>
                <a:cubicBezTo>
                  <a:pt x="1715024" y="52855"/>
                  <a:pt x="1762452" y="3217"/>
                  <a:pt x="1821636" y="15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3" name="Rounded Rectangle 10">
            <a:extLst>
              <a:ext uri="{FF2B5EF4-FFF2-40B4-BE49-F238E27FC236}">
                <a16:creationId xmlns:a16="http://schemas.microsoft.com/office/drawing/2014/main" id="{B55467B8-5BFB-46FE-82D2-AA896BC192F1}"/>
              </a:ext>
            </a:extLst>
          </p:cNvPr>
          <p:cNvSpPr/>
          <p:nvPr/>
        </p:nvSpPr>
        <p:spPr>
          <a:xfrm>
            <a:off x="8534202" y="2515987"/>
            <a:ext cx="372169" cy="492524"/>
          </a:xfrm>
          <a:custGeom>
            <a:avLst/>
            <a:gdLst/>
            <a:ahLst/>
            <a:cxnLst/>
            <a:rect l="l" t="t" r="r" b="b"/>
            <a:pathLst>
              <a:path w="2448272" h="3240000">
                <a:moveTo>
                  <a:pt x="1358676" y="2676152"/>
                </a:moveTo>
                <a:cubicBezTo>
                  <a:pt x="1327753" y="2676152"/>
                  <a:pt x="1302685" y="2701220"/>
                  <a:pt x="1302685" y="2732143"/>
                </a:cubicBezTo>
                <a:lnTo>
                  <a:pt x="1302685" y="2956101"/>
                </a:lnTo>
                <a:cubicBezTo>
                  <a:pt x="1302685" y="2987024"/>
                  <a:pt x="1327753" y="3012092"/>
                  <a:pt x="1358676" y="3012092"/>
                </a:cubicBezTo>
                <a:lnTo>
                  <a:pt x="1582634" y="3012092"/>
                </a:lnTo>
                <a:cubicBezTo>
                  <a:pt x="1613557" y="3012092"/>
                  <a:pt x="1638625" y="2987024"/>
                  <a:pt x="1638625" y="2956101"/>
                </a:cubicBezTo>
                <a:lnTo>
                  <a:pt x="1638625" y="2732143"/>
                </a:lnTo>
                <a:cubicBezTo>
                  <a:pt x="1638625" y="2701220"/>
                  <a:pt x="1613557" y="2676152"/>
                  <a:pt x="1582634" y="2676152"/>
                </a:cubicBezTo>
                <a:close/>
                <a:moveTo>
                  <a:pt x="837062" y="2676152"/>
                </a:moveTo>
                <a:cubicBezTo>
                  <a:pt x="806139" y="2676152"/>
                  <a:pt x="781071" y="2701220"/>
                  <a:pt x="781071" y="2732143"/>
                </a:cubicBezTo>
                <a:lnTo>
                  <a:pt x="781071" y="2956101"/>
                </a:lnTo>
                <a:cubicBezTo>
                  <a:pt x="781071" y="2987024"/>
                  <a:pt x="806139" y="3012092"/>
                  <a:pt x="837062" y="3012092"/>
                </a:cubicBezTo>
                <a:lnTo>
                  <a:pt x="1061020" y="3012092"/>
                </a:lnTo>
                <a:cubicBezTo>
                  <a:pt x="1091943" y="3012092"/>
                  <a:pt x="1117011" y="2987024"/>
                  <a:pt x="1117011" y="2956101"/>
                </a:cubicBezTo>
                <a:lnTo>
                  <a:pt x="1117011" y="2732143"/>
                </a:lnTo>
                <a:cubicBezTo>
                  <a:pt x="1117011" y="2701220"/>
                  <a:pt x="1091943" y="2676152"/>
                  <a:pt x="1061020" y="2676152"/>
                </a:cubicBezTo>
                <a:close/>
                <a:moveTo>
                  <a:pt x="315448" y="2676152"/>
                </a:moveTo>
                <a:cubicBezTo>
                  <a:pt x="284525" y="2676152"/>
                  <a:pt x="259457" y="2701220"/>
                  <a:pt x="259457" y="2732143"/>
                </a:cubicBezTo>
                <a:lnTo>
                  <a:pt x="259457" y="2956101"/>
                </a:lnTo>
                <a:cubicBezTo>
                  <a:pt x="259457" y="2987024"/>
                  <a:pt x="284525" y="3012092"/>
                  <a:pt x="315448" y="3012092"/>
                </a:cubicBezTo>
                <a:lnTo>
                  <a:pt x="539406" y="3012092"/>
                </a:lnTo>
                <a:cubicBezTo>
                  <a:pt x="570329" y="3012092"/>
                  <a:pt x="595397" y="2987024"/>
                  <a:pt x="595397" y="2956101"/>
                </a:cubicBezTo>
                <a:lnTo>
                  <a:pt x="595397" y="2732143"/>
                </a:lnTo>
                <a:cubicBezTo>
                  <a:pt x="595397" y="2701220"/>
                  <a:pt x="570329" y="2676152"/>
                  <a:pt x="539406" y="2676152"/>
                </a:cubicBezTo>
                <a:close/>
                <a:moveTo>
                  <a:pt x="1880291" y="2179832"/>
                </a:moveTo>
                <a:cubicBezTo>
                  <a:pt x="1849368" y="2179832"/>
                  <a:pt x="1824300" y="2204900"/>
                  <a:pt x="1824300" y="2235823"/>
                </a:cubicBezTo>
                <a:lnTo>
                  <a:pt x="1824300" y="2956101"/>
                </a:lnTo>
                <a:cubicBezTo>
                  <a:pt x="1824300" y="2987024"/>
                  <a:pt x="1849368" y="3012092"/>
                  <a:pt x="1880291" y="3012092"/>
                </a:cubicBezTo>
                <a:lnTo>
                  <a:pt x="2104249" y="3012092"/>
                </a:lnTo>
                <a:cubicBezTo>
                  <a:pt x="2135172" y="3012092"/>
                  <a:pt x="2160240" y="2987024"/>
                  <a:pt x="2160240" y="2956101"/>
                </a:cubicBezTo>
                <a:lnTo>
                  <a:pt x="2160240" y="2235823"/>
                </a:lnTo>
                <a:cubicBezTo>
                  <a:pt x="2160240" y="2204900"/>
                  <a:pt x="2135172" y="2179832"/>
                  <a:pt x="2104249" y="2179832"/>
                </a:cubicBezTo>
                <a:close/>
                <a:moveTo>
                  <a:pt x="1358676" y="2179832"/>
                </a:moveTo>
                <a:cubicBezTo>
                  <a:pt x="1327753" y="2179832"/>
                  <a:pt x="1302685" y="2204900"/>
                  <a:pt x="1302685" y="2235823"/>
                </a:cubicBezTo>
                <a:lnTo>
                  <a:pt x="1302685" y="2459781"/>
                </a:lnTo>
                <a:cubicBezTo>
                  <a:pt x="1302685" y="2490704"/>
                  <a:pt x="1327753" y="2515772"/>
                  <a:pt x="1358676" y="2515772"/>
                </a:cubicBezTo>
                <a:lnTo>
                  <a:pt x="1582634" y="2515772"/>
                </a:lnTo>
                <a:cubicBezTo>
                  <a:pt x="1613557" y="2515772"/>
                  <a:pt x="1638625" y="2490704"/>
                  <a:pt x="1638625" y="2459781"/>
                </a:cubicBezTo>
                <a:lnTo>
                  <a:pt x="1638625" y="2235823"/>
                </a:lnTo>
                <a:cubicBezTo>
                  <a:pt x="1638625" y="2204900"/>
                  <a:pt x="1613557" y="2179832"/>
                  <a:pt x="1582634" y="2179832"/>
                </a:cubicBezTo>
                <a:close/>
                <a:moveTo>
                  <a:pt x="837062" y="2179832"/>
                </a:moveTo>
                <a:cubicBezTo>
                  <a:pt x="806139" y="2179832"/>
                  <a:pt x="781071" y="2204900"/>
                  <a:pt x="781071" y="2235823"/>
                </a:cubicBezTo>
                <a:lnTo>
                  <a:pt x="781071" y="2459781"/>
                </a:lnTo>
                <a:cubicBezTo>
                  <a:pt x="781071" y="2490704"/>
                  <a:pt x="806139" y="2515772"/>
                  <a:pt x="837062" y="2515772"/>
                </a:cubicBezTo>
                <a:lnTo>
                  <a:pt x="1061020" y="2515772"/>
                </a:lnTo>
                <a:cubicBezTo>
                  <a:pt x="1091943" y="2515772"/>
                  <a:pt x="1117011" y="2490704"/>
                  <a:pt x="1117011" y="2459781"/>
                </a:cubicBezTo>
                <a:lnTo>
                  <a:pt x="1117011" y="2235823"/>
                </a:lnTo>
                <a:cubicBezTo>
                  <a:pt x="1117011" y="2204900"/>
                  <a:pt x="1091943" y="2179832"/>
                  <a:pt x="1061020" y="2179832"/>
                </a:cubicBezTo>
                <a:close/>
                <a:moveTo>
                  <a:pt x="315448" y="2179832"/>
                </a:moveTo>
                <a:cubicBezTo>
                  <a:pt x="284525" y="2179832"/>
                  <a:pt x="259457" y="2204900"/>
                  <a:pt x="259457" y="2235823"/>
                </a:cubicBezTo>
                <a:lnTo>
                  <a:pt x="259457" y="2459781"/>
                </a:lnTo>
                <a:cubicBezTo>
                  <a:pt x="259457" y="2490704"/>
                  <a:pt x="284525" y="2515772"/>
                  <a:pt x="315448" y="2515772"/>
                </a:cubicBezTo>
                <a:lnTo>
                  <a:pt x="539406" y="2515772"/>
                </a:lnTo>
                <a:cubicBezTo>
                  <a:pt x="570329" y="2515772"/>
                  <a:pt x="595397" y="2490704"/>
                  <a:pt x="595397" y="2459781"/>
                </a:cubicBezTo>
                <a:lnTo>
                  <a:pt x="595397" y="2235823"/>
                </a:lnTo>
                <a:cubicBezTo>
                  <a:pt x="595397" y="2204900"/>
                  <a:pt x="570329" y="2179832"/>
                  <a:pt x="539406" y="2179832"/>
                </a:cubicBezTo>
                <a:close/>
                <a:moveTo>
                  <a:pt x="1880291" y="1683512"/>
                </a:moveTo>
                <a:cubicBezTo>
                  <a:pt x="1849368" y="1683512"/>
                  <a:pt x="1824300" y="1708580"/>
                  <a:pt x="1824300" y="1739503"/>
                </a:cubicBezTo>
                <a:lnTo>
                  <a:pt x="1824300" y="1963461"/>
                </a:lnTo>
                <a:cubicBezTo>
                  <a:pt x="1824300" y="1994384"/>
                  <a:pt x="1849368" y="2019452"/>
                  <a:pt x="1880291" y="2019452"/>
                </a:cubicBezTo>
                <a:lnTo>
                  <a:pt x="2104249" y="2019452"/>
                </a:lnTo>
                <a:cubicBezTo>
                  <a:pt x="2135172" y="2019452"/>
                  <a:pt x="2160240" y="1994384"/>
                  <a:pt x="2160240" y="1963461"/>
                </a:cubicBezTo>
                <a:lnTo>
                  <a:pt x="2160240" y="1739503"/>
                </a:lnTo>
                <a:cubicBezTo>
                  <a:pt x="2160240" y="1708580"/>
                  <a:pt x="2135172" y="1683512"/>
                  <a:pt x="2104249" y="1683512"/>
                </a:cubicBezTo>
                <a:close/>
                <a:moveTo>
                  <a:pt x="1358676" y="1683512"/>
                </a:moveTo>
                <a:cubicBezTo>
                  <a:pt x="1327753" y="1683512"/>
                  <a:pt x="1302685" y="1708580"/>
                  <a:pt x="1302685" y="1739503"/>
                </a:cubicBezTo>
                <a:lnTo>
                  <a:pt x="1302685" y="1963461"/>
                </a:lnTo>
                <a:cubicBezTo>
                  <a:pt x="1302685" y="1994384"/>
                  <a:pt x="1327753" y="2019452"/>
                  <a:pt x="1358676" y="2019452"/>
                </a:cubicBezTo>
                <a:lnTo>
                  <a:pt x="1582634" y="2019452"/>
                </a:lnTo>
                <a:cubicBezTo>
                  <a:pt x="1613557" y="2019452"/>
                  <a:pt x="1638625" y="1994384"/>
                  <a:pt x="1638625" y="1963461"/>
                </a:cubicBezTo>
                <a:lnTo>
                  <a:pt x="1638625" y="1739503"/>
                </a:lnTo>
                <a:cubicBezTo>
                  <a:pt x="1638625" y="1708580"/>
                  <a:pt x="1613557" y="1683512"/>
                  <a:pt x="1582634" y="1683512"/>
                </a:cubicBezTo>
                <a:close/>
                <a:moveTo>
                  <a:pt x="837062" y="1683512"/>
                </a:moveTo>
                <a:cubicBezTo>
                  <a:pt x="806139" y="1683512"/>
                  <a:pt x="781071" y="1708580"/>
                  <a:pt x="781071" y="1739503"/>
                </a:cubicBezTo>
                <a:lnTo>
                  <a:pt x="781071" y="1963461"/>
                </a:lnTo>
                <a:cubicBezTo>
                  <a:pt x="781071" y="1994384"/>
                  <a:pt x="806139" y="2019452"/>
                  <a:pt x="837062" y="2019452"/>
                </a:cubicBezTo>
                <a:lnTo>
                  <a:pt x="1061020" y="2019452"/>
                </a:lnTo>
                <a:cubicBezTo>
                  <a:pt x="1091943" y="2019452"/>
                  <a:pt x="1117011" y="1994384"/>
                  <a:pt x="1117011" y="1963461"/>
                </a:cubicBezTo>
                <a:lnTo>
                  <a:pt x="1117011" y="1739503"/>
                </a:lnTo>
                <a:cubicBezTo>
                  <a:pt x="1117011" y="1708580"/>
                  <a:pt x="1091943" y="1683512"/>
                  <a:pt x="1061020" y="1683512"/>
                </a:cubicBezTo>
                <a:close/>
                <a:moveTo>
                  <a:pt x="315448" y="1683512"/>
                </a:moveTo>
                <a:cubicBezTo>
                  <a:pt x="284525" y="1683512"/>
                  <a:pt x="259457" y="1708580"/>
                  <a:pt x="259457" y="1739503"/>
                </a:cubicBezTo>
                <a:lnTo>
                  <a:pt x="259457" y="1963461"/>
                </a:lnTo>
                <a:cubicBezTo>
                  <a:pt x="259457" y="1994384"/>
                  <a:pt x="284525" y="2019452"/>
                  <a:pt x="315448" y="2019452"/>
                </a:cubicBezTo>
                <a:lnTo>
                  <a:pt x="539406" y="2019452"/>
                </a:lnTo>
                <a:cubicBezTo>
                  <a:pt x="570329" y="2019452"/>
                  <a:pt x="595397" y="1994384"/>
                  <a:pt x="595397" y="1963461"/>
                </a:cubicBezTo>
                <a:lnTo>
                  <a:pt x="595397" y="1739503"/>
                </a:lnTo>
                <a:cubicBezTo>
                  <a:pt x="595397" y="1708580"/>
                  <a:pt x="570329" y="1683512"/>
                  <a:pt x="539406" y="1683512"/>
                </a:cubicBezTo>
                <a:close/>
                <a:moveTo>
                  <a:pt x="1880291" y="1187192"/>
                </a:moveTo>
                <a:cubicBezTo>
                  <a:pt x="1849368" y="1187192"/>
                  <a:pt x="1824300" y="1212260"/>
                  <a:pt x="1824300" y="1243183"/>
                </a:cubicBezTo>
                <a:lnTo>
                  <a:pt x="1824300" y="1467141"/>
                </a:lnTo>
                <a:cubicBezTo>
                  <a:pt x="1824300" y="1498064"/>
                  <a:pt x="1849368" y="1523132"/>
                  <a:pt x="1880291" y="1523132"/>
                </a:cubicBezTo>
                <a:lnTo>
                  <a:pt x="2104249" y="1523132"/>
                </a:lnTo>
                <a:cubicBezTo>
                  <a:pt x="2135172" y="1523132"/>
                  <a:pt x="2160240" y="1498064"/>
                  <a:pt x="2160240" y="1467141"/>
                </a:cubicBezTo>
                <a:lnTo>
                  <a:pt x="2160240" y="1243183"/>
                </a:lnTo>
                <a:cubicBezTo>
                  <a:pt x="2160240" y="1212260"/>
                  <a:pt x="2135172" y="1187192"/>
                  <a:pt x="2104249" y="1187192"/>
                </a:cubicBezTo>
                <a:close/>
                <a:moveTo>
                  <a:pt x="1358676" y="1187192"/>
                </a:moveTo>
                <a:cubicBezTo>
                  <a:pt x="1327753" y="1187192"/>
                  <a:pt x="1302685" y="1212260"/>
                  <a:pt x="1302685" y="1243183"/>
                </a:cubicBezTo>
                <a:lnTo>
                  <a:pt x="1302685" y="1467141"/>
                </a:lnTo>
                <a:cubicBezTo>
                  <a:pt x="1302685" y="1498064"/>
                  <a:pt x="1327753" y="1523132"/>
                  <a:pt x="1358676" y="1523132"/>
                </a:cubicBezTo>
                <a:lnTo>
                  <a:pt x="1582634" y="1523132"/>
                </a:lnTo>
                <a:cubicBezTo>
                  <a:pt x="1613557" y="1523132"/>
                  <a:pt x="1638625" y="1498064"/>
                  <a:pt x="1638625" y="1467141"/>
                </a:cubicBezTo>
                <a:lnTo>
                  <a:pt x="1638625" y="1243183"/>
                </a:lnTo>
                <a:cubicBezTo>
                  <a:pt x="1638625" y="1212260"/>
                  <a:pt x="1613557" y="1187192"/>
                  <a:pt x="1582634" y="1187192"/>
                </a:cubicBezTo>
                <a:close/>
                <a:moveTo>
                  <a:pt x="837062" y="1187192"/>
                </a:moveTo>
                <a:cubicBezTo>
                  <a:pt x="806139" y="1187192"/>
                  <a:pt x="781071" y="1212260"/>
                  <a:pt x="781071" y="1243183"/>
                </a:cubicBezTo>
                <a:lnTo>
                  <a:pt x="781071" y="1467141"/>
                </a:lnTo>
                <a:cubicBezTo>
                  <a:pt x="781071" y="1498064"/>
                  <a:pt x="806139" y="1523132"/>
                  <a:pt x="837062" y="1523132"/>
                </a:cubicBezTo>
                <a:lnTo>
                  <a:pt x="1061020" y="1523132"/>
                </a:lnTo>
                <a:cubicBezTo>
                  <a:pt x="1091943" y="1523132"/>
                  <a:pt x="1117011" y="1498064"/>
                  <a:pt x="1117011" y="1467141"/>
                </a:cubicBezTo>
                <a:lnTo>
                  <a:pt x="1117011" y="1243183"/>
                </a:lnTo>
                <a:cubicBezTo>
                  <a:pt x="1117011" y="1212260"/>
                  <a:pt x="1091943" y="1187192"/>
                  <a:pt x="1061020" y="1187192"/>
                </a:cubicBezTo>
                <a:close/>
                <a:moveTo>
                  <a:pt x="315448" y="1187192"/>
                </a:moveTo>
                <a:cubicBezTo>
                  <a:pt x="284525" y="1187192"/>
                  <a:pt x="259457" y="1212260"/>
                  <a:pt x="259457" y="1243183"/>
                </a:cubicBezTo>
                <a:lnTo>
                  <a:pt x="259457" y="1467141"/>
                </a:lnTo>
                <a:cubicBezTo>
                  <a:pt x="259457" y="1498064"/>
                  <a:pt x="284525" y="1523132"/>
                  <a:pt x="315448" y="1523132"/>
                </a:cubicBezTo>
                <a:lnTo>
                  <a:pt x="539406" y="1523132"/>
                </a:lnTo>
                <a:cubicBezTo>
                  <a:pt x="570329" y="1523132"/>
                  <a:pt x="595397" y="1498064"/>
                  <a:pt x="595397" y="1467141"/>
                </a:cubicBezTo>
                <a:lnTo>
                  <a:pt x="595397" y="1243183"/>
                </a:lnTo>
                <a:cubicBezTo>
                  <a:pt x="595397" y="1212260"/>
                  <a:pt x="570329" y="1187192"/>
                  <a:pt x="539406" y="1187192"/>
                </a:cubicBezTo>
                <a:close/>
                <a:moveTo>
                  <a:pt x="348041" y="163575"/>
                </a:moveTo>
                <a:cubicBezTo>
                  <a:pt x="275130" y="163575"/>
                  <a:pt x="216024" y="222681"/>
                  <a:pt x="216024" y="295592"/>
                </a:cubicBezTo>
                <a:lnTo>
                  <a:pt x="216024" y="823646"/>
                </a:lnTo>
                <a:cubicBezTo>
                  <a:pt x="216024" y="896557"/>
                  <a:pt x="275130" y="955663"/>
                  <a:pt x="348041" y="955663"/>
                </a:cubicBezTo>
                <a:lnTo>
                  <a:pt x="2100231" y="955663"/>
                </a:lnTo>
                <a:cubicBezTo>
                  <a:pt x="2173142" y="955663"/>
                  <a:pt x="2232248" y="896557"/>
                  <a:pt x="2232248" y="823646"/>
                </a:cubicBezTo>
                <a:lnTo>
                  <a:pt x="2232248" y="295592"/>
                </a:lnTo>
                <a:cubicBezTo>
                  <a:pt x="2232248" y="222681"/>
                  <a:pt x="2173142" y="163575"/>
                  <a:pt x="2100231" y="163575"/>
                </a:cubicBezTo>
                <a:close/>
                <a:moveTo>
                  <a:pt x="265172" y="0"/>
                </a:moveTo>
                <a:lnTo>
                  <a:pt x="2183100" y="0"/>
                </a:lnTo>
                <a:cubicBezTo>
                  <a:pt x="2329550" y="0"/>
                  <a:pt x="2448272" y="118722"/>
                  <a:pt x="2448272" y="265172"/>
                </a:cubicBezTo>
                <a:lnTo>
                  <a:pt x="2448272" y="2974828"/>
                </a:lnTo>
                <a:cubicBezTo>
                  <a:pt x="2448272" y="3121278"/>
                  <a:pt x="2329550" y="3240000"/>
                  <a:pt x="2183100" y="3240000"/>
                </a:cubicBezTo>
                <a:lnTo>
                  <a:pt x="265172" y="3240000"/>
                </a:lnTo>
                <a:cubicBezTo>
                  <a:pt x="118722" y="3240000"/>
                  <a:pt x="0" y="3121278"/>
                  <a:pt x="0" y="2974828"/>
                </a:cubicBezTo>
                <a:lnTo>
                  <a:pt x="0" y="265172"/>
                </a:lnTo>
                <a:cubicBezTo>
                  <a:pt x="0" y="118722"/>
                  <a:pt x="118722" y="0"/>
                  <a:pt x="265172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4" name="Rounded Rectangle 32">
            <a:extLst>
              <a:ext uri="{FF2B5EF4-FFF2-40B4-BE49-F238E27FC236}">
                <a16:creationId xmlns:a16="http://schemas.microsoft.com/office/drawing/2014/main" id="{A7C45BCB-0B8E-4E0E-842A-DD554B68B1C0}"/>
              </a:ext>
            </a:extLst>
          </p:cNvPr>
          <p:cNvSpPr/>
          <p:nvPr/>
        </p:nvSpPr>
        <p:spPr>
          <a:xfrm>
            <a:off x="10179594" y="3623455"/>
            <a:ext cx="491492" cy="491492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2019696" y="2510955"/>
                </a:moveTo>
                <a:lnTo>
                  <a:pt x="2019696" y="2797359"/>
                </a:lnTo>
                <a:lnTo>
                  <a:pt x="2914589" y="2797359"/>
                </a:lnTo>
                <a:lnTo>
                  <a:pt x="2914589" y="2510955"/>
                </a:lnTo>
                <a:close/>
                <a:moveTo>
                  <a:pt x="2019696" y="2081348"/>
                </a:moveTo>
                <a:lnTo>
                  <a:pt x="2019696" y="2367752"/>
                </a:lnTo>
                <a:lnTo>
                  <a:pt x="2914589" y="2367752"/>
                </a:lnTo>
                <a:lnTo>
                  <a:pt x="2914589" y="2081348"/>
                </a:lnTo>
                <a:close/>
                <a:moveTo>
                  <a:pt x="580710" y="2021703"/>
                </a:moveTo>
                <a:lnTo>
                  <a:pt x="378191" y="2224222"/>
                </a:lnTo>
                <a:lnTo>
                  <a:pt x="593323" y="2439354"/>
                </a:lnTo>
                <a:lnTo>
                  <a:pt x="378191" y="2654485"/>
                </a:lnTo>
                <a:lnTo>
                  <a:pt x="580710" y="2857004"/>
                </a:lnTo>
                <a:lnTo>
                  <a:pt x="795842" y="2641872"/>
                </a:lnTo>
                <a:lnTo>
                  <a:pt x="1010973" y="2857004"/>
                </a:lnTo>
                <a:lnTo>
                  <a:pt x="1213492" y="2654485"/>
                </a:lnTo>
                <a:lnTo>
                  <a:pt x="998360" y="2439354"/>
                </a:lnTo>
                <a:lnTo>
                  <a:pt x="1213492" y="2224222"/>
                </a:lnTo>
                <a:lnTo>
                  <a:pt x="1010973" y="2021703"/>
                </a:lnTo>
                <a:lnTo>
                  <a:pt x="795842" y="2236835"/>
                </a:lnTo>
                <a:close/>
                <a:moveTo>
                  <a:pt x="1656000" y="1656001"/>
                </a:moveTo>
                <a:lnTo>
                  <a:pt x="3240000" y="1656001"/>
                </a:lnTo>
                <a:lnTo>
                  <a:pt x="3240000" y="2699989"/>
                </a:lnTo>
                <a:cubicBezTo>
                  <a:pt x="3240000" y="2998229"/>
                  <a:pt x="2998229" y="3240000"/>
                  <a:pt x="2699989" y="3240000"/>
                </a:cubicBezTo>
                <a:lnTo>
                  <a:pt x="1656000" y="3240000"/>
                </a:lnTo>
                <a:close/>
                <a:moveTo>
                  <a:pt x="0" y="1656001"/>
                </a:moveTo>
                <a:lnTo>
                  <a:pt x="1584000" y="1656001"/>
                </a:lnTo>
                <a:lnTo>
                  <a:pt x="1584000" y="3240000"/>
                </a:lnTo>
                <a:lnTo>
                  <a:pt x="540011" y="3240000"/>
                </a:lnTo>
                <a:cubicBezTo>
                  <a:pt x="241771" y="3240000"/>
                  <a:pt x="0" y="2998229"/>
                  <a:pt x="0" y="2699989"/>
                </a:cubicBezTo>
                <a:close/>
                <a:moveTo>
                  <a:pt x="2467143" y="957859"/>
                </a:moveTo>
                <a:cubicBezTo>
                  <a:pt x="2388055" y="957859"/>
                  <a:pt x="2323941" y="1021973"/>
                  <a:pt x="2323941" y="1101061"/>
                </a:cubicBezTo>
                <a:cubicBezTo>
                  <a:pt x="2323941" y="1180149"/>
                  <a:pt x="2388055" y="1244263"/>
                  <a:pt x="2467143" y="1244263"/>
                </a:cubicBezTo>
                <a:cubicBezTo>
                  <a:pt x="2546231" y="1244263"/>
                  <a:pt x="2610345" y="1180149"/>
                  <a:pt x="2610345" y="1101061"/>
                </a:cubicBezTo>
                <a:cubicBezTo>
                  <a:pt x="2610345" y="1021973"/>
                  <a:pt x="2546231" y="957859"/>
                  <a:pt x="2467143" y="957859"/>
                </a:cubicBezTo>
                <a:close/>
                <a:moveTo>
                  <a:pt x="2019696" y="635775"/>
                </a:moveTo>
                <a:lnTo>
                  <a:pt x="2019696" y="922180"/>
                </a:lnTo>
                <a:lnTo>
                  <a:pt x="2914589" y="922180"/>
                </a:lnTo>
                <a:lnTo>
                  <a:pt x="2914589" y="635775"/>
                </a:lnTo>
                <a:close/>
                <a:moveTo>
                  <a:pt x="652639" y="331531"/>
                </a:moveTo>
                <a:lnTo>
                  <a:pt x="652639" y="635775"/>
                </a:lnTo>
                <a:lnTo>
                  <a:pt x="348395" y="635775"/>
                </a:lnTo>
                <a:lnTo>
                  <a:pt x="348395" y="922180"/>
                </a:lnTo>
                <a:lnTo>
                  <a:pt x="652639" y="922180"/>
                </a:lnTo>
                <a:lnTo>
                  <a:pt x="652639" y="1226424"/>
                </a:lnTo>
                <a:lnTo>
                  <a:pt x="939044" y="1226424"/>
                </a:lnTo>
                <a:lnTo>
                  <a:pt x="939044" y="922180"/>
                </a:lnTo>
                <a:lnTo>
                  <a:pt x="1243288" y="922180"/>
                </a:lnTo>
                <a:lnTo>
                  <a:pt x="1243288" y="635775"/>
                </a:lnTo>
                <a:lnTo>
                  <a:pt x="939044" y="635775"/>
                </a:lnTo>
                <a:lnTo>
                  <a:pt x="939044" y="331531"/>
                </a:lnTo>
                <a:close/>
                <a:moveTo>
                  <a:pt x="2467143" y="313692"/>
                </a:moveTo>
                <a:cubicBezTo>
                  <a:pt x="2388055" y="313692"/>
                  <a:pt x="2323941" y="377806"/>
                  <a:pt x="2323941" y="456894"/>
                </a:cubicBezTo>
                <a:cubicBezTo>
                  <a:pt x="2323941" y="535982"/>
                  <a:pt x="2388055" y="600096"/>
                  <a:pt x="2467143" y="600096"/>
                </a:cubicBezTo>
                <a:cubicBezTo>
                  <a:pt x="2546231" y="600096"/>
                  <a:pt x="2610345" y="535982"/>
                  <a:pt x="2610345" y="456894"/>
                </a:cubicBezTo>
                <a:cubicBezTo>
                  <a:pt x="2610345" y="377806"/>
                  <a:pt x="2546231" y="313692"/>
                  <a:pt x="2467143" y="313692"/>
                </a:cubicBezTo>
                <a:close/>
                <a:moveTo>
                  <a:pt x="540011" y="0"/>
                </a:moveTo>
                <a:lnTo>
                  <a:pt x="2699989" y="0"/>
                </a:lnTo>
                <a:cubicBezTo>
                  <a:pt x="2998229" y="0"/>
                  <a:pt x="3240000" y="241771"/>
                  <a:pt x="3240000" y="540011"/>
                </a:cubicBezTo>
                <a:lnTo>
                  <a:pt x="3240000" y="1584001"/>
                </a:lnTo>
                <a:lnTo>
                  <a:pt x="1656000" y="1584001"/>
                </a:lnTo>
                <a:lnTo>
                  <a:pt x="1656000" y="1"/>
                </a:lnTo>
                <a:lnTo>
                  <a:pt x="1584000" y="1"/>
                </a:lnTo>
                <a:lnTo>
                  <a:pt x="1584000" y="1584001"/>
                </a:lnTo>
                <a:lnTo>
                  <a:pt x="0" y="1584001"/>
                </a:lnTo>
                <a:lnTo>
                  <a:pt x="0" y="540011"/>
                </a:lnTo>
                <a:cubicBezTo>
                  <a:pt x="0" y="241771"/>
                  <a:pt x="241771" y="0"/>
                  <a:pt x="540011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5" name="Trapezoid 13">
            <a:extLst>
              <a:ext uri="{FF2B5EF4-FFF2-40B4-BE49-F238E27FC236}">
                <a16:creationId xmlns:a16="http://schemas.microsoft.com/office/drawing/2014/main" id="{EAB635DE-58EF-4585-A0F5-0790A1957A5B}"/>
              </a:ext>
            </a:extLst>
          </p:cNvPr>
          <p:cNvSpPr/>
          <p:nvPr/>
        </p:nvSpPr>
        <p:spPr>
          <a:xfrm>
            <a:off x="5324216" y="2538243"/>
            <a:ext cx="529844" cy="448015"/>
          </a:xfrm>
          <a:custGeom>
            <a:avLst/>
            <a:gdLst/>
            <a:ahLst/>
            <a:cxnLst/>
            <a:rect l="l" t="t" r="r" b="b"/>
            <a:pathLst>
              <a:path w="2736304" h="2313707">
                <a:moveTo>
                  <a:pt x="1046195" y="1945901"/>
                </a:moveTo>
                <a:lnTo>
                  <a:pt x="998316" y="2093032"/>
                </a:lnTo>
                <a:lnTo>
                  <a:pt x="1737988" y="2093032"/>
                </a:lnTo>
                <a:lnTo>
                  <a:pt x="1690109" y="1945901"/>
                </a:lnTo>
                <a:close/>
                <a:moveTo>
                  <a:pt x="396044" y="89541"/>
                </a:moveTo>
                <a:lnTo>
                  <a:pt x="396044" y="1241668"/>
                </a:lnTo>
                <a:lnTo>
                  <a:pt x="2340260" y="1241668"/>
                </a:lnTo>
                <a:lnTo>
                  <a:pt x="2340260" y="89541"/>
                </a:lnTo>
                <a:close/>
                <a:moveTo>
                  <a:pt x="252028" y="0"/>
                </a:moveTo>
                <a:lnTo>
                  <a:pt x="2484276" y="0"/>
                </a:lnTo>
                <a:lnTo>
                  <a:pt x="2484276" y="1331208"/>
                </a:lnTo>
                <a:lnTo>
                  <a:pt x="2484679" y="1331208"/>
                </a:lnTo>
                <a:lnTo>
                  <a:pt x="2736304" y="2195304"/>
                </a:lnTo>
                <a:lnTo>
                  <a:pt x="2736304" y="2313707"/>
                </a:lnTo>
                <a:lnTo>
                  <a:pt x="0" y="2313707"/>
                </a:lnTo>
                <a:lnTo>
                  <a:pt x="0" y="2195304"/>
                </a:lnTo>
                <a:lnTo>
                  <a:pt x="251625" y="1331208"/>
                </a:lnTo>
                <a:lnTo>
                  <a:pt x="252028" y="1331208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6" name="Rounded Rectangle 7">
            <a:extLst>
              <a:ext uri="{FF2B5EF4-FFF2-40B4-BE49-F238E27FC236}">
                <a16:creationId xmlns:a16="http://schemas.microsoft.com/office/drawing/2014/main" id="{890A206E-8EB0-46CB-87E5-BB62DA827BE4}"/>
              </a:ext>
            </a:extLst>
          </p:cNvPr>
          <p:cNvSpPr/>
          <p:nvPr/>
        </p:nvSpPr>
        <p:spPr>
          <a:xfrm>
            <a:off x="7858216" y="2527504"/>
            <a:ext cx="271294" cy="469495"/>
          </a:xfrm>
          <a:custGeom>
            <a:avLst/>
            <a:gdLst/>
            <a:ahLst/>
            <a:cxnLst/>
            <a:rect l="l" t="t" r="r" b="b"/>
            <a:pathLst>
              <a:path w="1872208" h="3240000">
                <a:moveTo>
                  <a:pt x="936104" y="2852499"/>
                </a:moveTo>
                <a:cubicBezTo>
                  <a:pt x="861605" y="2852499"/>
                  <a:pt x="801211" y="2912893"/>
                  <a:pt x="801211" y="2987392"/>
                </a:cubicBezTo>
                <a:cubicBezTo>
                  <a:pt x="801211" y="3061891"/>
                  <a:pt x="861605" y="3122285"/>
                  <a:pt x="936104" y="3122285"/>
                </a:cubicBezTo>
                <a:cubicBezTo>
                  <a:pt x="1010603" y="3122285"/>
                  <a:pt x="1070997" y="3061891"/>
                  <a:pt x="1070997" y="2987392"/>
                </a:cubicBezTo>
                <a:cubicBezTo>
                  <a:pt x="1070997" y="2912893"/>
                  <a:pt x="1010603" y="2852499"/>
                  <a:pt x="936104" y="2852499"/>
                </a:cubicBezTo>
                <a:close/>
                <a:moveTo>
                  <a:pt x="144016" y="323096"/>
                </a:moveTo>
                <a:lnTo>
                  <a:pt x="144016" y="2699360"/>
                </a:lnTo>
                <a:lnTo>
                  <a:pt x="1728192" y="2699360"/>
                </a:lnTo>
                <a:lnTo>
                  <a:pt x="1728192" y="323096"/>
                </a:lnTo>
                <a:close/>
                <a:moveTo>
                  <a:pt x="720104" y="107072"/>
                </a:moveTo>
                <a:cubicBezTo>
                  <a:pt x="690281" y="107072"/>
                  <a:pt x="666104" y="131249"/>
                  <a:pt x="666104" y="161072"/>
                </a:cubicBezTo>
                <a:cubicBezTo>
                  <a:pt x="666104" y="190895"/>
                  <a:pt x="690281" y="215072"/>
                  <a:pt x="720104" y="215072"/>
                </a:cubicBezTo>
                <a:lnTo>
                  <a:pt x="1152104" y="215072"/>
                </a:lnTo>
                <a:cubicBezTo>
                  <a:pt x="1181927" y="215072"/>
                  <a:pt x="1206104" y="190895"/>
                  <a:pt x="1206104" y="161072"/>
                </a:cubicBezTo>
                <a:cubicBezTo>
                  <a:pt x="1206104" y="131249"/>
                  <a:pt x="1181927" y="107072"/>
                  <a:pt x="1152104" y="107072"/>
                </a:cubicBezTo>
                <a:close/>
                <a:moveTo>
                  <a:pt x="312041" y="0"/>
                </a:moveTo>
                <a:lnTo>
                  <a:pt x="1560167" y="0"/>
                </a:lnTo>
                <a:cubicBezTo>
                  <a:pt x="1732502" y="0"/>
                  <a:pt x="1872208" y="139706"/>
                  <a:pt x="1872208" y="312041"/>
                </a:cubicBezTo>
                <a:lnTo>
                  <a:pt x="1872208" y="2927959"/>
                </a:lnTo>
                <a:cubicBezTo>
                  <a:pt x="1872208" y="3100294"/>
                  <a:pt x="1732502" y="3240000"/>
                  <a:pt x="1560167" y="3240000"/>
                </a:cubicBezTo>
                <a:lnTo>
                  <a:pt x="312041" y="3240000"/>
                </a:lnTo>
                <a:cubicBezTo>
                  <a:pt x="139706" y="3240000"/>
                  <a:pt x="0" y="3100294"/>
                  <a:pt x="0" y="2927959"/>
                </a:cubicBezTo>
                <a:lnTo>
                  <a:pt x="0" y="312041"/>
                </a:lnTo>
                <a:cubicBezTo>
                  <a:pt x="0" y="139706"/>
                  <a:pt x="139706" y="0"/>
                  <a:pt x="31204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7" name="Rectangle 18">
            <a:extLst>
              <a:ext uri="{FF2B5EF4-FFF2-40B4-BE49-F238E27FC236}">
                <a16:creationId xmlns:a16="http://schemas.microsoft.com/office/drawing/2014/main" id="{D8BFBE69-EC90-491A-A905-789398F4B3A8}"/>
              </a:ext>
            </a:extLst>
          </p:cNvPr>
          <p:cNvSpPr/>
          <p:nvPr/>
        </p:nvSpPr>
        <p:spPr>
          <a:xfrm>
            <a:off x="6258752" y="2567175"/>
            <a:ext cx="491054" cy="390153"/>
          </a:xfrm>
          <a:custGeom>
            <a:avLst/>
            <a:gdLst/>
            <a:ahLst/>
            <a:cxnLst/>
            <a:rect l="l" t="t" r="r" b="b"/>
            <a:pathLst>
              <a:path w="3240000" h="2574247">
                <a:moveTo>
                  <a:pt x="2393400" y="1814089"/>
                </a:moveTo>
                <a:cubicBezTo>
                  <a:pt x="2363577" y="1814089"/>
                  <a:pt x="2339400" y="1838266"/>
                  <a:pt x="2339400" y="1868089"/>
                </a:cubicBezTo>
                <a:cubicBezTo>
                  <a:pt x="2339400" y="1897912"/>
                  <a:pt x="2363577" y="1922089"/>
                  <a:pt x="2393400" y="1922089"/>
                </a:cubicBezTo>
                <a:lnTo>
                  <a:pt x="2573400" y="1922089"/>
                </a:lnTo>
                <a:cubicBezTo>
                  <a:pt x="2603223" y="1922089"/>
                  <a:pt x="2627400" y="1897912"/>
                  <a:pt x="2627400" y="1868089"/>
                </a:cubicBezTo>
                <a:cubicBezTo>
                  <a:pt x="2627400" y="1838266"/>
                  <a:pt x="2603223" y="1814089"/>
                  <a:pt x="2573400" y="1814089"/>
                </a:cubicBezTo>
                <a:close/>
                <a:moveTo>
                  <a:pt x="173344" y="1814089"/>
                </a:moveTo>
                <a:cubicBezTo>
                  <a:pt x="143521" y="1814089"/>
                  <a:pt x="119344" y="1838266"/>
                  <a:pt x="119344" y="1868089"/>
                </a:cubicBezTo>
                <a:cubicBezTo>
                  <a:pt x="119344" y="1897912"/>
                  <a:pt x="143521" y="1922089"/>
                  <a:pt x="173344" y="1922089"/>
                </a:cubicBezTo>
                <a:lnTo>
                  <a:pt x="353344" y="1922089"/>
                </a:lnTo>
                <a:cubicBezTo>
                  <a:pt x="383167" y="1922089"/>
                  <a:pt x="407344" y="1897912"/>
                  <a:pt x="407344" y="1868089"/>
                </a:cubicBezTo>
                <a:cubicBezTo>
                  <a:pt x="407344" y="1838266"/>
                  <a:pt x="383167" y="1814089"/>
                  <a:pt x="353344" y="1814089"/>
                </a:cubicBezTo>
                <a:close/>
                <a:moveTo>
                  <a:pt x="2933496" y="1796081"/>
                </a:moveTo>
                <a:cubicBezTo>
                  <a:pt x="2893727" y="1796081"/>
                  <a:pt x="2861488" y="1828320"/>
                  <a:pt x="2861488" y="1868089"/>
                </a:cubicBezTo>
                <a:cubicBezTo>
                  <a:pt x="2861488" y="1907858"/>
                  <a:pt x="2893727" y="1940097"/>
                  <a:pt x="2933496" y="1940097"/>
                </a:cubicBezTo>
                <a:cubicBezTo>
                  <a:pt x="2973265" y="1940097"/>
                  <a:pt x="3005504" y="1907858"/>
                  <a:pt x="3005504" y="1868089"/>
                </a:cubicBezTo>
                <a:cubicBezTo>
                  <a:pt x="3005504" y="1828320"/>
                  <a:pt x="2973265" y="1796081"/>
                  <a:pt x="2933496" y="1796081"/>
                </a:cubicBezTo>
                <a:close/>
                <a:moveTo>
                  <a:pt x="119344" y="122856"/>
                </a:moveTo>
                <a:lnTo>
                  <a:pt x="119344" y="1728192"/>
                </a:lnTo>
                <a:lnTo>
                  <a:pt x="3120656" y="1728192"/>
                </a:lnTo>
                <a:lnTo>
                  <a:pt x="3120656" y="122856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3240000" y="2016224"/>
                </a:lnTo>
                <a:lnTo>
                  <a:pt x="1812079" y="2016224"/>
                </a:lnTo>
                <a:lnTo>
                  <a:pt x="1857107" y="2320159"/>
                </a:lnTo>
                <a:lnTo>
                  <a:pt x="2357140" y="2320159"/>
                </a:lnTo>
                <a:cubicBezTo>
                  <a:pt x="2427304" y="2320159"/>
                  <a:pt x="2484184" y="2377039"/>
                  <a:pt x="2484184" y="2447203"/>
                </a:cubicBezTo>
                <a:lnTo>
                  <a:pt x="2484184" y="2574247"/>
                </a:lnTo>
                <a:lnTo>
                  <a:pt x="755992" y="2574247"/>
                </a:lnTo>
                <a:lnTo>
                  <a:pt x="755992" y="2447203"/>
                </a:lnTo>
                <a:cubicBezTo>
                  <a:pt x="755992" y="2377039"/>
                  <a:pt x="812872" y="2320159"/>
                  <a:pt x="883036" y="2320159"/>
                </a:cubicBezTo>
                <a:lnTo>
                  <a:pt x="1382894" y="2320159"/>
                </a:lnTo>
                <a:lnTo>
                  <a:pt x="1427922" y="2016224"/>
                </a:lnTo>
                <a:lnTo>
                  <a:pt x="0" y="201622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8" name="Rounded Rectangle 25">
            <a:extLst>
              <a:ext uri="{FF2B5EF4-FFF2-40B4-BE49-F238E27FC236}">
                <a16:creationId xmlns:a16="http://schemas.microsoft.com/office/drawing/2014/main" id="{4572E89B-D1A8-4A73-807F-C57BE0137D47}"/>
              </a:ext>
            </a:extLst>
          </p:cNvPr>
          <p:cNvSpPr/>
          <p:nvPr/>
        </p:nvSpPr>
        <p:spPr>
          <a:xfrm>
            <a:off x="7154498" y="2552022"/>
            <a:ext cx="299026" cy="420457"/>
          </a:xfrm>
          <a:custGeom>
            <a:avLst/>
            <a:gdLst/>
            <a:ahLst/>
            <a:cxnLst/>
            <a:rect l="l" t="t" r="r" b="b"/>
            <a:pathLst>
              <a:path w="2304256" h="3240000">
                <a:moveTo>
                  <a:pt x="954128" y="3024336"/>
                </a:moveTo>
                <a:cubicBezTo>
                  <a:pt x="924305" y="3024336"/>
                  <a:pt x="900128" y="3048513"/>
                  <a:pt x="900128" y="3078336"/>
                </a:cubicBezTo>
                <a:cubicBezTo>
                  <a:pt x="900128" y="3108159"/>
                  <a:pt x="924305" y="3132336"/>
                  <a:pt x="954128" y="3132336"/>
                </a:cubicBezTo>
                <a:lnTo>
                  <a:pt x="1350128" y="3132336"/>
                </a:lnTo>
                <a:cubicBezTo>
                  <a:pt x="1379951" y="3132336"/>
                  <a:pt x="1404128" y="3108159"/>
                  <a:pt x="1404128" y="3078336"/>
                </a:cubicBezTo>
                <a:cubicBezTo>
                  <a:pt x="1404128" y="3048513"/>
                  <a:pt x="1379951" y="3024336"/>
                  <a:pt x="1350128" y="3024336"/>
                </a:cubicBezTo>
                <a:close/>
                <a:moveTo>
                  <a:pt x="131531" y="224650"/>
                </a:moveTo>
                <a:lnTo>
                  <a:pt x="131531" y="2888946"/>
                </a:lnTo>
                <a:lnTo>
                  <a:pt x="2172725" y="2888946"/>
                </a:lnTo>
                <a:lnTo>
                  <a:pt x="2172725" y="224650"/>
                </a:lnTo>
                <a:close/>
                <a:moveTo>
                  <a:pt x="936128" y="73520"/>
                </a:moveTo>
                <a:cubicBezTo>
                  <a:pt x="916246" y="73520"/>
                  <a:pt x="900128" y="89638"/>
                  <a:pt x="900128" y="109520"/>
                </a:cubicBezTo>
                <a:cubicBezTo>
                  <a:pt x="900128" y="129402"/>
                  <a:pt x="916246" y="145520"/>
                  <a:pt x="936128" y="145520"/>
                </a:cubicBezTo>
                <a:lnTo>
                  <a:pt x="1368128" y="145520"/>
                </a:lnTo>
                <a:cubicBezTo>
                  <a:pt x="1388010" y="145520"/>
                  <a:pt x="1404128" y="129402"/>
                  <a:pt x="1404128" y="109520"/>
                </a:cubicBezTo>
                <a:cubicBezTo>
                  <a:pt x="1404128" y="89638"/>
                  <a:pt x="1388010" y="73520"/>
                  <a:pt x="1368128" y="73520"/>
                </a:cubicBezTo>
                <a:close/>
                <a:moveTo>
                  <a:pt x="155330" y="0"/>
                </a:moveTo>
                <a:lnTo>
                  <a:pt x="2148926" y="0"/>
                </a:lnTo>
                <a:cubicBezTo>
                  <a:pt x="2234712" y="0"/>
                  <a:pt x="2304256" y="69544"/>
                  <a:pt x="2304256" y="155330"/>
                </a:cubicBezTo>
                <a:lnTo>
                  <a:pt x="2304256" y="3084670"/>
                </a:lnTo>
                <a:cubicBezTo>
                  <a:pt x="2304256" y="3170456"/>
                  <a:pt x="2234712" y="3240000"/>
                  <a:pt x="2148926" y="3240000"/>
                </a:cubicBezTo>
                <a:lnTo>
                  <a:pt x="155330" y="3240000"/>
                </a:lnTo>
                <a:cubicBezTo>
                  <a:pt x="69544" y="3240000"/>
                  <a:pt x="0" y="3170456"/>
                  <a:pt x="0" y="3084670"/>
                </a:cubicBezTo>
                <a:lnTo>
                  <a:pt x="0" y="155330"/>
                </a:lnTo>
                <a:cubicBezTo>
                  <a:pt x="0" y="69544"/>
                  <a:pt x="69544" y="0"/>
                  <a:pt x="15533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9" name="Chord 14">
            <a:extLst>
              <a:ext uri="{FF2B5EF4-FFF2-40B4-BE49-F238E27FC236}">
                <a16:creationId xmlns:a16="http://schemas.microsoft.com/office/drawing/2014/main" id="{55CB0732-5078-415F-A13A-7992B69C1679}"/>
              </a:ext>
            </a:extLst>
          </p:cNvPr>
          <p:cNvSpPr/>
          <p:nvPr/>
        </p:nvSpPr>
        <p:spPr>
          <a:xfrm>
            <a:off x="5919945" y="5535338"/>
            <a:ext cx="512639" cy="646909"/>
          </a:xfrm>
          <a:custGeom>
            <a:avLst/>
            <a:gdLst/>
            <a:ahLst/>
            <a:cxnLst/>
            <a:rect l="l" t="t" r="r" b="b"/>
            <a:pathLst>
              <a:path w="2120980" h="2676504">
                <a:moveTo>
                  <a:pt x="824057" y="2198115"/>
                </a:moveTo>
                <a:lnTo>
                  <a:pt x="824057" y="2229022"/>
                </a:lnTo>
                <a:lnTo>
                  <a:pt x="751177" y="2229022"/>
                </a:lnTo>
                <a:lnTo>
                  <a:pt x="751177" y="2510330"/>
                </a:lnTo>
                <a:lnTo>
                  <a:pt x="824057" y="2510330"/>
                </a:lnTo>
                <a:lnTo>
                  <a:pt x="824057" y="2541237"/>
                </a:lnTo>
                <a:lnTo>
                  <a:pt x="1298129" y="2541237"/>
                </a:lnTo>
                <a:lnTo>
                  <a:pt x="1298129" y="2510330"/>
                </a:lnTo>
                <a:lnTo>
                  <a:pt x="1371008" y="2510330"/>
                </a:lnTo>
                <a:lnTo>
                  <a:pt x="1371008" y="2229022"/>
                </a:lnTo>
                <a:lnTo>
                  <a:pt x="1298129" y="2229022"/>
                </a:lnTo>
                <a:lnTo>
                  <a:pt x="1298129" y="2198115"/>
                </a:lnTo>
                <a:close/>
                <a:moveTo>
                  <a:pt x="1933495" y="134375"/>
                </a:moveTo>
                <a:cubicBezTo>
                  <a:pt x="1872496" y="128267"/>
                  <a:pt x="1778964" y="206162"/>
                  <a:pt x="1655092" y="316398"/>
                </a:cubicBezTo>
                <a:lnTo>
                  <a:pt x="1655092" y="762581"/>
                </a:lnTo>
                <a:lnTo>
                  <a:pt x="1651862" y="762581"/>
                </a:lnTo>
                <a:cubicBezTo>
                  <a:pt x="1647824" y="843406"/>
                  <a:pt x="1633793" y="920606"/>
                  <a:pt x="1611266" y="992211"/>
                </a:cubicBezTo>
                <a:cubicBezTo>
                  <a:pt x="1739269" y="1047184"/>
                  <a:pt x="1828260" y="986425"/>
                  <a:pt x="1895778" y="900656"/>
                </a:cubicBezTo>
                <a:cubicBezTo>
                  <a:pt x="1964561" y="813279"/>
                  <a:pt x="2016746" y="624382"/>
                  <a:pt x="2016490" y="465292"/>
                </a:cubicBezTo>
                <a:cubicBezTo>
                  <a:pt x="2023696" y="232949"/>
                  <a:pt x="1995287" y="140561"/>
                  <a:pt x="1933495" y="134375"/>
                </a:cubicBezTo>
                <a:close/>
                <a:moveTo>
                  <a:pt x="187485" y="134375"/>
                </a:moveTo>
                <a:cubicBezTo>
                  <a:pt x="125693" y="140561"/>
                  <a:pt x="97284" y="232949"/>
                  <a:pt x="104490" y="465292"/>
                </a:cubicBezTo>
                <a:cubicBezTo>
                  <a:pt x="104234" y="624382"/>
                  <a:pt x="156419" y="813279"/>
                  <a:pt x="225202" y="900656"/>
                </a:cubicBezTo>
                <a:cubicBezTo>
                  <a:pt x="292944" y="986710"/>
                  <a:pt x="382303" y="1047587"/>
                  <a:pt x="511026" y="991745"/>
                </a:cubicBezTo>
                <a:cubicBezTo>
                  <a:pt x="488627" y="920189"/>
                  <a:pt x="474740" y="843131"/>
                  <a:pt x="470841" y="762581"/>
                </a:cubicBezTo>
                <a:lnTo>
                  <a:pt x="467092" y="762581"/>
                </a:lnTo>
                <a:lnTo>
                  <a:pt x="467092" y="317447"/>
                </a:lnTo>
                <a:cubicBezTo>
                  <a:pt x="342616" y="206663"/>
                  <a:pt x="248680" y="128248"/>
                  <a:pt x="187485" y="134375"/>
                </a:cubicBezTo>
                <a:close/>
                <a:moveTo>
                  <a:pt x="171293" y="338"/>
                </a:moveTo>
                <a:cubicBezTo>
                  <a:pt x="267101" y="7324"/>
                  <a:pt x="383647" y="121035"/>
                  <a:pt x="467092" y="183917"/>
                </a:cubicBezTo>
                <a:lnTo>
                  <a:pt x="467092" y="127304"/>
                </a:lnTo>
                <a:cubicBezTo>
                  <a:pt x="446033" y="120339"/>
                  <a:pt x="431092" y="100383"/>
                  <a:pt x="431092" y="76938"/>
                </a:cubicBezTo>
                <a:cubicBezTo>
                  <a:pt x="431092" y="47115"/>
                  <a:pt x="455269" y="22938"/>
                  <a:pt x="485092" y="22938"/>
                </a:cubicBezTo>
                <a:lnTo>
                  <a:pt x="1637092" y="22938"/>
                </a:lnTo>
                <a:cubicBezTo>
                  <a:pt x="1666915" y="22938"/>
                  <a:pt x="1691092" y="47115"/>
                  <a:pt x="1691092" y="76938"/>
                </a:cubicBezTo>
                <a:cubicBezTo>
                  <a:pt x="1691092" y="100383"/>
                  <a:pt x="1676151" y="120339"/>
                  <a:pt x="1655092" y="127304"/>
                </a:cubicBezTo>
                <a:lnTo>
                  <a:pt x="1655092" y="182958"/>
                </a:lnTo>
                <a:cubicBezTo>
                  <a:pt x="1738474" y="119924"/>
                  <a:pt x="1854348" y="7289"/>
                  <a:pt x="1949687" y="338"/>
                </a:cubicBezTo>
                <a:cubicBezTo>
                  <a:pt x="2046947" y="-6754"/>
                  <a:pt x="2122836" y="96139"/>
                  <a:pt x="2120946" y="473736"/>
                </a:cubicBezTo>
                <a:cubicBezTo>
                  <a:pt x="2117166" y="673942"/>
                  <a:pt x="2058714" y="872497"/>
                  <a:pt x="1966316" y="974360"/>
                </a:cubicBezTo>
                <a:cubicBezTo>
                  <a:pt x="1875288" y="1074712"/>
                  <a:pt x="1740706" y="1159472"/>
                  <a:pt x="1574365" y="1087619"/>
                </a:cubicBezTo>
                <a:cubicBezTo>
                  <a:pt x="1498402" y="1256706"/>
                  <a:pt x="1371540" y="1383225"/>
                  <a:pt x="1220432" y="1434843"/>
                </a:cubicBezTo>
                <a:lnTo>
                  <a:pt x="1220432" y="1524098"/>
                </a:lnTo>
                <a:cubicBezTo>
                  <a:pt x="1242816" y="1529237"/>
                  <a:pt x="1259092" y="1549488"/>
                  <a:pt x="1259092" y="1573540"/>
                </a:cubicBezTo>
                <a:lnTo>
                  <a:pt x="1259092" y="1782216"/>
                </a:lnTo>
                <a:cubicBezTo>
                  <a:pt x="1259092" y="1806269"/>
                  <a:pt x="1242816" y="1826519"/>
                  <a:pt x="1220432" y="1831659"/>
                </a:cubicBezTo>
                <a:lnTo>
                  <a:pt x="1220432" y="1899972"/>
                </a:lnTo>
                <a:cubicBezTo>
                  <a:pt x="1220432" y="1908643"/>
                  <a:pt x="1218317" y="1916820"/>
                  <a:pt x="1214011" y="1923722"/>
                </a:cubicBezTo>
                <a:cubicBezTo>
                  <a:pt x="1480406" y="1939701"/>
                  <a:pt x="1673079" y="1996147"/>
                  <a:pt x="1682229" y="2062848"/>
                </a:cubicBezTo>
                <a:lnTo>
                  <a:pt x="1925188" y="2062848"/>
                </a:lnTo>
                <a:lnTo>
                  <a:pt x="1925188" y="2676504"/>
                </a:lnTo>
                <a:lnTo>
                  <a:pt x="196996" y="2676504"/>
                </a:lnTo>
                <a:lnTo>
                  <a:pt x="196996" y="2062848"/>
                </a:lnTo>
                <a:lnTo>
                  <a:pt x="427501" y="2062848"/>
                </a:lnTo>
                <a:cubicBezTo>
                  <a:pt x="436455" y="1995236"/>
                  <a:pt x="634470" y="1937990"/>
                  <a:pt x="907722" y="1923052"/>
                </a:cubicBezTo>
                <a:cubicBezTo>
                  <a:pt x="903729" y="1916275"/>
                  <a:pt x="901752" y="1908354"/>
                  <a:pt x="901752" y="1899972"/>
                </a:cubicBezTo>
                <a:lnTo>
                  <a:pt x="901752" y="1831659"/>
                </a:lnTo>
                <a:cubicBezTo>
                  <a:pt x="879369" y="1826519"/>
                  <a:pt x="863092" y="1806269"/>
                  <a:pt x="863092" y="1782216"/>
                </a:cubicBezTo>
                <a:lnTo>
                  <a:pt x="863092" y="1573540"/>
                </a:lnTo>
                <a:cubicBezTo>
                  <a:pt x="863092" y="1549488"/>
                  <a:pt x="879369" y="1529237"/>
                  <a:pt x="901752" y="1524098"/>
                </a:cubicBezTo>
                <a:lnTo>
                  <a:pt x="901752" y="1435225"/>
                </a:lnTo>
                <a:cubicBezTo>
                  <a:pt x="750211" y="1383280"/>
                  <a:pt x="623484" y="1256276"/>
                  <a:pt x="547795" y="1087211"/>
                </a:cubicBezTo>
                <a:cubicBezTo>
                  <a:pt x="380891" y="1159861"/>
                  <a:pt x="245901" y="1074942"/>
                  <a:pt x="154664" y="974360"/>
                </a:cubicBezTo>
                <a:cubicBezTo>
                  <a:pt x="62266" y="872497"/>
                  <a:pt x="3814" y="673942"/>
                  <a:pt x="34" y="473736"/>
                </a:cubicBezTo>
                <a:cubicBezTo>
                  <a:pt x="-1856" y="96139"/>
                  <a:pt x="74033" y="-6754"/>
                  <a:pt x="171293" y="33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80" name="Rounded Rectangle 6">
            <a:extLst>
              <a:ext uri="{FF2B5EF4-FFF2-40B4-BE49-F238E27FC236}">
                <a16:creationId xmlns:a16="http://schemas.microsoft.com/office/drawing/2014/main" id="{11DB8BB9-D675-470D-AC1D-C9EF80405172}"/>
              </a:ext>
            </a:extLst>
          </p:cNvPr>
          <p:cNvSpPr/>
          <p:nvPr/>
        </p:nvSpPr>
        <p:spPr>
          <a:xfrm>
            <a:off x="4411373" y="2471636"/>
            <a:ext cx="508153" cy="516633"/>
          </a:xfrm>
          <a:custGeom>
            <a:avLst/>
            <a:gdLst/>
            <a:ahLst/>
            <a:cxnLst/>
            <a:rect l="l" t="t" r="r" b="b"/>
            <a:pathLst>
              <a:path w="3186824" h="3060919">
                <a:moveTo>
                  <a:pt x="1045874" y="2696689"/>
                </a:moveTo>
                <a:lnTo>
                  <a:pt x="2125874" y="2696689"/>
                </a:lnTo>
                <a:lnTo>
                  <a:pt x="2125874" y="2804689"/>
                </a:lnTo>
                <a:lnTo>
                  <a:pt x="1045874" y="2804689"/>
                </a:lnTo>
                <a:close/>
                <a:moveTo>
                  <a:pt x="1045874" y="2410468"/>
                </a:moveTo>
                <a:lnTo>
                  <a:pt x="2125874" y="2410468"/>
                </a:lnTo>
                <a:lnTo>
                  <a:pt x="2125874" y="2518468"/>
                </a:lnTo>
                <a:lnTo>
                  <a:pt x="1045874" y="2518468"/>
                </a:lnTo>
                <a:close/>
                <a:moveTo>
                  <a:pt x="1045874" y="2124247"/>
                </a:moveTo>
                <a:lnTo>
                  <a:pt x="2125874" y="2124247"/>
                </a:lnTo>
                <a:lnTo>
                  <a:pt x="2125874" y="2232247"/>
                </a:lnTo>
                <a:lnTo>
                  <a:pt x="1045874" y="2232247"/>
                </a:lnTo>
                <a:close/>
                <a:moveTo>
                  <a:pt x="902547" y="1956791"/>
                </a:moveTo>
                <a:lnTo>
                  <a:pt x="902547" y="2109191"/>
                </a:lnTo>
                <a:lnTo>
                  <a:pt x="902547" y="2185391"/>
                </a:lnTo>
                <a:lnTo>
                  <a:pt x="902547" y="2376263"/>
                </a:lnTo>
                <a:lnTo>
                  <a:pt x="902547" y="2973921"/>
                </a:lnTo>
                <a:lnTo>
                  <a:pt x="2284277" y="2973921"/>
                </a:lnTo>
                <a:lnTo>
                  <a:pt x="2284277" y="2376263"/>
                </a:lnTo>
                <a:lnTo>
                  <a:pt x="2284277" y="2185391"/>
                </a:lnTo>
                <a:lnTo>
                  <a:pt x="2284277" y="2109191"/>
                </a:lnTo>
                <a:lnTo>
                  <a:pt x="2284277" y="1956791"/>
                </a:lnTo>
                <a:close/>
                <a:moveTo>
                  <a:pt x="469172" y="1728191"/>
                </a:moveTo>
                <a:lnTo>
                  <a:pt x="469172" y="2185391"/>
                </a:lnTo>
                <a:lnTo>
                  <a:pt x="767127" y="2185391"/>
                </a:lnTo>
                <a:lnTo>
                  <a:pt x="767127" y="2109191"/>
                </a:lnTo>
                <a:lnTo>
                  <a:pt x="545372" y="2109191"/>
                </a:lnTo>
                <a:lnTo>
                  <a:pt x="545372" y="1804391"/>
                </a:lnTo>
                <a:lnTo>
                  <a:pt x="2641452" y="1804391"/>
                </a:lnTo>
                <a:lnTo>
                  <a:pt x="2641452" y="2109191"/>
                </a:lnTo>
                <a:lnTo>
                  <a:pt x="2419697" y="2109191"/>
                </a:lnTo>
                <a:lnTo>
                  <a:pt x="2419697" y="2185391"/>
                </a:lnTo>
                <a:lnTo>
                  <a:pt x="2717652" y="2185391"/>
                </a:lnTo>
                <a:lnTo>
                  <a:pt x="2717652" y="1728191"/>
                </a:lnTo>
                <a:close/>
                <a:moveTo>
                  <a:pt x="2819005" y="1350909"/>
                </a:moveTo>
                <a:cubicBezTo>
                  <a:pt x="2769294" y="1350909"/>
                  <a:pt x="2728995" y="1391208"/>
                  <a:pt x="2728995" y="1440919"/>
                </a:cubicBezTo>
                <a:cubicBezTo>
                  <a:pt x="2728995" y="1490630"/>
                  <a:pt x="2769294" y="1530929"/>
                  <a:pt x="2819005" y="1530929"/>
                </a:cubicBezTo>
                <a:cubicBezTo>
                  <a:pt x="2868716" y="1530929"/>
                  <a:pt x="2909015" y="1490630"/>
                  <a:pt x="2909015" y="1440919"/>
                </a:cubicBezTo>
                <a:cubicBezTo>
                  <a:pt x="2909015" y="1391208"/>
                  <a:pt x="2868716" y="1350909"/>
                  <a:pt x="2819005" y="1350909"/>
                </a:cubicBezTo>
                <a:close/>
                <a:moveTo>
                  <a:pt x="2509707" y="1350909"/>
                </a:moveTo>
                <a:cubicBezTo>
                  <a:pt x="2459996" y="1350909"/>
                  <a:pt x="2419697" y="1391208"/>
                  <a:pt x="2419697" y="1440919"/>
                </a:cubicBezTo>
                <a:cubicBezTo>
                  <a:pt x="2419697" y="1490630"/>
                  <a:pt x="2459996" y="1530929"/>
                  <a:pt x="2509707" y="1530929"/>
                </a:cubicBezTo>
                <a:cubicBezTo>
                  <a:pt x="2559418" y="1530929"/>
                  <a:pt x="2599717" y="1490630"/>
                  <a:pt x="2599717" y="1440919"/>
                </a:cubicBezTo>
                <a:cubicBezTo>
                  <a:pt x="2599717" y="1391208"/>
                  <a:pt x="2559418" y="1350909"/>
                  <a:pt x="2509707" y="1350909"/>
                </a:cubicBezTo>
                <a:close/>
                <a:moveTo>
                  <a:pt x="195993" y="1200328"/>
                </a:moveTo>
                <a:lnTo>
                  <a:pt x="2990831" y="1200328"/>
                </a:lnTo>
                <a:cubicBezTo>
                  <a:pt x="3099075" y="1200328"/>
                  <a:pt x="3186824" y="1288077"/>
                  <a:pt x="3186824" y="1396321"/>
                </a:cubicBezTo>
                <a:lnTo>
                  <a:pt x="3186824" y="2180270"/>
                </a:lnTo>
                <a:cubicBezTo>
                  <a:pt x="3186824" y="2288514"/>
                  <a:pt x="3099075" y="2376263"/>
                  <a:pt x="2990831" y="2376263"/>
                </a:cubicBezTo>
                <a:lnTo>
                  <a:pt x="2419697" y="2376263"/>
                </a:lnTo>
                <a:lnTo>
                  <a:pt x="2419697" y="3060919"/>
                </a:lnTo>
                <a:lnTo>
                  <a:pt x="767127" y="3060919"/>
                </a:lnTo>
                <a:lnTo>
                  <a:pt x="767127" y="2376263"/>
                </a:lnTo>
                <a:lnTo>
                  <a:pt x="195993" y="2376263"/>
                </a:lnTo>
                <a:cubicBezTo>
                  <a:pt x="87749" y="2376263"/>
                  <a:pt x="0" y="2288514"/>
                  <a:pt x="0" y="2180270"/>
                </a:cubicBezTo>
                <a:lnTo>
                  <a:pt x="0" y="1396321"/>
                </a:lnTo>
                <a:cubicBezTo>
                  <a:pt x="0" y="1288077"/>
                  <a:pt x="87749" y="1200328"/>
                  <a:pt x="195993" y="1200328"/>
                </a:cubicBezTo>
                <a:close/>
                <a:moveTo>
                  <a:pt x="767127" y="0"/>
                </a:moveTo>
                <a:lnTo>
                  <a:pt x="2419697" y="0"/>
                </a:lnTo>
                <a:lnTo>
                  <a:pt x="2419697" y="190589"/>
                </a:lnTo>
                <a:lnTo>
                  <a:pt x="2565249" y="190589"/>
                </a:lnTo>
                <a:cubicBezTo>
                  <a:pt x="2649419" y="190589"/>
                  <a:pt x="2717652" y="258822"/>
                  <a:pt x="2717652" y="342992"/>
                </a:cubicBezTo>
                <a:lnTo>
                  <a:pt x="2717652" y="1104989"/>
                </a:lnTo>
                <a:lnTo>
                  <a:pt x="2284277" y="1104989"/>
                </a:lnTo>
                <a:lnTo>
                  <a:pt x="2284277" y="1104128"/>
                </a:lnTo>
                <a:lnTo>
                  <a:pt x="2284277" y="190589"/>
                </a:lnTo>
                <a:lnTo>
                  <a:pt x="2284277" y="96523"/>
                </a:lnTo>
                <a:lnTo>
                  <a:pt x="902547" y="96523"/>
                </a:lnTo>
                <a:lnTo>
                  <a:pt x="902547" y="190589"/>
                </a:lnTo>
                <a:lnTo>
                  <a:pt x="902547" y="1104128"/>
                </a:lnTo>
                <a:lnTo>
                  <a:pt x="902547" y="1104989"/>
                </a:lnTo>
                <a:lnTo>
                  <a:pt x="469172" y="1104989"/>
                </a:lnTo>
                <a:lnTo>
                  <a:pt x="469172" y="342992"/>
                </a:lnTo>
                <a:cubicBezTo>
                  <a:pt x="469172" y="258822"/>
                  <a:pt x="537405" y="190589"/>
                  <a:pt x="621575" y="190589"/>
                </a:cubicBezTo>
                <a:lnTo>
                  <a:pt x="767127" y="190589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81" name="Oval 66">
            <a:extLst>
              <a:ext uri="{FF2B5EF4-FFF2-40B4-BE49-F238E27FC236}">
                <a16:creationId xmlns:a16="http://schemas.microsoft.com/office/drawing/2014/main" id="{64136ECC-E882-4D1E-8298-06A6A02A6E1A}"/>
              </a:ext>
            </a:extLst>
          </p:cNvPr>
          <p:cNvSpPr/>
          <p:nvPr/>
        </p:nvSpPr>
        <p:spPr>
          <a:xfrm rot="20700000">
            <a:off x="6137536" y="3634206"/>
            <a:ext cx="548680" cy="469988"/>
          </a:xfrm>
          <a:custGeom>
            <a:avLst/>
            <a:gdLst/>
            <a:ahLst/>
            <a:cxnLst/>
            <a:rect l="l" t="t" r="r" b="b"/>
            <a:pathLst>
              <a:path w="2901316" h="2485205">
                <a:moveTo>
                  <a:pt x="2901316" y="8833"/>
                </a:moveTo>
                <a:lnTo>
                  <a:pt x="2885407" y="69738"/>
                </a:lnTo>
                <a:lnTo>
                  <a:pt x="2890344" y="71061"/>
                </a:lnTo>
                <a:lnTo>
                  <a:pt x="2331295" y="2157461"/>
                </a:lnTo>
                <a:lnTo>
                  <a:pt x="2322295" y="2155049"/>
                </a:lnTo>
                <a:cubicBezTo>
                  <a:pt x="2311779" y="2339141"/>
                  <a:pt x="2127696" y="2485205"/>
                  <a:pt x="1902404" y="2485205"/>
                </a:cubicBezTo>
                <a:cubicBezTo>
                  <a:pt x="1669201" y="2485205"/>
                  <a:pt x="1480151" y="2328701"/>
                  <a:pt x="1480150" y="2135644"/>
                </a:cubicBezTo>
                <a:cubicBezTo>
                  <a:pt x="1480150" y="1942587"/>
                  <a:pt x="1669200" y="1786083"/>
                  <a:pt x="1902404" y="1786083"/>
                </a:cubicBezTo>
                <a:cubicBezTo>
                  <a:pt x="2026046" y="1786083"/>
                  <a:pt x="2137276" y="1830075"/>
                  <a:pt x="2213623" y="1901150"/>
                </a:cubicBezTo>
                <a:lnTo>
                  <a:pt x="2586815" y="508378"/>
                </a:lnTo>
                <a:lnTo>
                  <a:pt x="1283297" y="508378"/>
                </a:lnTo>
                <a:lnTo>
                  <a:pt x="847984" y="2132988"/>
                </a:lnTo>
                <a:lnTo>
                  <a:pt x="841776" y="2131324"/>
                </a:lnTo>
                <a:cubicBezTo>
                  <a:pt x="829584" y="2314002"/>
                  <a:pt x="646295" y="2458448"/>
                  <a:pt x="422254" y="2458448"/>
                </a:cubicBezTo>
                <a:cubicBezTo>
                  <a:pt x="189051" y="2458448"/>
                  <a:pt x="1" y="2301944"/>
                  <a:pt x="0" y="2108887"/>
                </a:cubicBezTo>
                <a:cubicBezTo>
                  <a:pt x="0" y="1915830"/>
                  <a:pt x="189051" y="1759326"/>
                  <a:pt x="422255" y="1759326"/>
                </a:cubicBezTo>
                <a:cubicBezTo>
                  <a:pt x="544771" y="1759326"/>
                  <a:pt x="655100" y="1802522"/>
                  <a:pt x="731465" y="1872378"/>
                </a:cubicBezTo>
                <a:lnTo>
                  <a:pt x="1233167" y="0"/>
                </a:lnTo>
                <a:lnTo>
                  <a:pt x="1266129" y="8833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82" name="Isosceles Triangle 13">
            <a:extLst>
              <a:ext uri="{FF2B5EF4-FFF2-40B4-BE49-F238E27FC236}">
                <a16:creationId xmlns:a16="http://schemas.microsoft.com/office/drawing/2014/main" id="{A54A6140-C0D9-4440-A5D4-E05BC900724C}"/>
              </a:ext>
            </a:extLst>
          </p:cNvPr>
          <p:cNvSpPr/>
          <p:nvPr/>
        </p:nvSpPr>
        <p:spPr>
          <a:xfrm rot="10800000">
            <a:off x="5188220" y="5485943"/>
            <a:ext cx="376548" cy="745701"/>
          </a:xfrm>
          <a:custGeom>
            <a:avLst/>
            <a:gdLst/>
            <a:ahLst/>
            <a:cxnLst/>
            <a:rect l="l" t="t" r="r" b="b"/>
            <a:pathLst>
              <a:path w="1613569" h="3195455">
                <a:moveTo>
                  <a:pt x="1348422" y="2012960"/>
                </a:moveTo>
                <a:lnTo>
                  <a:pt x="264249" y="2012960"/>
                </a:lnTo>
                <a:cubicBezTo>
                  <a:pt x="99656" y="1932015"/>
                  <a:pt x="172" y="1814225"/>
                  <a:pt x="0" y="1686651"/>
                </a:cubicBezTo>
                <a:lnTo>
                  <a:pt x="716785" y="1678553"/>
                </a:lnTo>
                <a:lnTo>
                  <a:pt x="716785" y="360000"/>
                </a:lnTo>
                <a:lnTo>
                  <a:pt x="716785" y="355479"/>
                </a:lnTo>
                <a:lnTo>
                  <a:pt x="717916" y="355479"/>
                </a:lnTo>
                <a:lnTo>
                  <a:pt x="806785" y="0"/>
                </a:lnTo>
                <a:lnTo>
                  <a:pt x="895655" y="355479"/>
                </a:lnTo>
                <a:lnTo>
                  <a:pt x="896785" y="355479"/>
                </a:lnTo>
                <a:lnTo>
                  <a:pt x="896785" y="360000"/>
                </a:lnTo>
                <a:lnTo>
                  <a:pt x="896785" y="1676520"/>
                </a:lnTo>
                <a:lnTo>
                  <a:pt x="1612906" y="1668429"/>
                </a:lnTo>
                <a:cubicBezTo>
                  <a:pt x="1622778" y="1802631"/>
                  <a:pt x="1521918" y="1928220"/>
                  <a:pt x="1348422" y="2012960"/>
                </a:cubicBezTo>
                <a:close/>
                <a:moveTo>
                  <a:pt x="1175921" y="2908428"/>
                </a:moveTo>
                <a:lnTo>
                  <a:pt x="437641" y="2908428"/>
                </a:lnTo>
                <a:lnTo>
                  <a:pt x="250570" y="2083962"/>
                </a:lnTo>
                <a:lnTo>
                  <a:pt x="1362992" y="2083962"/>
                </a:lnTo>
                <a:close/>
                <a:moveTo>
                  <a:pt x="1155969" y="3195455"/>
                </a:moveTo>
                <a:lnTo>
                  <a:pt x="457593" y="3195455"/>
                </a:lnTo>
                <a:cubicBezTo>
                  <a:pt x="397940" y="3195455"/>
                  <a:pt x="349581" y="3147096"/>
                  <a:pt x="349581" y="3087443"/>
                </a:cubicBezTo>
                <a:cubicBezTo>
                  <a:pt x="349581" y="3027790"/>
                  <a:pt x="397940" y="2979431"/>
                  <a:pt x="457593" y="2979431"/>
                </a:cubicBezTo>
                <a:lnTo>
                  <a:pt x="1155969" y="2979431"/>
                </a:lnTo>
                <a:cubicBezTo>
                  <a:pt x="1215622" y="2979431"/>
                  <a:pt x="1263981" y="3027790"/>
                  <a:pt x="1263981" y="3087443"/>
                </a:cubicBezTo>
                <a:cubicBezTo>
                  <a:pt x="1263981" y="3147096"/>
                  <a:pt x="1215622" y="3195455"/>
                  <a:pt x="1155969" y="3195455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83" name="Smiley Face 14">
            <a:extLst>
              <a:ext uri="{FF2B5EF4-FFF2-40B4-BE49-F238E27FC236}">
                <a16:creationId xmlns:a16="http://schemas.microsoft.com/office/drawing/2014/main" id="{BD37565A-D14C-4133-B9E1-D7F8BF1C6551}"/>
              </a:ext>
            </a:extLst>
          </p:cNvPr>
          <p:cNvSpPr/>
          <p:nvPr/>
        </p:nvSpPr>
        <p:spPr>
          <a:xfrm>
            <a:off x="7617042" y="5578826"/>
            <a:ext cx="559934" cy="559934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2026698" y="2215122"/>
                </a:moveTo>
                <a:cubicBezTo>
                  <a:pt x="1959656" y="2378616"/>
                  <a:pt x="1801229" y="2486070"/>
                  <a:pt x="1624533" y="2487892"/>
                </a:cubicBezTo>
                <a:cubicBezTo>
                  <a:pt x="1447837" y="2489714"/>
                  <a:pt x="1287227" y="2385551"/>
                  <a:pt x="1216828" y="2223474"/>
                </a:cubicBezTo>
                <a:lnTo>
                  <a:pt x="1039110" y="2300667"/>
                </a:lnTo>
                <a:cubicBezTo>
                  <a:pt x="1140541" y="2534187"/>
                  <a:pt x="1371947" y="2684266"/>
                  <a:pt x="1626531" y="2681641"/>
                </a:cubicBezTo>
                <a:cubicBezTo>
                  <a:pt x="1881115" y="2679016"/>
                  <a:pt x="2109376" y="2524196"/>
                  <a:pt x="2205970" y="2288634"/>
                </a:cubicBezTo>
                <a:close/>
                <a:moveTo>
                  <a:pt x="2165423" y="986226"/>
                </a:moveTo>
                <a:cubicBezTo>
                  <a:pt x="2072622" y="986226"/>
                  <a:pt x="1997392" y="1061456"/>
                  <a:pt x="1997392" y="1154257"/>
                </a:cubicBezTo>
                <a:cubicBezTo>
                  <a:pt x="1997392" y="1247058"/>
                  <a:pt x="2072622" y="1322288"/>
                  <a:pt x="2165423" y="1322288"/>
                </a:cubicBezTo>
                <a:cubicBezTo>
                  <a:pt x="2258224" y="1322288"/>
                  <a:pt x="2333454" y="1247058"/>
                  <a:pt x="2333454" y="1154257"/>
                </a:cubicBezTo>
                <a:cubicBezTo>
                  <a:pt x="2333454" y="1061456"/>
                  <a:pt x="2258224" y="986226"/>
                  <a:pt x="2165423" y="986226"/>
                </a:cubicBezTo>
                <a:close/>
                <a:moveTo>
                  <a:pt x="1107401" y="986226"/>
                </a:moveTo>
                <a:cubicBezTo>
                  <a:pt x="1014600" y="986226"/>
                  <a:pt x="939370" y="1061456"/>
                  <a:pt x="939370" y="1154257"/>
                </a:cubicBezTo>
                <a:cubicBezTo>
                  <a:pt x="939370" y="1247058"/>
                  <a:pt x="1014600" y="1322288"/>
                  <a:pt x="1107401" y="1322288"/>
                </a:cubicBezTo>
                <a:cubicBezTo>
                  <a:pt x="1200202" y="1322288"/>
                  <a:pt x="1275432" y="1247058"/>
                  <a:pt x="1275432" y="1154257"/>
                </a:cubicBezTo>
                <a:cubicBezTo>
                  <a:pt x="1275432" y="1061456"/>
                  <a:pt x="1200202" y="986226"/>
                  <a:pt x="1107401" y="986226"/>
                </a:cubicBezTo>
                <a:close/>
                <a:moveTo>
                  <a:pt x="1620000" y="0"/>
                </a:moveTo>
                <a:lnTo>
                  <a:pt x="1785636" y="8364"/>
                </a:lnTo>
                <a:lnTo>
                  <a:pt x="1946487" y="32913"/>
                </a:lnTo>
                <a:lnTo>
                  <a:pt x="2101738" y="72832"/>
                </a:lnTo>
                <a:lnTo>
                  <a:pt x="2250577" y="127308"/>
                </a:lnTo>
                <a:lnTo>
                  <a:pt x="2392188" y="195525"/>
                </a:lnTo>
                <a:lnTo>
                  <a:pt x="2525757" y="276671"/>
                </a:lnTo>
                <a:lnTo>
                  <a:pt x="2650470" y="369929"/>
                </a:lnTo>
                <a:lnTo>
                  <a:pt x="2765513" y="474487"/>
                </a:lnTo>
                <a:lnTo>
                  <a:pt x="2870071" y="589530"/>
                </a:lnTo>
                <a:lnTo>
                  <a:pt x="2963329" y="714243"/>
                </a:lnTo>
                <a:lnTo>
                  <a:pt x="3044475" y="847812"/>
                </a:lnTo>
                <a:lnTo>
                  <a:pt x="3112693" y="989423"/>
                </a:lnTo>
                <a:lnTo>
                  <a:pt x="3167168" y="1138262"/>
                </a:lnTo>
                <a:lnTo>
                  <a:pt x="3207088" y="1293514"/>
                </a:lnTo>
                <a:lnTo>
                  <a:pt x="3231636" y="1454365"/>
                </a:lnTo>
                <a:lnTo>
                  <a:pt x="3240000" y="1620000"/>
                </a:lnTo>
                <a:lnTo>
                  <a:pt x="3231636" y="1785636"/>
                </a:lnTo>
                <a:lnTo>
                  <a:pt x="3207088" y="1946487"/>
                </a:lnTo>
                <a:lnTo>
                  <a:pt x="3167168" y="2101739"/>
                </a:lnTo>
                <a:lnTo>
                  <a:pt x="3112693" y="2250577"/>
                </a:lnTo>
                <a:lnTo>
                  <a:pt x="3044475" y="2392188"/>
                </a:lnTo>
                <a:lnTo>
                  <a:pt x="2963329" y="2525758"/>
                </a:lnTo>
                <a:lnTo>
                  <a:pt x="2870071" y="2650471"/>
                </a:lnTo>
                <a:lnTo>
                  <a:pt x="2765513" y="2765513"/>
                </a:lnTo>
                <a:lnTo>
                  <a:pt x="2650470" y="2870071"/>
                </a:lnTo>
                <a:lnTo>
                  <a:pt x="2525757" y="2963330"/>
                </a:lnTo>
                <a:lnTo>
                  <a:pt x="2392188" y="3044475"/>
                </a:lnTo>
                <a:lnTo>
                  <a:pt x="2250577" y="3112693"/>
                </a:lnTo>
                <a:lnTo>
                  <a:pt x="2101738" y="3167168"/>
                </a:lnTo>
                <a:lnTo>
                  <a:pt x="1946487" y="3207088"/>
                </a:lnTo>
                <a:lnTo>
                  <a:pt x="1785636" y="3231636"/>
                </a:lnTo>
                <a:cubicBezTo>
                  <a:pt x="1731176" y="3237167"/>
                  <a:pt x="1675919" y="3240000"/>
                  <a:pt x="1620000" y="3240000"/>
                </a:cubicBezTo>
                <a:cubicBezTo>
                  <a:pt x="1508162" y="3240000"/>
                  <a:pt x="1398972" y="3228667"/>
                  <a:pt x="1293514" y="3207088"/>
                </a:cubicBezTo>
                <a:cubicBezTo>
                  <a:pt x="1240785" y="3196298"/>
                  <a:pt x="1188989" y="3182946"/>
                  <a:pt x="1138262" y="3167168"/>
                </a:cubicBezTo>
                <a:cubicBezTo>
                  <a:pt x="1087535" y="3151390"/>
                  <a:pt x="1037877" y="3133187"/>
                  <a:pt x="989423" y="3112693"/>
                </a:cubicBezTo>
                <a:cubicBezTo>
                  <a:pt x="940970" y="3092198"/>
                  <a:pt x="893721" y="3069414"/>
                  <a:pt x="847812" y="3044475"/>
                </a:cubicBezTo>
                <a:cubicBezTo>
                  <a:pt x="801903" y="3019536"/>
                  <a:pt x="757335" y="2992442"/>
                  <a:pt x="714243" y="2963330"/>
                </a:cubicBezTo>
                <a:cubicBezTo>
                  <a:pt x="671151" y="2934217"/>
                  <a:pt x="629534" y="2903086"/>
                  <a:pt x="589530" y="2870071"/>
                </a:cubicBezTo>
                <a:cubicBezTo>
                  <a:pt x="549525" y="2837056"/>
                  <a:pt x="511132" y="2802158"/>
                  <a:pt x="474487" y="2765513"/>
                </a:cubicBezTo>
                <a:cubicBezTo>
                  <a:pt x="437842" y="2728868"/>
                  <a:pt x="402944" y="2690475"/>
                  <a:pt x="369929" y="2650471"/>
                </a:cubicBezTo>
                <a:cubicBezTo>
                  <a:pt x="336915" y="2610466"/>
                  <a:pt x="305783" y="2568850"/>
                  <a:pt x="276671" y="2525758"/>
                </a:cubicBezTo>
                <a:cubicBezTo>
                  <a:pt x="247558" y="2482665"/>
                  <a:pt x="220464" y="2438097"/>
                  <a:pt x="195525" y="2392188"/>
                </a:cubicBezTo>
                <a:cubicBezTo>
                  <a:pt x="170586" y="2346280"/>
                  <a:pt x="147802" y="2299031"/>
                  <a:pt x="127308" y="2250577"/>
                </a:cubicBezTo>
                <a:cubicBezTo>
                  <a:pt x="106814" y="2202124"/>
                  <a:pt x="88610" y="2152466"/>
                  <a:pt x="72832" y="2101739"/>
                </a:cubicBezTo>
                <a:cubicBezTo>
                  <a:pt x="57054" y="2051012"/>
                  <a:pt x="43703" y="1999216"/>
                  <a:pt x="32913" y="1946487"/>
                </a:cubicBezTo>
                <a:cubicBezTo>
                  <a:pt x="22123" y="1893758"/>
                  <a:pt x="13895" y="1840095"/>
                  <a:pt x="8364" y="1785636"/>
                </a:cubicBezTo>
                <a:cubicBezTo>
                  <a:pt x="2833" y="1731176"/>
                  <a:pt x="0" y="1675919"/>
                  <a:pt x="0" y="1620000"/>
                </a:cubicBezTo>
                <a:cubicBezTo>
                  <a:pt x="0" y="1508163"/>
                  <a:pt x="11333" y="1398972"/>
                  <a:pt x="32913" y="1293514"/>
                </a:cubicBezTo>
                <a:cubicBezTo>
                  <a:pt x="43703" y="1240785"/>
                  <a:pt x="57054" y="1188989"/>
                  <a:pt x="72832" y="1138262"/>
                </a:cubicBezTo>
                <a:cubicBezTo>
                  <a:pt x="88610" y="1087535"/>
                  <a:pt x="106814" y="1037877"/>
                  <a:pt x="127308" y="989423"/>
                </a:cubicBezTo>
                <a:cubicBezTo>
                  <a:pt x="147802" y="940970"/>
                  <a:pt x="170586" y="893721"/>
                  <a:pt x="195525" y="847812"/>
                </a:cubicBezTo>
                <a:cubicBezTo>
                  <a:pt x="220464" y="801904"/>
                  <a:pt x="247558" y="757335"/>
                  <a:pt x="276671" y="714243"/>
                </a:cubicBezTo>
                <a:cubicBezTo>
                  <a:pt x="305783" y="671151"/>
                  <a:pt x="336915" y="629534"/>
                  <a:pt x="369929" y="589530"/>
                </a:cubicBezTo>
                <a:cubicBezTo>
                  <a:pt x="402944" y="549525"/>
                  <a:pt x="437842" y="511133"/>
                  <a:pt x="474487" y="474487"/>
                </a:cubicBezTo>
                <a:cubicBezTo>
                  <a:pt x="511132" y="437842"/>
                  <a:pt x="549525" y="402944"/>
                  <a:pt x="589530" y="369929"/>
                </a:cubicBezTo>
                <a:cubicBezTo>
                  <a:pt x="629534" y="336915"/>
                  <a:pt x="671151" y="305783"/>
                  <a:pt x="714243" y="276671"/>
                </a:cubicBezTo>
                <a:cubicBezTo>
                  <a:pt x="757335" y="247558"/>
                  <a:pt x="801903" y="220465"/>
                  <a:pt x="847812" y="195525"/>
                </a:cubicBezTo>
                <a:cubicBezTo>
                  <a:pt x="893721" y="170586"/>
                  <a:pt x="940970" y="147802"/>
                  <a:pt x="989423" y="127308"/>
                </a:cubicBezTo>
                <a:cubicBezTo>
                  <a:pt x="1037877" y="106814"/>
                  <a:pt x="1087535" y="88610"/>
                  <a:pt x="1138262" y="72832"/>
                </a:cubicBezTo>
                <a:cubicBezTo>
                  <a:pt x="1188989" y="57054"/>
                  <a:pt x="1240785" y="43703"/>
                  <a:pt x="1293514" y="32913"/>
                </a:cubicBezTo>
                <a:cubicBezTo>
                  <a:pt x="1346243" y="22123"/>
                  <a:pt x="1399905" y="13895"/>
                  <a:pt x="1454365" y="8364"/>
                </a:cubicBezTo>
                <a:cubicBezTo>
                  <a:pt x="1508824" y="2833"/>
                  <a:pt x="1564081" y="0"/>
                  <a:pt x="162000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84" name="Smiley Face 12">
            <a:extLst>
              <a:ext uri="{FF2B5EF4-FFF2-40B4-BE49-F238E27FC236}">
                <a16:creationId xmlns:a16="http://schemas.microsoft.com/office/drawing/2014/main" id="{7F01996A-EF70-44A8-AD2D-1E270513DCED}"/>
              </a:ext>
            </a:extLst>
          </p:cNvPr>
          <p:cNvSpPr/>
          <p:nvPr/>
        </p:nvSpPr>
        <p:spPr>
          <a:xfrm>
            <a:off x="10160622" y="5578826"/>
            <a:ext cx="559934" cy="559934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613470" y="2077417"/>
                </a:moveTo>
                <a:cubicBezTo>
                  <a:pt x="1358886" y="2080042"/>
                  <a:pt x="1130625" y="2234862"/>
                  <a:pt x="1034031" y="2470424"/>
                </a:cubicBezTo>
                <a:lnTo>
                  <a:pt x="1213303" y="2543936"/>
                </a:lnTo>
                <a:cubicBezTo>
                  <a:pt x="1280345" y="2380442"/>
                  <a:pt x="1438772" y="2272988"/>
                  <a:pt x="1615468" y="2271166"/>
                </a:cubicBezTo>
                <a:cubicBezTo>
                  <a:pt x="1792164" y="2269344"/>
                  <a:pt x="1952774" y="2373507"/>
                  <a:pt x="2023173" y="2535584"/>
                </a:cubicBezTo>
                <a:lnTo>
                  <a:pt x="2200891" y="2458391"/>
                </a:lnTo>
                <a:cubicBezTo>
                  <a:pt x="2099460" y="2224871"/>
                  <a:pt x="1868054" y="2074792"/>
                  <a:pt x="1613470" y="2077417"/>
                </a:cubicBezTo>
                <a:close/>
                <a:moveTo>
                  <a:pt x="2165423" y="986226"/>
                </a:moveTo>
                <a:cubicBezTo>
                  <a:pt x="2072622" y="986226"/>
                  <a:pt x="1997392" y="1061456"/>
                  <a:pt x="1997392" y="1154257"/>
                </a:cubicBezTo>
                <a:cubicBezTo>
                  <a:pt x="1997392" y="1247058"/>
                  <a:pt x="2072622" y="1322288"/>
                  <a:pt x="2165423" y="1322288"/>
                </a:cubicBezTo>
                <a:cubicBezTo>
                  <a:pt x="2258224" y="1322288"/>
                  <a:pt x="2333454" y="1247058"/>
                  <a:pt x="2333454" y="1154257"/>
                </a:cubicBezTo>
                <a:cubicBezTo>
                  <a:pt x="2333454" y="1061456"/>
                  <a:pt x="2258224" y="986226"/>
                  <a:pt x="2165423" y="986226"/>
                </a:cubicBezTo>
                <a:close/>
                <a:moveTo>
                  <a:pt x="1107401" y="986226"/>
                </a:moveTo>
                <a:cubicBezTo>
                  <a:pt x="1014600" y="986226"/>
                  <a:pt x="939370" y="1061456"/>
                  <a:pt x="939370" y="1154257"/>
                </a:cubicBezTo>
                <a:cubicBezTo>
                  <a:pt x="939370" y="1247058"/>
                  <a:pt x="1014600" y="1322288"/>
                  <a:pt x="1107401" y="1322288"/>
                </a:cubicBezTo>
                <a:cubicBezTo>
                  <a:pt x="1200202" y="1322288"/>
                  <a:pt x="1275432" y="1247058"/>
                  <a:pt x="1275432" y="1154257"/>
                </a:cubicBezTo>
                <a:cubicBezTo>
                  <a:pt x="1275432" y="1061456"/>
                  <a:pt x="1200202" y="986226"/>
                  <a:pt x="1107401" y="986226"/>
                </a:cubicBezTo>
                <a:close/>
                <a:moveTo>
                  <a:pt x="1620000" y="0"/>
                </a:moveTo>
                <a:lnTo>
                  <a:pt x="1785636" y="8364"/>
                </a:lnTo>
                <a:lnTo>
                  <a:pt x="1946487" y="32913"/>
                </a:lnTo>
                <a:lnTo>
                  <a:pt x="2101739" y="72832"/>
                </a:lnTo>
                <a:lnTo>
                  <a:pt x="2250577" y="127308"/>
                </a:lnTo>
                <a:lnTo>
                  <a:pt x="2392188" y="195525"/>
                </a:lnTo>
                <a:lnTo>
                  <a:pt x="2525758" y="276671"/>
                </a:lnTo>
                <a:lnTo>
                  <a:pt x="2650471" y="369929"/>
                </a:lnTo>
                <a:lnTo>
                  <a:pt x="2765513" y="474487"/>
                </a:lnTo>
                <a:lnTo>
                  <a:pt x="2870071" y="589530"/>
                </a:lnTo>
                <a:lnTo>
                  <a:pt x="2963330" y="714243"/>
                </a:lnTo>
                <a:lnTo>
                  <a:pt x="3044475" y="847812"/>
                </a:lnTo>
                <a:lnTo>
                  <a:pt x="3112693" y="989423"/>
                </a:lnTo>
                <a:lnTo>
                  <a:pt x="3167168" y="1138262"/>
                </a:lnTo>
                <a:lnTo>
                  <a:pt x="3207088" y="1293514"/>
                </a:lnTo>
                <a:lnTo>
                  <a:pt x="3231636" y="1454365"/>
                </a:lnTo>
                <a:lnTo>
                  <a:pt x="3240000" y="1620000"/>
                </a:lnTo>
                <a:lnTo>
                  <a:pt x="3231636" y="1785636"/>
                </a:lnTo>
                <a:lnTo>
                  <a:pt x="3207088" y="1946487"/>
                </a:lnTo>
                <a:lnTo>
                  <a:pt x="3167168" y="2101739"/>
                </a:lnTo>
                <a:lnTo>
                  <a:pt x="3112693" y="2250577"/>
                </a:lnTo>
                <a:lnTo>
                  <a:pt x="3044475" y="2392188"/>
                </a:lnTo>
                <a:lnTo>
                  <a:pt x="2963330" y="2525758"/>
                </a:lnTo>
                <a:lnTo>
                  <a:pt x="2870071" y="2650471"/>
                </a:lnTo>
                <a:lnTo>
                  <a:pt x="2765513" y="2765513"/>
                </a:lnTo>
                <a:lnTo>
                  <a:pt x="2650471" y="2870071"/>
                </a:lnTo>
                <a:lnTo>
                  <a:pt x="2525758" y="2963330"/>
                </a:lnTo>
                <a:lnTo>
                  <a:pt x="2392188" y="3044475"/>
                </a:lnTo>
                <a:lnTo>
                  <a:pt x="2250577" y="3112693"/>
                </a:lnTo>
                <a:lnTo>
                  <a:pt x="2101739" y="3167168"/>
                </a:lnTo>
                <a:lnTo>
                  <a:pt x="1946487" y="3207088"/>
                </a:lnTo>
                <a:lnTo>
                  <a:pt x="1785636" y="3231636"/>
                </a:lnTo>
                <a:cubicBezTo>
                  <a:pt x="1731176" y="3237167"/>
                  <a:pt x="1675919" y="3240000"/>
                  <a:pt x="1620000" y="3240000"/>
                </a:cubicBezTo>
                <a:cubicBezTo>
                  <a:pt x="1508163" y="3240000"/>
                  <a:pt x="1398972" y="3228667"/>
                  <a:pt x="1293514" y="3207088"/>
                </a:cubicBezTo>
                <a:cubicBezTo>
                  <a:pt x="1240785" y="3196298"/>
                  <a:pt x="1188989" y="3182946"/>
                  <a:pt x="1138262" y="3167168"/>
                </a:cubicBezTo>
                <a:cubicBezTo>
                  <a:pt x="1087535" y="3151390"/>
                  <a:pt x="1037877" y="3133187"/>
                  <a:pt x="989423" y="3112693"/>
                </a:cubicBezTo>
                <a:cubicBezTo>
                  <a:pt x="940970" y="3092198"/>
                  <a:pt x="893721" y="3069414"/>
                  <a:pt x="847812" y="3044475"/>
                </a:cubicBezTo>
                <a:cubicBezTo>
                  <a:pt x="801904" y="3019536"/>
                  <a:pt x="757335" y="2992442"/>
                  <a:pt x="714243" y="2963330"/>
                </a:cubicBezTo>
                <a:cubicBezTo>
                  <a:pt x="671151" y="2934217"/>
                  <a:pt x="629534" y="2903086"/>
                  <a:pt x="589530" y="2870071"/>
                </a:cubicBezTo>
                <a:cubicBezTo>
                  <a:pt x="549525" y="2837056"/>
                  <a:pt x="511133" y="2802158"/>
                  <a:pt x="474487" y="2765513"/>
                </a:cubicBezTo>
                <a:cubicBezTo>
                  <a:pt x="437842" y="2728868"/>
                  <a:pt x="402944" y="2690475"/>
                  <a:pt x="369930" y="2650471"/>
                </a:cubicBezTo>
                <a:cubicBezTo>
                  <a:pt x="336915" y="2610466"/>
                  <a:pt x="305783" y="2568850"/>
                  <a:pt x="276671" y="2525758"/>
                </a:cubicBezTo>
                <a:cubicBezTo>
                  <a:pt x="247558" y="2482665"/>
                  <a:pt x="220465" y="2438097"/>
                  <a:pt x="195526" y="2392188"/>
                </a:cubicBezTo>
                <a:cubicBezTo>
                  <a:pt x="170586" y="2346280"/>
                  <a:pt x="147802" y="2299031"/>
                  <a:pt x="127308" y="2250577"/>
                </a:cubicBezTo>
                <a:cubicBezTo>
                  <a:pt x="106814" y="2202124"/>
                  <a:pt x="88610" y="2152466"/>
                  <a:pt x="72832" y="2101739"/>
                </a:cubicBezTo>
                <a:cubicBezTo>
                  <a:pt x="57055" y="2051012"/>
                  <a:pt x="43703" y="1999216"/>
                  <a:pt x="32913" y="1946487"/>
                </a:cubicBezTo>
                <a:cubicBezTo>
                  <a:pt x="22123" y="1893758"/>
                  <a:pt x="13895" y="1840095"/>
                  <a:pt x="8364" y="1785636"/>
                </a:cubicBezTo>
                <a:cubicBezTo>
                  <a:pt x="2833" y="1731176"/>
                  <a:pt x="0" y="1675919"/>
                  <a:pt x="0" y="1620000"/>
                </a:cubicBezTo>
                <a:cubicBezTo>
                  <a:pt x="0" y="1508163"/>
                  <a:pt x="11333" y="1398972"/>
                  <a:pt x="32913" y="1293514"/>
                </a:cubicBezTo>
                <a:cubicBezTo>
                  <a:pt x="43703" y="1240785"/>
                  <a:pt x="57055" y="1188989"/>
                  <a:pt x="72832" y="1138262"/>
                </a:cubicBezTo>
                <a:cubicBezTo>
                  <a:pt x="88610" y="1087535"/>
                  <a:pt x="106814" y="1037877"/>
                  <a:pt x="127308" y="989423"/>
                </a:cubicBezTo>
                <a:cubicBezTo>
                  <a:pt x="147802" y="940970"/>
                  <a:pt x="170586" y="893721"/>
                  <a:pt x="195526" y="847812"/>
                </a:cubicBezTo>
                <a:cubicBezTo>
                  <a:pt x="220465" y="801904"/>
                  <a:pt x="247558" y="757335"/>
                  <a:pt x="276671" y="714243"/>
                </a:cubicBezTo>
                <a:cubicBezTo>
                  <a:pt x="305783" y="671151"/>
                  <a:pt x="336915" y="629534"/>
                  <a:pt x="369930" y="589530"/>
                </a:cubicBezTo>
                <a:cubicBezTo>
                  <a:pt x="402944" y="549525"/>
                  <a:pt x="437842" y="511133"/>
                  <a:pt x="474487" y="474487"/>
                </a:cubicBezTo>
                <a:cubicBezTo>
                  <a:pt x="511133" y="437842"/>
                  <a:pt x="549525" y="402944"/>
                  <a:pt x="589530" y="369929"/>
                </a:cubicBezTo>
                <a:cubicBezTo>
                  <a:pt x="629534" y="336915"/>
                  <a:pt x="671151" y="305783"/>
                  <a:pt x="714243" y="276671"/>
                </a:cubicBezTo>
                <a:cubicBezTo>
                  <a:pt x="757335" y="247558"/>
                  <a:pt x="801904" y="220465"/>
                  <a:pt x="847812" y="195525"/>
                </a:cubicBezTo>
                <a:cubicBezTo>
                  <a:pt x="893721" y="170586"/>
                  <a:pt x="940970" y="147802"/>
                  <a:pt x="989423" y="127308"/>
                </a:cubicBezTo>
                <a:cubicBezTo>
                  <a:pt x="1037877" y="106814"/>
                  <a:pt x="1087535" y="88610"/>
                  <a:pt x="1138262" y="72832"/>
                </a:cubicBezTo>
                <a:cubicBezTo>
                  <a:pt x="1188989" y="57054"/>
                  <a:pt x="1240785" y="43703"/>
                  <a:pt x="1293514" y="32913"/>
                </a:cubicBezTo>
                <a:cubicBezTo>
                  <a:pt x="1346243" y="22123"/>
                  <a:pt x="1399905" y="13895"/>
                  <a:pt x="1454365" y="8364"/>
                </a:cubicBezTo>
                <a:cubicBezTo>
                  <a:pt x="1508824" y="2833"/>
                  <a:pt x="1564081" y="0"/>
                  <a:pt x="162000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85" name="Smiley Face 15">
            <a:extLst>
              <a:ext uri="{FF2B5EF4-FFF2-40B4-BE49-F238E27FC236}">
                <a16:creationId xmlns:a16="http://schemas.microsoft.com/office/drawing/2014/main" id="{7DB0A6EE-0534-4660-BA3C-A3E8C9FF112F}"/>
              </a:ext>
            </a:extLst>
          </p:cNvPr>
          <p:cNvSpPr/>
          <p:nvPr/>
        </p:nvSpPr>
        <p:spPr>
          <a:xfrm>
            <a:off x="8468995" y="5581897"/>
            <a:ext cx="553792" cy="553792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2298433" y="2114441"/>
                </a:moveTo>
                <a:lnTo>
                  <a:pt x="1355104" y="2367205"/>
                </a:lnTo>
                <a:lnTo>
                  <a:pt x="1411009" y="2575845"/>
                </a:lnTo>
                <a:lnTo>
                  <a:pt x="2354338" y="2323081"/>
                </a:lnTo>
                <a:close/>
                <a:moveTo>
                  <a:pt x="2165423" y="986226"/>
                </a:moveTo>
                <a:cubicBezTo>
                  <a:pt x="2072622" y="986226"/>
                  <a:pt x="1997392" y="1061456"/>
                  <a:pt x="1997392" y="1154257"/>
                </a:cubicBezTo>
                <a:cubicBezTo>
                  <a:pt x="1997392" y="1247058"/>
                  <a:pt x="2072622" y="1322288"/>
                  <a:pt x="2165423" y="1322288"/>
                </a:cubicBezTo>
                <a:cubicBezTo>
                  <a:pt x="2258224" y="1322288"/>
                  <a:pt x="2333454" y="1247058"/>
                  <a:pt x="2333454" y="1154257"/>
                </a:cubicBezTo>
                <a:cubicBezTo>
                  <a:pt x="2333454" y="1061456"/>
                  <a:pt x="2258224" y="986226"/>
                  <a:pt x="2165423" y="986226"/>
                </a:cubicBezTo>
                <a:close/>
                <a:moveTo>
                  <a:pt x="1107401" y="986226"/>
                </a:moveTo>
                <a:cubicBezTo>
                  <a:pt x="1014600" y="986226"/>
                  <a:pt x="939370" y="1061456"/>
                  <a:pt x="939370" y="1154257"/>
                </a:cubicBezTo>
                <a:cubicBezTo>
                  <a:pt x="939370" y="1247058"/>
                  <a:pt x="1014600" y="1322288"/>
                  <a:pt x="1107401" y="1322288"/>
                </a:cubicBezTo>
                <a:cubicBezTo>
                  <a:pt x="1200202" y="1322288"/>
                  <a:pt x="1275432" y="1247058"/>
                  <a:pt x="1275432" y="1154257"/>
                </a:cubicBezTo>
                <a:cubicBezTo>
                  <a:pt x="1275432" y="1061456"/>
                  <a:pt x="1200202" y="986226"/>
                  <a:pt x="1107401" y="986226"/>
                </a:cubicBezTo>
                <a:close/>
                <a:moveTo>
                  <a:pt x="1620000" y="0"/>
                </a:moveTo>
                <a:lnTo>
                  <a:pt x="1785636" y="8364"/>
                </a:lnTo>
                <a:lnTo>
                  <a:pt x="1946487" y="32913"/>
                </a:lnTo>
                <a:lnTo>
                  <a:pt x="2101738" y="72832"/>
                </a:lnTo>
                <a:lnTo>
                  <a:pt x="2250577" y="127308"/>
                </a:lnTo>
                <a:lnTo>
                  <a:pt x="2392188" y="195525"/>
                </a:lnTo>
                <a:lnTo>
                  <a:pt x="2525757" y="276671"/>
                </a:lnTo>
                <a:lnTo>
                  <a:pt x="2650470" y="369929"/>
                </a:lnTo>
                <a:lnTo>
                  <a:pt x="2765513" y="474487"/>
                </a:lnTo>
                <a:lnTo>
                  <a:pt x="2870071" y="589530"/>
                </a:lnTo>
                <a:lnTo>
                  <a:pt x="2963329" y="714243"/>
                </a:lnTo>
                <a:lnTo>
                  <a:pt x="3044475" y="847812"/>
                </a:lnTo>
                <a:lnTo>
                  <a:pt x="3112693" y="989423"/>
                </a:lnTo>
                <a:lnTo>
                  <a:pt x="3167168" y="1138262"/>
                </a:lnTo>
                <a:lnTo>
                  <a:pt x="3207088" y="1293514"/>
                </a:lnTo>
                <a:lnTo>
                  <a:pt x="3231636" y="1454365"/>
                </a:lnTo>
                <a:lnTo>
                  <a:pt x="3240000" y="1620000"/>
                </a:lnTo>
                <a:lnTo>
                  <a:pt x="3231636" y="1785636"/>
                </a:lnTo>
                <a:lnTo>
                  <a:pt x="3207088" y="1946487"/>
                </a:lnTo>
                <a:lnTo>
                  <a:pt x="3167168" y="2101739"/>
                </a:lnTo>
                <a:lnTo>
                  <a:pt x="3112693" y="2250577"/>
                </a:lnTo>
                <a:lnTo>
                  <a:pt x="3044475" y="2392188"/>
                </a:lnTo>
                <a:lnTo>
                  <a:pt x="2963329" y="2525758"/>
                </a:lnTo>
                <a:lnTo>
                  <a:pt x="2870071" y="2650471"/>
                </a:lnTo>
                <a:lnTo>
                  <a:pt x="2765513" y="2765513"/>
                </a:lnTo>
                <a:lnTo>
                  <a:pt x="2650470" y="2870071"/>
                </a:lnTo>
                <a:lnTo>
                  <a:pt x="2525757" y="2963330"/>
                </a:lnTo>
                <a:lnTo>
                  <a:pt x="2392188" y="3044475"/>
                </a:lnTo>
                <a:lnTo>
                  <a:pt x="2250577" y="3112693"/>
                </a:lnTo>
                <a:lnTo>
                  <a:pt x="2101738" y="3167168"/>
                </a:lnTo>
                <a:lnTo>
                  <a:pt x="1946487" y="3207088"/>
                </a:lnTo>
                <a:lnTo>
                  <a:pt x="1785636" y="3231636"/>
                </a:lnTo>
                <a:cubicBezTo>
                  <a:pt x="1731176" y="3237167"/>
                  <a:pt x="1675919" y="3240000"/>
                  <a:pt x="1620000" y="3240000"/>
                </a:cubicBezTo>
                <a:cubicBezTo>
                  <a:pt x="1508162" y="3240000"/>
                  <a:pt x="1398972" y="3228667"/>
                  <a:pt x="1293514" y="3207088"/>
                </a:cubicBezTo>
                <a:cubicBezTo>
                  <a:pt x="1240785" y="3196298"/>
                  <a:pt x="1188989" y="3182946"/>
                  <a:pt x="1138262" y="3167168"/>
                </a:cubicBezTo>
                <a:cubicBezTo>
                  <a:pt x="1087535" y="3151390"/>
                  <a:pt x="1037877" y="3133187"/>
                  <a:pt x="989423" y="3112693"/>
                </a:cubicBezTo>
                <a:cubicBezTo>
                  <a:pt x="940970" y="3092198"/>
                  <a:pt x="893721" y="3069414"/>
                  <a:pt x="847812" y="3044475"/>
                </a:cubicBezTo>
                <a:cubicBezTo>
                  <a:pt x="801903" y="3019536"/>
                  <a:pt x="757335" y="2992442"/>
                  <a:pt x="714243" y="2963330"/>
                </a:cubicBezTo>
                <a:cubicBezTo>
                  <a:pt x="671151" y="2934217"/>
                  <a:pt x="629534" y="2903086"/>
                  <a:pt x="589530" y="2870071"/>
                </a:cubicBezTo>
                <a:cubicBezTo>
                  <a:pt x="549525" y="2837056"/>
                  <a:pt x="511132" y="2802158"/>
                  <a:pt x="474487" y="2765513"/>
                </a:cubicBezTo>
                <a:cubicBezTo>
                  <a:pt x="437842" y="2728868"/>
                  <a:pt x="402944" y="2690475"/>
                  <a:pt x="369929" y="2650471"/>
                </a:cubicBezTo>
                <a:cubicBezTo>
                  <a:pt x="336915" y="2610466"/>
                  <a:pt x="305783" y="2568850"/>
                  <a:pt x="276671" y="2525758"/>
                </a:cubicBezTo>
                <a:cubicBezTo>
                  <a:pt x="247558" y="2482665"/>
                  <a:pt x="220464" y="2438097"/>
                  <a:pt x="195525" y="2392188"/>
                </a:cubicBezTo>
                <a:cubicBezTo>
                  <a:pt x="170586" y="2346280"/>
                  <a:pt x="147802" y="2299031"/>
                  <a:pt x="127308" y="2250577"/>
                </a:cubicBezTo>
                <a:cubicBezTo>
                  <a:pt x="106814" y="2202124"/>
                  <a:pt x="88610" y="2152466"/>
                  <a:pt x="72832" y="2101739"/>
                </a:cubicBezTo>
                <a:cubicBezTo>
                  <a:pt x="57054" y="2051012"/>
                  <a:pt x="43703" y="1999216"/>
                  <a:pt x="32913" y="1946487"/>
                </a:cubicBezTo>
                <a:cubicBezTo>
                  <a:pt x="22123" y="1893758"/>
                  <a:pt x="13895" y="1840095"/>
                  <a:pt x="8364" y="1785636"/>
                </a:cubicBezTo>
                <a:cubicBezTo>
                  <a:pt x="2833" y="1731176"/>
                  <a:pt x="0" y="1675919"/>
                  <a:pt x="0" y="1620000"/>
                </a:cubicBezTo>
                <a:cubicBezTo>
                  <a:pt x="0" y="1508163"/>
                  <a:pt x="11333" y="1398972"/>
                  <a:pt x="32913" y="1293514"/>
                </a:cubicBezTo>
                <a:cubicBezTo>
                  <a:pt x="43703" y="1240785"/>
                  <a:pt x="57054" y="1188989"/>
                  <a:pt x="72832" y="1138262"/>
                </a:cubicBezTo>
                <a:cubicBezTo>
                  <a:pt x="88610" y="1087535"/>
                  <a:pt x="106814" y="1037877"/>
                  <a:pt x="127308" y="989423"/>
                </a:cubicBezTo>
                <a:cubicBezTo>
                  <a:pt x="147802" y="940970"/>
                  <a:pt x="170586" y="893721"/>
                  <a:pt x="195525" y="847812"/>
                </a:cubicBezTo>
                <a:cubicBezTo>
                  <a:pt x="220464" y="801904"/>
                  <a:pt x="247558" y="757335"/>
                  <a:pt x="276671" y="714243"/>
                </a:cubicBezTo>
                <a:cubicBezTo>
                  <a:pt x="305783" y="671151"/>
                  <a:pt x="336915" y="629534"/>
                  <a:pt x="369929" y="589530"/>
                </a:cubicBezTo>
                <a:cubicBezTo>
                  <a:pt x="402944" y="549525"/>
                  <a:pt x="437842" y="511133"/>
                  <a:pt x="474487" y="474487"/>
                </a:cubicBezTo>
                <a:cubicBezTo>
                  <a:pt x="511132" y="437842"/>
                  <a:pt x="549525" y="402944"/>
                  <a:pt x="589530" y="369929"/>
                </a:cubicBezTo>
                <a:cubicBezTo>
                  <a:pt x="629534" y="336915"/>
                  <a:pt x="671151" y="305783"/>
                  <a:pt x="714243" y="276671"/>
                </a:cubicBezTo>
                <a:cubicBezTo>
                  <a:pt x="757335" y="247558"/>
                  <a:pt x="801903" y="220465"/>
                  <a:pt x="847812" y="195525"/>
                </a:cubicBezTo>
                <a:cubicBezTo>
                  <a:pt x="893721" y="170586"/>
                  <a:pt x="940970" y="147802"/>
                  <a:pt x="989423" y="127308"/>
                </a:cubicBezTo>
                <a:cubicBezTo>
                  <a:pt x="1037877" y="106814"/>
                  <a:pt x="1087535" y="88610"/>
                  <a:pt x="1138262" y="72832"/>
                </a:cubicBezTo>
                <a:cubicBezTo>
                  <a:pt x="1188989" y="57054"/>
                  <a:pt x="1240785" y="43703"/>
                  <a:pt x="1293514" y="32913"/>
                </a:cubicBezTo>
                <a:cubicBezTo>
                  <a:pt x="1346243" y="22123"/>
                  <a:pt x="1399905" y="13895"/>
                  <a:pt x="1454365" y="8364"/>
                </a:cubicBezTo>
                <a:cubicBezTo>
                  <a:pt x="1508824" y="2833"/>
                  <a:pt x="1564081" y="0"/>
                  <a:pt x="162000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86" name="Oval 37">
            <a:extLst>
              <a:ext uri="{FF2B5EF4-FFF2-40B4-BE49-F238E27FC236}">
                <a16:creationId xmlns:a16="http://schemas.microsoft.com/office/drawing/2014/main" id="{1430B71C-D580-4CA6-A442-26AED5FAE293}"/>
              </a:ext>
            </a:extLst>
          </p:cNvPr>
          <p:cNvSpPr/>
          <p:nvPr/>
        </p:nvSpPr>
        <p:spPr>
          <a:xfrm>
            <a:off x="11012576" y="5575424"/>
            <a:ext cx="566738" cy="566738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2249999" y="2117384"/>
                </a:moveTo>
                <a:lnTo>
                  <a:pt x="990192" y="2131776"/>
                </a:lnTo>
                <a:cubicBezTo>
                  <a:pt x="998682" y="2476365"/>
                  <a:pt x="1282526" y="2750154"/>
                  <a:pt x="1627197" y="2746216"/>
                </a:cubicBezTo>
                <a:cubicBezTo>
                  <a:pt x="1971867" y="2742279"/>
                  <a:pt x="2249383" y="2462077"/>
                  <a:pt x="2249999" y="2117384"/>
                </a:cubicBezTo>
                <a:close/>
                <a:moveTo>
                  <a:pt x="2505352" y="784338"/>
                </a:moveTo>
                <a:lnTo>
                  <a:pt x="1869332" y="1428843"/>
                </a:lnTo>
                <a:lnTo>
                  <a:pt x="2505352" y="1522122"/>
                </a:lnTo>
                <a:lnTo>
                  <a:pt x="2505352" y="1378597"/>
                </a:lnTo>
                <a:lnTo>
                  <a:pt x="2187887" y="1332038"/>
                </a:lnTo>
                <a:lnTo>
                  <a:pt x="2505352" y="1010338"/>
                </a:lnTo>
                <a:close/>
                <a:moveTo>
                  <a:pt x="734649" y="784338"/>
                </a:moveTo>
                <a:lnTo>
                  <a:pt x="734649" y="1010338"/>
                </a:lnTo>
                <a:lnTo>
                  <a:pt x="1052115" y="1332038"/>
                </a:lnTo>
                <a:lnTo>
                  <a:pt x="734649" y="1378597"/>
                </a:lnTo>
                <a:lnTo>
                  <a:pt x="734649" y="1522122"/>
                </a:lnTo>
                <a:lnTo>
                  <a:pt x="1370670" y="1428843"/>
                </a:ln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7" name="Smiley Face 14">
            <a:extLst>
              <a:ext uri="{FF2B5EF4-FFF2-40B4-BE49-F238E27FC236}">
                <a16:creationId xmlns:a16="http://schemas.microsoft.com/office/drawing/2014/main" id="{77504E11-68B3-460A-979B-D56E2900C922}"/>
              </a:ext>
            </a:extLst>
          </p:cNvPr>
          <p:cNvSpPr/>
          <p:nvPr/>
        </p:nvSpPr>
        <p:spPr>
          <a:xfrm>
            <a:off x="9314808" y="5581897"/>
            <a:ext cx="553792" cy="553792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2026698" y="2215122"/>
                </a:moveTo>
                <a:cubicBezTo>
                  <a:pt x="1959656" y="2378616"/>
                  <a:pt x="1801229" y="2486070"/>
                  <a:pt x="1624533" y="2487892"/>
                </a:cubicBezTo>
                <a:cubicBezTo>
                  <a:pt x="1447837" y="2489714"/>
                  <a:pt x="1287227" y="2385551"/>
                  <a:pt x="1216828" y="2223474"/>
                </a:cubicBezTo>
                <a:lnTo>
                  <a:pt x="1039110" y="2300667"/>
                </a:lnTo>
                <a:cubicBezTo>
                  <a:pt x="1140541" y="2534187"/>
                  <a:pt x="1371947" y="2684266"/>
                  <a:pt x="1626531" y="2681641"/>
                </a:cubicBezTo>
                <a:cubicBezTo>
                  <a:pt x="1881115" y="2679016"/>
                  <a:pt x="2109376" y="2524196"/>
                  <a:pt x="2205970" y="2288634"/>
                </a:cubicBezTo>
                <a:close/>
                <a:moveTo>
                  <a:pt x="937973" y="986566"/>
                </a:moveTo>
                <a:cubicBezTo>
                  <a:pt x="850807" y="983371"/>
                  <a:pt x="762813" y="1002775"/>
                  <a:pt x="683096" y="1045110"/>
                </a:cubicBezTo>
                <a:cubicBezTo>
                  <a:pt x="523662" y="1129780"/>
                  <a:pt x="421680" y="1293248"/>
                  <a:pt x="415731" y="1473672"/>
                </a:cubicBezTo>
                <a:lnTo>
                  <a:pt x="615852" y="1480270"/>
                </a:lnTo>
                <a:cubicBezTo>
                  <a:pt x="619438" y="1371518"/>
                  <a:pt x="680908" y="1272986"/>
                  <a:pt x="777009" y="1221950"/>
                </a:cubicBezTo>
                <a:cubicBezTo>
                  <a:pt x="873110" y="1170914"/>
                  <a:pt x="989166" y="1175167"/>
                  <a:pt x="1081273" y="1233100"/>
                </a:cubicBezTo>
                <a:cubicBezTo>
                  <a:pt x="1173381" y="1291033"/>
                  <a:pt x="1227475" y="1393800"/>
                  <a:pt x="1223091" y="1502523"/>
                </a:cubicBezTo>
                <a:lnTo>
                  <a:pt x="1423160" y="1510590"/>
                </a:lnTo>
                <a:cubicBezTo>
                  <a:pt x="1430433" y="1330214"/>
                  <a:pt x="1340689" y="1159721"/>
                  <a:pt x="1187880" y="1063608"/>
                </a:cubicBezTo>
                <a:cubicBezTo>
                  <a:pt x="1111476" y="1015552"/>
                  <a:pt x="1025138" y="989760"/>
                  <a:pt x="937973" y="986566"/>
                </a:cubicBezTo>
                <a:close/>
                <a:moveTo>
                  <a:pt x="2306124" y="986566"/>
                </a:moveTo>
                <a:cubicBezTo>
                  <a:pt x="2218958" y="983371"/>
                  <a:pt x="2130964" y="1002775"/>
                  <a:pt x="2051247" y="1045110"/>
                </a:cubicBezTo>
                <a:cubicBezTo>
                  <a:pt x="1891813" y="1129780"/>
                  <a:pt x="1789831" y="1293248"/>
                  <a:pt x="1783882" y="1473672"/>
                </a:cubicBezTo>
                <a:lnTo>
                  <a:pt x="1984003" y="1480270"/>
                </a:lnTo>
                <a:cubicBezTo>
                  <a:pt x="1987589" y="1371518"/>
                  <a:pt x="2049059" y="1272986"/>
                  <a:pt x="2145160" y="1221950"/>
                </a:cubicBezTo>
                <a:cubicBezTo>
                  <a:pt x="2241261" y="1170914"/>
                  <a:pt x="2357317" y="1175167"/>
                  <a:pt x="2449424" y="1233100"/>
                </a:cubicBezTo>
                <a:cubicBezTo>
                  <a:pt x="2541532" y="1291033"/>
                  <a:pt x="2595626" y="1393800"/>
                  <a:pt x="2591242" y="1502523"/>
                </a:cubicBezTo>
                <a:lnTo>
                  <a:pt x="2791311" y="1510590"/>
                </a:lnTo>
                <a:cubicBezTo>
                  <a:pt x="2798584" y="1330214"/>
                  <a:pt x="2708840" y="1159721"/>
                  <a:pt x="2556031" y="1063608"/>
                </a:cubicBezTo>
                <a:cubicBezTo>
                  <a:pt x="2479627" y="1015552"/>
                  <a:pt x="2393289" y="989760"/>
                  <a:pt x="2306124" y="986566"/>
                </a:cubicBezTo>
                <a:close/>
                <a:moveTo>
                  <a:pt x="1620000" y="0"/>
                </a:moveTo>
                <a:lnTo>
                  <a:pt x="1785636" y="8364"/>
                </a:lnTo>
                <a:lnTo>
                  <a:pt x="1946487" y="32913"/>
                </a:lnTo>
                <a:lnTo>
                  <a:pt x="2101738" y="72832"/>
                </a:lnTo>
                <a:lnTo>
                  <a:pt x="2250577" y="127308"/>
                </a:lnTo>
                <a:lnTo>
                  <a:pt x="2392188" y="195525"/>
                </a:lnTo>
                <a:lnTo>
                  <a:pt x="2525757" y="276671"/>
                </a:lnTo>
                <a:lnTo>
                  <a:pt x="2650470" y="369929"/>
                </a:lnTo>
                <a:lnTo>
                  <a:pt x="2765513" y="474487"/>
                </a:lnTo>
                <a:lnTo>
                  <a:pt x="2870071" y="589530"/>
                </a:lnTo>
                <a:lnTo>
                  <a:pt x="2963329" y="714243"/>
                </a:lnTo>
                <a:lnTo>
                  <a:pt x="3044475" y="847812"/>
                </a:lnTo>
                <a:lnTo>
                  <a:pt x="3112693" y="989423"/>
                </a:lnTo>
                <a:lnTo>
                  <a:pt x="3167168" y="1138262"/>
                </a:lnTo>
                <a:lnTo>
                  <a:pt x="3207088" y="1293514"/>
                </a:lnTo>
                <a:lnTo>
                  <a:pt x="3231636" y="1454365"/>
                </a:lnTo>
                <a:lnTo>
                  <a:pt x="3240000" y="1620000"/>
                </a:lnTo>
                <a:lnTo>
                  <a:pt x="3231636" y="1785636"/>
                </a:lnTo>
                <a:lnTo>
                  <a:pt x="3207088" y="1946487"/>
                </a:lnTo>
                <a:lnTo>
                  <a:pt x="3167168" y="2101739"/>
                </a:lnTo>
                <a:lnTo>
                  <a:pt x="3112693" y="2250577"/>
                </a:lnTo>
                <a:lnTo>
                  <a:pt x="3044475" y="2392188"/>
                </a:lnTo>
                <a:lnTo>
                  <a:pt x="2963329" y="2525758"/>
                </a:lnTo>
                <a:lnTo>
                  <a:pt x="2870071" y="2650471"/>
                </a:lnTo>
                <a:lnTo>
                  <a:pt x="2765513" y="2765513"/>
                </a:lnTo>
                <a:lnTo>
                  <a:pt x="2650470" y="2870071"/>
                </a:lnTo>
                <a:lnTo>
                  <a:pt x="2525757" y="2963330"/>
                </a:lnTo>
                <a:lnTo>
                  <a:pt x="2392188" y="3044475"/>
                </a:lnTo>
                <a:lnTo>
                  <a:pt x="2250577" y="3112693"/>
                </a:lnTo>
                <a:lnTo>
                  <a:pt x="2101738" y="3167168"/>
                </a:lnTo>
                <a:lnTo>
                  <a:pt x="1946487" y="3207088"/>
                </a:lnTo>
                <a:lnTo>
                  <a:pt x="1785636" y="3231636"/>
                </a:lnTo>
                <a:cubicBezTo>
                  <a:pt x="1731176" y="3237167"/>
                  <a:pt x="1675919" y="3240000"/>
                  <a:pt x="1620000" y="3240000"/>
                </a:cubicBezTo>
                <a:cubicBezTo>
                  <a:pt x="1508162" y="3240000"/>
                  <a:pt x="1398972" y="3228667"/>
                  <a:pt x="1293514" y="3207088"/>
                </a:cubicBezTo>
                <a:cubicBezTo>
                  <a:pt x="1240785" y="3196298"/>
                  <a:pt x="1188989" y="3182946"/>
                  <a:pt x="1138262" y="3167168"/>
                </a:cubicBezTo>
                <a:cubicBezTo>
                  <a:pt x="1087535" y="3151390"/>
                  <a:pt x="1037877" y="3133187"/>
                  <a:pt x="989423" y="3112693"/>
                </a:cubicBezTo>
                <a:cubicBezTo>
                  <a:pt x="940970" y="3092198"/>
                  <a:pt x="893721" y="3069414"/>
                  <a:pt x="847812" y="3044475"/>
                </a:cubicBezTo>
                <a:cubicBezTo>
                  <a:pt x="801903" y="3019536"/>
                  <a:pt x="757335" y="2992442"/>
                  <a:pt x="714243" y="2963330"/>
                </a:cubicBezTo>
                <a:cubicBezTo>
                  <a:pt x="671151" y="2934217"/>
                  <a:pt x="629534" y="2903086"/>
                  <a:pt x="589530" y="2870071"/>
                </a:cubicBezTo>
                <a:cubicBezTo>
                  <a:pt x="549525" y="2837056"/>
                  <a:pt x="511132" y="2802158"/>
                  <a:pt x="474487" y="2765513"/>
                </a:cubicBezTo>
                <a:cubicBezTo>
                  <a:pt x="437842" y="2728868"/>
                  <a:pt x="402944" y="2690475"/>
                  <a:pt x="369929" y="2650471"/>
                </a:cubicBezTo>
                <a:cubicBezTo>
                  <a:pt x="336915" y="2610466"/>
                  <a:pt x="305783" y="2568850"/>
                  <a:pt x="276671" y="2525758"/>
                </a:cubicBezTo>
                <a:cubicBezTo>
                  <a:pt x="247558" y="2482665"/>
                  <a:pt x="220464" y="2438097"/>
                  <a:pt x="195525" y="2392188"/>
                </a:cubicBezTo>
                <a:cubicBezTo>
                  <a:pt x="170586" y="2346280"/>
                  <a:pt x="147802" y="2299031"/>
                  <a:pt x="127308" y="2250577"/>
                </a:cubicBezTo>
                <a:cubicBezTo>
                  <a:pt x="106814" y="2202124"/>
                  <a:pt x="88610" y="2152466"/>
                  <a:pt x="72832" y="2101739"/>
                </a:cubicBezTo>
                <a:cubicBezTo>
                  <a:pt x="57054" y="2051012"/>
                  <a:pt x="43703" y="1999216"/>
                  <a:pt x="32913" y="1946487"/>
                </a:cubicBezTo>
                <a:cubicBezTo>
                  <a:pt x="22123" y="1893758"/>
                  <a:pt x="13895" y="1840095"/>
                  <a:pt x="8364" y="1785636"/>
                </a:cubicBezTo>
                <a:cubicBezTo>
                  <a:pt x="2833" y="1731176"/>
                  <a:pt x="0" y="1675919"/>
                  <a:pt x="0" y="1620000"/>
                </a:cubicBezTo>
                <a:cubicBezTo>
                  <a:pt x="0" y="1508163"/>
                  <a:pt x="11333" y="1398972"/>
                  <a:pt x="32913" y="1293514"/>
                </a:cubicBezTo>
                <a:cubicBezTo>
                  <a:pt x="43703" y="1240785"/>
                  <a:pt x="57054" y="1188989"/>
                  <a:pt x="72832" y="1138262"/>
                </a:cubicBezTo>
                <a:cubicBezTo>
                  <a:pt x="88610" y="1087535"/>
                  <a:pt x="106814" y="1037877"/>
                  <a:pt x="127308" y="989423"/>
                </a:cubicBezTo>
                <a:cubicBezTo>
                  <a:pt x="147802" y="940970"/>
                  <a:pt x="170586" y="893721"/>
                  <a:pt x="195525" y="847812"/>
                </a:cubicBezTo>
                <a:cubicBezTo>
                  <a:pt x="220464" y="801904"/>
                  <a:pt x="247558" y="757335"/>
                  <a:pt x="276671" y="714243"/>
                </a:cubicBezTo>
                <a:cubicBezTo>
                  <a:pt x="305783" y="671151"/>
                  <a:pt x="336915" y="629534"/>
                  <a:pt x="369929" y="589530"/>
                </a:cubicBezTo>
                <a:cubicBezTo>
                  <a:pt x="402944" y="549525"/>
                  <a:pt x="437842" y="511133"/>
                  <a:pt x="474487" y="474487"/>
                </a:cubicBezTo>
                <a:cubicBezTo>
                  <a:pt x="511132" y="437842"/>
                  <a:pt x="549525" y="402944"/>
                  <a:pt x="589530" y="369929"/>
                </a:cubicBezTo>
                <a:cubicBezTo>
                  <a:pt x="629534" y="336915"/>
                  <a:pt x="671151" y="305783"/>
                  <a:pt x="714243" y="276671"/>
                </a:cubicBezTo>
                <a:cubicBezTo>
                  <a:pt x="757335" y="247558"/>
                  <a:pt x="801903" y="220465"/>
                  <a:pt x="847812" y="195525"/>
                </a:cubicBezTo>
                <a:cubicBezTo>
                  <a:pt x="893721" y="170586"/>
                  <a:pt x="940970" y="147802"/>
                  <a:pt x="989423" y="127308"/>
                </a:cubicBezTo>
                <a:cubicBezTo>
                  <a:pt x="1037877" y="106814"/>
                  <a:pt x="1087535" y="88610"/>
                  <a:pt x="1138262" y="72832"/>
                </a:cubicBezTo>
                <a:cubicBezTo>
                  <a:pt x="1188989" y="57054"/>
                  <a:pt x="1240785" y="43703"/>
                  <a:pt x="1293514" y="32913"/>
                </a:cubicBezTo>
                <a:cubicBezTo>
                  <a:pt x="1346243" y="22123"/>
                  <a:pt x="1399905" y="13895"/>
                  <a:pt x="1454365" y="8364"/>
                </a:cubicBezTo>
                <a:cubicBezTo>
                  <a:pt x="1508824" y="2833"/>
                  <a:pt x="1564081" y="0"/>
                  <a:pt x="162000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88" name="Rectangle 16">
            <a:extLst>
              <a:ext uri="{FF2B5EF4-FFF2-40B4-BE49-F238E27FC236}">
                <a16:creationId xmlns:a16="http://schemas.microsoft.com/office/drawing/2014/main" id="{EE8124F3-717D-48CF-A47F-1E6B4110895D}"/>
              </a:ext>
            </a:extLst>
          </p:cNvPr>
          <p:cNvSpPr/>
          <p:nvPr/>
        </p:nvSpPr>
        <p:spPr>
          <a:xfrm rot="2700000">
            <a:off x="5325698" y="3520150"/>
            <a:ext cx="389390" cy="698103"/>
          </a:xfrm>
          <a:custGeom>
            <a:avLst/>
            <a:gdLst/>
            <a:ahLst/>
            <a:cxnLst/>
            <a:rect l="l" t="t" r="r" b="b"/>
            <a:pathLst>
              <a:path w="2232248" h="4001999">
                <a:moveTo>
                  <a:pt x="1116887" y="0"/>
                </a:moveTo>
                <a:cubicBezTo>
                  <a:pt x="1270748" y="4762"/>
                  <a:pt x="1433283" y="120651"/>
                  <a:pt x="1447291" y="308459"/>
                </a:cubicBezTo>
                <a:cubicBezTo>
                  <a:pt x="1483174" y="544979"/>
                  <a:pt x="1283237" y="603082"/>
                  <a:pt x="1339988" y="887363"/>
                </a:cubicBezTo>
                <a:lnTo>
                  <a:pt x="2232248" y="887363"/>
                </a:lnTo>
                <a:lnTo>
                  <a:pt x="2232248" y="1778237"/>
                </a:lnTo>
                <a:cubicBezTo>
                  <a:pt x="1956566" y="1829261"/>
                  <a:pt x="1897086" y="1634366"/>
                  <a:pt x="1663321" y="1669832"/>
                </a:cubicBezTo>
                <a:cubicBezTo>
                  <a:pt x="1475513" y="1683840"/>
                  <a:pt x="1359624" y="1846375"/>
                  <a:pt x="1354862" y="2000236"/>
                </a:cubicBezTo>
                <a:cubicBezTo>
                  <a:pt x="1358037" y="2135389"/>
                  <a:pt x="1477787" y="2334920"/>
                  <a:pt x="1701420" y="2336507"/>
                </a:cubicBezTo>
                <a:cubicBezTo>
                  <a:pt x="1972077" y="2308709"/>
                  <a:pt x="1932339" y="2176007"/>
                  <a:pt x="2232248" y="2187989"/>
                </a:cubicBezTo>
                <a:lnTo>
                  <a:pt x="2232248" y="3119611"/>
                </a:lnTo>
                <a:lnTo>
                  <a:pt x="1303259" y="3119611"/>
                </a:lnTo>
                <a:cubicBezTo>
                  <a:pt x="1289664" y="3424971"/>
                  <a:pt x="1423682" y="3383289"/>
                  <a:pt x="1451633" y="3655441"/>
                </a:cubicBezTo>
                <a:cubicBezTo>
                  <a:pt x="1450046" y="3879074"/>
                  <a:pt x="1250515" y="3998824"/>
                  <a:pt x="1115362" y="4001999"/>
                </a:cubicBezTo>
                <a:cubicBezTo>
                  <a:pt x="961501" y="3997237"/>
                  <a:pt x="798966" y="3881348"/>
                  <a:pt x="784958" y="3693540"/>
                </a:cubicBezTo>
                <a:cubicBezTo>
                  <a:pt x="749282" y="3458385"/>
                  <a:pt x="946712" y="3399594"/>
                  <a:pt x="892811" y="3119611"/>
                </a:cubicBezTo>
                <a:lnTo>
                  <a:pt x="0" y="3119611"/>
                </a:lnTo>
                <a:lnTo>
                  <a:pt x="0" y="2203607"/>
                </a:lnTo>
                <a:cubicBezTo>
                  <a:pt x="285884" y="2145799"/>
                  <a:pt x="343730" y="2346665"/>
                  <a:pt x="580754" y="2310706"/>
                </a:cubicBezTo>
                <a:cubicBezTo>
                  <a:pt x="768562" y="2296698"/>
                  <a:pt x="884451" y="2134163"/>
                  <a:pt x="889213" y="1980302"/>
                </a:cubicBezTo>
                <a:cubicBezTo>
                  <a:pt x="886038" y="1845149"/>
                  <a:pt x="766288" y="1645618"/>
                  <a:pt x="542655" y="1644031"/>
                </a:cubicBezTo>
                <a:cubicBezTo>
                  <a:pt x="268493" y="1672188"/>
                  <a:pt x="312817" y="1807984"/>
                  <a:pt x="0" y="1792208"/>
                </a:cubicBezTo>
                <a:lnTo>
                  <a:pt x="0" y="887363"/>
                </a:lnTo>
                <a:lnTo>
                  <a:pt x="928847" y="887363"/>
                </a:lnTo>
                <a:cubicBezTo>
                  <a:pt x="944034" y="576570"/>
                  <a:pt x="808718" y="620178"/>
                  <a:pt x="780616" y="346558"/>
                </a:cubicBezTo>
                <a:cubicBezTo>
                  <a:pt x="782203" y="122925"/>
                  <a:pt x="981734" y="3175"/>
                  <a:pt x="1116887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9" name="Rectangle 9">
            <a:extLst>
              <a:ext uri="{FF2B5EF4-FFF2-40B4-BE49-F238E27FC236}">
                <a16:creationId xmlns:a16="http://schemas.microsoft.com/office/drawing/2014/main" id="{444E6227-4972-4DE6-BEB0-C3FC42991182}"/>
              </a:ext>
            </a:extLst>
          </p:cNvPr>
          <p:cNvSpPr/>
          <p:nvPr/>
        </p:nvSpPr>
        <p:spPr>
          <a:xfrm>
            <a:off x="4401174" y="3545247"/>
            <a:ext cx="527335" cy="493633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0" name="Round Same Side Corner Rectangle 6">
            <a:extLst>
              <a:ext uri="{FF2B5EF4-FFF2-40B4-BE49-F238E27FC236}">
                <a16:creationId xmlns:a16="http://schemas.microsoft.com/office/drawing/2014/main" id="{11207448-F26A-4EF1-8764-2D6798600849}"/>
              </a:ext>
            </a:extLst>
          </p:cNvPr>
          <p:cNvSpPr/>
          <p:nvPr/>
        </p:nvSpPr>
        <p:spPr>
          <a:xfrm rot="2700000">
            <a:off x="6979028" y="5476482"/>
            <a:ext cx="190721" cy="764622"/>
          </a:xfrm>
          <a:custGeom>
            <a:avLst/>
            <a:gdLst/>
            <a:ahLst/>
            <a:cxnLst/>
            <a:rect l="l" t="t" r="r" b="b"/>
            <a:pathLst>
              <a:path w="1035916" h="4153123">
                <a:moveTo>
                  <a:pt x="277501" y="3759099"/>
                </a:moveTo>
                <a:lnTo>
                  <a:pt x="758408" y="3759099"/>
                </a:lnTo>
                <a:lnTo>
                  <a:pt x="517954" y="4153123"/>
                </a:lnTo>
                <a:close/>
                <a:moveTo>
                  <a:pt x="42612" y="2944898"/>
                </a:moveTo>
                <a:cubicBezTo>
                  <a:pt x="153922" y="2941505"/>
                  <a:pt x="246502" y="2889483"/>
                  <a:pt x="275675" y="2819018"/>
                </a:cubicBezTo>
                <a:cubicBezTo>
                  <a:pt x="304648" y="2892614"/>
                  <a:pt x="403763" y="2945872"/>
                  <a:pt x="521107" y="2945872"/>
                </a:cubicBezTo>
                <a:cubicBezTo>
                  <a:pt x="638453" y="2945872"/>
                  <a:pt x="737567" y="2892613"/>
                  <a:pt x="766540" y="2819017"/>
                </a:cubicBezTo>
                <a:cubicBezTo>
                  <a:pt x="795133" y="2888142"/>
                  <a:pt x="884783" y="2939514"/>
                  <a:pt x="993299" y="2944464"/>
                </a:cubicBezTo>
                <a:lnTo>
                  <a:pt x="776840" y="3657264"/>
                </a:lnTo>
                <a:lnTo>
                  <a:pt x="258940" y="3657264"/>
                </a:lnTo>
                <a:close/>
                <a:moveTo>
                  <a:pt x="809102" y="564558"/>
                </a:moveTo>
                <a:lnTo>
                  <a:pt x="1035914" y="564558"/>
                </a:lnTo>
                <a:lnTo>
                  <a:pt x="1035915" y="2838682"/>
                </a:lnTo>
                <a:cubicBezTo>
                  <a:pt x="1029586" y="2840409"/>
                  <a:pt x="1023074" y="2840731"/>
                  <a:pt x="1016490" y="2840731"/>
                </a:cubicBezTo>
                <a:cubicBezTo>
                  <a:pt x="901952" y="2840731"/>
                  <a:pt x="809102" y="2743612"/>
                  <a:pt x="809101" y="2623810"/>
                </a:cubicBezTo>
                <a:close/>
                <a:moveTo>
                  <a:pt x="310569" y="564558"/>
                </a:moveTo>
                <a:lnTo>
                  <a:pt x="725347" y="564558"/>
                </a:lnTo>
                <a:lnTo>
                  <a:pt x="725347" y="2633342"/>
                </a:lnTo>
                <a:cubicBezTo>
                  <a:pt x="725347" y="2747880"/>
                  <a:pt x="632496" y="2840731"/>
                  <a:pt x="517958" y="2840731"/>
                </a:cubicBezTo>
                <a:cubicBezTo>
                  <a:pt x="403420" y="2840731"/>
                  <a:pt x="310569" y="2747880"/>
                  <a:pt x="310569" y="2633342"/>
                </a:cubicBezTo>
                <a:close/>
                <a:moveTo>
                  <a:pt x="0" y="564557"/>
                </a:moveTo>
                <a:lnTo>
                  <a:pt x="226813" y="564557"/>
                </a:lnTo>
                <a:lnTo>
                  <a:pt x="226813" y="2623810"/>
                </a:lnTo>
                <a:cubicBezTo>
                  <a:pt x="226813" y="2743612"/>
                  <a:pt x="133962" y="2840731"/>
                  <a:pt x="19424" y="2840730"/>
                </a:cubicBezTo>
                <a:cubicBezTo>
                  <a:pt x="12841" y="2840730"/>
                  <a:pt x="6329" y="2840409"/>
                  <a:pt x="0" y="2838682"/>
                </a:cubicBezTo>
                <a:close/>
                <a:moveTo>
                  <a:pt x="71964" y="71964"/>
                </a:moveTo>
                <a:cubicBezTo>
                  <a:pt x="116427" y="27501"/>
                  <a:pt x="177852" y="0"/>
                  <a:pt x="245701" y="0"/>
                </a:cubicBezTo>
                <a:lnTo>
                  <a:pt x="790215" y="0"/>
                </a:lnTo>
                <a:cubicBezTo>
                  <a:pt x="925912" y="0"/>
                  <a:pt x="1035916" y="110004"/>
                  <a:pt x="1035916" y="245701"/>
                </a:cubicBezTo>
                <a:cubicBezTo>
                  <a:pt x="1035916" y="327601"/>
                  <a:pt x="1035915" y="409501"/>
                  <a:pt x="1035915" y="491401"/>
                </a:cubicBezTo>
                <a:lnTo>
                  <a:pt x="0" y="491401"/>
                </a:lnTo>
                <a:lnTo>
                  <a:pt x="0" y="245701"/>
                </a:lnTo>
                <a:cubicBezTo>
                  <a:pt x="0" y="177853"/>
                  <a:pt x="27501" y="116427"/>
                  <a:pt x="71964" y="71964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91" name="Frame 17">
            <a:extLst>
              <a:ext uri="{FF2B5EF4-FFF2-40B4-BE49-F238E27FC236}">
                <a16:creationId xmlns:a16="http://schemas.microsoft.com/office/drawing/2014/main" id="{1278BF84-DDF3-43F8-88E4-A0F28E4079EF}"/>
              </a:ext>
            </a:extLst>
          </p:cNvPr>
          <p:cNvSpPr/>
          <p:nvPr/>
        </p:nvSpPr>
        <p:spPr>
          <a:xfrm>
            <a:off x="4376235" y="4613417"/>
            <a:ext cx="508153" cy="508153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415456" y="380544"/>
                </a:moveTo>
                <a:lnTo>
                  <a:pt x="415456" y="385333"/>
                </a:lnTo>
                <a:lnTo>
                  <a:pt x="385333" y="385333"/>
                </a:lnTo>
                <a:lnTo>
                  <a:pt x="385333" y="2854667"/>
                </a:lnTo>
                <a:lnTo>
                  <a:pt x="1529120" y="2854667"/>
                </a:lnTo>
                <a:cubicBezTo>
                  <a:pt x="1267123" y="2430711"/>
                  <a:pt x="997530" y="1721825"/>
                  <a:pt x="436017" y="1672600"/>
                </a:cubicBezTo>
                <a:lnTo>
                  <a:pt x="600235" y="1185112"/>
                </a:lnTo>
                <a:cubicBezTo>
                  <a:pt x="1132790" y="1359573"/>
                  <a:pt x="1278822" y="1550851"/>
                  <a:pt x="1544730" y="1923929"/>
                </a:cubicBezTo>
                <a:cubicBezTo>
                  <a:pt x="1789452" y="1379400"/>
                  <a:pt x="1927092" y="1088696"/>
                  <a:pt x="2233403" y="596568"/>
                </a:cubicBezTo>
                <a:lnTo>
                  <a:pt x="2770666" y="596568"/>
                </a:lnTo>
                <a:cubicBezTo>
                  <a:pt x="2331495" y="1220469"/>
                  <a:pt x="1907612" y="2113878"/>
                  <a:pt x="1578489" y="2854667"/>
                </a:cubicBezTo>
                <a:lnTo>
                  <a:pt x="2854667" y="2854667"/>
                </a:lnTo>
                <a:lnTo>
                  <a:pt x="2854667" y="596568"/>
                </a:lnTo>
                <a:lnTo>
                  <a:pt x="2858395" y="596568"/>
                </a:lnTo>
                <a:lnTo>
                  <a:pt x="2858395" y="380544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3240000" y="3240000"/>
                </a:lnTo>
                <a:lnTo>
                  <a:pt x="0" y="3240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92" name="Rounded Rectangle 5">
            <a:extLst>
              <a:ext uri="{FF2B5EF4-FFF2-40B4-BE49-F238E27FC236}">
                <a16:creationId xmlns:a16="http://schemas.microsoft.com/office/drawing/2014/main" id="{B5A177C8-7AB0-4E40-873A-70F231B3FA06}"/>
              </a:ext>
            </a:extLst>
          </p:cNvPr>
          <p:cNvSpPr/>
          <p:nvPr/>
        </p:nvSpPr>
        <p:spPr>
          <a:xfrm flipH="1">
            <a:off x="10102420" y="2554106"/>
            <a:ext cx="504633" cy="416291"/>
          </a:xfrm>
          <a:custGeom>
            <a:avLst/>
            <a:gdLst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3217557" h="2654282">
                <a:moveTo>
                  <a:pt x="1384251" y="661544"/>
                </a:moveTo>
                <a:cubicBezTo>
                  <a:pt x="1489083" y="661544"/>
                  <a:pt x="1574067" y="746528"/>
                  <a:pt x="1574067" y="851360"/>
                </a:cubicBezTo>
                <a:cubicBezTo>
                  <a:pt x="1574067" y="956192"/>
                  <a:pt x="1489083" y="1041176"/>
                  <a:pt x="1384251" y="1041176"/>
                </a:cubicBezTo>
                <a:cubicBezTo>
                  <a:pt x="1279419" y="1041176"/>
                  <a:pt x="1194435" y="956192"/>
                  <a:pt x="1194435" y="851360"/>
                </a:cubicBezTo>
                <a:cubicBezTo>
                  <a:pt x="1194435" y="746528"/>
                  <a:pt x="1279419" y="661544"/>
                  <a:pt x="1384251" y="661544"/>
                </a:cubicBezTo>
                <a:close/>
                <a:moveTo>
                  <a:pt x="1993421" y="661544"/>
                </a:moveTo>
                <a:cubicBezTo>
                  <a:pt x="2098253" y="661544"/>
                  <a:pt x="2183237" y="746528"/>
                  <a:pt x="2183237" y="851360"/>
                </a:cubicBezTo>
                <a:cubicBezTo>
                  <a:pt x="2183237" y="956192"/>
                  <a:pt x="2098253" y="1041176"/>
                  <a:pt x="1993421" y="1041176"/>
                </a:cubicBezTo>
                <a:cubicBezTo>
                  <a:pt x="1888589" y="1041176"/>
                  <a:pt x="1803605" y="956192"/>
                  <a:pt x="1803605" y="851360"/>
                </a:cubicBezTo>
                <a:cubicBezTo>
                  <a:pt x="1803605" y="746528"/>
                  <a:pt x="1888589" y="661544"/>
                  <a:pt x="1993421" y="661544"/>
                </a:cubicBezTo>
                <a:close/>
                <a:moveTo>
                  <a:pt x="2602591" y="661544"/>
                </a:moveTo>
                <a:cubicBezTo>
                  <a:pt x="2707423" y="661544"/>
                  <a:pt x="2792407" y="746528"/>
                  <a:pt x="2792407" y="851360"/>
                </a:cubicBezTo>
                <a:cubicBezTo>
                  <a:pt x="2792407" y="956192"/>
                  <a:pt x="2707423" y="1041176"/>
                  <a:pt x="2602591" y="1041176"/>
                </a:cubicBezTo>
                <a:cubicBezTo>
                  <a:pt x="2497759" y="1041176"/>
                  <a:pt x="2412775" y="956192"/>
                  <a:pt x="2412775" y="851360"/>
                </a:cubicBezTo>
                <a:cubicBezTo>
                  <a:pt x="2412775" y="746528"/>
                  <a:pt x="2497759" y="661544"/>
                  <a:pt x="2602591" y="661544"/>
                </a:cubicBezTo>
                <a:close/>
                <a:moveTo>
                  <a:pt x="677114" y="569491"/>
                </a:moveTo>
                <a:lnTo>
                  <a:pt x="330916" y="569491"/>
                </a:lnTo>
                <a:cubicBezTo>
                  <a:pt x="148156" y="569491"/>
                  <a:pt x="0" y="717647"/>
                  <a:pt x="0" y="900407"/>
                </a:cubicBezTo>
                <a:lnTo>
                  <a:pt x="0" y="1952009"/>
                </a:lnTo>
                <a:cubicBezTo>
                  <a:pt x="0" y="2134769"/>
                  <a:pt x="148156" y="2282925"/>
                  <a:pt x="330916" y="2282925"/>
                </a:cubicBezTo>
                <a:lnTo>
                  <a:pt x="711670" y="2282925"/>
                </a:lnTo>
                <a:cubicBezTo>
                  <a:pt x="639726" y="2394386"/>
                  <a:pt x="647101" y="2475544"/>
                  <a:pt x="275077" y="2654282"/>
                </a:cubicBezTo>
                <a:cubicBezTo>
                  <a:pt x="900998" y="2583693"/>
                  <a:pt x="998412" y="2552618"/>
                  <a:pt x="1294529" y="2282925"/>
                </a:cubicBezTo>
                <a:lnTo>
                  <a:pt x="2117356" y="2282925"/>
                </a:lnTo>
                <a:cubicBezTo>
                  <a:pt x="2251554" y="2282925"/>
                  <a:pt x="2367095" y="2203043"/>
                  <a:pt x="2418395" y="2087951"/>
                </a:cubicBezTo>
                <a:cubicBezTo>
                  <a:pt x="2205538" y="2022975"/>
                  <a:pt x="2032941" y="1932583"/>
                  <a:pt x="1830857" y="1799347"/>
                </a:cubicBezTo>
                <a:lnTo>
                  <a:pt x="1008030" y="1799347"/>
                </a:lnTo>
                <a:cubicBezTo>
                  <a:pt x="825270" y="1799347"/>
                  <a:pt x="677114" y="1651191"/>
                  <a:pt x="677114" y="1468431"/>
                </a:cubicBezTo>
                <a:lnTo>
                  <a:pt x="677114" y="569491"/>
                </a:lnTo>
                <a:close/>
                <a:moveTo>
                  <a:pt x="2886641" y="0"/>
                </a:moveTo>
                <a:lnTo>
                  <a:pt x="1100201" y="0"/>
                </a:lnTo>
                <a:cubicBezTo>
                  <a:pt x="917441" y="0"/>
                  <a:pt x="769285" y="148156"/>
                  <a:pt x="769285" y="330916"/>
                </a:cubicBezTo>
                <a:lnTo>
                  <a:pt x="769285" y="1382518"/>
                </a:lnTo>
                <a:cubicBezTo>
                  <a:pt x="769285" y="1565278"/>
                  <a:pt x="917441" y="1713434"/>
                  <a:pt x="1100201" y="1713434"/>
                </a:cubicBezTo>
                <a:lnTo>
                  <a:pt x="1923028" y="1713434"/>
                </a:lnTo>
                <a:cubicBezTo>
                  <a:pt x="2301032" y="1962656"/>
                  <a:pt x="2453037" y="2007378"/>
                  <a:pt x="3078958" y="2077967"/>
                </a:cubicBezTo>
                <a:cubicBezTo>
                  <a:pt x="2713759" y="1878758"/>
                  <a:pt x="2673367" y="1899957"/>
                  <a:pt x="2505887" y="1713434"/>
                </a:cubicBezTo>
                <a:lnTo>
                  <a:pt x="2886641" y="1713434"/>
                </a:lnTo>
                <a:cubicBezTo>
                  <a:pt x="3069401" y="1713434"/>
                  <a:pt x="3217557" y="1565278"/>
                  <a:pt x="3217557" y="1382518"/>
                </a:cubicBezTo>
                <a:lnTo>
                  <a:pt x="3217557" y="330916"/>
                </a:lnTo>
                <a:cubicBezTo>
                  <a:pt x="3217557" y="148156"/>
                  <a:pt x="3069401" y="0"/>
                  <a:pt x="288664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3" name="Teardrop 1">
            <a:extLst>
              <a:ext uri="{FF2B5EF4-FFF2-40B4-BE49-F238E27FC236}">
                <a16:creationId xmlns:a16="http://schemas.microsoft.com/office/drawing/2014/main" id="{45BBC696-75E7-44AB-A411-9B80C52FFE5A}"/>
              </a:ext>
            </a:extLst>
          </p:cNvPr>
          <p:cNvSpPr/>
          <p:nvPr/>
        </p:nvSpPr>
        <p:spPr>
          <a:xfrm rot="18805991">
            <a:off x="10126692" y="1539348"/>
            <a:ext cx="551843" cy="546086"/>
          </a:xfrm>
          <a:custGeom>
            <a:avLst/>
            <a:gdLst/>
            <a:ahLst/>
            <a:cxnLst/>
            <a:rect l="l" t="t" r="r" b="b"/>
            <a:pathLst>
              <a:path w="1807241" h="1788383">
                <a:moveTo>
                  <a:pt x="712876" y="1117592"/>
                </a:moveTo>
                <a:cubicBezTo>
                  <a:pt x="771173" y="1181828"/>
                  <a:pt x="811089" y="1255910"/>
                  <a:pt x="847925" y="1348018"/>
                </a:cubicBezTo>
                <a:cubicBezTo>
                  <a:pt x="814544" y="1418896"/>
                  <a:pt x="753893" y="1474052"/>
                  <a:pt x="679064" y="1498332"/>
                </a:cubicBezTo>
                <a:lnTo>
                  <a:pt x="308226" y="1106637"/>
                </a:lnTo>
                <a:cubicBezTo>
                  <a:pt x="336560" y="1033247"/>
                  <a:pt x="394949" y="975701"/>
                  <a:pt x="467546" y="946245"/>
                </a:cubicBezTo>
                <a:cubicBezTo>
                  <a:pt x="577903" y="998968"/>
                  <a:pt x="654580" y="1053357"/>
                  <a:pt x="712876" y="1117592"/>
                </a:cubicBezTo>
                <a:close/>
                <a:moveTo>
                  <a:pt x="1038527" y="398886"/>
                </a:moveTo>
                <a:lnTo>
                  <a:pt x="1405560" y="786562"/>
                </a:lnTo>
                <a:cubicBezTo>
                  <a:pt x="1374476" y="799049"/>
                  <a:pt x="1340402" y="804299"/>
                  <a:pt x="1305054" y="803332"/>
                </a:cubicBezTo>
                <a:lnTo>
                  <a:pt x="1008167" y="795212"/>
                </a:lnTo>
                <a:lnTo>
                  <a:pt x="1016288" y="498325"/>
                </a:lnTo>
                <a:cubicBezTo>
                  <a:pt x="1017255" y="462976"/>
                  <a:pt x="1024360" y="429240"/>
                  <a:pt x="1038527" y="398886"/>
                </a:cubicBezTo>
                <a:close/>
                <a:moveTo>
                  <a:pt x="1097925" y="218888"/>
                </a:moveTo>
                <a:cubicBezTo>
                  <a:pt x="992582" y="279303"/>
                  <a:pt x="921871" y="392886"/>
                  <a:pt x="921053" y="523256"/>
                </a:cubicBezTo>
                <a:lnTo>
                  <a:pt x="919136" y="828763"/>
                </a:lnTo>
                <a:lnTo>
                  <a:pt x="830924" y="915875"/>
                </a:lnTo>
                <a:lnTo>
                  <a:pt x="525417" y="913958"/>
                </a:lnTo>
                <a:cubicBezTo>
                  <a:pt x="403891" y="913196"/>
                  <a:pt x="296188" y="973343"/>
                  <a:pt x="234366" y="1067831"/>
                </a:cubicBezTo>
                <a:lnTo>
                  <a:pt x="710285" y="1570519"/>
                </a:lnTo>
                <a:cubicBezTo>
                  <a:pt x="811872" y="1510375"/>
                  <a:pt x="878808" y="1399439"/>
                  <a:pt x="879603" y="1272618"/>
                </a:cubicBezTo>
                <a:lnTo>
                  <a:pt x="881520" y="967111"/>
                </a:lnTo>
                <a:lnTo>
                  <a:pt x="969732" y="879999"/>
                </a:lnTo>
                <a:lnTo>
                  <a:pt x="1275239" y="881916"/>
                </a:lnTo>
                <a:cubicBezTo>
                  <a:pt x="1400271" y="882701"/>
                  <a:pt x="1510670" y="819011"/>
                  <a:pt x="1573529" y="721242"/>
                </a:cubicBezTo>
                <a:close/>
                <a:moveTo>
                  <a:pt x="1162945" y="27894"/>
                </a:moveTo>
                <a:lnTo>
                  <a:pt x="1782798" y="682611"/>
                </a:lnTo>
                <a:cubicBezTo>
                  <a:pt x="1816692" y="718411"/>
                  <a:pt x="1815147" y="774907"/>
                  <a:pt x="1779347" y="808801"/>
                </a:cubicBezTo>
                <a:cubicBezTo>
                  <a:pt x="1743547" y="842694"/>
                  <a:pt x="1687050" y="841149"/>
                  <a:pt x="1653157" y="805349"/>
                </a:cubicBezTo>
                <a:lnTo>
                  <a:pt x="1644015" y="795693"/>
                </a:lnTo>
                <a:cubicBezTo>
                  <a:pt x="1561789" y="910282"/>
                  <a:pt x="1426630" y="983636"/>
                  <a:pt x="1274606" y="982683"/>
                </a:cubicBezTo>
                <a:lnTo>
                  <a:pt x="980378" y="980836"/>
                </a:lnTo>
                <a:lnTo>
                  <a:pt x="980378" y="1270380"/>
                </a:lnTo>
                <a:cubicBezTo>
                  <a:pt x="980378" y="1427425"/>
                  <a:pt x="901198" y="1565976"/>
                  <a:pt x="779756" y="1647056"/>
                </a:cubicBezTo>
                <a:cubicBezTo>
                  <a:pt x="807405" y="1681913"/>
                  <a:pt x="803595" y="1732594"/>
                  <a:pt x="770486" y="1763941"/>
                </a:cubicBezTo>
                <a:cubicBezTo>
                  <a:pt x="734686" y="1797834"/>
                  <a:pt x="678189" y="1796289"/>
                  <a:pt x="644296" y="1760489"/>
                </a:cubicBezTo>
                <a:lnTo>
                  <a:pt x="24442" y="1105772"/>
                </a:lnTo>
                <a:cubicBezTo>
                  <a:pt x="-9451" y="1069973"/>
                  <a:pt x="-7906" y="1013476"/>
                  <a:pt x="27894" y="979583"/>
                </a:cubicBezTo>
                <a:cubicBezTo>
                  <a:pt x="63694" y="945689"/>
                  <a:pt x="120190" y="947235"/>
                  <a:pt x="154084" y="983034"/>
                </a:cubicBezTo>
                <a:lnTo>
                  <a:pt x="163237" y="992702"/>
                </a:lnTo>
                <a:cubicBezTo>
                  <a:pt x="244774" y="882877"/>
                  <a:pt x="375836" y="813180"/>
                  <a:pt x="523178" y="813180"/>
                </a:cubicBezTo>
                <a:lnTo>
                  <a:pt x="818460" y="813180"/>
                </a:lnTo>
                <a:lnTo>
                  <a:pt x="820284" y="522622"/>
                </a:lnTo>
                <a:cubicBezTo>
                  <a:pt x="821285" y="363119"/>
                  <a:pt x="903845" y="223207"/>
                  <a:pt x="1028952" y="143673"/>
                </a:cubicBezTo>
                <a:cubicBezTo>
                  <a:pt x="999689" y="108599"/>
                  <a:pt x="1002953" y="56445"/>
                  <a:pt x="1036755" y="24443"/>
                </a:cubicBezTo>
                <a:cubicBezTo>
                  <a:pt x="1072555" y="-9451"/>
                  <a:pt x="1129052" y="-7906"/>
                  <a:pt x="1162945" y="278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94" name="Rectangle 130">
            <a:extLst>
              <a:ext uri="{FF2B5EF4-FFF2-40B4-BE49-F238E27FC236}">
                <a16:creationId xmlns:a16="http://schemas.microsoft.com/office/drawing/2014/main" id="{F7759672-254A-46D2-98DF-B919494C603A}"/>
              </a:ext>
            </a:extLst>
          </p:cNvPr>
          <p:cNvSpPr/>
          <p:nvPr/>
        </p:nvSpPr>
        <p:spPr>
          <a:xfrm>
            <a:off x="10932820" y="1539414"/>
            <a:ext cx="544577" cy="547049"/>
          </a:xfrm>
          <a:custGeom>
            <a:avLst/>
            <a:gdLst/>
            <a:ahLst/>
            <a:cxnLst/>
            <a:rect l="l" t="t" r="r" b="b"/>
            <a:pathLst>
              <a:path w="371900" h="373588">
                <a:moveTo>
                  <a:pt x="297080" y="129105"/>
                </a:moveTo>
                <a:lnTo>
                  <a:pt x="284273" y="219737"/>
                </a:lnTo>
                <a:lnTo>
                  <a:pt x="305496" y="219737"/>
                </a:lnTo>
                <a:lnTo>
                  <a:pt x="333001" y="129105"/>
                </a:lnTo>
                <a:close/>
                <a:moveTo>
                  <a:pt x="228265" y="129105"/>
                </a:moveTo>
                <a:lnTo>
                  <a:pt x="228265" y="219737"/>
                </a:lnTo>
                <a:lnTo>
                  <a:pt x="250807" y="219737"/>
                </a:lnTo>
                <a:lnTo>
                  <a:pt x="263614" y="129105"/>
                </a:lnTo>
                <a:close/>
                <a:moveTo>
                  <a:pt x="157021" y="129105"/>
                </a:moveTo>
                <a:lnTo>
                  <a:pt x="175826" y="219737"/>
                </a:lnTo>
                <a:lnTo>
                  <a:pt x="195129" y="219737"/>
                </a:lnTo>
                <a:lnTo>
                  <a:pt x="195129" y="129105"/>
                </a:lnTo>
                <a:close/>
                <a:moveTo>
                  <a:pt x="93087" y="129105"/>
                </a:moveTo>
                <a:lnTo>
                  <a:pt x="117372" y="219737"/>
                </a:lnTo>
                <a:lnTo>
                  <a:pt x="141984" y="219737"/>
                </a:lnTo>
                <a:lnTo>
                  <a:pt x="123179" y="129105"/>
                </a:lnTo>
                <a:close/>
                <a:moveTo>
                  <a:pt x="58494" y="0"/>
                </a:moveTo>
                <a:lnTo>
                  <a:pt x="84208" y="95969"/>
                </a:lnTo>
                <a:lnTo>
                  <a:pt x="354346" y="95969"/>
                </a:lnTo>
                <a:lnTo>
                  <a:pt x="354346" y="97437"/>
                </a:lnTo>
                <a:cubicBezTo>
                  <a:pt x="356087" y="96136"/>
                  <a:pt x="357928" y="96353"/>
                  <a:pt x="359747" y="96905"/>
                </a:cubicBezTo>
                <a:lnTo>
                  <a:pt x="360371" y="97095"/>
                </a:lnTo>
                <a:cubicBezTo>
                  <a:pt x="368954" y="99700"/>
                  <a:pt x="373801" y="108770"/>
                  <a:pt x="371196" y="117354"/>
                </a:cubicBezTo>
                <a:lnTo>
                  <a:pt x="333339" y="242097"/>
                </a:lnTo>
                <a:cubicBezTo>
                  <a:pt x="331591" y="247858"/>
                  <a:pt x="326929" y="251935"/>
                  <a:pt x="321206" y="252122"/>
                </a:cubicBezTo>
                <a:lnTo>
                  <a:pt x="321206" y="252873"/>
                </a:lnTo>
                <a:lnTo>
                  <a:pt x="313576" y="252873"/>
                </a:lnTo>
                <a:cubicBezTo>
                  <a:pt x="313378" y="253010"/>
                  <a:pt x="313229" y="252967"/>
                  <a:pt x="313080" y="252922"/>
                </a:cubicBezTo>
                <a:lnTo>
                  <a:pt x="312919" y="252873"/>
                </a:lnTo>
                <a:lnTo>
                  <a:pt x="126251" y="252873"/>
                </a:lnTo>
                <a:lnTo>
                  <a:pt x="133971" y="281687"/>
                </a:lnTo>
                <a:lnTo>
                  <a:pt x="321075" y="281687"/>
                </a:lnTo>
                <a:lnTo>
                  <a:pt x="321075" y="314823"/>
                </a:lnTo>
                <a:lnTo>
                  <a:pt x="318480" y="314823"/>
                </a:lnTo>
                <a:cubicBezTo>
                  <a:pt x="329614" y="318311"/>
                  <a:pt x="336414" y="328969"/>
                  <a:pt x="336414" y="341215"/>
                </a:cubicBezTo>
                <a:cubicBezTo>
                  <a:pt x="336414" y="359094"/>
                  <a:pt x="321920" y="373588"/>
                  <a:pt x="304041" y="373588"/>
                </a:cubicBezTo>
                <a:cubicBezTo>
                  <a:pt x="286162" y="373588"/>
                  <a:pt x="271668" y="359094"/>
                  <a:pt x="271668" y="341215"/>
                </a:cubicBezTo>
                <a:cubicBezTo>
                  <a:pt x="271668" y="328969"/>
                  <a:pt x="278468" y="318311"/>
                  <a:pt x="289602" y="314823"/>
                </a:cubicBezTo>
                <a:lnTo>
                  <a:pt x="142850" y="314823"/>
                </a:lnTo>
                <a:lnTo>
                  <a:pt x="143397" y="316865"/>
                </a:lnTo>
                <a:cubicBezTo>
                  <a:pt x="151629" y="321811"/>
                  <a:pt x="156401" y="330956"/>
                  <a:pt x="156401" y="341215"/>
                </a:cubicBezTo>
                <a:cubicBezTo>
                  <a:pt x="156401" y="359094"/>
                  <a:pt x="141907" y="373588"/>
                  <a:pt x="124028" y="373588"/>
                </a:cubicBezTo>
                <a:cubicBezTo>
                  <a:pt x="106149" y="373588"/>
                  <a:pt x="91655" y="359094"/>
                  <a:pt x="91655" y="341215"/>
                </a:cubicBezTo>
                <a:cubicBezTo>
                  <a:pt x="91655" y="329356"/>
                  <a:pt x="98032" y="318986"/>
                  <a:pt x="108649" y="315212"/>
                </a:cubicBezTo>
                <a:lnTo>
                  <a:pt x="33542" y="34909"/>
                </a:lnTo>
                <a:lnTo>
                  <a:pt x="0" y="34909"/>
                </a:lnTo>
                <a:lnTo>
                  <a:pt x="0" y="1773"/>
                </a:lnTo>
                <a:lnTo>
                  <a:pt x="51879" y="177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95" name="Right Triangle 17">
            <a:extLst>
              <a:ext uri="{FF2B5EF4-FFF2-40B4-BE49-F238E27FC236}">
                <a16:creationId xmlns:a16="http://schemas.microsoft.com/office/drawing/2014/main" id="{5B989D8F-E127-48E7-B329-C52CA522C191}"/>
              </a:ext>
            </a:extLst>
          </p:cNvPr>
          <p:cNvSpPr>
            <a:spLocks noChangeAspect="1"/>
          </p:cNvSpPr>
          <p:nvPr/>
        </p:nvSpPr>
        <p:spPr>
          <a:xfrm>
            <a:off x="9363473" y="4578026"/>
            <a:ext cx="478148" cy="569324"/>
          </a:xfrm>
          <a:custGeom>
            <a:avLst/>
            <a:gdLst/>
            <a:ahLst/>
            <a:cxnLst/>
            <a:rect l="l" t="t" r="r" b="b"/>
            <a:pathLst>
              <a:path w="2721114" h="3240000">
                <a:moveTo>
                  <a:pt x="1999321" y="2603448"/>
                </a:moveTo>
                <a:lnTo>
                  <a:pt x="1999321" y="2772810"/>
                </a:lnTo>
                <a:lnTo>
                  <a:pt x="2528507" y="2772810"/>
                </a:lnTo>
                <a:lnTo>
                  <a:pt x="2528507" y="2603448"/>
                </a:lnTo>
                <a:close/>
                <a:moveTo>
                  <a:pt x="2263914" y="2230929"/>
                </a:moveTo>
                <a:cubicBezTo>
                  <a:pt x="2516419" y="2230929"/>
                  <a:pt x="2721114" y="2435624"/>
                  <a:pt x="2721114" y="2688129"/>
                </a:cubicBezTo>
                <a:cubicBezTo>
                  <a:pt x="2721114" y="2940634"/>
                  <a:pt x="2516419" y="3145329"/>
                  <a:pt x="2263914" y="3145329"/>
                </a:cubicBezTo>
                <a:cubicBezTo>
                  <a:pt x="2011409" y="3145329"/>
                  <a:pt x="1806714" y="2940634"/>
                  <a:pt x="1806714" y="2688129"/>
                </a:cubicBezTo>
                <a:cubicBezTo>
                  <a:pt x="1806714" y="2435624"/>
                  <a:pt x="2011409" y="2230929"/>
                  <a:pt x="2263914" y="2230929"/>
                </a:cubicBezTo>
                <a:close/>
                <a:moveTo>
                  <a:pt x="1576134" y="17032"/>
                </a:moveTo>
                <a:lnTo>
                  <a:pt x="2276728" y="17032"/>
                </a:lnTo>
                <a:lnTo>
                  <a:pt x="2276728" y="17033"/>
                </a:lnTo>
                <a:lnTo>
                  <a:pt x="1576135" y="17033"/>
                </a:lnTo>
                <a:close/>
                <a:moveTo>
                  <a:pt x="0" y="17032"/>
                </a:moveTo>
                <a:lnTo>
                  <a:pt x="1321887" y="17032"/>
                </a:lnTo>
                <a:lnTo>
                  <a:pt x="1321887" y="996125"/>
                </a:lnTo>
                <a:lnTo>
                  <a:pt x="2276728" y="996125"/>
                </a:lnTo>
                <a:lnTo>
                  <a:pt x="2276728" y="2160187"/>
                </a:lnTo>
                <a:cubicBezTo>
                  <a:pt x="1979345" y="2161001"/>
                  <a:pt x="1738579" y="2402384"/>
                  <a:pt x="1738579" y="2700000"/>
                </a:cubicBezTo>
                <a:cubicBezTo>
                  <a:pt x="1738579" y="2997617"/>
                  <a:pt x="1979345" y="3238999"/>
                  <a:pt x="2276728" y="3239814"/>
                </a:cubicBezTo>
                <a:lnTo>
                  <a:pt x="2276728" y="3240000"/>
                </a:lnTo>
                <a:lnTo>
                  <a:pt x="0" y="3240000"/>
                </a:lnTo>
                <a:close/>
                <a:moveTo>
                  <a:pt x="1436085" y="0"/>
                </a:moveTo>
                <a:lnTo>
                  <a:pt x="2287664" y="888809"/>
                </a:lnTo>
                <a:lnTo>
                  <a:pt x="1436085" y="88880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96" name="Right Triangle 17">
            <a:extLst>
              <a:ext uri="{FF2B5EF4-FFF2-40B4-BE49-F238E27FC236}">
                <a16:creationId xmlns:a16="http://schemas.microsoft.com/office/drawing/2014/main" id="{D61B263F-9E2B-4D6D-AE92-C6B011C62C98}"/>
              </a:ext>
            </a:extLst>
          </p:cNvPr>
          <p:cNvSpPr>
            <a:spLocks noChangeAspect="1"/>
          </p:cNvSpPr>
          <p:nvPr/>
        </p:nvSpPr>
        <p:spPr>
          <a:xfrm>
            <a:off x="8488431" y="4578026"/>
            <a:ext cx="478148" cy="569324"/>
          </a:xfrm>
          <a:custGeom>
            <a:avLst/>
            <a:gdLst/>
            <a:ahLst/>
            <a:cxnLst/>
            <a:rect l="l" t="t" r="r" b="b"/>
            <a:pathLst>
              <a:path w="2721114" h="3240000">
                <a:moveTo>
                  <a:pt x="2179233" y="2431577"/>
                </a:moveTo>
                <a:lnTo>
                  <a:pt x="2179233" y="2611489"/>
                </a:lnTo>
                <a:lnTo>
                  <a:pt x="1999321" y="2611489"/>
                </a:lnTo>
                <a:lnTo>
                  <a:pt x="1999321" y="2780851"/>
                </a:lnTo>
                <a:lnTo>
                  <a:pt x="2179233" y="2780851"/>
                </a:lnTo>
                <a:lnTo>
                  <a:pt x="2179233" y="2960763"/>
                </a:lnTo>
                <a:lnTo>
                  <a:pt x="2348595" y="2960763"/>
                </a:lnTo>
                <a:lnTo>
                  <a:pt x="2348595" y="2780851"/>
                </a:lnTo>
                <a:lnTo>
                  <a:pt x="2528507" y="2780851"/>
                </a:lnTo>
                <a:lnTo>
                  <a:pt x="2528507" y="2611489"/>
                </a:lnTo>
                <a:lnTo>
                  <a:pt x="2348595" y="2611489"/>
                </a:lnTo>
                <a:lnTo>
                  <a:pt x="2348595" y="2431577"/>
                </a:lnTo>
                <a:close/>
                <a:moveTo>
                  <a:pt x="2263914" y="2238970"/>
                </a:moveTo>
                <a:cubicBezTo>
                  <a:pt x="2516419" y="2238970"/>
                  <a:pt x="2721114" y="2443665"/>
                  <a:pt x="2721114" y="2696170"/>
                </a:cubicBezTo>
                <a:cubicBezTo>
                  <a:pt x="2721114" y="2948675"/>
                  <a:pt x="2516419" y="3153370"/>
                  <a:pt x="2263914" y="3153370"/>
                </a:cubicBezTo>
                <a:cubicBezTo>
                  <a:pt x="2011409" y="3153370"/>
                  <a:pt x="1806714" y="2948675"/>
                  <a:pt x="1806714" y="2696170"/>
                </a:cubicBezTo>
                <a:cubicBezTo>
                  <a:pt x="1806714" y="2443665"/>
                  <a:pt x="2011409" y="2238970"/>
                  <a:pt x="2263914" y="2238970"/>
                </a:cubicBezTo>
                <a:close/>
                <a:moveTo>
                  <a:pt x="1576134" y="17032"/>
                </a:moveTo>
                <a:lnTo>
                  <a:pt x="2276728" y="17032"/>
                </a:lnTo>
                <a:lnTo>
                  <a:pt x="2276728" y="17033"/>
                </a:lnTo>
                <a:lnTo>
                  <a:pt x="1576135" y="17033"/>
                </a:lnTo>
                <a:close/>
                <a:moveTo>
                  <a:pt x="0" y="17032"/>
                </a:moveTo>
                <a:lnTo>
                  <a:pt x="1321887" y="17032"/>
                </a:lnTo>
                <a:lnTo>
                  <a:pt x="1321887" y="996125"/>
                </a:lnTo>
                <a:lnTo>
                  <a:pt x="2276728" y="996125"/>
                </a:lnTo>
                <a:lnTo>
                  <a:pt x="2276728" y="2160187"/>
                </a:lnTo>
                <a:cubicBezTo>
                  <a:pt x="1979345" y="2161001"/>
                  <a:pt x="1738579" y="2402384"/>
                  <a:pt x="1738579" y="2700000"/>
                </a:cubicBezTo>
                <a:cubicBezTo>
                  <a:pt x="1738579" y="2997617"/>
                  <a:pt x="1979345" y="3238999"/>
                  <a:pt x="2276728" y="3239814"/>
                </a:cubicBezTo>
                <a:lnTo>
                  <a:pt x="2276728" y="3240000"/>
                </a:lnTo>
                <a:lnTo>
                  <a:pt x="0" y="3240000"/>
                </a:lnTo>
                <a:close/>
                <a:moveTo>
                  <a:pt x="1436085" y="0"/>
                </a:moveTo>
                <a:lnTo>
                  <a:pt x="2287664" y="888809"/>
                </a:lnTo>
                <a:lnTo>
                  <a:pt x="1436085" y="88880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97" name="Right Triangle 17">
            <a:extLst>
              <a:ext uri="{FF2B5EF4-FFF2-40B4-BE49-F238E27FC236}">
                <a16:creationId xmlns:a16="http://schemas.microsoft.com/office/drawing/2014/main" id="{5E5AE7B0-988E-44BF-89EA-013033086F96}"/>
              </a:ext>
            </a:extLst>
          </p:cNvPr>
          <p:cNvSpPr>
            <a:spLocks noChangeAspect="1"/>
          </p:cNvSpPr>
          <p:nvPr/>
        </p:nvSpPr>
        <p:spPr>
          <a:xfrm>
            <a:off x="10238515" y="4578026"/>
            <a:ext cx="478148" cy="569324"/>
          </a:xfrm>
          <a:custGeom>
            <a:avLst/>
            <a:gdLst/>
            <a:ahLst/>
            <a:cxnLst/>
            <a:rect l="l" t="t" r="r" b="b"/>
            <a:pathLst>
              <a:path w="2721114" h="3240000">
                <a:moveTo>
                  <a:pt x="2136698" y="2449196"/>
                </a:moveTo>
                <a:lnTo>
                  <a:pt x="2016940" y="2568954"/>
                </a:lnTo>
                <a:lnTo>
                  <a:pt x="2144156" y="2696170"/>
                </a:lnTo>
                <a:lnTo>
                  <a:pt x="2016940" y="2823386"/>
                </a:lnTo>
                <a:lnTo>
                  <a:pt x="2136698" y="2943144"/>
                </a:lnTo>
                <a:lnTo>
                  <a:pt x="2263914" y="2815928"/>
                </a:lnTo>
                <a:lnTo>
                  <a:pt x="2391130" y="2943144"/>
                </a:lnTo>
                <a:lnTo>
                  <a:pt x="2510888" y="2823386"/>
                </a:lnTo>
                <a:lnTo>
                  <a:pt x="2383672" y="2696170"/>
                </a:lnTo>
                <a:lnTo>
                  <a:pt x="2510888" y="2568954"/>
                </a:lnTo>
                <a:lnTo>
                  <a:pt x="2391130" y="2449196"/>
                </a:lnTo>
                <a:lnTo>
                  <a:pt x="2263914" y="2576412"/>
                </a:lnTo>
                <a:close/>
                <a:moveTo>
                  <a:pt x="2263914" y="2238970"/>
                </a:moveTo>
                <a:cubicBezTo>
                  <a:pt x="2516419" y="2238970"/>
                  <a:pt x="2721114" y="2443665"/>
                  <a:pt x="2721114" y="2696170"/>
                </a:cubicBezTo>
                <a:cubicBezTo>
                  <a:pt x="2721114" y="2948675"/>
                  <a:pt x="2516419" y="3153370"/>
                  <a:pt x="2263914" y="3153370"/>
                </a:cubicBezTo>
                <a:cubicBezTo>
                  <a:pt x="2011409" y="3153370"/>
                  <a:pt x="1806714" y="2948675"/>
                  <a:pt x="1806714" y="2696170"/>
                </a:cubicBezTo>
                <a:cubicBezTo>
                  <a:pt x="1806714" y="2443665"/>
                  <a:pt x="2011409" y="2238970"/>
                  <a:pt x="2263914" y="2238970"/>
                </a:cubicBezTo>
                <a:close/>
                <a:moveTo>
                  <a:pt x="1576134" y="17032"/>
                </a:moveTo>
                <a:lnTo>
                  <a:pt x="2276728" y="17032"/>
                </a:lnTo>
                <a:lnTo>
                  <a:pt x="2276728" y="17033"/>
                </a:lnTo>
                <a:lnTo>
                  <a:pt x="1576135" y="17033"/>
                </a:lnTo>
                <a:close/>
                <a:moveTo>
                  <a:pt x="0" y="17032"/>
                </a:moveTo>
                <a:lnTo>
                  <a:pt x="1321887" y="17032"/>
                </a:lnTo>
                <a:lnTo>
                  <a:pt x="1321887" y="996125"/>
                </a:lnTo>
                <a:lnTo>
                  <a:pt x="2276728" y="996125"/>
                </a:lnTo>
                <a:lnTo>
                  <a:pt x="2276728" y="2160187"/>
                </a:lnTo>
                <a:cubicBezTo>
                  <a:pt x="1979345" y="2161001"/>
                  <a:pt x="1738579" y="2402384"/>
                  <a:pt x="1738579" y="2700000"/>
                </a:cubicBezTo>
                <a:cubicBezTo>
                  <a:pt x="1738579" y="2997617"/>
                  <a:pt x="1979345" y="3238999"/>
                  <a:pt x="2276728" y="3239814"/>
                </a:cubicBezTo>
                <a:lnTo>
                  <a:pt x="2276728" y="3240000"/>
                </a:lnTo>
                <a:lnTo>
                  <a:pt x="0" y="3240000"/>
                </a:lnTo>
                <a:close/>
                <a:moveTo>
                  <a:pt x="1436085" y="0"/>
                </a:moveTo>
                <a:lnTo>
                  <a:pt x="2287664" y="888809"/>
                </a:lnTo>
                <a:lnTo>
                  <a:pt x="1436085" y="88880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98" name="Oval 44">
            <a:extLst>
              <a:ext uri="{FF2B5EF4-FFF2-40B4-BE49-F238E27FC236}">
                <a16:creationId xmlns:a16="http://schemas.microsoft.com/office/drawing/2014/main" id="{94195A6D-E3B2-4E10-BD54-AC5E4FED7A15}"/>
              </a:ext>
            </a:extLst>
          </p:cNvPr>
          <p:cNvSpPr>
            <a:spLocks noChangeAspect="1"/>
          </p:cNvSpPr>
          <p:nvPr/>
        </p:nvSpPr>
        <p:spPr>
          <a:xfrm>
            <a:off x="11113556" y="4578026"/>
            <a:ext cx="478148" cy="569324"/>
          </a:xfrm>
          <a:custGeom>
            <a:avLst/>
            <a:gdLst/>
            <a:ahLst/>
            <a:cxnLst/>
            <a:rect l="l" t="t" r="r" b="b"/>
            <a:pathLst>
              <a:path w="2721114" h="3240000">
                <a:moveTo>
                  <a:pt x="2519839" y="2469622"/>
                </a:moveTo>
                <a:lnTo>
                  <a:pt x="2201779" y="2787682"/>
                </a:lnTo>
                <a:lnTo>
                  <a:pt x="2003023" y="2588926"/>
                </a:lnTo>
                <a:lnTo>
                  <a:pt x="1901669" y="2690281"/>
                </a:lnTo>
                <a:lnTo>
                  <a:pt x="2203868" y="2992480"/>
                </a:lnTo>
                <a:lnTo>
                  <a:pt x="2305222" y="2891125"/>
                </a:lnTo>
                <a:lnTo>
                  <a:pt x="2303133" y="2889037"/>
                </a:lnTo>
                <a:lnTo>
                  <a:pt x="2621194" y="2570977"/>
                </a:lnTo>
                <a:close/>
                <a:moveTo>
                  <a:pt x="2263914" y="2238970"/>
                </a:moveTo>
                <a:cubicBezTo>
                  <a:pt x="2516419" y="2238970"/>
                  <a:pt x="2721114" y="2443665"/>
                  <a:pt x="2721114" y="2696170"/>
                </a:cubicBezTo>
                <a:cubicBezTo>
                  <a:pt x="2721114" y="2948675"/>
                  <a:pt x="2516419" y="3153370"/>
                  <a:pt x="2263914" y="3153370"/>
                </a:cubicBezTo>
                <a:cubicBezTo>
                  <a:pt x="2011409" y="3153370"/>
                  <a:pt x="1806714" y="2948675"/>
                  <a:pt x="1806714" y="2696170"/>
                </a:cubicBezTo>
                <a:cubicBezTo>
                  <a:pt x="1806714" y="2443665"/>
                  <a:pt x="2011409" y="2238970"/>
                  <a:pt x="2263914" y="2238970"/>
                </a:cubicBezTo>
                <a:close/>
                <a:moveTo>
                  <a:pt x="1576134" y="17032"/>
                </a:moveTo>
                <a:lnTo>
                  <a:pt x="2276728" y="17032"/>
                </a:lnTo>
                <a:lnTo>
                  <a:pt x="2276728" y="17033"/>
                </a:lnTo>
                <a:lnTo>
                  <a:pt x="1576135" y="17033"/>
                </a:lnTo>
                <a:close/>
                <a:moveTo>
                  <a:pt x="0" y="17032"/>
                </a:moveTo>
                <a:lnTo>
                  <a:pt x="1321887" y="17032"/>
                </a:lnTo>
                <a:lnTo>
                  <a:pt x="1321887" y="996125"/>
                </a:lnTo>
                <a:lnTo>
                  <a:pt x="2276728" y="996125"/>
                </a:lnTo>
                <a:lnTo>
                  <a:pt x="2276728" y="2160187"/>
                </a:lnTo>
                <a:cubicBezTo>
                  <a:pt x="1979345" y="2161001"/>
                  <a:pt x="1738579" y="2402384"/>
                  <a:pt x="1738579" y="2700000"/>
                </a:cubicBezTo>
                <a:cubicBezTo>
                  <a:pt x="1738579" y="2997617"/>
                  <a:pt x="1979345" y="3238999"/>
                  <a:pt x="2276728" y="3239814"/>
                </a:cubicBezTo>
                <a:lnTo>
                  <a:pt x="2276728" y="3240000"/>
                </a:lnTo>
                <a:lnTo>
                  <a:pt x="0" y="3240000"/>
                </a:lnTo>
                <a:close/>
                <a:moveTo>
                  <a:pt x="1436085" y="0"/>
                </a:moveTo>
                <a:lnTo>
                  <a:pt x="2287664" y="888809"/>
                </a:lnTo>
                <a:lnTo>
                  <a:pt x="1436085" y="88880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</p:spTree>
    <p:extLst>
      <p:ext uri="{BB962C8B-B14F-4D97-AF65-F5344CB8AC3E}">
        <p14:creationId xmlns:p14="http://schemas.microsoft.com/office/powerpoint/2010/main" val="31375832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Fully Editable Icon Sets: B</a:t>
            </a:r>
          </a:p>
        </p:txBody>
      </p:sp>
      <p:sp>
        <p:nvSpPr>
          <p:cNvPr id="54" name="Freeform 47">
            <a:extLst>
              <a:ext uri="{FF2B5EF4-FFF2-40B4-BE49-F238E27FC236}">
                <a16:creationId xmlns:a16="http://schemas.microsoft.com/office/drawing/2014/main" id="{C23D3A46-4648-419A-831A-39A9EF5FA6C6}"/>
              </a:ext>
            </a:extLst>
          </p:cNvPr>
          <p:cNvSpPr>
            <a:spLocks noChangeAspect="1"/>
          </p:cNvSpPr>
          <p:nvPr/>
        </p:nvSpPr>
        <p:spPr>
          <a:xfrm>
            <a:off x="4430860" y="1410562"/>
            <a:ext cx="530134" cy="529812"/>
          </a:xfrm>
          <a:custGeom>
            <a:avLst/>
            <a:gdLst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72451 w 1901727"/>
              <a:gd name="connsiteY4" fmla="*/ 605860 h 1985875"/>
              <a:gd name="connsiteX5" fmla="*/ 1357575 w 1901727"/>
              <a:gd name="connsiteY5" fmla="*/ 403907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5619 w 1901727"/>
              <a:gd name="connsiteY10" fmla="*/ 633909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72451 w 1901727"/>
              <a:gd name="connsiteY4" fmla="*/ 605860 h 1985875"/>
              <a:gd name="connsiteX5" fmla="*/ 1357575 w 1901727"/>
              <a:gd name="connsiteY5" fmla="*/ 403907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72451 w 1901727"/>
              <a:gd name="connsiteY4" fmla="*/ 605860 h 1985875"/>
              <a:gd name="connsiteX5" fmla="*/ 1357575 w 1901727"/>
              <a:gd name="connsiteY5" fmla="*/ 403907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72451 w 1901727"/>
              <a:gd name="connsiteY4" fmla="*/ 605860 h 1985875"/>
              <a:gd name="connsiteX5" fmla="*/ 1357575 w 1901727"/>
              <a:gd name="connsiteY5" fmla="*/ 403907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72451 w 1901727"/>
              <a:gd name="connsiteY4" fmla="*/ 605860 h 1985875"/>
              <a:gd name="connsiteX5" fmla="*/ 1351965 w 1901727"/>
              <a:gd name="connsiteY5" fmla="*/ 375858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72451 w 1901727"/>
              <a:gd name="connsiteY4" fmla="*/ 605860 h 1985875"/>
              <a:gd name="connsiteX5" fmla="*/ 1351965 w 1901727"/>
              <a:gd name="connsiteY5" fmla="*/ 375858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55622 w 1901727"/>
              <a:gd name="connsiteY4" fmla="*/ 572201 h 1985875"/>
              <a:gd name="connsiteX5" fmla="*/ 1351965 w 1901727"/>
              <a:gd name="connsiteY5" fmla="*/ 375858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55622 w 1901727"/>
              <a:gd name="connsiteY4" fmla="*/ 572201 h 1985875"/>
              <a:gd name="connsiteX5" fmla="*/ 1351965 w 1901727"/>
              <a:gd name="connsiteY5" fmla="*/ 375858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55622 w 1901727"/>
              <a:gd name="connsiteY4" fmla="*/ 572201 h 1985875"/>
              <a:gd name="connsiteX5" fmla="*/ 1351965 w 1901727"/>
              <a:gd name="connsiteY5" fmla="*/ 375858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42424"/>
              <a:gd name="connsiteY0" fmla="*/ 0 h 1985875"/>
              <a:gd name="connsiteX1" fmla="*/ 790984 w 1942424"/>
              <a:gd name="connsiteY1" fmla="*/ 0 h 1985875"/>
              <a:gd name="connsiteX2" fmla="*/ 1026596 w 1942424"/>
              <a:gd name="connsiteY2" fmla="*/ 5610 h 1985875"/>
              <a:gd name="connsiteX3" fmla="*/ 1020986 w 1942424"/>
              <a:gd name="connsiteY3" fmla="*/ 493664 h 1985875"/>
              <a:gd name="connsiteX4" fmla="*/ 1155622 w 1942424"/>
              <a:gd name="connsiteY4" fmla="*/ 572201 h 1985875"/>
              <a:gd name="connsiteX5" fmla="*/ 1351965 w 1942424"/>
              <a:gd name="connsiteY5" fmla="*/ 375858 h 1985875"/>
              <a:gd name="connsiteX6" fmla="*/ 1901727 w 1942424"/>
              <a:gd name="connsiteY6" fmla="*/ 1924167 h 1985875"/>
              <a:gd name="connsiteX7" fmla="*/ 992937 w 1942424"/>
              <a:gd name="connsiteY7" fmla="*/ 1480991 h 1985875"/>
              <a:gd name="connsiteX8" fmla="*/ 1054645 w 1942424"/>
              <a:gd name="connsiteY8" fmla="*/ 1121963 h 1985875"/>
              <a:gd name="connsiteX9" fmla="*/ 1088304 w 1942424"/>
              <a:gd name="connsiteY9" fmla="*/ 757325 h 1985875"/>
              <a:gd name="connsiteX10" fmla="*/ 920009 w 1942424"/>
              <a:gd name="connsiteY10" fmla="*/ 611470 h 1985875"/>
              <a:gd name="connsiteX11" fmla="*/ 729276 w 1942424"/>
              <a:gd name="connsiteY11" fmla="*/ 751715 h 1985875"/>
              <a:gd name="connsiteX12" fmla="*/ 740495 w 1942424"/>
              <a:gd name="connsiteY12" fmla="*/ 1161232 h 1985875"/>
              <a:gd name="connsiteX13" fmla="*/ 785374 w 1942424"/>
              <a:gd name="connsiteY13" fmla="*/ 1509040 h 1985875"/>
              <a:gd name="connsiteX14" fmla="*/ 0 w 1942424"/>
              <a:gd name="connsiteY14" fmla="*/ 1985875 h 1985875"/>
              <a:gd name="connsiteX15" fmla="*/ 437565 w 1942424"/>
              <a:gd name="connsiteY15" fmla="*/ 387077 h 1985875"/>
              <a:gd name="connsiteX16" fmla="*/ 650738 w 1942424"/>
              <a:gd name="connsiteY16" fmla="*/ 611470 h 1985875"/>
              <a:gd name="connsiteX17" fmla="*/ 813423 w 1942424"/>
              <a:gd name="connsiteY17" fmla="*/ 499274 h 1985875"/>
              <a:gd name="connsiteX18" fmla="*/ 790984 w 1942424"/>
              <a:gd name="connsiteY18" fmla="*/ 0 h 1985875"/>
              <a:gd name="connsiteX0" fmla="*/ 790984 w 1942424"/>
              <a:gd name="connsiteY0" fmla="*/ 0 h 1985875"/>
              <a:gd name="connsiteX1" fmla="*/ 790984 w 1942424"/>
              <a:gd name="connsiteY1" fmla="*/ 0 h 1985875"/>
              <a:gd name="connsiteX2" fmla="*/ 1026596 w 1942424"/>
              <a:gd name="connsiteY2" fmla="*/ 5610 h 1985875"/>
              <a:gd name="connsiteX3" fmla="*/ 1020986 w 1942424"/>
              <a:gd name="connsiteY3" fmla="*/ 493664 h 1985875"/>
              <a:gd name="connsiteX4" fmla="*/ 1155622 w 1942424"/>
              <a:gd name="connsiteY4" fmla="*/ 572201 h 1985875"/>
              <a:gd name="connsiteX5" fmla="*/ 1351965 w 1942424"/>
              <a:gd name="connsiteY5" fmla="*/ 375858 h 1985875"/>
              <a:gd name="connsiteX6" fmla="*/ 1901727 w 1942424"/>
              <a:gd name="connsiteY6" fmla="*/ 1924167 h 1985875"/>
              <a:gd name="connsiteX7" fmla="*/ 992937 w 1942424"/>
              <a:gd name="connsiteY7" fmla="*/ 1480991 h 1985875"/>
              <a:gd name="connsiteX8" fmla="*/ 1054645 w 1942424"/>
              <a:gd name="connsiteY8" fmla="*/ 1121963 h 1985875"/>
              <a:gd name="connsiteX9" fmla="*/ 1088304 w 1942424"/>
              <a:gd name="connsiteY9" fmla="*/ 757325 h 1985875"/>
              <a:gd name="connsiteX10" fmla="*/ 920009 w 1942424"/>
              <a:gd name="connsiteY10" fmla="*/ 611470 h 1985875"/>
              <a:gd name="connsiteX11" fmla="*/ 729276 w 1942424"/>
              <a:gd name="connsiteY11" fmla="*/ 751715 h 1985875"/>
              <a:gd name="connsiteX12" fmla="*/ 740495 w 1942424"/>
              <a:gd name="connsiteY12" fmla="*/ 1161232 h 1985875"/>
              <a:gd name="connsiteX13" fmla="*/ 785374 w 1942424"/>
              <a:gd name="connsiteY13" fmla="*/ 1509040 h 1985875"/>
              <a:gd name="connsiteX14" fmla="*/ 0 w 1942424"/>
              <a:gd name="connsiteY14" fmla="*/ 1985875 h 1985875"/>
              <a:gd name="connsiteX15" fmla="*/ 437565 w 1942424"/>
              <a:gd name="connsiteY15" fmla="*/ 387077 h 1985875"/>
              <a:gd name="connsiteX16" fmla="*/ 650738 w 1942424"/>
              <a:gd name="connsiteY16" fmla="*/ 611470 h 1985875"/>
              <a:gd name="connsiteX17" fmla="*/ 813423 w 1942424"/>
              <a:gd name="connsiteY17" fmla="*/ 499274 h 1985875"/>
              <a:gd name="connsiteX18" fmla="*/ 790984 w 194242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54645 w 1946874"/>
              <a:gd name="connsiteY8" fmla="*/ 1121963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54645 w 1946874"/>
              <a:gd name="connsiteY8" fmla="*/ 1121963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71474 w 1946874"/>
              <a:gd name="connsiteY7" fmla="*/ 1480991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44403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44403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44403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44403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20736 w 1946874"/>
              <a:gd name="connsiteY15" fmla="*/ 375858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44403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20736 w 1946874"/>
              <a:gd name="connsiteY15" fmla="*/ 375858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858302 w 2014192"/>
              <a:gd name="connsiteY0" fmla="*/ 0 h 1958316"/>
              <a:gd name="connsiteX1" fmla="*/ 858302 w 2014192"/>
              <a:gd name="connsiteY1" fmla="*/ 0 h 1958316"/>
              <a:gd name="connsiteX2" fmla="*/ 1093914 w 2014192"/>
              <a:gd name="connsiteY2" fmla="*/ 5610 h 1958316"/>
              <a:gd name="connsiteX3" fmla="*/ 1088304 w 2014192"/>
              <a:gd name="connsiteY3" fmla="*/ 493664 h 1958316"/>
              <a:gd name="connsiteX4" fmla="*/ 1222940 w 2014192"/>
              <a:gd name="connsiteY4" fmla="*/ 572201 h 1958316"/>
              <a:gd name="connsiteX5" fmla="*/ 1419283 w 2014192"/>
              <a:gd name="connsiteY5" fmla="*/ 375858 h 1958316"/>
              <a:gd name="connsiteX6" fmla="*/ 1969045 w 2014192"/>
              <a:gd name="connsiteY6" fmla="*/ 1924167 h 1958316"/>
              <a:gd name="connsiteX7" fmla="*/ 1121962 w 2014192"/>
              <a:gd name="connsiteY7" fmla="*/ 1486600 h 1958316"/>
              <a:gd name="connsiteX8" fmla="*/ 1105134 w 2014192"/>
              <a:gd name="connsiteY8" fmla="*/ 1144403 h 1958316"/>
              <a:gd name="connsiteX9" fmla="*/ 1155622 w 2014192"/>
              <a:gd name="connsiteY9" fmla="*/ 757325 h 1958316"/>
              <a:gd name="connsiteX10" fmla="*/ 987327 w 2014192"/>
              <a:gd name="connsiteY10" fmla="*/ 611470 h 1958316"/>
              <a:gd name="connsiteX11" fmla="*/ 796594 w 2014192"/>
              <a:gd name="connsiteY11" fmla="*/ 751715 h 1958316"/>
              <a:gd name="connsiteX12" fmla="*/ 807813 w 2014192"/>
              <a:gd name="connsiteY12" fmla="*/ 1161232 h 1958316"/>
              <a:gd name="connsiteX13" fmla="*/ 852692 w 2014192"/>
              <a:gd name="connsiteY13" fmla="*/ 1509040 h 1958316"/>
              <a:gd name="connsiteX14" fmla="*/ 0 w 2014192"/>
              <a:gd name="connsiteY14" fmla="*/ 1952216 h 1958316"/>
              <a:gd name="connsiteX15" fmla="*/ 488054 w 2014192"/>
              <a:gd name="connsiteY15" fmla="*/ 375858 h 1958316"/>
              <a:gd name="connsiteX16" fmla="*/ 718056 w 2014192"/>
              <a:gd name="connsiteY16" fmla="*/ 611470 h 1958316"/>
              <a:gd name="connsiteX17" fmla="*/ 880741 w 2014192"/>
              <a:gd name="connsiteY17" fmla="*/ 499274 h 1958316"/>
              <a:gd name="connsiteX18" fmla="*/ 858302 w 2014192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941893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941893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930674 w 2103393"/>
              <a:gd name="connsiteY13" fmla="*/ 1480991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930674 w 2103393"/>
              <a:gd name="connsiteY13" fmla="*/ 1480991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930674 w 2103393"/>
              <a:gd name="connsiteY13" fmla="*/ 1480991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930674 w 2103393"/>
              <a:gd name="connsiteY13" fmla="*/ 1480991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930674 w 2103393"/>
              <a:gd name="connsiteY13" fmla="*/ 1480991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919453 w 2103393"/>
              <a:gd name="connsiteY12" fmla="*/ 1189281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919453 w 2103393"/>
              <a:gd name="connsiteY12" fmla="*/ 1189281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919453 w 2103393"/>
              <a:gd name="connsiteY12" fmla="*/ 1189281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227994 w 2103393"/>
              <a:gd name="connsiteY8" fmla="*/ 1194891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919453 w 2103393"/>
              <a:gd name="connsiteY12" fmla="*/ 1189281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227994 w 2103393"/>
              <a:gd name="connsiteY8" fmla="*/ 1194891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919453 w 2103393"/>
              <a:gd name="connsiteY12" fmla="*/ 1189281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27994 w 2103393"/>
              <a:gd name="connsiteY8" fmla="*/ 1194891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22384 w 2103393"/>
              <a:gd name="connsiteY8" fmla="*/ 1178062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05554 w 2103393"/>
              <a:gd name="connsiteY8" fmla="*/ 1200502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05554 w 2103393"/>
              <a:gd name="connsiteY8" fmla="*/ 1200502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05554 w 2103393"/>
              <a:gd name="connsiteY8" fmla="*/ 1200502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05554 w 2103393"/>
              <a:gd name="connsiteY8" fmla="*/ 1200502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05554 w 2103393"/>
              <a:gd name="connsiteY8" fmla="*/ 1200502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05554 w 2103393"/>
              <a:gd name="connsiteY8" fmla="*/ 1200502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61617"/>
              <a:gd name="connsiteX1" fmla="*/ 947503 w 2103393"/>
              <a:gd name="connsiteY1" fmla="*/ 0 h 1961617"/>
              <a:gd name="connsiteX2" fmla="*/ 1183115 w 2103393"/>
              <a:gd name="connsiteY2" fmla="*/ 5610 h 1961617"/>
              <a:gd name="connsiteX3" fmla="*/ 1177505 w 2103393"/>
              <a:gd name="connsiteY3" fmla="*/ 493664 h 1961617"/>
              <a:gd name="connsiteX4" fmla="*/ 1312141 w 2103393"/>
              <a:gd name="connsiteY4" fmla="*/ 572201 h 1961617"/>
              <a:gd name="connsiteX5" fmla="*/ 1508484 w 2103393"/>
              <a:gd name="connsiteY5" fmla="*/ 375858 h 1961617"/>
              <a:gd name="connsiteX6" fmla="*/ 2058246 w 2103393"/>
              <a:gd name="connsiteY6" fmla="*/ 1924167 h 1961617"/>
              <a:gd name="connsiteX7" fmla="*/ 1244822 w 2103393"/>
              <a:gd name="connsiteY7" fmla="*/ 1514649 h 1961617"/>
              <a:gd name="connsiteX8" fmla="*/ 1205554 w 2103393"/>
              <a:gd name="connsiteY8" fmla="*/ 1200502 h 1961617"/>
              <a:gd name="connsiteX9" fmla="*/ 1244823 w 2103393"/>
              <a:gd name="connsiteY9" fmla="*/ 757325 h 1961617"/>
              <a:gd name="connsiteX10" fmla="*/ 1076528 w 2103393"/>
              <a:gd name="connsiteY10" fmla="*/ 611470 h 1961617"/>
              <a:gd name="connsiteX11" fmla="*/ 885795 w 2103393"/>
              <a:gd name="connsiteY11" fmla="*/ 751715 h 1961617"/>
              <a:gd name="connsiteX12" fmla="*/ 919453 w 2103393"/>
              <a:gd name="connsiteY12" fmla="*/ 1189281 h 1961617"/>
              <a:gd name="connsiteX13" fmla="*/ 891405 w 2103393"/>
              <a:gd name="connsiteY13" fmla="*/ 1509040 h 1961617"/>
              <a:gd name="connsiteX14" fmla="*/ 89201 w 2103393"/>
              <a:gd name="connsiteY14" fmla="*/ 1952216 h 1961617"/>
              <a:gd name="connsiteX15" fmla="*/ 577255 w 2103393"/>
              <a:gd name="connsiteY15" fmla="*/ 375858 h 1961617"/>
              <a:gd name="connsiteX16" fmla="*/ 807257 w 2103393"/>
              <a:gd name="connsiteY16" fmla="*/ 611470 h 1961617"/>
              <a:gd name="connsiteX17" fmla="*/ 969942 w 2103393"/>
              <a:gd name="connsiteY17" fmla="*/ 499274 h 1961617"/>
              <a:gd name="connsiteX18" fmla="*/ 947503 w 2103393"/>
              <a:gd name="connsiteY18" fmla="*/ 0 h 1961617"/>
              <a:gd name="connsiteX0" fmla="*/ 947503 w 2103393"/>
              <a:gd name="connsiteY0" fmla="*/ 0 h 1961617"/>
              <a:gd name="connsiteX1" fmla="*/ 947503 w 2103393"/>
              <a:gd name="connsiteY1" fmla="*/ 0 h 1961617"/>
              <a:gd name="connsiteX2" fmla="*/ 1183115 w 2103393"/>
              <a:gd name="connsiteY2" fmla="*/ 5610 h 1961617"/>
              <a:gd name="connsiteX3" fmla="*/ 1177505 w 2103393"/>
              <a:gd name="connsiteY3" fmla="*/ 493664 h 1961617"/>
              <a:gd name="connsiteX4" fmla="*/ 1312141 w 2103393"/>
              <a:gd name="connsiteY4" fmla="*/ 572201 h 1961617"/>
              <a:gd name="connsiteX5" fmla="*/ 1508484 w 2103393"/>
              <a:gd name="connsiteY5" fmla="*/ 375858 h 1961617"/>
              <a:gd name="connsiteX6" fmla="*/ 2058246 w 2103393"/>
              <a:gd name="connsiteY6" fmla="*/ 1924167 h 1961617"/>
              <a:gd name="connsiteX7" fmla="*/ 1244822 w 2103393"/>
              <a:gd name="connsiteY7" fmla="*/ 1514649 h 1961617"/>
              <a:gd name="connsiteX8" fmla="*/ 1205554 w 2103393"/>
              <a:gd name="connsiteY8" fmla="*/ 1200502 h 1961617"/>
              <a:gd name="connsiteX9" fmla="*/ 1244823 w 2103393"/>
              <a:gd name="connsiteY9" fmla="*/ 757325 h 1961617"/>
              <a:gd name="connsiteX10" fmla="*/ 1076528 w 2103393"/>
              <a:gd name="connsiteY10" fmla="*/ 611470 h 1961617"/>
              <a:gd name="connsiteX11" fmla="*/ 885795 w 2103393"/>
              <a:gd name="connsiteY11" fmla="*/ 751715 h 1961617"/>
              <a:gd name="connsiteX12" fmla="*/ 919453 w 2103393"/>
              <a:gd name="connsiteY12" fmla="*/ 1189281 h 1961617"/>
              <a:gd name="connsiteX13" fmla="*/ 891405 w 2103393"/>
              <a:gd name="connsiteY13" fmla="*/ 1509040 h 1961617"/>
              <a:gd name="connsiteX14" fmla="*/ 89201 w 2103393"/>
              <a:gd name="connsiteY14" fmla="*/ 1952216 h 1961617"/>
              <a:gd name="connsiteX15" fmla="*/ 577255 w 2103393"/>
              <a:gd name="connsiteY15" fmla="*/ 375858 h 1961617"/>
              <a:gd name="connsiteX16" fmla="*/ 807257 w 2103393"/>
              <a:gd name="connsiteY16" fmla="*/ 611470 h 1961617"/>
              <a:gd name="connsiteX17" fmla="*/ 969942 w 2103393"/>
              <a:gd name="connsiteY17" fmla="*/ 499274 h 1961617"/>
              <a:gd name="connsiteX18" fmla="*/ 947503 w 2103393"/>
              <a:gd name="connsiteY18" fmla="*/ 0 h 1961617"/>
              <a:gd name="connsiteX0" fmla="*/ 947503 w 2103393"/>
              <a:gd name="connsiteY0" fmla="*/ 0 h 1963064"/>
              <a:gd name="connsiteX1" fmla="*/ 947503 w 2103393"/>
              <a:gd name="connsiteY1" fmla="*/ 0 h 1963064"/>
              <a:gd name="connsiteX2" fmla="*/ 1183115 w 2103393"/>
              <a:gd name="connsiteY2" fmla="*/ 5610 h 1963064"/>
              <a:gd name="connsiteX3" fmla="*/ 1177505 w 2103393"/>
              <a:gd name="connsiteY3" fmla="*/ 493664 h 1963064"/>
              <a:gd name="connsiteX4" fmla="*/ 1312141 w 2103393"/>
              <a:gd name="connsiteY4" fmla="*/ 572201 h 1963064"/>
              <a:gd name="connsiteX5" fmla="*/ 1508484 w 2103393"/>
              <a:gd name="connsiteY5" fmla="*/ 375858 h 1963064"/>
              <a:gd name="connsiteX6" fmla="*/ 2058246 w 2103393"/>
              <a:gd name="connsiteY6" fmla="*/ 1924167 h 1963064"/>
              <a:gd name="connsiteX7" fmla="*/ 1244822 w 2103393"/>
              <a:gd name="connsiteY7" fmla="*/ 1514649 h 1963064"/>
              <a:gd name="connsiteX8" fmla="*/ 1205554 w 2103393"/>
              <a:gd name="connsiteY8" fmla="*/ 1200502 h 1963064"/>
              <a:gd name="connsiteX9" fmla="*/ 1244823 w 2103393"/>
              <a:gd name="connsiteY9" fmla="*/ 757325 h 1963064"/>
              <a:gd name="connsiteX10" fmla="*/ 1076528 w 2103393"/>
              <a:gd name="connsiteY10" fmla="*/ 611470 h 1963064"/>
              <a:gd name="connsiteX11" fmla="*/ 885795 w 2103393"/>
              <a:gd name="connsiteY11" fmla="*/ 751715 h 1963064"/>
              <a:gd name="connsiteX12" fmla="*/ 919453 w 2103393"/>
              <a:gd name="connsiteY12" fmla="*/ 1189281 h 1963064"/>
              <a:gd name="connsiteX13" fmla="*/ 891405 w 2103393"/>
              <a:gd name="connsiteY13" fmla="*/ 1509040 h 1963064"/>
              <a:gd name="connsiteX14" fmla="*/ 89201 w 2103393"/>
              <a:gd name="connsiteY14" fmla="*/ 1952216 h 1963064"/>
              <a:gd name="connsiteX15" fmla="*/ 577255 w 2103393"/>
              <a:gd name="connsiteY15" fmla="*/ 375858 h 1963064"/>
              <a:gd name="connsiteX16" fmla="*/ 807257 w 2103393"/>
              <a:gd name="connsiteY16" fmla="*/ 611470 h 1963064"/>
              <a:gd name="connsiteX17" fmla="*/ 969942 w 2103393"/>
              <a:gd name="connsiteY17" fmla="*/ 499274 h 1963064"/>
              <a:gd name="connsiteX18" fmla="*/ 947503 w 2103393"/>
              <a:gd name="connsiteY18" fmla="*/ 0 h 1963064"/>
              <a:gd name="connsiteX0" fmla="*/ 947503 w 2103393"/>
              <a:gd name="connsiteY0" fmla="*/ 0 h 1964995"/>
              <a:gd name="connsiteX1" fmla="*/ 947503 w 2103393"/>
              <a:gd name="connsiteY1" fmla="*/ 0 h 1964995"/>
              <a:gd name="connsiteX2" fmla="*/ 1183115 w 2103393"/>
              <a:gd name="connsiteY2" fmla="*/ 5610 h 1964995"/>
              <a:gd name="connsiteX3" fmla="*/ 1177505 w 2103393"/>
              <a:gd name="connsiteY3" fmla="*/ 493664 h 1964995"/>
              <a:gd name="connsiteX4" fmla="*/ 1312141 w 2103393"/>
              <a:gd name="connsiteY4" fmla="*/ 572201 h 1964995"/>
              <a:gd name="connsiteX5" fmla="*/ 1508484 w 2103393"/>
              <a:gd name="connsiteY5" fmla="*/ 375858 h 1964995"/>
              <a:gd name="connsiteX6" fmla="*/ 2058246 w 2103393"/>
              <a:gd name="connsiteY6" fmla="*/ 1924167 h 1964995"/>
              <a:gd name="connsiteX7" fmla="*/ 1244822 w 2103393"/>
              <a:gd name="connsiteY7" fmla="*/ 1514649 h 1964995"/>
              <a:gd name="connsiteX8" fmla="*/ 1205554 w 2103393"/>
              <a:gd name="connsiteY8" fmla="*/ 1200502 h 1964995"/>
              <a:gd name="connsiteX9" fmla="*/ 1244823 w 2103393"/>
              <a:gd name="connsiteY9" fmla="*/ 757325 h 1964995"/>
              <a:gd name="connsiteX10" fmla="*/ 1076528 w 2103393"/>
              <a:gd name="connsiteY10" fmla="*/ 611470 h 1964995"/>
              <a:gd name="connsiteX11" fmla="*/ 885795 w 2103393"/>
              <a:gd name="connsiteY11" fmla="*/ 751715 h 1964995"/>
              <a:gd name="connsiteX12" fmla="*/ 919453 w 2103393"/>
              <a:gd name="connsiteY12" fmla="*/ 1189281 h 1964995"/>
              <a:gd name="connsiteX13" fmla="*/ 891405 w 2103393"/>
              <a:gd name="connsiteY13" fmla="*/ 1509040 h 1964995"/>
              <a:gd name="connsiteX14" fmla="*/ 89201 w 2103393"/>
              <a:gd name="connsiteY14" fmla="*/ 1952216 h 1964995"/>
              <a:gd name="connsiteX15" fmla="*/ 577255 w 2103393"/>
              <a:gd name="connsiteY15" fmla="*/ 375858 h 1964995"/>
              <a:gd name="connsiteX16" fmla="*/ 807257 w 2103393"/>
              <a:gd name="connsiteY16" fmla="*/ 611470 h 1964995"/>
              <a:gd name="connsiteX17" fmla="*/ 969942 w 2103393"/>
              <a:gd name="connsiteY17" fmla="*/ 499274 h 1964995"/>
              <a:gd name="connsiteX18" fmla="*/ 947503 w 2103393"/>
              <a:gd name="connsiteY18" fmla="*/ 0 h 1964995"/>
              <a:gd name="connsiteX0" fmla="*/ 947503 w 2103393"/>
              <a:gd name="connsiteY0" fmla="*/ 13781 h 1978776"/>
              <a:gd name="connsiteX1" fmla="*/ 947503 w 2103393"/>
              <a:gd name="connsiteY1" fmla="*/ 13781 h 1978776"/>
              <a:gd name="connsiteX2" fmla="*/ 1183115 w 2103393"/>
              <a:gd name="connsiteY2" fmla="*/ 19391 h 1978776"/>
              <a:gd name="connsiteX3" fmla="*/ 1177505 w 2103393"/>
              <a:gd name="connsiteY3" fmla="*/ 507445 h 1978776"/>
              <a:gd name="connsiteX4" fmla="*/ 1312141 w 2103393"/>
              <a:gd name="connsiteY4" fmla="*/ 585982 h 1978776"/>
              <a:gd name="connsiteX5" fmla="*/ 1508484 w 2103393"/>
              <a:gd name="connsiteY5" fmla="*/ 389639 h 1978776"/>
              <a:gd name="connsiteX6" fmla="*/ 2058246 w 2103393"/>
              <a:gd name="connsiteY6" fmla="*/ 1937948 h 1978776"/>
              <a:gd name="connsiteX7" fmla="*/ 1244822 w 2103393"/>
              <a:gd name="connsiteY7" fmla="*/ 1528430 h 1978776"/>
              <a:gd name="connsiteX8" fmla="*/ 1205554 w 2103393"/>
              <a:gd name="connsiteY8" fmla="*/ 1214283 h 1978776"/>
              <a:gd name="connsiteX9" fmla="*/ 1244823 w 2103393"/>
              <a:gd name="connsiteY9" fmla="*/ 771106 h 1978776"/>
              <a:gd name="connsiteX10" fmla="*/ 1076528 w 2103393"/>
              <a:gd name="connsiteY10" fmla="*/ 625251 h 1978776"/>
              <a:gd name="connsiteX11" fmla="*/ 885795 w 2103393"/>
              <a:gd name="connsiteY11" fmla="*/ 765496 h 1978776"/>
              <a:gd name="connsiteX12" fmla="*/ 919453 w 2103393"/>
              <a:gd name="connsiteY12" fmla="*/ 1203062 h 1978776"/>
              <a:gd name="connsiteX13" fmla="*/ 891405 w 2103393"/>
              <a:gd name="connsiteY13" fmla="*/ 1522821 h 1978776"/>
              <a:gd name="connsiteX14" fmla="*/ 89201 w 2103393"/>
              <a:gd name="connsiteY14" fmla="*/ 1965997 h 1978776"/>
              <a:gd name="connsiteX15" fmla="*/ 577255 w 2103393"/>
              <a:gd name="connsiteY15" fmla="*/ 389639 h 1978776"/>
              <a:gd name="connsiteX16" fmla="*/ 807257 w 2103393"/>
              <a:gd name="connsiteY16" fmla="*/ 625251 h 1978776"/>
              <a:gd name="connsiteX17" fmla="*/ 969942 w 2103393"/>
              <a:gd name="connsiteY17" fmla="*/ 513055 h 1978776"/>
              <a:gd name="connsiteX18" fmla="*/ 947503 w 2103393"/>
              <a:gd name="connsiteY18" fmla="*/ 13781 h 1978776"/>
              <a:gd name="connsiteX0" fmla="*/ 964333 w 2103393"/>
              <a:gd name="connsiteY0" fmla="*/ 55026 h 1980752"/>
              <a:gd name="connsiteX1" fmla="*/ 947503 w 2103393"/>
              <a:gd name="connsiteY1" fmla="*/ 15757 h 1980752"/>
              <a:gd name="connsiteX2" fmla="*/ 1183115 w 2103393"/>
              <a:gd name="connsiteY2" fmla="*/ 21367 h 1980752"/>
              <a:gd name="connsiteX3" fmla="*/ 1177505 w 2103393"/>
              <a:gd name="connsiteY3" fmla="*/ 509421 h 1980752"/>
              <a:gd name="connsiteX4" fmla="*/ 1312141 w 2103393"/>
              <a:gd name="connsiteY4" fmla="*/ 587958 h 1980752"/>
              <a:gd name="connsiteX5" fmla="*/ 1508484 w 2103393"/>
              <a:gd name="connsiteY5" fmla="*/ 391615 h 1980752"/>
              <a:gd name="connsiteX6" fmla="*/ 2058246 w 2103393"/>
              <a:gd name="connsiteY6" fmla="*/ 1939924 h 1980752"/>
              <a:gd name="connsiteX7" fmla="*/ 1244822 w 2103393"/>
              <a:gd name="connsiteY7" fmla="*/ 1530406 h 1980752"/>
              <a:gd name="connsiteX8" fmla="*/ 1205554 w 2103393"/>
              <a:gd name="connsiteY8" fmla="*/ 1216259 h 1980752"/>
              <a:gd name="connsiteX9" fmla="*/ 1244823 w 2103393"/>
              <a:gd name="connsiteY9" fmla="*/ 773082 h 1980752"/>
              <a:gd name="connsiteX10" fmla="*/ 1076528 w 2103393"/>
              <a:gd name="connsiteY10" fmla="*/ 627227 h 1980752"/>
              <a:gd name="connsiteX11" fmla="*/ 885795 w 2103393"/>
              <a:gd name="connsiteY11" fmla="*/ 767472 h 1980752"/>
              <a:gd name="connsiteX12" fmla="*/ 919453 w 2103393"/>
              <a:gd name="connsiteY12" fmla="*/ 1205038 h 1980752"/>
              <a:gd name="connsiteX13" fmla="*/ 891405 w 2103393"/>
              <a:gd name="connsiteY13" fmla="*/ 1524797 h 1980752"/>
              <a:gd name="connsiteX14" fmla="*/ 89201 w 2103393"/>
              <a:gd name="connsiteY14" fmla="*/ 1967973 h 1980752"/>
              <a:gd name="connsiteX15" fmla="*/ 577255 w 2103393"/>
              <a:gd name="connsiteY15" fmla="*/ 391615 h 1980752"/>
              <a:gd name="connsiteX16" fmla="*/ 807257 w 2103393"/>
              <a:gd name="connsiteY16" fmla="*/ 627227 h 1980752"/>
              <a:gd name="connsiteX17" fmla="*/ 969942 w 2103393"/>
              <a:gd name="connsiteY17" fmla="*/ 515031 h 1980752"/>
              <a:gd name="connsiteX18" fmla="*/ 964333 w 2103393"/>
              <a:gd name="connsiteY18" fmla="*/ 55026 h 1980752"/>
              <a:gd name="connsiteX0" fmla="*/ 913845 w 2103393"/>
              <a:gd name="connsiteY0" fmla="*/ 72662 h 1981559"/>
              <a:gd name="connsiteX1" fmla="*/ 947503 w 2103393"/>
              <a:gd name="connsiteY1" fmla="*/ 16564 h 1981559"/>
              <a:gd name="connsiteX2" fmla="*/ 1183115 w 2103393"/>
              <a:gd name="connsiteY2" fmla="*/ 22174 h 1981559"/>
              <a:gd name="connsiteX3" fmla="*/ 1177505 w 2103393"/>
              <a:gd name="connsiteY3" fmla="*/ 510228 h 1981559"/>
              <a:gd name="connsiteX4" fmla="*/ 1312141 w 2103393"/>
              <a:gd name="connsiteY4" fmla="*/ 588765 h 1981559"/>
              <a:gd name="connsiteX5" fmla="*/ 1508484 w 2103393"/>
              <a:gd name="connsiteY5" fmla="*/ 392422 h 1981559"/>
              <a:gd name="connsiteX6" fmla="*/ 2058246 w 2103393"/>
              <a:gd name="connsiteY6" fmla="*/ 1940731 h 1981559"/>
              <a:gd name="connsiteX7" fmla="*/ 1244822 w 2103393"/>
              <a:gd name="connsiteY7" fmla="*/ 1531213 h 1981559"/>
              <a:gd name="connsiteX8" fmla="*/ 1205554 w 2103393"/>
              <a:gd name="connsiteY8" fmla="*/ 1217066 h 1981559"/>
              <a:gd name="connsiteX9" fmla="*/ 1244823 w 2103393"/>
              <a:gd name="connsiteY9" fmla="*/ 773889 h 1981559"/>
              <a:gd name="connsiteX10" fmla="*/ 1076528 w 2103393"/>
              <a:gd name="connsiteY10" fmla="*/ 628034 h 1981559"/>
              <a:gd name="connsiteX11" fmla="*/ 885795 w 2103393"/>
              <a:gd name="connsiteY11" fmla="*/ 768279 h 1981559"/>
              <a:gd name="connsiteX12" fmla="*/ 919453 w 2103393"/>
              <a:gd name="connsiteY12" fmla="*/ 1205845 h 1981559"/>
              <a:gd name="connsiteX13" fmla="*/ 891405 w 2103393"/>
              <a:gd name="connsiteY13" fmla="*/ 1525604 h 1981559"/>
              <a:gd name="connsiteX14" fmla="*/ 89201 w 2103393"/>
              <a:gd name="connsiteY14" fmla="*/ 1968780 h 1981559"/>
              <a:gd name="connsiteX15" fmla="*/ 577255 w 2103393"/>
              <a:gd name="connsiteY15" fmla="*/ 392422 h 1981559"/>
              <a:gd name="connsiteX16" fmla="*/ 807257 w 2103393"/>
              <a:gd name="connsiteY16" fmla="*/ 628034 h 1981559"/>
              <a:gd name="connsiteX17" fmla="*/ 969942 w 2103393"/>
              <a:gd name="connsiteY17" fmla="*/ 515838 h 1981559"/>
              <a:gd name="connsiteX18" fmla="*/ 913845 w 2103393"/>
              <a:gd name="connsiteY18" fmla="*/ 72662 h 1981559"/>
              <a:gd name="connsiteX0" fmla="*/ 913845 w 2103393"/>
              <a:gd name="connsiteY0" fmla="*/ 103017 h 2011914"/>
              <a:gd name="connsiteX1" fmla="*/ 1003601 w 2103393"/>
              <a:gd name="connsiteY1" fmla="*/ 2040 h 2011914"/>
              <a:gd name="connsiteX2" fmla="*/ 1183115 w 2103393"/>
              <a:gd name="connsiteY2" fmla="*/ 52529 h 2011914"/>
              <a:gd name="connsiteX3" fmla="*/ 1177505 w 2103393"/>
              <a:gd name="connsiteY3" fmla="*/ 540583 h 2011914"/>
              <a:gd name="connsiteX4" fmla="*/ 1312141 w 2103393"/>
              <a:gd name="connsiteY4" fmla="*/ 619120 h 2011914"/>
              <a:gd name="connsiteX5" fmla="*/ 1508484 w 2103393"/>
              <a:gd name="connsiteY5" fmla="*/ 422777 h 2011914"/>
              <a:gd name="connsiteX6" fmla="*/ 2058246 w 2103393"/>
              <a:gd name="connsiteY6" fmla="*/ 1971086 h 2011914"/>
              <a:gd name="connsiteX7" fmla="*/ 1244822 w 2103393"/>
              <a:gd name="connsiteY7" fmla="*/ 1561568 h 2011914"/>
              <a:gd name="connsiteX8" fmla="*/ 1205554 w 2103393"/>
              <a:gd name="connsiteY8" fmla="*/ 1247421 h 2011914"/>
              <a:gd name="connsiteX9" fmla="*/ 1244823 w 2103393"/>
              <a:gd name="connsiteY9" fmla="*/ 804244 h 2011914"/>
              <a:gd name="connsiteX10" fmla="*/ 1076528 w 2103393"/>
              <a:gd name="connsiteY10" fmla="*/ 658389 h 2011914"/>
              <a:gd name="connsiteX11" fmla="*/ 885795 w 2103393"/>
              <a:gd name="connsiteY11" fmla="*/ 798634 h 2011914"/>
              <a:gd name="connsiteX12" fmla="*/ 919453 w 2103393"/>
              <a:gd name="connsiteY12" fmla="*/ 1236200 h 2011914"/>
              <a:gd name="connsiteX13" fmla="*/ 891405 w 2103393"/>
              <a:gd name="connsiteY13" fmla="*/ 1555959 h 2011914"/>
              <a:gd name="connsiteX14" fmla="*/ 89201 w 2103393"/>
              <a:gd name="connsiteY14" fmla="*/ 1999135 h 2011914"/>
              <a:gd name="connsiteX15" fmla="*/ 577255 w 2103393"/>
              <a:gd name="connsiteY15" fmla="*/ 422777 h 2011914"/>
              <a:gd name="connsiteX16" fmla="*/ 807257 w 2103393"/>
              <a:gd name="connsiteY16" fmla="*/ 658389 h 2011914"/>
              <a:gd name="connsiteX17" fmla="*/ 969942 w 2103393"/>
              <a:gd name="connsiteY17" fmla="*/ 546193 h 2011914"/>
              <a:gd name="connsiteX18" fmla="*/ 913845 w 2103393"/>
              <a:gd name="connsiteY18" fmla="*/ 103017 h 2011914"/>
              <a:gd name="connsiteX0" fmla="*/ 930675 w 2103393"/>
              <a:gd name="connsiteY0" fmla="*/ 67702 h 2010258"/>
              <a:gd name="connsiteX1" fmla="*/ 1003601 w 2103393"/>
              <a:gd name="connsiteY1" fmla="*/ 384 h 2010258"/>
              <a:gd name="connsiteX2" fmla="*/ 1183115 w 2103393"/>
              <a:gd name="connsiteY2" fmla="*/ 50873 h 2010258"/>
              <a:gd name="connsiteX3" fmla="*/ 1177505 w 2103393"/>
              <a:gd name="connsiteY3" fmla="*/ 538927 h 2010258"/>
              <a:gd name="connsiteX4" fmla="*/ 1312141 w 2103393"/>
              <a:gd name="connsiteY4" fmla="*/ 617464 h 2010258"/>
              <a:gd name="connsiteX5" fmla="*/ 1508484 w 2103393"/>
              <a:gd name="connsiteY5" fmla="*/ 421121 h 2010258"/>
              <a:gd name="connsiteX6" fmla="*/ 2058246 w 2103393"/>
              <a:gd name="connsiteY6" fmla="*/ 1969430 h 2010258"/>
              <a:gd name="connsiteX7" fmla="*/ 1244822 w 2103393"/>
              <a:gd name="connsiteY7" fmla="*/ 1559912 h 2010258"/>
              <a:gd name="connsiteX8" fmla="*/ 1205554 w 2103393"/>
              <a:gd name="connsiteY8" fmla="*/ 1245765 h 2010258"/>
              <a:gd name="connsiteX9" fmla="*/ 1244823 w 2103393"/>
              <a:gd name="connsiteY9" fmla="*/ 802588 h 2010258"/>
              <a:gd name="connsiteX10" fmla="*/ 1076528 w 2103393"/>
              <a:gd name="connsiteY10" fmla="*/ 656733 h 2010258"/>
              <a:gd name="connsiteX11" fmla="*/ 885795 w 2103393"/>
              <a:gd name="connsiteY11" fmla="*/ 796978 h 2010258"/>
              <a:gd name="connsiteX12" fmla="*/ 919453 w 2103393"/>
              <a:gd name="connsiteY12" fmla="*/ 1234544 h 2010258"/>
              <a:gd name="connsiteX13" fmla="*/ 891405 w 2103393"/>
              <a:gd name="connsiteY13" fmla="*/ 1554303 h 2010258"/>
              <a:gd name="connsiteX14" fmla="*/ 89201 w 2103393"/>
              <a:gd name="connsiteY14" fmla="*/ 1997479 h 2010258"/>
              <a:gd name="connsiteX15" fmla="*/ 577255 w 2103393"/>
              <a:gd name="connsiteY15" fmla="*/ 421121 h 2010258"/>
              <a:gd name="connsiteX16" fmla="*/ 807257 w 2103393"/>
              <a:gd name="connsiteY16" fmla="*/ 656733 h 2010258"/>
              <a:gd name="connsiteX17" fmla="*/ 969942 w 2103393"/>
              <a:gd name="connsiteY17" fmla="*/ 544537 h 2010258"/>
              <a:gd name="connsiteX18" fmla="*/ 930675 w 2103393"/>
              <a:gd name="connsiteY18" fmla="*/ 67702 h 2010258"/>
              <a:gd name="connsiteX0" fmla="*/ 930675 w 2103393"/>
              <a:gd name="connsiteY0" fmla="*/ 69239 h 2011795"/>
              <a:gd name="connsiteX1" fmla="*/ 1183115 w 2103393"/>
              <a:gd name="connsiteY1" fmla="*/ 52410 h 2011795"/>
              <a:gd name="connsiteX2" fmla="*/ 1177505 w 2103393"/>
              <a:gd name="connsiteY2" fmla="*/ 540464 h 2011795"/>
              <a:gd name="connsiteX3" fmla="*/ 1312141 w 2103393"/>
              <a:gd name="connsiteY3" fmla="*/ 619001 h 2011795"/>
              <a:gd name="connsiteX4" fmla="*/ 1508484 w 2103393"/>
              <a:gd name="connsiteY4" fmla="*/ 422658 h 2011795"/>
              <a:gd name="connsiteX5" fmla="*/ 2058246 w 2103393"/>
              <a:gd name="connsiteY5" fmla="*/ 1970967 h 2011795"/>
              <a:gd name="connsiteX6" fmla="*/ 1244822 w 2103393"/>
              <a:gd name="connsiteY6" fmla="*/ 1561449 h 2011795"/>
              <a:gd name="connsiteX7" fmla="*/ 1205554 w 2103393"/>
              <a:gd name="connsiteY7" fmla="*/ 1247302 h 2011795"/>
              <a:gd name="connsiteX8" fmla="*/ 1244823 w 2103393"/>
              <a:gd name="connsiteY8" fmla="*/ 804125 h 2011795"/>
              <a:gd name="connsiteX9" fmla="*/ 1076528 w 2103393"/>
              <a:gd name="connsiteY9" fmla="*/ 658270 h 2011795"/>
              <a:gd name="connsiteX10" fmla="*/ 885795 w 2103393"/>
              <a:gd name="connsiteY10" fmla="*/ 798515 h 2011795"/>
              <a:gd name="connsiteX11" fmla="*/ 919453 w 2103393"/>
              <a:gd name="connsiteY11" fmla="*/ 1236081 h 2011795"/>
              <a:gd name="connsiteX12" fmla="*/ 891405 w 2103393"/>
              <a:gd name="connsiteY12" fmla="*/ 1555840 h 2011795"/>
              <a:gd name="connsiteX13" fmla="*/ 89201 w 2103393"/>
              <a:gd name="connsiteY13" fmla="*/ 1999016 h 2011795"/>
              <a:gd name="connsiteX14" fmla="*/ 577255 w 2103393"/>
              <a:gd name="connsiteY14" fmla="*/ 422658 h 2011795"/>
              <a:gd name="connsiteX15" fmla="*/ 807257 w 2103393"/>
              <a:gd name="connsiteY15" fmla="*/ 658270 h 2011795"/>
              <a:gd name="connsiteX16" fmla="*/ 969942 w 2103393"/>
              <a:gd name="connsiteY16" fmla="*/ 546074 h 2011795"/>
              <a:gd name="connsiteX17" fmla="*/ 930675 w 2103393"/>
              <a:gd name="connsiteY17" fmla="*/ 69239 h 2011795"/>
              <a:gd name="connsiteX0" fmla="*/ 930675 w 2103393"/>
              <a:gd name="connsiteY0" fmla="*/ 63795 h 2006351"/>
              <a:gd name="connsiteX1" fmla="*/ 1183115 w 2103393"/>
              <a:gd name="connsiteY1" fmla="*/ 46966 h 2006351"/>
              <a:gd name="connsiteX2" fmla="*/ 1177505 w 2103393"/>
              <a:gd name="connsiteY2" fmla="*/ 535020 h 2006351"/>
              <a:gd name="connsiteX3" fmla="*/ 1312141 w 2103393"/>
              <a:gd name="connsiteY3" fmla="*/ 613557 h 2006351"/>
              <a:gd name="connsiteX4" fmla="*/ 1508484 w 2103393"/>
              <a:gd name="connsiteY4" fmla="*/ 417214 h 2006351"/>
              <a:gd name="connsiteX5" fmla="*/ 2058246 w 2103393"/>
              <a:gd name="connsiteY5" fmla="*/ 1965523 h 2006351"/>
              <a:gd name="connsiteX6" fmla="*/ 1244822 w 2103393"/>
              <a:gd name="connsiteY6" fmla="*/ 1556005 h 2006351"/>
              <a:gd name="connsiteX7" fmla="*/ 1205554 w 2103393"/>
              <a:gd name="connsiteY7" fmla="*/ 1241858 h 2006351"/>
              <a:gd name="connsiteX8" fmla="*/ 1244823 w 2103393"/>
              <a:gd name="connsiteY8" fmla="*/ 798681 h 2006351"/>
              <a:gd name="connsiteX9" fmla="*/ 1076528 w 2103393"/>
              <a:gd name="connsiteY9" fmla="*/ 652826 h 2006351"/>
              <a:gd name="connsiteX10" fmla="*/ 885795 w 2103393"/>
              <a:gd name="connsiteY10" fmla="*/ 793071 h 2006351"/>
              <a:gd name="connsiteX11" fmla="*/ 919453 w 2103393"/>
              <a:gd name="connsiteY11" fmla="*/ 1230637 h 2006351"/>
              <a:gd name="connsiteX12" fmla="*/ 891405 w 2103393"/>
              <a:gd name="connsiteY12" fmla="*/ 1550396 h 2006351"/>
              <a:gd name="connsiteX13" fmla="*/ 89201 w 2103393"/>
              <a:gd name="connsiteY13" fmla="*/ 1993572 h 2006351"/>
              <a:gd name="connsiteX14" fmla="*/ 577255 w 2103393"/>
              <a:gd name="connsiteY14" fmla="*/ 417214 h 2006351"/>
              <a:gd name="connsiteX15" fmla="*/ 807257 w 2103393"/>
              <a:gd name="connsiteY15" fmla="*/ 652826 h 2006351"/>
              <a:gd name="connsiteX16" fmla="*/ 969942 w 2103393"/>
              <a:gd name="connsiteY16" fmla="*/ 540630 h 2006351"/>
              <a:gd name="connsiteX17" fmla="*/ 930675 w 2103393"/>
              <a:gd name="connsiteY17" fmla="*/ 63795 h 2006351"/>
              <a:gd name="connsiteX0" fmla="*/ 930675 w 2103393"/>
              <a:gd name="connsiteY0" fmla="*/ 51191 h 2016186"/>
              <a:gd name="connsiteX1" fmla="*/ 1183115 w 2103393"/>
              <a:gd name="connsiteY1" fmla="*/ 56801 h 2016186"/>
              <a:gd name="connsiteX2" fmla="*/ 1177505 w 2103393"/>
              <a:gd name="connsiteY2" fmla="*/ 544855 h 2016186"/>
              <a:gd name="connsiteX3" fmla="*/ 1312141 w 2103393"/>
              <a:gd name="connsiteY3" fmla="*/ 623392 h 2016186"/>
              <a:gd name="connsiteX4" fmla="*/ 1508484 w 2103393"/>
              <a:gd name="connsiteY4" fmla="*/ 427049 h 2016186"/>
              <a:gd name="connsiteX5" fmla="*/ 2058246 w 2103393"/>
              <a:gd name="connsiteY5" fmla="*/ 1975358 h 2016186"/>
              <a:gd name="connsiteX6" fmla="*/ 1244822 w 2103393"/>
              <a:gd name="connsiteY6" fmla="*/ 1565840 h 2016186"/>
              <a:gd name="connsiteX7" fmla="*/ 1205554 w 2103393"/>
              <a:gd name="connsiteY7" fmla="*/ 1251693 h 2016186"/>
              <a:gd name="connsiteX8" fmla="*/ 1244823 w 2103393"/>
              <a:gd name="connsiteY8" fmla="*/ 808516 h 2016186"/>
              <a:gd name="connsiteX9" fmla="*/ 1076528 w 2103393"/>
              <a:gd name="connsiteY9" fmla="*/ 662661 h 2016186"/>
              <a:gd name="connsiteX10" fmla="*/ 885795 w 2103393"/>
              <a:gd name="connsiteY10" fmla="*/ 802906 h 2016186"/>
              <a:gd name="connsiteX11" fmla="*/ 919453 w 2103393"/>
              <a:gd name="connsiteY11" fmla="*/ 1240472 h 2016186"/>
              <a:gd name="connsiteX12" fmla="*/ 891405 w 2103393"/>
              <a:gd name="connsiteY12" fmla="*/ 1560231 h 2016186"/>
              <a:gd name="connsiteX13" fmla="*/ 89201 w 2103393"/>
              <a:gd name="connsiteY13" fmla="*/ 2003407 h 2016186"/>
              <a:gd name="connsiteX14" fmla="*/ 577255 w 2103393"/>
              <a:gd name="connsiteY14" fmla="*/ 427049 h 2016186"/>
              <a:gd name="connsiteX15" fmla="*/ 807257 w 2103393"/>
              <a:gd name="connsiteY15" fmla="*/ 662661 h 2016186"/>
              <a:gd name="connsiteX16" fmla="*/ 969942 w 2103393"/>
              <a:gd name="connsiteY16" fmla="*/ 550465 h 2016186"/>
              <a:gd name="connsiteX17" fmla="*/ 930675 w 2103393"/>
              <a:gd name="connsiteY17" fmla="*/ 51191 h 2016186"/>
              <a:gd name="connsiteX0" fmla="*/ 930675 w 2103393"/>
              <a:gd name="connsiteY0" fmla="*/ 47103 h 2012098"/>
              <a:gd name="connsiteX1" fmla="*/ 1183115 w 2103393"/>
              <a:gd name="connsiteY1" fmla="*/ 52713 h 2012098"/>
              <a:gd name="connsiteX2" fmla="*/ 1177505 w 2103393"/>
              <a:gd name="connsiteY2" fmla="*/ 540767 h 2012098"/>
              <a:gd name="connsiteX3" fmla="*/ 1312141 w 2103393"/>
              <a:gd name="connsiteY3" fmla="*/ 619304 h 2012098"/>
              <a:gd name="connsiteX4" fmla="*/ 1508484 w 2103393"/>
              <a:gd name="connsiteY4" fmla="*/ 422961 h 2012098"/>
              <a:gd name="connsiteX5" fmla="*/ 2058246 w 2103393"/>
              <a:gd name="connsiteY5" fmla="*/ 1971270 h 2012098"/>
              <a:gd name="connsiteX6" fmla="*/ 1244822 w 2103393"/>
              <a:gd name="connsiteY6" fmla="*/ 1561752 h 2012098"/>
              <a:gd name="connsiteX7" fmla="*/ 1205554 w 2103393"/>
              <a:gd name="connsiteY7" fmla="*/ 1247605 h 2012098"/>
              <a:gd name="connsiteX8" fmla="*/ 1244823 w 2103393"/>
              <a:gd name="connsiteY8" fmla="*/ 804428 h 2012098"/>
              <a:gd name="connsiteX9" fmla="*/ 1076528 w 2103393"/>
              <a:gd name="connsiteY9" fmla="*/ 658573 h 2012098"/>
              <a:gd name="connsiteX10" fmla="*/ 885795 w 2103393"/>
              <a:gd name="connsiteY10" fmla="*/ 798818 h 2012098"/>
              <a:gd name="connsiteX11" fmla="*/ 919453 w 2103393"/>
              <a:gd name="connsiteY11" fmla="*/ 1236384 h 2012098"/>
              <a:gd name="connsiteX12" fmla="*/ 891405 w 2103393"/>
              <a:gd name="connsiteY12" fmla="*/ 1556143 h 2012098"/>
              <a:gd name="connsiteX13" fmla="*/ 89201 w 2103393"/>
              <a:gd name="connsiteY13" fmla="*/ 1999319 h 2012098"/>
              <a:gd name="connsiteX14" fmla="*/ 577255 w 2103393"/>
              <a:gd name="connsiteY14" fmla="*/ 422961 h 2012098"/>
              <a:gd name="connsiteX15" fmla="*/ 807257 w 2103393"/>
              <a:gd name="connsiteY15" fmla="*/ 658573 h 2012098"/>
              <a:gd name="connsiteX16" fmla="*/ 969942 w 2103393"/>
              <a:gd name="connsiteY16" fmla="*/ 546377 h 2012098"/>
              <a:gd name="connsiteX17" fmla="*/ 930675 w 2103393"/>
              <a:gd name="connsiteY17" fmla="*/ 47103 h 2012098"/>
              <a:gd name="connsiteX0" fmla="*/ 930675 w 2103393"/>
              <a:gd name="connsiteY0" fmla="*/ 47103 h 2012098"/>
              <a:gd name="connsiteX1" fmla="*/ 1183115 w 2103393"/>
              <a:gd name="connsiteY1" fmla="*/ 52713 h 2012098"/>
              <a:gd name="connsiteX2" fmla="*/ 1177505 w 2103393"/>
              <a:gd name="connsiteY2" fmla="*/ 540767 h 2012098"/>
              <a:gd name="connsiteX3" fmla="*/ 1312141 w 2103393"/>
              <a:gd name="connsiteY3" fmla="*/ 619304 h 2012098"/>
              <a:gd name="connsiteX4" fmla="*/ 1508484 w 2103393"/>
              <a:gd name="connsiteY4" fmla="*/ 422961 h 2012098"/>
              <a:gd name="connsiteX5" fmla="*/ 2058246 w 2103393"/>
              <a:gd name="connsiteY5" fmla="*/ 1971270 h 2012098"/>
              <a:gd name="connsiteX6" fmla="*/ 1244822 w 2103393"/>
              <a:gd name="connsiteY6" fmla="*/ 1561752 h 2012098"/>
              <a:gd name="connsiteX7" fmla="*/ 1205554 w 2103393"/>
              <a:gd name="connsiteY7" fmla="*/ 1247605 h 2012098"/>
              <a:gd name="connsiteX8" fmla="*/ 1244823 w 2103393"/>
              <a:gd name="connsiteY8" fmla="*/ 804428 h 2012098"/>
              <a:gd name="connsiteX9" fmla="*/ 1076528 w 2103393"/>
              <a:gd name="connsiteY9" fmla="*/ 658573 h 2012098"/>
              <a:gd name="connsiteX10" fmla="*/ 885795 w 2103393"/>
              <a:gd name="connsiteY10" fmla="*/ 798818 h 2012098"/>
              <a:gd name="connsiteX11" fmla="*/ 919453 w 2103393"/>
              <a:gd name="connsiteY11" fmla="*/ 1236384 h 2012098"/>
              <a:gd name="connsiteX12" fmla="*/ 891405 w 2103393"/>
              <a:gd name="connsiteY12" fmla="*/ 1556143 h 2012098"/>
              <a:gd name="connsiteX13" fmla="*/ 89201 w 2103393"/>
              <a:gd name="connsiteY13" fmla="*/ 1999319 h 2012098"/>
              <a:gd name="connsiteX14" fmla="*/ 577255 w 2103393"/>
              <a:gd name="connsiteY14" fmla="*/ 422961 h 2012098"/>
              <a:gd name="connsiteX15" fmla="*/ 807257 w 2103393"/>
              <a:gd name="connsiteY15" fmla="*/ 658573 h 2012098"/>
              <a:gd name="connsiteX16" fmla="*/ 969942 w 2103393"/>
              <a:gd name="connsiteY16" fmla="*/ 546377 h 2012098"/>
              <a:gd name="connsiteX17" fmla="*/ 930675 w 2103393"/>
              <a:gd name="connsiteY17" fmla="*/ 47103 h 2012098"/>
              <a:gd name="connsiteX0" fmla="*/ 930675 w 2103393"/>
              <a:gd name="connsiteY0" fmla="*/ 24191 h 2051098"/>
              <a:gd name="connsiteX1" fmla="*/ 1183115 w 2103393"/>
              <a:gd name="connsiteY1" fmla="*/ 91713 h 2051098"/>
              <a:gd name="connsiteX2" fmla="*/ 1177505 w 2103393"/>
              <a:gd name="connsiteY2" fmla="*/ 579767 h 2051098"/>
              <a:gd name="connsiteX3" fmla="*/ 1312141 w 2103393"/>
              <a:gd name="connsiteY3" fmla="*/ 658304 h 2051098"/>
              <a:gd name="connsiteX4" fmla="*/ 1508484 w 2103393"/>
              <a:gd name="connsiteY4" fmla="*/ 461961 h 2051098"/>
              <a:gd name="connsiteX5" fmla="*/ 2058246 w 2103393"/>
              <a:gd name="connsiteY5" fmla="*/ 2010270 h 2051098"/>
              <a:gd name="connsiteX6" fmla="*/ 1244822 w 2103393"/>
              <a:gd name="connsiteY6" fmla="*/ 1600752 h 2051098"/>
              <a:gd name="connsiteX7" fmla="*/ 1205554 w 2103393"/>
              <a:gd name="connsiteY7" fmla="*/ 1286605 h 2051098"/>
              <a:gd name="connsiteX8" fmla="*/ 1244823 w 2103393"/>
              <a:gd name="connsiteY8" fmla="*/ 843428 h 2051098"/>
              <a:gd name="connsiteX9" fmla="*/ 1076528 w 2103393"/>
              <a:gd name="connsiteY9" fmla="*/ 697573 h 2051098"/>
              <a:gd name="connsiteX10" fmla="*/ 885795 w 2103393"/>
              <a:gd name="connsiteY10" fmla="*/ 837818 h 2051098"/>
              <a:gd name="connsiteX11" fmla="*/ 919453 w 2103393"/>
              <a:gd name="connsiteY11" fmla="*/ 1275384 h 2051098"/>
              <a:gd name="connsiteX12" fmla="*/ 891405 w 2103393"/>
              <a:gd name="connsiteY12" fmla="*/ 1595143 h 2051098"/>
              <a:gd name="connsiteX13" fmla="*/ 89201 w 2103393"/>
              <a:gd name="connsiteY13" fmla="*/ 2038319 h 2051098"/>
              <a:gd name="connsiteX14" fmla="*/ 577255 w 2103393"/>
              <a:gd name="connsiteY14" fmla="*/ 461961 h 2051098"/>
              <a:gd name="connsiteX15" fmla="*/ 807257 w 2103393"/>
              <a:gd name="connsiteY15" fmla="*/ 697573 h 2051098"/>
              <a:gd name="connsiteX16" fmla="*/ 969942 w 2103393"/>
              <a:gd name="connsiteY16" fmla="*/ 585377 h 2051098"/>
              <a:gd name="connsiteX17" fmla="*/ 930675 w 2103393"/>
              <a:gd name="connsiteY17" fmla="*/ 24191 h 2051098"/>
              <a:gd name="connsiteX0" fmla="*/ 930675 w 2103393"/>
              <a:gd name="connsiteY0" fmla="*/ 51153 h 2078060"/>
              <a:gd name="connsiteX1" fmla="*/ 1190398 w 2103393"/>
              <a:gd name="connsiteY1" fmla="*/ 49480 h 2078060"/>
              <a:gd name="connsiteX2" fmla="*/ 1177505 w 2103393"/>
              <a:gd name="connsiteY2" fmla="*/ 606729 h 2078060"/>
              <a:gd name="connsiteX3" fmla="*/ 1312141 w 2103393"/>
              <a:gd name="connsiteY3" fmla="*/ 685266 h 2078060"/>
              <a:gd name="connsiteX4" fmla="*/ 1508484 w 2103393"/>
              <a:gd name="connsiteY4" fmla="*/ 488923 h 2078060"/>
              <a:gd name="connsiteX5" fmla="*/ 2058246 w 2103393"/>
              <a:gd name="connsiteY5" fmla="*/ 2037232 h 2078060"/>
              <a:gd name="connsiteX6" fmla="*/ 1244822 w 2103393"/>
              <a:gd name="connsiteY6" fmla="*/ 1627714 h 2078060"/>
              <a:gd name="connsiteX7" fmla="*/ 1205554 w 2103393"/>
              <a:gd name="connsiteY7" fmla="*/ 1313567 h 2078060"/>
              <a:gd name="connsiteX8" fmla="*/ 1244823 w 2103393"/>
              <a:gd name="connsiteY8" fmla="*/ 870390 h 2078060"/>
              <a:gd name="connsiteX9" fmla="*/ 1076528 w 2103393"/>
              <a:gd name="connsiteY9" fmla="*/ 724535 h 2078060"/>
              <a:gd name="connsiteX10" fmla="*/ 885795 w 2103393"/>
              <a:gd name="connsiteY10" fmla="*/ 864780 h 2078060"/>
              <a:gd name="connsiteX11" fmla="*/ 919453 w 2103393"/>
              <a:gd name="connsiteY11" fmla="*/ 1302346 h 2078060"/>
              <a:gd name="connsiteX12" fmla="*/ 891405 w 2103393"/>
              <a:gd name="connsiteY12" fmla="*/ 1622105 h 2078060"/>
              <a:gd name="connsiteX13" fmla="*/ 89201 w 2103393"/>
              <a:gd name="connsiteY13" fmla="*/ 2065281 h 2078060"/>
              <a:gd name="connsiteX14" fmla="*/ 577255 w 2103393"/>
              <a:gd name="connsiteY14" fmla="*/ 488923 h 2078060"/>
              <a:gd name="connsiteX15" fmla="*/ 807257 w 2103393"/>
              <a:gd name="connsiteY15" fmla="*/ 724535 h 2078060"/>
              <a:gd name="connsiteX16" fmla="*/ 969942 w 2103393"/>
              <a:gd name="connsiteY16" fmla="*/ 612339 h 2078060"/>
              <a:gd name="connsiteX17" fmla="*/ 930675 w 2103393"/>
              <a:gd name="connsiteY17" fmla="*/ 51153 h 2078060"/>
              <a:gd name="connsiteX0" fmla="*/ 930675 w 2103393"/>
              <a:gd name="connsiteY0" fmla="*/ 57180 h 2084087"/>
              <a:gd name="connsiteX1" fmla="*/ 1190398 w 2103393"/>
              <a:gd name="connsiteY1" fmla="*/ 55507 h 2084087"/>
              <a:gd name="connsiteX2" fmla="*/ 1177505 w 2103393"/>
              <a:gd name="connsiteY2" fmla="*/ 612756 h 2084087"/>
              <a:gd name="connsiteX3" fmla="*/ 1312141 w 2103393"/>
              <a:gd name="connsiteY3" fmla="*/ 691293 h 2084087"/>
              <a:gd name="connsiteX4" fmla="*/ 1508484 w 2103393"/>
              <a:gd name="connsiteY4" fmla="*/ 494950 h 2084087"/>
              <a:gd name="connsiteX5" fmla="*/ 2058246 w 2103393"/>
              <a:gd name="connsiteY5" fmla="*/ 2043259 h 2084087"/>
              <a:gd name="connsiteX6" fmla="*/ 1244822 w 2103393"/>
              <a:gd name="connsiteY6" fmla="*/ 1633741 h 2084087"/>
              <a:gd name="connsiteX7" fmla="*/ 1205554 w 2103393"/>
              <a:gd name="connsiteY7" fmla="*/ 1319594 h 2084087"/>
              <a:gd name="connsiteX8" fmla="*/ 1244823 w 2103393"/>
              <a:gd name="connsiteY8" fmla="*/ 876417 h 2084087"/>
              <a:gd name="connsiteX9" fmla="*/ 1076528 w 2103393"/>
              <a:gd name="connsiteY9" fmla="*/ 730562 h 2084087"/>
              <a:gd name="connsiteX10" fmla="*/ 885795 w 2103393"/>
              <a:gd name="connsiteY10" fmla="*/ 870807 h 2084087"/>
              <a:gd name="connsiteX11" fmla="*/ 919453 w 2103393"/>
              <a:gd name="connsiteY11" fmla="*/ 1308373 h 2084087"/>
              <a:gd name="connsiteX12" fmla="*/ 891405 w 2103393"/>
              <a:gd name="connsiteY12" fmla="*/ 1628132 h 2084087"/>
              <a:gd name="connsiteX13" fmla="*/ 89201 w 2103393"/>
              <a:gd name="connsiteY13" fmla="*/ 2071308 h 2084087"/>
              <a:gd name="connsiteX14" fmla="*/ 577255 w 2103393"/>
              <a:gd name="connsiteY14" fmla="*/ 494950 h 2084087"/>
              <a:gd name="connsiteX15" fmla="*/ 807257 w 2103393"/>
              <a:gd name="connsiteY15" fmla="*/ 730562 h 2084087"/>
              <a:gd name="connsiteX16" fmla="*/ 969942 w 2103393"/>
              <a:gd name="connsiteY16" fmla="*/ 618366 h 2084087"/>
              <a:gd name="connsiteX17" fmla="*/ 930675 w 2103393"/>
              <a:gd name="connsiteY17" fmla="*/ 57180 h 2084087"/>
              <a:gd name="connsiteX0" fmla="*/ 930675 w 2103393"/>
              <a:gd name="connsiteY0" fmla="*/ 65797 h 2092704"/>
              <a:gd name="connsiteX1" fmla="*/ 1190398 w 2103393"/>
              <a:gd name="connsiteY1" fmla="*/ 64124 h 2092704"/>
              <a:gd name="connsiteX2" fmla="*/ 1177505 w 2103393"/>
              <a:gd name="connsiteY2" fmla="*/ 621373 h 2092704"/>
              <a:gd name="connsiteX3" fmla="*/ 1312141 w 2103393"/>
              <a:gd name="connsiteY3" fmla="*/ 699910 h 2092704"/>
              <a:gd name="connsiteX4" fmla="*/ 1508484 w 2103393"/>
              <a:gd name="connsiteY4" fmla="*/ 503567 h 2092704"/>
              <a:gd name="connsiteX5" fmla="*/ 2058246 w 2103393"/>
              <a:gd name="connsiteY5" fmla="*/ 2051876 h 2092704"/>
              <a:gd name="connsiteX6" fmla="*/ 1244822 w 2103393"/>
              <a:gd name="connsiteY6" fmla="*/ 1642358 h 2092704"/>
              <a:gd name="connsiteX7" fmla="*/ 1205554 w 2103393"/>
              <a:gd name="connsiteY7" fmla="*/ 1328211 h 2092704"/>
              <a:gd name="connsiteX8" fmla="*/ 1244823 w 2103393"/>
              <a:gd name="connsiteY8" fmla="*/ 885034 h 2092704"/>
              <a:gd name="connsiteX9" fmla="*/ 1076528 w 2103393"/>
              <a:gd name="connsiteY9" fmla="*/ 739179 h 2092704"/>
              <a:gd name="connsiteX10" fmla="*/ 885795 w 2103393"/>
              <a:gd name="connsiteY10" fmla="*/ 879424 h 2092704"/>
              <a:gd name="connsiteX11" fmla="*/ 919453 w 2103393"/>
              <a:gd name="connsiteY11" fmla="*/ 1316990 h 2092704"/>
              <a:gd name="connsiteX12" fmla="*/ 891405 w 2103393"/>
              <a:gd name="connsiteY12" fmla="*/ 1636749 h 2092704"/>
              <a:gd name="connsiteX13" fmla="*/ 89201 w 2103393"/>
              <a:gd name="connsiteY13" fmla="*/ 2079925 h 2092704"/>
              <a:gd name="connsiteX14" fmla="*/ 577255 w 2103393"/>
              <a:gd name="connsiteY14" fmla="*/ 503567 h 2092704"/>
              <a:gd name="connsiteX15" fmla="*/ 807257 w 2103393"/>
              <a:gd name="connsiteY15" fmla="*/ 739179 h 2092704"/>
              <a:gd name="connsiteX16" fmla="*/ 969942 w 2103393"/>
              <a:gd name="connsiteY16" fmla="*/ 626983 h 2092704"/>
              <a:gd name="connsiteX17" fmla="*/ 930675 w 2103393"/>
              <a:gd name="connsiteY17" fmla="*/ 65797 h 2092704"/>
              <a:gd name="connsiteX0" fmla="*/ 930675 w 2103393"/>
              <a:gd name="connsiteY0" fmla="*/ 65797 h 2092704"/>
              <a:gd name="connsiteX1" fmla="*/ 1190398 w 2103393"/>
              <a:gd name="connsiteY1" fmla="*/ 64124 h 2092704"/>
              <a:gd name="connsiteX2" fmla="*/ 1177505 w 2103393"/>
              <a:gd name="connsiteY2" fmla="*/ 621373 h 2092704"/>
              <a:gd name="connsiteX3" fmla="*/ 1312141 w 2103393"/>
              <a:gd name="connsiteY3" fmla="*/ 699910 h 2092704"/>
              <a:gd name="connsiteX4" fmla="*/ 1508484 w 2103393"/>
              <a:gd name="connsiteY4" fmla="*/ 503567 h 2092704"/>
              <a:gd name="connsiteX5" fmla="*/ 2058246 w 2103393"/>
              <a:gd name="connsiteY5" fmla="*/ 2051876 h 2092704"/>
              <a:gd name="connsiteX6" fmla="*/ 1244822 w 2103393"/>
              <a:gd name="connsiteY6" fmla="*/ 1642358 h 2092704"/>
              <a:gd name="connsiteX7" fmla="*/ 1205554 w 2103393"/>
              <a:gd name="connsiteY7" fmla="*/ 1328211 h 2092704"/>
              <a:gd name="connsiteX8" fmla="*/ 1244823 w 2103393"/>
              <a:gd name="connsiteY8" fmla="*/ 885034 h 2092704"/>
              <a:gd name="connsiteX9" fmla="*/ 1076528 w 2103393"/>
              <a:gd name="connsiteY9" fmla="*/ 739179 h 2092704"/>
              <a:gd name="connsiteX10" fmla="*/ 885795 w 2103393"/>
              <a:gd name="connsiteY10" fmla="*/ 879424 h 2092704"/>
              <a:gd name="connsiteX11" fmla="*/ 919453 w 2103393"/>
              <a:gd name="connsiteY11" fmla="*/ 1316990 h 2092704"/>
              <a:gd name="connsiteX12" fmla="*/ 891405 w 2103393"/>
              <a:gd name="connsiteY12" fmla="*/ 1636749 h 2092704"/>
              <a:gd name="connsiteX13" fmla="*/ 89201 w 2103393"/>
              <a:gd name="connsiteY13" fmla="*/ 2079925 h 2092704"/>
              <a:gd name="connsiteX14" fmla="*/ 577255 w 2103393"/>
              <a:gd name="connsiteY14" fmla="*/ 503567 h 2092704"/>
              <a:gd name="connsiteX15" fmla="*/ 807257 w 2103393"/>
              <a:gd name="connsiteY15" fmla="*/ 739179 h 2092704"/>
              <a:gd name="connsiteX16" fmla="*/ 969942 w 2103393"/>
              <a:gd name="connsiteY16" fmla="*/ 626983 h 2092704"/>
              <a:gd name="connsiteX17" fmla="*/ 930675 w 2103393"/>
              <a:gd name="connsiteY17" fmla="*/ 65797 h 2092704"/>
              <a:gd name="connsiteX0" fmla="*/ 930675 w 2103393"/>
              <a:gd name="connsiteY0" fmla="*/ 73853 h 2100760"/>
              <a:gd name="connsiteX1" fmla="*/ 1190398 w 2103393"/>
              <a:gd name="connsiteY1" fmla="*/ 72180 h 2100760"/>
              <a:gd name="connsiteX2" fmla="*/ 1177505 w 2103393"/>
              <a:gd name="connsiteY2" fmla="*/ 629429 h 2100760"/>
              <a:gd name="connsiteX3" fmla="*/ 1312141 w 2103393"/>
              <a:gd name="connsiteY3" fmla="*/ 707966 h 2100760"/>
              <a:gd name="connsiteX4" fmla="*/ 1508484 w 2103393"/>
              <a:gd name="connsiteY4" fmla="*/ 511623 h 2100760"/>
              <a:gd name="connsiteX5" fmla="*/ 2058246 w 2103393"/>
              <a:gd name="connsiteY5" fmla="*/ 2059932 h 2100760"/>
              <a:gd name="connsiteX6" fmla="*/ 1244822 w 2103393"/>
              <a:gd name="connsiteY6" fmla="*/ 1650414 h 2100760"/>
              <a:gd name="connsiteX7" fmla="*/ 1205554 w 2103393"/>
              <a:gd name="connsiteY7" fmla="*/ 1336267 h 2100760"/>
              <a:gd name="connsiteX8" fmla="*/ 1244823 w 2103393"/>
              <a:gd name="connsiteY8" fmla="*/ 893090 h 2100760"/>
              <a:gd name="connsiteX9" fmla="*/ 1076528 w 2103393"/>
              <a:gd name="connsiteY9" fmla="*/ 747235 h 2100760"/>
              <a:gd name="connsiteX10" fmla="*/ 885795 w 2103393"/>
              <a:gd name="connsiteY10" fmla="*/ 887480 h 2100760"/>
              <a:gd name="connsiteX11" fmla="*/ 919453 w 2103393"/>
              <a:gd name="connsiteY11" fmla="*/ 1325046 h 2100760"/>
              <a:gd name="connsiteX12" fmla="*/ 891405 w 2103393"/>
              <a:gd name="connsiteY12" fmla="*/ 1644805 h 2100760"/>
              <a:gd name="connsiteX13" fmla="*/ 89201 w 2103393"/>
              <a:gd name="connsiteY13" fmla="*/ 2087981 h 2100760"/>
              <a:gd name="connsiteX14" fmla="*/ 577255 w 2103393"/>
              <a:gd name="connsiteY14" fmla="*/ 511623 h 2100760"/>
              <a:gd name="connsiteX15" fmla="*/ 807257 w 2103393"/>
              <a:gd name="connsiteY15" fmla="*/ 747235 h 2100760"/>
              <a:gd name="connsiteX16" fmla="*/ 969942 w 2103393"/>
              <a:gd name="connsiteY16" fmla="*/ 635039 h 2100760"/>
              <a:gd name="connsiteX17" fmla="*/ 930675 w 2103393"/>
              <a:gd name="connsiteY17" fmla="*/ 73853 h 2100760"/>
              <a:gd name="connsiteX0" fmla="*/ 930675 w 2103393"/>
              <a:gd name="connsiteY0" fmla="*/ 77953 h 2104860"/>
              <a:gd name="connsiteX1" fmla="*/ 1190398 w 2103393"/>
              <a:gd name="connsiteY1" fmla="*/ 76280 h 2104860"/>
              <a:gd name="connsiteX2" fmla="*/ 1177505 w 2103393"/>
              <a:gd name="connsiteY2" fmla="*/ 633529 h 2104860"/>
              <a:gd name="connsiteX3" fmla="*/ 1312141 w 2103393"/>
              <a:gd name="connsiteY3" fmla="*/ 712066 h 2104860"/>
              <a:gd name="connsiteX4" fmla="*/ 1508484 w 2103393"/>
              <a:gd name="connsiteY4" fmla="*/ 515723 h 2104860"/>
              <a:gd name="connsiteX5" fmla="*/ 2058246 w 2103393"/>
              <a:gd name="connsiteY5" fmla="*/ 2064032 h 2104860"/>
              <a:gd name="connsiteX6" fmla="*/ 1244822 w 2103393"/>
              <a:gd name="connsiteY6" fmla="*/ 1654514 h 2104860"/>
              <a:gd name="connsiteX7" fmla="*/ 1205554 w 2103393"/>
              <a:gd name="connsiteY7" fmla="*/ 1340367 h 2104860"/>
              <a:gd name="connsiteX8" fmla="*/ 1244823 w 2103393"/>
              <a:gd name="connsiteY8" fmla="*/ 897190 h 2104860"/>
              <a:gd name="connsiteX9" fmla="*/ 1076528 w 2103393"/>
              <a:gd name="connsiteY9" fmla="*/ 751335 h 2104860"/>
              <a:gd name="connsiteX10" fmla="*/ 885795 w 2103393"/>
              <a:gd name="connsiteY10" fmla="*/ 891580 h 2104860"/>
              <a:gd name="connsiteX11" fmla="*/ 919453 w 2103393"/>
              <a:gd name="connsiteY11" fmla="*/ 1329146 h 2104860"/>
              <a:gd name="connsiteX12" fmla="*/ 891405 w 2103393"/>
              <a:gd name="connsiteY12" fmla="*/ 1648905 h 2104860"/>
              <a:gd name="connsiteX13" fmla="*/ 89201 w 2103393"/>
              <a:gd name="connsiteY13" fmla="*/ 2092081 h 2104860"/>
              <a:gd name="connsiteX14" fmla="*/ 577255 w 2103393"/>
              <a:gd name="connsiteY14" fmla="*/ 515723 h 2104860"/>
              <a:gd name="connsiteX15" fmla="*/ 807257 w 2103393"/>
              <a:gd name="connsiteY15" fmla="*/ 751335 h 2104860"/>
              <a:gd name="connsiteX16" fmla="*/ 969942 w 2103393"/>
              <a:gd name="connsiteY16" fmla="*/ 639139 h 2104860"/>
              <a:gd name="connsiteX17" fmla="*/ 930675 w 2103393"/>
              <a:gd name="connsiteY17" fmla="*/ 77953 h 2104860"/>
              <a:gd name="connsiteX0" fmla="*/ 930675 w 2103393"/>
              <a:gd name="connsiteY0" fmla="*/ 71187 h 2098094"/>
              <a:gd name="connsiteX1" fmla="*/ 1190398 w 2103393"/>
              <a:gd name="connsiteY1" fmla="*/ 69514 h 2098094"/>
              <a:gd name="connsiteX2" fmla="*/ 1177505 w 2103393"/>
              <a:gd name="connsiteY2" fmla="*/ 626763 h 2098094"/>
              <a:gd name="connsiteX3" fmla="*/ 1312141 w 2103393"/>
              <a:gd name="connsiteY3" fmla="*/ 705300 h 2098094"/>
              <a:gd name="connsiteX4" fmla="*/ 1508484 w 2103393"/>
              <a:gd name="connsiteY4" fmla="*/ 508957 h 2098094"/>
              <a:gd name="connsiteX5" fmla="*/ 2058246 w 2103393"/>
              <a:gd name="connsiteY5" fmla="*/ 2057266 h 2098094"/>
              <a:gd name="connsiteX6" fmla="*/ 1244822 w 2103393"/>
              <a:gd name="connsiteY6" fmla="*/ 1647748 h 2098094"/>
              <a:gd name="connsiteX7" fmla="*/ 1205554 w 2103393"/>
              <a:gd name="connsiteY7" fmla="*/ 1333601 h 2098094"/>
              <a:gd name="connsiteX8" fmla="*/ 1244823 w 2103393"/>
              <a:gd name="connsiteY8" fmla="*/ 890424 h 2098094"/>
              <a:gd name="connsiteX9" fmla="*/ 1076528 w 2103393"/>
              <a:gd name="connsiteY9" fmla="*/ 744569 h 2098094"/>
              <a:gd name="connsiteX10" fmla="*/ 885795 w 2103393"/>
              <a:gd name="connsiteY10" fmla="*/ 884814 h 2098094"/>
              <a:gd name="connsiteX11" fmla="*/ 919453 w 2103393"/>
              <a:gd name="connsiteY11" fmla="*/ 1322380 h 2098094"/>
              <a:gd name="connsiteX12" fmla="*/ 891405 w 2103393"/>
              <a:gd name="connsiteY12" fmla="*/ 1642139 h 2098094"/>
              <a:gd name="connsiteX13" fmla="*/ 89201 w 2103393"/>
              <a:gd name="connsiteY13" fmla="*/ 2085315 h 2098094"/>
              <a:gd name="connsiteX14" fmla="*/ 577255 w 2103393"/>
              <a:gd name="connsiteY14" fmla="*/ 508957 h 2098094"/>
              <a:gd name="connsiteX15" fmla="*/ 807257 w 2103393"/>
              <a:gd name="connsiteY15" fmla="*/ 744569 h 2098094"/>
              <a:gd name="connsiteX16" fmla="*/ 969942 w 2103393"/>
              <a:gd name="connsiteY16" fmla="*/ 632373 h 2098094"/>
              <a:gd name="connsiteX17" fmla="*/ 930675 w 2103393"/>
              <a:gd name="connsiteY17" fmla="*/ 71187 h 2098094"/>
              <a:gd name="connsiteX0" fmla="*/ 930675 w 2103393"/>
              <a:gd name="connsiteY0" fmla="*/ 75207 h 2102114"/>
              <a:gd name="connsiteX1" fmla="*/ 1190398 w 2103393"/>
              <a:gd name="connsiteY1" fmla="*/ 73534 h 2102114"/>
              <a:gd name="connsiteX2" fmla="*/ 1177505 w 2103393"/>
              <a:gd name="connsiteY2" fmla="*/ 630783 h 2102114"/>
              <a:gd name="connsiteX3" fmla="*/ 1312141 w 2103393"/>
              <a:gd name="connsiteY3" fmla="*/ 709320 h 2102114"/>
              <a:gd name="connsiteX4" fmla="*/ 1508484 w 2103393"/>
              <a:gd name="connsiteY4" fmla="*/ 512977 h 2102114"/>
              <a:gd name="connsiteX5" fmla="*/ 2058246 w 2103393"/>
              <a:gd name="connsiteY5" fmla="*/ 2061286 h 2102114"/>
              <a:gd name="connsiteX6" fmla="*/ 1244822 w 2103393"/>
              <a:gd name="connsiteY6" fmla="*/ 1651768 h 2102114"/>
              <a:gd name="connsiteX7" fmla="*/ 1205554 w 2103393"/>
              <a:gd name="connsiteY7" fmla="*/ 1337621 h 2102114"/>
              <a:gd name="connsiteX8" fmla="*/ 1244823 w 2103393"/>
              <a:gd name="connsiteY8" fmla="*/ 894444 h 2102114"/>
              <a:gd name="connsiteX9" fmla="*/ 1076528 w 2103393"/>
              <a:gd name="connsiteY9" fmla="*/ 748589 h 2102114"/>
              <a:gd name="connsiteX10" fmla="*/ 885795 w 2103393"/>
              <a:gd name="connsiteY10" fmla="*/ 888834 h 2102114"/>
              <a:gd name="connsiteX11" fmla="*/ 919453 w 2103393"/>
              <a:gd name="connsiteY11" fmla="*/ 1326400 h 2102114"/>
              <a:gd name="connsiteX12" fmla="*/ 891405 w 2103393"/>
              <a:gd name="connsiteY12" fmla="*/ 1646159 h 2102114"/>
              <a:gd name="connsiteX13" fmla="*/ 89201 w 2103393"/>
              <a:gd name="connsiteY13" fmla="*/ 2089335 h 2102114"/>
              <a:gd name="connsiteX14" fmla="*/ 577255 w 2103393"/>
              <a:gd name="connsiteY14" fmla="*/ 512977 h 2102114"/>
              <a:gd name="connsiteX15" fmla="*/ 807257 w 2103393"/>
              <a:gd name="connsiteY15" fmla="*/ 748589 h 2102114"/>
              <a:gd name="connsiteX16" fmla="*/ 969942 w 2103393"/>
              <a:gd name="connsiteY16" fmla="*/ 636393 h 2102114"/>
              <a:gd name="connsiteX17" fmla="*/ 930675 w 2103393"/>
              <a:gd name="connsiteY17" fmla="*/ 75207 h 2102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103393" h="2102114">
                <a:moveTo>
                  <a:pt x="930675" y="75207"/>
                </a:moveTo>
                <a:cubicBezTo>
                  <a:pt x="914336" y="-26367"/>
                  <a:pt x="1202803" y="-23213"/>
                  <a:pt x="1190398" y="73534"/>
                </a:cubicBezTo>
                <a:lnTo>
                  <a:pt x="1177505" y="630783"/>
                </a:lnTo>
                <a:lnTo>
                  <a:pt x="1312141" y="709320"/>
                </a:lnTo>
                <a:cubicBezTo>
                  <a:pt x="1349539" y="621433"/>
                  <a:pt x="1403768" y="466228"/>
                  <a:pt x="1508484" y="512977"/>
                </a:cubicBezTo>
                <a:cubicBezTo>
                  <a:pt x="1961009" y="692492"/>
                  <a:pt x="2211581" y="1696648"/>
                  <a:pt x="2058246" y="2061286"/>
                </a:cubicBezTo>
                <a:cubicBezTo>
                  <a:pt x="1912391" y="2233320"/>
                  <a:pt x="1542142" y="1816322"/>
                  <a:pt x="1244822" y="1651768"/>
                </a:cubicBezTo>
                <a:cubicBezTo>
                  <a:pt x="1113927" y="1590061"/>
                  <a:pt x="1184984" y="1466646"/>
                  <a:pt x="1205554" y="1337621"/>
                </a:cubicBezTo>
                <a:cubicBezTo>
                  <a:pt x="1233603" y="1238514"/>
                  <a:pt x="1127017" y="1161846"/>
                  <a:pt x="1244823" y="894444"/>
                </a:cubicBezTo>
                <a:cubicBezTo>
                  <a:pt x="1188725" y="845826"/>
                  <a:pt x="1155065" y="802817"/>
                  <a:pt x="1076528" y="748589"/>
                </a:cubicBezTo>
                <a:cubicBezTo>
                  <a:pt x="973682" y="789728"/>
                  <a:pt x="949373" y="842086"/>
                  <a:pt x="885795" y="888834"/>
                </a:cubicBezTo>
                <a:cubicBezTo>
                  <a:pt x="951243" y="1053389"/>
                  <a:pt x="898883" y="1240382"/>
                  <a:pt x="919453" y="1326400"/>
                </a:cubicBezTo>
                <a:cubicBezTo>
                  <a:pt x="930673" y="1432986"/>
                  <a:pt x="1003602" y="1595671"/>
                  <a:pt x="891405" y="1646159"/>
                </a:cubicBezTo>
                <a:cubicBezTo>
                  <a:pt x="685711" y="1737785"/>
                  <a:pt x="311722" y="2121123"/>
                  <a:pt x="89201" y="2089335"/>
                </a:cubicBezTo>
                <a:cubicBezTo>
                  <a:pt x="-118362" y="2035107"/>
                  <a:pt x="33103" y="774768"/>
                  <a:pt x="577255" y="512977"/>
                </a:cubicBezTo>
                <a:cubicBezTo>
                  <a:pt x="704411" y="464359"/>
                  <a:pt x="736199" y="673791"/>
                  <a:pt x="807257" y="748589"/>
                </a:cubicBezTo>
                <a:lnTo>
                  <a:pt x="969942" y="636393"/>
                </a:lnTo>
                <a:cubicBezTo>
                  <a:pt x="968072" y="483058"/>
                  <a:pt x="947112" y="235825"/>
                  <a:pt x="930675" y="7520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55" name="Freeform 48">
            <a:extLst>
              <a:ext uri="{FF2B5EF4-FFF2-40B4-BE49-F238E27FC236}">
                <a16:creationId xmlns:a16="http://schemas.microsoft.com/office/drawing/2014/main" id="{67772B45-BD3F-44C4-8C3C-0A45A7F5D7AA}"/>
              </a:ext>
            </a:extLst>
          </p:cNvPr>
          <p:cNvSpPr>
            <a:spLocks noChangeAspect="1"/>
          </p:cNvSpPr>
          <p:nvPr/>
        </p:nvSpPr>
        <p:spPr>
          <a:xfrm>
            <a:off x="5278002" y="1454850"/>
            <a:ext cx="529812" cy="441236"/>
          </a:xfrm>
          <a:custGeom>
            <a:avLst/>
            <a:gdLst/>
            <a:ahLst/>
            <a:cxnLst/>
            <a:rect l="l" t="t" r="r" b="b"/>
            <a:pathLst>
              <a:path w="3240001" h="2698329">
                <a:moveTo>
                  <a:pt x="2548075" y="5025"/>
                </a:moveTo>
                <a:cubicBezTo>
                  <a:pt x="2888705" y="21427"/>
                  <a:pt x="3205543" y="144443"/>
                  <a:pt x="3236875" y="324866"/>
                </a:cubicBezTo>
                <a:cubicBezTo>
                  <a:pt x="3272384" y="584869"/>
                  <a:pt x="3000845" y="793843"/>
                  <a:pt x="2654112" y="922630"/>
                </a:cubicBezTo>
                <a:cubicBezTo>
                  <a:pt x="2512076" y="1002818"/>
                  <a:pt x="2288579" y="1396468"/>
                  <a:pt x="2077615" y="1155904"/>
                </a:cubicBezTo>
                <a:cubicBezTo>
                  <a:pt x="1902159" y="985808"/>
                  <a:pt x="1914692" y="662627"/>
                  <a:pt x="1946024" y="426923"/>
                </a:cubicBezTo>
                <a:cubicBezTo>
                  <a:pt x="1958557" y="234957"/>
                  <a:pt x="1977355" y="79442"/>
                  <a:pt x="2209208" y="25983"/>
                </a:cubicBezTo>
                <a:cubicBezTo>
                  <a:pt x="2318345" y="5936"/>
                  <a:pt x="2434532" y="-443"/>
                  <a:pt x="2548075" y="5025"/>
                </a:cubicBezTo>
                <a:close/>
                <a:moveTo>
                  <a:pt x="1184195" y="86"/>
                </a:moveTo>
                <a:cubicBezTo>
                  <a:pt x="1412849" y="2955"/>
                  <a:pt x="1621488" y="77771"/>
                  <a:pt x="1732975" y="244677"/>
                </a:cubicBezTo>
                <a:cubicBezTo>
                  <a:pt x="1866656" y="436642"/>
                  <a:pt x="1793548" y="672347"/>
                  <a:pt x="1801904" y="871602"/>
                </a:cubicBezTo>
                <a:cubicBezTo>
                  <a:pt x="1820702" y="1041698"/>
                  <a:pt x="1996160" y="1255532"/>
                  <a:pt x="1889631" y="1396469"/>
                </a:cubicBezTo>
                <a:cubicBezTo>
                  <a:pt x="1714174" y="1644320"/>
                  <a:pt x="1482324" y="1717219"/>
                  <a:pt x="1300601" y="1906754"/>
                </a:cubicBezTo>
                <a:cubicBezTo>
                  <a:pt x="1068750" y="2152178"/>
                  <a:pt x="736639" y="2754803"/>
                  <a:pt x="442124" y="2694054"/>
                </a:cubicBezTo>
                <a:cubicBezTo>
                  <a:pt x="189385" y="2609005"/>
                  <a:pt x="149697" y="2276103"/>
                  <a:pt x="78680" y="2016101"/>
                </a:cubicBezTo>
                <a:cubicBezTo>
                  <a:pt x="-50823" y="1442635"/>
                  <a:pt x="-61268" y="759824"/>
                  <a:pt x="366928" y="302996"/>
                </a:cubicBezTo>
                <a:cubicBezTo>
                  <a:pt x="563141" y="111638"/>
                  <a:pt x="890211" y="-3604"/>
                  <a:pt x="1184195" y="8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6" name="Freeform 49">
            <a:extLst>
              <a:ext uri="{FF2B5EF4-FFF2-40B4-BE49-F238E27FC236}">
                <a16:creationId xmlns:a16="http://schemas.microsoft.com/office/drawing/2014/main" id="{7993CC28-260D-4BB5-BA6E-195B880D9905}"/>
              </a:ext>
            </a:extLst>
          </p:cNvPr>
          <p:cNvSpPr>
            <a:spLocks noChangeAspect="1"/>
          </p:cNvSpPr>
          <p:nvPr/>
        </p:nvSpPr>
        <p:spPr>
          <a:xfrm>
            <a:off x="6995432" y="1440016"/>
            <a:ext cx="470907" cy="470907"/>
          </a:xfrm>
          <a:custGeom>
            <a:avLst/>
            <a:gdLst>
              <a:gd name="connsiteX0" fmla="*/ 1054645 w 3259303"/>
              <a:gd name="connsiteY0" fmla="*/ 0 h 3248084"/>
              <a:gd name="connsiteX1" fmla="*/ 1469772 w 3259303"/>
              <a:gd name="connsiteY1" fmla="*/ 28049 h 3248084"/>
              <a:gd name="connsiteX2" fmla="*/ 1682945 w 3259303"/>
              <a:gd name="connsiteY2" fmla="*/ 740496 h 3248084"/>
              <a:gd name="connsiteX3" fmla="*/ 2417830 w 3259303"/>
              <a:gd name="connsiteY3" fmla="*/ 566592 h 3248084"/>
              <a:gd name="connsiteX4" fmla="*/ 3259303 w 3259303"/>
              <a:gd name="connsiteY4" fmla="*/ 1834410 h 3248084"/>
              <a:gd name="connsiteX5" fmla="*/ 2311244 w 3259303"/>
              <a:gd name="connsiteY5" fmla="*/ 3113448 h 3248084"/>
              <a:gd name="connsiteX6" fmla="*/ 622689 w 3259303"/>
              <a:gd name="connsiteY6" fmla="*/ 2670273 h 3248084"/>
              <a:gd name="connsiteX7" fmla="*/ 398297 w 3259303"/>
              <a:gd name="connsiteY7" fmla="*/ 3248084 h 3248084"/>
              <a:gd name="connsiteX8" fmla="*/ 0 w 3259303"/>
              <a:gd name="connsiteY8" fmla="*/ 3242474 h 3248084"/>
              <a:gd name="connsiteX9" fmla="*/ 218783 w 3259303"/>
              <a:gd name="connsiteY9" fmla="*/ 2333684 h 3248084"/>
              <a:gd name="connsiteX10" fmla="*/ 1593187 w 3259303"/>
              <a:gd name="connsiteY10" fmla="*/ 1997095 h 3248084"/>
              <a:gd name="connsiteX11" fmla="*/ 1250989 w 3259303"/>
              <a:gd name="connsiteY11" fmla="*/ 964889 h 3248084"/>
              <a:gd name="connsiteX12" fmla="*/ 1054645 w 3259303"/>
              <a:gd name="connsiteY12" fmla="*/ 0 h 3248084"/>
              <a:gd name="connsiteX0" fmla="*/ 1054645 w 3259303"/>
              <a:gd name="connsiteY0" fmla="*/ 0 h 3225645"/>
              <a:gd name="connsiteX1" fmla="*/ 1469772 w 3259303"/>
              <a:gd name="connsiteY1" fmla="*/ 5610 h 3225645"/>
              <a:gd name="connsiteX2" fmla="*/ 1682945 w 3259303"/>
              <a:gd name="connsiteY2" fmla="*/ 718057 h 3225645"/>
              <a:gd name="connsiteX3" fmla="*/ 2417830 w 3259303"/>
              <a:gd name="connsiteY3" fmla="*/ 544153 h 3225645"/>
              <a:gd name="connsiteX4" fmla="*/ 3259303 w 3259303"/>
              <a:gd name="connsiteY4" fmla="*/ 1811971 h 3225645"/>
              <a:gd name="connsiteX5" fmla="*/ 2311244 w 3259303"/>
              <a:gd name="connsiteY5" fmla="*/ 3091009 h 3225645"/>
              <a:gd name="connsiteX6" fmla="*/ 622689 w 3259303"/>
              <a:gd name="connsiteY6" fmla="*/ 2647834 h 3225645"/>
              <a:gd name="connsiteX7" fmla="*/ 398297 w 3259303"/>
              <a:gd name="connsiteY7" fmla="*/ 3225645 h 3225645"/>
              <a:gd name="connsiteX8" fmla="*/ 0 w 3259303"/>
              <a:gd name="connsiteY8" fmla="*/ 3220035 h 3225645"/>
              <a:gd name="connsiteX9" fmla="*/ 218783 w 3259303"/>
              <a:gd name="connsiteY9" fmla="*/ 2311245 h 3225645"/>
              <a:gd name="connsiteX10" fmla="*/ 1593187 w 3259303"/>
              <a:gd name="connsiteY10" fmla="*/ 1974656 h 3225645"/>
              <a:gd name="connsiteX11" fmla="*/ 1250989 w 3259303"/>
              <a:gd name="connsiteY11" fmla="*/ 942450 h 3225645"/>
              <a:gd name="connsiteX12" fmla="*/ 1054645 w 3259303"/>
              <a:gd name="connsiteY12" fmla="*/ 0 h 3225645"/>
              <a:gd name="connsiteX0" fmla="*/ 1054645 w 3259303"/>
              <a:gd name="connsiteY0" fmla="*/ 0 h 3242475"/>
              <a:gd name="connsiteX1" fmla="*/ 1469772 w 3259303"/>
              <a:gd name="connsiteY1" fmla="*/ 22440 h 3242475"/>
              <a:gd name="connsiteX2" fmla="*/ 1682945 w 3259303"/>
              <a:gd name="connsiteY2" fmla="*/ 734887 h 3242475"/>
              <a:gd name="connsiteX3" fmla="*/ 2417830 w 3259303"/>
              <a:gd name="connsiteY3" fmla="*/ 560983 h 3242475"/>
              <a:gd name="connsiteX4" fmla="*/ 3259303 w 3259303"/>
              <a:gd name="connsiteY4" fmla="*/ 1828801 h 3242475"/>
              <a:gd name="connsiteX5" fmla="*/ 2311244 w 3259303"/>
              <a:gd name="connsiteY5" fmla="*/ 3107839 h 3242475"/>
              <a:gd name="connsiteX6" fmla="*/ 622689 w 3259303"/>
              <a:gd name="connsiteY6" fmla="*/ 2664664 h 3242475"/>
              <a:gd name="connsiteX7" fmla="*/ 398297 w 3259303"/>
              <a:gd name="connsiteY7" fmla="*/ 3242475 h 3242475"/>
              <a:gd name="connsiteX8" fmla="*/ 0 w 3259303"/>
              <a:gd name="connsiteY8" fmla="*/ 3236865 h 3242475"/>
              <a:gd name="connsiteX9" fmla="*/ 218783 w 3259303"/>
              <a:gd name="connsiteY9" fmla="*/ 2328075 h 3242475"/>
              <a:gd name="connsiteX10" fmla="*/ 1593187 w 3259303"/>
              <a:gd name="connsiteY10" fmla="*/ 1991486 h 3242475"/>
              <a:gd name="connsiteX11" fmla="*/ 1250989 w 3259303"/>
              <a:gd name="connsiteY11" fmla="*/ 959280 h 3242475"/>
              <a:gd name="connsiteX12" fmla="*/ 1054645 w 3259303"/>
              <a:gd name="connsiteY12" fmla="*/ 0 h 3242475"/>
              <a:gd name="connsiteX0" fmla="*/ 1054645 w 3259303"/>
              <a:gd name="connsiteY0" fmla="*/ 0 h 3242475"/>
              <a:gd name="connsiteX1" fmla="*/ 1464162 w 3259303"/>
              <a:gd name="connsiteY1" fmla="*/ 1 h 3242475"/>
              <a:gd name="connsiteX2" fmla="*/ 1682945 w 3259303"/>
              <a:gd name="connsiteY2" fmla="*/ 734887 h 3242475"/>
              <a:gd name="connsiteX3" fmla="*/ 2417830 w 3259303"/>
              <a:gd name="connsiteY3" fmla="*/ 560983 h 3242475"/>
              <a:gd name="connsiteX4" fmla="*/ 3259303 w 3259303"/>
              <a:gd name="connsiteY4" fmla="*/ 1828801 h 3242475"/>
              <a:gd name="connsiteX5" fmla="*/ 2311244 w 3259303"/>
              <a:gd name="connsiteY5" fmla="*/ 3107839 h 3242475"/>
              <a:gd name="connsiteX6" fmla="*/ 622689 w 3259303"/>
              <a:gd name="connsiteY6" fmla="*/ 2664664 h 3242475"/>
              <a:gd name="connsiteX7" fmla="*/ 398297 w 3259303"/>
              <a:gd name="connsiteY7" fmla="*/ 3242475 h 3242475"/>
              <a:gd name="connsiteX8" fmla="*/ 0 w 3259303"/>
              <a:gd name="connsiteY8" fmla="*/ 3236865 h 3242475"/>
              <a:gd name="connsiteX9" fmla="*/ 218783 w 3259303"/>
              <a:gd name="connsiteY9" fmla="*/ 2328075 h 3242475"/>
              <a:gd name="connsiteX10" fmla="*/ 1593187 w 3259303"/>
              <a:gd name="connsiteY10" fmla="*/ 1991486 h 3242475"/>
              <a:gd name="connsiteX11" fmla="*/ 1250989 w 3259303"/>
              <a:gd name="connsiteY11" fmla="*/ 959280 h 3242475"/>
              <a:gd name="connsiteX12" fmla="*/ 1054645 w 3259303"/>
              <a:gd name="connsiteY12" fmla="*/ 0 h 3242475"/>
              <a:gd name="connsiteX0" fmla="*/ 1065864 w 3259303"/>
              <a:gd name="connsiteY0" fmla="*/ 5609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5609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37566 w 3259303"/>
              <a:gd name="connsiteY9" fmla="*/ 2260757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37566 w 3259303"/>
              <a:gd name="connsiteY9" fmla="*/ 2260757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76358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76358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04156 w 3197595"/>
              <a:gd name="connsiteY0" fmla="*/ 16828 h 3242474"/>
              <a:gd name="connsiteX1" fmla="*/ 1402454 w 3197595"/>
              <a:gd name="connsiteY1" fmla="*/ 0 h 3242474"/>
              <a:gd name="connsiteX2" fmla="*/ 1621237 w 3197595"/>
              <a:gd name="connsiteY2" fmla="*/ 734886 h 3242474"/>
              <a:gd name="connsiteX3" fmla="*/ 2356122 w 3197595"/>
              <a:gd name="connsiteY3" fmla="*/ 560982 h 3242474"/>
              <a:gd name="connsiteX4" fmla="*/ 3197595 w 3197595"/>
              <a:gd name="connsiteY4" fmla="*/ 1828800 h 3242474"/>
              <a:gd name="connsiteX5" fmla="*/ 2249536 w 3197595"/>
              <a:gd name="connsiteY5" fmla="*/ 3107838 h 3242474"/>
              <a:gd name="connsiteX6" fmla="*/ 560981 w 3197595"/>
              <a:gd name="connsiteY6" fmla="*/ 2664663 h 3242474"/>
              <a:gd name="connsiteX7" fmla="*/ 336589 w 3197595"/>
              <a:gd name="connsiteY7" fmla="*/ 3242474 h 3242474"/>
              <a:gd name="connsiteX8" fmla="*/ 0 w 3197595"/>
              <a:gd name="connsiteY8" fmla="*/ 3236864 h 3242474"/>
              <a:gd name="connsiteX9" fmla="*/ 387077 w 3197595"/>
              <a:gd name="connsiteY9" fmla="*/ 2232708 h 3242474"/>
              <a:gd name="connsiteX10" fmla="*/ 1514650 w 3197595"/>
              <a:gd name="connsiteY10" fmla="*/ 1991485 h 3242474"/>
              <a:gd name="connsiteX11" fmla="*/ 1189281 w 3197595"/>
              <a:gd name="connsiteY11" fmla="*/ 959279 h 3242474"/>
              <a:gd name="connsiteX12" fmla="*/ 1004156 w 3197595"/>
              <a:gd name="connsiteY12" fmla="*/ 16828 h 3242474"/>
              <a:gd name="connsiteX0" fmla="*/ 1011476 w 3204915"/>
              <a:gd name="connsiteY0" fmla="*/ 16828 h 3242474"/>
              <a:gd name="connsiteX1" fmla="*/ 1409774 w 3204915"/>
              <a:gd name="connsiteY1" fmla="*/ 0 h 3242474"/>
              <a:gd name="connsiteX2" fmla="*/ 1628557 w 3204915"/>
              <a:gd name="connsiteY2" fmla="*/ 734886 h 3242474"/>
              <a:gd name="connsiteX3" fmla="*/ 2363442 w 3204915"/>
              <a:gd name="connsiteY3" fmla="*/ 560982 h 3242474"/>
              <a:gd name="connsiteX4" fmla="*/ 3204915 w 3204915"/>
              <a:gd name="connsiteY4" fmla="*/ 1828800 h 3242474"/>
              <a:gd name="connsiteX5" fmla="*/ 2256856 w 3204915"/>
              <a:gd name="connsiteY5" fmla="*/ 3107838 h 3242474"/>
              <a:gd name="connsiteX6" fmla="*/ 568301 w 3204915"/>
              <a:gd name="connsiteY6" fmla="*/ 2664663 h 3242474"/>
              <a:gd name="connsiteX7" fmla="*/ 343909 w 3204915"/>
              <a:gd name="connsiteY7" fmla="*/ 3242474 h 3242474"/>
              <a:gd name="connsiteX8" fmla="*/ 7320 w 3204915"/>
              <a:gd name="connsiteY8" fmla="*/ 3236864 h 3242474"/>
              <a:gd name="connsiteX9" fmla="*/ 394397 w 3204915"/>
              <a:gd name="connsiteY9" fmla="*/ 2232708 h 3242474"/>
              <a:gd name="connsiteX10" fmla="*/ 1521970 w 3204915"/>
              <a:gd name="connsiteY10" fmla="*/ 1991485 h 3242474"/>
              <a:gd name="connsiteX11" fmla="*/ 1196601 w 3204915"/>
              <a:gd name="connsiteY11" fmla="*/ 959279 h 3242474"/>
              <a:gd name="connsiteX12" fmla="*/ 1011476 w 3204915"/>
              <a:gd name="connsiteY12" fmla="*/ 16828 h 3242474"/>
              <a:gd name="connsiteX0" fmla="*/ 1007292 w 3200731"/>
              <a:gd name="connsiteY0" fmla="*/ 16828 h 3242474"/>
              <a:gd name="connsiteX1" fmla="*/ 1405590 w 3200731"/>
              <a:gd name="connsiteY1" fmla="*/ 0 h 3242474"/>
              <a:gd name="connsiteX2" fmla="*/ 1624373 w 3200731"/>
              <a:gd name="connsiteY2" fmla="*/ 734886 h 3242474"/>
              <a:gd name="connsiteX3" fmla="*/ 2359258 w 3200731"/>
              <a:gd name="connsiteY3" fmla="*/ 560982 h 3242474"/>
              <a:gd name="connsiteX4" fmla="*/ 3200731 w 3200731"/>
              <a:gd name="connsiteY4" fmla="*/ 1828800 h 3242474"/>
              <a:gd name="connsiteX5" fmla="*/ 2252672 w 3200731"/>
              <a:gd name="connsiteY5" fmla="*/ 3107838 h 3242474"/>
              <a:gd name="connsiteX6" fmla="*/ 564117 w 3200731"/>
              <a:gd name="connsiteY6" fmla="*/ 2664663 h 3242474"/>
              <a:gd name="connsiteX7" fmla="*/ 339725 w 3200731"/>
              <a:gd name="connsiteY7" fmla="*/ 3242474 h 3242474"/>
              <a:gd name="connsiteX8" fmla="*/ 3136 w 3200731"/>
              <a:gd name="connsiteY8" fmla="*/ 3236864 h 3242474"/>
              <a:gd name="connsiteX9" fmla="*/ 390213 w 3200731"/>
              <a:gd name="connsiteY9" fmla="*/ 2232708 h 3242474"/>
              <a:gd name="connsiteX10" fmla="*/ 1517786 w 3200731"/>
              <a:gd name="connsiteY10" fmla="*/ 1991485 h 3242474"/>
              <a:gd name="connsiteX11" fmla="*/ 1192417 w 3200731"/>
              <a:gd name="connsiteY11" fmla="*/ 959279 h 3242474"/>
              <a:gd name="connsiteX12" fmla="*/ 1007292 w 3200731"/>
              <a:gd name="connsiteY12" fmla="*/ 16828 h 3242474"/>
              <a:gd name="connsiteX0" fmla="*/ 1051443 w 3244882"/>
              <a:gd name="connsiteY0" fmla="*/ 16828 h 3242474"/>
              <a:gd name="connsiteX1" fmla="*/ 1449741 w 3244882"/>
              <a:gd name="connsiteY1" fmla="*/ 0 h 3242474"/>
              <a:gd name="connsiteX2" fmla="*/ 1668524 w 3244882"/>
              <a:gd name="connsiteY2" fmla="*/ 734886 h 3242474"/>
              <a:gd name="connsiteX3" fmla="*/ 2403409 w 3244882"/>
              <a:gd name="connsiteY3" fmla="*/ 560982 h 3242474"/>
              <a:gd name="connsiteX4" fmla="*/ 3244882 w 3244882"/>
              <a:gd name="connsiteY4" fmla="*/ 1828800 h 3242474"/>
              <a:gd name="connsiteX5" fmla="*/ 2296823 w 3244882"/>
              <a:gd name="connsiteY5" fmla="*/ 3107838 h 3242474"/>
              <a:gd name="connsiteX6" fmla="*/ 608268 w 3244882"/>
              <a:gd name="connsiteY6" fmla="*/ 2664663 h 3242474"/>
              <a:gd name="connsiteX7" fmla="*/ 383876 w 3244882"/>
              <a:gd name="connsiteY7" fmla="*/ 3242474 h 3242474"/>
              <a:gd name="connsiteX8" fmla="*/ 2408 w 3244882"/>
              <a:gd name="connsiteY8" fmla="*/ 3236864 h 3242474"/>
              <a:gd name="connsiteX9" fmla="*/ 434364 w 3244882"/>
              <a:gd name="connsiteY9" fmla="*/ 2232708 h 3242474"/>
              <a:gd name="connsiteX10" fmla="*/ 1561937 w 3244882"/>
              <a:gd name="connsiteY10" fmla="*/ 1991485 h 3242474"/>
              <a:gd name="connsiteX11" fmla="*/ 1236568 w 3244882"/>
              <a:gd name="connsiteY11" fmla="*/ 959279 h 3242474"/>
              <a:gd name="connsiteX12" fmla="*/ 1051443 w 3244882"/>
              <a:gd name="connsiteY12" fmla="*/ 16828 h 3242474"/>
              <a:gd name="connsiteX0" fmla="*/ 1049313 w 3242752"/>
              <a:gd name="connsiteY0" fmla="*/ 16828 h 3242474"/>
              <a:gd name="connsiteX1" fmla="*/ 1447611 w 3242752"/>
              <a:gd name="connsiteY1" fmla="*/ 0 h 3242474"/>
              <a:gd name="connsiteX2" fmla="*/ 1666394 w 3242752"/>
              <a:gd name="connsiteY2" fmla="*/ 734886 h 3242474"/>
              <a:gd name="connsiteX3" fmla="*/ 2401279 w 3242752"/>
              <a:gd name="connsiteY3" fmla="*/ 560982 h 3242474"/>
              <a:gd name="connsiteX4" fmla="*/ 3242752 w 3242752"/>
              <a:gd name="connsiteY4" fmla="*/ 1828800 h 3242474"/>
              <a:gd name="connsiteX5" fmla="*/ 2294693 w 3242752"/>
              <a:gd name="connsiteY5" fmla="*/ 3107838 h 3242474"/>
              <a:gd name="connsiteX6" fmla="*/ 606138 w 3242752"/>
              <a:gd name="connsiteY6" fmla="*/ 2664663 h 3242474"/>
              <a:gd name="connsiteX7" fmla="*/ 381746 w 3242752"/>
              <a:gd name="connsiteY7" fmla="*/ 3242474 h 3242474"/>
              <a:gd name="connsiteX8" fmla="*/ 278 w 3242752"/>
              <a:gd name="connsiteY8" fmla="*/ 3236864 h 3242474"/>
              <a:gd name="connsiteX9" fmla="*/ 432234 w 3242752"/>
              <a:gd name="connsiteY9" fmla="*/ 2232708 h 3242474"/>
              <a:gd name="connsiteX10" fmla="*/ 1559807 w 3242752"/>
              <a:gd name="connsiteY10" fmla="*/ 1991485 h 3242474"/>
              <a:gd name="connsiteX11" fmla="*/ 1234438 w 3242752"/>
              <a:gd name="connsiteY11" fmla="*/ 959279 h 3242474"/>
              <a:gd name="connsiteX12" fmla="*/ 1049313 w 3242752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294415 w 3242474"/>
              <a:gd name="connsiteY5" fmla="*/ 3107838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294415 w 3242474"/>
              <a:gd name="connsiteY5" fmla="*/ 3107838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294415 w 3242474"/>
              <a:gd name="connsiteY5" fmla="*/ 3107838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294415 w 3242474"/>
              <a:gd name="connsiteY5" fmla="*/ 3107838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300025 w 3242474"/>
              <a:gd name="connsiteY5" fmla="*/ 3046130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300025 w 3242474"/>
              <a:gd name="connsiteY5" fmla="*/ 3046130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300025 w 3242474"/>
              <a:gd name="connsiteY5" fmla="*/ 3046130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300025 w 3242474"/>
              <a:gd name="connsiteY5" fmla="*/ 3046130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186376"/>
              <a:gd name="connsiteY0" fmla="*/ 16828 h 3242474"/>
              <a:gd name="connsiteX1" fmla="*/ 1447333 w 3186376"/>
              <a:gd name="connsiteY1" fmla="*/ 0 h 3242474"/>
              <a:gd name="connsiteX2" fmla="*/ 1666116 w 3186376"/>
              <a:gd name="connsiteY2" fmla="*/ 734886 h 3242474"/>
              <a:gd name="connsiteX3" fmla="*/ 2401001 w 3186376"/>
              <a:gd name="connsiteY3" fmla="*/ 560982 h 3242474"/>
              <a:gd name="connsiteX4" fmla="*/ 3186376 w 3186376"/>
              <a:gd name="connsiteY4" fmla="*/ 1828800 h 3242474"/>
              <a:gd name="connsiteX5" fmla="*/ 2300025 w 3186376"/>
              <a:gd name="connsiteY5" fmla="*/ 3046130 h 3242474"/>
              <a:gd name="connsiteX6" fmla="*/ 605860 w 3186376"/>
              <a:gd name="connsiteY6" fmla="*/ 2664663 h 3242474"/>
              <a:gd name="connsiteX7" fmla="*/ 381468 w 3186376"/>
              <a:gd name="connsiteY7" fmla="*/ 3242474 h 3242474"/>
              <a:gd name="connsiteX8" fmla="*/ 0 w 3186376"/>
              <a:gd name="connsiteY8" fmla="*/ 3236864 h 3242474"/>
              <a:gd name="connsiteX9" fmla="*/ 431956 w 3186376"/>
              <a:gd name="connsiteY9" fmla="*/ 2232708 h 3242474"/>
              <a:gd name="connsiteX10" fmla="*/ 1559529 w 3186376"/>
              <a:gd name="connsiteY10" fmla="*/ 1991485 h 3242474"/>
              <a:gd name="connsiteX11" fmla="*/ 1234160 w 3186376"/>
              <a:gd name="connsiteY11" fmla="*/ 959279 h 3242474"/>
              <a:gd name="connsiteX12" fmla="*/ 1049035 w 3186376"/>
              <a:gd name="connsiteY12" fmla="*/ 16828 h 3242474"/>
              <a:gd name="connsiteX0" fmla="*/ 1049035 w 3186376"/>
              <a:gd name="connsiteY0" fmla="*/ 16828 h 3242474"/>
              <a:gd name="connsiteX1" fmla="*/ 1447333 w 3186376"/>
              <a:gd name="connsiteY1" fmla="*/ 0 h 3242474"/>
              <a:gd name="connsiteX2" fmla="*/ 1666116 w 3186376"/>
              <a:gd name="connsiteY2" fmla="*/ 734886 h 3242474"/>
              <a:gd name="connsiteX3" fmla="*/ 2401001 w 3186376"/>
              <a:gd name="connsiteY3" fmla="*/ 560982 h 3242474"/>
              <a:gd name="connsiteX4" fmla="*/ 3186376 w 3186376"/>
              <a:gd name="connsiteY4" fmla="*/ 1828800 h 3242474"/>
              <a:gd name="connsiteX5" fmla="*/ 2300025 w 3186376"/>
              <a:gd name="connsiteY5" fmla="*/ 3046130 h 3242474"/>
              <a:gd name="connsiteX6" fmla="*/ 605860 w 3186376"/>
              <a:gd name="connsiteY6" fmla="*/ 2664663 h 3242474"/>
              <a:gd name="connsiteX7" fmla="*/ 381468 w 3186376"/>
              <a:gd name="connsiteY7" fmla="*/ 3242474 h 3242474"/>
              <a:gd name="connsiteX8" fmla="*/ 0 w 3186376"/>
              <a:gd name="connsiteY8" fmla="*/ 3236864 h 3242474"/>
              <a:gd name="connsiteX9" fmla="*/ 431956 w 3186376"/>
              <a:gd name="connsiteY9" fmla="*/ 2232708 h 3242474"/>
              <a:gd name="connsiteX10" fmla="*/ 1559529 w 3186376"/>
              <a:gd name="connsiteY10" fmla="*/ 1991485 h 3242474"/>
              <a:gd name="connsiteX11" fmla="*/ 1234160 w 3186376"/>
              <a:gd name="connsiteY11" fmla="*/ 959279 h 3242474"/>
              <a:gd name="connsiteX12" fmla="*/ 1049035 w 3186376"/>
              <a:gd name="connsiteY12" fmla="*/ 16828 h 3242474"/>
              <a:gd name="connsiteX0" fmla="*/ 1049035 w 3186376"/>
              <a:gd name="connsiteY0" fmla="*/ 16828 h 3242474"/>
              <a:gd name="connsiteX1" fmla="*/ 1447333 w 3186376"/>
              <a:gd name="connsiteY1" fmla="*/ 0 h 3242474"/>
              <a:gd name="connsiteX2" fmla="*/ 1666116 w 3186376"/>
              <a:gd name="connsiteY2" fmla="*/ 734886 h 3242474"/>
              <a:gd name="connsiteX3" fmla="*/ 2401001 w 3186376"/>
              <a:gd name="connsiteY3" fmla="*/ 560982 h 3242474"/>
              <a:gd name="connsiteX4" fmla="*/ 3186376 w 3186376"/>
              <a:gd name="connsiteY4" fmla="*/ 1828800 h 3242474"/>
              <a:gd name="connsiteX5" fmla="*/ 2300025 w 3186376"/>
              <a:gd name="connsiteY5" fmla="*/ 3046130 h 3242474"/>
              <a:gd name="connsiteX6" fmla="*/ 605860 w 3186376"/>
              <a:gd name="connsiteY6" fmla="*/ 2664663 h 3242474"/>
              <a:gd name="connsiteX7" fmla="*/ 381468 w 3186376"/>
              <a:gd name="connsiteY7" fmla="*/ 3242474 h 3242474"/>
              <a:gd name="connsiteX8" fmla="*/ 0 w 3186376"/>
              <a:gd name="connsiteY8" fmla="*/ 3236864 h 3242474"/>
              <a:gd name="connsiteX9" fmla="*/ 431956 w 3186376"/>
              <a:gd name="connsiteY9" fmla="*/ 2232708 h 3242474"/>
              <a:gd name="connsiteX10" fmla="*/ 1559529 w 3186376"/>
              <a:gd name="connsiteY10" fmla="*/ 1991485 h 3242474"/>
              <a:gd name="connsiteX11" fmla="*/ 1234160 w 3186376"/>
              <a:gd name="connsiteY11" fmla="*/ 959279 h 3242474"/>
              <a:gd name="connsiteX12" fmla="*/ 1049035 w 3186376"/>
              <a:gd name="connsiteY12" fmla="*/ 16828 h 3242474"/>
              <a:gd name="connsiteX0" fmla="*/ 1049035 w 3203206"/>
              <a:gd name="connsiteY0" fmla="*/ 16828 h 3242474"/>
              <a:gd name="connsiteX1" fmla="*/ 1447333 w 3203206"/>
              <a:gd name="connsiteY1" fmla="*/ 0 h 3242474"/>
              <a:gd name="connsiteX2" fmla="*/ 1666116 w 3203206"/>
              <a:gd name="connsiteY2" fmla="*/ 734886 h 3242474"/>
              <a:gd name="connsiteX3" fmla="*/ 2401001 w 3203206"/>
              <a:gd name="connsiteY3" fmla="*/ 560982 h 3242474"/>
              <a:gd name="connsiteX4" fmla="*/ 3203206 w 3203206"/>
              <a:gd name="connsiteY4" fmla="*/ 1823190 h 3242474"/>
              <a:gd name="connsiteX5" fmla="*/ 2300025 w 3203206"/>
              <a:gd name="connsiteY5" fmla="*/ 3046130 h 3242474"/>
              <a:gd name="connsiteX6" fmla="*/ 605860 w 3203206"/>
              <a:gd name="connsiteY6" fmla="*/ 2664663 h 3242474"/>
              <a:gd name="connsiteX7" fmla="*/ 381468 w 3203206"/>
              <a:gd name="connsiteY7" fmla="*/ 3242474 h 3242474"/>
              <a:gd name="connsiteX8" fmla="*/ 0 w 3203206"/>
              <a:gd name="connsiteY8" fmla="*/ 3236864 h 3242474"/>
              <a:gd name="connsiteX9" fmla="*/ 431956 w 3203206"/>
              <a:gd name="connsiteY9" fmla="*/ 2232708 h 3242474"/>
              <a:gd name="connsiteX10" fmla="*/ 1559529 w 3203206"/>
              <a:gd name="connsiteY10" fmla="*/ 1991485 h 3242474"/>
              <a:gd name="connsiteX11" fmla="*/ 1234160 w 3203206"/>
              <a:gd name="connsiteY11" fmla="*/ 959279 h 3242474"/>
              <a:gd name="connsiteX12" fmla="*/ 1049035 w 3203206"/>
              <a:gd name="connsiteY12" fmla="*/ 16828 h 3242474"/>
              <a:gd name="connsiteX0" fmla="*/ 1049035 w 3203206"/>
              <a:gd name="connsiteY0" fmla="*/ 16828 h 3242474"/>
              <a:gd name="connsiteX1" fmla="*/ 1447333 w 3203206"/>
              <a:gd name="connsiteY1" fmla="*/ 0 h 3242474"/>
              <a:gd name="connsiteX2" fmla="*/ 1666116 w 3203206"/>
              <a:gd name="connsiteY2" fmla="*/ 734886 h 3242474"/>
              <a:gd name="connsiteX3" fmla="*/ 2401001 w 3203206"/>
              <a:gd name="connsiteY3" fmla="*/ 560982 h 3242474"/>
              <a:gd name="connsiteX4" fmla="*/ 3203206 w 3203206"/>
              <a:gd name="connsiteY4" fmla="*/ 1823190 h 3242474"/>
              <a:gd name="connsiteX5" fmla="*/ 2300025 w 3203206"/>
              <a:gd name="connsiteY5" fmla="*/ 3046130 h 3242474"/>
              <a:gd name="connsiteX6" fmla="*/ 605860 w 3203206"/>
              <a:gd name="connsiteY6" fmla="*/ 2664663 h 3242474"/>
              <a:gd name="connsiteX7" fmla="*/ 381468 w 3203206"/>
              <a:gd name="connsiteY7" fmla="*/ 3242474 h 3242474"/>
              <a:gd name="connsiteX8" fmla="*/ 0 w 3203206"/>
              <a:gd name="connsiteY8" fmla="*/ 3236864 h 3242474"/>
              <a:gd name="connsiteX9" fmla="*/ 431956 w 3203206"/>
              <a:gd name="connsiteY9" fmla="*/ 2232708 h 3242474"/>
              <a:gd name="connsiteX10" fmla="*/ 1559529 w 3203206"/>
              <a:gd name="connsiteY10" fmla="*/ 1991485 h 3242474"/>
              <a:gd name="connsiteX11" fmla="*/ 1234160 w 3203206"/>
              <a:gd name="connsiteY11" fmla="*/ 959279 h 3242474"/>
              <a:gd name="connsiteX12" fmla="*/ 1049035 w 3203206"/>
              <a:gd name="connsiteY12" fmla="*/ 16828 h 3242474"/>
              <a:gd name="connsiteX0" fmla="*/ 1049035 w 3203206"/>
              <a:gd name="connsiteY0" fmla="*/ 16828 h 3242474"/>
              <a:gd name="connsiteX1" fmla="*/ 1447333 w 3203206"/>
              <a:gd name="connsiteY1" fmla="*/ 0 h 3242474"/>
              <a:gd name="connsiteX2" fmla="*/ 1666116 w 3203206"/>
              <a:gd name="connsiteY2" fmla="*/ 734886 h 3242474"/>
              <a:gd name="connsiteX3" fmla="*/ 2401001 w 3203206"/>
              <a:gd name="connsiteY3" fmla="*/ 560982 h 3242474"/>
              <a:gd name="connsiteX4" fmla="*/ 3203206 w 3203206"/>
              <a:gd name="connsiteY4" fmla="*/ 1823190 h 3242474"/>
              <a:gd name="connsiteX5" fmla="*/ 2300025 w 3203206"/>
              <a:gd name="connsiteY5" fmla="*/ 3046130 h 3242474"/>
              <a:gd name="connsiteX6" fmla="*/ 605860 w 3203206"/>
              <a:gd name="connsiteY6" fmla="*/ 2664663 h 3242474"/>
              <a:gd name="connsiteX7" fmla="*/ 381468 w 3203206"/>
              <a:gd name="connsiteY7" fmla="*/ 3242474 h 3242474"/>
              <a:gd name="connsiteX8" fmla="*/ 0 w 3203206"/>
              <a:gd name="connsiteY8" fmla="*/ 3236864 h 3242474"/>
              <a:gd name="connsiteX9" fmla="*/ 431956 w 3203206"/>
              <a:gd name="connsiteY9" fmla="*/ 2232708 h 3242474"/>
              <a:gd name="connsiteX10" fmla="*/ 1559529 w 3203206"/>
              <a:gd name="connsiteY10" fmla="*/ 1991485 h 3242474"/>
              <a:gd name="connsiteX11" fmla="*/ 1234160 w 3203206"/>
              <a:gd name="connsiteY11" fmla="*/ 959279 h 3242474"/>
              <a:gd name="connsiteX12" fmla="*/ 1049035 w 3203206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516103 w 3175157"/>
              <a:gd name="connsiteY9" fmla="*/ 224953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516103 w 3175157"/>
              <a:gd name="connsiteY9" fmla="*/ 224953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516103 w 3175157"/>
              <a:gd name="connsiteY9" fmla="*/ 224953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516103 w 3175157"/>
              <a:gd name="connsiteY9" fmla="*/ 224953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203206"/>
              <a:gd name="connsiteY0" fmla="*/ 16828 h 3242474"/>
              <a:gd name="connsiteX1" fmla="*/ 1447333 w 3203206"/>
              <a:gd name="connsiteY1" fmla="*/ 0 h 3242474"/>
              <a:gd name="connsiteX2" fmla="*/ 1666116 w 3203206"/>
              <a:gd name="connsiteY2" fmla="*/ 734886 h 3242474"/>
              <a:gd name="connsiteX3" fmla="*/ 2401001 w 3203206"/>
              <a:gd name="connsiteY3" fmla="*/ 560982 h 3242474"/>
              <a:gd name="connsiteX4" fmla="*/ 3203206 w 3203206"/>
              <a:gd name="connsiteY4" fmla="*/ 1834409 h 3242474"/>
              <a:gd name="connsiteX5" fmla="*/ 2300025 w 3203206"/>
              <a:gd name="connsiteY5" fmla="*/ 3046130 h 3242474"/>
              <a:gd name="connsiteX6" fmla="*/ 605860 w 3203206"/>
              <a:gd name="connsiteY6" fmla="*/ 2664663 h 3242474"/>
              <a:gd name="connsiteX7" fmla="*/ 381468 w 3203206"/>
              <a:gd name="connsiteY7" fmla="*/ 3242474 h 3242474"/>
              <a:gd name="connsiteX8" fmla="*/ 0 w 3203206"/>
              <a:gd name="connsiteY8" fmla="*/ 3236864 h 3242474"/>
              <a:gd name="connsiteX9" fmla="*/ 516103 w 3203206"/>
              <a:gd name="connsiteY9" fmla="*/ 2249538 h 3242474"/>
              <a:gd name="connsiteX10" fmla="*/ 1559529 w 3203206"/>
              <a:gd name="connsiteY10" fmla="*/ 1991485 h 3242474"/>
              <a:gd name="connsiteX11" fmla="*/ 1234160 w 3203206"/>
              <a:gd name="connsiteY11" fmla="*/ 959279 h 3242474"/>
              <a:gd name="connsiteX12" fmla="*/ 1049035 w 3203206"/>
              <a:gd name="connsiteY12" fmla="*/ 16828 h 3242474"/>
              <a:gd name="connsiteX0" fmla="*/ 1049035 w 3203570"/>
              <a:gd name="connsiteY0" fmla="*/ 16828 h 3242474"/>
              <a:gd name="connsiteX1" fmla="*/ 1447333 w 3203570"/>
              <a:gd name="connsiteY1" fmla="*/ 0 h 3242474"/>
              <a:gd name="connsiteX2" fmla="*/ 1666116 w 3203570"/>
              <a:gd name="connsiteY2" fmla="*/ 734886 h 3242474"/>
              <a:gd name="connsiteX3" fmla="*/ 2401001 w 3203570"/>
              <a:gd name="connsiteY3" fmla="*/ 560982 h 3242474"/>
              <a:gd name="connsiteX4" fmla="*/ 3203206 w 3203570"/>
              <a:gd name="connsiteY4" fmla="*/ 1834409 h 3242474"/>
              <a:gd name="connsiteX5" fmla="*/ 2300025 w 3203570"/>
              <a:gd name="connsiteY5" fmla="*/ 3046130 h 3242474"/>
              <a:gd name="connsiteX6" fmla="*/ 605860 w 3203570"/>
              <a:gd name="connsiteY6" fmla="*/ 2664663 h 3242474"/>
              <a:gd name="connsiteX7" fmla="*/ 381468 w 3203570"/>
              <a:gd name="connsiteY7" fmla="*/ 3242474 h 3242474"/>
              <a:gd name="connsiteX8" fmla="*/ 0 w 3203570"/>
              <a:gd name="connsiteY8" fmla="*/ 3236864 h 3242474"/>
              <a:gd name="connsiteX9" fmla="*/ 516103 w 3203570"/>
              <a:gd name="connsiteY9" fmla="*/ 2249538 h 3242474"/>
              <a:gd name="connsiteX10" fmla="*/ 1559529 w 3203570"/>
              <a:gd name="connsiteY10" fmla="*/ 1991485 h 3242474"/>
              <a:gd name="connsiteX11" fmla="*/ 1234160 w 3203570"/>
              <a:gd name="connsiteY11" fmla="*/ 959279 h 3242474"/>
              <a:gd name="connsiteX12" fmla="*/ 1049035 w 3203570"/>
              <a:gd name="connsiteY12" fmla="*/ 16828 h 3242474"/>
              <a:gd name="connsiteX0" fmla="*/ 1049035 w 3203570"/>
              <a:gd name="connsiteY0" fmla="*/ 16828 h 3242474"/>
              <a:gd name="connsiteX1" fmla="*/ 1447333 w 3203570"/>
              <a:gd name="connsiteY1" fmla="*/ 0 h 3242474"/>
              <a:gd name="connsiteX2" fmla="*/ 1666116 w 3203570"/>
              <a:gd name="connsiteY2" fmla="*/ 734886 h 3242474"/>
              <a:gd name="connsiteX3" fmla="*/ 2401001 w 3203570"/>
              <a:gd name="connsiteY3" fmla="*/ 560982 h 3242474"/>
              <a:gd name="connsiteX4" fmla="*/ 3203206 w 3203570"/>
              <a:gd name="connsiteY4" fmla="*/ 1834409 h 3242474"/>
              <a:gd name="connsiteX5" fmla="*/ 2300025 w 3203570"/>
              <a:gd name="connsiteY5" fmla="*/ 3046130 h 3242474"/>
              <a:gd name="connsiteX6" fmla="*/ 605860 w 3203570"/>
              <a:gd name="connsiteY6" fmla="*/ 2664663 h 3242474"/>
              <a:gd name="connsiteX7" fmla="*/ 381468 w 3203570"/>
              <a:gd name="connsiteY7" fmla="*/ 3242474 h 3242474"/>
              <a:gd name="connsiteX8" fmla="*/ 0 w 3203570"/>
              <a:gd name="connsiteY8" fmla="*/ 3236864 h 3242474"/>
              <a:gd name="connsiteX9" fmla="*/ 516103 w 3203570"/>
              <a:gd name="connsiteY9" fmla="*/ 2249538 h 3242474"/>
              <a:gd name="connsiteX10" fmla="*/ 1559529 w 3203570"/>
              <a:gd name="connsiteY10" fmla="*/ 1991485 h 3242474"/>
              <a:gd name="connsiteX11" fmla="*/ 1234160 w 3203570"/>
              <a:gd name="connsiteY11" fmla="*/ 959279 h 3242474"/>
              <a:gd name="connsiteX12" fmla="*/ 1049035 w 3203570"/>
              <a:gd name="connsiteY12" fmla="*/ 16828 h 3242474"/>
              <a:gd name="connsiteX0" fmla="*/ 1049035 w 3203570"/>
              <a:gd name="connsiteY0" fmla="*/ 16828 h 3242474"/>
              <a:gd name="connsiteX1" fmla="*/ 1447333 w 3203570"/>
              <a:gd name="connsiteY1" fmla="*/ 0 h 3242474"/>
              <a:gd name="connsiteX2" fmla="*/ 1666116 w 3203570"/>
              <a:gd name="connsiteY2" fmla="*/ 734886 h 3242474"/>
              <a:gd name="connsiteX3" fmla="*/ 2401001 w 3203570"/>
              <a:gd name="connsiteY3" fmla="*/ 560982 h 3242474"/>
              <a:gd name="connsiteX4" fmla="*/ 3203206 w 3203570"/>
              <a:gd name="connsiteY4" fmla="*/ 1834409 h 3242474"/>
              <a:gd name="connsiteX5" fmla="*/ 2300025 w 3203570"/>
              <a:gd name="connsiteY5" fmla="*/ 3046130 h 3242474"/>
              <a:gd name="connsiteX6" fmla="*/ 605860 w 3203570"/>
              <a:gd name="connsiteY6" fmla="*/ 2664663 h 3242474"/>
              <a:gd name="connsiteX7" fmla="*/ 381468 w 3203570"/>
              <a:gd name="connsiteY7" fmla="*/ 3242474 h 3242474"/>
              <a:gd name="connsiteX8" fmla="*/ 0 w 3203570"/>
              <a:gd name="connsiteY8" fmla="*/ 3236864 h 3242474"/>
              <a:gd name="connsiteX9" fmla="*/ 516103 w 3203570"/>
              <a:gd name="connsiteY9" fmla="*/ 2249538 h 3242474"/>
              <a:gd name="connsiteX10" fmla="*/ 1559529 w 3203570"/>
              <a:gd name="connsiteY10" fmla="*/ 1991485 h 3242474"/>
              <a:gd name="connsiteX11" fmla="*/ 1234160 w 3203570"/>
              <a:gd name="connsiteY11" fmla="*/ 959279 h 3242474"/>
              <a:gd name="connsiteX12" fmla="*/ 1049035 w 3203570"/>
              <a:gd name="connsiteY12" fmla="*/ 16828 h 3242474"/>
              <a:gd name="connsiteX0" fmla="*/ 1049035 w 3203570"/>
              <a:gd name="connsiteY0" fmla="*/ 16828 h 3242474"/>
              <a:gd name="connsiteX1" fmla="*/ 1447333 w 3203570"/>
              <a:gd name="connsiteY1" fmla="*/ 0 h 3242474"/>
              <a:gd name="connsiteX2" fmla="*/ 1666116 w 3203570"/>
              <a:gd name="connsiteY2" fmla="*/ 734886 h 3242474"/>
              <a:gd name="connsiteX3" fmla="*/ 2401001 w 3203570"/>
              <a:gd name="connsiteY3" fmla="*/ 560982 h 3242474"/>
              <a:gd name="connsiteX4" fmla="*/ 3203206 w 3203570"/>
              <a:gd name="connsiteY4" fmla="*/ 1834409 h 3242474"/>
              <a:gd name="connsiteX5" fmla="*/ 2300025 w 3203570"/>
              <a:gd name="connsiteY5" fmla="*/ 3046130 h 3242474"/>
              <a:gd name="connsiteX6" fmla="*/ 605860 w 3203570"/>
              <a:gd name="connsiteY6" fmla="*/ 2664663 h 3242474"/>
              <a:gd name="connsiteX7" fmla="*/ 381468 w 3203570"/>
              <a:gd name="connsiteY7" fmla="*/ 3242474 h 3242474"/>
              <a:gd name="connsiteX8" fmla="*/ 0 w 3203570"/>
              <a:gd name="connsiteY8" fmla="*/ 3236864 h 3242474"/>
              <a:gd name="connsiteX9" fmla="*/ 516103 w 3203570"/>
              <a:gd name="connsiteY9" fmla="*/ 2249538 h 3242474"/>
              <a:gd name="connsiteX10" fmla="*/ 1559529 w 3203570"/>
              <a:gd name="connsiteY10" fmla="*/ 1991485 h 3242474"/>
              <a:gd name="connsiteX11" fmla="*/ 1234160 w 3203570"/>
              <a:gd name="connsiteY11" fmla="*/ 959279 h 3242474"/>
              <a:gd name="connsiteX12" fmla="*/ 1049035 w 3203570"/>
              <a:gd name="connsiteY12" fmla="*/ 16828 h 3242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203570" h="3242474">
                <a:moveTo>
                  <a:pt x="1049035" y="16828"/>
                </a:moveTo>
                <a:lnTo>
                  <a:pt x="1447333" y="0"/>
                </a:lnTo>
                <a:cubicBezTo>
                  <a:pt x="1441724" y="284231"/>
                  <a:pt x="1413674" y="613340"/>
                  <a:pt x="1666116" y="734886"/>
                </a:cubicBezTo>
                <a:cubicBezTo>
                  <a:pt x="1888639" y="783504"/>
                  <a:pt x="1937256" y="473095"/>
                  <a:pt x="2401001" y="560982"/>
                </a:cubicBezTo>
                <a:cubicBezTo>
                  <a:pt x="2875965" y="635779"/>
                  <a:pt x="3216295" y="1035945"/>
                  <a:pt x="3203206" y="1834409"/>
                </a:cubicBezTo>
                <a:cubicBezTo>
                  <a:pt x="3175156" y="2587994"/>
                  <a:pt x="2844177" y="2814257"/>
                  <a:pt x="2300025" y="3046130"/>
                </a:cubicBezTo>
                <a:cubicBezTo>
                  <a:pt x="1406194" y="3347190"/>
                  <a:pt x="820903" y="2705801"/>
                  <a:pt x="605860" y="2664663"/>
                </a:cubicBezTo>
                <a:cubicBezTo>
                  <a:pt x="379598" y="2621655"/>
                  <a:pt x="355288" y="2954503"/>
                  <a:pt x="381468" y="3242474"/>
                </a:cubicBezTo>
                <a:lnTo>
                  <a:pt x="0" y="3236864"/>
                </a:lnTo>
                <a:cubicBezTo>
                  <a:pt x="9350" y="2823607"/>
                  <a:pt x="-31788" y="2191567"/>
                  <a:pt x="516103" y="2249538"/>
                </a:cubicBezTo>
                <a:cubicBezTo>
                  <a:pt x="918138" y="2305637"/>
                  <a:pt x="1303347" y="2423441"/>
                  <a:pt x="1559529" y="1991485"/>
                </a:cubicBezTo>
                <a:cubicBezTo>
                  <a:pt x="1720344" y="1686686"/>
                  <a:pt x="1701645" y="1337006"/>
                  <a:pt x="1234160" y="959279"/>
                </a:cubicBezTo>
                <a:cubicBezTo>
                  <a:pt x="1155622" y="891961"/>
                  <a:pt x="981717" y="516102"/>
                  <a:pt x="1049035" y="1682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7" name="Freeform 50">
            <a:extLst>
              <a:ext uri="{FF2B5EF4-FFF2-40B4-BE49-F238E27FC236}">
                <a16:creationId xmlns:a16="http://schemas.microsoft.com/office/drawing/2014/main" id="{605A5CD8-DE95-4E92-98B2-C8DFAA6AF85E}"/>
              </a:ext>
            </a:extLst>
          </p:cNvPr>
          <p:cNvSpPr>
            <a:spLocks noChangeAspect="1"/>
          </p:cNvSpPr>
          <p:nvPr/>
        </p:nvSpPr>
        <p:spPr>
          <a:xfrm>
            <a:off x="6115987" y="1451770"/>
            <a:ext cx="529812" cy="447396"/>
          </a:xfrm>
          <a:custGeom>
            <a:avLst/>
            <a:gdLst/>
            <a:ahLst/>
            <a:cxnLst/>
            <a:rect l="l" t="t" r="r" b="b"/>
            <a:pathLst>
              <a:path w="3213653" h="2719059">
                <a:moveTo>
                  <a:pt x="1378151" y="1333546"/>
                </a:moveTo>
                <a:cubicBezTo>
                  <a:pt x="1319627" y="1375402"/>
                  <a:pt x="1250513" y="1400241"/>
                  <a:pt x="1177640" y="1404742"/>
                </a:cubicBezTo>
                <a:cubicBezTo>
                  <a:pt x="1183273" y="1421668"/>
                  <a:pt x="1185388" y="1439329"/>
                  <a:pt x="1185029" y="1457608"/>
                </a:cubicBezTo>
                <a:lnTo>
                  <a:pt x="1182201" y="1517198"/>
                </a:lnTo>
                <a:cubicBezTo>
                  <a:pt x="1256472" y="1514781"/>
                  <a:pt x="1326341" y="1484168"/>
                  <a:pt x="1378151" y="1432005"/>
                </a:cubicBezTo>
                <a:close/>
                <a:moveTo>
                  <a:pt x="1765736" y="0"/>
                </a:moveTo>
                <a:cubicBezTo>
                  <a:pt x="1820598" y="0"/>
                  <a:pt x="1865072" y="44474"/>
                  <a:pt x="1865072" y="99336"/>
                </a:cubicBezTo>
                <a:lnTo>
                  <a:pt x="1865072" y="1145199"/>
                </a:lnTo>
                <a:cubicBezTo>
                  <a:pt x="1927584" y="1198906"/>
                  <a:pt x="2002197" y="1234373"/>
                  <a:pt x="2081262" y="1252128"/>
                </a:cubicBezTo>
                <a:cubicBezTo>
                  <a:pt x="2096727" y="1219747"/>
                  <a:pt x="2112543" y="1186289"/>
                  <a:pt x="2123992" y="1149920"/>
                </a:cubicBezTo>
                <a:cubicBezTo>
                  <a:pt x="1899600" y="1041464"/>
                  <a:pt x="1832282" y="585198"/>
                  <a:pt x="1933258" y="437473"/>
                </a:cubicBezTo>
                <a:cubicBezTo>
                  <a:pt x="2028156" y="327848"/>
                  <a:pt x="2131647" y="265468"/>
                  <a:pt x="2345195" y="261608"/>
                </a:cubicBezTo>
                <a:cubicBezTo>
                  <a:pt x="2375702" y="261056"/>
                  <a:pt x="2408455" y="261699"/>
                  <a:pt x="2443750" y="263569"/>
                </a:cubicBezTo>
                <a:cubicBezTo>
                  <a:pt x="2954244" y="291618"/>
                  <a:pt x="3189856" y="886259"/>
                  <a:pt x="3206686" y="1323824"/>
                </a:cubicBezTo>
                <a:cubicBezTo>
                  <a:pt x="3247823" y="2015701"/>
                  <a:pt x="3103839" y="2270013"/>
                  <a:pt x="2853267" y="2462617"/>
                </a:cubicBezTo>
                <a:cubicBezTo>
                  <a:pt x="2511068" y="2735627"/>
                  <a:pt x="2157650" y="2470097"/>
                  <a:pt x="2084722" y="2170906"/>
                </a:cubicBezTo>
                <a:cubicBezTo>
                  <a:pt x="2058544" y="2038140"/>
                  <a:pt x="2127730" y="1922204"/>
                  <a:pt x="2202528" y="1800658"/>
                </a:cubicBezTo>
                <a:lnTo>
                  <a:pt x="2143866" y="1730900"/>
                </a:lnTo>
                <a:cubicBezTo>
                  <a:pt x="2096151" y="1741682"/>
                  <a:pt x="2046910" y="1746675"/>
                  <a:pt x="1997032" y="1746402"/>
                </a:cubicBezTo>
                <a:lnTo>
                  <a:pt x="1887189" y="1736891"/>
                </a:lnTo>
                <a:lnTo>
                  <a:pt x="1887189" y="2619722"/>
                </a:lnTo>
                <a:cubicBezTo>
                  <a:pt x="1887189" y="2674584"/>
                  <a:pt x="1842715" y="2719058"/>
                  <a:pt x="1787853" y="2719058"/>
                </a:cubicBezTo>
                <a:cubicBezTo>
                  <a:pt x="1732991" y="2719058"/>
                  <a:pt x="1688517" y="2674584"/>
                  <a:pt x="1688517" y="2619722"/>
                </a:cubicBezTo>
                <a:lnTo>
                  <a:pt x="1688517" y="1730093"/>
                </a:lnTo>
                <a:cubicBezTo>
                  <a:pt x="1688517" y="1710960"/>
                  <a:pt x="1693926" y="1693091"/>
                  <a:pt x="1704798" y="1678857"/>
                </a:cubicBezTo>
                <a:cubicBezTo>
                  <a:pt x="1659024" y="1659660"/>
                  <a:pt x="1616387" y="1633873"/>
                  <a:pt x="1576823" y="1603655"/>
                </a:cubicBezTo>
                <a:lnTo>
                  <a:pt x="1576823" y="2619723"/>
                </a:lnTo>
                <a:cubicBezTo>
                  <a:pt x="1576823" y="2674585"/>
                  <a:pt x="1532349" y="2719059"/>
                  <a:pt x="1477487" y="2719059"/>
                </a:cubicBezTo>
                <a:cubicBezTo>
                  <a:pt x="1422625" y="2719059"/>
                  <a:pt x="1378151" y="2674585"/>
                  <a:pt x="1378151" y="2619723"/>
                </a:cubicBezTo>
                <a:lnTo>
                  <a:pt x="1378151" y="1615564"/>
                </a:lnTo>
                <a:cubicBezTo>
                  <a:pt x="1313743" y="1650180"/>
                  <a:pt x="1240907" y="1668612"/>
                  <a:pt x="1165758" y="1668570"/>
                </a:cubicBezTo>
                <a:lnTo>
                  <a:pt x="1143358" y="1665899"/>
                </a:lnTo>
                <a:cubicBezTo>
                  <a:pt x="1108602" y="1733381"/>
                  <a:pt x="1056017" y="1769960"/>
                  <a:pt x="1011125" y="1833465"/>
                </a:cubicBezTo>
                <a:cubicBezTo>
                  <a:pt x="1085923" y="1955011"/>
                  <a:pt x="1155109" y="2070947"/>
                  <a:pt x="1128931" y="2203713"/>
                </a:cubicBezTo>
                <a:cubicBezTo>
                  <a:pt x="1056003" y="2502904"/>
                  <a:pt x="702585" y="2768434"/>
                  <a:pt x="360386" y="2495424"/>
                </a:cubicBezTo>
                <a:cubicBezTo>
                  <a:pt x="109814" y="2302820"/>
                  <a:pt x="-34170" y="2048508"/>
                  <a:pt x="6967" y="1356631"/>
                </a:cubicBezTo>
                <a:cubicBezTo>
                  <a:pt x="23797" y="919066"/>
                  <a:pt x="259409" y="324425"/>
                  <a:pt x="769903" y="296376"/>
                </a:cubicBezTo>
                <a:cubicBezTo>
                  <a:pt x="805198" y="294506"/>
                  <a:pt x="837951" y="293863"/>
                  <a:pt x="868458" y="294415"/>
                </a:cubicBezTo>
                <a:cubicBezTo>
                  <a:pt x="1082006" y="298276"/>
                  <a:pt x="1185497" y="360655"/>
                  <a:pt x="1280395" y="470280"/>
                </a:cubicBezTo>
                <a:cubicBezTo>
                  <a:pt x="1381371" y="618005"/>
                  <a:pt x="1314053" y="1074271"/>
                  <a:pt x="1089661" y="1182727"/>
                </a:cubicBezTo>
                <a:cubicBezTo>
                  <a:pt x="1098183" y="1209798"/>
                  <a:pt x="1109125" y="1235256"/>
                  <a:pt x="1120578" y="1259840"/>
                </a:cubicBezTo>
                <a:cubicBezTo>
                  <a:pt x="1123656" y="1260899"/>
                  <a:pt x="1126770" y="1260948"/>
                  <a:pt x="1129891" y="1260950"/>
                </a:cubicBezTo>
                <a:cubicBezTo>
                  <a:pt x="1227949" y="1261006"/>
                  <a:pt x="1320161" y="1214330"/>
                  <a:pt x="1378151" y="1135267"/>
                </a:cubicBezTo>
                <a:lnTo>
                  <a:pt x="1378151" y="118395"/>
                </a:lnTo>
                <a:cubicBezTo>
                  <a:pt x="1378151" y="63533"/>
                  <a:pt x="1422625" y="19059"/>
                  <a:pt x="1477487" y="19059"/>
                </a:cubicBezTo>
                <a:cubicBezTo>
                  <a:pt x="1532349" y="19059"/>
                  <a:pt x="1576823" y="63533"/>
                  <a:pt x="1576823" y="118395"/>
                </a:cubicBezTo>
                <a:lnTo>
                  <a:pt x="1576823" y="1413063"/>
                </a:lnTo>
                <a:cubicBezTo>
                  <a:pt x="1680597" y="1536757"/>
                  <a:pt x="1834575" y="1607590"/>
                  <a:pt x="1997786" y="1608484"/>
                </a:cubicBezTo>
                <a:lnTo>
                  <a:pt x="2057480" y="1605248"/>
                </a:lnTo>
                <a:cubicBezTo>
                  <a:pt x="2038910" y="1561698"/>
                  <a:pt x="2027992" y="1505121"/>
                  <a:pt x="2028624" y="1424801"/>
                </a:cubicBezTo>
                <a:lnTo>
                  <a:pt x="2034537" y="1382501"/>
                </a:lnTo>
                <a:cubicBezTo>
                  <a:pt x="1972012" y="1367348"/>
                  <a:pt x="1912047" y="1342676"/>
                  <a:pt x="1856155" y="1310037"/>
                </a:cubicBezTo>
                <a:cubicBezTo>
                  <a:pt x="1840993" y="1344880"/>
                  <a:pt x="1806188" y="1369059"/>
                  <a:pt x="1765736" y="1369059"/>
                </a:cubicBezTo>
                <a:cubicBezTo>
                  <a:pt x="1710874" y="1369059"/>
                  <a:pt x="1666400" y="1324585"/>
                  <a:pt x="1666400" y="1269723"/>
                </a:cubicBezTo>
                <a:lnTo>
                  <a:pt x="1666400" y="99336"/>
                </a:lnTo>
                <a:cubicBezTo>
                  <a:pt x="1666400" y="44474"/>
                  <a:pt x="1710874" y="0"/>
                  <a:pt x="176573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8" name="Teardrop 9">
            <a:extLst>
              <a:ext uri="{FF2B5EF4-FFF2-40B4-BE49-F238E27FC236}">
                <a16:creationId xmlns:a16="http://schemas.microsoft.com/office/drawing/2014/main" id="{4408BA9B-C6A7-4C33-9FEA-0E214549F256}"/>
              </a:ext>
            </a:extLst>
          </p:cNvPr>
          <p:cNvSpPr>
            <a:spLocks noChangeAspect="1"/>
          </p:cNvSpPr>
          <p:nvPr/>
        </p:nvSpPr>
        <p:spPr>
          <a:xfrm rot="18900000">
            <a:off x="7840756" y="2475143"/>
            <a:ext cx="512877" cy="437727"/>
          </a:xfrm>
          <a:custGeom>
            <a:avLst/>
            <a:gdLst/>
            <a:ahLst/>
            <a:cxnLst/>
            <a:rect l="l" t="t" r="r" b="b"/>
            <a:pathLst>
              <a:path w="3552042" h="3031575">
                <a:moveTo>
                  <a:pt x="1499560" y="1284945"/>
                </a:moveTo>
                <a:lnTo>
                  <a:pt x="1272419" y="1057805"/>
                </a:lnTo>
                <a:lnTo>
                  <a:pt x="1054631" y="1275593"/>
                </a:lnTo>
                <a:lnTo>
                  <a:pt x="836843" y="1057805"/>
                </a:lnTo>
                <a:lnTo>
                  <a:pt x="609703" y="1284945"/>
                </a:lnTo>
                <a:lnTo>
                  <a:pt x="827491" y="1502733"/>
                </a:lnTo>
                <a:lnTo>
                  <a:pt x="609703" y="1720522"/>
                </a:lnTo>
                <a:lnTo>
                  <a:pt x="836843" y="1947662"/>
                </a:lnTo>
                <a:lnTo>
                  <a:pt x="1054631" y="1729874"/>
                </a:lnTo>
                <a:lnTo>
                  <a:pt x="1272419" y="1947662"/>
                </a:lnTo>
                <a:lnTo>
                  <a:pt x="1499560" y="1720522"/>
                </a:lnTo>
                <a:lnTo>
                  <a:pt x="1281771" y="1502733"/>
                </a:lnTo>
                <a:close/>
                <a:moveTo>
                  <a:pt x="3552042" y="1021270"/>
                </a:moveTo>
                <a:cubicBezTo>
                  <a:pt x="3346428" y="1488389"/>
                  <a:pt x="3240687" y="1885112"/>
                  <a:pt x="3146822" y="2229032"/>
                </a:cubicBezTo>
                <a:cubicBezTo>
                  <a:pt x="3047091" y="2666397"/>
                  <a:pt x="2787512" y="3031575"/>
                  <a:pt x="2344279" y="3031575"/>
                </a:cubicBezTo>
                <a:cubicBezTo>
                  <a:pt x="1991740" y="3031575"/>
                  <a:pt x="1692293" y="2804263"/>
                  <a:pt x="1587926" y="2487045"/>
                </a:cubicBezTo>
                <a:cubicBezTo>
                  <a:pt x="1859795" y="2308350"/>
                  <a:pt x="2033031" y="1980125"/>
                  <a:pt x="2117061" y="1611614"/>
                </a:cubicBezTo>
                <a:cubicBezTo>
                  <a:pt x="2127904" y="1571883"/>
                  <a:pt x="2138872" y="1531598"/>
                  <a:pt x="2150086" y="1490753"/>
                </a:cubicBezTo>
                <a:cubicBezTo>
                  <a:pt x="2212338" y="1465032"/>
                  <a:pt x="2277652" y="1444164"/>
                  <a:pt x="2344279" y="1426490"/>
                </a:cubicBezTo>
                <a:cubicBezTo>
                  <a:pt x="2764465" y="1315024"/>
                  <a:pt x="3073190" y="1226884"/>
                  <a:pt x="3552042" y="1021270"/>
                </a:cubicBezTo>
                <a:close/>
                <a:moveTo>
                  <a:pt x="2557365" y="0"/>
                </a:moveTo>
                <a:cubicBezTo>
                  <a:pt x="2295797" y="594236"/>
                  <a:pt x="2161281" y="1098917"/>
                  <a:pt x="2041873" y="1536428"/>
                </a:cubicBezTo>
                <a:cubicBezTo>
                  <a:pt x="1915003" y="2092812"/>
                  <a:pt x="1584785" y="2557364"/>
                  <a:pt x="1020937" y="2557364"/>
                </a:cubicBezTo>
                <a:cubicBezTo>
                  <a:pt x="457089" y="2557364"/>
                  <a:pt x="0" y="2100276"/>
                  <a:pt x="0" y="1536428"/>
                </a:cubicBezTo>
                <a:cubicBezTo>
                  <a:pt x="0" y="972580"/>
                  <a:pt x="475939" y="660066"/>
                  <a:pt x="1020937" y="515492"/>
                </a:cubicBezTo>
                <a:cubicBezTo>
                  <a:pt x="1555467" y="373694"/>
                  <a:pt x="1948204" y="261568"/>
                  <a:pt x="2557365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59" name="Freeform 97">
            <a:extLst>
              <a:ext uri="{FF2B5EF4-FFF2-40B4-BE49-F238E27FC236}">
                <a16:creationId xmlns:a16="http://schemas.microsoft.com/office/drawing/2014/main" id="{EC2CC9E2-613C-4C7C-AA96-FC8E238EAB9F}"/>
              </a:ext>
            </a:extLst>
          </p:cNvPr>
          <p:cNvSpPr>
            <a:spLocks noChangeAspect="1"/>
          </p:cNvSpPr>
          <p:nvPr/>
        </p:nvSpPr>
        <p:spPr>
          <a:xfrm>
            <a:off x="8560808" y="1444151"/>
            <a:ext cx="619107" cy="462636"/>
          </a:xfrm>
          <a:custGeom>
            <a:avLst/>
            <a:gdLst/>
            <a:ahLst/>
            <a:cxnLst/>
            <a:rect l="l" t="t" r="r" b="b"/>
            <a:pathLst>
              <a:path w="3246245" h="2425805">
                <a:moveTo>
                  <a:pt x="2545666" y="706851"/>
                </a:moveTo>
                <a:cubicBezTo>
                  <a:pt x="2704742" y="706851"/>
                  <a:pt x="2833698" y="835807"/>
                  <a:pt x="2833698" y="994883"/>
                </a:cubicBezTo>
                <a:cubicBezTo>
                  <a:pt x="2833698" y="1153959"/>
                  <a:pt x="2704742" y="1282915"/>
                  <a:pt x="2545666" y="1282915"/>
                </a:cubicBezTo>
                <a:cubicBezTo>
                  <a:pt x="2386590" y="1282915"/>
                  <a:pt x="2257634" y="1153959"/>
                  <a:pt x="2257634" y="994883"/>
                </a:cubicBezTo>
                <a:cubicBezTo>
                  <a:pt x="2257634" y="835807"/>
                  <a:pt x="2386590" y="706851"/>
                  <a:pt x="2545666" y="706851"/>
                </a:cubicBezTo>
                <a:close/>
                <a:moveTo>
                  <a:pt x="700580" y="706851"/>
                </a:moveTo>
                <a:cubicBezTo>
                  <a:pt x="859656" y="706851"/>
                  <a:pt x="988612" y="835807"/>
                  <a:pt x="988612" y="994883"/>
                </a:cubicBezTo>
                <a:cubicBezTo>
                  <a:pt x="988612" y="1153959"/>
                  <a:pt x="859656" y="1282915"/>
                  <a:pt x="700580" y="1282915"/>
                </a:cubicBezTo>
                <a:cubicBezTo>
                  <a:pt x="541504" y="1282915"/>
                  <a:pt x="412548" y="1153959"/>
                  <a:pt x="412548" y="994883"/>
                </a:cubicBezTo>
                <a:cubicBezTo>
                  <a:pt x="412548" y="835807"/>
                  <a:pt x="541504" y="706851"/>
                  <a:pt x="700580" y="706851"/>
                </a:cubicBezTo>
                <a:close/>
                <a:moveTo>
                  <a:pt x="1619971" y="0"/>
                </a:moveTo>
                <a:cubicBezTo>
                  <a:pt x="1621025" y="5"/>
                  <a:pt x="1622076" y="12"/>
                  <a:pt x="1623123" y="141"/>
                </a:cubicBezTo>
                <a:cubicBezTo>
                  <a:pt x="1624170" y="12"/>
                  <a:pt x="1625221" y="5"/>
                  <a:pt x="1626275" y="0"/>
                </a:cubicBezTo>
                <a:lnTo>
                  <a:pt x="1626274" y="282"/>
                </a:lnTo>
                <a:cubicBezTo>
                  <a:pt x="1966825" y="4283"/>
                  <a:pt x="1974816" y="220494"/>
                  <a:pt x="2177568" y="171426"/>
                </a:cubicBezTo>
                <a:cubicBezTo>
                  <a:pt x="2600959" y="50212"/>
                  <a:pt x="2963165" y="85364"/>
                  <a:pt x="3172404" y="310875"/>
                </a:cubicBezTo>
                <a:cubicBezTo>
                  <a:pt x="3300075" y="473051"/>
                  <a:pt x="3301971" y="794993"/>
                  <a:pt x="2851767" y="1164523"/>
                </a:cubicBezTo>
                <a:cubicBezTo>
                  <a:pt x="2918303" y="1029844"/>
                  <a:pt x="2927052" y="857771"/>
                  <a:pt x="2799829" y="746887"/>
                </a:cubicBezTo>
                <a:cubicBezTo>
                  <a:pt x="3115459" y="786295"/>
                  <a:pt x="3165949" y="533368"/>
                  <a:pt x="3049873" y="419809"/>
                </a:cubicBezTo>
                <a:cubicBezTo>
                  <a:pt x="2811516" y="207658"/>
                  <a:pt x="2338612" y="298041"/>
                  <a:pt x="2253222" y="493802"/>
                </a:cubicBezTo>
                <a:cubicBezTo>
                  <a:pt x="2139861" y="783555"/>
                  <a:pt x="2165869" y="1185485"/>
                  <a:pt x="2076302" y="1369861"/>
                </a:cubicBezTo>
                <a:cubicBezTo>
                  <a:pt x="1906668" y="1634081"/>
                  <a:pt x="1716639" y="1881305"/>
                  <a:pt x="1713569" y="2080938"/>
                </a:cubicBezTo>
                <a:cubicBezTo>
                  <a:pt x="1706472" y="2158984"/>
                  <a:pt x="1709123" y="2405980"/>
                  <a:pt x="1625847" y="2423204"/>
                </a:cubicBezTo>
                <a:cubicBezTo>
                  <a:pt x="1625847" y="2424071"/>
                  <a:pt x="1625843" y="2424938"/>
                  <a:pt x="1625839" y="2425805"/>
                </a:cubicBezTo>
                <a:lnTo>
                  <a:pt x="1623123" y="2424507"/>
                </a:lnTo>
                <a:lnTo>
                  <a:pt x="1620407" y="2425805"/>
                </a:lnTo>
                <a:cubicBezTo>
                  <a:pt x="1620403" y="2424938"/>
                  <a:pt x="1620399" y="2424071"/>
                  <a:pt x="1620399" y="2423204"/>
                </a:cubicBezTo>
                <a:cubicBezTo>
                  <a:pt x="1537123" y="2405980"/>
                  <a:pt x="1539774" y="2158984"/>
                  <a:pt x="1532677" y="2080938"/>
                </a:cubicBezTo>
                <a:cubicBezTo>
                  <a:pt x="1529607" y="1881305"/>
                  <a:pt x="1339578" y="1634081"/>
                  <a:pt x="1169944" y="1369861"/>
                </a:cubicBezTo>
                <a:cubicBezTo>
                  <a:pt x="1080377" y="1185485"/>
                  <a:pt x="1106385" y="783555"/>
                  <a:pt x="993024" y="493802"/>
                </a:cubicBezTo>
                <a:cubicBezTo>
                  <a:pt x="907634" y="298041"/>
                  <a:pt x="434730" y="207658"/>
                  <a:pt x="196373" y="419809"/>
                </a:cubicBezTo>
                <a:cubicBezTo>
                  <a:pt x="80297" y="533368"/>
                  <a:pt x="130787" y="786295"/>
                  <a:pt x="446417" y="746887"/>
                </a:cubicBezTo>
                <a:cubicBezTo>
                  <a:pt x="319194" y="857771"/>
                  <a:pt x="327943" y="1029844"/>
                  <a:pt x="394479" y="1164523"/>
                </a:cubicBezTo>
                <a:cubicBezTo>
                  <a:pt x="-55725" y="794993"/>
                  <a:pt x="-53829" y="473051"/>
                  <a:pt x="73842" y="310875"/>
                </a:cubicBezTo>
                <a:cubicBezTo>
                  <a:pt x="283081" y="85364"/>
                  <a:pt x="645287" y="50212"/>
                  <a:pt x="1068678" y="171426"/>
                </a:cubicBezTo>
                <a:cubicBezTo>
                  <a:pt x="1271430" y="220494"/>
                  <a:pt x="1279421" y="4283"/>
                  <a:pt x="1619972" y="28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60" name="Donut 22">
            <a:extLst>
              <a:ext uri="{FF2B5EF4-FFF2-40B4-BE49-F238E27FC236}">
                <a16:creationId xmlns:a16="http://schemas.microsoft.com/office/drawing/2014/main" id="{CE7A0D83-9523-4EB8-8677-1D7D4415C973}"/>
              </a:ext>
            </a:extLst>
          </p:cNvPr>
          <p:cNvSpPr>
            <a:spLocks noChangeAspect="1"/>
          </p:cNvSpPr>
          <p:nvPr/>
        </p:nvSpPr>
        <p:spPr>
          <a:xfrm>
            <a:off x="10277429" y="1539784"/>
            <a:ext cx="529812" cy="271370"/>
          </a:xfrm>
          <a:custGeom>
            <a:avLst/>
            <a:gdLst/>
            <a:ahLst/>
            <a:cxnLst/>
            <a:rect l="l" t="t" r="r" b="b"/>
            <a:pathLst>
              <a:path w="3372524" h="1727404">
                <a:moveTo>
                  <a:pt x="1758003" y="666958"/>
                </a:moveTo>
                <a:cubicBezTo>
                  <a:pt x="1703684" y="666958"/>
                  <a:pt x="1659649" y="710993"/>
                  <a:pt x="1659649" y="765312"/>
                </a:cubicBezTo>
                <a:cubicBezTo>
                  <a:pt x="1659649" y="819631"/>
                  <a:pt x="1703684" y="863666"/>
                  <a:pt x="1758003" y="863666"/>
                </a:cubicBezTo>
                <a:cubicBezTo>
                  <a:pt x="1812322" y="863666"/>
                  <a:pt x="1856357" y="819631"/>
                  <a:pt x="1856357" y="765312"/>
                </a:cubicBezTo>
                <a:cubicBezTo>
                  <a:pt x="1856357" y="710993"/>
                  <a:pt x="1812322" y="666958"/>
                  <a:pt x="1758003" y="666958"/>
                </a:cubicBezTo>
                <a:close/>
                <a:moveTo>
                  <a:pt x="1686261" y="586208"/>
                </a:moveTo>
                <a:cubicBezTo>
                  <a:pt x="1849880" y="586208"/>
                  <a:pt x="1982519" y="718847"/>
                  <a:pt x="1982519" y="882466"/>
                </a:cubicBezTo>
                <a:cubicBezTo>
                  <a:pt x="1982519" y="1046085"/>
                  <a:pt x="1849880" y="1178724"/>
                  <a:pt x="1686261" y="1178724"/>
                </a:cubicBezTo>
                <a:cubicBezTo>
                  <a:pt x="1522642" y="1178724"/>
                  <a:pt x="1390003" y="1046085"/>
                  <a:pt x="1390003" y="882466"/>
                </a:cubicBezTo>
                <a:cubicBezTo>
                  <a:pt x="1390003" y="718847"/>
                  <a:pt x="1522642" y="586208"/>
                  <a:pt x="1686261" y="586208"/>
                </a:cubicBezTo>
                <a:close/>
                <a:moveTo>
                  <a:pt x="1686262" y="448985"/>
                </a:moveTo>
                <a:cubicBezTo>
                  <a:pt x="1446857" y="448985"/>
                  <a:pt x="1252780" y="643062"/>
                  <a:pt x="1252780" y="882467"/>
                </a:cubicBezTo>
                <a:cubicBezTo>
                  <a:pt x="1252780" y="1121872"/>
                  <a:pt x="1446857" y="1315949"/>
                  <a:pt x="1686262" y="1315949"/>
                </a:cubicBezTo>
                <a:cubicBezTo>
                  <a:pt x="1925667" y="1315949"/>
                  <a:pt x="2119744" y="1121872"/>
                  <a:pt x="2119744" y="882467"/>
                </a:cubicBezTo>
                <a:cubicBezTo>
                  <a:pt x="2119744" y="643062"/>
                  <a:pt x="1925667" y="448985"/>
                  <a:pt x="1686262" y="448985"/>
                </a:cubicBezTo>
                <a:close/>
                <a:moveTo>
                  <a:pt x="1893261" y="271274"/>
                </a:moveTo>
                <a:cubicBezTo>
                  <a:pt x="2150128" y="355123"/>
                  <a:pt x="2334334" y="597283"/>
                  <a:pt x="2334334" y="882467"/>
                </a:cubicBezTo>
                <a:cubicBezTo>
                  <a:pt x="2334334" y="1103921"/>
                  <a:pt x="2223259" y="1299432"/>
                  <a:pt x="2053457" y="1415856"/>
                </a:cubicBezTo>
                <a:cubicBezTo>
                  <a:pt x="2494577" y="1286853"/>
                  <a:pt x="2931337" y="1005905"/>
                  <a:pt x="2940842" y="882353"/>
                </a:cubicBezTo>
                <a:lnTo>
                  <a:pt x="2946401" y="882364"/>
                </a:lnTo>
                <a:lnTo>
                  <a:pt x="2943679" y="877137"/>
                </a:lnTo>
                <a:lnTo>
                  <a:pt x="2946401" y="872130"/>
                </a:lnTo>
                <a:lnTo>
                  <a:pt x="2941077" y="872141"/>
                </a:lnTo>
                <a:cubicBezTo>
                  <a:pt x="2875996" y="732702"/>
                  <a:pt x="2369865" y="377972"/>
                  <a:pt x="1893261" y="271274"/>
                </a:cubicBezTo>
                <a:close/>
                <a:moveTo>
                  <a:pt x="1525754" y="256843"/>
                </a:moveTo>
                <a:cubicBezTo>
                  <a:pt x="984953" y="339274"/>
                  <a:pt x="426123" y="752145"/>
                  <a:pt x="426123" y="877021"/>
                </a:cubicBezTo>
                <a:lnTo>
                  <a:pt x="426123" y="877247"/>
                </a:lnTo>
                <a:cubicBezTo>
                  <a:pt x="439083" y="984175"/>
                  <a:pt x="877625" y="1311577"/>
                  <a:pt x="1355183" y="1436828"/>
                </a:cubicBezTo>
                <a:cubicBezTo>
                  <a:pt x="1164798" y="1325758"/>
                  <a:pt x="1038190" y="1118898"/>
                  <a:pt x="1038190" y="882467"/>
                </a:cubicBezTo>
                <a:cubicBezTo>
                  <a:pt x="1038190" y="580157"/>
                  <a:pt x="1245184" y="326193"/>
                  <a:pt x="1525754" y="256843"/>
                </a:cubicBezTo>
                <a:close/>
                <a:moveTo>
                  <a:pt x="1682713" y="0"/>
                </a:moveTo>
                <a:cubicBezTo>
                  <a:pt x="2385858" y="36225"/>
                  <a:pt x="3265322" y="653066"/>
                  <a:pt x="3365400" y="875412"/>
                </a:cubicBezTo>
                <a:lnTo>
                  <a:pt x="3372524" y="875397"/>
                </a:lnTo>
                <a:lnTo>
                  <a:pt x="3368881" y="882344"/>
                </a:lnTo>
                <a:lnTo>
                  <a:pt x="3372524" y="889597"/>
                </a:lnTo>
                <a:lnTo>
                  <a:pt x="3365086" y="889581"/>
                </a:lnTo>
                <a:cubicBezTo>
                  <a:pt x="3348713" y="1110249"/>
                  <a:pt x="2385134" y="1692746"/>
                  <a:pt x="1682713" y="1727404"/>
                </a:cubicBezTo>
                <a:cubicBezTo>
                  <a:pt x="901706" y="1708470"/>
                  <a:pt x="21301" y="1064732"/>
                  <a:pt x="0" y="882497"/>
                </a:cubicBezTo>
                <a:lnTo>
                  <a:pt x="0" y="882184"/>
                </a:lnTo>
                <a:cubicBezTo>
                  <a:pt x="0" y="691908"/>
                  <a:pt x="901706" y="19770"/>
                  <a:pt x="168271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61" name="Freeform 99">
            <a:extLst>
              <a:ext uri="{FF2B5EF4-FFF2-40B4-BE49-F238E27FC236}">
                <a16:creationId xmlns:a16="http://schemas.microsoft.com/office/drawing/2014/main" id="{6EFBEDF3-F563-421B-9E3D-7024636F370F}"/>
              </a:ext>
            </a:extLst>
          </p:cNvPr>
          <p:cNvSpPr>
            <a:spLocks noChangeAspect="1"/>
          </p:cNvSpPr>
          <p:nvPr/>
        </p:nvSpPr>
        <p:spPr>
          <a:xfrm>
            <a:off x="7902810" y="1432248"/>
            <a:ext cx="388767" cy="486441"/>
          </a:xfrm>
          <a:custGeom>
            <a:avLst/>
            <a:gdLst/>
            <a:ahLst/>
            <a:cxnLst/>
            <a:rect l="l" t="t" r="r" b="b"/>
            <a:pathLst>
              <a:path w="2427821" h="3249943">
                <a:moveTo>
                  <a:pt x="1783445" y="477276"/>
                </a:moveTo>
                <a:cubicBezTo>
                  <a:pt x="1867295" y="479049"/>
                  <a:pt x="1940306" y="495815"/>
                  <a:pt x="1995323" y="528655"/>
                </a:cubicBezTo>
                <a:cubicBezTo>
                  <a:pt x="2375187" y="892595"/>
                  <a:pt x="1478983" y="963108"/>
                  <a:pt x="1620010" y="1047270"/>
                </a:cubicBezTo>
                <a:cubicBezTo>
                  <a:pt x="1920260" y="1267909"/>
                  <a:pt x="2179568" y="1563610"/>
                  <a:pt x="2275102" y="1879783"/>
                </a:cubicBezTo>
                <a:cubicBezTo>
                  <a:pt x="2386559" y="2264195"/>
                  <a:pt x="2620845" y="2969329"/>
                  <a:pt x="2118153" y="3196792"/>
                </a:cubicBezTo>
                <a:cubicBezTo>
                  <a:pt x="862559" y="3474297"/>
                  <a:pt x="146052" y="2612212"/>
                  <a:pt x="9574" y="1838839"/>
                </a:cubicBezTo>
                <a:cubicBezTo>
                  <a:pt x="-38192" y="1613652"/>
                  <a:pt x="98284" y="1313401"/>
                  <a:pt x="296177" y="1170100"/>
                </a:cubicBezTo>
                <a:cubicBezTo>
                  <a:pt x="391711" y="1081390"/>
                  <a:pt x="330296" y="876673"/>
                  <a:pt x="323472" y="671956"/>
                </a:cubicBezTo>
                <a:cubicBezTo>
                  <a:pt x="296177" y="474063"/>
                  <a:pt x="760199" y="351234"/>
                  <a:pt x="664666" y="1211043"/>
                </a:cubicBezTo>
                <a:cubicBezTo>
                  <a:pt x="853176" y="743465"/>
                  <a:pt x="1420091" y="469595"/>
                  <a:pt x="1783445" y="477276"/>
                </a:cubicBezTo>
                <a:close/>
                <a:moveTo>
                  <a:pt x="1024970" y="33"/>
                </a:moveTo>
                <a:cubicBezTo>
                  <a:pt x="1115949" y="3590"/>
                  <a:pt x="1140206" y="286408"/>
                  <a:pt x="1176458" y="269348"/>
                </a:cubicBezTo>
                <a:cubicBezTo>
                  <a:pt x="1251521" y="278446"/>
                  <a:pt x="1265168" y="21414"/>
                  <a:pt x="1401646" y="44160"/>
                </a:cubicBezTo>
                <a:cubicBezTo>
                  <a:pt x="1469884" y="71456"/>
                  <a:pt x="1374351" y="221581"/>
                  <a:pt x="1360703" y="310292"/>
                </a:cubicBezTo>
                <a:lnTo>
                  <a:pt x="1517652" y="453593"/>
                </a:lnTo>
                <a:cubicBezTo>
                  <a:pt x="974016" y="540030"/>
                  <a:pt x="901229" y="790238"/>
                  <a:pt x="753379" y="951737"/>
                </a:cubicBezTo>
                <a:lnTo>
                  <a:pt x="705610" y="644662"/>
                </a:lnTo>
                <a:lnTo>
                  <a:pt x="787497" y="521832"/>
                </a:lnTo>
                <a:cubicBezTo>
                  <a:pt x="712435" y="433122"/>
                  <a:pt x="446303" y="364883"/>
                  <a:pt x="562310" y="255701"/>
                </a:cubicBezTo>
                <a:cubicBezTo>
                  <a:pt x="739730" y="98751"/>
                  <a:pt x="862560" y="337587"/>
                  <a:pt x="1012685" y="378530"/>
                </a:cubicBezTo>
                <a:cubicBezTo>
                  <a:pt x="1010410" y="253426"/>
                  <a:pt x="796596" y="101025"/>
                  <a:pt x="1005861" y="3217"/>
                </a:cubicBezTo>
                <a:cubicBezTo>
                  <a:pt x="1012543" y="800"/>
                  <a:pt x="1018905" y="-204"/>
                  <a:pt x="1024970" y="33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62" name="Oval 10">
            <a:extLst>
              <a:ext uri="{FF2B5EF4-FFF2-40B4-BE49-F238E27FC236}">
                <a16:creationId xmlns:a16="http://schemas.microsoft.com/office/drawing/2014/main" id="{8624E4A5-1602-4F93-B497-F8D7323B39B1}"/>
              </a:ext>
            </a:extLst>
          </p:cNvPr>
          <p:cNvSpPr/>
          <p:nvPr/>
        </p:nvSpPr>
        <p:spPr>
          <a:xfrm>
            <a:off x="9460302" y="1433265"/>
            <a:ext cx="486653" cy="484407"/>
          </a:xfrm>
          <a:custGeom>
            <a:avLst/>
            <a:gdLst/>
            <a:ahLst/>
            <a:cxnLst/>
            <a:rect l="l" t="t" r="r" b="b"/>
            <a:pathLst>
              <a:path w="3229769" h="3214867">
                <a:moveTo>
                  <a:pt x="388922" y="0"/>
                </a:moveTo>
                <a:cubicBezTo>
                  <a:pt x="481031" y="0"/>
                  <a:pt x="564991" y="34887"/>
                  <a:pt x="627459" y="93109"/>
                </a:cubicBezTo>
                <a:cubicBezTo>
                  <a:pt x="689927" y="34887"/>
                  <a:pt x="773888" y="0"/>
                  <a:pt x="865996" y="0"/>
                </a:cubicBezTo>
                <a:cubicBezTo>
                  <a:pt x="958105" y="0"/>
                  <a:pt x="1042065" y="34887"/>
                  <a:pt x="1104533" y="93109"/>
                </a:cubicBezTo>
                <a:cubicBezTo>
                  <a:pt x="1167001" y="34887"/>
                  <a:pt x="1250962" y="0"/>
                  <a:pt x="1343070" y="0"/>
                </a:cubicBezTo>
                <a:cubicBezTo>
                  <a:pt x="1435179" y="0"/>
                  <a:pt x="1519139" y="34887"/>
                  <a:pt x="1581607" y="93109"/>
                </a:cubicBezTo>
                <a:cubicBezTo>
                  <a:pt x="1644075" y="34887"/>
                  <a:pt x="1728036" y="0"/>
                  <a:pt x="1820144" y="0"/>
                </a:cubicBezTo>
                <a:cubicBezTo>
                  <a:pt x="1912253" y="0"/>
                  <a:pt x="1996213" y="34887"/>
                  <a:pt x="2058681" y="93109"/>
                </a:cubicBezTo>
                <a:cubicBezTo>
                  <a:pt x="2121149" y="34887"/>
                  <a:pt x="2205110" y="0"/>
                  <a:pt x="2297218" y="0"/>
                </a:cubicBezTo>
                <a:cubicBezTo>
                  <a:pt x="2389326" y="0"/>
                  <a:pt x="2473286" y="34887"/>
                  <a:pt x="2535755" y="93108"/>
                </a:cubicBezTo>
                <a:cubicBezTo>
                  <a:pt x="2598223" y="34887"/>
                  <a:pt x="2682183" y="0"/>
                  <a:pt x="2774291" y="0"/>
                </a:cubicBezTo>
                <a:cubicBezTo>
                  <a:pt x="2971429" y="0"/>
                  <a:pt x="3131241" y="159812"/>
                  <a:pt x="3131241" y="356950"/>
                </a:cubicBezTo>
                <a:cubicBezTo>
                  <a:pt x="3131241" y="414550"/>
                  <a:pt x="3117598" y="468963"/>
                  <a:pt x="3092026" y="516460"/>
                </a:cubicBezTo>
                <a:cubicBezTo>
                  <a:pt x="3176259" y="580602"/>
                  <a:pt x="3229769" y="682177"/>
                  <a:pt x="3229769" y="796250"/>
                </a:cubicBezTo>
                <a:cubicBezTo>
                  <a:pt x="3229769" y="902465"/>
                  <a:pt x="3183377" y="997845"/>
                  <a:pt x="3108820" y="1062184"/>
                </a:cubicBezTo>
                <a:cubicBezTo>
                  <a:pt x="3183377" y="1126523"/>
                  <a:pt x="3229769" y="1221903"/>
                  <a:pt x="3229769" y="1328118"/>
                </a:cubicBezTo>
                <a:cubicBezTo>
                  <a:pt x="3229769" y="1434333"/>
                  <a:pt x="3183377" y="1529713"/>
                  <a:pt x="3108820" y="1594052"/>
                </a:cubicBezTo>
                <a:cubicBezTo>
                  <a:pt x="3183377" y="1658391"/>
                  <a:pt x="3229769" y="1753771"/>
                  <a:pt x="3229769" y="1859986"/>
                </a:cubicBezTo>
                <a:cubicBezTo>
                  <a:pt x="3229769" y="2057124"/>
                  <a:pt x="3069957" y="2216936"/>
                  <a:pt x="2872819" y="2216936"/>
                </a:cubicBezTo>
                <a:lnTo>
                  <a:pt x="2849067" y="2214542"/>
                </a:lnTo>
                <a:cubicBezTo>
                  <a:pt x="2790894" y="2329236"/>
                  <a:pt x="2671548" y="2406987"/>
                  <a:pt x="2534043" y="2406987"/>
                </a:cubicBezTo>
                <a:cubicBezTo>
                  <a:pt x="2483158" y="2406987"/>
                  <a:pt x="2434760" y="2396340"/>
                  <a:pt x="2391120" y="2376775"/>
                </a:cubicBezTo>
                <a:cubicBezTo>
                  <a:pt x="2326908" y="2456876"/>
                  <a:pt x="2228003" y="2507238"/>
                  <a:pt x="2117336" y="2507238"/>
                </a:cubicBezTo>
                <a:lnTo>
                  <a:pt x="2081608" y="2503636"/>
                </a:lnTo>
                <a:cubicBezTo>
                  <a:pt x="2058765" y="2546355"/>
                  <a:pt x="2027330" y="2583686"/>
                  <a:pt x="1987704" y="2611019"/>
                </a:cubicBezTo>
                <a:cubicBezTo>
                  <a:pt x="2049806" y="2674751"/>
                  <a:pt x="2087711" y="2761907"/>
                  <a:pt x="2087711" y="2857917"/>
                </a:cubicBezTo>
                <a:cubicBezTo>
                  <a:pt x="2087711" y="3055055"/>
                  <a:pt x="1927899" y="3214867"/>
                  <a:pt x="1730761" y="3214867"/>
                </a:cubicBezTo>
                <a:cubicBezTo>
                  <a:pt x="1533623" y="3214867"/>
                  <a:pt x="1373811" y="3055055"/>
                  <a:pt x="1373811" y="2857917"/>
                </a:cubicBezTo>
                <a:cubicBezTo>
                  <a:pt x="1373811" y="2743560"/>
                  <a:pt x="1427588" y="2641764"/>
                  <a:pt x="1512161" y="2577627"/>
                </a:cubicBezTo>
                <a:cubicBezTo>
                  <a:pt x="1450743" y="2514125"/>
                  <a:pt x="1413385" y="2427536"/>
                  <a:pt x="1413385" y="2332221"/>
                </a:cubicBezTo>
                <a:cubicBezTo>
                  <a:pt x="1413385" y="2135083"/>
                  <a:pt x="1573197" y="1975271"/>
                  <a:pt x="1770335" y="1975271"/>
                </a:cubicBezTo>
                <a:lnTo>
                  <a:pt x="1806063" y="1978873"/>
                </a:lnTo>
                <a:cubicBezTo>
                  <a:pt x="1865384" y="1867935"/>
                  <a:pt x="1982649" y="1793338"/>
                  <a:pt x="2117336" y="1793338"/>
                </a:cubicBezTo>
                <a:cubicBezTo>
                  <a:pt x="2168221" y="1793338"/>
                  <a:pt x="2216619" y="1803986"/>
                  <a:pt x="2260259" y="1823550"/>
                </a:cubicBezTo>
                <a:cubicBezTo>
                  <a:pt x="2324471" y="1743450"/>
                  <a:pt x="2423376" y="1693087"/>
                  <a:pt x="2534043" y="1693087"/>
                </a:cubicBezTo>
                <a:lnTo>
                  <a:pt x="2557875" y="1695490"/>
                </a:lnTo>
                <a:cubicBezTo>
                  <a:pt x="2576891" y="1656391"/>
                  <a:pt x="2604151" y="1622242"/>
                  <a:pt x="2636819" y="1594052"/>
                </a:cubicBezTo>
                <a:cubicBezTo>
                  <a:pt x="2562261" y="1529713"/>
                  <a:pt x="2515869" y="1434333"/>
                  <a:pt x="2515869" y="1328118"/>
                </a:cubicBezTo>
                <a:cubicBezTo>
                  <a:pt x="2515869" y="1221903"/>
                  <a:pt x="2562261" y="1126523"/>
                  <a:pt x="2636819" y="1062184"/>
                </a:cubicBezTo>
                <a:cubicBezTo>
                  <a:pt x="2562261" y="997845"/>
                  <a:pt x="2515869" y="902465"/>
                  <a:pt x="2515869" y="796250"/>
                </a:cubicBezTo>
                <a:cubicBezTo>
                  <a:pt x="2515869" y="738650"/>
                  <a:pt x="2529512" y="684237"/>
                  <a:pt x="2555084" y="636740"/>
                </a:cubicBezTo>
                <a:lnTo>
                  <a:pt x="2537209" y="619592"/>
                </a:lnTo>
                <a:cubicBezTo>
                  <a:pt x="2474524" y="678496"/>
                  <a:pt x="2390006" y="713900"/>
                  <a:pt x="2297218" y="713900"/>
                </a:cubicBezTo>
                <a:cubicBezTo>
                  <a:pt x="2205110" y="713900"/>
                  <a:pt x="2121149" y="679013"/>
                  <a:pt x="2058681" y="620791"/>
                </a:cubicBezTo>
                <a:cubicBezTo>
                  <a:pt x="1996213" y="679013"/>
                  <a:pt x="1912253" y="713900"/>
                  <a:pt x="1820144" y="713900"/>
                </a:cubicBezTo>
                <a:cubicBezTo>
                  <a:pt x="1728036" y="713900"/>
                  <a:pt x="1644075" y="679013"/>
                  <a:pt x="1581607" y="620791"/>
                </a:cubicBezTo>
                <a:cubicBezTo>
                  <a:pt x="1519139" y="679013"/>
                  <a:pt x="1435179" y="713900"/>
                  <a:pt x="1343070" y="713900"/>
                </a:cubicBezTo>
                <a:cubicBezTo>
                  <a:pt x="1250962" y="713900"/>
                  <a:pt x="1167001" y="679013"/>
                  <a:pt x="1104533" y="620791"/>
                </a:cubicBezTo>
                <a:cubicBezTo>
                  <a:pt x="1042065" y="679013"/>
                  <a:pt x="958105" y="713900"/>
                  <a:pt x="865996" y="713900"/>
                </a:cubicBezTo>
                <a:cubicBezTo>
                  <a:pt x="773370" y="713900"/>
                  <a:pt x="688985" y="678620"/>
                  <a:pt x="626352" y="619878"/>
                </a:cubicBezTo>
                <a:cubicBezTo>
                  <a:pt x="623659" y="623930"/>
                  <a:pt x="620064" y="626957"/>
                  <a:pt x="616405" y="629911"/>
                </a:cubicBezTo>
                <a:cubicBezTo>
                  <a:pt x="686492" y="694366"/>
                  <a:pt x="729886" y="786957"/>
                  <a:pt x="729886" y="889683"/>
                </a:cubicBezTo>
                <a:cubicBezTo>
                  <a:pt x="729886" y="993972"/>
                  <a:pt x="685162" y="1087815"/>
                  <a:pt x="613058" y="1152216"/>
                </a:cubicBezTo>
                <a:cubicBezTo>
                  <a:pt x="675622" y="1216104"/>
                  <a:pt x="713900" y="1303645"/>
                  <a:pt x="713900" y="1400126"/>
                </a:cubicBezTo>
                <a:cubicBezTo>
                  <a:pt x="713900" y="1487795"/>
                  <a:pt x="682295" y="1568081"/>
                  <a:pt x="628622" y="1629172"/>
                </a:cubicBezTo>
                <a:cubicBezTo>
                  <a:pt x="691419" y="1693140"/>
                  <a:pt x="729886" y="1780874"/>
                  <a:pt x="729886" y="1877593"/>
                </a:cubicBezTo>
                <a:cubicBezTo>
                  <a:pt x="729886" y="2034043"/>
                  <a:pt x="629234" y="2166985"/>
                  <a:pt x="488639" y="2213706"/>
                </a:cubicBezTo>
                <a:lnTo>
                  <a:pt x="488639" y="2375547"/>
                </a:lnTo>
                <a:cubicBezTo>
                  <a:pt x="488639" y="2448277"/>
                  <a:pt x="429679" y="2507237"/>
                  <a:pt x="356949" y="2507237"/>
                </a:cubicBezTo>
                <a:cubicBezTo>
                  <a:pt x="284219" y="2507237"/>
                  <a:pt x="225259" y="2448277"/>
                  <a:pt x="225259" y="2375547"/>
                </a:cubicBezTo>
                <a:lnTo>
                  <a:pt x="225259" y="2201750"/>
                </a:lnTo>
                <a:cubicBezTo>
                  <a:pt x="101654" y="2146256"/>
                  <a:pt x="15986" y="2021929"/>
                  <a:pt x="15986" y="1877593"/>
                </a:cubicBezTo>
                <a:cubicBezTo>
                  <a:pt x="15986" y="1789924"/>
                  <a:pt x="47591" y="1709638"/>
                  <a:pt x="101264" y="1648547"/>
                </a:cubicBezTo>
                <a:cubicBezTo>
                  <a:pt x="38467" y="1584579"/>
                  <a:pt x="0" y="1496845"/>
                  <a:pt x="0" y="1400126"/>
                </a:cubicBezTo>
                <a:cubicBezTo>
                  <a:pt x="0" y="1295837"/>
                  <a:pt x="44724" y="1201994"/>
                  <a:pt x="116828" y="1137593"/>
                </a:cubicBezTo>
                <a:cubicBezTo>
                  <a:pt x="54264" y="1073704"/>
                  <a:pt x="15986" y="986164"/>
                  <a:pt x="15986" y="889683"/>
                </a:cubicBezTo>
                <a:cubicBezTo>
                  <a:pt x="15986" y="779482"/>
                  <a:pt x="65925" y="680945"/>
                  <a:pt x="145453" y="616722"/>
                </a:cubicBezTo>
                <a:cubicBezTo>
                  <a:pt x="75366" y="552267"/>
                  <a:pt x="31972" y="459676"/>
                  <a:pt x="31972" y="356950"/>
                </a:cubicBezTo>
                <a:cubicBezTo>
                  <a:pt x="31972" y="159812"/>
                  <a:pt x="191784" y="0"/>
                  <a:pt x="38892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63" name="Freeform 101">
            <a:extLst>
              <a:ext uri="{FF2B5EF4-FFF2-40B4-BE49-F238E27FC236}">
                <a16:creationId xmlns:a16="http://schemas.microsoft.com/office/drawing/2014/main" id="{398DE87D-E996-4168-8931-FBF1633FDCD5}"/>
              </a:ext>
            </a:extLst>
          </p:cNvPr>
          <p:cNvSpPr/>
          <p:nvPr/>
        </p:nvSpPr>
        <p:spPr>
          <a:xfrm>
            <a:off x="11180535" y="1485955"/>
            <a:ext cx="284691" cy="379029"/>
          </a:xfrm>
          <a:custGeom>
            <a:avLst/>
            <a:gdLst>
              <a:gd name="connsiteX0" fmla="*/ 143301 w 1910686"/>
              <a:gd name="connsiteY0" fmla="*/ 0 h 3268639"/>
              <a:gd name="connsiteX1" fmla="*/ 0 w 1910686"/>
              <a:gd name="connsiteY1" fmla="*/ 1705970 h 3268639"/>
              <a:gd name="connsiteX2" fmla="*/ 436728 w 1910686"/>
              <a:gd name="connsiteY2" fmla="*/ 3268639 h 3268639"/>
              <a:gd name="connsiteX3" fmla="*/ 928047 w 1910686"/>
              <a:gd name="connsiteY3" fmla="*/ 1944806 h 3268639"/>
              <a:gd name="connsiteX4" fmla="*/ 1364776 w 1910686"/>
              <a:gd name="connsiteY4" fmla="*/ 3268639 h 3268639"/>
              <a:gd name="connsiteX5" fmla="*/ 1910686 w 1910686"/>
              <a:gd name="connsiteY5" fmla="*/ 1726442 h 3268639"/>
              <a:gd name="connsiteX6" fmla="*/ 1603612 w 1910686"/>
              <a:gd name="connsiteY6" fmla="*/ 6824 h 3268639"/>
              <a:gd name="connsiteX7" fmla="*/ 1521725 w 1910686"/>
              <a:gd name="connsiteY7" fmla="*/ 20472 h 3268639"/>
              <a:gd name="connsiteX8" fmla="*/ 907576 w 1910686"/>
              <a:gd name="connsiteY8" fmla="*/ 163773 h 3268639"/>
              <a:gd name="connsiteX9" fmla="*/ 143301 w 1910686"/>
              <a:gd name="connsiteY9" fmla="*/ 0 h 3268639"/>
              <a:gd name="connsiteX0" fmla="*/ 143301 w 1910686"/>
              <a:gd name="connsiteY0" fmla="*/ 27296 h 3261815"/>
              <a:gd name="connsiteX1" fmla="*/ 0 w 1910686"/>
              <a:gd name="connsiteY1" fmla="*/ 1699146 h 3261815"/>
              <a:gd name="connsiteX2" fmla="*/ 436728 w 1910686"/>
              <a:gd name="connsiteY2" fmla="*/ 3261815 h 3261815"/>
              <a:gd name="connsiteX3" fmla="*/ 928047 w 1910686"/>
              <a:gd name="connsiteY3" fmla="*/ 1937982 h 3261815"/>
              <a:gd name="connsiteX4" fmla="*/ 1364776 w 1910686"/>
              <a:gd name="connsiteY4" fmla="*/ 3261815 h 3261815"/>
              <a:gd name="connsiteX5" fmla="*/ 1910686 w 1910686"/>
              <a:gd name="connsiteY5" fmla="*/ 1719618 h 3261815"/>
              <a:gd name="connsiteX6" fmla="*/ 1603612 w 1910686"/>
              <a:gd name="connsiteY6" fmla="*/ 0 h 3261815"/>
              <a:gd name="connsiteX7" fmla="*/ 1521725 w 1910686"/>
              <a:gd name="connsiteY7" fmla="*/ 13648 h 3261815"/>
              <a:gd name="connsiteX8" fmla="*/ 907576 w 1910686"/>
              <a:gd name="connsiteY8" fmla="*/ 156949 h 3261815"/>
              <a:gd name="connsiteX9" fmla="*/ 143301 w 1910686"/>
              <a:gd name="connsiteY9" fmla="*/ 27296 h 3261815"/>
              <a:gd name="connsiteX0" fmla="*/ 143301 w 1910686"/>
              <a:gd name="connsiteY0" fmla="*/ 27296 h 3261815"/>
              <a:gd name="connsiteX1" fmla="*/ 0 w 1910686"/>
              <a:gd name="connsiteY1" fmla="*/ 1699146 h 3261815"/>
              <a:gd name="connsiteX2" fmla="*/ 436728 w 1910686"/>
              <a:gd name="connsiteY2" fmla="*/ 3261815 h 3261815"/>
              <a:gd name="connsiteX3" fmla="*/ 928047 w 1910686"/>
              <a:gd name="connsiteY3" fmla="*/ 1937982 h 3261815"/>
              <a:gd name="connsiteX4" fmla="*/ 1364776 w 1910686"/>
              <a:gd name="connsiteY4" fmla="*/ 3261815 h 3261815"/>
              <a:gd name="connsiteX5" fmla="*/ 1910686 w 1910686"/>
              <a:gd name="connsiteY5" fmla="*/ 1719618 h 3261815"/>
              <a:gd name="connsiteX6" fmla="*/ 1603612 w 1910686"/>
              <a:gd name="connsiteY6" fmla="*/ 0 h 3261815"/>
              <a:gd name="connsiteX7" fmla="*/ 1521725 w 1910686"/>
              <a:gd name="connsiteY7" fmla="*/ 13648 h 3261815"/>
              <a:gd name="connsiteX8" fmla="*/ 907576 w 1910686"/>
              <a:gd name="connsiteY8" fmla="*/ 156949 h 3261815"/>
              <a:gd name="connsiteX9" fmla="*/ 143301 w 1910686"/>
              <a:gd name="connsiteY9" fmla="*/ 27296 h 3261815"/>
              <a:gd name="connsiteX0" fmla="*/ 326627 w 2094012"/>
              <a:gd name="connsiteY0" fmla="*/ 27296 h 3261815"/>
              <a:gd name="connsiteX1" fmla="*/ 183326 w 2094012"/>
              <a:gd name="connsiteY1" fmla="*/ 1699146 h 3261815"/>
              <a:gd name="connsiteX2" fmla="*/ 620054 w 2094012"/>
              <a:gd name="connsiteY2" fmla="*/ 3261815 h 3261815"/>
              <a:gd name="connsiteX3" fmla="*/ 1111373 w 2094012"/>
              <a:gd name="connsiteY3" fmla="*/ 1937982 h 3261815"/>
              <a:gd name="connsiteX4" fmla="*/ 1548102 w 2094012"/>
              <a:gd name="connsiteY4" fmla="*/ 3261815 h 3261815"/>
              <a:gd name="connsiteX5" fmla="*/ 2094012 w 2094012"/>
              <a:gd name="connsiteY5" fmla="*/ 1719618 h 3261815"/>
              <a:gd name="connsiteX6" fmla="*/ 1786938 w 2094012"/>
              <a:gd name="connsiteY6" fmla="*/ 0 h 3261815"/>
              <a:gd name="connsiteX7" fmla="*/ 1705051 w 2094012"/>
              <a:gd name="connsiteY7" fmla="*/ 13648 h 3261815"/>
              <a:gd name="connsiteX8" fmla="*/ 1090902 w 2094012"/>
              <a:gd name="connsiteY8" fmla="*/ 156949 h 3261815"/>
              <a:gd name="connsiteX9" fmla="*/ 326627 w 2094012"/>
              <a:gd name="connsiteY9" fmla="*/ 27296 h 3261815"/>
              <a:gd name="connsiteX0" fmla="*/ 402442 w 2169827"/>
              <a:gd name="connsiteY0" fmla="*/ 27296 h 3261815"/>
              <a:gd name="connsiteX1" fmla="*/ 259141 w 2169827"/>
              <a:gd name="connsiteY1" fmla="*/ 1699146 h 3261815"/>
              <a:gd name="connsiteX2" fmla="*/ 695869 w 2169827"/>
              <a:gd name="connsiteY2" fmla="*/ 3261815 h 3261815"/>
              <a:gd name="connsiteX3" fmla="*/ 1187188 w 2169827"/>
              <a:gd name="connsiteY3" fmla="*/ 1937982 h 3261815"/>
              <a:gd name="connsiteX4" fmla="*/ 1623917 w 2169827"/>
              <a:gd name="connsiteY4" fmla="*/ 3261815 h 3261815"/>
              <a:gd name="connsiteX5" fmla="*/ 2169827 w 2169827"/>
              <a:gd name="connsiteY5" fmla="*/ 1719618 h 3261815"/>
              <a:gd name="connsiteX6" fmla="*/ 1862753 w 2169827"/>
              <a:gd name="connsiteY6" fmla="*/ 0 h 3261815"/>
              <a:gd name="connsiteX7" fmla="*/ 1780866 w 2169827"/>
              <a:gd name="connsiteY7" fmla="*/ 13648 h 3261815"/>
              <a:gd name="connsiteX8" fmla="*/ 1166717 w 2169827"/>
              <a:gd name="connsiteY8" fmla="*/ 156949 h 3261815"/>
              <a:gd name="connsiteX9" fmla="*/ 402442 w 2169827"/>
              <a:gd name="connsiteY9" fmla="*/ 27296 h 3261815"/>
              <a:gd name="connsiteX0" fmla="*/ 402442 w 2169827"/>
              <a:gd name="connsiteY0" fmla="*/ 27296 h 3261815"/>
              <a:gd name="connsiteX1" fmla="*/ 259141 w 2169827"/>
              <a:gd name="connsiteY1" fmla="*/ 1699146 h 3261815"/>
              <a:gd name="connsiteX2" fmla="*/ 695869 w 2169827"/>
              <a:gd name="connsiteY2" fmla="*/ 3261815 h 3261815"/>
              <a:gd name="connsiteX3" fmla="*/ 1187188 w 2169827"/>
              <a:gd name="connsiteY3" fmla="*/ 1937982 h 3261815"/>
              <a:gd name="connsiteX4" fmla="*/ 1623917 w 2169827"/>
              <a:gd name="connsiteY4" fmla="*/ 3261815 h 3261815"/>
              <a:gd name="connsiteX5" fmla="*/ 2169827 w 2169827"/>
              <a:gd name="connsiteY5" fmla="*/ 1719618 h 3261815"/>
              <a:gd name="connsiteX6" fmla="*/ 1862753 w 2169827"/>
              <a:gd name="connsiteY6" fmla="*/ 0 h 3261815"/>
              <a:gd name="connsiteX7" fmla="*/ 1780866 w 2169827"/>
              <a:gd name="connsiteY7" fmla="*/ 13648 h 3261815"/>
              <a:gd name="connsiteX8" fmla="*/ 1166717 w 2169827"/>
              <a:gd name="connsiteY8" fmla="*/ 156949 h 3261815"/>
              <a:gd name="connsiteX9" fmla="*/ 402442 w 2169827"/>
              <a:gd name="connsiteY9" fmla="*/ 27296 h 3261815"/>
              <a:gd name="connsiteX0" fmla="*/ 377501 w 2144886"/>
              <a:gd name="connsiteY0" fmla="*/ 27296 h 3261815"/>
              <a:gd name="connsiteX1" fmla="*/ 295615 w 2144886"/>
              <a:gd name="connsiteY1" fmla="*/ 1774209 h 3261815"/>
              <a:gd name="connsiteX2" fmla="*/ 670928 w 2144886"/>
              <a:gd name="connsiteY2" fmla="*/ 3261815 h 3261815"/>
              <a:gd name="connsiteX3" fmla="*/ 1162247 w 2144886"/>
              <a:gd name="connsiteY3" fmla="*/ 1937982 h 3261815"/>
              <a:gd name="connsiteX4" fmla="*/ 1598976 w 2144886"/>
              <a:gd name="connsiteY4" fmla="*/ 3261815 h 3261815"/>
              <a:gd name="connsiteX5" fmla="*/ 2144886 w 2144886"/>
              <a:gd name="connsiteY5" fmla="*/ 1719618 h 3261815"/>
              <a:gd name="connsiteX6" fmla="*/ 1837812 w 2144886"/>
              <a:gd name="connsiteY6" fmla="*/ 0 h 3261815"/>
              <a:gd name="connsiteX7" fmla="*/ 1755925 w 2144886"/>
              <a:gd name="connsiteY7" fmla="*/ 13648 h 3261815"/>
              <a:gd name="connsiteX8" fmla="*/ 1141776 w 2144886"/>
              <a:gd name="connsiteY8" fmla="*/ 156949 h 3261815"/>
              <a:gd name="connsiteX9" fmla="*/ 377501 w 2144886"/>
              <a:gd name="connsiteY9" fmla="*/ 27296 h 3261815"/>
              <a:gd name="connsiteX0" fmla="*/ 408239 w 2175624"/>
              <a:gd name="connsiteY0" fmla="*/ 27296 h 3261815"/>
              <a:gd name="connsiteX1" fmla="*/ 326353 w 2175624"/>
              <a:gd name="connsiteY1" fmla="*/ 1774209 h 3261815"/>
              <a:gd name="connsiteX2" fmla="*/ 701666 w 2175624"/>
              <a:gd name="connsiteY2" fmla="*/ 3261815 h 3261815"/>
              <a:gd name="connsiteX3" fmla="*/ 1192985 w 2175624"/>
              <a:gd name="connsiteY3" fmla="*/ 1937982 h 3261815"/>
              <a:gd name="connsiteX4" fmla="*/ 1629714 w 2175624"/>
              <a:gd name="connsiteY4" fmla="*/ 3261815 h 3261815"/>
              <a:gd name="connsiteX5" fmla="*/ 2175624 w 2175624"/>
              <a:gd name="connsiteY5" fmla="*/ 1719618 h 3261815"/>
              <a:gd name="connsiteX6" fmla="*/ 1868550 w 2175624"/>
              <a:gd name="connsiteY6" fmla="*/ 0 h 3261815"/>
              <a:gd name="connsiteX7" fmla="*/ 1786663 w 2175624"/>
              <a:gd name="connsiteY7" fmla="*/ 13648 h 3261815"/>
              <a:gd name="connsiteX8" fmla="*/ 1172514 w 2175624"/>
              <a:gd name="connsiteY8" fmla="*/ 156949 h 3261815"/>
              <a:gd name="connsiteX9" fmla="*/ 408239 w 2175624"/>
              <a:gd name="connsiteY9" fmla="*/ 27296 h 3261815"/>
              <a:gd name="connsiteX0" fmla="*/ 408239 w 2175624"/>
              <a:gd name="connsiteY0" fmla="*/ 27296 h 3261815"/>
              <a:gd name="connsiteX1" fmla="*/ 326353 w 2175624"/>
              <a:gd name="connsiteY1" fmla="*/ 1774209 h 3261815"/>
              <a:gd name="connsiteX2" fmla="*/ 701666 w 2175624"/>
              <a:gd name="connsiteY2" fmla="*/ 3261815 h 3261815"/>
              <a:gd name="connsiteX3" fmla="*/ 1192985 w 2175624"/>
              <a:gd name="connsiteY3" fmla="*/ 1937982 h 3261815"/>
              <a:gd name="connsiteX4" fmla="*/ 1629714 w 2175624"/>
              <a:gd name="connsiteY4" fmla="*/ 3261815 h 3261815"/>
              <a:gd name="connsiteX5" fmla="*/ 2175624 w 2175624"/>
              <a:gd name="connsiteY5" fmla="*/ 1719618 h 3261815"/>
              <a:gd name="connsiteX6" fmla="*/ 1868550 w 2175624"/>
              <a:gd name="connsiteY6" fmla="*/ 0 h 3261815"/>
              <a:gd name="connsiteX7" fmla="*/ 1786663 w 2175624"/>
              <a:gd name="connsiteY7" fmla="*/ 13648 h 3261815"/>
              <a:gd name="connsiteX8" fmla="*/ 1172514 w 2175624"/>
              <a:gd name="connsiteY8" fmla="*/ 156949 h 3261815"/>
              <a:gd name="connsiteX9" fmla="*/ 408239 w 2175624"/>
              <a:gd name="connsiteY9" fmla="*/ 27296 h 3261815"/>
              <a:gd name="connsiteX0" fmla="*/ 408239 w 2175624"/>
              <a:gd name="connsiteY0" fmla="*/ 27296 h 3261815"/>
              <a:gd name="connsiteX1" fmla="*/ 326353 w 2175624"/>
              <a:gd name="connsiteY1" fmla="*/ 1774209 h 3261815"/>
              <a:gd name="connsiteX2" fmla="*/ 701666 w 2175624"/>
              <a:gd name="connsiteY2" fmla="*/ 3261815 h 3261815"/>
              <a:gd name="connsiteX3" fmla="*/ 1192985 w 2175624"/>
              <a:gd name="connsiteY3" fmla="*/ 1937982 h 3261815"/>
              <a:gd name="connsiteX4" fmla="*/ 1629714 w 2175624"/>
              <a:gd name="connsiteY4" fmla="*/ 3261815 h 3261815"/>
              <a:gd name="connsiteX5" fmla="*/ 2175624 w 2175624"/>
              <a:gd name="connsiteY5" fmla="*/ 1719618 h 3261815"/>
              <a:gd name="connsiteX6" fmla="*/ 1868550 w 2175624"/>
              <a:gd name="connsiteY6" fmla="*/ 0 h 3261815"/>
              <a:gd name="connsiteX7" fmla="*/ 1786663 w 2175624"/>
              <a:gd name="connsiteY7" fmla="*/ 13648 h 3261815"/>
              <a:gd name="connsiteX8" fmla="*/ 1172514 w 2175624"/>
              <a:gd name="connsiteY8" fmla="*/ 156949 h 3261815"/>
              <a:gd name="connsiteX9" fmla="*/ 408239 w 2175624"/>
              <a:gd name="connsiteY9" fmla="*/ 27296 h 3261815"/>
              <a:gd name="connsiteX0" fmla="*/ 408239 w 2175624"/>
              <a:gd name="connsiteY0" fmla="*/ 27296 h 3261815"/>
              <a:gd name="connsiteX1" fmla="*/ 326353 w 2175624"/>
              <a:gd name="connsiteY1" fmla="*/ 1774209 h 3261815"/>
              <a:gd name="connsiteX2" fmla="*/ 701666 w 2175624"/>
              <a:gd name="connsiteY2" fmla="*/ 3261815 h 3261815"/>
              <a:gd name="connsiteX3" fmla="*/ 1192985 w 2175624"/>
              <a:gd name="connsiteY3" fmla="*/ 1937982 h 3261815"/>
              <a:gd name="connsiteX4" fmla="*/ 1629714 w 2175624"/>
              <a:gd name="connsiteY4" fmla="*/ 3261815 h 3261815"/>
              <a:gd name="connsiteX5" fmla="*/ 2175624 w 2175624"/>
              <a:gd name="connsiteY5" fmla="*/ 1719618 h 3261815"/>
              <a:gd name="connsiteX6" fmla="*/ 1868550 w 2175624"/>
              <a:gd name="connsiteY6" fmla="*/ 0 h 3261815"/>
              <a:gd name="connsiteX7" fmla="*/ 1786663 w 2175624"/>
              <a:gd name="connsiteY7" fmla="*/ 13648 h 3261815"/>
              <a:gd name="connsiteX8" fmla="*/ 1172514 w 2175624"/>
              <a:gd name="connsiteY8" fmla="*/ 156949 h 3261815"/>
              <a:gd name="connsiteX9" fmla="*/ 408239 w 2175624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195900 w 2178539"/>
              <a:gd name="connsiteY3" fmla="*/ 1937982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195900 w 2178539"/>
              <a:gd name="connsiteY3" fmla="*/ 1937982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195900 w 2178539"/>
              <a:gd name="connsiteY3" fmla="*/ 1937982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195900 w 2178539"/>
              <a:gd name="connsiteY3" fmla="*/ 1937982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195900 w 2178539"/>
              <a:gd name="connsiteY3" fmla="*/ 1937982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195900 w 2178539"/>
              <a:gd name="connsiteY3" fmla="*/ 1937982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680396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707692 w 2178539"/>
              <a:gd name="connsiteY4" fmla="*/ 3254991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707692 w 2178539"/>
              <a:gd name="connsiteY4" fmla="*/ 3254991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707692 w 2178539"/>
              <a:gd name="connsiteY4" fmla="*/ 3254991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707692 w 2178539"/>
              <a:gd name="connsiteY4" fmla="*/ 3254991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707692 w 2178539"/>
              <a:gd name="connsiteY4" fmla="*/ 3254991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707692 w 2178539"/>
              <a:gd name="connsiteY4" fmla="*/ 3254991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44420"/>
              <a:gd name="connsiteY0" fmla="*/ 27296 h 3261815"/>
              <a:gd name="connsiteX1" fmla="*/ 322444 w 2144420"/>
              <a:gd name="connsiteY1" fmla="*/ 1801504 h 3261815"/>
              <a:gd name="connsiteX2" fmla="*/ 704581 w 2144420"/>
              <a:gd name="connsiteY2" fmla="*/ 3261815 h 3261815"/>
              <a:gd name="connsiteX3" fmla="*/ 1216372 w 2144420"/>
              <a:gd name="connsiteY3" fmla="*/ 1951629 h 3261815"/>
              <a:gd name="connsiteX4" fmla="*/ 1707692 w 2144420"/>
              <a:gd name="connsiteY4" fmla="*/ 3254991 h 3261815"/>
              <a:gd name="connsiteX5" fmla="*/ 2144420 w 2144420"/>
              <a:gd name="connsiteY5" fmla="*/ 1753737 h 3261815"/>
              <a:gd name="connsiteX6" fmla="*/ 1871465 w 2144420"/>
              <a:gd name="connsiteY6" fmla="*/ 0 h 3261815"/>
              <a:gd name="connsiteX7" fmla="*/ 1789578 w 2144420"/>
              <a:gd name="connsiteY7" fmla="*/ 13648 h 3261815"/>
              <a:gd name="connsiteX8" fmla="*/ 1175429 w 2144420"/>
              <a:gd name="connsiteY8" fmla="*/ 156949 h 3261815"/>
              <a:gd name="connsiteX9" fmla="*/ 411154 w 2144420"/>
              <a:gd name="connsiteY9" fmla="*/ 27296 h 3261815"/>
              <a:gd name="connsiteX0" fmla="*/ 411154 w 2144420"/>
              <a:gd name="connsiteY0" fmla="*/ 27296 h 3261815"/>
              <a:gd name="connsiteX1" fmla="*/ 322444 w 2144420"/>
              <a:gd name="connsiteY1" fmla="*/ 1801504 h 3261815"/>
              <a:gd name="connsiteX2" fmla="*/ 704581 w 2144420"/>
              <a:gd name="connsiteY2" fmla="*/ 3261815 h 3261815"/>
              <a:gd name="connsiteX3" fmla="*/ 1216372 w 2144420"/>
              <a:gd name="connsiteY3" fmla="*/ 1951629 h 3261815"/>
              <a:gd name="connsiteX4" fmla="*/ 1707692 w 2144420"/>
              <a:gd name="connsiteY4" fmla="*/ 3254991 h 3261815"/>
              <a:gd name="connsiteX5" fmla="*/ 2144420 w 2144420"/>
              <a:gd name="connsiteY5" fmla="*/ 1753737 h 3261815"/>
              <a:gd name="connsiteX6" fmla="*/ 1871465 w 2144420"/>
              <a:gd name="connsiteY6" fmla="*/ 0 h 3261815"/>
              <a:gd name="connsiteX7" fmla="*/ 1789578 w 2144420"/>
              <a:gd name="connsiteY7" fmla="*/ 13648 h 3261815"/>
              <a:gd name="connsiteX8" fmla="*/ 1175429 w 2144420"/>
              <a:gd name="connsiteY8" fmla="*/ 156949 h 3261815"/>
              <a:gd name="connsiteX9" fmla="*/ 411154 w 2144420"/>
              <a:gd name="connsiteY9" fmla="*/ 27296 h 3261815"/>
              <a:gd name="connsiteX0" fmla="*/ 411154 w 2144420"/>
              <a:gd name="connsiteY0" fmla="*/ 27296 h 3261815"/>
              <a:gd name="connsiteX1" fmla="*/ 322444 w 2144420"/>
              <a:gd name="connsiteY1" fmla="*/ 1801504 h 3261815"/>
              <a:gd name="connsiteX2" fmla="*/ 704581 w 2144420"/>
              <a:gd name="connsiteY2" fmla="*/ 3261815 h 3261815"/>
              <a:gd name="connsiteX3" fmla="*/ 1216372 w 2144420"/>
              <a:gd name="connsiteY3" fmla="*/ 1951629 h 3261815"/>
              <a:gd name="connsiteX4" fmla="*/ 1707692 w 2144420"/>
              <a:gd name="connsiteY4" fmla="*/ 3254991 h 3261815"/>
              <a:gd name="connsiteX5" fmla="*/ 2144420 w 2144420"/>
              <a:gd name="connsiteY5" fmla="*/ 1753737 h 3261815"/>
              <a:gd name="connsiteX6" fmla="*/ 1871465 w 2144420"/>
              <a:gd name="connsiteY6" fmla="*/ 0 h 3261815"/>
              <a:gd name="connsiteX7" fmla="*/ 1789578 w 2144420"/>
              <a:gd name="connsiteY7" fmla="*/ 13648 h 3261815"/>
              <a:gd name="connsiteX8" fmla="*/ 1175429 w 2144420"/>
              <a:gd name="connsiteY8" fmla="*/ 156949 h 3261815"/>
              <a:gd name="connsiteX9" fmla="*/ 411154 w 2144420"/>
              <a:gd name="connsiteY9" fmla="*/ 27296 h 3261815"/>
              <a:gd name="connsiteX0" fmla="*/ 411154 w 2205171"/>
              <a:gd name="connsiteY0" fmla="*/ 27296 h 3261815"/>
              <a:gd name="connsiteX1" fmla="*/ 322444 w 2205171"/>
              <a:gd name="connsiteY1" fmla="*/ 1801504 h 3261815"/>
              <a:gd name="connsiteX2" fmla="*/ 704581 w 2205171"/>
              <a:gd name="connsiteY2" fmla="*/ 3261815 h 3261815"/>
              <a:gd name="connsiteX3" fmla="*/ 1216372 w 2205171"/>
              <a:gd name="connsiteY3" fmla="*/ 1951629 h 3261815"/>
              <a:gd name="connsiteX4" fmla="*/ 1707692 w 2205171"/>
              <a:gd name="connsiteY4" fmla="*/ 3254991 h 3261815"/>
              <a:gd name="connsiteX5" fmla="*/ 2144420 w 2205171"/>
              <a:gd name="connsiteY5" fmla="*/ 1753737 h 3261815"/>
              <a:gd name="connsiteX6" fmla="*/ 1871465 w 2205171"/>
              <a:gd name="connsiteY6" fmla="*/ 0 h 3261815"/>
              <a:gd name="connsiteX7" fmla="*/ 1789578 w 2205171"/>
              <a:gd name="connsiteY7" fmla="*/ 13648 h 3261815"/>
              <a:gd name="connsiteX8" fmla="*/ 1175429 w 2205171"/>
              <a:gd name="connsiteY8" fmla="*/ 156949 h 3261815"/>
              <a:gd name="connsiteX9" fmla="*/ 411154 w 2205171"/>
              <a:gd name="connsiteY9" fmla="*/ 27296 h 3261815"/>
              <a:gd name="connsiteX0" fmla="*/ 411154 w 2145061"/>
              <a:gd name="connsiteY0" fmla="*/ 23869 h 3258388"/>
              <a:gd name="connsiteX1" fmla="*/ 322444 w 2145061"/>
              <a:gd name="connsiteY1" fmla="*/ 1798077 h 3258388"/>
              <a:gd name="connsiteX2" fmla="*/ 704581 w 2145061"/>
              <a:gd name="connsiteY2" fmla="*/ 3258388 h 3258388"/>
              <a:gd name="connsiteX3" fmla="*/ 1216372 w 2145061"/>
              <a:gd name="connsiteY3" fmla="*/ 1948202 h 3258388"/>
              <a:gd name="connsiteX4" fmla="*/ 1707692 w 2145061"/>
              <a:gd name="connsiteY4" fmla="*/ 3251564 h 3258388"/>
              <a:gd name="connsiteX5" fmla="*/ 2144420 w 2145061"/>
              <a:gd name="connsiteY5" fmla="*/ 1750310 h 3258388"/>
              <a:gd name="connsiteX6" fmla="*/ 1789578 w 2145061"/>
              <a:gd name="connsiteY6" fmla="*/ 10221 h 3258388"/>
              <a:gd name="connsiteX7" fmla="*/ 1175429 w 2145061"/>
              <a:gd name="connsiteY7" fmla="*/ 153522 h 3258388"/>
              <a:gd name="connsiteX8" fmla="*/ 411154 w 2145061"/>
              <a:gd name="connsiteY8" fmla="*/ 23869 h 3258388"/>
              <a:gd name="connsiteX0" fmla="*/ 411154 w 2146076"/>
              <a:gd name="connsiteY0" fmla="*/ 23869 h 3258388"/>
              <a:gd name="connsiteX1" fmla="*/ 322444 w 2146076"/>
              <a:gd name="connsiteY1" fmla="*/ 1798077 h 3258388"/>
              <a:gd name="connsiteX2" fmla="*/ 704581 w 2146076"/>
              <a:gd name="connsiteY2" fmla="*/ 3258388 h 3258388"/>
              <a:gd name="connsiteX3" fmla="*/ 1216372 w 2146076"/>
              <a:gd name="connsiteY3" fmla="*/ 1948202 h 3258388"/>
              <a:gd name="connsiteX4" fmla="*/ 1707692 w 2146076"/>
              <a:gd name="connsiteY4" fmla="*/ 3251564 h 3258388"/>
              <a:gd name="connsiteX5" fmla="*/ 2144420 w 2146076"/>
              <a:gd name="connsiteY5" fmla="*/ 1750310 h 3258388"/>
              <a:gd name="connsiteX6" fmla="*/ 1926056 w 2146076"/>
              <a:gd name="connsiteY6" fmla="*/ 17045 h 3258388"/>
              <a:gd name="connsiteX7" fmla="*/ 1175429 w 2146076"/>
              <a:gd name="connsiteY7" fmla="*/ 153522 h 3258388"/>
              <a:gd name="connsiteX8" fmla="*/ 411154 w 2146076"/>
              <a:gd name="connsiteY8" fmla="*/ 23869 h 3258388"/>
              <a:gd name="connsiteX0" fmla="*/ 411154 w 2374416"/>
              <a:gd name="connsiteY0" fmla="*/ 23869 h 3258388"/>
              <a:gd name="connsiteX1" fmla="*/ 322444 w 2374416"/>
              <a:gd name="connsiteY1" fmla="*/ 1798077 h 3258388"/>
              <a:gd name="connsiteX2" fmla="*/ 704581 w 2374416"/>
              <a:gd name="connsiteY2" fmla="*/ 3258388 h 3258388"/>
              <a:gd name="connsiteX3" fmla="*/ 1216372 w 2374416"/>
              <a:gd name="connsiteY3" fmla="*/ 1948202 h 3258388"/>
              <a:gd name="connsiteX4" fmla="*/ 1707692 w 2374416"/>
              <a:gd name="connsiteY4" fmla="*/ 3251564 h 3258388"/>
              <a:gd name="connsiteX5" fmla="*/ 2144420 w 2374416"/>
              <a:gd name="connsiteY5" fmla="*/ 1750310 h 3258388"/>
              <a:gd name="connsiteX6" fmla="*/ 1926056 w 2374416"/>
              <a:gd name="connsiteY6" fmla="*/ 17045 h 3258388"/>
              <a:gd name="connsiteX7" fmla="*/ 1175429 w 2374416"/>
              <a:gd name="connsiteY7" fmla="*/ 153522 h 3258388"/>
              <a:gd name="connsiteX8" fmla="*/ 411154 w 2374416"/>
              <a:gd name="connsiteY8" fmla="*/ 23869 h 3258388"/>
              <a:gd name="connsiteX0" fmla="*/ 411154 w 2441693"/>
              <a:gd name="connsiteY0" fmla="*/ 23869 h 3258388"/>
              <a:gd name="connsiteX1" fmla="*/ 322444 w 2441693"/>
              <a:gd name="connsiteY1" fmla="*/ 1798077 h 3258388"/>
              <a:gd name="connsiteX2" fmla="*/ 704581 w 2441693"/>
              <a:gd name="connsiteY2" fmla="*/ 3258388 h 3258388"/>
              <a:gd name="connsiteX3" fmla="*/ 1216372 w 2441693"/>
              <a:gd name="connsiteY3" fmla="*/ 1948202 h 3258388"/>
              <a:gd name="connsiteX4" fmla="*/ 1707692 w 2441693"/>
              <a:gd name="connsiteY4" fmla="*/ 3251564 h 3258388"/>
              <a:gd name="connsiteX5" fmla="*/ 2144420 w 2441693"/>
              <a:gd name="connsiteY5" fmla="*/ 1750310 h 3258388"/>
              <a:gd name="connsiteX6" fmla="*/ 1926056 w 2441693"/>
              <a:gd name="connsiteY6" fmla="*/ 17045 h 3258388"/>
              <a:gd name="connsiteX7" fmla="*/ 1175429 w 2441693"/>
              <a:gd name="connsiteY7" fmla="*/ 153522 h 3258388"/>
              <a:gd name="connsiteX8" fmla="*/ 411154 w 2441693"/>
              <a:gd name="connsiteY8" fmla="*/ 23869 h 3258388"/>
              <a:gd name="connsiteX0" fmla="*/ 411154 w 2377348"/>
              <a:gd name="connsiteY0" fmla="*/ 23869 h 3258388"/>
              <a:gd name="connsiteX1" fmla="*/ 322444 w 2377348"/>
              <a:gd name="connsiteY1" fmla="*/ 1798077 h 3258388"/>
              <a:gd name="connsiteX2" fmla="*/ 704581 w 2377348"/>
              <a:gd name="connsiteY2" fmla="*/ 3258388 h 3258388"/>
              <a:gd name="connsiteX3" fmla="*/ 1216372 w 2377348"/>
              <a:gd name="connsiteY3" fmla="*/ 1948202 h 3258388"/>
              <a:gd name="connsiteX4" fmla="*/ 1707692 w 2377348"/>
              <a:gd name="connsiteY4" fmla="*/ 3251564 h 3258388"/>
              <a:gd name="connsiteX5" fmla="*/ 2144420 w 2377348"/>
              <a:gd name="connsiteY5" fmla="*/ 1750310 h 3258388"/>
              <a:gd name="connsiteX6" fmla="*/ 1926056 w 2377348"/>
              <a:gd name="connsiteY6" fmla="*/ 17045 h 3258388"/>
              <a:gd name="connsiteX7" fmla="*/ 1175429 w 2377348"/>
              <a:gd name="connsiteY7" fmla="*/ 153522 h 3258388"/>
              <a:gd name="connsiteX8" fmla="*/ 411154 w 2377348"/>
              <a:gd name="connsiteY8" fmla="*/ 23869 h 3258388"/>
              <a:gd name="connsiteX0" fmla="*/ 411154 w 2424220"/>
              <a:gd name="connsiteY0" fmla="*/ 23869 h 3258388"/>
              <a:gd name="connsiteX1" fmla="*/ 322444 w 2424220"/>
              <a:gd name="connsiteY1" fmla="*/ 1798077 h 3258388"/>
              <a:gd name="connsiteX2" fmla="*/ 704581 w 2424220"/>
              <a:gd name="connsiteY2" fmla="*/ 3258388 h 3258388"/>
              <a:gd name="connsiteX3" fmla="*/ 1216372 w 2424220"/>
              <a:gd name="connsiteY3" fmla="*/ 1948202 h 3258388"/>
              <a:gd name="connsiteX4" fmla="*/ 1707692 w 2424220"/>
              <a:gd name="connsiteY4" fmla="*/ 3251564 h 3258388"/>
              <a:gd name="connsiteX5" fmla="*/ 2144420 w 2424220"/>
              <a:gd name="connsiteY5" fmla="*/ 1750310 h 3258388"/>
              <a:gd name="connsiteX6" fmla="*/ 1926056 w 2424220"/>
              <a:gd name="connsiteY6" fmla="*/ 17045 h 3258388"/>
              <a:gd name="connsiteX7" fmla="*/ 1175429 w 2424220"/>
              <a:gd name="connsiteY7" fmla="*/ 153522 h 3258388"/>
              <a:gd name="connsiteX8" fmla="*/ 411154 w 2424220"/>
              <a:gd name="connsiteY8" fmla="*/ 23869 h 3258388"/>
              <a:gd name="connsiteX0" fmla="*/ 411154 w 2449010"/>
              <a:gd name="connsiteY0" fmla="*/ 23869 h 3258388"/>
              <a:gd name="connsiteX1" fmla="*/ 322444 w 2449010"/>
              <a:gd name="connsiteY1" fmla="*/ 1798077 h 3258388"/>
              <a:gd name="connsiteX2" fmla="*/ 704581 w 2449010"/>
              <a:gd name="connsiteY2" fmla="*/ 3258388 h 3258388"/>
              <a:gd name="connsiteX3" fmla="*/ 1216372 w 2449010"/>
              <a:gd name="connsiteY3" fmla="*/ 1948202 h 3258388"/>
              <a:gd name="connsiteX4" fmla="*/ 1707692 w 2449010"/>
              <a:gd name="connsiteY4" fmla="*/ 3251564 h 3258388"/>
              <a:gd name="connsiteX5" fmla="*/ 2144420 w 2449010"/>
              <a:gd name="connsiteY5" fmla="*/ 1750310 h 3258388"/>
              <a:gd name="connsiteX6" fmla="*/ 1926056 w 2449010"/>
              <a:gd name="connsiteY6" fmla="*/ 17045 h 3258388"/>
              <a:gd name="connsiteX7" fmla="*/ 1175429 w 2449010"/>
              <a:gd name="connsiteY7" fmla="*/ 153522 h 3258388"/>
              <a:gd name="connsiteX8" fmla="*/ 411154 w 2449010"/>
              <a:gd name="connsiteY8" fmla="*/ 23869 h 3258388"/>
              <a:gd name="connsiteX0" fmla="*/ 411154 w 2433593"/>
              <a:gd name="connsiteY0" fmla="*/ 23869 h 3258388"/>
              <a:gd name="connsiteX1" fmla="*/ 322444 w 2433593"/>
              <a:gd name="connsiteY1" fmla="*/ 1798077 h 3258388"/>
              <a:gd name="connsiteX2" fmla="*/ 704581 w 2433593"/>
              <a:gd name="connsiteY2" fmla="*/ 3258388 h 3258388"/>
              <a:gd name="connsiteX3" fmla="*/ 1216372 w 2433593"/>
              <a:gd name="connsiteY3" fmla="*/ 1948202 h 3258388"/>
              <a:gd name="connsiteX4" fmla="*/ 1707692 w 2433593"/>
              <a:gd name="connsiteY4" fmla="*/ 3251564 h 3258388"/>
              <a:gd name="connsiteX5" fmla="*/ 2144420 w 2433593"/>
              <a:gd name="connsiteY5" fmla="*/ 1750310 h 3258388"/>
              <a:gd name="connsiteX6" fmla="*/ 1926056 w 2433593"/>
              <a:gd name="connsiteY6" fmla="*/ 17045 h 3258388"/>
              <a:gd name="connsiteX7" fmla="*/ 1175429 w 2433593"/>
              <a:gd name="connsiteY7" fmla="*/ 153522 h 3258388"/>
              <a:gd name="connsiteX8" fmla="*/ 411154 w 2433593"/>
              <a:gd name="connsiteY8" fmla="*/ 23869 h 3258388"/>
              <a:gd name="connsiteX0" fmla="*/ 411154 w 2433593"/>
              <a:gd name="connsiteY0" fmla="*/ 23869 h 3258388"/>
              <a:gd name="connsiteX1" fmla="*/ 322444 w 2433593"/>
              <a:gd name="connsiteY1" fmla="*/ 1798077 h 3258388"/>
              <a:gd name="connsiteX2" fmla="*/ 704581 w 2433593"/>
              <a:gd name="connsiteY2" fmla="*/ 3258388 h 3258388"/>
              <a:gd name="connsiteX3" fmla="*/ 1216372 w 2433593"/>
              <a:gd name="connsiteY3" fmla="*/ 1948202 h 3258388"/>
              <a:gd name="connsiteX4" fmla="*/ 1707692 w 2433593"/>
              <a:gd name="connsiteY4" fmla="*/ 3251564 h 3258388"/>
              <a:gd name="connsiteX5" fmla="*/ 2144420 w 2433593"/>
              <a:gd name="connsiteY5" fmla="*/ 1750310 h 3258388"/>
              <a:gd name="connsiteX6" fmla="*/ 1926056 w 2433593"/>
              <a:gd name="connsiteY6" fmla="*/ 17045 h 3258388"/>
              <a:gd name="connsiteX7" fmla="*/ 1175429 w 2433593"/>
              <a:gd name="connsiteY7" fmla="*/ 153522 h 3258388"/>
              <a:gd name="connsiteX8" fmla="*/ 411154 w 2433593"/>
              <a:gd name="connsiteY8" fmla="*/ 23869 h 3258388"/>
              <a:gd name="connsiteX0" fmla="*/ 411154 w 2433593"/>
              <a:gd name="connsiteY0" fmla="*/ 23869 h 3258388"/>
              <a:gd name="connsiteX1" fmla="*/ 322444 w 2433593"/>
              <a:gd name="connsiteY1" fmla="*/ 1798077 h 3258388"/>
              <a:gd name="connsiteX2" fmla="*/ 704581 w 2433593"/>
              <a:gd name="connsiteY2" fmla="*/ 3258388 h 3258388"/>
              <a:gd name="connsiteX3" fmla="*/ 1216372 w 2433593"/>
              <a:gd name="connsiteY3" fmla="*/ 1948202 h 3258388"/>
              <a:gd name="connsiteX4" fmla="*/ 1707692 w 2433593"/>
              <a:gd name="connsiteY4" fmla="*/ 3251564 h 3258388"/>
              <a:gd name="connsiteX5" fmla="*/ 2144420 w 2433593"/>
              <a:gd name="connsiteY5" fmla="*/ 1750310 h 3258388"/>
              <a:gd name="connsiteX6" fmla="*/ 1926056 w 2433593"/>
              <a:gd name="connsiteY6" fmla="*/ 17045 h 3258388"/>
              <a:gd name="connsiteX7" fmla="*/ 1175429 w 2433593"/>
              <a:gd name="connsiteY7" fmla="*/ 153522 h 3258388"/>
              <a:gd name="connsiteX8" fmla="*/ 411154 w 2433593"/>
              <a:gd name="connsiteY8" fmla="*/ 23869 h 3258388"/>
              <a:gd name="connsiteX0" fmla="*/ 411154 w 2433593"/>
              <a:gd name="connsiteY0" fmla="*/ 23869 h 3258388"/>
              <a:gd name="connsiteX1" fmla="*/ 322444 w 2433593"/>
              <a:gd name="connsiteY1" fmla="*/ 1798077 h 3258388"/>
              <a:gd name="connsiteX2" fmla="*/ 704581 w 2433593"/>
              <a:gd name="connsiteY2" fmla="*/ 3258388 h 3258388"/>
              <a:gd name="connsiteX3" fmla="*/ 1216372 w 2433593"/>
              <a:gd name="connsiteY3" fmla="*/ 1948202 h 3258388"/>
              <a:gd name="connsiteX4" fmla="*/ 1707692 w 2433593"/>
              <a:gd name="connsiteY4" fmla="*/ 3251564 h 3258388"/>
              <a:gd name="connsiteX5" fmla="*/ 2144420 w 2433593"/>
              <a:gd name="connsiteY5" fmla="*/ 1750310 h 3258388"/>
              <a:gd name="connsiteX6" fmla="*/ 1926056 w 2433593"/>
              <a:gd name="connsiteY6" fmla="*/ 17045 h 3258388"/>
              <a:gd name="connsiteX7" fmla="*/ 1175429 w 2433593"/>
              <a:gd name="connsiteY7" fmla="*/ 153522 h 3258388"/>
              <a:gd name="connsiteX8" fmla="*/ 411154 w 2433593"/>
              <a:gd name="connsiteY8" fmla="*/ 23869 h 3258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33593" h="3258388">
                <a:moveTo>
                  <a:pt x="411154" y="23869"/>
                </a:moveTo>
                <a:cubicBezTo>
                  <a:pt x="-257586" y="355964"/>
                  <a:pt x="22194" y="1036078"/>
                  <a:pt x="322444" y="1798077"/>
                </a:cubicBezTo>
                <a:cubicBezTo>
                  <a:pt x="338366" y="2660163"/>
                  <a:pt x="545357" y="3249289"/>
                  <a:pt x="704581" y="3258388"/>
                </a:cubicBezTo>
                <a:cubicBezTo>
                  <a:pt x="1018479" y="3247015"/>
                  <a:pt x="779644" y="1925457"/>
                  <a:pt x="1216372" y="1948202"/>
                </a:cubicBezTo>
                <a:cubicBezTo>
                  <a:pt x="1580313" y="1945929"/>
                  <a:pt x="1473406" y="3281133"/>
                  <a:pt x="1707692" y="3251564"/>
                </a:cubicBezTo>
                <a:cubicBezTo>
                  <a:pt x="2048886" y="3121910"/>
                  <a:pt x="2001118" y="2180214"/>
                  <a:pt x="2144420" y="1750310"/>
                </a:cubicBezTo>
                <a:cubicBezTo>
                  <a:pt x="2451495" y="1080432"/>
                  <a:pt x="2681232" y="64812"/>
                  <a:pt x="1926056" y="17045"/>
                </a:cubicBezTo>
                <a:lnTo>
                  <a:pt x="1175429" y="153522"/>
                </a:lnTo>
                <a:cubicBezTo>
                  <a:pt x="920671" y="110304"/>
                  <a:pt x="679560" y="-62566"/>
                  <a:pt x="411154" y="2386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grpSp>
        <p:nvGrpSpPr>
          <p:cNvPr id="64" name="Group 102">
            <a:extLst>
              <a:ext uri="{FF2B5EF4-FFF2-40B4-BE49-F238E27FC236}">
                <a16:creationId xmlns:a16="http://schemas.microsoft.com/office/drawing/2014/main" id="{3B22177F-3D45-4A9B-976C-0E5FC31B92C4}"/>
              </a:ext>
            </a:extLst>
          </p:cNvPr>
          <p:cNvGrpSpPr>
            <a:grpSpLocks noChangeAspect="1"/>
          </p:cNvGrpSpPr>
          <p:nvPr/>
        </p:nvGrpSpPr>
        <p:grpSpPr>
          <a:xfrm>
            <a:off x="8707494" y="2429101"/>
            <a:ext cx="325734" cy="529812"/>
            <a:chOff x="2071598" y="2060848"/>
            <a:chExt cx="1917605" cy="3137144"/>
          </a:xfrm>
          <a:solidFill>
            <a:schemeClr val="accent4"/>
          </a:solidFill>
        </p:grpSpPr>
        <p:sp>
          <p:nvSpPr>
            <p:cNvPr id="65" name="Freeform 103">
              <a:extLst>
                <a:ext uri="{FF2B5EF4-FFF2-40B4-BE49-F238E27FC236}">
                  <a16:creationId xmlns:a16="http://schemas.microsoft.com/office/drawing/2014/main" id="{45551A25-8F0E-4347-975E-A924A7130E47}"/>
                </a:ext>
              </a:extLst>
            </p:cNvPr>
            <p:cNvSpPr/>
            <p:nvPr/>
          </p:nvSpPr>
          <p:spPr>
            <a:xfrm>
              <a:off x="2483768" y="2060848"/>
              <a:ext cx="1505435" cy="1015754"/>
            </a:xfrm>
            <a:custGeom>
              <a:avLst/>
              <a:gdLst>
                <a:gd name="connsiteX0" fmla="*/ 812042 w 1535373"/>
                <a:gd name="connsiteY0" fmla="*/ 211541 h 921224"/>
                <a:gd name="connsiteX1" fmla="*/ 184245 w 1535373"/>
                <a:gd name="connsiteY1" fmla="*/ 0 h 921224"/>
                <a:gd name="connsiteX2" fmla="*/ 143301 w 1535373"/>
                <a:gd name="connsiteY2" fmla="*/ 293427 h 921224"/>
                <a:gd name="connsiteX3" fmla="*/ 0 w 1535373"/>
                <a:gd name="connsiteY3" fmla="*/ 477672 h 921224"/>
                <a:gd name="connsiteX4" fmla="*/ 600501 w 1535373"/>
                <a:gd name="connsiteY4" fmla="*/ 764275 h 921224"/>
                <a:gd name="connsiteX5" fmla="*/ 709684 w 1535373"/>
                <a:gd name="connsiteY5" fmla="*/ 655093 h 921224"/>
                <a:gd name="connsiteX6" fmla="*/ 887104 w 1535373"/>
                <a:gd name="connsiteY6" fmla="*/ 702860 h 921224"/>
                <a:gd name="connsiteX7" fmla="*/ 1201003 w 1535373"/>
                <a:gd name="connsiteY7" fmla="*/ 921224 h 921224"/>
                <a:gd name="connsiteX8" fmla="*/ 1535373 w 1535373"/>
                <a:gd name="connsiteY8" fmla="*/ 825690 h 921224"/>
                <a:gd name="connsiteX9" fmla="*/ 1201003 w 1535373"/>
                <a:gd name="connsiteY9" fmla="*/ 689212 h 921224"/>
                <a:gd name="connsiteX10" fmla="*/ 1262418 w 1535373"/>
                <a:gd name="connsiteY10" fmla="*/ 457200 h 921224"/>
                <a:gd name="connsiteX11" fmla="*/ 996287 w 1535373"/>
                <a:gd name="connsiteY11" fmla="*/ 348018 h 921224"/>
                <a:gd name="connsiteX12" fmla="*/ 921224 w 1535373"/>
                <a:gd name="connsiteY12" fmla="*/ 457200 h 921224"/>
                <a:gd name="connsiteX13" fmla="*/ 777922 w 1535373"/>
                <a:gd name="connsiteY13" fmla="*/ 395785 h 921224"/>
                <a:gd name="connsiteX14" fmla="*/ 812042 w 1535373"/>
                <a:gd name="connsiteY14" fmla="*/ 211541 h 921224"/>
                <a:gd name="connsiteX0" fmla="*/ 812042 w 1535373"/>
                <a:gd name="connsiteY0" fmla="*/ 191663 h 901346"/>
                <a:gd name="connsiteX1" fmla="*/ 208099 w 1535373"/>
                <a:gd name="connsiteY1" fmla="*/ 0 h 901346"/>
                <a:gd name="connsiteX2" fmla="*/ 143301 w 1535373"/>
                <a:gd name="connsiteY2" fmla="*/ 273549 h 901346"/>
                <a:gd name="connsiteX3" fmla="*/ 0 w 1535373"/>
                <a:gd name="connsiteY3" fmla="*/ 457794 h 901346"/>
                <a:gd name="connsiteX4" fmla="*/ 600501 w 1535373"/>
                <a:gd name="connsiteY4" fmla="*/ 744397 h 901346"/>
                <a:gd name="connsiteX5" fmla="*/ 709684 w 1535373"/>
                <a:gd name="connsiteY5" fmla="*/ 635215 h 901346"/>
                <a:gd name="connsiteX6" fmla="*/ 887104 w 1535373"/>
                <a:gd name="connsiteY6" fmla="*/ 682982 h 901346"/>
                <a:gd name="connsiteX7" fmla="*/ 1201003 w 1535373"/>
                <a:gd name="connsiteY7" fmla="*/ 901346 h 901346"/>
                <a:gd name="connsiteX8" fmla="*/ 1535373 w 1535373"/>
                <a:gd name="connsiteY8" fmla="*/ 805812 h 901346"/>
                <a:gd name="connsiteX9" fmla="*/ 1201003 w 1535373"/>
                <a:gd name="connsiteY9" fmla="*/ 669334 h 901346"/>
                <a:gd name="connsiteX10" fmla="*/ 1262418 w 1535373"/>
                <a:gd name="connsiteY10" fmla="*/ 437322 h 901346"/>
                <a:gd name="connsiteX11" fmla="*/ 996287 w 1535373"/>
                <a:gd name="connsiteY11" fmla="*/ 328140 h 901346"/>
                <a:gd name="connsiteX12" fmla="*/ 921224 w 1535373"/>
                <a:gd name="connsiteY12" fmla="*/ 437322 h 901346"/>
                <a:gd name="connsiteX13" fmla="*/ 777922 w 1535373"/>
                <a:gd name="connsiteY13" fmla="*/ 375907 h 901346"/>
                <a:gd name="connsiteX14" fmla="*/ 812042 w 1535373"/>
                <a:gd name="connsiteY14" fmla="*/ 191663 h 901346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59203 w 1535373"/>
                <a:gd name="connsiteY2" fmla="*/ 306113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788188 w 1511519"/>
                <a:gd name="connsiteY0" fmla="*/ 204349 h 914032"/>
                <a:gd name="connsiteX1" fmla="*/ 184245 w 1511519"/>
                <a:gd name="connsiteY1" fmla="*/ 12686 h 914032"/>
                <a:gd name="connsiteX2" fmla="*/ 135349 w 1511519"/>
                <a:gd name="connsiteY2" fmla="*/ 306113 h 914032"/>
                <a:gd name="connsiteX3" fmla="*/ 0 w 1511519"/>
                <a:gd name="connsiteY3" fmla="*/ 518188 h 914032"/>
                <a:gd name="connsiteX4" fmla="*/ 576647 w 1511519"/>
                <a:gd name="connsiteY4" fmla="*/ 757083 h 914032"/>
                <a:gd name="connsiteX5" fmla="*/ 685830 w 1511519"/>
                <a:gd name="connsiteY5" fmla="*/ 647901 h 914032"/>
                <a:gd name="connsiteX6" fmla="*/ 863250 w 1511519"/>
                <a:gd name="connsiteY6" fmla="*/ 695668 h 914032"/>
                <a:gd name="connsiteX7" fmla="*/ 1177149 w 1511519"/>
                <a:gd name="connsiteY7" fmla="*/ 914032 h 914032"/>
                <a:gd name="connsiteX8" fmla="*/ 1511519 w 1511519"/>
                <a:gd name="connsiteY8" fmla="*/ 818498 h 914032"/>
                <a:gd name="connsiteX9" fmla="*/ 1177149 w 1511519"/>
                <a:gd name="connsiteY9" fmla="*/ 682020 h 914032"/>
                <a:gd name="connsiteX10" fmla="*/ 1238564 w 1511519"/>
                <a:gd name="connsiteY10" fmla="*/ 450008 h 914032"/>
                <a:gd name="connsiteX11" fmla="*/ 972433 w 1511519"/>
                <a:gd name="connsiteY11" fmla="*/ 340826 h 914032"/>
                <a:gd name="connsiteX12" fmla="*/ 897370 w 1511519"/>
                <a:gd name="connsiteY12" fmla="*/ 450008 h 914032"/>
                <a:gd name="connsiteX13" fmla="*/ 754068 w 1511519"/>
                <a:gd name="connsiteY13" fmla="*/ 388593 h 914032"/>
                <a:gd name="connsiteX14" fmla="*/ 788188 w 1511519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588668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82628"/>
                <a:gd name="connsiteX1" fmla="*/ 196266 w 1523540"/>
                <a:gd name="connsiteY1" fmla="*/ 12686 h 982628"/>
                <a:gd name="connsiteX2" fmla="*/ 147370 w 1523540"/>
                <a:gd name="connsiteY2" fmla="*/ 306113 h 982628"/>
                <a:gd name="connsiteX3" fmla="*/ 12021 w 1523540"/>
                <a:gd name="connsiteY3" fmla="*/ 518188 h 982628"/>
                <a:gd name="connsiteX4" fmla="*/ 636377 w 1523540"/>
                <a:gd name="connsiteY4" fmla="*/ 741181 h 982628"/>
                <a:gd name="connsiteX5" fmla="*/ 705803 w 1523540"/>
                <a:gd name="connsiteY5" fmla="*/ 624047 h 982628"/>
                <a:gd name="connsiteX6" fmla="*/ 859369 w 1523540"/>
                <a:gd name="connsiteY6" fmla="*/ 679765 h 982628"/>
                <a:gd name="connsiteX7" fmla="*/ 1189170 w 1523540"/>
                <a:gd name="connsiteY7" fmla="*/ 914032 h 982628"/>
                <a:gd name="connsiteX8" fmla="*/ 1523540 w 1523540"/>
                <a:gd name="connsiteY8" fmla="*/ 818498 h 982628"/>
                <a:gd name="connsiteX9" fmla="*/ 1189170 w 1523540"/>
                <a:gd name="connsiteY9" fmla="*/ 682020 h 982628"/>
                <a:gd name="connsiteX10" fmla="*/ 1250585 w 1523540"/>
                <a:gd name="connsiteY10" fmla="*/ 450008 h 982628"/>
                <a:gd name="connsiteX11" fmla="*/ 984454 w 1523540"/>
                <a:gd name="connsiteY11" fmla="*/ 340826 h 982628"/>
                <a:gd name="connsiteX12" fmla="*/ 909391 w 1523540"/>
                <a:gd name="connsiteY12" fmla="*/ 450008 h 982628"/>
                <a:gd name="connsiteX13" fmla="*/ 766089 w 1523540"/>
                <a:gd name="connsiteY13" fmla="*/ 388593 h 982628"/>
                <a:gd name="connsiteX14" fmla="*/ 800209 w 1523540"/>
                <a:gd name="connsiteY14" fmla="*/ 204349 h 982628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22966"/>
                <a:gd name="connsiteY0" fmla="*/ 204349 h 975249"/>
                <a:gd name="connsiteX1" fmla="*/ 196266 w 1522966"/>
                <a:gd name="connsiteY1" fmla="*/ 12686 h 975249"/>
                <a:gd name="connsiteX2" fmla="*/ 147370 w 1522966"/>
                <a:gd name="connsiteY2" fmla="*/ 306113 h 975249"/>
                <a:gd name="connsiteX3" fmla="*/ 12021 w 1522966"/>
                <a:gd name="connsiteY3" fmla="*/ 518188 h 975249"/>
                <a:gd name="connsiteX4" fmla="*/ 636377 w 1522966"/>
                <a:gd name="connsiteY4" fmla="*/ 741181 h 975249"/>
                <a:gd name="connsiteX5" fmla="*/ 705803 w 1522966"/>
                <a:gd name="connsiteY5" fmla="*/ 624047 h 975249"/>
                <a:gd name="connsiteX6" fmla="*/ 859369 w 1522966"/>
                <a:gd name="connsiteY6" fmla="*/ 679765 h 975249"/>
                <a:gd name="connsiteX7" fmla="*/ 1189170 w 1522966"/>
                <a:gd name="connsiteY7" fmla="*/ 914032 h 975249"/>
                <a:gd name="connsiteX8" fmla="*/ 1507637 w 1522966"/>
                <a:gd name="connsiteY8" fmla="*/ 786693 h 975249"/>
                <a:gd name="connsiteX9" fmla="*/ 1173267 w 1522966"/>
                <a:gd name="connsiteY9" fmla="*/ 634312 h 975249"/>
                <a:gd name="connsiteX10" fmla="*/ 1250585 w 1522966"/>
                <a:gd name="connsiteY10" fmla="*/ 450008 h 975249"/>
                <a:gd name="connsiteX11" fmla="*/ 984454 w 1522966"/>
                <a:gd name="connsiteY11" fmla="*/ 340826 h 975249"/>
                <a:gd name="connsiteX12" fmla="*/ 909391 w 1522966"/>
                <a:gd name="connsiteY12" fmla="*/ 450008 h 975249"/>
                <a:gd name="connsiteX13" fmla="*/ 766089 w 1522966"/>
                <a:gd name="connsiteY13" fmla="*/ 388593 h 975249"/>
                <a:gd name="connsiteX14" fmla="*/ 800209 w 1522966"/>
                <a:gd name="connsiteY14" fmla="*/ 204349 h 975249"/>
                <a:gd name="connsiteX0" fmla="*/ 800209 w 1538655"/>
                <a:gd name="connsiteY0" fmla="*/ 204349 h 976321"/>
                <a:gd name="connsiteX1" fmla="*/ 196266 w 1538655"/>
                <a:gd name="connsiteY1" fmla="*/ 12686 h 976321"/>
                <a:gd name="connsiteX2" fmla="*/ 147370 w 1538655"/>
                <a:gd name="connsiteY2" fmla="*/ 306113 h 976321"/>
                <a:gd name="connsiteX3" fmla="*/ 12021 w 1538655"/>
                <a:gd name="connsiteY3" fmla="*/ 518188 h 976321"/>
                <a:gd name="connsiteX4" fmla="*/ 636377 w 1538655"/>
                <a:gd name="connsiteY4" fmla="*/ 741181 h 976321"/>
                <a:gd name="connsiteX5" fmla="*/ 705803 w 1538655"/>
                <a:gd name="connsiteY5" fmla="*/ 624047 h 976321"/>
                <a:gd name="connsiteX6" fmla="*/ 859369 w 1538655"/>
                <a:gd name="connsiteY6" fmla="*/ 679765 h 976321"/>
                <a:gd name="connsiteX7" fmla="*/ 1189170 w 1538655"/>
                <a:gd name="connsiteY7" fmla="*/ 914032 h 976321"/>
                <a:gd name="connsiteX8" fmla="*/ 1507637 w 1538655"/>
                <a:gd name="connsiteY8" fmla="*/ 786693 h 976321"/>
                <a:gd name="connsiteX9" fmla="*/ 1173267 w 1538655"/>
                <a:gd name="connsiteY9" fmla="*/ 634312 h 976321"/>
                <a:gd name="connsiteX10" fmla="*/ 1250585 w 1538655"/>
                <a:gd name="connsiteY10" fmla="*/ 450008 h 976321"/>
                <a:gd name="connsiteX11" fmla="*/ 984454 w 1538655"/>
                <a:gd name="connsiteY11" fmla="*/ 340826 h 976321"/>
                <a:gd name="connsiteX12" fmla="*/ 909391 w 1538655"/>
                <a:gd name="connsiteY12" fmla="*/ 450008 h 976321"/>
                <a:gd name="connsiteX13" fmla="*/ 766089 w 1538655"/>
                <a:gd name="connsiteY13" fmla="*/ 388593 h 976321"/>
                <a:gd name="connsiteX14" fmla="*/ 800209 w 1538655"/>
                <a:gd name="connsiteY14" fmla="*/ 204349 h 976321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499884"/>
                <a:gd name="connsiteY0" fmla="*/ 204349 h 986483"/>
                <a:gd name="connsiteX1" fmla="*/ 196266 w 1499884"/>
                <a:gd name="connsiteY1" fmla="*/ 12686 h 986483"/>
                <a:gd name="connsiteX2" fmla="*/ 147370 w 1499884"/>
                <a:gd name="connsiteY2" fmla="*/ 306113 h 986483"/>
                <a:gd name="connsiteX3" fmla="*/ 12021 w 1499884"/>
                <a:gd name="connsiteY3" fmla="*/ 518188 h 986483"/>
                <a:gd name="connsiteX4" fmla="*/ 636377 w 1499884"/>
                <a:gd name="connsiteY4" fmla="*/ 741181 h 986483"/>
                <a:gd name="connsiteX5" fmla="*/ 705803 w 1499884"/>
                <a:gd name="connsiteY5" fmla="*/ 624047 h 986483"/>
                <a:gd name="connsiteX6" fmla="*/ 859369 w 1499884"/>
                <a:gd name="connsiteY6" fmla="*/ 679765 h 986483"/>
                <a:gd name="connsiteX7" fmla="*/ 1189170 w 1499884"/>
                <a:gd name="connsiteY7" fmla="*/ 914032 h 986483"/>
                <a:gd name="connsiteX8" fmla="*/ 1467881 w 1499884"/>
                <a:gd name="connsiteY8" fmla="*/ 742961 h 986483"/>
                <a:gd name="connsiteX9" fmla="*/ 1173267 w 1499884"/>
                <a:gd name="connsiteY9" fmla="*/ 634312 h 986483"/>
                <a:gd name="connsiteX10" fmla="*/ 1250585 w 1499884"/>
                <a:gd name="connsiteY10" fmla="*/ 438081 h 986483"/>
                <a:gd name="connsiteX11" fmla="*/ 964576 w 1499884"/>
                <a:gd name="connsiteY11" fmla="*/ 344802 h 986483"/>
                <a:gd name="connsiteX12" fmla="*/ 909391 w 1499884"/>
                <a:gd name="connsiteY12" fmla="*/ 450008 h 986483"/>
                <a:gd name="connsiteX13" fmla="*/ 766089 w 1499884"/>
                <a:gd name="connsiteY13" fmla="*/ 388593 h 986483"/>
                <a:gd name="connsiteX14" fmla="*/ 800209 w 1499884"/>
                <a:gd name="connsiteY14" fmla="*/ 204349 h 986483"/>
                <a:gd name="connsiteX0" fmla="*/ 800209 w 1505435"/>
                <a:gd name="connsiteY0" fmla="*/ 204349 h 1015754"/>
                <a:gd name="connsiteX1" fmla="*/ 196266 w 1505435"/>
                <a:gd name="connsiteY1" fmla="*/ 12686 h 1015754"/>
                <a:gd name="connsiteX2" fmla="*/ 147370 w 1505435"/>
                <a:gd name="connsiteY2" fmla="*/ 306113 h 1015754"/>
                <a:gd name="connsiteX3" fmla="*/ 12021 w 1505435"/>
                <a:gd name="connsiteY3" fmla="*/ 518188 h 1015754"/>
                <a:gd name="connsiteX4" fmla="*/ 636377 w 1505435"/>
                <a:gd name="connsiteY4" fmla="*/ 741181 h 1015754"/>
                <a:gd name="connsiteX5" fmla="*/ 705803 w 1505435"/>
                <a:gd name="connsiteY5" fmla="*/ 624047 h 1015754"/>
                <a:gd name="connsiteX6" fmla="*/ 859369 w 1505435"/>
                <a:gd name="connsiteY6" fmla="*/ 679765 h 1015754"/>
                <a:gd name="connsiteX7" fmla="*/ 1189170 w 1505435"/>
                <a:gd name="connsiteY7" fmla="*/ 914032 h 1015754"/>
                <a:gd name="connsiteX8" fmla="*/ 1467881 w 1505435"/>
                <a:gd name="connsiteY8" fmla="*/ 742961 h 1015754"/>
                <a:gd name="connsiteX9" fmla="*/ 1173267 w 1505435"/>
                <a:gd name="connsiteY9" fmla="*/ 634312 h 1015754"/>
                <a:gd name="connsiteX10" fmla="*/ 1250585 w 1505435"/>
                <a:gd name="connsiteY10" fmla="*/ 438081 h 1015754"/>
                <a:gd name="connsiteX11" fmla="*/ 964576 w 1505435"/>
                <a:gd name="connsiteY11" fmla="*/ 344802 h 1015754"/>
                <a:gd name="connsiteX12" fmla="*/ 909391 w 1505435"/>
                <a:gd name="connsiteY12" fmla="*/ 450008 h 1015754"/>
                <a:gd name="connsiteX13" fmla="*/ 766089 w 1505435"/>
                <a:gd name="connsiteY13" fmla="*/ 388593 h 1015754"/>
                <a:gd name="connsiteX14" fmla="*/ 800209 w 1505435"/>
                <a:gd name="connsiteY14" fmla="*/ 204349 h 1015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505435" h="1015754">
                  <a:moveTo>
                    <a:pt x="800209" y="204349"/>
                  </a:moveTo>
                  <a:cubicBezTo>
                    <a:pt x="598895" y="140461"/>
                    <a:pt x="302164" y="-50647"/>
                    <a:pt x="196266" y="12686"/>
                  </a:cubicBezTo>
                  <a:cubicBezTo>
                    <a:pt x="103106" y="72064"/>
                    <a:pt x="168969" y="214930"/>
                    <a:pt x="147370" y="306113"/>
                  </a:cubicBezTo>
                  <a:cubicBezTo>
                    <a:pt x="102254" y="376805"/>
                    <a:pt x="-42253" y="455447"/>
                    <a:pt x="12021" y="518188"/>
                  </a:cubicBezTo>
                  <a:cubicBezTo>
                    <a:pt x="164480" y="669383"/>
                    <a:pt x="559454" y="713233"/>
                    <a:pt x="636377" y="741181"/>
                  </a:cubicBezTo>
                  <a:cubicBezTo>
                    <a:pt x="696624" y="733941"/>
                    <a:pt x="677361" y="671042"/>
                    <a:pt x="705803" y="624047"/>
                  </a:cubicBezTo>
                  <a:lnTo>
                    <a:pt x="859369" y="679765"/>
                  </a:lnTo>
                  <a:cubicBezTo>
                    <a:pt x="850034" y="889051"/>
                    <a:pt x="1063333" y="847870"/>
                    <a:pt x="1189170" y="914032"/>
                  </a:cubicBezTo>
                  <a:cubicBezTo>
                    <a:pt x="1618678" y="1176386"/>
                    <a:pt x="1495571" y="862271"/>
                    <a:pt x="1467881" y="742961"/>
                  </a:cubicBezTo>
                  <a:cubicBezTo>
                    <a:pt x="1356424" y="685542"/>
                    <a:pt x="1304603" y="671853"/>
                    <a:pt x="1173267" y="634312"/>
                  </a:cubicBezTo>
                  <a:cubicBezTo>
                    <a:pt x="1199040" y="568902"/>
                    <a:pt x="1292398" y="479637"/>
                    <a:pt x="1250585" y="438081"/>
                  </a:cubicBezTo>
                  <a:cubicBezTo>
                    <a:pt x="1165850" y="405662"/>
                    <a:pt x="1045335" y="381196"/>
                    <a:pt x="964576" y="344802"/>
                  </a:cubicBezTo>
                  <a:cubicBezTo>
                    <a:pt x="930279" y="379871"/>
                    <a:pt x="927786" y="414939"/>
                    <a:pt x="909391" y="450008"/>
                  </a:cubicBezTo>
                  <a:lnTo>
                    <a:pt x="766089" y="388593"/>
                  </a:lnTo>
                  <a:lnTo>
                    <a:pt x="800209" y="20434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66" name="Freeform 104">
              <a:extLst>
                <a:ext uri="{FF2B5EF4-FFF2-40B4-BE49-F238E27FC236}">
                  <a16:creationId xmlns:a16="http://schemas.microsoft.com/office/drawing/2014/main" id="{1D56ED84-718A-4F64-9201-3371A122B353}"/>
                </a:ext>
              </a:extLst>
            </p:cNvPr>
            <p:cNvSpPr/>
            <p:nvPr/>
          </p:nvSpPr>
          <p:spPr>
            <a:xfrm rot="21253755">
              <a:off x="2170737" y="2710023"/>
              <a:ext cx="1505435" cy="1015754"/>
            </a:xfrm>
            <a:custGeom>
              <a:avLst/>
              <a:gdLst>
                <a:gd name="connsiteX0" fmla="*/ 812042 w 1535373"/>
                <a:gd name="connsiteY0" fmla="*/ 211541 h 921224"/>
                <a:gd name="connsiteX1" fmla="*/ 184245 w 1535373"/>
                <a:gd name="connsiteY1" fmla="*/ 0 h 921224"/>
                <a:gd name="connsiteX2" fmla="*/ 143301 w 1535373"/>
                <a:gd name="connsiteY2" fmla="*/ 293427 h 921224"/>
                <a:gd name="connsiteX3" fmla="*/ 0 w 1535373"/>
                <a:gd name="connsiteY3" fmla="*/ 477672 h 921224"/>
                <a:gd name="connsiteX4" fmla="*/ 600501 w 1535373"/>
                <a:gd name="connsiteY4" fmla="*/ 764275 h 921224"/>
                <a:gd name="connsiteX5" fmla="*/ 709684 w 1535373"/>
                <a:gd name="connsiteY5" fmla="*/ 655093 h 921224"/>
                <a:gd name="connsiteX6" fmla="*/ 887104 w 1535373"/>
                <a:gd name="connsiteY6" fmla="*/ 702860 h 921224"/>
                <a:gd name="connsiteX7" fmla="*/ 1201003 w 1535373"/>
                <a:gd name="connsiteY7" fmla="*/ 921224 h 921224"/>
                <a:gd name="connsiteX8" fmla="*/ 1535373 w 1535373"/>
                <a:gd name="connsiteY8" fmla="*/ 825690 h 921224"/>
                <a:gd name="connsiteX9" fmla="*/ 1201003 w 1535373"/>
                <a:gd name="connsiteY9" fmla="*/ 689212 h 921224"/>
                <a:gd name="connsiteX10" fmla="*/ 1262418 w 1535373"/>
                <a:gd name="connsiteY10" fmla="*/ 457200 h 921224"/>
                <a:gd name="connsiteX11" fmla="*/ 996287 w 1535373"/>
                <a:gd name="connsiteY11" fmla="*/ 348018 h 921224"/>
                <a:gd name="connsiteX12" fmla="*/ 921224 w 1535373"/>
                <a:gd name="connsiteY12" fmla="*/ 457200 h 921224"/>
                <a:gd name="connsiteX13" fmla="*/ 777922 w 1535373"/>
                <a:gd name="connsiteY13" fmla="*/ 395785 h 921224"/>
                <a:gd name="connsiteX14" fmla="*/ 812042 w 1535373"/>
                <a:gd name="connsiteY14" fmla="*/ 211541 h 921224"/>
                <a:gd name="connsiteX0" fmla="*/ 812042 w 1535373"/>
                <a:gd name="connsiteY0" fmla="*/ 191663 h 901346"/>
                <a:gd name="connsiteX1" fmla="*/ 208099 w 1535373"/>
                <a:gd name="connsiteY1" fmla="*/ 0 h 901346"/>
                <a:gd name="connsiteX2" fmla="*/ 143301 w 1535373"/>
                <a:gd name="connsiteY2" fmla="*/ 273549 h 901346"/>
                <a:gd name="connsiteX3" fmla="*/ 0 w 1535373"/>
                <a:gd name="connsiteY3" fmla="*/ 457794 h 901346"/>
                <a:gd name="connsiteX4" fmla="*/ 600501 w 1535373"/>
                <a:gd name="connsiteY4" fmla="*/ 744397 h 901346"/>
                <a:gd name="connsiteX5" fmla="*/ 709684 w 1535373"/>
                <a:gd name="connsiteY5" fmla="*/ 635215 h 901346"/>
                <a:gd name="connsiteX6" fmla="*/ 887104 w 1535373"/>
                <a:gd name="connsiteY6" fmla="*/ 682982 h 901346"/>
                <a:gd name="connsiteX7" fmla="*/ 1201003 w 1535373"/>
                <a:gd name="connsiteY7" fmla="*/ 901346 h 901346"/>
                <a:gd name="connsiteX8" fmla="*/ 1535373 w 1535373"/>
                <a:gd name="connsiteY8" fmla="*/ 805812 h 901346"/>
                <a:gd name="connsiteX9" fmla="*/ 1201003 w 1535373"/>
                <a:gd name="connsiteY9" fmla="*/ 669334 h 901346"/>
                <a:gd name="connsiteX10" fmla="*/ 1262418 w 1535373"/>
                <a:gd name="connsiteY10" fmla="*/ 437322 h 901346"/>
                <a:gd name="connsiteX11" fmla="*/ 996287 w 1535373"/>
                <a:gd name="connsiteY11" fmla="*/ 328140 h 901346"/>
                <a:gd name="connsiteX12" fmla="*/ 921224 w 1535373"/>
                <a:gd name="connsiteY12" fmla="*/ 437322 h 901346"/>
                <a:gd name="connsiteX13" fmla="*/ 777922 w 1535373"/>
                <a:gd name="connsiteY13" fmla="*/ 375907 h 901346"/>
                <a:gd name="connsiteX14" fmla="*/ 812042 w 1535373"/>
                <a:gd name="connsiteY14" fmla="*/ 191663 h 901346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59203 w 1535373"/>
                <a:gd name="connsiteY2" fmla="*/ 306113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788188 w 1511519"/>
                <a:gd name="connsiteY0" fmla="*/ 204349 h 914032"/>
                <a:gd name="connsiteX1" fmla="*/ 184245 w 1511519"/>
                <a:gd name="connsiteY1" fmla="*/ 12686 h 914032"/>
                <a:gd name="connsiteX2" fmla="*/ 135349 w 1511519"/>
                <a:gd name="connsiteY2" fmla="*/ 306113 h 914032"/>
                <a:gd name="connsiteX3" fmla="*/ 0 w 1511519"/>
                <a:gd name="connsiteY3" fmla="*/ 518188 h 914032"/>
                <a:gd name="connsiteX4" fmla="*/ 576647 w 1511519"/>
                <a:gd name="connsiteY4" fmla="*/ 757083 h 914032"/>
                <a:gd name="connsiteX5" fmla="*/ 685830 w 1511519"/>
                <a:gd name="connsiteY5" fmla="*/ 647901 h 914032"/>
                <a:gd name="connsiteX6" fmla="*/ 863250 w 1511519"/>
                <a:gd name="connsiteY6" fmla="*/ 695668 h 914032"/>
                <a:gd name="connsiteX7" fmla="*/ 1177149 w 1511519"/>
                <a:gd name="connsiteY7" fmla="*/ 914032 h 914032"/>
                <a:gd name="connsiteX8" fmla="*/ 1511519 w 1511519"/>
                <a:gd name="connsiteY8" fmla="*/ 818498 h 914032"/>
                <a:gd name="connsiteX9" fmla="*/ 1177149 w 1511519"/>
                <a:gd name="connsiteY9" fmla="*/ 682020 h 914032"/>
                <a:gd name="connsiteX10" fmla="*/ 1238564 w 1511519"/>
                <a:gd name="connsiteY10" fmla="*/ 450008 h 914032"/>
                <a:gd name="connsiteX11" fmla="*/ 972433 w 1511519"/>
                <a:gd name="connsiteY11" fmla="*/ 340826 h 914032"/>
                <a:gd name="connsiteX12" fmla="*/ 897370 w 1511519"/>
                <a:gd name="connsiteY12" fmla="*/ 450008 h 914032"/>
                <a:gd name="connsiteX13" fmla="*/ 754068 w 1511519"/>
                <a:gd name="connsiteY13" fmla="*/ 388593 h 914032"/>
                <a:gd name="connsiteX14" fmla="*/ 788188 w 1511519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588668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82628"/>
                <a:gd name="connsiteX1" fmla="*/ 196266 w 1523540"/>
                <a:gd name="connsiteY1" fmla="*/ 12686 h 982628"/>
                <a:gd name="connsiteX2" fmla="*/ 147370 w 1523540"/>
                <a:gd name="connsiteY2" fmla="*/ 306113 h 982628"/>
                <a:gd name="connsiteX3" fmla="*/ 12021 w 1523540"/>
                <a:gd name="connsiteY3" fmla="*/ 518188 h 982628"/>
                <a:gd name="connsiteX4" fmla="*/ 636377 w 1523540"/>
                <a:gd name="connsiteY4" fmla="*/ 741181 h 982628"/>
                <a:gd name="connsiteX5" fmla="*/ 705803 w 1523540"/>
                <a:gd name="connsiteY5" fmla="*/ 624047 h 982628"/>
                <a:gd name="connsiteX6" fmla="*/ 859369 w 1523540"/>
                <a:gd name="connsiteY6" fmla="*/ 679765 h 982628"/>
                <a:gd name="connsiteX7" fmla="*/ 1189170 w 1523540"/>
                <a:gd name="connsiteY7" fmla="*/ 914032 h 982628"/>
                <a:gd name="connsiteX8" fmla="*/ 1523540 w 1523540"/>
                <a:gd name="connsiteY8" fmla="*/ 818498 h 982628"/>
                <a:gd name="connsiteX9" fmla="*/ 1189170 w 1523540"/>
                <a:gd name="connsiteY9" fmla="*/ 682020 h 982628"/>
                <a:gd name="connsiteX10" fmla="*/ 1250585 w 1523540"/>
                <a:gd name="connsiteY10" fmla="*/ 450008 h 982628"/>
                <a:gd name="connsiteX11" fmla="*/ 984454 w 1523540"/>
                <a:gd name="connsiteY11" fmla="*/ 340826 h 982628"/>
                <a:gd name="connsiteX12" fmla="*/ 909391 w 1523540"/>
                <a:gd name="connsiteY12" fmla="*/ 450008 h 982628"/>
                <a:gd name="connsiteX13" fmla="*/ 766089 w 1523540"/>
                <a:gd name="connsiteY13" fmla="*/ 388593 h 982628"/>
                <a:gd name="connsiteX14" fmla="*/ 800209 w 1523540"/>
                <a:gd name="connsiteY14" fmla="*/ 204349 h 982628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22966"/>
                <a:gd name="connsiteY0" fmla="*/ 204349 h 975249"/>
                <a:gd name="connsiteX1" fmla="*/ 196266 w 1522966"/>
                <a:gd name="connsiteY1" fmla="*/ 12686 h 975249"/>
                <a:gd name="connsiteX2" fmla="*/ 147370 w 1522966"/>
                <a:gd name="connsiteY2" fmla="*/ 306113 h 975249"/>
                <a:gd name="connsiteX3" fmla="*/ 12021 w 1522966"/>
                <a:gd name="connsiteY3" fmla="*/ 518188 h 975249"/>
                <a:gd name="connsiteX4" fmla="*/ 636377 w 1522966"/>
                <a:gd name="connsiteY4" fmla="*/ 741181 h 975249"/>
                <a:gd name="connsiteX5" fmla="*/ 705803 w 1522966"/>
                <a:gd name="connsiteY5" fmla="*/ 624047 h 975249"/>
                <a:gd name="connsiteX6" fmla="*/ 859369 w 1522966"/>
                <a:gd name="connsiteY6" fmla="*/ 679765 h 975249"/>
                <a:gd name="connsiteX7" fmla="*/ 1189170 w 1522966"/>
                <a:gd name="connsiteY7" fmla="*/ 914032 h 975249"/>
                <a:gd name="connsiteX8" fmla="*/ 1507637 w 1522966"/>
                <a:gd name="connsiteY8" fmla="*/ 786693 h 975249"/>
                <a:gd name="connsiteX9" fmla="*/ 1173267 w 1522966"/>
                <a:gd name="connsiteY9" fmla="*/ 634312 h 975249"/>
                <a:gd name="connsiteX10" fmla="*/ 1250585 w 1522966"/>
                <a:gd name="connsiteY10" fmla="*/ 450008 h 975249"/>
                <a:gd name="connsiteX11" fmla="*/ 984454 w 1522966"/>
                <a:gd name="connsiteY11" fmla="*/ 340826 h 975249"/>
                <a:gd name="connsiteX12" fmla="*/ 909391 w 1522966"/>
                <a:gd name="connsiteY12" fmla="*/ 450008 h 975249"/>
                <a:gd name="connsiteX13" fmla="*/ 766089 w 1522966"/>
                <a:gd name="connsiteY13" fmla="*/ 388593 h 975249"/>
                <a:gd name="connsiteX14" fmla="*/ 800209 w 1522966"/>
                <a:gd name="connsiteY14" fmla="*/ 204349 h 975249"/>
                <a:gd name="connsiteX0" fmla="*/ 800209 w 1538655"/>
                <a:gd name="connsiteY0" fmla="*/ 204349 h 976321"/>
                <a:gd name="connsiteX1" fmla="*/ 196266 w 1538655"/>
                <a:gd name="connsiteY1" fmla="*/ 12686 h 976321"/>
                <a:gd name="connsiteX2" fmla="*/ 147370 w 1538655"/>
                <a:gd name="connsiteY2" fmla="*/ 306113 h 976321"/>
                <a:gd name="connsiteX3" fmla="*/ 12021 w 1538655"/>
                <a:gd name="connsiteY3" fmla="*/ 518188 h 976321"/>
                <a:gd name="connsiteX4" fmla="*/ 636377 w 1538655"/>
                <a:gd name="connsiteY4" fmla="*/ 741181 h 976321"/>
                <a:gd name="connsiteX5" fmla="*/ 705803 w 1538655"/>
                <a:gd name="connsiteY5" fmla="*/ 624047 h 976321"/>
                <a:gd name="connsiteX6" fmla="*/ 859369 w 1538655"/>
                <a:gd name="connsiteY6" fmla="*/ 679765 h 976321"/>
                <a:gd name="connsiteX7" fmla="*/ 1189170 w 1538655"/>
                <a:gd name="connsiteY7" fmla="*/ 914032 h 976321"/>
                <a:gd name="connsiteX8" fmla="*/ 1507637 w 1538655"/>
                <a:gd name="connsiteY8" fmla="*/ 786693 h 976321"/>
                <a:gd name="connsiteX9" fmla="*/ 1173267 w 1538655"/>
                <a:gd name="connsiteY9" fmla="*/ 634312 h 976321"/>
                <a:gd name="connsiteX10" fmla="*/ 1250585 w 1538655"/>
                <a:gd name="connsiteY10" fmla="*/ 450008 h 976321"/>
                <a:gd name="connsiteX11" fmla="*/ 984454 w 1538655"/>
                <a:gd name="connsiteY11" fmla="*/ 340826 h 976321"/>
                <a:gd name="connsiteX12" fmla="*/ 909391 w 1538655"/>
                <a:gd name="connsiteY12" fmla="*/ 450008 h 976321"/>
                <a:gd name="connsiteX13" fmla="*/ 766089 w 1538655"/>
                <a:gd name="connsiteY13" fmla="*/ 388593 h 976321"/>
                <a:gd name="connsiteX14" fmla="*/ 800209 w 1538655"/>
                <a:gd name="connsiteY14" fmla="*/ 204349 h 976321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499884"/>
                <a:gd name="connsiteY0" fmla="*/ 204349 h 986483"/>
                <a:gd name="connsiteX1" fmla="*/ 196266 w 1499884"/>
                <a:gd name="connsiteY1" fmla="*/ 12686 h 986483"/>
                <a:gd name="connsiteX2" fmla="*/ 147370 w 1499884"/>
                <a:gd name="connsiteY2" fmla="*/ 306113 h 986483"/>
                <a:gd name="connsiteX3" fmla="*/ 12021 w 1499884"/>
                <a:gd name="connsiteY3" fmla="*/ 518188 h 986483"/>
                <a:gd name="connsiteX4" fmla="*/ 636377 w 1499884"/>
                <a:gd name="connsiteY4" fmla="*/ 741181 h 986483"/>
                <a:gd name="connsiteX5" fmla="*/ 705803 w 1499884"/>
                <a:gd name="connsiteY5" fmla="*/ 624047 h 986483"/>
                <a:gd name="connsiteX6" fmla="*/ 859369 w 1499884"/>
                <a:gd name="connsiteY6" fmla="*/ 679765 h 986483"/>
                <a:gd name="connsiteX7" fmla="*/ 1189170 w 1499884"/>
                <a:gd name="connsiteY7" fmla="*/ 914032 h 986483"/>
                <a:gd name="connsiteX8" fmla="*/ 1467881 w 1499884"/>
                <a:gd name="connsiteY8" fmla="*/ 742961 h 986483"/>
                <a:gd name="connsiteX9" fmla="*/ 1173267 w 1499884"/>
                <a:gd name="connsiteY9" fmla="*/ 634312 h 986483"/>
                <a:gd name="connsiteX10" fmla="*/ 1250585 w 1499884"/>
                <a:gd name="connsiteY10" fmla="*/ 438081 h 986483"/>
                <a:gd name="connsiteX11" fmla="*/ 964576 w 1499884"/>
                <a:gd name="connsiteY11" fmla="*/ 344802 h 986483"/>
                <a:gd name="connsiteX12" fmla="*/ 909391 w 1499884"/>
                <a:gd name="connsiteY12" fmla="*/ 450008 h 986483"/>
                <a:gd name="connsiteX13" fmla="*/ 766089 w 1499884"/>
                <a:gd name="connsiteY13" fmla="*/ 388593 h 986483"/>
                <a:gd name="connsiteX14" fmla="*/ 800209 w 1499884"/>
                <a:gd name="connsiteY14" fmla="*/ 204349 h 986483"/>
                <a:gd name="connsiteX0" fmla="*/ 800209 w 1505435"/>
                <a:gd name="connsiteY0" fmla="*/ 204349 h 1015754"/>
                <a:gd name="connsiteX1" fmla="*/ 196266 w 1505435"/>
                <a:gd name="connsiteY1" fmla="*/ 12686 h 1015754"/>
                <a:gd name="connsiteX2" fmla="*/ 147370 w 1505435"/>
                <a:gd name="connsiteY2" fmla="*/ 306113 h 1015754"/>
                <a:gd name="connsiteX3" fmla="*/ 12021 w 1505435"/>
                <a:gd name="connsiteY3" fmla="*/ 518188 h 1015754"/>
                <a:gd name="connsiteX4" fmla="*/ 636377 w 1505435"/>
                <a:gd name="connsiteY4" fmla="*/ 741181 h 1015754"/>
                <a:gd name="connsiteX5" fmla="*/ 705803 w 1505435"/>
                <a:gd name="connsiteY5" fmla="*/ 624047 h 1015754"/>
                <a:gd name="connsiteX6" fmla="*/ 859369 w 1505435"/>
                <a:gd name="connsiteY6" fmla="*/ 679765 h 1015754"/>
                <a:gd name="connsiteX7" fmla="*/ 1189170 w 1505435"/>
                <a:gd name="connsiteY7" fmla="*/ 914032 h 1015754"/>
                <a:gd name="connsiteX8" fmla="*/ 1467881 w 1505435"/>
                <a:gd name="connsiteY8" fmla="*/ 742961 h 1015754"/>
                <a:gd name="connsiteX9" fmla="*/ 1173267 w 1505435"/>
                <a:gd name="connsiteY9" fmla="*/ 634312 h 1015754"/>
                <a:gd name="connsiteX10" fmla="*/ 1250585 w 1505435"/>
                <a:gd name="connsiteY10" fmla="*/ 438081 h 1015754"/>
                <a:gd name="connsiteX11" fmla="*/ 964576 w 1505435"/>
                <a:gd name="connsiteY11" fmla="*/ 344802 h 1015754"/>
                <a:gd name="connsiteX12" fmla="*/ 909391 w 1505435"/>
                <a:gd name="connsiteY12" fmla="*/ 450008 h 1015754"/>
                <a:gd name="connsiteX13" fmla="*/ 766089 w 1505435"/>
                <a:gd name="connsiteY13" fmla="*/ 388593 h 1015754"/>
                <a:gd name="connsiteX14" fmla="*/ 800209 w 1505435"/>
                <a:gd name="connsiteY14" fmla="*/ 204349 h 1015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505435" h="1015754">
                  <a:moveTo>
                    <a:pt x="800209" y="204349"/>
                  </a:moveTo>
                  <a:cubicBezTo>
                    <a:pt x="598895" y="140461"/>
                    <a:pt x="302164" y="-50647"/>
                    <a:pt x="196266" y="12686"/>
                  </a:cubicBezTo>
                  <a:cubicBezTo>
                    <a:pt x="103106" y="72064"/>
                    <a:pt x="168969" y="214930"/>
                    <a:pt x="147370" y="306113"/>
                  </a:cubicBezTo>
                  <a:cubicBezTo>
                    <a:pt x="102254" y="376805"/>
                    <a:pt x="-42253" y="455447"/>
                    <a:pt x="12021" y="518188"/>
                  </a:cubicBezTo>
                  <a:cubicBezTo>
                    <a:pt x="164480" y="669383"/>
                    <a:pt x="559454" y="713233"/>
                    <a:pt x="636377" y="741181"/>
                  </a:cubicBezTo>
                  <a:cubicBezTo>
                    <a:pt x="696624" y="733941"/>
                    <a:pt x="677361" y="671042"/>
                    <a:pt x="705803" y="624047"/>
                  </a:cubicBezTo>
                  <a:lnTo>
                    <a:pt x="859369" y="679765"/>
                  </a:lnTo>
                  <a:cubicBezTo>
                    <a:pt x="850034" y="889051"/>
                    <a:pt x="1063333" y="847870"/>
                    <a:pt x="1189170" y="914032"/>
                  </a:cubicBezTo>
                  <a:cubicBezTo>
                    <a:pt x="1618678" y="1176386"/>
                    <a:pt x="1495571" y="862271"/>
                    <a:pt x="1467881" y="742961"/>
                  </a:cubicBezTo>
                  <a:cubicBezTo>
                    <a:pt x="1356424" y="685542"/>
                    <a:pt x="1304603" y="671853"/>
                    <a:pt x="1173267" y="634312"/>
                  </a:cubicBezTo>
                  <a:cubicBezTo>
                    <a:pt x="1199040" y="568902"/>
                    <a:pt x="1292398" y="479637"/>
                    <a:pt x="1250585" y="438081"/>
                  </a:cubicBezTo>
                  <a:cubicBezTo>
                    <a:pt x="1165850" y="405662"/>
                    <a:pt x="1045335" y="381196"/>
                    <a:pt x="964576" y="344802"/>
                  </a:cubicBezTo>
                  <a:cubicBezTo>
                    <a:pt x="930279" y="379871"/>
                    <a:pt x="927786" y="414939"/>
                    <a:pt x="909391" y="450008"/>
                  </a:cubicBezTo>
                  <a:lnTo>
                    <a:pt x="766089" y="388593"/>
                  </a:lnTo>
                  <a:lnTo>
                    <a:pt x="800209" y="20434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67" name="Freeform 105">
              <a:extLst>
                <a:ext uri="{FF2B5EF4-FFF2-40B4-BE49-F238E27FC236}">
                  <a16:creationId xmlns:a16="http://schemas.microsoft.com/office/drawing/2014/main" id="{C13BBB19-70FE-4952-97D0-FDEBC2A1BBF6}"/>
                </a:ext>
              </a:extLst>
            </p:cNvPr>
            <p:cNvSpPr/>
            <p:nvPr/>
          </p:nvSpPr>
          <p:spPr>
            <a:xfrm rot="20634645">
              <a:off x="2071598" y="3466865"/>
              <a:ext cx="1505435" cy="1015754"/>
            </a:xfrm>
            <a:custGeom>
              <a:avLst/>
              <a:gdLst>
                <a:gd name="connsiteX0" fmla="*/ 812042 w 1535373"/>
                <a:gd name="connsiteY0" fmla="*/ 211541 h 921224"/>
                <a:gd name="connsiteX1" fmla="*/ 184245 w 1535373"/>
                <a:gd name="connsiteY1" fmla="*/ 0 h 921224"/>
                <a:gd name="connsiteX2" fmla="*/ 143301 w 1535373"/>
                <a:gd name="connsiteY2" fmla="*/ 293427 h 921224"/>
                <a:gd name="connsiteX3" fmla="*/ 0 w 1535373"/>
                <a:gd name="connsiteY3" fmla="*/ 477672 h 921224"/>
                <a:gd name="connsiteX4" fmla="*/ 600501 w 1535373"/>
                <a:gd name="connsiteY4" fmla="*/ 764275 h 921224"/>
                <a:gd name="connsiteX5" fmla="*/ 709684 w 1535373"/>
                <a:gd name="connsiteY5" fmla="*/ 655093 h 921224"/>
                <a:gd name="connsiteX6" fmla="*/ 887104 w 1535373"/>
                <a:gd name="connsiteY6" fmla="*/ 702860 h 921224"/>
                <a:gd name="connsiteX7" fmla="*/ 1201003 w 1535373"/>
                <a:gd name="connsiteY7" fmla="*/ 921224 h 921224"/>
                <a:gd name="connsiteX8" fmla="*/ 1535373 w 1535373"/>
                <a:gd name="connsiteY8" fmla="*/ 825690 h 921224"/>
                <a:gd name="connsiteX9" fmla="*/ 1201003 w 1535373"/>
                <a:gd name="connsiteY9" fmla="*/ 689212 h 921224"/>
                <a:gd name="connsiteX10" fmla="*/ 1262418 w 1535373"/>
                <a:gd name="connsiteY10" fmla="*/ 457200 h 921224"/>
                <a:gd name="connsiteX11" fmla="*/ 996287 w 1535373"/>
                <a:gd name="connsiteY11" fmla="*/ 348018 h 921224"/>
                <a:gd name="connsiteX12" fmla="*/ 921224 w 1535373"/>
                <a:gd name="connsiteY12" fmla="*/ 457200 h 921224"/>
                <a:gd name="connsiteX13" fmla="*/ 777922 w 1535373"/>
                <a:gd name="connsiteY13" fmla="*/ 395785 h 921224"/>
                <a:gd name="connsiteX14" fmla="*/ 812042 w 1535373"/>
                <a:gd name="connsiteY14" fmla="*/ 211541 h 921224"/>
                <a:gd name="connsiteX0" fmla="*/ 812042 w 1535373"/>
                <a:gd name="connsiteY0" fmla="*/ 191663 h 901346"/>
                <a:gd name="connsiteX1" fmla="*/ 208099 w 1535373"/>
                <a:gd name="connsiteY1" fmla="*/ 0 h 901346"/>
                <a:gd name="connsiteX2" fmla="*/ 143301 w 1535373"/>
                <a:gd name="connsiteY2" fmla="*/ 273549 h 901346"/>
                <a:gd name="connsiteX3" fmla="*/ 0 w 1535373"/>
                <a:gd name="connsiteY3" fmla="*/ 457794 h 901346"/>
                <a:gd name="connsiteX4" fmla="*/ 600501 w 1535373"/>
                <a:gd name="connsiteY4" fmla="*/ 744397 h 901346"/>
                <a:gd name="connsiteX5" fmla="*/ 709684 w 1535373"/>
                <a:gd name="connsiteY5" fmla="*/ 635215 h 901346"/>
                <a:gd name="connsiteX6" fmla="*/ 887104 w 1535373"/>
                <a:gd name="connsiteY6" fmla="*/ 682982 h 901346"/>
                <a:gd name="connsiteX7" fmla="*/ 1201003 w 1535373"/>
                <a:gd name="connsiteY7" fmla="*/ 901346 h 901346"/>
                <a:gd name="connsiteX8" fmla="*/ 1535373 w 1535373"/>
                <a:gd name="connsiteY8" fmla="*/ 805812 h 901346"/>
                <a:gd name="connsiteX9" fmla="*/ 1201003 w 1535373"/>
                <a:gd name="connsiteY9" fmla="*/ 669334 h 901346"/>
                <a:gd name="connsiteX10" fmla="*/ 1262418 w 1535373"/>
                <a:gd name="connsiteY10" fmla="*/ 437322 h 901346"/>
                <a:gd name="connsiteX11" fmla="*/ 996287 w 1535373"/>
                <a:gd name="connsiteY11" fmla="*/ 328140 h 901346"/>
                <a:gd name="connsiteX12" fmla="*/ 921224 w 1535373"/>
                <a:gd name="connsiteY12" fmla="*/ 437322 h 901346"/>
                <a:gd name="connsiteX13" fmla="*/ 777922 w 1535373"/>
                <a:gd name="connsiteY13" fmla="*/ 375907 h 901346"/>
                <a:gd name="connsiteX14" fmla="*/ 812042 w 1535373"/>
                <a:gd name="connsiteY14" fmla="*/ 191663 h 901346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59203 w 1535373"/>
                <a:gd name="connsiteY2" fmla="*/ 306113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788188 w 1511519"/>
                <a:gd name="connsiteY0" fmla="*/ 204349 h 914032"/>
                <a:gd name="connsiteX1" fmla="*/ 184245 w 1511519"/>
                <a:gd name="connsiteY1" fmla="*/ 12686 h 914032"/>
                <a:gd name="connsiteX2" fmla="*/ 135349 w 1511519"/>
                <a:gd name="connsiteY2" fmla="*/ 306113 h 914032"/>
                <a:gd name="connsiteX3" fmla="*/ 0 w 1511519"/>
                <a:gd name="connsiteY3" fmla="*/ 518188 h 914032"/>
                <a:gd name="connsiteX4" fmla="*/ 576647 w 1511519"/>
                <a:gd name="connsiteY4" fmla="*/ 757083 h 914032"/>
                <a:gd name="connsiteX5" fmla="*/ 685830 w 1511519"/>
                <a:gd name="connsiteY5" fmla="*/ 647901 h 914032"/>
                <a:gd name="connsiteX6" fmla="*/ 863250 w 1511519"/>
                <a:gd name="connsiteY6" fmla="*/ 695668 h 914032"/>
                <a:gd name="connsiteX7" fmla="*/ 1177149 w 1511519"/>
                <a:gd name="connsiteY7" fmla="*/ 914032 h 914032"/>
                <a:gd name="connsiteX8" fmla="*/ 1511519 w 1511519"/>
                <a:gd name="connsiteY8" fmla="*/ 818498 h 914032"/>
                <a:gd name="connsiteX9" fmla="*/ 1177149 w 1511519"/>
                <a:gd name="connsiteY9" fmla="*/ 682020 h 914032"/>
                <a:gd name="connsiteX10" fmla="*/ 1238564 w 1511519"/>
                <a:gd name="connsiteY10" fmla="*/ 450008 h 914032"/>
                <a:gd name="connsiteX11" fmla="*/ 972433 w 1511519"/>
                <a:gd name="connsiteY11" fmla="*/ 340826 h 914032"/>
                <a:gd name="connsiteX12" fmla="*/ 897370 w 1511519"/>
                <a:gd name="connsiteY12" fmla="*/ 450008 h 914032"/>
                <a:gd name="connsiteX13" fmla="*/ 754068 w 1511519"/>
                <a:gd name="connsiteY13" fmla="*/ 388593 h 914032"/>
                <a:gd name="connsiteX14" fmla="*/ 788188 w 1511519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588668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82628"/>
                <a:gd name="connsiteX1" fmla="*/ 196266 w 1523540"/>
                <a:gd name="connsiteY1" fmla="*/ 12686 h 982628"/>
                <a:gd name="connsiteX2" fmla="*/ 147370 w 1523540"/>
                <a:gd name="connsiteY2" fmla="*/ 306113 h 982628"/>
                <a:gd name="connsiteX3" fmla="*/ 12021 w 1523540"/>
                <a:gd name="connsiteY3" fmla="*/ 518188 h 982628"/>
                <a:gd name="connsiteX4" fmla="*/ 636377 w 1523540"/>
                <a:gd name="connsiteY4" fmla="*/ 741181 h 982628"/>
                <a:gd name="connsiteX5" fmla="*/ 705803 w 1523540"/>
                <a:gd name="connsiteY5" fmla="*/ 624047 h 982628"/>
                <a:gd name="connsiteX6" fmla="*/ 859369 w 1523540"/>
                <a:gd name="connsiteY6" fmla="*/ 679765 h 982628"/>
                <a:gd name="connsiteX7" fmla="*/ 1189170 w 1523540"/>
                <a:gd name="connsiteY7" fmla="*/ 914032 h 982628"/>
                <a:gd name="connsiteX8" fmla="*/ 1523540 w 1523540"/>
                <a:gd name="connsiteY8" fmla="*/ 818498 h 982628"/>
                <a:gd name="connsiteX9" fmla="*/ 1189170 w 1523540"/>
                <a:gd name="connsiteY9" fmla="*/ 682020 h 982628"/>
                <a:gd name="connsiteX10" fmla="*/ 1250585 w 1523540"/>
                <a:gd name="connsiteY10" fmla="*/ 450008 h 982628"/>
                <a:gd name="connsiteX11" fmla="*/ 984454 w 1523540"/>
                <a:gd name="connsiteY11" fmla="*/ 340826 h 982628"/>
                <a:gd name="connsiteX12" fmla="*/ 909391 w 1523540"/>
                <a:gd name="connsiteY12" fmla="*/ 450008 h 982628"/>
                <a:gd name="connsiteX13" fmla="*/ 766089 w 1523540"/>
                <a:gd name="connsiteY13" fmla="*/ 388593 h 982628"/>
                <a:gd name="connsiteX14" fmla="*/ 800209 w 1523540"/>
                <a:gd name="connsiteY14" fmla="*/ 204349 h 982628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22966"/>
                <a:gd name="connsiteY0" fmla="*/ 204349 h 975249"/>
                <a:gd name="connsiteX1" fmla="*/ 196266 w 1522966"/>
                <a:gd name="connsiteY1" fmla="*/ 12686 h 975249"/>
                <a:gd name="connsiteX2" fmla="*/ 147370 w 1522966"/>
                <a:gd name="connsiteY2" fmla="*/ 306113 h 975249"/>
                <a:gd name="connsiteX3" fmla="*/ 12021 w 1522966"/>
                <a:gd name="connsiteY3" fmla="*/ 518188 h 975249"/>
                <a:gd name="connsiteX4" fmla="*/ 636377 w 1522966"/>
                <a:gd name="connsiteY4" fmla="*/ 741181 h 975249"/>
                <a:gd name="connsiteX5" fmla="*/ 705803 w 1522966"/>
                <a:gd name="connsiteY5" fmla="*/ 624047 h 975249"/>
                <a:gd name="connsiteX6" fmla="*/ 859369 w 1522966"/>
                <a:gd name="connsiteY6" fmla="*/ 679765 h 975249"/>
                <a:gd name="connsiteX7" fmla="*/ 1189170 w 1522966"/>
                <a:gd name="connsiteY7" fmla="*/ 914032 h 975249"/>
                <a:gd name="connsiteX8" fmla="*/ 1507637 w 1522966"/>
                <a:gd name="connsiteY8" fmla="*/ 786693 h 975249"/>
                <a:gd name="connsiteX9" fmla="*/ 1173267 w 1522966"/>
                <a:gd name="connsiteY9" fmla="*/ 634312 h 975249"/>
                <a:gd name="connsiteX10" fmla="*/ 1250585 w 1522966"/>
                <a:gd name="connsiteY10" fmla="*/ 450008 h 975249"/>
                <a:gd name="connsiteX11" fmla="*/ 984454 w 1522966"/>
                <a:gd name="connsiteY11" fmla="*/ 340826 h 975249"/>
                <a:gd name="connsiteX12" fmla="*/ 909391 w 1522966"/>
                <a:gd name="connsiteY12" fmla="*/ 450008 h 975249"/>
                <a:gd name="connsiteX13" fmla="*/ 766089 w 1522966"/>
                <a:gd name="connsiteY13" fmla="*/ 388593 h 975249"/>
                <a:gd name="connsiteX14" fmla="*/ 800209 w 1522966"/>
                <a:gd name="connsiteY14" fmla="*/ 204349 h 975249"/>
                <a:gd name="connsiteX0" fmla="*/ 800209 w 1538655"/>
                <a:gd name="connsiteY0" fmla="*/ 204349 h 976321"/>
                <a:gd name="connsiteX1" fmla="*/ 196266 w 1538655"/>
                <a:gd name="connsiteY1" fmla="*/ 12686 h 976321"/>
                <a:gd name="connsiteX2" fmla="*/ 147370 w 1538655"/>
                <a:gd name="connsiteY2" fmla="*/ 306113 h 976321"/>
                <a:gd name="connsiteX3" fmla="*/ 12021 w 1538655"/>
                <a:gd name="connsiteY3" fmla="*/ 518188 h 976321"/>
                <a:gd name="connsiteX4" fmla="*/ 636377 w 1538655"/>
                <a:gd name="connsiteY4" fmla="*/ 741181 h 976321"/>
                <a:gd name="connsiteX5" fmla="*/ 705803 w 1538655"/>
                <a:gd name="connsiteY5" fmla="*/ 624047 h 976321"/>
                <a:gd name="connsiteX6" fmla="*/ 859369 w 1538655"/>
                <a:gd name="connsiteY6" fmla="*/ 679765 h 976321"/>
                <a:gd name="connsiteX7" fmla="*/ 1189170 w 1538655"/>
                <a:gd name="connsiteY7" fmla="*/ 914032 h 976321"/>
                <a:gd name="connsiteX8" fmla="*/ 1507637 w 1538655"/>
                <a:gd name="connsiteY8" fmla="*/ 786693 h 976321"/>
                <a:gd name="connsiteX9" fmla="*/ 1173267 w 1538655"/>
                <a:gd name="connsiteY9" fmla="*/ 634312 h 976321"/>
                <a:gd name="connsiteX10" fmla="*/ 1250585 w 1538655"/>
                <a:gd name="connsiteY10" fmla="*/ 450008 h 976321"/>
                <a:gd name="connsiteX11" fmla="*/ 984454 w 1538655"/>
                <a:gd name="connsiteY11" fmla="*/ 340826 h 976321"/>
                <a:gd name="connsiteX12" fmla="*/ 909391 w 1538655"/>
                <a:gd name="connsiteY12" fmla="*/ 450008 h 976321"/>
                <a:gd name="connsiteX13" fmla="*/ 766089 w 1538655"/>
                <a:gd name="connsiteY13" fmla="*/ 388593 h 976321"/>
                <a:gd name="connsiteX14" fmla="*/ 800209 w 1538655"/>
                <a:gd name="connsiteY14" fmla="*/ 204349 h 976321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499884"/>
                <a:gd name="connsiteY0" fmla="*/ 204349 h 986483"/>
                <a:gd name="connsiteX1" fmla="*/ 196266 w 1499884"/>
                <a:gd name="connsiteY1" fmla="*/ 12686 h 986483"/>
                <a:gd name="connsiteX2" fmla="*/ 147370 w 1499884"/>
                <a:gd name="connsiteY2" fmla="*/ 306113 h 986483"/>
                <a:gd name="connsiteX3" fmla="*/ 12021 w 1499884"/>
                <a:gd name="connsiteY3" fmla="*/ 518188 h 986483"/>
                <a:gd name="connsiteX4" fmla="*/ 636377 w 1499884"/>
                <a:gd name="connsiteY4" fmla="*/ 741181 h 986483"/>
                <a:gd name="connsiteX5" fmla="*/ 705803 w 1499884"/>
                <a:gd name="connsiteY5" fmla="*/ 624047 h 986483"/>
                <a:gd name="connsiteX6" fmla="*/ 859369 w 1499884"/>
                <a:gd name="connsiteY6" fmla="*/ 679765 h 986483"/>
                <a:gd name="connsiteX7" fmla="*/ 1189170 w 1499884"/>
                <a:gd name="connsiteY7" fmla="*/ 914032 h 986483"/>
                <a:gd name="connsiteX8" fmla="*/ 1467881 w 1499884"/>
                <a:gd name="connsiteY8" fmla="*/ 742961 h 986483"/>
                <a:gd name="connsiteX9" fmla="*/ 1173267 w 1499884"/>
                <a:gd name="connsiteY9" fmla="*/ 634312 h 986483"/>
                <a:gd name="connsiteX10" fmla="*/ 1250585 w 1499884"/>
                <a:gd name="connsiteY10" fmla="*/ 438081 h 986483"/>
                <a:gd name="connsiteX11" fmla="*/ 964576 w 1499884"/>
                <a:gd name="connsiteY11" fmla="*/ 344802 h 986483"/>
                <a:gd name="connsiteX12" fmla="*/ 909391 w 1499884"/>
                <a:gd name="connsiteY12" fmla="*/ 450008 h 986483"/>
                <a:gd name="connsiteX13" fmla="*/ 766089 w 1499884"/>
                <a:gd name="connsiteY13" fmla="*/ 388593 h 986483"/>
                <a:gd name="connsiteX14" fmla="*/ 800209 w 1499884"/>
                <a:gd name="connsiteY14" fmla="*/ 204349 h 986483"/>
                <a:gd name="connsiteX0" fmla="*/ 800209 w 1505435"/>
                <a:gd name="connsiteY0" fmla="*/ 204349 h 1015754"/>
                <a:gd name="connsiteX1" fmla="*/ 196266 w 1505435"/>
                <a:gd name="connsiteY1" fmla="*/ 12686 h 1015754"/>
                <a:gd name="connsiteX2" fmla="*/ 147370 w 1505435"/>
                <a:gd name="connsiteY2" fmla="*/ 306113 h 1015754"/>
                <a:gd name="connsiteX3" fmla="*/ 12021 w 1505435"/>
                <a:gd name="connsiteY3" fmla="*/ 518188 h 1015754"/>
                <a:gd name="connsiteX4" fmla="*/ 636377 w 1505435"/>
                <a:gd name="connsiteY4" fmla="*/ 741181 h 1015754"/>
                <a:gd name="connsiteX5" fmla="*/ 705803 w 1505435"/>
                <a:gd name="connsiteY5" fmla="*/ 624047 h 1015754"/>
                <a:gd name="connsiteX6" fmla="*/ 859369 w 1505435"/>
                <a:gd name="connsiteY6" fmla="*/ 679765 h 1015754"/>
                <a:gd name="connsiteX7" fmla="*/ 1189170 w 1505435"/>
                <a:gd name="connsiteY7" fmla="*/ 914032 h 1015754"/>
                <a:gd name="connsiteX8" fmla="*/ 1467881 w 1505435"/>
                <a:gd name="connsiteY8" fmla="*/ 742961 h 1015754"/>
                <a:gd name="connsiteX9" fmla="*/ 1173267 w 1505435"/>
                <a:gd name="connsiteY9" fmla="*/ 634312 h 1015754"/>
                <a:gd name="connsiteX10" fmla="*/ 1250585 w 1505435"/>
                <a:gd name="connsiteY10" fmla="*/ 438081 h 1015754"/>
                <a:gd name="connsiteX11" fmla="*/ 964576 w 1505435"/>
                <a:gd name="connsiteY11" fmla="*/ 344802 h 1015754"/>
                <a:gd name="connsiteX12" fmla="*/ 909391 w 1505435"/>
                <a:gd name="connsiteY12" fmla="*/ 450008 h 1015754"/>
                <a:gd name="connsiteX13" fmla="*/ 766089 w 1505435"/>
                <a:gd name="connsiteY13" fmla="*/ 388593 h 1015754"/>
                <a:gd name="connsiteX14" fmla="*/ 800209 w 1505435"/>
                <a:gd name="connsiteY14" fmla="*/ 204349 h 1015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505435" h="1015754">
                  <a:moveTo>
                    <a:pt x="800209" y="204349"/>
                  </a:moveTo>
                  <a:cubicBezTo>
                    <a:pt x="598895" y="140461"/>
                    <a:pt x="302164" y="-50647"/>
                    <a:pt x="196266" y="12686"/>
                  </a:cubicBezTo>
                  <a:cubicBezTo>
                    <a:pt x="103106" y="72064"/>
                    <a:pt x="168969" y="214930"/>
                    <a:pt x="147370" y="306113"/>
                  </a:cubicBezTo>
                  <a:cubicBezTo>
                    <a:pt x="102254" y="376805"/>
                    <a:pt x="-42253" y="455447"/>
                    <a:pt x="12021" y="518188"/>
                  </a:cubicBezTo>
                  <a:cubicBezTo>
                    <a:pt x="164480" y="669383"/>
                    <a:pt x="559454" y="713233"/>
                    <a:pt x="636377" y="741181"/>
                  </a:cubicBezTo>
                  <a:cubicBezTo>
                    <a:pt x="696624" y="733941"/>
                    <a:pt x="677361" y="671042"/>
                    <a:pt x="705803" y="624047"/>
                  </a:cubicBezTo>
                  <a:lnTo>
                    <a:pt x="859369" y="679765"/>
                  </a:lnTo>
                  <a:cubicBezTo>
                    <a:pt x="850034" y="889051"/>
                    <a:pt x="1063333" y="847870"/>
                    <a:pt x="1189170" y="914032"/>
                  </a:cubicBezTo>
                  <a:cubicBezTo>
                    <a:pt x="1618678" y="1176386"/>
                    <a:pt x="1495571" y="862271"/>
                    <a:pt x="1467881" y="742961"/>
                  </a:cubicBezTo>
                  <a:cubicBezTo>
                    <a:pt x="1356424" y="685542"/>
                    <a:pt x="1304603" y="671853"/>
                    <a:pt x="1173267" y="634312"/>
                  </a:cubicBezTo>
                  <a:cubicBezTo>
                    <a:pt x="1199040" y="568902"/>
                    <a:pt x="1292398" y="479637"/>
                    <a:pt x="1250585" y="438081"/>
                  </a:cubicBezTo>
                  <a:cubicBezTo>
                    <a:pt x="1165850" y="405662"/>
                    <a:pt x="1045335" y="381196"/>
                    <a:pt x="964576" y="344802"/>
                  </a:cubicBezTo>
                  <a:cubicBezTo>
                    <a:pt x="930279" y="379871"/>
                    <a:pt x="927786" y="414939"/>
                    <a:pt x="909391" y="450008"/>
                  </a:cubicBezTo>
                  <a:lnTo>
                    <a:pt x="766089" y="388593"/>
                  </a:lnTo>
                  <a:lnTo>
                    <a:pt x="800209" y="20434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68" name="Freeform 106">
              <a:extLst>
                <a:ext uri="{FF2B5EF4-FFF2-40B4-BE49-F238E27FC236}">
                  <a16:creationId xmlns:a16="http://schemas.microsoft.com/office/drawing/2014/main" id="{7ABD01DA-F7D7-478D-A532-2A1B78A013CF}"/>
                </a:ext>
              </a:extLst>
            </p:cNvPr>
            <p:cNvSpPr/>
            <p:nvPr/>
          </p:nvSpPr>
          <p:spPr>
            <a:xfrm rot="19632933">
              <a:off x="2257651" y="4182238"/>
              <a:ext cx="1505435" cy="1015754"/>
            </a:xfrm>
            <a:custGeom>
              <a:avLst/>
              <a:gdLst>
                <a:gd name="connsiteX0" fmla="*/ 812042 w 1535373"/>
                <a:gd name="connsiteY0" fmla="*/ 211541 h 921224"/>
                <a:gd name="connsiteX1" fmla="*/ 184245 w 1535373"/>
                <a:gd name="connsiteY1" fmla="*/ 0 h 921224"/>
                <a:gd name="connsiteX2" fmla="*/ 143301 w 1535373"/>
                <a:gd name="connsiteY2" fmla="*/ 293427 h 921224"/>
                <a:gd name="connsiteX3" fmla="*/ 0 w 1535373"/>
                <a:gd name="connsiteY3" fmla="*/ 477672 h 921224"/>
                <a:gd name="connsiteX4" fmla="*/ 600501 w 1535373"/>
                <a:gd name="connsiteY4" fmla="*/ 764275 h 921224"/>
                <a:gd name="connsiteX5" fmla="*/ 709684 w 1535373"/>
                <a:gd name="connsiteY5" fmla="*/ 655093 h 921224"/>
                <a:gd name="connsiteX6" fmla="*/ 887104 w 1535373"/>
                <a:gd name="connsiteY6" fmla="*/ 702860 h 921224"/>
                <a:gd name="connsiteX7" fmla="*/ 1201003 w 1535373"/>
                <a:gd name="connsiteY7" fmla="*/ 921224 h 921224"/>
                <a:gd name="connsiteX8" fmla="*/ 1535373 w 1535373"/>
                <a:gd name="connsiteY8" fmla="*/ 825690 h 921224"/>
                <a:gd name="connsiteX9" fmla="*/ 1201003 w 1535373"/>
                <a:gd name="connsiteY9" fmla="*/ 689212 h 921224"/>
                <a:gd name="connsiteX10" fmla="*/ 1262418 w 1535373"/>
                <a:gd name="connsiteY10" fmla="*/ 457200 h 921224"/>
                <a:gd name="connsiteX11" fmla="*/ 996287 w 1535373"/>
                <a:gd name="connsiteY11" fmla="*/ 348018 h 921224"/>
                <a:gd name="connsiteX12" fmla="*/ 921224 w 1535373"/>
                <a:gd name="connsiteY12" fmla="*/ 457200 h 921224"/>
                <a:gd name="connsiteX13" fmla="*/ 777922 w 1535373"/>
                <a:gd name="connsiteY13" fmla="*/ 395785 h 921224"/>
                <a:gd name="connsiteX14" fmla="*/ 812042 w 1535373"/>
                <a:gd name="connsiteY14" fmla="*/ 211541 h 921224"/>
                <a:gd name="connsiteX0" fmla="*/ 812042 w 1535373"/>
                <a:gd name="connsiteY0" fmla="*/ 191663 h 901346"/>
                <a:gd name="connsiteX1" fmla="*/ 208099 w 1535373"/>
                <a:gd name="connsiteY1" fmla="*/ 0 h 901346"/>
                <a:gd name="connsiteX2" fmla="*/ 143301 w 1535373"/>
                <a:gd name="connsiteY2" fmla="*/ 273549 h 901346"/>
                <a:gd name="connsiteX3" fmla="*/ 0 w 1535373"/>
                <a:gd name="connsiteY3" fmla="*/ 457794 h 901346"/>
                <a:gd name="connsiteX4" fmla="*/ 600501 w 1535373"/>
                <a:gd name="connsiteY4" fmla="*/ 744397 h 901346"/>
                <a:gd name="connsiteX5" fmla="*/ 709684 w 1535373"/>
                <a:gd name="connsiteY5" fmla="*/ 635215 h 901346"/>
                <a:gd name="connsiteX6" fmla="*/ 887104 w 1535373"/>
                <a:gd name="connsiteY6" fmla="*/ 682982 h 901346"/>
                <a:gd name="connsiteX7" fmla="*/ 1201003 w 1535373"/>
                <a:gd name="connsiteY7" fmla="*/ 901346 h 901346"/>
                <a:gd name="connsiteX8" fmla="*/ 1535373 w 1535373"/>
                <a:gd name="connsiteY8" fmla="*/ 805812 h 901346"/>
                <a:gd name="connsiteX9" fmla="*/ 1201003 w 1535373"/>
                <a:gd name="connsiteY9" fmla="*/ 669334 h 901346"/>
                <a:gd name="connsiteX10" fmla="*/ 1262418 w 1535373"/>
                <a:gd name="connsiteY10" fmla="*/ 437322 h 901346"/>
                <a:gd name="connsiteX11" fmla="*/ 996287 w 1535373"/>
                <a:gd name="connsiteY11" fmla="*/ 328140 h 901346"/>
                <a:gd name="connsiteX12" fmla="*/ 921224 w 1535373"/>
                <a:gd name="connsiteY12" fmla="*/ 437322 h 901346"/>
                <a:gd name="connsiteX13" fmla="*/ 777922 w 1535373"/>
                <a:gd name="connsiteY13" fmla="*/ 375907 h 901346"/>
                <a:gd name="connsiteX14" fmla="*/ 812042 w 1535373"/>
                <a:gd name="connsiteY14" fmla="*/ 191663 h 901346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59203 w 1535373"/>
                <a:gd name="connsiteY2" fmla="*/ 306113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788188 w 1511519"/>
                <a:gd name="connsiteY0" fmla="*/ 204349 h 914032"/>
                <a:gd name="connsiteX1" fmla="*/ 184245 w 1511519"/>
                <a:gd name="connsiteY1" fmla="*/ 12686 h 914032"/>
                <a:gd name="connsiteX2" fmla="*/ 135349 w 1511519"/>
                <a:gd name="connsiteY2" fmla="*/ 306113 h 914032"/>
                <a:gd name="connsiteX3" fmla="*/ 0 w 1511519"/>
                <a:gd name="connsiteY3" fmla="*/ 518188 h 914032"/>
                <a:gd name="connsiteX4" fmla="*/ 576647 w 1511519"/>
                <a:gd name="connsiteY4" fmla="*/ 757083 h 914032"/>
                <a:gd name="connsiteX5" fmla="*/ 685830 w 1511519"/>
                <a:gd name="connsiteY5" fmla="*/ 647901 h 914032"/>
                <a:gd name="connsiteX6" fmla="*/ 863250 w 1511519"/>
                <a:gd name="connsiteY6" fmla="*/ 695668 h 914032"/>
                <a:gd name="connsiteX7" fmla="*/ 1177149 w 1511519"/>
                <a:gd name="connsiteY7" fmla="*/ 914032 h 914032"/>
                <a:gd name="connsiteX8" fmla="*/ 1511519 w 1511519"/>
                <a:gd name="connsiteY8" fmla="*/ 818498 h 914032"/>
                <a:gd name="connsiteX9" fmla="*/ 1177149 w 1511519"/>
                <a:gd name="connsiteY9" fmla="*/ 682020 h 914032"/>
                <a:gd name="connsiteX10" fmla="*/ 1238564 w 1511519"/>
                <a:gd name="connsiteY10" fmla="*/ 450008 h 914032"/>
                <a:gd name="connsiteX11" fmla="*/ 972433 w 1511519"/>
                <a:gd name="connsiteY11" fmla="*/ 340826 h 914032"/>
                <a:gd name="connsiteX12" fmla="*/ 897370 w 1511519"/>
                <a:gd name="connsiteY12" fmla="*/ 450008 h 914032"/>
                <a:gd name="connsiteX13" fmla="*/ 754068 w 1511519"/>
                <a:gd name="connsiteY13" fmla="*/ 388593 h 914032"/>
                <a:gd name="connsiteX14" fmla="*/ 788188 w 1511519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588668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82628"/>
                <a:gd name="connsiteX1" fmla="*/ 196266 w 1523540"/>
                <a:gd name="connsiteY1" fmla="*/ 12686 h 982628"/>
                <a:gd name="connsiteX2" fmla="*/ 147370 w 1523540"/>
                <a:gd name="connsiteY2" fmla="*/ 306113 h 982628"/>
                <a:gd name="connsiteX3" fmla="*/ 12021 w 1523540"/>
                <a:gd name="connsiteY3" fmla="*/ 518188 h 982628"/>
                <a:gd name="connsiteX4" fmla="*/ 636377 w 1523540"/>
                <a:gd name="connsiteY4" fmla="*/ 741181 h 982628"/>
                <a:gd name="connsiteX5" fmla="*/ 705803 w 1523540"/>
                <a:gd name="connsiteY5" fmla="*/ 624047 h 982628"/>
                <a:gd name="connsiteX6" fmla="*/ 859369 w 1523540"/>
                <a:gd name="connsiteY6" fmla="*/ 679765 h 982628"/>
                <a:gd name="connsiteX7" fmla="*/ 1189170 w 1523540"/>
                <a:gd name="connsiteY7" fmla="*/ 914032 h 982628"/>
                <a:gd name="connsiteX8" fmla="*/ 1523540 w 1523540"/>
                <a:gd name="connsiteY8" fmla="*/ 818498 h 982628"/>
                <a:gd name="connsiteX9" fmla="*/ 1189170 w 1523540"/>
                <a:gd name="connsiteY9" fmla="*/ 682020 h 982628"/>
                <a:gd name="connsiteX10" fmla="*/ 1250585 w 1523540"/>
                <a:gd name="connsiteY10" fmla="*/ 450008 h 982628"/>
                <a:gd name="connsiteX11" fmla="*/ 984454 w 1523540"/>
                <a:gd name="connsiteY11" fmla="*/ 340826 h 982628"/>
                <a:gd name="connsiteX12" fmla="*/ 909391 w 1523540"/>
                <a:gd name="connsiteY12" fmla="*/ 450008 h 982628"/>
                <a:gd name="connsiteX13" fmla="*/ 766089 w 1523540"/>
                <a:gd name="connsiteY13" fmla="*/ 388593 h 982628"/>
                <a:gd name="connsiteX14" fmla="*/ 800209 w 1523540"/>
                <a:gd name="connsiteY14" fmla="*/ 204349 h 982628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22966"/>
                <a:gd name="connsiteY0" fmla="*/ 204349 h 975249"/>
                <a:gd name="connsiteX1" fmla="*/ 196266 w 1522966"/>
                <a:gd name="connsiteY1" fmla="*/ 12686 h 975249"/>
                <a:gd name="connsiteX2" fmla="*/ 147370 w 1522966"/>
                <a:gd name="connsiteY2" fmla="*/ 306113 h 975249"/>
                <a:gd name="connsiteX3" fmla="*/ 12021 w 1522966"/>
                <a:gd name="connsiteY3" fmla="*/ 518188 h 975249"/>
                <a:gd name="connsiteX4" fmla="*/ 636377 w 1522966"/>
                <a:gd name="connsiteY4" fmla="*/ 741181 h 975249"/>
                <a:gd name="connsiteX5" fmla="*/ 705803 w 1522966"/>
                <a:gd name="connsiteY5" fmla="*/ 624047 h 975249"/>
                <a:gd name="connsiteX6" fmla="*/ 859369 w 1522966"/>
                <a:gd name="connsiteY6" fmla="*/ 679765 h 975249"/>
                <a:gd name="connsiteX7" fmla="*/ 1189170 w 1522966"/>
                <a:gd name="connsiteY7" fmla="*/ 914032 h 975249"/>
                <a:gd name="connsiteX8" fmla="*/ 1507637 w 1522966"/>
                <a:gd name="connsiteY8" fmla="*/ 786693 h 975249"/>
                <a:gd name="connsiteX9" fmla="*/ 1173267 w 1522966"/>
                <a:gd name="connsiteY9" fmla="*/ 634312 h 975249"/>
                <a:gd name="connsiteX10" fmla="*/ 1250585 w 1522966"/>
                <a:gd name="connsiteY10" fmla="*/ 450008 h 975249"/>
                <a:gd name="connsiteX11" fmla="*/ 984454 w 1522966"/>
                <a:gd name="connsiteY11" fmla="*/ 340826 h 975249"/>
                <a:gd name="connsiteX12" fmla="*/ 909391 w 1522966"/>
                <a:gd name="connsiteY12" fmla="*/ 450008 h 975249"/>
                <a:gd name="connsiteX13" fmla="*/ 766089 w 1522966"/>
                <a:gd name="connsiteY13" fmla="*/ 388593 h 975249"/>
                <a:gd name="connsiteX14" fmla="*/ 800209 w 1522966"/>
                <a:gd name="connsiteY14" fmla="*/ 204349 h 975249"/>
                <a:gd name="connsiteX0" fmla="*/ 800209 w 1538655"/>
                <a:gd name="connsiteY0" fmla="*/ 204349 h 976321"/>
                <a:gd name="connsiteX1" fmla="*/ 196266 w 1538655"/>
                <a:gd name="connsiteY1" fmla="*/ 12686 h 976321"/>
                <a:gd name="connsiteX2" fmla="*/ 147370 w 1538655"/>
                <a:gd name="connsiteY2" fmla="*/ 306113 h 976321"/>
                <a:gd name="connsiteX3" fmla="*/ 12021 w 1538655"/>
                <a:gd name="connsiteY3" fmla="*/ 518188 h 976321"/>
                <a:gd name="connsiteX4" fmla="*/ 636377 w 1538655"/>
                <a:gd name="connsiteY4" fmla="*/ 741181 h 976321"/>
                <a:gd name="connsiteX5" fmla="*/ 705803 w 1538655"/>
                <a:gd name="connsiteY5" fmla="*/ 624047 h 976321"/>
                <a:gd name="connsiteX6" fmla="*/ 859369 w 1538655"/>
                <a:gd name="connsiteY6" fmla="*/ 679765 h 976321"/>
                <a:gd name="connsiteX7" fmla="*/ 1189170 w 1538655"/>
                <a:gd name="connsiteY7" fmla="*/ 914032 h 976321"/>
                <a:gd name="connsiteX8" fmla="*/ 1507637 w 1538655"/>
                <a:gd name="connsiteY8" fmla="*/ 786693 h 976321"/>
                <a:gd name="connsiteX9" fmla="*/ 1173267 w 1538655"/>
                <a:gd name="connsiteY9" fmla="*/ 634312 h 976321"/>
                <a:gd name="connsiteX10" fmla="*/ 1250585 w 1538655"/>
                <a:gd name="connsiteY10" fmla="*/ 450008 h 976321"/>
                <a:gd name="connsiteX11" fmla="*/ 984454 w 1538655"/>
                <a:gd name="connsiteY11" fmla="*/ 340826 h 976321"/>
                <a:gd name="connsiteX12" fmla="*/ 909391 w 1538655"/>
                <a:gd name="connsiteY12" fmla="*/ 450008 h 976321"/>
                <a:gd name="connsiteX13" fmla="*/ 766089 w 1538655"/>
                <a:gd name="connsiteY13" fmla="*/ 388593 h 976321"/>
                <a:gd name="connsiteX14" fmla="*/ 800209 w 1538655"/>
                <a:gd name="connsiteY14" fmla="*/ 204349 h 976321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499884"/>
                <a:gd name="connsiteY0" fmla="*/ 204349 h 986483"/>
                <a:gd name="connsiteX1" fmla="*/ 196266 w 1499884"/>
                <a:gd name="connsiteY1" fmla="*/ 12686 h 986483"/>
                <a:gd name="connsiteX2" fmla="*/ 147370 w 1499884"/>
                <a:gd name="connsiteY2" fmla="*/ 306113 h 986483"/>
                <a:gd name="connsiteX3" fmla="*/ 12021 w 1499884"/>
                <a:gd name="connsiteY3" fmla="*/ 518188 h 986483"/>
                <a:gd name="connsiteX4" fmla="*/ 636377 w 1499884"/>
                <a:gd name="connsiteY4" fmla="*/ 741181 h 986483"/>
                <a:gd name="connsiteX5" fmla="*/ 705803 w 1499884"/>
                <a:gd name="connsiteY5" fmla="*/ 624047 h 986483"/>
                <a:gd name="connsiteX6" fmla="*/ 859369 w 1499884"/>
                <a:gd name="connsiteY6" fmla="*/ 679765 h 986483"/>
                <a:gd name="connsiteX7" fmla="*/ 1189170 w 1499884"/>
                <a:gd name="connsiteY7" fmla="*/ 914032 h 986483"/>
                <a:gd name="connsiteX8" fmla="*/ 1467881 w 1499884"/>
                <a:gd name="connsiteY8" fmla="*/ 742961 h 986483"/>
                <a:gd name="connsiteX9" fmla="*/ 1173267 w 1499884"/>
                <a:gd name="connsiteY9" fmla="*/ 634312 h 986483"/>
                <a:gd name="connsiteX10" fmla="*/ 1250585 w 1499884"/>
                <a:gd name="connsiteY10" fmla="*/ 438081 h 986483"/>
                <a:gd name="connsiteX11" fmla="*/ 964576 w 1499884"/>
                <a:gd name="connsiteY11" fmla="*/ 344802 h 986483"/>
                <a:gd name="connsiteX12" fmla="*/ 909391 w 1499884"/>
                <a:gd name="connsiteY12" fmla="*/ 450008 h 986483"/>
                <a:gd name="connsiteX13" fmla="*/ 766089 w 1499884"/>
                <a:gd name="connsiteY13" fmla="*/ 388593 h 986483"/>
                <a:gd name="connsiteX14" fmla="*/ 800209 w 1499884"/>
                <a:gd name="connsiteY14" fmla="*/ 204349 h 986483"/>
                <a:gd name="connsiteX0" fmla="*/ 800209 w 1505435"/>
                <a:gd name="connsiteY0" fmla="*/ 204349 h 1015754"/>
                <a:gd name="connsiteX1" fmla="*/ 196266 w 1505435"/>
                <a:gd name="connsiteY1" fmla="*/ 12686 h 1015754"/>
                <a:gd name="connsiteX2" fmla="*/ 147370 w 1505435"/>
                <a:gd name="connsiteY2" fmla="*/ 306113 h 1015754"/>
                <a:gd name="connsiteX3" fmla="*/ 12021 w 1505435"/>
                <a:gd name="connsiteY3" fmla="*/ 518188 h 1015754"/>
                <a:gd name="connsiteX4" fmla="*/ 636377 w 1505435"/>
                <a:gd name="connsiteY4" fmla="*/ 741181 h 1015754"/>
                <a:gd name="connsiteX5" fmla="*/ 705803 w 1505435"/>
                <a:gd name="connsiteY5" fmla="*/ 624047 h 1015754"/>
                <a:gd name="connsiteX6" fmla="*/ 859369 w 1505435"/>
                <a:gd name="connsiteY6" fmla="*/ 679765 h 1015754"/>
                <a:gd name="connsiteX7" fmla="*/ 1189170 w 1505435"/>
                <a:gd name="connsiteY7" fmla="*/ 914032 h 1015754"/>
                <a:gd name="connsiteX8" fmla="*/ 1467881 w 1505435"/>
                <a:gd name="connsiteY8" fmla="*/ 742961 h 1015754"/>
                <a:gd name="connsiteX9" fmla="*/ 1173267 w 1505435"/>
                <a:gd name="connsiteY9" fmla="*/ 634312 h 1015754"/>
                <a:gd name="connsiteX10" fmla="*/ 1250585 w 1505435"/>
                <a:gd name="connsiteY10" fmla="*/ 438081 h 1015754"/>
                <a:gd name="connsiteX11" fmla="*/ 964576 w 1505435"/>
                <a:gd name="connsiteY11" fmla="*/ 344802 h 1015754"/>
                <a:gd name="connsiteX12" fmla="*/ 909391 w 1505435"/>
                <a:gd name="connsiteY12" fmla="*/ 450008 h 1015754"/>
                <a:gd name="connsiteX13" fmla="*/ 766089 w 1505435"/>
                <a:gd name="connsiteY13" fmla="*/ 388593 h 1015754"/>
                <a:gd name="connsiteX14" fmla="*/ 800209 w 1505435"/>
                <a:gd name="connsiteY14" fmla="*/ 204349 h 1015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505435" h="1015754">
                  <a:moveTo>
                    <a:pt x="800209" y="204349"/>
                  </a:moveTo>
                  <a:cubicBezTo>
                    <a:pt x="598895" y="140461"/>
                    <a:pt x="302164" y="-50647"/>
                    <a:pt x="196266" y="12686"/>
                  </a:cubicBezTo>
                  <a:cubicBezTo>
                    <a:pt x="103106" y="72064"/>
                    <a:pt x="168969" y="214930"/>
                    <a:pt x="147370" y="306113"/>
                  </a:cubicBezTo>
                  <a:cubicBezTo>
                    <a:pt x="102254" y="376805"/>
                    <a:pt x="-42253" y="455447"/>
                    <a:pt x="12021" y="518188"/>
                  </a:cubicBezTo>
                  <a:cubicBezTo>
                    <a:pt x="164480" y="669383"/>
                    <a:pt x="559454" y="713233"/>
                    <a:pt x="636377" y="741181"/>
                  </a:cubicBezTo>
                  <a:cubicBezTo>
                    <a:pt x="696624" y="733941"/>
                    <a:pt x="677361" y="671042"/>
                    <a:pt x="705803" y="624047"/>
                  </a:cubicBezTo>
                  <a:lnTo>
                    <a:pt x="859369" y="679765"/>
                  </a:lnTo>
                  <a:cubicBezTo>
                    <a:pt x="850034" y="889051"/>
                    <a:pt x="1063333" y="847870"/>
                    <a:pt x="1189170" y="914032"/>
                  </a:cubicBezTo>
                  <a:cubicBezTo>
                    <a:pt x="1618678" y="1176386"/>
                    <a:pt x="1495571" y="862271"/>
                    <a:pt x="1467881" y="742961"/>
                  </a:cubicBezTo>
                  <a:cubicBezTo>
                    <a:pt x="1356424" y="685542"/>
                    <a:pt x="1304603" y="671853"/>
                    <a:pt x="1173267" y="634312"/>
                  </a:cubicBezTo>
                  <a:cubicBezTo>
                    <a:pt x="1199040" y="568902"/>
                    <a:pt x="1292398" y="479637"/>
                    <a:pt x="1250585" y="438081"/>
                  </a:cubicBezTo>
                  <a:cubicBezTo>
                    <a:pt x="1165850" y="405662"/>
                    <a:pt x="1045335" y="381196"/>
                    <a:pt x="964576" y="344802"/>
                  </a:cubicBezTo>
                  <a:cubicBezTo>
                    <a:pt x="930279" y="379871"/>
                    <a:pt x="927786" y="414939"/>
                    <a:pt x="909391" y="450008"/>
                  </a:cubicBezTo>
                  <a:lnTo>
                    <a:pt x="766089" y="388593"/>
                  </a:lnTo>
                  <a:lnTo>
                    <a:pt x="800209" y="20434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</p:grpSp>
      <p:sp>
        <p:nvSpPr>
          <p:cNvPr id="69" name="Freeform 107">
            <a:extLst>
              <a:ext uri="{FF2B5EF4-FFF2-40B4-BE49-F238E27FC236}">
                <a16:creationId xmlns:a16="http://schemas.microsoft.com/office/drawing/2014/main" id="{5F7DADB8-BA7C-4AE5-BF1E-BC82543D1EA9}"/>
              </a:ext>
            </a:extLst>
          </p:cNvPr>
          <p:cNvSpPr>
            <a:spLocks noChangeAspect="1"/>
          </p:cNvSpPr>
          <p:nvPr/>
        </p:nvSpPr>
        <p:spPr>
          <a:xfrm>
            <a:off x="9618682" y="2429101"/>
            <a:ext cx="169894" cy="529812"/>
          </a:xfrm>
          <a:custGeom>
            <a:avLst/>
            <a:gdLst>
              <a:gd name="connsiteX0" fmla="*/ 430619 w 798902"/>
              <a:gd name="connsiteY0" fmla="*/ 1331843 h 2449001"/>
              <a:gd name="connsiteX1" fmla="*/ 541938 w 798902"/>
              <a:gd name="connsiteY1" fmla="*/ 1379551 h 2449001"/>
              <a:gd name="connsiteX2" fmla="*/ 780476 w 798902"/>
              <a:gd name="connsiteY2" fmla="*/ 1375575 h 2449001"/>
              <a:gd name="connsiteX3" fmla="*/ 625426 w 798902"/>
              <a:gd name="connsiteY3" fmla="*/ 1741335 h 2449001"/>
              <a:gd name="connsiteX4" fmla="*/ 609523 w 798902"/>
              <a:gd name="connsiteY4" fmla="*/ 2441050 h 2449001"/>
              <a:gd name="connsiteX5" fmla="*/ 319301 w 798902"/>
              <a:gd name="connsiteY5" fmla="*/ 2445025 h 2449001"/>
              <a:gd name="connsiteX6" fmla="*/ 211958 w 798902"/>
              <a:gd name="connsiteY6" fmla="*/ 1673750 h 2449001"/>
              <a:gd name="connsiteX7" fmla="*/ 207983 w 798902"/>
              <a:gd name="connsiteY7" fmla="*/ 2441050 h 2449001"/>
              <a:gd name="connsiteX8" fmla="*/ 136421 w 798902"/>
              <a:gd name="connsiteY8" fmla="*/ 2449001 h 2449001"/>
              <a:gd name="connsiteX9" fmla="*/ 5224 w 798902"/>
              <a:gd name="connsiteY9" fmla="*/ 1701579 h 2449001"/>
              <a:gd name="connsiteX10" fmla="*/ 37029 w 798902"/>
              <a:gd name="connsiteY10" fmla="*/ 1582309 h 2449001"/>
              <a:gd name="connsiteX11" fmla="*/ 76786 w 798902"/>
              <a:gd name="connsiteY11" fmla="*/ 1566407 h 2449001"/>
              <a:gd name="connsiteX12" fmla="*/ 89266 w 798902"/>
              <a:gd name="connsiteY12" fmla="*/ 1389262 h 2449001"/>
              <a:gd name="connsiteX13" fmla="*/ 339179 w 798902"/>
              <a:gd name="connsiteY13" fmla="*/ 1375575 h 2449001"/>
              <a:gd name="connsiteX14" fmla="*/ 430619 w 798902"/>
              <a:gd name="connsiteY14" fmla="*/ 1331843 h 2449001"/>
              <a:gd name="connsiteX15" fmla="*/ 243762 w 798902"/>
              <a:gd name="connsiteY15" fmla="*/ 0 h 2449001"/>
              <a:gd name="connsiteX16" fmla="*/ 557838 w 798902"/>
              <a:gd name="connsiteY16" fmla="*/ 0 h 2449001"/>
              <a:gd name="connsiteX17" fmla="*/ 689036 w 798902"/>
              <a:gd name="connsiteY17" fmla="*/ 962108 h 2449001"/>
              <a:gd name="connsiteX18" fmla="*/ 724816 w 798902"/>
              <a:gd name="connsiteY18" fmla="*/ 1307990 h 2449001"/>
              <a:gd name="connsiteX19" fmla="*/ 414715 w 798902"/>
              <a:gd name="connsiteY19" fmla="*/ 1268233 h 2449001"/>
              <a:gd name="connsiteX20" fmla="*/ 104615 w 798902"/>
              <a:gd name="connsiteY20" fmla="*/ 1288111 h 2449001"/>
              <a:gd name="connsiteX21" fmla="*/ 124493 w 798902"/>
              <a:gd name="connsiteY21" fmla="*/ 1017766 h 2449001"/>
              <a:gd name="connsiteX22" fmla="*/ 243762 w 798902"/>
              <a:gd name="connsiteY22" fmla="*/ 0 h 2449001"/>
              <a:gd name="connsiteX0" fmla="*/ 430619 w 798902"/>
              <a:gd name="connsiteY0" fmla="*/ 1331843 h 2449001"/>
              <a:gd name="connsiteX1" fmla="*/ 541938 w 798902"/>
              <a:gd name="connsiteY1" fmla="*/ 1379551 h 2449001"/>
              <a:gd name="connsiteX2" fmla="*/ 780476 w 798902"/>
              <a:gd name="connsiteY2" fmla="*/ 1375575 h 2449001"/>
              <a:gd name="connsiteX3" fmla="*/ 625426 w 798902"/>
              <a:gd name="connsiteY3" fmla="*/ 1741335 h 2449001"/>
              <a:gd name="connsiteX4" fmla="*/ 609523 w 798902"/>
              <a:gd name="connsiteY4" fmla="*/ 2441050 h 2449001"/>
              <a:gd name="connsiteX5" fmla="*/ 319301 w 798902"/>
              <a:gd name="connsiteY5" fmla="*/ 2445025 h 2449001"/>
              <a:gd name="connsiteX6" fmla="*/ 211958 w 798902"/>
              <a:gd name="connsiteY6" fmla="*/ 1673750 h 2449001"/>
              <a:gd name="connsiteX7" fmla="*/ 207983 w 798902"/>
              <a:gd name="connsiteY7" fmla="*/ 2441050 h 2449001"/>
              <a:gd name="connsiteX8" fmla="*/ 136421 w 798902"/>
              <a:gd name="connsiteY8" fmla="*/ 2449001 h 2449001"/>
              <a:gd name="connsiteX9" fmla="*/ 5224 w 798902"/>
              <a:gd name="connsiteY9" fmla="*/ 1701579 h 2449001"/>
              <a:gd name="connsiteX10" fmla="*/ 37029 w 798902"/>
              <a:gd name="connsiteY10" fmla="*/ 1582309 h 2449001"/>
              <a:gd name="connsiteX11" fmla="*/ 76786 w 798902"/>
              <a:gd name="connsiteY11" fmla="*/ 1566407 h 2449001"/>
              <a:gd name="connsiteX12" fmla="*/ 89266 w 798902"/>
              <a:gd name="connsiteY12" fmla="*/ 1389262 h 2449001"/>
              <a:gd name="connsiteX13" fmla="*/ 339179 w 798902"/>
              <a:gd name="connsiteY13" fmla="*/ 1375575 h 2449001"/>
              <a:gd name="connsiteX14" fmla="*/ 430619 w 798902"/>
              <a:gd name="connsiteY14" fmla="*/ 1331843 h 2449001"/>
              <a:gd name="connsiteX15" fmla="*/ 243762 w 798902"/>
              <a:gd name="connsiteY15" fmla="*/ 0 h 2449001"/>
              <a:gd name="connsiteX16" fmla="*/ 557838 w 798902"/>
              <a:gd name="connsiteY16" fmla="*/ 0 h 2449001"/>
              <a:gd name="connsiteX17" fmla="*/ 689036 w 798902"/>
              <a:gd name="connsiteY17" fmla="*/ 962108 h 2449001"/>
              <a:gd name="connsiteX18" fmla="*/ 724816 w 798902"/>
              <a:gd name="connsiteY18" fmla="*/ 1307990 h 2449001"/>
              <a:gd name="connsiteX19" fmla="*/ 414715 w 798902"/>
              <a:gd name="connsiteY19" fmla="*/ 1268233 h 2449001"/>
              <a:gd name="connsiteX20" fmla="*/ 104615 w 798902"/>
              <a:gd name="connsiteY20" fmla="*/ 1288111 h 2449001"/>
              <a:gd name="connsiteX21" fmla="*/ 124493 w 798902"/>
              <a:gd name="connsiteY21" fmla="*/ 1017766 h 2449001"/>
              <a:gd name="connsiteX22" fmla="*/ 243762 w 798902"/>
              <a:gd name="connsiteY22" fmla="*/ 0 h 2449001"/>
              <a:gd name="connsiteX0" fmla="*/ 430619 w 784764"/>
              <a:gd name="connsiteY0" fmla="*/ 1331843 h 2449001"/>
              <a:gd name="connsiteX1" fmla="*/ 541938 w 784764"/>
              <a:gd name="connsiteY1" fmla="*/ 1379551 h 2449001"/>
              <a:gd name="connsiteX2" fmla="*/ 763368 w 784764"/>
              <a:gd name="connsiteY2" fmla="*/ 1406369 h 2449001"/>
              <a:gd name="connsiteX3" fmla="*/ 625426 w 784764"/>
              <a:gd name="connsiteY3" fmla="*/ 1741335 h 2449001"/>
              <a:gd name="connsiteX4" fmla="*/ 609523 w 784764"/>
              <a:gd name="connsiteY4" fmla="*/ 2441050 h 2449001"/>
              <a:gd name="connsiteX5" fmla="*/ 319301 w 784764"/>
              <a:gd name="connsiteY5" fmla="*/ 2445025 h 2449001"/>
              <a:gd name="connsiteX6" fmla="*/ 211958 w 784764"/>
              <a:gd name="connsiteY6" fmla="*/ 1673750 h 2449001"/>
              <a:gd name="connsiteX7" fmla="*/ 207983 w 784764"/>
              <a:gd name="connsiteY7" fmla="*/ 2441050 h 2449001"/>
              <a:gd name="connsiteX8" fmla="*/ 136421 w 784764"/>
              <a:gd name="connsiteY8" fmla="*/ 2449001 h 2449001"/>
              <a:gd name="connsiteX9" fmla="*/ 5224 w 784764"/>
              <a:gd name="connsiteY9" fmla="*/ 1701579 h 2449001"/>
              <a:gd name="connsiteX10" fmla="*/ 37029 w 784764"/>
              <a:gd name="connsiteY10" fmla="*/ 1582309 h 2449001"/>
              <a:gd name="connsiteX11" fmla="*/ 76786 w 784764"/>
              <a:gd name="connsiteY11" fmla="*/ 1566407 h 2449001"/>
              <a:gd name="connsiteX12" fmla="*/ 89266 w 784764"/>
              <a:gd name="connsiteY12" fmla="*/ 1389262 h 2449001"/>
              <a:gd name="connsiteX13" fmla="*/ 339179 w 784764"/>
              <a:gd name="connsiteY13" fmla="*/ 1375575 h 2449001"/>
              <a:gd name="connsiteX14" fmla="*/ 430619 w 784764"/>
              <a:gd name="connsiteY14" fmla="*/ 1331843 h 2449001"/>
              <a:gd name="connsiteX15" fmla="*/ 243762 w 784764"/>
              <a:gd name="connsiteY15" fmla="*/ 0 h 2449001"/>
              <a:gd name="connsiteX16" fmla="*/ 557838 w 784764"/>
              <a:gd name="connsiteY16" fmla="*/ 0 h 2449001"/>
              <a:gd name="connsiteX17" fmla="*/ 689036 w 784764"/>
              <a:gd name="connsiteY17" fmla="*/ 962108 h 2449001"/>
              <a:gd name="connsiteX18" fmla="*/ 724816 w 784764"/>
              <a:gd name="connsiteY18" fmla="*/ 1307990 h 2449001"/>
              <a:gd name="connsiteX19" fmla="*/ 414715 w 784764"/>
              <a:gd name="connsiteY19" fmla="*/ 1268233 h 2449001"/>
              <a:gd name="connsiteX20" fmla="*/ 104615 w 784764"/>
              <a:gd name="connsiteY20" fmla="*/ 1288111 h 2449001"/>
              <a:gd name="connsiteX21" fmla="*/ 124493 w 784764"/>
              <a:gd name="connsiteY21" fmla="*/ 1017766 h 2449001"/>
              <a:gd name="connsiteX22" fmla="*/ 243762 w 784764"/>
              <a:gd name="connsiteY22" fmla="*/ 0 h 2449001"/>
              <a:gd name="connsiteX0" fmla="*/ 430619 w 784764"/>
              <a:gd name="connsiteY0" fmla="*/ 1331843 h 2449001"/>
              <a:gd name="connsiteX1" fmla="*/ 541938 w 784764"/>
              <a:gd name="connsiteY1" fmla="*/ 1379551 h 2449001"/>
              <a:gd name="connsiteX2" fmla="*/ 763368 w 784764"/>
              <a:gd name="connsiteY2" fmla="*/ 1406369 h 2449001"/>
              <a:gd name="connsiteX3" fmla="*/ 625426 w 784764"/>
              <a:gd name="connsiteY3" fmla="*/ 1741335 h 2449001"/>
              <a:gd name="connsiteX4" fmla="*/ 609523 w 784764"/>
              <a:gd name="connsiteY4" fmla="*/ 2441050 h 2449001"/>
              <a:gd name="connsiteX5" fmla="*/ 319301 w 784764"/>
              <a:gd name="connsiteY5" fmla="*/ 2445025 h 2449001"/>
              <a:gd name="connsiteX6" fmla="*/ 211958 w 784764"/>
              <a:gd name="connsiteY6" fmla="*/ 1673750 h 2449001"/>
              <a:gd name="connsiteX7" fmla="*/ 207983 w 784764"/>
              <a:gd name="connsiteY7" fmla="*/ 2441050 h 2449001"/>
              <a:gd name="connsiteX8" fmla="*/ 136421 w 784764"/>
              <a:gd name="connsiteY8" fmla="*/ 2449001 h 2449001"/>
              <a:gd name="connsiteX9" fmla="*/ 5224 w 784764"/>
              <a:gd name="connsiteY9" fmla="*/ 1701579 h 2449001"/>
              <a:gd name="connsiteX10" fmla="*/ 37029 w 784764"/>
              <a:gd name="connsiteY10" fmla="*/ 1582309 h 2449001"/>
              <a:gd name="connsiteX11" fmla="*/ 76786 w 784764"/>
              <a:gd name="connsiteY11" fmla="*/ 1566407 h 2449001"/>
              <a:gd name="connsiteX12" fmla="*/ 89266 w 784764"/>
              <a:gd name="connsiteY12" fmla="*/ 1389262 h 2449001"/>
              <a:gd name="connsiteX13" fmla="*/ 339179 w 784764"/>
              <a:gd name="connsiteY13" fmla="*/ 1375575 h 2449001"/>
              <a:gd name="connsiteX14" fmla="*/ 430619 w 784764"/>
              <a:gd name="connsiteY14" fmla="*/ 1331843 h 2449001"/>
              <a:gd name="connsiteX15" fmla="*/ 243762 w 784764"/>
              <a:gd name="connsiteY15" fmla="*/ 0 h 2449001"/>
              <a:gd name="connsiteX16" fmla="*/ 557838 w 784764"/>
              <a:gd name="connsiteY16" fmla="*/ 0 h 2449001"/>
              <a:gd name="connsiteX17" fmla="*/ 689036 w 784764"/>
              <a:gd name="connsiteY17" fmla="*/ 962108 h 2449001"/>
              <a:gd name="connsiteX18" fmla="*/ 724816 w 784764"/>
              <a:gd name="connsiteY18" fmla="*/ 1307990 h 2449001"/>
              <a:gd name="connsiteX19" fmla="*/ 414715 w 784764"/>
              <a:gd name="connsiteY19" fmla="*/ 1268233 h 2449001"/>
              <a:gd name="connsiteX20" fmla="*/ 104615 w 784764"/>
              <a:gd name="connsiteY20" fmla="*/ 1288111 h 2449001"/>
              <a:gd name="connsiteX21" fmla="*/ 124493 w 784764"/>
              <a:gd name="connsiteY21" fmla="*/ 1017766 h 2449001"/>
              <a:gd name="connsiteX22" fmla="*/ 243762 w 784764"/>
              <a:gd name="connsiteY22" fmla="*/ 0 h 2449001"/>
              <a:gd name="connsiteX0" fmla="*/ 430619 w 784764"/>
              <a:gd name="connsiteY0" fmla="*/ 1331843 h 2449001"/>
              <a:gd name="connsiteX1" fmla="*/ 541938 w 784764"/>
              <a:gd name="connsiteY1" fmla="*/ 1379551 h 2449001"/>
              <a:gd name="connsiteX2" fmla="*/ 763368 w 784764"/>
              <a:gd name="connsiteY2" fmla="*/ 1406369 h 2449001"/>
              <a:gd name="connsiteX3" fmla="*/ 625426 w 784764"/>
              <a:gd name="connsiteY3" fmla="*/ 1741335 h 2449001"/>
              <a:gd name="connsiteX4" fmla="*/ 609523 w 784764"/>
              <a:gd name="connsiteY4" fmla="*/ 2441050 h 2449001"/>
              <a:gd name="connsiteX5" fmla="*/ 319301 w 784764"/>
              <a:gd name="connsiteY5" fmla="*/ 2445025 h 2449001"/>
              <a:gd name="connsiteX6" fmla="*/ 211958 w 784764"/>
              <a:gd name="connsiteY6" fmla="*/ 1673750 h 2449001"/>
              <a:gd name="connsiteX7" fmla="*/ 207983 w 784764"/>
              <a:gd name="connsiteY7" fmla="*/ 2441050 h 2449001"/>
              <a:gd name="connsiteX8" fmla="*/ 136421 w 784764"/>
              <a:gd name="connsiteY8" fmla="*/ 2449001 h 2449001"/>
              <a:gd name="connsiteX9" fmla="*/ 5224 w 784764"/>
              <a:gd name="connsiteY9" fmla="*/ 1701579 h 2449001"/>
              <a:gd name="connsiteX10" fmla="*/ 37029 w 784764"/>
              <a:gd name="connsiteY10" fmla="*/ 1582309 h 2449001"/>
              <a:gd name="connsiteX11" fmla="*/ 76786 w 784764"/>
              <a:gd name="connsiteY11" fmla="*/ 1566407 h 2449001"/>
              <a:gd name="connsiteX12" fmla="*/ 89266 w 784764"/>
              <a:gd name="connsiteY12" fmla="*/ 1389262 h 2449001"/>
              <a:gd name="connsiteX13" fmla="*/ 339179 w 784764"/>
              <a:gd name="connsiteY13" fmla="*/ 1375575 h 2449001"/>
              <a:gd name="connsiteX14" fmla="*/ 430619 w 784764"/>
              <a:gd name="connsiteY14" fmla="*/ 1331843 h 2449001"/>
              <a:gd name="connsiteX15" fmla="*/ 243762 w 784764"/>
              <a:gd name="connsiteY15" fmla="*/ 0 h 2449001"/>
              <a:gd name="connsiteX16" fmla="*/ 557838 w 784764"/>
              <a:gd name="connsiteY16" fmla="*/ 0 h 2449001"/>
              <a:gd name="connsiteX17" fmla="*/ 689036 w 784764"/>
              <a:gd name="connsiteY17" fmla="*/ 962108 h 2449001"/>
              <a:gd name="connsiteX18" fmla="*/ 724816 w 784764"/>
              <a:gd name="connsiteY18" fmla="*/ 1307990 h 2449001"/>
              <a:gd name="connsiteX19" fmla="*/ 414715 w 784764"/>
              <a:gd name="connsiteY19" fmla="*/ 1268233 h 2449001"/>
              <a:gd name="connsiteX20" fmla="*/ 104615 w 784764"/>
              <a:gd name="connsiteY20" fmla="*/ 1288111 h 2449001"/>
              <a:gd name="connsiteX21" fmla="*/ 124493 w 784764"/>
              <a:gd name="connsiteY21" fmla="*/ 1017766 h 2449001"/>
              <a:gd name="connsiteX22" fmla="*/ 243762 w 784764"/>
              <a:gd name="connsiteY22" fmla="*/ 0 h 2449001"/>
              <a:gd name="connsiteX0" fmla="*/ 430997 w 785142"/>
              <a:gd name="connsiteY0" fmla="*/ 1331843 h 2449001"/>
              <a:gd name="connsiteX1" fmla="*/ 542316 w 785142"/>
              <a:gd name="connsiteY1" fmla="*/ 1379551 h 2449001"/>
              <a:gd name="connsiteX2" fmla="*/ 763746 w 785142"/>
              <a:gd name="connsiteY2" fmla="*/ 1406369 h 2449001"/>
              <a:gd name="connsiteX3" fmla="*/ 625804 w 785142"/>
              <a:gd name="connsiteY3" fmla="*/ 1741335 h 2449001"/>
              <a:gd name="connsiteX4" fmla="*/ 609901 w 785142"/>
              <a:gd name="connsiteY4" fmla="*/ 2441050 h 2449001"/>
              <a:gd name="connsiteX5" fmla="*/ 319679 w 785142"/>
              <a:gd name="connsiteY5" fmla="*/ 2445025 h 2449001"/>
              <a:gd name="connsiteX6" fmla="*/ 212336 w 785142"/>
              <a:gd name="connsiteY6" fmla="*/ 1673750 h 2449001"/>
              <a:gd name="connsiteX7" fmla="*/ 208361 w 785142"/>
              <a:gd name="connsiteY7" fmla="*/ 2441050 h 2449001"/>
              <a:gd name="connsiteX8" fmla="*/ 136799 w 785142"/>
              <a:gd name="connsiteY8" fmla="*/ 2449001 h 2449001"/>
              <a:gd name="connsiteX9" fmla="*/ 5602 w 785142"/>
              <a:gd name="connsiteY9" fmla="*/ 1701579 h 2449001"/>
              <a:gd name="connsiteX10" fmla="*/ 37407 w 785142"/>
              <a:gd name="connsiteY10" fmla="*/ 1582309 h 2449001"/>
              <a:gd name="connsiteX11" fmla="*/ 101115 w 785142"/>
              <a:gd name="connsiteY11" fmla="*/ 1597201 h 2449001"/>
              <a:gd name="connsiteX12" fmla="*/ 89644 w 785142"/>
              <a:gd name="connsiteY12" fmla="*/ 1389262 h 2449001"/>
              <a:gd name="connsiteX13" fmla="*/ 339557 w 785142"/>
              <a:gd name="connsiteY13" fmla="*/ 1375575 h 2449001"/>
              <a:gd name="connsiteX14" fmla="*/ 430997 w 785142"/>
              <a:gd name="connsiteY14" fmla="*/ 1331843 h 2449001"/>
              <a:gd name="connsiteX15" fmla="*/ 244140 w 785142"/>
              <a:gd name="connsiteY15" fmla="*/ 0 h 2449001"/>
              <a:gd name="connsiteX16" fmla="*/ 558216 w 785142"/>
              <a:gd name="connsiteY16" fmla="*/ 0 h 2449001"/>
              <a:gd name="connsiteX17" fmla="*/ 689414 w 785142"/>
              <a:gd name="connsiteY17" fmla="*/ 962108 h 2449001"/>
              <a:gd name="connsiteX18" fmla="*/ 725194 w 785142"/>
              <a:gd name="connsiteY18" fmla="*/ 1307990 h 2449001"/>
              <a:gd name="connsiteX19" fmla="*/ 415093 w 785142"/>
              <a:gd name="connsiteY19" fmla="*/ 1268233 h 2449001"/>
              <a:gd name="connsiteX20" fmla="*/ 104993 w 785142"/>
              <a:gd name="connsiteY20" fmla="*/ 1288111 h 2449001"/>
              <a:gd name="connsiteX21" fmla="*/ 124871 w 785142"/>
              <a:gd name="connsiteY21" fmla="*/ 1017766 h 2449001"/>
              <a:gd name="connsiteX22" fmla="*/ 244140 w 785142"/>
              <a:gd name="connsiteY22" fmla="*/ 0 h 2449001"/>
              <a:gd name="connsiteX0" fmla="*/ 430997 w 785142"/>
              <a:gd name="connsiteY0" fmla="*/ 1331843 h 2449001"/>
              <a:gd name="connsiteX1" fmla="*/ 542316 w 785142"/>
              <a:gd name="connsiteY1" fmla="*/ 1379551 h 2449001"/>
              <a:gd name="connsiteX2" fmla="*/ 763746 w 785142"/>
              <a:gd name="connsiteY2" fmla="*/ 1406369 h 2449001"/>
              <a:gd name="connsiteX3" fmla="*/ 625804 w 785142"/>
              <a:gd name="connsiteY3" fmla="*/ 1741335 h 2449001"/>
              <a:gd name="connsiteX4" fmla="*/ 609901 w 785142"/>
              <a:gd name="connsiteY4" fmla="*/ 2441050 h 2449001"/>
              <a:gd name="connsiteX5" fmla="*/ 319679 w 785142"/>
              <a:gd name="connsiteY5" fmla="*/ 2445025 h 2449001"/>
              <a:gd name="connsiteX6" fmla="*/ 212336 w 785142"/>
              <a:gd name="connsiteY6" fmla="*/ 1673750 h 2449001"/>
              <a:gd name="connsiteX7" fmla="*/ 208361 w 785142"/>
              <a:gd name="connsiteY7" fmla="*/ 2441050 h 2449001"/>
              <a:gd name="connsiteX8" fmla="*/ 136799 w 785142"/>
              <a:gd name="connsiteY8" fmla="*/ 2449001 h 2449001"/>
              <a:gd name="connsiteX9" fmla="*/ 5602 w 785142"/>
              <a:gd name="connsiteY9" fmla="*/ 1701579 h 2449001"/>
              <a:gd name="connsiteX10" fmla="*/ 37407 w 785142"/>
              <a:gd name="connsiteY10" fmla="*/ 1582309 h 2449001"/>
              <a:gd name="connsiteX11" fmla="*/ 101115 w 785142"/>
              <a:gd name="connsiteY11" fmla="*/ 1597201 h 2449001"/>
              <a:gd name="connsiteX12" fmla="*/ 89644 w 785142"/>
              <a:gd name="connsiteY12" fmla="*/ 1389262 h 2449001"/>
              <a:gd name="connsiteX13" fmla="*/ 339557 w 785142"/>
              <a:gd name="connsiteY13" fmla="*/ 1375575 h 2449001"/>
              <a:gd name="connsiteX14" fmla="*/ 430997 w 785142"/>
              <a:gd name="connsiteY14" fmla="*/ 1331843 h 2449001"/>
              <a:gd name="connsiteX15" fmla="*/ 244140 w 785142"/>
              <a:gd name="connsiteY15" fmla="*/ 0 h 2449001"/>
              <a:gd name="connsiteX16" fmla="*/ 558216 w 785142"/>
              <a:gd name="connsiteY16" fmla="*/ 0 h 2449001"/>
              <a:gd name="connsiteX17" fmla="*/ 689414 w 785142"/>
              <a:gd name="connsiteY17" fmla="*/ 962108 h 2449001"/>
              <a:gd name="connsiteX18" fmla="*/ 725194 w 785142"/>
              <a:gd name="connsiteY18" fmla="*/ 1307990 h 2449001"/>
              <a:gd name="connsiteX19" fmla="*/ 415093 w 785142"/>
              <a:gd name="connsiteY19" fmla="*/ 1268233 h 2449001"/>
              <a:gd name="connsiteX20" fmla="*/ 104993 w 785142"/>
              <a:gd name="connsiteY20" fmla="*/ 1288111 h 2449001"/>
              <a:gd name="connsiteX21" fmla="*/ 124871 w 785142"/>
              <a:gd name="connsiteY21" fmla="*/ 1017766 h 2449001"/>
              <a:gd name="connsiteX22" fmla="*/ 244140 w 785142"/>
              <a:gd name="connsiteY22" fmla="*/ 0 h 2449001"/>
              <a:gd name="connsiteX0" fmla="*/ 425685 w 779830"/>
              <a:gd name="connsiteY0" fmla="*/ 1331843 h 2449001"/>
              <a:gd name="connsiteX1" fmla="*/ 537004 w 779830"/>
              <a:gd name="connsiteY1" fmla="*/ 1379551 h 2449001"/>
              <a:gd name="connsiteX2" fmla="*/ 758434 w 779830"/>
              <a:gd name="connsiteY2" fmla="*/ 1406369 h 2449001"/>
              <a:gd name="connsiteX3" fmla="*/ 620492 w 779830"/>
              <a:gd name="connsiteY3" fmla="*/ 1741335 h 2449001"/>
              <a:gd name="connsiteX4" fmla="*/ 604589 w 779830"/>
              <a:gd name="connsiteY4" fmla="*/ 2441050 h 2449001"/>
              <a:gd name="connsiteX5" fmla="*/ 314367 w 779830"/>
              <a:gd name="connsiteY5" fmla="*/ 2445025 h 2449001"/>
              <a:gd name="connsiteX6" fmla="*/ 207024 w 779830"/>
              <a:gd name="connsiteY6" fmla="*/ 1673750 h 2449001"/>
              <a:gd name="connsiteX7" fmla="*/ 203049 w 779830"/>
              <a:gd name="connsiteY7" fmla="*/ 2441050 h 2449001"/>
              <a:gd name="connsiteX8" fmla="*/ 131487 w 779830"/>
              <a:gd name="connsiteY8" fmla="*/ 2449001 h 2449001"/>
              <a:gd name="connsiteX9" fmla="*/ 290 w 779830"/>
              <a:gd name="connsiteY9" fmla="*/ 1701579 h 2449001"/>
              <a:gd name="connsiteX10" fmla="*/ 95803 w 779830"/>
              <a:gd name="connsiteY10" fmla="*/ 1597201 h 2449001"/>
              <a:gd name="connsiteX11" fmla="*/ 84332 w 779830"/>
              <a:gd name="connsiteY11" fmla="*/ 1389262 h 2449001"/>
              <a:gd name="connsiteX12" fmla="*/ 334245 w 779830"/>
              <a:gd name="connsiteY12" fmla="*/ 1375575 h 2449001"/>
              <a:gd name="connsiteX13" fmla="*/ 425685 w 779830"/>
              <a:gd name="connsiteY13" fmla="*/ 1331843 h 2449001"/>
              <a:gd name="connsiteX14" fmla="*/ 238828 w 779830"/>
              <a:gd name="connsiteY14" fmla="*/ 0 h 2449001"/>
              <a:gd name="connsiteX15" fmla="*/ 552904 w 779830"/>
              <a:gd name="connsiteY15" fmla="*/ 0 h 2449001"/>
              <a:gd name="connsiteX16" fmla="*/ 684102 w 779830"/>
              <a:gd name="connsiteY16" fmla="*/ 962108 h 2449001"/>
              <a:gd name="connsiteX17" fmla="*/ 719882 w 779830"/>
              <a:gd name="connsiteY17" fmla="*/ 1307990 h 2449001"/>
              <a:gd name="connsiteX18" fmla="*/ 409781 w 779830"/>
              <a:gd name="connsiteY18" fmla="*/ 1268233 h 2449001"/>
              <a:gd name="connsiteX19" fmla="*/ 99681 w 779830"/>
              <a:gd name="connsiteY19" fmla="*/ 1288111 h 2449001"/>
              <a:gd name="connsiteX20" fmla="*/ 119559 w 779830"/>
              <a:gd name="connsiteY20" fmla="*/ 1017766 h 2449001"/>
              <a:gd name="connsiteX21" fmla="*/ 238828 w 779830"/>
              <a:gd name="connsiteY21" fmla="*/ 0 h 2449001"/>
              <a:gd name="connsiteX0" fmla="*/ 425766 w 779911"/>
              <a:gd name="connsiteY0" fmla="*/ 1331843 h 2449001"/>
              <a:gd name="connsiteX1" fmla="*/ 537085 w 779911"/>
              <a:gd name="connsiteY1" fmla="*/ 1379551 h 2449001"/>
              <a:gd name="connsiteX2" fmla="*/ 758515 w 779911"/>
              <a:gd name="connsiteY2" fmla="*/ 1406369 h 2449001"/>
              <a:gd name="connsiteX3" fmla="*/ 620573 w 779911"/>
              <a:gd name="connsiteY3" fmla="*/ 1741335 h 2449001"/>
              <a:gd name="connsiteX4" fmla="*/ 604670 w 779911"/>
              <a:gd name="connsiteY4" fmla="*/ 2441050 h 2449001"/>
              <a:gd name="connsiteX5" fmla="*/ 314448 w 779911"/>
              <a:gd name="connsiteY5" fmla="*/ 2445025 h 2449001"/>
              <a:gd name="connsiteX6" fmla="*/ 207105 w 779911"/>
              <a:gd name="connsiteY6" fmla="*/ 1673750 h 2449001"/>
              <a:gd name="connsiteX7" fmla="*/ 203130 w 779911"/>
              <a:gd name="connsiteY7" fmla="*/ 2441050 h 2449001"/>
              <a:gd name="connsiteX8" fmla="*/ 131568 w 779911"/>
              <a:gd name="connsiteY8" fmla="*/ 2449001 h 2449001"/>
              <a:gd name="connsiteX9" fmla="*/ 371 w 779911"/>
              <a:gd name="connsiteY9" fmla="*/ 1701579 h 2449001"/>
              <a:gd name="connsiteX10" fmla="*/ 95884 w 779911"/>
              <a:gd name="connsiteY10" fmla="*/ 1597201 h 2449001"/>
              <a:gd name="connsiteX11" fmla="*/ 84413 w 779911"/>
              <a:gd name="connsiteY11" fmla="*/ 1389262 h 2449001"/>
              <a:gd name="connsiteX12" fmla="*/ 334326 w 779911"/>
              <a:gd name="connsiteY12" fmla="*/ 1375575 h 2449001"/>
              <a:gd name="connsiteX13" fmla="*/ 425766 w 779911"/>
              <a:gd name="connsiteY13" fmla="*/ 1331843 h 2449001"/>
              <a:gd name="connsiteX14" fmla="*/ 238909 w 779911"/>
              <a:gd name="connsiteY14" fmla="*/ 0 h 2449001"/>
              <a:gd name="connsiteX15" fmla="*/ 552985 w 779911"/>
              <a:gd name="connsiteY15" fmla="*/ 0 h 2449001"/>
              <a:gd name="connsiteX16" fmla="*/ 684183 w 779911"/>
              <a:gd name="connsiteY16" fmla="*/ 962108 h 2449001"/>
              <a:gd name="connsiteX17" fmla="*/ 719963 w 779911"/>
              <a:gd name="connsiteY17" fmla="*/ 1307990 h 2449001"/>
              <a:gd name="connsiteX18" fmla="*/ 409862 w 779911"/>
              <a:gd name="connsiteY18" fmla="*/ 1268233 h 2449001"/>
              <a:gd name="connsiteX19" fmla="*/ 99762 w 779911"/>
              <a:gd name="connsiteY19" fmla="*/ 1288111 h 2449001"/>
              <a:gd name="connsiteX20" fmla="*/ 119640 w 779911"/>
              <a:gd name="connsiteY20" fmla="*/ 1017766 h 2449001"/>
              <a:gd name="connsiteX21" fmla="*/ 238909 w 779911"/>
              <a:gd name="connsiteY21" fmla="*/ 0 h 2449001"/>
              <a:gd name="connsiteX0" fmla="*/ 425696 w 779841"/>
              <a:gd name="connsiteY0" fmla="*/ 1331843 h 2449001"/>
              <a:gd name="connsiteX1" fmla="*/ 537015 w 779841"/>
              <a:gd name="connsiteY1" fmla="*/ 1379551 h 2449001"/>
              <a:gd name="connsiteX2" fmla="*/ 758445 w 779841"/>
              <a:gd name="connsiteY2" fmla="*/ 1406369 h 2449001"/>
              <a:gd name="connsiteX3" fmla="*/ 620503 w 779841"/>
              <a:gd name="connsiteY3" fmla="*/ 1741335 h 2449001"/>
              <a:gd name="connsiteX4" fmla="*/ 604600 w 779841"/>
              <a:gd name="connsiteY4" fmla="*/ 2441050 h 2449001"/>
              <a:gd name="connsiteX5" fmla="*/ 314378 w 779841"/>
              <a:gd name="connsiteY5" fmla="*/ 2445025 h 2449001"/>
              <a:gd name="connsiteX6" fmla="*/ 207035 w 779841"/>
              <a:gd name="connsiteY6" fmla="*/ 1673750 h 2449001"/>
              <a:gd name="connsiteX7" fmla="*/ 203060 w 779841"/>
              <a:gd name="connsiteY7" fmla="*/ 2441050 h 2449001"/>
              <a:gd name="connsiteX8" fmla="*/ 131498 w 779841"/>
              <a:gd name="connsiteY8" fmla="*/ 2449001 h 2449001"/>
              <a:gd name="connsiteX9" fmla="*/ 301 w 779841"/>
              <a:gd name="connsiteY9" fmla="*/ 1701579 h 2449001"/>
              <a:gd name="connsiteX10" fmla="*/ 95814 w 779841"/>
              <a:gd name="connsiteY10" fmla="*/ 1597201 h 2449001"/>
              <a:gd name="connsiteX11" fmla="*/ 84343 w 779841"/>
              <a:gd name="connsiteY11" fmla="*/ 1389262 h 2449001"/>
              <a:gd name="connsiteX12" fmla="*/ 334256 w 779841"/>
              <a:gd name="connsiteY12" fmla="*/ 1375575 h 2449001"/>
              <a:gd name="connsiteX13" fmla="*/ 425696 w 779841"/>
              <a:gd name="connsiteY13" fmla="*/ 1331843 h 2449001"/>
              <a:gd name="connsiteX14" fmla="*/ 238839 w 779841"/>
              <a:gd name="connsiteY14" fmla="*/ 0 h 2449001"/>
              <a:gd name="connsiteX15" fmla="*/ 552915 w 779841"/>
              <a:gd name="connsiteY15" fmla="*/ 0 h 2449001"/>
              <a:gd name="connsiteX16" fmla="*/ 684113 w 779841"/>
              <a:gd name="connsiteY16" fmla="*/ 962108 h 2449001"/>
              <a:gd name="connsiteX17" fmla="*/ 719893 w 779841"/>
              <a:gd name="connsiteY17" fmla="*/ 1307990 h 2449001"/>
              <a:gd name="connsiteX18" fmla="*/ 409792 w 779841"/>
              <a:gd name="connsiteY18" fmla="*/ 1268233 h 2449001"/>
              <a:gd name="connsiteX19" fmla="*/ 99692 w 779841"/>
              <a:gd name="connsiteY19" fmla="*/ 1288111 h 2449001"/>
              <a:gd name="connsiteX20" fmla="*/ 119570 w 779841"/>
              <a:gd name="connsiteY20" fmla="*/ 1017766 h 2449001"/>
              <a:gd name="connsiteX21" fmla="*/ 238839 w 779841"/>
              <a:gd name="connsiteY21" fmla="*/ 0 h 2449001"/>
              <a:gd name="connsiteX0" fmla="*/ 425696 w 794874"/>
              <a:gd name="connsiteY0" fmla="*/ 1331843 h 2449001"/>
              <a:gd name="connsiteX1" fmla="*/ 537015 w 794874"/>
              <a:gd name="connsiteY1" fmla="*/ 1379551 h 2449001"/>
              <a:gd name="connsiteX2" fmla="*/ 758445 w 794874"/>
              <a:gd name="connsiteY2" fmla="*/ 1406369 h 2449001"/>
              <a:gd name="connsiteX3" fmla="*/ 620503 w 794874"/>
              <a:gd name="connsiteY3" fmla="*/ 1741335 h 2449001"/>
              <a:gd name="connsiteX4" fmla="*/ 604600 w 794874"/>
              <a:gd name="connsiteY4" fmla="*/ 2441050 h 2449001"/>
              <a:gd name="connsiteX5" fmla="*/ 314378 w 794874"/>
              <a:gd name="connsiteY5" fmla="*/ 2445025 h 2449001"/>
              <a:gd name="connsiteX6" fmla="*/ 207035 w 794874"/>
              <a:gd name="connsiteY6" fmla="*/ 1673750 h 2449001"/>
              <a:gd name="connsiteX7" fmla="*/ 203060 w 794874"/>
              <a:gd name="connsiteY7" fmla="*/ 2441050 h 2449001"/>
              <a:gd name="connsiteX8" fmla="*/ 131498 w 794874"/>
              <a:gd name="connsiteY8" fmla="*/ 2449001 h 2449001"/>
              <a:gd name="connsiteX9" fmla="*/ 301 w 794874"/>
              <a:gd name="connsiteY9" fmla="*/ 1701579 h 2449001"/>
              <a:gd name="connsiteX10" fmla="*/ 95814 w 794874"/>
              <a:gd name="connsiteY10" fmla="*/ 1597201 h 2449001"/>
              <a:gd name="connsiteX11" fmla="*/ 84343 w 794874"/>
              <a:gd name="connsiteY11" fmla="*/ 1389262 h 2449001"/>
              <a:gd name="connsiteX12" fmla="*/ 334256 w 794874"/>
              <a:gd name="connsiteY12" fmla="*/ 1375575 h 2449001"/>
              <a:gd name="connsiteX13" fmla="*/ 425696 w 794874"/>
              <a:gd name="connsiteY13" fmla="*/ 1331843 h 2449001"/>
              <a:gd name="connsiteX14" fmla="*/ 238839 w 794874"/>
              <a:gd name="connsiteY14" fmla="*/ 0 h 2449001"/>
              <a:gd name="connsiteX15" fmla="*/ 552915 w 794874"/>
              <a:gd name="connsiteY15" fmla="*/ 0 h 2449001"/>
              <a:gd name="connsiteX16" fmla="*/ 684113 w 794874"/>
              <a:gd name="connsiteY16" fmla="*/ 962108 h 2449001"/>
              <a:gd name="connsiteX17" fmla="*/ 719893 w 794874"/>
              <a:gd name="connsiteY17" fmla="*/ 1307990 h 2449001"/>
              <a:gd name="connsiteX18" fmla="*/ 409792 w 794874"/>
              <a:gd name="connsiteY18" fmla="*/ 1268233 h 2449001"/>
              <a:gd name="connsiteX19" fmla="*/ 99692 w 794874"/>
              <a:gd name="connsiteY19" fmla="*/ 1288111 h 2449001"/>
              <a:gd name="connsiteX20" fmla="*/ 119570 w 794874"/>
              <a:gd name="connsiteY20" fmla="*/ 1017766 h 2449001"/>
              <a:gd name="connsiteX21" fmla="*/ 238839 w 794874"/>
              <a:gd name="connsiteY21" fmla="*/ 0 h 2449001"/>
              <a:gd name="connsiteX0" fmla="*/ 425696 w 794874"/>
              <a:gd name="connsiteY0" fmla="*/ 1331843 h 2449001"/>
              <a:gd name="connsiteX1" fmla="*/ 537015 w 794874"/>
              <a:gd name="connsiteY1" fmla="*/ 1379551 h 2449001"/>
              <a:gd name="connsiteX2" fmla="*/ 758445 w 794874"/>
              <a:gd name="connsiteY2" fmla="*/ 1406369 h 2449001"/>
              <a:gd name="connsiteX3" fmla="*/ 620503 w 794874"/>
              <a:gd name="connsiteY3" fmla="*/ 1741335 h 2449001"/>
              <a:gd name="connsiteX4" fmla="*/ 604600 w 794874"/>
              <a:gd name="connsiteY4" fmla="*/ 2441050 h 2449001"/>
              <a:gd name="connsiteX5" fmla="*/ 314378 w 794874"/>
              <a:gd name="connsiteY5" fmla="*/ 2445025 h 2449001"/>
              <a:gd name="connsiteX6" fmla="*/ 207035 w 794874"/>
              <a:gd name="connsiteY6" fmla="*/ 1673750 h 2449001"/>
              <a:gd name="connsiteX7" fmla="*/ 203060 w 794874"/>
              <a:gd name="connsiteY7" fmla="*/ 2441050 h 2449001"/>
              <a:gd name="connsiteX8" fmla="*/ 131498 w 794874"/>
              <a:gd name="connsiteY8" fmla="*/ 2449001 h 2449001"/>
              <a:gd name="connsiteX9" fmla="*/ 301 w 794874"/>
              <a:gd name="connsiteY9" fmla="*/ 1701579 h 2449001"/>
              <a:gd name="connsiteX10" fmla="*/ 95814 w 794874"/>
              <a:gd name="connsiteY10" fmla="*/ 1597201 h 2449001"/>
              <a:gd name="connsiteX11" fmla="*/ 84343 w 794874"/>
              <a:gd name="connsiteY11" fmla="*/ 1389262 h 2449001"/>
              <a:gd name="connsiteX12" fmla="*/ 334256 w 794874"/>
              <a:gd name="connsiteY12" fmla="*/ 1375575 h 2449001"/>
              <a:gd name="connsiteX13" fmla="*/ 425696 w 794874"/>
              <a:gd name="connsiteY13" fmla="*/ 1331843 h 2449001"/>
              <a:gd name="connsiteX14" fmla="*/ 238839 w 794874"/>
              <a:gd name="connsiteY14" fmla="*/ 0 h 2449001"/>
              <a:gd name="connsiteX15" fmla="*/ 552915 w 794874"/>
              <a:gd name="connsiteY15" fmla="*/ 0 h 2449001"/>
              <a:gd name="connsiteX16" fmla="*/ 684113 w 794874"/>
              <a:gd name="connsiteY16" fmla="*/ 962108 h 2449001"/>
              <a:gd name="connsiteX17" fmla="*/ 719893 w 794874"/>
              <a:gd name="connsiteY17" fmla="*/ 1307990 h 2449001"/>
              <a:gd name="connsiteX18" fmla="*/ 409792 w 794874"/>
              <a:gd name="connsiteY18" fmla="*/ 1268233 h 2449001"/>
              <a:gd name="connsiteX19" fmla="*/ 99692 w 794874"/>
              <a:gd name="connsiteY19" fmla="*/ 1288111 h 2449001"/>
              <a:gd name="connsiteX20" fmla="*/ 133257 w 794874"/>
              <a:gd name="connsiteY20" fmla="*/ 945913 h 2449001"/>
              <a:gd name="connsiteX21" fmla="*/ 238839 w 794874"/>
              <a:gd name="connsiteY21" fmla="*/ 0 h 2449001"/>
              <a:gd name="connsiteX0" fmla="*/ 425696 w 794874"/>
              <a:gd name="connsiteY0" fmla="*/ 1331843 h 2449001"/>
              <a:gd name="connsiteX1" fmla="*/ 537015 w 794874"/>
              <a:gd name="connsiteY1" fmla="*/ 1379551 h 2449001"/>
              <a:gd name="connsiteX2" fmla="*/ 758445 w 794874"/>
              <a:gd name="connsiteY2" fmla="*/ 1406369 h 2449001"/>
              <a:gd name="connsiteX3" fmla="*/ 620503 w 794874"/>
              <a:gd name="connsiteY3" fmla="*/ 1741335 h 2449001"/>
              <a:gd name="connsiteX4" fmla="*/ 604600 w 794874"/>
              <a:gd name="connsiteY4" fmla="*/ 2441050 h 2449001"/>
              <a:gd name="connsiteX5" fmla="*/ 314378 w 794874"/>
              <a:gd name="connsiteY5" fmla="*/ 2445025 h 2449001"/>
              <a:gd name="connsiteX6" fmla="*/ 207035 w 794874"/>
              <a:gd name="connsiteY6" fmla="*/ 1673750 h 2449001"/>
              <a:gd name="connsiteX7" fmla="*/ 203060 w 794874"/>
              <a:gd name="connsiteY7" fmla="*/ 2441050 h 2449001"/>
              <a:gd name="connsiteX8" fmla="*/ 131498 w 794874"/>
              <a:gd name="connsiteY8" fmla="*/ 2449001 h 2449001"/>
              <a:gd name="connsiteX9" fmla="*/ 301 w 794874"/>
              <a:gd name="connsiteY9" fmla="*/ 1701579 h 2449001"/>
              <a:gd name="connsiteX10" fmla="*/ 95814 w 794874"/>
              <a:gd name="connsiteY10" fmla="*/ 1597201 h 2449001"/>
              <a:gd name="connsiteX11" fmla="*/ 84343 w 794874"/>
              <a:gd name="connsiteY11" fmla="*/ 1389262 h 2449001"/>
              <a:gd name="connsiteX12" fmla="*/ 334256 w 794874"/>
              <a:gd name="connsiteY12" fmla="*/ 1375575 h 2449001"/>
              <a:gd name="connsiteX13" fmla="*/ 425696 w 794874"/>
              <a:gd name="connsiteY13" fmla="*/ 1331843 h 2449001"/>
              <a:gd name="connsiteX14" fmla="*/ 238839 w 794874"/>
              <a:gd name="connsiteY14" fmla="*/ 0 h 2449001"/>
              <a:gd name="connsiteX15" fmla="*/ 552915 w 794874"/>
              <a:gd name="connsiteY15" fmla="*/ 0 h 2449001"/>
              <a:gd name="connsiteX16" fmla="*/ 684113 w 794874"/>
              <a:gd name="connsiteY16" fmla="*/ 962108 h 2449001"/>
              <a:gd name="connsiteX17" fmla="*/ 719893 w 794874"/>
              <a:gd name="connsiteY17" fmla="*/ 1307990 h 2449001"/>
              <a:gd name="connsiteX18" fmla="*/ 409792 w 794874"/>
              <a:gd name="connsiteY18" fmla="*/ 1268233 h 2449001"/>
              <a:gd name="connsiteX19" fmla="*/ 99692 w 794874"/>
              <a:gd name="connsiteY19" fmla="*/ 1288111 h 2449001"/>
              <a:gd name="connsiteX20" fmla="*/ 133257 w 794874"/>
              <a:gd name="connsiteY20" fmla="*/ 945913 h 2449001"/>
              <a:gd name="connsiteX21" fmla="*/ 238839 w 794874"/>
              <a:gd name="connsiteY21" fmla="*/ 0 h 2449001"/>
              <a:gd name="connsiteX0" fmla="*/ 425696 w 794874"/>
              <a:gd name="connsiteY0" fmla="*/ 1331843 h 2449001"/>
              <a:gd name="connsiteX1" fmla="*/ 537015 w 794874"/>
              <a:gd name="connsiteY1" fmla="*/ 1379551 h 2449001"/>
              <a:gd name="connsiteX2" fmla="*/ 758445 w 794874"/>
              <a:gd name="connsiteY2" fmla="*/ 1406369 h 2449001"/>
              <a:gd name="connsiteX3" fmla="*/ 620503 w 794874"/>
              <a:gd name="connsiteY3" fmla="*/ 1741335 h 2449001"/>
              <a:gd name="connsiteX4" fmla="*/ 604600 w 794874"/>
              <a:gd name="connsiteY4" fmla="*/ 2441050 h 2449001"/>
              <a:gd name="connsiteX5" fmla="*/ 314378 w 794874"/>
              <a:gd name="connsiteY5" fmla="*/ 2445025 h 2449001"/>
              <a:gd name="connsiteX6" fmla="*/ 207035 w 794874"/>
              <a:gd name="connsiteY6" fmla="*/ 1673750 h 2449001"/>
              <a:gd name="connsiteX7" fmla="*/ 203060 w 794874"/>
              <a:gd name="connsiteY7" fmla="*/ 2441050 h 2449001"/>
              <a:gd name="connsiteX8" fmla="*/ 131498 w 794874"/>
              <a:gd name="connsiteY8" fmla="*/ 2449001 h 2449001"/>
              <a:gd name="connsiteX9" fmla="*/ 301 w 794874"/>
              <a:gd name="connsiteY9" fmla="*/ 1701579 h 2449001"/>
              <a:gd name="connsiteX10" fmla="*/ 95814 w 794874"/>
              <a:gd name="connsiteY10" fmla="*/ 1597201 h 2449001"/>
              <a:gd name="connsiteX11" fmla="*/ 84343 w 794874"/>
              <a:gd name="connsiteY11" fmla="*/ 1389262 h 2449001"/>
              <a:gd name="connsiteX12" fmla="*/ 334256 w 794874"/>
              <a:gd name="connsiteY12" fmla="*/ 1375575 h 2449001"/>
              <a:gd name="connsiteX13" fmla="*/ 425696 w 794874"/>
              <a:gd name="connsiteY13" fmla="*/ 1331843 h 2449001"/>
              <a:gd name="connsiteX14" fmla="*/ 218310 w 794874"/>
              <a:gd name="connsiteY14" fmla="*/ 0 h 2449001"/>
              <a:gd name="connsiteX15" fmla="*/ 552915 w 794874"/>
              <a:gd name="connsiteY15" fmla="*/ 0 h 2449001"/>
              <a:gd name="connsiteX16" fmla="*/ 684113 w 794874"/>
              <a:gd name="connsiteY16" fmla="*/ 962108 h 2449001"/>
              <a:gd name="connsiteX17" fmla="*/ 719893 w 794874"/>
              <a:gd name="connsiteY17" fmla="*/ 1307990 h 2449001"/>
              <a:gd name="connsiteX18" fmla="*/ 409792 w 794874"/>
              <a:gd name="connsiteY18" fmla="*/ 1268233 h 2449001"/>
              <a:gd name="connsiteX19" fmla="*/ 99692 w 794874"/>
              <a:gd name="connsiteY19" fmla="*/ 1288111 h 2449001"/>
              <a:gd name="connsiteX20" fmla="*/ 133257 w 794874"/>
              <a:gd name="connsiteY20" fmla="*/ 945913 h 2449001"/>
              <a:gd name="connsiteX21" fmla="*/ 218310 w 794874"/>
              <a:gd name="connsiteY21" fmla="*/ 0 h 2449001"/>
              <a:gd name="connsiteX0" fmla="*/ 425696 w 794874"/>
              <a:gd name="connsiteY0" fmla="*/ 1331843 h 2449001"/>
              <a:gd name="connsiteX1" fmla="*/ 537015 w 794874"/>
              <a:gd name="connsiteY1" fmla="*/ 1379551 h 2449001"/>
              <a:gd name="connsiteX2" fmla="*/ 758445 w 794874"/>
              <a:gd name="connsiteY2" fmla="*/ 1406369 h 2449001"/>
              <a:gd name="connsiteX3" fmla="*/ 620503 w 794874"/>
              <a:gd name="connsiteY3" fmla="*/ 1741335 h 2449001"/>
              <a:gd name="connsiteX4" fmla="*/ 604600 w 794874"/>
              <a:gd name="connsiteY4" fmla="*/ 2441050 h 2449001"/>
              <a:gd name="connsiteX5" fmla="*/ 314378 w 794874"/>
              <a:gd name="connsiteY5" fmla="*/ 2445025 h 2449001"/>
              <a:gd name="connsiteX6" fmla="*/ 207035 w 794874"/>
              <a:gd name="connsiteY6" fmla="*/ 1673750 h 2449001"/>
              <a:gd name="connsiteX7" fmla="*/ 203060 w 794874"/>
              <a:gd name="connsiteY7" fmla="*/ 2441050 h 2449001"/>
              <a:gd name="connsiteX8" fmla="*/ 131498 w 794874"/>
              <a:gd name="connsiteY8" fmla="*/ 2449001 h 2449001"/>
              <a:gd name="connsiteX9" fmla="*/ 301 w 794874"/>
              <a:gd name="connsiteY9" fmla="*/ 1701579 h 2449001"/>
              <a:gd name="connsiteX10" fmla="*/ 95814 w 794874"/>
              <a:gd name="connsiteY10" fmla="*/ 1597201 h 2449001"/>
              <a:gd name="connsiteX11" fmla="*/ 84343 w 794874"/>
              <a:gd name="connsiteY11" fmla="*/ 1389262 h 2449001"/>
              <a:gd name="connsiteX12" fmla="*/ 334256 w 794874"/>
              <a:gd name="connsiteY12" fmla="*/ 1375575 h 2449001"/>
              <a:gd name="connsiteX13" fmla="*/ 425696 w 794874"/>
              <a:gd name="connsiteY13" fmla="*/ 1331843 h 2449001"/>
              <a:gd name="connsiteX14" fmla="*/ 218310 w 794874"/>
              <a:gd name="connsiteY14" fmla="*/ 0 h 2449001"/>
              <a:gd name="connsiteX15" fmla="*/ 570023 w 794874"/>
              <a:gd name="connsiteY15" fmla="*/ 3422 h 2449001"/>
              <a:gd name="connsiteX16" fmla="*/ 684113 w 794874"/>
              <a:gd name="connsiteY16" fmla="*/ 962108 h 2449001"/>
              <a:gd name="connsiteX17" fmla="*/ 719893 w 794874"/>
              <a:gd name="connsiteY17" fmla="*/ 1307990 h 2449001"/>
              <a:gd name="connsiteX18" fmla="*/ 409792 w 794874"/>
              <a:gd name="connsiteY18" fmla="*/ 1268233 h 2449001"/>
              <a:gd name="connsiteX19" fmla="*/ 99692 w 794874"/>
              <a:gd name="connsiteY19" fmla="*/ 1288111 h 2449001"/>
              <a:gd name="connsiteX20" fmla="*/ 133257 w 794874"/>
              <a:gd name="connsiteY20" fmla="*/ 945913 h 2449001"/>
              <a:gd name="connsiteX21" fmla="*/ 218310 w 794874"/>
              <a:gd name="connsiteY21" fmla="*/ 0 h 2449001"/>
              <a:gd name="connsiteX0" fmla="*/ 425696 w 794874"/>
              <a:gd name="connsiteY0" fmla="*/ 1331843 h 2449001"/>
              <a:gd name="connsiteX1" fmla="*/ 537015 w 794874"/>
              <a:gd name="connsiteY1" fmla="*/ 1379551 h 2449001"/>
              <a:gd name="connsiteX2" fmla="*/ 758445 w 794874"/>
              <a:gd name="connsiteY2" fmla="*/ 1406369 h 2449001"/>
              <a:gd name="connsiteX3" fmla="*/ 620503 w 794874"/>
              <a:gd name="connsiteY3" fmla="*/ 1741335 h 2449001"/>
              <a:gd name="connsiteX4" fmla="*/ 604600 w 794874"/>
              <a:gd name="connsiteY4" fmla="*/ 2441050 h 2449001"/>
              <a:gd name="connsiteX5" fmla="*/ 314378 w 794874"/>
              <a:gd name="connsiteY5" fmla="*/ 2445025 h 2449001"/>
              <a:gd name="connsiteX6" fmla="*/ 207035 w 794874"/>
              <a:gd name="connsiteY6" fmla="*/ 1673750 h 2449001"/>
              <a:gd name="connsiteX7" fmla="*/ 203060 w 794874"/>
              <a:gd name="connsiteY7" fmla="*/ 2441050 h 2449001"/>
              <a:gd name="connsiteX8" fmla="*/ 131498 w 794874"/>
              <a:gd name="connsiteY8" fmla="*/ 2449001 h 2449001"/>
              <a:gd name="connsiteX9" fmla="*/ 301 w 794874"/>
              <a:gd name="connsiteY9" fmla="*/ 1701579 h 2449001"/>
              <a:gd name="connsiteX10" fmla="*/ 95814 w 794874"/>
              <a:gd name="connsiteY10" fmla="*/ 1597201 h 2449001"/>
              <a:gd name="connsiteX11" fmla="*/ 84343 w 794874"/>
              <a:gd name="connsiteY11" fmla="*/ 1389262 h 2449001"/>
              <a:gd name="connsiteX12" fmla="*/ 334256 w 794874"/>
              <a:gd name="connsiteY12" fmla="*/ 1375575 h 2449001"/>
              <a:gd name="connsiteX13" fmla="*/ 425696 w 794874"/>
              <a:gd name="connsiteY13" fmla="*/ 1331843 h 2449001"/>
              <a:gd name="connsiteX14" fmla="*/ 218310 w 794874"/>
              <a:gd name="connsiteY14" fmla="*/ 0 h 2449001"/>
              <a:gd name="connsiteX15" fmla="*/ 570023 w 794874"/>
              <a:gd name="connsiteY15" fmla="*/ 3422 h 2449001"/>
              <a:gd name="connsiteX16" fmla="*/ 684113 w 794874"/>
              <a:gd name="connsiteY16" fmla="*/ 962108 h 2449001"/>
              <a:gd name="connsiteX17" fmla="*/ 719893 w 794874"/>
              <a:gd name="connsiteY17" fmla="*/ 1307990 h 2449001"/>
              <a:gd name="connsiteX18" fmla="*/ 409792 w 794874"/>
              <a:gd name="connsiteY18" fmla="*/ 1268233 h 2449001"/>
              <a:gd name="connsiteX19" fmla="*/ 99692 w 794874"/>
              <a:gd name="connsiteY19" fmla="*/ 1288111 h 2449001"/>
              <a:gd name="connsiteX20" fmla="*/ 133257 w 794874"/>
              <a:gd name="connsiteY20" fmla="*/ 945913 h 2449001"/>
              <a:gd name="connsiteX21" fmla="*/ 218310 w 794874"/>
              <a:gd name="connsiteY21" fmla="*/ 0 h 2449001"/>
              <a:gd name="connsiteX0" fmla="*/ 425696 w 794874"/>
              <a:gd name="connsiteY0" fmla="*/ 1331843 h 2449001"/>
              <a:gd name="connsiteX1" fmla="*/ 537015 w 794874"/>
              <a:gd name="connsiteY1" fmla="*/ 1379551 h 2449001"/>
              <a:gd name="connsiteX2" fmla="*/ 758445 w 794874"/>
              <a:gd name="connsiteY2" fmla="*/ 1406369 h 2449001"/>
              <a:gd name="connsiteX3" fmla="*/ 620503 w 794874"/>
              <a:gd name="connsiteY3" fmla="*/ 1741335 h 2449001"/>
              <a:gd name="connsiteX4" fmla="*/ 604600 w 794874"/>
              <a:gd name="connsiteY4" fmla="*/ 2441050 h 2449001"/>
              <a:gd name="connsiteX5" fmla="*/ 314378 w 794874"/>
              <a:gd name="connsiteY5" fmla="*/ 2445025 h 2449001"/>
              <a:gd name="connsiteX6" fmla="*/ 207035 w 794874"/>
              <a:gd name="connsiteY6" fmla="*/ 1673750 h 2449001"/>
              <a:gd name="connsiteX7" fmla="*/ 203060 w 794874"/>
              <a:gd name="connsiteY7" fmla="*/ 2441050 h 2449001"/>
              <a:gd name="connsiteX8" fmla="*/ 131498 w 794874"/>
              <a:gd name="connsiteY8" fmla="*/ 2449001 h 2449001"/>
              <a:gd name="connsiteX9" fmla="*/ 301 w 794874"/>
              <a:gd name="connsiteY9" fmla="*/ 1701579 h 2449001"/>
              <a:gd name="connsiteX10" fmla="*/ 95814 w 794874"/>
              <a:gd name="connsiteY10" fmla="*/ 1597201 h 2449001"/>
              <a:gd name="connsiteX11" fmla="*/ 84343 w 794874"/>
              <a:gd name="connsiteY11" fmla="*/ 1389262 h 2449001"/>
              <a:gd name="connsiteX12" fmla="*/ 334256 w 794874"/>
              <a:gd name="connsiteY12" fmla="*/ 1375575 h 2449001"/>
              <a:gd name="connsiteX13" fmla="*/ 425696 w 794874"/>
              <a:gd name="connsiteY13" fmla="*/ 1331843 h 2449001"/>
              <a:gd name="connsiteX14" fmla="*/ 218310 w 794874"/>
              <a:gd name="connsiteY14" fmla="*/ 0 h 2449001"/>
              <a:gd name="connsiteX15" fmla="*/ 570023 w 794874"/>
              <a:gd name="connsiteY15" fmla="*/ 3422 h 2449001"/>
              <a:gd name="connsiteX16" fmla="*/ 684113 w 794874"/>
              <a:gd name="connsiteY16" fmla="*/ 962108 h 2449001"/>
              <a:gd name="connsiteX17" fmla="*/ 719893 w 794874"/>
              <a:gd name="connsiteY17" fmla="*/ 1307990 h 2449001"/>
              <a:gd name="connsiteX18" fmla="*/ 409792 w 794874"/>
              <a:gd name="connsiteY18" fmla="*/ 1268233 h 2449001"/>
              <a:gd name="connsiteX19" fmla="*/ 99692 w 794874"/>
              <a:gd name="connsiteY19" fmla="*/ 1288111 h 2449001"/>
              <a:gd name="connsiteX20" fmla="*/ 133257 w 794874"/>
              <a:gd name="connsiteY20" fmla="*/ 945913 h 2449001"/>
              <a:gd name="connsiteX21" fmla="*/ 218310 w 794874"/>
              <a:gd name="connsiteY21" fmla="*/ 0 h 2449001"/>
              <a:gd name="connsiteX0" fmla="*/ 425696 w 791314"/>
              <a:gd name="connsiteY0" fmla="*/ 1331843 h 2449001"/>
              <a:gd name="connsiteX1" fmla="*/ 537015 w 791314"/>
              <a:gd name="connsiteY1" fmla="*/ 1379551 h 2449001"/>
              <a:gd name="connsiteX2" fmla="*/ 758445 w 791314"/>
              <a:gd name="connsiteY2" fmla="*/ 1406369 h 2449001"/>
              <a:gd name="connsiteX3" fmla="*/ 620503 w 791314"/>
              <a:gd name="connsiteY3" fmla="*/ 1741335 h 2449001"/>
              <a:gd name="connsiteX4" fmla="*/ 604600 w 791314"/>
              <a:gd name="connsiteY4" fmla="*/ 2441050 h 2449001"/>
              <a:gd name="connsiteX5" fmla="*/ 314378 w 791314"/>
              <a:gd name="connsiteY5" fmla="*/ 2445025 h 2449001"/>
              <a:gd name="connsiteX6" fmla="*/ 207035 w 791314"/>
              <a:gd name="connsiteY6" fmla="*/ 1673750 h 2449001"/>
              <a:gd name="connsiteX7" fmla="*/ 203060 w 791314"/>
              <a:gd name="connsiteY7" fmla="*/ 2441050 h 2449001"/>
              <a:gd name="connsiteX8" fmla="*/ 131498 w 791314"/>
              <a:gd name="connsiteY8" fmla="*/ 2449001 h 2449001"/>
              <a:gd name="connsiteX9" fmla="*/ 301 w 791314"/>
              <a:gd name="connsiteY9" fmla="*/ 1701579 h 2449001"/>
              <a:gd name="connsiteX10" fmla="*/ 95814 w 791314"/>
              <a:gd name="connsiteY10" fmla="*/ 1597201 h 2449001"/>
              <a:gd name="connsiteX11" fmla="*/ 84343 w 791314"/>
              <a:gd name="connsiteY11" fmla="*/ 1389262 h 2449001"/>
              <a:gd name="connsiteX12" fmla="*/ 334256 w 791314"/>
              <a:gd name="connsiteY12" fmla="*/ 1375575 h 2449001"/>
              <a:gd name="connsiteX13" fmla="*/ 425696 w 791314"/>
              <a:gd name="connsiteY13" fmla="*/ 1331843 h 2449001"/>
              <a:gd name="connsiteX14" fmla="*/ 218310 w 791314"/>
              <a:gd name="connsiteY14" fmla="*/ 0 h 2449001"/>
              <a:gd name="connsiteX15" fmla="*/ 570023 w 791314"/>
              <a:gd name="connsiteY15" fmla="*/ 3422 h 2449001"/>
              <a:gd name="connsiteX16" fmla="*/ 677271 w 791314"/>
              <a:gd name="connsiteY16" fmla="*/ 938156 h 2449001"/>
              <a:gd name="connsiteX17" fmla="*/ 719893 w 791314"/>
              <a:gd name="connsiteY17" fmla="*/ 1307990 h 2449001"/>
              <a:gd name="connsiteX18" fmla="*/ 409792 w 791314"/>
              <a:gd name="connsiteY18" fmla="*/ 1268233 h 2449001"/>
              <a:gd name="connsiteX19" fmla="*/ 99692 w 791314"/>
              <a:gd name="connsiteY19" fmla="*/ 1288111 h 2449001"/>
              <a:gd name="connsiteX20" fmla="*/ 133257 w 791314"/>
              <a:gd name="connsiteY20" fmla="*/ 945913 h 2449001"/>
              <a:gd name="connsiteX21" fmla="*/ 218310 w 791314"/>
              <a:gd name="connsiteY21" fmla="*/ 0 h 2449001"/>
              <a:gd name="connsiteX0" fmla="*/ 425696 w 791740"/>
              <a:gd name="connsiteY0" fmla="*/ 1331843 h 2449001"/>
              <a:gd name="connsiteX1" fmla="*/ 537015 w 791740"/>
              <a:gd name="connsiteY1" fmla="*/ 1379551 h 2449001"/>
              <a:gd name="connsiteX2" fmla="*/ 775553 w 791740"/>
              <a:gd name="connsiteY2" fmla="*/ 1406369 h 2449001"/>
              <a:gd name="connsiteX3" fmla="*/ 620503 w 791740"/>
              <a:gd name="connsiteY3" fmla="*/ 1741335 h 2449001"/>
              <a:gd name="connsiteX4" fmla="*/ 604600 w 791740"/>
              <a:gd name="connsiteY4" fmla="*/ 2441050 h 2449001"/>
              <a:gd name="connsiteX5" fmla="*/ 314378 w 791740"/>
              <a:gd name="connsiteY5" fmla="*/ 2445025 h 2449001"/>
              <a:gd name="connsiteX6" fmla="*/ 207035 w 791740"/>
              <a:gd name="connsiteY6" fmla="*/ 1673750 h 2449001"/>
              <a:gd name="connsiteX7" fmla="*/ 203060 w 791740"/>
              <a:gd name="connsiteY7" fmla="*/ 2441050 h 2449001"/>
              <a:gd name="connsiteX8" fmla="*/ 131498 w 791740"/>
              <a:gd name="connsiteY8" fmla="*/ 2449001 h 2449001"/>
              <a:gd name="connsiteX9" fmla="*/ 301 w 791740"/>
              <a:gd name="connsiteY9" fmla="*/ 1701579 h 2449001"/>
              <a:gd name="connsiteX10" fmla="*/ 95814 w 791740"/>
              <a:gd name="connsiteY10" fmla="*/ 1597201 h 2449001"/>
              <a:gd name="connsiteX11" fmla="*/ 84343 w 791740"/>
              <a:gd name="connsiteY11" fmla="*/ 1389262 h 2449001"/>
              <a:gd name="connsiteX12" fmla="*/ 334256 w 791740"/>
              <a:gd name="connsiteY12" fmla="*/ 1375575 h 2449001"/>
              <a:gd name="connsiteX13" fmla="*/ 425696 w 791740"/>
              <a:gd name="connsiteY13" fmla="*/ 1331843 h 2449001"/>
              <a:gd name="connsiteX14" fmla="*/ 218310 w 791740"/>
              <a:gd name="connsiteY14" fmla="*/ 0 h 2449001"/>
              <a:gd name="connsiteX15" fmla="*/ 570023 w 791740"/>
              <a:gd name="connsiteY15" fmla="*/ 3422 h 2449001"/>
              <a:gd name="connsiteX16" fmla="*/ 677271 w 791740"/>
              <a:gd name="connsiteY16" fmla="*/ 938156 h 2449001"/>
              <a:gd name="connsiteX17" fmla="*/ 719893 w 791740"/>
              <a:gd name="connsiteY17" fmla="*/ 1307990 h 2449001"/>
              <a:gd name="connsiteX18" fmla="*/ 409792 w 791740"/>
              <a:gd name="connsiteY18" fmla="*/ 1268233 h 2449001"/>
              <a:gd name="connsiteX19" fmla="*/ 99692 w 791740"/>
              <a:gd name="connsiteY19" fmla="*/ 1288111 h 2449001"/>
              <a:gd name="connsiteX20" fmla="*/ 133257 w 791740"/>
              <a:gd name="connsiteY20" fmla="*/ 945913 h 2449001"/>
              <a:gd name="connsiteX21" fmla="*/ 218310 w 791740"/>
              <a:gd name="connsiteY21" fmla="*/ 0 h 2449001"/>
              <a:gd name="connsiteX0" fmla="*/ 425696 w 798638"/>
              <a:gd name="connsiteY0" fmla="*/ 1331843 h 2449001"/>
              <a:gd name="connsiteX1" fmla="*/ 537015 w 798638"/>
              <a:gd name="connsiteY1" fmla="*/ 1379551 h 2449001"/>
              <a:gd name="connsiteX2" fmla="*/ 775553 w 798638"/>
              <a:gd name="connsiteY2" fmla="*/ 1406369 h 2449001"/>
              <a:gd name="connsiteX3" fmla="*/ 620503 w 798638"/>
              <a:gd name="connsiteY3" fmla="*/ 1741335 h 2449001"/>
              <a:gd name="connsiteX4" fmla="*/ 604600 w 798638"/>
              <a:gd name="connsiteY4" fmla="*/ 2441050 h 2449001"/>
              <a:gd name="connsiteX5" fmla="*/ 314378 w 798638"/>
              <a:gd name="connsiteY5" fmla="*/ 2445025 h 2449001"/>
              <a:gd name="connsiteX6" fmla="*/ 207035 w 798638"/>
              <a:gd name="connsiteY6" fmla="*/ 1673750 h 2449001"/>
              <a:gd name="connsiteX7" fmla="*/ 203060 w 798638"/>
              <a:gd name="connsiteY7" fmla="*/ 2441050 h 2449001"/>
              <a:gd name="connsiteX8" fmla="*/ 131498 w 798638"/>
              <a:gd name="connsiteY8" fmla="*/ 2449001 h 2449001"/>
              <a:gd name="connsiteX9" fmla="*/ 301 w 798638"/>
              <a:gd name="connsiteY9" fmla="*/ 1701579 h 2449001"/>
              <a:gd name="connsiteX10" fmla="*/ 95814 w 798638"/>
              <a:gd name="connsiteY10" fmla="*/ 1597201 h 2449001"/>
              <a:gd name="connsiteX11" fmla="*/ 84343 w 798638"/>
              <a:gd name="connsiteY11" fmla="*/ 1389262 h 2449001"/>
              <a:gd name="connsiteX12" fmla="*/ 334256 w 798638"/>
              <a:gd name="connsiteY12" fmla="*/ 1375575 h 2449001"/>
              <a:gd name="connsiteX13" fmla="*/ 425696 w 798638"/>
              <a:gd name="connsiteY13" fmla="*/ 1331843 h 2449001"/>
              <a:gd name="connsiteX14" fmla="*/ 218310 w 798638"/>
              <a:gd name="connsiteY14" fmla="*/ 0 h 2449001"/>
              <a:gd name="connsiteX15" fmla="*/ 570023 w 798638"/>
              <a:gd name="connsiteY15" fmla="*/ 3422 h 2449001"/>
              <a:gd name="connsiteX16" fmla="*/ 677271 w 798638"/>
              <a:gd name="connsiteY16" fmla="*/ 938156 h 2449001"/>
              <a:gd name="connsiteX17" fmla="*/ 719893 w 798638"/>
              <a:gd name="connsiteY17" fmla="*/ 1307990 h 2449001"/>
              <a:gd name="connsiteX18" fmla="*/ 409792 w 798638"/>
              <a:gd name="connsiteY18" fmla="*/ 1268233 h 2449001"/>
              <a:gd name="connsiteX19" fmla="*/ 99692 w 798638"/>
              <a:gd name="connsiteY19" fmla="*/ 1288111 h 2449001"/>
              <a:gd name="connsiteX20" fmla="*/ 133257 w 798638"/>
              <a:gd name="connsiteY20" fmla="*/ 945913 h 2449001"/>
              <a:gd name="connsiteX21" fmla="*/ 218310 w 798638"/>
              <a:gd name="connsiteY21" fmla="*/ 0 h 2449001"/>
              <a:gd name="connsiteX0" fmla="*/ 425696 w 798137"/>
              <a:gd name="connsiteY0" fmla="*/ 1331843 h 2449001"/>
              <a:gd name="connsiteX1" fmla="*/ 537015 w 798137"/>
              <a:gd name="connsiteY1" fmla="*/ 1379551 h 2449001"/>
              <a:gd name="connsiteX2" fmla="*/ 775553 w 798137"/>
              <a:gd name="connsiteY2" fmla="*/ 1406369 h 2449001"/>
              <a:gd name="connsiteX3" fmla="*/ 613659 w 798137"/>
              <a:gd name="connsiteY3" fmla="*/ 1785816 h 2449001"/>
              <a:gd name="connsiteX4" fmla="*/ 604600 w 798137"/>
              <a:gd name="connsiteY4" fmla="*/ 2441050 h 2449001"/>
              <a:gd name="connsiteX5" fmla="*/ 314378 w 798137"/>
              <a:gd name="connsiteY5" fmla="*/ 2445025 h 2449001"/>
              <a:gd name="connsiteX6" fmla="*/ 207035 w 798137"/>
              <a:gd name="connsiteY6" fmla="*/ 1673750 h 2449001"/>
              <a:gd name="connsiteX7" fmla="*/ 203060 w 798137"/>
              <a:gd name="connsiteY7" fmla="*/ 2441050 h 2449001"/>
              <a:gd name="connsiteX8" fmla="*/ 131498 w 798137"/>
              <a:gd name="connsiteY8" fmla="*/ 2449001 h 2449001"/>
              <a:gd name="connsiteX9" fmla="*/ 301 w 798137"/>
              <a:gd name="connsiteY9" fmla="*/ 1701579 h 2449001"/>
              <a:gd name="connsiteX10" fmla="*/ 95814 w 798137"/>
              <a:gd name="connsiteY10" fmla="*/ 1597201 h 2449001"/>
              <a:gd name="connsiteX11" fmla="*/ 84343 w 798137"/>
              <a:gd name="connsiteY11" fmla="*/ 1389262 h 2449001"/>
              <a:gd name="connsiteX12" fmla="*/ 334256 w 798137"/>
              <a:gd name="connsiteY12" fmla="*/ 1375575 h 2449001"/>
              <a:gd name="connsiteX13" fmla="*/ 425696 w 798137"/>
              <a:gd name="connsiteY13" fmla="*/ 1331843 h 2449001"/>
              <a:gd name="connsiteX14" fmla="*/ 218310 w 798137"/>
              <a:gd name="connsiteY14" fmla="*/ 0 h 2449001"/>
              <a:gd name="connsiteX15" fmla="*/ 570023 w 798137"/>
              <a:gd name="connsiteY15" fmla="*/ 3422 h 2449001"/>
              <a:gd name="connsiteX16" fmla="*/ 677271 w 798137"/>
              <a:gd name="connsiteY16" fmla="*/ 938156 h 2449001"/>
              <a:gd name="connsiteX17" fmla="*/ 719893 w 798137"/>
              <a:gd name="connsiteY17" fmla="*/ 1307990 h 2449001"/>
              <a:gd name="connsiteX18" fmla="*/ 409792 w 798137"/>
              <a:gd name="connsiteY18" fmla="*/ 1268233 h 2449001"/>
              <a:gd name="connsiteX19" fmla="*/ 99692 w 798137"/>
              <a:gd name="connsiteY19" fmla="*/ 1288111 h 2449001"/>
              <a:gd name="connsiteX20" fmla="*/ 133257 w 798137"/>
              <a:gd name="connsiteY20" fmla="*/ 945913 h 2449001"/>
              <a:gd name="connsiteX21" fmla="*/ 218310 w 798137"/>
              <a:gd name="connsiteY21" fmla="*/ 0 h 2449001"/>
              <a:gd name="connsiteX0" fmla="*/ 425696 w 797686"/>
              <a:gd name="connsiteY0" fmla="*/ 1331843 h 2449001"/>
              <a:gd name="connsiteX1" fmla="*/ 537015 w 797686"/>
              <a:gd name="connsiteY1" fmla="*/ 1379551 h 2449001"/>
              <a:gd name="connsiteX2" fmla="*/ 775553 w 797686"/>
              <a:gd name="connsiteY2" fmla="*/ 1406369 h 2449001"/>
              <a:gd name="connsiteX3" fmla="*/ 613659 w 797686"/>
              <a:gd name="connsiteY3" fmla="*/ 1785816 h 2449001"/>
              <a:gd name="connsiteX4" fmla="*/ 604600 w 797686"/>
              <a:gd name="connsiteY4" fmla="*/ 2441050 h 2449001"/>
              <a:gd name="connsiteX5" fmla="*/ 314378 w 797686"/>
              <a:gd name="connsiteY5" fmla="*/ 2445025 h 2449001"/>
              <a:gd name="connsiteX6" fmla="*/ 207035 w 797686"/>
              <a:gd name="connsiteY6" fmla="*/ 1673750 h 2449001"/>
              <a:gd name="connsiteX7" fmla="*/ 203060 w 797686"/>
              <a:gd name="connsiteY7" fmla="*/ 2441050 h 2449001"/>
              <a:gd name="connsiteX8" fmla="*/ 131498 w 797686"/>
              <a:gd name="connsiteY8" fmla="*/ 2449001 h 2449001"/>
              <a:gd name="connsiteX9" fmla="*/ 301 w 797686"/>
              <a:gd name="connsiteY9" fmla="*/ 1701579 h 2449001"/>
              <a:gd name="connsiteX10" fmla="*/ 95814 w 797686"/>
              <a:gd name="connsiteY10" fmla="*/ 1597201 h 2449001"/>
              <a:gd name="connsiteX11" fmla="*/ 84343 w 797686"/>
              <a:gd name="connsiteY11" fmla="*/ 1389262 h 2449001"/>
              <a:gd name="connsiteX12" fmla="*/ 334256 w 797686"/>
              <a:gd name="connsiteY12" fmla="*/ 1375575 h 2449001"/>
              <a:gd name="connsiteX13" fmla="*/ 425696 w 797686"/>
              <a:gd name="connsiteY13" fmla="*/ 1331843 h 2449001"/>
              <a:gd name="connsiteX14" fmla="*/ 218310 w 797686"/>
              <a:gd name="connsiteY14" fmla="*/ 0 h 2449001"/>
              <a:gd name="connsiteX15" fmla="*/ 570023 w 797686"/>
              <a:gd name="connsiteY15" fmla="*/ 3422 h 2449001"/>
              <a:gd name="connsiteX16" fmla="*/ 677271 w 797686"/>
              <a:gd name="connsiteY16" fmla="*/ 938156 h 2449001"/>
              <a:gd name="connsiteX17" fmla="*/ 719893 w 797686"/>
              <a:gd name="connsiteY17" fmla="*/ 1307990 h 2449001"/>
              <a:gd name="connsiteX18" fmla="*/ 409792 w 797686"/>
              <a:gd name="connsiteY18" fmla="*/ 1268233 h 2449001"/>
              <a:gd name="connsiteX19" fmla="*/ 99692 w 797686"/>
              <a:gd name="connsiteY19" fmla="*/ 1288111 h 2449001"/>
              <a:gd name="connsiteX20" fmla="*/ 133257 w 797686"/>
              <a:gd name="connsiteY20" fmla="*/ 945913 h 2449001"/>
              <a:gd name="connsiteX21" fmla="*/ 218310 w 797686"/>
              <a:gd name="connsiteY21" fmla="*/ 0 h 2449001"/>
              <a:gd name="connsiteX0" fmla="*/ 425696 w 797686"/>
              <a:gd name="connsiteY0" fmla="*/ 1331843 h 2449001"/>
              <a:gd name="connsiteX1" fmla="*/ 537015 w 797686"/>
              <a:gd name="connsiteY1" fmla="*/ 1379551 h 2449001"/>
              <a:gd name="connsiteX2" fmla="*/ 775553 w 797686"/>
              <a:gd name="connsiteY2" fmla="*/ 1406369 h 2449001"/>
              <a:gd name="connsiteX3" fmla="*/ 613659 w 797686"/>
              <a:gd name="connsiteY3" fmla="*/ 1785816 h 2449001"/>
              <a:gd name="connsiteX4" fmla="*/ 604600 w 797686"/>
              <a:gd name="connsiteY4" fmla="*/ 2441050 h 2449001"/>
              <a:gd name="connsiteX5" fmla="*/ 314378 w 797686"/>
              <a:gd name="connsiteY5" fmla="*/ 2445025 h 2449001"/>
              <a:gd name="connsiteX6" fmla="*/ 213878 w 797686"/>
              <a:gd name="connsiteY6" fmla="*/ 1707967 h 2449001"/>
              <a:gd name="connsiteX7" fmla="*/ 203060 w 797686"/>
              <a:gd name="connsiteY7" fmla="*/ 2441050 h 2449001"/>
              <a:gd name="connsiteX8" fmla="*/ 131498 w 797686"/>
              <a:gd name="connsiteY8" fmla="*/ 2449001 h 2449001"/>
              <a:gd name="connsiteX9" fmla="*/ 301 w 797686"/>
              <a:gd name="connsiteY9" fmla="*/ 1701579 h 2449001"/>
              <a:gd name="connsiteX10" fmla="*/ 95814 w 797686"/>
              <a:gd name="connsiteY10" fmla="*/ 1597201 h 2449001"/>
              <a:gd name="connsiteX11" fmla="*/ 84343 w 797686"/>
              <a:gd name="connsiteY11" fmla="*/ 1389262 h 2449001"/>
              <a:gd name="connsiteX12" fmla="*/ 334256 w 797686"/>
              <a:gd name="connsiteY12" fmla="*/ 1375575 h 2449001"/>
              <a:gd name="connsiteX13" fmla="*/ 425696 w 797686"/>
              <a:gd name="connsiteY13" fmla="*/ 1331843 h 2449001"/>
              <a:gd name="connsiteX14" fmla="*/ 218310 w 797686"/>
              <a:gd name="connsiteY14" fmla="*/ 0 h 2449001"/>
              <a:gd name="connsiteX15" fmla="*/ 570023 w 797686"/>
              <a:gd name="connsiteY15" fmla="*/ 3422 h 2449001"/>
              <a:gd name="connsiteX16" fmla="*/ 677271 w 797686"/>
              <a:gd name="connsiteY16" fmla="*/ 938156 h 2449001"/>
              <a:gd name="connsiteX17" fmla="*/ 719893 w 797686"/>
              <a:gd name="connsiteY17" fmla="*/ 1307990 h 2449001"/>
              <a:gd name="connsiteX18" fmla="*/ 409792 w 797686"/>
              <a:gd name="connsiteY18" fmla="*/ 1268233 h 2449001"/>
              <a:gd name="connsiteX19" fmla="*/ 99692 w 797686"/>
              <a:gd name="connsiteY19" fmla="*/ 1288111 h 2449001"/>
              <a:gd name="connsiteX20" fmla="*/ 133257 w 797686"/>
              <a:gd name="connsiteY20" fmla="*/ 945913 h 2449001"/>
              <a:gd name="connsiteX21" fmla="*/ 218310 w 797686"/>
              <a:gd name="connsiteY21" fmla="*/ 0 h 2449001"/>
              <a:gd name="connsiteX0" fmla="*/ 425696 w 797686"/>
              <a:gd name="connsiteY0" fmla="*/ 1331843 h 2449001"/>
              <a:gd name="connsiteX1" fmla="*/ 537015 w 797686"/>
              <a:gd name="connsiteY1" fmla="*/ 1379551 h 2449001"/>
              <a:gd name="connsiteX2" fmla="*/ 775553 w 797686"/>
              <a:gd name="connsiteY2" fmla="*/ 1406369 h 2449001"/>
              <a:gd name="connsiteX3" fmla="*/ 613659 w 797686"/>
              <a:gd name="connsiteY3" fmla="*/ 1785816 h 2449001"/>
              <a:gd name="connsiteX4" fmla="*/ 604600 w 797686"/>
              <a:gd name="connsiteY4" fmla="*/ 2441050 h 2449001"/>
              <a:gd name="connsiteX5" fmla="*/ 314378 w 797686"/>
              <a:gd name="connsiteY5" fmla="*/ 2445025 h 2449001"/>
              <a:gd name="connsiteX6" fmla="*/ 213878 w 797686"/>
              <a:gd name="connsiteY6" fmla="*/ 1707967 h 2449001"/>
              <a:gd name="connsiteX7" fmla="*/ 203060 w 797686"/>
              <a:gd name="connsiteY7" fmla="*/ 2441050 h 2449001"/>
              <a:gd name="connsiteX8" fmla="*/ 131498 w 797686"/>
              <a:gd name="connsiteY8" fmla="*/ 2449001 h 2449001"/>
              <a:gd name="connsiteX9" fmla="*/ 301 w 797686"/>
              <a:gd name="connsiteY9" fmla="*/ 1701579 h 2449001"/>
              <a:gd name="connsiteX10" fmla="*/ 95814 w 797686"/>
              <a:gd name="connsiteY10" fmla="*/ 1597201 h 2449001"/>
              <a:gd name="connsiteX11" fmla="*/ 84343 w 797686"/>
              <a:gd name="connsiteY11" fmla="*/ 1389262 h 2449001"/>
              <a:gd name="connsiteX12" fmla="*/ 334256 w 797686"/>
              <a:gd name="connsiteY12" fmla="*/ 1375575 h 2449001"/>
              <a:gd name="connsiteX13" fmla="*/ 425696 w 797686"/>
              <a:gd name="connsiteY13" fmla="*/ 1331843 h 2449001"/>
              <a:gd name="connsiteX14" fmla="*/ 218310 w 797686"/>
              <a:gd name="connsiteY14" fmla="*/ 0 h 2449001"/>
              <a:gd name="connsiteX15" fmla="*/ 570023 w 797686"/>
              <a:gd name="connsiteY15" fmla="*/ 3422 h 2449001"/>
              <a:gd name="connsiteX16" fmla="*/ 677271 w 797686"/>
              <a:gd name="connsiteY16" fmla="*/ 938156 h 2449001"/>
              <a:gd name="connsiteX17" fmla="*/ 719893 w 797686"/>
              <a:gd name="connsiteY17" fmla="*/ 1307990 h 2449001"/>
              <a:gd name="connsiteX18" fmla="*/ 409792 w 797686"/>
              <a:gd name="connsiteY18" fmla="*/ 1268233 h 2449001"/>
              <a:gd name="connsiteX19" fmla="*/ 99692 w 797686"/>
              <a:gd name="connsiteY19" fmla="*/ 1288111 h 2449001"/>
              <a:gd name="connsiteX20" fmla="*/ 133257 w 797686"/>
              <a:gd name="connsiteY20" fmla="*/ 945913 h 2449001"/>
              <a:gd name="connsiteX21" fmla="*/ 218310 w 797686"/>
              <a:gd name="connsiteY21" fmla="*/ 0 h 2449001"/>
              <a:gd name="connsiteX0" fmla="*/ 425696 w 797686"/>
              <a:gd name="connsiteY0" fmla="*/ 1331843 h 2449001"/>
              <a:gd name="connsiteX1" fmla="*/ 537015 w 797686"/>
              <a:gd name="connsiteY1" fmla="*/ 1379551 h 2449001"/>
              <a:gd name="connsiteX2" fmla="*/ 775553 w 797686"/>
              <a:gd name="connsiteY2" fmla="*/ 1406369 h 2449001"/>
              <a:gd name="connsiteX3" fmla="*/ 613659 w 797686"/>
              <a:gd name="connsiteY3" fmla="*/ 1785816 h 2449001"/>
              <a:gd name="connsiteX4" fmla="*/ 604600 w 797686"/>
              <a:gd name="connsiteY4" fmla="*/ 2441050 h 2449001"/>
              <a:gd name="connsiteX5" fmla="*/ 314378 w 797686"/>
              <a:gd name="connsiteY5" fmla="*/ 2445025 h 2449001"/>
              <a:gd name="connsiteX6" fmla="*/ 224143 w 797686"/>
              <a:gd name="connsiteY6" fmla="*/ 1721654 h 2449001"/>
              <a:gd name="connsiteX7" fmla="*/ 203060 w 797686"/>
              <a:gd name="connsiteY7" fmla="*/ 2441050 h 2449001"/>
              <a:gd name="connsiteX8" fmla="*/ 131498 w 797686"/>
              <a:gd name="connsiteY8" fmla="*/ 2449001 h 2449001"/>
              <a:gd name="connsiteX9" fmla="*/ 301 w 797686"/>
              <a:gd name="connsiteY9" fmla="*/ 1701579 h 2449001"/>
              <a:gd name="connsiteX10" fmla="*/ 95814 w 797686"/>
              <a:gd name="connsiteY10" fmla="*/ 1597201 h 2449001"/>
              <a:gd name="connsiteX11" fmla="*/ 84343 w 797686"/>
              <a:gd name="connsiteY11" fmla="*/ 1389262 h 2449001"/>
              <a:gd name="connsiteX12" fmla="*/ 334256 w 797686"/>
              <a:gd name="connsiteY12" fmla="*/ 1375575 h 2449001"/>
              <a:gd name="connsiteX13" fmla="*/ 425696 w 797686"/>
              <a:gd name="connsiteY13" fmla="*/ 1331843 h 2449001"/>
              <a:gd name="connsiteX14" fmla="*/ 218310 w 797686"/>
              <a:gd name="connsiteY14" fmla="*/ 0 h 2449001"/>
              <a:gd name="connsiteX15" fmla="*/ 570023 w 797686"/>
              <a:gd name="connsiteY15" fmla="*/ 3422 h 2449001"/>
              <a:gd name="connsiteX16" fmla="*/ 677271 w 797686"/>
              <a:gd name="connsiteY16" fmla="*/ 938156 h 2449001"/>
              <a:gd name="connsiteX17" fmla="*/ 719893 w 797686"/>
              <a:gd name="connsiteY17" fmla="*/ 1307990 h 2449001"/>
              <a:gd name="connsiteX18" fmla="*/ 409792 w 797686"/>
              <a:gd name="connsiteY18" fmla="*/ 1268233 h 2449001"/>
              <a:gd name="connsiteX19" fmla="*/ 99692 w 797686"/>
              <a:gd name="connsiteY19" fmla="*/ 1288111 h 2449001"/>
              <a:gd name="connsiteX20" fmla="*/ 133257 w 797686"/>
              <a:gd name="connsiteY20" fmla="*/ 945913 h 2449001"/>
              <a:gd name="connsiteX21" fmla="*/ 218310 w 797686"/>
              <a:gd name="connsiteY21" fmla="*/ 0 h 2449001"/>
              <a:gd name="connsiteX0" fmla="*/ 425647 w 797637"/>
              <a:gd name="connsiteY0" fmla="*/ 1331843 h 2449001"/>
              <a:gd name="connsiteX1" fmla="*/ 536966 w 797637"/>
              <a:gd name="connsiteY1" fmla="*/ 1379551 h 2449001"/>
              <a:gd name="connsiteX2" fmla="*/ 775504 w 797637"/>
              <a:gd name="connsiteY2" fmla="*/ 1406369 h 2449001"/>
              <a:gd name="connsiteX3" fmla="*/ 613610 w 797637"/>
              <a:gd name="connsiteY3" fmla="*/ 1785816 h 2449001"/>
              <a:gd name="connsiteX4" fmla="*/ 604551 w 797637"/>
              <a:gd name="connsiteY4" fmla="*/ 2441050 h 2449001"/>
              <a:gd name="connsiteX5" fmla="*/ 314329 w 797637"/>
              <a:gd name="connsiteY5" fmla="*/ 2445025 h 2449001"/>
              <a:gd name="connsiteX6" fmla="*/ 224094 w 797637"/>
              <a:gd name="connsiteY6" fmla="*/ 1721654 h 2449001"/>
              <a:gd name="connsiteX7" fmla="*/ 203011 w 797637"/>
              <a:gd name="connsiteY7" fmla="*/ 2441050 h 2449001"/>
              <a:gd name="connsiteX8" fmla="*/ 131449 w 797637"/>
              <a:gd name="connsiteY8" fmla="*/ 2449001 h 2449001"/>
              <a:gd name="connsiteX9" fmla="*/ 252 w 797637"/>
              <a:gd name="connsiteY9" fmla="*/ 1701579 h 2449001"/>
              <a:gd name="connsiteX10" fmla="*/ 112873 w 797637"/>
              <a:gd name="connsiteY10" fmla="*/ 1641682 h 2449001"/>
              <a:gd name="connsiteX11" fmla="*/ 84294 w 797637"/>
              <a:gd name="connsiteY11" fmla="*/ 1389262 h 2449001"/>
              <a:gd name="connsiteX12" fmla="*/ 334207 w 797637"/>
              <a:gd name="connsiteY12" fmla="*/ 1375575 h 2449001"/>
              <a:gd name="connsiteX13" fmla="*/ 425647 w 797637"/>
              <a:gd name="connsiteY13" fmla="*/ 1331843 h 2449001"/>
              <a:gd name="connsiteX14" fmla="*/ 218261 w 797637"/>
              <a:gd name="connsiteY14" fmla="*/ 0 h 2449001"/>
              <a:gd name="connsiteX15" fmla="*/ 569974 w 797637"/>
              <a:gd name="connsiteY15" fmla="*/ 3422 h 2449001"/>
              <a:gd name="connsiteX16" fmla="*/ 677222 w 797637"/>
              <a:gd name="connsiteY16" fmla="*/ 938156 h 2449001"/>
              <a:gd name="connsiteX17" fmla="*/ 719844 w 797637"/>
              <a:gd name="connsiteY17" fmla="*/ 1307990 h 2449001"/>
              <a:gd name="connsiteX18" fmla="*/ 409743 w 797637"/>
              <a:gd name="connsiteY18" fmla="*/ 1268233 h 2449001"/>
              <a:gd name="connsiteX19" fmla="*/ 99643 w 797637"/>
              <a:gd name="connsiteY19" fmla="*/ 1288111 h 2449001"/>
              <a:gd name="connsiteX20" fmla="*/ 133208 w 797637"/>
              <a:gd name="connsiteY20" fmla="*/ 945913 h 2449001"/>
              <a:gd name="connsiteX21" fmla="*/ 218261 w 797637"/>
              <a:gd name="connsiteY21" fmla="*/ 0 h 2449001"/>
              <a:gd name="connsiteX0" fmla="*/ 425647 w 797637"/>
              <a:gd name="connsiteY0" fmla="*/ 1331843 h 2449001"/>
              <a:gd name="connsiteX1" fmla="*/ 536966 w 797637"/>
              <a:gd name="connsiteY1" fmla="*/ 1379551 h 2449001"/>
              <a:gd name="connsiteX2" fmla="*/ 775504 w 797637"/>
              <a:gd name="connsiteY2" fmla="*/ 1406369 h 2449001"/>
              <a:gd name="connsiteX3" fmla="*/ 613610 w 797637"/>
              <a:gd name="connsiteY3" fmla="*/ 1785816 h 2449001"/>
              <a:gd name="connsiteX4" fmla="*/ 604551 w 797637"/>
              <a:gd name="connsiteY4" fmla="*/ 2441050 h 2449001"/>
              <a:gd name="connsiteX5" fmla="*/ 314329 w 797637"/>
              <a:gd name="connsiteY5" fmla="*/ 2445025 h 2449001"/>
              <a:gd name="connsiteX6" fmla="*/ 224094 w 797637"/>
              <a:gd name="connsiteY6" fmla="*/ 1721654 h 2449001"/>
              <a:gd name="connsiteX7" fmla="*/ 203011 w 797637"/>
              <a:gd name="connsiteY7" fmla="*/ 2441050 h 2449001"/>
              <a:gd name="connsiteX8" fmla="*/ 131449 w 797637"/>
              <a:gd name="connsiteY8" fmla="*/ 2449001 h 2449001"/>
              <a:gd name="connsiteX9" fmla="*/ 252 w 797637"/>
              <a:gd name="connsiteY9" fmla="*/ 1701579 h 2449001"/>
              <a:gd name="connsiteX10" fmla="*/ 112873 w 797637"/>
              <a:gd name="connsiteY10" fmla="*/ 1641682 h 2449001"/>
              <a:gd name="connsiteX11" fmla="*/ 84294 w 797637"/>
              <a:gd name="connsiteY11" fmla="*/ 1389262 h 2449001"/>
              <a:gd name="connsiteX12" fmla="*/ 334207 w 797637"/>
              <a:gd name="connsiteY12" fmla="*/ 1375575 h 2449001"/>
              <a:gd name="connsiteX13" fmla="*/ 425647 w 797637"/>
              <a:gd name="connsiteY13" fmla="*/ 1331843 h 2449001"/>
              <a:gd name="connsiteX14" fmla="*/ 218261 w 797637"/>
              <a:gd name="connsiteY14" fmla="*/ 0 h 2449001"/>
              <a:gd name="connsiteX15" fmla="*/ 569974 w 797637"/>
              <a:gd name="connsiteY15" fmla="*/ 3422 h 2449001"/>
              <a:gd name="connsiteX16" fmla="*/ 677222 w 797637"/>
              <a:gd name="connsiteY16" fmla="*/ 938156 h 2449001"/>
              <a:gd name="connsiteX17" fmla="*/ 719844 w 797637"/>
              <a:gd name="connsiteY17" fmla="*/ 1307990 h 2449001"/>
              <a:gd name="connsiteX18" fmla="*/ 409743 w 797637"/>
              <a:gd name="connsiteY18" fmla="*/ 1268233 h 2449001"/>
              <a:gd name="connsiteX19" fmla="*/ 99643 w 797637"/>
              <a:gd name="connsiteY19" fmla="*/ 1288111 h 2449001"/>
              <a:gd name="connsiteX20" fmla="*/ 133208 w 797637"/>
              <a:gd name="connsiteY20" fmla="*/ 945913 h 2449001"/>
              <a:gd name="connsiteX21" fmla="*/ 218261 w 797637"/>
              <a:gd name="connsiteY21" fmla="*/ 0 h 2449001"/>
              <a:gd name="connsiteX0" fmla="*/ 425647 w 797637"/>
              <a:gd name="connsiteY0" fmla="*/ 1331843 h 2449001"/>
              <a:gd name="connsiteX1" fmla="*/ 536966 w 797637"/>
              <a:gd name="connsiteY1" fmla="*/ 1379551 h 2449001"/>
              <a:gd name="connsiteX2" fmla="*/ 775504 w 797637"/>
              <a:gd name="connsiteY2" fmla="*/ 1406369 h 2449001"/>
              <a:gd name="connsiteX3" fmla="*/ 613610 w 797637"/>
              <a:gd name="connsiteY3" fmla="*/ 1785816 h 2449001"/>
              <a:gd name="connsiteX4" fmla="*/ 604551 w 797637"/>
              <a:gd name="connsiteY4" fmla="*/ 2441050 h 2449001"/>
              <a:gd name="connsiteX5" fmla="*/ 314329 w 797637"/>
              <a:gd name="connsiteY5" fmla="*/ 2445025 h 2449001"/>
              <a:gd name="connsiteX6" fmla="*/ 224094 w 797637"/>
              <a:gd name="connsiteY6" fmla="*/ 1721654 h 2449001"/>
              <a:gd name="connsiteX7" fmla="*/ 203011 w 797637"/>
              <a:gd name="connsiteY7" fmla="*/ 2441050 h 2449001"/>
              <a:gd name="connsiteX8" fmla="*/ 131449 w 797637"/>
              <a:gd name="connsiteY8" fmla="*/ 2449001 h 2449001"/>
              <a:gd name="connsiteX9" fmla="*/ 252 w 797637"/>
              <a:gd name="connsiteY9" fmla="*/ 1701579 h 2449001"/>
              <a:gd name="connsiteX10" fmla="*/ 112873 w 797637"/>
              <a:gd name="connsiteY10" fmla="*/ 1641682 h 2449001"/>
              <a:gd name="connsiteX11" fmla="*/ 84294 w 797637"/>
              <a:gd name="connsiteY11" fmla="*/ 1389262 h 2449001"/>
              <a:gd name="connsiteX12" fmla="*/ 334207 w 797637"/>
              <a:gd name="connsiteY12" fmla="*/ 1375575 h 2449001"/>
              <a:gd name="connsiteX13" fmla="*/ 425647 w 797637"/>
              <a:gd name="connsiteY13" fmla="*/ 1331843 h 2449001"/>
              <a:gd name="connsiteX14" fmla="*/ 218261 w 797637"/>
              <a:gd name="connsiteY14" fmla="*/ 0 h 2449001"/>
              <a:gd name="connsiteX15" fmla="*/ 569974 w 797637"/>
              <a:gd name="connsiteY15" fmla="*/ 3422 h 2449001"/>
              <a:gd name="connsiteX16" fmla="*/ 677222 w 797637"/>
              <a:gd name="connsiteY16" fmla="*/ 938156 h 2449001"/>
              <a:gd name="connsiteX17" fmla="*/ 719844 w 797637"/>
              <a:gd name="connsiteY17" fmla="*/ 1307990 h 2449001"/>
              <a:gd name="connsiteX18" fmla="*/ 409743 w 797637"/>
              <a:gd name="connsiteY18" fmla="*/ 1268233 h 2449001"/>
              <a:gd name="connsiteX19" fmla="*/ 99643 w 797637"/>
              <a:gd name="connsiteY19" fmla="*/ 1288111 h 2449001"/>
              <a:gd name="connsiteX20" fmla="*/ 133208 w 797637"/>
              <a:gd name="connsiteY20" fmla="*/ 945913 h 2449001"/>
              <a:gd name="connsiteX21" fmla="*/ 218261 w 797637"/>
              <a:gd name="connsiteY21" fmla="*/ 0 h 2449001"/>
              <a:gd name="connsiteX0" fmla="*/ 405179 w 777169"/>
              <a:gd name="connsiteY0" fmla="*/ 1331843 h 2449001"/>
              <a:gd name="connsiteX1" fmla="*/ 516498 w 777169"/>
              <a:gd name="connsiteY1" fmla="*/ 1379551 h 2449001"/>
              <a:gd name="connsiteX2" fmla="*/ 755036 w 777169"/>
              <a:gd name="connsiteY2" fmla="*/ 1406369 h 2449001"/>
              <a:gd name="connsiteX3" fmla="*/ 593142 w 777169"/>
              <a:gd name="connsiteY3" fmla="*/ 1785816 h 2449001"/>
              <a:gd name="connsiteX4" fmla="*/ 584083 w 777169"/>
              <a:gd name="connsiteY4" fmla="*/ 2441050 h 2449001"/>
              <a:gd name="connsiteX5" fmla="*/ 293861 w 777169"/>
              <a:gd name="connsiteY5" fmla="*/ 2445025 h 2449001"/>
              <a:gd name="connsiteX6" fmla="*/ 203626 w 777169"/>
              <a:gd name="connsiteY6" fmla="*/ 1721654 h 2449001"/>
              <a:gd name="connsiteX7" fmla="*/ 182543 w 777169"/>
              <a:gd name="connsiteY7" fmla="*/ 2441050 h 2449001"/>
              <a:gd name="connsiteX8" fmla="*/ 110981 w 777169"/>
              <a:gd name="connsiteY8" fmla="*/ 2449001 h 2449001"/>
              <a:gd name="connsiteX9" fmla="*/ 313 w 777169"/>
              <a:gd name="connsiteY9" fmla="*/ 1749481 h 2449001"/>
              <a:gd name="connsiteX10" fmla="*/ 92405 w 777169"/>
              <a:gd name="connsiteY10" fmla="*/ 1641682 h 2449001"/>
              <a:gd name="connsiteX11" fmla="*/ 63826 w 777169"/>
              <a:gd name="connsiteY11" fmla="*/ 1389262 h 2449001"/>
              <a:gd name="connsiteX12" fmla="*/ 313739 w 777169"/>
              <a:gd name="connsiteY12" fmla="*/ 1375575 h 2449001"/>
              <a:gd name="connsiteX13" fmla="*/ 405179 w 777169"/>
              <a:gd name="connsiteY13" fmla="*/ 1331843 h 2449001"/>
              <a:gd name="connsiteX14" fmla="*/ 197793 w 777169"/>
              <a:gd name="connsiteY14" fmla="*/ 0 h 2449001"/>
              <a:gd name="connsiteX15" fmla="*/ 549506 w 777169"/>
              <a:gd name="connsiteY15" fmla="*/ 3422 h 2449001"/>
              <a:gd name="connsiteX16" fmla="*/ 656754 w 777169"/>
              <a:gd name="connsiteY16" fmla="*/ 938156 h 2449001"/>
              <a:gd name="connsiteX17" fmla="*/ 699376 w 777169"/>
              <a:gd name="connsiteY17" fmla="*/ 1307990 h 2449001"/>
              <a:gd name="connsiteX18" fmla="*/ 389275 w 777169"/>
              <a:gd name="connsiteY18" fmla="*/ 1268233 h 2449001"/>
              <a:gd name="connsiteX19" fmla="*/ 79175 w 777169"/>
              <a:gd name="connsiteY19" fmla="*/ 1288111 h 2449001"/>
              <a:gd name="connsiteX20" fmla="*/ 112740 w 777169"/>
              <a:gd name="connsiteY20" fmla="*/ 945913 h 2449001"/>
              <a:gd name="connsiteX21" fmla="*/ 197793 w 777169"/>
              <a:gd name="connsiteY21" fmla="*/ 0 h 2449001"/>
              <a:gd name="connsiteX0" fmla="*/ 413332 w 785322"/>
              <a:gd name="connsiteY0" fmla="*/ 1331843 h 2449001"/>
              <a:gd name="connsiteX1" fmla="*/ 524651 w 785322"/>
              <a:gd name="connsiteY1" fmla="*/ 1379551 h 2449001"/>
              <a:gd name="connsiteX2" fmla="*/ 763189 w 785322"/>
              <a:gd name="connsiteY2" fmla="*/ 1406369 h 2449001"/>
              <a:gd name="connsiteX3" fmla="*/ 601295 w 785322"/>
              <a:gd name="connsiteY3" fmla="*/ 1785816 h 2449001"/>
              <a:gd name="connsiteX4" fmla="*/ 592236 w 785322"/>
              <a:gd name="connsiteY4" fmla="*/ 2441050 h 2449001"/>
              <a:gd name="connsiteX5" fmla="*/ 302014 w 785322"/>
              <a:gd name="connsiteY5" fmla="*/ 2445025 h 2449001"/>
              <a:gd name="connsiteX6" fmla="*/ 211779 w 785322"/>
              <a:gd name="connsiteY6" fmla="*/ 1721654 h 2449001"/>
              <a:gd name="connsiteX7" fmla="*/ 190696 w 785322"/>
              <a:gd name="connsiteY7" fmla="*/ 2441050 h 2449001"/>
              <a:gd name="connsiteX8" fmla="*/ 119134 w 785322"/>
              <a:gd name="connsiteY8" fmla="*/ 2449001 h 2449001"/>
              <a:gd name="connsiteX9" fmla="*/ 8466 w 785322"/>
              <a:gd name="connsiteY9" fmla="*/ 1749481 h 2449001"/>
              <a:gd name="connsiteX10" fmla="*/ 100558 w 785322"/>
              <a:gd name="connsiteY10" fmla="*/ 1641682 h 2449001"/>
              <a:gd name="connsiteX11" fmla="*/ 71979 w 785322"/>
              <a:gd name="connsiteY11" fmla="*/ 1389262 h 2449001"/>
              <a:gd name="connsiteX12" fmla="*/ 321892 w 785322"/>
              <a:gd name="connsiteY12" fmla="*/ 1375575 h 2449001"/>
              <a:gd name="connsiteX13" fmla="*/ 413332 w 785322"/>
              <a:gd name="connsiteY13" fmla="*/ 1331843 h 2449001"/>
              <a:gd name="connsiteX14" fmla="*/ 205946 w 785322"/>
              <a:gd name="connsiteY14" fmla="*/ 0 h 2449001"/>
              <a:gd name="connsiteX15" fmla="*/ 557659 w 785322"/>
              <a:gd name="connsiteY15" fmla="*/ 3422 h 2449001"/>
              <a:gd name="connsiteX16" fmla="*/ 664907 w 785322"/>
              <a:gd name="connsiteY16" fmla="*/ 938156 h 2449001"/>
              <a:gd name="connsiteX17" fmla="*/ 707529 w 785322"/>
              <a:gd name="connsiteY17" fmla="*/ 1307990 h 2449001"/>
              <a:gd name="connsiteX18" fmla="*/ 397428 w 785322"/>
              <a:gd name="connsiteY18" fmla="*/ 1268233 h 2449001"/>
              <a:gd name="connsiteX19" fmla="*/ 87328 w 785322"/>
              <a:gd name="connsiteY19" fmla="*/ 1288111 h 2449001"/>
              <a:gd name="connsiteX20" fmla="*/ 120893 w 785322"/>
              <a:gd name="connsiteY20" fmla="*/ 945913 h 2449001"/>
              <a:gd name="connsiteX21" fmla="*/ 205946 w 785322"/>
              <a:gd name="connsiteY21" fmla="*/ 0 h 2449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785322" h="2449001">
                <a:moveTo>
                  <a:pt x="413332" y="1331843"/>
                </a:moveTo>
                <a:cubicBezTo>
                  <a:pt x="470316" y="1339795"/>
                  <a:pt x="487545" y="1363648"/>
                  <a:pt x="524651" y="1379551"/>
                </a:cubicBezTo>
                <a:cubicBezTo>
                  <a:pt x="598461" y="1388490"/>
                  <a:pt x="730438" y="1342684"/>
                  <a:pt x="763189" y="1406369"/>
                </a:cubicBezTo>
                <a:cubicBezTo>
                  <a:pt x="860365" y="1644887"/>
                  <a:pt x="606378" y="1660931"/>
                  <a:pt x="601295" y="1785816"/>
                </a:cubicBezTo>
                <a:cubicBezTo>
                  <a:pt x="592018" y="1995200"/>
                  <a:pt x="585610" y="2024932"/>
                  <a:pt x="592236" y="2441050"/>
                </a:cubicBezTo>
                <a:lnTo>
                  <a:pt x="302014" y="2445025"/>
                </a:lnTo>
                <a:cubicBezTo>
                  <a:pt x="266233" y="2198535"/>
                  <a:pt x="340856" y="1660357"/>
                  <a:pt x="211779" y="1721654"/>
                </a:cubicBezTo>
                <a:cubicBezTo>
                  <a:pt x="170697" y="1762736"/>
                  <a:pt x="192021" y="2185283"/>
                  <a:pt x="190696" y="2441050"/>
                </a:cubicBezTo>
                <a:cubicBezTo>
                  <a:pt x="146301" y="2445688"/>
                  <a:pt x="179432" y="2445688"/>
                  <a:pt x="119134" y="2449001"/>
                </a:cubicBezTo>
                <a:cubicBezTo>
                  <a:pt x="103231" y="1623390"/>
                  <a:pt x="60150" y="1875377"/>
                  <a:pt x="8466" y="1749481"/>
                </a:cubicBezTo>
                <a:cubicBezTo>
                  <a:pt x="-31697" y="1604092"/>
                  <a:pt x="83130" y="1642413"/>
                  <a:pt x="100558" y="1641682"/>
                </a:cubicBezTo>
                <a:cubicBezTo>
                  <a:pt x="5622" y="1561516"/>
                  <a:pt x="-3874" y="1450657"/>
                  <a:pt x="71979" y="1389262"/>
                </a:cubicBezTo>
                <a:cubicBezTo>
                  <a:pt x="119567" y="1358010"/>
                  <a:pt x="239728" y="1375575"/>
                  <a:pt x="321892" y="1375575"/>
                </a:cubicBezTo>
                <a:cubicBezTo>
                  <a:pt x="347071" y="1360998"/>
                  <a:pt x="364299" y="1334493"/>
                  <a:pt x="413332" y="1331843"/>
                </a:cubicBezTo>
                <a:close/>
                <a:moveTo>
                  <a:pt x="205946" y="0"/>
                </a:moveTo>
                <a:lnTo>
                  <a:pt x="557659" y="3422"/>
                </a:lnTo>
                <a:cubicBezTo>
                  <a:pt x="580863" y="327547"/>
                  <a:pt x="489978" y="820211"/>
                  <a:pt x="664907" y="938156"/>
                </a:cubicBezTo>
                <a:cubicBezTo>
                  <a:pt x="834535" y="1061401"/>
                  <a:pt x="785141" y="1256861"/>
                  <a:pt x="707529" y="1307990"/>
                </a:cubicBezTo>
                <a:cubicBezTo>
                  <a:pt x="596211" y="1362324"/>
                  <a:pt x="496819" y="1313291"/>
                  <a:pt x="397428" y="1268233"/>
                </a:cubicBezTo>
                <a:cubicBezTo>
                  <a:pt x="324542" y="1317265"/>
                  <a:pt x="192020" y="1358347"/>
                  <a:pt x="87328" y="1288111"/>
                </a:cubicBezTo>
                <a:cubicBezTo>
                  <a:pt x="-33267" y="1184744"/>
                  <a:pt x="58608" y="985670"/>
                  <a:pt x="120893" y="945913"/>
                </a:cubicBezTo>
                <a:cubicBezTo>
                  <a:pt x="259584" y="846619"/>
                  <a:pt x="211126" y="365206"/>
                  <a:pt x="205946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70" name="Freeform 108">
            <a:extLst>
              <a:ext uri="{FF2B5EF4-FFF2-40B4-BE49-F238E27FC236}">
                <a16:creationId xmlns:a16="http://schemas.microsoft.com/office/drawing/2014/main" id="{6A02011B-41CE-4E20-9214-001F7D847E12}"/>
              </a:ext>
            </a:extLst>
          </p:cNvPr>
          <p:cNvSpPr/>
          <p:nvPr/>
        </p:nvSpPr>
        <p:spPr>
          <a:xfrm>
            <a:off x="6129967" y="2416730"/>
            <a:ext cx="501857" cy="554554"/>
          </a:xfrm>
          <a:custGeom>
            <a:avLst/>
            <a:gdLst/>
            <a:ahLst/>
            <a:cxnLst/>
            <a:rect l="l" t="t" r="r" b="b"/>
            <a:pathLst>
              <a:path w="341005" h="376812">
                <a:moveTo>
                  <a:pt x="179590" y="105941"/>
                </a:moveTo>
                <a:cubicBezTo>
                  <a:pt x="189466" y="103284"/>
                  <a:pt x="200229" y="106383"/>
                  <a:pt x="207502" y="113978"/>
                </a:cubicBezTo>
                <a:lnTo>
                  <a:pt x="205155" y="116193"/>
                </a:lnTo>
                <a:cubicBezTo>
                  <a:pt x="198727" y="109493"/>
                  <a:pt x="189244" y="106732"/>
                  <a:pt x="180543" y="109027"/>
                </a:cubicBezTo>
                <a:cubicBezTo>
                  <a:pt x="171284" y="111470"/>
                  <a:pt x="164597" y="119184"/>
                  <a:pt x="163491" y="128699"/>
                </a:cubicBezTo>
                <a:lnTo>
                  <a:pt x="160301" y="128192"/>
                </a:lnTo>
                <a:cubicBezTo>
                  <a:pt x="160626" y="125509"/>
                  <a:pt x="161343" y="122953"/>
                  <a:pt x="162397" y="120583"/>
                </a:cubicBezTo>
                <a:cubicBezTo>
                  <a:pt x="163188" y="118806"/>
                  <a:pt x="164168" y="117134"/>
                  <a:pt x="165317" y="115593"/>
                </a:cubicBezTo>
                <a:close/>
                <a:moveTo>
                  <a:pt x="184774" y="76800"/>
                </a:moveTo>
                <a:cubicBezTo>
                  <a:pt x="189722" y="75892"/>
                  <a:pt x="194950" y="76276"/>
                  <a:pt x="199898" y="78055"/>
                </a:cubicBezTo>
                <a:lnTo>
                  <a:pt x="198784" y="81085"/>
                </a:lnTo>
                <a:cubicBezTo>
                  <a:pt x="190044" y="77951"/>
                  <a:pt x="180324" y="79705"/>
                  <a:pt x="173557" y="85636"/>
                </a:cubicBezTo>
                <a:cubicBezTo>
                  <a:pt x="166357" y="91948"/>
                  <a:pt x="163808" y="101834"/>
                  <a:pt x="167057" y="110845"/>
                </a:cubicBezTo>
                <a:lnTo>
                  <a:pt x="163976" y="111813"/>
                </a:lnTo>
                <a:cubicBezTo>
                  <a:pt x="161264" y="104174"/>
                  <a:pt x="162206" y="95982"/>
                  <a:pt x="166259" y="89343"/>
                </a:cubicBezTo>
                <a:lnTo>
                  <a:pt x="171329" y="83298"/>
                </a:lnTo>
                <a:cubicBezTo>
                  <a:pt x="175158" y="79908"/>
                  <a:pt x="179826" y="77708"/>
                  <a:pt x="184774" y="76800"/>
                </a:cubicBezTo>
                <a:close/>
                <a:moveTo>
                  <a:pt x="179076" y="24908"/>
                </a:moveTo>
                <a:cubicBezTo>
                  <a:pt x="173882" y="25821"/>
                  <a:pt x="169065" y="28595"/>
                  <a:pt x="165693" y="33023"/>
                </a:cubicBezTo>
                <a:lnTo>
                  <a:pt x="165081" y="32645"/>
                </a:lnTo>
                <a:lnTo>
                  <a:pt x="164343" y="33841"/>
                </a:lnTo>
                <a:lnTo>
                  <a:pt x="159156" y="28989"/>
                </a:lnTo>
                <a:cubicBezTo>
                  <a:pt x="147650" y="21890"/>
                  <a:pt x="132568" y="25462"/>
                  <a:pt x="125468" y="36968"/>
                </a:cubicBezTo>
                <a:cubicBezTo>
                  <a:pt x="125028" y="37682"/>
                  <a:pt x="124628" y="38410"/>
                  <a:pt x="124607" y="39302"/>
                </a:cubicBezTo>
                <a:cubicBezTo>
                  <a:pt x="121192" y="53871"/>
                  <a:pt x="126621" y="67918"/>
                  <a:pt x="137512" y="72288"/>
                </a:cubicBezTo>
                <a:lnTo>
                  <a:pt x="136408" y="75373"/>
                </a:lnTo>
                <a:cubicBezTo>
                  <a:pt x="125065" y="70889"/>
                  <a:pt x="118824" y="57470"/>
                  <a:pt x="120792" y="42874"/>
                </a:cubicBezTo>
                <a:cubicBezTo>
                  <a:pt x="110219" y="38045"/>
                  <a:pt x="97555" y="41998"/>
                  <a:pt x="91229" y="52250"/>
                </a:cubicBezTo>
                <a:cubicBezTo>
                  <a:pt x="86215" y="60377"/>
                  <a:pt x="87164" y="68019"/>
                  <a:pt x="90995" y="75559"/>
                </a:cubicBezTo>
                <a:cubicBezTo>
                  <a:pt x="88405" y="77546"/>
                  <a:pt x="86197" y="80074"/>
                  <a:pt x="84391" y="83001"/>
                </a:cubicBezTo>
                <a:cubicBezTo>
                  <a:pt x="75261" y="97799"/>
                  <a:pt x="79855" y="117197"/>
                  <a:pt x="94653" y="126328"/>
                </a:cubicBezTo>
                <a:cubicBezTo>
                  <a:pt x="99603" y="129383"/>
                  <a:pt x="105068" y="130901"/>
                  <a:pt x="110449" y="130283"/>
                </a:cubicBezTo>
                <a:cubicBezTo>
                  <a:pt x="111461" y="121556"/>
                  <a:pt x="114239" y="112980"/>
                  <a:pt x="118788" y="105103"/>
                </a:cubicBezTo>
                <a:lnTo>
                  <a:pt x="122060" y="106993"/>
                </a:lnTo>
                <a:cubicBezTo>
                  <a:pt x="117549" y="114804"/>
                  <a:pt x="114885" y="123345"/>
                  <a:pt x="114602" y="132066"/>
                </a:cubicBezTo>
                <a:cubicBezTo>
                  <a:pt x="118189" y="142541"/>
                  <a:pt x="127538" y="149533"/>
                  <a:pt x="138054" y="150704"/>
                </a:cubicBezTo>
                <a:lnTo>
                  <a:pt x="138622" y="157584"/>
                </a:lnTo>
                <a:cubicBezTo>
                  <a:pt x="141809" y="168599"/>
                  <a:pt x="152592" y="175355"/>
                  <a:pt x="163536" y="173320"/>
                </a:cubicBezTo>
                <a:lnTo>
                  <a:pt x="163736" y="174011"/>
                </a:lnTo>
                <a:lnTo>
                  <a:pt x="165086" y="173621"/>
                </a:lnTo>
                <a:lnTo>
                  <a:pt x="165671" y="180699"/>
                </a:lnTo>
                <a:cubicBezTo>
                  <a:pt x="169429" y="193686"/>
                  <a:pt x="183003" y="201168"/>
                  <a:pt x="195990" y="197411"/>
                </a:cubicBezTo>
                <a:cubicBezTo>
                  <a:pt x="196796" y="197178"/>
                  <a:pt x="197581" y="196907"/>
                  <a:pt x="198196" y="196260"/>
                </a:cubicBezTo>
                <a:cubicBezTo>
                  <a:pt x="209934" y="188156"/>
                  <a:pt x="215400" y="175007"/>
                  <a:pt x="211155" y="164763"/>
                </a:cubicBezTo>
                <a:cubicBezTo>
                  <a:pt x="205121" y="170199"/>
                  <a:pt x="196738" y="172687"/>
                  <a:pt x="188343" y="171472"/>
                </a:cubicBezTo>
                <a:lnTo>
                  <a:pt x="188829" y="168281"/>
                </a:lnTo>
                <a:cubicBezTo>
                  <a:pt x="198020" y="169602"/>
                  <a:pt x="207192" y="165939"/>
                  <a:pt x="212635" y="158774"/>
                </a:cubicBezTo>
                <a:cubicBezTo>
                  <a:pt x="218427" y="151149"/>
                  <a:pt x="218946" y="140953"/>
                  <a:pt x="213960" y="132774"/>
                </a:cubicBezTo>
                <a:lnTo>
                  <a:pt x="216785" y="131210"/>
                </a:lnTo>
                <a:cubicBezTo>
                  <a:pt x="222366" y="140465"/>
                  <a:pt x="221779" y="151983"/>
                  <a:pt x="215286" y="160619"/>
                </a:cubicBezTo>
                <a:lnTo>
                  <a:pt x="213805" y="162105"/>
                </a:lnTo>
                <a:cubicBezTo>
                  <a:pt x="218946" y="172938"/>
                  <a:pt x="214526" y="186813"/>
                  <a:pt x="203421" y="196175"/>
                </a:cubicBezTo>
                <a:cubicBezTo>
                  <a:pt x="208012" y="206854"/>
                  <a:pt x="220050" y="212429"/>
                  <a:pt x="231622" y="209082"/>
                </a:cubicBezTo>
                <a:cubicBezTo>
                  <a:pt x="239377" y="206838"/>
                  <a:pt x="243741" y="201989"/>
                  <a:pt x="246092" y="195539"/>
                </a:cubicBezTo>
                <a:cubicBezTo>
                  <a:pt x="255042" y="199507"/>
                  <a:pt x="265290" y="198199"/>
                  <a:pt x="272958" y="192601"/>
                </a:cubicBezTo>
                <a:lnTo>
                  <a:pt x="276795" y="193971"/>
                </a:lnTo>
                <a:cubicBezTo>
                  <a:pt x="289009" y="194016"/>
                  <a:pt x="298363" y="193248"/>
                  <a:pt x="304258" y="183694"/>
                </a:cubicBezTo>
                <a:cubicBezTo>
                  <a:pt x="309343" y="175453"/>
                  <a:pt x="308953" y="165378"/>
                  <a:pt x="303795" y="157923"/>
                </a:cubicBezTo>
                <a:cubicBezTo>
                  <a:pt x="298315" y="164420"/>
                  <a:pt x="291041" y="168177"/>
                  <a:pt x="283702" y="168174"/>
                </a:cubicBezTo>
                <a:lnTo>
                  <a:pt x="283555" y="164527"/>
                </a:lnTo>
                <a:cubicBezTo>
                  <a:pt x="293404" y="164978"/>
                  <a:pt x="303289" y="157339"/>
                  <a:pt x="308110" y="145450"/>
                </a:cubicBezTo>
                <a:cubicBezTo>
                  <a:pt x="311022" y="136198"/>
                  <a:pt x="308752" y="126109"/>
                  <a:pt x="302169" y="119023"/>
                </a:cubicBezTo>
                <a:cubicBezTo>
                  <a:pt x="296249" y="127191"/>
                  <a:pt x="286098" y="131525"/>
                  <a:pt x="275782" y="130309"/>
                </a:cubicBezTo>
                <a:lnTo>
                  <a:pt x="276183" y="127106"/>
                </a:lnTo>
                <a:cubicBezTo>
                  <a:pt x="285405" y="128184"/>
                  <a:pt x="294478" y="124281"/>
                  <a:pt x="299730" y="116974"/>
                </a:cubicBezTo>
                <a:lnTo>
                  <a:pt x="300207" y="116045"/>
                </a:lnTo>
                <a:cubicBezTo>
                  <a:pt x="300079" y="107222"/>
                  <a:pt x="295342" y="98867"/>
                  <a:pt x="287259" y="93880"/>
                </a:cubicBezTo>
                <a:cubicBezTo>
                  <a:pt x="284295" y="92051"/>
                  <a:pt x="281129" y="90828"/>
                  <a:pt x="277855" y="90561"/>
                </a:cubicBezTo>
                <a:cubicBezTo>
                  <a:pt x="271916" y="104194"/>
                  <a:pt x="259881" y="112708"/>
                  <a:pt x="248172" y="111695"/>
                </a:cubicBezTo>
                <a:cubicBezTo>
                  <a:pt x="248002" y="114741"/>
                  <a:pt x="246936" y="117719"/>
                  <a:pt x="245089" y="120348"/>
                </a:cubicBezTo>
                <a:cubicBezTo>
                  <a:pt x="241307" y="125729"/>
                  <a:pt x="234825" y="128827"/>
                  <a:pt x="228007" y="128511"/>
                </a:cubicBezTo>
                <a:lnTo>
                  <a:pt x="228158" y="125380"/>
                </a:lnTo>
                <a:cubicBezTo>
                  <a:pt x="233848" y="125642"/>
                  <a:pt x="239262" y="123097"/>
                  <a:pt x="242439" y="118667"/>
                </a:cubicBezTo>
                <a:cubicBezTo>
                  <a:pt x="244071" y="116391"/>
                  <a:pt x="244987" y="113796"/>
                  <a:pt x="245116" y="111152"/>
                </a:cubicBezTo>
                <a:lnTo>
                  <a:pt x="243716" y="110904"/>
                </a:lnTo>
                <a:lnTo>
                  <a:pt x="244539" y="108155"/>
                </a:lnTo>
                <a:cubicBezTo>
                  <a:pt x="244792" y="106166"/>
                  <a:pt x="244131" y="104285"/>
                  <a:pt x="243078" y="102544"/>
                </a:cubicBezTo>
                <a:cubicBezTo>
                  <a:pt x="240257" y="97875"/>
                  <a:pt x="235048" y="94922"/>
                  <a:pt x="229344" y="94755"/>
                </a:cubicBezTo>
                <a:lnTo>
                  <a:pt x="229436" y="91621"/>
                </a:lnTo>
                <a:cubicBezTo>
                  <a:pt x="236268" y="91821"/>
                  <a:pt x="242499" y="95409"/>
                  <a:pt x="245850" y="101072"/>
                </a:cubicBezTo>
                <a:cubicBezTo>
                  <a:pt x="247129" y="103235"/>
                  <a:pt x="247915" y="105575"/>
                  <a:pt x="248037" y="107973"/>
                </a:cubicBezTo>
                <a:cubicBezTo>
                  <a:pt x="258268" y="109553"/>
                  <a:pt x="268981" y="102051"/>
                  <a:pt x="274232" y="89778"/>
                </a:cubicBezTo>
                <a:cubicBezTo>
                  <a:pt x="278708" y="77339"/>
                  <a:pt x="274020" y="63056"/>
                  <a:pt x="262316" y="55834"/>
                </a:cubicBezTo>
                <a:cubicBezTo>
                  <a:pt x="257734" y="53007"/>
                  <a:pt x="252666" y="51626"/>
                  <a:pt x="247691" y="52231"/>
                </a:cubicBezTo>
                <a:cubicBezTo>
                  <a:pt x="248705" y="60913"/>
                  <a:pt x="245967" y="69020"/>
                  <a:pt x="239739" y="74185"/>
                </a:cubicBezTo>
                <a:lnTo>
                  <a:pt x="237649" y="71664"/>
                </a:lnTo>
                <a:cubicBezTo>
                  <a:pt x="244579" y="65918"/>
                  <a:pt x="246481" y="55888"/>
                  <a:pt x="243151" y="45920"/>
                </a:cubicBezTo>
                <a:cubicBezTo>
                  <a:pt x="241194" y="40124"/>
                  <a:pt x="237183" y="35004"/>
                  <a:pt x="231542" y="31523"/>
                </a:cubicBezTo>
                <a:cubicBezTo>
                  <a:pt x="221392" y="25261"/>
                  <a:pt x="208864" y="26095"/>
                  <a:pt x="199763" y="32668"/>
                </a:cubicBezTo>
                <a:lnTo>
                  <a:pt x="194721" y="27952"/>
                </a:lnTo>
                <a:cubicBezTo>
                  <a:pt x="189842" y="24941"/>
                  <a:pt x="184271" y="23995"/>
                  <a:pt x="179076" y="24908"/>
                </a:cubicBezTo>
                <a:close/>
                <a:moveTo>
                  <a:pt x="190632" y="62"/>
                </a:moveTo>
                <a:cubicBezTo>
                  <a:pt x="300121" y="2329"/>
                  <a:pt x="391248" y="125645"/>
                  <a:pt x="309641" y="225160"/>
                </a:cubicBezTo>
                <a:cubicBezTo>
                  <a:pt x="282892" y="251229"/>
                  <a:pt x="279266" y="288859"/>
                  <a:pt x="302841" y="374772"/>
                </a:cubicBezTo>
                <a:lnTo>
                  <a:pt x="121266" y="376812"/>
                </a:lnTo>
                <a:lnTo>
                  <a:pt x="109025" y="322355"/>
                </a:lnTo>
                <a:cubicBezTo>
                  <a:pt x="76580" y="333165"/>
                  <a:pt x="40716" y="329924"/>
                  <a:pt x="28778" y="318327"/>
                </a:cubicBezTo>
                <a:cubicBezTo>
                  <a:pt x="22923" y="311868"/>
                  <a:pt x="25422" y="291738"/>
                  <a:pt x="32859" y="276164"/>
                </a:cubicBezTo>
                <a:cubicBezTo>
                  <a:pt x="35235" y="270344"/>
                  <a:pt x="23179" y="268321"/>
                  <a:pt x="20618" y="259843"/>
                </a:cubicBezTo>
                <a:cubicBezTo>
                  <a:pt x="19440" y="251965"/>
                  <a:pt x="27377" y="251682"/>
                  <a:pt x="30757" y="247602"/>
                </a:cubicBezTo>
                <a:lnTo>
                  <a:pt x="18516" y="238938"/>
                </a:lnTo>
                <a:cubicBezTo>
                  <a:pt x="12669" y="232923"/>
                  <a:pt x="25811" y="221592"/>
                  <a:pt x="29458" y="212919"/>
                </a:cubicBezTo>
                <a:cubicBezTo>
                  <a:pt x="16679" y="208924"/>
                  <a:pt x="7006" y="203466"/>
                  <a:pt x="307" y="196983"/>
                </a:cubicBezTo>
                <a:cubicBezTo>
                  <a:pt x="-2572" y="186228"/>
                  <a:pt x="15339" y="171234"/>
                  <a:pt x="31089" y="151672"/>
                </a:cubicBezTo>
                <a:cubicBezTo>
                  <a:pt x="47602" y="132201"/>
                  <a:pt x="33821" y="117353"/>
                  <a:pt x="46470" y="75544"/>
                </a:cubicBezTo>
                <a:cubicBezTo>
                  <a:pt x="66559" y="23813"/>
                  <a:pt x="114124" y="-1423"/>
                  <a:pt x="190632" y="62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71" name="Oval 8">
            <a:extLst>
              <a:ext uri="{FF2B5EF4-FFF2-40B4-BE49-F238E27FC236}">
                <a16:creationId xmlns:a16="http://schemas.microsoft.com/office/drawing/2014/main" id="{E3D5639C-49CF-43D9-965F-7653D69F451F}"/>
              </a:ext>
            </a:extLst>
          </p:cNvPr>
          <p:cNvSpPr/>
          <p:nvPr/>
        </p:nvSpPr>
        <p:spPr>
          <a:xfrm>
            <a:off x="6967308" y="2429072"/>
            <a:ext cx="527152" cy="529870"/>
          </a:xfrm>
          <a:custGeom>
            <a:avLst/>
            <a:gdLst/>
            <a:ahLst/>
            <a:cxnLst/>
            <a:rect l="l" t="t" r="r" b="b"/>
            <a:pathLst>
              <a:path w="3068057" h="3083879">
                <a:moveTo>
                  <a:pt x="1943022" y="0"/>
                </a:moveTo>
                <a:cubicBezTo>
                  <a:pt x="2091435" y="0"/>
                  <a:pt x="2214809" y="107202"/>
                  <a:pt x="2232575" y="249298"/>
                </a:cubicBezTo>
                <a:cubicBezTo>
                  <a:pt x="2066806" y="323095"/>
                  <a:pt x="1966497" y="475331"/>
                  <a:pt x="1992863" y="623272"/>
                </a:cubicBezTo>
                <a:lnTo>
                  <a:pt x="2032344" y="614884"/>
                </a:lnTo>
                <a:cubicBezTo>
                  <a:pt x="2007703" y="472429"/>
                  <a:pt x="2119863" y="324636"/>
                  <a:pt x="2294697" y="266187"/>
                </a:cubicBezTo>
                <a:cubicBezTo>
                  <a:pt x="2304190" y="260641"/>
                  <a:pt x="2314409" y="260119"/>
                  <a:pt x="2324748" y="260119"/>
                </a:cubicBezTo>
                <a:cubicBezTo>
                  <a:pt x="2491310" y="260119"/>
                  <a:pt x="2626336" y="395145"/>
                  <a:pt x="2626336" y="561708"/>
                </a:cubicBezTo>
                <a:lnTo>
                  <a:pt x="2609021" y="647481"/>
                </a:lnTo>
                <a:lnTo>
                  <a:pt x="2626336" y="647481"/>
                </a:lnTo>
                <a:lnTo>
                  <a:pt x="2626336" y="656343"/>
                </a:lnTo>
                <a:cubicBezTo>
                  <a:pt x="2762823" y="669742"/>
                  <a:pt x="2867295" y="786613"/>
                  <a:pt x="2867295" y="927882"/>
                </a:cubicBezTo>
                <a:lnTo>
                  <a:pt x="2850464" y="1011252"/>
                </a:lnTo>
                <a:cubicBezTo>
                  <a:pt x="2978255" y="1064152"/>
                  <a:pt x="3068057" y="1190111"/>
                  <a:pt x="3068057" y="1337042"/>
                </a:cubicBezTo>
                <a:cubicBezTo>
                  <a:pt x="3068057" y="1418703"/>
                  <a:pt x="3040320" y="1493884"/>
                  <a:pt x="2992210" y="1551889"/>
                </a:cubicBezTo>
                <a:cubicBezTo>
                  <a:pt x="2909241" y="1651289"/>
                  <a:pt x="2791782" y="1696238"/>
                  <a:pt x="2686704" y="1660749"/>
                </a:cubicBezTo>
                <a:lnTo>
                  <a:pt x="2673794" y="1698968"/>
                </a:lnTo>
                <a:cubicBezTo>
                  <a:pt x="2768232" y="1730865"/>
                  <a:pt x="2870956" y="1707121"/>
                  <a:pt x="2955415" y="1640323"/>
                </a:cubicBezTo>
                <a:cubicBezTo>
                  <a:pt x="2993943" y="1688574"/>
                  <a:pt x="3012247" y="1750635"/>
                  <a:pt x="3012247" y="1816968"/>
                </a:cubicBezTo>
                <a:cubicBezTo>
                  <a:pt x="3012247" y="1986406"/>
                  <a:pt x="2892829" y="2127952"/>
                  <a:pt x="2733451" y="2161496"/>
                </a:cubicBezTo>
                <a:cubicBezTo>
                  <a:pt x="2570803" y="2185843"/>
                  <a:pt x="2422847" y="2122052"/>
                  <a:pt x="2373218" y="2004561"/>
                </a:cubicBezTo>
                <a:cubicBezTo>
                  <a:pt x="2397575" y="1987765"/>
                  <a:pt x="2417022" y="1964396"/>
                  <a:pt x="2431421" y="1936987"/>
                </a:cubicBezTo>
                <a:cubicBezTo>
                  <a:pt x="2469123" y="1865220"/>
                  <a:pt x="2466430" y="1776674"/>
                  <a:pt x="2424327" y="1703750"/>
                </a:cubicBezTo>
                <a:lnTo>
                  <a:pt x="2390880" y="1723060"/>
                </a:lnTo>
                <a:cubicBezTo>
                  <a:pt x="2426033" y="1783948"/>
                  <a:pt x="2428758" y="1857660"/>
                  <a:pt x="2398065" y="1917447"/>
                </a:cubicBezTo>
                <a:cubicBezTo>
                  <a:pt x="2386618" y="1939743"/>
                  <a:pt x="2371177" y="1958844"/>
                  <a:pt x="2348681" y="1969064"/>
                </a:cubicBezTo>
                <a:lnTo>
                  <a:pt x="2314536" y="1978212"/>
                </a:lnTo>
                <a:lnTo>
                  <a:pt x="2320989" y="1994504"/>
                </a:lnTo>
                <a:cubicBezTo>
                  <a:pt x="2292439" y="2010252"/>
                  <a:pt x="2259301" y="2017439"/>
                  <a:pt x="2224883" y="2015050"/>
                </a:cubicBezTo>
                <a:cubicBezTo>
                  <a:pt x="2157880" y="2010397"/>
                  <a:pt x="2096183" y="1970105"/>
                  <a:pt x="2062112" y="1908746"/>
                </a:cubicBezTo>
                <a:lnTo>
                  <a:pt x="2028307" y="1927422"/>
                </a:lnTo>
                <a:cubicBezTo>
                  <a:pt x="2069101" y="2000945"/>
                  <a:pt x="2143517" y="2048870"/>
                  <a:pt x="2224395" y="2053708"/>
                </a:cubicBezTo>
                <a:cubicBezTo>
                  <a:pt x="2263912" y="2056070"/>
                  <a:pt x="2302036" y="2047984"/>
                  <a:pt x="2335071" y="2030056"/>
                </a:cubicBezTo>
                <a:cubicBezTo>
                  <a:pt x="2400196" y="2159379"/>
                  <a:pt x="2567325" y="2230480"/>
                  <a:pt x="2748680" y="2204554"/>
                </a:cubicBezTo>
                <a:cubicBezTo>
                  <a:pt x="2767068" y="2240602"/>
                  <a:pt x="2774723" y="2281713"/>
                  <a:pt x="2774723" y="2324613"/>
                </a:cubicBezTo>
                <a:cubicBezTo>
                  <a:pt x="2774723" y="2444667"/>
                  <a:pt x="2714770" y="2550720"/>
                  <a:pt x="2619461" y="2609132"/>
                </a:cubicBezTo>
                <a:cubicBezTo>
                  <a:pt x="2594093" y="2739763"/>
                  <a:pt x="2496512" y="2844553"/>
                  <a:pt x="2368919" y="2876858"/>
                </a:cubicBezTo>
                <a:cubicBezTo>
                  <a:pt x="2184369" y="2908073"/>
                  <a:pt x="2016372" y="2826285"/>
                  <a:pt x="1978290" y="2684161"/>
                </a:cubicBezTo>
                <a:lnTo>
                  <a:pt x="1939323" y="2694602"/>
                </a:lnTo>
                <a:cubicBezTo>
                  <a:pt x="1970494" y="2810931"/>
                  <a:pt x="2075973" y="2892306"/>
                  <a:pt x="2210223" y="2912307"/>
                </a:cubicBezTo>
                <a:cubicBezTo>
                  <a:pt x="2165434" y="3014618"/>
                  <a:pt x="2062317" y="3083879"/>
                  <a:pt x="1943022" y="3083879"/>
                </a:cubicBezTo>
                <a:cubicBezTo>
                  <a:pt x="1804718" y="3083879"/>
                  <a:pt x="1736151" y="2990782"/>
                  <a:pt x="1657612" y="2862428"/>
                </a:cubicBezTo>
                <a:cubicBezTo>
                  <a:pt x="1632100" y="2775963"/>
                  <a:pt x="1598588" y="2449530"/>
                  <a:pt x="1653064" y="2147091"/>
                </a:cubicBezTo>
                <a:cubicBezTo>
                  <a:pt x="1775302" y="2294672"/>
                  <a:pt x="1947360" y="2360889"/>
                  <a:pt x="2101389" y="2319520"/>
                </a:cubicBezTo>
                <a:lnTo>
                  <a:pt x="2085913" y="2268654"/>
                </a:lnTo>
                <a:cubicBezTo>
                  <a:pt x="1935632" y="2308197"/>
                  <a:pt x="1765039" y="2228547"/>
                  <a:pt x="1652548" y="2065927"/>
                </a:cubicBezTo>
                <a:cubicBezTo>
                  <a:pt x="1594744" y="1988631"/>
                  <a:pt x="1552933" y="1543383"/>
                  <a:pt x="1647107" y="1210118"/>
                </a:cubicBezTo>
                <a:cubicBezTo>
                  <a:pt x="1757451" y="1073526"/>
                  <a:pt x="1924310" y="1023711"/>
                  <a:pt x="2044795" y="1095494"/>
                </a:cubicBezTo>
                <a:lnTo>
                  <a:pt x="2046624" y="1092427"/>
                </a:lnTo>
                <a:cubicBezTo>
                  <a:pt x="2044963" y="1115904"/>
                  <a:pt x="2049817" y="1139574"/>
                  <a:pt x="2059741" y="1162003"/>
                </a:cubicBezTo>
                <a:cubicBezTo>
                  <a:pt x="2085174" y="1219476"/>
                  <a:pt x="2140055" y="1259997"/>
                  <a:pt x="2204060" y="1268556"/>
                </a:cubicBezTo>
                <a:lnTo>
                  <a:pt x="2208020" y="1238949"/>
                </a:lnTo>
                <a:cubicBezTo>
                  <a:pt x="2154665" y="1231814"/>
                  <a:pt x="2108853" y="1198319"/>
                  <a:pt x="2087448" y="1150798"/>
                </a:cubicBezTo>
                <a:cubicBezTo>
                  <a:pt x="2064784" y="1100476"/>
                  <a:pt x="2073123" y="1042569"/>
                  <a:pt x="2109077" y="1000639"/>
                </a:cubicBezTo>
                <a:cubicBezTo>
                  <a:pt x="2142987" y="961090"/>
                  <a:pt x="2196315" y="941798"/>
                  <a:pt x="2249471" y="949847"/>
                </a:cubicBezTo>
                <a:lnTo>
                  <a:pt x="2253988" y="920317"/>
                </a:lnTo>
                <a:cubicBezTo>
                  <a:pt x="2190211" y="910645"/>
                  <a:pt x="2126205" y="934132"/>
                  <a:pt x="2085632" y="982099"/>
                </a:cubicBezTo>
                <a:lnTo>
                  <a:pt x="2052614" y="1055246"/>
                </a:lnTo>
                <a:cubicBezTo>
                  <a:pt x="1928226" y="988072"/>
                  <a:pt x="1765306" y="1028878"/>
                  <a:pt x="1646726" y="1149851"/>
                </a:cubicBezTo>
                <a:cubicBezTo>
                  <a:pt x="1576863" y="1018908"/>
                  <a:pt x="1584053" y="461235"/>
                  <a:pt x="1633436" y="269593"/>
                </a:cubicBezTo>
                <a:cubicBezTo>
                  <a:pt x="1697428" y="119029"/>
                  <a:pt x="1776459" y="0"/>
                  <a:pt x="1943022" y="0"/>
                </a:cubicBezTo>
                <a:close/>
                <a:moveTo>
                  <a:pt x="1125035" y="0"/>
                </a:moveTo>
                <a:cubicBezTo>
                  <a:pt x="1263339" y="0"/>
                  <a:pt x="1331906" y="93097"/>
                  <a:pt x="1410445" y="221451"/>
                </a:cubicBezTo>
                <a:cubicBezTo>
                  <a:pt x="1435957" y="307916"/>
                  <a:pt x="1469469" y="634350"/>
                  <a:pt x="1414993" y="936788"/>
                </a:cubicBezTo>
                <a:cubicBezTo>
                  <a:pt x="1292755" y="789207"/>
                  <a:pt x="1120697" y="722990"/>
                  <a:pt x="966668" y="764359"/>
                </a:cubicBezTo>
                <a:lnTo>
                  <a:pt x="982144" y="815225"/>
                </a:lnTo>
                <a:cubicBezTo>
                  <a:pt x="1132425" y="775682"/>
                  <a:pt x="1303018" y="855332"/>
                  <a:pt x="1415509" y="1017952"/>
                </a:cubicBezTo>
                <a:cubicBezTo>
                  <a:pt x="1473313" y="1095249"/>
                  <a:pt x="1515123" y="1540497"/>
                  <a:pt x="1420950" y="1873762"/>
                </a:cubicBezTo>
                <a:cubicBezTo>
                  <a:pt x="1310606" y="2010353"/>
                  <a:pt x="1143747" y="2060168"/>
                  <a:pt x="1023262" y="1988385"/>
                </a:cubicBezTo>
                <a:lnTo>
                  <a:pt x="1021433" y="1991453"/>
                </a:lnTo>
                <a:cubicBezTo>
                  <a:pt x="1023094" y="1967976"/>
                  <a:pt x="1018240" y="1944306"/>
                  <a:pt x="1008316" y="1921877"/>
                </a:cubicBezTo>
                <a:cubicBezTo>
                  <a:pt x="982883" y="1864403"/>
                  <a:pt x="928002" y="1823883"/>
                  <a:pt x="863997" y="1815323"/>
                </a:cubicBezTo>
                <a:lnTo>
                  <a:pt x="860037" y="1844930"/>
                </a:lnTo>
                <a:cubicBezTo>
                  <a:pt x="913392" y="1852066"/>
                  <a:pt x="959204" y="1885560"/>
                  <a:pt x="980609" y="1933082"/>
                </a:cubicBezTo>
                <a:cubicBezTo>
                  <a:pt x="1003273" y="1983404"/>
                  <a:pt x="994934" y="2041310"/>
                  <a:pt x="958980" y="2083241"/>
                </a:cubicBezTo>
                <a:cubicBezTo>
                  <a:pt x="925070" y="2122789"/>
                  <a:pt x="871742" y="2142082"/>
                  <a:pt x="818586" y="2134033"/>
                </a:cubicBezTo>
                <a:lnTo>
                  <a:pt x="814069" y="2163562"/>
                </a:lnTo>
                <a:cubicBezTo>
                  <a:pt x="877846" y="2173235"/>
                  <a:pt x="941852" y="2149747"/>
                  <a:pt x="982425" y="2101780"/>
                </a:cubicBezTo>
                <a:lnTo>
                  <a:pt x="1015443" y="2028633"/>
                </a:lnTo>
                <a:cubicBezTo>
                  <a:pt x="1139831" y="2095808"/>
                  <a:pt x="1302751" y="2055001"/>
                  <a:pt x="1421331" y="1934029"/>
                </a:cubicBezTo>
                <a:cubicBezTo>
                  <a:pt x="1491194" y="2064971"/>
                  <a:pt x="1484003" y="2622644"/>
                  <a:pt x="1434621" y="2814287"/>
                </a:cubicBezTo>
                <a:cubicBezTo>
                  <a:pt x="1370629" y="2964850"/>
                  <a:pt x="1291598" y="3083879"/>
                  <a:pt x="1125035" y="3083879"/>
                </a:cubicBezTo>
                <a:cubicBezTo>
                  <a:pt x="976622" y="3083879"/>
                  <a:pt x="853248" y="2976677"/>
                  <a:pt x="835482" y="2834581"/>
                </a:cubicBezTo>
                <a:cubicBezTo>
                  <a:pt x="1001251" y="2760784"/>
                  <a:pt x="1101560" y="2608549"/>
                  <a:pt x="1075194" y="2460607"/>
                </a:cubicBezTo>
                <a:lnTo>
                  <a:pt x="1035713" y="2468996"/>
                </a:lnTo>
                <a:cubicBezTo>
                  <a:pt x="1060354" y="2611450"/>
                  <a:pt x="948194" y="2759243"/>
                  <a:pt x="773360" y="2817692"/>
                </a:cubicBezTo>
                <a:cubicBezTo>
                  <a:pt x="763867" y="2823239"/>
                  <a:pt x="753648" y="2823760"/>
                  <a:pt x="743309" y="2823760"/>
                </a:cubicBezTo>
                <a:cubicBezTo>
                  <a:pt x="576747" y="2823760"/>
                  <a:pt x="441721" y="2688734"/>
                  <a:pt x="441721" y="2522172"/>
                </a:cubicBezTo>
                <a:lnTo>
                  <a:pt x="459036" y="2436399"/>
                </a:lnTo>
                <a:lnTo>
                  <a:pt x="441721" y="2436399"/>
                </a:lnTo>
                <a:lnTo>
                  <a:pt x="441721" y="2427537"/>
                </a:lnTo>
                <a:cubicBezTo>
                  <a:pt x="305234" y="2414137"/>
                  <a:pt x="200762" y="2297266"/>
                  <a:pt x="200762" y="2155997"/>
                </a:cubicBezTo>
                <a:lnTo>
                  <a:pt x="217593" y="2072628"/>
                </a:lnTo>
                <a:cubicBezTo>
                  <a:pt x="89802" y="2019727"/>
                  <a:pt x="0" y="1893768"/>
                  <a:pt x="0" y="1746838"/>
                </a:cubicBezTo>
                <a:cubicBezTo>
                  <a:pt x="0" y="1665177"/>
                  <a:pt x="27737" y="1589996"/>
                  <a:pt x="75847" y="1531990"/>
                </a:cubicBezTo>
                <a:cubicBezTo>
                  <a:pt x="158816" y="1432590"/>
                  <a:pt x="276275" y="1387641"/>
                  <a:pt x="381353" y="1423131"/>
                </a:cubicBezTo>
                <a:lnTo>
                  <a:pt x="394263" y="1384911"/>
                </a:lnTo>
                <a:cubicBezTo>
                  <a:pt x="299825" y="1353014"/>
                  <a:pt x="197101" y="1376758"/>
                  <a:pt x="112642" y="1443556"/>
                </a:cubicBezTo>
                <a:cubicBezTo>
                  <a:pt x="74114" y="1395305"/>
                  <a:pt x="55810" y="1333244"/>
                  <a:pt x="55810" y="1266911"/>
                </a:cubicBezTo>
                <a:cubicBezTo>
                  <a:pt x="55810" y="1097473"/>
                  <a:pt x="175228" y="955927"/>
                  <a:pt x="334606" y="922383"/>
                </a:cubicBezTo>
                <a:cubicBezTo>
                  <a:pt x="497254" y="898036"/>
                  <a:pt x="645210" y="961827"/>
                  <a:pt x="694839" y="1079319"/>
                </a:cubicBezTo>
                <a:cubicBezTo>
                  <a:pt x="670482" y="1096114"/>
                  <a:pt x="651035" y="1119484"/>
                  <a:pt x="636636" y="1146893"/>
                </a:cubicBezTo>
                <a:cubicBezTo>
                  <a:pt x="598934" y="1218660"/>
                  <a:pt x="601627" y="1307205"/>
                  <a:pt x="643730" y="1380130"/>
                </a:cubicBezTo>
                <a:lnTo>
                  <a:pt x="677177" y="1360819"/>
                </a:lnTo>
                <a:cubicBezTo>
                  <a:pt x="642024" y="1299932"/>
                  <a:pt x="639299" y="1226219"/>
                  <a:pt x="669992" y="1166433"/>
                </a:cubicBezTo>
                <a:cubicBezTo>
                  <a:pt x="681439" y="1144136"/>
                  <a:pt x="696880" y="1125036"/>
                  <a:pt x="719376" y="1114815"/>
                </a:cubicBezTo>
                <a:lnTo>
                  <a:pt x="753521" y="1105667"/>
                </a:lnTo>
                <a:lnTo>
                  <a:pt x="747068" y="1089375"/>
                </a:lnTo>
                <a:cubicBezTo>
                  <a:pt x="775618" y="1073627"/>
                  <a:pt x="808756" y="1066440"/>
                  <a:pt x="843174" y="1068829"/>
                </a:cubicBezTo>
                <a:cubicBezTo>
                  <a:pt x="910177" y="1073482"/>
                  <a:pt x="971874" y="1113774"/>
                  <a:pt x="1005945" y="1175134"/>
                </a:cubicBezTo>
                <a:lnTo>
                  <a:pt x="1039750" y="1156458"/>
                </a:lnTo>
                <a:cubicBezTo>
                  <a:pt x="998956" y="1082934"/>
                  <a:pt x="924540" y="1035010"/>
                  <a:pt x="843662" y="1030172"/>
                </a:cubicBezTo>
                <a:cubicBezTo>
                  <a:pt x="804145" y="1027809"/>
                  <a:pt x="766021" y="1035895"/>
                  <a:pt x="732986" y="1053824"/>
                </a:cubicBezTo>
                <a:cubicBezTo>
                  <a:pt x="667861" y="924500"/>
                  <a:pt x="500732" y="853399"/>
                  <a:pt x="319377" y="879325"/>
                </a:cubicBezTo>
                <a:cubicBezTo>
                  <a:pt x="300989" y="843277"/>
                  <a:pt x="293334" y="802167"/>
                  <a:pt x="293334" y="759266"/>
                </a:cubicBezTo>
                <a:cubicBezTo>
                  <a:pt x="293334" y="639212"/>
                  <a:pt x="353287" y="533159"/>
                  <a:pt x="448596" y="474747"/>
                </a:cubicBezTo>
                <a:cubicBezTo>
                  <a:pt x="473964" y="344116"/>
                  <a:pt x="571545" y="239326"/>
                  <a:pt x="699138" y="207021"/>
                </a:cubicBezTo>
                <a:cubicBezTo>
                  <a:pt x="883688" y="175806"/>
                  <a:pt x="1051685" y="257594"/>
                  <a:pt x="1089767" y="399718"/>
                </a:cubicBezTo>
                <a:lnTo>
                  <a:pt x="1128734" y="389277"/>
                </a:lnTo>
                <a:cubicBezTo>
                  <a:pt x="1097563" y="272948"/>
                  <a:pt x="992084" y="191573"/>
                  <a:pt x="857834" y="171572"/>
                </a:cubicBezTo>
                <a:cubicBezTo>
                  <a:pt x="902623" y="69261"/>
                  <a:pt x="1005740" y="0"/>
                  <a:pt x="1125035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grpSp>
        <p:nvGrpSpPr>
          <p:cNvPr id="72" name="Group 110">
            <a:extLst>
              <a:ext uri="{FF2B5EF4-FFF2-40B4-BE49-F238E27FC236}">
                <a16:creationId xmlns:a16="http://schemas.microsoft.com/office/drawing/2014/main" id="{D519BD50-C580-4623-8810-E04695FA5F45}"/>
              </a:ext>
            </a:extLst>
          </p:cNvPr>
          <p:cNvGrpSpPr/>
          <p:nvPr/>
        </p:nvGrpSpPr>
        <p:grpSpPr>
          <a:xfrm>
            <a:off x="5291981" y="2416730"/>
            <a:ext cx="501857" cy="554554"/>
            <a:chOff x="4835382" y="73243"/>
            <a:chExt cx="2920830" cy="3227535"/>
          </a:xfrm>
          <a:solidFill>
            <a:schemeClr val="accent4"/>
          </a:solidFill>
        </p:grpSpPr>
        <p:sp>
          <p:nvSpPr>
            <p:cNvPr id="73" name="Freeform 111">
              <a:extLst>
                <a:ext uri="{FF2B5EF4-FFF2-40B4-BE49-F238E27FC236}">
                  <a16:creationId xmlns:a16="http://schemas.microsoft.com/office/drawing/2014/main" id="{BBCCCC44-B257-423A-BB40-01303C1A40E8}"/>
                </a:ext>
              </a:extLst>
            </p:cNvPr>
            <p:cNvSpPr/>
            <p:nvPr/>
          </p:nvSpPr>
          <p:spPr>
            <a:xfrm>
              <a:off x="4835382" y="73243"/>
              <a:ext cx="2920830" cy="3227535"/>
            </a:xfrm>
            <a:custGeom>
              <a:avLst/>
              <a:gdLst>
                <a:gd name="connsiteX0" fmla="*/ 3030279 w 4784651"/>
                <a:gd name="connsiteY0" fmla="*/ 0 h 5890437"/>
                <a:gd name="connsiteX1" fmla="*/ 765544 w 4784651"/>
                <a:gd name="connsiteY1" fmla="*/ 1935126 h 5890437"/>
                <a:gd name="connsiteX2" fmla="*/ 0 w 4784651"/>
                <a:gd name="connsiteY2" fmla="*/ 3051544 h 5890437"/>
                <a:gd name="connsiteX3" fmla="*/ 510363 w 4784651"/>
                <a:gd name="connsiteY3" fmla="*/ 3327991 h 5890437"/>
                <a:gd name="connsiteX4" fmla="*/ 297711 w 4784651"/>
                <a:gd name="connsiteY4" fmla="*/ 3657600 h 5890437"/>
                <a:gd name="connsiteX5" fmla="*/ 489097 w 4784651"/>
                <a:gd name="connsiteY5" fmla="*/ 3870251 h 5890437"/>
                <a:gd name="connsiteX6" fmla="*/ 372139 w 4784651"/>
                <a:gd name="connsiteY6" fmla="*/ 4061637 h 5890437"/>
                <a:gd name="connsiteX7" fmla="*/ 563525 w 4784651"/>
                <a:gd name="connsiteY7" fmla="*/ 4316819 h 5890437"/>
                <a:gd name="connsiteX8" fmla="*/ 499730 w 4784651"/>
                <a:gd name="connsiteY8" fmla="*/ 4976037 h 5890437"/>
                <a:gd name="connsiteX9" fmla="*/ 1754372 w 4784651"/>
                <a:gd name="connsiteY9" fmla="*/ 5199321 h 5890437"/>
                <a:gd name="connsiteX10" fmla="*/ 1945758 w 4784651"/>
                <a:gd name="connsiteY10" fmla="*/ 5890437 h 5890437"/>
                <a:gd name="connsiteX11" fmla="*/ 4784651 w 4784651"/>
                <a:gd name="connsiteY11" fmla="*/ 5858540 h 5890437"/>
                <a:gd name="connsiteX12" fmla="*/ 4561367 w 4784651"/>
                <a:gd name="connsiteY12" fmla="*/ 4189228 h 5890437"/>
                <a:gd name="connsiteX13" fmla="*/ 3030279 w 4784651"/>
                <a:gd name="connsiteY13" fmla="*/ 0 h 5890437"/>
                <a:gd name="connsiteX0" fmla="*/ 3030279 w 4784651"/>
                <a:gd name="connsiteY0" fmla="*/ 114 h 5890551"/>
                <a:gd name="connsiteX1" fmla="*/ 765544 w 4784651"/>
                <a:gd name="connsiteY1" fmla="*/ 1935240 h 5890551"/>
                <a:gd name="connsiteX2" fmla="*/ 0 w 4784651"/>
                <a:gd name="connsiteY2" fmla="*/ 3051658 h 5890551"/>
                <a:gd name="connsiteX3" fmla="*/ 510363 w 4784651"/>
                <a:gd name="connsiteY3" fmla="*/ 3328105 h 5890551"/>
                <a:gd name="connsiteX4" fmla="*/ 297711 w 4784651"/>
                <a:gd name="connsiteY4" fmla="*/ 3657714 h 5890551"/>
                <a:gd name="connsiteX5" fmla="*/ 489097 w 4784651"/>
                <a:gd name="connsiteY5" fmla="*/ 3870365 h 5890551"/>
                <a:gd name="connsiteX6" fmla="*/ 372139 w 4784651"/>
                <a:gd name="connsiteY6" fmla="*/ 4061751 h 5890551"/>
                <a:gd name="connsiteX7" fmla="*/ 563525 w 4784651"/>
                <a:gd name="connsiteY7" fmla="*/ 4316933 h 5890551"/>
                <a:gd name="connsiteX8" fmla="*/ 499730 w 4784651"/>
                <a:gd name="connsiteY8" fmla="*/ 4976151 h 5890551"/>
                <a:gd name="connsiteX9" fmla="*/ 1754372 w 4784651"/>
                <a:gd name="connsiteY9" fmla="*/ 5199435 h 5890551"/>
                <a:gd name="connsiteX10" fmla="*/ 1945758 w 4784651"/>
                <a:gd name="connsiteY10" fmla="*/ 5890551 h 5890551"/>
                <a:gd name="connsiteX11" fmla="*/ 4784651 w 4784651"/>
                <a:gd name="connsiteY11" fmla="*/ 5858654 h 5890551"/>
                <a:gd name="connsiteX12" fmla="*/ 4561367 w 4784651"/>
                <a:gd name="connsiteY12" fmla="*/ 4189342 h 5890551"/>
                <a:gd name="connsiteX13" fmla="*/ 3030279 w 4784651"/>
                <a:gd name="connsiteY13" fmla="*/ 114 h 5890551"/>
                <a:gd name="connsiteX0" fmla="*/ 3030279 w 4784651"/>
                <a:gd name="connsiteY0" fmla="*/ 398 h 5890835"/>
                <a:gd name="connsiteX1" fmla="*/ 765544 w 4784651"/>
                <a:gd name="connsiteY1" fmla="*/ 1935524 h 5890835"/>
                <a:gd name="connsiteX2" fmla="*/ 0 w 4784651"/>
                <a:gd name="connsiteY2" fmla="*/ 3051942 h 5890835"/>
                <a:gd name="connsiteX3" fmla="*/ 510363 w 4784651"/>
                <a:gd name="connsiteY3" fmla="*/ 3328389 h 5890835"/>
                <a:gd name="connsiteX4" fmla="*/ 297711 w 4784651"/>
                <a:gd name="connsiteY4" fmla="*/ 3657998 h 5890835"/>
                <a:gd name="connsiteX5" fmla="*/ 489097 w 4784651"/>
                <a:gd name="connsiteY5" fmla="*/ 3870649 h 5890835"/>
                <a:gd name="connsiteX6" fmla="*/ 372139 w 4784651"/>
                <a:gd name="connsiteY6" fmla="*/ 4062035 h 5890835"/>
                <a:gd name="connsiteX7" fmla="*/ 563525 w 4784651"/>
                <a:gd name="connsiteY7" fmla="*/ 4317217 h 5890835"/>
                <a:gd name="connsiteX8" fmla="*/ 499730 w 4784651"/>
                <a:gd name="connsiteY8" fmla="*/ 4976435 h 5890835"/>
                <a:gd name="connsiteX9" fmla="*/ 1754372 w 4784651"/>
                <a:gd name="connsiteY9" fmla="*/ 5199719 h 5890835"/>
                <a:gd name="connsiteX10" fmla="*/ 1945758 w 4784651"/>
                <a:gd name="connsiteY10" fmla="*/ 5890835 h 5890835"/>
                <a:gd name="connsiteX11" fmla="*/ 4784651 w 4784651"/>
                <a:gd name="connsiteY11" fmla="*/ 5858938 h 5890835"/>
                <a:gd name="connsiteX12" fmla="*/ 4561367 w 4784651"/>
                <a:gd name="connsiteY12" fmla="*/ 4189626 h 5890835"/>
                <a:gd name="connsiteX13" fmla="*/ 3030279 w 4784651"/>
                <a:gd name="connsiteY13" fmla="*/ 398 h 5890835"/>
                <a:gd name="connsiteX0" fmla="*/ 3030279 w 5042277"/>
                <a:gd name="connsiteY0" fmla="*/ 663 h 5891100"/>
                <a:gd name="connsiteX1" fmla="*/ 765544 w 5042277"/>
                <a:gd name="connsiteY1" fmla="*/ 1935789 h 5891100"/>
                <a:gd name="connsiteX2" fmla="*/ 0 w 5042277"/>
                <a:gd name="connsiteY2" fmla="*/ 3052207 h 5891100"/>
                <a:gd name="connsiteX3" fmla="*/ 510363 w 5042277"/>
                <a:gd name="connsiteY3" fmla="*/ 3328654 h 5891100"/>
                <a:gd name="connsiteX4" fmla="*/ 297711 w 5042277"/>
                <a:gd name="connsiteY4" fmla="*/ 3658263 h 5891100"/>
                <a:gd name="connsiteX5" fmla="*/ 489097 w 5042277"/>
                <a:gd name="connsiteY5" fmla="*/ 3870914 h 5891100"/>
                <a:gd name="connsiteX6" fmla="*/ 372139 w 5042277"/>
                <a:gd name="connsiteY6" fmla="*/ 4062300 h 5891100"/>
                <a:gd name="connsiteX7" fmla="*/ 563525 w 5042277"/>
                <a:gd name="connsiteY7" fmla="*/ 4317482 h 5891100"/>
                <a:gd name="connsiteX8" fmla="*/ 499730 w 5042277"/>
                <a:gd name="connsiteY8" fmla="*/ 4976700 h 5891100"/>
                <a:gd name="connsiteX9" fmla="*/ 1754372 w 5042277"/>
                <a:gd name="connsiteY9" fmla="*/ 5199984 h 5891100"/>
                <a:gd name="connsiteX10" fmla="*/ 1945758 w 5042277"/>
                <a:gd name="connsiteY10" fmla="*/ 5891100 h 5891100"/>
                <a:gd name="connsiteX11" fmla="*/ 4784651 w 5042277"/>
                <a:gd name="connsiteY11" fmla="*/ 5859203 h 5891100"/>
                <a:gd name="connsiteX12" fmla="*/ 4561367 w 5042277"/>
                <a:gd name="connsiteY12" fmla="*/ 4189891 h 5891100"/>
                <a:gd name="connsiteX13" fmla="*/ 3030279 w 5042277"/>
                <a:gd name="connsiteY13" fmla="*/ 663 h 5891100"/>
                <a:gd name="connsiteX0" fmla="*/ 3030279 w 5316637"/>
                <a:gd name="connsiteY0" fmla="*/ 1079 h 5891516"/>
                <a:gd name="connsiteX1" fmla="*/ 765544 w 5316637"/>
                <a:gd name="connsiteY1" fmla="*/ 1936205 h 5891516"/>
                <a:gd name="connsiteX2" fmla="*/ 0 w 5316637"/>
                <a:gd name="connsiteY2" fmla="*/ 3052623 h 5891516"/>
                <a:gd name="connsiteX3" fmla="*/ 510363 w 5316637"/>
                <a:gd name="connsiteY3" fmla="*/ 3329070 h 5891516"/>
                <a:gd name="connsiteX4" fmla="*/ 297711 w 5316637"/>
                <a:gd name="connsiteY4" fmla="*/ 3658679 h 5891516"/>
                <a:gd name="connsiteX5" fmla="*/ 489097 w 5316637"/>
                <a:gd name="connsiteY5" fmla="*/ 3871330 h 5891516"/>
                <a:gd name="connsiteX6" fmla="*/ 372139 w 5316637"/>
                <a:gd name="connsiteY6" fmla="*/ 4062716 h 5891516"/>
                <a:gd name="connsiteX7" fmla="*/ 563525 w 5316637"/>
                <a:gd name="connsiteY7" fmla="*/ 4317898 h 5891516"/>
                <a:gd name="connsiteX8" fmla="*/ 499730 w 5316637"/>
                <a:gd name="connsiteY8" fmla="*/ 4977116 h 5891516"/>
                <a:gd name="connsiteX9" fmla="*/ 1754372 w 5316637"/>
                <a:gd name="connsiteY9" fmla="*/ 5200400 h 5891516"/>
                <a:gd name="connsiteX10" fmla="*/ 1945758 w 5316637"/>
                <a:gd name="connsiteY10" fmla="*/ 5891516 h 5891516"/>
                <a:gd name="connsiteX11" fmla="*/ 4784651 w 5316637"/>
                <a:gd name="connsiteY11" fmla="*/ 5859619 h 5891516"/>
                <a:gd name="connsiteX12" fmla="*/ 4890977 w 5316637"/>
                <a:gd name="connsiteY12" fmla="*/ 3520456 h 5891516"/>
                <a:gd name="connsiteX13" fmla="*/ 3030279 w 5316637"/>
                <a:gd name="connsiteY13" fmla="*/ 1079 h 5891516"/>
                <a:gd name="connsiteX0" fmla="*/ 3030279 w 5338934"/>
                <a:gd name="connsiteY0" fmla="*/ 561 h 5890998"/>
                <a:gd name="connsiteX1" fmla="*/ 765544 w 5338934"/>
                <a:gd name="connsiteY1" fmla="*/ 1935687 h 5890998"/>
                <a:gd name="connsiteX2" fmla="*/ 0 w 5338934"/>
                <a:gd name="connsiteY2" fmla="*/ 3052105 h 5890998"/>
                <a:gd name="connsiteX3" fmla="*/ 510363 w 5338934"/>
                <a:gd name="connsiteY3" fmla="*/ 3328552 h 5890998"/>
                <a:gd name="connsiteX4" fmla="*/ 297711 w 5338934"/>
                <a:gd name="connsiteY4" fmla="*/ 3658161 h 5890998"/>
                <a:gd name="connsiteX5" fmla="*/ 489097 w 5338934"/>
                <a:gd name="connsiteY5" fmla="*/ 3870812 h 5890998"/>
                <a:gd name="connsiteX6" fmla="*/ 372139 w 5338934"/>
                <a:gd name="connsiteY6" fmla="*/ 4062198 h 5890998"/>
                <a:gd name="connsiteX7" fmla="*/ 563525 w 5338934"/>
                <a:gd name="connsiteY7" fmla="*/ 4317380 h 5890998"/>
                <a:gd name="connsiteX8" fmla="*/ 499730 w 5338934"/>
                <a:gd name="connsiteY8" fmla="*/ 4976598 h 5890998"/>
                <a:gd name="connsiteX9" fmla="*/ 1754372 w 5338934"/>
                <a:gd name="connsiteY9" fmla="*/ 5199882 h 5890998"/>
                <a:gd name="connsiteX10" fmla="*/ 1945758 w 5338934"/>
                <a:gd name="connsiteY10" fmla="*/ 5890998 h 5890998"/>
                <a:gd name="connsiteX11" fmla="*/ 4784651 w 5338934"/>
                <a:gd name="connsiteY11" fmla="*/ 5859101 h 5890998"/>
                <a:gd name="connsiteX12" fmla="*/ 4890977 w 5338934"/>
                <a:gd name="connsiteY12" fmla="*/ 3519938 h 5890998"/>
                <a:gd name="connsiteX13" fmla="*/ 3030279 w 5338934"/>
                <a:gd name="connsiteY13" fmla="*/ 561 h 5890998"/>
                <a:gd name="connsiteX0" fmla="*/ 3030279 w 5381346"/>
                <a:gd name="connsiteY0" fmla="*/ 115 h 5890552"/>
                <a:gd name="connsiteX1" fmla="*/ 765544 w 5381346"/>
                <a:gd name="connsiteY1" fmla="*/ 1935241 h 5890552"/>
                <a:gd name="connsiteX2" fmla="*/ 0 w 5381346"/>
                <a:gd name="connsiteY2" fmla="*/ 3051659 h 5890552"/>
                <a:gd name="connsiteX3" fmla="*/ 510363 w 5381346"/>
                <a:gd name="connsiteY3" fmla="*/ 3328106 h 5890552"/>
                <a:gd name="connsiteX4" fmla="*/ 297711 w 5381346"/>
                <a:gd name="connsiteY4" fmla="*/ 3657715 h 5890552"/>
                <a:gd name="connsiteX5" fmla="*/ 489097 w 5381346"/>
                <a:gd name="connsiteY5" fmla="*/ 3870366 h 5890552"/>
                <a:gd name="connsiteX6" fmla="*/ 372139 w 5381346"/>
                <a:gd name="connsiteY6" fmla="*/ 4061752 h 5890552"/>
                <a:gd name="connsiteX7" fmla="*/ 563525 w 5381346"/>
                <a:gd name="connsiteY7" fmla="*/ 4316934 h 5890552"/>
                <a:gd name="connsiteX8" fmla="*/ 499730 w 5381346"/>
                <a:gd name="connsiteY8" fmla="*/ 4976152 h 5890552"/>
                <a:gd name="connsiteX9" fmla="*/ 1754372 w 5381346"/>
                <a:gd name="connsiteY9" fmla="*/ 5199436 h 5890552"/>
                <a:gd name="connsiteX10" fmla="*/ 1945758 w 5381346"/>
                <a:gd name="connsiteY10" fmla="*/ 5890552 h 5890552"/>
                <a:gd name="connsiteX11" fmla="*/ 4784651 w 5381346"/>
                <a:gd name="connsiteY11" fmla="*/ 5858655 h 5890552"/>
                <a:gd name="connsiteX12" fmla="*/ 4890977 w 5381346"/>
                <a:gd name="connsiteY12" fmla="*/ 3519492 h 5890552"/>
                <a:gd name="connsiteX13" fmla="*/ 3030279 w 5381346"/>
                <a:gd name="connsiteY13" fmla="*/ 115 h 5890552"/>
                <a:gd name="connsiteX0" fmla="*/ 3030279 w 5381346"/>
                <a:gd name="connsiteY0" fmla="*/ 115 h 5890552"/>
                <a:gd name="connsiteX1" fmla="*/ 765544 w 5381346"/>
                <a:gd name="connsiteY1" fmla="*/ 1935241 h 5890552"/>
                <a:gd name="connsiteX2" fmla="*/ 0 w 5381346"/>
                <a:gd name="connsiteY2" fmla="*/ 3051659 h 5890552"/>
                <a:gd name="connsiteX3" fmla="*/ 510363 w 5381346"/>
                <a:gd name="connsiteY3" fmla="*/ 3328106 h 5890552"/>
                <a:gd name="connsiteX4" fmla="*/ 297711 w 5381346"/>
                <a:gd name="connsiteY4" fmla="*/ 3657715 h 5890552"/>
                <a:gd name="connsiteX5" fmla="*/ 489097 w 5381346"/>
                <a:gd name="connsiteY5" fmla="*/ 3870366 h 5890552"/>
                <a:gd name="connsiteX6" fmla="*/ 372139 w 5381346"/>
                <a:gd name="connsiteY6" fmla="*/ 4061752 h 5890552"/>
                <a:gd name="connsiteX7" fmla="*/ 563525 w 5381346"/>
                <a:gd name="connsiteY7" fmla="*/ 4316934 h 5890552"/>
                <a:gd name="connsiteX8" fmla="*/ 499730 w 5381346"/>
                <a:gd name="connsiteY8" fmla="*/ 4976152 h 5890552"/>
                <a:gd name="connsiteX9" fmla="*/ 1754372 w 5381346"/>
                <a:gd name="connsiteY9" fmla="*/ 5199436 h 5890552"/>
                <a:gd name="connsiteX10" fmla="*/ 1945758 w 5381346"/>
                <a:gd name="connsiteY10" fmla="*/ 5890552 h 5890552"/>
                <a:gd name="connsiteX11" fmla="*/ 4784651 w 5381346"/>
                <a:gd name="connsiteY11" fmla="*/ 5858655 h 5890552"/>
                <a:gd name="connsiteX12" fmla="*/ 4890977 w 5381346"/>
                <a:gd name="connsiteY12" fmla="*/ 3519492 h 5890552"/>
                <a:gd name="connsiteX13" fmla="*/ 3030279 w 5381346"/>
                <a:gd name="connsiteY13" fmla="*/ 115 h 5890552"/>
                <a:gd name="connsiteX0" fmla="*/ 3030279 w 5381346"/>
                <a:gd name="connsiteY0" fmla="*/ 115 h 5890552"/>
                <a:gd name="connsiteX1" fmla="*/ 765544 w 5381346"/>
                <a:gd name="connsiteY1" fmla="*/ 1935241 h 5890552"/>
                <a:gd name="connsiteX2" fmla="*/ 0 w 5381346"/>
                <a:gd name="connsiteY2" fmla="*/ 3051659 h 5890552"/>
                <a:gd name="connsiteX3" fmla="*/ 510363 w 5381346"/>
                <a:gd name="connsiteY3" fmla="*/ 3328106 h 5890552"/>
                <a:gd name="connsiteX4" fmla="*/ 297711 w 5381346"/>
                <a:gd name="connsiteY4" fmla="*/ 3657715 h 5890552"/>
                <a:gd name="connsiteX5" fmla="*/ 489097 w 5381346"/>
                <a:gd name="connsiteY5" fmla="*/ 3870366 h 5890552"/>
                <a:gd name="connsiteX6" fmla="*/ 372139 w 5381346"/>
                <a:gd name="connsiteY6" fmla="*/ 4061752 h 5890552"/>
                <a:gd name="connsiteX7" fmla="*/ 563525 w 5381346"/>
                <a:gd name="connsiteY7" fmla="*/ 4316934 h 5890552"/>
                <a:gd name="connsiteX8" fmla="*/ 499730 w 5381346"/>
                <a:gd name="connsiteY8" fmla="*/ 4976152 h 5890552"/>
                <a:gd name="connsiteX9" fmla="*/ 1754372 w 5381346"/>
                <a:gd name="connsiteY9" fmla="*/ 5199436 h 5890552"/>
                <a:gd name="connsiteX10" fmla="*/ 1945758 w 5381346"/>
                <a:gd name="connsiteY10" fmla="*/ 5890552 h 5890552"/>
                <a:gd name="connsiteX11" fmla="*/ 4784651 w 5381346"/>
                <a:gd name="connsiteY11" fmla="*/ 5858655 h 5890552"/>
                <a:gd name="connsiteX12" fmla="*/ 4890977 w 5381346"/>
                <a:gd name="connsiteY12" fmla="*/ 3519492 h 5890552"/>
                <a:gd name="connsiteX13" fmla="*/ 3030279 w 5381346"/>
                <a:gd name="connsiteY13" fmla="*/ 115 h 5890552"/>
                <a:gd name="connsiteX0" fmla="*/ 3030279 w 5381346"/>
                <a:gd name="connsiteY0" fmla="*/ 115 h 5890552"/>
                <a:gd name="connsiteX1" fmla="*/ 765544 w 5381346"/>
                <a:gd name="connsiteY1" fmla="*/ 1935241 h 5890552"/>
                <a:gd name="connsiteX2" fmla="*/ 0 w 5381346"/>
                <a:gd name="connsiteY2" fmla="*/ 3051659 h 5890552"/>
                <a:gd name="connsiteX3" fmla="*/ 510363 w 5381346"/>
                <a:gd name="connsiteY3" fmla="*/ 3328106 h 5890552"/>
                <a:gd name="connsiteX4" fmla="*/ 297711 w 5381346"/>
                <a:gd name="connsiteY4" fmla="*/ 3657715 h 5890552"/>
                <a:gd name="connsiteX5" fmla="*/ 489097 w 5381346"/>
                <a:gd name="connsiteY5" fmla="*/ 3870366 h 5890552"/>
                <a:gd name="connsiteX6" fmla="*/ 372139 w 5381346"/>
                <a:gd name="connsiteY6" fmla="*/ 4061752 h 5890552"/>
                <a:gd name="connsiteX7" fmla="*/ 563525 w 5381346"/>
                <a:gd name="connsiteY7" fmla="*/ 4316934 h 5890552"/>
                <a:gd name="connsiteX8" fmla="*/ 499730 w 5381346"/>
                <a:gd name="connsiteY8" fmla="*/ 4976152 h 5890552"/>
                <a:gd name="connsiteX9" fmla="*/ 1754372 w 5381346"/>
                <a:gd name="connsiteY9" fmla="*/ 5199436 h 5890552"/>
                <a:gd name="connsiteX10" fmla="*/ 1945758 w 5381346"/>
                <a:gd name="connsiteY10" fmla="*/ 5890552 h 5890552"/>
                <a:gd name="connsiteX11" fmla="*/ 4784651 w 5381346"/>
                <a:gd name="connsiteY11" fmla="*/ 5858655 h 5890552"/>
                <a:gd name="connsiteX12" fmla="*/ 4890977 w 5381346"/>
                <a:gd name="connsiteY12" fmla="*/ 3519492 h 5890552"/>
                <a:gd name="connsiteX13" fmla="*/ 3030279 w 5381346"/>
                <a:gd name="connsiteY13" fmla="*/ 115 h 5890552"/>
                <a:gd name="connsiteX0" fmla="*/ 3030279 w 5381346"/>
                <a:gd name="connsiteY0" fmla="*/ 115 h 5890552"/>
                <a:gd name="connsiteX1" fmla="*/ 765544 w 5381346"/>
                <a:gd name="connsiteY1" fmla="*/ 1935241 h 5890552"/>
                <a:gd name="connsiteX2" fmla="*/ 0 w 5381346"/>
                <a:gd name="connsiteY2" fmla="*/ 3051659 h 5890552"/>
                <a:gd name="connsiteX3" fmla="*/ 510363 w 5381346"/>
                <a:gd name="connsiteY3" fmla="*/ 3328106 h 5890552"/>
                <a:gd name="connsiteX4" fmla="*/ 297711 w 5381346"/>
                <a:gd name="connsiteY4" fmla="*/ 3657715 h 5890552"/>
                <a:gd name="connsiteX5" fmla="*/ 489097 w 5381346"/>
                <a:gd name="connsiteY5" fmla="*/ 3870366 h 5890552"/>
                <a:gd name="connsiteX6" fmla="*/ 372139 w 5381346"/>
                <a:gd name="connsiteY6" fmla="*/ 4061752 h 5890552"/>
                <a:gd name="connsiteX7" fmla="*/ 563525 w 5381346"/>
                <a:gd name="connsiteY7" fmla="*/ 4316934 h 5890552"/>
                <a:gd name="connsiteX8" fmla="*/ 499730 w 5381346"/>
                <a:gd name="connsiteY8" fmla="*/ 4976152 h 5890552"/>
                <a:gd name="connsiteX9" fmla="*/ 1754372 w 5381346"/>
                <a:gd name="connsiteY9" fmla="*/ 5199436 h 5890552"/>
                <a:gd name="connsiteX10" fmla="*/ 1945758 w 5381346"/>
                <a:gd name="connsiteY10" fmla="*/ 5890552 h 5890552"/>
                <a:gd name="connsiteX11" fmla="*/ 4784651 w 5381346"/>
                <a:gd name="connsiteY11" fmla="*/ 5858655 h 5890552"/>
                <a:gd name="connsiteX12" fmla="*/ 4890977 w 5381346"/>
                <a:gd name="connsiteY12" fmla="*/ 3519492 h 5890552"/>
                <a:gd name="connsiteX13" fmla="*/ 3030279 w 5381346"/>
                <a:gd name="connsiteY13" fmla="*/ 115 h 5890552"/>
                <a:gd name="connsiteX0" fmla="*/ 3030279 w 5381346"/>
                <a:gd name="connsiteY0" fmla="*/ 175 h 5890612"/>
                <a:gd name="connsiteX1" fmla="*/ 765544 w 5381346"/>
                <a:gd name="connsiteY1" fmla="*/ 1935301 h 5890612"/>
                <a:gd name="connsiteX2" fmla="*/ 0 w 5381346"/>
                <a:gd name="connsiteY2" fmla="*/ 3051719 h 5890612"/>
                <a:gd name="connsiteX3" fmla="*/ 510363 w 5381346"/>
                <a:gd name="connsiteY3" fmla="*/ 3328166 h 5890612"/>
                <a:gd name="connsiteX4" fmla="*/ 297711 w 5381346"/>
                <a:gd name="connsiteY4" fmla="*/ 3657775 h 5890612"/>
                <a:gd name="connsiteX5" fmla="*/ 489097 w 5381346"/>
                <a:gd name="connsiteY5" fmla="*/ 3870426 h 5890612"/>
                <a:gd name="connsiteX6" fmla="*/ 372139 w 5381346"/>
                <a:gd name="connsiteY6" fmla="*/ 4061812 h 5890612"/>
                <a:gd name="connsiteX7" fmla="*/ 563525 w 5381346"/>
                <a:gd name="connsiteY7" fmla="*/ 4316994 h 5890612"/>
                <a:gd name="connsiteX8" fmla="*/ 499730 w 5381346"/>
                <a:gd name="connsiteY8" fmla="*/ 4976212 h 5890612"/>
                <a:gd name="connsiteX9" fmla="*/ 1754372 w 5381346"/>
                <a:gd name="connsiteY9" fmla="*/ 5199496 h 5890612"/>
                <a:gd name="connsiteX10" fmla="*/ 1945758 w 5381346"/>
                <a:gd name="connsiteY10" fmla="*/ 5890612 h 5890612"/>
                <a:gd name="connsiteX11" fmla="*/ 4784651 w 5381346"/>
                <a:gd name="connsiteY11" fmla="*/ 5858715 h 5890612"/>
                <a:gd name="connsiteX12" fmla="*/ 4890977 w 5381346"/>
                <a:gd name="connsiteY12" fmla="*/ 3519552 h 5890612"/>
                <a:gd name="connsiteX13" fmla="*/ 3030279 w 5381346"/>
                <a:gd name="connsiteY13" fmla="*/ 175 h 5890612"/>
                <a:gd name="connsiteX0" fmla="*/ 3030279 w 5381346"/>
                <a:gd name="connsiteY0" fmla="*/ 1733 h 5892170"/>
                <a:gd name="connsiteX1" fmla="*/ 0 w 5381346"/>
                <a:gd name="connsiteY1" fmla="*/ 3053277 h 5892170"/>
                <a:gd name="connsiteX2" fmla="*/ 510363 w 5381346"/>
                <a:gd name="connsiteY2" fmla="*/ 3329724 h 5892170"/>
                <a:gd name="connsiteX3" fmla="*/ 297711 w 5381346"/>
                <a:gd name="connsiteY3" fmla="*/ 3659333 h 5892170"/>
                <a:gd name="connsiteX4" fmla="*/ 489097 w 5381346"/>
                <a:gd name="connsiteY4" fmla="*/ 3871984 h 5892170"/>
                <a:gd name="connsiteX5" fmla="*/ 372139 w 5381346"/>
                <a:gd name="connsiteY5" fmla="*/ 4063370 h 5892170"/>
                <a:gd name="connsiteX6" fmla="*/ 563525 w 5381346"/>
                <a:gd name="connsiteY6" fmla="*/ 4318552 h 5892170"/>
                <a:gd name="connsiteX7" fmla="*/ 499730 w 5381346"/>
                <a:gd name="connsiteY7" fmla="*/ 4977770 h 5892170"/>
                <a:gd name="connsiteX8" fmla="*/ 1754372 w 5381346"/>
                <a:gd name="connsiteY8" fmla="*/ 5201054 h 5892170"/>
                <a:gd name="connsiteX9" fmla="*/ 1945758 w 5381346"/>
                <a:gd name="connsiteY9" fmla="*/ 5892170 h 5892170"/>
                <a:gd name="connsiteX10" fmla="*/ 4784651 w 5381346"/>
                <a:gd name="connsiteY10" fmla="*/ 5860273 h 5892170"/>
                <a:gd name="connsiteX11" fmla="*/ 4890977 w 5381346"/>
                <a:gd name="connsiteY11" fmla="*/ 3521110 h 5892170"/>
                <a:gd name="connsiteX12" fmla="*/ 3030279 w 5381346"/>
                <a:gd name="connsiteY12" fmla="*/ 1733 h 5892170"/>
                <a:gd name="connsiteX0" fmla="*/ 3030279 w 5381346"/>
                <a:gd name="connsiteY0" fmla="*/ 4 h 5890441"/>
                <a:gd name="connsiteX1" fmla="*/ 0 w 5381346"/>
                <a:gd name="connsiteY1" fmla="*/ 3051548 h 5890441"/>
                <a:gd name="connsiteX2" fmla="*/ 510363 w 5381346"/>
                <a:gd name="connsiteY2" fmla="*/ 3327995 h 5890441"/>
                <a:gd name="connsiteX3" fmla="*/ 297711 w 5381346"/>
                <a:gd name="connsiteY3" fmla="*/ 3657604 h 5890441"/>
                <a:gd name="connsiteX4" fmla="*/ 489097 w 5381346"/>
                <a:gd name="connsiteY4" fmla="*/ 3870255 h 5890441"/>
                <a:gd name="connsiteX5" fmla="*/ 372139 w 5381346"/>
                <a:gd name="connsiteY5" fmla="*/ 4061641 h 5890441"/>
                <a:gd name="connsiteX6" fmla="*/ 563525 w 5381346"/>
                <a:gd name="connsiteY6" fmla="*/ 4316823 h 5890441"/>
                <a:gd name="connsiteX7" fmla="*/ 499730 w 5381346"/>
                <a:gd name="connsiteY7" fmla="*/ 4976041 h 5890441"/>
                <a:gd name="connsiteX8" fmla="*/ 1754372 w 5381346"/>
                <a:gd name="connsiteY8" fmla="*/ 5199325 h 5890441"/>
                <a:gd name="connsiteX9" fmla="*/ 1945758 w 5381346"/>
                <a:gd name="connsiteY9" fmla="*/ 5890441 h 5890441"/>
                <a:gd name="connsiteX10" fmla="*/ 4784651 w 5381346"/>
                <a:gd name="connsiteY10" fmla="*/ 5858544 h 5890441"/>
                <a:gd name="connsiteX11" fmla="*/ 4890977 w 5381346"/>
                <a:gd name="connsiteY11" fmla="*/ 3519381 h 5890441"/>
                <a:gd name="connsiteX12" fmla="*/ 3030279 w 5381346"/>
                <a:gd name="connsiteY12" fmla="*/ 4 h 5890441"/>
                <a:gd name="connsiteX0" fmla="*/ 3040277 w 5391344"/>
                <a:gd name="connsiteY0" fmla="*/ 4 h 5890441"/>
                <a:gd name="connsiteX1" fmla="*/ 9998 w 5391344"/>
                <a:gd name="connsiteY1" fmla="*/ 3051548 h 5890441"/>
                <a:gd name="connsiteX2" fmla="*/ 520361 w 5391344"/>
                <a:gd name="connsiteY2" fmla="*/ 3327995 h 5890441"/>
                <a:gd name="connsiteX3" fmla="*/ 307709 w 5391344"/>
                <a:gd name="connsiteY3" fmla="*/ 3657604 h 5890441"/>
                <a:gd name="connsiteX4" fmla="*/ 499095 w 5391344"/>
                <a:gd name="connsiteY4" fmla="*/ 3870255 h 5890441"/>
                <a:gd name="connsiteX5" fmla="*/ 382137 w 5391344"/>
                <a:gd name="connsiteY5" fmla="*/ 4061641 h 5890441"/>
                <a:gd name="connsiteX6" fmla="*/ 573523 w 5391344"/>
                <a:gd name="connsiteY6" fmla="*/ 4316823 h 5890441"/>
                <a:gd name="connsiteX7" fmla="*/ 509728 w 5391344"/>
                <a:gd name="connsiteY7" fmla="*/ 4976041 h 5890441"/>
                <a:gd name="connsiteX8" fmla="*/ 1764370 w 5391344"/>
                <a:gd name="connsiteY8" fmla="*/ 5199325 h 5890441"/>
                <a:gd name="connsiteX9" fmla="*/ 1955756 w 5391344"/>
                <a:gd name="connsiteY9" fmla="*/ 5890441 h 5890441"/>
                <a:gd name="connsiteX10" fmla="*/ 4794649 w 5391344"/>
                <a:gd name="connsiteY10" fmla="*/ 5858544 h 5890441"/>
                <a:gd name="connsiteX11" fmla="*/ 4900975 w 5391344"/>
                <a:gd name="connsiteY11" fmla="*/ 3519381 h 5890441"/>
                <a:gd name="connsiteX12" fmla="*/ 3040277 w 5391344"/>
                <a:gd name="connsiteY12" fmla="*/ 4 h 5890441"/>
                <a:gd name="connsiteX0" fmla="*/ 3040277 w 5391344"/>
                <a:gd name="connsiteY0" fmla="*/ 4 h 5890441"/>
                <a:gd name="connsiteX1" fmla="*/ 9998 w 5391344"/>
                <a:gd name="connsiteY1" fmla="*/ 3051548 h 5890441"/>
                <a:gd name="connsiteX2" fmla="*/ 520361 w 5391344"/>
                <a:gd name="connsiteY2" fmla="*/ 3327995 h 5890441"/>
                <a:gd name="connsiteX3" fmla="*/ 307709 w 5391344"/>
                <a:gd name="connsiteY3" fmla="*/ 3657604 h 5890441"/>
                <a:gd name="connsiteX4" fmla="*/ 499095 w 5391344"/>
                <a:gd name="connsiteY4" fmla="*/ 3870255 h 5890441"/>
                <a:gd name="connsiteX5" fmla="*/ 382137 w 5391344"/>
                <a:gd name="connsiteY5" fmla="*/ 4061641 h 5890441"/>
                <a:gd name="connsiteX6" fmla="*/ 573523 w 5391344"/>
                <a:gd name="connsiteY6" fmla="*/ 4316823 h 5890441"/>
                <a:gd name="connsiteX7" fmla="*/ 509728 w 5391344"/>
                <a:gd name="connsiteY7" fmla="*/ 4976041 h 5890441"/>
                <a:gd name="connsiteX8" fmla="*/ 1764370 w 5391344"/>
                <a:gd name="connsiteY8" fmla="*/ 5199325 h 5890441"/>
                <a:gd name="connsiteX9" fmla="*/ 1955756 w 5391344"/>
                <a:gd name="connsiteY9" fmla="*/ 5890441 h 5890441"/>
                <a:gd name="connsiteX10" fmla="*/ 4794649 w 5391344"/>
                <a:gd name="connsiteY10" fmla="*/ 5858544 h 5890441"/>
                <a:gd name="connsiteX11" fmla="*/ 4900975 w 5391344"/>
                <a:gd name="connsiteY11" fmla="*/ 3519381 h 5890441"/>
                <a:gd name="connsiteX12" fmla="*/ 3040277 w 5391344"/>
                <a:gd name="connsiteY12" fmla="*/ 4 h 5890441"/>
                <a:gd name="connsiteX0" fmla="*/ 3030279 w 5381346"/>
                <a:gd name="connsiteY0" fmla="*/ 92120 h 5982557"/>
                <a:gd name="connsiteX1" fmla="*/ 914399 w 5381346"/>
                <a:gd name="connsiteY1" fmla="*/ 1187274 h 5982557"/>
                <a:gd name="connsiteX2" fmla="*/ 0 w 5381346"/>
                <a:gd name="connsiteY2" fmla="*/ 3143664 h 5982557"/>
                <a:gd name="connsiteX3" fmla="*/ 510363 w 5381346"/>
                <a:gd name="connsiteY3" fmla="*/ 3420111 h 5982557"/>
                <a:gd name="connsiteX4" fmla="*/ 297711 w 5381346"/>
                <a:gd name="connsiteY4" fmla="*/ 3749720 h 5982557"/>
                <a:gd name="connsiteX5" fmla="*/ 489097 w 5381346"/>
                <a:gd name="connsiteY5" fmla="*/ 3962371 h 5982557"/>
                <a:gd name="connsiteX6" fmla="*/ 372139 w 5381346"/>
                <a:gd name="connsiteY6" fmla="*/ 4153757 h 5982557"/>
                <a:gd name="connsiteX7" fmla="*/ 563525 w 5381346"/>
                <a:gd name="connsiteY7" fmla="*/ 4408939 h 5982557"/>
                <a:gd name="connsiteX8" fmla="*/ 499730 w 5381346"/>
                <a:gd name="connsiteY8" fmla="*/ 5068157 h 5982557"/>
                <a:gd name="connsiteX9" fmla="*/ 1754372 w 5381346"/>
                <a:gd name="connsiteY9" fmla="*/ 5291441 h 5982557"/>
                <a:gd name="connsiteX10" fmla="*/ 1945758 w 5381346"/>
                <a:gd name="connsiteY10" fmla="*/ 5982557 h 5982557"/>
                <a:gd name="connsiteX11" fmla="*/ 4784651 w 5381346"/>
                <a:gd name="connsiteY11" fmla="*/ 5950660 h 5982557"/>
                <a:gd name="connsiteX12" fmla="*/ 4890977 w 5381346"/>
                <a:gd name="connsiteY12" fmla="*/ 3611497 h 5982557"/>
                <a:gd name="connsiteX13" fmla="*/ 3030279 w 5381346"/>
                <a:gd name="connsiteY13" fmla="*/ 92120 h 5982557"/>
                <a:gd name="connsiteX0" fmla="*/ 3030279 w 5381346"/>
                <a:gd name="connsiteY0" fmla="*/ 94250 h 5984687"/>
                <a:gd name="connsiteX1" fmla="*/ 914399 w 5381346"/>
                <a:gd name="connsiteY1" fmla="*/ 1189404 h 5984687"/>
                <a:gd name="connsiteX2" fmla="*/ 0 w 5381346"/>
                <a:gd name="connsiteY2" fmla="*/ 3145794 h 5984687"/>
                <a:gd name="connsiteX3" fmla="*/ 510363 w 5381346"/>
                <a:gd name="connsiteY3" fmla="*/ 3422241 h 5984687"/>
                <a:gd name="connsiteX4" fmla="*/ 297711 w 5381346"/>
                <a:gd name="connsiteY4" fmla="*/ 3751850 h 5984687"/>
                <a:gd name="connsiteX5" fmla="*/ 489097 w 5381346"/>
                <a:gd name="connsiteY5" fmla="*/ 3964501 h 5984687"/>
                <a:gd name="connsiteX6" fmla="*/ 372139 w 5381346"/>
                <a:gd name="connsiteY6" fmla="*/ 4155887 h 5984687"/>
                <a:gd name="connsiteX7" fmla="*/ 563525 w 5381346"/>
                <a:gd name="connsiteY7" fmla="*/ 4411069 h 5984687"/>
                <a:gd name="connsiteX8" fmla="*/ 499730 w 5381346"/>
                <a:gd name="connsiteY8" fmla="*/ 5070287 h 5984687"/>
                <a:gd name="connsiteX9" fmla="*/ 1754372 w 5381346"/>
                <a:gd name="connsiteY9" fmla="*/ 5293571 h 5984687"/>
                <a:gd name="connsiteX10" fmla="*/ 1945758 w 5381346"/>
                <a:gd name="connsiteY10" fmla="*/ 5984687 h 5984687"/>
                <a:gd name="connsiteX11" fmla="*/ 4784651 w 5381346"/>
                <a:gd name="connsiteY11" fmla="*/ 5952790 h 5984687"/>
                <a:gd name="connsiteX12" fmla="*/ 4890977 w 5381346"/>
                <a:gd name="connsiteY12" fmla="*/ 3613627 h 5984687"/>
                <a:gd name="connsiteX13" fmla="*/ 3030279 w 5381346"/>
                <a:gd name="connsiteY13" fmla="*/ 94250 h 5984687"/>
                <a:gd name="connsiteX0" fmla="*/ 3030279 w 5381346"/>
                <a:gd name="connsiteY0" fmla="*/ 0 h 5890437"/>
                <a:gd name="connsiteX1" fmla="*/ 914399 w 5381346"/>
                <a:gd name="connsiteY1" fmla="*/ 1095154 h 5890437"/>
                <a:gd name="connsiteX2" fmla="*/ 0 w 5381346"/>
                <a:gd name="connsiteY2" fmla="*/ 3051544 h 5890437"/>
                <a:gd name="connsiteX3" fmla="*/ 510363 w 5381346"/>
                <a:gd name="connsiteY3" fmla="*/ 3327991 h 5890437"/>
                <a:gd name="connsiteX4" fmla="*/ 297711 w 5381346"/>
                <a:gd name="connsiteY4" fmla="*/ 3657600 h 5890437"/>
                <a:gd name="connsiteX5" fmla="*/ 489097 w 5381346"/>
                <a:gd name="connsiteY5" fmla="*/ 3870251 h 5890437"/>
                <a:gd name="connsiteX6" fmla="*/ 372139 w 5381346"/>
                <a:gd name="connsiteY6" fmla="*/ 4061637 h 5890437"/>
                <a:gd name="connsiteX7" fmla="*/ 563525 w 5381346"/>
                <a:gd name="connsiteY7" fmla="*/ 4316819 h 5890437"/>
                <a:gd name="connsiteX8" fmla="*/ 499730 w 5381346"/>
                <a:gd name="connsiteY8" fmla="*/ 4976037 h 5890437"/>
                <a:gd name="connsiteX9" fmla="*/ 1754372 w 5381346"/>
                <a:gd name="connsiteY9" fmla="*/ 5199321 h 5890437"/>
                <a:gd name="connsiteX10" fmla="*/ 1945758 w 5381346"/>
                <a:gd name="connsiteY10" fmla="*/ 5890437 h 5890437"/>
                <a:gd name="connsiteX11" fmla="*/ 4784651 w 5381346"/>
                <a:gd name="connsiteY11" fmla="*/ 5858540 h 5890437"/>
                <a:gd name="connsiteX12" fmla="*/ 4890977 w 5381346"/>
                <a:gd name="connsiteY12" fmla="*/ 3519377 h 5890437"/>
                <a:gd name="connsiteX13" fmla="*/ 3030279 w 5381346"/>
                <a:gd name="connsiteY13" fmla="*/ 0 h 5890437"/>
                <a:gd name="connsiteX0" fmla="*/ 3030279 w 5381346"/>
                <a:gd name="connsiteY0" fmla="*/ 0 h 5890437"/>
                <a:gd name="connsiteX1" fmla="*/ 914399 w 5381346"/>
                <a:gd name="connsiteY1" fmla="*/ 1095154 h 5890437"/>
                <a:gd name="connsiteX2" fmla="*/ 0 w 5381346"/>
                <a:gd name="connsiteY2" fmla="*/ 3051544 h 5890437"/>
                <a:gd name="connsiteX3" fmla="*/ 510363 w 5381346"/>
                <a:gd name="connsiteY3" fmla="*/ 3327991 h 5890437"/>
                <a:gd name="connsiteX4" fmla="*/ 297711 w 5381346"/>
                <a:gd name="connsiteY4" fmla="*/ 3657600 h 5890437"/>
                <a:gd name="connsiteX5" fmla="*/ 489097 w 5381346"/>
                <a:gd name="connsiteY5" fmla="*/ 3870251 h 5890437"/>
                <a:gd name="connsiteX6" fmla="*/ 372139 w 5381346"/>
                <a:gd name="connsiteY6" fmla="*/ 4061637 h 5890437"/>
                <a:gd name="connsiteX7" fmla="*/ 563525 w 5381346"/>
                <a:gd name="connsiteY7" fmla="*/ 4316819 h 5890437"/>
                <a:gd name="connsiteX8" fmla="*/ 499730 w 5381346"/>
                <a:gd name="connsiteY8" fmla="*/ 4976037 h 5890437"/>
                <a:gd name="connsiteX9" fmla="*/ 1754372 w 5381346"/>
                <a:gd name="connsiteY9" fmla="*/ 5199321 h 5890437"/>
                <a:gd name="connsiteX10" fmla="*/ 1945758 w 5381346"/>
                <a:gd name="connsiteY10" fmla="*/ 5890437 h 5890437"/>
                <a:gd name="connsiteX11" fmla="*/ 4784651 w 5381346"/>
                <a:gd name="connsiteY11" fmla="*/ 5858540 h 5890437"/>
                <a:gd name="connsiteX12" fmla="*/ 4890977 w 5381346"/>
                <a:gd name="connsiteY12" fmla="*/ 3519377 h 5890437"/>
                <a:gd name="connsiteX13" fmla="*/ 3030279 w 5381346"/>
                <a:gd name="connsiteY13" fmla="*/ 0 h 5890437"/>
                <a:gd name="connsiteX0" fmla="*/ 3030726 w 5381793"/>
                <a:gd name="connsiteY0" fmla="*/ 0 h 5890437"/>
                <a:gd name="connsiteX1" fmla="*/ 914846 w 5381793"/>
                <a:gd name="connsiteY1" fmla="*/ 1095154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914846 w 5381793"/>
                <a:gd name="connsiteY1" fmla="*/ 1095154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914846 w 5381793"/>
                <a:gd name="connsiteY1" fmla="*/ 1095154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72315 w 5381793"/>
                <a:gd name="connsiteY1" fmla="*/ 1063257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72315 w 5381793"/>
                <a:gd name="connsiteY1" fmla="*/ 1063257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72315 w 5381793"/>
                <a:gd name="connsiteY1" fmla="*/ 1063257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72315 w 5381793"/>
                <a:gd name="connsiteY1" fmla="*/ 1063257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72315 w 5381793"/>
                <a:gd name="connsiteY1" fmla="*/ 1063257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90128 w 5381793"/>
                <a:gd name="connsiteY1" fmla="*/ 1098883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90128 w 5381793"/>
                <a:gd name="connsiteY1" fmla="*/ 1098883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64 w 5381831"/>
                <a:gd name="connsiteY0" fmla="*/ 0 h 5890437"/>
                <a:gd name="connsiteX1" fmla="*/ 890166 w 5381831"/>
                <a:gd name="connsiteY1" fmla="*/ 1098883 h 5890437"/>
                <a:gd name="connsiteX2" fmla="*/ 607506 w 5381831"/>
                <a:gd name="connsiteY2" fmla="*/ 2172770 h 5890437"/>
                <a:gd name="connsiteX3" fmla="*/ 485 w 5381831"/>
                <a:gd name="connsiteY3" fmla="*/ 3051544 h 5890437"/>
                <a:gd name="connsiteX4" fmla="*/ 510848 w 5381831"/>
                <a:gd name="connsiteY4" fmla="*/ 3327991 h 5890437"/>
                <a:gd name="connsiteX5" fmla="*/ 298196 w 5381831"/>
                <a:gd name="connsiteY5" fmla="*/ 3657600 h 5890437"/>
                <a:gd name="connsiteX6" fmla="*/ 489582 w 5381831"/>
                <a:gd name="connsiteY6" fmla="*/ 3870251 h 5890437"/>
                <a:gd name="connsiteX7" fmla="*/ 372624 w 5381831"/>
                <a:gd name="connsiteY7" fmla="*/ 4061637 h 5890437"/>
                <a:gd name="connsiteX8" fmla="*/ 564010 w 5381831"/>
                <a:gd name="connsiteY8" fmla="*/ 4316819 h 5890437"/>
                <a:gd name="connsiteX9" fmla="*/ 500215 w 5381831"/>
                <a:gd name="connsiteY9" fmla="*/ 4976037 h 5890437"/>
                <a:gd name="connsiteX10" fmla="*/ 1754857 w 5381831"/>
                <a:gd name="connsiteY10" fmla="*/ 5199321 h 5890437"/>
                <a:gd name="connsiteX11" fmla="*/ 1946243 w 5381831"/>
                <a:gd name="connsiteY11" fmla="*/ 5890437 h 5890437"/>
                <a:gd name="connsiteX12" fmla="*/ 4785136 w 5381831"/>
                <a:gd name="connsiteY12" fmla="*/ 5858540 h 5890437"/>
                <a:gd name="connsiteX13" fmla="*/ 4891462 w 5381831"/>
                <a:gd name="connsiteY13" fmla="*/ 3519377 h 5890437"/>
                <a:gd name="connsiteX14" fmla="*/ 3030764 w 5381831"/>
                <a:gd name="connsiteY14" fmla="*/ 0 h 5890437"/>
                <a:gd name="connsiteX0" fmla="*/ 3030764 w 5381831"/>
                <a:gd name="connsiteY0" fmla="*/ 0 h 5890437"/>
                <a:gd name="connsiteX1" fmla="*/ 890166 w 5381831"/>
                <a:gd name="connsiteY1" fmla="*/ 1098883 h 5890437"/>
                <a:gd name="connsiteX2" fmla="*/ 607506 w 5381831"/>
                <a:gd name="connsiteY2" fmla="*/ 2172770 h 5890437"/>
                <a:gd name="connsiteX3" fmla="*/ 485 w 5381831"/>
                <a:gd name="connsiteY3" fmla="*/ 3051544 h 5890437"/>
                <a:gd name="connsiteX4" fmla="*/ 510848 w 5381831"/>
                <a:gd name="connsiteY4" fmla="*/ 3327991 h 5890437"/>
                <a:gd name="connsiteX5" fmla="*/ 298196 w 5381831"/>
                <a:gd name="connsiteY5" fmla="*/ 3657600 h 5890437"/>
                <a:gd name="connsiteX6" fmla="*/ 489582 w 5381831"/>
                <a:gd name="connsiteY6" fmla="*/ 3870251 h 5890437"/>
                <a:gd name="connsiteX7" fmla="*/ 372624 w 5381831"/>
                <a:gd name="connsiteY7" fmla="*/ 4061637 h 5890437"/>
                <a:gd name="connsiteX8" fmla="*/ 564010 w 5381831"/>
                <a:gd name="connsiteY8" fmla="*/ 4316819 h 5890437"/>
                <a:gd name="connsiteX9" fmla="*/ 500215 w 5381831"/>
                <a:gd name="connsiteY9" fmla="*/ 4976037 h 5890437"/>
                <a:gd name="connsiteX10" fmla="*/ 1754857 w 5381831"/>
                <a:gd name="connsiteY10" fmla="*/ 5199321 h 5890437"/>
                <a:gd name="connsiteX11" fmla="*/ 1946243 w 5381831"/>
                <a:gd name="connsiteY11" fmla="*/ 5890437 h 5890437"/>
                <a:gd name="connsiteX12" fmla="*/ 4785136 w 5381831"/>
                <a:gd name="connsiteY12" fmla="*/ 5858540 h 5890437"/>
                <a:gd name="connsiteX13" fmla="*/ 4891462 w 5381831"/>
                <a:gd name="connsiteY13" fmla="*/ 3519377 h 5890437"/>
                <a:gd name="connsiteX14" fmla="*/ 3030764 w 5381831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298271 w 5381906"/>
                <a:gd name="connsiteY5" fmla="*/ 3657600 h 5890437"/>
                <a:gd name="connsiteX6" fmla="*/ 489657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298271 w 5381906"/>
                <a:gd name="connsiteY5" fmla="*/ 3657600 h 5890437"/>
                <a:gd name="connsiteX6" fmla="*/ 489657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298271 w 5381906"/>
                <a:gd name="connsiteY5" fmla="*/ 3657600 h 5890437"/>
                <a:gd name="connsiteX6" fmla="*/ 489657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489657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489657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039004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039004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039004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039004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039004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765 w 5381832"/>
                <a:gd name="connsiteY0" fmla="*/ 0 h 5890437"/>
                <a:gd name="connsiteX1" fmla="*/ 890167 w 5381832"/>
                <a:gd name="connsiteY1" fmla="*/ 1098883 h 5890437"/>
                <a:gd name="connsiteX2" fmla="*/ 672821 w 5381832"/>
                <a:gd name="connsiteY2" fmla="*/ 2220272 h 5890437"/>
                <a:gd name="connsiteX3" fmla="*/ 486 w 5381832"/>
                <a:gd name="connsiteY3" fmla="*/ 3051544 h 5890437"/>
                <a:gd name="connsiteX4" fmla="*/ 510849 w 5381832"/>
                <a:gd name="connsiteY4" fmla="*/ 3327991 h 5890437"/>
                <a:gd name="connsiteX5" fmla="*/ 339761 w 5381832"/>
                <a:gd name="connsiteY5" fmla="*/ 3734790 h 5890437"/>
                <a:gd name="connsiteX6" fmla="*/ 531147 w 5381832"/>
                <a:gd name="connsiteY6" fmla="*/ 3870251 h 5890437"/>
                <a:gd name="connsiteX7" fmla="*/ 372625 w 5381832"/>
                <a:gd name="connsiteY7" fmla="*/ 4061637 h 5890437"/>
                <a:gd name="connsiteX8" fmla="*/ 564011 w 5381832"/>
                <a:gd name="connsiteY8" fmla="*/ 4316819 h 5890437"/>
                <a:gd name="connsiteX9" fmla="*/ 500216 w 5381832"/>
                <a:gd name="connsiteY9" fmla="*/ 4976037 h 5890437"/>
                <a:gd name="connsiteX10" fmla="*/ 1754858 w 5381832"/>
                <a:gd name="connsiteY10" fmla="*/ 5039004 h 5890437"/>
                <a:gd name="connsiteX11" fmla="*/ 1946244 w 5381832"/>
                <a:gd name="connsiteY11" fmla="*/ 5890437 h 5890437"/>
                <a:gd name="connsiteX12" fmla="*/ 4785137 w 5381832"/>
                <a:gd name="connsiteY12" fmla="*/ 5858540 h 5890437"/>
                <a:gd name="connsiteX13" fmla="*/ 4891463 w 5381832"/>
                <a:gd name="connsiteY13" fmla="*/ 3519377 h 5890437"/>
                <a:gd name="connsiteX14" fmla="*/ 3030765 w 5381832"/>
                <a:gd name="connsiteY14" fmla="*/ 0 h 5890437"/>
                <a:gd name="connsiteX0" fmla="*/ 3030862 w 5381929"/>
                <a:gd name="connsiteY0" fmla="*/ 0 h 5890437"/>
                <a:gd name="connsiteX1" fmla="*/ 890264 w 5381929"/>
                <a:gd name="connsiteY1" fmla="*/ 1098883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890264 w 5381929"/>
                <a:gd name="connsiteY1" fmla="*/ 1098883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890264 w 5381929"/>
                <a:gd name="connsiteY1" fmla="*/ 1098883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890264 w 5381929"/>
                <a:gd name="connsiteY1" fmla="*/ 1098883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872451 w 5381929"/>
                <a:gd name="connsiteY1" fmla="*/ 1057320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872451 w 5381929"/>
                <a:gd name="connsiteY1" fmla="*/ 1057320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981633 w 5381929"/>
                <a:gd name="connsiteY1" fmla="*/ 920842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981633 w 5381929"/>
                <a:gd name="connsiteY1" fmla="*/ 920842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927042 w 5381929"/>
                <a:gd name="connsiteY1" fmla="*/ 866251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927042 w 5381929"/>
                <a:gd name="connsiteY1" fmla="*/ 866251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927042 w 5381929"/>
                <a:gd name="connsiteY1" fmla="*/ 866251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1751 h 5892188"/>
                <a:gd name="connsiteX1" fmla="*/ 927042 w 5381929"/>
                <a:gd name="connsiteY1" fmla="*/ 868002 h 5892188"/>
                <a:gd name="connsiteX2" fmla="*/ 672918 w 5381929"/>
                <a:gd name="connsiteY2" fmla="*/ 2222023 h 5892188"/>
                <a:gd name="connsiteX3" fmla="*/ 583 w 5381929"/>
                <a:gd name="connsiteY3" fmla="*/ 3053295 h 5892188"/>
                <a:gd name="connsiteX4" fmla="*/ 510946 w 5381929"/>
                <a:gd name="connsiteY4" fmla="*/ 3329742 h 5892188"/>
                <a:gd name="connsiteX5" fmla="*/ 339858 w 5381929"/>
                <a:gd name="connsiteY5" fmla="*/ 3736541 h 5892188"/>
                <a:gd name="connsiteX6" fmla="*/ 531244 w 5381929"/>
                <a:gd name="connsiteY6" fmla="*/ 3872002 h 5892188"/>
                <a:gd name="connsiteX7" fmla="*/ 372722 w 5381929"/>
                <a:gd name="connsiteY7" fmla="*/ 4063388 h 5892188"/>
                <a:gd name="connsiteX8" fmla="*/ 564108 w 5381929"/>
                <a:gd name="connsiteY8" fmla="*/ 4318570 h 5892188"/>
                <a:gd name="connsiteX9" fmla="*/ 500313 w 5381929"/>
                <a:gd name="connsiteY9" fmla="*/ 4977788 h 5892188"/>
                <a:gd name="connsiteX10" fmla="*/ 1754955 w 5381929"/>
                <a:gd name="connsiteY10" fmla="*/ 5040755 h 5892188"/>
                <a:gd name="connsiteX11" fmla="*/ 1946341 w 5381929"/>
                <a:gd name="connsiteY11" fmla="*/ 5892188 h 5892188"/>
                <a:gd name="connsiteX12" fmla="*/ 4785234 w 5381929"/>
                <a:gd name="connsiteY12" fmla="*/ 5860291 h 5892188"/>
                <a:gd name="connsiteX13" fmla="*/ 4891560 w 5381929"/>
                <a:gd name="connsiteY13" fmla="*/ 3521128 h 5892188"/>
                <a:gd name="connsiteX14" fmla="*/ 3030862 w 5381929"/>
                <a:gd name="connsiteY14" fmla="*/ 1751 h 5892188"/>
                <a:gd name="connsiteX0" fmla="*/ 3031042 w 5382109"/>
                <a:gd name="connsiteY0" fmla="*/ 1751 h 5892188"/>
                <a:gd name="connsiteX1" fmla="*/ 927222 w 5382109"/>
                <a:gd name="connsiteY1" fmla="*/ 868002 h 5892188"/>
                <a:gd name="connsiteX2" fmla="*/ 577563 w 5382109"/>
                <a:gd name="connsiteY2" fmla="*/ 2303910 h 5892188"/>
                <a:gd name="connsiteX3" fmla="*/ 763 w 5382109"/>
                <a:gd name="connsiteY3" fmla="*/ 3053295 h 5892188"/>
                <a:gd name="connsiteX4" fmla="*/ 511126 w 5382109"/>
                <a:gd name="connsiteY4" fmla="*/ 3329742 h 5892188"/>
                <a:gd name="connsiteX5" fmla="*/ 340038 w 5382109"/>
                <a:gd name="connsiteY5" fmla="*/ 3736541 h 5892188"/>
                <a:gd name="connsiteX6" fmla="*/ 531424 w 5382109"/>
                <a:gd name="connsiteY6" fmla="*/ 3872002 h 5892188"/>
                <a:gd name="connsiteX7" fmla="*/ 372902 w 5382109"/>
                <a:gd name="connsiteY7" fmla="*/ 4063388 h 5892188"/>
                <a:gd name="connsiteX8" fmla="*/ 564288 w 5382109"/>
                <a:gd name="connsiteY8" fmla="*/ 4318570 h 5892188"/>
                <a:gd name="connsiteX9" fmla="*/ 500493 w 5382109"/>
                <a:gd name="connsiteY9" fmla="*/ 4977788 h 5892188"/>
                <a:gd name="connsiteX10" fmla="*/ 1755135 w 5382109"/>
                <a:gd name="connsiteY10" fmla="*/ 5040755 h 5892188"/>
                <a:gd name="connsiteX11" fmla="*/ 1946521 w 5382109"/>
                <a:gd name="connsiteY11" fmla="*/ 5892188 h 5892188"/>
                <a:gd name="connsiteX12" fmla="*/ 4785414 w 5382109"/>
                <a:gd name="connsiteY12" fmla="*/ 5860291 h 5892188"/>
                <a:gd name="connsiteX13" fmla="*/ 4891740 w 5382109"/>
                <a:gd name="connsiteY13" fmla="*/ 3521128 h 5892188"/>
                <a:gd name="connsiteX14" fmla="*/ 3031042 w 5382109"/>
                <a:gd name="connsiteY14" fmla="*/ 1751 h 5892188"/>
                <a:gd name="connsiteX0" fmla="*/ 3031042 w 5382109"/>
                <a:gd name="connsiteY0" fmla="*/ 2101 h 5892538"/>
                <a:gd name="connsiteX1" fmla="*/ 913575 w 5382109"/>
                <a:gd name="connsiteY1" fmla="*/ 827408 h 5892538"/>
                <a:gd name="connsiteX2" fmla="*/ 577563 w 5382109"/>
                <a:gd name="connsiteY2" fmla="*/ 2304260 h 5892538"/>
                <a:gd name="connsiteX3" fmla="*/ 763 w 5382109"/>
                <a:gd name="connsiteY3" fmla="*/ 3053645 h 5892538"/>
                <a:gd name="connsiteX4" fmla="*/ 511126 w 5382109"/>
                <a:gd name="connsiteY4" fmla="*/ 3330092 h 5892538"/>
                <a:gd name="connsiteX5" fmla="*/ 340038 w 5382109"/>
                <a:gd name="connsiteY5" fmla="*/ 3736891 h 5892538"/>
                <a:gd name="connsiteX6" fmla="*/ 531424 w 5382109"/>
                <a:gd name="connsiteY6" fmla="*/ 3872352 h 5892538"/>
                <a:gd name="connsiteX7" fmla="*/ 372902 w 5382109"/>
                <a:gd name="connsiteY7" fmla="*/ 4063738 h 5892538"/>
                <a:gd name="connsiteX8" fmla="*/ 564288 w 5382109"/>
                <a:gd name="connsiteY8" fmla="*/ 4318920 h 5892538"/>
                <a:gd name="connsiteX9" fmla="*/ 500493 w 5382109"/>
                <a:gd name="connsiteY9" fmla="*/ 4978138 h 5892538"/>
                <a:gd name="connsiteX10" fmla="*/ 1755135 w 5382109"/>
                <a:gd name="connsiteY10" fmla="*/ 5041105 h 5892538"/>
                <a:gd name="connsiteX11" fmla="*/ 1946521 w 5382109"/>
                <a:gd name="connsiteY11" fmla="*/ 5892538 h 5892538"/>
                <a:gd name="connsiteX12" fmla="*/ 4785414 w 5382109"/>
                <a:gd name="connsiteY12" fmla="*/ 5860641 h 5892538"/>
                <a:gd name="connsiteX13" fmla="*/ 4891740 w 5382109"/>
                <a:gd name="connsiteY13" fmla="*/ 3521478 h 5892538"/>
                <a:gd name="connsiteX14" fmla="*/ 3031042 w 5382109"/>
                <a:gd name="connsiteY14" fmla="*/ 2101 h 5892538"/>
                <a:gd name="connsiteX0" fmla="*/ 3031042 w 5382109"/>
                <a:gd name="connsiteY0" fmla="*/ 941 h 5891378"/>
                <a:gd name="connsiteX1" fmla="*/ 886280 w 5382109"/>
                <a:gd name="connsiteY1" fmla="*/ 1071908 h 5891378"/>
                <a:gd name="connsiteX2" fmla="*/ 577563 w 5382109"/>
                <a:gd name="connsiteY2" fmla="*/ 2303100 h 5891378"/>
                <a:gd name="connsiteX3" fmla="*/ 763 w 5382109"/>
                <a:gd name="connsiteY3" fmla="*/ 3052485 h 5891378"/>
                <a:gd name="connsiteX4" fmla="*/ 511126 w 5382109"/>
                <a:gd name="connsiteY4" fmla="*/ 3328932 h 5891378"/>
                <a:gd name="connsiteX5" fmla="*/ 340038 w 5382109"/>
                <a:gd name="connsiteY5" fmla="*/ 3735731 h 5891378"/>
                <a:gd name="connsiteX6" fmla="*/ 531424 w 5382109"/>
                <a:gd name="connsiteY6" fmla="*/ 3871192 h 5891378"/>
                <a:gd name="connsiteX7" fmla="*/ 372902 w 5382109"/>
                <a:gd name="connsiteY7" fmla="*/ 4062578 h 5891378"/>
                <a:gd name="connsiteX8" fmla="*/ 564288 w 5382109"/>
                <a:gd name="connsiteY8" fmla="*/ 4317760 h 5891378"/>
                <a:gd name="connsiteX9" fmla="*/ 500493 w 5382109"/>
                <a:gd name="connsiteY9" fmla="*/ 4976978 h 5891378"/>
                <a:gd name="connsiteX10" fmla="*/ 1755135 w 5382109"/>
                <a:gd name="connsiteY10" fmla="*/ 5039945 h 5891378"/>
                <a:gd name="connsiteX11" fmla="*/ 1946521 w 5382109"/>
                <a:gd name="connsiteY11" fmla="*/ 5891378 h 5891378"/>
                <a:gd name="connsiteX12" fmla="*/ 4785414 w 5382109"/>
                <a:gd name="connsiteY12" fmla="*/ 5859481 h 5891378"/>
                <a:gd name="connsiteX13" fmla="*/ 4891740 w 5382109"/>
                <a:gd name="connsiteY13" fmla="*/ 3520318 h 5891378"/>
                <a:gd name="connsiteX14" fmla="*/ 3031042 w 5382109"/>
                <a:gd name="connsiteY14" fmla="*/ 941 h 5891378"/>
                <a:gd name="connsiteX0" fmla="*/ 3031042 w 5382109"/>
                <a:gd name="connsiteY0" fmla="*/ 753 h 5891190"/>
                <a:gd name="connsiteX1" fmla="*/ 886280 w 5382109"/>
                <a:gd name="connsiteY1" fmla="*/ 1071720 h 5891190"/>
                <a:gd name="connsiteX2" fmla="*/ 577563 w 5382109"/>
                <a:gd name="connsiteY2" fmla="*/ 2302912 h 5891190"/>
                <a:gd name="connsiteX3" fmla="*/ 763 w 5382109"/>
                <a:gd name="connsiteY3" fmla="*/ 3052297 h 5891190"/>
                <a:gd name="connsiteX4" fmla="*/ 511126 w 5382109"/>
                <a:gd name="connsiteY4" fmla="*/ 3328744 h 5891190"/>
                <a:gd name="connsiteX5" fmla="*/ 340038 w 5382109"/>
                <a:gd name="connsiteY5" fmla="*/ 3735543 h 5891190"/>
                <a:gd name="connsiteX6" fmla="*/ 531424 w 5382109"/>
                <a:gd name="connsiteY6" fmla="*/ 3871004 h 5891190"/>
                <a:gd name="connsiteX7" fmla="*/ 372902 w 5382109"/>
                <a:gd name="connsiteY7" fmla="*/ 4062390 h 5891190"/>
                <a:gd name="connsiteX8" fmla="*/ 564288 w 5382109"/>
                <a:gd name="connsiteY8" fmla="*/ 4317572 h 5891190"/>
                <a:gd name="connsiteX9" fmla="*/ 500493 w 5382109"/>
                <a:gd name="connsiteY9" fmla="*/ 4976790 h 5891190"/>
                <a:gd name="connsiteX10" fmla="*/ 1755135 w 5382109"/>
                <a:gd name="connsiteY10" fmla="*/ 5039757 h 5891190"/>
                <a:gd name="connsiteX11" fmla="*/ 1946521 w 5382109"/>
                <a:gd name="connsiteY11" fmla="*/ 5891190 h 5891190"/>
                <a:gd name="connsiteX12" fmla="*/ 4785414 w 5382109"/>
                <a:gd name="connsiteY12" fmla="*/ 5859293 h 5891190"/>
                <a:gd name="connsiteX13" fmla="*/ 4891740 w 5382109"/>
                <a:gd name="connsiteY13" fmla="*/ 3520130 h 5891190"/>
                <a:gd name="connsiteX14" fmla="*/ 3031042 w 5382109"/>
                <a:gd name="connsiteY14" fmla="*/ 753 h 5891190"/>
                <a:gd name="connsiteX0" fmla="*/ 3031042 w 5382109"/>
                <a:gd name="connsiteY0" fmla="*/ 753 h 5891190"/>
                <a:gd name="connsiteX1" fmla="*/ 886280 w 5382109"/>
                <a:gd name="connsiteY1" fmla="*/ 1071720 h 5891190"/>
                <a:gd name="connsiteX2" fmla="*/ 577563 w 5382109"/>
                <a:gd name="connsiteY2" fmla="*/ 2302912 h 5891190"/>
                <a:gd name="connsiteX3" fmla="*/ 763 w 5382109"/>
                <a:gd name="connsiteY3" fmla="*/ 3052297 h 5891190"/>
                <a:gd name="connsiteX4" fmla="*/ 511126 w 5382109"/>
                <a:gd name="connsiteY4" fmla="*/ 3328744 h 5891190"/>
                <a:gd name="connsiteX5" fmla="*/ 340038 w 5382109"/>
                <a:gd name="connsiteY5" fmla="*/ 3735543 h 5891190"/>
                <a:gd name="connsiteX6" fmla="*/ 531424 w 5382109"/>
                <a:gd name="connsiteY6" fmla="*/ 3871004 h 5891190"/>
                <a:gd name="connsiteX7" fmla="*/ 372902 w 5382109"/>
                <a:gd name="connsiteY7" fmla="*/ 4062390 h 5891190"/>
                <a:gd name="connsiteX8" fmla="*/ 564288 w 5382109"/>
                <a:gd name="connsiteY8" fmla="*/ 4317572 h 5891190"/>
                <a:gd name="connsiteX9" fmla="*/ 500493 w 5382109"/>
                <a:gd name="connsiteY9" fmla="*/ 4976790 h 5891190"/>
                <a:gd name="connsiteX10" fmla="*/ 1755135 w 5382109"/>
                <a:gd name="connsiteY10" fmla="*/ 5039757 h 5891190"/>
                <a:gd name="connsiteX11" fmla="*/ 1946521 w 5382109"/>
                <a:gd name="connsiteY11" fmla="*/ 5891190 h 5891190"/>
                <a:gd name="connsiteX12" fmla="*/ 4785414 w 5382109"/>
                <a:gd name="connsiteY12" fmla="*/ 5859293 h 5891190"/>
                <a:gd name="connsiteX13" fmla="*/ 4891740 w 5382109"/>
                <a:gd name="connsiteY13" fmla="*/ 3520130 h 5891190"/>
                <a:gd name="connsiteX14" fmla="*/ 3031042 w 5382109"/>
                <a:gd name="connsiteY14" fmla="*/ 753 h 5891190"/>
                <a:gd name="connsiteX0" fmla="*/ 3031042 w 5382109"/>
                <a:gd name="connsiteY0" fmla="*/ 792 h 5891229"/>
                <a:gd name="connsiteX1" fmla="*/ 777098 w 5382109"/>
                <a:gd name="connsiteY1" fmla="*/ 1044464 h 5891229"/>
                <a:gd name="connsiteX2" fmla="*/ 577563 w 5382109"/>
                <a:gd name="connsiteY2" fmla="*/ 2302951 h 5891229"/>
                <a:gd name="connsiteX3" fmla="*/ 763 w 5382109"/>
                <a:gd name="connsiteY3" fmla="*/ 3052336 h 5891229"/>
                <a:gd name="connsiteX4" fmla="*/ 511126 w 5382109"/>
                <a:gd name="connsiteY4" fmla="*/ 3328783 h 5891229"/>
                <a:gd name="connsiteX5" fmla="*/ 340038 w 5382109"/>
                <a:gd name="connsiteY5" fmla="*/ 3735582 h 5891229"/>
                <a:gd name="connsiteX6" fmla="*/ 531424 w 5382109"/>
                <a:gd name="connsiteY6" fmla="*/ 3871043 h 5891229"/>
                <a:gd name="connsiteX7" fmla="*/ 372902 w 5382109"/>
                <a:gd name="connsiteY7" fmla="*/ 4062429 h 5891229"/>
                <a:gd name="connsiteX8" fmla="*/ 564288 w 5382109"/>
                <a:gd name="connsiteY8" fmla="*/ 4317611 h 5891229"/>
                <a:gd name="connsiteX9" fmla="*/ 500493 w 5382109"/>
                <a:gd name="connsiteY9" fmla="*/ 4976829 h 5891229"/>
                <a:gd name="connsiteX10" fmla="*/ 1755135 w 5382109"/>
                <a:gd name="connsiteY10" fmla="*/ 5039796 h 5891229"/>
                <a:gd name="connsiteX11" fmla="*/ 1946521 w 5382109"/>
                <a:gd name="connsiteY11" fmla="*/ 5891229 h 5891229"/>
                <a:gd name="connsiteX12" fmla="*/ 4785414 w 5382109"/>
                <a:gd name="connsiteY12" fmla="*/ 5859332 h 5891229"/>
                <a:gd name="connsiteX13" fmla="*/ 4891740 w 5382109"/>
                <a:gd name="connsiteY13" fmla="*/ 3520169 h 5891229"/>
                <a:gd name="connsiteX14" fmla="*/ 3031042 w 5382109"/>
                <a:gd name="connsiteY14" fmla="*/ 792 h 5891229"/>
                <a:gd name="connsiteX0" fmla="*/ 3031042 w 5382109"/>
                <a:gd name="connsiteY0" fmla="*/ 792 h 5891229"/>
                <a:gd name="connsiteX1" fmla="*/ 777098 w 5382109"/>
                <a:gd name="connsiteY1" fmla="*/ 1044464 h 5891229"/>
                <a:gd name="connsiteX2" fmla="*/ 577563 w 5382109"/>
                <a:gd name="connsiteY2" fmla="*/ 2302951 h 5891229"/>
                <a:gd name="connsiteX3" fmla="*/ 763 w 5382109"/>
                <a:gd name="connsiteY3" fmla="*/ 3052336 h 5891229"/>
                <a:gd name="connsiteX4" fmla="*/ 511126 w 5382109"/>
                <a:gd name="connsiteY4" fmla="*/ 3328783 h 5891229"/>
                <a:gd name="connsiteX5" fmla="*/ 340038 w 5382109"/>
                <a:gd name="connsiteY5" fmla="*/ 3735582 h 5891229"/>
                <a:gd name="connsiteX6" fmla="*/ 531424 w 5382109"/>
                <a:gd name="connsiteY6" fmla="*/ 3871043 h 5891229"/>
                <a:gd name="connsiteX7" fmla="*/ 372902 w 5382109"/>
                <a:gd name="connsiteY7" fmla="*/ 4062429 h 5891229"/>
                <a:gd name="connsiteX8" fmla="*/ 564288 w 5382109"/>
                <a:gd name="connsiteY8" fmla="*/ 4317611 h 5891229"/>
                <a:gd name="connsiteX9" fmla="*/ 500493 w 5382109"/>
                <a:gd name="connsiteY9" fmla="*/ 4976829 h 5891229"/>
                <a:gd name="connsiteX10" fmla="*/ 1755135 w 5382109"/>
                <a:gd name="connsiteY10" fmla="*/ 5039796 h 5891229"/>
                <a:gd name="connsiteX11" fmla="*/ 1946521 w 5382109"/>
                <a:gd name="connsiteY11" fmla="*/ 5891229 h 5891229"/>
                <a:gd name="connsiteX12" fmla="*/ 4785414 w 5382109"/>
                <a:gd name="connsiteY12" fmla="*/ 5859332 h 5891229"/>
                <a:gd name="connsiteX13" fmla="*/ 4891740 w 5382109"/>
                <a:gd name="connsiteY13" fmla="*/ 3520169 h 5891229"/>
                <a:gd name="connsiteX14" fmla="*/ 3031042 w 5382109"/>
                <a:gd name="connsiteY14" fmla="*/ 792 h 5891229"/>
                <a:gd name="connsiteX0" fmla="*/ 3031042 w 5382109"/>
                <a:gd name="connsiteY0" fmla="*/ 792 h 5891229"/>
                <a:gd name="connsiteX1" fmla="*/ 777098 w 5382109"/>
                <a:gd name="connsiteY1" fmla="*/ 1044464 h 5891229"/>
                <a:gd name="connsiteX2" fmla="*/ 577563 w 5382109"/>
                <a:gd name="connsiteY2" fmla="*/ 2302951 h 5891229"/>
                <a:gd name="connsiteX3" fmla="*/ 763 w 5382109"/>
                <a:gd name="connsiteY3" fmla="*/ 3052336 h 5891229"/>
                <a:gd name="connsiteX4" fmla="*/ 511126 w 5382109"/>
                <a:gd name="connsiteY4" fmla="*/ 3328783 h 5891229"/>
                <a:gd name="connsiteX5" fmla="*/ 340038 w 5382109"/>
                <a:gd name="connsiteY5" fmla="*/ 3735582 h 5891229"/>
                <a:gd name="connsiteX6" fmla="*/ 531424 w 5382109"/>
                <a:gd name="connsiteY6" fmla="*/ 3871043 h 5891229"/>
                <a:gd name="connsiteX7" fmla="*/ 372902 w 5382109"/>
                <a:gd name="connsiteY7" fmla="*/ 4062429 h 5891229"/>
                <a:gd name="connsiteX8" fmla="*/ 564288 w 5382109"/>
                <a:gd name="connsiteY8" fmla="*/ 4317611 h 5891229"/>
                <a:gd name="connsiteX9" fmla="*/ 500493 w 5382109"/>
                <a:gd name="connsiteY9" fmla="*/ 4976829 h 5891229"/>
                <a:gd name="connsiteX10" fmla="*/ 1755135 w 5382109"/>
                <a:gd name="connsiteY10" fmla="*/ 5039796 h 5891229"/>
                <a:gd name="connsiteX11" fmla="*/ 1946521 w 5382109"/>
                <a:gd name="connsiteY11" fmla="*/ 5891229 h 5891229"/>
                <a:gd name="connsiteX12" fmla="*/ 4785414 w 5382109"/>
                <a:gd name="connsiteY12" fmla="*/ 5859332 h 5891229"/>
                <a:gd name="connsiteX13" fmla="*/ 4891740 w 5382109"/>
                <a:gd name="connsiteY13" fmla="*/ 3520169 h 5891229"/>
                <a:gd name="connsiteX14" fmla="*/ 3031042 w 5382109"/>
                <a:gd name="connsiteY14" fmla="*/ 792 h 5891229"/>
                <a:gd name="connsiteX0" fmla="*/ 3031042 w 5382109"/>
                <a:gd name="connsiteY0" fmla="*/ 627 h 5891064"/>
                <a:gd name="connsiteX1" fmla="*/ 777098 w 5382109"/>
                <a:gd name="connsiteY1" fmla="*/ 1180776 h 5891064"/>
                <a:gd name="connsiteX2" fmla="*/ 577563 w 5382109"/>
                <a:gd name="connsiteY2" fmla="*/ 2302786 h 5891064"/>
                <a:gd name="connsiteX3" fmla="*/ 763 w 5382109"/>
                <a:gd name="connsiteY3" fmla="*/ 3052171 h 5891064"/>
                <a:gd name="connsiteX4" fmla="*/ 511126 w 5382109"/>
                <a:gd name="connsiteY4" fmla="*/ 3328618 h 5891064"/>
                <a:gd name="connsiteX5" fmla="*/ 340038 w 5382109"/>
                <a:gd name="connsiteY5" fmla="*/ 3735417 h 5891064"/>
                <a:gd name="connsiteX6" fmla="*/ 531424 w 5382109"/>
                <a:gd name="connsiteY6" fmla="*/ 3870878 h 5891064"/>
                <a:gd name="connsiteX7" fmla="*/ 372902 w 5382109"/>
                <a:gd name="connsiteY7" fmla="*/ 4062264 h 5891064"/>
                <a:gd name="connsiteX8" fmla="*/ 564288 w 5382109"/>
                <a:gd name="connsiteY8" fmla="*/ 4317446 h 5891064"/>
                <a:gd name="connsiteX9" fmla="*/ 500493 w 5382109"/>
                <a:gd name="connsiteY9" fmla="*/ 4976664 h 5891064"/>
                <a:gd name="connsiteX10" fmla="*/ 1755135 w 5382109"/>
                <a:gd name="connsiteY10" fmla="*/ 5039631 h 5891064"/>
                <a:gd name="connsiteX11" fmla="*/ 1946521 w 5382109"/>
                <a:gd name="connsiteY11" fmla="*/ 5891064 h 5891064"/>
                <a:gd name="connsiteX12" fmla="*/ 4785414 w 5382109"/>
                <a:gd name="connsiteY12" fmla="*/ 5859167 h 5891064"/>
                <a:gd name="connsiteX13" fmla="*/ 4891740 w 5382109"/>
                <a:gd name="connsiteY13" fmla="*/ 3520004 h 5891064"/>
                <a:gd name="connsiteX14" fmla="*/ 3031042 w 5382109"/>
                <a:gd name="connsiteY14" fmla="*/ 627 h 5891064"/>
                <a:gd name="connsiteX0" fmla="*/ 3031042 w 5382109"/>
                <a:gd name="connsiteY0" fmla="*/ 968 h 5891405"/>
                <a:gd name="connsiteX1" fmla="*/ 777098 w 5382109"/>
                <a:gd name="connsiteY1" fmla="*/ 1181117 h 5891405"/>
                <a:gd name="connsiteX2" fmla="*/ 577563 w 5382109"/>
                <a:gd name="connsiteY2" fmla="*/ 2303127 h 5891405"/>
                <a:gd name="connsiteX3" fmla="*/ 763 w 5382109"/>
                <a:gd name="connsiteY3" fmla="*/ 3052512 h 5891405"/>
                <a:gd name="connsiteX4" fmla="*/ 511126 w 5382109"/>
                <a:gd name="connsiteY4" fmla="*/ 3328959 h 5891405"/>
                <a:gd name="connsiteX5" fmla="*/ 340038 w 5382109"/>
                <a:gd name="connsiteY5" fmla="*/ 3735758 h 5891405"/>
                <a:gd name="connsiteX6" fmla="*/ 531424 w 5382109"/>
                <a:gd name="connsiteY6" fmla="*/ 3871219 h 5891405"/>
                <a:gd name="connsiteX7" fmla="*/ 372902 w 5382109"/>
                <a:gd name="connsiteY7" fmla="*/ 4062605 h 5891405"/>
                <a:gd name="connsiteX8" fmla="*/ 564288 w 5382109"/>
                <a:gd name="connsiteY8" fmla="*/ 4317787 h 5891405"/>
                <a:gd name="connsiteX9" fmla="*/ 500493 w 5382109"/>
                <a:gd name="connsiteY9" fmla="*/ 4977005 h 5891405"/>
                <a:gd name="connsiteX10" fmla="*/ 1755135 w 5382109"/>
                <a:gd name="connsiteY10" fmla="*/ 5039972 h 5891405"/>
                <a:gd name="connsiteX11" fmla="*/ 1946521 w 5382109"/>
                <a:gd name="connsiteY11" fmla="*/ 5891405 h 5891405"/>
                <a:gd name="connsiteX12" fmla="*/ 4785414 w 5382109"/>
                <a:gd name="connsiteY12" fmla="*/ 5859508 h 5891405"/>
                <a:gd name="connsiteX13" fmla="*/ 4891740 w 5382109"/>
                <a:gd name="connsiteY13" fmla="*/ 3520345 h 5891405"/>
                <a:gd name="connsiteX14" fmla="*/ 3031042 w 5382109"/>
                <a:gd name="connsiteY14" fmla="*/ 968 h 5891405"/>
                <a:gd name="connsiteX0" fmla="*/ 3031042 w 5382109"/>
                <a:gd name="connsiteY0" fmla="*/ 968 h 5891405"/>
                <a:gd name="connsiteX1" fmla="*/ 777098 w 5382109"/>
                <a:gd name="connsiteY1" fmla="*/ 1181117 h 5891405"/>
                <a:gd name="connsiteX2" fmla="*/ 577563 w 5382109"/>
                <a:gd name="connsiteY2" fmla="*/ 2303127 h 5891405"/>
                <a:gd name="connsiteX3" fmla="*/ 763 w 5382109"/>
                <a:gd name="connsiteY3" fmla="*/ 3052512 h 5891405"/>
                <a:gd name="connsiteX4" fmla="*/ 511126 w 5382109"/>
                <a:gd name="connsiteY4" fmla="*/ 3328959 h 5891405"/>
                <a:gd name="connsiteX5" fmla="*/ 340038 w 5382109"/>
                <a:gd name="connsiteY5" fmla="*/ 3735758 h 5891405"/>
                <a:gd name="connsiteX6" fmla="*/ 531424 w 5382109"/>
                <a:gd name="connsiteY6" fmla="*/ 3871219 h 5891405"/>
                <a:gd name="connsiteX7" fmla="*/ 372902 w 5382109"/>
                <a:gd name="connsiteY7" fmla="*/ 4062605 h 5891405"/>
                <a:gd name="connsiteX8" fmla="*/ 564288 w 5382109"/>
                <a:gd name="connsiteY8" fmla="*/ 4317787 h 5891405"/>
                <a:gd name="connsiteX9" fmla="*/ 500493 w 5382109"/>
                <a:gd name="connsiteY9" fmla="*/ 4977005 h 5891405"/>
                <a:gd name="connsiteX10" fmla="*/ 1755135 w 5382109"/>
                <a:gd name="connsiteY10" fmla="*/ 5039972 h 5891405"/>
                <a:gd name="connsiteX11" fmla="*/ 1946521 w 5382109"/>
                <a:gd name="connsiteY11" fmla="*/ 5891405 h 5891405"/>
                <a:gd name="connsiteX12" fmla="*/ 4785414 w 5382109"/>
                <a:gd name="connsiteY12" fmla="*/ 5859508 h 5891405"/>
                <a:gd name="connsiteX13" fmla="*/ 4891740 w 5382109"/>
                <a:gd name="connsiteY13" fmla="*/ 3520345 h 5891405"/>
                <a:gd name="connsiteX14" fmla="*/ 3031042 w 5382109"/>
                <a:gd name="connsiteY14" fmla="*/ 968 h 5891405"/>
                <a:gd name="connsiteX0" fmla="*/ 3031204 w 5382271"/>
                <a:gd name="connsiteY0" fmla="*/ 968 h 5891405"/>
                <a:gd name="connsiteX1" fmla="*/ 777260 w 5382271"/>
                <a:gd name="connsiteY1" fmla="*/ 1181117 h 5891405"/>
                <a:gd name="connsiteX2" fmla="*/ 523134 w 5382271"/>
                <a:gd name="connsiteY2" fmla="*/ 2303127 h 5891405"/>
                <a:gd name="connsiteX3" fmla="*/ 925 w 5382271"/>
                <a:gd name="connsiteY3" fmla="*/ 3052512 h 5891405"/>
                <a:gd name="connsiteX4" fmla="*/ 511288 w 5382271"/>
                <a:gd name="connsiteY4" fmla="*/ 3328959 h 5891405"/>
                <a:gd name="connsiteX5" fmla="*/ 340200 w 5382271"/>
                <a:gd name="connsiteY5" fmla="*/ 3735758 h 5891405"/>
                <a:gd name="connsiteX6" fmla="*/ 531586 w 5382271"/>
                <a:gd name="connsiteY6" fmla="*/ 3871219 h 5891405"/>
                <a:gd name="connsiteX7" fmla="*/ 373064 w 5382271"/>
                <a:gd name="connsiteY7" fmla="*/ 4062605 h 5891405"/>
                <a:gd name="connsiteX8" fmla="*/ 564450 w 5382271"/>
                <a:gd name="connsiteY8" fmla="*/ 4317787 h 5891405"/>
                <a:gd name="connsiteX9" fmla="*/ 500655 w 5382271"/>
                <a:gd name="connsiteY9" fmla="*/ 4977005 h 5891405"/>
                <a:gd name="connsiteX10" fmla="*/ 1755297 w 5382271"/>
                <a:gd name="connsiteY10" fmla="*/ 5039972 h 5891405"/>
                <a:gd name="connsiteX11" fmla="*/ 1946683 w 5382271"/>
                <a:gd name="connsiteY11" fmla="*/ 5891405 h 5891405"/>
                <a:gd name="connsiteX12" fmla="*/ 4785576 w 5382271"/>
                <a:gd name="connsiteY12" fmla="*/ 5859508 h 5891405"/>
                <a:gd name="connsiteX13" fmla="*/ 4891902 w 5382271"/>
                <a:gd name="connsiteY13" fmla="*/ 3520345 h 5891405"/>
                <a:gd name="connsiteX14" fmla="*/ 3031204 w 5382271"/>
                <a:gd name="connsiteY14" fmla="*/ 968 h 5891405"/>
                <a:gd name="connsiteX0" fmla="*/ 3031204 w 5382271"/>
                <a:gd name="connsiteY0" fmla="*/ 968 h 5891405"/>
                <a:gd name="connsiteX1" fmla="*/ 777260 w 5382271"/>
                <a:gd name="connsiteY1" fmla="*/ 1181117 h 5891405"/>
                <a:gd name="connsiteX2" fmla="*/ 523134 w 5382271"/>
                <a:gd name="connsiteY2" fmla="*/ 2303127 h 5891405"/>
                <a:gd name="connsiteX3" fmla="*/ 925 w 5382271"/>
                <a:gd name="connsiteY3" fmla="*/ 3052512 h 5891405"/>
                <a:gd name="connsiteX4" fmla="*/ 511288 w 5382271"/>
                <a:gd name="connsiteY4" fmla="*/ 3328959 h 5891405"/>
                <a:gd name="connsiteX5" fmla="*/ 340200 w 5382271"/>
                <a:gd name="connsiteY5" fmla="*/ 3735758 h 5891405"/>
                <a:gd name="connsiteX6" fmla="*/ 531586 w 5382271"/>
                <a:gd name="connsiteY6" fmla="*/ 3871219 h 5891405"/>
                <a:gd name="connsiteX7" fmla="*/ 373064 w 5382271"/>
                <a:gd name="connsiteY7" fmla="*/ 4062605 h 5891405"/>
                <a:gd name="connsiteX8" fmla="*/ 564450 w 5382271"/>
                <a:gd name="connsiteY8" fmla="*/ 4317787 h 5891405"/>
                <a:gd name="connsiteX9" fmla="*/ 500655 w 5382271"/>
                <a:gd name="connsiteY9" fmla="*/ 4977005 h 5891405"/>
                <a:gd name="connsiteX10" fmla="*/ 1755297 w 5382271"/>
                <a:gd name="connsiteY10" fmla="*/ 5039972 h 5891405"/>
                <a:gd name="connsiteX11" fmla="*/ 1946683 w 5382271"/>
                <a:gd name="connsiteY11" fmla="*/ 5891405 h 5891405"/>
                <a:gd name="connsiteX12" fmla="*/ 4785576 w 5382271"/>
                <a:gd name="connsiteY12" fmla="*/ 5859508 h 5891405"/>
                <a:gd name="connsiteX13" fmla="*/ 4891902 w 5382271"/>
                <a:gd name="connsiteY13" fmla="*/ 3520345 h 5891405"/>
                <a:gd name="connsiteX14" fmla="*/ 3031204 w 5382271"/>
                <a:gd name="connsiteY14" fmla="*/ 968 h 5891405"/>
                <a:gd name="connsiteX0" fmla="*/ 3031204 w 5382271"/>
                <a:gd name="connsiteY0" fmla="*/ 968 h 5891405"/>
                <a:gd name="connsiteX1" fmla="*/ 777260 w 5382271"/>
                <a:gd name="connsiteY1" fmla="*/ 1181117 h 5891405"/>
                <a:gd name="connsiteX2" fmla="*/ 523134 w 5382271"/>
                <a:gd name="connsiteY2" fmla="*/ 2303127 h 5891405"/>
                <a:gd name="connsiteX3" fmla="*/ 925 w 5382271"/>
                <a:gd name="connsiteY3" fmla="*/ 3052512 h 5891405"/>
                <a:gd name="connsiteX4" fmla="*/ 511288 w 5382271"/>
                <a:gd name="connsiteY4" fmla="*/ 3328959 h 5891405"/>
                <a:gd name="connsiteX5" fmla="*/ 340200 w 5382271"/>
                <a:gd name="connsiteY5" fmla="*/ 3735758 h 5891405"/>
                <a:gd name="connsiteX6" fmla="*/ 531586 w 5382271"/>
                <a:gd name="connsiteY6" fmla="*/ 3871219 h 5891405"/>
                <a:gd name="connsiteX7" fmla="*/ 373064 w 5382271"/>
                <a:gd name="connsiteY7" fmla="*/ 4062605 h 5891405"/>
                <a:gd name="connsiteX8" fmla="*/ 564450 w 5382271"/>
                <a:gd name="connsiteY8" fmla="*/ 4317787 h 5891405"/>
                <a:gd name="connsiteX9" fmla="*/ 500655 w 5382271"/>
                <a:gd name="connsiteY9" fmla="*/ 4977005 h 5891405"/>
                <a:gd name="connsiteX10" fmla="*/ 1755297 w 5382271"/>
                <a:gd name="connsiteY10" fmla="*/ 5039972 h 5891405"/>
                <a:gd name="connsiteX11" fmla="*/ 1946683 w 5382271"/>
                <a:gd name="connsiteY11" fmla="*/ 5891405 h 5891405"/>
                <a:gd name="connsiteX12" fmla="*/ 4785576 w 5382271"/>
                <a:gd name="connsiteY12" fmla="*/ 5859508 h 5891405"/>
                <a:gd name="connsiteX13" fmla="*/ 4891902 w 5382271"/>
                <a:gd name="connsiteY13" fmla="*/ 3520345 h 5891405"/>
                <a:gd name="connsiteX14" fmla="*/ 3031204 w 5382271"/>
                <a:gd name="connsiteY14" fmla="*/ 968 h 5891405"/>
                <a:gd name="connsiteX0" fmla="*/ 3038119 w 5389186"/>
                <a:gd name="connsiteY0" fmla="*/ 968 h 5891405"/>
                <a:gd name="connsiteX1" fmla="*/ 784175 w 5389186"/>
                <a:gd name="connsiteY1" fmla="*/ 1181117 h 5891405"/>
                <a:gd name="connsiteX2" fmla="*/ 530049 w 5389186"/>
                <a:gd name="connsiteY2" fmla="*/ 2303127 h 5891405"/>
                <a:gd name="connsiteX3" fmla="*/ 7840 w 5389186"/>
                <a:gd name="connsiteY3" fmla="*/ 3052512 h 5891405"/>
                <a:gd name="connsiteX4" fmla="*/ 518203 w 5389186"/>
                <a:gd name="connsiteY4" fmla="*/ 3328959 h 5891405"/>
                <a:gd name="connsiteX5" fmla="*/ 347115 w 5389186"/>
                <a:gd name="connsiteY5" fmla="*/ 3735758 h 5891405"/>
                <a:gd name="connsiteX6" fmla="*/ 538501 w 5389186"/>
                <a:gd name="connsiteY6" fmla="*/ 3871219 h 5891405"/>
                <a:gd name="connsiteX7" fmla="*/ 379979 w 5389186"/>
                <a:gd name="connsiteY7" fmla="*/ 4062605 h 5891405"/>
                <a:gd name="connsiteX8" fmla="*/ 571365 w 5389186"/>
                <a:gd name="connsiteY8" fmla="*/ 4317787 h 5891405"/>
                <a:gd name="connsiteX9" fmla="*/ 507570 w 5389186"/>
                <a:gd name="connsiteY9" fmla="*/ 4977005 h 5891405"/>
                <a:gd name="connsiteX10" fmla="*/ 1762212 w 5389186"/>
                <a:gd name="connsiteY10" fmla="*/ 5039972 h 5891405"/>
                <a:gd name="connsiteX11" fmla="*/ 1953598 w 5389186"/>
                <a:gd name="connsiteY11" fmla="*/ 5891405 h 5891405"/>
                <a:gd name="connsiteX12" fmla="*/ 4792491 w 5389186"/>
                <a:gd name="connsiteY12" fmla="*/ 5859508 h 5891405"/>
                <a:gd name="connsiteX13" fmla="*/ 4898817 w 5389186"/>
                <a:gd name="connsiteY13" fmla="*/ 3520345 h 5891405"/>
                <a:gd name="connsiteX14" fmla="*/ 3038119 w 5389186"/>
                <a:gd name="connsiteY14" fmla="*/ 968 h 5891405"/>
                <a:gd name="connsiteX0" fmla="*/ 3037057 w 5388124"/>
                <a:gd name="connsiteY0" fmla="*/ 968 h 5891405"/>
                <a:gd name="connsiteX1" fmla="*/ 783113 w 5388124"/>
                <a:gd name="connsiteY1" fmla="*/ 1181117 h 5891405"/>
                <a:gd name="connsiteX2" fmla="*/ 528987 w 5388124"/>
                <a:gd name="connsiteY2" fmla="*/ 2303127 h 5891405"/>
                <a:gd name="connsiteX3" fmla="*/ 6778 w 5388124"/>
                <a:gd name="connsiteY3" fmla="*/ 3052512 h 5891405"/>
                <a:gd name="connsiteX4" fmla="*/ 517141 w 5388124"/>
                <a:gd name="connsiteY4" fmla="*/ 3328959 h 5891405"/>
                <a:gd name="connsiteX5" fmla="*/ 346053 w 5388124"/>
                <a:gd name="connsiteY5" fmla="*/ 3735758 h 5891405"/>
                <a:gd name="connsiteX6" fmla="*/ 537439 w 5388124"/>
                <a:gd name="connsiteY6" fmla="*/ 3871219 h 5891405"/>
                <a:gd name="connsiteX7" fmla="*/ 378917 w 5388124"/>
                <a:gd name="connsiteY7" fmla="*/ 4062605 h 5891405"/>
                <a:gd name="connsiteX8" fmla="*/ 570303 w 5388124"/>
                <a:gd name="connsiteY8" fmla="*/ 4317787 h 5891405"/>
                <a:gd name="connsiteX9" fmla="*/ 506508 w 5388124"/>
                <a:gd name="connsiteY9" fmla="*/ 4977005 h 5891405"/>
                <a:gd name="connsiteX10" fmla="*/ 1761150 w 5388124"/>
                <a:gd name="connsiteY10" fmla="*/ 5039972 h 5891405"/>
                <a:gd name="connsiteX11" fmla="*/ 1952536 w 5388124"/>
                <a:gd name="connsiteY11" fmla="*/ 5891405 h 5891405"/>
                <a:gd name="connsiteX12" fmla="*/ 4791429 w 5388124"/>
                <a:gd name="connsiteY12" fmla="*/ 5859508 h 5891405"/>
                <a:gd name="connsiteX13" fmla="*/ 4897755 w 5388124"/>
                <a:gd name="connsiteY13" fmla="*/ 3520345 h 5891405"/>
                <a:gd name="connsiteX14" fmla="*/ 3037057 w 5388124"/>
                <a:gd name="connsiteY14" fmla="*/ 968 h 5891405"/>
                <a:gd name="connsiteX0" fmla="*/ 3034541 w 5385608"/>
                <a:gd name="connsiteY0" fmla="*/ 968 h 5891405"/>
                <a:gd name="connsiteX1" fmla="*/ 780597 w 5385608"/>
                <a:gd name="connsiteY1" fmla="*/ 1181117 h 5891405"/>
                <a:gd name="connsiteX2" fmla="*/ 526471 w 5385608"/>
                <a:gd name="connsiteY2" fmla="*/ 2303127 h 5891405"/>
                <a:gd name="connsiteX3" fmla="*/ 4262 w 5385608"/>
                <a:gd name="connsiteY3" fmla="*/ 3052512 h 5891405"/>
                <a:gd name="connsiteX4" fmla="*/ 514625 w 5385608"/>
                <a:gd name="connsiteY4" fmla="*/ 3328959 h 5891405"/>
                <a:gd name="connsiteX5" fmla="*/ 343537 w 5385608"/>
                <a:gd name="connsiteY5" fmla="*/ 3735758 h 5891405"/>
                <a:gd name="connsiteX6" fmla="*/ 534923 w 5385608"/>
                <a:gd name="connsiteY6" fmla="*/ 3871219 h 5891405"/>
                <a:gd name="connsiteX7" fmla="*/ 376401 w 5385608"/>
                <a:gd name="connsiteY7" fmla="*/ 4062605 h 5891405"/>
                <a:gd name="connsiteX8" fmla="*/ 567787 w 5385608"/>
                <a:gd name="connsiteY8" fmla="*/ 4317787 h 5891405"/>
                <a:gd name="connsiteX9" fmla="*/ 503992 w 5385608"/>
                <a:gd name="connsiteY9" fmla="*/ 4977005 h 5891405"/>
                <a:gd name="connsiteX10" fmla="*/ 1758634 w 5385608"/>
                <a:gd name="connsiteY10" fmla="*/ 5039972 h 5891405"/>
                <a:gd name="connsiteX11" fmla="*/ 1950020 w 5385608"/>
                <a:gd name="connsiteY11" fmla="*/ 5891405 h 5891405"/>
                <a:gd name="connsiteX12" fmla="*/ 4788913 w 5385608"/>
                <a:gd name="connsiteY12" fmla="*/ 5859508 h 5891405"/>
                <a:gd name="connsiteX13" fmla="*/ 4895239 w 5385608"/>
                <a:gd name="connsiteY13" fmla="*/ 3520345 h 5891405"/>
                <a:gd name="connsiteX14" fmla="*/ 3034541 w 5385608"/>
                <a:gd name="connsiteY14" fmla="*/ 968 h 5891405"/>
                <a:gd name="connsiteX0" fmla="*/ 3034541 w 5385608"/>
                <a:gd name="connsiteY0" fmla="*/ 968 h 5891405"/>
                <a:gd name="connsiteX1" fmla="*/ 780597 w 5385608"/>
                <a:gd name="connsiteY1" fmla="*/ 1181117 h 5891405"/>
                <a:gd name="connsiteX2" fmla="*/ 526471 w 5385608"/>
                <a:gd name="connsiteY2" fmla="*/ 2303127 h 5891405"/>
                <a:gd name="connsiteX3" fmla="*/ 4262 w 5385608"/>
                <a:gd name="connsiteY3" fmla="*/ 3052512 h 5891405"/>
                <a:gd name="connsiteX4" fmla="*/ 514625 w 5385608"/>
                <a:gd name="connsiteY4" fmla="*/ 3328959 h 5891405"/>
                <a:gd name="connsiteX5" fmla="*/ 343537 w 5385608"/>
                <a:gd name="connsiteY5" fmla="*/ 3735758 h 5891405"/>
                <a:gd name="connsiteX6" fmla="*/ 534923 w 5385608"/>
                <a:gd name="connsiteY6" fmla="*/ 3871219 h 5891405"/>
                <a:gd name="connsiteX7" fmla="*/ 376401 w 5385608"/>
                <a:gd name="connsiteY7" fmla="*/ 4062605 h 5891405"/>
                <a:gd name="connsiteX8" fmla="*/ 567787 w 5385608"/>
                <a:gd name="connsiteY8" fmla="*/ 4317787 h 5891405"/>
                <a:gd name="connsiteX9" fmla="*/ 503992 w 5385608"/>
                <a:gd name="connsiteY9" fmla="*/ 4977005 h 5891405"/>
                <a:gd name="connsiteX10" fmla="*/ 1758634 w 5385608"/>
                <a:gd name="connsiteY10" fmla="*/ 5039972 h 5891405"/>
                <a:gd name="connsiteX11" fmla="*/ 1950020 w 5385608"/>
                <a:gd name="connsiteY11" fmla="*/ 5891405 h 5891405"/>
                <a:gd name="connsiteX12" fmla="*/ 4788913 w 5385608"/>
                <a:gd name="connsiteY12" fmla="*/ 5859508 h 5891405"/>
                <a:gd name="connsiteX13" fmla="*/ 4895239 w 5385608"/>
                <a:gd name="connsiteY13" fmla="*/ 3520345 h 5891405"/>
                <a:gd name="connsiteX14" fmla="*/ 3034541 w 5385608"/>
                <a:gd name="connsiteY14" fmla="*/ 968 h 5891405"/>
                <a:gd name="connsiteX0" fmla="*/ 2980702 w 5331769"/>
                <a:gd name="connsiteY0" fmla="*/ 968 h 5891405"/>
                <a:gd name="connsiteX1" fmla="*/ 726758 w 5331769"/>
                <a:gd name="connsiteY1" fmla="*/ 1181117 h 5891405"/>
                <a:gd name="connsiteX2" fmla="*/ 472632 w 5331769"/>
                <a:gd name="connsiteY2" fmla="*/ 2303127 h 5891405"/>
                <a:gd name="connsiteX3" fmla="*/ 5014 w 5331769"/>
                <a:gd name="connsiteY3" fmla="*/ 3079808 h 5891405"/>
                <a:gd name="connsiteX4" fmla="*/ 460786 w 5331769"/>
                <a:gd name="connsiteY4" fmla="*/ 3328959 h 5891405"/>
                <a:gd name="connsiteX5" fmla="*/ 289698 w 5331769"/>
                <a:gd name="connsiteY5" fmla="*/ 3735758 h 5891405"/>
                <a:gd name="connsiteX6" fmla="*/ 481084 w 5331769"/>
                <a:gd name="connsiteY6" fmla="*/ 3871219 h 5891405"/>
                <a:gd name="connsiteX7" fmla="*/ 322562 w 5331769"/>
                <a:gd name="connsiteY7" fmla="*/ 4062605 h 5891405"/>
                <a:gd name="connsiteX8" fmla="*/ 513948 w 5331769"/>
                <a:gd name="connsiteY8" fmla="*/ 4317787 h 5891405"/>
                <a:gd name="connsiteX9" fmla="*/ 450153 w 5331769"/>
                <a:gd name="connsiteY9" fmla="*/ 4977005 h 5891405"/>
                <a:gd name="connsiteX10" fmla="*/ 1704795 w 5331769"/>
                <a:gd name="connsiteY10" fmla="*/ 5039972 h 5891405"/>
                <a:gd name="connsiteX11" fmla="*/ 1896181 w 5331769"/>
                <a:gd name="connsiteY11" fmla="*/ 5891405 h 5891405"/>
                <a:gd name="connsiteX12" fmla="*/ 4735074 w 5331769"/>
                <a:gd name="connsiteY12" fmla="*/ 5859508 h 5891405"/>
                <a:gd name="connsiteX13" fmla="*/ 4841400 w 5331769"/>
                <a:gd name="connsiteY13" fmla="*/ 3520345 h 5891405"/>
                <a:gd name="connsiteX14" fmla="*/ 2980702 w 5331769"/>
                <a:gd name="connsiteY14" fmla="*/ 968 h 5891405"/>
                <a:gd name="connsiteX0" fmla="*/ 2980491 w 5331558"/>
                <a:gd name="connsiteY0" fmla="*/ 968 h 5891405"/>
                <a:gd name="connsiteX1" fmla="*/ 726547 w 5331558"/>
                <a:gd name="connsiteY1" fmla="*/ 1181117 h 5891405"/>
                <a:gd name="connsiteX2" fmla="*/ 486068 w 5331558"/>
                <a:gd name="connsiteY2" fmla="*/ 2371366 h 5891405"/>
                <a:gd name="connsiteX3" fmla="*/ 4803 w 5331558"/>
                <a:gd name="connsiteY3" fmla="*/ 3079808 h 5891405"/>
                <a:gd name="connsiteX4" fmla="*/ 460575 w 5331558"/>
                <a:gd name="connsiteY4" fmla="*/ 3328959 h 5891405"/>
                <a:gd name="connsiteX5" fmla="*/ 289487 w 5331558"/>
                <a:gd name="connsiteY5" fmla="*/ 3735758 h 5891405"/>
                <a:gd name="connsiteX6" fmla="*/ 480873 w 5331558"/>
                <a:gd name="connsiteY6" fmla="*/ 3871219 h 5891405"/>
                <a:gd name="connsiteX7" fmla="*/ 322351 w 5331558"/>
                <a:gd name="connsiteY7" fmla="*/ 4062605 h 5891405"/>
                <a:gd name="connsiteX8" fmla="*/ 513737 w 5331558"/>
                <a:gd name="connsiteY8" fmla="*/ 4317787 h 5891405"/>
                <a:gd name="connsiteX9" fmla="*/ 449942 w 5331558"/>
                <a:gd name="connsiteY9" fmla="*/ 4977005 h 5891405"/>
                <a:gd name="connsiteX10" fmla="*/ 1704584 w 5331558"/>
                <a:gd name="connsiteY10" fmla="*/ 5039972 h 5891405"/>
                <a:gd name="connsiteX11" fmla="*/ 1895970 w 5331558"/>
                <a:gd name="connsiteY11" fmla="*/ 5891405 h 5891405"/>
                <a:gd name="connsiteX12" fmla="*/ 4734863 w 5331558"/>
                <a:gd name="connsiteY12" fmla="*/ 5859508 h 5891405"/>
                <a:gd name="connsiteX13" fmla="*/ 4841189 w 5331558"/>
                <a:gd name="connsiteY13" fmla="*/ 3520345 h 5891405"/>
                <a:gd name="connsiteX14" fmla="*/ 2980491 w 5331558"/>
                <a:gd name="connsiteY14" fmla="*/ 968 h 5891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5331558" h="5891405">
                  <a:moveTo>
                    <a:pt x="2980491" y="968"/>
                  </a:moveTo>
                  <a:cubicBezTo>
                    <a:pt x="1784302" y="-22254"/>
                    <a:pt x="1040642" y="372305"/>
                    <a:pt x="726547" y="1181117"/>
                  </a:cubicBezTo>
                  <a:cubicBezTo>
                    <a:pt x="528785" y="1834793"/>
                    <a:pt x="744238" y="2066938"/>
                    <a:pt x="486068" y="2371366"/>
                  </a:cubicBezTo>
                  <a:cubicBezTo>
                    <a:pt x="239818" y="2677225"/>
                    <a:pt x="-40213" y="2911644"/>
                    <a:pt x="4803" y="3079808"/>
                  </a:cubicBezTo>
                  <a:cubicBezTo>
                    <a:pt x="109541" y="3181162"/>
                    <a:pt x="260766" y="3266498"/>
                    <a:pt x="460575" y="3328959"/>
                  </a:cubicBezTo>
                  <a:cubicBezTo>
                    <a:pt x="403546" y="3464559"/>
                    <a:pt x="198074" y="3641722"/>
                    <a:pt x="289487" y="3735758"/>
                  </a:cubicBezTo>
                  <a:lnTo>
                    <a:pt x="480873" y="3871219"/>
                  </a:lnTo>
                  <a:cubicBezTo>
                    <a:pt x="428032" y="3935014"/>
                    <a:pt x="303940" y="3939433"/>
                    <a:pt x="322351" y="4062605"/>
                  </a:cubicBezTo>
                  <a:cubicBezTo>
                    <a:pt x="362395" y="4195168"/>
                    <a:pt x="550882" y="4226788"/>
                    <a:pt x="513737" y="4317787"/>
                  </a:cubicBezTo>
                  <a:cubicBezTo>
                    <a:pt x="397470" y="4561276"/>
                    <a:pt x="358392" y="4876020"/>
                    <a:pt x="449942" y="4977005"/>
                  </a:cubicBezTo>
                  <a:cubicBezTo>
                    <a:pt x="636587" y="5158310"/>
                    <a:pt x="1197305" y="5208988"/>
                    <a:pt x="1704584" y="5039972"/>
                  </a:cubicBezTo>
                  <a:lnTo>
                    <a:pt x="1895970" y="5891405"/>
                  </a:lnTo>
                  <a:lnTo>
                    <a:pt x="4734863" y="5859508"/>
                  </a:lnTo>
                  <a:cubicBezTo>
                    <a:pt x="4366268" y="4516262"/>
                    <a:pt x="4422975" y="3927926"/>
                    <a:pt x="4841189" y="3520345"/>
                  </a:cubicBezTo>
                  <a:cubicBezTo>
                    <a:pt x="6117095" y="1964448"/>
                    <a:pt x="4692333" y="36409"/>
                    <a:pt x="2980491" y="968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74" name="Oval 37">
              <a:extLst>
                <a:ext uri="{FF2B5EF4-FFF2-40B4-BE49-F238E27FC236}">
                  <a16:creationId xmlns:a16="http://schemas.microsoft.com/office/drawing/2014/main" id="{0711327E-9191-4394-B64D-73AD56C41377}"/>
                </a:ext>
              </a:extLst>
            </p:cNvPr>
            <p:cNvSpPr/>
            <p:nvPr/>
          </p:nvSpPr>
          <p:spPr>
            <a:xfrm rot="18100542">
              <a:off x="5907878" y="-58593"/>
              <a:ext cx="1436045" cy="2141152"/>
            </a:xfrm>
            <a:custGeom>
              <a:avLst/>
              <a:gdLst/>
              <a:ahLst/>
              <a:cxnLst/>
              <a:rect l="l" t="t" r="r" b="b"/>
              <a:pathLst>
                <a:path w="1170491" h="1745209">
                  <a:moveTo>
                    <a:pt x="429221" y="671495"/>
                  </a:moveTo>
                  <a:cubicBezTo>
                    <a:pt x="415869" y="670322"/>
                    <a:pt x="402356" y="670624"/>
                    <a:pt x="388917" y="672439"/>
                  </a:cubicBezTo>
                  <a:cubicBezTo>
                    <a:pt x="370997" y="674859"/>
                    <a:pt x="353207" y="679968"/>
                    <a:pt x="336101" y="687858"/>
                  </a:cubicBezTo>
                  <a:lnTo>
                    <a:pt x="344770" y="708640"/>
                  </a:lnTo>
                  <a:cubicBezTo>
                    <a:pt x="405276" y="680369"/>
                    <a:pt x="475531" y="691805"/>
                    <a:pt x="523918" y="737799"/>
                  </a:cubicBezTo>
                  <a:cubicBezTo>
                    <a:pt x="569388" y="781022"/>
                    <a:pt x="587723" y="847396"/>
                    <a:pt x="571504" y="910067"/>
                  </a:cubicBezTo>
                  <a:lnTo>
                    <a:pt x="593243" y="915886"/>
                  </a:lnTo>
                  <a:cubicBezTo>
                    <a:pt x="611678" y="844923"/>
                    <a:pt x="590662" y="769719"/>
                    <a:pt x="538740" y="720849"/>
                  </a:cubicBezTo>
                  <a:cubicBezTo>
                    <a:pt x="507886" y="691808"/>
                    <a:pt x="469277" y="675014"/>
                    <a:pt x="429221" y="671495"/>
                  </a:cubicBezTo>
                  <a:close/>
                  <a:moveTo>
                    <a:pt x="588421" y="580980"/>
                  </a:moveTo>
                  <a:cubicBezTo>
                    <a:pt x="534186" y="581239"/>
                    <a:pt x="482134" y="605639"/>
                    <a:pt x="446738" y="649695"/>
                  </a:cubicBezTo>
                  <a:lnTo>
                    <a:pt x="463760" y="664437"/>
                  </a:lnTo>
                  <a:cubicBezTo>
                    <a:pt x="505329" y="612166"/>
                    <a:pt x="573320" y="591099"/>
                    <a:pt x="637132" y="610714"/>
                  </a:cubicBezTo>
                  <a:cubicBezTo>
                    <a:pt x="697098" y="629147"/>
                    <a:pt x="743088" y="680397"/>
                    <a:pt x="756495" y="743730"/>
                  </a:cubicBezTo>
                  <a:lnTo>
                    <a:pt x="778549" y="739251"/>
                  </a:lnTo>
                  <a:cubicBezTo>
                    <a:pt x="763432" y="667508"/>
                    <a:pt x="711108" y="609548"/>
                    <a:pt x="642848" y="588934"/>
                  </a:cubicBezTo>
                  <a:cubicBezTo>
                    <a:pt x="624821" y="583490"/>
                    <a:pt x="606500" y="580894"/>
                    <a:pt x="588421" y="580980"/>
                  </a:cubicBezTo>
                  <a:close/>
                  <a:moveTo>
                    <a:pt x="533817" y="0"/>
                  </a:moveTo>
                  <a:cubicBezTo>
                    <a:pt x="617807" y="1"/>
                    <a:pt x="687626" y="60667"/>
                    <a:pt x="697680" y="141081"/>
                  </a:cubicBezTo>
                  <a:cubicBezTo>
                    <a:pt x="603869" y="182843"/>
                    <a:pt x="547102" y="268997"/>
                    <a:pt x="562024" y="352718"/>
                  </a:cubicBezTo>
                  <a:lnTo>
                    <a:pt x="584367" y="347971"/>
                  </a:lnTo>
                  <a:cubicBezTo>
                    <a:pt x="570422" y="267354"/>
                    <a:pt x="633895" y="183716"/>
                    <a:pt x="732836" y="150639"/>
                  </a:cubicBezTo>
                  <a:cubicBezTo>
                    <a:pt x="738208" y="147500"/>
                    <a:pt x="743991" y="147205"/>
                    <a:pt x="749842" y="147205"/>
                  </a:cubicBezTo>
                  <a:cubicBezTo>
                    <a:pt x="844103" y="147205"/>
                    <a:pt x="920515" y="223618"/>
                    <a:pt x="920515" y="317877"/>
                  </a:cubicBezTo>
                  <a:lnTo>
                    <a:pt x="910716" y="366417"/>
                  </a:lnTo>
                  <a:lnTo>
                    <a:pt x="920515" y="366418"/>
                  </a:lnTo>
                  <a:lnTo>
                    <a:pt x="920515" y="371433"/>
                  </a:lnTo>
                  <a:cubicBezTo>
                    <a:pt x="997755" y="379016"/>
                    <a:pt x="1056877" y="445155"/>
                    <a:pt x="1056877" y="525101"/>
                  </a:cubicBezTo>
                  <a:lnTo>
                    <a:pt x="1047351" y="572282"/>
                  </a:lnTo>
                  <a:cubicBezTo>
                    <a:pt x="1119671" y="602218"/>
                    <a:pt x="1170491" y="673500"/>
                    <a:pt x="1170491" y="756650"/>
                  </a:cubicBezTo>
                  <a:cubicBezTo>
                    <a:pt x="1170490" y="802863"/>
                    <a:pt x="1154794" y="845409"/>
                    <a:pt x="1127569" y="878235"/>
                  </a:cubicBezTo>
                  <a:cubicBezTo>
                    <a:pt x="1080615" y="934488"/>
                    <a:pt x="1014142" y="959925"/>
                    <a:pt x="954678" y="939840"/>
                  </a:cubicBezTo>
                  <a:lnTo>
                    <a:pt x="947373" y="961469"/>
                  </a:lnTo>
                  <a:cubicBezTo>
                    <a:pt x="1000817" y="979520"/>
                    <a:pt x="1058949" y="966083"/>
                    <a:pt x="1106746" y="928282"/>
                  </a:cubicBezTo>
                  <a:cubicBezTo>
                    <a:pt x="1128548" y="955588"/>
                    <a:pt x="1138907" y="990708"/>
                    <a:pt x="1138907" y="1028247"/>
                  </a:cubicBezTo>
                  <a:cubicBezTo>
                    <a:pt x="1138907" y="1124134"/>
                    <a:pt x="1071328" y="1204237"/>
                    <a:pt x="981133" y="1223220"/>
                  </a:cubicBezTo>
                  <a:cubicBezTo>
                    <a:pt x="889088" y="1236998"/>
                    <a:pt x="805358" y="1200898"/>
                    <a:pt x="777272" y="1134408"/>
                  </a:cubicBezTo>
                  <a:cubicBezTo>
                    <a:pt x="791057" y="1124903"/>
                    <a:pt x="802061" y="1111678"/>
                    <a:pt x="810210" y="1096167"/>
                  </a:cubicBezTo>
                  <a:cubicBezTo>
                    <a:pt x="831546" y="1055553"/>
                    <a:pt x="830022" y="1005443"/>
                    <a:pt x="806195" y="964175"/>
                  </a:cubicBezTo>
                  <a:lnTo>
                    <a:pt x="787267" y="975103"/>
                  </a:lnTo>
                  <a:cubicBezTo>
                    <a:pt x="807161" y="1009560"/>
                    <a:pt x="808703" y="1051275"/>
                    <a:pt x="791333" y="1085110"/>
                  </a:cubicBezTo>
                  <a:cubicBezTo>
                    <a:pt x="784855" y="1097727"/>
                    <a:pt x="776117" y="1108536"/>
                    <a:pt x="763385" y="1114320"/>
                  </a:cubicBezTo>
                  <a:lnTo>
                    <a:pt x="744063" y="1119497"/>
                  </a:lnTo>
                  <a:lnTo>
                    <a:pt x="747716" y="1128718"/>
                  </a:lnTo>
                  <a:cubicBezTo>
                    <a:pt x="731558" y="1137628"/>
                    <a:pt x="712804" y="1141697"/>
                    <a:pt x="693327" y="1140344"/>
                  </a:cubicBezTo>
                  <a:cubicBezTo>
                    <a:pt x="655409" y="1137711"/>
                    <a:pt x="620494" y="1114908"/>
                    <a:pt x="601213" y="1080185"/>
                  </a:cubicBezTo>
                  <a:lnTo>
                    <a:pt x="582082" y="1090754"/>
                  </a:lnTo>
                  <a:cubicBezTo>
                    <a:pt x="605167" y="1132362"/>
                    <a:pt x="647281" y="1159482"/>
                    <a:pt x="693051" y="1162221"/>
                  </a:cubicBezTo>
                  <a:cubicBezTo>
                    <a:pt x="715413" y="1163558"/>
                    <a:pt x="736989" y="1158982"/>
                    <a:pt x="755684" y="1148835"/>
                  </a:cubicBezTo>
                  <a:cubicBezTo>
                    <a:pt x="792539" y="1222022"/>
                    <a:pt x="887119" y="1262260"/>
                    <a:pt x="989751" y="1247587"/>
                  </a:cubicBezTo>
                  <a:cubicBezTo>
                    <a:pt x="1000157" y="1267987"/>
                    <a:pt x="1004489" y="1291252"/>
                    <a:pt x="1004488" y="1315531"/>
                  </a:cubicBezTo>
                  <a:cubicBezTo>
                    <a:pt x="1004488" y="1381750"/>
                    <a:pt x="972258" y="1440443"/>
                    <a:pt x="920375" y="1473506"/>
                  </a:cubicBezTo>
                  <a:lnTo>
                    <a:pt x="913116" y="1474079"/>
                  </a:lnTo>
                  <a:cubicBezTo>
                    <a:pt x="850536" y="1469665"/>
                    <a:pt x="794159" y="1430126"/>
                    <a:pt x="766796" y="1371458"/>
                  </a:cubicBezTo>
                  <a:lnTo>
                    <a:pt x="746323" y="1380801"/>
                  </a:lnTo>
                  <a:cubicBezTo>
                    <a:pt x="776874" y="1446464"/>
                    <a:pt x="839753" y="1490827"/>
                    <a:pt x="909888" y="1496052"/>
                  </a:cubicBezTo>
                  <a:cubicBezTo>
                    <a:pt x="891948" y="1561049"/>
                    <a:pt x="840393" y="1611456"/>
                    <a:pt x="774838" y="1628054"/>
                  </a:cubicBezTo>
                  <a:cubicBezTo>
                    <a:pt x="686646" y="1642970"/>
                    <a:pt x="605133" y="1612285"/>
                    <a:pt x="571751" y="1552195"/>
                  </a:cubicBezTo>
                  <a:lnTo>
                    <a:pt x="550649" y="1566422"/>
                  </a:lnTo>
                  <a:cubicBezTo>
                    <a:pt x="577499" y="1609979"/>
                    <a:pt x="626419" y="1639383"/>
                    <a:pt x="685031" y="1648114"/>
                  </a:cubicBezTo>
                  <a:cubicBezTo>
                    <a:pt x="659684" y="1706013"/>
                    <a:pt x="601329" y="1745210"/>
                    <a:pt x="533818" y="1745209"/>
                  </a:cubicBezTo>
                  <a:cubicBezTo>
                    <a:pt x="455549" y="1745210"/>
                    <a:pt x="416747" y="1692524"/>
                    <a:pt x="372301" y="1619888"/>
                  </a:cubicBezTo>
                  <a:lnTo>
                    <a:pt x="366380" y="1592106"/>
                  </a:lnTo>
                  <a:cubicBezTo>
                    <a:pt x="305091" y="1567105"/>
                    <a:pt x="259811" y="1511085"/>
                    <a:pt x="250590" y="1443452"/>
                  </a:cubicBezTo>
                  <a:cubicBezTo>
                    <a:pt x="203712" y="1453117"/>
                    <a:pt x="158965" y="1444975"/>
                    <a:pt x="117260" y="1407178"/>
                  </a:cubicBezTo>
                  <a:cubicBezTo>
                    <a:pt x="55030" y="1350772"/>
                    <a:pt x="44039" y="1258933"/>
                    <a:pt x="90593" y="1192598"/>
                  </a:cubicBezTo>
                  <a:cubicBezTo>
                    <a:pt x="186799" y="1224213"/>
                    <a:pt x="285304" y="1199642"/>
                    <a:pt x="330760" y="1129474"/>
                  </a:cubicBezTo>
                  <a:lnTo>
                    <a:pt x="344999" y="1132822"/>
                  </a:lnTo>
                  <a:cubicBezTo>
                    <a:pt x="420009" y="1139731"/>
                    <a:pt x="490500" y="1101048"/>
                    <a:pt x="524987" y="1034051"/>
                  </a:cubicBezTo>
                  <a:lnTo>
                    <a:pt x="505360" y="1023014"/>
                  </a:lnTo>
                  <a:cubicBezTo>
                    <a:pt x="475089" y="1082544"/>
                    <a:pt x="412689" y="1116790"/>
                    <a:pt x="346243" y="1110339"/>
                  </a:cubicBezTo>
                  <a:cubicBezTo>
                    <a:pt x="283801" y="1104277"/>
                    <a:pt x="228486" y="1063265"/>
                    <a:pt x="202679" y="1003895"/>
                  </a:cubicBezTo>
                  <a:lnTo>
                    <a:pt x="181967" y="1012696"/>
                  </a:lnTo>
                  <a:cubicBezTo>
                    <a:pt x="205492" y="1066954"/>
                    <a:pt x="250941" y="1107583"/>
                    <a:pt x="305288" y="1123484"/>
                  </a:cubicBezTo>
                  <a:cubicBezTo>
                    <a:pt x="260051" y="1186174"/>
                    <a:pt x="162021" y="1201884"/>
                    <a:pt x="70961" y="1161909"/>
                  </a:cubicBezTo>
                  <a:cubicBezTo>
                    <a:pt x="64874" y="1160625"/>
                    <a:pt x="60391" y="1156961"/>
                    <a:pt x="56055" y="1153032"/>
                  </a:cubicBezTo>
                  <a:cubicBezTo>
                    <a:pt x="-13786" y="1089729"/>
                    <a:pt x="-19088" y="981796"/>
                    <a:pt x="44214" y="911953"/>
                  </a:cubicBezTo>
                  <a:lnTo>
                    <a:pt x="84073" y="882569"/>
                  </a:lnTo>
                  <a:lnTo>
                    <a:pt x="76811" y="875989"/>
                  </a:lnTo>
                  <a:lnTo>
                    <a:pt x="80179" y="872273"/>
                  </a:lnTo>
                  <a:cubicBezTo>
                    <a:pt x="28040" y="814783"/>
                    <a:pt x="28651" y="726072"/>
                    <a:pt x="82340" y="666836"/>
                  </a:cubicBezTo>
                  <a:lnTo>
                    <a:pt x="121082" y="638275"/>
                  </a:lnTo>
                  <a:cubicBezTo>
                    <a:pt x="89526" y="571593"/>
                    <a:pt x="96788" y="490523"/>
                    <a:pt x="145805" y="430894"/>
                  </a:cubicBezTo>
                  <a:cubicBezTo>
                    <a:pt x="198586" y="400645"/>
                    <a:pt x="259015" y="385179"/>
                    <a:pt x="321878" y="383347"/>
                  </a:cubicBezTo>
                  <a:lnTo>
                    <a:pt x="321111" y="357014"/>
                  </a:lnTo>
                  <a:cubicBezTo>
                    <a:pt x="257723" y="358862"/>
                    <a:pt x="196668" y="373772"/>
                    <a:pt x="141180" y="399723"/>
                  </a:cubicBezTo>
                  <a:cubicBezTo>
                    <a:pt x="117813" y="370058"/>
                    <a:pt x="106816" y="332072"/>
                    <a:pt x="106816" y="291518"/>
                  </a:cubicBezTo>
                  <a:cubicBezTo>
                    <a:pt x="106816" y="170286"/>
                    <a:pt x="205094" y="72008"/>
                    <a:pt x="326327" y="72008"/>
                  </a:cubicBezTo>
                  <a:cubicBezTo>
                    <a:pt x="350305" y="72008"/>
                    <a:pt x="373385" y="75853"/>
                    <a:pt x="394659" y="83948"/>
                  </a:cubicBezTo>
                  <a:cubicBezTo>
                    <a:pt x="425371" y="33609"/>
                    <a:pt x="467237" y="0"/>
                    <a:pt x="533817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</p:grpSp>
      <p:sp>
        <p:nvSpPr>
          <p:cNvPr id="75" name="Rectangle 19">
            <a:extLst>
              <a:ext uri="{FF2B5EF4-FFF2-40B4-BE49-F238E27FC236}">
                <a16:creationId xmlns:a16="http://schemas.microsoft.com/office/drawing/2014/main" id="{8025BC4E-7A4E-42D9-9569-8844F8906CE5}"/>
              </a:ext>
            </a:extLst>
          </p:cNvPr>
          <p:cNvSpPr/>
          <p:nvPr/>
        </p:nvSpPr>
        <p:spPr>
          <a:xfrm>
            <a:off x="4471052" y="2446822"/>
            <a:ext cx="449751" cy="494370"/>
          </a:xfrm>
          <a:custGeom>
            <a:avLst/>
            <a:gdLst/>
            <a:ahLst/>
            <a:cxnLst/>
            <a:rect l="l" t="t" r="r" b="b"/>
            <a:pathLst>
              <a:path w="2926108" h="3216409">
                <a:moveTo>
                  <a:pt x="1150286" y="2039882"/>
                </a:moveTo>
                <a:cubicBezTo>
                  <a:pt x="1216487" y="2110220"/>
                  <a:pt x="1249586" y="2238485"/>
                  <a:pt x="1348889" y="2250897"/>
                </a:cubicBezTo>
                <a:cubicBezTo>
                  <a:pt x="1452327" y="2213659"/>
                  <a:pt x="1530941" y="2147458"/>
                  <a:pt x="1597142" y="2052295"/>
                </a:cubicBezTo>
                <a:cubicBezTo>
                  <a:pt x="1634380" y="2030228"/>
                  <a:pt x="1712994" y="2049536"/>
                  <a:pt x="1721269" y="2072982"/>
                </a:cubicBezTo>
                <a:cubicBezTo>
                  <a:pt x="1533700" y="2362611"/>
                  <a:pt x="1615072" y="2763954"/>
                  <a:pt x="1568179" y="2830155"/>
                </a:cubicBezTo>
                <a:cubicBezTo>
                  <a:pt x="1391644" y="2965315"/>
                  <a:pt x="1231658" y="2893598"/>
                  <a:pt x="1063398" y="2925319"/>
                </a:cubicBezTo>
                <a:cubicBezTo>
                  <a:pt x="925479" y="2954282"/>
                  <a:pt x="820660" y="3107371"/>
                  <a:pt x="686879" y="3148747"/>
                </a:cubicBezTo>
                <a:cubicBezTo>
                  <a:pt x="536548" y="3184606"/>
                  <a:pt x="373804" y="3224602"/>
                  <a:pt x="215198" y="3214948"/>
                </a:cubicBezTo>
                <a:cubicBezTo>
                  <a:pt x="93829" y="3209431"/>
                  <a:pt x="71763" y="3046687"/>
                  <a:pt x="136584" y="2925318"/>
                </a:cubicBezTo>
                <a:cubicBezTo>
                  <a:pt x="168305" y="2828775"/>
                  <a:pt x="121415" y="2802571"/>
                  <a:pt x="107623" y="2710165"/>
                </a:cubicBezTo>
                <a:cubicBezTo>
                  <a:pt x="111150" y="2693172"/>
                  <a:pt x="127647" y="2691385"/>
                  <a:pt x="158288" y="2695563"/>
                </a:cubicBezTo>
                <a:lnTo>
                  <a:pt x="158288" y="2626239"/>
                </a:lnTo>
                <a:lnTo>
                  <a:pt x="266288" y="2626239"/>
                </a:lnTo>
                <a:lnTo>
                  <a:pt x="266288" y="2708276"/>
                </a:lnTo>
                <a:lnTo>
                  <a:pt x="307224" y="2711894"/>
                </a:lnTo>
                <a:lnTo>
                  <a:pt x="307224" y="2626239"/>
                </a:lnTo>
                <a:lnTo>
                  <a:pt x="415224" y="2626239"/>
                </a:lnTo>
                <a:lnTo>
                  <a:pt x="415224" y="2711420"/>
                </a:lnTo>
                <a:cubicBezTo>
                  <a:pt x="428487" y="2711947"/>
                  <a:pt x="442136" y="2710942"/>
                  <a:pt x="456160" y="2708700"/>
                </a:cubicBezTo>
                <a:lnTo>
                  <a:pt x="456160" y="2617963"/>
                </a:lnTo>
                <a:lnTo>
                  <a:pt x="564160" y="2617963"/>
                </a:lnTo>
                <a:lnTo>
                  <a:pt x="564160" y="2692500"/>
                </a:lnTo>
                <a:cubicBezTo>
                  <a:pt x="577696" y="2691220"/>
                  <a:pt x="591289" y="2688332"/>
                  <a:pt x="605096" y="2684680"/>
                </a:cubicBezTo>
                <a:lnTo>
                  <a:pt x="605096" y="2601411"/>
                </a:lnTo>
                <a:lnTo>
                  <a:pt x="713096" y="2601411"/>
                </a:lnTo>
                <a:lnTo>
                  <a:pt x="713096" y="2654658"/>
                </a:lnTo>
                <a:lnTo>
                  <a:pt x="754032" y="2641463"/>
                </a:lnTo>
                <a:lnTo>
                  <a:pt x="754032" y="2580721"/>
                </a:lnTo>
                <a:lnTo>
                  <a:pt x="862032" y="2580721"/>
                </a:lnTo>
                <a:lnTo>
                  <a:pt x="862032" y="2599792"/>
                </a:lnTo>
                <a:cubicBezTo>
                  <a:pt x="897454" y="2584791"/>
                  <a:pt x="934214" y="2567836"/>
                  <a:pt x="972371" y="2548802"/>
                </a:cubicBezTo>
                <a:cubicBezTo>
                  <a:pt x="1030297" y="2506047"/>
                  <a:pt x="939271" y="2219176"/>
                  <a:pt x="947546" y="2122633"/>
                </a:cubicBezTo>
                <a:cubicBezTo>
                  <a:pt x="957201" y="2082636"/>
                  <a:pt x="1082706" y="2067466"/>
                  <a:pt x="1150286" y="2039882"/>
                </a:cubicBezTo>
                <a:close/>
                <a:moveTo>
                  <a:pt x="394278" y="1320337"/>
                </a:moveTo>
                <a:cubicBezTo>
                  <a:pt x="356565" y="1315036"/>
                  <a:pt x="316914" y="1320983"/>
                  <a:pt x="277262" y="1344774"/>
                </a:cubicBezTo>
                <a:cubicBezTo>
                  <a:pt x="169686" y="1368221"/>
                  <a:pt x="281399" y="1532343"/>
                  <a:pt x="314500" y="1626128"/>
                </a:cubicBezTo>
                <a:cubicBezTo>
                  <a:pt x="335188" y="1715776"/>
                  <a:pt x="306225" y="1838523"/>
                  <a:pt x="376563" y="1820593"/>
                </a:cubicBezTo>
                <a:cubicBezTo>
                  <a:pt x="535169" y="1786113"/>
                  <a:pt x="681363" y="1673020"/>
                  <a:pt x="628954" y="1493726"/>
                </a:cubicBezTo>
                <a:cubicBezTo>
                  <a:pt x="603094" y="1453384"/>
                  <a:pt x="507414" y="1336241"/>
                  <a:pt x="394278" y="1320337"/>
                </a:cubicBezTo>
                <a:close/>
                <a:moveTo>
                  <a:pt x="1526804" y="66"/>
                </a:moveTo>
                <a:cubicBezTo>
                  <a:pt x="2066065" y="2824"/>
                  <a:pt x="2621877" y="129710"/>
                  <a:pt x="2896335" y="1038593"/>
                </a:cubicBezTo>
                <a:cubicBezTo>
                  <a:pt x="3057700" y="1564063"/>
                  <a:pt x="2532230" y="2366749"/>
                  <a:pt x="2064686" y="2292273"/>
                </a:cubicBezTo>
                <a:cubicBezTo>
                  <a:pt x="1885392" y="2267447"/>
                  <a:pt x="1950214" y="2015056"/>
                  <a:pt x="1555767" y="1940580"/>
                </a:cubicBezTo>
                <a:cubicBezTo>
                  <a:pt x="1179249" y="1868862"/>
                  <a:pt x="732393" y="2186075"/>
                  <a:pt x="554478" y="2159871"/>
                </a:cubicBezTo>
                <a:cubicBezTo>
                  <a:pt x="466211" y="2141942"/>
                  <a:pt x="394493" y="1904722"/>
                  <a:pt x="364151" y="1932305"/>
                </a:cubicBezTo>
                <a:cubicBezTo>
                  <a:pt x="322774" y="1970922"/>
                  <a:pt x="405526" y="2146079"/>
                  <a:pt x="467589" y="2205384"/>
                </a:cubicBezTo>
                <a:cubicBezTo>
                  <a:pt x="525515" y="2241243"/>
                  <a:pt x="732393" y="2202626"/>
                  <a:pt x="873070" y="2139183"/>
                </a:cubicBezTo>
                <a:cubicBezTo>
                  <a:pt x="913066" y="2128149"/>
                  <a:pt x="870312" y="2253655"/>
                  <a:pt x="877208" y="2333648"/>
                </a:cubicBezTo>
                <a:lnTo>
                  <a:pt x="862033" y="2337135"/>
                </a:lnTo>
                <a:lnTo>
                  <a:pt x="862033" y="2415799"/>
                </a:lnTo>
                <a:lnTo>
                  <a:pt x="754033" y="2415799"/>
                </a:lnTo>
                <a:lnTo>
                  <a:pt x="754033" y="2360695"/>
                </a:lnTo>
                <a:lnTo>
                  <a:pt x="713097" y="2366601"/>
                </a:lnTo>
                <a:lnTo>
                  <a:pt x="713097" y="2428213"/>
                </a:lnTo>
                <a:lnTo>
                  <a:pt x="605097" y="2428213"/>
                </a:lnTo>
                <a:lnTo>
                  <a:pt x="605097" y="2379641"/>
                </a:lnTo>
                <a:lnTo>
                  <a:pt x="564161" y="2382960"/>
                </a:lnTo>
                <a:lnTo>
                  <a:pt x="564161" y="2436489"/>
                </a:lnTo>
                <a:lnTo>
                  <a:pt x="456161" y="2436489"/>
                </a:lnTo>
                <a:lnTo>
                  <a:pt x="456161" y="2388351"/>
                </a:lnTo>
                <a:lnTo>
                  <a:pt x="415225" y="2389346"/>
                </a:lnTo>
                <a:lnTo>
                  <a:pt x="415225" y="2436489"/>
                </a:lnTo>
                <a:lnTo>
                  <a:pt x="307225" y="2436489"/>
                </a:lnTo>
                <a:lnTo>
                  <a:pt x="307225" y="2386989"/>
                </a:lnTo>
                <a:cubicBezTo>
                  <a:pt x="293173" y="2387203"/>
                  <a:pt x="279516" y="2386340"/>
                  <a:pt x="266289" y="2385150"/>
                </a:cubicBezTo>
                <a:lnTo>
                  <a:pt x="266289" y="2428213"/>
                </a:lnTo>
                <a:lnTo>
                  <a:pt x="158289" y="2428213"/>
                </a:lnTo>
                <a:lnTo>
                  <a:pt x="158289" y="2370613"/>
                </a:lnTo>
                <a:cubicBezTo>
                  <a:pt x="107017" y="2360332"/>
                  <a:pt x="72014" y="2345184"/>
                  <a:pt x="62108" y="2325373"/>
                </a:cubicBezTo>
                <a:cubicBezTo>
                  <a:pt x="37284" y="2261930"/>
                  <a:pt x="103484" y="2223314"/>
                  <a:pt x="124172" y="2172284"/>
                </a:cubicBezTo>
                <a:cubicBezTo>
                  <a:pt x="111759" y="2144700"/>
                  <a:pt x="74522" y="2141942"/>
                  <a:pt x="86934" y="2089533"/>
                </a:cubicBezTo>
                <a:cubicBezTo>
                  <a:pt x="96588" y="2053674"/>
                  <a:pt x="242782" y="2030228"/>
                  <a:pt x="264849" y="1994369"/>
                </a:cubicBezTo>
                <a:cubicBezTo>
                  <a:pt x="273125" y="1919892"/>
                  <a:pt x="-4093" y="1721291"/>
                  <a:pt x="45" y="1671639"/>
                </a:cubicBezTo>
                <a:cubicBezTo>
                  <a:pt x="12458" y="1619230"/>
                  <a:pt x="124172" y="1558546"/>
                  <a:pt x="190373" y="1477174"/>
                </a:cubicBezTo>
                <a:cubicBezTo>
                  <a:pt x="222094" y="1438557"/>
                  <a:pt x="80038" y="1267538"/>
                  <a:pt x="91072" y="1224783"/>
                </a:cubicBezTo>
                <a:cubicBezTo>
                  <a:pt x="111760" y="1092381"/>
                  <a:pt x="240023" y="943429"/>
                  <a:pt x="264849" y="703451"/>
                </a:cubicBezTo>
                <a:cubicBezTo>
                  <a:pt x="342084" y="332450"/>
                  <a:pt x="961338" y="-5451"/>
                  <a:pt x="1526804" y="6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76" name="Freeform 114">
            <a:extLst>
              <a:ext uri="{FF2B5EF4-FFF2-40B4-BE49-F238E27FC236}">
                <a16:creationId xmlns:a16="http://schemas.microsoft.com/office/drawing/2014/main" id="{353DEA2B-7F2E-4C6B-B5D7-248AF895CCDB}"/>
              </a:ext>
            </a:extLst>
          </p:cNvPr>
          <p:cNvSpPr>
            <a:spLocks noChangeAspect="1"/>
          </p:cNvSpPr>
          <p:nvPr/>
        </p:nvSpPr>
        <p:spPr>
          <a:xfrm>
            <a:off x="10267646" y="2429101"/>
            <a:ext cx="549379" cy="529812"/>
          </a:xfrm>
          <a:custGeom>
            <a:avLst/>
            <a:gdLst>
              <a:gd name="connsiteX0" fmla="*/ 2500704 w 3745816"/>
              <a:gd name="connsiteY0" fmla="*/ 2026790 h 3316502"/>
              <a:gd name="connsiteX1" fmla="*/ 2261868 w 3745816"/>
              <a:gd name="connsiteY1" fmla="*/ 2108676 h 3316502"/>
              <a:gd name="connsiteX2" fmla="*/ 2364227 w 3745816"/>
              <a:gd name="connsiteY2" fmla="*/ 2313393 h 3316502"/>
              <a:gd name="connsiteX3" fmla="*/ 2500704 w 3745816"/>
              <a:gd name="connsiteY3" fmla="*/ 2026790 h 3316502"/>
              <a:gd name="connsiteX4" fmla="*/ 1245112 w 3745816"/>
              <a:gd name="connsiteY4" fmla="*/ 2026790 h 3316502"/>
              <a:gd name="connsiteX5" fmla="*/ 1381589 w 3745816"/>
              <a:gd name="connsiteY5" fmla="*/ 2313393 h 3316502"/>
              <a:gd name="connsiteX6" fmla="*/ 1483948 w 3745816"/>
              <a:gd name="connsiteY6" fmla="*/ 2108676 h 3316502"/>
              <a:gd name="connsiteX7" fmla="*/ 1245112 w 3745816"/>
              <a:gd name="connsiteY7" fmla="*/ 2026790 h 3316502"/>
              <a:gd name="connsiteX8" fmla="*/ 3185000 w 3745816"/>
              <a:gd name="connsiteY8" fmla="*/ 1670667 h 3316502"/>
              <a:gd name="connsiteX9" fmla="*/ 3244509 w 3745816"/>
              <a:gd name="connsiteY9" fmla="*/ 1692418 h 3316502"/>
              <a:gd name="connsiteX10" fmla="*/ 3380986 w 3745816"/>
              <a:gd name="connsiteY10" fmla="*/ 1856191 h 3316502"/>
              <a:gd name="connsiteX11" fmla="*/ 3599350 w 3745816"/>
              <a:gd name="connsiteY11" fmla="*/ 1903959 h 3316502"/>
              <a:gd name="connsiteX12" fmla="*/ 3735827 w 3745816"/>
              <a:gd name="connsiteY12" fmla="*/ 2142795 h 3316502"/>
              <a:gd name="connsiteX13" fmla="*/ 3572054 w 3745816"/>
              <a:gd name="connsiteY13" fmla="*/ 2620466 h 3316502"/>
              <a:gd name="connsiteX14" fmla="*/ 3551583 w 3745816"/>
              <a:gd name="connsiteY14" fmla="*/ 3316502 h 3316502"/>
              <a:gd name="connsiteX15" fmla="*/ 3292276 w 3745816"/>
              <a:gd name="connsiteY15" fmla="*/ 3302855 h 3316502"/>
              <a:gd name="connsiteX16" fmla="*/ 3271804 w 3745816"/>
              <a:gd name="connsiteY16" fmla="*/ 2511284 h 3316502"/>
              <a:gd name="connsiteX17" fmla="*/ 3278628 w 3745816"/>
              <a:gd name="connsiteY17" fmla="*/ 2272449 h 3316502"/>
              <a:gd name="connsiteX18" fmla="*/ 3128502 w 3745816"/>
              <a:gd name="connsiteY18" fmla="*/ 2108675 h 3316502"/>
              <a:gd name="connsiteX19" fmla="*/ 2869195 w 3745816"/>
              <a:gd name="connsiteY19" fmla="*/ 2019965 h 3316502"/>
              <a:gd name="connsiteX20" fmla="*/ 3185000 w 3745816"/>
              <a:gd name="connsiteY20" fmla="*/ 1670667 h 3316502"/>
              <a:gd name="connsiteX21" fmla="*/ 560816 w 3745816"/>
              <a:gd name="connsiteY21" fmla="*/ 1670667 h 3316502"/>
              <a:gd name="connsiteX22" fmla="*/ 876621 w 3745816"/>
              <a:gd name="connsiteY22" fmla="*/ 2019965 h 3316502"/>
              <a:gd name="connsiteX23" fmla="*/ 617314 w 3745816"/>
              <a:gd name="connsiteY23" fmla="*/ 2108675 h 3316502"/>
              <a:gd name="connsiteX24" fmla="*/ 467188 w 3745816"/>
              <a:gd name="connsiteY24" fmla="*/ 2272449 h 3316502"/>
              <a:gd name="connsiteX25" fmla="*/ 474012 w 3745816"/>
              <a:gd name="connsiteY25" fmla="*/ 2511284 h 3316502"/>
              <a:gd name="connsiteX26" fmla="*/ 453540 w 3745816"/>
              <a:gd name="connsiteY26" fmla="*/ 3302855 h 3316502"/>
              <a:gd name="connsiteX27" fmla="*/ 194233 w 3745816"/>
              <a:gd name="connsiteY27" fmla="*/ 3316502 h 3316502"/>
              <a:gd name="connsiteX28" fmla="*/ 173762 w 3745816"/>
              <a:gd name="connsiteY28" fmla="*/ 2620466 h 3316502"/>
              <a:gd name="connsiteX29" fmla="*/ 9989 w 3745816"/>
              <a:gd name="connsiteY29" fmla="*/ 2142795 h 3316502"/>
              <a:gd name="connsiteX30" fmla="*/ 146466 w 3745816"/>
              <a:gd name="connsiteY30" fmla="*/ 1903959 h 3316502"/>
              <a:gd name="connsiteX31" fmla="*/ 364830 w 3745816"/>
              <a:gd name="connsiteY31" fmla="*/ 1856191 h 3316502"/>
              <a:gd name="connsiteX32" fmla="*/ 501307 w 3745816"/>
              <a:gd name="connsiteY32" fmla="*/ 1692418 h 3316502"/>
              <a:gd name="connsiteX33" fmla="*/ 560816 w 3745816"/>
              <a:gd name="connsiteY33" fmla="*/ 1670667 h 3316502"/>
              <a:gd name="connsiteX34" fmla="*/ 2609647 w 3745816"/>
              <a:gd name="connsiteY34" fmla="*/ 1003649 h 3316502"/>
              <a:gd name="connsiteX35" fmla="*/ 2234575 w 3745816"/>
              <a:gd name="connsiteY35" fmla="*/ 1385343 h 3316502"/>
              <a:gd name="connsiteX36" fmla="*/ 1968444 w 3745816"/>
              <a:gd name="connsiteY36" fmla="*/ 1951725 h 3316502"/>
              <a:gd name="connsiteX37" fmla="*/ 2248223 w 3745816"/>
              <a:gd name="connsiteY37" fmla="*/ 1897134 h 3316502"/>
              <a:gd name="connsiteX38" fmla="*/ 2644008 w 3745816"/>
              <a:gd name="connsiteY38" fmla="*/ 1010029 h 3316502"/>
              <a:gd name="connsiteX39" fmla="*/ 2609647 w 3745816"/>
              <a:gd name="connsiteY39" fmla="*/ 1003649 h 3316502"/>
              <a:gd name="connsiteX40" fmla="*/ 1136169 w 3745816"/>
              <a:gd name="connsiteY40" fmla="*/ 1003649 h 3316502"/>
              <a:gd name="connsiteX41" fmla="*/ 1101808 w 3745816"/>
              <a:gd name="connsiteY41" fmla="*/ 1010029 h 3316502"/>
              <a:gd name="connsiteX42" fmla="*/ 1497593 w 3745816"/>
              <a:gd name="connsiteY42" fmla="*/ 1897134 h 3316502"/>
              <a:gd name="connsiteX43" fmla="*/ 1777372 w 3745816"/>
              <a:gd name="connsiteY43" fmla="*/ 1951725 h 3316502"/>
              <a:gd name="connsiteX44" fmla="*/ 1511241 w 3745816"/>
              <a:gd name="connsiteY44" fmla="*/ 1385343 h 3316502"/>
              <a:gd name="connsiteX45" fmla="*/ 1136169 w 3745816"/>
              <a:gd name="connsiteY45" fmla="*/ 1003649 h 3316502"/>
              <a:gd name="connsiteX46" fmla="*/ 665081 w 3745816"/>
              <a:gd name="connsiteY46" fmla="*/ 96 h 3316502"/>
              <a:gd name="connsiteX47" fmla="*/ 1862679 w 3745816"/>
              <a:gd name="connsiteY47" fmla="*/ 634117 h 3316502"/>
              <a:gd name="connsiteX48" fmla="*/ 3080735 w 3745816"/>
              <a:gd name="connsiteY48" fmla="*/ 96 h 3316502"/>
              <a:gd name="connsiteX49" fmla="*/ 3619822 w 3745816"/>
              <a:gd name="connsiteY49" fmla="*/ 921320 h 3316502"/>
              <a:gd name="connsiteX50" fmla="*/ 3456049 w 3745816"/>
              <a:gd name="connsiteY50" fmla="*/ 955441 h 3316502"/>
              <a:gd name="connsiteX51" fmla="*/ 3189917 w 3745816"/>
              <a:gd name="connsiteY51" fmla="*/ 1317105 h 3316502"/>
              <a:gd name="connsiteX52" fmla="*/ 3155798 w 3745816"/>
              <a:gd name="connsiteY52" fmla="*/ 1596884 h 3316502"/>
              <a:gd name="connsiteX53" fmla="*/ 2848723 w 3745816"/>
              <a:gd name="connsiteY53" fmla="*/ 1842544 h 3316502"/>
              <a:gd name="connsiteX54" fmla="*/ 2650831 w 3745816"/>
              <a:gd name="connsiteY54" fmla="*/ 2518108 h 3316502"/>
              <a:gd name="connsiteX55" fmla="*/ 2193630 w 3745816"/>
              <a:gd name="connsiteY55" fmla="*/ 2531756 h 3316502"/>
              <a:gd name="connsiteX56" fmla="*/ 1941147 w 3745816"/>
              <a:gd name="connsiteY56" fmla="*/ 2211033 h 3316502"/>
              <a:gd name="connsiteX57" fmla="*/ 1872908 w 3745816"/>
              <a:gd name="connsiteY57" fmla="*/ 2313392 h 3316502"/>
              <a:gd name="connsiteX58" fmla="*/ 1804669 w 3745816"/>
              <a:gd name="connsiteY58" fmla="*/ 2211033 h 3316502"/>
              <a:gd name="connsiteX59" fmla="*/ 1552186 w 3745816"/>
              <a:gd name="connsiteY59" fmla="*/ 2531756 h 3316502"/>
              <a:gd name="connsiteX60" fmla="*/ 1094985 w 3745816"/>
              <a:gd name="connsiteY60" fmla="*/ 2518108 h 3316502"/>
              <a:gd name="connsiteX61" fmla="*/ 897093 w 3745816"/>
              <a:gd name="connsiteY61" fmla="*/ 1842544 h 3316502"/>
              <a:gd name="connsiteX62" fmla="*/ 590018 w 3745816"/>
              <a:gd name="connsiteY62" fmla="*/ 1596884 h 3316502"/>
              <a:gd name="connsiteX63" fmla="*/ 555899 w 3745816"/>
              <a:gd name="connsiteY63" fmla="*/ 1317105 h 3316502"/>
              <a:gd name="connsiteX64" fmla="*/ 388154 w 3745816"/>
              <a:gd name="connsiteY64" fmla="*/ 1151989 h 3316502"/>
              <a:gd name="connsiteX65" fmla="*/ 289767 w 3745816"/>
              <a:gd name="connsiteY65" fmla="*/ 955441 h 3316502"/>
              <a:gd name="connsiteX66" fmla="*/ 125994 w 3745816"/>
              <a:gd name="connsiteY66" fmla="*/ 921320 h 3316502"/>
              <a:gd name="connsiteX67" fmla="*/ 665081 w 3745816"/>
              <a:gd name="connsiteY67" fmla="*/ 96 h 3316502"/>
              <a:gd name="connsiteX0" fmla="*/ 2500704 w 3745816"/>
              <a:gd name="connsiteY0" fmla="*/ 2026790 h 3316502"/>
              <a:gd name="connsiteX1" fmla="*/ 2261868 w 3745816"/>
              <a:gd name="connsiteY1" fmla="*/ 2108676 h 3316502"/>
              <a:gd name="connsiteX2" fmla="*/ 2364227 w 3745816"/>
              <a:gd name="connsiteY2" fmla="*/ 2313393 h 3316502"/>
              <a:gd name="connsiteX3" fmla="*/ 2500704 w 3745816"/>
              <a:gd name="connsiteY3" fmla="*/ 2026790 h 3316502"/>
              <a:gd name="connsiteX4" fmla="*/ 1245112 w 3745816"/>
              <a:gd name="connsiteY4" fmla="*/ 2026790 h 3316502"/>
              <a:gd name="connsiteX5" fmla="*/ 1381589 w 3745816"/>
              <a:gd name="connsiteY5" fmla="*/ 2313393 h 3316502"/>
              <a:gd name="connsiteX6" fmla="*/ 1483948 w 3745816"/>
              <a:gd name="connsiteY6" fmla="*/ 2108676 h 3316502"/>
              <a:gd name="connsiteX7" fmla="*/ 1245112 w 3745816"/>
              <a:gd name="connsiteY7" fmla="*/ 2026790 h 3316502"/>
              <a:gd name="connsiteX8" fmla="*/ 3185000 w 3745816"/>
              <a:gd name="connsiteY8" fmla="*/ 1670667 h 3316502"/>
              <a:gd name="connsiteX9" fmla="*/ 3244509 w 3745816"/>
              <a:gd name="connsiteY9" fmla="*/ 1692418 h 3316502"/>
              <a:gd name="connsiteX10" fmla="*/ 3380986 w 3745816"/>
              <a:gd name="connsiteY10" fmla="*/ 1856191 h 3316502"/>
              <a:gd name="connsiteX11" fmla="*/ 3599350 w 3745816"/>
              <a:gd name="connsiteY11" fmla="*/ 1903959 h 3316502"/>
              <a:gd name="connsiteX12" fmla="*/ 3735827 w 3745816"/>
              <a:gd name="connsiteY12" fmla="*/ 2142795 h 3316502"/>
              <a:gd name="connsiteX13" fmla="*/ 3572054 w 3745816"/>
              <a:gd name="connsiteY13" fmla="*/ 2620466 h 3316502"/>
              <a:gd name="connsiteX14" fmla="*/ 3551583 w 3745816"/>
              <a:gd name="connsiteY14" fmla="*/ 3316502 h 3316502"/>
              <a:gd name="connsiteX15" fmla="*/ 3292276 w 3745816"/>
              <a:gd name="connsiteY15" fmla="*/ 3302855 h 3316502"/>
              <a:gd name="connsiteX16" fmla="*/ 3271804 w 3745816"/>
              <a:gd name="connsiteY16" fmla="*/ 2511284 h 3316502"/>
              <a:gd name="connsiteX17" fmla="*/ 3278628 w 3745816"/>
              <a:gd name="connsiteY17" fmla="*/ 2272449 h 3316502"/>
              <a:gd name="connsiteX18" fmla="*/ 3128502 w 3745816"/>
              <a:gd name="connsiteY18" fmla="*/ 2108675 h 3316502"/>
              <a:gd name="connsiteX19" fmla="*/ 2869195 w 3745816"/>
              <a:gd name="connsiteY19" fmla="*/ 2019965 h 3316502"/>
              <a:gd name="connsiteX20" fmla="*/ 3185000 w 3745816"/>
              <a:gd name="connsiteY20" fmla="*/ 1670667 h 3316502"/>
              <a:gd name="connsiteX21" fmla="*/ 560816 w 3745816"/>
              <a:gd name="connsiteY21" fmla="*/ 1670667 h 3316502"/>
              <a:gd name="connsiteX22" fmla="*/ 876621 w 3745816"/>
              <a:gd name="connsiteY22" fmla="*/ 2019965 h 3316502"/>
              <a:gd name="connsiteX23" fmla="*/ 617314 w 3745816"/>
              <a:gd name="connsiteY23" fmla="*/ 2108675 h 3316502"/>
              <a:gd name="connsiteX24" fmla="*/ 467188 w 3745816"/>
              <a:gd name="connsiteY24" fmla="*/ 2272449 h 3316502"/>
              <a:gd name="connsiteX25" fmla="*/ 474012 w 3745816"/>
              <a:gd name="connsiteY25" fmla="*/ 2511284 h 3316502"/>
              <a:gd name="connsiteX26" fmla="*/ 453540 w 3745816"/>
              <a:gd name="connsiteY26" fmla="*/ 3302855 h 3316502"/>
              <a:gd name="connsiteX27" fmla="*/ 194233 w 3745816"/>
              <a:gd name="connsiteY27" fmla="*/ 3316502 h 3316502"/>
              <a:gd name="connsiteX28" fmla="*/ 173762 w 3745816"/>
              <a:gd name="connsiteY28" fmla="*/ 2620466 h 3316502"/>
              <a:gd name="connsiteX29" fmla="*/ 9989 w 3745816"/>
              <a:gd name="connsiteY29" fmla="*/ 2142795 h 3316502"/>
              <a:gd name="connsiteX30" fmla="*/ 146466 w 3745816"/>
              <a:gd name="connsiteY30" fmla="*/ 1903959 h 3316502"/>
              <a:gd name="connsiteX31" fmla="*/ 364830 w 3745816"/>
              <a:gd name="connsiteY31" fmla="*/ 1856191 h 3316502"/>
              <a:gd name="connsiteX32" fmla="*/ 501307 w 3745816"/>
              <a:gd name="connsiteY32" fmla="*/ 1692418 h 3316502"/>
              <a:gd name="connsiteX33" fmla="*/ 560816 w 3745816"/>
              <a:gd name="connsiteY33" fmla="*/ 1670667 h 3316502"/>
              <a:gd name="connsiteX34" fmla="*/ 2609647 w 3745816"/>
              <a:gd name="connsiteY34" fmla="*/ 1003649 h 3316502"/>
              <a:gd name="connsiteX35" fmla="*/ 2234575 w 3745816"/>
              <a:gd name="connsiteY35" fmla="*/ 1385343 h 3316502"/>
              <a:gd name="connsiteX36" fmla="*/ 1968444 w 3745816"/>
              <a:gd name="connsiteY36" fmla="*/ 1951725 h 3316502"/>
              <a:gd name="connsiteX37" fmla="*/ 2248223 w 3745816"/>
              <a:gd name="connsiteY37" fmla="*/ 1897134 h 3316502"/>
              <a:gd name="connsiteX38" fmla="*/ 2644008 w 3745816"/>
              <a:gd name="connsiteY38" fmla="*/ 1010029 h 3316502"/>
              <a:gd name="connsiteX39" fmla="*/ 2609647 w 3745816"/>
              <a:gd name="connsiteY39" fmla="*/ 1003649 h 3316502"/>
              <a:gd name="connsiteX40" fmla="*/ 1136169 w 3745816"/>
              <a:gd name="connsiteY40" fmla="*/ 1003649 h 3316502"/>
              <a:gd name="connsiteX41" fmla="*/ 1101808 w 3745816"/>
              <a:gd name="connsiteY41" fmla="*/ 1010029 h 3316502"/>
              <a:gd name="connsiteX42" fmla="*/ 1497593 w 3745816"/>
              <a:gd name="connsiteY42" fmla="*/ 1897134 h 3316502"/>
              <a:gd name="connsiteX43" fmla="*/ 1777372 w 3745816"/>
              <a:gd name="connsiteY43" fmla="*/ 1951725 h 3316502"/>
              <a:gd name="connsiteX44" fmla="*/ 1511241 w 3745816"/>
              <a:gd name="connsiteY44" fmla="*/ 1385343 h 3316502"/>
              <a:gd name="connsiteX45" fmla="*/ 1136169 w 3745816"/>
              <a:gd name="connsiteY45" fmla="*/ 1003649 h 3316502"/>
              <a:gd name="connsiteX46" fmla="*/ 665081 w 3745816"/>
              <a:gd name="connsiteY46" fmla="*/ 96 h 3316502"/>
              <a:gd name="connsiteX47" fmla="*/ 1862679 w 3745816"/>
              <a:gd name="connsiteY47" fmla="*/ 634117 h 3316502"/>
              <a:gd name="connsiteX48" fmla="*/ 3080735 w 3745816"/>
              <a:gd name="connsiteY48" fmla="*/ 96 h 3316502"/>
              <a:gd name="connsiteX49" fmla="*/ 3619822 w 3745816"/>
              <a:gd name="connsiteY49" fmla="*/ 921320 h 3316502"/>
              <a:gd name="connsiteX50" fmla="*/ 3456049 w 3745816"/>
              <a:gd name="connsiteY50" fmla="*/ 955441 h 3316502"/>
              <a:gd name="connsiteX51" fmla="*/ 3189917 w 3745816"/>
              <a:gd name="connsiteY51" fmla="*/ 1317105 h 3316502"/>
              <a:gd name="connsiteX52" fmla="*/ 3155798 w 3745816"/>
              <a:gd name="connsiteY52" fmla="*/ 1596884 h 3316502"/>
              <a:gd name="connsiteX53" fmla="*/ 2848723 w 3745816"/>
              <a:gd name="connsiteY53" fmla="*/ 1842544 h 3316502"/>
              <a:gd name="connsiteX54" fmla="*/ 2650831 w 3745816"/>
              <a:gd name="connsiteY54" fmla="*/ 2518108 h 3316502"/>
              <a:gd name="connsiteX55" fmla="*/ 2193630 w 3745816"/>
              <a:gd name="connsiteY55" fmla="*/ 2531756 h 3316502"/>
              <a:gd name="connsiteX56" fmla="*/ 1941147 w 3745816"/>
              <a:gd name="connsiteY56" fmla="*/ 2211033 h 3316502"/>
              <a:gd name="connsiteX57" fmla="*/ 1872908 w 3745816"/>
              <a:gd name="connsiteY57" fmla="*/ 2313392 h 3316502"/>
              <a:gd name="connsiteX58" fmla="*/ 1804669 w 3745816"/>
              <a:gd name="connsiteY58" fmla="*/ 2211033 h 3316502"/>
              <a:gd name="connsiteX59" fmla="*/ 1552186 w 3745816"/>
              <a:gd name="connsiteY59" fmla="*/ 2531756 h 3316502"/>
              <a:gd name="connsiteX60" fmla="*/ 1094985 w 3745816"/>
              <a:gd name="connsiteY60" fmla="*/ 2518108 h 3316502"/>
              <a:gd name="connsiteX61" fmla="*/ 897093 w 3745816"/>
              <a:gd name="connsiteY61" fmla="*/ 1842544 h 3316502"/>
              <a:gd name="connsiteX62" fmla="*/ 590018 w 3745816"/>
              <a:gd name="connsiteY62" fmla="*/ 1596884 h 3316502"/>
              <a:gd name="connsiteX63" fmla="*/ 555899 w 3745816"/>
              <a:gd name="connsiteY63" fmla="*/ 1317105 h 3316502"/>
              <a:gd name="connsiteX64" fmla="*/ 388154 w 3745816"/>
              <a:gd name="connsiteY64" fmla="*/ 1151989 h 3316502"/>
              <a:gd name="connsiteX65" fmla="*/ 289767 w 3745816"/>
              <a:gd name="connsiteY65" fmla="*/ 1006142 h 3316502"/>
              <a:gd name="connsiteX66" fmla="*/ 125994 w 3745816"/>
              <a:gd name="connsiteY66" fmla="*/ 921320 h 3316502"/>
              <a:gd name="connsiteX67" fmla="*/ 665081 w 3745816"/>
              <a:gd name="connsiteY67" fmla="*/ 96 h 3316502"/>
              <a:gd name="connsiteX0" fmla="*/ 2500704 w 3745816"/>
              <a:gd name="connsiteY0" fmla="*/ 2026790 h 3316502"/>
              <a:gd name="connsiteX1" fmla="*/ 2261868 w 3745816"/>
              <a:gd name="connsiteY1" fmla="*/ 2108676 h 3316502"/>
              <a:gd name="connsiteX2" fmla="*/ 2364227 w 3745816"/>
              <a:gd name="connsiteY2" fmla="*/ 2313393 h 3316502"/>
              <a:gd name="connsiteX3" fmla="*/ 2500704 w 3745816"/>
              <a:gd name="connsiteY3" fmla="*/ 2026790 h 3316502"/>
              <a:gd name="connsiteX4" fmla="*/ 1245112 w 3745816"/>
              <a:gd name="connsiteY4" fmla="*/ 2026790 h 3316502"/>
              <a:gd name="connsiteX5" fmla="*/ 1381589 w 3745816"/>
              <a:gd name="connsiteY5" fmla="*/ 2313393 h 3316502"/>
              <a:gd name="connsiteX6" fmla="*/ 1483948 w 3745816"/>
              <a:gd name="connsiteY6" fmla="*/ 2108676 h 3316502"/>
              <a:gd name="connsiteX7" fmla="*/ 1245112 w 3745816"/>
              <a:gd name="connsiteY7" fmla="*/ 2026790 h 3316502"/>
              <a:gd name="connsiteX8" fmla="*/ 3185000 w 3745816"/>
              <a:gd name="connsiteY8" fmla="*/ 1670667 h 3316502"/>
              <a:gd name="connsiteX9" fmla="*/ 3244509 w 3745816"/>
              <a:gd name="connsiteY9" fmla="*/ 1692418 h 3316502"/>
              <a:gd name="connsiteX10" fmla="*/ 3380986 w 3745816"/>
              <a:gd name="connsiteY10" fmla="*/ 1856191 h 3316502"/>
              <a:gd name="connsiteX11" fmla="*/ 3599350 w 3745816"/>
              <a:gd name="connsiteY11" fmla="*/ 1903959 h 3316502"/>
              <a:gd name="connsiteX12" fmla="*/ 3735827 w 3745816"/>
              <a:gd name="connsiteY12" fmla="*/ 2142795 h 3316502"/>
              <a:gd name="connsiteX13" fmla="*/ 3572054 w 3745816"/>
              <a:gd name="connsiteY13" fmla="*/ 2620466 h 3316502"/>
              <a:gd name="connsiteX14" fmla="*/ 3551583 w 3745816"/>
              <a:gd name="connsiteY14" fmla="*/ 3316502 h 3316502"/>
              <a:gd name="connsiteX15" fmla="*/ 3292276 w 3745816"/>
              <a:gd name="connsiteY15" fmla="*/ 3302855 h 3316502"/>
              <a:gd name="connsiteX16" fmla="*/ 3271804 w 3745816"/>
              <a:gd name="connsiteY16" fmla="*/ 2511284 h 3316502"/>
              <a:gd name="connsiteX17" fmla="*/ 3278628 w 3745816"/>
              <a:gd name="connsiteY17" fmla="*/ 2272449 h 3316502"/>
              <a:gd name="connsiteX18" fmla="*/ 3128502 w 3745816"/>
              <a:gd name="connsiteY18" fmla="*/ 2108675 h 3316502"/>
              <a:gd name="connsiteX19" fmla="*/ 2869195 w 3745816"/>
              <a:gd name="connsiteY19" fmla="*/ 2019965 h 3316502"/>
              <a:gd name="connsiteX20" fmla="*/ 3185000 w 3745816"/>
              <a:gd name="connsiteY20" fmla="*/ 1670667 h 3316502"/>
              <a:gd name="connsiteX21" fmla="*/ 560816 w 3745816"/>
              <a:gd name="connsiteY21" fmla="*/ 1670667 h 3316502"/>
              <a:gd name="connsiteX22" fmla="*/ 876621 w 3745816"/>
              <a:gd name="connsiteY22" fmla="*/ 2019965 h 3316502"/>
              <a:gd name="connsiteX23" fmla="*/ 617314 w 3745816"/>
              <a:gd name="connsiteY23" fmla="*/ 2108675 h 3316502"/>
              <a:gd name="connsiteX24" fmla="*/ 467188 w 3745816"/>
              <a:gd name="connsiteY24" fmla="*/ 2272449 h 3316502"/>
              <a:gd name="connsiteX25" fmla="*/ 474012 w 3745816"/>
              <a:gd name="connsiteY25" fmla="*/ 2511284 h 3316502"/>
              <a:gd name="connsiteX26" fmla="*/ 453540 w 3745816"/>
              <a:gd name="connsiteY26" fmla="*/ 3302855 h 3316502"/>
              <a:gd name="connsiteX27" fmla="*/ 194233 w 3745816"/>
              <a:gd name="connsiteY27" fmla="*/ 3316502 h 3316502"/>
              <a:gd name="connsiteX28" fmla="*/ 173762 w 3745816"/>
              <a:gd name="connsiteY28" fmla="*/ 2620466 h 3316502"/>
              <a:gd name="connsiteX29" fmla="*/ 9989 w 3745816"/>
              <a:gd name="connsiteY29" fmla="*/ 2142795 h 3316502"/>
              <a:gd name="connsiteX30" fmla="*/ 146466 w 3745816"/>
              <a:gd name="connsiteY30" fmla="*/ 1903959 h 3316502"/>
              <a:gd name="connsiteX31" fmla="*/ 364830 w 3745816"/>
              <a:gd name="connsiteY31" fmla="*/ 1856191 h 3316502"/>
              <a:gd name="connsiteX32" fmla="*/ 501307 w 3745816"/>
              <a:gd name="connsiteY32" fmla="*/ 1692418 h 3316502"/>
              <a:gd name="connsiteX33" fmla="*/ 560816 w 3745816"/>
              <a:gd name="connsiteY33" fmla="*/ 1670667 h 3316502"/>
              <a:gd name="connsiteX34" fmla="*/ 2609647 w 3745816"/>
              <a:gd name="connsiteY34" fmla="*/ 1003649 h 3316502"/>
              <a:gd name="connsiteX35" fmla="*/ 2234575 w 3745816"/>
              <a:gd name="connsiteY35" fmla="*/ 1385343 h 3316502"/>
              <a:gd name="connsiteX36" fmla="*/ 1968444 w 3745816"/>
              <a:gd name="connsiteY36" fmla="*/ 1951725 h 3316502"/>
              <a:gd name="connsiteX37" fmla="*/ 2248223 w 3745816"/>
              <a:gd name="connsiteY37" fmla="*/ 1897134 h 3316502"/>
              <a:gd name="connsiteX38" fmla="*/ 2644008 w 3745816"/>
              <a:gd name="connsiteY38" fmla="*/ 1010029 h 3316502"/>
              <a:gd name="connsiteX39" fmla="*/ 2609647 w 3745816"/>
              <a:gd name="connsiteY39" fmla="*/ 1003649 h 3316502"/>
              <a:gd name="connsiteX40" fmla="*/ 1136169 w 3745816"/>
              <a:gd name="connsiteY40" fmla="*/ 1003649 h 3316502"/>
              <a:gd name="connsiteX41" fmla="*/ 1101808 w 3745816"/>
              <a:gd name="connsiteY41" fmla="*/ 1010029 h 3316502"/>
              <a:gd name="connsiteX42" fmla="*/ 1497593 w 3745816"/>
              <a:gd name="connsiteY42" fmla="*/ 1897134 h 3316502"/>
              <a:gd name="connsiteX43" fmla="*/ 1777372 w 3745816"/>
              <a:gd name="connsiteY43" fmla="*/ 1951725 h 3316502"/>
              <a:gd name="connsiteX44" fmla="*/ 1511241 w 3745816"/>
              <a:gd name="connsiteY44" fmla="*/ 1385343 h 3316502"/>
              <a:gd name="connsiteX45" fmla="*/ 1136169 w 3745816"/>
              <a:gd name="connsiteY45" fmla="*/ 1003649 h 3316502"/>
              <a:gd name="connsiteX46" fmla="*/ 665081 w 3745816"/>
              <a:gd name="connsiteY46" fmla="*/ 96 h 3316502"/>
              <a:gd name="connsiteX47" fmla="*/ 1862679 w 3745816"/>
              <a:gd name="connsiteY47" fmla="*/ 634117 h 3316502"/>
              <a:gd name="connsiteX48" fmla="*/ 3080735 w 3745816"/>
              <a:gd name="connsiteY48" fmla="*/ 96 h 3316502"/>
              <a:gd name="connsiteX49" fmla="*/ 3619822 w 3745816"/>
              <a:gd name="connsiteY49" fmla="*/ 921320 h 3316502"/>
              <a:gd name="connsiteX50" fmla="*/ 3456049 w 3745816"/>
              <a:gd name="connsiteY50" fmla="*/ 955441 h 3316502"/>
              <a:gd name="connsiteX51" fmla="*/ 3189917 w 3745816"/>
              <a:gd name="connsiteY51" fmla="*/ 1317105 h 3316502"/>
              <a:gd name="connsiteX52" fmla="*/ 3155798 w 3745816"/>
              <a:gd name="connsiteY52" fmla="*/ 1596884 h 3316502"/>
              <a:gd name="connsiteX53" fmla="*/ 2848723 w 3745816"/>
              <a:gd name="connsiteY53" fmla="*/ 1842544 h 3316502"/>
              <a:gd name="connsiteX54" fmla="*/ 2650831 w 3745816"/>
              <a:gd name="connsiteY54" fmla="*/ 2518108 h 3316502"/>
              <a:gd name="connsiteX55" fmla="*/ 2193630 w 3745816"/>
              <a:gd name="connsiteY55" fmla="*/ 2531756 h 3316502"/>
              <a:gd name="connsiteX56" fmla="*/ 1941147 w 3745816"/>
              <a:gd name="connsiteY56" fmla="*/ 2211033 h 3316502"/>
              <a:gd name="connsiteX57" fmla="*/ 1872908 w 3745816"/>
              <a:gd name="connsiteY57" fmla="*/ 2313392 h 3316502"/>
              <a:gd name="connsiteX58" fmla="*/ 1804669 w 3745816"/>
              <a:gd name="connsiteY58" fmla="*/ 2211033 h 3316502"/>
              <a:gd name="connsiteX59" fmla="*/ 1552186 w 3745816"/>
              <a:gd name="connsiteY59" fmla="*/ 2531756 h 3316502"/>
              <a:gd name="connsiteX60" fmla="*/ 1094985 w 3745816"/>
              <a:gd name="connsiteY60" fmla="*/ 2518108 h 3316502"/>
              <a:gd name="connsiteX61" fmla="*/ 897093 w 3745816"/>
              <a:gd name="connsiteY61" fmla="*/ 1842544 h 3316502"/>
              <a:gd name="connsiteX62" fmla="*/ 590018 w 3745816"/>
              <a:gd name="connsiteY62" fmla="*/ 1596884 h 3316502"/>
              <a:gd name="connsiteX63" fmla="*/ 555899 w 3745816"/>
              <a:gd name="connsiteY63" fmla="*/ 1317105 h 3316502"/>
              <a:gd name="connsiteX64" fmla="*/ 380265 w 3745816"/>
              <a:gd name="connsiteY64" fmla="*/ 1173717 h 3316502"/>
              <a:gd name="connsiteX65" fmla="*/ 289767 w 3745816"/>
              <a:gd name="connsiteY65" fmla="*/ 1006142 h 3316502"/>
              <a:gd name="connsiteX66" fmla="*/ 125994 w 3745816"/>
              <a:gd name="connsiteY66" fmla="*/ 921320 h 3316502"/>
              <a:gd name="connsiteX67" fmla="*/ 665081 w 3745816"/>
              <a:gd name="connsiteY67" fmla="*/ 96 h 3316502"/>
              <a:gd name="connsiteX0" fmla="*/ 2500704 w 3745816"/>
              <a:gd name="connsiteY0" fmla="*/ 2026790 h 3316502"/>
              <a:gd name="connsiteX1" fmla="*/ 2261868 w 3745816"/>
              <a:gd name="connsiteY1" fmla="*/ 2108676 h 3316502"/>
              <a:gd name="connsiteX2" fmla="*/ 2364227 w 3745816"/>
              <a:gd name="connsiteY2" fmla="*/ 2313393 h 3316502"/>
              <a:gd name="connsiteX3" fmla="*/ 2500704 w 3745816"/>
              <a:gd name="connsiteY3" fmla="*/ 2026790 h 3316502"/>
              <a:gd name="connsiteX4" fmla="*/ 1245112 w 3745816"/>
              <a:gd name="connsiteY4" fmla="*/ 2026790 h 3316502"/>
              <a:gd name="connsiteX5" fmla="*/ 1381589 w 3745816"/>
              <a:gd name="connsiteY5" fmla="*/ 2313393 h 3316502"/>
              <a:gd name="connsiteX6" fmla="*/ 1483948 w 3745816"/>
              <a:gd name="connsiteY6" fmla="*/ 2108676 h 3316502"/>
              <a:gd name="connsiteX7" fmla="*/ 1245112 w 3745816"/>
              <a:gd name="connsiteY7" fmla="*/ 2026790 h 3316502"/>
              <a:gd name="connsiteX8" fmla="*/ 3185000 w 3745816"/>
              <a:gd name="connsiteY8" fmla="*/ 1670667 h 3316502"/>
              <a:gd name="connsiteX9" fmla="*/ 3244509 w 3745816"/>
              <a:gd name="connsiteY9" fmla="*/ 1692418 h 3316502"/>
              <a:gd name="connsiteX10" fmla="*/ 3380986 w 3745816"/>
              <a:gd name="connsiteY10" fmla="*/ 1856191 h 3316502"/>
              <a:gd name="connsiteX11" fmla="*/ 3599350 w 3745816"/>
              <a:gd name="connsiteY11" fmla="*/ 1903959 h 3316502"/>
              <a:gd name="connsiteX12" fmla="*/ 3735827 w 3745816"/>
              <a:gd name="connsiteY12" fmla="*/ 2142795 h 3316502"/>
              <a:gd name="connsiteX13" fmla="*/ 3572054 w 3745816"/>
              <a:gd name="connsiteY13" fmla="*/ 2620466 h 3316502"/>
              <a:gd name="connsiteX14" fmla="*/ 3551583 w 3745816"/>
              <a:gd name="connsiteY14" fmla="*/ 3316502 h 3316502"/>
              <a:gd name="connsiteX15" fmla="*/ 3292276 w 3745816"/>
              <a:gd name="connsiteY15" fmla="*/ 3302855 h 3316502"/>
              <a:gd name="connsiteX16" fmla="*/ 3271804 w 3745816"/>
              <a:gd name="connsiteY16" fmla="*/ 2511284 h 3316502"/>
              <a:gd name="connsiteX17" fmla="*/ 3278628 w 3745816"/>
              <a:gd name="connsiteY17" fmla="*/ 2272449 h 3316502"/>
              <a:gd name="connsiteX18" fmla="*/ 3128502 w 3745816"/>
              <a:gd name="connsiteY18" fmla="*/ 2108675 h 3316502"/>
              <a:gd name="connsiteX19" fmla="*/ 2869195 w 3745816"/>
              <a:gd name="connsiteY19" fmla="*/ 2019965 h 3316502"/>
              <a:gd name="connsiteX20" fmla="*/ 3185000 w 3745816"/>
              <a:gd name="connsiteY20" fmla="*/ 1670667 h 3316502"/>
              <a:gd name="connsiteX21" fmla="*/ 560816 w 3745816"/>
              <a:gd name="connsiteY21" fmla="*/ 1670667 h 3316502"/>
              <a:gd name="connsiteX22" fmla="*/ 876621 w 3745816"/>
              <a:gd name="connsiteY22" fmla="*/ 2019965 h 3316502"/>
              <a:gd name="connsiteX23" fmla="*/ 617314 w 3745816"/>
              <a:gd name="connsiteY23" fmla="*/ 2108675 h 3316502"/>
              <a:gd name="connsiteX24" fmla="*/ 467188 w 3745816"/>
              <a:gd name="connsiteY24" fmla="*/ 2272449 h 3316502"/>
              <a:gd name="connsiteX25" fmla="*/ 474012 w 3745816"/>
              <a:gd name="connsiteY25" fmla="*/ 2511284 h 3316502"/>
              <a:gd name="connsiteX26" fmla="*/ 453540 w 3745816"/>
              <a:gd name="connsiteY26" fmla="*/ 3302855 h 3316502"/>
              <a:gd name="connsiteX27" fmla="*/ 194233 w 3745816"/>
              <a:gd name="connsiteY27" fmla="*/ 3316502 h 3316502"/>
              <a:gd name="connsiteX28" fmla="*/ 173762 w 3745816"/>
              <a:gd name="connsiteY28" fmla="*/ 2620466 h 3316502"/>
              <a:gd name="connsiteX29" fmla="*/ 9989 w 3745816"/>
              <a:gd name="connsiteY29" fmla="*/ 2142795 h 3316502"/>
              <a:gd name="connsiteX30" fmla="*/ 146466 w 3745816"/>
              <a:gd name="connsiteY30" fmla="*/ 1903959 h 3316502"/>
              <a:gd name="connsiteX31" fmla="*/ 364830 w 3745816"/>
              <a:gd name="connsiteY31" fmla="*/ 1856191 h 3316502"/>
              <a:gd name="connsiteX32" fmla="*/ 501307 w 3745816"/>
              <a:gd name="connsiteY32" fmla="*/ 1692418 h 3316502"/>
              <a:gd name="connsiteX33" fmla="*/ 560816 w 3745816"/>
              <a:gd name="connsiteY33" fmla="*/ 1670667 h 3316502"/>
              <a:gd name="connsiteX34" fmla="*/ 2609647 w 3745816"/>
              <a:gd name="connsiteY34" fmla="*/ 1003649 h 3316502"/>
              <a:gd name="connsiteX35" fmla="*/ 2234575 w 3745816"/>
              <a:gd name="connsiteY35" fmla="*/ 1385343 h 3316502"/>
              <a:gd name="connsiteX36" fmla="*/ 1968444 w 3745816"/>
              <a:gd name="connsiteY36" fmla="*/ 1951725 h 3316502"/>
              <a:gd name="connsiteX37" fmla="*/ 2248223 w 3745816"/>
              <a:gd name="connsiteY37" fmla="*/ 1897134 h 3316502"/>
              <a:gd name="connsiteX38" fmla="*/ 2644008 w 3745816"/>
              <a:gd name="connsiteY38" fmla="*/ 1010029 h 3316502"/>
              <a:gd name="connsiteX39" fmla="*/ 2609647 w 3745816"/>
              <a:gd name="connsiteY39" fmla="*/ 1003649 h 3316502"/>
              <a:gd name="connsiteX40" fmla="*/ 1136169 w 3745816"/>
              <a:gd name="connsiteY40" fmla="*/ 1003649 h 3316502"/>
              <a:gd name="connsiteX41" fmla="*/ 1101808 w 3745816"/>
              <a:gd name="connsiteY41" fmla="*/ 1010029 h 3316502"/>
              <a:gd name="connsiteX42" fmla="*/ 1497593 w 3745816"/>
              <a:gd name="connsiteY42" fmla="*/ 1897134 h 3316502"/>
              <a:gd name="connsiteX43" fmla="*/ 1777372 w 3745816"/>
              <a:gd name="connsiteY43" fmla="*/ 1951725 h 3316502"/>
              <a:gd name="connsiteX44" fmla="*/ 1511241 w 3745816"/>
              <a:gd name="connsiteY44" fmla="*/ 1385343 h 3316502"/>
              <a:gd name="connsiteX45" fmla="*/ 1136169 w 3745816"/>
              <a:gd name="connsiteY45" fmla="*/ 1003649 h 3316502"/>
              <a:gd name="connsiteX46" fmla="*/ 665081 w 3745816"/>
              <a:gd name="connsiteY46" fmla="*/ 96 h 3316502"/>
              <a:gd name="connsiteX47" fmla="*/ 1862679 w 3745816"/>
              <a:gd name="connsiteY47" fmla="*/ 634117 h 3316502"/>
              <a:gd name="connsiteX48" fmla="*/ 3080735 w 3745816"/>
              <a:gd name="connsiteY48" fmla="*/ 96 h 3316502"/>
              <a:gd name="connsiteX49" fmla="*/ 3619822 w 3745816"/>
              <a:gd name="connsiteY49" fmla="*/ 921320 h 3316502"/>
              <a:gd name="connsiteX50" fmla="*/ 3456049 w 3745816"/>
              <a:gd name="connsiteY50" fmla="*/ 955441 h 3316502"/>
              <a:gd name="connsiteX51" fmla="*/ 3189917 w 3745816"/>
              <a:gd name="connsiteY51" fmla="*/ 1317105 h 3316502"/>
              <a:gd name="connsiteX52" fmla="*/ 3155798 w 3745816"/>
              <a:gd name="connsiteY52" fmla="*/ 1596884 h 3316502"/>
              <a:gd name="connsiteX53" fmla="*/ 2848723 w 3745816"/>
              <a:gd name="connsiteY53" fmla="*/ 1842544 h 3316502"/>
              <a:gd name="connsiteX54" fmla="*/ 2650831 w 3745816"/>
              <a:gd name="connsiteY54" fmla="*/ 2518108 h 3316502"/>
              <a:gd name="connsiteX55" fmla="*/ 2193630 w 3745816"/>
              <a:gd name="connsiteY55" fmla="*/ 2531756 h 3316502"/>
              <a:gd name="connsiteX56" fmla="*/ 1941147 w 3745816"/>
              <a:gd name="connsiteY56" fmla="*/ 2211033 h 3316502"/>
              <a:gd name="connsiteX57" fmla="*/ 1872908 w 3745816"/>
              <a:gd name="connsiteY57" fmla="*/ 2313392 h 3316502"/>
              <a:gd name="connsiteX58" fmla="*/ 1804669 w 3745816"/>
              <a:gd name="connsiteY58" fmla="*/ 2211033 h 3316502"/>
              <a:gd name="connsiteX59" fmla="*/ 1552186 w 3745816"/>
              <a:gd name="connsiteY59" fmla="*/ 2531756 h 3316502"/>
              <a:gd name="connsiteX60" fmla="*/ 1094985 w 3745816"/>
              <a:gd name="connsiteY60" fmla="*/ 2518108 h 3316502"/>
              <a:gd name="connsiteX61" fmla="*/ 897093 w 3745816"/>
              <a:gd name="connsiteY61" fmla="*/ 1842544 h 3316502"/>
              <a:gd name="connsiteX62" fmla="*/ 590018 w 3745816"/>
              <a:gd name="connsiteY62" fmla="*/ 1596884 h 3316502"/>
              <a:gd name="connsiteX63" fmla="*/ 555899 w 3745816"/>
              <a:gd name="connsiteY63" fmla="*/ 1317105 h 3316502"/>
              <a:gd name="connsiteX64" fmla="*/ 380265 w 3745816"/>
              <a:gd name="connsiteY64" fmla="*/ 1173717 h 3316502"/>
              <a:gd name="connsiteX65" fmla="*/ 289767 w 3745816"/>
              <a:gd name="connsiteY65" fmla="*/ 1006142 h 3316502"/>
              <a:gd name="connsiteX66" fmla="*/ 125994 w 3745816"/>
              <a:gd name="connsiteY66" fmla="*/ 921320 h 3316502"/>
              <a:gd name="connsiteX67" fmla="*/ 665081 w 3745816"/>
              <a:gd name="connsiteY67" fmla="*/ 96 h 3316502"/>
              <a:gd name="connsiteX0" fmla="*/ 2500704 w 3745816"/>
              <a:gd name="connsiteY0" fmla="*/ 2026790 h 3316502"/>
              <a:gd name="connsiteX1" fmla="*/ 2261868 w 3745816"/>
              <a:gd name="connsiteY1" fmla="*/ 2108676 h 3316502"/>
              <a:gd name="connsiteX2" fmla="*/ 2364227 w 3745816"/>
              <a:gd name="connsiteY2" fmla="*/ 2313393 h 3316502"/>
              <a:gd name="connsiteX3" fmla="*/ 2500704 w 3745816"/>
              <a:gd name="connsiteY3" fmla="*/ 2026790 h 3316502"/>
              <a:gd name="connsiteX4" fmla="*/ 1245112 w 3745816"/>
              <a:gd name="connsiteY4" fmla="*/ 2026790 h 3316502"/>
              <a:gd name="connsiteX5" fmla="*/ 1381589 w 3745816"/>
              <a:gd name="connsiteY5" fmla="*/ 2313393 h 3316502"/>
              <a:gd name="connsiteX6" fmla="*/ 1483948 w 3745816"/>
              <a:gd name="connsiteY6" fmla="*/ 2108676 h 3316502"/>
              <a:gd name="connsiteX7" fmla="*/ 1245112 w 3745816"/>
              <a:gd name="connsiteY7" fmla="*/ 2026790 h 3316502"/>
              <a:gd name="connsiteX8" fmla="*/ 3185000 w 3745816"/>
              <a:gd name="connsiteY8" fmla="*/ 1670667 h 3316502"/>
              <a:gd name="connsiteX9" fmla="*/ 3244509 w 3745816"/>
              <a:gd name="connsiteY9" fmla="*/ 1692418 h 3316502"/>
              <a:gd name="connsiteX10" fmla="*/ 3380986 w 3745816"/>
              <a:gd name="connsiteY10" fmla="*/ 1856191 h 3316502"/>
              <a:gd name="connsiteX11" fmla="*/ 3599350 w 3745816"/>
              <a:gd name="connsiteY11" fmla="*/ 1903959 h 3316502"/>
              <a:gd name="connsiteX12" fmla="*/ 3735827 w 3745816"/>
              <a:gd name="connsiteY12" fmla="*/ 2142795 h 3316502"/>
              <a:gd name="connsiteX13" fmla="*/ 3572054 w 3745816"/>
              <a:gd name="connsiteY13" fmla="*/ 2620466 h 3316502"/>
              <a:gd name="connsiteX14" fmla="*/ 3551583 w 3745816"/>
              <a:gd name="connsiteY14" fmla="*/ 3316502 h 3316502"/>
              <a:gd name="connsiteX15" fmla="*/ 3292276 w 3745816"/>
              <a:gd name="connsiteY15" fmla="*/ 3302855 h 3316502"/>
              <a:gd name="connsiteX16" fmla="*/ 3271804 w 3745816"/>
              <a:gd name="connsiteY16" fmla="*/ 2511284 h 3316502"/>
              <a:gd name="connsiteX17" fmla="*/ 3278628 w 3745816"/>
              <a:gd name="connsiteY17" fmla="*/ 2272449 h 3316502"/>
              <a:gd name="connsiteX18" fmla="*/ 3128502 w 3745816"/>
              <a:gd name="connsiteY18" fmla="*/ 2108675 h 3316502"/>
              <a:gd name="connsiteX19" fmla="*/ 2869195 w 3745816"/>
              <a:gd name="connsiteY19" fmla="*/ 2019965 h 3316502"/>
              <a:gd name="connsiteX20" fmla="*/ 3185000 w 3745816"/>
              <a:gd name="connsiteY20" fmla="*/ 1670667 h 3316502"/>
              <a:gd name="connsiteX21" fmla="*/ 560816 w 3745816"/>
              <a:gd name="connsiteY21" fmla="*/ 1670667 h 3316502"/>
              <a:gd name="connsiteX22" fmla="*/ 876621 w 3745816"/>
              <a:gd name="connsiteY22" fmla="*/ 2019965 h 3316502"/>
              <a:gd name="connsiteX23" fmla="*/ 617314 w 3745816"/>
              <a:gd name="connsiteY23" fmla="*/ 2108675 h 3316502"/>
              <a:gd name="connsiteX24" fmla="*/ 467188 w 3745816"/>
              <a:gd name="connsiteY24" fmla="*/ 2272449 h 3316502"/>
              <a:gd name="connsiteX25" fmla="*/ 474012 w 3745816"/>
              <a:gd name="connsiteY25" fmla="*/ 2511284 h 3316502"/>
              <a:gd name="connsiteX26" fmla="*/ 453540 w 3745816"/>
              <a:gd name="connsiteY26" fmla="*/ 3302855 h 3316502"/>
              <a:gd name="connsiteX27" fmla="*/ 194233 w 3745816"/>
              <a:gd name="connsiteY27" fmla="*/ 3316502 h 3316502"/>
              <a:gd name="connsiteX28" fmla="*/ 173762 w 3745816"/>
              <a:gd name="connsiteY28" fmla="*/ 2620466 h 3316502"/>
              <a:gd name="connsiteX29" fmla="*/ 9989 w 3745816"/>
              <a:gd name="connsiteY29" fmla="*/ 2142795 h 3316502"/>
              <a:gd name="connsiteX30" fmla="*/ 146466 w 3745816"/>
              <a:gd name="connsiteY30" fmla="*/ 1903959 h 3316502"/>
              <a:gd name="connsiteX31" fmla="*/ 364830 w 3745816"/>
              <a:gd name="connsiteY31" fmla="*/ 1856191 h 3316502"/>
              <a:gd name="connsiteX32" fmla="*/ 501307 w 3745816"/>
              <a:gd name="connsiteY32" fmla="*/ 1692418 h 3316502"/>
              <a:gd name="connsiteX33" fmla="*/ 560816 w 3745816"/>
              <a:gd name="connsiteY33" fmla="*/ 1670667 h 3316502"/>
              <a:gd name="connsiteX34" fmla="*/ 2609647 w 3745816"/>
              <a:gd name="connsiteY34" fmla="*/ 1003649 h 3316502"/>
              <a:gd name="connsiteX35" fmla="*/ 2234575 w 3745816"/>
              <a:gd name="connsiteY35" fmla="*/ 1385343 h 3316502"/>
              <a:gd name="connsiteX36" fmla="*/ 1968444 w 3745816"/>
              <a:gd name="connsiteY36" fmla="*/ 1951725 h 3316502"/>
              <a:gd name="connsiteX37" fmla="*/ 2248223 w 3745816"/>
              <a:gd name="connsiteY37" fmla="*/ 1897134 h 3316502"/>
              <a:gd name="connsiteX38" fmla="*/ 2644008 w 3745816"/>
              <a:gd name="connsiteY38" fmla="*/ 1010029 h 3316502"/>
              <a:gd name="connsiteX39" fmla="*/ 2609647 w 3745816"/>
              <a:gd name="connsiteY39" fmla="*/ 1003649 h 3316502"/>
              <a:gd name="connsiteX40" fmla="*/ 1136169 w 3745816"/>
              <a:gd name="connsiteY40" fmla="*/ 1003649 h 3316502"/>
              <a:gd name="connsiteX41" fmla="*/ 1101808 w 3745816"/>
              <a:gd name="connsiteY41" fmla="*/ 1010029 h 3316502"/>
              <a:gd name="connsiteX42" fmla="*/ 1497593 w 3745816"/>
              <a:gd name="connsiteY42" fmla="*/ 1897134 h 3316502"/>
              <a:gd name="connsiteX43" fmla="*/ 1777372 w 3745816"/>
              <a:gd name="connsiteY43" fmla="*/ 1951725 h 3316502"/>
              <a:gd name="connsiteX44" fmla="*/ 1511241 w 3745816"/>
              <a:gd name="connsiteY44" fmla="*/ 1385343 h 3316502"/>
              <a:gd name="connsiteX45" fmla="*/ 1136169 w 3745816"/>
              <a:gd name="connsiteY45" fmla="*/ 1003649 h 3316502"/>
              <a:gd name="connsiteX46" fmla="*/ 665081 w 3745816"/>
              <a:gd name="connsiteY46" fmla="*/ 96 h 3316502"/>
              <a:gd name="connsiteX47" fmla="*/ 1862679 w 3745816"/>
              <a:gd name="connsiteY47" fmla="*/ 634117 h 3316502"/>
              <a:gd name="connsiteX48" fmla="*/ 3080735 w 3745816"/>
              <a:gd name="connsiteY48" fmla="*/ 96 h 3316502"/>
              <a:gd name="connsiteX49" fmla="*/ 3619822 w 3745816"/>
              <a:gd name="connsiteY49" fmla="*/ 921320 h 3316502"/>
              <a:gd name="connsiteX50" fmla="*/ 3456049 w 3745816"/>
              <a:gd name="connsiteY50" fmla="*/ 955441 h 3316502"/>
              <a:gd name="connsiteX51" fmla="*/ 3370271 w 3745816"/>
              <a:gd name="connsiteY51" fmla="*/ 1159232 h 3316502"/>
              <a:gd name="connsiteX52" fmla="*/ 3189917 w 3745816"/>
              <a:gd name="connsiteY52" fmla="*/ 1317105 h 3316502"/>
              <a:gd name="connsiteX53" fmla="*/ 3155798 w 3745816"/>
              <a:gd name="connsiteY53" fmla="*/ 1596884 h 3316502"/>
              <a:gd name="connsiteX54" fmla="*/ 2848723 w 3745816"/>
              <a:gd name="connsiteY54" fmla="*/ 1842544 h 3316502"/>
              <a:gd name="connsiteX55" fmla="*/ 2650831 w 3745816"/>
              <a:gd name="connsiteY55" fmla="*/ 2518108 h 3316502"/>
              <a:gd name="connsiteX56" fmla="*/ 2193630 w 3745816"/>
              <a:gd name="connsiteY56" fmla="*/ 2531756 h 3316502"/>
              <a:gd name="connsiteX57" fmla="*/ 1941147 w 3745816"/>
              <a:gd name="connsiteY57" fmla="*/ 2211033 h 3316502"/>
              <a:gd name="connsiteX58" fmla="*/ 1872908 w 3745816"/>
              <a:gd name="connsiteY58" fmla="*/ 2313392 h 3316502"/>
              <a:gd name="connsiteX59" fmla="*/ 1804669 w 3745816"/>
              <a:gd name="connsiteY59" fmla="*/ 2211033 h 3316502"/>
              <a:gd name="connsiteX60" fmla="*/ 1552186 w 3745816"/>
              <a:gd name="connsiteY60" fmla="*/ 2531756 h 3316502"/>
              <a:gd name="connsiteX61" fmla="*/ 1094985 w 3745816"/>
              <a:gd name="connsiteY61" fmla="*/ 2518108 h 3316502"/>
              <a:gd name="connsiteX62" fmla="*/ 897093 w 3745816"/>
              <a:gd name="connsiteY62" fmla="*/ 1842544 h 3316502"/>
              <a:gd name="connsiteX63" fmla="*/ 590018 w 3745816"/>
              <a:gd name="connsiteY63" fmla="*/ 1596884 h 3316502"/>
              <a:gd name="connsiteX64" fmla="*/ 555899 w 3745816"/>
              <a:gd name="connsiteY64" fmla="*/ 1317105 h 3316502"/>
              <a:gd name="connsiteX65" fmla="*/ 380265 w 3745816"/>
              <a:gd name="connsiteY65" fmla="*/ 1173717 h 3316502"/>
              <a:gd name="connsiteX66" fmla="*/ 289767 w 3745816"/>
              <a:gd name="connsiteY66" fmla="*/ 1006142 h 3316502"/>
              <a:gd name="connsiteX67" fmla="*/ 125994 w 3745816"/>
              <a:gd name="connsiteY67" fmla="*/ 921320 h 3316502"/>
              <a:gd name="connsiteX68" fmla="*/ 665081 w 3745816"/>
              <a:gd name="connsiteY68" fmla="*/ 96 h 3316502"/>
              <a:gd name="connsiteX0" fmla="*/ 2500704 w 3745816"/>
              <a:gd name="connsiteY0" fmla="*/ 2026790 h 3316502"/>
              <a:gd name="connsiteX1" fmla="*/ 2261868 w 3745816"/>
              <a:gd name="connsiteY1" fmla="*/ 2108676 h 3316502"/>
              <a:gd name="connsiteX2" fmla="*/ 2364227 w 3745816"/>
              <a:gd name="connsiteY2" fmla="*/ 2313393 h 3316502"/>
              <a:gd name="connsiteX3" fmla="*/ 2500704 w 3745816"/>
              <a:gd name="connsiteY3" fmla="*/ 2026790 h 3316502"/>
              <a:gd name="connsiteX4" fmla="*/ 1245112 w 3745816"/>
              <a:gd name="connsiteY4" fmla="*/ 2026790 h 3316502"/>
              <a:gd name="connsiteX5" fmla="*/ 1381589 w 3745816"/>
              <a:gd name="connsiteY5" fmla="*/ 2313393 h 3316502"/>
              <a:gd name="connsiteX6" fmla="*/ 1483948 w 3745816"/>
              <a:gd name="connsiteY6" fmla="*/ 2108676 h 3316502"/>
              <a:gd name="connsiteX7" fmla="*/ 1245112 w 3745816"/>
              <a:gd name="connsiteY7" fmla="*/ 2026790 h 3316502"/>
              <a:gd name="connsiteX8" fmla="*/ 3185000 w 3745816"/>
              <a:gd name="connsiteY8" fmla="*/ 1670667 h 3316502"/>
              <a:gd name="connsiteX9" fmla="*/ 3244509 w 3745816"/>
              <a:gd name="connsiteY9" fmla="*/ 1692418 h 3316502"/>
              <a:gd name="connsiteX10" fmla="*/ 3380986 w 3745816"/>
              <a:gd name="connsiteY10" fmla="*/ 1856191 h 3316502"/>
              <a:gd name="connsiteX11" fmla="*/ 3599350 w 3745816"/>
              <a:gd name="connsiteY11" fmla="*/ 1903959 h 3316502"/>
              <a:gd name="connsiteX12" fmla="*/ 3735827 w 3745816"/>
              <a:gd name="connsiteY12" fmla="*/ 2142795 h 3316502"/>
              <a:gd name="connsiteX13" fmla="*/ 3572054 w 3745816"/>
              <a:gd name="connsiteY13" fmla="*/ 2620466 h 3316502"/>
              <a:gd name="connsiteX14" fmla="*/ 3551583 w 3745816"/>
              <a:gd name="connsiteY14" fmla="*/ 3316502 h 3316502"/>
              <a:gd name="connsiteX15" fmla="*/ 3292276 w 3745816"/>
              <a:gd name="connsiteY15" fmla="*/ 3302855 h 3316502"/>
              <a:gd name="connsiteX16" fmla="*/ 3271804 w 3745816"/>
              <a:gd name="connsiteY16" fmla="*/ 2511284 h 3316502"/>
              <a:gd name="connsiteX17" fmla="*/ 3278628 w 3745816"/>
              <a:gd name="connsiteY17" fmla="*/ 2272449 h 3316502"/>
              <a:gd name="connsiteX18" fmla="*/ 3128502 w 3745816"/>
              <a:gd name="connsiteY18" fmla="*/ 2108675 h 3316502"/>
              <a:gd name="connsiteX19" fmla="*/ 2869195 w 3745816"/>
              <a:gd name="connsiteY19" fmla="*/ 2019965 h 3316502"/>
              <a:gd name="connsiteX20" fmla="*/ 3185000 w 3745816"/>
              <a:gd name="connsiteY20" fmla="*/ 1670667 h 3316502"/>
              <a:gd name="connsiteX21" fmla="*/ 560816 w 3745816"/>
              <a:gd name="connsiteY21" fmla="*/ 1670667 h 3316502"/>
              <a:gd name="connsiteX22" fmla="*/ 876621 w 3745816"/>
              <a:gd name="connsiteY22" fmla="*/ 2019965 h 3316502"/>
              <a:gd name="connsiteX23" fmla="*/ 617314 w 3745816"/>
              <a:gd name="connsiteY23" fmla="*/ 2108675 h 3316502"/>
              <a:gd name="connsiteX24" fmla="*/ 467188 w 3745816"/>
              <a:gd name="connsiteY24" fmla="*/ 2272449 h 3316502"/>
              <a:gd name="connsiteX25" fmla="*/ 474012 w 3745816"/>
              <a:gd name="connsiteY25" fmla="*/ 2511284 h 3316502"/>
              <a:gd name="connsiteX26" fmla="*/ 453540 w 3745816"/>
              <a:gd name="connsiteY26" fmla="*/ 3302855 h 3316502"/>
              <a:gd name="connsiteX27" fmla="*/ 194233 w 3745816"/>
              <a:gd name="connsiteY27" fmla="*/ 3316502 h 3316502"/>
              <a:gd name="connsiteX28" fmla="*/ 173762 w 3745816"/>
              <a:gd name="connsiteY28" fmla="*/ 2620466 h 3316502"/>
              <a:gd name="connsiteX29" fmla="*/ 9989 w 3745816"/>
              <a:gd name="connsiteY29" fmla="*/ 2142795 h 3316502"/>
              <a:gd name="connsiteX30" fmla="*/ 146466 w 3745816"/>
              <a:gd name="connsiteY30" fmla="*/ 1903959 h 3316502"/>
              <a:gd name="connsiteX31" fmla="*/ 364830 w 3745816"/>
              <a:gd name="connsiteY31" fmla="*/ 1856191 h 3316502"/>
              <a:gd name="connsiteX32" fmla="*/ 501307 w 3745816"/>
              <a:gd name="connsiteY32" fmla="*/ 1692418 h 3316502"/>
              <a:gd name="connsiteX33" fmla="*/ 560816 w 3745816"/>
              <a:gd name="connsiteY33" fmla="*/ 1670667 h 3316502"/>
              <a:gd name="connsiteX34" fmla="*/ 2609647 w 3745816"/>
              <a:gd name="connsiteY34" fmla="*/ 1003649 h 3316502"/>
              <a:gd name="connsiteX35" fmla="*/ 2234575 w 3745816"/>
              <a:gd name="connsiteY35" fmla="*/ 1385343 h 3316502"/>
              <a:gd name="connsiteX36" fmla="*/ 1968444 w 3745816"/>
              <a:gd name="connsiteY36" fmla="*/ 1951725 h 3316502"/>
              <a:gd name="connsiteX37" fmla="*/ 2248223 w 3745816"/>
              <a:gd name="connsiteY37" fmla="*/ 1897134 h 3316502"/>
              <a:gd name="connsiteX38" fmla="*/ 2644008 w 3745816"/>
              <a:gd name="connsiteY38" fmla="*/ 1010029 h 3316502"/>
              <a:gd name="connsiteX39" fmla="*/ 2609647 w 3745816"/>
              <a:gd name="connsiteY39" fmla="*/ 1003649 h 3316502"/>
              <a:gd name="connsiteX40" fmla="*/ 1136169 w 3745816"/>
              <a:gd name="connsiteY40" fmla="*/ 1003649 h 3316502"/>
              <a:gd name="connsiteX41" fmla="*/ 1101808 w 3745816"/>
              <a:gd name="connsiteY41" fmla="*/ 1010029 h 3316502"/>
              <a:gd name="connsiteX42" fmla="*/ 1497593 w 3745816"/>
              <a:gd name="connsiteY42" fmla="*/ 1897134 h 3316502"/>
              <a:gd name="connsiteX43" fmla="*/ 1777372 w 3745816"/>
              <a:gd name="connsiteY43" fmla="*/ 1951725 h 3316502"/>
              <a:gd name="connsiteX44" fmla="*/ 1511241 w 3745816"/>
              <a:gd name="connsiteY44" fmla="*/ 1385343 h 3316502"/>
              <a:gd name="connsiteX45" fmla="*/ 1136169 w 3745816"/>
              <a:gd name="connsiteY45" fmla="*/ 1003649 h 3316502"/>
              <a:gd name="connsiteX46" fmla="*/ 665081 w 3745816"/>
              <a:gd name="connsiteY46" fmla="*/ 96 h 3316502"/>
              <a:gd name="connsiteX47" fmla="*/ 1862679 w 3745816"/>
              <a:gd name="connsiteY47" fmla="*/ 634117 h 3316502"/>
              <a:gd name="connsiteX48" fmla="*/ 3080735 w 3745816"/>
              <a:gd name="connsiteY48" fmla="*/ 96 h 3316502"/>
              <a:gd name="connsiteX49" fmla="*/ 3619822 w 3745816"/>
              <a:gd name="connsiteY49" fmla="*/ 921320 h 3316502"/>
              <a:gd name="connsiteX50" fmla="*/ 3456049 w 3745816"/>
              <a:gd name="connsiteY50" fmla="*/ 955441 h 3316502"/>
              <a:gd name="connsiteX51" fmla="*/ 3370271 w 3745816"/>
              <a:gd name="connsiteY51" fmla="*/ 1159232 h 3316502"/>
              <a:gd name="connsiteX52" fmla="*/ 3189917 w 3745816"/>
              <a:gd name="connsiteY52" fmla="*/ 1317105 h 3316502"/>
              <a:gd name="connsiteX53" fmla="*/ 3155798 w 3745816"/>
              <a:gd name="connsiteY53" fmla="*/ 1596884 h 3316502"/>
              <a:gd name="connsiteX54" fmla="*/ 2848723 w 3745816"/>
              <a:gd name="connsiteY54" fmla="*/ 1842544 h 3316502"/>
              <a:gd name="connsiteX55" fmla="*/ 2650831 w 3745816"/>
              <a:gd name="connsiteY55" fmla="*/ 2518108 h 3316502"/>
              <a:gd name="connsiteX56" fmla="*/ 2193630 w 3745816"/>
              <a:gd name="connsiteY56" fmla="*/ 2531756 h 3316502"/>
              <a:gd name="connsiteX57" fmla="*/ 1941147 w 3745816"/>
              <a:gd name="connsiteY57" fmla="*/ 2211033 h 3316502"/>
              <a:gd name="connsiteX58" fmla="*/ 1872908 w 3745816"/>
              <a:gd name="connsiteY58" fmla="*/ 2313392 h 3316502"/>
              <a:gd name="connsiteX59" fmla="*/ 1804669 w 3745816"/>
              <a:gd name="connsiteY59" fmla="*/ 2211033 h 3316502"/>
              <a:gd name="connsiteX60" fmla="*/ 1552186 w 3745816"/>
              <a:gd name="connsiteY60" fmla="*/ 2531756 h 3316502"/>
              <a:gd name="connsiteX61" fmla="*/ 1094985 w 3745816"/>
              <a:gd name="connsiteY61" fmla="*/ 2518108 h 3316502"/>
              <a:gd name="connsiteX62" fmla="*/ 897093 w 3745816"/>
              <a:gd name="connsiteY62" fmla="*/ 1842544 h 3316502"/>
              <a:gd name="connsiteX63" fmla="*/ 590018 w 3745816"/>
              <a:gd name="connsiteY63" fmla="*/ 1596884 h 3316502"/>
              <a:gd name="connsiteX64" fmla="*/ 555899 w 3745816"/>
              <a:gd name="connsiteY64" fmla="*/ 1317105 h 3316502"/>
              <a:gd name="connsiteX65" fmla="*/ 380265 w 3745816"/>
              <a:gd name="connsiteY65" fmla="*/ 1173717 h 3316502"/>
              <a:gd name="connsiteX66" fmla="*/ 289767 w 3745816"/>
              <a:gd name="connsiteY66" fmla="*/ 1006142 h 3316502"/>
              <a:gd name="connsiteX67" fmla="*/ 125994 w 3745816"/>
              <a:gd name="connsiteY67" fmla="*/ 921320 h 3316502"/>
              <a:gd name="connsiteX68" fmla="*/ 665081 w 3745816"/>
              <a:gd name="connsiteY68" fmla="*/ 96 h 3316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</a:cxnLst>
            <a:rect l="l" t="t" r="r" b="b"/>
            <a:pathLst>
              <a:path w="3745816" h="3316502">
                <a:moveTo>
                  <a:pt x="2500704" y="2026790"/>
                </a:moveTo>
                <a:cubicBezTo>
                  <a:pt x="2380149" y="2047261"/>
                  <a:pt x="2334656" y="2081381"/>
                  <a:pt x="2261868" y="2108676"/>
                </a:cubicBezTo>
                <a:cubicBezTo>
                  <a:pt x="2220926" y="2245154"/>
                  <a:pt x="2248220" y="2327040"/>
                  <a:pt x="2364227" y="2313393"/>
                </a:cubicBezTo>
                <a:cubicBezTo>
                  <a:pt x="2491606" y="2272450"/>
                  <a:pt x="2502979" y="2190563"/>
                  <a:pt x="2500704" y="2026790"/>
                </a:cubicBezTo>
                <a:close/>
                <a:moveTo>
                  <a:pt x="1245112" y="2026790"/>
                </a:moveTo>
                <a:cubicBezTo>
                  <a:pt x="1242837" y="2190563"/>
                  <a:pt x="1254210" y="2272450"/>
                  <a:pt x="1381589" y="2313393"/>
                </a:cubicBezTo>
                <a:cubicBezTo>
                  <a:pt x="1497596" y="2327040"/>
                  <a:pt x="1524890" y="2245154"/>
                  <a:pt x="1483948" y="2108676"/>
                </a:cubicBezTo>
                <a:cubicBezTo>
                  <a:pt x="1411160" y="2081381"/>
                  <a:pt x="1365667" y="2047261"/>
                  <a:pt x="1245112" y="2026790"/>
                </a:cubicBezTo>
                <a:close/>
                <a:moveTo>
                  <a:pt x="3185000" y="1670667"/>
                </a:moveTo>
                <a:cubicBezTo>
                  <a:pt x="3206444" y="1672444"/>
                  <a:pt x="3226596" y="1679339"/>
                  <a:pt x="3244509" y="1692418"/>
                </a:cubicBezTo>
                <a:cubicBezTo>
                  <a:pt x="3340044" y="1731086"/>
                  <a:pt x="3210389" y="1885761"/>
                  <a:pt x="3380986" y="1856191"/>
                </a:cubicBezTo>
                <a:cubicBezTo>
                  <a:pt x="3424203" y="1826621"/>
                  <a:pt x="3528837" y="1837994"/>
                  <a:pt x="3599350" y="1903959"/>
                </a:cubicBezTo>
                <a:cubicBezTo>
                  <a:pt x="3647117" y="1983571"/>
                  <a:pt x="3783594" y="2056359"/>
                  <a:pt x="3735827" y="2142795"/>
                </a:cubicBezTo>
                <a:cubicBezTo>
                  <a:pt x="3653941" y="2374806"/>
                  <a:pt x="3606173" y="2422574"/>
                  <a:pt x="3572054" y="2620466"/>
                </a:cubicBezTo>
                <a:cubicBezTo>
                  <a:pt x="3574328" y="2882048"/>
                  <a:pt x="3542485" y="3061744"/>
                  <a:pt x="3551583" y="3316502"/>
                </a:cubicBezTo>
                <a:lnTo>
                  <a:pt x="3292276" y="3302855"/>
                </a:lnTo>
                <a:cubicBezTo>
                  <a:pt x="3310472" y="3025350"/>
                  <a:pt x="3315022" y="2788789"/>
                  <a:pt x="3271804" y="2511284"/>
                </a:cubicBezTo>
                <a:cubicBezTo>
                  <a:pt x="3217213" y="2465791"/>
                  <a:pt x="3189917" y="2399828"/>
                  <a:pt x="3278628" y="2272449"/>
                </a:cubicBezTo>
                <a:cubicBezTo>
                  <a:pt x="3244509" y="2190562"/>
                  <a:pt x="3271804" y="2142795"/>
                  <a:pt x="3128502" y="2108675"/>
                </a:cubicBezTo>
                <a:cubicBezTo>
                  <a:pt x="3042066" y="2051809"/>
                  <a:pt x="2921512" y="2165541"/>
                  <a:pt x="2869195" y="2019965"/>
                </a:cubicBezTo>
                <a:cubicBezTo>
                  <a:pt x="2821427" y="1896567"/>
                  <a:pt x="3034887" y="1658228"/>
                  <a:pt x="3185000" y="1670667"/>
                </a:cubicBezTo>
                <a:close/>
                <a:moveTo>
                  <a:pt x="560816" y="1670667"/>
                </a:moveTo>
                <a:cubicBezTo>
                  <a:pt x="710929" y="1658228"/>
                  <a:pt x="924389" y="1896567"/>
                  <a:pt x="876621" y="2019965"/>
                </a:cubicBezTo>
                <a:cubicBezTo>
                  <a:pt x="824304" y="2165541"/>
                  <a:pt x="703750" y="2051809"/>
                  <a:pt x="617314" y="2108675"/>
                </a:cubicBezTo>
                <a:cubicBezTo>
                  <a:pt x="474012" y="2142795"/>
                  <a:pt x="501307" y="2190562"/>
                  <a:pt x="467188" y="2272449"/>
                </a:cubicBezTo>
                <a:cubicBezTo>
                  <a:pt x="555899" y="2399828"/>
                  <a:pt x="528603" y="2465791"/>
                  <a:pt x="474012" y="2511284"/>
                </a:cubicBezTo>
                <a:cubicBezTo>
                  <a:pt x="430794" y="2788789"/>
                  <a:pt x="435344" y="3025350"/>
                  <a:pt x="453540" y="3302855"/>
                </a:cubicBezTo>
                <a:lnTo>
                  <a:pt x="194233" y="3316502"/>
                </a:lnTo>
                <a:cubicBezTo>
                  <a:pt x="203331" y="3061744"/>
                  <a:pt x="171488" y="2882048"/>
                  <a:pt x="173762" y="2620466"/>
                </a:cubicBezTo>
                <a:cubicBezTo>
                  <a:pt x="139643" y="2422574"/>
                  <a:pt x="91875" y="2374806"/>
                  <a:pt x="9989" y="2142795"/>
                </a:cubicBezTo>
                <a:cubicBezTo>
                  <a:pt x="-37778" y="2056359"/>
                  <a:pt x="98699" y="1983571"/>
                  <a:pt x="146466" y="1903959"/>
                </a:cubicBezTo>
                <a:cubicBezTo>
                  <a:pt x="216979" y="1837994"/>
                  <a:pt x="321613" y="1826621"/>
                  <a:pt x="364830" y="1856191"/>
                </a:cubicBezTo>
                <a:cubicBezTo>
                  <a:pt x="535427" y="1885761"/>
                  <a:pt x="405772" y="1731086"/>
                  <a:pt x="501307" y="1692418"/>
                </a:cubicBezTo>
                <a:cubicBezTo>
                  <a:pt x="519220" y="1679339"/>
                  <a:pt x="539372" y="1672444"/>
                  <a:pt x="560816" y="1670667"/>
                </a:cubicBezTo>
                <a:close/>
                <a:moveTo>
                  <a:pt x="2609647" y="1003649"/>
                </a:moveTo>
                <a:cubicBezTo>
                  <a:pt x="2444889" y="994437"/>
                  <a:pt x="2381715" y="1312839"/>
                  <a:pt x="2234575" y="1385343"/>
                </a:cubicBezTo>
                <a:cubicBezTo>
                  <a:pt x="2013936" y="1460406"/>
                  <a:pt x="1963895" y="1651474"/>
                  <a:pt x="1968444" y="1951725"/>
                </a:cubicBezTo>
                <a:cubicBezTo>
                  <a:pt x="1979817" y="2035887"/>
                  <a:pt x="2134492" y="1956274"/>
                  <a:pt x="2248223" y="1897134"/>
                </a:cubicBezTo>
                <a:cubicBezTo>
                  <a:pt x="2393799" y="1812972"/>
                  <a:pt x="2839626" y="1121486"/>
                  <a:pt x="2644008" y="1010029"/>
                </a:cubicBezTo>
                <a:cubicBezTo>
                  <a:pt x="2632066" y="1006333"/>
                  <a:pt x="2620631" y="1004263"/>
                  <a:pt x="2609647" y="1003649"/>
                </a:cubicBezTo>
                <a:close/>
                <a:moveTo>
                  <a:pt x="1136169" y="1003649"/>
                </a:moveTo>
                <a:cubicBezTo>
                  <a:pt x="1125185" y="1004263"/>
                  <a:pt x="1113750" y="1006333"/>
                  <a:pt x="1101808" y="1010029"/>
                </a:cubicBezTo>
                <a:cubicBezTo>
                  <a:pt x="906190" y="1121486"/>
                  <a:pt x="1352017" y="1812972"/>
                  <a:pt x="1497593" y="1897134"/>
                </a:cubicBezTo>
                <a:cubicBezTo>
                  <a:pt x="1611324" y="1956274"/>
                  <a:pt x="1765999" y="2035887"/>
                  <a:pt x="1777372" y="1951725"/>
                </a:cubicBezTo>
                <a:cubicBezTo>
                  <a:pt x="1781921" y="1651474"/>
                  <a:pt x="1731880" y="1460406"/>
                  <a:pt x="1511241" y="1385343"/>
                </a:cubicBezTo>
                <a:cubicBezTo>
                  <a:pt x="1364101" y="1312839"/>
                  <a:pt x="1300927" y="994437"/>
                  <a:pt x="1136169" y="1003649"/>
                </a:cubicBezTo>
                <a:close/>
                <a:moveTo>
                  <a:pt x="665081" y="96"/>
                </a:moveTo>
                <a:cubicBezTo>
                  <a:pt x="1486802" y="-2174"/>
                  <a:pt x="1309537" y="573200"/>
                  <a:pt x="1862679" y="634117"/>
                </a:cubicBezTo>
                <a:cubicBezTo>
                  <a:pt x="2415888" y="573192"/>
                  <a:pt x="2259021" y="-2174"/>
                  <a:pt x="3080735" y="96"/>
                </a:cubicBezTo>
                <a:cubicBezTo>
                  <a:pt x="3608448" y="-9003"/>
                  <a:pt x="3767673" y="636991"/>
                  <a:pt x="3619822" y="921320"/>
                </a:cubicBezTo>
                <a:cubicBezTo>
                  <a:pt x="3590251" y="1010030"/>
                  <a:pt x="3519739" y="941793"/>
                  <a:pt x="3456049" y="955441"/>
                </a:cubicBezTo>
                <a:cubicBezTo>
                  <a:pt x="3416937" y="1011300"/>
                  <a:pt x="3385716" y="1096130"/>
                  <a:pt x="3370271" y="1159232"/>
                </a:cubicBezTo>
                <a:lnTo>
                  <a:pt x="3189917" y="1317105"/>
                </a:lnTo>
                <a:cubicBezTo>
                  <a:pt x="3271804" y="1426286"/>
                  <a:pt x="3258156" y="1555942"/>
                  <a:pt x="3155798" y="1596884"/>
                </a:cubicBezTo>
                <a:cubicBezTo>
                  <a:pt x="2973828" y="1651475"/>
                  <a:pt x="2866920" y="1726538"/>
                  <a:pt x="2848723" y="1842544"/>
                </a:cubicBezTo>
                <a:cubicBezTo>
                  <a:pt x="2830525" y="2001768"/>
                  <a:pt x="2832803" y="2481714"/>
                  <a:pt x="2650831" y="2518108"/>
                </a:cubicBezTo>
                <a:cubicBezTo>
                  <a:pt x="2498431" y="2522657"/>
                  <a:pt x="2373325" y="2513559"/>
                  <a:pt x="2193630" y="2531756"/>
                </a:cubicBezTo>
                <a:cubicBezTo>
                  <a:pt x="2088997" y="2522657"/>
                  <a:pt x="1998012" y="2349785"/>
                  <a:pt x="1941147" y="2211033"/>
                </a:cubicBezTo>
                <a:lnTo>
                  <a:pt x="1872908" y="2313392"/>
                </a:lnTo>
                <a:lnTo>
                  <a:pt x="1804669" y="2211033"/>
                </a:lnTo>
                <a:cubicBezTo>
                  <a:pt x="1747804" y="2349785"/>
                  <a:pt x="1656819" y="2522657"/>
                  <a:pt x="1552186" y="2531756"/>
                </a:cubicBezTo>
                <a:cubicBezTo>
                  <a:pt x="1372491" y="2513559"/>
                  <a:pt x="1247385" y="2522657"/>
                  <a:pt x="1094985" y="2518108"/>
                </a:cubicBezTo>
                <a:cubicBezTo>
                  <a:pt x="913013" y="2481714"/>
                  <a:pt x="915291" y="2001768"/>
                  <a:pt x="897093" y="1842544"/>
                </a:cubicBezTo>
                <a:cubicBezTo>
                  <a:pt x="878896" y="1726538"/>
                  <a:pt x="771988" y="1651475"/>
                  <a:pt x="590018" y="1596884"/>
                </a:cubicBezTo>
                <a:cubicBezTo>
                  <a:pt x="487660" y="1555942"/>
                  <a:pt x="474012" y="1426286"/>
                  <a:pt x="555899" y="1317105"/>
                </a:cubicBezTo>
                <a:cubicBezTo>
                  <a:pt x="497354" y="1247580"/>
                  <a:pt x="494034" y="1228756"/>
                  <a:pt x="380265" y="1173717"/>
                </a:cubicBezTo>
                <a:cubicBezTo>
                  <a:pt x="350099" y="1122687"/>
                  <a:pt x="319933" y="1057172"/>
                  <a:pt x="289767" y="1006142"/>
                </a:cubicBezTo>
                <a:cubicBezTo>
                  <a:pt x="226077" y="992494"/>
                  <a:pt x="155565" y="1010030"/>
                  <a:pt x="125994" y="921320"/>
                </a:cubicBezTo>
                <a:cubicBezTo>
                  <a:pt x="-21857" y="636991"/>
                  <a:pt x="137368" y="-9003"/>
                  <a:pt x="665081" y="9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77" name="Rounded Rectangle 31">
            <a:extLst>
              <a:ext uri="{FF2B5EF4-FFF2-40B4-BE49-F238E27FC236}">
                <a16:creationId xmlns:a16="http://schemas.microsoft.com/office/drawing/2014/main" id="{B25FCE9B-6DC5-4836-8DD9-E737D6782AA3}"/>
              </a:ext>
            </a:extLst>
          </p:cNvPr>
          <p:cNvSpPr>
            <a:spLocks noChangeAspect="1"/>
          </p:cNvSpPr>
          <p:nvPr/>
        </p:nvSpPr>
        <p:spPr>
          <a:xfrm>
            <a:off x="4509610" y="3571006"/>
            <a:ext cx="372634" cy="529812"/>
          </a:xfrm>
          <a:custGeom>
            <a:avLst/>
            <a:gdLst/>
            <a:ahLst/>
            <a:cxnLst/>
            <a:rect l="l" t="t" r="r" b="b"/>
            <a:pathLst>
              <a:path w="2273269" h="3232141">
                <a:moveTo>
                  <a:pt x="1301358" y="1224998"/>
                </a:moveTo>
                <a:cubicBezTo>
                  <a:pt x="1288512" y="1224739"/>
                  <a:pt x="1275404" y="1226994"/>
                  <a:pt x="1262722" y="1232060"/>
                </a:cubicBezTo>
                <a:cubicBezTo>
                  <a:pt x="1224020" y="1247517"/>
                  <a:pt x="1200469" y="1284678"/>
                  <a:pt x="1200858" y="1323955"/>
                </a:cubicBezTo>
                <a:lnTo>
                  <a:pt x="1068969" y="1816173"/>
                </a:lnTo>
                <a:lnTo>
                  <a:pt x="975827" y="1468563"/>
                </a:lnTo>
                <a:cubicBezTo>
                  <a:pt x="965224" y="1428990"/>
                  <a:pt x="932065" y="1401484"/>
                  <a:pt x="893889" y="1396168"/>
                </a:cubicBezTo>
                <a:cubicBezTo>
                  <a:pt x="887581" y="1395290"/>
                  <a:pt x="881136" y="1395017"/>
                  <a:pt x="874749" y="1397368"/>
                </a:cubicBezTo>
                <a:lnTo>
                  <a:pt x="873048" y="1397069"/>
                </a:lnTo>
                <a:cubicBezTo>
                  <a:pt x="871822" y="1397102"/>
                  <a:pt x="870599" y="1397158"/>
                  <a:pt x="869409" y="1397702"/>
                </a:cubicBezTo>
                <a:lnTo>
                  <a:pt x="854690" y="1398625"/>
                </a:lnTo>
                <a:cubicBezTo>
                  <a:pt x="852870" y="1399112"/>
                  <a:pt x="851076" y="1399648"/>
                  <a:pt x="849610" y="1401148"/>
                </a:cubicBezTo>
                <a:cubicBezTo>
                  <a:pt x="820426" y="1408603"/>
                  <a:pt x="795399" y="1429720"/>
                  <a:pt x="783580" y="1459921"/>
                </a:cubicBezTo>
                <a:lnTo>
                  <a:pt x="576552" y="1988920"/>
                </a:lnTo>
                <a:lnTo>
                  <a:pt x="360960" y="1988920"/>
                </a:lnTo>
                <a:cubicBezTo>
                  <a:pt x="306335" y="1988920"/>
                  <a:pt x="262052" y="2033203"/>
                  <a:pt x="262052" y="2087828"/>
                </a:cubicBezTo>
                <a:cubicBezTo>
                  <a:pt x="262052" y="2142453"/>
                  <a:pt x="306335" y="2186736"/>
                  <a:pt x="360960" y="2186736"/>
                </a:cubicBezTo>
                <a:lnTo>
                  <a:pt x="624414" y="2186736"/>
                </a:lnTo>
                <a:cubicBezTo>
                  <a:pt x="655679" y="2194749"/>
                  <a:pt x="687884" y="2184847"/>
                  <a:pt x="710155" y="2162843"/>
                </a:cubicBezTo>
                <a:cubicBezTo>
                  <a:pt x="728043" y="2149675"/>
                  <a:pt x="740236" y="2129868"/>
                  <a:pt x="742804" y="2106901"/>
                </a:cubicBezTo>
                <a:lnTo>
                  <a:pt x="861090" y="1804659"/>
                </a:lnTo>
                <a:lnTo>
                  <a:pt x="967256" y="2200878"/>
                </a:lnTo>
                <a:cubicBezTo>
                  <a:pt x="956121" y="2251327"/>
                  <a:pt x="986997" y="2301788"/>
                  <a:pt x="1037612" y="2315350"/>
                </a:cubicBezTo>
                <a:cubicBezTo>
                  <a:pt x="1044252" y="2317129"/>
                  <a:pt x="1050915" y="2318189"/>
                  <a:pt x="1057633" y="2316605"/>
                </a:cubicBezTo>
                <a:cubicBezTo>
                  <a:pt x="1061264" y="2317900"/>
                  <a:pt x="1065062" y="2318350"/>
                  <a:pt x="1068971" y="2317315"/>
                </a:cubicBezTo>
                <a:cubicBezTo>
                  <a:pt x="1072878" y="2318349"/>
                  <a:pt x="1076674" y="2317900"/>
                  <a:pt x="1080303" y="2316605"/>
                </a:cubicBezTo>
                <a:lnTo>
                  <a:pt x="1100326" y="2315350"/>
                </a:lnTo>
                <a:cubicBezTo>
                  <a:pt x="1150941" y="2301788"/>
                  <a:pt x="1181817" y="2251327"/>
                  <a:pt x="1170682" y="2200878"/>
                </a:cubicBezTo>
                <a:lnTo>
                  <a:pt x="1320238" y="1642726"/>
                </a:lnTo>
                <a:lnTo>
                  <a:pt x="1513977" y="2127797"/>
                </a:lnTo>
                <a:cubicBezTo>
                  <a:pt x="1531567" y="2171838"/>
                  <a:pt x="1577262" y="2196260"/>
                  <a:pt x="1621871" y="2186737"/>
                </a:cubicBezTo>
                <a:lnTo>
                  <a:pt x="1878495" y="2186737"/>
                </a:lnTo>
                <a:cubicBezTo>
                  <a:pt x="1933120" y="2186737"/>
                  <a:pt x="1977403" y="2142454"/>
                  <a:pt x="1977403" y="2087829"/>
                </a:cubicBezTo>
                <a:cubicBezTo>
                  <a:pt x="1977403" y="2033204"/>
                  <a:pt x="1933120" y="1988921"/>
                  <a:pt x="1878495" y="1988921"/>
                </a:cubicBezTo>
                <a:lnTo>
                  <a:pt x="1671520" y="1988921"/>
                </a:lnTo>
                <a:lnTo>
                  <a:pt x="1391261" y="1287226"/>
                </a:lnTo>
                <a:cubicBezTo>
                  <a:pt x="1376065" y="1249180"/>
                  <a:pt x="1339894" y="1225775"/>
                  <a:pt x="1301358" y="1224998"/>
                </a:cubicBezTo>
                <a:close/>
                <a:moveTo>
                  <a:pt x="335892" y="524745"/>
                </a:moveTo>
                <a:lnTo>
                  <a:pt x="1937377" y="524745"/>
                </a:lnTo>
                <a:cubicBezTo>
                  <a:pt x="1996486" y="524745"/>
                  <a:pt x="2044403" y="572662"/>
                  <a:pt x="2044403" y="631771"/>
                </a:cubicBezTo>
                <a:lnTo>
                  <a:pt x="2044403" y="2898384"/>
                </a:lnTo>
                <a:cubicBezTo>
                  <a:pt x="2044403" y="2957493"/>
                  <a:pt x="1996486" y="3005410"/>
                  <a:pt x="1937377" y="3005410"/>
                </a:cubicBezTo>
                <a:lnTo>
                  <a:pt x="335892" y="3005410"/>
                </a:lnTo>
                <a:cubicBezTo>
                  <a:pt x="276783" y="3005410"/>
                  <a:pt x="228866" y="2957493"/>
                  <a:pt x="228866" y="2898384"/>
                </a:cubicBezTo>
                <a:lnTo>
                  <a:pt x="228866" y="631771"/>
                </a:lnTo>
                <a:cubicBezTo>
                  <a:pt x="228866" y="572662"/>
                  <a:pt x="276783" y="524745"/>
                  <a:pt x="335892" y="524745"/>
                </a:cubicBezTo>
                <a:close/>
                <a:moveTo>
                  <a:pt x="245659" y="437009"/>
                </a:moveTo>
                <a:cubicBezTo>
                  <a:pt x="179890" y="437009"/>
                  <a:pt x="126573" y="490326"/>
                  <a:pt x="126573" y="556095"/>
                </a:cubicBezTo>
                <a:lnTo>
                  <a:pt x="126573" y="2974061"/>
                </a:lnTo>
                <a:cubicBezTo>
                  <a:pt x="126573" y="3039830"/>
                  <a:pt x="179890" y="3093147"/>
                  <a:pt x="245659" y="3093147"/>
                </a:cubicBezTo>
                <a:lnTo>
                  <a:pt x="2027611" y="3093147"/>
                </a:lnTo>
                <a:cubicBezTo>
                  <a:pt x="2093380" y="3093147"/>
                  <a:pt x="2146697" y="3039830"/>
                  <a:pt x="2146697" y="2974061"/>
                </a:cubicBezTo>
                <a:lnTo>
                  <a:pt x="2146697" y="556095"/>
                </a:lnTo>
                <a:cubicBezTo>
                  <a:pt x="2146697" y="490326"/>
                  <a:pt x="2093380" y="437009"/>
                  <a:pt x="2027611" y="437009"/>
                </a:cubicBezTo>
                <a:close/>
                <a:moveTo>
                  <a:pt x="974181" y="0"/>
                </a:moveTo>
                <a:lnTo>
                  <a:pt x="1299087" y="0"/>
                </a:lnTo>
                <a:cubicBezTo>
                  <a:pt x="1327680" y="0"/>
                  <a:pt x="1350860" y="23180"/>
                  <a:pt x="1350860" y="51773"/>
                </a:cubicBezTo>
                <a:lnTo>
                  <a:pt x="1350860" y="155306"/>
                </a:lnTo>
                <a:lnTo>
                  <a:pt x="1381614" y="155306"/>
                </a:lnTo>
                <a:cubicBezTo>
                  <a:pt x="1410207" y="155306"/>
                  <a:pt x="1433387" y="178486"/>
                  <a:pt x="1433387" y="207079"/>
                </a:cubicBezTo>
                <a:lnTo>
                  <a:pt x="1433387" y="298015"/>
                </a:lnTo>
                <a:lnTo>
                  <a:pt x="2081269" y="298015"/>
                </a:lnTo>
                <a:cubicBezTo>
                  <a:pt x="2187308" y="298015"/>
                  <a:pt x="2273269" y="383976"/>
                  <a:pt x="2273269" y="490015"/>
                </a:cubicBezTo>
                <a:lnTo>
                  <a:pt x="2273269" y="3040141"/>
                </a:lnTo>
                <a:cubicBezTo>
                  <a:pt x="2273269" y="3146180"/>
                  <a:pt x="2187308" y="3232141"/>
                  <a:pt x="2081269" y="3232141"/>
                </a:cubicBezTo>
                <a:lnTo>
                  <a:pt x="192000" y="3232141"/>
                </a:lnTo>
                <a:cubicBezTo>
                  <a:pt x="85961" y="3232141"/>
                  <a:pt x="0" y="3146180"/>
                  <a:pt x="0" y="3040141"/>
                </a:cubicBezTo>
                <a:lnTo>
                  <a:pt x="0" y="490015"/>
                </a:lnTo>
                <a:cubicBezTo>
                  <a:pt x="0" y="383976"/>
                  <a:pt x="85961" y="298015"/>
                  <a:pt x="192000" y="298015"/>
                </a:cubicBezTo>
                <a:lnTo>
                  <a:pt x="839881" y="298015"/>
                </a:lnTo>
                <a:lnTo>
                  <a:pt x="839881" y="207079"/>
                </a:lnTo>
                <a:cubicBezTo>
                  <a:pt x="839881" y="178486"/>
                  <a:pt x="863061" y="155306"/>
                  <a:pt x="891654" y="155306"/>
                </a:cubicBezTo>
                <a:lnTo>
                  <a:pt x="922408" y="155306"/>
                </a:lnTo>
                <a:lnTo>
                  <a:pt x="922408" y="51773"/>
                </a:lnTo>
                <a:cubicBezTo>
                  <a:pt x="922408" y="23180"/>
                  <a:pt x="945588" y="0"/>
                  <a:pt x="974181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78" name="Oval 47">
            <a:extLst>
              <a:ext uri="{FF2B5EF4-FFF2-40B4-BE49-F238E27FC236}">
                <a16:creationId xmlns:a16="http://schemas.microsoft.com/office/drawing/2014/main" id="{2A7B72D2-455E-4647-BA7D-2D9A0D0187FB}"/>
              </a:ext>
            </a:extLst>
          </p:cNvPr>
          <p:cNvSpPr>
            <a:spLocks noChangeAspect="1"/>
          </p:cNvSpPr>
          <p:nvPr/>
        </p:nvSpPr>
        <p:spPr>
          <a:xfrm>
            <a:off x="11057974" y="2429101"/>
            <a:ext cx="529812" cy="529812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303187" y="480874"/>
                </a:moveTo>
                <a:lnTo>
                  <a:pt x="1303187" y="1303187"/>
                </a:lnTo>
                <a:lnTo>
                  <a:pt x="480874" y="1303187"/>
                </a:lnTo>
                <a:lnTo>
                  <a:pt x="480874" y="1936813"/>
                </a:lnTo>
                <a:lnTo>
                  <a:pt x="1303187" y="1936813"/>
                </a:lnTo>
                <a:lnTo>
                  <a:pt x="1303187" y="2759126"/>
                </a:lnTo>
                <a:lnTo>
                  <a:pt x="1936813" y="2759126"/>
                </a:lnTo>
                <a:lnTo>
                  <a:pt x="1936813" y="1936813"/>
                </a:lnTo>
                <a:lnTo>
                  <a:pt x="2759126" y="1936813"/>
                </a:lnTo>
                <a:lnTo>
                  <a:pt x="2759126" y="1303187"/>
                </a:lnTo>
                <a:lnTo>
                  <a:pt x="1936813" y="1303187"/>
                </a:lnTo>
                <a:lnTo>
                  <a:pt x="1936813" y="480874"/>
                </a:ln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79" name="Oval 50">
            <a:extLst>
              <a:ext uri="{FF2B5EF4-FFF2-40B4-BE49-F238E27FC236}">
                <a16:creationId xmlns:a16="http://schemas.microsoft.com/office/drawing/2014/main" id="{91CDD124-ED61-4ED3-81C2-B526853B9B84}"/>
              </a:ext>
            </a:extLst>
          </p:cNvPr>
          <p:cNvSpPr>
            <a:spLocks noChangeAspect="1"/>
          </p:cNvSpPr>
          <p:nvPr/>
        </p:nvSpPr>
        <p:spPr>
          <a:xfrm>
            <a:off x="5308362" y="3571006"/>
            <a:ext cx="469094" cy="529812"/>
          </a:xfrm>
          <a:custGeom>
            <a:avLst/>
            <a:gdLst/>
            <a:ahLst/>
            <a:cxnLst/>
            <a:rect l="l" t="t" r="r" b="b"/>
            <a:pathLst>
              <a:path w="2868687" h="3240000">
                <a:moveTo>
                  <a:pt x="1433799" y="2290728"/>
                </a:moveTo>
                <a:cubicBezTo>
                  <a:pt x="1317650" y="2346839"/>
                  <a:pt x="1203301" y="2394700"/>
                  <a:pt x="1093028" y="2434329"/>
                </a:cubicBezTo>
                <a:cubicBezTo>
                  <a:pt x="1167481" y="2812207"/>
                  <a:pt x="1292592" y="3060000"/>
                  <a:pt x="1434343" y="3060000"/>
                </a:cubicBezTo>
                <a:cubicBezTo>
                  <a:pt x="1576138" y="3060000"/>
                  <a:pt x="1701284" y="2812053"/>
                  <a:pt x="1774025" y="2433735"/>
                </a:cubicBezTo>
                <a:cubicBezTo>
                  <a:pt x="1663854" y="2394452"/>
                  <a:pt x="1549823" y="2346469"/>
                  <a:pt x="1433799" y="2290728"/>
                </a:cubicBezTo>
                <a:close/>
                <a:moveTo>
                  <a:pt x="1824954" y="2078037"/>
                </a:moveTo>
                <a:cubicBezTo>
                  <a:pt x="1794480" y="2097450"/>
                  <a:pt x="1763147" y="2116057"/>
                  <a:pt x="1731343" y="2134419"/>
                </a:cubicBezTo>
                <a:lnTo>
                  <a:pt x="1635415" y="2187161"/>
                </a:lnTo>
                <a:cubicBezTo>
                  <a:pt x="1691788" y="2215044"/>
                  <a:pt x="1747931" y="2239109"/>
                  <a:pt x="1803378" y="2259350"/>
                </a:cubicBezTo>
                <a:cubicBezTo>
                  <a:pt x="1812120" y="2201101"/>
                  <a:pt x="1819148" y="2140526"/>
                  <a:pt x="1824954" y="2078037"/>
                </a:cubicBezTo>
                <a:close/>
                <a:moveTo>
                  <a:pt x="1042306" y="2077178"/>
                </a:moveTo>
                <a:cubicBezTo>
                  <a:pt x="1047949" y="2140175"/>
                  <a:pt x="1055328" y="2201182"/>
                  <a:pt x="1063873" y="2259905"/>
                </a:cubicBezTo>
                <a:cubicBezTo>
                  <a:pt x="1119365" y="2238275"/>
                  <a:pt x="1176217" y="2214355"/>
                  <a:pt x="1233887" y="2187801"/>
                </a:cubicBezTo>
                <a:cubicBezTo>
                  <a:pt x="1201538" y="2170955"/>
                  <a:pt x="1169452" y="2152957"/>
                  <a:pt x="1137343" y="2134419"/>
                </a:cubicBezTo>
                <a:close/>
                <a:moveTo>
                  <a:pt x="559768" y="1732679"/>
                </a:moveTo>
                <a:cubicBezTo>
                  <a:pt x="268524" y="1984850"/>
                  <a:pt x="116369" y="2217202"/>
                  <a:pt x="187266" y="2340000"/>
                </a:cubicBezTo>
                <a:cubicBezTo>
                  <a:pt x="258144" y="2462764"/>
                  <a:pt x="535307" y="2447213"/>
                  <a:pt x="899736" y="2322555"/>
                </a:cubicBezTo>
                <a:cubicBezTo>
                  <a:pt x="878937" y="2207297"/>
                  <a:pt x="863223" y="2084405"/>
                  <a:pt x="853746" y="1955834"/>
                </a:cubicBezTo>
                <a:cubicBezTo>
                  <a:pt x="747454" y="1883220"/>
                  <a:pt x="648878" y="1808453"/>
                  <a:pt x="559768" y="1732679"/>
                </a:cubicBezTo>
                <a:close/>
                <a:moveTo>
                  <a:pt x="2309048" y="1730507"/>
                </a:moveTo>
                <a:cubicBezTo>
                  <a:pt x="2220666" y="1807660"/>
                  <a:pt x="2121792" y="1882664"/>
                  <a:pt x="2015235" y="1955625"/>
                </a:cubicBezTo>
                <a:cubicBezTo>
                  <a:pt x="2005364" y="2084180"/>
                  <a:pt x="1989894" y="2207119"/>
                  <a:pt x="1967330" y="2322070"/>
                </a:cubicBezTo>
                <a:lnTo>
                  <a:pt x="2081685" y="2358048"/>
                </a:lnTo>
                <a:cubicBezTo>
                  <a:pt x="2116015" y="2320492"/>
                  <a:pt x="2165526" y="2297468"/>
                  <a:pt x="2220415" y="2297468"/>
                </a:cubicBezTo>
                <a:cubicBezTo>
                  <a:pt x="2302230" y="2297468"/>
                  <a:pt x="2372097" y="2348622"/>
                  <a:pt x="2399287" y="2420880"/>
                </a:cubicBezTo>
                <a:cubicBezTo>
                  <a:pt x="2542053" y="2432945"/>
                  <a:pt x="2642630" y="2407186"/>
                  <a:pt x="2681420" y="2340000"/>
                </a:cubicBezTo>
                <a:cubicBezTo>
                  <a:pt x="2752393" y="2217071"/>
                  <a:pt x="2599836" y="1984353"/>
                  <a:pt x="2309048" y="1730507"/>
                </a:cubicBezTo>
                <a:close/>
                <a:moveTo>
                  <a:pt x="2026056" y="1510554"/>
                </a:moveTo>
                <a:cubicBezTo>
                  <a:pt x="2027893" y="1546708"/>
                  <a:pt x="2028343" y="1583211"/>
                  <a:pt x="2028343" y="1620000"/>
                </a:cubicBezTo>
                <a:lnTo>
                  <a:pt x="2024251" y="1730716"/>
                </a:lnTo>
                <a:lnTo>
                  <a:pt x="2173722" y="1619092"/>
                </a:lnTo>
                <a:cubicBezTo>
                  <a:pt x="2127526" y="1582190"/>
                  <a:pt x="2078507" y="1545517"/>
                  <a:pt x="2026056" y="1510554"/>
                </a:cubicBezTo>
                <a:close/>
                <a:moveTo>
                  <a:pt x="844436" y="1509285"/>
                </a:moveTo>
                <a:lnTo>
                  <a:pt x="694964" y="1620908"/>
                </a:lnTo>
                <a:cubicBezTo>
                  <a:pt x="741160" y="1657811"/>
                  <a:pt x="790179" y="1694484"/>
                  <a:pt x="842630" y="1729447"/>
                </a:cubicBezTo>
                <a:cubicBezTo>
                  <a:pt x="840793" y="1693293"/>
                  <a:pt x="840343" y="1656790"/>
                  <a:pt x="840343" y="1620000"/>
                </a:cubicBezTo>
                <a:close/>
                <a:moveTo>
                  <a:pt x="1434343" y="1361184"/>
                </a:moveTo>
                <a:cubicBezTo>
                  <a:pt x="1573534" y="1361184"/>
                  <a:pt x="1686371" y="1474021"/>
                  <a:pt x="1686371" y="1613212"/>
                </a:cubicBezTo>
                <a:cubicBezTo>
                  <a:pt x="1686371" y="1752403"/>
                  <a:pt x="1573534" y="1865240"/>
                  <a:pt x="1434343" y="1865240"/>
                </a:cubicBezTo>
                <a:cubicBezTo>
                  <a:pt x="1295152" y="1865240"/>
                  <a:pt x="1182315" y="1752403"/>
                  <a:pt x="1182315" y="1613212"/>
                </a:cubicBezTo>
                <a:cubicBezTo>
                  <a:pt x="1182315" y="1474021"/>
                  <a:pt x="1295152" y="1361184"/>
                  <a:pt x="1434343" y="1361184"/>
                </a:cubicBezTo>
                <a:close/>
                <a:moveTo>
                  <a:pt x="1433770" y="1149513"/>
                </a:moveTo>
                <a:cubicBezTo>
                  <a:pt x="1365445" y="1183896"/>
                  <a:pt x="1296585" y="1221489"/>
                  <a:pt x="1227343" y="1261466"/>
                </a:cubicBezTo>
                <a:lnTo>
                  <a:pt x="1027157" y="1384911"/>
                </a:lnTo>
                <a:cubicBezTo>
                  <a:pt x="1022222" y="1461370"/>
                  <a:pt x="1020343" y="1539922"/>
                  <a:pt x="1020343" y="1620000"/>
                </a:cubicBezTo>
                <a:lnTo>
                  <a:pt x="1028287" y="1855786"/>
                </a:lnTo>
                <a:cubicBezTo>
                  <a:pt x="1091680" y="1898065"/>
                  <a:pt x="1158394" y="1938727"/>
                  <a:pt x="1227343" y="1978535"/>
                </a:cubicBezTo>
                <a:lnTo>
                  <a:pt x="1434916" y="2090488"/>
                </a:lnTo>
                <a:cubicBezTo>
                  <a:pt x="1503241" y="2056105"/>
                  <a:pt x="1572101" y="2018511"/>
                  <a:pt x="1641343" y="1978535"/>
                </a:cubicBezTo>
                <a:lnTo>
                  <a:pt x="1841530" y="1855090"/>
                </a:lnTo>
                <a:cubicBezTo>
                  <a:pt x="1846464" y="1778631"/>
                  <a:pt x="1848343" y="1700079"/>
                  <a:pt x="1848343" y="1620000"/>
                </a:cubicBezTo>
                <a:lnTo>
                  <a:pt x="1840399" y="1384214"/>
                </a:lnTo>
                <a:cubicBezTo>
                  <a:pt x="1777006" y="1341936"/>
                  <a:pt x="1710293" y="1301274"/>
                  <a:pt x="1641343" y="1261466"/>
                </a:cubicBezTo>
                <a:close/>
                <a:moveTo>
                  <a:pt x="1065308" y="980650"/>
                </a:moveTo>
                <a:cubicBezTo>
                  <a:pt x="1056566" y="1038899"/>
                  <a:pt x="1049538" y="1099475"/>
                  <a:pt x="1043732" y="1161964"/>
                </a:cubicBezTo>
                <a:cubicBezTo>
                  <a:pt x="1074206" y="1142551"/>
                  <a:pt x="1105539" y="1123943"/>
                  <a:pt x="1137343" y="1105581"/>
                </a:cubicBezTo>
                <a:lnTo>
                  <a:pt x="1233271" y="1052839"/>
                </a:lnTo>
                <a:cubicBezTo>
                  <a:pt x="1176898" y="1024957"/>
                  <a:pt x="1120756" y="1000892"/>
                  <a:pt x="1065308" y="980650"/>
                </a:cubicBezTo>
                <a:close/>
                <a:moveTo>
                  <a:pt x="1804814" y="980095"/>
                </a:moveTo>
                <a:cubicBezTo>
                  <a:pt x="1749321" y="1001726"/>
                  <a:pt x="1692469" y="1025646"/>
                  <a:pt x="1634800" y="1052200"/>
                </a:cubicBezTo>
                <a:cubicBezTo>
                  <a:pt x="1667149" y="1069046"/>
                  <a:pt x="1699234" y="1087043"/>
                  <a:pt x="1731343" y="1105581"/>
                </a:cubicBezTo>
                <a:lnTo>
                  <a:pt x="1826380" y="1162822"/>
                </a:lnTo>
                <a:cubicBezTo>
                  <a:pt x="1820738" y="1099825"/>
                  <a:pt x="1813359" y="1038819"/>
                  <a:pt x="1804814" y="980095"/>
                </a:cubicBezTo>
                <a:close/>
                <a:moveTo>
                  <a:pt x="2432236" y="816002"/>
                </a:moveTo>
                <a:cubicBezTo>
                  <a:pt x="2308930" y="820546"/>
                  <a:pt x="2149627" y="855445"/>
                  <a:pt x="1968950" y="917446"/>
                </a:cubicBezTo>
                <a:cubicBezTo>
                  <a:pt x="1989749" y="1032703"/>
                  <a:pt x="2005463" y="1155596"/>
                  <a:pt x="2014941" y="1284167"/>
                </a:cubicBezTo>
                <a:cubicBezTo>
                  <a:pt x="2121232" y="1356780"/>
                  <a:pt x="2219808" y="1431548"/>
                  <a:pt x="2308918" y="1507322"/>
                </a:cubicBezTo>
                <a:cubicBezTo>
                  <a:pt x="2600162" y="1255150"/>
                  <a:pt x="2752317" y="1022798"/>
                  <a:pt x="2681420" y="900000"/>
                </a:cubicBezTo>
                <a:cubicBezTo>
                  <a:pt x="2645694" y="838121"/>
                  <a:pt x="2557557" y="811383"/>
                  <a:pt x="2432236" y="816002"/>
                </a:cubicBezTo>
                <a:close/>
                <a:moveTo>
                  <a:pt x="436450" y="816001"/>
                </a:moveTo>
                <a:cubicBezTo>
                  <a:pt x="311129" y="811383"/>
                  <a:pt x="222992" y="838121"/>
                  <a:pt x="187266" y="900000"/>
                </a:cubicBezTo>
                <a:cubicBezTo>
                  <a:pt x="158404" y="949991"/>
                  <a:pt x="166508" y="1018139"/>
                  <a:pt x="206887" y="1097970"/>
                </a:cubicBezTo>
                <a:cubicBezTo>
                  <a:pt x="213842" y="1096217"/>
                  <a:pt x="221021" y="1095812"/>
                  <a:pt x="228294" y="1095812"/>
                </a:cubicBezTo>
                <a:cubicBezTo>
                  <a:pt x="334372" y="1095812"/>
                  <a:pt x="420366" y="1181806"/>
                  <a:pt x="420366" y="1287884"/>
                </a:cubicBezTo>
                <a:cubicBezTo>
                  <a:pt x="420366" y="1314219"/>
                  <a:pt x="415066" y="1339317"/>
                  <a:pt x="405427" y="1362148"/>
                </a:cubicBezTo>
                <a:cubicBezTo>
                  <a:pt x="450585" y="1410442"/>
                  <a:pt x="502437" y="1459559"/>
                  <a:pt x="559639" y="1509493"/>
                </a:cubicBezTo>
                <a:cubicBezTo>
                  <a:pt x="648020" y="1432341"/>
                  <a:pt x="746894" y="1357336"/>
                  <a:pt x="853451" y="1284376"/>
                </a:cubicBezTo>
                <a:cubicBezTo>
                  <a:pt x="863322" y="1155820"/>
                  <a:pt x="878792" y="1032881"/>
                  <a:pt x="901357" y="917930"/>
                </a:cubicBezTo>
                <a:cubicBezTo>
                  <a:pt x="719999" y="855651"/>
                  <a:pt x="560119" y="820559"/>
                  <a:pt x="436450" y="816001"/>
                </a:cubicBezTo>
                <a:close/>
                <a:moveTo>
                  <a:pt x="1434343" y="180000"/>
                </a:moveTo>
                <a:cubicBezTo>
                  <a:pt x="1292548" y="180000"/>
                  <a:pt x="1167402" y="427948"/>
                  <a:pt x="1094661" y="806265"/>
                </a:cubicBezTo>
                <a:cubicBezTo>
                  <a:pt x="1204832" y="845548"/>
                  <a:pt x="1318864" y="893532"/>
                  <a:pt x="1434887" y="949272"/>
                </a:cubicBezTo>
                <a:cubicBezTo>
                  <a:pt x="1551037" y="893162"/>
                  <a:pt x="1665385" y="845301"/>
                  <a:pt x="1775658" y="805671"/>
                </a:cubicBezTo>
                <a:cubicBezTo>
                  <a:pt x="1751860" y="684885"/>
                  <a:pt x="1722886" y="577390"/>
                  <a:pt x="1688823" y="487405"/>
                </a:cubicBezTo>
                <a:cubicBezTo>
                  <a:pt x="1688009" y="487647"/>
                  <a:pt x="1687191" y="487652"/>
                  <a:pt x="1686371" y="487652"/>
                </a:cubicBezTo>
                <a:cubicBezTo>
                  <a:pt x="1580293" y="487652"/>
                  <a:pt x="1494299" y="401658"/>
                  <a:pt x="1494299" y="295580"/>
                </a:cubicBezTo>
                <a:cubicBezTo>
                  <a:pt x="1494299" y="264819"/>
                  <a:pt x="1501530" y="235747"/>
                  <a:pt x="1516122" y="210837"/>
                </a:cubicBezTo>
                <a:cubicBezTo>
                  <a:pt x="1490583" y="189985"/>
                  <a:pt x="1462798" y="180000"/>
                  <a:pt x="1434343" y="180000"/>
                </a:cubicBezTo>
                <a:close/>
                <a:moveTo>
                  <a:pt x="1434343" y="0"/>
                </a:moveTo>
                <a:cubicBezTo>
                  <a:pt x="1509303" y="0"/>
                  <a:pt x="1581019" y="37868"/>
                  <a:pt x="1646062" y="107907"/>
                </a:cubicBezTo>
                <a:cubicBezTo>
                  <a:pt x="1659037" y="104972"/>
                  <a:pt x="1672533" y="103508"/>
                  <a:pt x="1686371" y="103508"/>
                </a:cubicBezTo>
                <a:cubicBezTo>
                  <a:pt x="1792449" y="103508"/>
                  <a:pt x="1878443" y="189502"/>
                  <a:pt x="1878443" y="295580"/>
                </a:cubicBezTo>
                <a:cubicBezTo>
                  <a:pt x="1878443" y="342831"/>
                  <a:pt x="1861381" y="386097"/>
                  <a:pt x="1831228" y="417985"/>
                </a:cubicBezTo>
                <a:cubicBezTo>
                  <a:pt x="1871860" y="515668"/>
                  <a:pt x="1906636" y="628220"/>
                  <a:pt x="1935357" y="752219"/>
                </a:cubicBezTo>
                <a:cubicBezTo>
                  <a:pt x="2379384" y="616814"/>
                  <a:pt x="2731816" y="627289"/>
                  <a:pt x="2837304" y="810000"/>
                </a:cubicBezTo>
                <a:cubicBezTo>
                  <a:pt x="2942793" y="992711"/>
                  <a:pt x="2775650" y="1303161"/>
                  <a:pt x="2436521" y="1620139"/>
                </a:cubicBezTo>
                <a:cubicBezTo>
                  <a:pt x="2775698" y="1936928"/>
                  <a:pt x="2942777" y="2247316"/>
                  <a:pt x="2837304" y="2430000"/>
                </a:cubicBezTo>
                <a:cubicBezTo>
                  <a:pt x="2771439" y="2544083"/>
                  <a:pt x="2609300" y="2591017"/>
                  <a:pt x="2388706" y="2577188"/>
                </a:cubicBezTo>
                <a:cubicBezTo>
                  <a:pt x="2358753" y="2639691"/>
                  <a:pt x="2294480" y="2681612"/>
                  <a:pt x="2220415" y="2681612"/>
                </a:cubicBezTo>
                <a:cubicBezTo>
                  <a:pt x="2122541" y="2681612"/>
                  <a:pt x="2041764" y="2608405"/>
                  <a:pt x="2030773" y="2513644"/>
                </a:cubicBezTo>
                <a:cubicBezTo>
                  <a:pt x="1999304" y="2506661"/>
                  <a:pt x="1967635" y="2497623"/>
                  <a:pt x="1935485" y="2487821"/>
                </a:cubicBezTo>
                <a:cubicBezTo>
                  <a:pt x="1830610" y="2940018"/>
                  <a:pt x="1645322" y="3240000"/>
                  <a:pt x="1434343" y="3240000"/>
                </a:cubicBezTo>
                <a:cubicBezTo>
                  <a:pt x="1223366" y="3240000"/>
                  <a:pt x="1038079" y="2940023"/>
                  <a:pt x="933330" y="2487781"/>
                </a:cubicBezTo>
                <a:cubicBezTo>
                  <a:pt x="489302" y="2623186"/>
                  <a:pt x="136870" y="2612712"/>
                  <a:pt x="31382" y="2430000"/>
                </a:cubicBezTo>
                <a:cubicBezTo>
                  <a:pt x="-74106" y="2247290"/>
                  <a:pt x="93037" y="1936840"/>
                  <a:pt x="432165" y="1619862"/>
                </a:cubicBezTo>
                <a:cubicBezTo>
                  <a:pt x="378689" y="1569916"/>
                  <a:pt x="329491" y="1520128"/>
                  <a:pt x="285801" y="1470219"/>
                </a:cubicBezTo>
                <a:cubicBezTo>
                  <a:pt x="267844" y="1476857"/>
                  <a:pt x="248431" y="1479956"/>
                  <a:pt x="228294" y="1479956"/>
                </a:cubicBezTo>
                <a:cubicBezTo>
                  <a:pt x="122216" y="1479956"/>
                  <a:pt x="36222" y="1393962"/>
                  <a:pt x="36222" y="1287884"/>
                </a:cubicBezTo>
                <a:cubicBezTo>
                  <a:pt x="36222" y="1246866"/>
                  <a:pt x="49080" y="1208850"/>
                  <a:pt x="73868" y="1179672"/>
                </a:cubicBezTo>
                <a:cubicBezTo>
                  <a:pt x="-4733" y="1033688"/>
                  <a:pt x="-23287" y="904690"/>
                  <a:pt x="31382" y="810000"/>
                </a:cubicBezTo>
                <a:cubicBezTo>
                  <a:pt x="136860" y="627306"/>
                  <a:pt x="489234" y="616816"/>
                  <a:pt x="933201" y="752179"/>
                </a:cubicBezTo>
                <a:cubicBezTo>
                  <a:pt x="1038076" y="299982"/>
                  <a:pt x="1223365" y="0"/>
                  <a:pt x="143434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0" name="Heart 17">
            <a:extLst>
              <a:ext uri="{FF2B5EF4-FFF2-40B4-BE49-F238E27FC236}">
                <a16:creationId xmlns:a16="http://schemas.microsoft.com/office/drawing/2014/main" id="{FD25AA3C-FD36-4FC1-9406-60F9CCE3DC0D}"/>
              </a:ext>
            </a:extLst>
          </p:cNvPr>
          <p:cNvSpPr/>
          <p:nvPr/>
        </p:nvSpPr>
        <p:spPr>
          <a:xfrm>
            <a:off x="7846544" y="3588496"/>
            <a:ext cx="501299" cy="491506"/>
          </a:xfrm>
          <a:custGeom>
            <a:avLst/>
            <a:gdLst/>
            <a:ahLst/>
            <a:cxnLst/>
            <a:rect l="l" t="t" r="r" b="b"/>
            <a:pathLst>
              <a:path w="3263621" h="3199863">
                <a:moveTo>
                  <a:pt x="1896188" y="786599"/>
                </a:moveTo>
                <a:cubicBezTo>
                  <a:pt x="1878938" y="786251"/>
                  <a:pt x="1861335" y="789280"/>
                  <a:pt x="1844305" y="796082"/>
                </a:cubicBezTo>
                <a:cubicBezTo>
                  <a:pt x="1792333" y="816839"/>
                  <a:pt x="1760707" y="866742"/>
                  <a:pt x="1761231" y="919486"/>
                </a:cubicBezTo>
                <a:lnTo>
                  <a:pt x="1573886" y="1618665"/>
                </a:lnTo>
                <a:lnTo>
                  <a:pt x="1438574" y="1113672"/>
                </a:lnTo>
                <a:cubicBezTo>
                  <a:pt x="1424335" y="1060531"/>
                  <a:pt x="1379808" y="1023594"/>
                  <a:pt x="1328543" y="1016456"/>
                </a:cubicBezTo>
                <a:cubicBezTo>
                  <a:pt x="1320071" y="1015276"/>
                  <a:pt x="1311415" y="1014911"/>
                  <a:pt x="1302836" y="1018067"/>
                </a:cubicBezTo>
                <a:lnTo>
                  <a:pt x="1300556" y="1017667"/>
                </a:lnTo>
                <a:cubicBezTo>
                  <a:pt x="1298914" y="1017711"/>
                  <a:pt x="1297275" y="1017786"/>
                  <a:pt x="1295680" y="1018515"/>
                </a:cubicBezTo>
                <a:lnTo>
                  <a:pt x="1275904" y="1019755"/>
                </a:lnTo>
                <a:cubicBezTo>
                  <a:pt x="1273459" y="1020410"/>
                  <a:pt x="1271049" y="1021129"/>
                  <a:pt x="1269080" y="1023145"/>
                </a:cubicBezTo>
                <a:cubicBezTo>
                  <a:pt x="1229892" y="1033156"/>
                  <a:pt x="1196286" y="1061513"/>
                  <a:pt x="1180414" y="1102068"/>
                </a:cubicBezTo>
                <a:lnTo>
                  <a:pt x="902406" y="1812437"/>
                </a:lnTo>
                <a:lnTo>
                  <a:pt x="612897" y="1812437"/>
                </a:lnTo>
                <a:cubicBezTo>
                  <a:pt x="539543" y="1812437"/>
                  <a:pt x="480078" y="1871902"/>
                  <a:pt x="480078" y="1945256"/>
                </a:cubicBezTo>
                <a:cubicBezTo>
                  <a:pt x="480078" y="2018610"/>
                  <a:pt x="539543" y="2078075"/>
                  <a:pt x="612897" y="2078075"/>
                </a:cubicBezTo>
                <a:lnTo>
                  <a:pt x="966673" y="2078075"/>
                </a:lnTo>
                <a:cubicBezTo>
                  <a:pt x="1008666" y="2088839"/>
                  <a:pt x="1051924" y="2075535"/>
                  <a:pt x="1081835" y="2045978"/>
                </a:cubicBezTo>
                <a:cubicBezTo>
                  <a:pt x="1105846" y="2028294"/>
                  <a:pt x="1122213" y="2001701"/>
                  <a:pt x="1125659" y="1970866"/>
                </a:cubicBezTo>
                <a:lnTo>
                  <a:pt x="1284498" y="1565001"/>
                </a:lnTo>
                <a:lnTo>
                  <a:pt x="1443089" y="2156868"/>
                </a:lnTo>
                <a:cubicBezTo>
                  <a:pt x="1455914" y="2204733"/>
                  <a:pt x="1493311" y="2239452"/>
                  <a:pt x="1538593" y="2249086"/>
                </a:cubicBezTo>
                <a:lnTo>
                  <a:pt x="1542015" y="2250785"/>
                </a:lnTo>
                <a:cubicBezTo>
                  <a:pt x="1542604" y="2250943"/>
                  <a:pt x="1543193" y="2251097"/>
                  <a:pt x="1543870" y="2250902"/>
                </a:cubicBezTo>
                <a:cubicBezTo>
                  <a:pt x="1553422" y="2254514"/>
                  <a:pt x="1563610" y="2255524"/>
                  <a:pt x="1573886" y="2252783"/>
                </a:cubicBezTo>
                <a:cubicBezTo>
                  <a:pt x="1584162" y="2255524"/>
                  <a:pt x="1594351" y="2254515"/>
                  <a:pt x="1603903" y="2250901"/>
                </a:cubicBezTo>
                <a:lnTo>
                  <a:pt x="1605758" y="2250785"/>
                </a:lnTo>
                <a:cubicBezTo>
                  <a:pt x="1606974" y="2250459"/>
                  <a:pt x="1608181" y="2250118"/>
                  <a:pt x="1609178" y="2249086"/>
                </a:cubicBezTo>
                <a:cubicBezTo>
                  <a:pt x="1654461" y="2239453"/>
                  <a:pt x="1691859" y="2204734"/>
                  <a:pt x="1704684" y="2156868"/>
                </a:cubicBezTo>
                <a:lnTo>
                  <a:pt x="1921541" y="1347547"/>
                </a:lnTo>
                <a:lnTo>
                  <a:pt x="2181705" y="1998928"/>
                </a:lnTo>
                <a:cubicBezTo>
                  <a:pt x="2205326" y="2058070"/>
                  <a:pt x="2266689" y="2090865"/>
                  <a:pt x="2326593" y="2078075"/>
                </a:cubicBezTo>
                <a:lnTo>
                  <a:pt x="2671200" y="2078075"/>
                </a:lnTo>
                <a:cubicBezTo>
                  <a:pt x="2744554" y="2078075"/>
                  <a:pt x="2804019" y="2018610"/>
                  <a:pt x="2804019" y="1945256"/>
                </a:cubicBezTo>
                <a:cubicBezTo>
                  <a:pt x="2804019" y="1871902"/>
                  <a:pt x="2744554" y="1812437"/>
                  <a:pt x="2671200" y="1812437"/>
                </a:cubicBezTo>
                <a:lnTo>
                  <a:pt x="2393261" y="1812437"/>
                </a:lnTo>
                <a:lnTo>
                  <a:pt x="2016914" y="870162"/>
                </a:lnTo>
                <a:cubicBezTo>
                  <a:pt x="1996508" y="819071"/>
                  <a:pt x="1947937" y="787642"/>
                  <a:pt x="1896188" y="786599"/>
                </a:cubicBezTo>
                <a:close/>
                <a:moveTo>
                  <a:pt x="773454" y="106"/>
                </a:moveTo>
                <a:cubicBezTo>
                  <a:pt x="1097282" y="5742"/>
                  <a:pt x="1441967" y="238301"/>
                  <a:pt x="1631811" y="769863"/>
                </a:cubicBezTo>
                <a:cubicBezTo>
                  <a:pt x="2306811" y="-1120137"/>
                  <a:pt x="4939311" y="769863"/>
                  <a:pt x="1631811" y="3199863"/>
                </a:cubicBezTo>
                <a:cubicBezTo>
                  <a:pt x="-745455" y="1453301"/>
                  <a:pt x="-54107" y="-14297"/>
                  <a:pt x="773454" y="106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1" name="Rounded Rectangle 25">
            <a:extLst>
              <a:ext uri="{FF2B5EF4-FFF2-40B4-BE49-F238E27FC236}">
                <a16:creationId xmlns:a16="http://schemas.microsoft.com/office/drawing/2014/main" id="{A53FDB1A-403D-4EBD-8EB6-3E1911FAEEC5}"/>
              </a:ext>
            </a:extLst>
          </p:cNvPr>
          <p:cNvSpPr/>
          <p:nvPr/>
        </p:nvSpPr>
        <p:spPr>
          <a:xfrm>
            <a:off x="6982048" y="3626197"/>
            <a:ext cx="497670" cy="419433"/>
          </a:xfrm>
          <a:custGeom>
            <a:avLst/>
            <a:gdLst/>
            <a:ahLst/>
            <a:cxnLst/>
            <a:rect l="l" t="t" r="r" b="b"/>
            <a:pathLst>
              <a:path w="3240000" h="2730652">
                <a:moveTo>
                  <a:pt x="1452811" y="1541940"/>
                </a:moveTo>
                <a:lnTo>
                  <a:pt x="1452811" y="1831951"/>
                </a:lnTo>
                <a:lnTo>
                  <a:pt x="1162800" y="1831951"/>
                </a:lnTo>
                <a:lnTo>
                  <a:pt x="1162800" y="2166329"/>
                </a:lnTo>
                <a:lnTo>
                  <a:pt x="1452811" y="2166329"/>
                </a:lnTo>
                <a:lnTo>
                  <a:pt x="1452811" y="2456340"/>
                </a:lnTo>
                <a:lnTo>
                  <a:pt x="1787189" y="2456340"/>
                </a:lnTo>
                <a:lnTo>
                  <a:pt x="1787189" y="2166329"/>
                </a:lnTo>
                <a:lnTo>
                  <a:pt x="2077200" y="2166329"/>
                </a:lnTo>
                <a:lnTo>
                  <a:pt x="2077200" y="1831951"/>
                </a:lnTo>
                <a:lnTo>
                  <a:pt x="1787189" y="1831951"/>
                </a:lnTo>
                <a:lnTo>
                  <a:pt x="1787189" y="1541940"/>
                </a:lnTo>
                <a:close/>
                <a:moveTo>
                  <a:pt x="0" y="1278453"/>
                </a:moveTo>
                <a:lnTo>
                  <a:pt x="3240000" y="1278453"/>
                </a:lnTo>
                <a:lnTo>
                  <a:pt x="3240000" y="2376509"/>
                </a:lnTo>
                <a:cubicBezTo>
                  <a:pt x="3240000" y="2572097"/>
                  <a:pt x="3081445" y="2730652"/>
                  <a:pt x="2885857" y="2730652"/>
                </a:cubicBezTo>
                <a:lnTo>
                  <a:pt x="354143" y="2730652"/>
                </a:lnTo>
                <a:cubicBezTo>
                  <a:pt x="158555" y="2730652"/>
                  <a:pt x="0" y="2572097"/>
                  <a:pt x="0" y="2376509"/>
                </a:cubicBezTo>
                <a:close/>
                <a:moveTo>
                  <a:pt x="1001150" y="200505"/>
                </a:moveTo>
                <a:cubicBezTo>
                  <a:pt x="933045" y="200505"/>
                  <a:pt x="877834" y="255715"/>
                  <a:pt x="877834" y="323821"/>
                </a:cubicBezTo>
                <a:lnTo>
                  <a:pt x="877834" y="605836"/>
                </a:lnTo>
                <a:lnTo>
                  <a:pt x="2362163" y="605836"/>
                </a:lnTo>
                <a:lnTo>
                  <a:pt x="2362163" y="323821"/>
                </a:lnTo>
                <a:cubicBezTo>
                  <a:pt x="2362163" y="255715"/>
                  <a:pt x="2306952" y="200505"/>
                  <a:pt x="2238846" y="200505"/>
                </a:cubicBezTo>
                <a:close/>
                <a:moveTo>
                  <a:pt x="843301" y="0"/>
                </a:moveTo>
                <a:lnTo>
                  <a:pt x="2396696" y="0"/>
                </a:lnTo>
                <a:cubicBezTo>
                  <a:pt x="2488075" y="0"/>
                  <a:pt x="2562152" y="74077"/>
                  <a:pt x="2562152" y="165456"/>
                </a:cubicBezTo>
                <a:lnTo>
                  <a:pt x="2562152" y="605836"/>
                </a:lnTo>
                <a:lnTo>
                  <a:pt x="2885857" y="605836"/>
                </a:lnTo>
                <a:cubicBezTo>
                  <a:pt x="3081445" y="605836"/>
                  <a:pt x="3240000" y="764391"/>
                  <a:pt x="3240000" y="959979"/>
                </a:cubicBezTo>
                <a:lnTo>
                  <a:pt x="3240000" y="1134437"/>
                </a:lnTo>
                <a:lnTo>
                  <a:pt x="0" y="1134437"/>
                </a:lnTo>
                <a:lnTo>
                  <a:pt x="0" y="959979"/>
                </a:lnTo>
                <a:cubicBezTo>
                  <a:pt x="0" y="764391"/>
                  <a:pt x="158555" y="605836"/>
                  <a:pt x="354143" y="605836"/>
                </a:cubicBezTo>
                <a:lnTo>
                  <a:pt x="677845" y="605836"/>
                </a:lnTo>
                <a:lnTo>
                  <a:pt x="677845" y="165456"/>
                </a:lnTo>
                <a:cubicBezTo>
                  <a:pt x="677845" y="74077"/>
                  <a:pt x="751923" y="0"/>
                  <a:pt x="843301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2" name="Chord 32">
            <a:extLst>
              <a:ext uri="{FF2B5EF4-FFF2-40B4-BE49-F238E27FC236}">
                <a16:creationId xmlns:a16="http://schemas.microsoft.com/office/drawing/2014/main" id="{3D1BBD17-EB21-4265-8BCB-65380AD568C6}"/>
              </a:ext>
            </a:extLst>
          </p:cNvPr>
          <p:cNvSpPr/>
          <p:nvPr/>
        </p:nvSpPr>
        <p:spPr>
          <a:xfrm>
            <a:off x="6132058" y="3589260"/>
            <a:ext cx="497670" cy="493305"/>
          </a:xfrm>
          <a:custGeom>
            <a:avLst/>
            <a:gdLst/>
            <a:ahLst/>
            <a:cxnLst/>
            <a:rect l="l" t="t" r="r" b="b"/>
            <a:pathLst>
              <a:path w="3240000" h="3211580">
                <a:moveTo>
                  <a:pt x="991906" y="2959580"/>
                </a:moveTo>
                <a:lnTo>
                  <a:pt x="2193254" y="2959580"/>
                </a:lnTo>
                <a:cubicBezTo>
                  <a:pt x="2215674" y="2959580"/>
                  <a:pt x="2233849" y="2977755"/>
                  <a:pt x="2233849" y="3000175"/>
                </a:cubicBezTo>
                <a:lnTo>
                  <a:pt x="2233849" y="3170985"/>
                </a:lnTo>
                <a:cubicBezTo>
                  <a:pt x="2233849" y="3193405"/>
                  <a:pt x="2215674" y="3211580"/>
                  <a:pt x="2193254" y="3211580"/>
                </a:cubicBezTo>
                <a:lnTo>
                  <a:pt x="991906" y="3211580"/>
                </a:lnTo>
                <a:cubicBezTo>
                  <a:pt x="969486" y="3211580"/>
                  <a:pt x="951311" y="3193405"/>
                  <a:pt x="951311" y="3170985"/>
                </a:cubicBezTo>
                <a:lnTo>
                  <a:pt x="951311" y="3000175"/>
                </a:lnTo>
                <a:cubicBezTo>
                  <a:pt x="951311" y="2977755"/>
                  <a:pt x="969486" y="2959580"/>
                  <a:pt x="991906" y="2959580"/>
                </a:cubicBezTo>
                <a:close/>
                <a:moveTo>
                  <a:pt x="1439043" y="1763796"/>
                </a:moveTo>
                <a:lnTo>
                  <a:pt x="1439043" y="2067459"/>
                </a:lnTo>
                <a:lnTo>
                  <a:pt x="1135380" y="2067459"/>
                </a:lnTo>
                <a:lnTo>
                  <a:pt x="1135380" y="2374533"/>
                </a:lnTo>
                <a:lnTo>
                  <a:pt x="1439043" y="2374533"/>
                </a:lnTo>
                <a:lnTo>
                  <a:pt x="1439043" y="2678196"/>
                </a:lnTo>
                <a:lnTo>
                  <a:pt x="1746117" y="2678196"/>
                </a:lnTo>
                <a:lnTo>
                  <a:pt x="1746117" y="2374533"/>
                </a:lnTo>
                <a:lnTo>
                  <a:pt x="2049780" y="2374533"/>
                </a:lnTo>
                <a:lnTo>
                  <a:pt x="2049780" y="2067459"/>
                </a:lnTo>
                <a:lnTo>
                  <a:pt x="1746117" y="2067459"/>
                </a:lnTo>
                <a:lnTo>
                  <a:pt x="1746117" y="1763796"/>
                </a:lnTo>
                <a:close/>
                <a:moveTo>
                  <a:pt x="128358" y="1541040"/>
                </a:moveTo>
                <a:lnTo>
                  <a:pt x="3056915" y="1550917"/>
                </a:lnTo>
                <a:cubicBezTo>
                  <a:pt x="3061111" y="2078028"/>
                  <a:pt x="2781683" y="2566719"/>
                  <a:pt x="2325284" y="2830467"/>
                </a:cubicBezTo>
                <a:lnTo>
                  <a:pt x="2182018" y="2900953"/>
                </a:lnTo>
                <a:lnTo>
                  <a:pt x="1002135" y="2900953"/>
                </a:lnTo>
                <a:cubicBezTo>
                  <a:pt x="950374" y="2879821"/>
                  <a:pt x="900231" y="2854191"/>
                  <a:pt x="851341" y="2825496"/>
                </a:cubicBezTo>
                <a:cubicBezTo>
                  <a:pt x="396732" y="2558675"/>
                  <a:pt x="120607" y="2068110"/>
                  <a:pt x="128358" y="1541040"/>
                </a:cubicBezTo>
                <a:close/>
                <a:moveTo>
                  <a:pt x="61067" y="1230414"/>
                </a:moveTo>
                <a:lnTo>
                  <a:pt x="3178933" y="1230414"/>
                </a:lnTo>
                <a:cubicBezTo>
                  <a:pt x="3212659" y="1230414"/>
                  <a:pt x="3240000" y="1257755"/>
                  <a:pt x="3240000" y="1291481"/>
                </a:cubicBezTo>
                <a:lnTo>
                  <a:pt x="3240000" y="1421347"/>
                </a:lnTo>
                <a:cubicBezTo>
                  <a:pt x="3240000" y="1455073"/>
                  <a:pt x="3212659" y="1482414"/>
                  <a:pt x="3178933" y="1482414"/>
                </a:cubicBezTo>
                <a:lnTo>
                  <a:pt x="61067" y="1482414"/>
                </a:lnTo>
                <a:cubicBezTo>
                  <a:pt x="27341" y="1482414"/>
                  <a:pt x="0" y="1455073"/>
                  <a:pt x="0" y="1421347"/>
                </a:cubicBezTo>
                <a:lnTo>
                  <a:pt x="0" y="1291481"/>
                </a:lnTo>
                <a:cubicBezTo>
                  <a:pt x="0" y="1257755"/>
                  <a:pt x="27341" y="1230414"/>
                  <a:pt x="61067" y="1230414"/>
                </a:cubicBezTo>
                <a:close/>
                <a:moveTo>
                  <a:pt x="2481726" y="315922"/>
                </a:moveTo>
                <a:lnTo>
                  <a:pt x="2862412" y="696608"/>
                </a:lnTo>
                <a:lnTo>
                  <a:pt x="2420437" y="1138584"/>
                </a:lnTo>
                <a:lnTo>
                  <a:pt x="1659064" y="1138584"/>
                </a:lnTo>
                <a:close/>
                <a:moveTo>
                  <a:pt x="2730827" y="0"/>
                </a:moveTo>
                <a:cubicBezTo>
                  <a:pt x="2765703" y="0"/>
                  <a:pt x="2800581" y="13305"/>
                  <a:pt x="2827191" y="39915"/>
                </a:cubicBezTo>
                <a:lnTo>
                  <a:pt x="3143636" y="356360"/>
                </a:lnTo>
                <a:cubicBezTo>
                  <a:pt x="3196857" y="409581"/>
                  <a:pt x="3196857" y="495868"/>
                  <a:pt x="3143636" y="549088"/>
                </a:cubicBezTo>
                <a:lnTo>
                  <a:pt x="3082882" y="609843"/>
                </a:lnTo>
                <a:cubicBezTo>
                  <a:pt x="3029661" y="663063"/>
                  <a:pt x="2943375" y="663064"/>
                  <a:pt x="2890155" y="609843"/>
                </a:cubicBezTo>
                <a:lnTo>
                  <a:pt x="2573708" y="293397"/>
                </a:lnTo>
                <a:cubicBezTo>
                  <a:pt x="2520488" y="240176"/>
                  <a:pt x="2520488" y="153889"/>
                  <a:pt x="2573708" y="100669"/>
                </a:cubicBezTo>
                <a:lnTo>
                  <a:pt x="2634463" y="39914"/>
                </a:lnTo>
                <a:cubicBezTo>
                  <a:pt x="2661073" y="13305"/>
                  <a:pt x="2695950" y="0"/>
                  <a:pt x="2730827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3" name="Rounded Rectangle 40">
            <a:extLst>
              <a:ext uri="{FF2B5EF4-FFF2-40B4-BE49-F238E27FC236}">
                <a16:creationId xmlns:a16="http://schemas.microsoft.com/office/drawing/2014/main" id="{9EAE5B7B-9157-44FC-AC9D-E519CCFB3F84}"/>
              </a:ext>
            </a:extLst>
          </p:cNvPr>
          <p:cNvSpPr/>
          <p:nvPr/>
        </p:nvSpPr>
        <p:spPr>
          <a:xfrm rot="2942052">
            <a:off x="8639059" y="3589842"/>
            <a:ext cx="462604" cy="492140"/>
          </a:xfrm>
          <a:custGeom>
            <a:avLst/>
            <a:gdLst/>
            <a:ahLst/>
            <a:cxnLst/>
            <a:rect l="l" t="t" r="r" b="b"/>
            <a:pathLst>
              <a:path w="3011706" h="3204001">
                <a:moveTo>
                  <a:pt x="2432249" y="1011942"/>
                </a:moveTo>
                <a:cubicBezTo>
                  <a:pt x="2423608" y="1019482"/>
                  <a:pt x="2416303" y="1028841"/>
                  <a:pt x="2410966" y="1039800"/>
                </a:cubicBezTo>
                <a:lnTo>
                  <a:pt x="1969837" y="1945620"/>
                </a:lnTo>
                <a:cubicBezTo>
                  <a:pt x="1948488" y="1989457"/>
                  <a:pt x="1966719" y="2042300"/>
                  <a:pt x="2010556" y="2063648"/>
                </a:cubicBezTo>
                <a:cubicBezTo>
                  <a:pt x="2054392" y="2084996"/>
                  <a:pt x="2107235" y="2066766"/>
                  <a:pt x="2128583" y="2022929"/>
                </a:cubicBezTo>
                <a:lnTo>
                  <a:pt x="2569712" y="1117109"/>
                </a:lnTo>
                <a:cubicBezTo>
                  <a:pt x="2591061" y="1073271"/>
                  <a:pt x="2572830" y="1020430"/>
                  <a:pt x="2528993" y="999081"/>
                </a:cubicBezTo>
                <a:cubicBezTo>
                  <a:pt x="2496115" y="983070"/>
                  <a:pt x="2458172" y="989322"/>
                  <a:pt x="2432249" y="1011942"/>
                </a:cubicBezTo>
                <a:close/>
                <a:moveTo>
                  <a:pt x="1709549" y="1044955"/>
                </a:moveTo>
                <a:cubicBezTo>
                  <a:pt x="1978186" y="735551"/>
                  <a:pt x="2446780" y="702502"/>
                  <a:pt x="2756184" y="971139"/>
                </a:cubicBezTo>
                <a:cubicBezTo>
                  <a:pt x="3065588" y="1239776"/>
                  <a:pt x="3098636" y="1708370"/>
                  <a:pt x="2830000" y="2017774"/>
                </a:cubicBezTo>
                <a:cubicBezTo>
                  <a:pt x="2561363" y="2327178"/>
                  <a:pt x="2092769" y="2360227"/>
                  <a:pt x="1783365" y="2091590"/>
                </a:cubicBezTo>
                <a:cubicBezTo>
                  <a:pt x="1473960" y="1822953"/>
                  <a:pt x="1440912" y="1354359"/>
                  <a:pt x="1709549" y="1044955"/>
                </a:cubicBezTo>
                <a:close/>
                <a:moveTo>
                  <a:pt x="208197" y="1872243"/>
                </a:moveTo>
                <a:cubicBezTo>
                  <a:pt x="195168" y="1885273"/>
                  <a:pt x="187109" y="1903273"/>
                  <a:pt x="187109" y="1923155"/>
                </a:cubicBezTo>
                <a:lnTo>
                  <a:pt x="187109" y="2715155"/>
                </a:lnTo>
                <a:cubicBezTo>
                  <a:pt x="187109" y="2754920"/>
                  <a:pt x="219344" y="2787155"/>
                  <a:pt x="259109" y="2787155"/>
                </a:cubicBezTo>
                <a:cubicBezTo>
                  <a:pt x="298874" y="2787155"/>
                  <a:pt x="331109" y="2754920"/>
                  <a:pt x="331109" y="2715155"/>
                </a:cubicBezTo>
                <a:lnTo>
                  <a:pt x="331109" y="1923155"/>
                </a:lnTo>
                <a:cubicBezTo>
                  <a:pt x="331109" y="1883390"/>
                  <a:pt x="298874" y="1851155"/>
                  <a:pt x="259109" y="1851155"/>
                </a:cubicBezTo>
                <a:cubicBezTo>
                  <a:pt x="239226" y="1851156"/>
                  <a:pt x="221226" y="1859214"/>
                  <a:pt x="208197" y="1872243"/>
                </a:cubicBezTo>
                <a:close/>
                <a:moveTo>
                  <a:pt x="0" y="1625202"/>
                </a:moveTo>
                <a:cubicBezTo>
                  <a:pt x="418057" y="1737228"/>
                  <a:pt x="858998" y="1737384"/>
                  <a:pt x="1277606" y="1625336"/>
                </a:cubicBezTo>
                <a:cubicBezTo>
                  <a:pt x="1277605" y="1938624"/>
                  <a:pt x="1277605" y="2251911"/>
                  <a:pt x="1277605" y="2565198"/>
                </a:cubicBezTo>
                <a:cubicBezTo>
                  <a:pt x="1277605" y="2917999"/>
                  <a:pt x="991603" y="3204001"/>
                  <a:pt x="638802" y="3204001"/>
                </a:cubicBezTo>
                <a:lnTo>
                  <a:pt x="638803" y="3204000"/>
                </a:lnTo>
                <a:cubicBezTo>
                  <a:pt x="286002" y="3204000"/>
                  <a:pt x="0" y="2917999"/>
                  <a:pt x="0" y="2565197"/>
                </a:cubicBezTo>
                <a:close/>
                <a:moveTo>
                  <a:pt x="208197" y="459897"/>
                </a:moveTo>
                <a:cubicBezTo>
                  <a:pt x="195167" y="472926"/>
                  <a:pt x="187109" y="490926"/>
                  <a:pt x="187109" y="510808"/>
                </a:cubicBezTo>
                <a:lnTo>
                  <a:pt x="187109" y="1302808"/>
                </a:lnTo>
                <a:cubicBezTo>
                  <a:pt x="187109" y="1342573"/>
                  <a:pt x="219344" y="1374808"/>
                  <a:pt x="259109" y="1374808"/>
                </a:cubicBezTo>
                <a:cubicBezTo>
                  <a:pt x="298874" y="1374808"/>
                  <a:pt x="331109" y="1342573"/>
                  <a:pt x="331109" y="1302808"/>
                </a:cubicBezTo>
                <a:lnTo>
                  <a:pt x="331109" y="510808"/>
                </a:lnTo>
                <a:cubicBezTo>
                  <a:pt x="331109" y="471043"/>
                  <a:pt x="298874" y="438808"/>
                  <a:pt x="259109" y="438808"/>
                </a:cubicBezTo>
                <a:cubicBezTo>
                  <a:pt x="239226" y="438808"/>
                  <a:pt x="221226" y="446867"/>
                  <a:pt x="208197" y="459897"/>
                </a:cubicBezTo>
                <a:close/>
                <a:moveTo>
                  <a:pt x="187101" y="187101"/>
                </a:moveTo>
                <a:cubicBezTo>
                  <a:pt x="302701" y="71501"/>
                  <a:pt x="462402" y="0"/>
                  <a:pt x="638803" y="0"/>
                </a:cubicBezTo>
                <a:cubicBezTo>
                  <a:pt x="991604" y="0"/>
                  <a:pt x="1277606" y="286002"/>
                  <a:pt x="1277606" y="638803"/>
                </a:cubicBezTo>
                <a:lnTo>
                  <a:pt x="1277606" y="1497764"/>
                </a:lnTo>
                <a:cubicBezTo>
                  <a:pt x="859958" y="1616355"/>
                  <a:pt x="417375" y="1616210"/>
                  <a:pt x="0" y="1498771"/>
                </a:cubicBezTo>
                <a:lnTo>
                  <a:pt x="0" y="638803"/>
                </a:lnTo>
                <a:cubicBezTo>
                  <a:pt x="0" y="462403"/>
                  <a:pt x="71500" y="302702"/>
                  <a:pt x="187101" y="18710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4" name="Rounded Rectangle 7">
            <a:extLst>
              <a:ext uri="{FF2B5EF4-FFF2-40B4-BE49-F238E27FC236}">
                <a16:creationId xmlns:a16="http://schemas.microsoft.com/office/drawing/2014/main" id="{EC656316-B78D-4EC1-9C72-547CA566FED0}"/>
              </a:ext>
            </a:extLst>
          </p:cNvPr>
          <p:cNvSpPr>
            <a:spLocks noChangeAspect="1"/>
          </p:cNvSpPr>
          <p:nvPr/>
        </p:nvSpPr>
        <p:spPr>
          <a:xfrm rot="18924894" flipH="1">
            <a:off x="6299616" y="4621988"/>
            <a:ext cx="162556" cy="635774"/>
          </a:xfrm>
          <a:custGeom>
            <a:avLst/>
            <a:gdLst/>
            <a:ahLst/>
            <a:cxnLst/>
            <a:rect l="l" t="t" r="r" b="b"/>
            <a:pathLst>
              <a:path w="1081111" h="4228323">
                <a:moveTo>
                  <a:pt x="335224" y="1867922"/>
                </a:moveTo>
                <a:cubicBezTo>
                  <a:pt x="355105" y="1839562"/>
                  <a:pt x="441066" y="1818228"/>
                  <a:pt x="544096" y="1818228"/>
                </a:cubicBezTo>
                <a:cubicBezTo>
                  <a:pt x="661845" y="1818228"/>
                  <a:pt x="757300" y="1846093"/>
                  <a:pt x="757300" y="1880465"/>
                </a:cubicBezTo>
                <a:lnTo>
                  <a:pt x="754850" y="1887560"/>
                </a:lnTo>
                <a:lnTo>
                  <a:pt x="757869" y="1887560"/>
                </a:lnTo>
                <a:lnTo>
                  <a:pt x="757869" y="2839818"/>
                </a:lnTo>
                <a:cubicBezTo>
                  <a:pt x="757869" y="2972331"/>
                  <a:pt x="662287" y="3079754"/>
                  <a:pt x="544381" y="3079754"/>
                </a:cubicBezTo>
                <a:cubicBezTo>
                  <a:pt x="426475" y="3079754"/>
                  <a:pt x="330892" y="2972330"/>
                  <a:pt x="330892" y="2839818"/>
                </a:cubicBezTo>
                <a:cubicBezTo>
                  <a:pt x="330892" y="2522399"/>
                  <a:pt x="330893" y="2204979"/>
                  <a:pt x="330893" y="1887560"/>
                </a:cubicBezTo>
                <a:lnTo>
                  <a:pt x="333343" y="1887560"/>
                </a:lnTo>
                <a:cubicBezTo>
                  <a:pt x="331423" y="1885549"/>
                  <a:pt x="330893" y="1883025"/>
                  <a:pt x="330893" y="1880465"/>
                </a:cubicBezTo>
                <a:cubicBezTo>
                  <a:pt x="330893" y="1876168"/>
                  <a:pt x="332384" y="1871973"/>
                  <a:pt x="335224" y="1867922"/>
                </a:cubicBezTo>
                <a:close/>
                <a:moveTo>
                  <a:pt x="40017" y="122059"/>
                </a:moveTo>
                <a:cubicBezTo>
                  <a:pt x="33211" y="132011"/>
                  <a:pt x="29637" y="142314"/>
                  <a:pt x="29637" y="152868"/>
                </a:cubicBezTo>
                <a:cubicBezTo>
                  <a:pt x="29637" y="201406"/>
                  <a:pt x="105246" y="244661"/>
                  <a:pt x="223474" y="271871"/>
                </a:cubicBezTo>
                <a:lnTo>
                  <a:pt x="259635" y="468058"/>
                </a:lnTo>
                <a:cubicBezTo>
                  <a:pt x="103865" y="495856"/>
                  <a:pt x="0" y="547115"/>
                  <a:pt x="0" y="605632"/>
                </a:cubicBezTo>
                <a:cubicBezTo>
                  <a:pt x="0" y="658669"/>
                  <a:pt x="85325" y="705745"/>
                  <a:pt x="217400" y="734580"/>
                </a:cubicBezTo>
                <a:lnTo>
                  <a:pt x="217063" y="737117"/>
                </a:lnTo>
                <a:lnTo>
                  <a:pt x="217063" y="2943282"/>
                </a:lnTo>
                <a:cubicBezTo>
                  <a:pt x="217063" y="3039089"/>
                  <a:pt x="294931" y="3121078"/>
                  <a:pt x="405721" y="3153265"/>
                </a:cubicBezTo>
                <a:cubicBezTo>
                  <a:pt x="400324" y="3160310"/>
                  <a:pt x="397646" y="3168520"/>
                  <a:pt x="397646" y="3177204"/>
                </a:cubicBezTo>
                <a:lnTo>
                  <a:pt x="397646" y="3194256"/>
                </a:lnTo>
                <a:cubicBezTo>
                  <a:pt x="397646" y="3224314"/>
                  <a:pt x="429716" y="3248680"/>
                  <a:pt x="469276" y="3248680"/>
                </a:cubicBezTo>
                <a:lnTo>
                  <a:pt x="496274" y="3248680"/>
                </a:lnTo>
                <a:cubicBezTo>
                  <a:pt x="503831" y="3569617"/>
                  <a:pt x="518631" y="3867052"/>
                  <a:pt x="514761" y="4228323"/>
                </a:cubicBezTo>
                <a:lnTo>
                  <a:pt x="577573" y="4091802"/>
                </a:lnTo>
                <a:cubicBezTo>
                  <a:pt x="580481" y="3794896"/>
                  <a:pt x="583388" y="3537508"/>
                  <a:pt x="586278" y="3248680"/>
                </a:cubicBezTo>
                <a:lnTo>
                  <a:pt x="611834" y="3248680"/>
                </a:lnTo>
                <a:cubicBezTo>
                  <a:pt x="651395" y="3248680"/>
                  <a:pt x="683465" y="3224314"/>
                  <a:pt x="683465" y="3194256"/>
                </a:cubicBezTo>
                <a:lnTo>
                  <a:pt x="683465" y="3177205"/>
                </a:lnTo>
                <a:cubicBezTo>
                  <a:pt x="683465" y="3168518"/>
                  <a:pt x="680787" y="3160307"/>
                  <a:pt x="675388" y="3153262"/>
                </a:cubicBezTo>
                <a:cubicBezTo>
                  <a:pt x="786180" y="3121079"/>
                  <a:pt x="864048" y="3039089"/>
                  <a:pt x="864048" y="2943282"/>
                </a:cubicBezTo>
                <a:lnTo>
                  <a:pt x="864048" y="737117"/>
                </a:lnTo>
                <a:cubicBezTo>
                  <a:pt x="864048" y="736269"/>
                  <a:pt x="864042" y="735422"/>
                  <a:pt x="863712" y="734579"/>
                </a:cubicBezTo>
                <a:cubicBezTo>
                  <a:pt x="995786" y="705744"/>
                  <a:pt x="1081111" y="658669"/>
                  <a:pt x="1081111" y="605632"/>
                </a:cubicBezTo>
                <a:cubicBezTo>
                  <a:pt x="1081111" y="547115"/>
                  <a:pt x="977246" y="495856"/>
                  <a:pt x="821477" y="468058"/>
                </a:cubicBezTo>
                <a:lnTo>
                  <a:pt x="857637" y="271871"/>
                </a:lnTo>
                <a:cubicBezTo>
                  <a:pt x="975865" y="244661"/>
                  <a:pt x="1051474" y="201406"/>
                  <a:pt x="1051474" y="152868"/>
                </a:cubicBezTo>
                <a:cubicBezTo>
                  <a:pt x="1051474" y="68441"/>
                  <a:pt x="822728" y="0"/>
                  <a:pt x="540555" y="0"/>
                </a:cubicBezTo>
                <a:cubicBezTo>
                  <a:pt x="293654" y="0"/>
                  <a:pt x="87658" y="52400"/>
                  <a:pt x="40017" y="12205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85" name="Rounded Rectangle 17">
            <a:extLst>
              <a:ext uri="{FF2B5EF4-FFF2-40B4-BE49-F238E27FC236}">
                <a16:creationId xmlns:a16="http://schemas.microsoft.com/office/drawing/2014/main" id="{6B94B2D2-8266-41F5-8364-5F47F1CD6CCC}"/>
              </a:ext>
            </a:extLst>
          </p:cNvPr>
          <p:cNvSpPr>
            <a:spLocks noChangeAspect="1"/>
          </p:cNvSpPr>
          <p:nvPr/>
        </p:nvSpPr>
        <p:spPr>
          <a:xfrm>
            <a:off x="11156386" y="3571006"/>
            <a:ext cx="332990" cy="529812"/>
          </a:xfrm>
          <a:custGeom>
            <a:avLst/>
            <a:gdLst/>
            <a:ahLst/>
            <a:cxnLst/>
            <a:rect l="l" t="t" r="r" b="b"/>
            <a:pathLst>
              <a:path w="2016224" h="3207971">
                <a:moveTo>
                  <a:pt x="854575" y="1382799"/>
                </a:moveTo>
                <a:lnTo>
                  <a:pt x="854575" y="1686462"/>
                </a:lnTo>
                <a:lnTo>
                  <a:pt x="550912" y="1686462"/>
                </a:lnTo>
                <a:lnTo>
                  <a:pt x="550912" y="1993536"/>
                </a:lnTo>
                <a:lnTo>
                  <a:pt x="854575" y="1993536"/>
                </a:lnTo>
                <a:lnTo>
                  <a:pt x="854575" y="2297199"/>
                </a:lnTo>
                <a:lnTo>
                  <a:pt x="1161649" y="2297199"/>
                </a:lnTo>
                <a:lnTo>
                  <a:pt x="1161649" y="1993536"/>
                </a:lnTo>
                <a:lnTo>
                  <a:pt x="1465312" y="1993536"/>
                </a:lnTo>
                <a:lnTo>
                  <a:pt x="1465312" y="1686462"/>
                </a:lnTo>
                <a:lnTo>
                  <a:pt x="1161649" y="1686462"/>
                </a:lnTo>
                <a:lnTo>
                  <a:pt x="1161649" y="1382799"/>
                </a:lnTo>
                <a:close/>
                <a:moveTo>
                  <a:pt x="397285" y="941591"/>
                </a:moveTo>
                <a:lnTo>
                  <a:pt x="1618940" y="941591"/>
                </a:lnTo>
                <a:lnTo>
                  <a:pt x="1618940" y="2738407"/>
                </a:lnTo>
                <a:lnTo>
                  <a:pt x="397285" y="2738407"/>
                </a:lnTo>
                <a:close/>
                <a:moveTo>
                  <a:pt x="305673" y="849979"/>
                </a:moveTo>
                <a:lnTo>
                  <a:pt x="305673" y="2830019"/>
                </a:lnTo>
                <a:lnTo>
                  <a:pt x="1710552" y="2830019"/>
                </a:lnTo>
                <a:lnTo>
                  <a:pt x="1710552" y="849979"/>
                </a:lnTo>
                <a:close/>
                <a:moveTo>
                  <a:pt x="240515" y="472027"/>
                </a:moveTo>
                <a:lnTo>
                  <a:pt x="1775709" y="472027"/>
                </a:lnTo>
                <a:cubicBezTo>
                  <a:pt x="1908542" y="472027"/>
                  <a:pt x="2016224" y="579709"/>
                  <a:pt x="2016224" y="712542"/>
                </a:cubicBezTo>
                <a:lnTo>
                  <a:pt x="2016224" y="2967456"/>
                </a:lnTo>
                <a:cubicBezTo>
                  <a:pt x="2016224" y="3100289"/>
                  <a:pt x="1908542" y="3207971"/>
                  <a:pt x="1775709" y="3207971"/>
                </a:cubicBezTo>
                <a:lnTo>
                  <a:pt x="240515" y="3207971"/>
                </a:lnTo>
                <a:cubicBezTo>
                  <a:pt x="107682" y="3207971"/>
                  <a:pt x="0" y="3100289"/>
                  <a:pt x="0" y="2967456"/>
                </a:cubicBezTo>
                <a:lnTo>
                  <a:pt x="0" y="712542"/>
                </a:lnTo>
                <a:cubicBezTo>
                  <a:pt x="0" y="579709"/>
                  <a:pt x="107682" y="472027"/>
                  <a:pt x="240515" y="472027"/>
                </a:cubicBezTo>
                <a:close/>
                <a:moveTo>
                  <a:pt x="515787" y="0"/>
                </a:moveTo>
                <a:lnTo>
                  <a:pt x="1500437" y="0"/>
                </a:lnTo>
                <a:cubicBezTo>
                  <a:pt x="1541893" y="0"/>
                  <a:pt x="1575500" y="33607"/>
                  <a:pt x="1575500" y="75063"/>
                </a:cubicBezTo>
                <a:lnTo>
                  <a:pt x="1575500" y="367990"/>
                </a:lnTo>
                <a:lnTo>
                  <a:pt x="440724" y="367990"/>
                </a:lnTo>
                <a:lnTo>
                  <a:pt x="440724" y="75063"/>
                </a:lnTo>
                <a:cubicBezTo>
                  <a:pt x="440724" y="33607"/>
                  <a:pt x="474331" y="0"/>
                  <a:pt x="515787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6" name="Oval 21">
            <a:extLst>
              <a:ext uri="{FF2B5EF4-FFF2-40B4-BE49-F238E27FC236}">
                <a16:creationId xmlns:a16="http://schemas.microsoft.com/office/drawing/2014/main" id="{97FCD430-8257-484B-9F8F-22D7D55C6EEE}"/>
              </a:ext>
            </a:extLst>
          </p:cNvPr>
          <p:cNvSpPr>
            <a:spLocks noChangeAspect="1"/>
          </p:cNvSpPr>
          <p:nvPr/>
        </p:nvSpPr>
        <p:spPr>
          <a:xfrm>
            <a:off x="9438721" y="3571006"/>
            <a:ext cx="529812" cy="529812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799999" y="306000"/>
                </a:moveTo>
                <a:lnTo>
                  <a:pt x="1440000" y="306000"/>
                </a:lnTo>
                <a:lnTo>
                  <a:pt x="1440000" y="1308231"/>
                </a:lnTo>
                <a:lnTo>
                  <a:pt x="572043" y="807116"/>
                </a:lnTo>
                <a:lnTo>
                  <a:pt x="392043" y="1118885"/>
                </a:lnTo>
                <a:lnTo>
                  <a:pt x="1260000" y="1620000"/>
                </a:lnTo>
                <a:lnTo>
                  <a:pt x="392043" y="2121116"/>
                </a:lnTo>
                <a:lnTo>
                  <a:pt x="572043" y="2432885"/>
                </a:lnTo>
                <a:lnTo>
                  <a:pt x="1440000" y="1931769"/>
                </a:lnTo>
                <a:lnTo>
                  <a:pt x="1440000" y="2934000"/>
                </a:lnTo>
                <a:lnTo>
                  <a:pt x="1800000" y="2934000"/>
                </a:lnTo>
                <a:lnTo>
                  <a:pt x="1800000" y="1931769"/>
                </a:lnTo>
                <a:lnTo>
                  <a:pt x="2667957" y="2432884"/>
                </a:lnTo>
                <a:lnTo>
                  <a:pt x="2847957" y="2121116"/>
                </a:lnTo>
                <a:lnTo>
                  <a:pt x="1980000" y="1620000"/>
                </a:lnTo>
                <a:lnTo>
                  <a:pt x="2847958" y="1118885"/>
                </a:lnTo>
                <a:lnTo>
                  <a:pt x="2667957" y="807116"/>
                </a:lnTo>
                <a:lnTo>
                  <a:pt x="1800000" y="1308231"/>
                </a:ln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7" name="Oval 25">
            <a:extLst>
              <a:ext uri="{FF2B5EF4-FFF2-40B4-BE49-F238E27FC236}">
                <a16:creationId xmlns:a16="http://schemas.microsoft.com/office/drawing/2014/main" id="{662B9A10-B959-4031-98B4-3EA3760E7508}"/>
              </a:ext>
            </a:extLst>
          </p:cNvPr>
          <p:cNvSpPr>
            <a:spLocks noChangeAspect="1"/>
          </p:cNvSpPr>
          <p:nvPr/>
        </p:nvSpPr>
        <p:spPr>
          <a:xfrm>
            <a:off x="10277790" y="3571006"/>
            <a:ext cx="529090" cy="529812"/>
          </a:xfrm>
          <a:custGeom>
            <a:avLst/>
            <a:gdLst/>
            <a:ahLst/>
            <a:cxnLst/>
            <a:rect l="l" t="t" r="r" b="b"/>
            <a:pathLst>
              <a:path w="3225370" h="3229762">
                <a:moveTo>
                  <a:pt x="1355872" y="0"/>
                </a:moveTo>
                <a:cubicBezTo>
                  <a:pt x="1564636" y="0"/>
                  <a:pt x="1733872" y="169236"/>
                  <a:pt x="1733872" y="378000"/>
                </a:cubicBezTo>
                <a:cubicBezTo>
                  <a:pt x="1733872" y="530834"/>
                  <a:pt x="1643169" y="662483"/>
                  <a:pt x="1512292" y="721255"/>
                </a:cubicBezTo>
                <a:lnTo>
                  <a:pt x="1607042" y="1169019"/>
                </a:lnTo>
                <a:cubicBezTo>
                  <a:pt x="1611319" y="1167786"/>
                  <a:pt x="1615651" y="1167712"/>
                  <a:pt x="1620000" y="1167712"/>
                </a:cubicBezTo>
                <a:cubicBezTo>
                  <a:pt x="1828764" y="1167712"/>
                  <a:pt x="1998000" y="1336948"/>
                  <a:pt x="1998000" y="1545712"/>
                </a:cubicBezTo>
                <a:lnTo>
                  <a:pt x="1996362" y="1567711"/>
                </a:lnTo>
                <a:lnTo>
                  <a:pt x="2525816" y="1711728"/>
                </a:lnTo>
                <a:cubicBezTo>
                  <a:pt x="2591164" y="1602543"/>
                  <a:pt x="2710810" y="1530128"/>
                  <a:pt x="2847370" y="1530128"/>
                </a:cubicBezTo>
                <a:cubicBezTo>
                  <a:pt x="3056134" y="1530128"/>
                  <a:pt x="3225370" y="1699364"/>
                  <a:pt x="3225370" y="1908128"/>
                </a:cubicBezTo>
                <a:cubicBezTo>
                  <a:pt x="3225370" y="2116892"/>
                  <a:pt x="3056134" y="2286128"/>
                  <a:pt x="2847370" y="2286128"/>
                </a:cubicBezTo>
                <a:cubicBezTo>
                  <a:pt x="2638606" y="2286128"/>
                  <a:pt x="2469370" y="2116892"/>
                  <a:pt x="2469370" y="1908128"/>
                </a:cubicBezTo>
                <a:lnTo>
                  <a:pt x="2475505" y="1847275"/>
                </a:lnTo>
                <a:lnTo>
                  <a:pt x="1957861" y="1706471"/>
                </a:lnTo>
                <a:cubicBezTo>
                  <a:pt x="1922674" y="1789256"/>
                  <a:pt x="1855841" y="1854310"/>
                  <a:pt x="1773397" y="1890608"/>
                </a:cubicBezTo>
                <a:lnTo>
                  <a:pt x="1908290" y="2478637"/>
                </a:lnTo>
                <a:cubicBezTo>
                  <a:pt x="2094333" y="2500701"/>
                  <a:pt x="2237929" y="2659462"/>
                  <a:pt x="2237929" y="2851762"/>
                </a:cubicBezTo>
                <a:cubicBezTo>
                  <a:pt x="2237929" y="3060526"/>
                  <a:pt x="2068693" y="3229762"/>
                  <a:pt x="1859929" y="3229762"/>
                </a:cubicBezTo>
                <a:cubicBezTo>
                  <a:pt x="1651165" y="3229762"/>
                  <a:pt x="1481929" y="3060526"/>
                  <a:pt x="1481929" y="2851762"/>
                </a:cubicBezTo>
                <a:cubicBezTo>
                  <a:pt x="1481929" y="2676759"/>
                  <a:pt x="1600854" y="2529533"/>
                  <a:pt x="1762693" y="2487978"/>
                </a:cubicBezTo>
                <a:lnTo>
                  <a:pt x="1632951" y="1922407"/>
                </a:lnTo>
                <a:cubicBezTo>
                  <a:pt x="1628677" y="1923639"/>
                  <a:pt x="1624347" y="1923712"/>
                  <a:pt x="1620000" y="1923712"/>
                </a:cubicBezTo>
                <a:cubicBezTo>
                  <a:pt x="1474614" y="1923712"/>
                  <a:pt x="1348399" y="1841634"/>
                  <a:pt x="1286703" y="1720478"/>
                </a:cubicBezTo>
                <a:lnTo>
                  <a:pt x="726463" y="1950491"/>
                </a:lnTo>
                <a:cubicBezTo>
                  <a:pt x="745503" y="1995553"/>
                  <a:pt x="756000" y="2045092"/>
                  <a:pt x="756000" y="2097083"/>
                </a:cubicBezTo>
                <a:cubicBezTo>
                  <a:pt x="756000" y="2305847"/>
                  <a:pt x="586764" y="2475083"/>
                  <a:pt x="378000" y="2475083"/>
                </a:cubicBezTo>
                <a:cubicBezTo>
                  <a:pt x="169236" y="2475083"/>
                  <a:pt x="0" y="2305847"/>
                  <a:pt x="0" y="2097083"/>
                </a:cubicBezTo>
                <a:cubicBezTo>
                  <a:pt x="0" y="1888319"/>
                  <a:pt x="169236" y="1719083"/>
                  <a:pt x="378000" y="1719083"/>
                </a:cubicBezTo>
                <a:cubicBezTo>
                  <a:pt x="481765" y="1719083"/>
                  <a:pt x="575764" y="1760894"/>
                  <a:pt x="643957" y="1828700"/>
                </a:cubicBezTo>
                <a:lnTo>
                  <a:pt x="1245626" y="1581679"/>
                </a:lnTo>
                <a:cubicBezTo>
                  <a:pt x="1242578" y="1569964"/>
                  <a:pt x="1242000" y="1557905"/>
                  <a:pt x="1242000" y="1545712"/>
                </a:cubicBezTo>
                <a:cubicBezTo>
                  <a:pt x="1242000" y="1391666"/>
                  <a:pt x="1334148" y="1259142"/>
                  <a:pt x="1466584" y="1200827"/>
                </a:cubicBezTo>
                <a:lnTo>
                  <a:pt x="1372109" y="754363"/>
                </a:lnTo>
                <a:cubicBezTo>
                  <a:pt x="1366762" y="755885"/>
                  <a:pt x="1361331" y="756000"/>
                  <a:pt x="1355872" y="756000"/>
                </a:cubicBezTo>
                <a:cubicBezTo>
                  <a:pt x="1147108" y="756000"/>
                  <a:pt x="977872" y="586764"/>
                  <a:pt x="977872" y="378000"/>
                </a:cubicBezTo>
                <a:cubicBezTo>
                  <a:pt x="977872" y="169236"/>
                  <a:pt x="1147108" y="0"/>
                  <a:pt x="135587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8" name="Block Arc 20">
            <a:extLst>
              <a:ext uri="{FF2B5EF4-FFF2-40B4-BE49-F238E27FC236}">
                <a16:creationId xmlns:a16="http://schemas.microsoft.com/office/drawing/2014/main" id="{442BD419-0F67-4BAB-976B-E90CC1C4AECE}"/>
              </a:ext>
            </a:extLst>
          </p:cNvPr>
          <p:cNvSpPr>
            <a:spLocks noChangeAspect="1"/>
          </p:cNvSpPr>
          <p:nvPr/>
        </p:nvSpPr>
        <p:spPr>
          <a:xfrm rot="10800000">
            <a:off x="5298601" y="4674968"/>
            <a:ext cx="488619" cy="529812"/>
          </a:xfrm>
          <a:custGeom>
            <a:avLst/>
            <a:gdLst/>
            <a:ahLst/>
            <a:cxnLst/>
            <a:rect l="l" t="t" r="r" b="b"/>
            <a:pathLst>
              <a:path w="2958558" h="3207983">
                <a:moveTo>
                  <a:pt x="376920" y="2960896"/>
                </a:moveTo>
                <a:cubicBezTo>
                  <a:pt x="266613" y="2960896"/>
                  <a:pt x="177192" y="2871475"/>
                  <a:pt x="177192" y="2761168"/>
                </a:cubicBezTo>
                <a:cubicBezTo>
                  <a:pt x="177192" y="2650861"/>
                  <a:pt x="266613" y="2561440"/>
                  <a:pt x="376920" y="2561440"/>
                </a:cubicBezTo>
                <a:cubicBezTo>
                  <a:pt x="487227" y="2561440"/>
                  <a:pt x="576648" y="2650861"/>
                  <a:pt x="576648" y="2761168"/>
                </a:cubicBezTo>
                <a:cubicBezTo>
                  <a:pt x="576648" y="2871475"/>
                  <a:pt x="487227" y="2960896"/>
                  <a:pt x="376920" y="2960896"/>
                </a:cubicBezTo>
                <a:close/>
                <a:moveTo>
                  <a:pt x="376921" y="3072323"/>
                </a:moveTo>
                <a:cubicBezTo>
                  <a:pt x="539434" y="3072323"/>
                  <a:pt x="671176" y="2940581"/>
                  <a:pt x="671176" y="2778068"/>
                </a:cubicBezTo>
                <a:cubicBezTo>
                  <a:pt x="671176" y="2615555"/>
                  <a:pt x="539434" y="2483813"/>
                  <a:pt x="376921" y="2483813"/>
                </a:cubicBezTo>
                <a:cubicBezTo>
                  <a:pt x="214408" y="2483813"/>
                  <a:pt x="82666" y="2615555"/>
                  <a:pt x="82666" y="2778068"/>
                </a:cubicBezTo>
                <a:cubicBezTo>
                  <a:pt x="82666" y="2940581"/>
                  <a:pt x="214408" y="3072323"/>
                  <a:pt x="376921" y="3072323"/>
                </a:cubicBezTo>
                <a:close/>
                <a:moveTo>
                  <a:pt x="2379939" y="3207575"/>
                </a:moveTo>
                <a:cubicBezTo>
                  <a:pt x="2342159" y="3210380"/>
                  <a:pt x="2303308" y="3198772"/>
                  <a:pt x="2272342" y="3172087"/>
                </a:cubicBezTo>
                <a:cubicBezTo>
                  <a:pt x="2210411" y="3118717"/>
                  <a:pt x="2203469" y="3025247"/>
                  <a:pt x="2256839" y="2963315"/>
                </a:cubicBezTo>
                <a:cubicBezTo>
                  <a:pt x="2292137" y="2922355"/>
                  <a:pt x="2344975" y="2905450"/>
                  <a:pt x="2394194" y="2916618"/>
                </a:cubicBezTo>
                <a:lnTo>
                  <a:pt x="2482323" y="2842744"/>
                </a:lnTo>
                <a:lnTo>
                  <a:pt x="2486558" y="2847797"/>
                </a:lnTo>
                <a:cubicBezTo>
                  <a:pt x="2638916" y="2767056"/>
                  <a:pt x="2628462" y="2744879"/>
                  <a:pt x="2689889" y="2690172"/>
                </a:cubicBezTo>
                <a:cubicBezTo>
                  <a:pt x="2722819" y="2655246"/>
                  <a:pt x="2732363" y="2657367"/>
                  <a:pt x="2726376" y="2568558"/>
                </a:cubicBezTo>
                <a:lnTo>
                  <a:pt x="2730335" y="2568172"/>
                </a:lnTo>
                <a:lnTo>
                  <a:pt x="2726098" y="2568172"/>
                </a:lnTo>
                <a:lnTo>
                  <a:pt x="2726098" y="2140027"/>
                </a:lnTo>
                <a:lnTo>
                  <a:pt x="2686068" y="2140105"/>
                </a:lnTo>
                <a:cubicBezTo>
                  <a:pt x="2685662" y="1932305"/>
                  <a:pt x="2574529" y="1740506"/>
                  <a:pt x="2394530" y="1636956"/>
                </a:cubicBezTo>
                <a:cubicBezTo>
                  <a:pt x="2214320" y="1533284"/>
                  <a:pt x="1992511" y="1533845"/>
                  <a:pt x="1812826" y="1638426"/>
                </a:cubicBezTo>
                <a:cubicBezTo>
                  <a:pt x="1633353" y="1742884"/>
                  <a:pt x="1523189" y="1935240"/>
                  <a:pt x="1523830" y="2143038"/>
                </a:cubicBezTo>
                <a:lnTo>
                  <a:pt x="1483625" y="2143162"/>
                </a:lnTo>
                <a:lnTo>
                  <a:pt x="1483625" y="2568172"/>
                </a:lnTo>
                <a:lnTo>
                  <a:pt x="1479388" y="2568172"/>
                </a:lnTo>
                <a:lnTo>
                  <a:pt x="1483347" y="2568558"/>
                </a:lnTo>
                <a:cubicBezTo>
                  <a:pt x="1477359" y="2657367"/>
                  <a:pt x="1486903" y="2655246"/>
                  <a:pt x="1519833" y="2690172"/>
                </a:cubicBezTo>
                <a:cubicBezTo>
                  <a:pt x="1581261" y="2744879"/>
                  <a:pt x="1570806" y="2767057"/>
                  <a:pt x="1723166" y="2847797"/>
                </a:cubicBezTo>
                <a:lnTo>
                  <a:pt x="1727402" y="2842744"/>
                </a:lnTo>
                <a:lnTo>
                  <a:pt x="1815530" y="2916618"/>
                </a:lnTo>
                <a:cubicBezTo>
                  <a:pt x="1864749" y="2905450"/>
                  <a:pt x="1917587" y="2922356"/>
                  <a:pt x="1952884" y="2963315"/>
                </a:cubicBezTo>
                <a:cubicBezTo>
                  <a:pt x="2006254" y="3025247"/>
                  <a:pt x="1999313" y="3118717"/>
                  <a:pt x="1937381" y="3172087"/>
                </a:cubicBezTo>
                <a:cubicBezTo>
                  <a:pt x="1906416" y="3198772"/>
                  <a:pt x="1867565" y="3210380"/>
                  <a:pt x="1829785" y="3207575"/>
                </a:cubicBezTo>
                <a:cubicBezTo>
                  <a:pt x="1792004" y="3204769"/>
                  <a:pt x="1755294" y="3187551"/>
                  <a:pt x="1728609" y="3156586"/>
                </a:cubicBezTo>
                <a:cubicBezTo>
                  <a:pt x="1704170" y="3128225"/>
                  <a:pt x="1692377" y="3093251"/>
                  <a:pt x="1694258" y="3058558"/>
                </a:cubicBezTo>
                <a:lnTo>
                  <a:pt x="1607474" y="2985811"/>
                </a:lnTo>
                <a:lnTo>
                  <a:pt x="1609754" y="2983092"/>
                </a:lnTo>
                <a:cubicBezTo>
                  <a:pt x="1505378" y="2914609"/>
                  <a:pt x="1454899" y="2874388"/>
                  <a:pt x="1372959" y="2808609"/>
                </a:cubicBezTo>
                <a:cubicBezTo>
                  <a:pt x="1301402" y="2768123"/>
                  <a:pt x="1295976" y="2652344"/>
                  <a:pt x="1300245" y="2568172"/>
                </a:cubicBezTo>
                <a:lnTo>
                  <a:pt x="1296941" y="2568172"/>
                </a:lnTo>
                <a:lnTo>
                  <a:pt x="1296941" y="2143739"/>
                </a:lnTo>
                <a:lnTo>
                  <a:pt x="1251342" y="2143880"/>
                </a:lnTo>
                <a:cubicBezTo>
                  <a:pt x="1250400" y="1838694"/>
                  <a:pt x="1412261" y="1556194"/>
                  <a:pt x="1675942" y="1402813"/>
                </a:cubicBezTo>
                <a:cubicBezTo>
                  <a:pt x="1778114" y="1343381"/>
                  <a:pt x="1889554" y="1306836"/>
                  <a:pt x="2003205" y="1293823"/>
                </a:cubicBezTo>
                <a:lnTo>
                  <a:pt x="2003205" y="878785"/>
                </a:lnTo>
                <a:lnTo>
                  <a:pt x="1998176" y="878621"/>
                </a:lnTo>
                <a:cubicBezTo>
                  <a:pt x="2009560" y="630102"/>
                  <a:pt x="1847671" y="398939"/>
                  <a:pt x="1584243" y="287563"/>
                </a:cubicBezTo>
                <a:cubicBezTo>
                  <a:pt x="1373323" y="198386"/>
                  <a:pt x="1125012" y="198092"/>
                  <a:pt x="913796" y="286769"/>
                </a:cubicBezTo>
                <a:cubicBezTo>
                  <a:pt x="650203" y="397436"/>
                  <a:pt x="487575" y="627955"/>
                  <a:pt x="497878" y="876315"/>
                </a:cubicBezTo>
                <a:lnTo>
                  <a:pt x="492947" y="876461"/>
                </a:lnTo>
                <a:lnTo>
                  <a:pt x="492947" y="2424958"/>
                </a:lnTo>
                <a:cubicBezTo>
                  <a:pt x="646520" y="2471832"/>
                  <a:pt x="757382" y="2615059"/>
                  <a:pt x="757382" y="2784179"/>
                </a:cubicBezTo>
                <a:cubicBezTo>
                  <a:pt x="757382" y="2993324"/>
                  <a:pt x="587836" y="3162870"/>
                  <a:pt x="378691" y="3162870"/>
                </a:cubicBezTo>
                <a:cubicBezTo>
                  <a:pt x="169546" y="3162870"/>
                  <a:pt x="0" y="2993324"/>
                  <a:pt x="0" y="2784179"/>
                </a:cubicBezTo>
                <a:cubicBezTo>
                  <a:pt x="0" y="2610447"/>
                  <a:pt x="116991" y="2464039"/>
                  <a:pt x="276947" y="2421074"/>
                </a:cubicBezTo>
                <a:lnTo>
                  <a:pt x="276947" y="783746"/>
                </a:lnTo>
                <a:lnTo>
                  <a:pt x="281758" y="783746"/>
                </a:lnTo>
                <a:cubicBezTo>
                  <a:pt x="307533" y="493124"/>
                  <a:pt x="502412" y="231983"/>
                  <a:pt x="801266" y="95774"/>
                </a:cubicBezTo>
                <a:cubicBezTo>
                  <a:pt x="1082323" y="-32324"/>
                  <a:pt x="1416727" y="-31901"/>
                  <a:pt x="1697364" y="96907"/>
                </a:cubicBezTo>
                <a:cubicBezTo>
                  <a:pt x="1994951" y="233494"/>
                  <a:pt x="2188714" y="494056"/>
                  <a:pt x="2214549" y="783746"/>
                </a:cubicBezTo>
                <a:lnTo>
                  <a:pt x="2219205" y="783746"/>
                </a:lnTo>
                <a:lnTo>
                  <a:pt x="2219205" y="1295162"/>
                </a:lnTo>
                <a:cubicBezTo>
                  <a:pt x="2327099" y="1309357"/>
                  <a:pt x="2432799" y="1344641"/>
                  <a:pt x="2530224" y="1400656"/>
                </a:cubicBezTo>
                <a:cubicBezTo>
                  <a:pt x="2794677" y="1552703"/>
                  <a:pt x="2957961" y="1834385"/>
                  <a:pt x="2958558" y="2139573"/>
                </a:cubicBezTo>
                <a:lnTo>
                  <a:pt x="2912782" y="2139663"/>
                </a:lnTo>
                <a:lnTo>
                  <a:pt x="2912782" y="2568172"/>
                </a:lnTo>
                <a:lnTo>
                  <a:pt x="2909478" y="2568172"/>
                </a:lnTo>
                <a:cubicBezTo>
                  <a:pt x="2913747" y="2652344"/>
                  <a:pt x="2908320" y="2768123"/>
                  <a:pt x="2836763" y="2808609"/>
                </a:cubicBezTo>
                <a:cubicBezTo>
                  <a:pt x="2754824" y="2874388"/>
                  <a:pt x="2704345" y="2914609"/>
                  <a:pt x="2599970" y="2983091"/>
                </a:cubicBezTo>
                <a:lnTo>
                  <a:pt x="2602250" y="2985811"/>
                </a:lnTo>
                <a:lnTo>
                  <a:pt x="2515466" y="3058559"/>
                </a:lnTo>
                <a:cubicBezTo>
                  <a:pt x="2517346" y="3093252"/>
                  <a:pt x="2505554" y="3128225"/>
                  <a:pt x="2481114" y="3156586"/>
                </a:cubicBezTo>
                <a:cubicBezTo>
                  <a:pt x="2454429" y="3187551"/>
                  <a:pt x="2417719" y="3204769"/>
                  <a:pt x="2379939" y="320757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89" name="Block Arc 11">
            <a:extLst>
              <a:ext uri="{FF2B5EF4-FFF2-40B4-BE49-F238E27FC236}">
                <a16:creationId xmlns:a16="http://schemas.microsoft.com/office/drawing/2014/main" id="{6237B46C-EE2F-45F5-A452-AEF5853F7D2C}"/>
              </a:ext>
            </a:extLst>
          </p:cNvPr>
          <p:cNvSpPr/>
          <p:nvPr/>
        </p:nvSpPr>
        <p:spPr>
          <a:xfrm rot="10800000">
            <a:off x="8710309" y="4659312"/>
            <a:ext cx="320105" cy="520850"/>
          </a:xfrm>
          <a:custGeom>
            <a:avLst/>
            <a:gdLst/>
            <a:ahLst/>
            <a:cxnLst/>
            <a:rect l="l" t="t" r="r" b="b"/>
            <a:pathLst>
              <a:path w="3636337" h="7138182">
                <a:moveTo>
                  <a:pt x="1563551" y="3029061"/>
                </a:moveTo>
                <a:lnTo>
                  <a:pt x="1563551" y="1171769"/>
                </a:lnTo>
                <a:cubicBezTo>
                  <a:pt x="1444523" y="1201084"/>
                  <a:pt x="1330799" y="1254073"/>
                  <a:pt x="1228219" y="1328453"/>
                </a:cubicBezTo>
                <a:cubicBezTo>
                  <a:pt x="927220" y="1546705"/>
                  <a:pt x="771440" y="1913395"/>
                  <a:pt x="823311" y="2281559"/>
                </a:cubicBezTo>
                <a:cubicBezTo>
                  <a:pt x="886035" y="2761950"/>
                  <a:pt x="1181988" y="2923981"/>
                  <a:pt x="1563551" y="3029061"/>
                </a:cubicBezTo>
                <a:close/>
                <a:moveTo>
                  <a:pt x="2056123" y="5971053"/>
                </a:moveTo>
                <a:cubicBezTo>
                  <a:pt x="2180706" y="5941789"/>
                  <a:pt x="2300029" y="5887431"/>
                  <a:pt x="2407191" y="5809729"/>
                </a:cubicBezTo>
                <a:cubicBezTo>
                  <a:pt x="2708190" y="5591477"/>
                  <a:pt x="2863970" y="5224787"/>
                  <a:pt x="2812099" y="4856623"/>
                </a:cubicBezTo>
                <a:cubicBezTo>
                  <a:pt x="2712300" y="4365494"/>
                  <a:pt x="2419393" y="4148018"/>
                  <a:pt x="2056123" y="4007016"/>
                </a:cubicBezTo>
                <a:close/>
                <a:moveTo>
                  <a:pt x="2056123" y="7138182"/>
                </a:moveTo>
                <a:lnTo>
                  <a:pt x="1563551" y="7138182"/>
                </a:lnTo>
                <a:lnTo>
                  <a:pt x="1563551" y="6796553"/>
                </a:lnTo>
                <a:cubicBezTo>
                  <a:pt x="1376287" y="6771102"/>
                  <a:pt x="1191751" y="6715291"/>
                  <a:pt x="1016794" y="6629471"/>
                </a:cubicBezTo>
                <a:cubicBezTo>
                  <a:pt x="412303" y="6332946"/>
                  <a:pt x="21102" y="5726704"/>
                  <a:pt x="0" y="5053734"/>
                </a:cubicBezTo>
                <a:lnTo>
                  <a:pt x="813973" y="5028205"/>
                </a:lnTo>
                <a:cubicBezTo>
                  <a:pt x="825624" y="5399818"/>
                  <a:pt x="1041643" y="5734588"/>
                  <a:pt x="1375441" y="5898325"/>
                </a:cubicBezTo>
                <a:cubicBezTo>
                  <a:pt x="1436179" y="5928119"/>
                  <a:pt x="1499008" y="5951362"/>
                  <a:pt x="1563551" y="5965918"/>
                </a:cubicBezTo>
                <a:lnTo>
                  <a:pt x="1563551" y="3847635"/>
                </a:lnTo>
                <a:cubicBezTo>
                  <a:pt x="920238" y="3662345"/>
                  <a:pt x="233045" y="3450393"/>
                  <a:pt x="16852" y="2382091"/>
                </a:cubicBezTo>
                <a:cubicBezTo>
                  <a:pt x="-73403" y="1719933"/>
                  <a:pt x="208577" y="1061859"/>
                  <a:pt x="750173" y="669157"/>
                </a:cubicBezTo>
                <a:cubicBezTo>
                  <a:pt x="994931" y="491686"/>
                  <a:pt x="1274723" y="381458"/>
                  <a:pt x="1563551" y="341319"/>
                </a:cubicBezTo>
                <a:lnTo>
                  <a:pt x="1563551" y="0"/>
                </a:lnTo>
                <a:lnTo>
                  <a:pt x="2056123" y="0"/>
                </a:lnTo>
                <a:lnTo>
                  <a:pt x="2056123" y="339268"/>
                </a:lnTo>
                <a:cubicBezTo>
                  <a:pt x="2248752" y="363969"/>
                  <a:pt x="2438747" y="420481"/>
                  <a:pt x="2618616" y="508711"/>
                </a:cubicBezTo>
                <a:cubicBezTo>
                  <a:pt x="3223107" y="805237"/>
                  <a:pt x="3614308" y="1411478"/>
                  <a:pt x="3635410" y="2084448"/>
                </a:cubicBezTo>
                <a:lnTo>
                  <a:pt x="2821437" y="2109978"/>
                </a:lnTo>
                <a:cubicBezTo>
                  <a:pt x="2809786" y="1738364"/>
                  <a:pt x="2593767" y="1403594"/>
                  <a:pt x="2259969" y="1239857"/>
                </a:cubicBezTo>
                <a:cubicBezTo>
                  <a:pt x="2194243" y="1207617"/>
                  <a:pt x="2126069" y="1183046"/>
                  <a:pt x="2056123" y="1168235"/>
                </a:cubicBezTo>
                <a:lnTo>
                  <a:pt x="2056123" y="3150890"/>
                </a:lnTo>
                <a:cubicBezTo>
                  <a:pt x="2675271" y="3303511"/>
                  <a:pt x="3347939" y="3564428"/>
                  <a:pt x="3618512" y="4743007"/>
                </a:cubicBezTo>
                <a:cubicBezTo>
                  <a:pt x="3712448" y="5409725"/>
                  <a:pt x="3430336" y="6073786"/>
                  <a:pt x="2885237" y="6469025"/>
                </a:cubicBezTo>
                <a:cubicBezTo>
                  <a:pt x="2636047" y="6649712"/>
                  <a:pt x="2350538" y="6760700"/>
                  <a:pt x="2056123" y="679874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90" name="Rectangle 21">
            <a:extLst>
              <a:ext uri="{FF2B5EF4-FFF2-40B4-BE49-F238E27FC236}">
                <a16:creationId xmlns:a16="http://schemas.microsoft.com/office/drawing/2014/main" id="{3DFB5373-0015-4A31-8F01-1597E404815D}"/>
              </a:ext>
            </a:extLst>
          </p:cNvPr>
          <p:cNvSpPr/>
          <p:nvPr/>
        </p:nvSpPr>
        <p:spPr>
          <a:xfrm>
            <a:off x="6977936" y="4798176"/>
            <a:ext cx="505898" cy="283399"/>
          </a:xfrm>
          <a:custGeom>
            <a:avLst/>
            <a:gdLst/>
            <a:ahLst/>
            <a:cxnLst/>
            <a:rect l="l" t="t" r="r" b="b"/>
            <a:pathLst>
              <a:path w="4560938" h="2554996">
                <a:moveTo>
                  <a:pt x="2315585" y="1351978"/>
                </a:moveTo>
                <a:lnTo>
                  <a:pt x="2315585" y="1608128"/>
                </a:lnTo>
                <a:cubicBezTo>
                  <a:pt x="2332000" y="1604085"/>
                  <a:pt x="2347685" y="1596777"/>
                  <a:pt x="2361832" y="1586519"/>
                </a:cubicBezTo>
                <a:cubicBezTo>
                  <a:pt x="2403345" y="1556419"/>
                  <a:pt x="2424829" y="1505846"/>
                  <a:pt x="2417675" y="1455070"/>
                </a:cubicBezTo>
                <a:cubicBezTo>
                  <a:pt x="2409025" y="1388817"/>
                  <a:pt x="2368208" y="1366470"/>
                  <a:pt x="2315585" y="1351978"/>
                </a:cubicBezTo>
                <a:close/>
                <a:moveTo>
                  <a:pt x="3612086" y="989467"/>
                </a:moveTo>
                <a:cubicBezTo>
                  <a:pt x="3453010" y="989467"/>
                  <a:pt x="3324054" y="1118423"/>
                  <a:pt x="3324054" y="1277499"/>
                </a:cubicBezTo>
                <a:cubicBezTo>
                  <a:pt x="3324054" y="1436575"/>
                  <a:pt x="3453010" y="1565531"/>
                  <a:pt x="3612086" y="1565531"/>
                </a:cubicBezTo>
                <a:cubicBezTo>
                  <a:pt x="3771162" y="1565531"/>
                  <a:pt x="3900118" y="1436575"/>
                  <a:pt x="3900118" y="1277499"/>
                </a:cubicBezTo>
                <a:cubicBezTo>
                  <a:pt x="3900118" y="1118423"/>
                  <a:pt x="3771162" y="989467"/>
                  <a:pt x="3612086" y="989467"/>
                </a:cubicBezTo>
                <a:close/>
                <a:moveTo>
                  <a:pt x="948854" y="989467"/>
                </a:moveTo>
                <a:cubicBezTo>
                  <a:pt x="789778" y="989467"/>
                  <a:pt x="660822" y="1118423"/>
                  <a:pt x="660822" y="1277499"/>
                </a:cubicBezTo>
                <a:cubicBezTo>
                  <a:pt x="660822" y="1436575"/>
                  <a:pt x="789778" y="1565531"/>
                  <a:pt x="948854" y="1565531"/>
                </a:cubicBezTo>
                <a:cubicBezTo>
                  <a:pt x="1107930" y="1565531"/>
                  <a:pt x="1236886" y="1436575"/>
                  <a:pt x="1236886" y="1277499"/>
                </a:cubicBezTo>
                <a:cubicBezTo>
                  <a:pt x="1236886" y="1118423"/>
                  <a:pt x="1107930" y="989467"/>
                  <a:pt x="948854" y="989467"/>
                </a:cubicBezTo>
                <a:close/>
                <a:moveTo>
                  <a:pt x="2247651" y="946230"/>
                </a:moveTo>
                <a:cubicBezTo>
                  <a:pt x="2230469" y="950266"/>
                  <a:pt x="2214012" y="957763"/>
                  <a:pt x="2199233" y="968479"/>
                </a:cubicBezTo>
                <a:cubicBezTo>
                  <a:pt x="2157721" y="998579"/>
                  <a:pt x="2136236" y="1049152"/>
                  <a:pt x="2143390" y="1099928"/>
                </a:cubicBezTo>
                <a:cubicBezTo>
                  <a:pt x="2157154" y="1167662"/>
                  <a:pt x="2197550" y="1197656"/>
                  <a:pt x="2247651" y="1217102"/>
                </a:cubicBezTo>
                <a:close/>
                <a:moveTo>
                  <a:pt x="2247651" y="785264"/>
                </a:moveTo>
                <a:lnTo>
                  <a:pt x="2315585" y="785264"/>
                </a:lnTo>
                <a:lnTo>
                  <a:pt x="2315585" y="832380"/>
                </a:lnTo>
                <a:cubicBezTo>
                  <a:pt x="2341411" y="835890"/>
                  <a:pt x="2366862" y="843587"/>
                  <a:pt x="2390991" y="855423"/>
                </a:cubicBezTo>
                <a:cubicBezTo>
                  <a:pt x="2474360" y="896319"/>
                  <a:pt x="2528313" y="979930"/>
                  <a:pt x="2531223" y="1072743"/>
                </a:cubicBezTo>
                <a:lnTo>
                  <a:pt x="2418963" y="1076264"/>
                </a:lnTo>
                <a:cubicBezTo>
                  <a:pt x="2417356" y="1025012"/>
                  <a:pt x="2387564" y="978842"/>
                  <a:pt x="2341528" y="956260"/>
                </a:cubicBezTo>
                <a:cubicBezTo>
                  <a:pt x="2333151" y="952151"/>
                  <a:pt x="2324486" y="948946"/>
                  <a:pt x="2315585" y="946938"/>
                </a:cubicBezTo>
                <a:lnTo>
                  <a:pt x="2315585" y="1239083"/>
                </a:lnTo>
                <a:cubicBezTo>
                  <a:pt x="2404308" y="1264638"/>
                  <a:pt x="2499083" y="1293869"/>
                  <a:pt x="2528899" y="1441205"/>
                </a:cubicBezTo>
                <a:cubicBezTo>
                  <a:pt x="2541347" y="1532528"/>
                  <a:pt x="2502457" y="1623287"/>
                  <a:pt x="2427762" y="1677447"/>
                </a:cubicBezTo>
                <a:cubicBezTo>
                  <a:pt x="2394006" y="1701923"/>
                  <a:pt x="2355419" y="1717125"/>
                  <a:pt x="2315585" y="1722661"/>
                </a:cubicBezTo>
                <a:lnTo>
                  <a:pt x="2315585" y="1769734"/>
                </a:lnTo>
                <a:lnTo>
                  <a:pt x="2247651" y="1769734"/>
                </a:lnTo>
                <a:lnTo>
                  <a:pt x="2247651" y="1722944"/>
                </a:lnTo>
                <a:cubicBezTo>
                  <a:pt x="2221084" y="1719537"/>
                  <a:pt x="2194881" y="1711743"/>
                  <a:pt x="2170074" y="1699575"/>
                </a:cubicBezTo>
                <a:cubicBezTo>
                  <a:pt x="2086705" y="1658679"/>
                  <a:pt x="2032752" y="1575069"/>
                  <a:pt x="2029842" y="1482255"/>
                </a:cubicBezTo>
                <a:lnTo>
                  <a:pt x="2142102" y="1478734"/>
                </a:lnTo>
                <a:cubicBezTo>
                  <a:pt x="2143709" y="1529986"/>
                  <a:pt x="2173501" y="1576156"/>
                  <a:pt x="2219537" y="1598738"/>
                </a:cubicBezTo>
                <a:cubicBezTo>
                  <a:pt x="2228602" y="1603184"/>
                  <a:pt x="2238004" y="1606573"/>
                  <a:pt x="2247651" y="1608616"/>
                </a:cubicBezTo>
                <a:lnTo>
                  <a:pt x="2247651" y="1335176"/>
                </a:lnTo>
                <a:cubicBezTo>
                  <a:pt x="2162261" y="1314127"/>
                  <a:pt x="2069489" y="1278142"/>
                  <a:pt x="2032173" y="1115597"/>
                </a:cubicBezTo>
                <a:cubicBezTo>
                  <a:pt x="2019217" y="1023646"/>
                  <a:pt x="2058125" y="932061"/>
                  <a:pt x="2133303" y="877552"/>
                </a:cubicBezTo>
                <a:cubicBezTo>
                  <a:pt x="2167670" y="852632"/>
                  <a:pt x="2207046" y="837325"/>
                  <a:pt x="2247651" y="832077"/>
                </a:cubicBezTo>
                <a:close/>
                <a:moveTo>
                  <a:pt x="2280470" y="617534"/>
                </a:moveTo>
                <a:cubicBezTo>
                  <a:pt x="1915981" y="617534"/>
                  <a:pt x="1620504" y="913011"/>
                  <a:pt x="1620504" y="1277500"/>
                </a:cubicBezTo>
                <a:cubicBezTo>
                  <a:pt x="1620504" y="1641989"/>
                  <a:pt x="1915981" y="1937466"/>
                  <a:pt x="2280470" y="1937466"/>
                </a:cubicBezTo>
                <a:cubicBezTo>
                  <a:pt x="2644959" y="1937466"/>
                  <a:pt x="2940436" y="1641989"/>
                  <a:pt x="2940436" y="1277500"/>
                </a:cubicBezTo>
                <a:cubicBezTo>
                  <a:pt x="2940436" y="913011"/>
                  <a:pt x="2644959" y="617534"/>
                  <a:pt x="2280470" y="617534"/>
                </a:cubicBezTo>
                <a:close/>
                <a:moveTo>
                  <a:pt x="284505" y="265281"/>
                </a:moveTo>
                <a:lnTo>
                  <a:pt x="4276434" y="265281"/>
                </a:lnTo>
                <a:lnTo>
                  <a:pt x="4276434" y="2289716"/>
                </a:lnTo>
                <a:lnTo>
                  <a:pt x="284505" y="2289716"/>
                </a:lnTo>
                <a:close/>
                <a:moveTo>
                  <a:pt x="180344" y="148161"/>
                </a:moveTo>
                <a:lnTo>
                  <a:pt x="180344" y="2406836"/>
                </a:lnTo>
                <a:lnTo>
                  <a:pt x="4380595" y="2406836"/>
                </a:lnTo>
                <a:lnTo>
                  <a:pt x="4380595" y="148161"/>
                </a:lnTo>
                <a:close/>
                <a:moveTo>
                  <a:pt x="0" y="0"/>
                </a:moveTo>
                <a:lnTo>
                  <a:pt x="4560938" y="0"/>
                </a:lnTo>
                <a:lnTo>
                  <a:pt x="4560938" y="2554996"/>
                </a:lnTo>
                <a:lnTo>
                  <a:pt x="0" y="255499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1" name="Round Same Side Corner Rectangle 8">
            <a:extLst>
              <a:ext uri="{FF2B5EF4-FFF2-40B4-BE49-F238E27FC236}">
                <a16:creationId xmlns:a16="http://schemas.microsoft.com/office/drawing/2014/main" id="{E4451B41-2F0A-4F98-8F16-0D0192492445}"/>
              </a:ext>
            </a:extLst>
          </p:cNvPr>
          <p:cNvSpPr/>
          <p:nvPr/>
        </p:nvSpPr>
        <p:spPr>
          <a:xfrm>
            <a:off x="11061660" y="4700090"/>
            <a:ext cx="522441" cy="523242"/>
          </a:xfrm>
          <a:custGeom>
            <a:avLst/>
            <a:gdLst/>
            <a:ahLst/>
            <a:cxnLst/>
            <a:rect l="l" t="t" r="r" b="b"/>
            <a:pathLst>
              <a:path w="3197597" h="3202496">
                <a:moveTo>
                  <a:pt x="601421" y="1611393"/>
                </a:moveTo>
                <a:lnTo>
                  <a:pt x="2596176" y="1611393"/>
                </a:lnTo>
                <a:cubicBezTo>
                  <a:pt x="2928331" y="1611393"/>
                  <a:pt x="3197594" y="1880656"/>
                  <a:pt x="3197594" y="2212811"/>
                </a:cubicBezTo>
                <a:lnTo>
                  <a:pt x="3197594" y="2776360"/>
                </a:lnTo>
                <a:lnTo>
                  <a:pt x="3197597" y="2776360"/>
                </a:lnTo>
                <a:lnTo>
                  <a:pt x="3197597" y="2914824"/>
                </a:lnTo>
                <a:lnTo>
                  <a:pt x="3197198" y="2914824"/>
                </a:lnTo>
                <a:lnTo>
                  <a:pt x="3197198" y="3202496"/>
                </a:lnTo>
                <a:lnTo>
                  <a:pt x="398" y="3202496"/>
                </a:lnTo>
                <a:lnTo>
                  <a:pt x="398" y="2914824"/>
                </a:lnTo>
                <a:lnTo>
                  <a:pt x="0" y="2914824"/>
                </a:lnTo>
                <a:lnTo>
                  <a:pt x="0" y="2212811"/>
                </a:lnTo>
                <a:cubicBezTo>
                  <a:pt x="0" y="1880656"/>
                  <a:pt x="269266" y="1611393"/>
                  <a:pt x="601421" y="1611393"/>
                </a:cubicBezTo>
                <a:close/>
                <a:moveTo>
                  <a:pt x="1598801" y="0"/>
                </a:moveTo>
                <a:cubicBezTo>
                  <a:pt x="1998649" y="0"/>
                  <a:pt x="2322791" y="324142"/>
                  <a:pt x="2322791" y="723993"/>
                </a:cubicBezTo>
                <a:cubicBezTo>
                  <a:pt x="2322791" y="1123843"/>
                  <a:pt x="1998649" y="1447985"/>
                  <a:pt x="1598801" y="1447985"/>
                </a:cubicBezTo>
                <a:cubicBezTo>
                  <a:pt x="1198951" y="1447985"/>
                  <a:pt x="874809" y="1123843"/>
                  <a:pt x="874809" y="723993"/>
                </a:cubicBezTo>
                <a:cubicBezTo>
                  <a:pt x="874809" y="324142"/>
                  <a:pt x="1198951" y="0"/>
                  <a:pt x="159880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2" name="Rounded Rectangle 51">
            <a:extLst>
              <a:ext uri="{FF2B5EF4-FFF2-40B4-BE49-F238E27FC236}">
                <a16:creationId xmlns:a16="http://schemas.microsoft.com/office/drawing/2014/main" id="{B83253D3-E181-4488-9CD9-39D21527F719}"/>
              </a:ext>
            </a:extLst>
          </p:cNvPr>
          <p:cNvSpPr/>
          <p:nvPr/>
        </p:nvSpPr>
        <p:spPr>
          <a:xfrm rot="16200000" flipH="1">
            <a:off x="9442736" y="5628226"/>
            <a:ext cx="541566" cy="510026"/>
          </a:xfrm>
          <a:custGeom>
            <a:avLst/>
            <a:gdLst/>
            <a:ahLst/>
            <a:cxnLst/>
            <a:rect l="l" t="t" r="r" b="b"/>
            <a:pathLst>
              <a:path w="2928608" h="2758049">
                <a:moveTo>
                  <a:pt x="2797052" y="1199936"/>
                </a:moveTo>
                <a:lnTo>
                  <a:pt x="2797052" y="1541978"/>
                </a:lnTo>
                <a:cubicBezTo>
                  <a:pt x="2797052" y="1578306"/>
                  <a:pt x="2826502" y="1607756"/>
                  <a:pt x="2862830" y="1607756"/>
                </a:cubicBezTo>
                <a:lnTo>
                  <a:pt x="2862830" y="1607755"/>
                </a:lnTo>
                <a:cubicBezTo>
                  <a:pt x="2899158" y="1607755"/>
                  <a:pt x="2928608" y="1578305"/>
                  <a:pt x="2928608" y="1541977"/>
                </a:cubicBezTo>
                <a:lnTo>
                  <a:pt x="2928607" y="1199936"/>
                </a:lnTo>
                <a:cubicBezTo>
                  <a:pt x="2928607" y="1163608"/>
                  <a:pt x="2899158" y="1134159"/>
                  <a:pt x="2862830" y="1134158"/>
                </a:cubicBezTo>
                <a:cubicBezTo>
                  <a:pt x="2826502" y="1134159"/>
                  <a:pt x="2797052" y="1163608"/>
                  <a:pt x="2797052" y="1199936"/>
                </a:cubicBezTo>
                <a:close/>
                <a:moveTo>
                  <a:pt x="2593193" y="1147315"/>
                </a:moveTo>
                <a:lnTo>
                  <a:pt x="2593193" y="1594601"/>
                </a:lnTo>
                <a:cubicBezTo>
                  <a:pt x="2593193" y="1630929"/>
                  <a:pt x="2622643" y="1660379"/>
                  <a:pt x="2658971" y="1660379"/>
                </a:cubicBezTo>
                <a:lnTo>
                  <a:pt x="2658971" y="1660378"/>
                </a:lnTo>
                <a:cubicBezTo>
                  <a:pt x="2695299" y="1660378"/>
                  <a:pt x="2724749" y="1630928"/>
                  <a:pt x="2724749" y="1594600"/>
                </a:cubicBezTo>
                <a:lnTo>
                  <a:pt x="2724748" y="1147315"/>
                </a:lnTo>
                <a:cubicBezTo>
                  <a:pt x="2724748" y="1110987"/>
                  <a:pt x="2695299" y="1081538"/>
                  <a:pt x="2658971" y="1081537"/>
                </a:cubicBezTo>
                <a:cubicBezTo>
                  <a:pt x="2622643" y="1081538"/>
                  <a:pt x="2593193" y="1110987"/>
                  <a:pt x="2593193" y="1147315"/>
                </a:cubicBezTo>
                <a:close/>
                <a:moveTo>
                  <a:pt x="2389334" y="1121004"/>
                </a:moveTo>
                <a:lnTo>
                  <a:pt x="2389334" y="1620912"/>
                </a:lnTo>
                <a:cubicBezTo>
                  <a:pt x="2389334" y="1657240"/>
                  <a:pt x="2418784" y="1686690"/>
                  <a:pt x="2455112" y="1686690"/>
                </a:cubicBezTo>
                <a:lnTo>
                  <a:pt x="2455112" y="1686689"/>
                </a:lnTo>
                <a:cubicBezTo>
                  <a:pt x="2491440" y="1686689"/>
                  <a:pt x="2520890" y="1657239"/>
                  <a:pt x="2520890" y="1620911"/>
                </a:cubicBezTo>
                <a:lnTo>
                  <a:pt x="2520889" y="1121004"/>
                </a:lnTo>
                <a:cubicBezTo>
                  <a:pt x="2520889" y="1084676"/>
                  <a:pt x="2491440" y="1055227"/>
                  <a:pt x="2455112" y="1055226"/>
                </a:cubicBezTo>
                <a:cubicBezTo>
                  <a:pt x="2418784" y="1055227"/>
                  <a:pt x="2389334" y="1084676"/>
                  <a:pt x="2389334" y="1121004"/>
                </a:cubicBezTo>
                <a:close/>
                <a:moveTo>
                  <a:pt x="1314382" y="1247024"/>
                </a:moveTo>
                <a:cubicBezTo>
                  <a:pt x="1314381" y="1225915"/>
                  <a:pt x="1331494" y="1208803"/>
                  <a:pt x="1352603" y="1208803"/>
                </a:cubicBezTo>
                <a:lnTo>
                  <a:pt x="1410313" y="1208803"/>
                </a:lnTo>
                <a:lnTo>
                  <a:pt x="1410313" y="1146778"/>
                </a:lnTo>
                <a:cubicBezTo>
                  <a:pt x="1410313" y="1145599"/>
                  <a:pt x="1410393" y="1144438"/>
                  <a:pt x="1411688" y="1143457"/>
                </a:cubicBezTo>
                <a:lnTo>
                  <a:pt x="1408531" y="1133444"/>
                </a:lnTo>
                <a:cubicBezTo>
                  <a:pt x="1410371" y="1112415"/>
                  <a:pt x="1428909" y="1096860"/>
                  <a:pt x="1449938" y="1098699"/>
                </a:cubicBezTo>
                <a:lnTo>
                  <a:pt x="2236821" y="1167543"/>
                </a:lnTo>
                <a:cubicBezTo>
                  <a:pt x="2257849" y="1169383"/>
                  <a:pt x="2273405" y="1187920"/>
                  <a:pt x="2271565" y="1208950"/>
                </a:cubicBezTo>
                <a:cubicBezTo>
                  <a:pt x="2269725" y="1229978"/>
                  <a:pt x="2251187" y="1245533"/>
                  <a:pt x="2230159" y="1243693"/>
                </a:cubicBezTo>
                <a:cubicBezTo>
                  <a:pt x="1973864" y="1221271"/>
                  <a:pt x="1717570" y="1198849"/>
                  <a:pt x="1461275" y="1176426"/>
                </a:cubicBezTo>
                <a:lnTo>
                  <a:pt x="1461274" y="1208803"/>
                </a:lnTo>
                <a:lnTo>
                  <a:pt x="1518985" y="1208803"/>
                </a:lnTo>
                <a:cubicBezTo>
                  <a:pt x="1540095" y="1208802"/>
                  <a:pt x="1557205" y="1225915"/>
                  <a:pt x="1557206" y="1247025"/>
                </a:cubicBezTo>
                <a:lnTo>
                  <a:pt x="1557207" y="1247023"/>
                </a:lnTo>
                <a:cubicBezTo>
                  <a:pt x="1557207" y="1268132"/>
                  <a:pt x="1540095" y="1285244"/>
                  <a:pt x="1518986" y="1285244"/>
                </a:cubicBezTo>
                <a:cubicBezTo>
                  <a:pt x="1499749" y="1285244"/>
                  <a:pt x="1480511" y="1285243"/>
                  <a:pt x="1461275" y="1285244"/>
                </a:cubicBezTo>
                <a:lnTo>
                  <a:pt x="1461275" y="1337600"/>
                </a:lnTo>
                <a:lnTo>
                  <a:pt x="1518985" y="1337600"/>
                </a:lnTo>
                <a:cubicBezTo>
                  <a:pt x="1540095" y="1337600"/>
                  <a:pt x="1557206" y="1354713"/>
                  <a:pt x="1557206" y="1375821"/>
                </a:cubicBezTo>
                <a:lnTo>
                  <a:pt x="1557207" y="1375820"/>
                </a:lnTo>
                <a:cubicBezTo>
                  <a:pt x="1557206" y="1396928"/>
                  <a:pt x="1540095" y="1414041"/>
                  <a:pt x="1518986" y="1414041"/>
                </a:cubicBezTo>
                <a:cubicBezTo>
                  <a:pt x="1499750" y="1414041"/>
                  <a:pt x="1480511" y="1414041"/>
                  <a:pt x="1461275" y="1414042"/>
                </a:cubicBezTo>
                <a:lnTo>
                  <a:pt x="1461275" y="1466398"/>
                </a:lnTo>
                <a:lnTo>
                  <a:pt x="1518985" y="1466398"/>
                </a:lnTo>
                <a:cubicBezTo>
                  <a:pt x="1540095" y="1466398"/>
                  <a:pt x="1557206" y="1483509"/>
                  <a:pt x="1557206" y="1504618"/>
                </a:cubicBezTo>
                <a:lnTo>
                  <a:pt x="1557207" y="1504619"/>
                </a:lnTo>
                <a:cubicBezTo>
                  <a:pt x="1557207" y="1525727"/>
                  <a:pt x="1540094" y="1542838"/>
                  <a:pt x="1518986" y="1542839"/>
                </a:cubicBezTo>
                <a:cubicBezTo>
                  <a:pt x="1499749" y="1542839"/>
                  <a:pt x="1480511" y="1542838"/>
                  <a:pt x="1461275" y="1542839"/>
                </a:cubicBezTo>
                <a:lnTo>
                  <a:pt x="1461274" y="1575412"/>
                </a:lnTo>
                <a:lnTo>
                  <a:pt x="2226550" y="1494978"/>
                </a:lnTo>
                <a:cubicBezTo>
                  <a:pt x="2247542" y="1492772"/>
                  <a:pt x="2266350" y="1508001"/>
                  <a:pt x="2268556" y="1528995"/>
                </a:cubicBezTo>
                <a:cubicBezTo>
                  <a:pt x="2270763" y="1549988"/>
                  <a:pt x="2255534" y="1568794"/>
                  <a:pt x="2234542" y="1571000"/>
                </a:cubicBezTo>
                <a:cubicBezTo>
                  <a:pt x="1972686" y="1598522"/>
                  <a:pt x="1710833" y="1626046"/>
                  <a:pt x="1448978" y="1653567"/>
                </a:cubicBezTo>
                <a:cubicBezTo>
                  <a:pt x="1427984" y="1655774"/>
                  <a:pt x="1409178" y="1640544"/>
                  <a:pt x="1406971" y="1619551"/>
                </a:cubicBezTo>
                <a:cubicBezTo>
                  <a:pt x="1406474" y="1614827"/>
                  <a:pt x="1406862" y="1610214"/>
                  <a:pt x="1410805" y="1606610"/>
                </a:cubicBezTo>
                <a:lnTo>
                  <a:pt x="1410312" y="1605422"/>
                </a:lnTo>
                <a:lnTo>
                  <a:pt x="1410312" y="1542839"/>
                </a:lnTo>
                <a:lnTo>
                  <a:pt x="1352603" y="1542841"/>
                </a:lnTo>
                <a:cubicBezTo>
                  <a:pt x="1331494" y="1542841"/>
                  <a:pt x="1314382" y="1525729"/>
                  <a:pt x="1314382" y="1504619"/>
                </a:cubicBezTo>
                <a:cubicBezTo>
                  <a:pt x="1314382" y="1483510"/>
                  <a:pt x="1331493" y="1466397"/>
                  <a:pt x="1352603" y="1466398"/>
                </a:cubicBezTo>
                <a:lnTo>
                  <a:pt x="1410312" y="1466398"/>
                </a:lnTo>
                <a:lnTo>
                  <a:pt x="1410313" y="1414042"/>
                </a:lnTo>
                <a:lnTo>
                  <a:pt x="1352603" y="1414042"/>
                </a:lnTo>
                <a:cubicBezTo>
                  <a:pt x="1331494" y="1414041"/>
                  <a:pt x="1314383" y="1396930"/>
                  <a:pt x="1314382" y="1375820"/>
                </a:cubicBezTo>
                <a:cubicBezTo>
                  <a:pt x="1314383" y="1354713"/>
                  <a:pt x="1331494" y="1337600"/>
                  <a:pt x="1352603" y="1337601"/>
                </a:cubicBezTo>
                <a:lnTo>
                  <a:pt x="1410312" y="1337600"/>
                </a:lnTo>
                <a:lnTo>
                  <a:pt x="1410312" y="1285244"/>
                </a:lnTo>
                <a:lnTo>
                  <a:pt x="1352603" y="1285244"/>
                </a:lnTo>
                <a:cubicBezTo>
                  <a:pt x="1331494" y="1285244"/>
                  <a:pt x="1314381" y="1268133"/>
                  <a:pt x="1314382" y="1247024"/>
                </a:cubicBezTo>
                <a:close/>
                <a:moveTo>
                  <a:pt x="1171967" y="72000"/>
                </a:moveTo>
                <a:lnTo>
                  <a:pt x="1171967" y="288000"/>
                </a:lnTo>
                <a:cubicBezTo>
                  <a:pt x="1171967" y="327765"/>
                  <a:pt x="1204202" y="360000"/>
                  <a:pt x="1243967" y="360000"/>
                </a:cubicBezTo>
                <a:cubicBezTo>
                  <a:pt x="1283732" y="360000"/>
                  <a:pt x="1315967" y="327765"/>
                  <a:pt x="1315967" y="288000"/>
                </a:cubicBezTo>
                <a:lnTo>
                  <a:pt x="1315967" y="72000"/>
                </a:lnTo>
                <a:cubicBezTo>
                  <a:pt x="1315967" y="32235"/>
                  <a:pt x="1283732" y="0"/>
                  <a:pt x="1243967" y="0"/>
                </a:cubicBezTo>
                <a:cubicBezTo>
                  <a:pt x="1204202" y="0"/>
                  <a:pt x="1171967" y="32235"/>
                  <a:pt x="1171967" y="72000"/>
                </a:cubicBezTo>
                <a:close/>
                <a:moveTo>
                  <a:pt x="1171966" y="2470049"/>
                </a:moveTo>
                <a:lnTo>
                  <a:pt x="1171966" y="2686049"/>
                </a:lnTo>
                <a:cubicBezTo>
                  <a:pt x="1171966" y="2725814"/>
                  <a:pt x="1204201" y="2758049"/>
                  <a:pt x="1243966" y="2758049"/>
                </a:cubicBezTo>
                <a:cubicBezTo>
                  <a:pt x="1283731" y="2758049"/>
                  <a:pt x="1315966" y="2725814"/>
                  <a:pt x="1315966" y="2686049"/>
                </a:cubicBezTo>
                <a:lnTo>
                  <a:pt x="1315966" y="2470049"/>
                </a:lnTo>
                <a:cubicBezTo>
                  <a:pt x="1315966" y="2430284"/>
                  <a:pt x="1283731" y="2398049"/>
                  <a:pt x="1243966" y="2398049"/>
                </a:cubicBezTo>
                <a:cubicBezTo>
                  <a:pt x="1204201" y="2398049"/>
                  <a:pt x="1171966" y="2430284"/>
                  <a:pt x="1171966" y="2470049"/>
                </a:cubicBezTo>
                <a:close/>
                <a:moveTo>
                  <a:pt x="515345" y="1370958"/>
                </a:moveTo>
                <a:cubicBezTo>
                  <a:pt x="515344" y="1558300"/>
                  <a:pt x="586814" y="1745642"/>
                  <a:pt x="729750" y="1888579"/>
                </a:cubicBezTo>
                <a:cubicBezTo>
                  <a:pt x="1015625" y="2174454"/>
                  <a:pt x="1479119" y="2174454"/>
                  <a:pt x="1764994" y="1888580"/>
                </a:cubicBezTo>
                <a:lnTo>
                  <a:pt x="1940572" y="1713001"/>
                </a:lnTo>
                <a:lnTo>
                  <a:pt x="2136413" y="1713002"/>
                </a:lnTo>
                <a:cubicBezTo>
                  <a:pt x="2215124" y="1713001"/>
                  <a:pt x="2278929" y="1649195"/>
                  <a:pt x="2278929" y="1570486"/>
                </a:cubicBezTo>
                <a:lnTo>
                  <a:pt x="2278929" y="1374645"/>
                </a:lnTo>
                <a:lnTo>
                  <a:pt x="2282614" y="1370959"/>
                </a:lnTo>
                <a:lnTo>
                  <a:pt x="2278929" y="1367272"/>
                </a:lnTo>
                <a:lnTo>
                  <a:pt x="2278929" y="1171432"/>
                </a:lnTo>
                <a:cubicBezTo>
                  <a:pt x="2278929" y="1092722"/>
                  <a:pt x="2215123" y="1028916"/>
                  <a:pt x="2136413" y="1028916"/>
                </a:cubicBezTo>
                <a:lnTo>
                  <a:pt x="1940571" y="1028916"/>
                </a:lnTo>
                <a:cubicBezTo>
                  <a:pt x="1882045" y="970390"/>
                  <a:pt x="1823519" y="911862"/>
                  <a:pt x="1764993" y="853336"/>
                </a:cubicBezTo>
                <a:cubicBezTo>
                  <a:pt x="1479118" y="567461"/>
                  <a:pt x="1015625" y="567462"/>
                  <a:pt x="729750" y="853336"/>
                </a:cubicBezTo>
                <a:cubicBezTo>
                  <a:pt x="586813" y="996273"/>
                  <a:pt x="515344" y="1183616"/>
                  <a:pt x="515345" y="1370958"/>
                </a:cubicBezTo>
                <a:close/>
                <a:moveTo>
                  <a:pt x="388776" y="2386770"/>
                </a:moveTo>
                <a:cubicBezTo>
                  <a:pt x="388776" y="2405196"/>
                  <a:pt x="395805" y="2423622"/>
                  <a:pt x="409865" y="2437681"/>
                </a:cubicBezTo>
                <a:cubicBezTo>
                  <a:pt x="437983" y="2465800"/>
                  <a:pt x="483570" y="2465800"/>
                  <a:pt x="511688" y="2437681"/>
                </a:cubicBezTo>
                <a:lnTo>
                  <a:pt x="664423" y="2284946"/>
                </a:lnTo>
                <a:cubicBezTo>
                  <a:pt x="692541" y="2256828"/>
                  <a:pt x="692541" y="2211241"/>
                  <a:pt x="664423" y="2183123"/>
                </a:cubicBezTo>
                <a:cubicBezTo>
                  <a:pt x="636305" y="2155005"/>
                  <a:pt x="590718" y="2155005"/>
                  <a:pt x="562599" y="2183123"/>
                </a:cubicBezTo>
                <a:lnTo>
                  <a:pt x="409865" y="2335858"/>
                </a:lnTo>
                <a:cubicBezTo>
                  <a:pt x="395805" y="2349917"/>
                  <a:pt x="388776" y="2368343"/>
                  <a:pt x="388776" y="2386770"/>
                </a:cubicBezTo>
                <a:close/>
                <a:moveTo>
                  <a:pt x="388776" y="365689"/>
                </a:moveTo>
                <a:cubicBezTo>
                  <a:pt x="388776" y="384115"/>
                  <a:pt x="395805" y="402541"/>
                  <a:pt x="409865" y="416600"/>
                </a:cubicBezTo>
                <a:lnTo>
                  <a:pt x="562599" y="569335"/>
                </a:lnTo>
                <a:cubicBezTo>
                  <a:pt x="590718" y="597454"/>
                  <a:pt x="636305" y="597454"/>
                  <a:pt x="664423" y="569335"/>
                </a:cubicBezTo>
                <a:cubicBezTo>
                  <a:pt x="692541" y="541217"/>
                  <a:pt x="692541" y="495630"/>
                  <a:pt x="664423" y="467512"/>
                </a:cubicBezTo>
                <a:lnTo>
                  <a:pt x="511688" y="314777"/>
                </a:lnTo>
                <a:cubicBezTo>
                  <a:pt x="483570" y="286659"/>
                  <a:pt x="437983" y="286659"/>
                  <a:pt x="409865" y="314777"/>
                </a:cubicBezTo>
                <a:cubicBezTo>
                  <a:pt x="395805" y="328836"/>
                  <a:pt x="388776" y="347262"/>
                  <a:pt x="388776" y="365689"/>
                </a:cubicBezTo>
                <a:close/>
                <a:moveTo>
                  <a:pt x="0" y="1379024"/>
                </a:moveTo>
                <a:cubicBezTo>
                  <a:pt x="0" y="1418789"/>
                  <a:pt x="32235" y="1451024"/>
                  <a:pt x="72000" y="1451024"/>
                </a:cubicBezTo>
                <a:lnTo>
                  <a:pt x="288000" y="1451024"/>
                </a:lnTo>
                <a:cubicBezTo>
                  <a:pt x="327765" y="1451024"/>
                  <a:pt x="360000" y="1418789"/>
                  <a:pt x="360000" y="1379024"/>
                </a:cubicBezTo>
                <a:cubicBezTo>
                  <a:pt x="360000" y="1339259"/>
                  <a:pt x="327765" y="1307024"/>
                  <a:pt x="288000" y="1307024"/>
                </a:cubicBezTo>
                <a:lnTo>
                  <a:pt x="72000" y="1307024"/>
                </a:lnTo>
                <a:cubicBezTo>
                  <a:pt x="32235" y="1307024"/>
                  <a:pt x="0" y="1339259"/>
                  <a:pt x="0" y="1379024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93" name="Isosceles Triangle 5">
            <a:extLst>
              <a:ext uri="{FF2B5EF4-FFF2-40B4-BE49-F238E27FC236}">
                <a16:creationId xmlns:a16="http://schemas.microsoft.com/office/drawing/2014/main" id="{C90FA9E7-BC2A-492A-9790-9857E5ADE9BC}"/>
              </a:ext>
            </a:extLst>
          </p:cNvPr>
          <p:cNvSpPr>
            <a:spLocks noChangeAspect="1"/>
          </p:cNvSpPr>
          <p:nvPr/>
        </p:nvSpPr>
        <p:spPr>
          <a:xfrm>
            <a:off x="7895083" y="4737985"/>
            <a:ext cx="404220" cy="403783"/>
          </a:xfrm>
          <a:custGeom>
            <a:avLst/>
            <a:gdLst/>
            <a:ahLst/>
            <a:cxnLst/>
            <a:rect l="l" t="t" r="r" b="b"/>
            <a:pathLst>
              <a:path w="3229104" h="3225610">
                <a:moveTo>
                  <a:pt x="2311104" y="907633"/>
                </a:moveTo>
                <a:lnTo>
                  <a:pt x="3229104" y="907633"/>
                </a:lnTo>
                <a:lnTo>
                  <a:pt x="1769979" y="3097491"/>
                </a:lnTo>
                <a:close/>
                <a:moveTo>
                  <a:pt x="823" y="907633"/>
                </a:moveTo>
                <a:lnTo>
                  <a:pt x="918823" y="907633"/>
                </a:lnTo>
                <a:lnTo>
                  <a:pt x="1498048" y="3135591"/>
                </a:lnTo>
                <a:close/>
                <a:moveTo>
                  <a:pt x="1036980" y="907632"/>
                </a:moveTo>
                <a:lnTo>
                  <a:pt x="2192122" y="907632"/>
                </a:lnTo>
                <a:lnTo>
                  <a:pt x="1614551" y="3225610"/>
                </a:lnTo>
                <a:close/>
                <a:moveTo>
                  <a:pt x="2769693" y="0"/>
                </a:moveTo>
                <a:lnTo>
                  <a:pt x="3229104" y="792088"/>
                </a:lnTo>
                <a:lnTo>
                  <a:pt x="2310282" y="792088"/>
                </a:lnTo>
                <a:close/>
                <a:moveTo>
                  <a:pt x="1732713" y="0"/>
                </a:moveTo>
                <a:lnTo>
                  <a:pt x="2651535" y="0"/>
                </a:lnTo>
                <a:lnTo>
                  <a:pt x="2192124" y="792088"/>
                </a:lnTo>
                <a:close/>
                <a:moveTo>
                  <a:pt x="1614553" y="0"/>
                </a:moveTo>
                <a:lnTo>
                  <a:pt x="2073964" y="792088"/>
                </a:lnTo>
                <a:lnTo>
                  <a:pt x="1155142" y="792088"/>
                </a:lnTo>
                <a:close/>
                <a:moveTo>
                  <a:pt x="577571" y="0"/>
                </a:moveTo>
                <a:lnTo>
                  <a:pt x="1496393" y="0"/>
                </a:lnTo>
                <a:lnTo>
                  <a:pt x="1036982" y="792088"/>
                </a:lnTo>
                <a:close/>
                <a:moveTo>
                  <a:pt x="459411" y="0"/>
                </a:moveTo>
                <a:lnTo>
                  <a:pt x="918822" y="792088"/>
                </a:lnTo>
                <a:lnTo>
                  <a:pt x="0" y="79208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4" name="Trapezoid 22">
            <a:extLst>
              <a:ext uri="{FF2B5EF4-FFF2-40B4-BE49-F238E27FC236}">
                <a16:creationId xmlns:a16="http://schemas.microsoft.com/office/drawing/2014/main" id="{D2EC6B0A-E896-40D9-B4A8-1556019F68B9}"/>
              </a:ext>
            </a:extLst>
          </p:cNvPr>
          <p:cNvSpPr>
            <a:spLocks noChangeAspect="1"/>
          </p:cNvSpPr>
          <p:nvPr/>
        </p:nvSpPr>
        <p:spPr>
          <a:xfrm>
            <a:off x="9438721" y="4805113"/>
            <a:ext cx="529812" cy="269525"/>
          </a:xfrm>
          <a:custGeom>
            <a:avLst/>
            <a:gdLst/>
            <a:ahLst/>
            <a:cxnLst/>
            <a:rect l="l" t="t" r="r" b="b"/>
            <a:pathLst>
              <a:path w="3261500" h="1659188">
                <a:moveTo>
                  <a:pt x="121102" y="1436888"/>
                </a:moveTo>
                <a:lnTo>
                  <a:pt x="3045452" y="1436888"/>
                </a:lnTo>
                <a:cubicBezTo>
                  <a:pt x="3001437" y="1508238"/>
                  <a:pt x="2956882" y="1580993"/>
                  <a:pt x="2918729" y="1659188"/>
                </a:cubicBezTo>
                <a:lnTo>
                  <a:pt x="202648" y="1659188"/>
                </a:lnTo>
                <a:cubicBezTo>
                  <a:pt x="188127" y="1585004"/>
                  <a:pt x="156049" y="1510828"/>
                  <a:pt x="121102" y="1436888"/>
                </a:cubicBezTo>
                <a:close/>
                <a:moveTo>
                  <a:pt x="2814967" y="1119413"/>
                </a:moveTo>
                <a:lnTo>
                  <a:pt x="2814967" y="1227413"/>
                </a:lnTo>
                <a:lnTo>
                  <a:pt x="2922967" y="1227413"/>
                </a:lnTo>
                <a:lnTo>
                  <a:pt x="2922967" y="1119413"/>
                </a:lnTo>
                <a:close/>
                <a:moveTo>
                  <a:pt x="2600074" y="1119413"/>
                </a:moveTo>
                <a:lnTo>
                  <a:pt x="2600074" y="1227413"/>
                </a:lnTo>
                <a:lnTo>
                  <a:pt x="2708074" y="1227413"/>
                </a:lnTo>
                <a:lnTo>
                  <a:pt x="2708074" y="1119413"/>
                </a:lnTo>
                <a:close/>
                <a:moveTo>
                  <a:pt x="2385182" y="1119413"/>
                </a:moveTo>
                <a:lnTo>
                  <a:pt x="2385182" y="1227413"/>
                </a:lnTo>
                <a:lnTo>
                  <a:pt x="2493182" y="1227413"/>
                </a:lnTo>
                <a:lnTo>
                  <a:pt x="2493182" y="1119413"/>
                </a:lnTo>
                <a:close/>
                <a:moveTo>
                  <a:pt x="1716569" y="1119413"/>
                </a:moveTo>
                <a:lnTo>
                  <a:pt x="1716569" y="1227413"/>
                </a:lnTo>
                <a:lnTo>
                  <a:pt x="1824569" y="1227413"/>
                </a:lnTo>
                <a:lnTo>
                  <a:pt x="1824569" y="1119413"/>
                </a:lnTo>
                <a:close/>
                <a:moveTo>
                  <a:pt x="1501676" y="1119413"/>
                </a:moveTo>
                <a:lnTo>
                  <a:pt x="1501676" y="1227413"/>
                </a:lnTo>
                <a:lnTo>
                  <a:pt x="1609676" y="1227413"/>
                </a:lnTo>
                <a:lnTo>
                  <a:pt x="1609676" y="1119413"/>
                </a:lnTo>
                <a:close/>
                <a:moveTo>
                  <a:pt x="1286784" y="1119413"/>
                </a:moveTo>
                <a:lnTo>
                  <a:pt x="1286784" y="1227413"/>
                </a:lnTo>
                <a:lnTo>
                  <a:pt x="1394784" y="1227413"/>
                </a:lnTo>
                <a:lnTo>
                  <a:pt x="1394784" y="1119413"/>
                </a:lnTo>
                <a:close/>
                <a:moveTo>
                  <a:pt x="1071892" y="1119413"/>
                </a:moveTo>
                <a:lnTo>
                  <a:pt x="1071892" y="1227413"/>
                </a:lnTo>
                <a:lnTo>
                  <a:pt x="1179892" y="1227413"/>
                </a:lnTo>
                <a:lnTo>
                  <a:pt x="1179892" y="1119413"/>
                </a:lnTo>
                <a:close/>
                <a:moveTo>
                  <a:pt x="857000" y="1119413"/>
                </a:moveTo>
                <a:lnTo>
                  <a:pt x="857000" y="1227413"/>
                </a:lnTo>
                <a:lnTo>
                  <a:pt x="965000" y="1227413"/>
                </a:lnTo>
                <a:lnTo>
                  <a:pt x="965000" y="1119413"/>
                </a:lnTo>
                <a:close/>
                <a:moveTo>
                  <a:pt x="642108" y="1119413"/>
                </a:moveTo>
                <a:lnTo>
                  <a:pt x="642108" y="1227413"/>
                </a:lnTo>
                <a:lnTo>
                  <a:pt x="750108" y="1227413"/>
                </a:lnTo>
                <a:lnTo>
                  <a:pt x="750108" y="1119413"/>
                </a:lnTo>
                <a:close/>
                <a:moveTo>
                  <a:pt x="427216" y="1119413"/>
                </a:moveTo>
                <a:lnTo>
                  <a:pt x="427216" y="1227413"/>
                </a:lnTo>
                <a:lnTo>
                  <a:pt x="535216" y="1227413"/>
                </a:lnTo>
                <a:lnTo>
                  <a:pt x="535216" y="1119413"/>
                </a:lnTo>
                <a:close/>
                <a:moveTo>
                  <a:pt x="356387" y="794045"/>
                </a:moveTo>
                <a:lnTo>
                  <a:pt x="310667" y="896924"/>
                </a:lnTo>
                <a:lnTo>
                  <a:pt x="2620886" y="908354"/>
                </a:lnTo>
                <a:lnTo>
                  <a:pt x="2540130" y="801665"/>
                </a:lnTo>
                <a:close/>
                <a:moveTo>
                  <a:pt x="382676" y="631248"/>
                </a:moveTo>
                <a:lnTo>
                  <a:pt x="363625" y="730317"/>
                </a:lnTo>
                <a:lnTo>
                  <a:pt x="2492522" y="737937"/>
                </a:lnTo>
                <a:lnTo>
                  <a:pt x="2418771" y="631248"/>
                </a:lnTo>
                <a:close/>
                <a:moveTo>
                  <a:pt x="1756650" y="318899"/>
                </a:moveTo>
                <a:lnTo>
                  <a:pt x="1756650" y="477608"/>
                </a:lnTo>
                <a:lnTo>
                  <a:pt x="1900650" y="477608"/>
                </a:lnTo>
                <a:lnTo>
                  <a:pt x="1900650" y="318899"/>
                </a:lnTo>
                <a:close/>
                <a:moveTo>
                  <a:pt x="1470038" y="318899"/>
                </a:moveTo>
                <a:lnTo>
                  <a:pt x="1470038" y="477608"/>
                </a:lnTo>
                <a:lnTo>
                  <a:pt x="1614038" y="477608"/>
                </a:lnTo>
                <a:lnTo>
                  <a:pt x="1614038" y="318899"/>
                </a:lnTo>
                <a:close/>
                <a:moveTo>
                  <a:pt x="1183427" y="318899"/>
                </a:moveTo>
                <a:lnTo>
                  <a:pt x="1183427" y="477608"/>
                </a:lnTo>
                <a:lnTo>
                  <a:pt x="1327427" y="477608"/>
                </a:lnTo>
                <a:lnTo>
                  <a:pt x="1327427" y="318899"/>
                </a:lnTo>
                <a:close/>
                <a:moveTo>
                  <a:pt x="896816" y="318899"/>
                </a:moveTo>
                <a:lnTo>
                  <a:pt x="896816" y="477608"/>
                </a:lnTo>
                <a:lnTo>
                  <a:pt x="1040816" y="477608"/>
                </a:lnTo>
                <a:lnTo>
                  <a:pt x="1040816" y="318899"/>
                </a:lnTo>
                <a:close/>
                <a:moveTo>
                  <a:pt x="1190618" y="0"/>
                </a:moveTo>
                <a:lnTo>
                  <a:pt x="1271830" y="0"/>
                </a:lnTo>
                <a:lnTo>
                  <a:pt x="1308266" y="193836"/>
                </a:lnTo>
                <a:lnTo>
                  <a:pt x="1977660" y="193836"/>
                </a:lnTo>
                <a:lnTo>
                  <a:pt x="2138144" y="525639"/>
                </a:lnTo>
                <a:lnTo>
                  <a:pt x="2421400" y="525639"/>
                </a:lnTo>
                <a:lnTo>
                  <a:pt x="2750195" y="950920"/>
                </a:lnTo>
                <a:lnTo>
                  <a:pt x="3261500" y="937238"/>
                </a:lnTo>
                <a:cubicBezTo>
                  <a:pt x="3244841" y="1097170"/>
                  <a:pt x="3172191" y="1230845"/>
                  <a:pt x="3089450" y="1364888"/>
                </a:cubicBezTo>
                <a:lnTo>
                  <a:pt x="88044" y="1364888"/>
                </a:lnTo>
                <a:cubicBezTo>
                  <a:pt x="35437" y="1251413"/>
                  <a:pt x="-11245" y="1137942"/>
                  <a:pt x="2399" y="1024450"/>
                </a:cubicBezTo>
                <a:lnTo>
                  <a:pt x="197767" y="1019222"/>
                </a:lnTo>
                <a:lnTo>
                  <a:pt x="321162" y="525639"/>
                </a:lnTo>
                <a:lnTo>
                  <a:pt x="681951" y="525639"/>
                </a:lnTo>
                <a:lnTo>
                  <a:pt x="764901" y="193836"/>
                </a:lnTo>
                <a:lnTo>
                  <a:pt x="930048" y="193836"/>
                </a:lnTo>
                <a:lnTo>
                  <a:pt x="966373" y="588"/>
                </a:lnTo>
                <a:lnTo>
                  <a:pt x="1047585" y="588"/>
                </a:lnTo>
                <a:lnTo>
                  <a:pt x="1083910" y="193836"/>
                </a:lnTo>
                <a:lnTo>
                  <a:pt x="1154183" y="19383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5" name="Rounded Rectangle 20">
            <a:extLst>
              <a:ext uri="{FF2B5EF4-FFF2-40B4-BE49-F238E27FC236}">
                <a16:creationId xmlns:a16="http://schemas.microsoft.com/office/drawing/2014/main" id="{B5A75B4D-CA52-4F78-AC74-CB42B7BD2898}"/>
              </a:ext>
            </a:extLst>
          </p:cNvPr>
          <p:cNvSpPr>
            <a:spLocks noChangeAspect="1"/>
          </p:cNvSpPr>
          <p:nvPr/>
        </p:nvSpPr>
        <p:spPr>
          <a:xfrm rot="2160000">
            <a:off x="10296822" y="4674968"/>
            <a:ext cx="491028" cy="529812"/>
          </a:xfrm>
          <a:custGeom>
            <a:avLst/>
            <a:gdLst/>
            <a:ahLst/>
            <a:cxnLst/>
            <a:rect l="l" t="t" r="r" b="b"/>
            <a:pathLst>
              <a:path w="2735240" h="2951283">
                <a:moveTo>
                  <a:pt x="945240" y="943134"/>
                </a:moveTo>
                <a:cubicBezTo>
                  <a:pt x="504657" y="1263236"/>
                  <a:pt x="406988" y="1879894"/>
                  <a:pt x="727090" y="2320477"/>
                </a:cubicBezTo>
                <a:cubicBezTo>
                  <a:pt x="1047193" y="2761060"/>
                  <a:pt x="1663850" y="2858729"/>
                  <a:pt x="2104434" y="2538627"/>
                </a:cubicBezTo>
                <a:cubicBezTo>
                  <a:pt x="2545017" y="2218524"/>
                  <a:pt x="2642686" y="1601867"/>
                  <a:pt x="2322584" y="1161283"/>
                </a:cubicBezTo>
                <a:cubicBezTo>
                  <a:pt x="2003839" y="722570"/>
                  <a:pt x="1391052" y="623866"/>
                  <a:pt x="951049" y="939346"/>
                </a:cubicBezTo>
                <a:lnTo>
                  <a:pt x="1557721" y="1618250"/>
                </a:lnTo>
                <a:cubicBezTo>
                  <a:pt x="1596798" y="1621348"/>
                  <a:pt x="1633874" y="1641400"/>
                  <a:pt x="1658719" y="1675596"/>
                </a:cubicBezTo>
                <a:cubicBezTo>
                  <a:pt x="1705470" y="1739944"/>
                  <a:pt x="1691206" y="1830007"/>
                  <a:pt x="1626858" y="1876758"/>
                </a:cubicBezTo>
                <a:cubicBezTo>
                  <a:pt x="1562511" y="1923509"/>
                  <a:pt x="1472448" y="1909245"/>
                  <a:pt x="1425696" y="1844897"/>
                </a:cubicBezTo>
                <a:cubicBezTo>
                  <a:pt x="1398776" y="1807844"/>
                  <a:pt x="1392087" y="1762265"/>
                  <a:pt x="1405709" y="1721944"/>
                </a:cubicBezTo>
                <a:lnTo>
                  <a:pt x="950242" y="939871"/>
                </a:lnTo>
                <a:cubicBezTo>
                  <a:pt x="948462" y="940800"/>
                  <a:pt x="946850" y="941964"/>
                  <a:pt x="945240" y="943134"/>
                </a:cubicBezTo>
                <a:close/>
                <a:moveTo>
                  <a:pt x="390013" y="178929"/>
                </a:moveTo>
                <a:cubicBezTo>
                  <a:pt x="223423" y="299964"/>
                  <a:pt x="186493" y="533130"/>
                  <a:pt x="307528" y="699721"/>
                </a:cubicBezTo>
                <a:cubicBezTo>
                  <a:pt x="392822" y="817118"/>
                  <a:pt x="533802" y="870124"/>
                  <a:pt x="667672" y="847235"/>
                </a:cubicBezTo>
                <a:lnTo>
                  <a:pt x="556452" y="694153"/>
                </a:lnTo>
                <a:lnTo>
                  <a:pt x="528500" y="714461"/>
                </a:lnTo>
                <a:cubicBezTo>
                  <a:pt x="498835" y="736014"/>
                  <a:pt x="457314" y="729437"/>
                  <a:pt x="435761" y="699772"/>
                </a:cubicBezTo>
                <a:lnTo>
                  <a:pt x="341779" y="570418"/>
                </a:lnTo>
                <a:cubicBezTo>
                  <a:pt x="320226" y="540753"/>
                  <a:pt x="326803" y="499231"/>
                  <a:pt x="356468" y="477679"/>
                </a:cubicBezTo>
                <a:lnTo>
                  <a:pt x="684509" y="239343"/>
                </a:lnTo>
                <a:cubicBezTo>
                  <a:pt x="714174" y="217790"/>
                  <a:pt x="755695" y="224366"/>
                  <a:pt x="777248" y="254031"/>
                </a:cubicBezTo>
                <a:lnTo>
                  <a:pt x="871230" y="383386"/>
                </a:lnTo>
                <a:cubicBezTo>
                  <a:pt x="892782" y="413051"/>
                  <a:pt x="886206" y="454572"/>
                  <a:pt x="856541" y="476125"/>
                </a:cubicBezTo>
                <a:lnTo>
                  <a:pt x="828590" y="496433"/>
                </a:lnTo>
                <a:lnTo>
                  <a:pt x="939810" y="649514"/>
                </a:lnTo>
                <a:cubicBezTo>
                  <a:pt x="1002947" y="529270"/>
                  <a:pt x="996100" y="378811"/>
                  <a:pt x="910806" y="261414"/>
                </a:cubicBezTo>
                <a:cubicBezTo>
                  <a:pt x="789771" y="94824"/>
                  <a:pt x="556604" y="57894"/>
                  <a:pt x="390013" y="178929"/>
                </a:cubicBezTo>
                <a:close/>
                <a:moveTo>
                  <a:pt x="326716" y="91807"/>
                </a:moveTo>
                <a:cubicBezTo>
                  <a:pt x="541423" y="-64186"/>
                  <a:pt x="841934" y="-16590"/>
                  <a:pt x="997927" y="198117"/>
                </a:cubicBezTo>
                <a:cubicBezTo>
                  <a:pt x="1090326" y="325293"/>
                  <a:pt x="1111296" y="482575"/>
                  <a:pt x="1067359" y="621566"/>
                </a:cubicBezTo>
                <a:cubicBezTo>
                  <a:pt x="1125087" y="596400"/>
                  <a:pt x="1184605" y="577365"/>
                  <a:pt x="1244892" y="563339"/>
                </a:cubicBezTo>
                <a:lnTo>
                  <a:pt x="1244892" y="425809"/>
                </a:lnTo>
                <a:lnTo>
                  <a:pt x="1238396" y="425809"/>
                </a:lnTo>
                <a:cubicBezTo>
                  <a:pt x="1203300" y="425809"/>
                  <a:pt x="1174849" y="397358"/>
                  <a:pt x="1174849" y="362262"/>
                </a:cubicBezTo>
                <a:lnTo>
                  <a:pt x="1174849" y="209229"/>
                </a:lnTo>
                <a:cubicBezTo>
                  <a:pt x="1174849" y="191681"/>
                  <a:pt x="1181962" y="175794"/>
                  <a:pt x="1193462" y="164294"/>
                </a:cubicBezTo>
                <a:cubicBezTo>
                  <a:pt x="1204961" y="152795"/>
                  <a:pt x="1220848" y="145682"/>
                  <a:pt x="1238396" y="145682"/>
                </a:cubicBezTo>
                <a:lnTo>
                  <a:pt x="1484804" y="145682"/>
                </a:lnTo>
                <a:cubicBezTo>
                  <a:pt x="1519900" y="145682"/>
                  <a:pt x="1548351" y="174133"/>
                  <a:pt x="1548351" y="209229"/>
                </a:cubicBezTo>
                <a:lnTo>
                  <a:pt x="1548351" y="362262"/>
                </a:lnTo>
                <a:cubicBezTo>
                  <a:pt x="1548351" y="397358"/>
                  <a:pt x="1519900" y="425809"/>
                  <a:pt x="1484804" y="425809"/>
                </a:cubicBezTo>
                <a:lnTo>
                  <a:pt x="1478305" y="425809"/>
                </a:lnTo>
                <a:lnTo>
                  <a:pt x="1478305" y="531522"/>
                </a:lnTo>
                <a:cubicBezTo>
                  <a:pt x="1867969" y="516696"/>
                  <a:pt x="2257580" y="690299"/>
                  <a:pt x="2504004" y="1029474"/>
                </a:cubicBezTo>
                <a:cubicBezTo>
                  <a:pt x="2896903" y="1570253"/>
                  <a:pt x="2777023" y="2327148"/>
                  <a:pt x="2236244" y="2720047"/>
                </a:cubicBezTo>
                <a:cubicBezTo>
                  <a:pt x="1695464" y="3112946"/>
                  <a:pt x="938569" y="2993066"/>
                  <a:pt x="545670" y="2452287"/>
                </a:cubicBezTo>
                <a:cubicBezTo>
                  <a:pt x="302842" y="2118063"/>
                  <a:pt x="255883" y="1701289"/>
                  <a:pt x="383624" y="1339097"/>
                </a:cubicBezTo>
                <a:lnTo>
                  <a:pt x="271337" y="1301981"/>
                </a:lnTo>
                <a:lnTo>
                  <a:pt x="269200" y="1308446"/>
                </a:lnTo>
                <a:cubicBezTo>
                  <a:pt x="258184" y="1341768"/>
                  <a:pt x="222242" y="1359852"/>
                  <a:pt x="188919" y="1348836"/>
                </a:cubicBezTo>
                <a:lnTo>
                  <a:pt x="43619" y="1300805"/>
                </a:lnTo>
                <a:cubicBezTo>
                  <a:pt x="10297" y="1289790"/>
                  <a:pt x="-7787" y="1253847"/>
                  <a:pt x="3228" y="1220525"/>
                </a:cubicBezTo>
                <a:lnTo>
                  <a:pt x="80565" y="986568"/>
                </a:lnTo>
                <a:cubicBezTo>
                  <a:pt x="86073" y="969906"/>
                  <a:pt x="97812" y="957056"/>
                  <a:pt x="112340" y="949746"/>
                </a:cubicBezTo>
                <a:cubicBezTo>
                  <a:pt x="126869" y="942436"/>
                  <a:pt x="144185" y="940669"/>
                  <a:pt x="160847" y="946177"/>
                </a:cubicBezTo>
                <a:lnTo>
                  <a:pt x="306147" y="994208"/>
                </a:lnTo>
                <a:cubicBezTo>
                  <a:pt x="339468" y="1005223"/>
                  <a:pt x="357552" y="1041166"/>
                  <a:pt x="346537" y="1074488"/>
                </a:cubicBezTo>
                <a:lnTo>
                  <a:pt x="344596" y="1080361"/>
                </a:lnTo>
                <a:lnTo>
                  <a:pt x="482601" y="1125980"/>
                </a:lnTo>
                <a:cubicBezTo>
                  <a:pt x="516519" y="1067404"/>
                  <a:pt x="556040" y="1011588"/>
                  <a:pt x="601675" y="959905"/>
                </a:cubicBezTo>
                <a:cubicBezTo>
                  <a:pt x="455910" y="958740"/>
                  <a:pt x="312806" y="890195"/>
                  <a:pt x="220407" y="763018"/>
                </a:cubicBezTo>
                <a:cubicBezTo>
                  <a:pt x="64413" y="548311"/>
                  <a:pt x="112009" y="247801"/>
                  <a:pt x="326716" y="91807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6" name="Trapezoid 28">
            <a:extLst>
              <a:ext uri="{FF2B5EF4-FFF2-40B4-BE49-F238E27FC236}">
                <a16:creationId xmlns:a16="http://schemas.microsoft.com/office/drawing/2014/main" id="{013F6F7D-652C-40EF-B339-66A172676932}"/>
              </a:ext>
            </a:extLst>
          </p:cNvPr>
          <p:cNvSpPr>
            <a:spLocks noChangeAspect="1"/>
          </p:cNvSpPr>
          <p:nvPr/>
        </p:nvSpPr>
        <p:spPr>
          <a:xfrm>
            <a:off x="4477340" y="4674968"/>
            <a:ext cx="437175" cy="529812"/>
          </a:xfrm>
          <a:custGeom>
            <a:avLst/>
            <a:gdLst/>
            <a:ahLst/>
            <a:cxnLst/>
            <a:rect l="l" t="t" r="r" b="b"/>
            <a:pathLst>
              <a:path w="2664297" h="3228846">
                <a:moveTo>
                  <a:pt x="2006233" y="1910002"/>
                </a:moveTo>
                <a:cubicBezTo>
                  <a:pt x="2195393" y="2270441"/>
                  <a:pt x="2396463" y="2592453"/>
                  <a:pt x="2218318" y="2693318"/>
                </a:cubicBezTo>
                <a:cubicBezTo>
                  <a:pt x="1760490" y="2959655"/>
                  <a:pt x="875097" y="3011972"/>
                  <a:pt x="413381" y="2693318"/>
                </a:cubicBezTo>
                <a:cubicBezTo>
                  <a:pt x="278026" y="2578660"/>
                  <a:pt x="448417" y="2270210"/>
                  <a:pt x="622358" y="1918652"/>
                </a:cubicBezTo>
                <a:close/>
                <a:moveTo>
                  <a:pt x="998355" y="318176"/>
                </a:moveTo>
                <a:lnTo>
                  <a:pt x="1054483" y="938365"/>
                </a:lnTo>
                <a:cubicBezTo>
                  <a:pt x="1073419" y="1202005"/>
                  <a:pt x="-94533" y="2544942"/>
                  <a:pt x="263185" y="2803859"/>
                </a:cubicBezTo>
                <a:cubicBezTo>
                  <a:pt x="799752" y="3120272"/>
                  <a:pt x="1828684" y="3068324"/>
                  <a:pt x="2360732" y="2803859"/>
                </a:cubicBezTo>
                <a:cubicBezTo>
                  <a:pt x="2817826" y="2582721"/>
                  <a:pt x="1567592" y="1249230"/>
                  <a:pt x="1559424" y="938364"/>
                </a:cubicBezTo>
                <a:lnTo>
                  <a:pt x="1635785" y="320808"/>
                </a:lnTo>
                <a:lnTo>
                  <a:pt x="1616510" y="323841"/>
                </a:lnTo>
                <a:cubicBezTo>
                  <a:pt x="1541035" y="362546"/>
                  <a:pt x="1432716" y="386340"/>
                  <a:pt x="1312455" y="386340"/>
                </a:cubicBezTo>
                <a:cubicBezTo>
                  <a:pt x="1186664" y="386340"/>
                  <a:pt x="1073940" y="360308"/>
                  <a:pt x="998355" y="318176"/>
                </a:cubicBezTo>
                <a:close/>
                <a:moveTo>
                  <a:pt x="1312455" y="60748"/>
                </a:moveTo>
                <a:cubicBezTo>
                  <a:pt x="1155275" y="60748"/>
                  <a:pt x="1027857" y="120035"/>
                  <a:pt x="1027857" y="193171"/>
                </a:cubicBezTo>
                <a:cubicBezTo>
                  <a:pt x="1027857" y="266307"/>
                  <a:pt x="1155275" y="325594"/>
                  <a:pt x="1312455" y="325594"/>
                </a:cubicBezTo>
                <a:cubicBezTo>
                  <a:pt x="1469634" y="325594"/>
                  <a:pt x="1597052" y="266307"/>
                  <a:pt x="1597052" y="193171"/>
                </a:cubicBezTo>
                <a:cubicBezTo>
                  <a:pt x="1597052" y="120035"/>
                  <a:pt x="1469634" y="60748"/>
                  <a:pt x="1312455" y="60748"/>
                </a:cubicBezTo>
                <a:close/>
                <a:moveTo>
                  <a:pt x="1312455" y="0"/>
                </a:moveTo>
                <a:cubicBezTo>
                  <a:pt x="1537130" y="0"/>
                  <a:pt x="1720121" y="83046"/>
                  <a:pt x="1726235" y="186847"/>
                </a:cubicBezTo>
                <a:cubicBezTo>
                  <a:pt x="1726742" y="186524"/>
                  <a:pt x="1727174" y="186120"/>
                  <a:pt x="1727606" y="185717"/>
                </a:cubicBezTo>
                <a:lnTo>
                  <a:pt x="1727102" y="190850"/>
                </a:lnTo>
                <a:cubicBezTo>
                  <a:pt x="1727595" y="191614"/>
                  <a:pt x="1727605" y="192391"/>
                  <a:pt x="1727605" y="193170"/>
                </a:cubicBezTo>
                <a:lnTo>
                  <a:pt x="1726271" y="199326"/>
                </a:lnTo>
                <a:lnTo>
                  <a:pt x="1655630" y="919826"/>
                </a:lnTo>
                <a:cubicBezTo>
                  <a:pt x="1665213" y="1268678"/>
                  <a:pt x="3079202" y="2735754"/>
                  <a:pt x="2542920" y="2983914"/>
                </a:cubicBezTo>
                <a:cubicBezTo>
                  <a:pt x="1918698" y="3280693"/>
                  <a:pt x="711513" y="3338989"/>
                  <a:pt x="81991" y="2983914"/>
                </a:cubicBezTo>
                <a:cubicBezTo>
                  <a:pt x="-337699" y="2693358"/>
                  <a:pt x="991496" y="1215684"/>
                  <a:pt x="969280" y="919828"/>
                </a:cubicBezTo>
                <a:lnTo>
                  <a:pt x="898640" y="199335"/>
                </a:lnTo>
                <a:cubicBezTo>
                  <a:pt x="897375" y="197339"/>
                  <a:pt x="897304" y="195258"/>
                  <a:pt x="897304" y="193170"/>
                </a:cubicBezTo>
                <a:lnTo>
                  <a:pt x="897808" y="190847"/>
                </a:lnTo>
                <a:lnTo>
                  <a:pt x="897305" y="185717"/>
                </a:lnTo>
                <a:lnTo>
                  <a:pt x="898687" y="186789"/>
                </a:lnTo>
                <a:cubicBezTo>
                  <a:pt x="904857" y="83015"/>
                  <a:pt x="1087821" y="0"/>
                  <a:pt x="1312455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97" name="Rounded Rectangle 2">
            <a:extLst>
              <a:ext uri="{FF2B5EF4-FFF2-40B4-BE49-F238E27FC236}">
                <a16:creationId xmlns:a16="http://schemas.microsoft.com/office/drawing/2014/main" id="{2CB3F902-7F51-468E-928D-DF8ED92CA432}"/>
              </a:ext>
            </a:extLst>
          </p:cNvPr>
          <p:cNvSpPr/>
          <p:nvPr/>
        </p:nvSpPr>
        <p:spPr>
          <a:xfrm>
            <a:off x="5283276" y="5634756"/>
            <a:ext cx="519265" cy="519265"/>
          </a:xfrm>
          <a:custGeom>
            <a:avLst/>
            <a:gdLst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71732 w 3960440"/>
              <a:gd name="connsiteY2" fmla="*/ 2285845 h 3960000"/>
              <a:gd name="connsiteX3" fmla="*/ 1338560 w 3960440"/>
              <a:gd name="connsiteY3" fmla="*/ 1981614 h 3960000"/>
              <a:gd name="connsiteX4" fmla="*/ 1182276 w 3960440"/>
              <a:gd name="connsiteY4" fmla="*/ 1442314 h 3960000"/>
              <a:gd name="connsiteX5" fmla="*/ 2217373 w 3960440"/>
              <a:gd name="connsiteY5" fmla="*/ 796414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71732 w 3960440"/>
              <a:gd name="connsiteY2" fmla="*/ 2285845 h 3960000"/>
              <a:gd name="connsiteX3" fmla="*/ 1296382 w 3960440"/>
              <a:gd name="connsiteY3" fmla="*/ 1907811 h 3960000"/>
              <a:gd name="connsiteX4" fmla="*/ 1182276 w 3960440"/>
              <a:gd name="connsiteY4" fmla="*/ 1442314 h 3960000"/>
              <a:gd name="connsiteX5" fmla="*/ 2217373 w 3960440"/>
              <a:gd name="connsiteY5" fmla="*/ 796414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182276 w 3960440"/>
              <a:gd name="connsiteY4" fmla="*/ 1442314 h 3960000"/>
              <a:gd name="connsiteX5" fmla="*/ 2217373 w 3960440"/>
              <a:gd name="connsiteY5" fmla="*/ 796414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182276 w 3960440"/>
              <a:gd name="connsiteY4" fmla="*/ 1442314 h 3960000"/>
              <a:gd name="connsiteX5" fmla="*/ 2217373 w 3960440"/>
              <a:gd name="connsiteY5" fmla="*/ 796414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182276 w 3960440"/>
              <a:gd name="connsiteY4" fmla="*/ 1442314 h 3960000"/>
              <a:gd name="connsiteX5" fmla="*/ 2217373 w 3960440"/>
              <a:gd name="connsiteY5" fmla="*/ 796414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182276 w 3960440"/>
              <a:gd name="connsiteY4" fmla="*/ 1442314 h 3960000"/>
              <a:gd name="connsiteX5" fmla="*/ 2217373 w 3960440"/>
              <a:gd name="connsiteY5" fmla="*/ 796414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182276 w 3960440"/>
              <a:gd name="connsiteY4" fmla="*/ 1442314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915898 w 3960440"/>
              <a:gd name="connsiteY10" fmla="*/ 1219889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66603 w 3960440"/>
              <a:gd name="connsiteY14" fmla="*/ 2506778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95341 w 3960440"/>
              <a:gd name="connsiteY8" fmla="*/ 2082197 h 3960000"/>
              <a:gd name="connsiteX9" fmla="*/ 2072459 w 3960440"/>
              <a:gd name="connsiteY9" fmla="*/ 1512703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66603 w 3960440"/>
              <a:gd name="connsiteY14" fmla="*/ 2506778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95341 w 3960440"/>
              <a:gd name="connsiteY8" fmla="*/ 2082197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66603 w 3960440"/>
              <a:gd name="connsiteY14" fmla="*/ 2506778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95341 w 3960440"/>
              <a:gd name="connsiteY8" fmla="*/ 2082197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66603 w 3960440"/>
              <a:gd name="connsiteY14" fmla="*/ 2506778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24394 w 3960440"/>
              <a:gd name="connsiteY7" fmla="*/ 2278672 h 3960000"/>
              <a:gd name="connsiteX8" fmla="*/ 1995341 w 3960440"/>
              <a:gd name="connsiteY8" fmla="*/ 2082197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66603 w 3960440"/>
              <a:gd name="connsiteY14" fmla="*/ 2506778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1995341 w 3960440"/>
              <a:gd name="connsiteY8" fmla="*/ 2082197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66603 w 3960440"/>
              <a:gd name="connsiteY14" fmla="*/ 2506778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66603 w 3960440"/>
              <a:gd name="connsiteY14" fmla="*/ 2506778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1979373 w 3960440"/>
              <a:gd name="connsiteY17" fmla="*/ 472350 h 3960000"/>
              <a:gd name="connsiteX18" fmla="*/ 436907 w 3960440"/>
              <a:gd name="connsiteY18" fmla="*/ 0 h 3960000"/>
              <a:gd name="connsiteX19" fmla="*/ 3523533 w 3960440"/>
              <a:gd name="connsiteY19" fmla="*/ 0 h 3960000"/>
              <a:gd name="connsiteX20" fmla="*/ 3960440 w 3960440"/>
              <a:gd name="connsiteY20" fmla="*/ 436907 h 3960000"/>
              <a:gd name="connsiteX21" fmla="*/ 3960440 w 3960440"/>
              <a:gd name="connsiteY21" fmla="*/ 3523093 h 3960000"/>
              <a:gd name="connsiteX22" fmla="*/ 3523533 w 3960440"/>
              <a:gd name="connsiteY22" fmla="*/ 3960000 h 3960000"/>
              <a:gd name="connsiteX23" fmla="*/ 436907 w 3960440"/>
              <a:gd name="connsiteY23" fmla="*/ 3960000 h 3960000"/>
              <a:gd name="connsiteX24" fmla="*/ 0 w 3960440"/>
              <a:gd name="connsiteY24" fmla="*/ 3523093 h 3960000"/>
              <a:gd name="connsiteX25" fmla="*/ 0 w 3960440"/>
              <a:gd name="connsiteY25" fmla="*/ 436907 h 3960000"/>
              <a:gd name="connsiteX26" fmla="*/ 436907 w 3960440"/>
              <a:gd name="connsiteY26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1979373 w 3960440"/>
              <a:gd name="connsiteY17" fmla="*/ 472350 h 3960000"/>
              <a:gd name="connsiteX18" fmla="*/ 436907 w 3960440"/>
              <a:gd name="connsiteY18" fmla="*/ 0 h 3960000"/>
              <a:gd name="connsiteX19" fmla="*/ 3523533 w 3960440"/>
              <a:gd name="connsiteY19" fmla="*/ 0 h 3960000"/>
              <a:gd name="connsiteX20" fmla="*/ 3960440 w 3960440"/>
              <a:gd name="connsiteY20" fmla="*/ 436907 h 3960000"/>
              <a:gd name="connsiteX21" fmla="*/ 3960440 w 3960440"/>
              <a:gd name="connsiteY21" fmla="*/ 3523093 h 3960000"/>
              <a:gd name="connsiteX22" fmla="*/ 3523533 w 3960440"/>
              <a:gd name="connsiteY22" fmla="*/ 3960000 h 3960000"/>
              <a:gd name="connsiteX23" fmla="*/ 436907 w 3960440"/>
              <a:gd name="connsiteY23" fmla="*/ 3960000 h 3960000"/>
              <a:gd name="connsiteX24" fmla="*/ 0 w 3960440"/>
              <a:gd name="connsiteY24" fmla="*/ 3523093 h 3960000"/>
              <a:gd name="connsiteX25" fmla="*/ 0 w 3960440"/>
              <a:gd name="connsiteY25" fmla="*/ 436907 h 3960000"/>
              <a:gd name="connsiteX26" fmla="*/ 436907 w 3960440"/>
              <a:gd name="connsiteY26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1979373 w 3960440"/>
              <a:gd name="connsiteY17" fmla="*/ 472350 h 3960000"/>
              <a:gd name="connsiteX18" fmla="*/ 436907 w 3960440"/>
              <a:gd name="connsiteY18" fmla="*/ 0 h 3960000"/>
              <a:gd name="connsiteX19" fmla="*/ 3523533 w 3960440"/>
              <a:gd name="connsiteY19" fmla="*/ 0 h 3960000"/>
              <a:gd name="connsiteX20" fmla="*/ 3960440 w 3960440"/>
              <a:gd name="connsiteY20" fmla="*/ 436907 h 3960000"/>
              <a:gd name="connsiteX21" fmla="*/ 3960440 w 3960440"/>
              <a:gd name="connsiteY21" fmla="*/ 3523093 h 3960000"/>
              <a:gd name="connsiteX22" fmla="*/ 3523533 w 3960440"/>
              <a:gd name="connsiteY22" fmla="*/ 3960000 h 3960000"/>
              <a:gd name="connsiteX23" fmla="*/ 436907 w 3960440"/>
              <a:gd name="connsiteY23" fmla="*/ 3960000 h 3960000"/>
              <a:gd name="connsiteX24" fmla="*/ 0 w 3960440"/>
              <a:gd name="connsiteY24" fmla="*/ 3523093 h 3960000"/>
              <a:gd name="connsiteX25" fmla="*/ 0 w 3960440"/>
              <a:gd name="connsiteY25" fmla="*/ 436907 h 3960000"/>
              <a:gd name="connsiteX26" fmla="*/ 436907 w 3960440"/>
              <a:gd name="connsiteY26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328015 w 3960440"/>
              <a:gd name="connsiteY3" fmla="*/ 1812920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1979373 w 3960440"/>
              <a:gd name="connsiteY17" fmla="*/ 472350 h 3960000"/>
              <a:gd name="connsiteX18" fmla="*/ 436907 w 3960440"/>
              <a:gd name="connsiteY18" fmla="*/ 0 h 3960000"/>
              <a:gd name="connsiteX19" fmla="*/ 3523533 w 3960440"/>
              <a:gd name="connsiteY19" fmla="*/ 0 h 3960000"/>
              <a:gd name="connsiteX20" fmla="*/ 3960440 w 3960440"/>
              <a:gd name="connsiteY20" fmla="*/ 436907 h 3960000"/>
              <a:gd name="connsiteX21" fmla="*/ 3960440 w 3960440"/>
              <a:gd name="connsiteY21" fmla="*/ 3523093 h 3960000"/>
              <a:gd name="connsiteX22" fmla="*/ 3523533 w 3960440"/>
              <a:gd name="connsiteY22" fmla="*/ 3960000 h 3960000"/>
              <a:gd name="connsiteX23" fmla="*/ 436907 w 3960440"/>
              <a:gd name="connsiteY23" fmla="*/ 3960000 h 3960000"/>
              <a:gd name="connsiteX24" fmla="*/ 0 w 3960440"/>
              <a:gd name="connsiteY24" fmla="*/ 3523093 h 3960000"/>
              <a:gd name="connsiteX25" fmla="*/ 0 w 3960440"/>
              <a:gd name="connsiteY25" fmla="*/ 436907 h 3960000"/>
              <a:gd name="connsiteX26" fmla="*/ 436907 w 3960440"/>
              <a:gd name="connsiteY26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328015 w 3960440"/>
              <a:gd name="connsiteY3" fmla="*/ 1812920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1979373 w 3960440"/>
              <a:gd name="connsiteY17" fmla="*/ 472350 h 3960000"/>
              <a:gd name="connsiteX18" fmla="*/ 436907 w 3960440"/>
              <a:gd name="connsiteY18" fmla="*/ 0 h 3960000"/>
              <a:gd name="connsiteX19" fmla="*/ 3523533 w 3960440"/>
              <a:gd name="connsiteY19" fmla="*/ 0 h 3960000"/>
              <a:gd name="connsiteX20" fmla="*/ 3960440 w 3960440"/>
              <a:gd name="connsiteY20" fmla="*/ 436907 h 3960000"/>
              <a:gd name="connsiteX21" fmla="*/ 3960440 w 3960440"/>
              <a:gd name="connsiteY21" fmla="*/ 3523093 h 3960000"/>
              <a:gd name="connsiteX22" fmla="*/ 3523533 w 3960440"/>
              <a:gd name="connsiteY22" fmla="*/ 3960000 h 3960000"/>
              <a:gd name="connsiteX23" fmla="*/ 436907 w 3960440"/>
              <a:gd name="connsiteY23" fmla="*/ 3960000 h 3960000"/>
              <a:gd name="connsiteX24" fmla="*/ 0 w 3960440"/>
              <a:gd name="connsiteY24" fmla="*/ 3523093 h 3960000"/>
              <a:gd name="connsiteX25" fmla="*/ 0 w 3960440"/>
              <a:gd name="connsiteY25" fmla="*/ 436907 h 3960000"/>
              <a:gd name="connsiteX26" fmla="*/ 436907 w 3960440"/>
              <a:gd name="connsiteY26" fmla="*/ 0 h 39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3960440" h="3960000">
                <a:moveTo>
                  <a:pt x="1979373" y="472350"/>
                </a:moveTo>
                <a:cubicBezTo>
                  <a:pt x="1228307" y="485871"/>
                  <a:pt x="850011" y="1078219"/>
                  <a:pt x="813783" y="1434034"/>
                </a:cubicBezTo>
                <a:cubicBezTo>
                  <a:pt x="787561" y="1781828"/>
                  <a:pt x="889690" y="2005359"/>
                  <a:pt x="1119009" y="2222584"/>
                </a:cubicBezTo>
                <a:cubicBezTo>
                  <a:pt x="1178964" y="2123026"/>
                  <a:pt x="1260199" y="1908547"/>
                  <a:pt x="1328015" y="1812920"/>
                </a:cubicBezTo>
                <a:cubicBezTo>
                  <a:pt x="1222115" y="1647651"/>
                  <a:pt x="1255483" y="1756375"/>
                  <a:pt x="1234998" y="1431771"/>
                </a:cubicBezTo>
                <a:cubicBezTo>
                  <a:pt x="1331609" y="922504"/>
                  <a:pt x="1719145" y="812633"/>
                  <a:pt x="2217373" y="891303"/>
                </a:cubicBezTo>
                <a:cubicBezTo>
                  <a:pt x="2693518" y="1016895"/>
                  <a:pt x="2787642" y="1344599"/>
                  <a:pt x="2783502" y="1606823"/>
                </a:cubicBezTo>
                <a:cubicBezTo>
                  <a:pt x="2771081" y="1743454"/>
                  <a:pt x="2679609" y="2064482"/>
                  <a:pt x="2456028" y="2225955"/>
                </a:cubicBezTo>
                <a:cubicBezTo>
                  <a:pt x="2192422" y="2399851"/>
                  <a:pt x="2004893" y="2209395"/>
                  <a:pt x="2026974" y="2018938"/>
                </a:cubicBezTo>
                <a:cubicBezTo>
                  <a:pt x="2072519" y="1810540"/>
                  <a:pt x="2086043" y="1754994"/>
                  <a:pt x="2135727" y="1554876"/>
                </a:cubicBezTo>
                <a:cubicBezTo>
                  <a:pt x="2195073" y="1382360"/>
                  <a:pt x="2084273" y="1259912"/>
                  <a:pt x="1915898" y="1219889"/>
                </a:cubicBezTo>
                <a:cubicBezTo>
                  <a:pt x="1750283" y="1186766"/>
                  <a:pt x="1626460" y="1331294"/>
                  <a:pt x="1589196" y="1434803"/>
                </a:cubicBezTo>
                <a:cubicBezTo>
                  <a:pt x="1499489" y="1732912"/>
                  <a:pt x="1614533" y="1824000"/>
                  <a:pt x="1574511" y="1939931"/>
                </a:cubicBezTo>
                <a:cubicBezTo>
                  <a:pt x="1332991" y="2671400"/>
                  <a:pt x="1220920" y="3468343"/>
                  <a:pt x="1339611" y="3487664"/>
                </a:cubicBezTo>
                <a:cubicBezTo>
                  <a:pt x="1434840" y="3497327"/>
                  <a:pt x="1730357" y="3129057"/>
                  <a:pt x="1887692" y="2422431"/>
                </a:cubicBezTo>
                <a:cubicBezTo>
                  <a:pt x="1985681" y="2531460"/>
                  <a:pt x="2093439" y="2747804"/>
                  <a:pt x="2336342" y="2720202"/>
                </a:cubicBezTo>
                <a:cubicBezTo>
                  <a:pt x="2693796" y="2666377"/>
                  <a:pt x="3092265" y="2401394"/>
                  <a:pt x="3176454" y="1627140"/>
                </a:cubicBezTo>
                <a:cubicBezTo>
                  <a:pt x="3254038" y="999456"/>
                  <a:pt x="2816023" y="430731"/>
                  <a:pt x="1979373" y="472350"/>
                </a:cubicBezTo>
                <a:close/>
                <a:moveTo>
                  <a:pt x="436907" y="0"/>
                </a:moveTo>
                <a:lnTo>
                  <a:pt x="3523533" y="0"/>
                </a:lnTo>
                <a:cubicBezTo>
                  <a:pt x="3764830" y="0"/>
                  <a:pt x="3960440" y="195610"/>
                  <a:pt x="3960440" y="436907"/>
                </a:cubicBezTo>
                <a:lnTo>
                  <a:pt x="3960440" y="3523093"/>
                </a:lnTo>
                <a:cubicBezTo>
                  <a:pt x="3960440" y="3764390"/>
                  <a:pt x="3764830" y="3960000"/>
                  <a:pt x="3523533" y="3960000"/>
                </a:cubicBezTo>
                <a:lnTo>
                  <a:pt x="436907" y="3960000"/>
                </a:lnTo>
                <a:cubicBezTo>
                  <a:pt x="195610" y="3960000"/>
                  <a:pt x="0" y="3764390"/>
                  <a:pt x="0" y="3523093"/>
                </a:cubicBezTo>
                <a:lnTo>
                  <a:pt x="0" y="436907"/>
                </a:lnTo>
                <a:cubicBezTo>
                  <a:pt x="0" y="195610"/>
                  <a:pt x="195610" y="0"/>
                  <a:pt x="436907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98" name="Rounded Rectangle 8">
            <a:extLst>
              <a:ext uri="{FF2B5EF4-FFF2-40B4-BE49-F238E27FC236}">
                <a16:creationId xmlns:a16="http://schemas.microsoft.com/office/drawing/2014/main" id="{CF999092-51D0-4040-A441-EE93FB3BE0AB}"/>
              </a:ext>
            </a:extLst>
          </p:cNvPr>
          <p:cNvSpPr/>
          <p:nvPr/>
        </p:nvSpPr>
        <p:spPr>
          <a:xfrm>
            <a:off x="4436267" y="5634756"/>
            <a:ext cx="519323" cy="519265"/>
          </a:xfrm>
          <a:custGeom>
            <a:avLst/>
            <a:gdLst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688485 w 3888432"/>
              <a:gd name="connsiteY5" fmla="*/ 147563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36833 w 3888432"/>
              <a:gd name="connsiteY11" fmla="*/ 2084121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2688485 w 3888432"/>
              <a:gd name="connsiteY17" fmla="*/ 1475633 h 3960440"/>
              <a:gd name="connsiteX18" fmla="*/ 878058 w 3888432"/>
              <a:gd name="connsiteY18" fmla="*/ 648072 h 3960440"/>
              <a:gd name="connsiteX19" fmla="*/ 554477 w 3888432"/>
              <a:gd name="connsiteY19" fmla="*/ 971653 h 3960440"/>
              <a:gd name="connsiteX20" fmla="*/ 878058 w 3888432"/>
              <a:gd name="connsiteY20" fmla="*/ 1295234 h 3960440"/>
              <a:gd name="connsiteX21" fmla="*/ 1201639 w 3888432"/>
              <a:gd name="connsiteY21" fmla="*/ 971653 h 3960440"/>
              <a:gd name="connsiteX22" fmla="*/ 878058 w 3888432"/>
              <a:gd name="connsiteY22" fmla="*/ 648072 h 3960440"/>
              <a:gd name="connsiteX23" fmla="*/ 333511 w 3888432"/>
              <a:gd name="connsiteY23" fmla="*/ 0 h 3960440"/>
              <a:gd name="connsiteX24" fmla="*/ 3554921 w 3888432"/>
              <a:gd name="connsiteY24" fmla="*/ 0 h 3960440"/>
              <a:gd name="connsiteX25" fmla="*/ 3888432 w 3888432"/>
              <a:gd name="connsiteY25" fmla="*/ 333511 h 3960440"/>
              <a:gd name="connsiteX26" fmla="*/ 3888432 w 3888432"/>
              <a:gd name="connsiteY26" fmla="*/ 3626929 h 3960440"/>
              <a:gd name="connsiteX27" fmla="*/ 3554921 w 3888432"/>
              <a:gd name="connsiteY27" fmla="*/ 3960440 h 3960440"/>
              <a:gd name="connsiteX28" fmla="*/ 333511 w 3888432"/>
              <a:gd name="connsiteY28" fmla="*/ 3960440 h 3960440"/>
              <a:gd name="connsiteX29" fmla="*/ 0 w 3888432"/>
              <a:gd name="connsiteY29" fmla="*/ 3626929 h 3960440"/>
              <a:gd name="connsiteX30" fmla="*/ 0 w 3888432"/>
              <a:gd name="connsiteY30" fmla="*/ 333511 h 3960440"/>
              <a:gd name="connsiteX31" fmla="*/ 333511 w 3888432"/>
              <a:gd name="connsiteY31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36833 w 3888432"/>
              <a:gd name="connsiteY11" fmla="*/ 2084121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36833 w 3888432"/>
              <a:gd name="connsiteY11" fmla="*/ 2084121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36833 w 3888432"/>
              <a:gd name="connsiteY11" fmla="*/ 2084121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36833 w 3888432"/>
              <a:gd name="connsiteY11" fmla="*/ 2084121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36833 w 3888432"/>
              <a:gd name="connsiteY11" fmla="*/ 2084121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47184 w 3888432"/>
              <a:gd name="connsiteY11" fmla="*/ 2155564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47184 w 3888432"/>
              <a:gd name="connsiteY11" fmla="*/ 2155564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47184 w 3888432"/>
              <a:gd name="connsiteY11" fmla="*/ 2155564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3888432" h="3960440">
                <a:moveTo>
                  <a:pt x="554477" y="1512168"/>
                </a:moveTo>
                <a:lnTo>
                  <a:pt x="554477" y="3312368"/>
                </a:lnTo>
                <a:lnTo>
                  <a:pt x="1201638" y="3312368"/>
                </a:lnTo>
                <a:lnTo>
                  <a:pt x="1201638" y="1512168"/>
                </a:lnTo>
                <a:lnTo>
                  <a:pt x="554477" y="1512168"/>
                </a:lnTo>
                <a:close/>
                <a:moveTo>
                  <a:pt x="2840340" y="1479943"/>
                </a:moveTo>
                <a:cubicBezTo>
                  <a:pt x="2293254" y="1484797"/>
                  <a:pt x="2254084" y="1780470"/>
                  <a:pt x="2136833" y="1785510"/>
                </a:cubicBezTo>
                <a:lnTo>
                  <a:pt x="2136833" y="1510185"/>
                </a:lnTo>
                <a:lnTo>
                  <a:pt x="1489672" y="1510185"/>
                </a:lnTo>
                <a:lnTo>
                  <a:pt x="1489672" y="3310385"/>
                </a:lnTo>
                <a:lnTo>
                  <a:pt x="2136833" y="3310385"/>
                </a:lnTo>
                <a:cubicBezTo>
                  <a:pt x="2140283" y="2925445"/>
                  <a:pt x="2133383" y="2560917"/>
                  <a:pt x="2147184" y="2155564"/>
                </a:cubicBezTo>
                <a:cubicBezTo>
                  <a:pt x="2187272" y="1842063"/>
                  <a:pt x="2668986" y="1938990"/>
                  <a:pt x="2673919" y="2138897"/>
                </a:cubicBezTo>
                <a:lnTo>
                  <a:pt x="2679688" y="3312366"/>
                </a:lnTo>
                <a:lnTo>
                  <a:pt x="3326849" y="3312366"/>
                </a:lnTo>
                <a:cubicBezTo>
                  <a:pt x="3329155" y="2917782"/>
                  <a:pt x="3331462" y="2523197"/>
                  <a:pt x="3333768" y="2128613"/>
                </a:cubicBezTo>
                <a:cubicBezTo>
                  <a:pt x="3339026" y="1942962"/>
                  <a:pt x="3184753" y="1475890"/>
                  <a:pt x="2840340" y="1479943"/>
                </a:cubicBezTo>
                <a:close/>
                <a:moveTo>
                  <a:pt x="878058" y="648072"/>
                </a:moveTo>
                <a:cubicBezTo>
                  <a:pt x="699349" y="648072"/>
                  <a:pt x="554477" y="792944"/>
                  <a:pt x="554477" y="971653"/>
                </a:cubicBezTo>
                <a:cubicBezTo>
                  <a:pt x="554477" y="1150362"/>
                  <a:pt x="699349" y="1295234"/>
                  <a:pt x="878058" y="1295234"/>
                </a:cubicBezTo>
                <a:cubicBezTo>
                  <a:pt x="1056767" y="1295234"/>
                  <a:pt x="1201639" y="1150362"/>
                  <a:pt x="1201639" y="971653"/>
                </a:cubicBezTo>
                <a:cubicBezTo>
                  <a:pt x="1201639" y="792944"/>
                  <a:pt x="1056767" y="648072"/>
                  <a:pt x="878058" y="648072"/>
                </a:cubicBezTo>
                <a:close/>
                <a:moveTo>
                  <a:pt x="333511" y="0"/>
                </a:moveTo>
                <a:lnTo>
                  <a:pt x="3554921" y="0"/>
                </a:lnTo>
                <a:cubicBezTo>
                  <a:pt x="3739114" y="0"/>
                  <a:pt x="3888432" y="149318"/>
                  <a:pt x="3888432" y="333511"/>
                </a:cubicBezTo>
                <a:lnTo>
                  <a:pt x="3888432" y="3626929"/>
                </a:lnTo>
                <a:cubicBezTo>
                  <a:pt x="3888432" y="3811122"/>
                  <a:pt x="3739114" y="3960440"/>
                  <a:pt x="3554921" y="3960440"/>
                </a:cubicBezTo>
                <a:lnTo>
                  <a:pt x="333511" y="3960440"/>
                </a:lnTo>
                <a:cubicBezTo>
                  <a:pt x="149318" y="3960440"/>
                  <a:pt x="0" y="3811122"/>
                  <a:pt x="0" y="3626929"/>
                </a:cubicBezTo>
                <a:lnTo>
                  <a:pt x="0" y="333511"/>
                </a:lnTo>
                <a:cubicBezTo>
                  <a:pt x="0" y="149318"/>
                  <a:pt x="149318" y="0"/>
                  <a:pt x="333511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99" name="Rounded Rectangle 2">
            <a:extLst>
              <a:ext uri="{FF2B5EF4-FFF2-40B4-BE49-F238E27FC236}">
                <a16:creationId xmlns:a16="http://schemas.microsoft.com/office/drawing/2014/main" id="{5394194E-40CF-4800-82F4-DA12261F9012}"/>
              </a:ext>
            </a:extLst>
          </p:cNvPr>
          <p:cNvSpPr/>
          <p:nvPr/>
        </p:nvSpPr>
        <p:spPr>
          <a:xfrm>
            <a:off x="6971252" y="5634756"/>
            <a:ext cx="519265" cy="519265"/>
          </a:xfrm>
          <a:custGeom>
            <a:avLst/>
            <a:gdLst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55131 w 3960000"/>
              <a:gd name="connsiteY2" fmla="*/ 1419362 h 3960000"/>
              <a:gd name="connsiteX3" fmla="*/ 3160999 w 3960000"/>
              <a:gd name="connsiteY3" fmla="*/ 1374274 h 3960000"/>
              <a:gd name="connsiteX4" fmla="*/ 2538382 w 3960000"/>
              <a:gd name="connsiteY4" fmla="*/ 802616 h 3960000"/>
              <a:gd name="connsiteX5" fmla="*/ 1921633 w 3960000"/>
              <a:gd name="connsiteY5" fmla="*/ 1419365 h 3960000"/>
              <a:gd name="connsiteX6" fmla="*/ 1942445 w 3960000"/>
              <a:gd name="connsiteY6" fmla="*/ 1570340 h 3960000"/>
              <a:gd name="connsiteX7" fmla="*/ 752016 w 3960000"/>
              <a:gd name="connsiteY7" fmla="*/ 931012 h 3960000"/>
              <a:gd name="connsiteX8" fmla="*/ 934030 w 3960000"/>
              <a:gd name="connsiteY8" fmla="*/ 1745738 h 3960000"/>
              <a:gd name="connsiteX9" fmla="*/ 665343 w 3960000"/>
              <a:gd name="connsiteY9" fmla="*/ 1650397 h 3960000"/>
              <a:gd name="connsiteX10" fmla="*/ 1111709 w 3960000"/>
              <a:gd name="connsiteY10" fmla="*/ 2257108 h 3960000"/>
              <a:gd name="connsiteX11" fmla="*/ 856023 w 3960000"/>
              <a:gd name="connsiteY11" fmla="*/ 2244108 h 3960000"/>
              <a:gd name="connsiteX12" fmla="*/ 1402064 w 3960000"/>
              <a:gd name="connsiteY12" fmla="*/ 2660137 h 3960000"/>
              <a:gd name="connsiteX13" fmla="*/ 552668 w 3960000"/>
              <a:gd name="connsiteY13" fmla="*/ 2902822 h 3960000"/>
              <a:gd name="connsiteX14" fmla="*/ 1978439 w 3960000"/>
              <a:gd name="connsiteY14" fmla="*/ 3093502 h 3960000"/>
              <a:gd name="connsiteX15" fmla="*/ 3053184 w 3960000"/>
              <a:gd name="connsiteY15" fmla="*/ 2031759 h 3960000"/>
              <a:gd name="connsiteX16" fmla="*/ 3155131 w 3960000"/>
              <a:gd name="connsiteY16" fmla="*/ 1419365 h 3960000"/>
              <a:gd name="connsiteX17" fmla="*/ 3207849 w 3960000"/>
              <a:gd name="connsiteY17" fmla="*/ 1493166 h 3960000"/>
              <a:gd name="connsiteX18" fmla="*/ 3407333 w 3960000"/>
              <a:gd name="connsiteY18" fmla="*/ 1117847 h 3960000"/>
              <a:gd name="connsiteX19" fmla="*/ 3108461 w 3960000"/>
              <a:gd name="connsiteY19" fmla="*/ 1185086 h 3960000"/>
              <a:gd name="connsiteX20" fmla="*/ 3334650 w 3960000"/>
              <a:gd name="connsiteY20" fmla="*/ 883134 h 3960000"/>
              <a:gd name="connsiteX21" fmla="*/ 2995677 w 3960000"/>
              <a:gd name="connsiteY21" fmla="*/ 1008938 h 3960000"/>
              <a:gd name="connsiteX22" fmla="*/ 2538382 w 3960000"/>
              <a:gd name="connsiteY22" fmla="*/ 802616 h 3960000"/>
              <a:gd name="connsiteX23" fmla="*/ 308009 w 3960000"/>
              <a:gd name="connsiteY23" fmla="*/ 0 h 3960000"/>
              <a:gd name="connsiteX24" fmla="*/ 3651991 w 3960000"/>
              <a:gd name="connsiteY24" fmla="*/ 0 h 3960000"/>
              <a:gd name="connsiteX25" fmla="*/ 3960000 w 3960000"/>
              <a:gd name="connsiteY25" fmla="*/ 308009 h 3960000"/>
              <a:gd name="connsiteX26" fmla="*/ 3960000 w 3960000"/>
              <a:gd name="connsiteY26" fmla="*/ 3651991 h 3960000"/>
              <a:gd name="connsiteX27" fmla="*/ 3651991 w 3960000"/>
              <a:gd name="connsiteY27" fmla="*/ 3960000 h 3960000"/>
              <a:gd name="connsiteX28" fmla="*/ 308009 w 3960000"/>
              <a:gd name="connsiteY28" fmla="*/ 3960000 h 3960000"/>
              <a:gd name="connsiteX29" fmla="*/ 0 w 3960000"/>
              <a:gd name="connsiteY29" fmla="*/ 3651991 h 3960000"/>
              <a:gd name="connsiteX30" fmla="*/ 0 w 3960000"/>
              <a:gd name="connsiteY30" fmla="*/ 308009 h 3960000"/>
              <a:gd name="connsiteX31" fmla="*/ 308009 w 3960000"/>
              <a:gd name="connsiteY31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55131 w 3960000"/>
              <a:gd name="connsiteY2" fmla="*/ 1419362 h 3960000"/>
              <a:gd name="connsiteX3" fmla="*/ 3160999 w 3960000"/>
              <a:gd name="connsiteY3" fmla="*/ 1374274 h 3960000"/>
              <a:gd name="connsiteX4" fmla="*/ 2538382 w 3960000"/>
              <a:gd name="connsiteY4" fmla="*/ 802616 h 3960000"/>
              <a:gd name="connsiteX5" fmla="*/ 1921633 w 3960000"/>
              <a:gd name="connsiteY5" fmla="*/ 1419365 h 3960000"/>
              <a:gd name="connsiteX6" fmla="*/ 1942445 w 3960000"/>
              <a:gd name="connsiteY6" fmla="*/ 1570340 h 3960000"/>
              <a:gd name="connsiteX7" fmla="*/ 752016 w 3960000"/>
              <a:gd name="connsiteY7" fmla="*/ 931012 h 3960000"/>
              <a:gd name="connsiteX8" fmla="*/ 934030 w 3960000"/>
              <a:gd name="connsiteY8" fmla="*/ 1745738 h 3960000"/>
              <a:gd name="connsiteX9" fmla="*/ 665343 w 3960000"/>
              <a:gd name="connsiteY9" fmla="*/ 1650397 h 3960000"/>
              <a:gd name="connsiteX10" fmla="*/ 1111709 w 3960000"/>
              <a:gd name="connsiteY10" fmla="*/ 2257108 h 3960000"/>
              <a:gd name="connsiteX11" fmla="*/ 856023 w 3960000"/>
              <a:gd name="connsiteY11" fmla="*/ 2244108 h 3960000"/>
              <a:gd name="connsiteX12" fmla="*/ 1402064 w 3960000"/>
              <a:gd name="connsiteY12" fmla="*/ 2660137 h 3960000"/>
              <a:gd name="connsiteX13" fmla="*/ 552668 w 3960000"/>
              <a:gd name="connsiteY13" fmla="*/ 2902822 h 3960000"/>
              <a:gd name="connsiteX14" fmla="*/ 1978439 w 3960000"/>
              <a:gd name="connsiteY14" fmla="*/ 3093502 h 3960000"/>
              <a:gd name="connsiteX15" fmla="*/ 3053184 w 3960000"/>
              <a:gd name="connsiteY15" fmla="*/ 2031759 h 3960000"/>
              <a:gd name="connsiteX16" fmla="*/ 3207849 w 3960000"/>
              <a:gd name="connsiteY16" fmla="*/ 1493166 h 3960000"/>
              <a:gd name="connsiteX17" fmla="*/ 3407333 w 3960000"/>
              <a:gd name="connsiteY17" fmla="*/ 1117847 h 3960000"/>
              <a:gd name="connsiteX18" fmla="*/ 3108461 w 3960000"/>
              <a:gd name="connsiteY18" fmla="*/ 1185086 h 3960000"/>
              <a:gd name="connsiteX19" fmla="*/ 3334650 w 3960000"/>
              <a:gd name="connsiteY19" fmla="*/ 883134 h 3960000"/>
              <a:gd name="connsiteX20" fmla="*/ 2995677 w 3960000"/>
              <a:gd name="connsiteY20" fmla="*/ 1008938 h 3960000"/>
              <a:gd name="connsiteX21" fmla="*/ 2538382 w 3960000"/>
              <a:gd name="connsiteY21" fmla="*/ 802616 h 3960000"/>
              <a:gd name="connsiteX22" fmla="*/ 308009 w 3960000"/>
              <a:gd name="connsiteY22" fmla="*/ 0 h 3960000"/>
              <a:gd name="connsiteX23" fmla="*/ 3651991 w 3960000"/>
              <a:gd name="connsiteY23" fmla="*/ 0 h 3960000"/>
              <a:gd name="connsiteX24" fmla="*/ 3960000 w 3960000"/>
              <a:gd name="connsiteY24" fmla="*/ 308009 h 3960000"/>
              <a:gd name="connsiteX25" fmla="*/ 3960000 w 3960000"/>
              <a:gd name="connsiteY25" fmla="*/ 3651991 h 3960000"/>
              <a:gd name="connsiteX26" fmla="*/ 3651991 w 3960000"/>
              <a:gd name="connsiteY26" fmla="*/ 3960000 h 3960000"/>
              <a:gd name="connsiteX27" fmla="*/ 308009 w 3960000"/>
              <a:gd name="connsiteY27" fmla="*/ 3960000 h 3960000"/>
              <a:gd name="connsiteX28" fmla="*/ 0 w 3960000"/>
              <a:gd name="connsiteY28" fmla="*/ 3651991 h 3960000"/>
              <a:gd name="connsiteX29" fmla="*/ 0 w 3960000"/>
              <a:gd name="connsiteY29" fmla="*/ 308009 h 3960000"/>
              <a:gd name="connsiteX30" fmla="*/ 308009 w 3960000"/>
              <a:gd name="connsiteY30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538382 w 3960000"/>
              <a:gd name="connsiteY3" fmla="*/ 802616 h 3960000"/>
              <a:gd name="connsiteX4" fmla="*/ 1921633 w 3960000"/>
              <a:gd name="connsiteY4" fmla="*/ 141936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07333 w 3960000"/>
              <a:gd name="connsiteY16" fmla="*/ 1117847 h 3960000"/>
              <a:gd name="connsiteX17" fmla="*/ 3108461 w 3960000"/>
              <a:gd name="connsiteY17" fmla="*/ 1185086 h 3960000"/>
              <a:gd name="connsiteX18" fmla="*/ 3334650 w 3960000"/>
              <a:gd name="connsiteY18" fmla="*/ 883134 h 3960000"/>
              <a:gd name="connsiteX19" fmla="*/ 2995677 w 3960000"/>
              <a:gd name="connsiteY19" fmla="*/ 1008938 h 3960000"/>
              <a:gd name="connsiteX20" fmla="*/ 2538382 w 3960000"/>
              <a:gd name="connsiteY20" fmla="*/ 80261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538382 w 3960000"/>
              <a:gd name="connsiteY3" fmla="*/ 802616 h 3960000"/>
              <a:gd name="connsiteX4" fmla="*/ 1921633 w 3960000"/>
              <a:gd name="connsiteY4" fmla="*/ 141936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07333 w 3960000"/>
              <a:gd name="connsiteY16" fmla="*/ 1117847 h 3960000"/>
              <a:gd name="connsiteX17" fmla="*/ 3140091 w 3960000"/>
              <a:gd name="connsiteY17" fmla="*/ 1227260 h 3960000"/>
              <a:gd name="connsiteX18" fmla="*/ 3334650 w 3960000"/>
              <a:gd name="connsiteY18" fmla="*/ 883134 h 3960000"/>
              <a:gd name="connsiteX19" fmla="*/ 2995677 w 3960000"/>
              <a:gd name="connsiteY19" fmla="*/ 1008938 h 3960000"/>
              <a:gd name="connsiteX20" fmla="*/ 2538382 w 3960000"/>
              <a:gd name="connsiteY20" fmla="*/ 80261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538382 w 3960000"/>
              <a:gd name="connsiteY3" fmla="*/ 802616 h 3960000"/>
              <a:gd name="connsiteX4" fmla="*/ 1921633 w 3960000"/>
              <a:gd name="connsiteY4" fmla="*/ 141936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34650 w 3960000"/>
              <a:gd name="connsiteY18" fmla="*/ 883134 h 3960000"/>
              <a:gd name="connsiteX19" fmla="*/ 2995677 w 3960000"/>
              <a:gd name="connsiteY19" fmla="*/ 1008938 h 3960000"/>
              <a:gd name="connsiteX20" fmla="*/ 2538382 w 3960000"/>
              <a:gd name="connsiteY20" fmla="*/ 80261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538382 w 3960000"/>
              <a:gd name="connsiteY3" fmla="*/ 802616 h 3960000"/>
              <a:gd name="connsiteX4" fmla="*/ 1921633 w 3960000"/>
              <a:gd name="connsiteY4" fmla="*/ 141936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538382 w 3960000"/>
              <a:gd name="connsiteY20" fmla="*/ 80261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538382 w 3960000"/>
              <a:gd name="connsiteY3" fmla="*/ 80261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538382 w 3960000"/>
              <a:gd name="connsiteY20" fmla="*/ 80261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34030 w 3960000"/>
              <a:gd name="connsiteY7" fmla="*/ 1745738 h 3960000"/>
              <a:gd name="connsiteX8" fmla="*/ 644257 w 3960000"/>
              <a:gd name="connsiteY8" fmla="*/ 1555506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644257 w 3960000"/>
              <a:gd name="connsiteY8" fmla="*/ 1555506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644257 w 3960000"/>
              <a:gd name="connsiteY8" fmla="*/ 1555506 h 3960000"/>
              <a:gd name="connsiteX9" fmla="*/ 1196057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644257 w 3960000"/>
              <a:gd name="connsiteY8" fmla="*/ 1555506 h 3960000"/>
              <a:gd name="connsiteX9" fmla="*/ 1196057 w 3960000"/>
              <a:gd name="connsiteY9" fmla="*/ 2257108 h 3960000"/>
              <a:gd name="connsiteX10" fmla="*/ 856023 w 3960000"/>
              <a:gd name="connsiteY10" fmla="*/ 2244108 h 3960000"/>
              <a:gd name="connsiteX11" fmla="*/ 1486410 w 3960000"/>
              <a:gd name="connsiteY11" fmla="*/ 2607420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644257 w 3960000"/>
              <a:gd name="connsiteY8" fmla="*/ 1555506 h 3960000"/>
              <a:gd name="connsiteX9" fmla="*/ 1196057 w 3960000"/>
              <a:gd name="connsiteY9" fmla="*/ 2257108 h 3960000"/>
              <a:gd name="connsiteX10" fmla="*/ 813848 w 3960000"/>
              <a:gd name="connsiteY10" fmla="*/ 2296824 h 3960000"/>
              <a:gd name="connsiteX11" fmla="*/ 1486410 w 3960000"/>
              <a:gd name="connsiteY11" fmla="*/ 2607420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570453 w 3960000"/>
              <a:gd name="connsiteY8" fmla="*/ 1629310 h 3960000"/>
              <a:gd name="connsiteX9" fmla="*/ 1196057 w 3960000"/>
              <a:gd name="connsiteY9" fmla="*/ 2257108 h 3960000"/>
              <a:gd name="connsiteX10" fmla="*/ 813848 w 3960000"/>
              <a:gd name="connsiteY10" fmla="*/ 2296824 h 3960000"/>
              <a:gd name="connsiteX11" fmla="*/ 1486410 w 3960000"/>
              <a:gd name="connsiteY11" fmla="*/ 2607420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570453 w 3960000"/>
              <a:gd name="connsiteY8" fmla="*/ 1629310 h 3960000"/>
              <a:gd name="connsiteX9" fmla="*/ 1196057 w 3960000"/>
              <a:gd name="connsiteY9" fmla="*/ 2257108 h 3960000"/>
              <a:gd name="connsiteX10" fmla="*/ 813848 w 3960000"/>
              <a:gd name="connsiteY10" fmla="*/ 2296824 h 3960000"/>
              <a:gd name="connsiteX11" fmla="*/ 1486410 w 3960000"/>
              <a:gd name="connsiteY11" fmla="*/ 2607420 h 3960000"/>
              <a:gd name="connsiteX12" fmla="*/ 489408 w 3960000"/>
              <a:gd name="connsiteY12" fmla="*/ 2829018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570453 w 3960000"/>
              <a:gd name="connsiteY8" fmla="*/ 1629310 h 3960000"/>
              <a:gd name="connsiteX9" fmla="*/ 1196057 w 3960000"/>
              <a:gd name="connsiteY9" fmla="*/ 2257108 h 3960000"/>
              <a:gd name="connsiteX10" fmla="*/ 813848 w 3960000"/>
              <a:gd name="connsiteY10" fmla="*/ 2296824 h 3960000"/>
              <a:gd name="connsiteX11" fmla="*/ 1486410 w 3960000"/>
              <a:gd name="connsiteY11" fmla="*/ 2607420 h 3960000"/>
              <a:gd name="connsiteX12" fmla="*/ 489408 w 3960000"/>
              <a:gd name="connsiteY12" fmla="*/ 2829018 h 3960000"/>
              <a:gd name="connsiteX13" fmla="*/ 2062787 w 3960000"/>
              <a:gd name="connsiteY13" fmla="*/ 3146219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570453 w 3960000"/>
              <a:gd name="connsiteY8" fmla="*/ 1629310 h 3960000"/>
              <a:gd name="connsiteX9" fmla="*/ 1196057 w 3960000"/>
              <a:gd name="connsiteY9" fmla="*/ 2257108 h 3960000"/>
              <a:gd name="connsiteX10" fmla="*/ 813848 w 3960000"/>
              <a:gd name="connsiteY10" fmla="*/ 2296824 h 3960000"/>
              <a:gd name="connsiteX11" fmla="*/ 1486410 w 3960000"/>
              <a:gd name="connsiteY11" fmla="*/ 2607420 h 3960000"/>
              <a:gd name="connsiteX12" fmla="*/ 489408 w 3960000"/>
              <a:gd name="connsiteY12" fmla="*/ 2829018 h 3960000"/>
              <a:gd name="connsiteX13" fmla="*/ 2062787 w 3960000"/>
              <a:gd name="connsiteY13" fmla="*/ 3146219 h 3960000"/>
              <a:gd name="connsiteX14" fmla="*/ 3074271 w 3960000"/>
              <a:gd name="connsiteY14" fmla="*/ 2105563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570453 w 3960000"/>
              <a:gd name="connsiteY8" fmla="*/ 1629310 h 3960000"/>
              <a:gd name="connsiteX9" fmla="*/ 1196057 w 3960000"/>
              <a:gd name="connsiteY9" fmla="*/ 2257108 h 3960000"/>
              <a:gd name="connsiteX10" fmla="*/ 813848 w 3960000"/>
              <a:gd name="connsiteY10" fmla="*/ 2296824 h 3960000"/>
              <a:gd name="connsiteX11" fmla="*/ 1486410 w 3960000"/>
              <a:gd name="connsiteY11" fmla="*/ 2607420 h 3960000"/>
              <a:gd name="connsiteX12" fmla="*/ 489408 w 3960000"/>
              <a:gd name="connsiteY12" fmla="*/ 2829018 h 3960000"/>
              <a:gd name="connsiteX13" fmla="*/ 2062787 w 3960000"/>
              <a:gd name="connsiteY13" fmla="*/ 3146219 h 3960000"/>
              <a:gd name="connsiteX14" fmla="*/ 3074271 w 3960000"/>
              <a:gd name="connsiteY14" fmla="*/ 2105563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570453 w 3960000"/>
              <a:gd name="connsiteY8" fmla="*/ 1629310 h 3960000"/>
              <a:gd name="connsiteX9" fmla="*/ 1196057 w 3960000"/>
              <a:gd name="connsiteY9" fmla="*/ 2257108 h 3960000"/>
              <a:gd name="connsiteX10" fmla="*/ 813848 w 3960000"/>
              <a:gd name="connsiteY10" fmla="*/ 2296824 h 3960000"/>
              <a:gd name="connsiteX11" fmla="*/ 1486410 w 3960000"/>
              <a:gd name="connsiteY11" fmla="*/ 2607420 h 3960000"/>
              <a:gd name="connsiteX12" fmla="*/ 489408 w 3960000"/>
              <a:gd name="connsiteY12" fmla="*/ 2829018 h 3960000"/>
              <a:gd name="connsiteX13" fmla="*/ 2062787 w 3960000"/>
              <a:gd name="connsiteY13" fmla="*/ 3146219 h 3960000"/>
              <a:gd name="connsiteX14" fmla="*/ 3074271 w 3960000"/>
              <a:gd name="connsiteY14" fmla="*/ 2105563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3960000" h="3960000">
                <a:moveTo>
                  <a:pt x="3160999" y="1374274"/>
                </a:moveTo>
                <a:lnTo>
                  <a:pt x="3155132" y="1419362"/>
                </a:lnTo>
                <a:lnTo>
                  <a:pt x="3160999" y="1374274"/>
                </a:lnTo>
                <a:close/>
                <a:moveTo>
                  <a:pt x="2496208" y="770986"/>
                </a:moveTo>
                <a:cubicBezTo>
                  <a:pt x="2113414" y="770986"/>
                  <a:pt x="1929581" y="1106902"/>
                  <a:pt x="1921633" y="1292845"/>
                </a:cubicBezTo>
                <a:cubicBezTo>
                  <a:pt x="1914712" y="1454769"/>
                  <a:pt x="1928136" y="1522392"/>
                  <a:pt x="1942445" y="1570340"/>
                </a:cubicBezTo>
                <a:cubicBezTo>
                  <a:pt x="1547199" y="1510736"/>
                  <a:pt x="1237189" y="1330681"/>
                  <a:pt x="815277" y="836121"/>
                </a:cubicBezTo>
                <a:cubicBezTo>
                  <a:pt x="618819" y="1229038"/>
                  <a:pt x="733086" y="1558961"/>
                  <a:pt x="965659" y="1735195"/>
                </a:cubicBezTo>
                <a:cubicBezTo>
                  <a:pt x="864541" y="1716416"/>
                  <a:pt x="662904" y="1695759"/>
                  <a:pt x="570453" y="1629310"/>
                </a:cubicBezTo>
                <a:cubicBezTo>
                  <a:pt x="597898" y="2016450"/>
                  <a:pt x="990931" y="2177657"/>
                  <a:pt x="1196057" y="2257108"/>
                </a:cubicBezTo>
                <a:cubicBezTo>
                  <a:pt x="1113718" y="2275887"/>
                  <a:pt x="943857" y="2321380"/>
                  <a:pt x="813848" y="2296824"/>
                </a:cubicBezTo>
                <a:cubicBezTo>
                  <a:pt x="926523" y="2634848"/>
                  <a:pt x="1326064" y="2611755"/>
                  <a:pt x="1486410" y="2607420"/>
                </a:cubicBezTo>
                <a:cubicBezTo>
                  <a:pt x="1297174" y="2749708"/>
                  <a:pt x="1000058" y="2795794"/>
                  <a:pt x="489408" y="2829018"/>
                </a:cubicBezTo>
                <a:cubicBezTo>
                  <a:pt x="914827" y="3139596"/>
                  <a:pt x="1734874" y="3242281"/>
                  <a:pt x="2062787" y="3146219"/>
                </a:cubicBezTo>
                <a:cubicBezTo>
                  <a:pt x="2763394" y="2903535"/>
                  <a:pt x="2915370" y="2621267"/>
                  <a:pt x="3074271" y="2105563"/>
                </a:cubicBezTo>
                <a:cubicBezTo>
                  <a:pt x="3173740" y="1733406"/>
                  <a:pt x="3145310" y="1648999"/>
                  <a:pt x="3207849" y="1493166"/>
                </a:cubicBezTo>
                <a:cubicBezTo>
                  <a:pt x="3270388" y="1337333"/>
                  <a:pt x="3414210" y="1276468"/>
                  <a:pt x="3449507" y="1170564"/>
                </a:cubicBezTo>
                <a:cubicBezTo>
                  <a:pt x="3349883" y="1192977"/>
                  <a:pt x="3252716" y="1239516"/>
                  <a:pt x="3140091" y="1227260"/>
                </a:cubicBezTo>
                <a:cubicBezTo>
                  <a:pt x="3219995" y="1183499"/>
                  <a:pt x="3274317" y="996523"/>
                  <a:pt x="3324107" y="851504"/>
                </a:cubicBezTo>
                <a:cubicBezTo>
                  <a:pt x="3215037" y="921165"/>
                  <a:pt x="3152155" y="998691"/>
                  <a:pt x="2995677" y="1008938"/>
                </a:cubicBezTo>
                <a:cubicBezTo>
                  <a:pt x="2884471" y="881691"/>
                  <a:pt x="2678487" y="770986"/>
                  <a:pt x="2496208" y="770986"/>
                </a:cubicBezTo>
                <a:close/>
                <a:moveTo>
                  <a:pt x="308009" y="0"/>
                </a:moveTo>
                <a:lnTo>
                  <a:pt x="3651991" y="0"/>
                </a:lnTo>
                <a:cubicBezTo>
                  <a:pt x="3822100" y="0"/>
                  <a:pt x="3960000" y="137900"/>
                  <a:pt x="3960000" y="308009"/>
                </a:cubicBezTo>
                <a:lnTo>
                  <a:pt x="3960000" y="3651991"/>
                </a:lnTo>
                <a:cubicBezTo>
                  <a:pt x="3960000" y="3822100"/>
                  <a:pt x="3822100" y="3960000"/>
                  <a:pt x="3651991" y="3960000"/>
                </a:cubicBezTo>
                <a:lnTo>
                  <a:pt x="308009" y="3960000"/>
                </a:lnTo>
                <a:cubicBezTo>
                  <a:pt x="137900" y="3960000"/>
                  <a:pt x="0" y="3822100"/>
                  <a:pt x="0" y="3651991"/>
                </a:cubicBezTo>
                <a:lnTo>
                  <a:pt x="0" y="308009"/>
                </a:lnTo>
                <a:cubicBezTo>
                  <a:pt x="0" y="137900"/>
                  <a:pt x="137900" y="0"/>
                  <a:pt x="308009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100" name="Rounded Rectangle 3">
            <a:extLst>
              <a:ext uri="{FF2B5EF4-FFF2-40B4-BE49-F238E27FC236}">
                <a16:creationId xmlns:a16="http://schemas.microsoft.com/office/drawing/2014/main" id="{C2FE4DD9-BD0F-42FA-8558-1E2788EACC02}"/>
              </a:ext>
            </a:extLst>
          </p:cNvPr>
          <p:cNvSpPr>
            <a:spLocks noChangeAspect="1"/>
          </p:cNvSpPr>
          <p:nvPr/>
        </p:nvSpPr>
        <p:spPr>
          <a:xfrm>
            <a:off x="6121262" y="5634756"/>
            <a:ext cx="519265" cy="519265"/>
          </a:xfrm>
          <a:custGeom>
            <a:avLst/>
            <a:gdLst>
              <a:gd name="connsiteX0" fmla="*/ 2841893 w 3960000"/>
              <a:gd name="connsiteY0" fmla="*/ 181064 h 3960000"/>
              <a:gd name="connsiteX1" fmla="*/ 2105790 w 3960000"/>
              <a:gd name="connsiteY1" fmla="*/ 859562 h 3960000"/>
              <a:gd name="connsiteX2" fmla="*/ 2106860 w 3960000"/>
              <a:gd name="connsiteY2" fmla="*/ 863292 h 3960000"/>
              <a:gd name="connsiteX3" fmla="*/ 2106860 w 3960000"/>
              <a:gd name="connsiteY3" fmla="*/ 1248172 h 3960000"/>
              <a:gd name="connsiteX4" fmla="*/ 1691968 w 3960000"/>
              <a:gd name="connsiteY4" fmla="*/ 1248172 h 3960000"/>
              <a:gd name="connsiteX5" fmla="*/ 1691968 w 3960000"/>
              <a:gd name="connsiteY5" fmla="*/ 1824236 h 3960000"/>
              <a:gd name="connsiteX6" fmla="*/ 2106860 w 3960000"/>
              <a:gd name="connsiteY6" fmla="*/ 1824236 h 3960000"/>
              <a:gd name="connsiteX7" fmla="*/ 2106860 w 3960000"/>
              <a:gd name="connsiteY7" fmla="*/ 3779396 h 3960000"/>
              <a:gd name="connsiteX8" fmla="*/ 2754932 w 3960000"/>
              <a:gd name="connsiteY8" fmla="*/ 3779396 h 3960000"/>
              <a:gd name="connsiteX9" fmla="*/ 2754932 w 3960000"/>
              <a:gd name="connsiteY9" fmla="*/ 1824236 h 3960000"/>
              <a:gd name="connsiteX10" fmla="*/ 3305869 w 3960000"/>
              <a:gd name="connsiteY10" fmla="*/ 1813665 h 3960000"/>
              <a:gd name="connsiteX11" fmla="*/ 3348152 w 3960000"/>
              <a:gd name="connsiteY11" fmla="*/ 1248172 h 3960000"/>
              <a:gd name="connsiteX12" fmla="*/ 2754932 w 3960000"/>
              <a:gd name="connsiteY12" fmla="*/ 1248172 h 3960000"/>
              <a:gd name="connsiteX13" fmla="*/ 2754932 w 3960000"/>
              <a:gd name="connsiteY13" fmla="*/ 907124 h 3960000"/>
              <a:gd name="connsiteX14" fmla="*/ 3369037 w 3960000"/>
              <a:gd name="connsiteY14" fmla="*/ 759137 h 3960000"/>
              <a:gd name="connsiteX15" fmla="*/ 3432095 w 3960000"/>
              <a:gd name="connsiteY15" fmla="*/ 238945 h 3960000"/>
              <a:gd name="connsiteX16" fmla="*/ 2841893 w 3960000"/>
              <a:gd name="connsiteY16" fmla="*/ 181064 h 3960000"/>
              <a:gd name="connsiteX17" fmla="*/ 308009 w 3960000"/>
              <a:gd name="connsiteY17" fmla="*/ 0 h 3960000"/>
              <a:gd name="connsiteX18" fmla="*/ 3651991 w 3960000"/>
              <a:gd name="connsiteY18" fmla="*/ 0 h 3960000"/>
              <a:gd name="connsiteX19" fmla="*/ 3960000 w 3960000"/>
              <a:gd name="connsiteY19" fmla="*/ 308009 h 3960000"/>
              <a:gd name="connsiteX20" fmla="*/ 3960000 w 3960000"/>
              <a:gd name="connsiteY20" fmla="*/ 3651991 h 3960000"/>
              <a:gd name="connsiteX21" fmla="*/ 3651991 w 3960000"/>
              <a:gd name="connsiteY21" fmla="*/ 3960000 h 3960000"/>
              <a:gd name="connsiteX22" fmla="*/ 308009 w 3960000"/>
              <a:gd name="connsiteY22" fmla="*/ 3960000 h 3960000"/>
              <a:gd name="connsiteX23" fmla="*/ 0 w 3960000"/>
              <a:gd name="connsiteY23" fmla="*/ 3651991 h 3960000"/>
              <a:gd name="connsiteX24" fmla="*/ 0 w 3960000"/>
              <a:gd name="connsiteY24" fmla="*/ 308009 h 3960000"/>
              <a:gd name="connsiteX25" fmla="*/ 308009 w 3960000"/>
              <a:gd name="connsiteY25" fmla="*/ 0 h 3960000"/>
              <a:gd name="connsiteX0" fmla="*/ 2841893 w 3960000"/>
              <a:gd name="connsiteY0" fmla="*/ 181064 h 3960000"/>
              <a:gd name="connsiteX1" fmla="*/ 2105790 w 3960000"/>
              <a:gd name="connsiteY1" fmla="*/ 859562 h 3960000"/>
              <a:gd name="connsiteX2" fmla="*/ 2106860 w 3960000"/>
              <a:gd name="connsiteY2" fmla="*/ 863292 h 3960000"/>
              <a:gd name="connsiteX3" fmla="*/ 2106860 w 3960000"/>
              <a:gd name="connsiteY3" fmla="*/ 1248172 h 3960000"/>
              <a:gd name="connsiteX4" fmla="*/ 1691968 w 3960000"/>
              <a:gd name="connsiteY4" fmla="*/ 1248172 h 3960000"/>
              <a:gd name="connsiteX5" fmla="*/ 1691968 w 3960000"/>
              <a:gd name="connsiteY5" fmla="*/ 1824236 h 3960000"/>
              <a:gd name="connsiteX6" fmla="*/ 2106860 w 3960000"/>
              <a:gd name="connsiteY6" fmla="*/ 1824236 h 3960000"/>
              <a:gd name="connsiteX7" fmla="*/ 2106860 w 3960000"/>
              <a:gd name="connsiteY7" fmla="*/ 3779396 h 3960000"/>
              <a:gd name="connsiteX8" fmla="*/ 2754932 w 3960000"/>
              <a:gd name="connsiteY8" fmla="*/ 3779396 h 3960000"/>
              <a:gd name="connsiteX9" fmla="*/ 2754932 w 3960000"/>
              <a:gd name="connsiteY9" fmla="*/ 1824236 h 3960000"/>
              <a:gd name="connsiteX10" fmla="*/ 3305869 w 3960000"/>
              <a:gd name="connsiteY10" fmla="*/ 1813665 h 3960000"/>
              <a:gd name="connsiteX11" fmla="*/ 3348152 w 3960000"/>
              <a:gd name="connsiteY11" fmla="*/ 1248172 h 3960000"/>
              <a:gd name="connsiteX12" fmla="*/ 2754932 w 3960000"/>
              <a:gd name="connsiteY12" fmla="*/ 1248172 h 3960000"/>
              <a:gd name="connsiteX13" fmla="*/ 2754932 w 3960000"/>
              <a:gd name="connsiteY13" fmla="*/ 907124 h 3960000"/>
              <a:gd name="connsiteX14" fmla="*/ 3369037 w 3960000"/>
              <a:gd name="connsiteY14" fmla="*/ 704441 h 3960000"/>
              <a:gd name="connsiteX15" fmla="*/ 3432095 w 3960000"/>
              <a:gd name="connsiteY15" fmla="*/ 238945 h 3960000"/>
              <a:gd name="connsiteX16" fmla="*/ 2841893 w 3960000"/>
              <a:gd name="connsiteY16" fmla="*/ 181064 h 3960000"/>
              <a:gd name="connsiteX17" fmla="*/ 308009 w 3960000"/>
              <a:gd name="connsiteY17" fmla="*/ 0 h 3960000"/>
              <a:gd name="connsiteX18" fmla="*/ 3651991 w 3960000"/>
              <a:gd name="connsiteY18" fmla="*/ 0 h 3960000"/>
              <a:gd name="connsiteX19" fmla="*/ 3960000 w 3960000"/>
              <a:gd name="connsiteY19" fmla="*/ 308009 h 3960000"/>
              <a:gd name="connsiteX20" fmla="*/ 3960000 w 3960000"/>
              <a:gd name="connsiteY20" fmla="*/ 3651991 h 3960000"/>
              <a:gd name="connsiteX21" fmla="*/ 3651991 w 3960000"/>
              <a:gd name="connsiteY21" fmla="*/ 3960000 h 3960000"/>
              <a:gd name="connsiteX22" fmla="*/ 308009 w 3960000"/>
              <a:gd name="connsiteY22" fmla="*/ 3960000 h 3960000"/>
              <a:gd name="connsiteX23" fmla="*/ 0 w 3960000"/>
              <a:gd name="connsiteY23" fmla="*/ 3651991 h 3960000"/>
              <a:gd name="connsiteX24" fmla="*/ 0 w 3960000"/>
              <a:gd name="connsiteY24" fmla="*/ 308009 h 3960000"/>
              <a:gd name="connsiteX25" fmla="*/ 308009 w 3960000"/>
              <a:gd name="connsiteY25" fmla="*/ 0 h 3960000"/>
              <a:gd name="connsiteX0" fmla="*/ 2841893 w 3960000"/>
              <a:gd name="connsiteY0" fmla="*/ 181064 h 3960000"/>
              <a:gd name="connsiteX1" fmla="*/ 2105790 w 3960000"/>
              <a:gd name="connsiteY1" fmla="*/ 859562 h 3960000"/>
              <a:gd name="connsiteX2" fmla="*/ 2106860 w 3960000"/>
              <a:gd name="connsiteY2" fmla="*/ 863292 h 3960000"/>
              <a:gd name="connsiteX3" fmla="*/ 2106860 w 3960000"/>
              <a:gd name="connsiteY3" fmla="*/ 1248172 h 3960000"/>
              <a:gd name="connsiteX4" fmla="*/ 1691968 w 3960000"/>
              <a:gd name="connsiteY4" fmla="*/ 1248172 h 3960000"/>
              <a:gd name="connsiteX5" fmla="*/ 1691968 w 3960000"/>
              <a:gd name="connsiteY5" fmla="*/ 1824236 h 3960000"/>
              <a:gd name="connsiteX6" fmla="*/ 2106860 w 3960000"/>
              <a:gd name="connsiteY6" fmla="*/ 1824236 h 3960000"/>
              <a:gd name="connsiteX7" fmla="*/ 2106860 w 3960000"/>
              <a:gd name="connsiteY7" fmla="*/ 3779396 h 3960000"/>
              <a:gd name="connsiteX8" fmla="*/ 2754932 w 3960000"/>
              <a:gd name="connsiteY8" fmla="*/ 3779396 h 3960000"/>
              <a:gd name="connsiteX9" fmla="*/ 2754932 w 3960000"/>
              <a:gd name="connsiteY9" fmla="*/ 1824236 h 3960000"/>
              <a:gd name="connsiteX10" fmla="*/ 3305869 w 3960000"/>
              <a:gd name="connsiteY10" fmla="*/ 1813665 h 3960000"/>
              <a:gd name="connsiteX11" fmla="*/ 3348152 w 3960000"/>
              <a:gd name="connsiteY11" fmla="*/ 1248172 h 3960000"/>
              <a:gd name="connsiteX12" fmla="*/ 2754932 w 3960000"/>
              <a:gd name="connsiteY12" fmla="*/ 1248172 h 3960000"/>
              <a:gd name="connsiteX13" fmla="*/ 2754932 w 3960000"/>
              <a:gd name="connsiteY13" fmla="*/ 907124 h 3960000"/>
              <a:gd name="connsiteX14" fmla="*/ 3369037 w 3960000"/>
              <a:gd name="connsiteY14" fmla="*/ 704441 h 3960000"/>
              <a:gd name="connsiteX15" fmla="*/ 3432095 w 3960000"/>
              <a:gd name="connsiteY15" fmla="*/ 238945 h 3960000"/>
              <a:gd name="connsiteX16" fmla="*/ 2841893 w 3960000"/>
              <a:gd name="connsiteY16" fmla="*/ 181064 h 3960000"/>
              <a:gd name="connsiteX17" fmla="*/ 308009 w 3960000"/>
              <a:gd name="connsiteY17" fmla="*/ 0 h 3960000"/>
              <a:gd name="connsiteX18" fmla="*/ 3651991 w 3960000"/>
              <a:gd name="connsiteY18" fmla="*/ 0 h 3960000"/>
              <a:gd name="connsiteX19" fmla="*/ 3960000 w 3960000"/>
              <a:gd name="connsiteY19" fmla="*/ 308009 h 3960000"/>
              <a:gd name="connsiteX20" fmla="*/ 3960000 w 3960000"/>
              <a:gd name="connsiteY20" fmla="*/ 3651991 h 3960000"/>
              <a:gd name="connsiteX21" fmla="*/ 3651991 w 3960000"/>
              <a:gd name="connsiteY21" fmla="*/ 3960000 h 3960000"/>
              <a:gd name="connsiteX22" fmla="*/ 308009 w 3960000"/>
              <a:gd name="connsiteY22" fmla="*/ 3960000 h 3960000"/>
              <a:gd name="connsiteX23" fmla="*/ 0 w 3960000"/>
              <a:gd name="connsiteY23" fmla="*/ 3651991 h 3960000"/>
              <a:gd name="connsiteX24" fmla="*/ 0 w 3960000"/>
              <a:gd name="connsiteY24" fmla="*/ 308009 h 3960000"/>
              <a:gd name="connsiteX25" fmla="*/ 308009 w 3960000"/>
              <a:gd name="connsiteY25" fmla="*/ 0 h 3960000"/>
              <a:gd name="connsiteX0" fmla="*/ 2841893 w 3960000"/>
              <a:gd name="connsiteY0" fmla="*/ 181064 h 3960000"/>
              <a:gd name="connsiteX1" fmla="*/ 2105790 w 3960000"/>
              <a:gd name="connsiteY1" fmla="*/ 859562 h 3960000"/>
              <a:gd name="connsiteX2" fmla="*/ 2106860 w 3960000"/>
              <a:gd name="connsiteY2" fmla="*/ 863292 h 3960000"/>
              <a:gd name="connsiteX3" fmla="*/ 2106860 w 3960000"/>
              <a:gd name="connsiteY3" fmla="*/ 1248172 h 3960000"/>
              <a:gd name="connsiteX4" fmla="*/ 1691968 w 3960000"/>
              <a:gd name="connsiteY4" fmla="*/ 1248172 h 3960000"/>
              <a:gd name="connsiteX5" fmla="*/ 1691968 w 3960000"/>
              <a:gd name="connsiteY5" fmla="*/ 1824236 h 3960000"/>
              <a:gd name="connsiteX6" fmla="*/ 2106860 w 3960000"/>
              <a:gd name="connsiteY6" fmla="*/ 1824236 h 3960000"/>
              <a:gd name="connsiteX7" fmla="*/ 2106860 w 3960000"/>
              <a:gd name="connsiteY7" fmla="*/ 3779396 h 3960000"/>
              <a:gd name="connsiteX8" fmla="*/ 2754932 w 3960000"/>
              <a:gd name="connsiteY8" fmla="*/ 3779396 h 3960000"/>
              <a:gd name="connsiteX9" fmla="*/ 2754932 w 3960000"/>
              <a:gd name="connsiteY9" fmla="*/ 1824236 h 3960000"/>
              <a:gd name="connsiteX10" fmla="*/ 3305869 w 3960000"/>
              <a:gd name="connsiteY10" fmla="*/ 1813665 h 3960000"/>
              <a:gd name="connsiteX11" fmla="*/ 3348152 w 3960000"/>
              <a:gd name="connsiteY11" fmla="*/ 1248172 h 3960000"/>
              <a:gd name="connsiteX12" fmla="*/ 2754932 w 3960000"/>
              <a:gd name="connsiteY12" fmla="*/ 1248172 h 3960000"/>
              <a:gd name="connsiteX13" fmla="*/ 2754932 w 3960000"/>
              <a:gd name="connsiteY13" fmla="*/ 907124 h 3960000"/>
              <a:gd name="connsiteX14" fmla="*/ 3369037 w 3960000"/>
              <a:gd name="connsiteY14" fmla="*/ 704441 h 3960000"/>
              <a:gd name="connsiteX15" fmla="*/ 3410216 w 3960000"/>
              <a:gd name="connsiteY15" fmla="*/ 195189 h 3960000"/>
              <a:gd name="connsiteX16" fmla="*/ 2841893 w 3960000"/>
              <a:gd name="connsiteY16" fmla="*/ 181064 h 3960000"/>
              <a:gd name="connsiteX17" fmla="*/ 308009 w 3960000"/>
              <a:gd name="connsiteY17" fmla="*/ 0 h 3960000"/>
              <a:gd name="connsiteX18" fmla="*/ 3651991 w 3960000"/>
              <a:gd name="connsiteY18" fmla="*/ 0 h 3960000"/>
              <a:gd name="connsiteX19" fmla="*/ 3960000 w 3960000"/>
              <a:gd name="connsiteY19" fmla="*/ 308009 h 3960000"/>
              <a:gd name="connsiteX20" fmla="*/ 3960000 w 3960000"/>
              <a:gd name="connsiteY20" fmla="*/ 3651991 h 3960000"/>
              <a:gd name="connsiteX21" fmla="*/ 3651991 w 3960000"/>
              <a:gd name="connsiteY21" fmla="*/ 3960000 h 3960000"/>
              <a:gd name="connsiteX22" fmla="*/ 308009 w 3960000"/>
              <a:gd name="connsiteY22" fmla="*/ 3960000 h 3960000"/>
              <a:gd name="connsiteX23" fmla="*/ 0 w 3960000"/>
              <a:gd name="connsiteY23" fmla="*/ 3651991 h 3960000"/>
              <a:gd name="connsiteX24" fmla="*/ 0 w 3960000"/>
              <a:gd name="connsiteY24" fmla="*/ 308009 h 3960000"/>
              <a:gd name="connsiteX25" fmla="*/ 308009 w 3960000"/>
              <a:gd name="connsiteY25" fmla="*/ 0 h 3960000"/>
              <a:gd name="connsiteX0" fmla="*/ 2841893 w 3960000"/>
              <a:gd name="connsiteY0" fmla="*/ 181064 h 3960000"/>
              <a:gd name="connsiteX1" fmla="*/ 2105790 w 3960000"/>
              <a:gd name="connsiteY1" fmla="*/ 859562 h 3960000"/>
              <a:gd name="connsiteX2" fmla="*/ 2106860 w 3960000"/>
              <a:gd name="connsiteY2" fmla="*/ 863292 h 3960000"/>
              <a:gd name="connsiteX3" fmla="*/ 2106860 w 3960000"/>
              <a:gd name="connsiteY3" fmla="*/ 1248172 h 3960000"/>
              <a:gd name="connsiteX4" fmla="*/ 1691968 w 3960000"/>
              <a:gd name="connsiteY4" fmla="*/ 1248172 h 3960000"/>
              <a:gd name="connsiteX5" fmla="*/ 1691968 w 3960000"/>
              <a:gd name="connsiteY5" fmla="*/ 1824236 h 3960000"/>
              <a:gd name="connsiteX6" fmla="*/ 2106860 w 3960000"/>
              <a:gd name="connsiteY6" fmla="*/ 1824236 h 3960000"/>
              <a:gd name="connsiteX7" fmla="*/ 2106860 w 3960000"/>
              <a:gd name="connsiteY7" fmla="*/ 3779396 h 3960000"/>
              <a:gd name="connsiteX8" fmla="*/ 2754932 w 3960000"/>
              <a:gd name="connsiteY8" fmla="*/ 3779396 h 3960000"/>
              <a:gd name="connsiteX9" fmla="*/ 2754932 w 3960000"/>
              <a:gd name="connsiteY9" fmla="*/ 1824236 h 3960000"/>
              <a:gd name="connsiteX10" fmla="*/ 3305869 w 3960000"/>
              <a:gd name="connsiteY10" fmla="*/ 1813665 h 3960000"/>
              <a:gd name="connsiteX11" fmla="*/ 3348152 w 3960000"/>
              <a:gd name="connsiteY11" fmla="*/ 1248172 h 3960000"/>
              <a:gd name="connsiteX12" fmla="*/ 2754932 w 3960000"/>
              <a:gd name="connsiteY12" fmla="*/ 1248172 h 3960000"/>
              <a:gd name="connsiteX13" fmla="*/ 2754932 w 3960000"/>
              <a:gd name="connsiteY13" fmla="*/ 907124 h 3960000"/>
              <a:gd name="connsiteX14" fmla="*/ 3369037 w 3960000"/>
              <a:gd name="connsiteY14" fmla="*/ 704441 h 3960000"/>
              <a:gd name="connsiteX15" fmla="*/ 3410216 w 3960000"/>
              <a:gd name="connsiteY15" fmla="*/ 195189 h 3960000"/>
              <a:gd name="connsiteX16" fmla="*/ 2841893 w 3960000"/>
              <a:gd name="connsiteY16" fmla="*/ 181064 h 3960000"/>
              <a:gd name="connsiteX17" fmla="*/ 308009 w 3960000"/>
              <a:gd name="connsiteY17" fmla="*/ 0 h 3960000"/>
              <a:gd name="connsiteX18" fmla="*/ 3651991 w 3960000"/>
              <a:gd name="connsiteY18" fmla="*/ 0 h 3960000"/>
              <a:gd name="connsiteX19" fmla="*/ 3960000 w 3960000"/>
              <a:gd name="connsiteY19" fmla="*/ 308009 h 3960000"/>
              <a:gd name="connsiteX20" fmla="*/ 3960000 w 3960000"/>
              <a:gd name="connsiteY20" fmla="*/ 3651991 h 3960000"/>
              <a:gd name="connsiteX21" fmla="*/ 3651991 w 3960000"/>
              <a:gd name="connsiteY21" fmla="*/ 3960000 h 3960000"/>
              <a:gd name="connsiteX22" fmla="*/ 308009 w 3960000"/>
              <a:gd name="connsiteY22" fmla="*/ 3960000 h 3960000"/>
              <a:gd name="connsiteX23" fmla="*/ 0 w 3960000"/>
              <a:gd name="connsiteY23" fmla="*/ 3651991 h 3960000"/>
              <a:gd name="connsiteX24" fmla="*/ 0 w 3960000"/>
              <a:gd name="connsiteY24" fmla="*/ 308009 h 3960000"/>
              <a:gd name="connsiteX25" fmla="*/ 308009 w 3960000"/>
              <a:gd name="connsiteY25" fmla="*/ 0 h 3960000"/>
              <a:gd name="connsiteX0" fmla="*/ 2841893 w 3960000"/>
              <a:gd name="connsiteY0" fmla="*/ 181064 h 3960000"/>
              <a:gd name="connsiteX1" fmla="*/ 2105790 w 3960000"/>
              <a:gd name="connsiteY1" fmla="*/ 859562 h 3960000"/>
              <a:gd name="connsiteX2" fmla="*/ 2106860 w 3960000"/>
              <a:gd name="connsiteY2" fmla="*/ 863292 h 3960000"/>
              <a:gd name="connsiteX3" fmla="*/ 2106860 w 3960000"/>
              <a:gd name="connsiteY3" fmla="*/ 1248172 h 3960000"/>
              <a:gd name="connsiteX4" fmla="*/ 1691968 w 3960000"/>
              <a:gd name="connsiteY4" fmla="*/ 1248172 h 3960000"/>
              <a:gd name="connsiteX5" fmla="*/ 1691968 w 3960000"/>
              <a:gd name="connsiteY5" fmla="*/ 1824236 h 3960000"/>
              <a:gd name="connsiteX6" fmla="*/ 2106860 w 3960000"/>
              <a:gd name="connsiteY6" fmla="*/ 1824236 h 3960000"/>
              <a:gd name="connsiteX7" fmla="*/ 2106860 w 3960000"/>
              <a:gd name="connsiteY7" fmla="*/ 3779396 h 3960000"/>
              <a:gd name="connsiteX8" fmla="*/ 2754932 w 3960000"/>
              <a:gd name="connsiteY8" fmla="*/ 3779396 h 3960000"/>
              <a:gd name="connsiteX9" fmla="*/ 2754932 w 3960000"/>
              <a:gd name="connsiteY9" fmla="*/ 1824236 h 3960000"/>
              <a:gd name="connsiteX10" fmla="*/ 3305869 w 3960000"/>
              <a:gd name="connsiteY10" fmla="*/ 1813665 h 3960000"/>
              <a:gd name="connsiteX11" fmla="*/ 3348152 w 3960000"/>
              <a:gd name="connsiteY11" fmla="*/ 1248172 h 3960000"/>
              <a:gd name="connsiteX12" fmla="*/ 2754932 w 3960000"/>
              <a:gd name="connsiteY12" fmla="*/ 1248172 h 3960000"/>
              <a:gd name="connsiteX13" fmla="*/ 2754932 w 3960000"/>
              <a:gd name="connsiteY13" fmla="*/ 907124 h 3960000"/>
              <a:gd name="connsiteX14" fmla="*/ 3369037 w 3960000"/>
              <a:gd name="connsiteY14" fmla="*/ 704441 h 3960000"/>
              <a:gd name="connsiteX15" fmla="*/ 3410216 w 3960000"/>
              <a:gd name="connsiteY15" fmla="*/ 195189 h 3960000"/>
              <a:gd name="connsiteX16" fmla="*/ 2841893 w 3960000"/>
              <a:gd name="connsiteY16" fmla="*/ 181064 h 3960000"/>
              <a:gd name="connsiteX17" fmla="*/ 308009 w 3960000"/>
              <a:gd name="connsiteY17" fmla="*/ 0 h 3960000"/>
              <a:gd name="connsiteX18" fmla="*/ 3651991 w 3960000"/>
              <a:gd name="connsiteY18" fmla="*/ 0 h 3960000"/>
              <a:gd name="connsiteX19" fmla="*/ 3960000 w 3960000"/>
              <a:gd name="connsiteY19" fmla="*/ 308009 h 3960000"/>
              <a:gd name="connsiteX20" fmla="*/ 3960000 w 3960000"/>
              <a:gd name="connsiteY20" fmla="*/ 3651991 h 3960000"/>
              <a:gd name="connsiteX21" fmla="*/ 3651991 w 3960000"/>
              <a:gd name="connsiteY21" fmla="*/ 3960000 h 3960000"/>
              <a:gd name="connsiteX22" fmla="*/ 308009 w 3960000"/>
              <a:gd name="connsiteY22" fmla="*/ 3960000 h 3960000"/>
              <a:gd name="connsiteX23" fmla="*/ 0 w 3960000"/>
              <a:gd name="connsiteY23" fmla="*/ 3651991 h 3960000"/>
              <a:gd name="connsiteX24" fmla="*/ 0 w 3960000"/>
              <a:gd name="connsiteY24" fmla="*/ 308009 h 3960000"/>
              <a:gd name="connsiteX25" fmla="*/ 308009 w 3960000"/>
              <a:gd name="connsiteY25" fmla="*/ 0 h 39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3960000" h="3960000">
                <a:moveTo>
                  <a:pt x="2841893" y="181064"/>
                </a:moveTo>
                <a:cubicBezTo>
                  <a:pt x="2485731" y="190239"/>
                  <a:pt x="2106781" y="339266"/>
                  <a:pt x="2105790" y="859562"/>
                </a:cubicBezTo>
                <a:lnTo>
                  <a:pt x="2106860" y="863292"/>
                </a:lnTo>
                <a:lnTo>
                  <a:pt x="2106860" y="1248172"/>
                </a:lnTo>
                <a:lnTo>
                  <a:pt x="1691968" y="1248172"/>
                </a:lnTo>
                <a:lnTo>
                  <a:pt x="1691968" y="1824236"/>
                </a:lnTo>
                <a:lnTo>
                  <a:pt x="2106860" y="1824236"/>
                </a:lnTo>
                <a:lnTo>
                  <a:pt x="2106860" y="3779396"/>
                </a:lnTo>
                <a:lnTo>
                  <a:pt x="2754932" y="3779396"/>
                </a:lnTo>
                <a:lnTo>
                  <a:pt x="2754932" y="1824236"/>
                </a:lnTo>
                <a:lnTo>
                  <a:pt x="3305869" y="1813665"/>
                </a:lnTo>
                <a:lnTo>
                  <a:pt x="3348152" y="1248172"/>
                </a:lnTo>
                <a:lnTo>
                  <a:pt x="2754932" y="1248172"/>
                </a:lnTo>
                <a:lnTo>
                  <a:pt x="2754932" y="907124"/>
                </a:lnTo>
                <a:cubicBezTo>
                  <a:pt x="2746287" y="682909"/>
                  <a:pt x="3126764" y="685506"/>
                  <a:pt x="3369037" y="704441"/>
                </a:cubicBezTo>
                <a:cubicBezTo>
                  <a:pt x="3391941" y="556446"/>
                  <a:pt x="3409927" y="381656"/>
                  <a:pt x="3410216" y="195189"/>
                </a:cubicBezTo>
                <a:cubicBezTo>
                  <a:pt x="3239930" y="163882"/>
                  <a:pt x="3118909" y="173928"/>
                  <a:pt x="2841893" y="181064"/>
                </a:cubicBezTo>
                <a:close/>
                <a:moveTo>
                  <a:pt x="308009" y="0"/>
                </a:moveTo>
                <a:lnTo>
                  <a:pt x="3651991" y="0"/>
                </a:lnTo>
                <a:cubicBezTo>
                  <a:pt x="3822100" y="0"/>
                  <a:pt x="3960000" y="137900"/>
                  <a:pt x="3960000" y="308009"/>
                </a:cubicBezTo>
                <a:lnTo>
                  <a:pt x="3960000" y="3651991"/>
                </a:lnTo>
                <a:cubicBezTo>
                  <a:pt x="3960000" y="3822100"/>
                  <a:pt x="3822100" y="3960000"/>
                  <a:pt x="3651991" y="3960000"/>
                </a:cubicBezTo>
                <a:lnTo>
                  <a:pt x="308009" y="3960000"/>
                </a:lnTo>
                <a:cubicBezTo>
                  <a:pt x="137900" y="3960000"/>
                  <a:pt x="0" y="3822100"/>
                  <a:pt x="0" y="3651991"/>
                </a:cubicBezTo>
                <a:lnTo>
                  <a:pt x="0" y="308009"/>
                </a:lnTo>
                <a:cubicBezTo>
                  <a:pt x="0" y="137900"/>
                  <a:pt x="137900" y="0"/>
                  <a:pt x="308009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101" name="Rounded Rectangle 10">
            <a:extLst>
              <a:ext uri="{FF2B5EF4-FFF2-40B4-BE49-F238E27FC236}">
                <a16:creationId xmlns:a16="http://schemas.microsoft.com/office/drawing/2014/main" id="{798E328E-1056-4BD6-8D0A-FEC675AE63E6}"/>
              </a:ext>
            </a:extLst>
          </p:cNvPr>
          <p:cNvSpPr>
            <a:spLocks noChangeAspect="1"/>
          </p:cNvSpPr>
          <p:nvPr/>
        </p:nvSpPr>
        <p:spPr>
          <a:xfrm>
            <a:off x="7836637" y="5624208"/>
            <a:ext cx="521115" cy="529812"/>
          </a:xfrm>
          <a:custGeom>
            <a:avLst/>
            <a:gdLst/>
            <a:ahLst/>
            <a:cxnLst/>
            <a:rect l="l" t="t" r="r" b="b"/>
            <a:pathLst>
              <a:path w="3186824" h="3240000">
                <a:moveTo>
                  <a:pt x="2141174" y="1384899"/>
                </a:moveTo>
                <a:lnTo>
                  <a:pt x="2141174" y="1528887"/>
                </a:lnTo>
                <a:lnTo>
                  <a:pt x="1997174" y="1528887"/>
                </a:lnTo>
                <a:lnTo>
                  <a:pt x="1997174" y="1744911"/>
                </a:lnTo>
                <a:lnTo>
                  <a:pt x="2141174" y="1744911"/>
                </a:lnTo>
                <a:lnTo>
                  <a:pt x="2141174" y="1888899"/>
                </a:lnTo>
                <a:lnTo>
                  <a:pt x="2357174" y="1888899"/>
                </a:lnTo>
                <a:lnTo>
                  <a:pt x="2357174" y="1744911"/>
                </a:lnTo>
                <a:lnTo>
                  <a:pt x="2501174" y="1744911"/>
                </a:lnTo>
                <a:lnTo>
                  <a:pt x="2501174" y="1528887"/>
                </a:lnTo>
                <a:lnTo>
                  <a:pt x="2357174" y="1528887"/>
                </a:lnTo>
                <a:lnTo>
                  <a:pt x="2357174" y="1384899"/>
                </a:lnTo>
                <a:close/>
                <a:moveTo>
                  <a:pt x="1286582" y="1008157"/>
                </a:moveTo>
                <a:cubicBezTo>
                  <a:pt x="1148208" y="1006486"/>
                  <a:pt x="1009270" y="1051569"/>
                  <a:pt x="894997" y="1143711"/>
                </a:cubicBezTo>
                <a:cubicBezTo>
                  <a:pt x="666451" y="1327995"/>
                  <a:pt x="600947" y="1648602"/>
                  <a:pt x="738892" y="1907765"/>
                </a:cubicBezTo>
                <a:cubicBezTo>
                  <a:pt x="876837" y="2166928"/>
                  <a:pt x="1179371" y="2291639"/>
                  <a:pt x="1459875" y="2204971"/>
                </a:cubicBezTo>
                <a:cubicBezTo>
                  <a:pt x="1676459" y="2138053"/>
                  <a:pt x="1832801" y="1959669"/>
                  <a:pt x="1876637" y="1747242"/>
                </a:cubicBezTo>
                <a:lnTo>
                  <a:pt x="1879565" y="1747242"/>
                </a:lnTo>
                <a:lnTo>
                  <a:pt x="1879565" y="1728291"/>
                </a:lnTo>
                <a:cubicBezTo>
                  <a:pt x="1891883" y="1671800"/>
                  <a:pt x="1894168" y="1612713"/>
                  <a:pt x="1887545" y="1552862"/>
                </a:cubicBezTo>
                <a:lnTo>
                  <a:pt x="1879565" y="1553745"/>
                </a:lnTo>
                <a:lnTo>
                  <a:pt x="1879565" y="1531218"/>
                </a:lnTo>
                <a:lnTo>
                  <a:pt x="1231565" y="1531218"/>
                </a:lnTo>
                <a:lnTo>
                  <a:pt x="1231565" y="1747242"/>
                </a:lnTo>
                <a:lnTo>
                  <a:pt x="1565835" y="1747242"/>
                </a:lnTo>
                <a:cubicBezTo>
                  <a:pt x="1530201" y="1827940"/>
                  <a:pt x="1460959" y="1892348"/>
                  <a:pt x="1371795" y="1919897"/>
                </a:cubicBezTo>
                <a:cubicBezTo>
                  <a:pt x="1228031" y="1964316"/>
                  <a:pt x="1072976" y="1900399"/>
                  <a:pt x="1002277" y="1767573"/>
                </a:cubicBezTo>
                <a:cubicBezTo>
                  <a:pt x="931578" y="1634747"/>
                  <a:pt x="965150" y="1470429"/>
                  <a:pt x="1082284" y="1375980"/>
                </a:cubicBezTo>
                <a:cubicBezTo>
                  <a:pt x="1199418" y="1281531"/>
                  <a:pt x="1367118" y="1283556"/>
                  <a:pt x="1481937" y="1380807"/>
                </a:cubicBezTo>
                <a:lnTo>
                  <a:pt x="1674778" y="1153129"/>
                </a:lnTo>
                <a:cubicBezTo>
                  <a:pt x="1562764" y="1058254"/>
                  <a:pt x="1424955" y="1009828"/>
                  <a:pt x="1286582" y="1008157"/>
                </a:cubicBezTo>
                <a:close/>
                <a:moveTo>
                  <a:pt x="293028" y="0"/>
                </a:moveTo>
                <a:lnTo>
                  <a:pt x="2893796" y="0"/>
                </a:lnTo>
                <a:cubicBezTo>
                  <a:pt x="3055631" y="0"/>
                  <a:pt x="3186824" y="131193"/>
                  <a:pt x="3186824" y="293028"/>
                </a:cubicBezTo>
                <a:lnTo>
                  <a:pt x="3186824" y="2946972"/>
                </a:lnTo>
                <a:cubicBezTo>
                  <a:pt x="3186824" y="3108807"/>
                  <a:pt x="3055631" y="3240000"/>
                  <a:pt x="2893796" y="3240000"/>
                </a:cubicBezTo>
                <a:lnTo>
                  <a:pt x="293028" y="3240000"/>
                </a:lnTo>
                <a:cubicBezTo>
                  <a:pt x="131193" y="3240000"/>
                  <a:pt x="0" y="3108807"/>
                  <a:pt x="0" y="2946972"/>
                </a:cubicBezTo>
                <a:lnTo>
                  <a:pt x="0" y="293028"/>
                </a:lnTo>
                <a:cubicBezTo>
                  <a:pt x="0" y="131193"/>
                  <a:pt x="131193" y="0"/>
                  <a:pt x="293028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02" name="Block Arc 6">
            <a:extLst>
              <a:ext uri="{FF2B5EF4-FFF2-40B4-BE49-F238E27FC236}">
                <a16:creationId xmlns:a16="http://schemas.microsoft.com/office/drawing/2014/main" id="{62965521-2EFF-4BE9-866C-3D9369FA5C74}"/>
              </a:ext>
            </a:extLst>
          </p:cNvPr>
          <p:cNvSpPr/>
          <p:nvPr/>
        </p:nvSpPr>
        <p:spPr>
          <a:xfrm>
            <a:off x="8626102" y="5660698"/>
            <a:ext cx="488516" cy="493322"/>
          </a:xfrm>
          <a:custGeom>
            <a:avLst/>
            <a:gdLst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91651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734726 w 3221102"/>
              <a:gd name="connsiteY22" fmla="*/ 869255 h 3221116"/>
              <a:gd name="connsiteX23" fmla="*/ 1956122 w 3221102"/>
              <a:gd name="connsiteY23" fmla="*/ 1110076 h 3221116"/>
              <a:gd name="connsiteX24" fmla="*/ 1973374 w 3221102"/>
              <a:gd name="connsiteY24" fmla="*/ 875315 h 3221116"/>
              <a:gd name="connsiteX25" fmla="*/ 2333414 w 3221102"/>
              <a:gd name="connsiteY25" fmla="*/ 875315 h 3221116"/>
              <a:gd name="connsiteX26" fmla="*/ 2324788 w 3221102"/>
              <a:gd name="connsiteY26" fmla="*/ 2054049 h 3221116"/>
              <a:gd name="connsiteX27" fmla="*/ 2661746 w 3221102"/>
              <a:gd name="connsiteY27" fmla="*/ 2179658 h 3221116"/>
              <a:gd name="connsiteX28" fmla="*/ 2691046 w 3221102"/>
              <a:gd name="connsiteY28" fmla="*/ 2188689 h 3221116"/>
              <a:gd name="connsiteX29" fmla="*/ 2667011 w 3221102"/>
              <a:gd name="connsiteY29" fmla="*/ 2175828 h 3221116"/>
              <a:gd name="connsiteX30" fmla="*/ 2332141 w 3221102"/>
              <a:gd name="connsiteY30" fmla="*/ 653899 h 3221116"/>
              <a:gd name="connsiteX31" fmla="*/ 776764 w 3221102"/>
              <a:gd name="connsiteY31" fmla="*/ 749845 h 3221116"/>
              <a:gd name="connsiteX32" fmla="*/ 631487 w 3221102"/>
              <a:gd name="connsiteY32" fmla="*/ 2301392 h 3221116"/>
              <a:gd name="connsiteX33" fmla="*/ 2142017 w 3221102"/>
              <a:gd name="connsiteY33" fmla="*/ 2684410 h 3221116"/>
              <a:gd name="connsiteX34" fmla="*/ 2324866 w 3221102"/>
              <a:gd name="connsiteY34" fmla="*/ 3053856 h 3221116"/>
              <a:gd name="connsiteX35" fmla="*/ 294693 w 3221102"/>
              <a:gd name="connsiteY35" fmla="*/ 2539075 h 3221116"/>
              <a:gd name="connsiteX36" fmla="*/ 489947 w 3221102"/>
              <a:gd name="connsiteY36" fmla="*/ 453774 h 3221116"/>
              <a:gd name="connsiteX37" fmla="*/ 1651152 w 3221102"/>
              <a:gd name="connsiteY37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91651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734726 w 3221102"/>
              <a:gd name="connsiteY22" fmla="*/ 869255 h 3221116"/>
              <a:gd name="connsiteX23" fmla="*/ 1956122 w 3221102"/>
              <a:gd name="connsiteY23" fmla="*/ 1110076 h 3221116"/>
              <a:gd name="connsiteX24" fmla="*/ 1973374 w 3221102"/>
              <a:gd name="connsiteY24" fmla="*/ 875315 h 3221116"/>
              <a:gd name="connsiteX25" fmla="*/ 2333414 w 3221102"/>
              <a:gd name="connsiteY25" fmla="*/ 875315 h 3221116"/>
              <a:gd name="connsiteX26" fmla="*/ 2324788 w 3221102"/>
              <a:gd name="connsiteY26" fmla="*/ 2054049 h 3221116"/>
              <a:gd name="connsiteX27" fmla="*/ 2661746 w 3221102"/>
              <a:gd name="connsiteY27" fmla="*/ 2179658 h 3221116"/>
              <a:gd name="connsiteX28" fmla="*/ 2691046 w 3221102"/>
              <a:gd name="connsiteY28" fmla="*/ 2188689 h 3221116"/>
              <a:gd name="connsiteX29" fmla="*/ 2667011 w 3221102"/>
              <a:gd name="connsiteY29" fmla="*/ 2175828 h 3221116"/>
              <a:gd name="connsiteX30" fmla="*/ 2332141 w 3221102"/>
              <a:gd name="connsiteY30" fmla="*/ 653899 h 3221116"/>
              <a:gd name="connsiteX31" fmla="*/ 776764 w 3221102"/>
              <a:gd name="connsiteY31" fmla="*/ 749845 h 3221116"/>
              <a:gd name="connsiteX32" fmla="*/ 631487 w 3221102"/>
              <a:gd name="connsiteY32" fmla="*/ 2301392 h 3221116"/>
              <a:gd name="connsiteX33" fmla="*/ 2142017 w 3221102"/>
              <a:gd name="connsiteY33" fmla="*/ 2684410 h 3221116"/>
              <a:gd name="connsiteX34" fmla="*/ 2324866 w 3221102"/>
              <a:gd name="connsiteY34" fmla="*/ 3053856 h 3221116"/>
              <a:gd name="connsiteX35" fmla="*/ 294693 w 3221102"/>
              <a:gd name="connsiteY35" fmla="*/ 2539075 h 3221116"/>
              <a:gd name="connsiteX36" fmla="*/ 489947 w 3221102"/>
              <a:gd name="connsiteY36" fmla="*/ 453774 h 3221116"/>
              <a:gd name="connsiteX37" fmla="*/ 1651152 w 3221102"/>
              <a:gd name="connsiteY37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91651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956122 w 3221102"/>
              <a:gd name="connsiteY22" fmla="*/ 1110076 h 3221116"/>
              <a:gd name="connsiteX23" fmla="*/ 1973374 w 3221102"/>
              <a:gd name="connsiteY23" fmla="*/ 875315 h 3221116"/>
              <a:gd name="connsiteX24" fmla="*/ 2333414 w 3221102"/>
              <a:gd name="connsiteY24" fmla="*/ 875315 h 3221116"/>
              <a:gd name="connsiteX25" fmla="*/ 2324788 w 3221102"/>
              <a:gd name="connsiteY25" fmla="*/ 2054049 h 3221116"/>
              <a:gd name="connsiteX26" fmla="*/ 2661746 w 3221102"/>
              <a:gd name="connsiteY26" fmla="*/ 2179658 h 3221116"/>
              <a:gd name="connsiteX27" fmla="*/ 2691046 w 3221102"/>
              <a:gd name="connsiteY27" fmla="*/ 2188689 h 3221116"/>
              <a:gd name="connsiteX28" fmla="*/ 2667011 w 3221102"/>
              <a:gd name="connsiteY28" fmla="*/ 2175828 h 3221116"/>
              <a:gd name="connsiteX29" fmla="*/ 2332141 w 3221102"/>
              <a:gd name="connsiteY29" fmla="*/ 653899 h 3221116"/>
              <a:gd name="connsiteX30" fmla="*/ 776764 w 3221102"/>
              <a:gd name="connsiteY30" fmla="*/ 749845 h 3221116"/>
              <a:gd name="connsiteX31" fmla="*/ 631487 w 3221102"/>
              <a:gd name="connsiteY31" fmla="*/ 2301392 h 3221116"/>
              <a:gd name="connsiteX32" fmla="*/ 2142017 w 3221102"/>
              <a:gd name="connsiteY32" fmla="*/ 2684410 h 3221116"/>
              <a:gd name="connsiteX33" fmla="*/ 2324866 w 3221102"/>
              <a:gd name="connsiteY33" fmla="*/ 3053856 h 3221116"/>
              <a:gd name="connsiteX34" fmla="*/ 294693 w 3221102"/>
              <a:gd name="connsiteY34" fmla="*/ 2539075 h 3221116"/>
              <a:gd name="connsiteX35" fmla="*/ 489947 w 3221102"/>
              <a:gd name="connsiteY35" fmla="*/ 453774 h 3221116"/>
              <a:gd name="connsiteX36" fmla="*/ 1651152 w 3221102"/>
              <a:gd name="connsiteY36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91651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956122 w 3221102"/>
              <a:gd name="connsiteY22" fmla="*/ 1110076 h 3221116"/>
              <a:gd name="connsiteX23" fmla="*/ 1973374 w 3221102"/>
              <a:gd name="connsiteY23" fmla="*/ 875315 h 3221116"/>
              <a:gd name="connsiteX24" fmla="*/ 2333414 w 3221102"/>
              <a:gd name="connsiteY24" fmla="*/ 875315 h 3221116"/>
              <a:gd name="connsiteX25" fmla="*/ 2324788 w 3221102"/>
              <a:gd name="connsiteY25" fmla="*/ 2054049 h 3221116"/>
              <a:gd name="connsiteX26" fmla="*/ 2661746 w 3221102"/>
              <a:gd name="connsiteY26" fmla="*/ 2179658 h 3221116"/>
              <a:gd name="connsiteX27" fmla="*/ 2691046 w 3221102"/>
              <a:gd name="connsiteY27" fmla="*/ 2188689 h 3221116"/>
              <a:gd name="connsiteX28" fmla="*/ 2667011 w 3221102"/>
              <a:gd name="connsiteY28" fmla="*/ 2175828 h 3221116"/>
              <a:gd name="connsiteX29" fmla="*/ 2332141 w 3221102"/>
              <a:gd name="connsiteY29" fmla="*/ 653899 h 3221116"/>
              <a:gd name="connsiteX30" fmla="*/ 776764 w 3221102"/>
              <a:gd name="connsiteY30" fmla="*/ 749845 h 3221116"/>
              <a:gd name="connsiteX31" fmla="*/ 631487 w 3221102"/>
              <a:gd name="connsiteY31" fmla="*/ 2301392 h 3221116"/>
              <a:gd name="connsiteX32" fmla="*/ 2142017 w 3221102"/>
              <a:gd name="connsiteY32" fmla="*/ 2684410 h 3221116"/>
              <a:gd name="connsiteX33" fmla="*/ 2324866 w 3221102"/>
              <a:gd name="connsiteY33" fmla="*/ 3053856 h 3221116"/>
              <a:gd name="connsiteX34" fmla="*/ 294693 w 3221102"/>
              <a:gd name="connsiteY34" fmla="*/ 2539075 h 3221116"/>
              <a:gd name="connsiteX35" fmla="*/ 489947 w 3221102"/>
              <a:gd name="connsiteY35" fmla="*/ 453774 h 3221116"/>
              <a:gd name="connsiteX36" fmla="*/ 1651152 w 3221102"/>
              <a:gd name="connsiteY36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91651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956122 w 3221102"/>
              <a:gd name="connsiteY22" fmla="*/ 1110076 h 3221116"/>
              <a:gd name="connsiteX23" fmla="*/ 1973374 w 3221102"/>
              <a:gd name="connsiteY23" fmla="*/ 875315 h 3221116"/>
              <a:gd name="connsiteX24" fmla="*/ 2333414 w 3221102"/>
              <a:gd name="connsiteY24" fmla="*/ 875315 h 3221116"/>
              <a:gd name="connsiteX25" fmla="*/ 2324788 w 3221102"/>
              <a:gd name="connsiteY25" fmla="*/ 2054049 h 3221116"/>
              <a:gd name="connsiteX26" fmla="*/ 2661746 w 3221102"/>
              <a:gd name="connsiteY26" fmla="*/ 2179658 h 3221116"/>
              <a:gd name="connsiteX27" fmla="*/ 2691046 w 3221102"/>
              <a:gd name="connsiteY27" fmla="*/ 2188689 h 3221116"/>
              <a:gd name="connsiteX28" fmla="*/ 2667011 w 3221102"/>
              <a:gd name="connsiteY28" fmla="*/ 2175828 h 3221116"/>
              <a:gd name="connsiteX29" fmla="*/ 2332141 w 3221102"/>
              <a:gd name="connsiteY29" fmla="*/ 653899 h 3221116"/>
              <a:gd name="connsiteX30" fmla="*/ 776764 w 3221102"/>
              <a:gd name="connsiteY30" fmla="*/ 749845 h 3221116"/>
              <a:gd name="connsiteX31" fmla="*/ 631487 w 3221102"/>
              <a:gd name="connsiteY31" fmla="*/ 2301392 h 3221116"/>
              <a:gd name="connsiteX32" fmla="*/ 2142017 w 3221102"/>
              <a:gd name="connsiteY32" fmla="*/ 2684410 h 3221116"/>
              <a:gd name="connsiteX33" fmla="*/ 2324866 w 3221102"/>
              <a:gd name="connsiteY33" fmla="*/ 3053856 h 3221116"/>
              <a:gd name="connsiteX34" fmla="*/ 294693 w 3221102"/>
              <a:gd name="connsiteY34" fmla="*/ 2539075 h 3221116"/>
              <a:gd name="connsiteX35" fmla="*/ 489947 w 3221102"/>
              <a:gd name="connsiteY35" fmla="*/ 453774 h 3221116"/>
              <a:gd name="connsiteX36" fmla="*/ 1651152 w 3221102"/>
              <a:gd name="connsiteY36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956122 w 3221102"/>
              <a:gd name="connsiteY22" fmla="*/ 1110076 h 3221116"/>
              <a:gd name="connsiteX23" fmla="*/ 1973374 w 3221102"/>
              <a:gd name="connsiteY23" fmla="*/ 875315 h 3221116"/>
              <a:gd name="connsiteX24" fmla="*/ 2333414 w 3221102"/>
              <a:gd name="connsiteY24" fmla="*/ 875315 h 3221116"/>
              <a:gd name="connsiteX25" fmla="*/ 2324788 w 3221102"/>
              <a:gd name="connsiteY25" fmla="*/ 2054049 h 3221116"/>
              <a:gd name="connsiteX26" fmla="*/ 2661746 w 3221102"/>
              <a:gd name="connsiteY26" fmla="*/ 2179658 h 3221116"/>
              <a:gd name="connsiteX27" fmla="*/ 2691046 w 3221102"/>
              <a:gd name="connsiteY27" fmla="*/ 2188689 h 3221116"/>
              <a:gd name="connsiteX28" fmla="*/ 2667011 w 3221102"/>
              <a:gd name="connsiteY28" fmla="*/ 2175828 h 3221116"/>
              <a:gd name="connsiteX29" fmla="*/ 2332141 w 3221102"/>
              <a:gd name="connsiteY29" fmla="*/ 653899 h 3221116"/>
              <a:gd name="connsiteX30" fmla="*/ 776764 w 3221102"/>
              <a:gd name="connsiteY30" fmla="*/ 749845 h 3221116"/>
              <a:gd name="connsiteX31" fmla="*/ 631487 w 3221102"/>
              <a:gd name="connsiteY31" fmla="*/ 2301392 h 3221116"/>
              <a:gd name="connsiteX32" fmla="*/ 2142017 w 3221102"/>
              <a:gd name="connsiteY32" fmla="*/ 2684410 h 3221116"/>
              <a:gd name="connsiteX33" fmla="*/ 2324866 w 3221102"/>
              <a:gd name="connsiteY33" fmla="*/ 3053856 h 3221116"/>
              <a:gd name="connsiteX34" fmla="*/ 294693 w 3221102"/>
              <a:gd name="connsiteY34" fmla="*/ 2539075 h 3221116"/>
              <a:gd name="connsiteX35" fmla="*/ 489947 w 3221102"/>
              <a:gd name="connsiteY35" fmla="*/ 453774 h 3221116"/>
              <a:gd name="connsiteX36" fmla="*/ 1651152 w 3221102"/>
              <a:gd name="connsiteY36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956122 w 3221102"/>
              <a:gd name="connsiteY22" fmla="*/ 1110076 h 3221116"/>
              <a:gd name="connsiteX23" fmla="*/ 1973374 w 3221102"/>
              <a:gd name="connsiteY23" fmla="*/ 875315 h 3221116"/>
              <a:gd name="connsiteX24" fmla="*/ 2333414 w 3221102"/>
              <a:gd name="connsiteY24" fmla="*/ 875315 h 3221116"/>
              <a:gd name="connsiteX25" fmla="*/ 2324788 w 3221102"/>
              <a:gd name="connsiteY25" fmla="*/ 2054049 h 3221116"/>
              <a:gd name="connsiteX26" fmla="*/ 2661746 w 3221102"/>
              <a:gd name="connsiteY26" fmla="*/ 2179658 h 3221116"/>
              <a:gd name="connsiteX27" fmla="*/ 2691046 w 3221102"/>
              <a:gd name="connsiteY27" fmla="*/ 2188689 h 3221116"/>
              <a:gd name="connsiteX28" fmla="*/ 2667011 w 3221102"/>
              <a:gd name="connsiteY28" fmla="*/ 2175828 h 3221116"/>
              <a:gd name="connsiteX29" fmla="*/ 2332141 w 3221102"/>
              <a:gd name="connsiteY29" fmla="*/ 653899 h 3221116"/>
              <a:gd name="connsiteX30" fmla="*/ 776764 w 3221102"/>
              <a:gd name="connsiteY30" fmla="*/ 749845 h 3221116"/>
              <a:gd name="connsiteX31" fmla="*/ 631487 w 3221102"/>
              <a:gd name="connsiteY31" fmla="*/ 2301392 h 3221116"/>
              <a:gd name="connsiteX32" fmla="*/ 2142017 w 3221102"/>
              <a:gd name="connsiteY32" fmla="*/ 2684410 h 3221116"/>
              <a:gd name="connsiteX33" fmla="*/ 2324866 w 3221102"/>
              <a:gd name="connsiteY33" fmla="*/ 3053856 h 3221116"/>
              <a:gd name="connsiteX34" fmla="*/ 294693 w 3221102"/>
              <a:gd name="connsiteY34" fmla="*/ 2539075 h 3221116"/>
              <a:gd name="connsiteX35" fmla="*/ 489947 w 3221102"/>
              <a:gd name="connsiteY35" fmla="*/ 453774 h 3221116"/>
              <a:gd name="connsiteX36" fmla="*/ 1651152 w 3221102"/>
              <a:gd name="connsiteY36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2585849 w 3221102"/>
              <a:gd name="connsiteY13" fmla="*/ 2588887 h 3221116"/>
              <a:gd name="connsiteX14" fmla="*/ 1973374 w 3221102"/>
              <a:gd name="connsiteY14" fmla="*/ 2195096 h 3221116"/>
              <a:gd name="connsiteX15" fmla="*/ 1390827 w 3221102"/>
              <a:gd name="connsiteY15" fmla="*/ 2527630 h 3221116"/>
              <a:gd name="connsiteX16" fmla="*/ 783896 w 3221102"/>
              <a:gd name="connsiteY16" fmla="*/ 1665044 h 3221116"/>
              <a:gd name="connsiteX17" fmla="*/ 1268509 w 3221102"/>
              <a:gd name="connsiteY17" fmla="*/ 819983 h 3221116"/>
              <a:gd name="connsiteX18" fmla="*/ 1328805 w 3221102"/>
              <a:gd name="connsiteY18" fmla="*/ 807930 h 3221116"/>
              <a:gd name="connsiteX19" fmla="*/ 1390827 w 3221102"/>
              <a:gd name="connsiteY19" fmla="*/ 802457 h 3221116"/>
              <a:gd name="connsiteX20" fmla="*/ 1462242 w 3221102"/>
              <a:gd name="connsiteY20" fmla="*/ 801708 h 3221116"/>
              <a:gd name="connsiteX21" fmla="*/ 1956122 w 3221102"/>
              <a:gd name="connsiteY21" fmla="*/ 1110076 h 3221116"/>
              <a:gd name="connsiteX22" fmla="*/ 1973374 w 3221102"/>
              <a:gd name="connsiteY22" fmla="*/ 875315 h 3221116"/>
              <a:gd name="connsiteX23" fmla="*/ 2333414 w 3221102"/>
              <a:gd name="connsiteY23" fmla="*/ 875315 h 3221116"/>
              <a:gd name="connsiteX24" fmla="*/ 2324788 w 3221102"/>
              <a:gd name="connsiteY24" fmla="*/ 2054049 h 3221116"/>
              <a:gd name="connsiteX25" fmla="*/ 2661746 w 3221102"/>
              <a:gd name="connsiteY25" fmla="*/ 2179658 h 3221116"/>
              <a:gd name="connsiteX26" fmla="*/ 2691046 w 3221102"/>
              <a:gd name="connsiteY26" fmla="*/ 2188689 h 3221116"/>
              <a:gd name="connsiteX27" fmla="*/ 2667011 w 3221102"/>
              <a:gd name="connsiteY27" fmla="*/ 2175828 h 3221116"/>
              <a:gd name="connsiteX28" fmla="*/ 2332141 w 3221102"/>
              <a:gd name="connsiteY28" fmla="*/ 653899 h 3221116"/>
              <a:gd name="connsiteX29" fmla="*/ 776764 w 3221102"/>
              <a:gd name="connsiteY29" fmla="*/ 749845 h 3221116"/>
              <a:gd name="connsiteX30" fmla="*/ 631487 w 3221102"/>
              <a:gd name="connsiteY30" fmla="*/ 2301392 h 3221116"/>
              <a:gd name="connsiteX31" fmla="*/ 2142017 w 3221102"/>
              <a:gd name="connsiteY31" fmla="*/ 2684410 h 3221116"/>
              <a:gd name="connsiteX32" fmla="*/ 2324866 w 3221102"/>
              <a:gd name="connsiteY32" fmla="*/ 3053856 h 3221116"/>
              <a:gd name="connsiteX33" fmla="*/ 294693 w 3221102"/>
              <a:gd name="connsiteY33" fmla="*/ 2539075 h 3221116"/>
              <a:gd name="connsiteX34" fmla="*/ 489947 w 3221102"/>
              <a:gd name="connsiteY34" fmla="*/ 453774 h 3221116"/>
              <a:gd name="connsiteX35" fmla="*/ 1651152 w 3221102"/>
              <a:gd name="connsiteY35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2585849 w 3221102"/>
              <a:gd name="connsiteY13" fmla="*/ 2588887 h 3221116"/>
              <a:gd name="connsiteX14" fmla="*/ 1973374 w 3221102"/>
              <a:gd name="connsiteY14" fmla="*/ 2195096 h 3221116"/>
              <a:gd name="connsiteX15" fmla="*/ 1390827 w 3221102"/>
              <a:gd name="connsiteY15" fmla="*/ 2527630 h 3221116"/>
              <a:gd name="connsiteX16" fmla="*/ 783896 w 3221102"/>
              <a:gd name="connsiteY16" fmla="*/ 1665044 h 3221116"/>
              <a:gd name="connsiteX17" fmla="*/ 1268509 w 3221102"/>
              <a:gd name="connsiteY17" fmla="*/ 819983 h 3221116"/>
              <a:gd name="connsiteX18" fmla="*/ 1328805 w 3221102"/>
              <a:gd name="connsiteY18" fmla="*/ 807930 h 3221116"/>
              <a:gd name="connsiteX19" fmla="*/ 1390827 w 3221102"/>
              <a:gd name="connsiteY19" fmla="*/ 802457 h 3221116"/>
              <a:gd name="connsiteX20" fmla="*/ 1462242 w 3221102"/>
              <a:gd name="connsiteY20" fmla="*/ 801708 h 3221116"/>
              <a:gd name="connsiteX21" fmla="*/ 1956122 w 3221102"/>
              <a:gd name="connsiteY21" fmla="*/ 1110076 h 3221116"/>
              <a:gd name="connsiteX22" fmla="*/ 1973374 w 3221102"/>
              <a:gd name="connsiteY22" fmla="*/ 875315 h 3221116"/>
              <a:gd name="connsiteX23" fmla="*/ 2333414 w 3221102"/>
              <a:gd name="connsiteY23" fmla="*/ 875315 h 3221116"/>
              <a:gd name="connsiteX24" fmla="*/ 2324788 w 3221102"/>
              <a:gd name="connsiteY24" fmla="*/ 2054049 h 3221116"/>
              <a:gd name="connsiteX25" fmla="*/ 2661746 w 3221102"/>
              <a:gd name="connsiteY25" fmla="*/ 2179658 h 3221116"/>
              <a:gd name="connsiteX26" fmla="*/ 2691046 w 3221102"/>
              <a:gd name="connsiteY26" fmla="*/ 2188689 h 3221116"/>
              <a:gd name="connsiteX27" fmla="*/ 2667011 w 3221102"/>
              <a:gd name="connsiteY27" fmla="*/ 2175828 h 3221116"/>
              <a:gd name="connsiteX28" fmla="*/ 2332141 w 3221102"/>
              <a:gd name="connsiteY28" fmla="*/ 653899 h 3221116"/>
              <a:gd name="connsiteX29" fmla="*/ 776764 w 3221102"/>
              <a:gd name="connsiteY29" fmla="*/ 749845 h 3221116"/>
              <a:gd name="connsiteX30" fmla="*/ 631487 w 3221102"/>
              <a:gd name="connsiteY30" fmla="*/ 2301392 h 3221116"/>
              <a:gd name="connsiteX31" fmla="*/ 2142017 w 3221102"/>
              <a:gd name="connsiteY31" fmla="*/ 2684410 h 3221116"/>
              <a:gd name="connsiteX32" fmla="*/ 2324866 w 3221102"/>
              <a:gd name="connsiteY32" fmla="*/ 3053856 h 3221116"/>
              <a:gd name="connsiteX33" fmla="*/ 294693 w 3221102"/>
              <a:gd name="connsiteY33" fmla="*/ 2539075 h 3221116"/>
              <a:gd name="connsiteX34" fmla="*/ 489947 w 3221102"/>
              <a:gd name="connsiteY34" fmla="*/ 453774 h 3221116"/>
              <a:gd name="connsiteX35" fmla="*/ 1651152 w 3221102"/>
              <a:gd name="connsiteY35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2585849 w 3221102"/>
              <a:gd name="connsiteY13" fmla="*/ 2588887 h 3221116"/>
              <a:gd name="connsiteX14" fmla="*/ 1973374 w 3221102"/>
              <a:gd name="connsiteY14" fmla="*/ 2195096 h 3221116"/>
              <a:gd name="connsiteX15" fmla="*/ 1390827 w 3221102"/>
              <a:gd name="connsiteY15" fmla="*/ 2527630 h 3221116"/>
              <a:gd name="connsiteX16" fmla="*/ 783896 w 3221102"/>
              <a:gd name="connsiteY16" fmla="*/ 1665044 h 3221116"/>
              <a:gd name="connsiteX17" fmla="*/ 1268509 w 3221102"/>
              <a:gd name="connsiteY17" fmla="*/ 819983 h 3221116"/>
              <a:gd name="connsiteX18" fmla="*/ 1328805 w 3221102"/>
              <a:gd name="connsiteY18" fmla="*/ 807930 h 3221116"/>
              <a:gd name="connsiteX19" fmla="*/ 1390827 w 3221102"/>
              <a:gd name="connsiteY19" fmla="*/ 802457 h 3221116"/>
              <a:gd name="connsiteX20" fmla="*/ 1462242 w 3221102"/>
              <a:gd name="connsiteY20" fmla="*/ 801708 h 3221116"/>
              <a:gd name="connsiteX21" fmla="*/ 1956122 w 3221102"/>
              <a:gd name="connsiteY21" fmla="*/ 1110076 h 3221116"/>
              <a:gd name="connsiteX22" fmla="*/ 1973374 w 3221102"/>
              <a:gd name="connsiteY22" fmla="*/ 875315 h 3221116"/>
              <a:gd name="connsiteX23" fmla="*/ 2333414 w 3221102"/>
              <a:gd name="connsiteY23" fmla="*/ 875315 h 3221116"/>
              <a:gd name="connsiteX24" fmla="*/ 2324788 w 3221102"/>
              <a:gd name="connsiteY24" fmla="*/ 2054049 h 3221116"/>
              <a:gd name="connsiteX25" fmla="*/ 2661746 w 3221102"/>
              <a:gd name="connsiteY25" fmla="*/ 2179658 h 3221116"/>
              <a:gd name="connsiteX26" fmla="*/ 2691046 w 3221102"/>
              <a:gd name="connsiteY26" fmla="*/ 2188689 h 3221116"/>
              <a:gd name="connsiteX27" fmla="*/ 2667011 w 3221102"/>
              <a:gd name="connsiteY27" fmla="*/ 2175828 h 3221116"/>
              <a:gd name="connsiteX28" fmla="*/ 2332141 w 3221102"/>
              <a:gd name="connsiteY28" fmla="*/ 653899 h 3221116"/>
              <a:gd name="connsiteX29" fmla="*/ 776764 w 3221102"/>
              <a:gd name="connsiteY29" fmla="*/ 749845 h 3221116"/>
              <a:gd name="connsiteX30" fmla="*/ 631487 w 3221102"/>
              <a:gd name="connsiteY30" fmla="*/ 2301392 h 3221116"/>
              <a:gd name="connsiteX31" fmla="*/ 2142017 w 3221102"/>
              <a:gd name="connsiteY31" fmla="*/ 2684410 h 3221116"/>
              <a:gd name="connsiteX32" fmla="*/ 2324866 w 3221102"/>
              <a:gd name="connsiteY32" fmla="*/ 3053856 h 3221116"/>
              <a:gd name="connsiteX33" fmla="*/ 294693 w 3221102"/>
              <a:gd name="connsiteY33" fmla="*/ 2539075 h 3221116"/>
              <a:gd name="connsiteX34" fmla="*/ 489947 w 3221102"/>
              <a:gd name="connsiteY34" fmla="*/ 453774 h 3221116"/>
              <a:gd name="connsiteX35" fmla="*/ 1651152 w 3221102"/>
              <a:gd name="connsiteY35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2585849 w 3221102"/>
              <a:gd name="connsiteY13" fmla="*/ 2588887 h 3221116"/>
              <a:gd name="connsiteX14" fmla="*/ 1973374 w 3221102"/>
              <a:gd name="connsiteY14" fmla="*/ 2195096 h 3221116"/>
              <a:gd name="connsiteX15" fmla="*/ 1390827 w 3221102"/>
              <a:gd name="connsiteY15" fmla="*/ 2527630 h 3221116"/>
              <a:gd name="connsiteX16" fmla="*/ 783896 w 3221102"/>
              <a:gd name="connsiteY16" fmla="*/ 1665044 h 3221116"/>
              <a:gd name="connsiteX17" fmla="*/ 1268509 w 3221102"/>
              <a:gd name="connsiteY17" fmla="*/ 819983 h 3221116"/>
              <a:gd name="connsiteX18" fmla="*/ 1328805 w 3221102"/>
              <a:gd name="connsiteY18" fmla="*/ 807930 h 3221116"/>
              <a:gd name="connsiteX19" fmla="*/ 1390827 w 3221102"/>
              <a:gd name="connsiteY19" fmla="*/ 802457 h 3221116"/>
              <a:gd name="connsiteX20" fmla="*/ 1462242 w 3221102"/>
              <a:gd name="connsiteY20" fmla="*/ 801708 h 3221116"/>
              <a:gd name="connsiteX21" fmla="*/ 1956122 w 3221102"/>
              <a:gd name="connsiteY21" fmla="*/ 1110076 h 3221116"/>
              <a:gd name="connsiteX22" fmla="*/ 1973374 w 3221102"/>
              <a:gd name="connsiteY22" fmla="*/ 875315 h 3221116"/>
              <a:gd name="connsiteX23" fmla="*/ 2333414 w 3221102"/>
              <a:gd name="connsiteY23" fmla="*/ 875315 h 3221116"/>
              <a:gd name="connsiteX24" fmla="*/ 2324788 w 3221102"/>
              <a:gd name="connsiteY24" fmla="*/ 2054049 h 3221116"/>
              <a:gd name="connsiteX25" fmla="*/ 2661746 w 3221102"/>
              <a:gd name="connsiteY25" fmla="*/ 2179658 h 3221116"/>
              <a:gd name="connsiteX26" fmla="*/ 2691046 w 3221102"/>
              <a:gd name="connsiteY26" fmla="*/ 2188689 h 3221116"/>
              <a:gd name="connsiteX27" fmla="*/ 2667011 w 3221102"/>
              <a:gd name="connsiteY27" fmla="*/ 2175828 h 3221116"/>
              <a:gd name="connsiteX28" fmla="*/ 2332141 w 3221102"/>
              <a:gd name="connsiteY28" fmla="*/ 653899 h 3221116"/>
              <a:gd name="connsiteX29" fmla="*/ 776764 w 3221102"/>
              <a:gd name="connsiteY29" fmla="*/ 749845 h 3221116"/>
              <a:gd name="connsiteX30" fmla="*/ 631487 w 3221102"/>
              <a:gd name="connsiteY30" fmla="*/ 2301392 h 3221116"/>
              <a:gd name="connsiteX31" fmla="*/ 2142017 w 3221102"/>
              <a:gd name="connsiteY31" fmla="*/ 2684410 h 3221116"/>
              <a:gd name="connsiteX32" fmla="*/ 2324866 w 3221102"/>
              <a:gd name="connsiteY32" fmla="*/ 3053856 h 3221116"/>
              <a:gd name="connsiteX33" fmla="*/ 294693 w 3221102"/>
              <a:gd name="connsiteY33" fmla="*/ 2539075 h 3221116"/>
              <a:gd name="connsiteX34" fmla="*/ 489947 w 3221102"/>
              <a:gd name="connsiteY34" fmla="*/ 453774 h 3221116"/>
              <a:gd name="connsiteX35" fmla="*/ 1651152 w 3221102"/>
              <a:gd name="connsiteY35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2585849 w 3221102"/>
              <a:gd name="connsiteY13" fmla="*/ 2588887 h 3221116"/>
              <a:gd name="connsiteX14" fmla="*/ 1973374 w 3221102"/>
              <a:gd name="connsiteY14" fmla="*/ 2195096 h 3221116"/>
              <a:gd name="connsiteX15" fmla="*/ 1390827 w 3221102"/>
              <a:gd name="connsiteY15" fmla="*/ 2527630 h 3221116"/>
              <a:gd name="connsiteX16" fmla="*/ 783896 w 3221102"/>
              <a:gd name="connsiteY16" fmla="*/ 1665044 h 3221116"/>
              <a:gd name="connsiteX17" fmla="*/ 1268509 w 3221102"/>
              <a:gd name="connsiteY17" fmla="*/ 819983 h 3221116"/>
              <a:gd name="connsiteX18" fmla="*/ 1328805 w 3221102"/>
              <a:gd name="connsiteY18" fmla="*/ 807930 h 3221116"/>
              <a:gd name="connsiteX19" fmla="*/ 1390827 w 3221102"/>
              <a:gd name="connsiteY19" fmla="*/ 802457 h 3221116"/>
              <a:gd name="connsiteX20" fmla="*/ 1462242 w 3221102"/>
              <a:gd name="connsiteY20" fmla="*/ 801708 h 3221116"/>
              <a:gd name="connsiteX21" fmla="*/ 1956122 w 3221102"/>
              <a:gd name="connsiteY21" fmla="*/ 1110076 h 3221116"/>
              <a:gd name="connsiteX22" fmla="*/ 1973374 w 3221102"/>
              <a:gd name="connsiteY22" fmla="*/ 875315 h 3221116"/>
              <a:gd name="connsiteX23" fmla="*/ 2333414 w 3221102"/>
              <a:gd name="connsiteY23" fmla="*/ 875315 h 3221116"/>
              <a:gd name="connsiteX24" fmla="*/ 2324788 w 3221102"/>
              <a:gd name="connsiteY24" fmla="*/ 2054049 h 3221116"/>
              <a:gd name="connsiteX25" fmla="*/ 2661746 w 3221102"/>
              <a:gd name="connsiteY25" fmla="*/ 2179658 h 3221116"/>
              <a:gd name="connsiteX26" fmla="*/ 2691046 w 3221102"/>
              <a:gd name="connsiteY26" fmla="*/ 2188689 h 3221116"/>
              <a:gd name="connsiteX27" fmla="*/ 2667011 w 3221102"/>
              <a:gd name="connsiteY27" fmla="*/ 2175828 h 3221116"/>
              <a:gd name="connsiteX28" fmla="*/ 2332141 w 3221102"/>
              <a:gd name="connsiteY28" fmla="*/ 653899 h 3221116"/>
              <a:gd name="connsiteX29" fmla="*/ 776764 w 3221102"/>
              <a:gd name="connsiteY29" fmla="*/ 749845 h 3221116"/>
              <a:gd name="connsiteX30" fmla="*/ 631487 w 3221102"/>
              <a:gd name="connsiteY30" fmla="*/ 2301392 h 3221116"/>
              <a:gd name="connsiteX31" fmla="*/ 2142017 w 3221102"/>
              <a:gd name="connsiteY31" fmla="*/ 2684410 h 3221116"/>
              <a:gd name="connsiteX32" fmla="*/ 2324866 w 3221102"/>
              <a:gd name="connsiteY32" fmla="*/ 3053856 h 3221116"/>
              <a:gd name="connsiteX33" fmla="*/ 294693 w 3221102"/>
              <a:gd name="connsiteY33" fmla="*/ 2539075 h 3221116"/>
              <a:gd name="connsiteX34" fmla="*/ 489947 w 3221102"/>
              <a:gd name="connsiteY34" fmla="*/ 453774 h 3221116"/>
              <a:gd name="connsiteX35" fmla="*/ 1651152 w 3221102"/>
              <a:gd name="connsiteY35" fmla="*/ 501 h 3221116"/>
              <a:gd name="connsiteX0" fmla="*/ 2664630 w 3151233"/>
              <a:gd name="connsiteY0" fmla="*/ 2175617 h 3221116"/>
              <a:gd name="connsiteX1" fmla="*/ 2658205 w 3151233"/>
              <a:gd name="connsiteY1" fmla="*/ 2178566 h 3221116"/>
              <a:gd name="connsiteX2" fmla="*/ 2664630 w 3151233"/>
              <a:gd name="connsiteY2" fmla="*/ 2175617 h 3221116"/>
              <a:gd name="connsiteX3" fmla="*/ 1477043 w 3151233"/>
              <a:gd name="connsiteY3" fmla="*/ 1144372 h 3221116"/>
              <a:gd name="connsiteX4" fmla="*/ 1409070 w 3151233"/>
              <a:gd name="connsiteY4" fmla="*/ 1159393 h 3221116"/>
              <a:gd name="connsiteX5" fmla="*/ 1152384 w 3151233"/>
              <a:gd name="connsiteY5" fmla="*/ 1703728 h 3221116"/>
              <a:gd name="connsiteX6" fmla="*/ 1514013 w 3151233"/>
              <a:gd name="connsiteY6" fmla="*/ 2152290 h 3221116"/>
              <a:gd name="connsiteX7" fmla="*/ 1850815 w 3151233"/>
              <a:gd name="connsiteY7" fmla="*/ 1654259 h 3221116"/>
              <a:gd name="connsiteX8" fmla="*/ 1830467 w 3151233"/>
              <a:gd name="connsiteY8" fmla="*/ 1515986 h 3221116"/>
              <a:gd name="connsiteX9" fmla="*/ 1477043 w 3151233"/>
              <a:gd name="connsiteY9" fmla="*/ 1144372 h 3221116"/>
              <a:gd name="connsiteX10" fmla="*/ 1651152 w 3151233"/>
              <a:gd name="connsiteY10" fmla="*/ 501 h 3221116"/>
              <a:gd name="connsiteX11" fmla="*/ 2580395 w 3151233"/>
              <a:gd name="connsiteY11" fmla="*/ 324821 h 3221116"/>
              <a:gd name="connsiteX12" fmla="*/ 3030464 w 3151233"/>
              <a:gd name="connsiteY12" fmla="*/ 2249544 h 3221116"/>
              <a:gd name="connsiteX13" fmla="*/ 2585849 w 3151233"/>
              <a:gd name="connsiteY13" fmla="*/ 2588887 h 3221116"/>
              <a:gd name="connsiteX14" fmla="*/ 1973374 w 3151233"/>
              <a:gd name="connsiteY14" fmla="*/ 2195096 h 3221116"/>
              <a:gd name="connsiteX15" fmla="*/ 1390827 w 3151233"/>
              <a:gd name="connsiteY15" fmla="*/ 2527630 h 3221116"/>
              <a:gd name="connsiteX16" fmla="*/ 783896 w 3151233"/>
              <a:gd name="connsiteY16" fmla="*/ 1665044 h 3221116"/>
              <a:gd name="connsiteX17" fmla="*/ 1268509 w 3151233"/>
              <a:gd name="connsiteY17" fmla="*/ 819983 h 3221116"/>
              <a:gd name="connsiteX18" fmla="*/ 1328805 w 3151233"/>
              <a:gd name="connsiteY18" fmla="*/ 807930 h 3221116"/>
              <a:gd name="connsiteX19" fmla="*/ 1390827 w 3151233"/>
              <a:gd name="connsiteY19" fmla="*/ 802457 h 3221116"/>
              <a:gd name="connsiteX20" fmla="*/ 1462242 w 3151233"/>
              <a:gd name="connsiteY20" fmla="*/ 801708 h 3221116"/>
              <a:gd name="connsiteX21" fmla="*/ 1956122 w 3151233"/>
              <a:gd name="connsiteY21" fmla="*/ 1110076 h 3221116"/>
              <a:gd name="connsiteX22" fmla="*/ 1973374 w 3151233"/>
              <a:gd name="connsiteY22" fmla="*/ 875315 h 3221116"/>
              <a:gd name="connsiteX23" fmla="*/ 2333414 w 3151233"/>
              <a:gd name="connsiteY23" fmla="*/ 875315 h 3221116"/>
              <a:gd name="connsiteX24" fmla="*/ 2324788 w 3151233"/>
              <a:gd name="connsiteY24" fmla="*/ 2054049 h 3221116"/>
              <a:gd name="connsiteX25" fmla="*/ 2661746 w 3151233"/>
              <a:gd name="connsiteY25" fmla="*/ 2179658 h 3221116"/>
              <a:gd name="connsiteX26" fmla="*/ 2691046 w 3151233"/>
              <a:gd name="connsiteY26" fmla="*/ 2188689 h 3221116"/>
              <a:gd name="connsiteX27" fmla="*/ 2667011 w 3151233"/>
              <a:gd name="connsiteY27" fmla="*/ 2175828 h 3221116"/>
              <a:gd name="connsiteX28" fmla="*/ 2332141 w 3151233"/>
              <a:gd name="connsiteY28" fmla="*/ 653899 h 3221116"/>
              <a:gd name="connsiteX29" fmla="*/ 776764 w 3151233"/>
              <a:gd name="connsiteY29" fmla="*/ 749845 h 3221116"/>
              <a:gd name="connsiteX30" fmla="*/ 631487 w 3151233"/>
              <a:gd name="connsiteY30" fmla="*/ 2301392 h 3221116"/>
              <a:gd name="connsiteX31" fmla="*/ 2142017 w 3151233"/>
              <a:gd name="connsiteY31" fmla="*/ 2684410 h 3221116"/>
              <a:gd name="connsiteX32" fmla="*/ 2324866 w 3151233"/>
              <a:gd name="connsiteY32" fmla="*/ 3053856 h 3221116"/>
              <a:gd name="connsiteX33" fmla="*/ 294693 w 3151233"/>
              <a:gd name="connsiteY33" fmla="*/ 2539075 h 3221116"/>
              <a:gd name="connsiteX34" fmla="*/ 489947 w 3151233"/>
              <a:gd name="connsiteY34" fmla="*/ 453774 h 3221116"/>
              <a:gd name="connsiteX35" fmla="*/ 1651152 w 3151233"/>
              <a:gd name="connsiteY35" fmla="*/ 501 h 3221116"/>
              <a:gd name="connsiteX0" fmla="*/ 2664630 w 3161851"/>
              <a:gd name="connsiteY0" fmla="*/ 2175617 h 3221116"/>
              <a:gd name="connsiteX1" fmla="*/ 2658205 w 3161851"/>
              <a:gd name="connsiteY1" fmla="*/ 2178566 h 3221116"/>
              <a:gd name="connsiteX2" fmla="*/ 2664630 w 3161851"/>
              <a:gd name="connsiteY2" fmla="*/ 2175617 h 3221116"/>
              <a:gd name="connsiteX3" fmla="*/ 1477043 w 3161851"/>
              <a:gd name="connsiteY3" fmla="*/ 1144372 h 3221116"/>
              <a:gd name="connsiteX4" fmla="*/ 1409070 w 3161851"/>
              <a:gd name="connsiteY4" fmla="*/ 1159393 h 3221116"/>
              <a:gd name="connsiteX5" fmla="*/ 1152384 w 3161851"/>
              <a:gd name="connsiteY5" fmla="*/ 1703728 h 3221116"/>
              <a:gd name="connsiteX6" fmla="*/ 1514013 w 3161851"/>
              <a:gd name="connsiteY6" fmla="*/ 2152290 h 3221116"/>
              <a:gd name="connsiteX7" fmla="*/ 1850815 w 3161851"/>
              <a:gd name="connsiteY7" fmla="*/ 1654259 h 3221116"/>
              <a:gd name="connsiteX8" fmla="*/ 1830467 w 3161851"/>
              <a:gd name="connsiteY8" fmla="*/ 1515986 h 3221116"/>
              <a:gd name="connsiteX9" fmla="*/ 1477043 w 3161851"/>
              <a:gd name="connsiteY9" fmla="*/ 1144372 h 3221116"/>
              <a:gd name="connsiteX10" fmla="*/ 1651152 w 3161851"/>
              <a:gd name="connsiteY10" fmla="*/ 501 h 3221116"/>
              <a:gd name="connsiteX11" fmla="*/ 2580395 w 3161851"/>
              <a:gd name="connsiteY11" fmla="*/ 324821 h 3221116"/>
              <a:gd name="connsiteX12" fmla="*/ 3030464 w 3161851"/>
              <a:gd name="connsiteY12" fmla="*/ 2249544 h 3221116"/>
              <a:gd name="connsiteX13" fmla="*/ 2585849 w 3161851"/>
              <a:gd name="connsiteY13" fmla="*/ 2588887 h 3221116"/>
              <a:gd name="connsiteX14" fmla="*/ 1973374 w 3161851"/>
              <a:gd name="connsiteY14" fmla="*/ 2195096 h 3221116"/>
              <a:gd name="connsiteX15" fmla="*/ 1390827 w 3161851"/>
              <a:gd name="connsiteY15" fmla="*/ 2527630 h 3221116"/>
              <a:gd name="connsiteX16" fmla="*/ 783896 w 3161851"/>
              <a:gd name="connsiteY16" fmla="*/ 1665044 h 3221116"/>
              <a:gd name="connsiteX17" fmla="*/ 1268509 w 3161851"/>
              <a:gd name="connsiteY17" fmla="*/ 819983 h 3221116"/>
              <a:gd name="connsiteX18" fmla="*/ 1328805 w 3161851"/>
              <a:gd name="connsiteY18" fmla="*/ 807930 h 3221116"/>
              <a:gd name="connsiteX19" fmla="*/ 1390827 w 3161851"/>
              <a:gd name="connsiteY19" fmla="*/ 802457 h 3221116"/>
              <a:gd name="connsiteX20" fmla="*/ 1462242 w 3161851"/>
              <a:gd name="connsiteY20" fmla="*/ 801708 h 3221116"/>
              <a:gd name="connsiteX21" fmla="*/ 1956122 w 3161851"/>
              <a:gd name="connsiteY21" fmla="*/ 1110076 h 3221116"/>
              <a:gd name="connsiteX22" fmla="*/ 1973374 w 3161851"/>
              <a:gd name="connsiteY22" fmla="*/ 875315 h 3221116"/>
              <a:gd name="connsiteX23" fmla="*/ 2333414 w 3161851"/>
              <a:gd name="connsiteY23" fmla="*/ 875315 h 3221116"/>
              <a:gd name="connsiteX24" fmla="*/ 2324788 w 3161851"/>
              <a:gd name="connsiteY24" fmla="*/ 2054049 h 3221116"/>
              <a:gd name="connsiteX25" fmla="*/ 2661746 w 3161851"/>
              <a:gd name="connsiteY25" fmla="*/ 2179658 h 3221116"/>
              <a:gd name="connsiteX26" fmla="*/ 2691046 w 3161851"/>
              <a:gd name="connsiteY26" fmla="*/ 2188689 h 3221116"/>
              <a:gd name="connsiteX27" fmla="*/ 2667011 w 3161851"/>
              <a:gd name="connsiteY27" fmla="*/ 2175828 h 3221116"/>
              <a:gd name="connsiteX28" fmla="*/ 2332141 w 3161851"/>
              <a:gd name="connsiteY28" fmla="*/ 653899 h 3221116"/>
              <a:gd name="connsiteX29" fmla="*/ 776764 w 3161851"/>
              <a:gd name="connsiteY29" fmla="*/ 749845 h 3221116"/>
              <a:gd name="connsiteX30" fmla="*/ 631487 w 3161851"/>
              <a:gd name="connsiteY30" fmla="*/ 2301392 h 3221116"/>
              <a:gd name="connsiteX31" fmla="*/ 2142017 w 3161851"/>
              <a:gd name="connsiteY31" fmla="*/ 2684410 h 3221116"/>
              <a:gd name="connsiteX32" fmla="*/ 2324866 w 3161851"/>
              <a:gd name="connsiteY32" fmla="*/ 3053856 h 3221116"/>
              <a:gd name="connsiteX33" fmla="*/ 294693 w 3161851"/>
              <a:gd name="connsiteY33" fmla="*/ 2539075 h 3221116"/>
              <a:gd name="connsiteX34" fmla="*/ 489947 w 3161851"/>
              <a:gd name="connsiteY34" fmla="*/ 453774 h 3221116"/>
              <a:gd name="connsiteX35" fmla="*/ 1651152 w 3161851"/>
              <a:gd name="connsiteY35" fmla="*/ 501 h 3221116"/>
              <a:gd name="connsiteX0" fmla="*/ 2664630 w 3182629"/>
              <a:gd name="connsiteY0" fmla="*/ 2175617 h 3221116"/>
              <a:gd name="connsiteX1" fmla="*/ 2658205 w 3182629"/>
              <a:gd name="connsiteY1" fmla="*/ 2178566 h 3221116"/>
              <a:gd name="connsiteX2" fmla="*/ 2664630 w 3182629"/>
              <a:gd name="connsiteY2" fmla="*/ 2175617 h 3221116"/>
              <a:gd name="connsiteX3" fmla="*/ 1477043 w 3182629"/>
              <a:gd name="connsiteY3" fmla="*/ 1144372 h 3221116"/>
              <a:gd name="connsiteX4" fmla="*/ 1409070 w 3182629"/>
              <a:gd name="connsiteY4" fmla="*/ 1159393 h 3221116"/>
              <a:gd name="connsiteX5" fmla="*/ 1152384 w 3182629"/>
              <a:gd name="connsiteY5" fmla="*/ 1703728 h 3221116"/>
              <a:gd name="connsiteX6" fmla="*/ 1514013 w 3182629"/>
              <a:gd name="connsiteY6" fmla="*/ 2152290 h 3221116"/>
              <a:gd name="connsiteX7" fmla="*/ 1850815 w 3182629"/>
              <a:gd name="connsiteY7" fmla="*/ 1654259 h 3221116"/>
              <a:gd name="connsiteX8" fmla="*/ 1830467 w 3182629"/>
              <a:gd name="connsiteY8" fmla="*/ 1515986 h 3221116"/>
              <a:gd name="connsiteX9" fmla="*/ 1477043 w 3182629"/>
              <a:gd name="connsiteY9" fmla="*/ 1144372 h 3221116"/>
              <a:gd name="connsiteX10" fmla="*/ 1651152 w 3182629"/>
              <a:gd name="connsiteY10" fmla="*/ 501 h 3221116"/>
              <a:gd name="connsiteX11" fmla="*/ 2580395 w 3182629"/>
              <a:gd name="connsiteY11" fmla="*/ 324821 h 3221116"/>
              <a:gd name="connsiteX12" fmla="*/ 3030464 w 3182629"/>
              <a:gd name="connsiteY12" fmla="*/ 2249544 h 3221116"/>
              <a:gd name="connsiteX13" fmla="*/ 2585849 w 3182629"/>
              <a:gd name="connsiteY13" fmla="*/ 2588887 h 3221116"/>
              <a:gd name="connsiteX14" fmla="*/ 1973374 w 3182629"/>
              <a:gd name="connsiteY14" fmla="*/ 2195096 h 3221116"/>
              <a:gd name="connsiteX15" fmla="*/ 1390827 w 3182629"/>
              <a:gd name="connsiteY15" fmla="*/ 2527630 h 3221116"/>
              <a:gd name="connsiteX16" fmla="*/ 783896 w 3182629"/>
              <a:gd name="connsiteY16" fmla="*/ 1665044 h 3221116"/>
              <a:gd name="connsiteX17" fmla="*/ 1268509 w 3182629"/>
              <a:gd name="connsiteY17" fmla="*/ 819983 h 3221116"/>
              <a:gd name="connsiteX18" fmla="*/ 1328805 w 3182629"/>
              <a:gd name="connsiteY18" fmla="*/ 807930 h 3221116"/>
              <a:gd name="connsiteX19" fmla="*/ 1390827 w 3182629"/>
              <a:gd name="connsiteY19" fmla="*/ 802457 h 3221116"/>
              <a:gd name="connsiteX20" fmla="*/ 1462242 w 3182629"/>
              <a:gd name="connsiteY20" fmla="*/ 801708 h 3221116"/>
              <a:gd name="connsiteX21" fmla="*/ 1956122 w 3182629"/>
              <a:gd name="connsiteY21" fmla="*/ 1110076 h 3221116"/>
              <a:gd name="connsiteX22" fmla="*/ 1973374 w 3182629"/>
              <a:gd name="connsiteY22" fmla="*/ 875315 h 3221116"/>
              <a:gd name="connsiteX23" fmla="*/ 2333414 w 3182629"/>
              <a:gd name="connsiteY23" fmla="*/ 875315 h 3221116"/>
              <a:gd name="connsiteX24" fmla="*/ 2324788 w 3182629"/>
              <a:gd name="connsiteY24" fmla="*/ 2054049 h 3221116"/>
              <a:gd name="connsiteX25" fmla="*/ 2661746 w 3182629"/>
              <a:gd name="connsiteY25" fmla="*/ 2179658 h 3221116"/>
              <a:gd name="connsiteX26" fmla="*/ 2691046 w 3182629"/>
              <a:gd name="connsiteY26" fmla="*/ 2188689 h 3221116"/>
              <a:gd name="connsiteX27" fmla="*/ 2667011 w 3182629"/>
              <a:gd name="connsiteY27" fmla="*/ 2175828 h 3221116"/>
              <a:gd name="connsiteX28" fmla="*/ 2332141 w 3182629"/>
              <a:gd name="connsiteY28" fmla="*/ 653899 h 3221116"/>
              <a:gd name="connsiteX29" fmla="*/ 776764 w 3182629"/>
              <a:gd name="connsiteY29" fmla="*/ 749845 h 3221116"/>
              <a:gd name="connsiteX30" fmla="*/ 631487 w 3182629"/>
              <a:gd name="connsiteY30" fmla="*/ 2301392 h 3221116"/>
              <a:gd name="connsiteX31" fmla="*/ 2142017 w 3182629"/>
              <a:gd name="connsiteY31" fmla="*/ 2684410 h 3221116"/>
              <a:gd name="connsiteX32" fmla="*/ 2324866 w 3182629"/>
              <a:gd name="connsiteY32" fmla="*/ 3053856 h 3221116"/>
              <a:gd name="connsiteX33" fmla="*/ 294693 w 3182629"/>
              <a:gd name="connsiteY33" fmla="*/ 2539075 h 3221116"/>
              <a:gd name="connsiteX34" fmla="*/ 489947 w 3182629"/>
              <a:gd name="connsiteY34" fmla="*/ 453774 h 3221116"/>
              <a:gd name="connsiteX35" fmla="*/ 1651152 w 3182629"/>
              <a:gd name="connsiteY35" fmla="*/ 501 h 3221116"/>
              <a:gd name="connsiteX0" fmla="*/ 2664630 w 3189723"/>
              <a:gd name="connsiteY0" fmla="*/ 2175617 h 3221116"/>
              <a:gd name="connsiteX1" fmla="*/ 2658205 w 3189723"/>
              <a:gd name="connsiteY1" fmla="*/ 2178566 h 3221116"/>
              <a:gd name="connsiteX2" fmla="*/ 2664630 w 3189723"/>
              <a:gd name="connsiteY2" fmla="*/ 2175617 h 3221116"/>
              <a:gd name="connsiteX3" fmla="*/ 1477043 w 3189723"/>
              <a:gd name="connsiteY3" fmla="*/ 1144372 h 3221116"/>
              <a:gd name="connsiteX4" fmla="*/ 1409070 w 3189723"/>
              <a:gd name="connsiteY4" fmla="*/ 1159393 h 3221116"/>
              <a:gd name="connsiteX5" fmla="*/ 1152384 w 3189723"/>
              <a:gd name="connsiteY5" fmla="*/ 1703728 h 3221116"/>
              <a:gd name="connsiteX6" fmla="*/ 1514013 w 3189723"/>
              <a:gd name="connsiteY6" fmla="*/ 2152290 h 3221116"/>
              <a:gd name="connsiteX7" fmla="*/ 1850815 w 3189723"/>
              <a:gd name="connsiteY7" fmla="*/ 1654259 h 3221116"/>
              <a:gd name="connsiteX8" fmla="*/ 1830467 w 3189723"/>
              <a:gd name="connsiteY8" fmla="*/ 1515986 h 3221116"/>
              <a:gd name="connsiteX9" fmla="*/ 1477043 w 3189723"/>
              <a:gd name="connsiteY9" fmla="*/ 1144372 h 3221116"/>
              <a:gd name="connsiteX10" fmla="*/ 1651152 w 3189723"/>
              <a:gd name="connsiteY10" fmla="*/ 501 h 3221116"/>
              <a:gd name="connsiteX11" fmla="*/ 2580395 w 3189723"/>
              <a:gd name="connsiteY11" fmla="*/ 324821 h 3221116"/>
              <a:gd name="connsiteX12" fmla="*/ 3030464 w 3189723"/>
              <a:gd name="connsiteY12" fmla="*/ 2249544 h 3221116"/>
              <a:gd name="connsiteX13" fmla="*/ 2585849 w 3189723"/>
              <a:gd name="connsiteY13" fmla="*/ 2588887 h 3221116"/>
              <a:gd name="connsiteX14" fmla="*/ 1973374 w 3189723"/>
              <a:gd name="connsiteY14" fmla="*/ 2195096 h 3221116"/>
              <a:gd name="connsiteX15" fmla="*/ 1390827 w 3189723"/>
              <a:gd name="connsiteY15" fmla="*/ 2527630 h 3221116"/>
              <a:gd name="connsiteX16" fmla="*/ 783896 w 3189723"/>
              <a:gd name="connsiteY16" fmla="*/ 1665044 h 3221116"/>
              <a:gd name="connsiteX17" fmla="*/ 1268509 w 3189723"/>
              <a:gd name="connsiteY17" fmla="*/ 819983 h 3221116"/>
              <a:gd name="connsiteX18" fmla="*/ 1328805 w 3189723"/>
              <a:gd name="connsiteY18" fmla="*/ 807930 h 3221116"/>
              <a:gd name="connsiteX19" fmla="*/ 1390827 w 3189723"/>
              <a:gd name="connsiteY19" fmla="*/ 802457 h 3221116"/>
              <a:gd name="connsiteX20" fmla="*/ 1462242 w 3189723"/>
              <a:gd name="connsiteY20" fmla="*/ 801708 h 3221116"/>
              <a:gd name="connsiteX21" fmla="*/ 1956122 w 3189723"/>
              <a:gd name="connsiteY21" fmla="*/ 1110076 h 3221116"/>
              <a:gd name="connsiteX22" fmla="*/ 1973374 w 3189723"/>
              <a:gd name="connsiteY22" fmla="*/ 875315 h 3221116"/>
              <a:gd name="connsiteX23" fmla="*/ 2333414 w 3189723"/>
              <a:gd name="connsiteY23" fmla="*/ 875315 h 3221116"/>
              <a:gd name="connsiteX24" fmla="*/ 2324788 w 3189723"/>
              <a:gd name="connsiteY24" fmla="*/ 2054049 h 3221116"/>
              <a:gd name="connsiteX25" fmla="*/ 2661746 w 3189723"/>
              <a:gd name="connsiteY25" fmla="*/ 2179658 h 3221116"/>
              <a:gd name="connsiteX26" fmla="*/ 2691046 w 3189723"/>
              <a:gd name="connsiteY26" fmla="*/ 2188689 h 3221116"/>
              <a:gd name="connsiteX27" fmla="*/ 2667011 w 3189723"/>
              <a:gd name="connsiteY27" fmla="*/ 2175828 h 3221116"/>
              <a:gd name="connsiteX28" fmla="*/ 2332141 w 3189723"/>
              <a:gd name="connsiteY28" fmla="*/ 653899 h 3221116"/>
              <a:gd name="connsiteX29" fmla="*/ 776764 w 3189723"/>
              <a:gd name="connsiteY29" fmla="*/ 749845 h 3221116"/>
              <a:gd name="connsiteX30" fmla="*/ 631487 w 3189723"/>
              <a:gd name="connsiteY30" fmla="*/ 2301392 h 3221116"/>
              <a:gd name="connsiteX31" fmla="*/ 2142017 w 3189723"/>
              <a:gd name="connsiteY31" fmla="*/ 2684410 h 3221116"/>
              <a:gd name="connsiteX32" fmla="*/ 2324866 w 3189723"/>
              <a:gd name="connsiteY32" fmla="*/ 3053856 h 3221116"/>
              <a:gd name="connsiteX33" fmla="*/ 294693 w 3189723"/>
              <a:gd name="connsiteY33" fmla="*/ 2539075 h 3221116"/>
              <a:gd name="connsiteX34" fmla="*/ 489947 w 3189723"/>
              <a:gd name="connsiteY34" fmla="*/ 453774 h 3221116"/>
              <a:gd name="connsiteX35" fmla="*/ 1651152 w 3189723"/>
              <a:gd name="connsiteY35" fmla="*/ 501 h 3221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3189723" h="3221116">
                <a:moveTo>
                  <a:pt x="2664630" y="2175617"/>
                </a:moveTo>
                <a:lnTo>
                  <a:pt x="2658205" y="2178566"/>
                </a:lnTo>
                <a:cubicBezTo>
                  <a:pt x="2662222" y="2175972"/>
                  <a:pt x="2664284" y="2175096"/>
                  <a:pt x="2664630" y="2175617"/>
                </a:cubicBezTo>
                <a:close/>
                <a:moveTo>
                  <a:pt x="1477043" y="1144372"/>
                </a:moveTo>
                <a:lnTo>
                  <a:pt x="1409070" y="1159393"/>
                </a:lnTo>
                <a:cubicBezTo>
                  <a:pt x="1167974" y="1216277"/>
                  <a:pt x="1134894" y="1538245"/>
                  <a:pt x="1152384" y="1703728"/>
                </a:cubicBezTo>
                <a:cubicBezTo>
                  <a:pt x="1169874" y="1869211"/>
                  <a:pt x="1272747" y="2156947"/>
                  <a:pt x="1514013" y="2152290"/>
                </a:cubicBezTo>
                <a:cubicBezTo>
                  <a:pt x="1680659" y="2149073"/>
                  <a:pt x="1865876" y="1940767"/>
                  <a:pt x="1850815" y="1654259"/>
                </a:cubicBezTo>
                <a:cubicBezTo>
                  <a:pt x="1844015" y="1608142"/>
                  <a:pt x="1837162" y="1561942"/>
                  <a:pt x="1830467" y="1515986"/>
                </a:cubicBezTo>
                <a:cubicBezTo>
                  <a:pt x="1779361" y="1292438"/>
                  <a:pt x="1635542" y="1134285"/>
                  <a:pt x="1477043" y="1144372"/>
                </a:cubicBezTo>
                <a:close/>
                <a:moveTo>
                  <a:pt x="1651152" y="501"/>
                </a:moveTo>
                <a:cubicBezTo>
                  <a:pt x="1977584" y="8635"/>
                  <a:pt x="2235425" y="52153"/>
                  <a:pt x="2580395" y="324821"/>
                </a:cubicBezTo>
                <a:cubicBezTo>
                  <a:pt x="3000061" y="656529"/>
                  <a:pt x="3430704" y="1549940"/>
                  <a:pt x="3030464" y="2249544"/>
                </a:cubicBezTo>
                <a:cubicBezTo>
                  <a:pt x="2882259" y="2451798"/>
                  <a:pt x="2785813" y="2507403"/>
                  <a:pt x="2585849" y="2588887"/>
                </a:cubicBezTo>
                <a:cubicBezTo>
                  <a:pt x="2194785" y="2615774"/>
                  <a:pt x="1984876" y="2478759"/>
                  <a:pt x="1973374" y="2195096"/>
                </a:cubicBezTo>
                <a:cubicBezTo>
                  <a:pt x="1841986" y="2496540"/>
                  <a:pt x="1610941" y="2555551"/>
                  <a:pt x="1390827" y="2527630"/>
                </a:cubicBezTo>
                <a:cubicBezTo>
                  <a:pt x="1131071" y="2494680"/>
                  <a:pt x="853863" y="2136270"/>
                  <a:pt x="783896" y="1665044"/>
                </a:cubicBezTo>
                <a:cubicBezTo>
                  <a:pt x="715204" y="1202409"/>
                  <a:pt x="991941" y="900416"/>
                  <a:pt x="1268509" y="819983"/>
                </a:cubicBezTo>
                <a:cubicBezTo>
                  <a:pt x="1288264" y="814237"/>
                  <a:pt x="1308391" y="810536"/>
                  <a:pt x="1328805" y="807930"/>
                </a:cubicBezTo>
                <a:cubicBezTo>
                  <a:pt x="1349219" y="805325"/>
                  <a:pt x="1369921" y="803817"/>
                  <a:pt x="1390827" y="802457"/>
                </a:cubicBezTo>
                <a:cubicBezTo>
                  <a:pt x="1416795" y="800769"/>
                  <a:pt x="1355770" y="788713"/>
                  <a:pt x="1462242" y="801708"/>
                </a:cubicBezTo>
                <a:cubicBezTo>
                  <a:pt x="1599590" y="818472"/>
                  <a:pt x="1776043" y="890774"/>
                  <a:pt x="1956122" y="1110076"/>
                </a:cubicBezTo>
                <a:lnTo>
                  <a:pt x="1973374" y="875315"/>
                </a:lnTo>
                <a:lnTo>
                  <a:pt x="2333414" y="875315"/>
                </a:lnTo>
                <a:cubicBezTo>
                  <a:pt x="2330539" y="1325736"/>
                  <a:pt x="2327663" y="1603628"/>
                  <a:pt x="2324788" y="2054049"/>
                </a:cubicBezTo>
                <a:cubicBezTo>
                  <a:pt x="2290850" y="2479718"/>
                  <a:pt x="2627788" y="2217580"/>
                  <a:pt x="2661746" y="2179658"/>
                </a:cubicBezTo>
                <a:lnTo>
                  <a:pt x="2691046" y="2188689"/>
                </a:lnTo>
                <a:lnTo>
                  <a:pt x="2667011" y="2175828"/>
                </a:lnTo>
                <a:cubicBezTo>
                  <a:pt x="2945550" y="1655295"/>
                  <a:pt x="2803444" y="1009445"/>
                  <a:pt x="2332141" y="653899"/>
                </a:cubicBezTo>
                <a:cubicBezTo>
                  <a:pt x="1860838" y="298353"/>
                  <a:pt x="1200794" y="339069"/>
                  <a:pt x="776764" y="749845"/>
                </a:cubicBezTo>
                <a:cubicBezTo>
                  <a:pt x="352733" y="1160621"/>
                  <a:pt x="291083" y="1819040"/>
                  <a:pt x="631487" y="2301392"/>
                </a:cubicBezTo>
                <a:cubicBezTo>
                  <a:pt x="971891" y="2783745"/>
                  <a:pt x="1612904" y="2946283"/>
                  <a:pt x="2142017" y="2684410"/>
                </a:cubicBezTo>
                <a:lnTo>
                  <a:pt x="2324866" y="3053856"/>
                </a:lnTo>
                <a:cubicBezTo>
                  <a:pt x="1613730" y="3405817"/>
                  <a:pt x="752200" y="3187363"/>
                  <a:pt x="294693" y="2539075"/>
                </a:cubicBezTo>
                <a:cubicBezTo>
                  <a:pt x="-162814" y="1890787"/>
                  <a:pt x="-79956" y="1005863"/>
                  <a:pt x="489947" y="453774"/>
                </a:cubicBezTo>
                <a:cubicBezTo>
                  <a:pt x="810518" y="143225"/>
                  <a:pt x="1231454" y="-9956"/>
                  <a:pt x="1651152" y="50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103" name="Left Arrow 1">
            <a:extLst>
              <a:ext uri="{FF2B5EF4-FFF2-40B4-BE49-F238E27FC236}">
                <a16:creationId xmlns:a16="http://schemas.microsoft.com/office/drawing/2014/main" id="{1947BE1D-5A1D-43CF-B583-1D9110F2864D}"/>
              </a:ext>
            </a:extLst>
          </p:cNvPr>
          <p:cNvSpPr>
            <a:spLocks noChangeAspect="1"/>
          </p:cNvSpPr>
          <p:nvPr/>
        </p:nvSpPr>
        <p:spPr>
          <a:xfrm>
            <a:off x="11088980" y="5624208"/>
            <a:ext cx="544340" cy="529812"/>
          </a:xfrm>
          <a:custGeom>
            <a:avLst/>
            <a:gdLst/>
            <a:ahLst/>
            <a:cxnLst/>
            <a:rect l="l" t="t" r="r" b="b"/>
            <a:pathLst>
              <a:path w="3306630" h="3218379">
                <a:moveTo>
                  <a:pt x="0" y="2085651"/>
                </a:moveTo>
                <a:cubicBezTo>
                  <a:pt x="253919" y="2342528"/>
                  <a:pt x="881542" y="2297196"/>
                  <a:pt x="1388167" y="2271654"/>
                </a:cubicBezTo>
                <a:lnTo>
                  <a:pt x="1417952" y="2988872"/>
                </a:lnTo>
                <a:lnTo>
                  <a:pt x="717647" y="2950294"/>
                </a:lnTo>
                <a:cubicBezTo>
                  <a:pt x="467617" y="2928101"/>
                  <a:pt x="217417" y="2555860"/>
                  <a:pt x="0" y="2085651"/>
                </a:cubicBezTo>
                <a:close/>
                <a:moveTo>
                  <a:pt x="1969797" y="2019847"/>
                </a:moveTo>
                <a:lnTo>
                  <a:pt x="1969797" y="2274913"/>
                </a:lnTo>
                <a:lnTo>
                  <a:pt x="2657809" y="2274913"/>
                </a:lnTo>
                <a:cubicBezTo>
                  <a:pt x="2787205" y="2599270"/>
                  <a:pt x="2968360" y="2923626"/>
                  <a:pt x="2675062" y="2954686"/>
                </a:cubicBezTo>
                <a:lnTo>
                  <a:pt x="1969797" y="2963313"/>
                </a:lnTo>
                <a:lnTo>
                  <a:pt x="1969797" y="3218379"/>
                </a:lnTo>
                <a:lnTo>
                  <a:pt x="1429598" y="2619113"/>
                </a:lnTo>
                <a:close/>
                <a:moveTo>
                  <a:pt x="2961009" y="1275432"/>
                </a:moveTo>
                <a:lnTo>
                  <a:pt x="3277752" y="1901203"/>
                </a:lnTo>
                <a:cubicBezTo>
                  <a:pt x="3383548" y="2128832"/>
                  <a:pt x="3186278" y="2531632"/>
                  <a:pt x="2887773" y="2955026"/>
                </a:cubicBezTo>
                <a:cubicBezTo>
                  <a:pt x="2983276" y="2606687"/>
                  <a:pt x="2630206" y="2085815"/>
                  <a:pt x="2354773" y="1659836"/>
                </a:cubicBezTo>
                <a:close/>
                <a:moveTo>
                  <a:pt x="1019997" y="990789"/>
                </a:moveTo>
                <a:lnTo>
                  <a:pt x="1268877" y="1758248"/>
                </a:lnTo>
                <a:lnTo>
                  <a:pt x="1047983" y="1630715"/>
                </a:lnTo>
                <a:lnTo>
                  <a:pt x="703977" y="2226552"/>
                </a:lnTo>
                <a:cubicBezTo>
                  <a:pt x="358378" y="2176433"/>
                  <a:pt x="-13100" y="2171140"/>
                  <a:pt x="106650" y="1901606"/>
                </a:cubicBezTo>
                <a:lnTo>
                  <a:pt x="451811" y="1286515"/>
                </a:lnTo>
                <a:lnTo>
                  <a:pt x="230918" y="1158982"/>
                </a:lnTo>
                <a:close/>
                <a:moveTo>
                  <a:pt x="2174825" y="119764"/>
                </a:moveTo>
                <a:cubicBezTo>
                  <a:pt x="2220451" y="119103"/>
                  <a:pt x="2264887" y="143875"/>
                  <a:pt x="2308274" y="203493"/>
                </a:cubicBezTo>
                <a:lnTo>
                  <a:pt x="2668377" y="809957"/>
                </a:lnTo>
                <a:lnTo>
                  <a:pt x="2889271" y="682424"/>
                </a:lnTo>
                <a:lnTo>
                  <a:pt x="2640391" y="1449883"/>
                </a:lnTo>
                <a:lnTo>
                  <a:pt x="1851312" y="1281690"/>
                </a:lnTo>
                <a:lnTo>
                  <a:pt x="2072206" y="1154157"/>
                </a:lnTo>
                <a:lnTo>
                  <a:pt x="1728200" y="558321"/>
                </a:lnTo>
                <a:cubicBezTo>
                  <a:pt x="1890352" y="352642"/>
                  <a:pt x="2037947" y="121750"/>
                  <a:pt x="2174825" y="119764"/>
                </a:cubicBezTo>
                <a:close/>
                <a:moveTo>
                  <a:pt x="1831774" y="30"/>
                </a:moveTo>
                <a:cubicBezTo>
                  <a:pt x="1948530" y="539"/>
                  <a:pt x="2073232" y="7407"/>
                  <a:pt x="2202212" y="19111"/>
                </a:cubicBezTo>
                <a:cubicBezTo>
                  <a:pt x="1852790" y="110572"/>
                  <a:pt x="1578238" y="676776"/>
                  <a:pt x="1347045" y="1128297"/>
                </a:cubicBezTo>
                <a:lnTo>
                  <a:pt x="711024" y="795483"/>
                </a:lnTo>
                <a:lnTo>
                  <a:pt x="1094586" y="208291"/>
                </a:lnTo>
                <a:cubicBezTo>
                  <a:pt x="1202761" y="54213"/>
                  <a:pt x="1481508" y="-1496"/>
                  <a:pt x="1831774" y="3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04" name="Oval 35">
            <a:extLst>
              <a:ext uri="{FF2B5EF4-FFF2-40B4-BE49-F238E27FC236}">
                <a16:creationId xmlns:a16="http://schemas.microsoft.com/office/drawing/2014/main" id="{BCF76AF1-1ADE-45FB-9D44-99BC7FEECFA3}"/>
              </a:ext>
            </a:extLst>
          </p:cNvPr>
          <p:cNvSpPr/>
          <p:nvPr/>
        </p:nvSpPr>
        <p:spPr>
          <a:xfrm>
            <a:off x="10359195" y="5625275"/>
            <a:ext cx="426213" cy="537400"/>
          </a:xfrm>
          <a:custGeom>
            <a:avLst/>
            <a:gdLst/>
            <a:ahLst/>
            <a:cxnLst/>
            <a:rect l="l" t="t" r="r" b="b"/>
            <a:pathLst>
              <a:path w="2548531" h="3213371">
                <a:moveTo>
                  <a:pt x="792000" y="2498954"/>
                </a:moveTo>
                <a:lnTo>
                  <a:pt x="792000" y="2641726"/>
                </a:lnTo>
                <a:cubicBezTo>
                  <a:pt x="463357" y="2661706"/>
                  <a:pt x="216000" y="2748872"/>
                  <a:pt x="216000" y="2853371"/>
                </a:cubicBezTo>
                <a:cubicBezTo>
                  <a:pt x="216000" y="2972665"/>
                  <a:pt x="538355" y="3069371"/>
                  <a:pt x="936000" y="3069371"/>
                </a:cubicBezTo>
                <a:cubicBezTo>
                  <a:pt x="1333645" y="3069371"/>
                  <a:pt x="1656000" y="2972665"/>
                  <a:pt x="1656000" y="2853371"/>
                </a:cubicBezTo>
                <a:cubicBezTo>
                  <a:pt x="1656000" y="2748872"/>
                  <a:pt x="1408644" y="2661706"/>
                  <a:pt x="1080000" y="2641726"/>
                </a:cubicBezTo>
                <a:lnTo>
                  <a:pt x="1080000" y="2498954"/>
                </a:lnTo>
                <a:cubicBezTo>
                  <a:pt x="1528614" y="2524263"/>
                  <a:pt x="1872000" y="2673393"/>
                  <a:pt x="1872000" y="2853371"/>
                </a:cubicBezTo>
                <a:cubicBezTo>
                  <a:pt x="1872000" y="3052194"/>
                  <a:pt x="1452939" y="3213371"/>
                  <a:pt x="936000" y="3213371"/>
                </a:cubicBezTo>
                <a:cubicBezTo>
                  <a:pt x="419061" y="3213371"/>
                  <a:pt x="0" y="3052194"/>
                  <a:pt x="0" y="2853371"/>
                </a:cubicBezTo>
                <a:cubicBezTo>
                  <a:pt x="0" y="2673393"/>
                  <a:pt x="343386" y="2524263"/>
                  <a:pt x="792000" y="2498954"/>
                </a:cubicBezTo>
                <a:close/>
                <a:moveTo>
                  <a:pt x="2190403" y="180020"/>
                </a:moveTo>
                <a:cubicBezTo>
                  <a:pt x="2388233" y="180020"/>
                  <a:pt x="2548531" y="236495"/>
                  <a:pt x="2548531" y="306081"/>
                </a:cubicBezTo>
                <a:lnTo>
                  <a:pt x="2548531" y="1314569"/>
                </a:lnTo>
                <a:cubicBezTo>
                  <a:pt x="2548531" y="1244983"/>
                  <a:pt x="2388233" y="1188508"/>
                  <a:pt x="2190403" y="1188508"/>
                </a:cubicBezTo>
                <a:cubicBezTo>
                  <a:pt x="1992574" y="1188508"/>
                  <a:pt x="1832276" y="1244983"/>
                  <a:pt x="1832276" y="1314569"/>
                </a:cubicBezTo>
                <a:cubicBezTo>
                  <a:pt x="1832276" y="1384155"/>
                  <a:pt x="1671978" y="1440630"/>
                  <a:pt x="1474148" y="1440630"/>
                </a:cubicBezTo>
                <a:cubicBezTo>
                  <a:pt x="1276318" y="1440630"/>
                  <a:pt x="1116020" y="1384155"/>
                  <a:pt x="1116020" y="1314569"/>
                </a:cubicBezTo>
                <a:lnTo>
                  <a:pt x="1116020" y="306081"/>
                </a:lnTo>
                <a:cubicBezTo>
                  <a:pt x="1116020" y="375667"/>
                  <a:pt x="1276318" y="432142"/>
                  <a:pt x="1474148" y="432142"/>
                </a:cubicBezTo>
                <a:cubicBezTo>
                  <a:pt x="1671978" y="432142"/>
                  <a:pt x="1832276" y="375667"/>
                  <a:pt x="1832276" y="306081"/>
                </a:cubicBezTo>
                <a:cubicBezTo>
                  <a:pt x="1832276" y="236495"/>
                  <a:pt x="1992574" y="180020"/>
                  <a:pt x="2190403" y="180020"/>
                </a:cubicBezTo>
                <a:close/>
                <a:moveTo>
                  <a:pt x="936000" y="0"/>
                </a:moveTo>
                <a:cubicBezTo>
                  <a:pt x="1035422" y="0"/>
                  <a:pt x="1116020" y="80598"/>
                  <a:pt x="1116020" y="180020"/>
                </a:cubicBezTo>
                <a:cubicBezTo>
                  <a:pt x="1116020" y="246019"/>
                  <a:pt x="1080504" y="303723"/>
                  <a:pt x="1026000" y="332457"/>
                </a:cubicBezTo>
                <a:lnTo>
                  <a:pt x="1026000" y="2887874"/>
                </a:lnTo>
                <a:lnTo>
                  <a:pt x="846000" y="2887874"/>
                </a:lnTo>
                <a:lnTo>
                  <a:pt x="846000" y="332457"/>
                </a:lnTo>
                <a:cubicBezTo>
                  <a:pt x="791497" y="303723"/>
                  <a:pt x="755980" y="246019"/>
                  <a:pt x="755980" y="180020"/>
                </a:cubicBezTo>
                <a:cubicBezTo>
                  <a:pt x="755980" y="80598"/>
                  <a:pt x="836578" y="0"/>
                  <a:pt x="93600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</p:spTree>
    <p:extLst>
      <p:ext uri="{BB962C8B-B14F-4D97-AF65-F5344CB8AC3E}">
        <p14:creationId xmlns:p14="http://schemas.microsoft.com/office/powerpoint/2010/main" val="21268218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Fully Editable Icon Sets: C</a:t>
            </a:r>
          </a:p>
        </p:txBody>
      </p:sp>
      <p:sp>
        <p:nvSpPr>
          <p:cNvPr id="54" name="Isosceles Triangle 68">
            <a:extLst>
              <a:ext uri="{FF2B5EF4-FFF2-40B4-BE49-F238E27FC236}">
                <a16:creationId xmlns:a16="http://schemas.microsoft.com/office/drawing/2014/main" id="{870C564B-4826-4504-AD55-BCA183FFA29B}"/>
              </a:ext>
            </a:extLst>
          </p:cNvPr>
          <p:cNvSpPr/>
          <p:nvPr/>
        </p:nvSpPr>
        <p:spPr>
          <a:xfrm rot="10800000">
            <a:off x="7871934" y="4610240"/>
            <a:ext cx="220703" cy="687310"/>
          </a:xfrm>
          <a:custGeom>
            <a:avLst/>
            <a:gdLst/>
            <a:ahLst/>
            <a:cxnLst/>
            <a:rect l="l" t="t" r="r" b="b"/>
            <a:pathLst>
              <a:path w="1040400" h="3240000">
                <a:moveTo>
                  <a:pt x="41345" y="940666"/>
                </a:moveTo>
                <a:lnTo>
                  <a:pt x="1242" y="653403"/>
                </a:lnTo>
                <a:lnTo>
                  <a:pt x="0" y="653403"/>
                </a:lnTo>
                <a:lnTo>
                  <a:pt x="1057" y="652077"/>
                </a:lnTo>
                <a:lnTo>
                  <a:pt x="447" y="647712"/>
                </a:lnTo>
                <a:lnTo>
                  <a:pt x="4531" y="647712"/>
                </a:lnTo>
                <a:lnTo>
                  <a:pt x="520200" y="0"/>
                </a:lnTo>
                <a:lnTo>
                  <a:pt x="659109" y="174478"/>
                </a:lnTo>
                <a:close/>
                <a:moveTo>
                  <a:pt x="101622" y="1372451"/>
                </a:moveTo>
                <a:lnTo>
                  <a:pt x="61820" y="1087335"/>
                </a:lnTo>
                <a:lnTo>
                  <a:pt x="728036" y="261055"/>
                </a:lnTo>
                <a:lnTo>
                  <a:pt x="870500" y="439998"/>
                </a:lnTo>
                <a:lnTo>
                  <a:pt x="860164" y="431664"/>
                </a:lnTo>
                <a:close/>
                <a:moveTo>
                  <a:pt x="161365" y="1800403"/>
                </a:moveTo>
                <a:lnTo>
                  <a:pt x="122098" y="1519120"/>
                </a:lnTo>
                <a:lnTo>
                  <a:pt x="930953" y="515931"/>
                </a:lnTo>
                <a:lnTo>
                  <a:pt x="1035869" y="647712"/>
                </a:lnTo>
                <a:lnTo>
                  <a:pt x="1039954" y="647712"/>
                </a:lnTo>
                <a:lnTo>
                  <a:pt x="1039345" y="652078"/>
                </a:lnTo>
                <a:lnTo>
                  <a:pt x="1040400" y="653403"/>
                </a:lnTo>
                <a:lnTo>
                  <a:pt x="1039160" y="653403"/>
                </a:lnTo>
                <a:lnTo>
                  <a:pt x="1029316" y="723920"/>
                </a:lnTo>
                <a:close/>
                <a:moveTo>
                  <a:pt x="217894" y="2205330"/>
                </a:moveTo>
                <a:lnTo>
                  <a:pt x="181840" y="1947070"/>
                </a:lnTo>
                <a:lnTo>
                  <a:pt x="1000266" y="932012"/>
                </a:lnTo>
                <a:lnTo>
                  <a:pt x="949113" y="1298429"/>
                </a:lnTo>
                <a:close/>
                <a:moveTo>
                  <a:pt x="330192" y="2564220"/>
                </a:moveTo>
                <a:lnTo>
                  <a:pt x="267995" y="2564220"/>
                </a:lnTo>
                <a:lnTo>
                  <a:pt x="237100" y="2342912"/>
                </a:lnTo>
                <a:lnTo>
                  <a:pt x="242309" y="2347112"/>
                </a:lnTo>
                <a:lnTo>
                  <a:pt x="920063" y="1506522"/>
                </a:lnTo>
                <a:lnTo>
                  <a:pt x="865005" y="1900914"/>
                </a:lnTo>
                <a:close/>
                <a:moveTo>
                  <a:pt x="772406" y="2564220"/>
                </a:moveTo>
                <a:lnTo>
                  <a:pt x="468924" y="2564220"/>
                </a:lnTo>
                <a:lnTo>
                  <a:pt x="835955" y="2109008"/>
                </a:lnTo>
                <a:close/>
                <a:moveTo>
                  <a:pt x="892044" y="3240000"/>
                </a:moveTo>
                <a:lnTo>
                  <a:pt x="148356" y="3240000"/>
                </a:lnTo>
                <a:lnTo>
                  <a:pt x="276144" y="2663936"/>
                </a:lnTo>
                <a:lnTo>
                  <a:pt x="764256" y="266393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5" name="Rectangle 9">
            <a:extLst>
              <a:ext uri="{FF2B5EF4-FFF2-40B4-BE49-F238E27FC236}">
                <a16:creationId xmlns:a16="http://schemas.microsoft.com/office/drawing/2014/main" id="{F4DF7C3C-D955-465B-A7ED-DA6CEFF74209}"/>
              </a:ext>
            </a:extLst>
          </p:cNvPr>
          <p:cNvSpPr/>
          <p:nvPr/>
        </p:nvSpPr>
        <p:spPr>
          <a:xfrm>
            <a:off x="8435540" y="4689594"/>
            <a:ext cx="529466" cy="528605"/>
          </a:xfrm>
          <a:custGeom>
            <a:avLst/>
            <a:gdLst/>
            <a:ahLst/>
            <a:cxnLst/>
            <a:rect l="l" t="t" r="r" b="b"/>
            <a:pathLst>
              <a:path w="3228210" h="3222968">
                <a:moveTo>
                  <a:pt x="1619999" y="642446"/>
                </a:moveTo>
                <a:lnTo>
                  <a:pt x="2664115" y="1686562"/>
                </a:lnTo>
                <a:lnTo>
                  <a:pt x="2664116" y="1686562"/>
                </a:lnTo>
                <a:lnTo>
                  <a:pt x="2664116" y="3222968"/>
                </a:lnTo>
                <a:lnTo>
                  <a:pt x="2015013" y="3222968"/>
                </a:lnTo>
                <a:lnTo>
                  <a:pt x="2015013" y="2511495"/>
                </a:lnTo>
                <a:cubicBezTo>
                  <a:pt x="2015013" y="2399422"/>
                  <a:pt x="1924159" y="2308568"/>
                  <a:pt x="1812086" y="2308568"/>
                </a:cubicBezTo>
                <a:lnTo>
                  <a:pt x="1427912" y="2308568"/>
                </a:lnTo>
                <a:cubicBezTo>
                  <a:pt x="1315839" y="2308568"/>
                  <a:pt x="1224985" y="2399422"/>
                  <a:pt x="1224985" y="2511495"/>
                </a:cubicBezTo>
                <a:lnTo>
                  <a:pt x="1224985" y="3222968"/>
                </a:lnTo>
                <a:lnTo>
                  <a:pt x="575882" y="3222968"/>
                </a:lnTo>
                <a:lnTo>
                  <a:pt x="575882" y="1686562"/>
                </a:lnTo>
                <a:lnTo>
                  <a:pt x="575884" y="1686562"/>
                </a:lnTo>
                <a:close/>
                <a:moveTo>
                  <a:pt x="509997" y="122689"/>
                </a:moveTo>
                <a:lnTo>
                  <a:pt x="942045" y="122689"/>
                </a:lnTo>
                <a:lnTo>
                  <a:pt x="942045" y="542556"/>
                </a:lnTo>
                <a:lnTo>
                  <a:pt x="509997" y="974604"/>
                </a:lnTo>
                <a:close/>
                <a:moveTo>
                  <a:pt x="1620001" y="7099"/>
                </a:moveTo>
                <a:lnTo>
                  <a:pt x="3228210" y="1686560"/>
                </a:lnTo>
                <a:lnTo>
                  <a:pt x="2900441" y="1686560"/>
                </a:lnTo>
                <a:lnTo>
                  <a:pt x="1620001" y="349390"/>
                </a:lnTo>
                <a:close/>
                <a:moveTo>
                  <a:pt x="1619999" y="0"/>
                </a:moveTo>
                <a:lnTo>
                  <a:pt x="1619999" y="342291"/>
                </a:lnTo>
                <a:lnTo>
                  <a:pt x="330172" y="1679462"/>
                </a:lnTo>
                <a:lnTo>
                  <a:pt x="0" y="167946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6" name="Isosceles Triangle 8">
            <a:extLst>
              <a:ext uri="{FF2B5EF4-FFF2-40B4-BE49-F238E27FC236}">
                <a16:creationId xmlns:a16="http://schemas.microsoft.com/office/drawing/2014/main" id="{FED1BF7A-7546-4AF8-89CC-3CEC8A5874C0}"/>
              </a:ext>
            </a:extLst>
          </p:cNvPr>
          <p:cNvSpPr/>
          <p:nvPr/>
        </p:nvSpPr>
        <p:spPr>
          <a:xfrm rot="16200000">
            <a:off x="4359308" y="3634371"/>
            <a:ext cx="444149" cy="529543"/>
          </a:xfrm>
          <a:custGeom>
            <a:avLst/>
            <a:gdLst/>
            <a:ahLst/>
            <a:cxnLst/>
            <a:rect l="l" t="t" r="r" b="b"/>
            <a:pathLst>
              <a:path w="2708011" h="3228660">
                <a:moveTo>
                  <a:pt x="1895121" y="2005092"/>
                </a:moveTo>
                <a:cubicBezTo>
                  <a:pt x="1769067" y="2196199"/>
                  <a:pt x="1559641" y="2315968"/>
                  <a:pt x="1331007" y="2327705"/>
                </a:cubicBezTo>
                <a:cubicBezTo>
                  <a:pt x="1102373" y="2339443"/>
                  <a:pt x="881783" y="2241749"/>
                  <a:pt x="736821" y="2064556"/>
                </a:cubicBezTo>
                <a:lnTo>
                  <a:pt x="885891" y="1942602"/>
                </a:lnTo>
                <a:cubicBezTo>
                  <a:pt x="992076" y="2072396"/>
                  <a:pt x="1153658" y="2143956"/>
                  <a:pt x="1321132" y="2135359"/>
                </a:cubicBezTo>
                <a:cubicBezTo>
                  <a:pt x="1488607" y="2126761"/>
                  <a:pt x="1642011" y="2039030"/>
                  <a:pt x="1734346" y="1899045"/>
                </a:cubicBezTo>
                <a:close/>
                <a:moveTo>
                  <a:pt x="2315256" y="2179725"/>
                </a:moveTo>
                <a:cubicBezTo>
                  <a:pt x="2124977" y="2519973"/>
                  <a:pt x="1777729" y="2743099"/>
                  <a:pt x="1389179" y="2774782"/>
                </a:cubicBezTo>
                <a:cubicBezTo>
                  <a:pt x="1000629" y="2806465"/>
                  <a:pt x="621821" y="2642541"/>
                  <a:pt x="378934" y="2337614"/>
                </a:cubicBezTo>
                <a:lnTo>
                  <a:pt x="519502" y="2225645"/>
                </a:lnTo>
                <a:cubicBezTo>
                  <a:pt x="725082" y="2483736"/>
                  <a:pt x="1045705" y="2622480"/>
                  <a:pt x="1374574" y="2595664"/>
                </a:cubicBezTo>
                <a:cubicBezTo>
                  <a:pt x="1703443" y="2568848"/>
                  <a:pt x="1997353" y="2379994"/>
                  <a:pt x="2158406" y="2092008"/>
                </a:cubicBezTo>
                <a:close/>
                <a:moveTo>
                  <a:pt x="2315941" y="1615003"/>
                </a:moveTo>
                <a:lnTo>
                  <a:pt x="272242" y="1615003"/>
                </a:lnTo>
                <a:lnTo>
                  <a:pt x="872561" y="666216"/>
                </a:lnTo>
                <a:lnTo>
                  <a:pt x="872561" y="219906"/>
                </a:lnTo>
                <a:cubicBezTo>
                  <a:pt x="872561" y="98674"/>
                  <a:pt x="970839" y="396"/>
                  <a:pt x="1092071" y="396"/>
                </a:cubicBezTo>
                <a:lnTo>
                  <a:pt x="1293841" y="396"/>
                </a:lnTo>
                <a:lnTo>
                  <a:pt x="1294092" y="0"/>
                </a:lnTo>
                <a:lnTo>
                  <a:pt x="1294343" y="396"/>
                </a:lnTo>
                <a:lnTo>
                  <a:pt x="1470231" y="396"/>
                </a:lnTo>
                <a:cubicBezTo>
                  <a:pt x="1591463" y="396"/>
                  <a:pt x="1689741" y="98674"/>
                  <a:pt x="1689741" y="219906"/>
                </a:cubicBezTo>
                <a:lnTo>
                  <a:pt x="1689741" y="625313"/>
                </a:lnTo>
                <a:close/>
                <a:moveTo>
                  <a:pt x="2708011" y="2399368"/>
                </a:moveTo>
                <a:cubicBezTo>
                  <a:pt x="2440740" y="2877288"/>
                  <a:pt x="1950128" y="3187847"/>
                  <a:pt x="1403807" y="3224932"/>
                </a:cubicBezTo>
                <a:cubicBezTo>
                  <a:pt x="857486" y="3262017"/>
                  <a:pt x="329406" y="3020609"/>
                  <a:pt x="0" y="2583191"/>
                </a:cubicBezTo>
                <a:lnTo>
                  <a:pt x="143153" y="2475389"/>
                </a:lnTo>
                <a:cubicBezTo>
                  <a:pt x="436120" y="2864419"/>
                  <a:pt x="905784" y="3079123"/>
                  <a:pt x="1391671" y="3046140"/>
                </a:cubicBezTo>
                <a:cubicBezTo>
                  <a:pt x="1877558" y="3013157"/>
                  <a:pt x="2313899" y="2736952"/>
                  <a:pt x="2551604" y="2311899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7" name="Donut 8">
            <a:extLst>
              <a:ext uri="{FF2B5EF4-FFF2-40B4-BE49-F238E27FC236}">
                <a16:creationId xmlns:a16="http://schemas.microsoft.com/office/drawing/2014/main" id="{E6D41FF5-B672-4C8A-A062-73A4028D9602}"/>
              </a:ext>
            </a:extLst>
          </p:cNvPr>
          <p:cNvSpPr/>
          <p:nvPr/>
        </p:nvSpPr>
        <p:spPr>
          <a:xfrm>
            <a:off x="9475134" y="3608548"/>
            <a:ext cx="486216" cy="581184"/>
          </a:xfrm>
          <a:custGeom>
            <a:avLst/>
            <a:gdLst/>
            <a:ahLst/>
            <a:cxnLst/>
            <a:rect l="l" t="t" r="r" b="b"/>
            <a:pathLst>
              <a:path w="2688046" h="3213079">
                <a:moveTo>
                  <a:pt x="1056023" y="556744"/>
                </a:moveTo>
                <a:lnTo>
                  <a:pt x="1056023" y="906412"/>
                </a:lnTo>
                <a:cubicBezTo>
                  <a:pt x="641240" y="1029807"/>
                  <a:pt x="338989" y="1414134"/>
                  <a:pt x="338989" y="1869056"/>
                </a:cubicBezTo>
                <a:cubicBezTo>
                  <a:pt x="338989" y="2424121"/>
                  <a:pt x="788958" y="2874090"/>
                  <a:pt x="1344023" y="2874090"/>
                </a:cubicBezTo>
                <a:cubicBezTo>
                  <a:pt x="1899088" y="2874090"/>
                  <a:pt x="2349057" y="2424121"/>
                  <a:pt x="2349057" y="1869056"/>
                </a:cubicBezTo>
                <a:cubicBezTo>
                  <a:pt x="2349057" y="1414134"/>
                  <a:pt x="2046806" y="1029807"/>
                  <a:pt x="1632023" y="906412"/>
                </a:cubicBezTo>
                <a:lnTo>
                  <a:pt x="1632023" y="556744"/>
                </a:lnTo>
                <a:cubicBezTo>
                  <a:pt x="2235992" y="687900"/>
                  <a:pt x="2688046" y="1225687"/>
                  <a:pt x="2688046" y="1869056"/>
                </a:cubicBezTo>
                <a:cubicBezTo>
                  <a:pt x="2688046" y="2611339"/>
                  <a:pt x="2086306" y="3213079"/>
                  <a:pt x="1344023" y="3213079"/>
                </a:cubicBezTo>
                <a:cubicBezTo>
                  <a:pt x="601740" y="3213079"/>
                  <a:pt x="0" y="2611339"/>
                  <a:pt x="0" y="1869056"/>
                </a:cubicBezTo>
                <a:cubicBezTo>
                  <a:pt x="0" y="1225687"/>
                  <a:pt x="452054" y="687900"/>
                  <a:pt x="1056023" y="556744"/>
                </a:cubicBezTo>
                <a:close/>
                <a:moveTo>
                  <a:pt x="1344023" y="0"/>
                </a:moveTo>
                <a:cubicBezTo>
                  <a:pt x="1443445" y="0"/>
                  <a:pt x="1524043" y="80598"/>
                  <a:pt x="1524043" y="180020"/>
                </a:cubicBezTo>
                <a:lnTo>
                  <a:pt x="1524043" y="1413058"/>
                </a:lnTo>
                <a:cubicBezTo>
                  <a:pt x="1524043" y="1512480"/>
                  <a:pt x="1443445" y="1593078"/>
                  <a:pt x="1344023" y="1593078"/>
                </a:cubicBezTo>
                <a:cubicBezTo>
                  <a:pt x="1244601" y="1593078"/>
                  <a:pt x="1164003" y="1512480"/>
                  <a:pt x="1164003" y="1413058"/>
                </a:cubicBezTo>
                <a:lnTo>
                  <a:pt x="1164003" y="180020"/>
                </a:lnTo>
                <a:cubicBezTo>
                  <a:pt x="1164003" y="80598"/>
                  <a:pt x="1244601" y="0"/>
                  <a:pt x="134402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58" name="Freeform 18">
            <a:extLst>
              <a:ext uri="{FF2B5EF4-FFF2-40B4-BE49-F238E27FC236}">
                <a16:creationId xmlns:a16="http://schemas.microsoft.com/office/drawing/2014/main" id="{F57ADD61-A5C9-4BA6-A485-F46349246C4A}"/>
              </a:ext>
            </a:extLst>
          </p:cNvPr>
          <p:cNvSpPr/>
          <p:nvPr/>
        </p:nvSpPr>
        <p:spPr>
          <a:xfrm>
            <a:off x="10104940" y="4747559"/>
            <a:ext cx="511325" cy="412677"/>
          </a:xfrm>
          <a:custGeom>
            <a:avLst/>
            <a:gdLst/>
            <a:ahLst/>
            <a:cxnLst/>
            <a:rect l="l" t="t" r="r" b="b"/>
            <a:pathLst>
              <a:path w="3307788" h="2669631">
                <a:moveTo>
                  <a:pt x="2793832" y="1478391"/>
                </a:moveTo>
                <a:cubicBezTo>
                  <a:pt x="2772990" y="1635402"/>
                  <a:pt x="2717678" y="1784517"/>
                  <a:pt x="2633007" y="1915952"/>
                </a:cubicBezTo>
                <a:cubicBezTo>
                  <a:pt x="2695386" y="1951862"/>
                  <a:pt x="2772768" y="1955673"/>
                  <a:pt x="2841607" y="1924185"/>
                </a:cubicBezTo>
                <a:cubicBezTo>
                  <a:pt x="2943442" y="1877605"/>
                  <a:pt x="2999062" y="1766364"/>
                  <a:pt x="2975226" y="1656948"/>
                </a:cubicBezTo>
                <a:cubicBezTo>
                  <a:pt x="2955176" y="1564911"/>
                  <a:pt x="2883463" y="1495086"/>
                  <a:pt x="2793832" y="1478391"/>
                </a:cubicBezTo>
                <a:close/>
                <a:moveTo>
                  <a:pt x="2807611" y="1247700"/>
                </a:moveTo>
                <a:lnTo>
                  <a:pt x="2807472" y="1256060"/>
                </a:lnTo>
                <a:cubicBezTo>
                  <a:pt x="2994195" y="1281771"/>
                  <a:pt x="3148201" y="1421768"/>
                  <a:pt x="3189276" y="1610317"/>
                </a:cubicBezTo>
                <a:cubicBezTo>
                  <a:pt x="3235041" y="1820393"/>
                  <a:pt x="3128252" y="2033972"/>
                  <a:pt x="2932732" y="2123406"/>
                </a:cubicBezTo>
                <a:cubicBezTo>
                  <a:pt x="2789297" y="2189015"/>
                  <a:pt x="2626543" y="2174805"/>
                  <a:pt x="2499470" y="2094044"/>
                </a:cubicBezTo>
                <a:cubicBezTo>
                  <a:pt x="2427194" y="2172627"/>
                  <a:pt x="2343030" y="2241391"/>
                  <a:pt x="2248861" y="2297980"/>
                </a:cubicBezTo>
                <a:cubicBezTo>
                  <a:pt x="2178351" y="2340352"/>
                  <a:pt x="2104446" y="2374567"/>
                  <a:pt x="2027600" y="2398134"/>
                </a:cubicBezTo>
                <a:lnTo>
                  <a:pt x="3307788" y="2397615"/>
                </a:lnTo>
                <a:cubicBezTo>
                  <a:pt x="3265361" y="2549905"/>
                  <a:pt x="2537441" y="2669620"/>
                  <a:pt x="1653814" y="2669631"/>
                </a:cubicBezTo>
                <a:cubicBezTo>
                  <a:pt x="773102" y="2669642"/>
                  <a:pt x="46417" y="2550707"/>
                  <a:pt x="0" y="2398955"/>
                </a:cubicBezTo>
                <a:lnTo>
                  <a:pt x="1280678" y="2398436"/>
                </a:lnTo>
                <a:cubicBezTo>
                  <a:pt x="1203764" y="2374915"/>
                  <a:pt x="1129786" y="2340732"/>
                  <a:pt x="1059201" y="2298380"/>
                </a:cubicBezTo>
                <a:cubicBezTo>
                  <a:pt x="693039" y="2078675"/>
                  <a:pt x="477900" y="1674935"/>
                  <a:pt x="499745" y="1248476"/>
                </a:cubicBezTo>
                <a:close/>
                <a:moveTo>
                  <a:pt x="1331611" y="201752"/>
                </a:moveTo>
                <a:cubicBezTo>
                  <a:pt x="1206335" y="290902"/>
                  <a:pt x="1124761" y="308382"/>
                  <a:pt x="1132336" y="435988"/>
                </a:cubicBezTo>
                <a:cubicBezTo>
                  <a:pt x="1160888" y="640507"/>
                  <a:pt x="1527973" y="617783"/>
                  <a:pt x="1498839" y="840365"/>
                </a:cubicBezTo>
                <a:cubicBezTo>
                  <a:pt x="1455138" y="960979"/>
                  <a:pt x="1395705" y="987199"/>
                  <a:pt x="1213910" y="1052459"/>
                </a:cubicBezTo>
                <a:cubicBezTo>
                  <a:pt x="1331028" y="972050"/>
                  <a:pt x="1364241" y="921357"/>
                  <a:pt x="1360745" y="809484"/>
                </a:cubicBezTo>
                <a:cubicBezTo>
                  <a:pt x="1360746" y="646916"/>
                  <a:pt x="1111360" y="626523"/>
                  <a:pt x="1020462" y="495421"/>
                </a:cubicBezTo>
                <a:cubicBezTo>
                  <a:pt x="941218" y="374224"/>
                  <a:pt x="1061250" y="280996"/>
                  <a:pt x="1331611" y="201752"/>
                </a:cubicBezTo>
                <a:close/>
                <a:moveTo>
                  <a:pt x="2164365" y="80223"/>
                </a:moveTo>
                <a:cubicBezTo>
                  <a:pt x="2021192" y="182108"/>
                  <a:pt x="1927964" y="202086"/>
                  <a:pt x="1936621" y="347922"/>
                </a:cubicBezTo>
                <a:cubicBezTo>
                  <a:pt x="1969252" y="581657"/>
                  <a:pt x="2388778" y="555687"/>
                  <a:pt x="2355482" y="810066"/>
                </a:cubicBezTo>
                <a:cubicBezTo>
                  <a:pt x="2305538" y="947910"/>
                  <a:pt x="2237615" y="977876"/>
                  <a:pt x="2029849" y="1052459"/>
                </a:cubicBezTo>
                <a:cubicBezTo>
                  <a:pt x="2163698" y="960563"/>
                  <a:pt x="2201656" y="902628"/>
                  <a:pt x="2197660" y="774773"/>
                </a:cubicBezTo>
                <a:cubicBezTo>
                  <a:pt x="2197661" y="588982"/>
                  <a:pt x="1912649" y="565676"/>
                  <a:pt x="1808765" y="415844"/>
                </a:cubicBezTo>
                <a:cubicBezTo>
                  <a:pt x="1718201" y="277334"/>
                  <a:pt x="1855380" y="170787"/>
                  <a:pt x="2164365" y="80223"/>
                </a:cubicBezTo>
                <a:close/>
                <a:moveTo>
                  <a:pt x="1754169" y="0"/>
                </a:moveTo>
                <a:cubicBezTo>
                  <a:pt x="1583512" y="121444"/>
                  <a:pt x="1472387" y="145257"/>
                  <a:pt x="1482706" y="319088"/>
                </a:cubicBezTo>
                <a:cubicBezTo>
                  <a:pt x="1521601" y="597693"/>
                  <a:pt x="2021663" y="566738"/>
                  <a:pt x="1981975" y="869950"/>
                </a:cubicBezTo>
                <a:cubicBezTo>
                  <a:pt x="1922443" y="1034256"/>
                  <a:pt x="1841481" y="1069974"/>
                  <a:pt x="1593831" y="1158875"/>
                </a:cubicBezTo>
                <a:cubicBezTo>
                  <a:pt x="1753374" y="1049338"/>
                  <a:pt x="1798619" y="980281"/>
                  <a:pt x="1793856" y="827882"/>
                </a:cubicBezTo>
                <a:cubicBezTo>
                  <a:pt x="1793857" y="606424"/>
                  <a:pt x="1454132" y="578644"/>
                  <a:pt x="1330306" y="400050"/>
                </a:cubicBezTo>
                <a:cubicBezTo>
                  <a:pt x="1222356" y="234950"/>
                  <a:pt x="1385869" y="107950"/>
                  <a:pt x="1754169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9" name="Oval 7">
            <a:extLst>
              <a:ext uri="{FF2B5EF4-FFF2-40B4-BE49-F238E27FC236}">
                <a16:creationId xmlns:a16="http://schemas.microsoft.com/office/drawing/2014/main" id="{5B3365E1-0E4A-4E37-8487-402BEAEC4C18}"/>
              </a:ext>
            </a:extLst>
          </p:cNvPr>
          <p:cNvSpPr/>
          <p:nvPr/>
        </p:nvSpPr>
        <p:spPr>
          <a:xfrm>
            <a:off x="10252271" y="3641889"/>
            <a:ext cx="514505" cy="514505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415334" y="1947658"/>
                </a:moveTo>
                <a:lnTo>
                  <a:pt x="838053" y="2871852"/>
                </a:lnTo>
                <a:cubicBezTo>
                  <a:pt x="1312591" y="3168264"/>
                  <a:pt x="1913932" y="3170879"/>
                  <a:pt x="2391030" y="2878606"/>
                </a:cubicBezTo>
                <a:lnTo>
                  <a:pt x="1821709" y="1949263"/>
                </a:lnTo>
                <a:cubicBezTo>
                  <a:pt x="1763478" y="1986502"/>
                  <a:pt x="1694174" y="2007350"/>
                  <a:pt x="1620000" y="2007350"/>
                </a:cubicBezTo>
                <a:cubicBezTo>
                  <a:pt x="1544621" y="2007350"/>
                  <a:pt x="1474270" y="1985818"/>
                  <a:pt x="1415334" y="1947658"/>
                </a:cubicBezTo>
                <a:close/>
                <a:moveTo>
                  <a:pt x="1620001" y="1350973"/>
                </a:moveTo>
                <a:cubicBezTo>
                  <a:pt x="1471421" y="1350973"/>
                  <a:pt x="1350973" y="1471421"/>
                  <a:pt x="1350973" y="1620001"/>
                </a:cubicBezTo>
                <a:cubicBezTo>
                  <a:pt x="1350973" y="1768581"/>
                  <a:pt x="1471421" y="1889029"/>
                  <a:pt x="1620001" y="1889029"/>
                </a:cubicBezTo>
                <a:cubicBezTo>
                  <a:pt x="1768581" y="1889029"/>
                  <a:pt x="1889029" y="1768581"/>
                  <a:pt x="1889029" y="1620001"/>
                </a:cubicBezTo>
                <a:cubicBezTo>
                  <a:pt x="1889029" y="1471421"/>
                  <a:pt x="1768581" y="1350973"/>
                  <a:pt x="1620001" y="1350973"/>
                </a:cubicBezTo>
                <a:close/>
                <a:moveTo>
                  <a:pt x="2324470" y="322965"/>
                </a:moveTo>
                <a:lnTo>
                  <a:pt x="1804044" y="1281148"/>
                </a:lnTo>
                <a:cubicBezTo>
                  <a:pt x="1925507" y="1345192"/>
                  <a:pt x="2007350" y="1473038"/>
                  <a:pt x="2007350" y="1620000"/>
                </a:cubicBezTo>
                <a:lnTo>
                  <a:pt x="2005998" y="1633413"/>
                </a:lnTo>
                <a:lnTo>
                  <a:pt x="3095109" y="1671260"/>
                </a:lnTo>
                <a:cubicBezTo>
                  <a:pt x="3114541" y="1112092"/>
                  <a:pt x="2816135" y="590008"/>
                  <a:pt x="2324470" y="322965"/>
                </a:cubicBezTo>
                <a:close/>
                <a:moveTo>
                  <a:pt x="926838" y="316888"/>
                </a:moveTo>
                <a:cubicBezTo>
                  <a:pt x="432869" y="579644"/>
                  <a:pt x="129933" y="1099113"/>
                  <a:pt x="144500" y="1658429"/>
                </a:cubicBezTo>
                <a:lnTo>
                  <a:pt x="1233664" y="1630062"/>
                </a:lnTo>
                <a:cubicBezTo>
                  <a:pt x="1232693" y="1626734"/>
                  <a:pt x="1232650" y="1623372"/>
                  <a:pt x="1232650" y="1620000"/>
                </a:cubicBezTo>
                <a:cubicBezTo>
                  <a:pt x="1232650" y="1471836"/>
                  <a:pt x="1315838" y="1343102"/>
                  <a:pt x="1438904" y="1279548"/>
                </a:cubicBez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0" name="Freeform 20">
            <a:extLst>
              <a:ext uri="{FF2B5EF4-FFF2-40B4-BE49-F238E27FC236}">
                <a16:creationId xmlns:a16="http://schemas.microsoft.com/office/drawing/2014/main" id="{E674EC10-6DF4-4D79-8C68-8E0E302F4814}"/>
              </a:ext>
            </a:extLst>
          </p:cNvPr>
          <p:cNvSpPr/>
          <p:nvPr/>
        </p:nvSpPr>
        <p:spPr>
          <a:xfrm>
            <a:off x="10998217" y="5652772"/>
            <a:ext cx="536427" cy="573297"/>
          </a:xfrm>
          <a:custGeom>
            <a:avLst/>
            <a:gdLst>
              <a:gd name="connsiteX0" fmla="*/ 795647 w 2149434"/>
              <a:gd name="connsiteY0" fmla="*/ 2933205 h 2933205"/>
              <a:gd name="connsiteX1" fmla="*/ 0 w 2149434"/>
              <a:gd name="connsiteY1" fmla="*/ 1531917 h 2933205"/>
              <a:gd name="connsiteX2" fmla="*/ 463138 w 2149434"/>
              <a:gd name="connsiteY2" fmla="*/ 1733797 h 2933205"/>
              <a:gd name="connsiteX3" fmla="*/ 700645 w 2149434"/>
              <a:gd name="connsiteY3" fmla="*/ 166255 h 2933205"/>
              <a:gd name="connsiteX4" fmla="*/ 676894 w 2149434"/>
              <a:gd name="connsiteY4" fmla="*/ 0 h 2933205"/>
              <a:gd name="connsiteX5" fmla="*/ 2066307 w 2149434"/>
              <a:gd name="connsiteY5" fmla="*/ 819397 h 2933205"/>
              <a:gd name="connsiteX6" fmla="*/ 2149434 w 2149434"/>
              <a:gd name="connsiteY6" fmla="*/ 593766 h 2933205"/>
              <a:gd name="connsiteX7" fmla="*/ 1816925 w 2149434"/>
              <a:gd name="connsiteY7" fmla="*/ 2933205 h 2933205"/>
              <a:gd name="connsiteX8" fmla="*/ 1187533 w 2149434"/>
              <a:gd name="connsiteY8" fmla="*/ 926275 h 2933205"/>
              <a:gd name="connsiteX9" fmla="*/ 1080655 w 2149434"/>
              <a:gd name="connsiteY9" fmla="*/ 1828800 h 2933205"/>
              <a:gd name="connsiteX10" fmla="*/ 914400 w 2149434"/>
              <a:gd name="connsiteY10" fmla="*/ 1448790 h 2933205"/>
              <a:gd name="connsiteX11" fmla="*/ 795647 w 2149434"/>
              <a:gd name="connsiteY11" fmla="*/ 2933205 h 2933205"/>
              <a:gd name="connsiteX0" fmla="*/ 795647 w 2149434"/>
              <a:gd name="connsiteY0" fmla="*/ 2933205 h 2933205"/>
              <a:gd name="connsiteX1" fmla="*/ 0 w 2149434"/>
              <a:gd name="connsiteY1" fmla="*/ 1531917 h 2933205"/>
              <a:gd name="connsiteX2" fmla="*/ 463138 w 2149434"/>
              <a:gd name="connsiteY2" fmla="*/ 1733797 h 2933205"/>
              <a:gd name="connsiteX3" fmla="*/ 676894 w 2149434"/>
              <a:gd name="connsiteY3" fmla="*/ 0 h 2933205"/>
              <a:gd name="connsiteX4" fmla="*/ 2066307 w 2149434"/>
              <a:gd name="connsiteY4" fmla="*/ 819397 h 2933205"/>
              <a:gd name="connsiteX5" fmla="*/ 2149434 w 2149434"/>
              <a:gd name="connsiteY5" fmla="*/ 593766 h 2933205"/>
              <a:gd name="connsiteX6" fmla="*/ 1816925 w 2149434"/>
              <a:gd name="connsiteY6" fmla="*/ 2933205 h 2933205"/>
              <a:gd name="connsiteX7" fmla="*/ 1187533 w 2149434"/>
              <a:gd name="connsiteY7" fmla="*/ 926275 h 2933205"/>
              <a:gd name="connsiteX8" fmla="*/ 1080655 w 2149434"/>
              <a:gd name="connsiteY8" fmla="*/ 1828800 h 2933205"/>
              <a:gd name="connsiteX9" fmla="*/ 914400 w 2149434"/>
              <a:gd name="connsiteY9" fmla="*/ 1448790 h 2933205"/>
              <a:gd name="connsiteX10" fmla="*/ 795647 w 2149434"/>
              <a:gd name="connsiteY10" fmla="*/ 2933205 h 2933205"/>
              <a:gd name="connsiteX0" fmla="*/ 795647 w 2149434"/>
              <a:gd name="connsiteY0" fmla="*/ 3150488 h 3150488"/>
              <a:gd name="connsiteX1" fmla="*/ 0 w 2149434"/>
              <a:gd name="connsiteY1" fmla="*/ 1749200 h 3150488"/>
              <a:gd name="connsiteX2" fmla="*/ 463138 w 2149434"/>
              <a:gd name="connsiteY2" fmla="*/ 1951080 h 3150488"/>
              <a:gd name="connsiteX3" fmla="*/ 776482 w 2149434"/>
              <a:gd name="connsiteY3" fmla="*/ 0 h 3150488"/>
              <a:gd name="connsiteX4" fmla="*/ 2066307 w 2149434"/>
              <a:gd name="connsiteY4" fmla="*/ 1036680 h 3150488"/>
              <a:gd name="connsiteX5" fmla="*/ 2149434 w 2149434"/>
              <a:gd name="connsiteY5" fmla="*/ 811049 h 3150488"/>
              <a:gd name="connsiteX6" fmla="*/ 1816925 w 2149434"/>
              <a:gd name="connsiteY6" fmla="*/ 3150488 h 3150488"/>
              <a:gd name="connsiteX7" fmla="*/ 1187533 w 2149434"/>
              <a:gd name="connsiteY7" fmla="*/ 1143558 h 3150488"/>
              <a:gd name="connsiteX8" fmla="*/ 1080655 w 2149434"/>
              <a:gd name="connsiteY8" fmla="*/ 2046083 h 3150488"/>
              <a:gd name="connsiteX9" fmla="*/ 914400 w 2149434"/>
              <a:gd name="connsiteY9" fmla="*/ 1666073 h 3150488"/>
              <a:gd name="connsiteX10" fmla="*/ 795647 w 2149434"/>
              <a:gd name="connsiteY10" fmla="*/ 3150488 h 3150488"/>
              <a:gd name="connsiteX0" fmla="*/ 795647 w 2149434"/>
              <a:gd name="connsiteY0" fmla="*/ 3150488 h 3150488"/>
              <a:gd name="connsiteX1" fmla="*/ 0 w 2149434"/>
              <a:gd name="connsiteY1" fmla="*/ 1749200 h 3150488"/>
              <a:gd name="connsiteX2" fmla="*/ 463138 w 2149434"/>
              <a:gd name="connsiteY2" fmla="*/ 1951080 h 3150488"/>
              <a:gd name="connsiteX3" fmla="*/ 776482 w 2149434"/>
              <a:gd name="connsiteY3" fmla="*/ 0 h 3150488"/>
              <a:gd name="connsiteX4" fmla="*/ 2066307 w 2149434"/>
              <a:gd name="connsiteY4" fmla="*/ 1036680 h 3150488"/>
              <a:gd name="connsiteX5" fmla="*/ 2149434 w 2149434"/>
              <a:gd name="connsiteY5" fmla="*/ 811049 h 3150488"/>
              <a:gd name="connsiteX6" fmla="*/ 1816925 w 2149434"/>
              <a:gd name="connsiteY6" fmla="*/ 3150488 h 3150488"/>
              <a:gd name="connsiteX7" fmla="*/ 1187533 w 2149434"/>
              <a:gd name="connsiteY7" fmla="*/ 1143558 h 3150488"/>
              <a:gd name="connsiteX8" fmla="*/ 1080655 w 2149434"/>
              <a:gd name="connsiteY8" fmla="*/ 2046083 h 3150488"/>
              <a:gd name="connsiteX9" fmla="*/ 914400 w 2149434"/>
              <a:gd name="connsiteY9" fmla="*/ 1666073 h 3150488"/>
              <a:gd name="connsiteX10" fmla="*/ 795647 w 2149434"/>
              <a:gd name="connsiteY10" fmla="*/ 3150488 h 3150488"/>
              <a:gd name="connsiteX0" fmla="*/ 795647 w 2149434"/>
              <a:gd name="connsiteY0" fmla="*/ 3150488 h 3150488"/>
              <a:gd name="connsiteX1" fmla="*/ 0 w 2149434"/>
              <a:gd name="connsiteY1" fmla="*/ 1749200 h 3150488"/>
              <a:gd name="connsiteX2" fmla="*/ 463138 w 2149434"/>
              <a:gd name="connsiteY2" fmla="*/ 1951080 h 3150488"/>
              <a:gd name="connsiteX3" fmla="*/ 776482 w 2149434"/>
              <a:gd name="connsiteY3" fmla="*/ 0 h 3150488"/>
              <a:gd name="connsiteX4" fmla="*/ 1975772 w 2149434"/>
              <a:gd name="connsiteY4" fmla="*/ 991413 h 3150488"/>
              <a:gd name="connsiteX5" fmla="*/ 2149434 w 2149434"/>
              <a:gd name="connsiteY5" fmla="*/ 811049 h 3150488"/>
              <a:gd name="connsiteX6" fmla="*/ 1816925 w 2149434"/>
              <a:gd name="connsiteY6" fmla="*/ 3150488 h 3150488"/>
              <a:gd name="connsiteX7" fmla="*/ 1187533 w 2149434"/>
              <a:gd name="connsiteY7" fmla="*/ 1143558 h 3150488"/>
              <a:gd name="connsiteX8" fmla="*/ 1080655 w 2149434"/>
              <a:gd name="connsiteY8" fmla="*/ 2046083 h 3150488"/>
              <a:gd name="connsiteX9" fmla="*/ 914400 w 2149434"/>
              <a:gd name="connsiteY9" fmla="*/ 1666073 h 3150488"/>
              <a:gd name="connsiteX10" fmla="*/ 795647 w 2149434"/>
              <a:gd name="connsiteY10" fmla="*/ 3150488 h 3150488"/>
              <a:gd name="connsiteX0" fmla="*/ 795647 w 2149434"/>
              <a:gd name="connsiteY0" fmla="*/ 3150488 h 3150488"/>
              <a:gd name="connsiteX1" fmla="*/ 0 w 2149434"/>
              <a:gd name="connsiteY1" fmla="*/ 1749200 h 3150488"/>
              <a:gd name="connsiteX2" fmla="*/ 463138 w 2149434"/>
              <a:gd name="connsiteY2" fmla="*/ 1951080 h 3150488"/>
              <a:gd name="connsiteX3" fmla="*/ 776482 w 2149434"/>
              <a:gd name="connsiteY3" fmla="*/ 0 h 3150488"/>
              <a:gd name="connsiteX4" fmla="*/ 1975772 w 2149434"/>
              <a:gd name="connsiteY4" fmla="*/ 991413 h 3150488"/>
              <a:gd name="connsiteX5" fmla="*/ 2149434 w 2149434"/>
              <a:gd name="connsiteY5" fmla="*/ 811049 h 3150488"/>
              <a:gd name="connsiteX6" fmla="*/ 1816925 w 2149434"/>
              <a:gd name="connsiteY6" fmla="*/ 3150488 h 3150488"/>
              <a:gd name="connsiteX7" fmla="*/ 1187533 w 2149434"/>
              <a:gd name="connsiteY7" fmla="*/ 1143558 h 3150488"/>
              <a:gd name="connsiteX8" fmla="*/ 1080655 w 2149434"/>
              <a:gd name="connsiteY8" fmla="*/ 2046083 h 3150488"/>
              <a:gd name="connsiteX9" fmla="*/ 914400 w 2149434"/>
              <a:gd name="connsiteY9" fmla="*/ 1666073 h 3150488"/>
              <a:gd name="connsiteX10" fmla="*/ 795647 w 2149434"/>
              <a:gd name="connsiteY10" fmla="*/ 3150488 h 3150488"/>
              <a:gd name="connsiteX0" fmla="*/ 795647 w 2149434"/>
              <a:gd name="connsiteY0" fmla="*/ 3150488 h 3150488"/>
              <a:gd name="connsiteX1" fmla="*/ 0 w 2149434"/>
              <a:gd name="connsiteY1" fmla="*/ 1749200 h 3150488"/>
              <a:gd name="connsiteX2" fmla="*/ 463138 w 2149434"/>
              <a:gd name="connsiteY2" fmla="*/ 1951080 h 3150488"/>
              <a:gd name="connsiteX3" fmla="*/ 776482 w 2149434"/>
              <a:gd name="connsiteY3" fmla="*/ 0 h 3150488"/>
              <a:gd name="connsiteX4" fmla="*/ 1975772 w 2149434"/>
              <a:gd name="connsiteY4" fmla="*/ 991413 h 3150488"/>
              <a:gd name="connsiteX5" fmla="*/ 2149434 w 2149434"/>
              <a:gd name="connsiteY5" fmla="*/ 811049 h 3150488"/>
              <a:gd name="connsiteX6" fmla="*/ 1816925 w 2149434"/>
              <a:gd name="connsiteY6" fmla="*/ 3150488 h 3150488"/>
              <a:gd name="connsiteX7" fmla="*/ 1187533 w 2149434"/>
              <a:gd name="connsiteY7" fmla="*/ 1143558 h 3150488"/>
              <a:gd name="connsiteX8" fmla="*/ 1080655 w 2149434"/>
              <a:gd name="connsiteY8" fmla="*/ 2046083 h 3150488"/>
              <a:gd name="connsiteX9" fmla="*/ 914400 w 2149434"/>
              <a:gd name="connsiteY9" fmla="*/ 1666073 h 3150488"/>
              <a:gd name="connsiteX10" fmla="*/ 795647 w 2149434"/>
              <a:gd name="connsiteY10" fmla="*/ 3150488 h 3150488"/>
              <a:gd name="connsiteX0" fmla="*/ 795647 w 2095113"/>
              <a:gd name="connsiteY0" fmla="*/ 3150488 h 3150488"/>
              <a:gd name="connsiteX1" fmla="*/ 0 w 2095113"/>
              <a:gd name="connsiteY1" fmla="*/ 1749200 h 3150488"/>
              <a:gd name="connsiteX2" fmla="*/ 463138 w 2095113"/>
              <a:gd name="connsiteY2" fmla="*/ 1951080 h 3150488"/>
              <a:gd name="connsiteX3" fmla="*/ 776482 w 2095113"/>
              <a:gd name="connsiteY3" fmla="*/ 0 h 3150488"/>
              <a:gd name="connsiteX4" fmla="*/ 1975772 w 2095113"/>
              <a:gd name="connsiteY4" fmla="*/ 991413 h 3150488"/>
              <a:gd name="connsiteX5" fmla="*/ 2095113 w 2095113"/>
              <a:gd name="connsiteY5" fmla="*/ 702407 h 3150488"/>
              <a:gd name="connsiteX6" fmla="*/ 1816925 w 2095113"/>
              <a:gd name="connsiteY6" fmla="*/ 3150488 h 3150488"/>
              <a:gd name="connsiteX7" fmla="*/ 1187533 w 2095113"/>
              <a:gd name="connsiteY7" fmla="*/ 1143558 h 3150488"/>
              <a:gd name="connsiteX8" fmla="*/ 1080655 w 2095113"/>
              <a:gd name="connsiteY8" fmla="*/ 2046083 h 3150488"/>
              <a:gd name="connsiteX9" fmla="*/ 914400 w 2095113"/>
              <a:gd name="connsiteY9" fmla="*/ 1666073 h 3150488"/>
              <a:gd name="connsiteX10" fmla="*/ 795647 w 2095113"/>
              <a:gd name="connsiteY10" fmla="*/ 3150488 h 3150488"/>
              <a:gd name="connsiteX0" fmla="*/ 795647 w 2760540"/>
              <a:gd name="connsiteY0" fmla="*/ 3150488 h 3150488"/>
              <a:gd name="connsiteX1" fmla="*/ 0 w 2760540"/>
              <a:gd name="connsiteY1" fmla="*/ 1749200 h 3150488"/>
              <a:gd name="connsiteX2" fmla="*/ 463138 w 2760540"/>
              <a:gd name="connsiteY2" fmla="*/ 1951080 h 3150488"/>
              <a:gd name="connsiteX3" fmla="*/ 776482 w 2760540"/>
              <a:gd name="connsiteY3" fmla="*/ 0 h 3150488"/>
              <a:gd name="connsiteX4" fmla="*/ 1975772 w 2760540"/>
              <a:gd name="connsiteY4" fmla="*/ 991413 h 3150488"/>
              <a:gd name="connsiteX5" fmla="*/ 2095113 w 2760540"/>
              <a:gd name="connsiteY5" fmla="*/ 702407 h 3150488"/>
              <a:gd name="connsiteX6" fmla="*/ 1816925 w 2760540"/>
              <a:gd name="connsiteY6" fmla="*/ 3150488 h 3150488"/>
              <a:gd name="connsiteX7" fmla="*/ 1187533 w 2760540"/>
              <a:gd name="connsiteY7" fmla="*/ 1143558 h 3150488"/>
              <a:gd name="connsiteX8" fmla="*/ 1080655 w 2760540"/>
              <a:gd name="connsiteY8" fmla="*/ 2046083 h 3150488"/>
              <a:gd name="connsiteX9" fmla="*/ 914400 w 2760540"/>
              <a:gd name="connsiteY9" fmla="*/ 1666073 h 3150488"/>
              <a:gd name="connsiteX10" fmla="*/ 795647 w 2760540"/>
              <a:gd name="connsiteY10" fmla="*/ 3150488 h 3150488"/>
              <a:gd name="connsiteX0" fmla="*/ 795647 w 2904019"/>
              <a:gd name="connsiteY0" fmla="*/ 3150488 h 3150488"/>
              <a:gd name="connsiteX1" fmla="*/ 0 w 2904019"/>
              <a:gd name="connsiteY1" fmla="*/ 1749200 h 3150488"/>
              <a:gd name="connsiteX2" fmla="*/ 463138 w 2904019"/>
              <a:gd name="connsiteY2" fmla="*/ 1951080 h 3150488"/>
              <a:gd name="connsiteX3" fmla="*/ 776482 w 2904019"/>
              <a:gd name="connsiteY3" fmla="*/ 0 h 3150488"/>
              <a:gd name="connsiteX4" fmla="*/ 1975772 w 2904019"/>
              <a:gd name="connsiteY4" fmla="*/ 991413 h 3150488"/>
              <a:gd name="connsiteX5" fmla="*/ 2095113 w 2904019"/>
              <a:gd name="connsiteY5" fmla="*/ 702407 h 3150488"/>
              <a:gd name="connsiteX6" fmla="*/ 1816925 w 2904019"/>
              <a:gd name="connsiteY6" fmla="*/ 3150488 h 3150488"/>
              <a:gd name="connsiteX7" fmla="*/ 1187533 w 2904019"/>
              <a:gd name="connsiteY7" fmla="*/ 1143558 h 3150488"/>
              <a:gd name="connsiteX8" fmla="*/ 1080655 w 2904019"/>
              <a:gd name="connsiteY8" fmla="*/ 2046083 h 3150488"/>
              <a:gd name="connsiteX9" fmla="*/ 914400 w 2904019"/>
              <a:gd name="connsiteY9" fmla="*/ 1666073 h 3150488"/>
              <a:gd name="connsiteX10" fmla="*/ 795647 w 2904019"/>
              <a:gd name="connsiteY10" fmla="*/ 3150488 h 3150488"/>
              <a:gd name="connsiteX0" fmla="*/ 795647 w 2905418"/>
              <a:gd name="connsiteY0" fmla="*/ 3150488 h 3186701"/>
              <a:gd name="connsiteX1" fmla="*/ 0 w 2905418"/>
              <a:gd name="connsiteY1" fmla="*/ 1749200 h 3186701"/>
              <a:gd name="connsiteX2" fmla="*/ 463138 w 2905418"/>
              <a:gd name="connsiteY2" fmla="*/ 1951080 h 3186701"/>
              <a:gd name="connsiteX3" fmla="*/ 776482 w 2905418"/>
              <a:gd name="connsiteY3" fmla="*/ 0 h 3186701"/>
              <a:gd name="connsiteX4" fmla="*/ 1975772 w 2905418"/>
              <a:gd name="connsiteY4" fmla="*/ 991413 h 3186701"/>
              <a:gd name="connsiteX5" fmla="*/ 2095113 w 2905418"/>
              <a:gd name="connsiteY5" fmla="*/ 702407 h 3186701"/>
              <a:gd name="connsiteX6" fmla="*/ 1821452 w 2905418"/>
              <a:gd name="connsiteY6" fmla="*/ 3186701 h 3186701"/>
              <a:gd name="connsiteX7" fmla="*/ 1187533 w 2905418"/>
              <a:gd name="connsiteY7" fmla="*/ 1143558 h 3186701"/>
              <a:gd name="connsiteX8" fmla="*/ 1080655 w 2905418"/>
              <a:gd name="connsiteY8" fmla="*/ 2046083 h 3186701"/>
              <a:gd name="connsiteX9" fmla="*/ 914400 w 2905418"/>
              <a:gd name="connsiteY9" fmla="*/ 1666073 h 3186701"/>
              <a:gd name="connsiteX10" fmla="*/ 795647 w 2905418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1975772 w 2937337"/>
              <a:gd name="connsiteY4" fmla="*/ 991413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120628 w 2937337"/>
              <a:gd name="connsiteY4" fmla="*/ 130828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120628 w 2937337"/>
              <a:gd name="connsiteY4" fmla="*/ 130828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120628 w 2937337"/>
              <a:gd name="connsiteY4" fmla="*/ 130828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120628 w 2937337"/>
              <a:gd name="connsiteY4" fmla="*/ 130828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120628 w 2937337"/>
              <a:gd name="connsiteY4" fmla="*/ 130828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120628 w 2937337"/>
              <a:gd name="connsiteY4" fmla="*/ 130828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034620 w 2937337"/>
              <a:gd name="connsiteY4" fmla="*/ 129470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034620 w 2937337"/>
              <a:gd name="connsiteY4" fmla="*/ 129470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034620 w 2937337"/>
              <a:gd name="connsiteY4" fmla="*/ 129470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893849"/>
              <a:gd name="connsiteY0" fmla="*/ 3150488 h 3186701"/>
              <a:gd name="connsiteX1" fmla="*/ 0 w 2893849"/>
              <a:gd name="connsiteY1" fmla="*/ 1749200 h 3186701"/>
              <a:gd name="connsiteX2" fmla="*/ 463138 w 2893849"/>
              <a:gd name="connsiteY2" fmla="*/ 1951080 h 3186701"/>
              <a:gd name="connsiteX3" fmla="*/ 776482 w 2893849"/>
              <a:gd name="connsiteY3" fmla="*/ 0 h 3186701"/>
              <a:gd name="connsiteX4" fmla="*/ 2034620 w 2893849"/>
              <a:gd name="connsiteY4" fmla="*/ 1294704 h 3186701"/>
              <a:gd name="connsiteX5" fmla="*/ 2031739 w 2893849"/>
              <a:gd name="connsiteY5" fmla="*/ 711461 h 3186701"/>
              <a:gd name="connsiteX6" fmla="*/ 1821452 w 2893849"/>
              <a:gd name="connsiteY6" fmla="*/ 3186701 h 3186701"/>
              <a:gd name="connsiteX7" fmla="*/ 1187533 w 2893849"/>
              <a:gd name="connsiteY7" fmla="*/ 1143558 h 3186701"/>
              <a:gd name="connsiteX8" fmla="*/ 1080655 w 2893849"/>
              <a:gd name="connsiteY8" fmla="*/ 2046083 h 3186701"/>
              <a:gd name="connsiteX9" fmla="*/ 914400 w 2893849"/>
              <a:gd name="connsiteY9" fmla="*/ 1666073 h 3186701"/>
              <a:gd name="connsiteX10" fmla="*/ 795647 w 2893849"/>
              <a:gd name="connsiteY10" fmla="*/ 3150488 h 3186701"/>
              <a:gd name="connsiteX0" fmla="*/ 795647 w 2931612"/>
              <a:gd name="connsiteY0" fmla="*/ 3150488 h 3186701"/>
              <a:gd name="connsiteX1" fmla="*/ 0 w 2931612"/>
              <a:gd name="connsiteY1" fmla="*/ 1749200 h 3186701"/>
              <a:gd name="connsiteX2" fmla="*/ 463138 w 2931612"/>
              <a:gd name="connsiteY2" fmla="*/ 1951080 h 3186701"/>
              <a:gd name="connsiteX3" fmla="*/ 776482 w 2931612"/>
              <a:gd name="connsiteY3" fmla="*/ 0 h 3186701"/>
              <a:gd name="connsiteX4" fmla="*/ 2034620 w 2931612"/>
              <a:gd name="connsiteY4" fmla="*/ 1294704 h 3186701"/>
              <a:gd name="connsiteX5" fmla="*/ 2031739 w 2931612"/>
              <a:gd name="connsiteY5" fmla="*/ 711461 h 3186701"/>
              <a:gd name="connsiteX6" fmla="*/ 1821452 w 2931612"/>
              <a:gd name="connsiteY6" fmla="*/ 3186701 h 3186701"/>
              <a:gd name="connsiteX7" fmla="*/ 1187533 w 2931612"/>
              <a:gd name="connsiteY7" fmla="*/ 1143558 h 3186701"/>
              <a:gd name="connsiteX8" fmla="*/ 1080655 w 2931612"/>
              <a:gd name="connsiteY8" fmla="*/ 2046083 h 3186701"/>
              <a:gd name="connsiteX9" fmla="*/ 914400 w 2931612"/>
              <a:gd name="connsiteY9" fmla="*/ 1666073 h 3186701"/>
              <a:gd name="connsiteX10" fmla="*/ 795647 w 2931612"/>
              <a:gd name="connsiteY10" fmla="*/ 3150488 h 3186701"/>
              <a:gd name="connsiteX0" fmla="*/ 795647 w 2931612"/>
              <a:gd name="connsiteY0" fmla="*/ 3150488 h 3186701"/>
              <a:gd name="connsiteX1" fmla="*/ 0 w 2931612"/>
              <a:gd name="connsiteY1" fmla="*/ 1749200 h 3186701"/>
              <a:gd name="connsiteX2" fmla="*/ 463138 w 2931612"/>
              <a:gd name="connsiteY2" fmla="*/ 1951080 h 3186701"/>
              <a:gd name="connsiteX3" fmla="*/ 776482 w 2931612"/>
              <a:gd name="connsiteY3" fmla="*/ 0 h 3186701"/>
              <a:gd name="connsiteX4" fmla="*/ 2034620 w 2931612"/>
              <a:gd name="connsiteY4" fmla="*/ 1294704 h 3186701"/>
              <a:gd name="connsiteX5" fmla="*/ 2031739 w 2931612"/>
              <a:gd name="connsiteY5" fmla="*/ 711461 h 3186701"/>
              <a:gd name="connsiteX6" fmla="*/ 1821452 w 2931612"/>
              <a:gd name="connsiteY6" fmla="*/ 3186701 h 3186701"/>
              <a:gd name="connsiteX7" fmla="*/ 1187533 w 2931612"/>
              <a:gd name="connsiteY7" fmla="*/ 1143558 h 3186701"/>
              <a:gd name="connsiteX8" fmla="*/ 1080655 w 2931612"/>
              <a:gd name="connsiteY8" fmla="*/ 2046083 h 3186701"/>
              <a:gd name="connsiteX9" fmla="*/ 914400 w 2931612"/>
              <a:gd name="connsiteY9" fmla="*/ 1666073 h 3186701"/>
              <a:gd name="connsiteX10" fmla="*/ 795647 w 2931612"/>
              <a:gd name="connsiteY10" fmla="*/ 3150488 h 3186701"/>
              <a:gd name="connsiteX0" fmla="*/ 795647 w 2931612"/>
              <a:gd name="connsiteY0" fmla="*/ 3150488 h 3186701"/>
              <a:gd name="connsiteX1" fmla="*/ 0 w 2931612"/>
              <a:gd name="connsiteY1" fmla="*/ 1749200 h 3186701"/>
              <a:gd name="connsiteX2" fmla="*/ 463138 w 2931612"/>
              <a:gd name="connsiteY2" fmla="*/ 1951080 h 3186701"/>
              <a:gd name="connsiteX3" fmla="*/ 776482 w 2931612"/>
              <a:gd name="connsiteY3" fmla="*/ 0 h 3186701"/>
              <a:gd name="connsiteX4" fmla="*/ 2034620 w 2931612"/>
              <a:gd name="connsiteY4" fmla="*/ 1294704 h 3186701"/>
              <a:gd name="connsiteX5" fmla="*/ 2031739 w 2931612"/>
              <a:gd name="connsiteY5" fmla="*/ 711461 h 3186701"/>
              <a:gd name="connsiteX6" fmla="*/ 1821452 w 2931612"/>
              <a:gd name="connsiteY6" fmla="*/ 3186701 h 3186701"/>
              <a:gd name="connsiteX7" fmla="*/ 1187533 w 2931612"/>
              <a:gd name="connsiteY7" fmla="*/ 1143558 h 3186701"/>
              <a:gd name="connsiteX8" fmla="*/ 1080655 w 2931612"/>
              <a:gd name="connsiteY8" fmla="*/ 2046083 h 3186701"/>
              <a:gd name="connsiteX9" fmla="*/ 914400 w 2931612"/>
              <a:gd name="connsiteY9" fmla="*/ 1666073 h 3186701"/>
              <a:gd name="connsiteX10" fmla="*/ 795647 w 2931612"/>
              <a:gd name="connsiteY10" fmla="*/ 3150488 h 3186701"/>
              <a:gd name="connsiteX0" fmla="*/ 795647 w 2931612"/>
              <a:gd name="connsiteY0" fmla="*/ 3150488 h 3186701"/>
              <a:gd name="connsiteX1" fmla="*/ 0 w 2931612"/>
              <a:gd name="connsiteY1" fmla="*/ 1749200 h 3186701"/>
              <a:gd name="connsiteX2" fmla="*/ 463138 w 2931612"/>
              <a:gd name="connsiteY2" fmla="*/ 1951080 h 3186701"/>
              <a:gd name="connsiteX3" fmla="*/ 776482 w 2931612"/>
              <a:gd name="connsiteY3" fmla="*/ 0 h 3186701"/>
              <a:gd name="connsiteX4" fmla="*/ 2034620 w 2931612"/>
              <a:gd name="connsiteY4" fmla="*/ 1294704 h 3186701"/>
              <a:gd name="connsiteX5" fmla="*/ 2031739 w 2931612"/>
              <a:gd name="connsiteY5" fmla="*/ 711461 h 3186701"/>
              <a:gd name="connsiteX6" fmla="*/ 1821452 w 2931612"/>
              <a:gd name="connsiteY6" fmla="*/ 3186701 h 3186701"/>
              <a:gd name="connsiteX7" fmla="*/ 1187533 w 2931612"/>
              <a:gd name="connsiteY7" fmla="*/ 1143558 h 3186701"/>
              <a:gd name="connsiteX8" fmla="*/ 1080655 w 2931612"/>
              <a:gd name="connsiteY8" fmla="*/ 2046083 h 3186701"/>
              <a:gd name="connsiteX9" fmla="*/ 914400 w 2931612"/>
              <a:gd name="connsiteY9" fmla="*/ 1666073 h 3186701"/>
              <a:gd name="connsiteX10" fmla="*/ 795647 w 2931612"/>
              <a:gd name="connsiteY10" fmla="*/ 3150488 h 3186701"/>
              <a:gd name="connsiteX0" fmla="*/ 795647 w 2931612"/>
              <a:gd name="connsiteY0" fmla="*/ 3150488 h 3186701"/>
              <a:gd name="connsiteX1" fmla="*/ 0 w 2931612"/>
              <a:gd name="connsiteY1" fmla="*/ 1749200 h 3186701"/>
              <a:gd name="connsiteX2" fmla="*/ 463138 w 2931612"/>
              <a:gd name="connsiteY2" fmla="*/ 1951080 h 3186701"/>
              <a:gd name="connsiteX3" fmla="*/ 776482 w 2931612"/>
              <a:gd name="connsiteY3" fmla="*/ 0 h 3186701"/>
              <a:gd name="connsiteX4" fmla="*/ 2034620 w 2931612"/>
              <a:gd name="connsiteY4" fmla="*/ 1294704 h 3186701"/>
              <a:gd name="connsiteX5" fmla="*/ 2031739 w 2931612"/>
              <a:gd name="connsiteY5" fmla="*/ 711461 h 3186701"/>
              <a:gd name="connsiteX6" fmla="*/ 1821452 w 2931612"/>
              <a:gd name="connsiteY6" fmla="*/ 3186701 h 3186701"/>
              <a:gd name="connsiteX7" fmla="*/ 1187533 w 2931612"/>
              <a:gd name="connsiteY7" fmla="*/ 1143558 h 3186701"/>
              <a:gd name="connsiteX8" fmla="*/ 1080655 w 2931612"/>
              <a:gd name="connsiteY8" fmla="*/ 2046083 h 3186701"/>
              <a:gd name="connsiteX9" fmla="*/ 914400 w 2931612"/>
              <a:gd name="connsiteY9" fmla="*/ 1666073 h 3186701"/>
              <a:gd name="connsiteX10" fmla="*/ 795647 w 2931612"/>
              <a:gd name="connsiteY10" fmla="*/ 3150488 h 3186701"/>
              <a:gd name="connsiteX0" fmla="*/ 813754 w 2949719"/>
              <a:gd name="connsiteY0" fmla="*/ 3150488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813754 w 2949719"/>
              <a:gd name="connsiteY10" fmla="*/ 3150488 h 3186701"/>
              <a:gd name="connsiteX0" fmla="*/ 813754 w 2949719"/>
              <a:gd name="connsiteY0" fmla="*/ 3150488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813754 w 2949719"/>
              <a:gd name="connsiteY10" fmla="*/ 3150488 h 3186701"/>
              <a:gd name="connsiteX0" fmla="*/ 813754 w 2949719"/>
              <a:gd name="connsiteY0" fmla="*/ 3150488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813754 w 2949719"/>
              <a:gd name="connsiteY10" fmla="*/ 3150488 h 3186701"/>
              <a:gd name="connsiteX0" fmla="*/ 813754 w 2949719"/>
              <a:gd name="connsiteY0" fmla="*/ 3150488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813754 w 2949719"/>
              <a:gd name="connsiteY10" fmla="*/ 3150488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17871 w 2949719"/>
              <a:gd name="connsiteY2" fmla="*/ 2009927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17871 w 2949719"/>
              <a:gd name="connsiteY2" fmla="*/ 2009927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17871 w 2949719"/>
              <a:gd name="connsiteY2" fmla="*/ 2009927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17871 w 2949719"/>
              <a:gd name="connsiteY2" fmla="*/ 2009927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17871 w 2949719"/>
              <a:gd name="connsiteY2" fmla="*/ 2009927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03465 w 2936139"/>
              <a:gd name="connsiteY0" fmla="*/ 3168594 h 3186701"/>
              <a:gd name="connsiteX1" fmla="*/ 0 w 2936139"/>
              <a:gd name="connsiteY1" fmla="*/ 1726566 h 3186701"/>
              <a:gd name="connsiteX2" fmla="*/ 404291 w 2936139"/>
              <a:gd name="connsiteY2" fmla="*/ 2009927 h 3186701"/>
              <a:gd name="connsiteX3" fmla="*/ 781009 w 2936139"/>
              <a:gd name="connsiteY3" fmla="*/ 0 h 3186701"/>
              <a:gd name="connsiteX4" fmla="*/ 2039147 w 2936139"/>
              <a:gd name="connsiteY4" fmla="*/ 1294704 h 3186701"/>
              <a:gd name="connsiteX5" fmla="*/ 2036266 w 2936139"/>
              <a:gd name="connsiteY5" fmla="*/ 711461 h 3186701"/>
              <a:gd name="connsiteX6" fmla="*/ 1825979 w 2936139"/>
              <a:gd name="connsiteY6" fmla="*/ 3186701 h 3186701"/>
              <a:gd name="connsiteX7" fmla="*/ 1192060 w 2936139"/>
              <a:gd name="connsiteY7" fmla="*/ 1143558 h 3186701"/>
              <a:gd name="connsiteX8" fmla="*/ 1085182 w 2936139"/>
              <a:gd name="connsiteY8" fmla="*/ 2046083 h 3186701"/>
              <a:gd name="connsiteX9" fmla="*/ 918927 w 2936139"/>
              <a:gd name="connsiteY9" fmla="*/ 1666073 h 3186701"/>
              <a:gd name="connsiteX10" fmla="*/ 1103465 w 2936139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64195 w 2981407"/>
              <a:gd name="connsiteY9" fmla="*/ 1666073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64195 w 2981407"/>
              <a:gd name="connsiteY9" fmla="*/ 1666073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64195 w 2981407"/>
              <a:gd name="connsiteY9" fmla="*/ 1666073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18927 w 2981407"/>
              <a:gd name="connsiteY9" fmla="*/ 1697760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18927 w 2981407"/>
              <a:gd name="connsiteY9" fmla="*/ 1697760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18927 w 2981407"/>
              <a:gd name="connsiteY9" fmla="*/ 1697760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18927 w 2981407"/>
              <a:gd name="connsiteY9" fmla="*/ 1697760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18927 w 2981407"/>
              <a:gd name="connsiteY9" fmla="*/ 1697760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18927 w 2981407"/>
              <a:gd name="connsiteY9" fmla="*/ 1697760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18927 w 2981407"/>
              <a:gd name="connsiteY9" fmla="*/ 1697760 h 3186701"/>
              <a:gd name="connsiteX10" fmla="*/ 1148733 w 2981407"/>
              <a:gd name="connsiteY10" fmla="*/ 3168594 h 3186701"/>
              <a:gd name="connsiteX0" fmla="*/ 1148733 w 2897156"/>
              <a:gd name="connsiteY0" fmla="*/ 3168594 h 3173121"/>
              <a:gd name="connsiteX1" fmla="*/ 0 w 2897156"/>
              <a:gd name="connsiteY1" fmla="*/ 1749200 h 3173121"/>
              <a:gd name="connsiteX2" fmla="*/ 449559 w 2897156"/>
              <a:gd name="connsiteY2" fmla="*/ 2009927 h 3173121"/>
              <a:gd name="connsiteX3" fmla="*/ 826277 w 2897156"/>
              <a:gd name="connsiteY3" fmla="*/ 0 h 3173121"/>
              <a:gd name="connsiteX4" fmla="*/ 2084415 w 2897156"/>
              <a:gd name="connsiteY4" fmla="*/ 1294704 h 3173121"/>
              <a:gd name="connsiteX5" fmla="*/ 2081534 w 2897156"/>
              <a:gd name="connsiteY5" fmla="*/ 711461 h 3173121"/>
              <a:gd name="connsiteX6" fmla="*/ 1581537 w 2897156"/>
              <a:gd name="connsiteY6" fmla="*/ 3173121 h 3173121"/>
              <a:gd name="connsiteX7" fmla="*/ 1237328 w 2897156"/>
              <a:gd name="connsiteY7" fmla="*/ 1143558 h 3173121"/>
              <a:gd name="connsiteX8" fmla="*/ 1130450 w 2897156"/>
              <a:gd name="connsiteY8" fmla="*/ 2046083 h 3173121"/>
              <a:gd name="connsiteX9" fmla="*/ 918927 w 2897156"/>
              <a:gd name="connsiteY9" fmla="*/ 1697760 h 3173121"/>
              <a:gd name="connsiteX10" fmla="*/ 1148733 w 2897156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30450 w 2969045"/>
              <a:gd name="connsiteY8" fmla="*/ 2046083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30450 w 2969045"/>
              <a:gd name="connsiteY8" fmla="*/ 2046083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288886 w 2969045"/>
              <a:gd name="connsiteY8" fmla="*/ 2367481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969045" h="3173121">
                <a:moveTo>
                  <a:pt x="1148733" y="3168594"/>
                </a:moveTo>
                <a:cubicBezTo>
                  <a:pt x="-68605" y="2992718"/>
                  <a:pt x="289357" y="2373225"/>
                  <a:pt x="0" y="1749200"/>
                </a:cubicBezTo>
                <a:cubicBezTo>
                  <a:pt x="211718" y="1712379"/>
                  <a:pt x="518500" y="2277611"/>
                  <a:pt x="449559" y="2009927"/>
                </a:cubicBezTo>
                <a:cubicBezTo>
                  <a:pt x="87752" y="952162"/>
                  <a:pt x="1169975" y="921963"/>
                  <a:pt x="826277" y="0"/>
                </a:cubicBezTo>
                <a:cubicBezTo>
                  <a:pt x="1894489" y="60376"/>
                  <a:pt x="1582046" y="1053258"/>
                  <a:pt x="2084415" y="1294704"/>
                </a:cubicBezTo>
                <a:cubicBezTo>
                  <a:pt x="2220765" y="1319082"/>
                  <a:pt x="2384277" y="1207659"/>
                  <a:pt x="2081534" y="711461"/>
                </a:cubicBezTo>
                <a:cubicBezTo>
                  <a:pt x="3844765" y="2025429"/>
                  <a:pt x="2606774" y="3099478"/>
                  <a:pt x="1581537" y="3173121"/>
                </a:cubicBezTo>
                <a:cubicBezTo>
                  <a:pt x="2049242" y="2917586"/>
                  <a:pt x="2204598" y="1824606"/>
                  <a:pt x="1237328" y="1143558"/>
                </a:cubicBezTo>
                <a:cubicBezTo>
                  <a:pt x="1479342" y="1777869"/>
                  <a:pt x="1318476" y="2090782"/>
                  <a:pt x="1162138" y="2408222"/>
                </a:cubicBezTo>
                <a:cubicBezTo>
                  <a:pt x="1159532" y="2246847"/>
                  <a:pt x="1324413" y="1899876"/>
                  <a:pt x="918927" y="1697760"/>
                </a:cubicBezTo>
                <a:cubicBezTo>
                  <a:pt x="1108697" y="2305733"/>
                  <a:pt x="307113" y="2497246"/>
                  <a:pt x="1148733" y="3168594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1" name="Rounded Rectangle 25">
            <a:extLst>
              <a:ext uri="{FF2B5EF4-FFF2-40B4-BE49-F238E27FC236}">
                <a16:creationId xmlns:a16="http://schemas.microsoft.com/office/drawing/2014/main" id="{52251A18-A73B-4A26-9FEC-6B831E23205B}"/>
              </a:ext>
            </a:extLst>
          </p:cNvPr>
          <p:cNvSpPr/>
          <p:nvPr/>
        </p:nvSpPr>
        <p:spPr>
          <a:xfrm>
            <a:off x="10972939" y="2640819"/>
            <a:ext cx="586980" cy="430164"/>
          </a:xfrm>
          <a:custGeom>
            <a:avLst/>
            <a:gdLst/>
            <a:ahLst/>
            <a:cxnLst/>
            <a:rect l="l" t="t" r="r" b="b"/>
            <a:pathLst>
              <a:path w="3248842" h="2380886">
                <a:moveTo>
                  <a:pt x="1194785" y="1472263"/>
                </a:moveTo>
                <a:cubicBezTo>
                  <a:pt x="1150014" y="1472263"/>
                  <a:pt x="1113720" y="1508557"/>
                  <a:pt x="1113720" y="1553328"/>
                </a:cubicBezTo>
                <a:lnTo>
                  <a:pt x="1113720" y="1600880"/>
                </a:lnTo>
                <a:cubicBezTo>
                  <a:pt x="1113720" y="1645651"/>
                  <a:pt x="1150014" y="1681945"/>
                  <a:pt x="1194785" y="1681945"/>
                </a:cubicBezTo>
                <a:lnTo>
                  <a:pt x="2067186" y="1681945"/>
                </a:lnTo>
                <a:cubicBezTo>
                  <a:pt x="2111957" y="1681945"/>
                  <a:pt x="2148251" y="1645651"/>
                  <a:pt x="2148251" y="1600880"/>
                </a:cubicBezTo>
                <a:lnTo>
                  <a:pt x="2148251" y="1553328"/>
                </a:lnTo>
                <a:cubicBezTo>
                  <a:pt x="2148251" y="1508557"/>
                  <a:pt x="2111957" y="1472263"/>
                  <a:pt x="2067186" y="1472263"/>
                </a:cubicBezTo>
                <a:close/>
                <a:moveTo>
                  <a:pt x="2582402" y="986449"/>
                </a:moveTo>
                <a:cubicBezTo>
                  <a:pt x="2477247" y="986449"/>
                  <a:pt x="2392002" y="1071694"/>
                  <a:pt x="2392002" y="1176848"/>
                </a:cubicBezTo>
                <a:cubicBezTo>
                  <a:pt x="2392002" y="1282003"/>
                  <a:pt x="2477247" y="1367248"/>
                  <a:pt x="2582402" y="1367248"/>
                </a:cubicBezTo>
                <a:cubicBezTo>
                  <a:pt x="2687557" y="1367248"/>
                  <a:pt x="2772801" y="1282003"/>
                  <a:pt x="2772801" y="1176848"/>
                </a:cubicBezTo>
                <a:cubicBezTo>
                  <a:pt x="2772801" y="1071694"/>
                  <a:pt x="2687557" y="986449"/>
                  <a:pt x="2582402" y="986449"/>
                </a:cubicBezTo>
                <a:close/>
                <a:moveTo>
                  <a:pt x="679570" y="986449"/>
                </a:moveTo>
                <a:cubicBezTo>
                  <a:pt x="574415" y="986449"/>
                  <a:pt x="489171" y="1071694"/>
                  <a:pt x="489171" y="1176848"/>
                </a:cubicBezTo>
                <a:cubicBezTo>
                  <a:pt x="489171" y="1282003"/>
                  <a:pt x="574415" y="1367248"/>
                  <a:pt x="679570" y="1367248"/>
                </a:cubicBezTo>
                <a:cubicBezTo>
                  <a:pt x="784725" y="1367248"/>
                  <a:pt x="869970" y="1282003"/>
                  <a:pt x="869970" y="1176848"/>
                </a:cubicBezTo>
                <a:cubicBezTo>
                  <a:pt x="869970" y="1071694"/>
                  <a:pt x="784725" y="986449"/>
                  <a:pt x="679570" y="986449"/>
                </a:cubicBezTo>
                <a:close/>
                <a:moveTo>
                  <a:pt x="867954" y="155801"/>
                </a:moveTo>
                <a:lnTo>
                  <a:pt x="726849" y="858549"/>
                </a:lnTo>
                <a:lnTo>
                  <a:pt x="2535122" y="858549"/>
                </a:lnTo>
                <a:lnTo>
                  <a:pt x="2394017" y="155801"/>
                </a:lnTo>
                <a:close/>
                <a:moveTo>
                  <a:pt x="677268" y="0"/>
                </a:moveTo>
                <a:lnTo>
                  <a:pt x="2584703" y="0"/>
                </a:lnTo>
                <a:lnTo>
                  <a:pt x="2736658" y="607820"/>
                </a:lnTo>
                <a:cubicBezTo>
                  <a:pt x="2766265" y="579906"/>
                  <a:pt x="2806392" y="564164"/>
                  <a:pt x="2850195" y="564164"/>
                </a:cubicBezTo>
                <a:lnTo>
                  <a:pt x="3069929" y="564164"/>
                </a:lnTo>
                <a:cubicBezTo>
                  <a:pt x="3168740" y="564164"/>
                  <a:pt x="3248842" y="644266"/>
                  <a:pt x="3248842" y="743077"/>
                </a:cubicBezTo>
                <a:lnTo>
                  <a:pt x="3248842" y="792706"/>
                </a:lnTo>
                <a:cubicBezTo>
                  <a:pt x="3248842" y="891517"/>
                  <a:pt x="3168740" y="971619"/>
                  <a:pt x="3069929" y="971619"/>
                </a:cubicBezTo>
                <a:lnTo>
                  <a:pt x="3054536" y="971619"/>
                </a:lnTo>
                <a:cubicBezTo>
                  <a:pt x="3060628" y="989042"/>
                  <a:pt x="3063411" y="1007758"/>
                  <a:pt x="3063411" y="1027125"/>
                </a:cubicBezTo>
                <a:lnTo>
                  <a:pt x="3063411" y="2015961"/>
                </a:lnTo>
                <a:lnTo>
                  <a:pt x="2889080" y="2015961"/>
                </a:lnTo>
                <a:lnTo>
                  <a:pt x="2889080" y="2260325"/>
                </a:lnTo>
                <a:cubicBezTo>
                  <a:pt x="2889080" y="2326909"/>
                  <a:pt x="2835102" y="2380886"/>
                  <a:pt x="2768518" y="2380886"/>
                </a:cubicBezTo>
                <a:lnTo>
                  <a:pt x="2286284" y="2380886"/>
                </a:lnTo>
                <a:cubicBezTo>
                  <a:pt x="2219700" y="2380886"/>
                  <a:pt x="2165723" y="2326909"/>
                  <a:pt x="2165723" y="2260325"/>
                </a:cubicBezTo>
                <a:lnTo>
                  <a:pt x="2165723" y="2015961"/>
                </a:lnTo>
                <a:lnTo>
                  <a:pt x="1096248" y="2015961"/>
                </a:lnTo>
                <a:lnTo>
                  <a:pt x="1096248" y="2260325"/>
                </a:lnTo>
                <a:cubicBezTo>
                  <a:pt x="1096248" y="2326909"/>
                  <a:pt x="1042270" y="2380886"/>
                  <a:pt x="975686" y="2380886"/>
                </a:cubicBezTo>
                <a:lnTo>
                  <a:pt x="493453" y="2380886"/>
                </a:lnTo>
                <a:cubicBezTo>
                  <a:pt x="426869" y="2380886"/>
                  <a:pt x="372891" y="2326909"/>
                  <a:pt x="372891" y="2260325"/>
                </a:cubicBezTo>
                <a:lnTo>
                  <a:pt x="372891" y="2015961"/>
                </a:lnTo>
                <a:lnTo>
                  <a:pt x="198560" y="2015961"/>
                </a:lnTo>
                <a:lnTo>
                  <a:pt x="198560" y="1027125"/>
                </a:lnTo>
                <a:cubicBezTo>
                  <a:pt x="198560" y="1007758"/>
                  <a:pt x="201343" y="989042"/>
                  <a:pt x="207435" y="971619"/>
                </a:cubicBezTo>
                <a:lnTo>
                  <a:pt x="178913" y="971619"/>
                </a:lnTo>
                <a:cubicBezTo>
                  <a:pt x="80102" y="971619"/>
                  <a:pt x="0" y="891517"/>
                  <a:pt x="0" y="792706"/>
                </a:cubicBezTo>
                <a:lnTo>
                  <a:pt x="0" y="743077"/>
                </a:lnTo>
                <a:cubicBezTo>
                  <a:pt x="0" y="644266"/>
                  <a:pt x="80102" y="564164"/>
                  <a:pt x="178913" y="564164"/>
                </a:cubicBezTo>
                <a:lnTo>
                  <a:pt x="398647" y="564164"/>
                </a:lnTo>
                <a:cubicBezTo>
                  <a:pt x="447310" y="564164"/>
                  <a:pt x="491436" y="583593"/>
                  <a:pt x="523419" y="615395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2" name="Block Arc 41">
            <a:extLst>
              <a:ext uri="{FF2B5EF4-FFF2-40B4-BE49-F238E27FC236}">
                <a16:creationId xmlns:a16="http://schemas.microsoft.com/office/drawing/2014/main" id="{36DCD789-FED8-401C-8C81-CF9F331DAB6D}"/>
              </a:ext>
            </a:extLst>
          </p:cNvPr>
          <p:cNvSpPr/>
          <p:nvPr/>
        </p:nvSpPr>
        <p:spPr>
          <a:xfrm>
            <a:off x="9454085" y="5654191"/>
            <a:ext cx="563324" cy="570461"/>
          </a:xfrm>
          <a:custGeom>
            <a:avLst/>
            <a:gdLst/>
            <a:ahLst/>
            <a:cxnLst/>
            <a:rect l="l" t="t" r="r" b="b"/>
            <a:pathLst>
              <a:path w="2844151" h="2880180">
                <a:moveTo>
                  <a:pt x="2390187" y="1502145"/>
                </a:moveTo>
                <a:lnTo>
                  <a:pt x="2844151" y="1530794"/>
                </a:lnTo>
                <a:cubicBezTo>
                  <a:pt x="2804784" y="2154619"/>
                  <a:pt x="2367464" y="2681809"/>
                  <a:pt x="1761650" y="2835749"/>
                </a:cubicBezTo>
                <a:cubicBezTo>
                  <a:pt x="1191486" y="2980631"/>
                  <a:pt x="594633" y="2763755"/>
                  <a:pt x="252983" y="2293680"/>
                </a:cubicBezTo>
                <a:lnTo>
                  <a:pt x="102982" y="2380283"/>
                </a:lnTo>
                <a:lnTo>
                  <a:pt x="104524" y="1603708"/>
                </a:lnTo>
                <a:lnTo>
                  <a:pt x="777828" y="1990661"/>
                </a:lnTo>
                <a:lnTo>
                  <a:pt x="648358" y="2065410"/>
                </a:lnTo>
                <a:cubicBezTo>
                  <a:pt x="886760" y="2358087"/>
                  <a:pt x="1276546" y="2489694"/>
                  <a:pt x="1649627" y="2394891"/>
                </a:cubicBezTo>
                <a:cubicBezTo>
                  <a:pt x="2064076" y="2289577"/>
                  <a:pt x="2363256" y="1928916"/>
                  <a:pt x="2390187" y="1502145"/>
                </a:cubicBezTo>
                <a:close/>
                <a:moveTo>
                  <a:pt x="1424249" y="58"/>
                </a:moveTo>
                <a:cubicBezTo>
                  <a:pt x="1880498" y="-4073"/>
                  <a:pt x="2318325" y="209551"/>
                  <a:pt x="2591169" y="586524"/>
                </a:cubicBezTo>
                <a:lnTo>
                  <a:pt x="2741170" y="499921"/>
                </a:lnTo>
                <a:lnTo>
                  <a:pt x="2739628" y="1276497"/>
                </a:lnTo>
                <a:lnTo>
                  <a:pt x="2066324" y="889544"/>
                </a:lnTo>
                <a:lnTo>
                  <a:pt x="2195793" y="814795"/>
                </a:lnTo>
                <a:cubicBezTo>
                  <a:pt x="1957391" y="522118"/>
                  <a:pt x="1567606" y="390511"/>
                  <a:pt x="1194524" y="485313"/>
                </a:cubicBezTo>
                <a:cubicBezTo>
                  <a:pt x="780075" y="590627"/>
                  <a:pt x="480895" y="951288"/>
                  <a:pt x="453964" y="1378059"/>
                </a:cubicBezTo>
                <a:lnTo>
                  <a:pt x="0" y="1349410"/>
                </a:lnTo>
                <a:cubicBezTo>
                  <a:pt x="39367" y="725585"/>
                  <a:pt x="476687" y="198395"/>
                  <a:pt x="1082501" y="44455"/>
                </a:cubicBezTo>
                <a:cubicBezTo>
                  <a:pt x="1196091" y="15591"/>
                  <a:pt x="1310740" y="1086"/>
                  <a:pt x="1424249" y="5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63" name="Round Same Side Corner Rectangle 11">
            <a:extLst>
              <a:ext uri="{FF2B5EF4-FFF2-40B4-BE49-F238E27FC236}">
                <a16:creationId xmlns:a16="http://schemas.microsoft.com/office/drawing/2014/main" id="{AFBCEF67-A3DE-45DE-97FD-374E910A67D8}"/>
              </a:ext>
            </a:extLst>
          </p:cNvPr>
          <p:cNvSpPr/>
          <p:nvPr/>
        </p:nvSpPr>
        <p:spPr>
          <a:xfrm rot="9900000">
            <a:off x="10208910" y="1534987"/>
            <a:ext cx="579867" cy="492485"/>
          </a:xfrm>
          <a:custGeom>
            <a:avLst/>
            <a:gdLst/>
            <a:ahLst/>
            <a:cxnLst/>
            <a:rect l="l" t="t" r="r" b="b"/>
            <a:pathLst>
              <a:path w="2911009" h="2472345">
                <a:moveTo>
                  <a:pt x="2219598" y="1335309"/>
                </a:moveTo>
                <a:lnTo>
                  <a:pt x="2219598" y="1222573"/>
                </a:lnTo>
                <a:cubicBezTo>
                  <a:pt x="2219598" y="1176944"/>
                  <a:pt x="2241926" y="1136530"/>
                  <a:pt x="2277694" y="1113650"/>
                </a:cubicBezTo>
                <a:lnTo>
                  <a:pt x="2277694" y="137786"/>
                </a:lnTo>
                <a:cubicBezTo>
                  <a:pt x="2277694" y="61689"/>
                  <a:pt x="2339383" y="0"/>
                  <a:pt x="2415480" y="0"/>
                </a:cubicBezTo>
                <a:lnTo>
                  <a:pt x="2545196" y="0"/>
                </a:lnTo>
                <a:cubicBezTo>
                  <a:pt x="2621293" y="0"/>
                  <a:pt x="2682982" y="61689"/>
                  <a:pt x="2682982" y="137786"/>
                </a:cubicBezTo>
                <a:lnTo>
                  <a:pt x="2682982" y="1099067"/>
                </a:lnTo>
                <a:cubicBezTo>
                  <a:pt x="2730197" y="1120049"/>
                  <a:pt x="2762708" y="1167515"/>
                  <a:pt x="2762708" y="1222573"/>
                </a:cubicBezTo>
                <a:lnTo>
                  <a:pt x="2762708" y="1480834"/>
                </a:lnTo>
                <a:close/>
                <a:moveTo>
                  <a:pt x="241900" y="1676361"/>
                </a:moveTo>
                <a:cubicBezTo>
                  <a:pt x="69371" y="1631107"/>
                  <a:pt x="-34146" y="1454930"/>
                  <a:pt x="10296" y="1282189"/>
                </a:cubicBezTo>
                <a:cubicBezTo>
                  <a:pt x="54739" y="1109449"/>
                  <a:pt x="230428" y="1005105"/>
                  <a:pt x="403375" y="1048736"/>
                </a:cubicBezTo>
                <a:cubicBezTo>
                  <a:pt x="349550" y="1257945"/>
                  <a:pt x="295726" y="1467153"/>
                  <a:pt x="241900" y="1676361"/>
                </a:cubicBezTo>
                <a:close/>
                <a:moveTo>
                  <a:pt x="2578947" y="2467929"/>
                </a:moveTo>
                <a:lnTo>
                  <a:pt x="1957545" y="2301425"/>
                </a:lnTo>
                <a:lnTo>
                  <a:pt x="2194209" y="1418183"/>
                </a:lnTo>
                <a:lnTo>
                  <a:pt x="2815611" y="1584687"/>
                </a:lnTo>
                <a:cubicBezTo>
                  <a:pt x="2884250" y="1603079"/>
                  <a:pt x="2924985" y="1673632"/>
                  <a:pt x="2906593" y="1742272"/>
                </a:cubicBezTo>
                <a:lnTo>
                  <a:pt x="2736532" y="2376947"/>
                </a:lnTo>
                <a:cubicBezTo>
                  <a:pt x="2718140" y="2445587"/>
                  <a:pt x="2647586" y="2486321"/>
                  <a:pt x="2578947" y="2467929"/>
                </a:cubicBezTo>
                <a:close/>
                <a:moveTo>
                  <a:pt x="610249" y="2287120"/>
                </a:moveTo>
                <a:lnTo>
                  <a:pt x="1020264" y="756923"/>
                </a:lnTo>
                <a:lnTo>
                  <a:pt x="2107356" y="1398691"/>
                </a:lnTo>
                <a:lnTo>
                  <a:pt x="1872582" y="2274879"/>
                </a:lnTo>
                <a:close/>
                <a:moveTo>
                  <a:pt x="426016" y="2349577"/>
                </a:moveTo>
                <a:lnTo>
                  <a:pt x="243978" y="2300800"/>
                </a:lnTo>
                <a:cubicBezTo>
                  <a:pt x="205115" y="2290387"/>
                  <a:pt x="182051" y="2250439"/>
                  <a:pt x="192464" y="2211576"/>
                </a:cubicBezTo>
                <a:lnTo>
                  <a:pt x="620679" y="613455"/>
                </a:lnTo>
                <a:cubicBezTo>
                  <a:pt x="631093" y="574592"/>
                  <a:pt x="671040" y="551528"/>
                  <a:pt x="709903" y="561941"/>
                </a:cubicBezTo>
                <a:lnTo>
                  <a:pt x="891942" y="610718"/>
                </a:lnTo>
                <a:cubicBezTo>
                  <a:pt x="930805" y="621132"/>
                  <a:pt x="953869" y="661079"/>
                  <a:pt x="943455" y="699942"/>
                </a:cubicBezTo>
                <a:lnTo>
                  <a:pt x="515240" y="2298064"/>
                </a:lnTo>
                <a:cubicBezTo>
                  <a:pt x="504827" y="2336927"/>
                  <a:pt x="464879" y="2359990"/>
                  <a:pt x="426016" y="234957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4" name="Donut 39">
            <a:extLst>
              <a:ext uri="{FF2B5EF4-FFF2-40B4-BE49-F238E27FC236}">
                <a16:creationId xmlns:a16="http://schemas.microsoft.com/office/drawing/2014/main" id="{439297A1-2150-467C-8B3E-08A8C9E0E56F}"/>
              </a:ext>
            </a:extLst>
          </p:cNvPr>
          <p:cNvSpPr/>
          <p:nvPr/>
        </p:nvSpPr>
        <p:spPr>
          <a:xfrm>
            <a:off x="4246301" y="4666128"/>
            <a:ext cx="575536" cy="575536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152300" y="922782"/>
                </a:moveTo>
                <a:lnTo>
                  <a:pt x="2354400" y="1620000"/>
                </a:lnTo>
                <a:lnTo>
                  <a:pt x="1152300" y="2317218"/>
                </a:lnTo>
                <a:close/>
                <a:moveTo>
                  <a:pt x="1620000" y="342403"/>
                </a:moveTo>
                <a:cubicBezTo>
                  <a:pt x="914403" y="342403"/>
                  <a:pt x="342403" y="914403"/>
                  <a:pt x="342403" y="1620000"/>
                </a:cubicBezTo>
                <a:cubicBezTo>
                  <a:pt x="342403" y="2325597"/>
                  <a:pt x="914403" y="2897597"/>
                  <a:pt x="1620000" y="2897597"/>
                </a:cubicBezTo>
                <a:cubicBezTo>
                  <a:pt x="2325597" y="2897597"/>
                  <a:pt x="2897597" y="2325597"/>
                  <a:pt x="2897597" y="1620000"/>
                </a:cubicBezTo>
                <a:cubicBezTo>
                  <a:pt x="2897597" y="914403"/>
                  <a:pt x="2325597" y="342403"/>
                  <a:pt x="1620000" y="342403"/>
                </a:cubicBez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65" name="Freeform 25">
            <a:extLst>
              <a:ext uri="{FF2B5EF4-FFF2-40B4-BE49-F238E27FC236}">
                <a16:creationId xmlns:a16="http://schemas.microsoft.com/office/drawing/2014/main" id="{115A3EAB-6A86-45ED-8F48-A7797A2D6676}"/>
              </a:ext>
            </a:extLst>
          </p:cNvPr>
          <p:cNvSpPr/>
          <p:nvPr/>
        </p:nvSpPr>
        <p:spPr>
          <a:xfrm>
            <a:off x="8766358" y="3640606"/>
            <a:ext cx="417857" cy="517071"/>
          </a:xfrm>
          <a:custGeom>
            <a:avLst/>
            <a:gdLst>
              <a:gd name="connsiteX0" fmla="*/ 371475 w 1600200"/>
              <a:gd name="connsiteY0" fmla="*/ 0 h 1857375"/>
              <a:gd name="connsiteX1" fmla="*/ 628650 w 1600200"/>
              <a:gd name="connsiteY1" fmla="*/ 523875 h 1857375"/>
              <a:gd name="connsiteX2" fmla="*/ 400050 w 1600200"/>
              <a:gd name="connsiteY2" fmla="*/ 561975 h 1857375"/>
              <a:gd name="connsiteX3" fmla="*/ 1019175 w 1600200"/>
              <a:gd name="connsiteY3" fmla="*/ 1438275 h 1857375"/>
              <a:gd name="connsiteX4" fmla="*/ 1219200 w 1600200"/>
              <a:gd name="connsiteY4" fmla="*/ 1238250 h 1857375"/>
              <a:gd name="connsiteX5" fmla="*/ 1600200 w 1600200"/>
              <a:gd name="connsiteY5" fmla="*/ 1666875 h 1857375"/>
              <a:gd name="connsiteX6" fmla="*/ 1038225 w 1600200"/>
              <a:gd name="connsiteY6" fmla="*/ 1857375 h 1857375"/>
              <a:gd name="connsiteX7" fmla="*/ 0 w 1600200"/>
              <a:gd name="connsiteY7" fmla="*/ 314325 h 1857375"/>
              <a:gd name="connsiteX8" fmla="*/ 371475 w 1600200"/>
              <a:gd name="connsiteY8" fmla="*/ 0 h 1857375"/>
              <a:gd name="connsiteX0" fmla="*/ 371475 w 1600200"/>
              <a:gd name="connsiteY0" fmla="*/ 0 h 1917951"/>
              <a:gd name="connsiteX1" fmla="*/ 628650 w 1600200"/>
              <a:gd name="connsiteY1" fmla="*/ 584451 h 1917951"/>
              <a:gd name="connsiteX2" fmla="*/ 400050 w 1600200"/>
              <a:gd name="connsiteY2" fmla="*/ 622551 h 1917951"/>
              <a:gd name="connsiteX3" fmla="*/ 1019175 w 1600200"/>
              <a:gd name="connsiteY3" fmla="*/ 1498851 h 1917951"/>
              <a:gd name="connsiteX4" fmla="*/ 1219200 w 1600200"/>
              <a:gd name="connsiteY4" fmla="*/ 1298826 h 1917951"/>
              <a:gd name="connsiteX5" fmla="*/ 1600200 w 1600200"/>
              <a:gd name="connsiteY5" fmla="*/ 1727451 h 1917951"/>
              <a:gd name="connsiteX6" fmla="*/ 1038225 w 1600200"/>
              <a:gd name="connsiteY6" fmla="*/ 1917951 h 1917951"/>
              <a:gd name="connsiteX7" fmla="*/ 0 w 1600200"/>
              <a:gd name="connsiteY7" fmla="*/ 374901 h 1917951"/>
              <a:gd name="connsiteX8" fmla="*/ 371475 w 1600200"/>
              <a:gd name="connsiteY8" fmla="*/ 0 h 1917951"/>
              <a:gd name="connsiteX0" fmla="*/ 371475 w 1600200"/>
              <a:gd name="connsiteY0" fmla="*/ 1277 h 1919228"/>
              <a:gd name="connsiteX1" fmla="*/ 628650 w 1600200"/>
              <a:gd name="connsiteY1" fmla="*/ 585728 h 1919228"/>
              <a:gd name="connsiteX2" fmla="*/ 400050 w 1600200"/>
              <a:gd name="connsiteY2" fmla="*/ 623828 h 1919228"/>
              <a:gd name="connsiteX3" fmla="*/ 1019175 w 1600200"/>
              <a:gd name="connsiteY3" fmla="*/ 1500128 h 1919228"/>
              <a:gd name="connsiteX4" fmla="*/ 1219200 w 1600200"/>
              <a:gd name="connsiteY4" fmla="*/ 1300103 h 1919228"/>
              <a:gd name="connsiteX5" fmla="*/ 1600200 w 1600200"/>
              <a:gd name="connsiteY5" fmla="*/ 1728728 h 1919228"/>
              <a:gd name="connsiteX6" fmla="*/ 1038225 w 1600200"/>
              <a:gd name="connsiteY6" fmla="*/ 1919228 h 1919228"/>
              <a:gd name="connsiteX7" fmla="*/ 0 w 1600200"/>
              <a:gd name="connsiteY7" fmla="*/ 376178 h 1919228"/>
              <a:gd name="connsiteX8" fmla="*/ 371475 w 1600200"/>
              <a:gd name="connsiteY8" fmla="*/ 1277 h 1919228"/>
              <a:gd name="connsiteX0" fmla="*/ 371475 w 1600200"/>
              <a:gd name="connsiteY0" fmla="*/ 1277 h 1919228"/>
              <a:gd name="connsiteX1" fmla="*/ 628650 w 1600200"/>
              <a:gd name="connsiteY1" fmla="*/ 585728 h 1919228"/>
              <a:gd name="connsiteX2" fmla="*/ 400050 w 1600200"/>
              <a:gd name="connsiteY2" fmla="*/ 623828 h 1919228"/>
              <a:gd name="connsiteX3" fmla="*/ 1019175 w 1600200"/>
              <a:gd name="connsiteY3" fmla="*/ 1500128 h 1919228"/>
              <a:gd name="connsiteX4" fmla="*/ 1219200 w 1600200"/>
              <a:gd name="connsiteY4" fmla="*/ 1300103 h 1919228"/>
              <a:gd name="connsiteX5" fmla="*/ 1600200 w 1600200"/>
              <a:gd name="connsiteY5" fmla="*/ 1728728 h 1919228"/>
              <a:gd name="connsiteX6" fmla="*/ 1038225 w 1600200"/>
              <a:gd name="connsiteY6" fmla="*/ 1919228 h 1919228"/>
              <a:gd name="connsiteX7" fmla="*/ 0 w 1600200"/>
              <a:gd name="connsiteY7" fmla="*/ 376178 h 1919228"/>
              <a:gd name="connsiteX8" fmla="*/ 371475 w 1600200"/>
              <a:gd name="connsiteY8" fmla="*/ 1277 h 1919228"/>
              <a:gd name="connsiteX0" fmla="*/ 371475 w 1600200"/>
              <a:gd name="connsiteY0" fmla="*/ 1544 h 1919495"/>
              <a:gd name="connsiteX1" fmla="*/ 628650 w 1600200"/>
              <a:gd name="connsiteY1" fmla="*/ 585995 h 1919495"/>
              <a:gd name="connsiteX2" fmla="*/ 400050 w 1600200"/>
              <a:gd name="connsiteY2" fmla="*/ 624095 h 1919495"/>
              <a:gd name="connsiteX3" fmla="*/ 1019175 w 1600200"/>
              <a:gd name="connsiteY3" fmla="*/ 1500395 h 1919495"/>
              <a:gd name="connsiteX4" fmla="*/ 1219200 w 1600200"/>
              <a:gd name="connsiteY4" fmla="*/ 1300370 h 1919495"/>
              <a:gd name="connsiteX5" fmla="*/ 1600200 w 1600200"/>
              <a:gd name="connsiteY5" fmla="*/ 1728995 h 1919495"/>
              <a:gd name="connsiteX6" fmla="*/ 1038225 w 1600200"/>
              <a:gd name="connsiteY6" fmla="*/ 1919495 h 1919495"/>
              <a:gd name="connsiteX7" fmla="*/ 0 w 1600200"/>
              <a:gd name="connsiteY7" fmla="*/ 376445 h 1919495"/>
              <a:gd name="connsiteX8" fmla="*/ 371475 w 1600200"/>
              <a:gd name="connsiteY8" fmla="*/ 1544 h 1919495"/>
              <a:gd name="connsiteX0" fmla="*/ 371475 w 1600200"/>
              <a:gd name="connsiteY0" fmla="*/ 1487 h 1919438"/>
              <a:gd name="connsiteX1" fmla="*/ 568075 w 1600200"/>
              <a:gd name="connsiteY1" fmla="*/ 603245 h 1919438"/>
              <a:gd name="connsiteX2" fmla="*/ 400050 w 1600200"/>
              <a:gd name="connsiteY2" fmla="*/ 624038 h 1919438"/>
              <a:gd name="connsiteX3" fmla="*/ 1019175 w 1600200"/>
              <a:gd name="connsiteY3" fmla="*/ 1500338 h 1919438"/>
              <a:gd name="connsiteX4" fmla="*/ 1219200 w 1600200"/>
              <a:gd name="connsiteY4" fmla="*/ 1300313 h 1919438"/>
              <a:gd name="connsiteX5" fmla="*/ 1600200 w 1600200"/>
              <a:gd name="connsiteY5" fmla="*/ 1728938 h 1919438"/>
              <a:gd name="connsiteX6" fmla="*/ 1038225 w 1600200"/>
              <a:gd name="connsiteY6" fmla="*/ 1919438 h 1919438"/>
              <a:gd name="connsiteX7" fmla="*/ 0 w 1600200"/>
              <a:gd name="connsiteY7" fmla="*/ 376388 h 1919438"/>
              <a:gd name="connsiteX8" fmla="*/ 371475 w 1600200"/>
              <a:gd name="connsiteY8" fmla="*/ 1487 h 1919438"/>
              <a:gd name="connsiteX0" fmla="*/ 371475 w 1600200"/>
              <a:gd name="connsiteY0" fmla="*/ 1032 h 1918983"/>
              <a:gd name="connsiteX1" fmla="*/ 568075 w 1600200"/>
              <a:gd name="connsiteY1" fmla="*/ 602790 h 1918983"/>
              <a:gd name="connsiteX2" fmla="*/ 400050 w 1600200"/>
              <a:gd name="connsiteY2" fmla="*/ 623583 h 1918983"/>
              <a:gd name="connsiteX3" fmla="*/ 1019175 w 1600200"/>
              <a:gd name="connsiteY3" fmla="*/ 1499883 h 1918983"/>
              <a:gd name="connsiteX4" fmla="*/ 1219200 w 1600200"/>
              <a:gd name="connsiteY4" fmla="*/ 1299858 h 1918983"/>
              <a:gd name="connsiteX5" fmla="*/ 1600200 w 1600200"/>
              <a:gd name="connsiteY5" fmla="*/ 1728483 h 1918983"/>
              <a:gd name="connsiteX6" fmla="*/ 1038225 w 1600200"/>
              <a:gd name="connsiteY6" fmla="*/ 1918983 h 1918983"/>
              <a:gd name="connsiteX7" fmla="*/ 0 w 1600200"/>
              <a:gd name="connsiteY7" fmla="*/ 375933 h 1918983"/>
              <a:gd name="connsiteX8" fmla="*/ 371475 w 1600200"/>
              <a:gd name="connsiteY8" fmla="*/ 1032 h 1918983"/>
              <a:gd name="connsiteX0" fmla="*/ 371475 w 1600200"/>
              <a:gd name="connsiteY0" fmla="*/ 1088 h 1919039"/>
              <a:gd name="connsiteX1" fmla="*/ 568075 w 1600200"/>
              <a:gd name="connsiteY1" fmla="*/ 602846 h 1919039"/>
              <a:gd name="connsiteX2" fmla="*/ 400050 w 1600200"/>
              <a:gd name="connsiteY2" fmla="*/ 623639 h 1919039"/>
              <a:gd name="connsiteX3" fmla="*/ 1019175 w 1600200"/>
              <a:gd name="connsiteY3" fmla="*/ 1499939 h 1919039"/>
              <a:gd name="connsiteX4" fmla="*/ 1219200 w 1600200"/>
              <a:gd name="connsiteY4" fmla="*/ 1299914 h 1919039"/>
              <a:gd name="connsiteX5" fmla="*/ 1600200 w 1600200"/>
              <a:gd name="connsiteY5" fmla="*/ 1728539 h 1919039"/>
              <a:gd name="connsiteX6" fmla="*/ 1038225 w 1600200"/>
              <a:gd name="connsiteY6" fmla="*/ 1919039 h 1919039"/>
              <a:gd name="connsiteX7" fmla="*/ 0 w 1600200"/>
              <a:gd name="connsiteY7" fmla="*/ 375989 h 1919039"/>
              <a:gd name="connsiteX8" fmla="*/ 371475 w 1600200"/>
              <a:gd name="connsiteY8" fmla="*/ 1088 h 1919039"/>
              <a:gd name="connsiteX0" fmla="*/ 371475 w 1600200"/>
              <a:gd name="connsiteY0" fmla="*/ 1088 h 1919039"/>
              <a:gd name="connsiteX1" fmla="*/ 568075 w 1600200"/>
              <a:gd name="connsiteY1" fmla="*/ 602846 h 1919039"/>
              <a:gd name="connsiteX2" fmla="*/ 400050 w 1600200"/>
              <a:gd name="connsiteY2" fmla="*/ 623639 h 1919039"/>
              <a:gd name="connsiteX3" fmla="*/ 1019175 w 1600200"/>
              <a:gd name="connsiteY3" fmla="*/ 1499939 h 1919039"/>
              <a:gd name="connsiteX4" fmla="*/ 1219200 w 1600200"/>
              <a:gd name="connsiteY4" fmla="*/ 1299914 h 1919039"/>
              <a:gd name="connsiteX5" fmla="*/ 1600200 w 1600200"/>
              <a:gd name="connsiteY5" fmla="*/ 1728539 h 1919039"/>
              <a:gd name="connsiteX6" fmla="*/ 1038225 w 1600200"/>
              <a:gd name="connsiteY6" fmla="*/ 1919039 h 1919039"/>
              <a:gd name="connsiteX7" fmla="*/ 0 w 1600200"/>
              <a:gd name="connsiteY7" fmla="*/ 375989 h 1919039"/>
              <a:gd name="connsiteX8" fmla="*/ 371475 w 1600200"/>
              <a:gd name="connsiteY8" fmla="*/ 1088 h 191903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400050 w 1600200"/>
              <a:gd name="connsiteY2" fmla="*/ 623669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408703 w 1600200"/>
              <a:gd name="connsiteY2" fmla="*/ 643860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59666 w 1600200"/>
              <a:gd name="connsiteY2" fmla="*/ 643860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70138 w 1600200"/>
              <a:gd name="connsiteY3" fmla="*/ 1517276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0522 w 1600200"/>
              <a:gd name="connsiteY3" fmla="*/ 1534584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96099 w 1600200"/>
              <a:gd name="connsiteY3" fmla="*/ 1546122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173048 w 1600200"/>
              <a:gd name="connsiteY4" fmla="*/ 1311482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173048 w 1600200"/>
              <a:gd name="connsiteY4" fmla="*/ 1311482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173048 w 1600200"/>
              <a:gd name="connsiteY4" fmla="*/ 1311482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173048 w 1600200"/>
              <a:gd name="connsiteY4" fmla="*/ 1311482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588662"/>
              <a:gd name="connsiteY0" fmla="*/ 1118 h 1919069"/>
              <a:gd name="connsiteX1" fmla="*/ 568075 w 1588662"/>
              <a:gd name="connsiteY1" fmla="*/ 602876 h 1919069"/>
              <a:gd name="connsiteX2" fmla="*/ 374089 w 1588662"/>
              <a:gd name="connsiteY2" fmla="*/ 646744 h 1919069"/>
              <a:gd name="connsiteX3" fmla="*/ 987445 w 1588662"/>
              <a:gd name="connsiteY3" fmla="*/ 1528815 h 1919069"/>
              <a:gd name="connsiteX4" fmla="*/ 1173048 w 1588662"/>
              <a:gd name="connsiteY4" fmla="*/ 1311482 h 1919069"/>
              <a:gd name="connsiteX5" fmla="*/ 1588662 w 1588662"/>
              <a:gd name="connsiteY5" fmla="*/ 1699723 h 1919069"/>
              <a:gd name="connsiteX6" fmla="*/ 1038225 w 1588662"/>
              <a:gd name="connsiteY6" fmla="*/ 1919069 h 1919069"/>
              <a:gd name="connsiteX7" fmla="*/ 0 w 1588662"/>
              <a:gd name="connsiteY7" fmla="*/ 376019 h 1919069"/>
              <a:gd name="connsiteX8" fmla="*/ 371475 w 1588662"/>
              <a:gd name="connsiteY8" fmla="*/ 1118 h 1919069"/>
              <a:gd name="connsiteX0" fmla="*/ 371475 w 1600166"/>
              <a:gd name="connsiteY0" fmla="*/ 1118 h 1919069"/>
              <a:gd name="connsiteX1" fmla="*/ 568075 w 1600166"/>
              <a:gd name="connsiteY1" fmla="*/ 602876 h 1919069"/>
              <a:gd name="connsiteX2" fmla="*/ 374089 w 1600166"/>
              <a:gd name="connsiteY2" fmla="*/ 646744 h 1919069"/>
              <a:gd name="connsiteX3" fmla="*/ 987445 w 1600166"/>
              <a:gd name="connsiteY3" fmla="*/ 1528815 h 1919069"/>
              <a:gd name="connsiteX4" fmla="*/ 1173048 w 1600166"/>
              <a:gd name="connsiteY4" fmla="*/ 1311482 h 1919069"/>
              <a:gd name="connsiteX5" fmla="*/ 1588662 w 1600166"/>
              <a:gd name="connsiteY5" fmla="*/ 1699723 h 1919069"/>
              <a:gd name="connsiteX6" fmla="*/ 1038225 w 1600166"/>
              <a:gd name="connsiteY6" fmla="*/ 1919069 h 1919069"/>
              <a:gd name="connsiteX7" fmla="*/ 0 w 1600166"/>
              <a:gd name="connsiteY7" fmla="*/ 376019 h 1919069"/>
              <a:gd name="connsiteX8" fmla="*/ 371475 w 1600166"/>
              <a:gd name="connsiteY8" fmla="*/ 1118 h 1919069"/>
              <a:gd name="connsiteX0" fmla="*/ 371475 w 1600166"/>
              <a:gd name="connsiteY0" fmla="*/ 1118 h 1919069"/>
              <a:gd name="connsiteX1" fmla="*/ 568075 w 1600166"/>
              <a:gd name="connsiteY1" fmla="*/ 602876 h 1919069"/>
              <a:gd name="connsiteX2" fmla="*/ 374089 w 1600166"/>
              <a:gd name="connsiteY2" fmla="*/ 646744 h 1919069"/>
              <a:gd name="connsiteX3" fmla="*/ 987445 w 1600166"/>
              <a:gd name="connsiteY3" fmla="*/ 1528815 h 1919069"/>
              <a:gd name="connsiteX4" fmla="*/ 1173048 w 1600166"/>
              <a:gd name="connsiteY4" fmla="*/ 1311482 h 1919069"/>
              <a:gd name="connsiteX5" fmla="*/ 1588662 w 1600166"/>
              <a:gd name="connsiteY5" fmla="*/ 1699723 h 1919069"/>
              <a:gd name="connsiteX6" fmla="*/ 1038225 w 1600166"/>
              <a:gd name="connsiteY6" fmla="*/ 1919069 h 1919069"/>
              <a:gd name="connsiteX7" fmla="*/ 0 w 1600166"/>
              <a:gd name="connsiteY7" fmla="*/ 376019 h 1919069"/>
              <a:gd name="connsiteX8" fmla="*/ 371475 w 1600166"/>
              <a:gd name="connsiteY8" fmla="*/ 1118 h 1919069"/>
              <a:gd name="connsiteX0" fmla="*/ 371475 w 1596260"/>
              <a:gd name="connsiteY0" fmla="*/ 1118 h 1919069"/>
              <a:gd name="connsiteX1" fmla="*/ 568075 w 1596260"/>
              <a:gd name="connsiteY1" fmla="*/ 602876 h 1919069"/>
              <a:gd name="connsiteX2" fmla="*/ 374089 w 1596260"/>
              <a:gd name="connsiteY2" fmla="*/ 646744 h 1919069"/>
              <a:gd name="connsiteX3" fmla="*/ 987445 w 1596260"/>
              <a:gd name="connsiteY3" fmla="*/ 1528815 h 1919069"/>
              <a:gd name="connsiteX4" fmla="*/ 1173048 w 1596260"/>
              <a:gd name="connsiteY4" fmla="*/ 1311482 h 1919069"/>
              <a:gd name="connsiteX5" fmla="*/ 1588662 w 1596260"/>
              <a:gd name="connsiteY5" fmla="*/ 1699723 h 1919069"/>
              <a:gd name="connsiteX6" fmla="*/ 1038225 w 1596260"/>
              <a:gd name="connsiteY6" fmla="*/ 1919069 h 1919069"/>
              <a:gd name="connsiteX7" fmla="*/ 0 w 1596260"/>
              <a:gd name="connsiteY7" fmla="*/ 376019 h 1919069"/>
              <a:gd name="connsiteX8" fmla="*/ 371475 w 1596260"/>
              <a:gd name="connsiteY8" fmla="*/ 1118 h 1919069"/>
              <a:gd name="connsiteX0" fmla="*/ 371475 w 1596260"/>
              <a:gd name="connsiteY0" fmla="*/ 1118 h 1919069"/>
              <a:gd name="connsiteX1" fmla="*/ 568075 w 1596260"/>
              <a:gd name="connsiteY1" fmla="*/ 602876 h 1919069"/>
              <a:gd name="connsiteX2" fmla="*/ 374089 w 1596260"/>
              <a:gd name="connsiteY2" fmla="*/ 646744 h 1919069"/>
              <a:gd name="connsiteX3" fmla="*/ 987445 w 1596260"/>
              <a:gd name="connsiteY3" fmla="*/ 1528815 h 1919069"/>
              <a:gd name="connsiteX4" fmla="*/ 1173048 w 1596260"/>
              <a:gd name="connsiteY4" fmla="*/ 1311482 h 1919069"/>
              <a:gd name="connsiteX5" fmla="*/ 1588662 w 1596260"/>
              <a:gd name="connsiteY5" fmla="*/ 1699723 h 1919069"/>
              <a:gd name="connsiteX6" fmla="*/ 1038225 w 1596260"/>
              <a:gd name="connsiteY6" fmla="*/ 1919069 h 1919069"/>
              <a:gd name="connsiteX7" fmla="*/ 0 w 1596260"/>
              <a:gd name="connsiteY7" fmla="*/ 376019 h 1919069"/>
              <a:gd name="connsiteX8" fmla="*/ 371475 w 1596260"/>
              <a:gd name="connsiteY8" fmla="*/ 1118 h 1919069"/>
              <a:gd name="connsiteX0" fmla="*/ 371475 w 1596260"/>
              <a:gd name="connsiteY0" fmla="*/ 1118 h 1946976"/>
              <a:gd name="connsiteX1" fmla="*/ 568075 w 1596260"/>
              <a:gd name="connsiteY1" fmla="*/ 602876 h 1946976"/>
              <a:gd name="connsiteX2" fmla="*/ 374089 w 1596260"/>
              <a:gd name="connsiteY2" fmla="*/ 646744 h 1946976"/>
              <a:gd name="connsiteX3" fmla="*/ 987445 w 1596260"/>
              <a:gd name="connsiteY3" fmla="*/ 1528815 h 1946976"/>
              <a:gd name="connsiteX4" fmla="*/ 1173048 w 1596260"/>
              <a:gd name="connsiteY4" fmla="*/ 1311482 h 1946976"/>
              <a:gd name="connsiteX5" fmla="*/ 1588662 w 1596260"/>
              <a:gd name="connsiteY5" fmla="*/ 1699723 h 1946976"/>
              <a:gd name="connsiteX6" fmla="*/ 1038225 w 1596260"/>
              <a:gd name="connsiteY6" fmla="*/ 1919069 h 1946976"/>
              <a:gd name="connsiteX7" fmla="*/ 0 w 1596260"/>
              <a:gd name="connsiteY7" fmla="*/ 376019 h 1946976"/>
              <a:gd name="connsiteX8" fmla="*/ 371475 w 1596260"/>
              <a:gd name="connsiteY8" fmla="*/ 1118 h 1946976"/>
              <a:gd name="connsiteX0" fmla="*/ 357053 w 1581838"/>
              <a:gd name="connsiteY0" fmla="*/ 1118 h 1946976"/>
              <a:gd name="connsiteX1" fmla="*/ 553653 w 1581838"/>
              <a:gd name="connsiteY1" fmla="*/ 602876 h 1946976"/>
              <a:gd name="connsiteX2" fmla="*/ 359667 w 1581838"/>
              <a:gd name="connsiteY2" fmla="*/ 646744 h 1946976"/>
              <a:gd name="connsiteX3" fmla="*/ 973023 w 1581838"/>
              <a:gd name="connsiteY3" fmla="*/ 1528815 h 1946976"/>
              <a:gd name="connsiteX4" fmla="*/ 1158626 w 1581838"/>
              <a:gd name="connsiteY4" fmla="*/ 1311482 h 1946976"/>
              <a:gd name="connsiteX5" fmla="*/ 1574240 w 1581838"/>
              <a:gd name="connsiteY5" fmla="*/ 1699723 h 1946976"/>
              <a:gd name="connsiteX6" fmla="*/ 1023803 w 1581838"/>
              <a:gd name="connsiteY6" fmla="*/ 1919069 h 1946976"/>
              <a:gd name="connsiteX7" fmla="*/ 0 w 1581838"/>
              <a:gd name="connsiteY7" fmla="*/ 378903 h 1946976"/>
              <a:gd name="connsiteX8" fmla="*/ 357053 w 1581838"/>
              <a:gd name="connsiteY8" fmla="*/ 1118 h 1946976"/>
              <a:gd name="connsiteX0" fmla="*/ 357053 w 1581838"/>
              <a:gd name="connsiteY0" fmla="*/ 1118 h 1946976"/>
              <a:gd name="connsiteX1" fmla="*/ 553653 w 1581838"/>
              <a:gd name="connsiteY1" fmla="*/ 602876 h 1946976"/>
              <a:gd name="connsiteX2" fmla="*/ 359667 w 1581838"/>
              <a:gd name="connsiteY2" fmla="*/ 646744 h 1946976"/>
              <a:gd name="connsiteX3" fmla="*/ 973023 w 1581838"/>
              <a:gd name="connsiteY3" fmla="*/ 1528815 h 1946976"/>
              <a:gd name="connsiteX4" fmla="*/ 1158626 w 1581838"/>
              <a:gd name="connsiteY4" fmla="*/ 1311482 h 1946976"/>
              <a:gd name="connsiteX5" fmla="*/ 1574240 w 1581838"/>
              <a:gd name="connsiteY5" fmla="*/ 1699723 h 1946976"/>
              <a:gd name="connsiteX6" fmla="*/ 1023803 w 1581838"/>
              <a:gd name="connsiteY6" fmla="*/ 1919069 h 1946976"/>
              <a:gd name="connsiteX7" fmla="*/ 0 w 1581838"/>
              <a:gd name="connsiteY7" fmla="*/ 378903 h 1946976"/>
              <a:gd name="connsiteX8" fmla="*/ 357053 w 1581838"/>
              <a:gd name="connsiteY8" fmla="*/ 1118 h 1946976"/>
              <a:gd name="connsiteX0" fmla="*/ 357053 w 1581838"/>
              <a:gd name="connsiteY0" fmla="*/ 1118 h 1946976"/>
              <a:gd name="connsiteX1" fmla="*/ 553653 w 1581838"/>
              <a:gd name="connsiteY1" fmla="*/ 602876 h 1946976"/>
              <a:gd name="connsiteX2" fmla="*/ 359667 w 1581838"/>
              <a:gd name="connsiteY2" fmla="*/ 646744 h 1946976"/>
              <a:gd name="connsiteX3" fmla="*/ 973023 w 1581838"/>
              <a:gd name="connsiteY3" fmla="*/ 1528815 h 1946976"/>
              <a:gd name="connsiteX4" fmla="*/ 1158626 w 1581838"/>
              <a:gd name="connsiteY4" fmla="*/ 1311482 h 1946976"/>
              <a:gd name="connsiteX5" fmla="*/ 1574240 w 1581838"/>
              <a:gd name="connsiteY5" fmla="*/ 1699723 h 1946976"/>
              <a:gd name="connsiteX6" fmla="*/ 1023803 w 1581838"/>
              <a:gd name="connsiteY6" fmla="*/ 1919069 h 1946976"/>
              <a:gd name="connsiteX7" fmla="*/ 0 w 1581838"/>
              <a:gd name="connsiteY7" fmla="*/ 378903 h 1946976"/>
              <a:gd name="connsiteX8" fmla="*/ 357053 w 1581838"/>
              <a:gd name="connsiteY8" fmla="*/ 1118 h 1946976"/>
              <a:gd name="connsiteX0" fmla="*/ 333976 w 1558761"/>
              <a:gd name="connsiteY0" fmla="*/ 1118 h 1946976"/>
              <a:gd name="connsiteX1" fmla="*/ 530576 w 1558761"/>
              <a:gd name="connsiteY1" fmla="*/ 602876 h 1946976"/>
              <a:gd name="connsiteX2" fmla="*/ 336590 w 1558761"/>
              <a:gd name="connsiteY2" fmla="*/ 646744 h 1946976"/>
              <a:gd name="connsiteX3" fmla="*/ 949946 w 1558761"/>
              <a:gd name="connsiteY3" fmla="*/ 1528815 h 1946976"/>
              <a:gd name="connsiteX4" fmla="*/ 1135549 w 1558761"/>
              <a:gd name="connsiteY4" fmla="*/ 1311482 h 1946976"/>
              <a:gd name="connsiteX5" fmla="*/ 1551163 w 1558761"/>
              <a:gd name="connsiteY5" fmla="*/ 1699723 h 1946976"/>
              <a:gd name="connsiteX6" fmla="*/ 1000726 w 1558761"/>
              <a:gd name="connsiteY6" fmla="*/ 1919069 h 1946976"/>
              <a:gd name="connsiteX7" fmla="*/ 0 w 1558761"/>
              <a:gd name="connsiteY7" fmla="*/ 390441 h 1946976"/>
              <a:gd name="connsiteX8" fmla="*/ 333976 w 1558761"/>
              <a:gd name="connsiteY8" fmla="*/ 1118 h 1946976"/>
              <a:gd name="connsiteX0" fmla="*/ 335877 w 1560662"/>
              <a:gd name="connsiteY0" fmla="*/ 1118 h 1946976"/>
              <a:gd name="connsiteX1" fmla="*/ 532477 w 1560662"/>
              <a:gd name="connsiteY1" fmla="*/ 602876 h 1946976"/>
              <a:gd name="connsiteX2" fmla="*/ 338491 w 1560662"/>
              <a:gd name="connsiteY2" fmla="*/ 646744 h 1946976"/>
              <a:gd name="connsiteX3" fmla="*/ 951847 w 1560662"/>
              <a:gd name="connsiteY3" fmla="*/ 1528815 h 1946976"/>
              <a:gd name="connsiteX4" fmla="*/ 1137450 w 1560662"/>
              <a:gd name="connsiteY4" fmla="*/ 1311482 h 1946976"/>
              <a:gd name="connsiteX5" fmla="*/ 1553064 w 1560662"/>
              <a:gd name="connsiteY5" fmla="*/ 1699723 h 1946976"/>
              <a:gd name="connsiteX6" fmla="*/ 1002627 w 1560662"/>
              <a:gd name="connsiteY6" fmla="*/ 1919069 h 1946976"/>
              <a:gd name="connsiteX7" fmla="*/ 1901 w 1560662"/>
              <a:gd name="connsiteY7" fmla="*/ 390441 h 1946976"/>
              <a:gd name="connsiteX8" fmla="*/ 335877 w 1560662"/>
              <a:gd name="connsiteY8" fmla="*/ 1118 h 1946976"/>
              <a:gd name="connsiteX0" fmla="*/ 335877 w 1560662"/>
              <a:gd name="connsiteY0" fmla="*/ 1118 h 1946976"/>
              <a:gd name="connsiteX1" fmla="*/ 532477 w 1560662"/>
              <a:gd name="connsiteY1" fmla="*/ 602876 h 1946976"/>
              <a:gd name="connsiteX2" fmla="*/ 338491 w 1560662"/>
              <a:gd name="connsiteY2" fmla="*/ 646744 h 1946976"/>
              <a:gd name="connsiteX3" fmla="*/ 951847 w 1560662"/>
              <a:gd name="connsiteY3" fmla="*/ 1528815 h 1946976"/>
              <a:gd name="connsiteX4" fmla="*/ 1137450 w 1560662"/>
              <a:gd name="connsiteY4" fmla="*/ 1311482 h 1946976"/>
              <a:gd name="connsiteX5" fmla="*/ 1553064 w 1560662"/>
              <a:gd name="connsiteY5" fmla="*/ 1699723 h 1946976"/>
              <a:gd name="connsiteX6" fmla="*/ 1002627 w 1560662"/>
              <a:gd name="connsiteY6" fmla="*/ 1919069 h 1946976"/>
              <a:gd name="connsiteX7" fmla="*/ 1901 w 1560662"/>
              <a:gd name="connsiteY7" fmla="*/ 390441 h 1946976"/>
              <a:gd name="connsiteX8" fmla="*/ 335877 w 1560662"/>
              <a:gd name="connsiteY8" fmla="*/ 1118 h 1946976"/>
              <a:gd name="connsiteX0" fmla="*/ 335877 w 1560662"/>
              <a:gd name="connsiteY0" fmla="*/ 1118 h 1946976"/>
              <a:gd name="connsiteX1" fmla="*/ 532477 w 1560662"/>
              <a:gd name="connsiteY1" fmla="*/ 602876 h 1946976"/>
              <a:gd name="connsiteX2" fmla="*/ 338491 w 1560662"/>
              <a:gd name="connsiteY2" fmla="*/ 646744 h 1946976"/>
              <a:gd name="connsiteX3" fmla="*/ 951847 w 1560662"/>
              <a:gd name="connsiteY3" fmla="*/ 1528815 h 1946976"/>
              <a:gd name="connsiteX4" fmla="*/ 1137450 w 1560662"/>
              <a:gd name="connsiteY4" fmla="*/ 1311482 h 1946976"/>
              <a:gd name="connsiteX5" fmla="*/ 1553064 w 1560662"/>
              <a:gd name="connsiteY5" fmla="*/ 1699723 h 1946976"/>
              <a:gd name="connsiteX6" fmla="*/ 1002627 w 1560662"/>
              <a:gd name="connsiteY6" fmla="*/ 1919069 h 1946976"/>
              <a:gd name="connsiteX7" fmla="*/ 1901 w 1560662"/>
              <a:gd name="connsiteY7" fmla="*/ 390441 h 1946976"/>
              <a:gd name="connsiteX8" fmla="*/ 335877 w 1560662"/>
              <a:gd name="connsiteY8" fmla="*/ 1118 h 1946976"/>
              <a:gd name="connsiteX0" fmla="*/ 335877 w 1560662"/>
              <a:gd name="connsiteY0" fmla="*/ 1118 h 1946976"/>
              <a:gd name="connsiteX1" fmla="*/ 532477 w 1560662"/>
              <a:gd name="connsiteY1" fmla="*/ 602876 h 1946976"/>
              <a:gd name="connsiteX2" fmla="*/ 344260 w 1560662"/>
              <a:gd name="connsiteY2" fmla="*/ 655398 h 1946976"/>
              <a:gd name="connsiteX3" fmla="*/ 951847 w 1560662"/>
              <a:gd name="connsiteY3" fmla="*/ 1528815 h 1946976"/>
              <a:gd name="connsiteX4" fmla="*/ 1137450 w 1560662"/>
              <a:gd name="connsiteY4" fmla="*/ 1311482 h 1946976"/>
              <a:gd name="connsiteX5" fmla="*/ 1553064 w 1560662"/>
              <a:gd name="connsiteY5" fmla="*/ 1699723 h 1946976"/>
              <a:gd name="connsiteX6" fmla="*/ 1002627 w 1560662"/>
              <a:gd name="connsiteY6" fmla="*/ 1919069 h 1946976"/>
              <a:gd name="connsiteX7" fmla="*/ 1901 w 1560662"/>
              <a:gd name="connsiteY7" fmla="*/ 390441 h 1946976"/>
              <a:gd name="connsiteX8" fmla="*/ 335877 w 1560662"/>
              <a:gd name="connsiteY8" fmla="*/ 1118 h 1946976"/>
              <a:gd name="connsiteX0" fmla="*/ 335877 w 1560662"/>
              <a:gd name="connsiteY0" fmla="*/ 196 h 1946054"/>
              <a:gd name="connsiteX1" fmla="*/ 532477 w 1560662"/>
              <a:gd name="connsiteY1" fmla="*/ 601954 h 1946054"/>
              <a:gd name="connsiteX2" fmla="*/ 344260 w 1560662"/>
              <a:gd name="connsiteY2" fmla="*/ 654476 h 1946054"/>
              <a:gd name="connsiteX3" fmla="*/ 951847 w 1560662"/>
              <a:gd name="connsiteY3" fmla="*/ 1527893 h 1946054"/>
              <a:gd name="connsiteX4" fmla="*/ 1137450 w 1560662"/>
              <a:gd name="connsiteY4" fmla="*/ 1310560 h 1946054"/>
              <a:gd name="connsiteX5" fmla="*/ 1553064 w 1560662"/>
              <a:gd name="connsiteY5" fmla="*/ 1698801 h 1946054"/>
              <a:gd name="connsiteX6" fmla="*/ 1002627 w 1560662"/>
              <a:gd name="connsiteY6" fmla="*/ 1918147 h 1946054"/>
              <a:gd name="connsiteX7" fmla="*/ 1901 w 1560662"/>
              <a:gd name="connsiteY7" fmla="*/ 389519 h 1946054"/>
              <a:gd name="connsiteX8" fmla="*/ 335877 w 1560662"/>
              <a:gd name="connsiteY8" fmla="*/ 196 h 1946054"/>
              <a:gd name="connsiteX0" fmla="*/ 332898 w 1560662"/>
              <a:gd name="connsiteY0" fmla="*/ 199 h 1937121"/>
              <a:gd name="connsiteX1" fmla="*/ 532477 w 1560662"/>
              <a:gd name="connsiteY1" fmla="*/ 593021 h 1937121"/>
              <a:gd name="connsiteX2" fmla="*/ 344260 w 1560662"/>
              <a:gd name="connsiteY2" fmla="*/ 645543 h 1937121"/>
              <a:gd name="connsiteX3" fmla="*/ 951847 w 1560662"/>
              <a:gd name="connsiteY3" fmla="*/ 1518960 h 1937121"/>
              <a:gd name="connsiteX4" fmla="*/ 1137450 w 1560662"/>
              <a:gd name="connsiteY4" fmla="*/ 1301627 h 1937121"/>
              <a:gd name="connsiteX5" fmla="*/ 1553064 w 1560662"/>
              <a:gd name="connsiteY5" fmla="*/ 1689868 h 1937121"/>
              <a:gd name="connsiteX6" fmla="*/ 1002627 w 1560662"/>
              <a:gd name="connsiteY6" fmla="*/ 1909214 h 1937121"/>
              <a:gd name="connsiteX7" fmla="*/ 1901 w 1560662"/>
              <a:gd name="connsiteY7" fmla="*/ 380586 h 1937121"/>
              <a:gd name="connsiteX8" fmla="*/ 332898 w 1560662"/>
              <a:gd name="connsiteY8" fmla="*/ 199 h 1937121"/>
              <a:gd name="connsiteX0" fmla="*/ 332898 w 1560662"/>
              <a:gd name="connsiteY0" fmla="*/ 199 h 1937121"/>
              <a:gd name="connsiteX1" fmla="*/ 532477 w 1560662"/>
              <a:gd name="connsiteY1" fmla="*/ 593021 h 1937121"/>
              <a:gd name="connsiteX2" fmla="*/ 344260 w 1560662"/>
              <a:gd name="connsiteY2" fmla="*/ 645543 h 1937121"/>
              <a:gd name="connsiteX3" fmla="*/ 951847 w 1560662"/>
              <a:gd name="connsiteY3" fmla="*/ 1518960 h 1937121"/>
              <a:gd name="connsiteX4" fmla="*/ 1137450 w 1560662"/>
              <a:gd name="connsiteY4" fmla="*/ 1301627 h 1937121"/>
              <a:gd name="connsiteX5" fmla="*/ 1553064 w 1560662"/>
              <a:gd name="connsiteY5" fmla="*/ 1689868 h 1937121"/>
              <a:gd name="connsiteX6" fmla="*/ 1002627 w 1560662"/>
              <a:gd name="connsiteY6" fmla="*/ 1909214 h 1937121"/>
              <a:gd name="connsiteX7" fmla="*/ 1901 w 1560662"/>
              <a:gd name="connsiteY7" fmla="*/ 380586 h 1937121"/>
              <a:gd name="connsiteX8" fmla="*/ 332898 w 1560662"/>
              <a:gd name="connsiteY8" fmla="*/ 199 h 1937121"/>
              <a:gd name="connsiteX0" fmla="*/ 332898 w 1560662"/>
              <a:gd name="connsiteY0" fmla="*/ 199 h 1937121"/>
              <a:gd name="connsiteX1" fmla="*/ 532477 w 1560662"/>
              <a:gd name="connsiteY1" fmla="*/ 593021 h 1937121"/>
              <a:gd name="connsiteX2" fmla="*/ 344260 w 1560662"/>
              <a:gd name="connsiteY2" fmla="*/ 645543 h 1937121"/>
              <a:gd name="connsiteX3" fmla="*/ 951847 w 1560662"/>
              <a:gd name="connsiteY3" fmla="*/ 1518960 h 1937121"/>
              <a:gd name="connsiteX4" fmla="*/ 1137450 w 1560662"/>
              <a:gd name="connsiteY4" fmla="*/ 1301627 h 1937121"/>
              <a:gd name="connsiteX5" fmla="*/ 1553064 w 1560662"/>
              <a:gd name="connsiteY5" fmla="*/ 1689868 h 1937121"/>
              <a:gd name="connsiteX6" fmla="*/ 1002627 w 1560662"/>
              <a:gd name="connsiteY6" fmla="*/ 1909214 h 1937121"/>
              <a:gd name="connsiteX7" fmla="*/ 1901 w 1560662"/>
              <a:gd name="connsiteY7" fmla="*/ 380586 h 1937121"/>
              <a:gd name="connsiteX8" fmla="*/ 332898 w 1560662"/>
              <a:gd name="connsiteY8" fmla="*/ 199 h 1937121"/>
              <a:gd name="connsiteX0" fmla="*/ 332898 w 1565431"/>
              <a:gd name="connsiteY0" fmla="*/ 199 h 1937121"/>
              <a:gd name="connsiteX1" fmla="*/ 532477 w 1565431"/>
              <a:gd name="connsiteY1" fmla="*/ 593021 h 1937121"/>
              <a:gd name="connsiteX2" fmla="*/ 344260 w 1565431"/>
              <a:gd name="connsiteY2" fmla="*/ 645543 h 1937121"/>
              <a:gd name="connsiteX3" fmla="*/ 951847 w 1565431"/>
              <a:gd name="connsiteY3" fmla="*/ 1518960 h 1937121"/>
              <a:gd name="connsiteX4" fmla="*/ 1137450 w 1565431"/>
              <a:gd name="connsiteY4" fmla="*/ 1301627 h 1937121"/>
              <a:gd name="connsiteX5" fmla="*/ 1553064 w 1565431"/>
              <a:gd name="connsiteY5" fmla="*/ 1689868 h 1937121"/>
              <a:gd name="connsiteX6" fmla="*/ 1002627 w 1565431"/>
              <a:gd name="connsiteY6" fmla="*/ 1909214 h 1937121"/>
              <a:gd name="connsiteX7" fmla="*/ 1901 w 1565431"/>
              <a:gd name="connsiteY7" fmla="*/ 380586 h 1937121"/>
              <a:gd name="connsiteX8" fmla="*/ 332898 w 1565431"/>
              <a:gd name="connsiteY8" fmla="*/ 199 h 1937121"/>
              <a:gd name="connsiteX0" fmla="*/ 332898 w 1565431"/>
              <a:gd name="connsiteY0" fmla="*/ 199 h 1937121"/>
              <a:gd name="connsiteX1" fmla="*/ 532477 w 1565431"/>
              <a:gd name="connsiteY1" fmla="*/ 593021 h 1937121"/>
              <a:gd name="connsiteX2" fmla="*/ 344260 w 1565431"/>
              <a:gd name="connsiteY2" fmla="*/ 645543 h 1937121"/>
              <a:gd name="connsiteX3" fmla="*/ 951847 w 1565431"/>
              <a:gd name="connsiteY3" fmla="*/ 1518960 h 1937121"/>
              <a:gd name="connsiteX4" fmla="*/ 1137450 w 1565431"/>
              <a:gd name="connsiteY4" fmla="*/ 1301627 h 1937121"/>
              <a:gd name="connsiteX5" fmla="*/ 1553064 w 1565431"/>
              <a:gd name="connsiteY5" fmla="*/ 1689868 h 1937121"/>
              <a:gd name="connsiteX6" fmla="*/ 1002627 w 1565431"/>
              <a:gd name="connsiteY6" fmla="*/ 1909214 h 1937121"/>
              <a:gd name="connsiteX7" fmla="*/ 1901 w 1565431"/>
              <a:gd name="connsiteY7" fmla="*/ 380586 h 1937121"/>
              <a:gd name="connsiteX8" fmla="*/ 332898 w 1565431"/>
              <a:gd name="connsiteY8" fmla="*/ 199 h 19371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65431" h="1937121">
                <a:moveTo>
                  <a:pt x="332898" y="199"/>
                </a:moveTo>
                <a:cubicBezTo>
                  <a:pt x="480797" y="-12106"/>
                  <a:pt x="712130" y="551085"/>
                  <a:pt x="532477" y="593021"/>
                </a:cubicBezTo>
                <a:lnTo>
                  <a:pt x="344260" y="645543"/>
                </a:lnTo>
                <a:cubicBezTo>
                  <a:pt x="475639" y="1163599"/>
                  <a:pt x="690666" y="1300897"/>
                  <a:pt x="951847" y="1518960"/>
                </a:cubicBezTo>
                <a:cubicBezTo>
                  <a:pt x="1003138" y="1396518"/>
                  <a:pt x="1042046" y="1291100"/>
                  <a:pt x="1137450" y="1301627"/>
                </a:cubicBezTo>
                <a:cubicBezTo>
                  <a:pt x="1276950" y="1299313"/>
                  <a:pt x="1636332" y="1564228"/>
                  <a:pt x="1553064" y="1689868"/>
                </a:cubicBezTo>
                <a:cubicBezTo>
                  <a:pt x="1389777" y="1941825"/>
                  <a:pt x="1145722" y="1971673"/>
                  <a:pt x="1002627" y="1909214"/>
                </a:cubicBezTo>
                <a:cubicBezTo>
                  <a:pt x="545977" y="1690048"/>
                  <a:pt x="-37590" y="1110316"/>
                  <a:pt x="1901" y="380586"/>
                </a:cubicBezTo>
                <a:cubicBezTo>
                  <a:pt x="36305" y="148891"/>
                  <a:pt x="133416" y="23363"/>
                  <a:pt x="332898" y="199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6" name="Rectangle 36">
            <a:extLst>
              <a:ext uri="{FF2B5EF4-FFF2-40B4-BE49-F238E27FC236}">
                <a16:creationId xmlns:a16="http://schemas.microsoft.com/office/drawing/2014/main" id="{11A06711-0A15-47E5-AAA2-F0E6DC05BD1B}"/>
              </a:ext>
            </a:extLst>
          </p:cNvPr>
          <p:cNvSpPr/>
          <p:nvPr/>
        </p:nvSpPr>
        <p:spPr>
          <a:xfrm>
            <a:off x="5164740" y="4708915"/>
            <a:ext cx="586136" cy="489963"/>
          </a:xfrm>
          <a:custGeom>
            <a:avLst/>
            <a:gdLst/>
            <a:ahLst/>
            <a:cxnLst/>
            <a:rect l="l" t="t" r="r" b="b"/>
            <a:pathLst>
              <a:path w="3186824" h="2663936">
                <a:moveTo>
                  <a:pt x="2624444" y="2376100"/>
                </a:moveTo>
                <a:lnTo>
                  <a:pt x="2624444" y="2520100"/>
                </a:lnTo>
                <a:lnTo>
                  <a:pt x="2952463" y="2520100"/>
                </a:lnTo>
                <a:lnTo>
                  <a:pt x="2952463" y="2376100"/>
                </a:lnTo>
                <a:close/>
                <a:moveTo>
                  <a:pt x="210911" y="2376100"/>
                </a:moveTo>
                <a:lnTo>
                  <a:pt x="210911" y="2520100"/>
                </a:lnTo>
                <a:lnTo>
                  <a:pt x="538930" y="2520100"/>
                </a:lnTo>
                <a:lnTo>
                  <a:pt x="538930" y="2376100"/>
                </a:lnTo>
                <a:close/>
                <a:moveTo>
                  <a:pt x="2624444" y="2095269"/>
                </a:moveTo>
                <a:lnTo>
                  <a:pt x="2624444" y="2239269"/>
                </a:lnTo>
                <a:lnTo>
                  <a:pt x="2952463" y="2239269"/>
                </a:lnTo>
                <a:lnTo>
                  <a:pt x="2952463" y="2095269"/>
                </a:lnTo>
                <a:close/>
                <a:moveTo>
                  <a:pt x="210911" y="2095269"/>
                </a:moveTo>
                <a:lnTo>
                  <a:pt x="210911" y="2239269"/>
                </a:lnTo>
                <a:lnTo>
                  <a:pt x="538930" y="2239269"/>
                </a:lnTo>
                <a:lnTo>
                  <a:pt x="538930" y="2095269"/>
                </a:lnTo>
                <a:close/>
                <a:moveTo>
                  <a:pt x="2624444" y="1814436"/>
                </a:moveTo>
                <a:lnTo>
                  <a:pt x="2624444" y="1958436"/>
                </a:lnTo>
                <a:lnTo>
                  <a:pt x="2952463" y="1958436"/>
                </a:lnTo>
                <a:lnTo>
                  <a:pt x="2952463" y="1814436"/>
                </a:lnTo>
                <a:close/>
                <a:moveTo>
                  <a:pt x="210911" y="1814436"/>
                </a:moveTo>
                <a:lnTo>
                  <a:pt x="210911" y="1958436"/>
                </a:lnTo>
                <a:lnTo>
                  <a:pt x="538930" y="1958436"/>
                </a:lnTo>
                <a:lnTo>
                  <a:pt x="538930" y="1814436"/>
                </a:lnTo>
                <a:close/>
                <a:moveTo>
                  <a:pt x="2624444" y="1533603"/>
                </a:moveTo>
                <a:lnTo>
                  <a:pt x="2624444" y="1677603"/>
                </a:lnTo>
                <a:lnTo>
                  <a:pt x="2952463" y="1677603"/>
                </a:lnTo>
                <a:lnTo>
                  <a:pt x="2952463" y="1533603"/>
                </a:lnTo>
                <a:close/>
                <a:moveTo>
                  <a:pt x="210911" y="1533603"/>
                </a:moveTo>
                <a:lnTo>
                  <a:pt x="210911" y="1677603"/>
                </a:lnTo>
                <a:lnTo>
                  <a:pt x="538930" y="1677603"/>
                </a:lnTo>
                <a:lnTo>
                  <a:pt x="538930" y="1533603"/>
                </a:lnTo>
                <a:close/>
                <a:moveTo>
                  <a:pt x="2624444" y="1252770"/>
                </a:moveTo>
                <a:lnTo>
                  <a:pt x="2624444" y="1396770"/>
                </a:lnTo>
                <a:lnTo>
                  <a:pt x="2952463" y="1396770"/>
                </a:lnTo>
                <a:lnTo>
                  <a:pt x="2952463" y="1252770"/>
                </a:lnTo>
                <a:close/>
                <a:moveTo>
                  <a:pt x="210911" y="1252770"/>
                </a:moveTo>
                <a:lnTo>
                  <a:pt x="210911" y="1396770"/>
                </a:lnTo>
                <a:lnTo>
                  <a:pt x="538930" y="1396770"/>
                </a:lnTo>
                <a:lnTo>
                  <a:pt x="538930" y="1252770"/>
                </a:lnTo>
                <a:close/>
                <a:moveTo>
                  <a:pt x="2624444" y="971937"/>
                </a:moveTo>
                <a:lnTo>
                  <a:pt x="2624444" y="1115937"/>
                </a:lnTo>
                <a:lnTo>
                  <a:pt x="2952463" y="1115937"/>
                </a:lnTo>
                <a:lnTo>
                  <a:pt x="2952463" y="971937"/>
                </a:lnTo>
                <a:close/>
                <a:moveTo>
                  <a:pt x="210911" y="971937"/>
                </a:moveTo>
                <a:lnTo>
                  <a:pt x="210911" y="1115937"/>
                </a:lnTo>
                <a:lnTo>
                  <a:pt x="538930" y="1115937"/>
                </a:lnTo>
                <a:lnTo>
                  <a:pt x="538930" y="971937"/>
                </a:lnTo>
                <a:close/>
                <a:moveTo>
                  <a:pt x="2624444" y="691104"/>
                </a:moveTo>
                <a:lnTo>
                  <a:pt x="2624444" y="835104"/>
                </a:lnTo>
                <a:lnTo>
                  <a:pt x="2952463" y="835104"/>
                </a:lnTo>
                <a:lnTo>
                  <a:pt x="2952463" y="691104"/>
                </a:lnTo>
                <a:close/>
                <a:moveTo>
                  <a:pt x="210911" y="691104"/>
                </a:moveTo>
                <a:lnTo>
                  <a:pt x="210911" y="835104"/>
                </a:lnTo>
                <a:lnTo>
                  <a:pt x="538930" y="835104"/>
                </a:lnTo>
                <a:lnTo>
                  <a:pt x="538930" y="691104"/>
                </a:lnTo>
                <a:close/>
                <a:moveTo>
                  <a:pt x="988006" y="552354"/>
                </a:moveTo>
                <a:lnTo>
                  <a:pt x="988006" y="2111583"/>
                </a:lnTo>
                <a:lnTo>
                  <a:pt x="2332169" y="1331969"/>
                </a:lnTo>
                <a:close/>
                <a:moveTo>
                  <a:pt x="2624444" y="410271"/>
                </a:moveTo>
                <a:lnTo>
                  <a:pt x="2624444" y="554271"/>
                </a:lnTo>
                <a:lnTo>
                  <a:pt x="2952463" y="554271"/>
                </a:lnTo>
                <a:lnTo>
                  <a:pt x="2952463" y="410271"/>
                </a:lnTo>
                <a:close/>
                <a:moveTo>
                  <a:pt x="210911" y="410271"/>
                </a:moveTo>
                <a:lnTo>
                  <a:pt x="210911" y="554271"/>
                </a:lnTo>
                <a:lnTo>
                  <a:pt x="538930" y="554271"/>
                </a:lnTo>
                <a:lnTo>
                  <a:pt x="538930" y="410271"/>
                </a:lnTo>
                <a:close/>
                <a:moveTo>
                  <a:pt x="2624444" y="129438"/>
                </a:moveTo>
                <a:lnTo>
                  <a:pt x="2624444" y="273438"/>
                </a:lnTo>
                <a:lnTo>
                  <a:pt x="2952463" y="273438"/>
                </a:lnTo>
                <a:lnTo>
                  <a:pt x="2952463" y="129438"/>
                </a:lnTo>
                <a:close/>
                <a:moveTo>
                  <a:pt x="210911" y="129438"/>
                </a:moveTo>
                <a:lnTo>
                  <a:pt x="210911" y="273438"/>
                </a:lnTo>
                <a:lnTo>
                  <a:pt x="538930" y="273438"/>
                </a:lnTo>
                <a:lnTo>
                  <a:pt x="538930" y="129438"/>
                </a:lnTo>
                <a:close/>
                <a:moveTo>
                  <a:pt x="0" y="0"/>
                </a:moveTo>
                <a:lnTo>
                  <a:pt x="3186824" y="0"/>
                </a:lnTo>
                <a:lnTo>
                  <a:pt x="3186824" y="2663936"/>
                </a:lnTo>
                <a:lnTo>
                  <a:pt x="0" y="266393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7" name="Rounded Rectangle 27">
            <a:extLst>
              <a:ext uri="{FF2B5EF4-FFF2-40B4-BE49-F238E27FC236}">
                <a16:creationId xmlns:a16="http://schemas.microsoft.com/office/drawing/2014/main" id="{7A5ED58F-9964-4886-8BFC-E301F23293AB}"/>
              </a:ext>
            </a:extLst>
          </p:cNvPr>
          <p:cNvSpPr/>
          <p:nvPr/>
        </p:nvSpPr>
        <p:spPr>
          <a:xfrm>
            <a:off x="8316455" y="1548746"/>
            <a:ext cx="605315" cy="464964"/>
          </a:xfrm>
          <a:custGeom>
            <a:avLst/>
            <a:gdLst/>
            <a:ahLst/>
            <a:cxnLst/>
            <a:rect l="l" t="t" r="r" b="b"/>
            <a:pathLst>
              <a:path w="3186824" h="2447912">
                <a:moveTo>
                  <a:pt x="1917737" y="1021643"/>
                </a:moveTo>
                <a:cubicBezTo>
                  <a:pt x="2188548" y="1021643"/>
                  <a:pt x="2408083" y="1241178"/>
                  <a:pt x="2408083" y="1511989"/>
                </a:cubicBezTo>
                <a:cubicBezTo>
                  <a:pt x="2408083" y="1782800"/>
                  <a:pt x="2188548" y="2002335"/>
                  <a:pt x="1917737" y="2002335"/>
                </a:cubicBezTo>
                <a:cubicBezTo>
                  <a:pt x="1646926" y="2002335"/>
                  <a:pt x="1427391" y="1782800"/>
                  <a:pt x="1427391" y="1511989"/>
                </a:cubicBezTo>
                <a:cubicBezTo>
                  <a:pt x="1427391" y="1241178"/>
                  <a:pt x="1646926" y="1021643"/>
                  <a:pt x="1917737" y="1021643"/>
                </a:cubicBezTo>
                <a:close/>
                <a:moveTo>
                  <a:pt x="1917737" y="827913"/>
                </a:moveTo>
                <a:cubicBezTo>
                  <a:pt x="1539932" y="827913"/>
                  <a:pt x="1233661" y="1134184"/>
                  <a:pt x="1233661" y="1511989"/>
                </a:cubicBezTo>
                <a:cubicBezTo>
                  <a:pt x="1233661" y="1889794"/>
                  <a:pt x="1539932" y="2196065"/>
                  <a:pt x="1917737" y="2196065"/>
                </a:cubicBezTo>
                <a:cubicBezTo>
                  <a:pt x="2295542" y="2196065"/>
                  <a:pt x="2601813" y="1889794"/>
                  <a:pt x="2601813" y="1511989"/>
                </a:cubicBezTo>
                <a:cubicBezTo>
                  <a:pt x="2601813" y="1134184"/>
                  <a:pt x="2295542" y="827913"/>
                  <a:pt x="1917737" y="827913"/>
                </a:cubicBezTo>
                <a:close/>
                <a:moveTo>
                  <a:pt x="1112286" y="675885"/>
                </a:moveTo>
                <a:lnTo>
                  <a:pt x="1112286" y="830188"/>
                </a:lnTo>
                <a:lnTo>
                  <a:pt x="1328310" y="830188"/>
                </a:lnTo>
                <a:lnTo>
                  <a:pt x="1328310" y="675885"/>
                </a:lnTo>
                <a:close/>
                <a:moveTo>
                  <a:pt x="2586084" y="626422"/>
                </a:moveTo>
                <a:lnTo>
                  <a:pt x="2586084" y="830188"/>
                </a:lnTo>
                <a:lnTo>
                  <a:pt x="3001340" y="830188"/>
                </a:lnTo>
                <a:lnTo>
                  <a:pt x="3001340" y="626422"/>
                </a:lnTo>
                <a:close/>
                <a:moveTo>
                  <a:pt x="1593701" y="108218"/>
                </a:moveTo>
                <a:lnTo>
                  <a:pt x="1593701" y="432905"/>
                </a:lnTo>
                <a:lnTo>
                  <a:pt x="2241773" y="432905"/>
                </a:lnTo>
                <a:lnTo>
                  <a:pt x="2241773" y="108218"/>
                </a:lnTo>
                <a:close/>
                <a:moveTo>
                  <a:pt x="1452512" y="0"/>
                </a:moveTo>
                <a:lnTo>
                  <a:pt x="2382963" y="0"/>
                </a:lnTo>
                <a:cubicBezTo>
                  <a:pt x="2433311" y="0"/>
                  <a:pt x="2474127" y="40816"/>
                  <a:pt x="2474127" y="91164"/>
                </a:cubicBezTo>
                <a:lnTo>
                  <a:pt x="2474127" y="432905"/>
                </a:lnTo>
                <a:lnTo>
                  <a:pt x="2933014" y="432905"/>
                </a:lnTo>
                <a:cubicBezTo>
                  <a:pt x="3073189" y="432905"/>
                  <a:pt x="3186824" y="546540"/>
                  <a:pt x="3186824" y="686715"/>
                </a:cubicBezTo>
                <a:lnTo>
                  <a:pt x="3186824" y="2194102"/>
                </a:lnTo>
                <a:cubicBezTo>
                  <a:pt x="3186824" y="2334277"/>
                  <a:pt x="3073189" y="2447912"/>
                  <a:pt x="2933014" y="2447912"/>
                </a:cubicBezTo>
                <a:lnTo>
                  <a:pt x="253810" y="2447912"/>
                </a:lnTo>
                <a:cubicBezTo>
                  <a:pt x="113635" y="2447912"/>
                  <a:pt x="0" y="2334277"/>
                  <a:pt x="0" y="2194102"/>
                </a:cubicBezTo>
                <a:lnTo>
                  <a:pt x="0" y="686715"/>
                </a:lnTo>
                <a:cubicBezTo>
                  <a:pt x="0" y="546540"/>
                  <a:pt x="113635" y="432905"/>
                  <a:pt x="253810" y="432905"/>
                </a:cubicBezTo>
                <a:lnTo>
                  <a:pt x="307082" y="432905"/>
                </a:lnTo>
                <a:lnTo>
                  <a:pt x="307082" y="313169"/>
                </a:lnTo>
                <a:cubicBezTo>
                  <a:pt x="307082" y="287995"/>
                  <a:pt x="327490" y="267587"/>
                  <a:pt x="352664" y="267587"/>
                </a:cubicBezTo>
                <a:lnTo>
                  <a:pt x="817888" y="267587"/>
                </a:lnTo>
                <a:cubicBezTo>
                  <a:pt x="843062" y="267587"/>
                  <a:pt x="863470" y="287995"/>
                  <a:pt x="863470" y="313169"/>
                </a:cubicBezTo>
                <a:lnTo>
                  <a:pt x="863470" y="432905"/>
                </a:lnTo>
                <a:lnTo>
                  <a:pt x="1361348" y="432905"/>
                </a:lnTo>
                <a:lnTo>
                  <a:pt x="1361348" y="91164"/>
                </a:lnTo>
                <a:cubicBezTo>
                  <a:pt x="1361348" y="40816"/>
                  <a:pt x="1402164" y="0"/>
                  <a:pt x="145251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8" name="Rounded Rectangle 7">
            <a:extLst>
              <a:ext uri="{FF2B5EF4-FFF2-40B4-BE49-F238E27FC236}">
                <a16:creationId xmlns:a16="http://schemas.microsoft.com/office/drawing/2014/main" id="{7D6C3C70-FD86-419A-8B89-365FC328FB88}"/>
              </a:ext>
            </a:extLst>
          </p:cNvPr>
          <p:cNvSpPr/>
          <p:nvPr/>
        </p:nvSpPr>
        <p:spPr>
          <a:xfrm>
            <a:off x="9257631" y="1515680"/>
            <a:ext cx="615416" cy="531098"/>
          </a:xfrm>
          <a:custGeom>
            <a:avLst/>
            <a:gdLst/>
            <a:ahLst/>
            <a:cxnLst/>
            <a:rect l="l" t="t" r="r" b="b"/>
            <a:pathLst>
              <a:path w="3240006" h="2796091">
                <a:moveTo>
                  <a:pt x="686867" y="612319"/>
                </a:moveTo>
                <a:cubicBezTo>
                  <a:pt x="611281" y="612319"/>
                  <a:pt x="550007" y="673593"/>
                  <a:pt x="550007" y="749179"/>
                </a:cubicBezTo>
                <a:cubicBezTo>
                  <a:pt x="550007" y="824765"/>
                  <a:pt x="611281" y="886039"/>
                  <a:pt x="686867" y="886039"/>
                </a:cubicBezTo>
                <a:cubicBezTo>
                  <a:pt x="762453" y="886039"/>
                  <a:pt x="823727" y="824765"/>
                  <a:pt x="823727" y="749179"/>
                </a:cubicBezTo>
                <a:cubicBezTo>
                  <a:pt x="823727" y="673593"/>
                  <a:pt x="762453" y="612319"/>
                  <a:pt x="686867" y="612319"/>
                </a:cubicBezTo>
                <a:close/>
                <a:moveTo>
                  <a:pt x="1587500" y="281447"/>
                </a:moveTo>
                <a:cubicBezTo>
                  <a:pt x="1432061" y="281447"/>
                  <a:pt x="1306053" y="407455"/>
                  <a:pt x="1306053" y="562894"/>
                </a:cubicBezTo>
                <a:cubicBezTo>
                  <a:pt x="1306053" y="718333"/>
                  <a:pt x="1432061" y="844341"/>
                  <a:pt x="1587500" y="844341"/>
                </a:cubicBezTo>
                <a:cubicBezTo>
                  <a:pt x="1742939" y="844341"/>
                  <a:pt x="1868947" y="718333"/>
                  <a:pt x="1868947" y="562894"/>
                </a:cubicBezTo>
                <a:cubicBezTo>
                  <a:pt x="1868947" y="407455"/>
                  <a:pt x="1742939" y="281447"/>
                  <a:pt x="1587500" y="281447"/>
                </a:cubicBezTo>
                <a:close/>
                <a:moveTo>
                  <a:pt x="1587500" y="0"/>
                </a:moveTo>
                <a:cubicBezTo>
                  <a:pt x="1898378" y="0"/>
                  <a:pt x="2150394" y="252016"/>
                  <a:pt x="2150394" y="562894"/>
                </a:cubicBezTo>
                <a:cubicBezTo>
                  <a:pt x="2150394" y="786167"/>
                  <a:pt x="2020401" y="979078"/>
                  <a:pt x="1831095" y="1068260"/>
                </a:cubicBezTo>
                <a:lnTo>
                  <a:pt x="2215710" y="1068260"/>
                </a:lnTo>
                <a:cubicBezTo>
                  <a:pt x="2374756" y="1068260"/>
                  <a:pt x="2503688" y="1197192"/>
                  <a:pt x="2503688" y="1356238"/>
                </a:cubicBezTo>
                <a:lnTo>
                  <a:pt x="2503688" y="1474975"/>
                </a:lnTo>
                <a:lnTo>
                  <a:pt x="2656086" y="1474975"/>
                </a:lnTo>
                <a:cubicBezTo>
                  <a:pt x="2692420" y="1474975"/>
                  <a:pt x="2722815" y="1500405"/>
                  <a:pt x="2728975" y="1534767"/>
                </a:cubicBezTo>
                <a:lnTo>
                  <a:pt x="3240006" y="1109804"/>
                </a:lnTo>
                <a:lnTo>
                  <a:pt x="3240006" y="2754548"/>
                </a:lnTo>
                <a:lnTo>
                  <a:pt x="2728975" y="2329585"/>
                </a:lnTo>
                <a:cubicBezTo>
                  <a:pt x="2722815" y="2363946"/>
                  <a:pt x="2692420" y="2389375"/>
                  <a:pt x="2656086" y="2389375"/>
                </a:cubicBezTo>
                <a:lnTo>
                  <a:pt x="2503688" y="2389375"/>
                </a:lnTo>
                <a:lnTo>
                  <a:pt x="2503688" y="2508113"/>
                </a:lnTo>
                <a:cubicBezTo>
                  <a:pt x="2503688" y="2667159"/>
                  <a:pt x="2374756" y="2796091"/>
                  <a:pt x="2215710" y="2796091"/>
                </a:cubicBezTo>
                <a:lnTo>
                  <a:pt x="287978" y="2796091"/>
                </a:lnTo>
                <a:cubicBezTo>
                  <a:pt x="128932" y="2796091"/>
                  <a:pt x="0" y="2667159"/>
                  <a:pt x="0" y="2508113"/>
                </a:cubicBezTo>
                <a:lnTo>
                  <a:pt x="0" y="1356238"/>
                </a:lnTo>
                <a:cubicBezTo>
                  <a:pt x="0" y="1197192"/>
                  <a:pt x="128932" y="1068260"/>
                  <a:pt x="287978" y="1068260"/>
                </a:cubicBezTo>
                <a:lnTo>
                  <a:pt x="544513" y="1068260"/>
                </a:lnTo>
                <a:cubicBezTo>
                  <a:pt x="422089" y="1014226"/>
                  <a:pt x="336949" y="891645"/>
                  <a:pt x="336949" y="749179"/>
                </a:cubicBezTo>
                <a:cubicBezTo>
                  <a:pt x="336949" y="555925"/>
                  <a:pt x="493613" y="399261"/>
                  <a:pt x="686867" y="399261"/>
                </a:cubicBezTo>
                <a:cubicBezTo>
                  <a:pt x="880121" y="399261"/>
                  <a:pt x="1036785" y="555925"/>
                  <a:pt x="1036785" y="749179"/>
                </a:cubicBezTo>
                <a:cubicBezTo>
                  <a:pt x="1036785" y="891645"/>
                  <a:pt x="951645" y="1014226"/>
                  <a:pt x="829222" y="1068260"/>
                </a:cubicBezTo>
                <a:lnTo>
                  <a:pt x="1343906" y="1068260"/>
                </a:lnTo>
                <a:cubicBezTo>
                  <a:pt x="1154600" y="979078"/>
                  <a:pt x="1024606" y="786167"/>
                  <a:pt x="1024606" y="562894"/>
                </a:cubicBezTo>
                <a:cubicBezTo>
                  <a:pt x="1024606" y="252016"/>
                  <a:pt x="1276622" y="0"/>
                  <a:pt x="158750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9" name="Chord 15">
            <a:extLst>
              <a:ext uri="{FF2B5EF4-FFF2-40B4-BE49-F238E27FC236}">
                <a16:creationId xmlns:a16="http://schemas.microsoft.com/office/drawing/2014/main" id="{42E9D490-3DD3-4F66-B124-FE910E0FACBF}"/>
              </a:ext>
            </a:extLst>
          </p:cNvPr>
          <p:cNvSpPr/>
          <p:nvPr/>
        </p:nvSpPr>
        <p:spPr>
          <a:xfrm>
            <a:off x="11124640" y="1472088"/>
            <a:ext cx="283580" cy="618280"/>
          </a:xfrm>
          <a:custGeom>
            <a:avLst/>
            <a:gdLst/>
            <a:ahLst/>
            <a:cxnLst/>
            <a:rect l="l" t="t" r="r" b="b"/>
            <a:pathLst>
              <a:path w="1492970" h="3255081">
                <a:moveTo>
                  <a:pt x="1492970" y="1569688"/>
                </a:moveTo>
                <a:cubicBezTo>
                  <a:pt x="1492970" y="1957118"/>
                  <a:pt x="1197680" y="2277765"/>
                  <a:pt x="816277" y="2310957"/>
                </a:cubicBezTo>
                <a:lnTo>
                  <a:pt x="816277" y="2787043"/>
                </a:lnTo>
                <a:cubicBezTo>
                  <a:pt x="873982" y="2789209"/>
                  <a:pt x="931009" y="2798017"/>
                  <a:pt x="986081" y="2811674"/>
                </a:cubicBezTo>
                <a:cubicBezTo>
                  <a:pt x="1252919" y="2877847"/>
                  <a:pt x="1430830" y="3046369"/>
                  <a:pt x="1433593" y="3235566"/>
                </a:cubicBezTo>
                <a:lnTo>
                  <a:pt x="57488" y="3255081"/>
                </a:lnTo>
                <a:cubicBezTo>
                  <a:pt x="47920" y="3062506"/>
                  <a:pt x="221127" y="2886615"/>
                  <a:pt x="490574" y="2815284"/>
                </a:cubicBezTo>
                <a:cubicBezTo>
                  <a:pt x="549928" y="2799571"/>
                  <a:pt x="611777" y="2789553"/>
                  <a:pt x="674460" y="2787163"/>
                </a:cubicBezTo>
                <a:lnTo>
                  <a:pt x="674460" y="2310809"/>
                </a:lnTo>
                <a:cubicBezTo>
                  <a:pt x="317470" y="2280245"/>
                  <a:pt x="28405" y="1994114"/>
                  <a:pt x="0" y="1627428"/>
                </a:cubicBezTo>
                <a:lnTo>
                  <a:pt x="142201" y="1616413"/>
                </a:lnTo>
                <a:cubicBezTo>
                  <a:pt x="167304" y="1940464"/>
                  <a:pt x="443969" y="2186771"/>
                  <a:pt x="768748" y="2174211"/>
                </a:cubicBezTo>
                <a:cubicBezTo>
                  <a:pt x="1093527" y="2161650"/>
                  <a:pt x="1350342" y="1894710"/>
                  <a:pt x="1350342" y="1569689"/>
                </a:cubicBezTo>
                <a:close/>
                <a:moveTo>
                  <a:pt x="745368" y="0"/>
                </a:moveTo>
                <a:cubicBezTo>
                  <a:pt x="989132" y="0"/>
                  <a:pt x="1186742" y="197610"/>
                  <a:pt x="1186742" y="441374"/>
                </a:cubicBezTo>
                <a:lnTo>
                  <a:pt x="1186742" y="1575353"/>
                </a:lnTo>
                <a:cubicBezTo>
                  <a:pt x="1186742" y="1819117"/>
                  <a:pt x="989132" y="2016727"/>
                  <a:pt x="745368" y="2016727"/>
                </a:cubicBezTo>
                <a:cubicBezTo>
                  <a:pt x="501604" y="2016727"/>
                  <a:pt x="303994" y="1819117"/>
                  <a:pt x="303994" y="1575353"/>
                </a:cubicBezTo>
                <a:lnTo>
                  <a:pt x="303994" y="441374"/>
                </a:lnTo>
                <a:cubicBezTo>
                  <a:pt x="303994" y="197610"/>
                  <a:pt x="501604" y="0"/>
                  <a:pt x="74536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0" name="Rectangle 16">
            <a:extLst>
              <a:ext uri="{FF2B5EF4-FFF2-40B4-BE49-F238E27FC236}">
                <a16:creationId xmlns:a16="http://schemas.microsoft.com/office/drawing/2014/main" id="{F1978DC7-2159-40E0-A5D4-88F414868797}"/>
              </a:ext>
            </a:extLst>
          </p:cNvPr>
          <p:cNvSpPr/>
          <p:nvPr/>
        </p:nvSpPr>
        <p:spPr>
          <a:xfrm>
            <a:off x="6093780" y="4751666"/>
            <a:ext cx="615416" cy="404460"/>
          </a:xfrm>
          <a:custGeom>
            <a:avLst/>
            <a:gdLst/>
            <a:ahLst/>
            <a:cxnLst/>
            <a:rect l="l" t="t" r="r" b="b"/>
            <a:pathLst>
              <a:path w="3240006" h="2129375">
                <a:moveTo>
                  <a:pt x="1916836" y="454558"/>
                </a:moveTo>
                <a:cubicBezTo>
                  <a:pt x="2018418" y="454558"/>
                  <a:pt x="2100766" y="536906"/>
                  <a:pt x="2100766" y="638488"/>
                </a:cubicBezTo>
                <a:cubicBezTo>
                  <a:pt x="2100766" y="740070"/>
                  <a:pt x="2018418" y="822418"/>
                  <a:pt x="1916836" y="822418"/>
                </a:cubicBezTo>
                <a:cubicBezTo>
                  <a:pt x="1815254" y="822418"/>
                  <a:pt x="1732906" y="740070"/>
                  <a:pt x="1732906" y="638488"/>
                </a:cubicBezTo>
                <a:cubicBezTo>
                  <a:pt x="1732906" y="536906"/>
                  <a:pt x="1815254" y="454558"/>
                  <a:pt x="1916836" y="454558"/>
                </a:cubicBezTo>
                <a:close/>
                <a:moveTo>
                  <a:pt x="1197545" y="272737"/>
                </a:moveTo>
                <a:lnTo>
                  <a:pt x="1861974" y="1458536"/>
                </a:lnTo>
                <a:lnTo>
                  <a:pt x="2263096" y="848801"/>
                </a:lnTo>
                <a:lnTo>
                  <a:pt x="2919562" y="1846679"/>
                </a:lnTo>
                <a:lnTo>
                  <a:pt x="2079459" y="1846679"/>
                </a:lnTo>
                <a:lnTo>
                  <a:pt x="1606629" y="1846679"/>
                </a:lnTo>
                <a:lnTo>
                  <a:pt x="315630" y="1846679"/>
                </a:lnTo>
                <a:close/>
                <a:moveTo>
                  <a:pt x="180003" y="164687"/>
                </a:moveTo>
                <a:lnTo>
                  <a:pt x="180003" y="1964687"/>
                </a:lnTo>
                <a:lnTo>
                  <a:pt x="3060003" y="1964687"/>
                </a:lnTo>
                <a:lnTo>
                  <a:pt x="3060003" y="164687"/>
                </a:lnTo>
                <a:close/>
                <a:moveTo>
                  <a:pt x="0" y="0"/>
                </a:moveTo>
                <a:lnTo>
                  <a:pt x="3240006" y="0"/>
                </a:lnTo>
                <a:lnTo>
                  <a:pt x="3240006" y="2129375"/>
                </a:lnTo>
                <a:lnTo>
                  <a:pt x="0" y="212937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1" name="Rounded Rectangle 6">
            <a:extLst>
              <a:ext uri="{FF2B5EF4-FFF2-40B4-BE49-F238E27FC236}">
                <a16:creationId xmlns:a16="http://schemas.microsoft.com/office/drawing/2014/main" id="{48E90455-C4C4-4792-86FF-218C5EFE04F0}"/>
              </a:ext>
            </a:extLst>
          </p:cNvPr>
          <p:cNvSpPr/>
          <p:nvPr/>
        </p:nvSpPr>
        <p:spPr>
          <a:xfrm>
            <a:off x="5137072" y="3750690"/>
            <a:ext cx="616402" cy="296900"/>
          </a:xfrm>
          <a:custGeom>
            <a:avLst/>
            <a:gdLst/>
            <a:ahLst/>
            <a:cxnLst/>
            <a:rect l="l" t="t" r="r" b="b"/>
            <a:pathLst>
              <a:path w="3215400" h="1548752">
                <a:moveTo>
                  <a:pt x="3026619" y="414336"/>
                </a:moveTo>
                <a:lnTo>
                  <a:pt x="3121009" y="414336"/>
                </a:lnTo>
                <a:cubicBezTo>
                  <a:pt x="3173140" y="414336"/>
                  <a:pt x="3215400" y="456596"/>
                  <a:pt x="3215400" y="508727"/>
                </a:cubicBezTo>
                <a:lnTo>
                  <a:pt x="3215400" y="1040026"/>
                </a:lnTo>
                <a:cubicBezTo>
                  <a:pt x="3215400" y="1092157"/>
                  <a:pt x="3173140" y="1134417"/>
                  <a:pt x="3121009" y="1134417"/>
                </a:cubicBezTo>
                <a:cubicBezTo>
                  <a:pt x="3089546" y="1134417"/>
                  <a:pt x="3058082" y="1134416"/>
                  <a:pt x="3026619" y="1134416"/>
                </a:cubicBezTo>
                <a:close/>
                <a:moveTo>
                  <a:pt x="273174" y="234376"/>
                </a:moveTo>
                <a:lnTo>
                  <a:pt x="777230" y="234376"/>
                </a:lnTo>
                <a:lnTo>
                  <a:pt x="777230" y="1314376"/>
                </a:lnTo>
                <a:lnTo>
                  <a:pt x="273174" y="1314376"/>
                </a:lnTo>
                <a:close/>
                <a:moveTo>
                  <a:pt x="258244" y="126376"/>
                </a:moveTo>
                <a:cubicBezTo>
                  <a:pt x="182968" y="126376"/>
                  <a:pt x="121944" y="187400"/>
                  <a:pt x="121944" y="262676"/>
                </a:cubicBezTo>
                <a:lnTo>
                  <a:pt x="121944" y="1286076"/>
                </a:lnTo>
                <a:cubicBezTo>
                  <a:pt x="121944" y="1361352"/>
                  <a:pt x="182968" y="1422376"/>
                  <a:pt x="258244" y="1422376"/>
                </a:cubicBezTo>
                <a:lnTo>
                  <a:pt x="2768375" y="1422376"/>
                </a:lnTo>
                <a:cubicBezTo>
                  <a:pt x="2843651" y="1422376"/>
                  <a:pt x="2904675" y="1361352"/>
                  <a:pt x="2904675" y="1286076"/>
                </a:cubicBezTo>
                <a:lnTo>
                  <a:pt x="2904675" y="262676"/>
                </a:lnTo>
                <a:cubicBezTo>
                  <a:pt x="2904675" y="187400"/>
                  <a:pt x="2843651" y="126376"/>
                  <a:pt x="2768375" y="126376"/>
                </a:cubicBezTo>
                <a:close/>
                <a:moveTo>
                  <a:pt x="162882" y="0"/>
                </a:moveTo>
                <a:lnTo>
                  <a:pt x="2863736" y="0"/>
                </a:lnTo>
                <a:cubicBezTo>
                  <a:pt x="2953693" y="0"/>
                  <a:pt x="3026618" y="72925"/>
                  <a:pt x="3026618" y="162882"/>
                </a:cubicBezTo>
                <a:lnTo>
                  <a:pt x="3026618" y="1385870"/>
                </a:lnTo>
                <a:cubicBezTo>
                  <a:pt x="3026618" y="1475827"/>
                  <a:pt x="2953693" y="1548752"/>
                  <a:pt x="2863736" y="1548752"/>
                </a:cubicBezTo>
                <a:lnTo>
                  <a:pt x="162882" y="1548752"/>
                </a:lnTo>
                <a:cubicBezTo>
                  <a:pt x="72925" y="1548752"/>
                  <a:pt x="0" y="1475827"/>
                  <a:pt x="0" y="1385870"/>
                </a:cubicBezTo>
                <a:lnTo>
                  <a:pt x="0" y="162882"/>
                </a:lnTo>
                <a:cubicBezTo>
                  <a:pt x="0" y="72925"/>
                  <a:pt x="72925" y="0"/>
                  <a:pt x="16288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2" name="Rounded Rectangle 6">
            <a:extLst>
              <a:ext uri="{FF2B5EF4-FFF2-40B4-BE49-F238E27FC236}">
                <a16:creationId xmlns:a16="http://schemas.microsoft.com/office/drawing/2014/main" id="{8329069E-6F6C-4466-BEA3-223D7C56FECC}"/>
              </a:ext>
            </a:extLst>
          </p:cNvPr>
          <p:cNvSpPr/>
          <p:nvPr/>
        </p:nvSpPr>
        <p:spPr>
          <a:xfrm>
            <a:off x="6044394" y="3750690"/>
            <a:ext cx="616402" cy="296900"/>
          </a:xfrm>
          <a:custGeom>
            <a:avLst/>
            <a:gdLst/>
            <a:ahLst/>
            <a:cxnLst/>
            <a:rect l="l" t="t" r="r" b="b"/>
            <a:pathLst>
              <a:path w="3215400" h="1548752">
                <a:moveTo>
                  <a:pt x="3026619" y="414336"/>
                </a:moveTo>
                <a:lnTo>
                  <a:pt x="3121009" y="414336"/>
                </a:lnTo>
                <a:cubicBezTo>
                  <a:pt x="3173140" y="414336"/>
                  <a:pt x="3215400" y="456596"/>
                  <a:pt x="3215400" y="508727"/>
                </a:cubicBezTo>
                <a:lnTo>
                  <a:pt x="3215400" y="1040026"/>
                </a:lnTo>
                <a:cubicBezTo>
                  <a:pt x="3215400" y="1092157"/>
                  <a:pt x="3173140" y="1134417"/>
                  <a:pt x="3121009" y="1134417"/>
                </a:cubicBezTo>
                <a:cubicBezTo>
                  <a:pt x="3089546" y="1134417"/>
                  <a:pt x="3058082" y="1134416"/>
                  <a:pt x="3026619" y="1134416"/>
                </a:cubicBezTo>
                <a:close/>
                <a:moveTo>
                  <a:pt x="928911" y="234376"/>
                </a:moveTo>
                <a:lnTo>
                  <a:pt x="1432967" y="234376"/>
                </a:lnTo>
                <a:lnTo>
                  <a:pt x="1432967" y="1314376"/>
                </a:lnTo>
                <a:lnTo>
                  <a:pt x="928911" y="1314376"/>
                </a:lnTo>
                <a:close/>
                <a:moveTo>
                  <a:pt x="273174" y="234376"/>
                </a:moveTo>
                <a:lnTo>
                  <a:pt x="777230" y="234376"/>
                </a:lnTo>
                <a:lnTo>
                  <a:pt x="777230" y="1314376"/>
                </a:lnTo>
                <a:lnTo>
                  <a:pt x="273174" y="1314376"/>
                </a:lnTo>
                <a:close/>
                <a:moveTo>
                  <a:pt x="258244" y="126376"/>
                </a:moveTo>
                <a:cubicBezTo>
                  <a:pt x="182968" y="126376"/>
                  <a:pt x="121944" y="187400"/>
                  <a:pt x="121944" y="262676"/>
                </a:cubicBezTo>
                <a:lnTo>
                  <a:pt x="121944" y="1286076"/>
                </a:lnTo>
                <a:cubicBezTo>
                  <a:pt x="121944" y="1361352"/>
                  <a:pt x="182968" y="1422376"/>
                  <a:pt x="258244" y="1422376"/>
                </a:cubicBezTo>
                <a:lnTo>
                  <a:pt x="2768375" y="1422376"/>
                </a:lnTo>
                <a:cubicBezTo>
                  <a:pt x="2843651" y="1422376"/>
                  <a:pt x="2904675" y="1361352"/>
                  <a:pt x="2904675" y="1286076"/>
                </a:cubicBezTo>
                <a:lnTo>
                  <a:pt x="2904675" y="262676"/>
                </a:lnTo>
                <a:cubicBezTo>
                  <a:pt x="2904675" y="187400"/>
                  <a:pt x="2843651" y="126376"/>
                  <a:pt x="2768375" y="126376"/>
                </a:cubicBezTo>
                <a:close/>
                <a:moveTo>
                  <a:pt x="162882" y="0"/>
                </a:moveTo>
                <a:lnTo>
                  <a:pt x="2863736" y="0"/>
                </a:lnTo>
                <a:cubicBezTo>
                  <a:pt x="2953693" y="0"/>
                  <a:pt x="3026618" y="72925"/>
                  <a:pt x="3026618" y="162882"/>
                </a:cubicBezTo>
                <a:lnTo>
                  <a:pt x="3026618" y="1385870"/>
                </a:lnTo>
                <a:cubicBezTo>
                  <a:pt x="3026618" y="1475827"/>
                  <a:pt x="2953693" y="1548752"/>
                  <a:pt x="2863736" y="1548752"/>
                </a:cubicBezTo>
                <a:lnTo>
                  <a:pt x="162882" y="1548752"/>
                </a:lnTo>
                <a:cubicBezTo>
                  <a:pt x="72925" y="1548752"/>
                  <a:pt x="0" y="1475827"/>
                  <a:pt x="0" y="1385870"/>
                </a:cubicBezTo>
                <a:lnTo>
                  <a:pt x="0" y="162882"/>
                </a:lnTo>
                <a:cubicBezTo>
                  <a:pt x="0" y="72925"/>
                  <a:pt x="72925" y="0"/>
                  <a:pt x="16288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3" name="Rounded Rectangle 6">
            <a:extLst>
              <a:ext uri="{FF2B5EF4-FFF2-40B4-BE49-F238E27FC236}">
                <a16:creationId xmlns:a16="http://schemas.microsoft.com/office/drawing/2014/main" id="{740CC869-4793-4E41-A92A-FDB14A2B194C}"/>
              </a:ext>
            </a:extLst>
          </p:cNvPr>
          <p:cNvSpPr/>
          <p:nvPr/>
        </p:nvSpPr>
        <p:spPr>
          <a:xfrm>
            <a:off x="6951716" y="3750690"/>
            <a:ext cx="616402" cy="296900"/>
          </a:xfrm>
          <a:custGeom>
            <a:avLst/>
            <a:gdLst/>
            <a:ahLst/>
            <a:cxnLst/>
            <a:rect l="l" t="t" r="r" b="b"/>
            <a:pathLst>
              <a:path w="3215400" h="1548752">
                <a:moveTo>
                  <a:pt x="3026619" y="414336"/>
                </a:moveTo>
                <a:lnTo>
                  <a:pt x="3121009" y="414336"/>
                </a:lnTo>
                <a:cubicBezTo>
                  <a:pt x="3173140" y="414336"/>
                  <a:pt x="3215400" y="456596"/>
                  <a:pt x="3215400" y="508727"/>
                </a:cubicBezTo>
                <a:lnTo>
                  <a:pt x="3215400" y="1040026"/>
                </a:lnTo>
                <a:cubicBezTo>
                  <a:pt x="3215400" y="1092157"/>
                  <a:pt x="3173140" y="1134417"/>
                  <a:pt x="3121009" y="1134417"/>
                </a:cubicBezTo>
                <a:cubicBezTo>
                  <a:pt x="3089546" y="1134417"/>
                  <a:pt x="3058082" y="1134416"/>
                  <a:pt x="3026619" y="1134416"/>
                </a:cubicBezTo>
                <a:close/>
                <a:moveTo>
                  <a:pt x="1584648" y="234376"/>
                </a:moveTo>
                <a:lnTo>
                  <a:pt x="2088704" y="234376"/>
                </a:lnTo>
                <a:lnTo>
                  <a:pt x="2088704" y="1314376"/>
                </a:lnTo>
                <a:lnTo>
                  <a:pt x="1584648" y="1314376"/>
                </a:lnTo>
                <a:close/>
                <a:moveTo>
                  <a:pt x="928911" y="234376"/>
                </a:moveTo>
                <a:lnTo>
                  <a:pt x="1432967" y="234376"/>
                </a:lnTo>
                <a:lnTo>
                  <a:pt x="1432967" y="1314376"/>
                </a:lnTo>
                <a:lnTo>
                  <a:pt x="928911" y="1314376"/>
                </a:lnTo>
                <a:close/>
                <a:moveTo>
                  <a:pt x="273174" y="234376"/>
                </a:moveTo>
                <a:lnTo>
                  <a:pt x="777230" y="234376"/>
                </a:lnTo>
                <a:lnTo>
                  <a:pt x="777230" y="1314376"/>
                </a:lnTo>
                <a:lnTo>
                  <a:pt x="273174" y="1314376"/>
                </a:lnTo>
                <a:close/>
                <a:moveTo>
                  <a:pt x="258244" y="126376"/>
                </a:moveTo>
                <a:cubicBezTo>
                  <a:pt x="182968" y="126376"/>
                  <a:pt x="121944" y="187400"/>
                  <a:pt x="121944" y="262676"/>
                </a:cubicBezTo>
                <a:lnTo>
                  <a:pt x="121944" y="1286076"/>
                </a:lnTo>
                <a:cubicBezTo>
                  <a:pt x="121944" y="1361352"/>
                  <a:pt x="182968" y="1422376"/>
                  <a:pt x="258244" y="1422376"/>
                </a:cubicBezTo>
                <a:lnTo>
                  <a:pt x="2768375" y="1422376"/>
                </a:lnTo>
                <a:cubicBezTo>
                  <a:pt x="2843651" y="1422376"/>
                  <a:pt x="2904675" y="1361352"/>
                  <a:pt x="2904675" y="1286076"/>
                </a:cubicBezTo>
                <a:lnTo>
                  <a:pt x="2904675" y="262676"/>
                </a:lnTo>
                <a:cubicBezTo>
                  <a:pt x="2904675" y="187400"/>
                  <a:pt x="2843651" y="126376"/>
                  <a:pt x="2768375" y="126376"/>
                </a:cubicBezTo>
                <a:close/>
                <a:moveTo>
                  <a:pt x="162882" y="0"/>
                </a:moveTo>
                <a:lnTo>
                  <a:pt x="2863736" y="0"/>
                </a:lnTo>
                <a:cubicBezTo>
                  <a:pt x="2953693" y="0"/>
                  <a:pt x="3026618" y="72925"/>
                  <a:pt x="3026618" y="162882"/>
                </a:cubicBezTo>
                <a:lnTo>
                  <a:pt x="3026618" y="1385870"/>
                </a:lnTo>
                <a:cubicBezTo>
                  <a:pt x="3026618" y="1475827"/>
                  <a:pt x="2953693" y="1548752"/>
                  <a:pt x="2863736" y="1548752"/>
                </a:cubicBezTo>
                <a:lnTo>
                  <a:pt x="162882" y="1548752"/>
                </a:lnTo>
                <a:cubicBezTo>
                  <a:pt x="72925" y="1548752"/>
                  <a:pt x="0" y="1475827"/>
                  <a:pt x="0" y="1385870"/>
                </a:cubicBezTo>
                <a:lnTo>
                  <a:pt x="0" y="162882"/>
                </a:lnTo>
                <a:cubicBezTo>
                  <a:pt x="0" y="72925"/>
                  <a:pt x="72925" y="0"/>
                  <a:pt x="16288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4" name="Rounded Rectangle 6">
            <a:extLst>
              <a:ext uri="{FF2B5EF4-FFF2-40B4-BE49-F238E27FC236}">
                <a16:creationId xmlns:a16="http://schemas.microsoft.com/office/drawing/2014/main" id="{17C1EAE2-459E-491D-81FC-F8924F353B13}"/>
              </a:ext>
            </a:extLst>
          </p:cNvPr>
          <p:cNvSpPr/>
          <p:nvPr/>
        </p:nvSpPr>
        <p:spPr>
          <a:xfrm>
            <a:off x="7859036" y="3750690"/>
            <a:ext cx="616402" cy="296900"/>
          </a:xfrm>
          <a:custGeom>
            <a:avLst/>
            <a:gdLst/>
            <a:ahLst/>
            <a:cxnLst/>
            <a:rect l="l" t="t" r="r" b="b"/>
            <a:pathLst>
              <a:path w="3215400" h="1548752">
                <a:moveTo>
                  <a:pt x="3026619" y="414336"/>
                </a:moveTo>
                <a:lnTo>
                  <a:pt x="3121009" y="414336"/>
                </a:lnTo>
                <a:cubicBezTo>
                  <a:pt x="3173140" y="414336"/>
                  <a:pt x="3215400" y="456596"/>
                  <a:pt x="3215400" y="508727"/>
                </a:cubicBezTo>
                <a:lnTo>
                  <a:pt x="3215400" y="1040026"/>
                </a:lnTo>
                <a:cubicBezTo>
                  <a:pt x="3215400" y="1092157"/>
                  <a:pt x="3173140" y="1134417"/>
                  <a:pt x="3121009" y="1134417"/>
                </a:cubicBezTo>
                <a:cubicBezTo>
                  <a:pt x="3089546" y="1134417"/>
                  <a:pt x="3058082" y="1134416"/>
                  <a:pt x="3026619" y="1134416"/>
                </a:cubicBezTo>
                <a:close/>
                <a:moveTo>
                  <a:pt x="2240385" y="234376"/>
                </a:moveTo>
                <a:lnTo>
                  <a:pt x="2744441" y="234376"/>
                </a:lnTo>
                <a:lnTo>
                  <a:pt x="2744441" y="1314376"/>
                </a:lnTo>
                <a:lnTo>
                  <a:pt x="2240385" y="1314376"/>
                </a:lnTo>
                <a:close/>
                <a:moveTo>
                  <a:pt x="1584648" y="234376"/>
                </a:moveTo>
                <a:lnTo>
                  <a:pt x="2088704" y="234376"/>
                </a:lnTo>
                <a:lnTo>
                  <a:pt x="2088704" y="1314376"/>
                </a:lnTo>
                <a:lnTo>
                  <a:pt x="1584648" y="1314376"/>
                </a:lnTo>
                <a:close/>
                <a:moveTo>
                  <a:pt x="928911" y="234376"/>
                </a:moveTo>
                <a:lnTo>
                  <a:pt x="1432967" y="234376"/>
                </a:lnTo>
                <a:lnTo>
                  <a:pt x="1432967" y="1314376"/>
                </a:lnTo>
                <a:lnTo>
                  <a:pt x="928911" y="1314376"/>
                </a:lnTo>
                <a:close/>
                <a:moveTo>
                  <a:pt x="273174" y="234376"/>
                </a:moveTo>
                <a:lnTo>
                  <a:pt x="777230" y="234376"/>
                </a:lnTo>
                <a:lnTo>
                  <a:pt x="777230" y="1314376"/>
                </a:lnTo>
                <a:lnTo>
                  <a:pt x="273174" y="1314376"/>
                </a:lnTo>
                <a:close/>
                <a:moveTo>
                  <a:pt x="258244" y="126376"/>
                </a:moveTo>
                <a:cubicBezTo>
                  <a:pt x="182968" y="126376"/>
                  <a:pt x="121944" y="187400"/>
                  <a:pt x="121944" y="262676"/>
                </a:cubicBezTo>
                <a:lnTo>
                  <a:pt x="121944" y="1286076"/>
                </a:lnTo>
                <a:cubicBezTo>
                  <a:pt x="121944" y="1361352"/>
                  <a:pt x="182968" y="1422376"/>
                  <a:pt x="258244" y="1422376"/>
                </a:cubicBezTo>
                <a:lnTo>
                  <a:pt x="2768375" y="1422376"/>
                </a:lnTo>
                <a:cubicBezTo>
                  <a:pt x="2843651" y="1422376"/>
                  <a:pt x="2904675" y="1361352"/>
                  <a:pt x="2904675" y="1286076"/>
                </a:cubicBezTo>
                <a:lnTo>
                  <a:pt x="2904675" y="262676"/>
                </a:lnTo>
                <a:cubicBezTo>
                  <a:pt x="2904675" y="187400"/>
                  <a:pt x="2843651" y="126376"/>
                  <a:pt x="2768375" y="126376"/>
                </a:cubicBezTo>
                <a:close/>
                <a:moveTo>
                  <a:pt x="162882" y="0"/>
                </a:moveTo>
                <a:lnTo>
                  <a:pt x="2863736" y="0"/>
                </a:lnTo>
                <a:cubicBezTo>
                  <a:pt x="2953693" y="0"/>
                  <a:pt x="3026618" y="72925"/>
                  <a:pt x="3026618" y="162882"/>
                </a:cubicBezTo>
                <a:lnTo>
                  <a:pt x="3026618" y="1385870"/>
                </a:lnTo>
                <a:cubicBezTo>
                  <a:pt x="3026618" y="1475827"/>
                  <a:pt x="2953693" y="1548752"/>
                  <a:pt x="2863736" y="1548752"/>
                </a:cubicBezTo>
                <a:lnTo>
                  <a:pt x="162882" y="1548752"/>
                </a:lnTo>
                <a:cubicBezTo>
                  <a:pt x="72925" y="1548752"/>
                  <a:pt x="0" y="1475827"/>
                  <a:pt x="0" y="1385870"/>
                </a:cubicBezTo>
                <a:lnTo>
                  <a:pt x="0" y="162882"/>
                </a:lnTo>
                <a:cubicBezTo>
                  <a:pt x="0" y="72925"/>
                  <a:pt x="72925" y="0"/>
                  <a:pt x="16288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5" name="Teardrop 6">
            <a:extLst>
              <a:ext uri="{FF2B5EF4-FFF2-40B4-BE49-F238E27FC236}">
                <a16:creationId xmlns:a16="http://schemas.microsoft.com/office/drawing/2014/main" id="{3FF8E6D1-A5CA-4857-BFE4-E947E4F2F934}"/>
              </a:ext>
            </a:extLst>
          </p:cNvPr>
          <p:cNvSpPr/>
          <p:nvPr/>
        </p:nvSpPr>
        <p:spPr>
          <a:xfrm rot="8100000">
            <a:off x="11057693" y="3690402"/>
            <a:ext cx="417475" cy="417476"/>
          </a:xfrm>
          <a:custGeom>
            <a:avLst/>
            <a:gdLst/>
            <a:ahLst/>
            <a:cxnLst/>
            <a:rect l="l" t="t" r="r" b="b"/>
            <a:pathLst>
              <a:path w="2483832" h="2483835">
                <a:moveTo>
                  <a:pt x="657616" y="1826218"/>
                </a:moveTo>
                <a:cubicBezTo>
                  <a:pt x="806520" y="1975122"/>
                  <a:pt x="1047940" y="1975122"/>
                  <a:pt x="1196844" y="1826218"/>
                </a:cubicBezTo>
                <a:cubicBezTo>
                  <a:pt x="1345748" y="1677314"/>
                  <a:pt x="1345748" y="1435894"/>
                  <a:pt x="1196844" y="1286990"/>
                </a:cubicBezTo>
                <a:cubicBezTo>
                  <a:pt x="1047940" y="1138086"/>
                  <a:pt x="806520" y="1138086"/>
                  <a:pt x="657616" y="1286990"/>
                </a:cubicBezTo>
                <a:cubicBezTo>
                  <a:pt x="508712" y="1435894"/>
                  <a:pt x="508712" y="1677314"/>
                  <a:pt x="657616" y="1826218"/>
                </a:cubicBezTo>
                <a:close/>
                <a:moveTo>
                  <a:pt x="293335" y="2190500"/>
                </a:moveTo>
                <a:cubicBezTo>
                  <a:pt x="112098" y="2009262"/>
                  <a:pt x="0" y="1758885"/>
                  <a:pt x="0" y="1482325"/>
                </a:cubicBezTo>
                <a:cubicBezTo>
                  <a:pt x="0" y="929206"/>
                  <a:pt x="459290" y="590078"/>
                  <a:pt x="1001509" y="480815"/>
                </a:cubicBezTo>
                <a:cubicBezTo>
                  <a:pt x="1569704" y="366317"/>
                  <a:pt x="1861757" y="259925"/>
                  <a:pt x="2483832" y="0"/>
                </a:cubicBezTo>
                <a:cubicBezTo>
                  <a:pt x="2230640" y="682694"/>
                  <a:pt x="2130986" y="873716"/>
                  <a:pt x="2003018" y="1482325"/>
                </a:cubicBezTo>
                <a:cubicBezTo>
                  <a:pt x="1901990" y="2042180"/>
                  <a:pt x="1554627" y="2483835"/>
                  <a:pt x="1001509" y="2483835"/>
                </a:cubicBezTo>
                <a:cubicBezTo>
                  <a:pt x="724950" y="2483835"/>
                  <a:pt x="474573" y="2371737"/>
                  <a:pt x="293335" y="219050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6" name="Donut 24">
            <a:extLst>
              <a:ext uri="{FF2B5EF4-FFF2-40B4-BE49-F238E27FC236}">
                <a16:creationId xmlns:a16="http://schemas.microsoft.com/office/drawing/2014/main" id="{2358F6B7-5407-478C-BBCE-24DB33354B70}"/>
              </a:ext>
            </a:extLst>
          </p:cNvPr>
          <p:cNvSpPr/>
          <p:nvPr/>
        </p:nvSpPr>
        <p:spPr>
          <a:xfrm>
            <a:off x="5773604" y="2544635"/>
            <a:ext cx="617508" cy="622535"/>
          </a:xfrm>
          <a:custGeom>
            <a:avLst/>
            <a:gdLst/>
            <a:ahLst/>
            <a:cxnLst/>
            <a:rect l="l" t="t" r="r" b="b"/>
            <a:pathLst>
              <a:path w="3208412" h="3234532">
                <a:moveTo>
                  <a:pt x="1561445" y="1065858"/>
                </a:moveTo>
                <a:cubicBezTo>
                  <a:pt x="1654998" y="1065858"/>
                  <a:pt x="1743610" y="1087015"/>
                  <a:pt x="1821879" y="1126644"/>
                </a:cubicBezTo>
                <a:lnTo>
                  <a:pt x="1611352" y="1337172"/>
                </a:lnTo>
                <a:cubicBezTo>
                  <a:pt x="1595200" y="1333388"/>
                  <a:pt x="1578468" y="1332141"/>
                  <a:pt x="1561445" y="1332141"/>
                </a:cubicBezTo>
                <a:cubicBezTo>
                  <a:pt x="1373145" y="1332141"/>
                  <a:pt x="1220499" y="1484787"/>
                  <a:pt x="1220499" y="1673087"/>
                </a:cubicBezTo>
                <a:cubicBezTo>
                  <a:pt x="1220499" y="1861387"/>
                  <a:pt x="1373145" y="2014033"/>
                  <a:pt x="1561445" y="2014033"/>
                </a:cubicBezTo>
                <a:cubicBezTo>
                  <a:pt x="1749745" y="2014033"/>
                  <a:pt x="1902391" y="1861387"/>
                  <a:pt x="1902391" y="1673087"/>
                </a:cubicBezTo>
                <a:cubicBezTo>
                  <a:pt x="1902391" y="1643675"/>
                  <a:pt x="1898667" y="1615133"/>
                  <a:pt x="1890450" y="1588219"/>
                </a:cubicBezTo>
                <a:lnTo>
                  <a:pt x="2093156" y="1385512"/>
                </a:lnTo>
                <a:cubicBezTo>
                  <a:pt x="2142229" y="1470075"/>
                  <a:pt x="2168674" y="1568493"/>
                  <a:pt x="2168674" y="1673087"/>
                </a:cubicBezTo>
                <a:cubicBezTo>
                  <a:pt x="2168674" y="2008450"/>
                  <a:pt x="1896808" y="2280316"/>
                  <a:pt x="1561445" y="2280316"/>
                </a:cubicBezTo>
                <a:cubicBezTo>
                  <a:pt x="1226082" y="2280316"/>
                  <a:pt x="954217" y="2008450"/>
                  <a:pt x="954217" y="1673087"/>
                </a:cubicBezTo>
                <a:cubicBezTo>
                  <a:pt x="954217" y="1337724"/>
                  <a:pt x="1226082" y="1065858"/>
                  <a:pt x="1561445" y="1065858"/>
                </a:cubicBezTo>
                <a:close/>
                <a:moveTo>
                  <a:pt x="1561445" y="580076"/>
                </a:moveTo>
                <a:cubicBezTo>
                  <a:pt x="1790175" y="580076"/>
                  <a:pt x="2002494" y="650333"/>
                  <a:pt x="2177834" y="770690"/>
                </a:cubicBezTo>
                <a:lnTo>
                  <a:pt x="1968030" y="980494"/>
                </a:lnTo>
                <a:cubicBezTo>
                  <a:pt x="1849962" y="907198"/>
                  <a:pt x="1710422" y="866794"/>
                  <a:pt x="1561445" y="866794"/>
                </a:cubicBezTo>
                <a:cubicBezTo>
                  <a:pt x="1116142" y="866794"/>
                  <a:pt x="755153" y="1227784"/>
                  <a:pt x="755153" y="1673087"/>
                </a:cubicBezTo>
                <a:cubicBezTo>
                  <a:pt x="755153" y="2118390"/>
                  <a:pt x="1116142" y="2479380"/>
                  <a:pt x="1561445" y="2479380"/>
                </a:cubicBezTo>
                <a:cubicBezTo>
                  <a:pt x="2006748" y="2479380"/>
                  <a:pt x="2367738" y="2118390"/>
                  <a:pt x="2367738" y="1673087"/>
                </a:cubicBezTo>
                <a:cubicBezTo>
                  <a:pt x="2367738" y="1513043"/>
                  <a:pt x="2321108" y="1363890"/>
                  <a:pt x="2239307" y="1239362"/>
                </a:cubicBezTo>
                <a:lnTo>
                  <a:pt x="2445928" y="1032741"/>
                </a:lnTo>
                <a:cubicBezTo>
                  <a:pt x="2577451" y="1212149"/>
                  <a:pt x="2654457" y="1433625"/>
                  <a:pt x="2654457" y="1673087"/>
                </a:cubicBezTo>
                <a:cubicBezTo>
                  <a:pt x="2654457" y="2276741"/>
                  <a:pt x="2165099" y="2766099"/>
                  <a:pt x="1561445" y="2766099"/>
                </a:cubicBezTo>
                <a:cubicBezTo>
                  <a:pt x="957792" y="2766099"/>
                  <a:pt x="468434" y="2276741"/>
                  <a:pt x="468434" y="1673087"/>
                </a:cubicBezTo>
                <a:cubicBezTo>
                  <a:pt x="468434" y="1069433"/>
                  <a:pt x="957792" y="580076"/>
                  <a:pt x="1561445" y="580076"/>
                </a:cubicBezTo>
                <a:close/>
                <a:moveTo>
                  <a:pt x="1561445" y="111642"/>
                </a:moveTo>
                <a:cubicBezTo>
                  <a:pt x="1890473" y="111642"/>
                  <a:pt x="2195731" y="213411"/>
                  <a:pt x="2447076" y="387744"/>
                </a:cubicBezTo>
                <a:lnTo>
                  <a:pt x="2453780" y="494744"/>
                </a:lnTo>
                <a:lnTo>
                  <a:pt x="2309436" y="639088"/>
                </a:lnTo>
                <a:cubicBezTo>
                  <a:pt x="2099826" y="485554"/>
                  <a:pt x="1841132" y="395669"/>
                  <a:pt x="1561445" y="395669"/>
                </a:cubicBezTo>
                <a:cubicBezTo>
                  <a:pt x="855947" y="395669"/>
                  <a:pt x="284027" y="967589"/>
                  <a:pt x="284027" y="1673087"/>
                </a:cubicBezTo>
                <a:cubicBezTo>
                  <a:pt x="284027" y="2378585"/>
                  <a:pt x="855947" y="2950505"/>
                  <a:pt x="1561445" y="2950505"/>
                </a:cubicBezTo>
                <a:cubicBezTo>
                  <a:pt x="2266943" y="2950505"/>
                  <a:pt x="2838863" y="2378585"/>
                  <a:pt x="2838863" y="1673087"/>
                </a:cubicBezTo>
                <a:cubicBezTo>
                  <a:pt x="2838863" y="1382650"/>
                  <a:pt x="2741936" y="1114852"/>
                  <a:pt x="2577529" y="901139"/>
                </a:cubicBezTo>
                <a:lnTo>
                  <a:pt x="2706681" y="771988"/>
                </a:lnTo>
                <a:lnTo>
                  <a:pt x="2841540" y="780437"/>
                </a:lnTo>
                <a:cubicBezTo>
                  <a:pt x="3019168" y="1032973"/>
                  <a:pt x="3122890" y="1340917"/>
                  <a:pt x="3122890" y="1673087"/>
                </a:cubicBezTo>
                <a:cubicBezTo>
                  <a:pt x="3122890" y="2535449"/>
                  <a:pt x="2423807" y="3234532"/>
                  <a:pt x="1561445" y="3234532"/>
                </a:cubicBezTo>
                <a:cubicBezTo>
                  <a:pt x="699083" y="3234532"/>
                  <a:pt x="0" y="2535449"/>
                  <a:pt x="0" y="1673087"/>
                </a:cubicBezTo>
                <a:cubicBezTo>
                  <a:pt x="0" y="810725"/>
                  <a:pt x="699083" y="111642"/>
                  <a:pt x="1561445" y="111642"/>
                </a:cubicBezTo>
                <a:close/>
                <a:moveTo>
                  <a:pt x="2909110" y="0"/>
                </a:moveTo>
                <a:lnTo>
                  <a:pt x="2926757" y="281655"/>
                </a:lnTo>
                <a:lnTo>
                  <a:pt x="3208412" y="299301"/>
                </a:lnTo>
                <a:lnTo>
                  <a:pt x="2863230" y="644483"/>
                </a:lnTo>
                <a:lnTo>
                  <a:pt x="2685547" y="633351"/>
                </a:lnTo>
                <a:lnTo>
                  <a:pt x="1718098" y="1600799"/>
                </a:lnTo>
                <a:cubicBezTo>
                  <a:pt x="1729236" y="1622491"/>
                  <a:pt x="1734939" y="1647123"/>
                  <a:pt x="1734939" y="1673087"/>
                </a:cubicBezTo>
                <a:cubicBezTo>
                  <a:pt x="1734939" y="1768905"/>
                  <a:pt x="1657263" y="1846581"/>
                  <a:pt x="1561445" y="1846581"/>
                </a:cubicBezTo>
                <a:cubicBezTo>
                  <a:pt x="1465627" y="1846581"/>
                  <a:pt x="1387951" y="1768905"/>
                  <a:pt x="1387951" y="1673087"/>
                </a:cubicBezTo>
                <a:cubicBezTo>
                  <a:pt x="1387951" y="1577269"/>
                  <a:pt x="1465627" y="1499593"/>
                  <a:pt x="1561445" y="1499593"/>
                </a:cubicBezTo>
                <a:lnTo>
                  <a:pt x="1591006" y="1505561"/>
                </a:lnTo>
                <a:lnTo>
                  <a:pt x="2574981" y="521587"/>
                </a:lnTo>
                <a:lnTo>
                  <a:pt x="2563928" y="34518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77" name="Chord 38">
            <a:extLst>
              <a:ext uri="{FF2B5EF4-FFF2-40B4-BE49-F238E27FC236}">
                <a16:creationId xmlns:a16="http://schemas.microsoft.com/office/drawing/2014/main" id="{284AD387-FD7A-4FAE-86E7-99768FD2F34F}"/>
              </a:ext>
            </a:extLst>
          </p:cNvPr>
          <p:cNvSpPr/>
          <p:nvPr/>
        </p:nvSpPr>
        <p:spPr>
          <a:xfrm>
            <a:off x="6733448" y="2544108"/>
            <a:ext cx="484927" cy="623588"/>
          </a:xfrm>
          <a:custGeom>
            <a:avLst/>
            <a:gdLst/>
            <a:ahLst/>
            <a:cxnLst/>
            <a:rect l="l" t="t" r="r" b="b"/>
            <a:pathLst>
              <a:path w="2519554" h="3240000">
                <a:moveTo>
                  <a:pt x="1259778" y="0"/>
                </a:moveTo>
                <a:cubicBezTo>
                  <a:pt x="1299543" y="0"/>
                  <a:pt x="1331778" y="32235"/>
                  <a:pt x="1331778" y="72000"/>
                </a:cubicBezTo>
                <a:lnTo>
                  <a:pt x="1331778" y="292696"/>
                </a:lnTo>
                <a:cubicBezTo>
                  <a:pt x="1526887" y="301316"/>
                  <a:pt x="1719796" y="357828"/>
                  <a:pt x="1894309" y="459601"/>
                </a:cubicBezTo>
                <a:cubicBezTo>
                  <a:pt x="2284331" y="687055"/>
                  <a:pt x="2522839" y="1105809"/>
                  <a:pt x="2519520" y="1557297"/>
                </a:cubicBezTo>
                <a:lnTo>
                  <a:pt x="2509882" y="1557270"/>
                </a:lnTo>
                <a:cubicBezTo>
                  <a:pt x="2413806" y="1435449"/>
                  <a:pt x="2264527" y="1358626"/>
                  <a:pt x="2097304" y="1358626"/>
                </a:cubicBezTo>
                <a:cubicBezTo>
                  <a:pt x="1931567" y="1358626"/>
                  <a:pt x="1783455" y="1434091"/>
                  <a:pt x="1688484" y="1554913"/>
                </a:cubicBezTo>
                <a:lnTo>
                  <a:pt x="1657888" y="1554825"/>
                </a:lnTo>
                <a:cubicBezTo>
                  <a:pt x="1579123" y="1454657"/>
                  <a:pt x="1463823" y="1385682"/>
                  <a:pt x="1331778" y="1368008"/>
                </a:cubicBezTo>
                <a:lnTo>
                  <a:pt x="1331778" y="2507895"/>
                </a:lnTo>
                <a:lnTo>
                  <a:pt x="1356113" y="2507895"/>
                </a:lnTo>
                <a:lnTo>
                  <a:pt x="1356113" y="2868215"/>
                </a:lnTo>
                <a:lnTo>
                  <a:pt x="1353558" y="2868215"/>
                </a:lnTo>
                <a:cubicBezTo>
                  <a:pt x="1347515" y="3074779"/>
                  <a:pt x="1177830" y="3240000"/>
                  <a:pt x="969556" y="3240000"/>
                </a:cubicBezTo>
                <a:cubicBezTo>
                  <a:pt x="759529" y="3240000"/>
                  <a:pt x="588743" y="3071985"/>
                  <a:pt x="585029" y="2863014"/>
                </a:cubicBezTo>
                <a:cubicBezTo>
                  <a:pt x="584214" y="2861474"/>
                  <a:pt x="584183" y="2859896"/>
                  <a:pt x="584183" y="2858310"/>
                </a:cubicBezTo>
                <a:lnTo>
                  <a:pt x="584422" y="2856985"/>
                </a:lnTo>
                <a:cubicBezTo>
                  <a:pt x="584186" y="2856201"/>
                  <a:pt x="584184" y="2855415"/>
                  <a:pt x="584184" y="2854628"/>
                </a:cubicBezTo>
                <a:lnTo>
                  <a:pt x="584846" y="2854628"/>
                </a:lnTo>
                <a:cubicBezTo>
                  <a:pt x="585977" y="2797047"/>
                  <a:pt x="628115" y="2750982"/>
                  <a:pt x="679843" y="2750982"/>
                </a:cubicBezTo>
                <a:cubicBezTo>
                  <a:pt x="731571" y="2750982"/>
                  <a:pt x="773709" y="2797047"/>
                  <a:pt x="774841" y="2854628"/>
                </a:cubicBezTo>
                <a:lnTo>
                  <a:pt x="776870" y="2854628"/>
                </a:lnTo>
                <a:cubicBezTo>
                  <a:pt x="776870" y="2961046"/>
                  <a:pt x="863138" y="3047314"/>
                  <a:pt x="969556" y="3047314"/>
                </a:cubicBezTo>
                <a:cubicBezTo>
                  <a:pt x="1075974" y="3047314"/>
                  <a:pt x="1162242" y="2961046"/>
                  <a:pt x="1162242" y="2854628"/>
                </a:cubicBezTo>
                <a:lnTo>
                  <a:pt x="1163439" y="2854628"/>
                </a:lnTo>
                <a:lnTo>
                  <a:pt x="1163439" y="2507895"/>
                </a:lnTo>
                <a:lnTo>
                  <a:pt x="1187778" y="2507895"/>
                </a:lnTo>
                <a:lnTo>
                  <a:pt x="1187778" y="1365548"/>
                </a:lnTo>
                <a:cubicBezTo>
                  <a:pt x="1048083" y="1378241"/>
                  <a:pt x="925400" y="1448176"/>
                  <a:pt x="842602" y="1552487"/>
                </a:cubicBezTo>
                <a:lnTo>
                  <a:pt x="807450" y="1552386"/>
                </a:lnTo>
                <a:cubicBezTo>
                  <a:pt x="712615" y="1432960"/>
                  <a:pt x="565486" y="1358626"/>
                  <a:pt x="400996" y="1358626"/>
                </a:cubicBezTo>
                <a:cubicBezTo>
                  <a:pt x="240343" y="1358626"/>
                  <a:pt x="96251" y="1429532"/>
                  <a:pt x="0" y="1543232"/>
                </a:cubicBezTo>
                <a:cubicBezTo>
                  <a:pt x="1264" y="1094357"/>
                  <a:pt x="241710" y="680052"/>
                  <a:pt x="631054" y="455977"/>
                </a:cubicBezTo>
                <a:cubicBezTo>
                  <a:pt x="804121" y="356374"/>
                  <a:pt x="994908" y="301092"/>
                  <a:pt x="1187778" y="292721"/>
                </a:cubicBezTo>
                <a:lnTo>
                  <a:pt x="1187778" y="72000"/>
                </a:lnTo>
                <a:cubicBezTo>
                  <a:pt x="1187778" y="32235"/>
                  <a:pt x="1220013" y="0"/>
                  <a:pt x="1259778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78" name="Heart 38">
            <a:extLst>
              <a:ext uri="{FF2B5EF4-FFF2-40B4-BE49-F238E27FC236}">
                <a16:creationId xmlns:a16="http://schemas.microsoft.com/office/drawing/2014/main" id="{07191768-391A-445C-9738-68FC969D5D3B}"/>
              </a:ext>
            </a:extLst>
          </p:cNvPr>
          <p:cNvSpPr/>
          <p:nvPr/>
        </p:nvSpPr>
        <p:spPr>
          <a:xfrm>
            <a:off x="7436317" y="1509092"/>
            <a:ext cx="544275" cy="544275"/>
          </a:xfrm>
          <a:prstGeom prst="hear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79" name="Round Same Side Corner Rectangle 19">
            <a:extLst>
              <a:ext uri="{FF2B5EF4-FFF2-40B4-BE49-F238E27FC236}">
                <a16:creationId xmlns:a16="http://schemas.microsoft.com/office/drawing/2014/main" id="{4F6F0E8F-9F3A-4C37-B8FA-77940D946D49}"/>
              </a:ext>
            </a:extLst>
          </p:cNvPr>
          <p:cNvSpPr/>
          <p:nvPr/>
        </p:nvSpPr>
        <p:spPr>
          <a:xfrm>
            <a:off x="10301960" y="5685084"/>
            <a:ext cx="411706" cy="508675"/>
          </a:xfrm>
          <a:custGeom>
            <a:avLst/>
            <a:gdLst/>
            <a:ahLst/>
            <a:cxnLst/>
            <a:rect l="l" t="t" r="r" b="b"/>
            <a:pathLst>
              <a:path w="2600931" h="3213524">
                <a:moveTo>
                  <a:pt x="1304260" y="0"/>
                </a:moveTo>
                <a:cubicBezTo>
                  <a:pt x="1403671" y="0"/>
                  <a:pt x="1484260" y="80589"/>
                  <a:pt x="1484260" y="180000"/>
                </a:cubicBezTo>
                <a:lnTo>
                  <a:pt x="1484260" y="412061"/>
                </a:lnTo>
                <a:lnTo>
                  <a:pt x="2330931" y="412061"/>
                </a:lnTo>
                <a:lnTo>
                  <a:pt x="2600931" y="682061"/>
                </a:lnTo>
                <a:lnTo>
                  <a:pt x="2330931" y="952061"/>
                </a:lnTo>
                <a:lnTo>
                  <a:pt x="1484260" y="952061"/>
                </a:lnTo>
                <a:lnTo>
                  <a:pt x="1484260" y="1110244"/>
                </a:lnTo>
                <a:lnTo>
                  <a:pt x="2375646" y="1110244"/>
                </a:lnTo>
                <a:lnTo>
                  <a:pt x="2375646" y="1650244"/>
                </a:lnTo>
                <a:lnTo>
                  <a:pt x="1484260" y="1650244"/>
                </a:lnTo>
                <a:lnTo>
                  <a:pt x="1484260" y="3213524"/>
                </a:lnTo>
                <a:lnTo>
                  <a:pt x="1124260" y="3213524"/>
                </a:lnTo>
                <a:lnTo>
                  <a:pt x="1124260" y="1650244"/>
                </a:lnTo>
                <a:lnTo>
                  <a:pt x="270000" y="1650244"/>
                </a:lnTo>
                <a:lnTo>
                  <a:pt x="0" y="1380244"/>
                </a:lnTo>
                <a:lnTo>
                  <a:pt x="270000" y="1110244"/>
                </a:lnTo>
                <a:lnTo>
                  <a:pt x="1124260" y="1110244"/>
                </a:lnTo>
                <a:lnTo>
                  <a:pt x="1124260" y="952061"/>
                </a:lnTo>
                <a:lnTo>
                  <a:pt x="224931" y="952061"/>
                </a:lnTo>
                <a:lnTo>
                  <a:pt x="224931" y="412061"/>
                </a:lnTo>
                <a:lnTo>
                  <a:pt x="1124260" y="412061"/>
                </a:lnTo>
                <a:lnTo>
                  <a:pt x="1124260" y="180000"/>
                </a:lnTo>
                <a:cubicBezTo>
                  <a:pt x="1124260" y="80589"/>
                  <a:pt x="1204849" y="0"/>
                  <a:pt x="130426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0" name="Rectangle 23">
            <a:extLst>
              <a:ext uri="{FF2B5EF4-FFF2-40B4-BE49-F238E27FC236}">
                <a16:creationId xmlns:a16="http://schemas.microsoft.com/office/drawing/2014/main" id="{411254AD-C704-4DA8-B5ED-2CB7E0E42884}"/>
              </a:ext>
            </a:extLst>
          </p:cNvPr>
          <p:cNvSpPr/>
          <p:nvPr/>
        </p:nvSpPr>
        <p:spPr>
          <a:xfrm>
            <a:off x="4242330" y="5739982"/>
            <a:ext cx="678102" cy="398876"/>
          </a:xfrm>
          <a:custGeom>
            <a:avLst/>
            <a:gdLst/>
            <a:ahLst/>
            <a:cxnLst/>
            <a:rect l="l" t="t" r="r" b="b"/>
            <a:pathLst>
              <a:path w="4529836" h="2664566">
                <a:moveTo>
                  <a:pt x="1861969" y="0"/>
                </a:moveTo>
                <a:cubicBezTo>
                  <a:pt x="2177122" y="0"/>
                  <a:pt x="2455874" y="155855"/>
                  <a:pt x="2611443" y="404565"/>
                </a:cubicBezTo>
                <a:cubicBezTo>
                  <a:pt x="2709453" y="315054"/>
                  <a:pt x="2840684" y="266178"/>
                  <a:pt x="2983336" y="266178"/>
                </a:cubicBezTo>
                <a:cubicBezTo>
                  <a:pt x="3293144" y="266178"/>
                  <a:pt x="3549108" y="496718"/>
                  <a:pt x="3578241" y="797044"/>
                </a:cubicBezTo>
                <a:cubicBezTo>
                  <a:pt x="3583592" y="793823"/>
                  <a:pt x="3589010" y="793774"/>
                  <a:pt x="3594440" y="793774"/>
                </a:cubicBezTo>
                <a:cubicBezTo>
                  <a:pt x="4111042" y="793774"/>
                  <a:pt x="4529836" y="1212568"/>
                  <a:pt x="4529836" y="1729170"/>
                </a:cubicBezTo>
                <a:cubicBezTo>
                  <a:pt x="4529836" y="2216938"/>
                  <a:pt x="4156487" y="2617512"/>
                  <a:pt x="3679930" y="2660249"/>
                </a:cubicBezTo>
                <a:lnTo>
                  <a:pt x="3679930" y="2664566"/>
                </a:lnTo>
                <a:lnTo>
                  <a:pt x="3594440" y="2664566"/>
                </a:lnTo>
                <a:lnTo>
                  <a:pt x="1043912" y="2664566"/>
                </a:lnTo>
                <a:lnTo>
                  <a:pt x="1043912" y="2657589"/>
                </a:lnTo>
                <a:cubicBezTo>
                  <a:pt x="1008374" y="2662448"/>
                  <a:pt x="972132" y="2664566"/>
                  <a:pt x="935396" y="2664566"/>
                </a:cubicBezTo>
                <a:cubicBezTo>
                  <a:pt x="418794" y="2664566"/>
                  <a:pt x="0" y="2245772"/>
                  <a:pt x="0" y="1729170"/>
                </a:cubicBezTo>
                <a:cubicBezTo>
                  <a:pt x="0" y="1212568"/>
                  <a:pt x="418794" y="793774"/>
                  <a:pt x="935396" y="793774"/>
                </a:cubicBezTo>
                <a:lnTo>
                  <a:pt x="954395" y="797612"/>
                </a:lnTo>
                <a:cubicBezTo>
                  <a:pt x="1004779" y="344999"/>
                  <a:pt x="1393085" y="0"/>
                  <a:pt x="1861969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1" name="Oval 31">
            <a:extLst>
              <a:ext uri="{FF2B5EF4-FFF2-40B4-BE49-F238E27FC236}">
                <a16:creationId xmlns:a16="http://schemas.microsoft.com/office/drawing/2014/main" id="{9CEA4298-5C72-495F-935E-04B7A42F93E1}"/>
              </a:ext>
            </a:extLst>
          </p:cNvPr>
          <p:cNvSpPr/>
          <p:nvPr/>
        </p:nvSpPr>
        <p:spPr>
          <a:xfrm>
            <a:off x="8665030" y="5684794"/>
            <a:ext cx="504505" cy="509254"/>
          </a:xfrm>
          <a:custGeom>
            <a:avLst/>
            <a:gdLst/>
            <a:ahLst/>
            <a:cxnLst/>
            <a:rect l="l" t="t" r="r" b="b"/>
            <a:pathLst>
              <a:path w="3187187" h="3217189">
                <a:moveTo>
                  <a:pt x="2136560" y="2669280"/>
                </a:moveTo>
                <a:cubicBezTo>
                  <a:pt x="2154235" y="2662847"/>
                  <a:pt x="2173778" y="2671961"/>
                  <a:pt x="2180211" y="2689635"/>
                </a:cubicBezTo>
                <a:lnTo>
                  <a:pt x="2338628" y="3124881"/>
                </a:lnTo>
                <a:cubicBezTo>
                  <a:pt x="2345061" y="3142556"/>
                  <a:pt x="2335948" y="3162099"/>
                  <a:pt x="2318273" y="3168533"/>
                </a:cubicBezTo>
                <a:lnTo>
                  <a:pt x="2190259" y="3215126"/>
                </a:lnTo>
                <a:cubicBezTo>
                  <a:pt x="2172585" y="3221559"/>
                  <a:pt x="2153041" y="3212445"/>
                  <a:pt x="2146608" y="3194771"/>
                </a:cubicBezTo>
                <a:lnTo>
                  <a:pt x="1988192" y="2759525"/>
                </a:lnTo>
                <a:cubicBezTo>
                  <a:pt x="1981759" y="2741850"/>
                  <a:pt x="1990872" y="2722307"/>
                  <a:pt x="2008547" y="2715873"/>
                </a:cubicBezTo>
                <a:close/>
                <a:moveTo>
                  <a:pt x="1050626" y="2669280"/>
                </a:moveTo>
                <a:lnTo>
                  <a:pt x="1178640" y="2715873"/>
                </a:lnTo>
                <a:cubicBezTo>
                  <a:pt x="1196314" y="2722307"/>
                  <a:pt x="1205428" y="2741850"/>
                  <a:pt x="1198995" y="2759525"/>
                </a:cubicBezTo>
                <a:lnTo>
                  <a:pt x="1040578" y="3194771"/>
                </a:lnTo>
                <a:cubicBezTo>
                  <a:pt x="1034145" y="3212445"/>
                  <a:pt x="1014601" y="3221559"/>
                  <a:pt x="996927" y="3215126"/>
                </a:cubicBezTo>
                <a:lnTo>
                  <a:pt x="868913" y="3168533"/>
                </a:lnTo>
                <a:cubicBezTo>
                  <a:pt x="851239" y="3162099"/>
                  <a:pt x="842125" y="3142556"/>
                  <a:pt x="848558" y="3124881"/>
                </a:cubicBezTo>
                <a:lnTo>
                  <a:pt x="1006975" y="2689635"/>
                </a:lnTo>
                <a:cubicBezTo>
                  <a:pt x="1013408" y="2671961"/>
                  <a:pt x="1032952" y="2662847"/>
                  <a:pt x="1050626" y="2669280"/>
                </a:cubicBezTo>
                <a:close/>
                <a:moveTo>
                  <a:pt x="2647909" y="2029882"/>
                </a:moveTo>
                <a:cubicBezTo>
                  <a:pt x="2656328" y="2027626"/>
                  <a:pt x="2665608" y="2028582"/>
                  <a:pt x="2673752" y="2033284"/>
                </a:cubicBezTo>
                <a:lnTo>
                  <a:pt x="3074877" y="2264874"/>
                </a:lnTo>
                <a:cubicBezTo>
                  <a:pt x="3091166" y="2274278"/>
                  <a:pt x="3096747" y="2295107"/>
                  <a:pt x="3087343" y="2311396"/>
                </a:cubicBezTo>
                <a:lnTo>
                  <a:pt x="3019228" y="2429374"/>
                </a:lnTo>
                <a:cubicBezTo>
                  <a:pt x="3009824" y="2445663"/>
                  <a:pt x="2988995" y="2451244"/>
                  <a:pt x="2972706" y="2441840"/>
                </a:cubicBezTo>
                <a:lnTo>
                  <a:pt x="2571581" y="2210250"/>
                </a:lnTo>
                <a:cubicBezTo>
                  <a:pt x="2555292" y="2200846"/>
                  <a:pt x="2549710" y="2180017"/>
                  <a:pt x="2559115" y="2163728"/>
                </a:cubicBezTo>
                <a:lnTo>
                  <a:pt x="2627229" y="2045750"/>
                </a:lnTo>
                <a:cubicBezTo>
                  <a:pt x="2631932" y="2037605"/>
                  <a:pt x="2639490" y="2032138"/>
                  <a:pt x="2647909" y="2029882"/>
                </a:cubicBezTo>
                <a:close/>
                <a:moveTo>
                  <a:pt x="539277" y="2029882"/>
                </a:moveTo>
                <a:cubicBezTo>
                  <a:pt x="547696" y="2032138"/>
                  <a:pt x="555255" y="2037605"/>
                  <a:pt x="559957" y="2045750"/>
                </a:cubicBezTo>
                <a:lnTo>
                  <a:pt x="628071" y="2163728"/>
                </a:lnTo>
                <a:cubicBezTo>
                  <a:pt x="637476" y="2180017"/>
                  <a:pt x="631895" y="2200846"/>
                  <a:pt x="615606" y="2210250"/>
                </a:cubicBezTo>
                <a:lnTo>
                  <a:pt x="214481" y="2441840"/>
                </a:lnTo>
                <a:cubicBezTo>
                  <a:pt x="198192" y="2451244"/>
                  <a:pt x="177363" y="2445663"/>
                  <a:pt x="167958" y="2429374"/>
                </a:cubicBezTo>
                <a:lnTo>
                  <a:pt x="99844" y="2311396"/>
                </a:lnTo>
                <a:cubicBezTo>
                  <a:pt x="90439" y="2295107"/>
                  <a:pt x="96020" y="2274278"/>
                  <a:pt x="112309" y="2264874"/>
                </a:cubicBezTo>
                <a:lnTo>
                  <a:pt x="513434" y="2033284"/>
                </a:lnTo>
                <a:cubicBezTo>
                  <a:pt x="521579" y="2028582"/>
                  <a:pt x="530858" y="2027626"/>
                  <a:pt x="539277" y="2029882"/>
                </a:cubicBezTo>
                <a:close/>
                <a:moveTo>
                  <a:pt x="3094879" y="918289"/>
                </a:moveTo>
                <a:cubicBezTo>
                  <a:pt x="3112554" y="911856"/>
                  <a:pt x="3132097" y="920969"/>
                  <a:pt x="3138531" y="938644"/>
                </a:cubicBezTo>
                <a:lnTo>
                  <a:pt x="3185124" y="1066657"/>
                </a:lnTo>
                <a:cubicBezTo>
                  <a:pt x="3191557" y="1084332"/>
                  <a:pt x="3182443" y="1103875"/>
                  <a:pt x="3164769" y="1110308"/>
                </a:cubicBezTo>
                <a:lnTo>
                  <a:pt x="2729523" y="1268725"/>
                </a:lnTo>
                <a:cubicBezTo>
                  <a:pt x="2711848" y="1275158"/>
                  <a:pt x="2692304" y="1266045"/>
                  <a:pt x="2685871" y="1248370"/>
                </a:cubicBezTo>
                <a:lnTo>
                  <a:pt x="2639278" y="1120357"/>
                </a:lnTo>
                <a:cubicBezTo>
                  <a:pt x="2632845" y="1102682"/>
                  <a:pt x="2641959" y="1083138"/>
                  <a:pt x="2659633" y="1076705"/>
                </a:cubicBezTo>
                <a:close/>
                <a:moveTo>
                  <a:pt x="92307" y="918289"/>
                </a:moveTo>
                <a:lnTo>
                  <a:pt x="527553" y="1076705"/>
                </a:lnTo>
                <a:cubicBezTo>
                  <a:pt x="545228" y="1083138"/>
                  <a:pt x="554341" y="1102682"/>
                  <a:pt x="547908" y="1120357"/>
                </a:cubicBezTo>
                <a:lnTo>
                  <a:pt x="501315" y="1248370"/>
                </a:lnTo>
                <a:cubicBezTo>
                  <a:pt x="494882" y="1266045"/>
                  <a:pt x="475338" y="1275158"/>
                  <a:pt x="457664" y="1268725"/>
                </a:cubicBezTo>
                <a:lnTo>
                  <a:pt x="22418" y="1110308"/>
                </a:lnTo>
                <a:cubicBezTo>
                  <a:pt x="4743" y="1103875"/>
                  <a:pt x="-4370" y="1084332"/>
                  <a:pt x="2063" y="1066657"/>
                </a:cubicBezTo>
                <a:lnTo>
                  <a:pt x="48656" y="938644"/>
                </a:lnTo>
                <a:cubicBezTo>
                  <a:pt x="55089" y="920969"/>
                  <a:pt x="74633" y="911856"/>
                  <a:pt x="92307" y="918289"/>
                </a:cubicBezTo>
                <a:close/>
                <a:moveTo>
                  <a:pt x="1593593" y="658644"/>
                </a:moveTo>
                <a:cubicBezTo>
                  <a:pt x="2116495" y="658644"/>
                  <a:pt x="2540391" y="1082540"/>
                  <a:pt x="2540391" y="1605442"/>
                </a:cubicBezTo>
                <a:cubicBezTo>
                  <a:pt x="2540391" y="2128344"/>
                  <a:pt x="2116495" y="2552240"/>
                  <a:pt x="1593593" y="2552240"/>
                </a:cubicBezTo>
                <a:cubicBezTo>
                  <a:pt x="1070691" y="2552240"/>
                  <a:pt x="646795" y="2128344"/>
                  <a:pt x="646795" y="1605442"/>
                </a:cubicBezTo>
                <a:cubicBezTo>
                  <a:pt x="646795" y="1082540"/>
                  <a:pt x="1070691" y="658644"/>
                  <a:pt x="1593593" y="658644"/>
                </a:cubicBezTo>
                <a:close/>
                <a:moveTo>
                  <a:pt x="2246117" y="1165"/>
                </a:moveTo>
                <a:cubicBezTo>
                  <a:pt x="2254536" y="-1090"/>
                  <a:pt x="2263815" y="-135"/>
                  <a:pt x="2271960" y="4568"/>
                </a:cubicBezTo>
                <a:lnTo>
                  <a:pt x="2389938" y="72682"/>
                </a:lnTo>
                <a:cubicBezTo>
                  <a:pt x="2406227" y="82087"/>
                  <a:pt x="2411808" y="102916"/>
                  <a:pt x="2402403" y="119205"/>
                </a:cubicBezTo>
                <a:lnTo>
                  <a:pt x="2170814" y="520330"/>
                </a:lnTo>
                <a:cubicBezTo>
                  <a:pt x="2161409" y="536619"/>
                  <a:pt x="2140580" y="542200"/>
                  <a:pt x="2124291" y="532795"/>
                </a:cubicBezTo>
                <a:lnTo>
                  <a:pt x="2006313" y="464681"/>
                </a:lnTo>
                <a:cubicBezTo>
                  <a:pt x="1990024" y="455276"/>
                  <a:pt x="1984443" y="434447"/>
                  <a:pt x="1993848" y="418158"/>
                </a:cubicBezTo>
                <a:lnTo>
                  <a:pt x="2225437" y="17033"/>
                </a:lnTo>
                <a:cubicBezTo>
                  <a:pt x="2230139" y="8889"/>
                  <a:pt x="2237698" y="3421"/>
                  <a:pt x="2246117" y="1165"/>
                </a:cubicBezTo>
                <a:close/>
                <a:moveTo>
                  <a:pt x="941069" y="1165"/>
                </a:moveTo>
                <a:cubicBezTo>
                  <a:pt x="949488" y="3421"/>
                  <a:pt x="957047" y="8889"/>
                  <a:pt x="961749" y="17033"/>
                </a:cubicBezTo>
                <a:lnTo>
                  <a:pt x="1193338" y="418158"/>
                </a:lnTo>
                <a:cubicBezTo>
                  <a:pt x="1202743" y="434447"/>
                  <a:pt x="1197162" y="455276"/>
                  <a:pt x="1180873" y="464681"/>
                </a:cubicBezTo>
                <a:lnTo>
                  <a:pt x="1062895" y="532795"/>
                </a:lnTo>
                <a:cubicBezTo>
                  <a:pt x="1046606" y="542200"/>
                  <a:pt x="1025777" y="536619"/>
                  <a:pt x="1016372" y="520330"/>
                </a:cubicBezTo>
                <a:lnTo>
                  <a:pt x="784783" y="119205"/>
                </a:lnTo>
                <a:cubicBezTo>
                  <a:pt x="775378" y="102916"/>
                  <a:pt x="780959" y="82087"/>
                  <a:pt x="797248" y="72682"/>
                </a:cubicBezTo>
                <a:lnTo>
                  <a:pt x="915226" y="4568"/>
                </a:lnTo>
                <a:cubicBezTo>
                  <a:pt x="923371" y="-135"/>
                  <a:pt x="932650" y="-1090"/>
                  <a:pt x="941069" y="1165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2" name="Rectangle 23">
            <a:extLst>
              <a:ext uri="{FF2B5EF4-FFF2-40B4-BE49-F238E27FC236}">
                <a16:creationId xmlns:a16="http://schemas.microsoft.com/office/drawing/2014/main" id="{D1D013BE-5839-41BC-BC72-D7D6A426C477}"/>
              </a:ext>
            </a:extLst>
          </p:cNvPr>
          <p:cNvSpPr/>
          <p:nvPr/>
        </p:nvSpPr>
        <p:spPr>
          <a:xfrm>
            <a:off x="5963174" y="5716474"/>
            <a:ext cx="691882" cy="445892"/>
          </a:xfrm>
          <a:custGeom>
            <a:avLst/>
            <a:gdLst/>
            <a:ahLst/>
            <a:cxnLst/>
            <a:rect l="l" t="t" r="r" b="b"/>
            <a:pathLst>
              <a:path w="3224845" h="2078296">
                <a:moveTo>
                  <a:pt x="1153236" y="427959"/>
                </a:moveTo>
                <a:cubicBezTo>
                  <a:pt x="1348431" y="427959"/>
                  <a:pt x="1521080" y="524490"/>
                  <a:pt x="1617434" y="678532"/>
                </a:cubicBezTo>
                <a:cubicBezTo>
                  <a:pt x="1678138" y="623092"/>
                  <a:pt x="1759417" y="592820"/>
                  <a:pt x="1847771" y="592820"/>
                </a:cubicBezTo>
                <a:cubicBezTo>
                  <a:pt x="2039655" y="592820"/>
                  <a:pt x="2198190" y="735609"/>
                  <a:pt x="2216233" y="921620"/>
                </a:cubicBezTo>
                <a:cubicBezTo>
                  <a:pt x="2219548" y="919625"/>
                  <a:pt x="2222903" y="919594"/>
                  <a:pt x="2226267" y="919594"/>
                </a:cubicBezTo>
                <a:cubicBezTo>
                  <a:pt x="2546231" y="919594"/>
                  <a:pt x="2805617" y="1178981"/>
                  <a:pt x="2805617" y="1498945"/>
                </a:cubicBezTo>
                <a:cubicBezTo>
                  <a:pt x="2805617" y="1801051"/>
                  <a:pt x="2574378" y="2049153"/>
                  <a:pt x="2279216" y="2075622"/>
                </a:cubicBezTo>
                <a:lnTo>
                  <a:pt x="2279216" y="2078296"/>
                </a:lnTo>
                <a:lnTo>
                  <a:pt x="2226267" y="2078296"/>
                </a:lnTo>
                <a:lnTo>
                  <a:pt x="646561" y="2078296"/>
                </a:lnTo>
                <a:lnTo>
                  <a:pt x="646561" y="2073975"/>
                </a:lnTo>
                <a:cubicBezTo>
                  <a:pt x="624550" y="2076984"/>
                  <a:pt x="602103" y="2078296"/>
                  <a:pt x="579350" y="2078296"/>
                </a:cubicBezTo>
                <a:cubicBezTo>
                  <a:pt x="259386" y="2078296"/>
                  <a:pt x="0" y="1818910"/>
                  <a:pt x="0" y="1498945"/>
                </a:cubicBezTo>
                <a:cubicBezTo>
                  <a:pt x="0" y="1178981"/>
                  <a:pt x="259386" y="919594"/>
                  <a:pt x="579350" y="919594"/>
                </a:cubicBezTo>
                <a:lnTo>
                  <a:pt x="591118" y="921972"/>
                </a:lnTo>
                <a:cubicBezTo>
                  <a:pt x="622324" y="641639"/>
                  <a:pt x="862826" y="427959"/>
                  <a:pt x="1153236" y="427959"/>
                </a:cubicBezTo>
                <a:close/>
                <a:moveTo>
                  <a:pt x="1844671" y="0"/>
                </a:moveTo>
                <a:cubicBezTo>
                  <a:pt x="2007709" y="0"/>
                  <a:pt x="2151917" y="80629"/>
                  <a:pt x="2232398" y="209295"/>
                </a:cubicBezTo>
                <a:cubicBezTo>
                  <a:pt x="2283102" y="162988"/>
                  <a:pt x="2350992" y="137703"/>
                  <a:pt x="2424790" y="137703"/>
                </a:cubicBezTo>
                <a:cubicBezTo>
                  <a:pt x="2585064" y="137703"/>
                  <a:pt x="2717483" y="256969"/>
                  <a:pt x="2732554" y="412337"/>
                </a:cubicBezTo>
                <a:cubicBezTo>
                  <a:pt x="2735322" y="410671"/>
                  <a:pt x="2738125" y="410646"/>
                  <a:pt x="2740934" y="410646"/>
                </a:cubicBezTo>
                <a:cubicBezTo>
                  <a:pt x="3008189" y="410646"/>
                  <a:pt x="3224845" y="627302"/>
                  <a:pt x="3224845" y="894557"/>
                </a:cubicBezTo>
                <a:cubicBezTo>
                  <a:pt x="3224845" y="1096996"/>
                  <a:pt x="3100535" y="1270403"/>
                  <a:pt x="2923312" y="1340619"/>
                </a:cubicBezTo>
                <a:cubicBezTo>
                  <a:pt x="2866347" y="1049229"/>
                  <a:pt x="2609521" y="829523"/>
                  <a:pt x="2301383" y="829523"/>
                </a:cubicBezTo>
                <a:cubicBezTo>
                  <a:pt x="2297701" y="829523"/>
                  <a:pt x="2294026" y="829557"/>
                  <a:pt x="2290397" y="831741"/>
                </a:cubicBezTo>
                <a:cubicBezTo>
                  <a:pt x="2270640" y="628070"/>
                  <a:pt x="2097054" y="471725"/>
                  <a:pt x="1886953" y="471725"/>
                </a:cubicBezTo>
                <a:cubicBezTo>
                  <a:pt x="1790211" y="471725"/>
                  <a:pt x="1701214" y="504871"/>
                  <a:pt x="1634747" y="565575"/>
                </a:cubicBezTo>
                <a:cubicBezTo>
                  <a:pt x="1575570" y="470966"/>
                  <a:pt x="1490108" y="396171"/>
                  <a:pt x="1388252" y="349790"/>
                </a:cubicBezTo>
                <a:cubicBezTo>
                  <a:pt x="1438607" y="147092"/>
                  <a:pt x="1624461" y="0"/>
                  <a:pt x="1844671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3" name="Oval 31">
            <a:extLst>
              <a:ext uri="{FF2B5EF4-FFF2-40B4-BE49-F238E27FC236}">
                <a16:creationId xmlns:a16="http://schemas.microsoft.com/office/drawing/2014/main" id="{F2B4C20E-6F83-4700-819A-B889CC4F8028}"/>
              </a:ext>
            </a:extLst>
          </p:cNvPr>
          <p:cNvSpPr/>
          <p:nvPr/>
        </p:nvSpPr>
        <p:spPr>
          <a:xfrm>
            <a:off x="6939606" y="5653380"/>
            <a:ext cx="579873" cy="572083"/>
          </a:xfrm>
          <a:custGeom>
            <a:avLst/>
            <a:gdLst/>
            <a:ahLst/>
            <a:cxnLst/>
            <a:rect l="l" t="t" r="r" b="b"/>
            <a:pathLst>
              <a:path w="3240076" h="3196551">
                <a:moveTo>
                  <a:pt x="2810300" y="1617710"/>
                </a:moveTo>
                <a:cubicBezTo>
                  <a:pt x="2817009" y="1615912"/>
                  <a:pt x="2824405" y="1616674"/>
                  <a:pt x="2830895" y="1620421"/>
                </a:cubicBezTo>
                <a:lnTo>
                  <a:pt x="3150571" y="1804986"/>
                </a:lnTo>
                <a:cubicBezTo>
                  <a:pt x="3163552" y="1812480"/>
                  <a:pt x="3168000" y="1829080"/>
                  <a:pt x="3160506" y="1842062"/>
                </a:cubicBezTo>
                <a:lnTo>
                  <a:pt x="3106222" y="1936084"/>
                </a:lnTo>
                <a:cubicBezTo>
                  <a:pt x="3098727" y="1949065"/>
                  <a:pt x="3082128" y="1953513"/>
                  <a:pt x="3069146" y="1946019"/>
                </a:cubicBezTo>
                <a:lnTo>
                  <a:pt x="2749470" y="1761453"/>
                </a:lnTo>
                <a:cubicBezTo>
                  <a:pt x="2736489" y="1753959"/>
                  <a:pt x="2732040" y="1737359"/>
                  <a:pt x="2739536" y="1724378"/>
                </a:cubicBezTo>
                <a:lnTo>
                  <a:pt x="2793819" y="1630356"/>
                </a:lnTo>
                <a:cubicBezTo>
                  <a:pt x="2797567" y="1623864"/>
                  <a:pt x="2803590" y="1619508"/>
                  <a:pt x="2810300" y="1617710"/>
                </a:cubicBezTo>
                <a:close/>
                <a:moveTo>
                  <a:pt x="1308278" y="1324343"/>
                </a:moveTo>
                <a:cubicBezTo>
                  <a:pt x="1529714" y="1324343"/>
                  <a:pt x="1725574" y="1433852"/>
                  <a:pt x="1834882" y="1608603"/>
                </a:cubicBezTo>
                <a:cubicBezTo>
                  <a:pt x="1903747" y="1545710"/>
                  <a:pt x="1995954" y="1511368"/>
                  <a:pt x="2096186" y="1511368"/>
                </a:cubicBezTo>
                <a:cubicBezTo>
                  <a:pt x="2313867" y="1511368"/>
                  <a:pt x="2493715" y="1673353"/>
                  <a:pt x="2514185" y="1884371"/>
                </a:cubicBezTo>
                <a:cubicBezTo>
                  <a:pt x="2517944" y="1882108"/>
                  <a:pt x="2521751" y="1882074"/>
                  <a:pt x="2525567" y="1882074"/>
                </a:cubicBezTo>
                <a:cubicBezTo>
                  <a:pt x="2888547" y="1882074"/>
                  <a:pt x="3182805" y="2176332"/>
                  <a:pt x="3182805" y="2539312"/>
                </a:cubicBezTo>
                <a:cubicBezTo>
                  <a:pt x="3182805" y="2882034"/>
                  <a:pt x="2920478" y="3163490"/>
                  <a:pt x="2585635" y="3193518"/>
                </a:cubicBezTo>
                <a:lnTo>
                  <a:pt x="2585635" y="3196551"/>
                </a:lnTo>
                <a:lnTo>
                  <a:pt x="2525567" y="3196551"/>
                </a:lnTo>
                <a:lnTo>
                  <a:pt x="733485" y="3196551"/>
                </a:lnTo>
                <a:lnTo>
                  <a:pt x="733485" y="3191649"/>
                </a:lnTo>
                <a:cubicBezTo>
                  <a:pt x="708515" y="3195063"/>
                  <a:pt x="683050" y="3196551"/>
                  <a:pt x="657239" y="3196551"/>
                </a:cubicBezTo>
                <a:cubicBezTo>
                  <a:pt x="294258" y="3196551"/>
                  <a:pt x="0" y="2902293"/>
                  <a:pt x="0" y="2539312"/>
                </a:cubicBezTo>
                <a:cubicBezTo>
                  <a:pt x="0" y="2176332"/>
                  <a:pt x="294258" y="1882074"/>
                  <a:pt x="657239" y="1882074"/>
                </a:cubicBezTo>
                <a:lnTo>
                  <a:pt x="670588" y="1884770"/>
                </a:lnTo>
                <a:cubicBezTo>
                  <a:pt x="705989" y="1566750"/>
                  <a:pt x="978825" y="1324343"/>
                  <a:pt x="1308278" y="1324343"/>
                </a:cubicBezTo>
                <a:close/>
                <a:moveTo>
                  <a:pt x="3166512" y="731828"/>
                </a:moveTo>
                <a:cubicBezTo>
                  <a:pt x="3180598" y="726701"/>
                  <a:pt x="3196172" y="733964"/>
                  <a:pt x="3201300" y="748050"/>
                </a:cubicBezTo>
                <a:lnTo>
                  <a:pt x="3238432" y="850070"/>
                </a:lnTo>
                <a:cubicBezTo>
                  <a:pt x="3243559" y="864156"/>
                  <a:pt x="3236295" y="879731"/>
                  <a:pt x="3222210" y="884857"/>
                </a:cubicBezTo>
                <a:lnTo>
                  <a:pt x="2875342" y="1011107"/>
                </a:lnTo>
                <a:cubicBezTo>
                  <a:pt x="2861256" y="1016234"/>
                  <a:pt x="2845680" y="1008972"/>
                  <a:pt x="2840554" y="994886"/>
                </a:cubicBezTo>
                <a:lnTo>
                  <a:pt x="2803421" y="892866"/>
                </a:lnTo>
                <a:cubicBezTo>
                  <a:pt x="2798295" y="878780"/>
                  <a:pt x="2805558" y="863204"/>
                  <a:pt x="2819643" y="858077"/>
                </a:cubicBezTo>
                <a:close/>
                <a:moveTo>
                  <a:pt x="773619" y="731828"/>
                </a:moveTo>
                <a:lnTo>
                  <a:pt x="1120487" y="858077"/>
                </a:lnTo>
                <a:cubicBezTo>
                  <a:pt x="1134573" y="863204"/>
                  <a:pt x="1141836" y="878780"/>
                  <a:pt x="1136709" y="892866"/>
                </a:cubicBezTo>
                <a:lnTo>
                  <a:pt x="1099577" y="994886"/>
                </a:lnTo>
                <a:cubicBezTo>
                  <a:pt x="1094450" y="1008972"/>
                  <a:pt x="1078875" y="1016234"/>
                  <a:pt x="1064789" y="1011107"/>
                </a:cubicBezTo>
                <a:lnTo>
                  <a:pt x="717921" y="884857"/>
                </a:lnTo>
                <a:cubicBezTo>
                  <a:pt x="703835" y="879731"/>
                  <a:pt x="696572" y="864156"/>
                  <a:pt x="701699" y="850070"/>
                </a:cubicBezTo>
                <a:lnTo>
                  <a:pt x="738831" y="748050"/>
                </a:lnTo>
                <a:cubicBezTo>
                  <a:pt x="743958" y="733964"/>
                  <a:pt x="759534" y="726701"/>
                  <a:pt x="773619" y="731828"/>
                </a:cubicBezTo>
                <a:close/>
                <a:moveTo>
                  <a:pt x="1970065" y="524905"/>
                </a:moveTo>
                <a:cubicBezTo>
                  <a:pt x="2386791" y="524905"/>
                  <a:pt x="2724614" y="862728"/>
                  <a:pt x="2724614" y="1279453"/>
                </a:cubicBezTo>
                <a:cubicBezTo>
                  <a:pt x="2724614" y="1453368"/>
                  <a:pt x="2665775" y="1613540"/>
                  <a:pt x="2564463" y="1739247"/>
                </a:cubicBezTo>
                <a:cubicBezTo>
                  <a:pt x="2529951" y="1545877"/>
                  <a:pt x="2358485" y="1402176"/>
                  <a:pt x="2153457" y="1402176"/>
                </a:cubicBezTo>
                <a:cubicBezTo>
                  <a:pt x="2053225" y="1402176"/>
                  <a:pt x="1961018" y="1436518"/>
                  <a:pt x="1892153" y="1499411"/>
                </a:cubicBezTo>
                <a:cubicBezTo>
                  <a:pt x="1782845" y="1324660"/>
                  <a:pt x="1586985" y="1215151"/>
                  <a:pt x="1365549" y="1215151"/>
                </a:cubicBezTo>
                <a:cubicBezTo>
                  <a:pt x="1314582" y="1215151"/>
                  <a:pt x="1264970" y="1220953"/>
                  <a:pt x="1217820" y="1233835"/>
                </a:cubicBezTo>
                <a:cubicBezTo>
                  <a:pt x="1240489" y="838320"/>
                  <a:pt x="1568676" y="524905"/>
                  <a:pt x="1970065" y="524905"/>
                </a:cubicBezTo>
                <a:close/>
                <a:moveTo>
                  <a:pt x="2490093" y="928"/>
                </a:moveTo>
                <a:cubicBezTo>
                  <a:pt x="2496802" y="-869"/>
                  <a:pt x="2504197" y="-108"/>
                  <a:pt x="2510688" y="3640"/>
                </a:cubicBezTo>
                <a:lnTo>
                  <a:pt x="2604711" y="57924"/>
                </a:lnTo>
                <a:cubicBezTo>
                  <a:pt x="2617692" y="65419"/>
                  <a:pt x="2622140" y="82019"/>
                  <a:pt x="2614644" y="95000"/>
                </a:cubicBezTo>
                <a:lnTo>
                  <a:pt x="2430080" y="414676"/>
                </a:lnTo>
                <a:cubicBezTo>
                  <a:pt x="2422585" y="427657"/>
                  <a:pt x="2405985" y="432105"/>
                  <a:pt x="2393004" y="424610"/>
                </a:cubicBezTo>
                <a:lnTo>
                  <a:pt x="2298982" y="370326"/>
                </a:lnTo>
                <a:cubicBezTo>
                  <a:pt x="2286000" y="362831"/>
                  <a:pt x="2281552" y="346232"/>
                  <a:pt x="2289048" y="333250"/>
                </a:cubicBezTo>
                <a:lnTo>
                  <a:pt x="2473612" y="13574"/>
                </a:lnTo>
                <a:cubicBezTo>
                  <a:pt x="2477359" y="7084"/>
                  <a:pt x="2483383" y="2726"/>
                  <a:pt x="2490093" y="928"/>
                </a:cubicBezTo>
                <a:close/>
                <a:moveTo>
                  <a:pt x="1450038" y="928"/>
                </a:moveTo>
                <a:cubicBezTo>
                  <a:pt x="1456747" y="2726"/>
                  <a:pt x="1462771" y="7084"/>
                  <a:pt x="1466519" y="13574"/>
                </a:cubicBezTo>
                <a:lnTo>
                  <a:pt x="1651083" y="333250"/>
                </a:lnTo>
                <a:cubicBezTo>
                  <a:pt x="1658578" y="346232"/>
                  <a:pt x="1654131" y="362831"/>
                  <a:pt x="1641149" y="370326"/>
                </a:cubicBezTo>
                <a:lnTo>
                  <a:pt x="1547127" y="424610"/>
                </a:lnTo>
                <a:cubicBezTo>
                  <a:pt x="1534145" y="432105"/>
                  <a:pt x="1517546" y="427657"/>
                  <a:pt x="1510050" y="414676"/>
                </a:cubicBezTo>
                <a:lnTo>
                  <a:pt x="1325486" y="95000"/>
                </a:lnTo>
                <a:cubicBezTo>
                  <a:pt x="1317991" y="82019"/>
                  <a:pt x="1322439" y="65419"/>
                  <a:pt x="1335420" y="57924"/>
                </a:cubicBezTo>
                <a:lnTo>
                  <a:pt x="1429442" y="3640"/>
                </a:lnTo>
                <a:cubicBezTo>
                  <a:pt x="1435933" y="-108"/>
                  <a:pt x="1443328" y="-869"/>
                  <a:pt x="1450038" y="92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4" name="Teardrop 17">
            <a:extLst>
              <a:ext uri="{FF2B5EF4-FFF2-40B4-BE49-F238E27FC236}">
                <a16:creationId xmlns:a16="http://schemas.microsoft.com/office/drawing/2014/main" id="{04CFE412-7B77-4FD8-A796-DE7E55B89403}"/>
              </a:ext>
            </a:extLst>
          </p:cNvPr>
          <p:cNvSpPr/>
          <p:nvPr/>
        </p:nvSpPr>
        <p:spPr>
          <a:xfrm rot="18900000">
            <a:off x="5204982" y="5698880"/>
            <a:ext cx="473640" cy="481082"/>
          </a:xfrm>
          <a:custGeom>
            <a:avLst/>
            <a:gdLst/>
            <a:ahLst/>
            <a:cxnLst/>
            <a:rect l="l" t="t" r="r" b="b"/>
            <a:pathLst>
              <a:path w="2646489" h="2688071">
                <a:moveTo>
                  <a:pt x="306023" y="2382048"/>
                </a:moveTo>
                <a:cubicBezTo>
                  <a:pt x="271732" y="2441625"/>
                  <a:pt x="254586" y="2501201"/>
                  <a:pt x="254586" y="2560778"/>
                </a:cubicBezTo>
                <a:cubicBezTo>
                  <a:pt x="254586" y="2631080"/>
                  <a:pt x="197595" y="2688071"/>
                  <a:pt x="127293" y="2688071"/>
                </a:cubicBezTo>
                <a:cubicBezTo>
                  <a:pt x="56991" y="2688071"/>
                  <a:pt x="0" y="2631081"/>
                  <a:pt x="0" y="2560778"/>
                </a:cubicBezTo>
                <a:cubicBezTo>
                  <a:pt x="0" y="2490477"/>
                  <a:pt x="56991" y="2433485"/>
                  <a:pt x="127293" y="2433485"/>
                </a:cubicBezTo>
                <a:cubicBezTo>
                  <a:pt x="186870" y="2433486"/>
                  <a:pt x="246446" y="2416340"/>
                  <a:pt x="306023" y="2382048"/>
                </a:cubicBezTo>
                <a:close/>
                <a:moveTo>
                  <a:pt x="812224" y="2334103"/>
                </a:moveTo>
                <a:cubicBezTo>
                  <a:pt x="777933" y="2393681"/>
                  <a:pt x="760787" y="2453256"/>
                  <a:pt x="760787" y="2512834"/>
                </a:cubicBezTo>
                <a:cubicBezTo>
                  <a:pt x="760787" y="2583136"/>
                  <a:pt x="703796" y="2640127"/>
                  <a:pt x="633494" y="2640127"/>
                </a:cubicBezTo>
                <a:cubicBezTo>
                  <a:pt x="563192" y="2640127"/>
                  <a:pt x="506201" y="2583136"/>
                  <a:pt x="506201" y="2512834"/>
                </a:cubicBezTo>
                <a:cubicBezTo>
                  <a:pt x="506201" y="2442532"/>
                  <a:pt x="563192" y="2385541"/>
                  <a:pt x="633494" y="2385541"/>
                </a:cubicBezTo>
                <a:cubicBezTo>
                  <a:pt x="693071" y="2385540"/>
                  <a:pt x="752647" y="2368395"/>
                  <a:pt x="812224" y="2334103"/>
                </a:cubicBezTo>
                <a:close/>
                <a:moveTo>
                  <a:pt x="353968" y="1875848"/>
                </a:moveTo>
                <a:cubicBezTo>
                  <a:pt x="319677" y="1935424"/>
                  <a:pt x="302531" y="1995001"/>
                  <a:pt x="302530" y="2054578"/>
                </a:cubicBezTo>
                <a:cubicBezTo>
                  <a:pt x="302530" y="2124880"/>
                  <a:pt x="245539" y="2181871"/>
                  <a:pt x="175237" y="2181871"/>
                </a:cubicBezTo>
                <a:cubicBezTo>
                  <a:pt x="104935" y="2181871"/>
                  <a:pt x="47945" y="2124880"/>
                  <a:pt x="47944" y="2054578"/>
                </a:cubicBezTo>
                <a:cubicBezTo>
                  <a:pt x="47944" y="1984276"/>
                  <a:pt x="104935" y="1927285"/>
                  <a:pt x="175237" y="1927285"/>
                </a:cubicBezTo>
                <a:cubicBezTo>
                  <a:pt x="234815" y="1927285"/>
                  <a:pt x="294391" y="1910139"/>
                  <a:pt x="353968" y="1875848"/>
                </a:cubicBezTo>
                <a:close/>
                <a:moveTo>
                  <a:pt x="401912" y="1369646"/>
                </a:moveTo>
                <a:cubicBezTo>
                  <a:pt x="367621" y="1429223"/>
                  <a:pt x="350475" y="1488799"/>
                  <a:pt x="350475" y="1548377"/>
                </a:cubicBezTo>
                <a:cubicBezTo>
                  <a:pt x="350475" y="1618679"/>
                  <a:pt x="293484" y="1675670"/>
                  <a:pt x="223182" y="1675670"/>
                </a:cubicBezTo>
                <a:cubicBezTo>
                  <a:pt x="152880" y="1675670"/>
                  <a:pt x="95889" y="1618679"/>
                  <a:pt x="95889" y="1548377"/>
                </a:cubicBezTo>
                <a:cubicBezTo>
                  <a:pt x="95889" y="1478075"/>
                  <a:pt x="152880" y="1421084"/>
                  <a:pt x="223182" y="1421084"/>
                </a:cubicBezTo>
                <a:cubicBezTo>
                  <a:pt x="282759" y="1421084"/>
                  <a:pt x="342335" y="1403938"/>
                  <a:pt x="401912" y="1369646"/>
                </a:cubicBezTo>
                <a:close/>
                <a:moveTo>
                  <a:pt x="1318425" y="2286158"/>
                </a:moveTo>
                <a:cubicBezTo>
                  <a:pt x="1284134" y="2345735"/>
                  <a:pt x="1266988" y="2405312"/>
                  <a:pt x="1266987" y="2464888"/>
                </a:cubicBezTo>
                <a:cubicBezTo>
                  <a:pt x="1266987" y="2535190"/>
                  <a:pt x="1209996" y="2592182"/>
                  <a:pt x="1139694" y="2592182"/>
                </a:cubicBezTo>
                <a:cubicBezTo>
                  <a:pt x="1069392" y="2592182"/>
                  <a:pt x="1012402" y="2535191"/>
                  <a:pt x="1012401" y="2464888"/>
                </a:cubicBezTo>
                <a:cubicBezTo>
                  <a:pt x="1012401" y="2394586"/>
                  <a:pt x="1069392" y="2337595"/>
                  <a:pt x="1139694" y="2337595"/>
                </a:cubicBezTo>
                <a:cubicBezTo>
                  <a:pt x="1199271" y="2337596"/>
                  <a:pt x="1258848" y="2320449"/>
                  <a:pt x="1318425" y="2286158"/>
                </a:cubicBezTo>
                <a:close/>
                <a:moveTo>
                  <a:pt x="860169" y="1827902"/>
                </a:moveTo>
                <a:cubicBezTo>
                  <a:pt x="825878" y="1887479"/>
                  <a:pt x="808731" y="1947056"/>
                  <a:pt x="808731" y="2006633"/>
                </a:cubicBezTo>
                <a:cubicBezTo>
                  <a:pt x="808731" y="2076935"/>
                  <a:pt x="751740" y="2133926"/>
                  <a:pt x="681438" y="2133926"/>
                </a:cubicBezTo>
                <a:cubicBezTo>
                  <a:pt x="611136" y="2133926"/>
                  <a:pt x="554146" y="2076935"/>
                  <a:pt x="554145" y="2006633"/>
                </a:cubicBezTo>
                <a:cubicBezTo>
                  <a:pt x="554145" y="1936331"/>
                  <a:pt x="611136" y="1879340"/>
                  <a:pt x="681438" y="1879340"/>
                </a:cubicBezTo>
                <a:cubicBezTo>
                  <a:pt x="741015" y="1879340"/>
                  <a:pt x="800591" y="1862193"/>
                  <a:pt x="860169" y="1827902"/>
                </a:cubicBezTo>
                <a:close/>
                <a:moveTo>
                  <a:pt x="2096803" y="190871"/>
                </a:moveTo>
                <a:cubicBezTo>
                  <a:pt x="2253382" y="347450"/>
                  <a:pt x="2314442" y="563378"/>
                  <a:pt x="2268166" y="764238"/>
                </a:cubicBezTo>
                <a:cubicBezTo>
                  <a:pt x="2361334" y="768461"/>
                  <a:pt x="2450817" y="809378"/>
                  <a:pt x="2521691" y="880252"/>
                </a:cubicBezTo>
                <a:cubicBezTo>
                  <a:pt x="2675615" y="1034176"/>
                  <a:pt x="2688247" y="1275888"/>
                  <a:pt x="2553508" y="1439575"/>
                </a:cubicBezTo>
                <a:cubicBezTo>
                  <a:pt x="2557767" y="1440633"/>
                  <a:pt x="2560483" y="1443301"/>
                  <a:pt x="2563181" y="1445999"/>
                </a:cubicBezTo>
                <a:cubicBezTo>
                  <a:pt x="2819847" y="1702665"/>
                  <a:pt x="2819847" y="2118808"/>
                  <a:pt x="2563181" y="2375474"/>
                </a:cubicBezTo>
                <a:cubicBezTo>
                  <a:pt x="2320841" y="2617815"/>
                  <a:pt x="1936328" y="2631341"/>
                  <a:pt x="1678325" y="2415804"/>
                </a:cubicBezTo>
                <a:lnTo>
                  <a:pt x="1676180" y="2417949"/>
                </a:lnTo>
                <a:lnTo>
                  <a:pt x="1633705" y="2375475"/>
                </a:lnTo>
                <a:lnTo>
                  <a:pt x="366513" y="1108282"/>
                </a:lnTo>
                <a:lnTo>
                  <a:pt x="369979" y="1104815"/>
                </a:lnTo>
                <a:cubicBezTo>
                  <a:pt x="349908" y="1089573"/>
                  <a:pt x="330850" y="1072619"/>
                  <a:pt x="312598" y="1054367"/>
                </a:cubicBezTo>
                <a:cubicBezTo>
                  <a:pt x="55932" y="797701"/>
                  <a:pt x="55932" y="381558"/>
                  <a:pt x="312598" y="124891"/>
                </a:cubicBezTo>
                <a:cubicBezTo>
                  <a:pt x="569264" y="-131775"/>
                  <a:pt x="985408" y="-131775"/>
                  <a:pt x="1242074" y="124891"/>
                </a:cubicBezTo>
                <a:lnTo>
                  <a:pt x="1249606" y="136238"/>
                </a:lnTo>
                <a:cubicBezTo>
                  <a:pt x="1499513" y="-63604"/>
                  <a:pt x="1863845" y="-42087"/>
                  <a:pt x="2096803" y="19087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5" name="Rectangle 23">
            <a:extLst>
              <a:ext uri="{FF2B5EF4-FFF2-40B4-BE49-F238E27FC236}">
                <a16:creationId xmlns:a16="http://schemas.microsoft.com/office/drawing/2014/main" id="{2246F171-72B7-42E7-B6C0-D78C12504E9B}"/>
              </a:ext>
            </a:extLst>
          </p:cNvPr>
          <p:cNvSpPr/>
          <p:nvPr/>
        </p:nvSpPr>
        <p:spPr>
          <a:xfrm>
            <a:off x="7804030" y="5649492"/>
            <a:ext cx="576449" cy="579858"/>
          </a:xfrm>
          <a:custGeom>
            <a:avLst/>
            <a:gdLst/>
            <a:ahLst/>
            <a:cxnLst/>
            <a:rect l="l" t="t" r="r" b="b"/>
            <a:pathLst>
              <a:path w="3220951" h="3240001">
                <a:moveTo>
                  <a:pt x="1308278" y="1367793"/>
                </a:moveTo>
                <a:cubicBezTo>
                  <a:pt x="1529714" y="1367793"/>
                  <a:pt x="1725574" y="1477302"/>
                  <a:pt x="1834882" y="1652053"/>
                </a:cubicBezTo>
                <a:cubicBezTo>
                  <a:pt x="1903747" y="1589160"/>
                  <a:pt x="1995954" y="1554818"/>
                  <a:pt x="2096186" y="1554818"/>
                </a:cubicBezTo>
                <a:cubicBezTo>
                  <a:pt x="2313867" y="1554818"/>
                  <a:pt x="2493715" y="1716803"/>
                  <a:pt x="2514185" y="1927821"/>
                </a:cubicBezTo>
                <a:cubicBezTo>
                  <a:pt x="2517944" y="1925558"/>
                  <a:pt x="2521751" y="1925524"/>
                  <a:pt x="2525567" y="1925524"/>
                </a:cubicBezTo>
                <a:cubicBezTo>
                  <a:pt x="2888547" y="1925524"/>
                  <a:pt x="3182805" y="2219782"/>
                  <a:pt x="3182805" y="2582762"/>
                </a:cubicBezTo>
                <a:cubicBezTo>
                  <a:pt x="3182805" y="2925484"/>
                  <a:pt x="2920478" y="3206940"/>
                  <a:pt x="2585635" y="3236968"/>
                </a:cubicBezTo>
                <a:lnTo>
                  <a:pt x="2585635" y="3240001"/>
                </a:lnTo>
                <a:lnTo>
                  <a:pt x="2525567" y="3240001"/>
                </a:lnTo>
                <a:lnTo>
                  <a:pt x="733485" y="3240001"/>
                </a:lnTo>
                <a:lnTo>
                  <a:pt x="733485" y="3235099"/>
                </a:lnTo>
                <a:cubicBezTo>
                  <a:pt x="708515" y="3238513"/>
                  <a:pt x="683051" y="3240001"/>
                  <a:pt x="657239" y="3240001"/>
                </a:cubicBezTo>
                <a:cubicBezTo>
                  <a:pt x="294258" y="3240001"/>
                  <a:pt x="0" y="2945743"/>
                  <a:pt x="0" y="2582762"/>
                </a:cubicBezTo>
                <a:cubicBezTo>
                  <a:pt x="0" y="2219782"/>
                  <a:pt x="294258" y="1925524"/>
                  <a:pt x="657239" y="1925524"/>
                </a:cubicBezTo>
                <a:lnTo>
                  <a:pt x="670588" y="1928221"/>
                </a:lnTo>
                <a:cubicBezTo>
                  <a:pt x="705989" y="1610200"/>
                  <a:pt x="978825" y="1367793"/>
                  <a:pt x="1308278" y="1367793"/>
                </a:cubicBezTo>
                <a:close/>
                <a:moveTo>
                  <a:pt x="1589786" y="0"/>
                </a:moveTo>
                <a:cubicBezTo>
                  <a:pt x="1520182" y="453314"/>
                  <a:pt x="1668069" y="912942"/>
                  <a:pt x="1988957" y="1240613"/>
                </a:cubicBezTo>
                <a:cubicBezTo>
                  <a:pt x="2309845" y="1568285"/>
                  <a:pt x="2766281" y="1725754"/>
                  <a:pt x="3220951" y="1665645"/>
                </a:cubicBezTo>
                <a:cubicBezTo>
                  <a:pt x="3108976" y="1775302"/>
                  <a:pt x="2980523" y="1857805"/>
                  <a:pt x="2843553" y="1912752"/>
                </a:cubicBezTo>
                <a:cubicBezTo>
                  <a:pt x="2756367" y="1866073"/>
                  <a:pt x="2656598" y="1841175"/>
                  <a:pt x="2551012" y="1841175"/>
                </a:cubicBezTo>
                <a:cubicBezTo>
                  <a:pt x="2547197" y="1841176"/>
                  <a:pt x="2543390" y="1841210"/>
                  <a:pt x="2539631" y="1843473"/>
                </a:cubicBezTo>
                <a:cubicBezTo>
                  <a:pt x="2519161" y="1632454"/>
                  <a:pt x="2339312" y="1470470"/>
                  <a:pt x="2121631" y="1470470"/>
                </a:cubicBezTo>
                <a:cubicBezTo>
                  <a:pt x="2021400" y="1470470"/>
                  <a:pt x="1929192" y="1504812"/>
                  <a:pt x="1860327" y="1567705"/>
                </a:cubicBezTo>
                <a:cubicBezTo>
                  <a:pt x="1751020" y="1392954"/>
                  <a:pt x="1555160" y="1283445"/>
                  <a:pt x="1333723" y="1283445"/>
                </a:cubicBezTo>
                <a:lnTo>
                  <a:pt x="1331160" y="1283679"/>
                </a:lnTo>
                <a:cubicBezTo>
                  <a:pt x="1150898" y="856385"/>
                  <a:pt x="1238290" y="344219"/>
                  <a:pt x="1589786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6" name="Round Same Side Corner Rectangle 8">
            <a:extLst>
              <a:ext uri="{FF2B5EF4-FFF2-40B4-BE49-F238E27FC236}">
                <a16:creationId xmlns:a16="http://schemas.microsoft.com/office/drawing/2014/main" id="{DB67113F-D303-42DA-95BD-610BBED8BE92}"/>
              </a:ext>
            </a:extLst>
          </p:cNvPr>
          <p:cNvSpPr/>
          <p:nvPr/>
        </p:nvSpPr>
        <p:spPr>
          <a:xfrm>
            <a:off x="4455730" y="1450295"/>
            <a:ext cx="251302" cy="661867"/>
          </a:xfrm>
          <a:custGeom>
            <a:avLst/>
            <a:gdLst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8887 w 1489775"/>
              <a:gd name="connsiteY10" fmla="*/ 2305078 h 3923699"/>
              <a:gd name="connsiteX11" fmla="*/ 1151853 w 1489775"/>
              <a:gd name="connsiteY11" fmla="*/ 3743699 h 3923699"/>
              <a:gd name="connsiteX12" fmla="*/ 971853 w 1489775"/>
              <a:gd name="connsiteY12" fmla="*/ 3923699 h 3923699"/>
              <a:gd name="connsiteX13" fmla="*/ 791853 w 1489775"/>
              <a:gd name="connsiteY13" fmla="*/ 3743699 h 3923699"/>
              <a:gd name="connsiteX14" fmla="*/ 791853 w 1489775"/>
              <a:gd name="connsiteY14" fmla="*/ 2305078 h 3923699"/>
              <a:gd name="connsiteX15" fmla="*/ 683854 w 1489775"/>
              <a:gd name="connsiteY15" fmla="*/ 2305078 h 3923699"/>
              <a:gd name="connsiteX16" fmla="*/ 683854 w 1489775"/>
              <a:gd name="connsiteY16" fmla="*/ 3743698 h 3923699"/>
              <a:gd name="connsiteX17" fmla="*/ 503854 w 1489775"/>
              <a:gd name="connsiteY17" fmla="*/ 3923698 h 3923699"/>
              <a:gd name="connsiteX18" fmla="*/ 323854 w 1489775"/>
              <a:gd name="connsiteY18" fmla="*/ 3743698 h 3923699"/>
              <a:gd name="connsiteX19" fmla="*/ 323854 w 1489775"/>
              <a:gd name="connsiteY19" fmla="*/ 2238914 h 3923699"/>
              <a:gd name="connsiteX20" fmla="*/ 330887 w 1489775"/>
              <a:gd name="connsiteY20" fmla="*/ 2238914 h 3923699"/>
              <a:gd name="connsiteX21" fmla="*/ 330887 w 1489775"/>
              <a:gd name="connsiteY21" fmla="*/ 1390678 h 3923699"/>
              <a:gd name="connsiteX22" fmla="*/ 288033 w 1489775"/>
              <a:gd name="connsiteY22" fmla="*/ 1390678 h 3923699"/>
              <a:gd name="connsiteX23" fmla="*/ 288033 w 1489775"/>
              <a:gd name="connsiteY23" fmla="*/ 2063902 h 3923699"/>
              <a:gd name="connsiteX24" fmla="*/ 144017 w 1489775"/>
              <a:gd name="connsiteY24" fmla="*/ 2207918 h 3923699"/>
              <a:gd name="connsiteX25" fmla="*/ 1 w 1489775"/>
              <a:gd name="connsiteY25" fmla="*/ 2063902 h 3923699"/>
              <a:gd name="connsiteX26" fmla="*/ 1 w 1489775"/>
              <a:gd name="connsiteY26" fmla="*/ 1390678 h 3923699"/>
              <a:gd name="connsiteX27" fmla="*/ 0 w 1489775"/>
              <a:gd name="connsiteY27" fmla="*/ 1390678 h 3923699"/>
              <a:gd name="connsiteX28" fmla="*/ 0 w 1489775"/>
              <a:gd name="connsiteY28" fmla="*/ 1030958 h 3923699"/>
              <a:gd name="connsiteX29" fmla="*/ 280204 w 1489775"/>
              <a:gd name="connsiteY29" fmla="*/ 750754 h 3923699"/>
              <a:gd name="connsiteX30" fmla="*/ 744888 w 1489775"/>
              <a:gd name="connsiteY30" fmla="*/ 0 h 3923699"/>
              <a:gd name="connsiteX31" fmla="*/ 1082199 w 1489775"/>
              <a:gd name="connsiteY31" fmla="*/ 337311 h 3923699"/>
              <a:gd name="connsiteX32" fmla="*/ 744888 w 1489775"/>
              <a:gd name="connsiteY32" fmla="*/ 674622 h 3923699"/>
              <a:gd name="connsiteX33" fmla="*/ 407577 w 1489775"/>
              <a:gd name="connsiteY33" fmla="*/ 337311 h 3923699"/>
              <a:gd name="connsiteX34" fmla="*/ 744888 w 1489775"/>
              <a:gd name="connsiteY34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2238914 h 3923699"/>
              <a:gd name="connsiteX20" fmla="*/ 330887 w 1489775"/>
              <a:gd name="connsiteY20" fmla="*/ 1390678 h 3923699"/>
              <a:gd name="connsiteX21" fmla="*/ 288033 w 1489775"/>
              <a:gd name="connsiteY21" fmla="*/ 1390678 h 3923699"/>
              <a:gd name="connsiteX22" fmla="*/ 288033 w 1489775"/>
              <a:gd name="connsiteY22" fmla="*/ 2063902 h 3923699"/>
              <a:gd name="connsiteX23" fmla="*/ 144017 w 1489775"/>
              <a:gd name="connsiteY23" fmla="*/ 2207918 h 3923699"/>
              <a:gd name="connsiteX24" fmla="*/ 1 w 1489775"/>
              <a:gd name="connsiteY24" fmla="*/ 2063902 h 3923699"/>
              <a:gd name="connsiteX25" fmla="*/ 1 w 1489775"/>
              <a:gd name="connsiteY25" fmla="*/ 1390678 h 3923699"/>
              <a:gd name="connsiteX26" fmla="*/ 0 w 1489775"/>
              <a:gd name="connsiteY26" fmla="*/ 1390678 h 3923699"/>
              <a:gd name="connsiteX27" fmla="*/ 0 w 1489775"/>
              <a:gd name="connsiteY27" fmla="*/ 1030958 h 3923699"/>
              <a:gd name="connsiteX28" fmla="*/ 280204 w 1489775"/>
              <a:gd name="connsiteY28" fmla="*/ 750754 h 3923699"/>
              <a:gd name="connsiteX29" fmla="*/ 744888 w 1489775"/>
              <a:gd name="connsiteY29" fmla="*/ 0 h 3923699"/>
              <a:gd name="connsiteX30" fmla="*/ 1082199 w 1489775"/>
              <a:gd name="connsiteY30" fmla="*/ 337311 h 3923699"/>
              <a:gd name="connsiteX31" fmla="*/ 744888 w 1489775"/>
              <a:gd name="connsiteY31" fmla="*/ 674622 h 3923699"/>
              <a:gd name="connsiteX32" fmla="*/ 407577 w 1489775"/>
              <a:gd name="connsiteY32" fmla="*/ 337311 h 3923699"/>
              <a:gd name="connsiteX33" fmla="*/ 744888 w 1489775"/>
              <a:gd name="connsiteY33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1390678 h 3923699"/>
              <a:gd name="connsiteX20" fmla="*/ 288033 w 1489775"/>
              <a:gd name="connsiteY20" fmla="*/ 1390678 h 3923699"/>
              <a:gd name="connsiteX21" fmla="*/ 288033 w 1489775"/>
              <a:gd name="connsiteY21" fmla="*/ 2063902 h 3923699"/>
              <a:gd name="connsiteX22" fmla="*/ 144017 w 1489775"/>
              <a:gd name="connsiteY22" fmla="*/ 2207918 h 3923699"/>
              <a:gd name="connsiteX23" fmla="*/ 1 w 1489775"/>
              <a:gd name="connsiteY23" fmla="*/ 2063902 h 3923699"/>
              <a:gd name="connsiteX24" fmla="*/ 1 w 1489775"/>
              <a:gd name="connsiteY24" fmla="*/ 1390678 h 3923699"/>
              <a:gd name="connsiteX25" fmla="*/ 0 w 1489775"/>
              <a:gd name="connsiteY25" fmla="*/ 1390678 h 3923699"/>
              <a:gd name="connsiteX26" fmla="*/ 0 w 1489775"/>
              <a:gd name="connsiteY26" fmla="*/ 1030958 h 3923699"/>
              <a:gd name="connsiteX27" fmla="*/ 280204 w 1489775"/>
              <a:gd name="connsiteY27" fmla="*/ 750754 h 3923699"/>
              <a:gd name="connsiteX28" fmla="*/ 744888 w 1489775"/>
              <a:gd name="connsiteY28" fmla="*/ 0 h 3923699"/>
              <a:gd name="connsiteX29" fmla="*/ 1082199 w 1489775"/>
              <a:gd name="connsiteY29" fmla="*/ 337311 h 3923699"/>
              <a:gd name="connsiteX30" fmla="*/ 744888 w 1489775"/>
              <a:gd name="connsiteY30" fmla="*/ 674622 h 3923699"/>
              <a:gd name="connsiteX31" fmla="*/ 407577 w 1489775"/>
              <a:gd name="connsiteY31" fmla="*/ 337311 h 3923699"/>
              <a:gd name="connsiteX32" fmla="*/ 744888 w 1489775"/>
              <a:gd name="connsiteY32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30887 w 1489775"/>
              <a:gd name="connsiteY18" fmla="*/ 1390678 h 3923699"/>
              <a:gd name="connsiteX19" fmla="*/ 288033 w 1489775"/>
              <a:gd name="connsiteY19" fmla="*/ 1390678 h 3923699"/>
              <a:gd name="connsiteX20" fmla="*/ 288033 w 1489775"/>
              <a:gd name="connsiteY20" fmla="*/ 2063902 h 3923699"/>
              <a:gd name="connsiteX21" fmla="*/ 144017 w 1489775"/>
              <a:gd name="connsiteY21" fmla="*/ 2207918 h 3923699"/>
              <a:gd name="connsiteX22" fmla="*/ 1 w 1489775"/>
              <a:gd name="connsiteY22" fmla="*/ 2063902 h 3923699"/>
              <a:gd name="connsiteX23" fmla="*/ 1 w 1489775"/>
              <a:gd name="connsiteY23" fmla="*/ 1390678 h 3923699"/>
              <a:gd name="connsiteX24" fmla="*/ 0 w 1489775"/>
              <a:gd name="connsiteY24" fmla="*/ 1390678 h 3923699"/>
              <a:gd name="connsiteX25" fmla="*/ 0 w 1489775"/>
              <a:gd name="connsiteY25" fmla="*/ 1030958 h 3923699"/>
              <a:gd name="connsiteX26" fmla="*/ 280204 w 1489775"/>
              <a:gd name="connsiteY26" fmla="*/ 750754 h 3923699"/>
              <a:gd name="connsiteX27" fmla="*/ 744888 w 1489775"/>
              <a:gd name="connsiteY27" fmla="*/ 0 h 3923699"/>
              <a:gd name="connsiteX28" fmla="*/ 1082199 w 1489775"/>
              <a:gd name="connsiteY28" fmla="*/ 337311 h 3923699"/>
              <a:gd name="connsiteX29" fmla="*/ 744888 w 1489775"/>
              <a:gd name="connsiteY29" fmla="*/ 674622 h 3923699"/>
              <a:gd name="connsiteX30" fmla="*/ 407577 w 1489775"/>
              <a:gd name="connsiteY30" fmla="*/ 337311 h 3923699"/>
              <a:gd name="connsiteX31" fmla="*/ 744888 w 1489775"/>
              <a:gd name="connsiteY31" fmla="*/ 0 h 3923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489775" h="3923699">
                <a:moveTo>
                  <a:pt x="280204" y="750754"/>
                </a:moveTo>
                <a:lnTo>
                  <a:pt x="1209570" y="750754"/>
                </a:lnTo>
                <a:cubicBezTo>
                  <a:pt x="1364322" y="750754"/>
                  <a:pt x="1489774" y="876206"/>
                  <a:pt x="1489774" y="1030958"/>
                </a:cubicBezTo>
                <a:lnTo>
                  <a:pt x="1489774" y="1293518"/>
                </a:lnTo>
                <a:lnTo>
                  <a:pt x="1489775" y="1293518"/>
                </a:lnTo>
                <a:lnTo>
                  <a:pt x="1489775" y="2063902"/>
                </a:lnTo>
                <a:cubicBezTo>
                  <a:pt x="1489775" y="2143440"/>
                  <a:pt x="1425297" y="2207918"/>
                  <a:pt x="1345759" y="2207918"/>
                </a:cubicBezTo>
                <a:cubicBezTo>
                  <a:pt x="1266221" y="2207918"/>
                  <a:pt x="1201743" y="2143440"/>
                  <a:pt x="1201743" y="2063902"/>
                </a:cubicBezTo>
                <a:lnTo>
                  <a:pt x="1201743" y="1390678"/>
                </a:lnTo>
                <a:lnTo>
                  <a:pt x="1158887" y="1390678"/>
                </a:lnTo>
                <a:cubicBezTo>
                  <a:pt x="1156542" y="2175018"/>
                  <a:pt x="1154198" y="2959359"/>
                  <a:pt x="1151853" y="3743699"/>
                </a:cubicBezTo>
                <a:cubicBezTo>
                  <a:pt x="1151853" y="3843110"/>
                  <a:pt x="1071264" y="3923699"/>
                  <a:pt x="971853" y="3923699"/>
                </a:cubicBezTo>
                <a:cubicBezTo>
                  <a:pt x="872442" y="3923699"/>
                  <a:pt x="791853" y="3843110"/>
                  <a:pt x="791853" y="3743699"/>
                </a:cubicBezTo>
                <a:lnTo>
                  <a:pt x="791853" y="2305078"/>
                </a:lnTo>
                <a:lnTo>
                  <a:pt x="683854" y="2305078"/>
                </a:lnTo>
                <a:lnTo>
                  <a:pt x="683854" y="3743698"/>
                </a:lnTo>
                <a:cubicBezTo>
                  <a:pt x="683854" y="3843109"/>
                  <a:pt x="603265" y="3923698"/>
                  <a:pt x="503854" y="3923698"/>
                </a:cubicBezTo>
                <a:cubicBezTo>
                  <a:pt x="404443" y="3923698"/>
                  <a:pt x="323854" y="3843109"/>
                  <a:pt x="323854" y="3743698"/>
                </a:cubicBezTo>
                <a:cubicBezTo>
                  <a:pt x="326198" y="2959358"/>
                  <a:pt x="328543" y="2175018"/>
                  <a:pt x="330887" y="1390678"/>
                </a:cubicBezTo>
                <a:lnTo>
                  <a:pt x="288033" y="1390678"/>
                </a:lnTo>
                <a:lnTo>
                  <a:pt x="288033" y="2063902"/>
                </a:lnTo>
                <a:cubicBezTo>
                  <a:pt x="288033" y="2143440"/>
                  <a:pt x="223555" y="2207918"/>
                  <a:pt x="144017" y="2207918"/>
                </a:cubicBezTo>
                <a:cubicBezTo>
                  <a:pt x="64479" y="2207918"/>
                  <a:pt x="1" y="2143440"/>
                  <a:pt x="1" y="2063902"/>
                </a:cubicBezTo>
                <a:lnTo>
                  <a:pt x="1" y="1390678"/>
                </a:lnTo>
                <a:lnTo>
                  <a:pt x="0" y="1390678"/>
                </a:lnTo>
                <a:lnTo>
                  <a:pt x="0" y="1030958"/>
                </a:lnTo>
                <a:cubicBezTo>
                  <a:pt x="0" y="876206"/>
                  <a:pt x="125452" y="750754"/>
                  <a:pt x="280204" y="750754"/>
                </a:cubicBezTo>
                <a:close/>
                <a:moveTo>
                  <a:pt x="744888" y="0"/>
                </a:moveTo>
                <a:cubicBezTo>
                  <a:pt x="931180" y="0"/>
                  <a:pt x="1082199" y="151019"/>
                  <a:pt x="1082199" y="337311"/>
                </a:cubicBezTo>
                <a:cubicBezTo>
                  <a:pt x="1082199" y="523603"/>
                  <a:pt x="931180" y="674622"/>
                  <a:pt x="744888" y="674622"/>
                </a:cubicBezTo>
                <a:cubicBezTo>
                  <a:pt x="558596" y="674622"/>
                  <a:pt x="407577" y="523603"/>
                  <a:pt x="407577" y="337311"/>
                </a:cubicBezTo>
                <a:cubicBezTo>
                  <a:pt x="407577" y="151019"/>
                  <a:pt x="558596" y="0"/>
                  <a:pt x="74488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7" name="Round Same Side Corner Rectangle 20">
            <a:extLst>
              <a:ext uri="{FF2B5EF4-FFF2-40B4-BE49-F238E27FC236}">
                <a16:creationId xmlns:a16="http://schemas.microsoft.com/office/drawing/2014/main" id="{64493E6A-B33B-4279-A44A-DC445D86772A}"/>
              </a:ext>
            </a:extLst>
          </p:cNvPr>
          <p:cNvSpPr/>
          <p:nvPr/>
        </p:nvSpPr>
        <p:spPr>
          <a:xfrm rot="10800000">
            <a:off x="5042893" y="1447239"/>
            <a:ext cx="313136" cy="667981"/>
          </a:xfrm>
          <a:custGeom>
            <a:avLst/>
            <a:gdLst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521281 w 1856332"/>
              <a:gd name="connsiteY2" fmla="*/ 3174669 h 3959924"/>
              <a:gd name="connsiteX3" fmla="*/ 466697 w 1856332"/>
              <a:gd name="connsiteY3" fmla="*/ 3144149 h 3959924"/>
              <a:gd name="connsiteX4" fmla="*/ 8303 w 1856332"/>
              <a:gd name="connsiteY4" fmla="*/ 1942070 h 3959924"/>
              <a:gd name="connsiteX5" fmla="*/ 81139 w 1856332"/>
              <a:gd name="connsiteY5" fmla="*/ 1779444 h 3959924"/>
              <a:gd name="connsiteX6" fmla="*/ 243764 w 1856332"/>
              <a:gd name="connsiteY6" fmla="*/ 1852280 h 3959924"/>
              <a:gd name="connsiteX7" fmla="*/ 504770 w 1856332"/>
              <a:gd name="connsiteY7" fmla="*/ 2536736 h 3959924"/>
              <a:gd name="connsiteX8" fmla="*/ 555637 w 1856332"/>
              <a:gd name="connsiteY8" fmla="*/ 2536736 h 3959924"/>
              <a:gd name="connsiteX9" fmla="*/ 226299 w 1856332"/>
              <a:gd name="connsiteY9" fmla="*/ 1210417 h 3959924"/>
              <a:gd name="connsiteX10" fmla="*/ 551784 w 1856332"/>
              <a:gd name="connsiteY10" fmla="*/ 1210417 h 3959924"/>
              <a:gd name="connsiteX11" fmla="*/ 551784 w 1856332"/>
              <a:gd name="connsiteY11" fmla="*/ 168335 h 3959924"/>
              <a:gd name="connsiteX12" fmla="*/ 720119 w 1856332"/>
              <a:gd name="connsiteY12" fmla="*/ 0 h 3959924"/>
              <a:gd name="connsiteX13" fmla="*/ 888454 w 1856332"/>
              <a:gd name="connsiteY13" fmla="*/ 168335 h 3959924"/>
              <a:gd name="connsiteX14" fmla="*/ 888454 w 1856332"/>
              <a:gd name="connsiteY14" fmla="*/ 1210417 h 3959924"/>
              <a:gd name="connsiteX15" fmla="*/ 968040 w 1856332"/>
              <a:gd name="connsiteY15" fmla="*/ 1210417 h 3959924"/>
              <a:gd name="connsiteX16" fmla="*/ 968040 w 1856332"/>
              <a:gd name="connsiteY16" fmla="*/ 168335 h 3959924"/>
              <a:gd name="connsiteX17" fmla="*/ 1136375 w 1856332"/>
              <a:gd name="connsiteY17" fmla="*/ 0 h 3959924"/>
              <a:gd name="connsiteX18" fmla="*/ 1304710 w 1856332"/>
              <a:gd name="connsiteY18" fmla="*/ 168335 h 3959924"/>
              <a:gd name="connsiteX19" fmla="*/ 1304710 w 1856332"/>
              <a:gd name="connsiteY19" fmla="*/ 1210417 h 3959924"/>
              <a:gd name="connsiteX20" fmla="*/ 1631589 w 1856332"/>
              <a:gd name="connsiteY20" fmla="*/ 1210417 h 3959924"/>
              <a:gd name="connsiteX21" fmla="*/ 1302251 w 1856332"/>
              <a:gd name="connsiteY21" fmla="*/ 2536736 h 3959924"/>
              <a:gd name="connsiteX22" fmla="*/ 1351562 w 1856332"/>
              <a:gd name="connsiteY22" fmla="*/ 2536736 h 3959924"/>
              <a:gd name="connsiteX23" fmla="*/ 1612568 w 1856332"/>
              <a:gd name="connsiteY23" fmla="*/ 1852280 h 3959924"/>
              <a:gd name="connsiteX24" fmla="*/ 1775193 w 1856332"/>
              <a:gd name="connsiteY24" fmla="*/ 1779444 h 3959924"/>
              <a:gd name="connsiteX25" fmla="*/ 1848029 w 1856332"/>
              <a:gd name="connsiteY25" fmla="*/ 1942070 h 3959924"/>
              <a:gd name="connsiteX26" fmla="*/ 1389635 w 1856332"/>
              <a:gd name="connsiteY26" fmla="*/ 3144149 h 3959924"/>
              <a:gd name="connsiteX27" fmla="*/ 1344732 w 1856332"/>
              <a:gd name="connsiteY27" fmla="*/ 3176282 h 3959924"/>
              <a:gd name="connsiteX28" fmla="*/ 1228565 w 1856332"/>
              <a:gd name="connsiteY28" fmla="*/ 3214674 h 3959924"/>
              <a:gd name="connsiteX29" fmla="*/ 925623 w 1856332"/>
              <a:gd name="connsiteY29" fmla="*/ 3959924 h 3959924"/>
              <a:gd name="connsiteX30" fmla="*/ 601623 w 1856332"/>
              <a:gd name="connsiteY30" fmla="*/ 3635924 h 3959924"/>
              <a:gd name="connsiteX31" fmla="*/ 925623 w 1856332"/>
              <a:gd name="connsiteY31" fmla="*/ 3311924 h 3959924"/>
              <a:gd name="connsiteX32" fmla="*/ 1249623 w 1856332"/>
              <a:gd name="connsiteY32" fmla="*/ 3635924 h 3959924"/>
              <a:gd name="connsiteX33" fmla="*/ 925623 w 1856332"/>
              <a:gd name="connsiteY33" fmla="*/ 3959924 h 3959924"/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466697 w 1856332"/>
              <a:gd name="connsiteY2" fmla="*/ 3144149 h 3959924"/>
              <a:gd name="connsiteX3" fmla="*/ 8303 w 1856332"/>
              <a:gd name="connsiteY3" fmla="*/ 1942070 h 3959924"/>
              <a:gd name="connsiteX4" fmla="*/ 81139 w 1856332"/>
              <a:gd name="connsiteY4" fmla="*/ 1779444 h 3959924"/>
              <a:gd name="connsiteX5" fmla="*/ 243764 w 1856332"/>
              <a:gd name="connsiteY5" fmla="*/ 1852280 h 3959924"/>
              <a:gd name="connsiteX6" fmla="*/ 504770 w 1856332"/>
              <a:gd name="connsiteY6" fmla="*/ 2536736 h 3959924"/>
              <a:gd name="connsiteX7" fmla="*/ 555637 w 1856332"/>
              <a:gd name="connsiteY7" fmla="*/ 2536736 h 3959924"/>
              <a:gd name="connsiteX8" fmla="*/ 226299 w 1856332"/>
              <a:gd name="connsiteY8" fmla="*/ 1210417 h 3959924"/>
              <a:gd name="connsiteX9" fmla="*/ 551784 w 1856332"/>
              <a:gd name="connsiteY9" fmla="*/ 1210417 h 3959924"/>
              <a:gd name="connsiteX10" fmla="*/ 551784 w 1856332"/>
              <a:gd name="connsiteY10" fmla="*/ 168335 h 3959924"/>
              <a:gd name="connsiteX11" fmla="*/ 720119 w 1856332"/>
              <a:gd name="connsiteY11" fmla="*/ 0 h 3959924"/>
              <a:gd name="connsiteX12" fmla="*/ 888454 w 1856332"/>
              <a:gd name="connsiteY12" fmla="*/ 168335 h 3959924"/>
              <a:gd name="connsiteX13" fmla="*/ 888454 w 1856332"/>
              <a:gd name="connsiteY13" fmla="*/ 1210417 h 3959924"/>
              <a:gd name="connsiteX14" fmla="*/ 968040 w 1856332"/>
              <a:gd name="connsiteY14" fmla="*/ 1210417 h 3959924"/>
              <a:gd name="connsiteX15" fmla="*/ 968040 w 1856332"/>
              <a:gd name="connsiteY15" fmla="*/ 168335 h 3959924"/>
              <a:gd name="connsiteX16" fmla="*/ 1136375 w 1856332"/>
              <a:gd name="connsiteY16" fmla="*/ 0 h 3959924"/>
              <a:gd name="connsiteX17" fmla="*/ 1304710 w 1856332"/>
              <a:gd name="connsiteY17" fmla="*/ 168335 h 3959924"/>
              <a:gd name="connsiteX18" fmla="*/ 1304710 w 1856332"/>
              <a:gd name="connsiteY18" fmla="*/ 1210417 h 3959924"/>
              <a:gd name="connsiteX19" fmla="*/ 1631589 w 1856332"/>
              <a:gd name="connsiteY19" fmla="*/ 1210417 h 3959924"/>
              <a:gd name="connsiteX20" fmla="*/ 1302251 w 1856332"/>
              <a:gd name="connsiteY20" fmla="*/ 2536736 h 3959924"/>
              <a:gd name="connsiteX21" fmla="*/ 1351562 w 1856332"/>
              <a:gd name="connsiteY21" fmla="*/ 2536736 h 3959924"/>
              <a:gd name="connsiteX22" fmla="*/ 1612568 w 1856332"/>
              <a:gd name="connsiteY22" fmla="*/ 1852280 h 3959924"/>
              <a:gd name="connsiteX23" fmla="*/ 1775193 w 1856332"/>
              <a:gd name="connsiteY23" fmla="*/ 1779444 h 3959924"/>
              <a:gd name="connsiteX24" fmla="*/ 1848029 w 1856332"/>
              <a:gd name="connsiteY24" fmla="*/ 1942070 h 3959924"/>
              <a:gd name="connsiteX25" fmla="*/ 1389635 w 1856332"/>
              <a:gd name="connsiteY25" fmla="*/ 3144149 h 3959924"/>
              <a:gd name="connsiteX26" fmla="*/ 1344732 w 1856332"/>
              <a:gd name="connsiteY26" fmla="*/ 3176282 h 3959924"/>
              <a:gd name="connsiteX27" fmla="*/ 1228565 w 1856332"/>
              <a:gd name="connsiteY27" fmla="*/ 3214674 h 3959924"/>
              <a:gd name="connsiteX28" fmla="*/ 925623 w 1856332"/>
              <a:gd name="connsiteY28" fmla="*/ 3959924 h 3959924"/>
              <a:gd name="connsiteX29" fmla="*/ 601623 w 1856332"/>
              <a:gd name="connsiteY29" fmla="*/ 3635924 h 3959924"/>
              <a:gd name="connsiteX30" fmla="*/ 925623 w 1856332"/>
              <a:gd name="connsiteY30" fmla="*/ 3311924 h 3959924"/>
              <a:gd name="connsiteX31" fmla="*/ 1249623 w 1856332"/>
              <a:gd name="connsiteY31" fmla="*/ 3635924 h 3959924"/>
              <a:gd name="connsiteX32" fmla="*/ 925623 w 1856332"/>
              <a:gd name="connsiteY32" fmla="*/ 3959924 h 3959924"/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466697 w 1856332"/>
              <a:gd name="connsiteY2" fmla="*/ 3144149 h 3959924"/>
              <a:gd name="connsiteX3" fmla="*/ 8303 w 1856332"/>
              <a:gd name="connsiteY3" fmla="*/ 1942070 h 3959924"/>
              <a:gd name="connsiteX4" fmla="*/ 81139 w 1856332"/>
              <a:gd name="connsiteY4" fmla="*/ 1779444 h 3959924"/>
              <a:gd name="connsiteX5" fmla="*/ 243764 w 1856332"/>
              <a:gd name="connsiteY5" fmla="*/ 1852280 h 3959924"/>
              <a:gd name="connsiteX6" fmla="*/ 504770 w 1856332"/>
              <a:gd name="connsiteY6" fmla="*/ 2536736 h 3959924"/>
              <a:gd name="connsiteX7" fmla="*/ 555637 w 1856332"/>
              <a:gd name="connsiteY7" fmla="*/ 2536736 h 3959924"/>
              <a:gd name="connsiteX8" fmla="*/ 226299 w 1856332"/>
              <a:gd name="connsiteY8" fmla="*/ 1210417 h 3959924"/>
              <a:gd name="connsiteX9" fmla="*/ 551784 w 1856332"/>
              <a:gd name="connsiteY9" fmla="*/ 1210417 h 3959924"/>
              <a:gd name="connsiteX10" fmla="*/ 551784 w 1856332"/>
              <a:gd name="connsiteY10" fmla="*/ 168335 h 3959924"/>
              <a:gd name="connsiteX11" fmla="*/ 720119 w 1856332"/>
              <a:gd name="connsiteY11" fmla="*/ 0 h 3959924"/>
              <a:gd name="connsiteX12" fmla="*/ 888454 w 1856332"/>
              <a:gd name="connsiteY12" fmla="*/ 168335 h 3959924"/>
              <a:gd name="connsiteX13" fmla="*/ 888454 w 1856332"/>
              <a:gd name="connsiteY13" fmla="*/ 1210417 h 3959924"/>
              <a:gd name="connsiteX14" fmla="*/ 968040 w 1856332"/>
              <a:gd name="connsiteY14" fmla="*/ 1210417 h 3959924"/>
              <a:gd name="connsiteX15" fmla="*/ 968040 w 1856332"/>
              <a:gd name="connsiteY15" fmla="*/ 168335 h 3959924"/>
              <a:gd name="connsiteX16" fmla="*/ 1136375 w 1856332"/>
              <a:gd name="connsiteY16" fmla="*/ 0 h 3959924"/>
              <a:gd name="connsiteX17" fmla="*/ 1304710 w 1856332"/>
              <a:gd name="connsiteY17" fmla="*/ 168335 h 3959924"/>
              <a:gd name="connsiteX18" fmla="*/ 1304710 w 1856332"/>
              <a:gd name="connsiteY18" fmla="*/ 1210417 h 3959924"/>
              <a:gd name="connsiteX19" fmla="*/ 1631589 w 1856332"/>
              <a:gd name="connsiteY19" fmla="*/ 1210417 h 3959924"/>
              <a:gd name="connsiteX20" fmla="*/ 1302251 w 1856332"/>
              <a:gd name="connsiteY20" fmla="*/ 2536736 h 3959924"/>
              <a:gd name="connsiteX21" fmla="*/ 1351562 w 1856332"/>
              <a:gd name="connsiteY21" fmla="*/ 2536736 h 3959924"/>
              <a:gd name="connsiteX22" fmla="*/ 1612568 w 1856332"/>
              <a:gd name="connsiteY22" fmla="*/ 1852280 h 3959924"/>
              <a:gd name="connsiteX23" fmla="*/ 1775193 w 1856332"/>
              <a:gd name="connsiteY23" fmla="*/ 1779444 h 3959924"/>
              <a:gd name="connsiteX24" fmla="*/ 1848029 w 1856332"/>
              <a:gd name="connsiteY24" fmla="*/ 1942070 h 3959924"/>
              <a:gd name="connsiteX25" fmla="*/ 1389635 w 1856332"/>
              <a:gd name="connsiteY25" fmla="*/ 3144149 h 3959924"/>
              <a:gd name="connsiteX26" fmla="*/ 1344732 w 1856332"/>
              <a:gd name="connsiteY26" fmla="*/ 3176282 h 3959924"/>
              <a:gd name="connsiteX27" fmla="*/ 1228565 w 1856332"/>
              <a:gd name="connsiteY27" fmla="*/ 3214674 h 3959924"/>
              <a:gd name="connsiteX28" fmla="*/ 925623 w 1856332"/>
              <a:gd name="connsiteY28" fmla="*/ 3959924 h 3959924"/>
              <a:gd name="connsiteX29" fmla="*/ 601623 w 1856332"/>
              <a:gd name="connsiteY29" fmla="*/ 3635924 h 3959924"/>
              <a:gd name="connsiteX30" fmla="*/ 925623 w 1856332"/>
              <a:gd name="connsiteY30" fmla="*/ 3311924 h 3959924"/>
              <a:gd name="connsiteX31" fmla="*/ 1249623 w 1856332"/>
              <a:gd name="connsiteY31" fmla="*/ 3635924 h 3959924"/>
              <a:gd name="connsiteX32" fmla="*/ 925623 w 1856332"/>
              <a:gd name="connsiteY32" fmla="*/ 3959924 h 3959924"/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466697 w 1856332"/>
              <a:gd name="connsiteY2" fmla="*/ 3144149 h 3959924"/>
              <a:gd name="connsiteX3" fmla="*/ 8303 w 1856332"/>
              <a:gd name="connsiteY3" fmla="*/ 1942070 h 3959924"/>
              <a:gd name="connsiteX4" fmla="*/ 81139 w 1856332"/>
              <a:gd name="connsiteY4" fmla="*/ 1779444 h 3959924"/>
              <a:gd name="connsiteX5" fmla="*/ 243764 w 1856332"/>
              <a:gd name="connsiteY5" fmla="*/ 1852280 h 3959924"/>
              <a:gd name="connsiteX6" fmla="*/ 504770 w 1856332"/>
              <a:gd name="connsiteY6" fmla="*/ 2536736 h 3959924"/>
              <a:gd name="connsiteX7" fmla="*/ 555637 w 1856332"/>
              <a:gd name="connsiteY7" fmla="*/ 2536736 h 3959924"/>
              <a:gd name="connsiteX8" fmla="*/ 226299 w 1856332"/>
              <a:gd name="connsiteY8" fmla="*/ 1210417 h 3959924"/>
              <a:gd name="connsiteX9" fmla="*/ 551784 w 1856332"/>
              <a:gd name="connsiteY9" fmla="*/ 1210417 h 3959924"/>
              <a:gd name="connsiteX10" fmla="*/ 551784 w 1856332"/>
              <a:gd name="connsiteY10" fmla="*/ 168335 h 3959924"/>
              <a:gd name="connsiteX11" fmla="*/ 720119 w 1856332"/>
              <a:gd name="connsiteY11" fmla="*/ 0 h 3959924"/>
              <a:gd name="connsiteX12" fmla="*/ 888454 w 1856332"/>
              <a:gd name="connsiteY12" fmla="*/ 168335 h 3959924"/>
              <a:gd name="connsiteX13" fmla="*/ 888454 w 1856332"/>
              <a:gd name="connsiteY13" fmla="*/ 1210417 h 3959924"/>
              <a:gd name="connsiteX14" fmla="*/ 968040 w 1856332"/>
              <a:gd name="connsiteY14" fmla="*/ 1210417 h 3959924"/>
              <a:gd name="connsiteX15" fmla="*/ 968040 w 1856332"/>
              <a:gd name="connsiteY15" fmla="*/ 168335 h 3959924"/>
              <a:gd name="connsiteX16" fmla="*/ 1136375 w 1856332"/>
              <a:gd name="connsiteY16" fmla="*/ 0 h 3959924"/>
              <a:gd name="connsiteX17" fmla="*/ 1304710 w 1856332"/>
              <a:gd name="connsiteY17" fmla="*/ 168335 h 3959924"/>
              <a:gd name="connsiteX18" fmla="*/ 1304710 w 1856332"/>
              <a:gd name="connsiteY18" fmla="*/ 1210417 h 3959924"/>
              <a:gd name="connsiteX19" fmla="*/ 1631589 w 1856332"/>
              <a:gd name="connsiteY19" fmla="*/ 1210417 h 3959924"/>
              <a:gd name="connsiteX20" fmla="*/ 1302251 w 1856332"/>
              <a:gd name="connsiteY20" fmla="*/ 2536736 h 3959924"/>
              <a:gd name="connsiteX21" fmla="*/ 1351562 w 1856332"/>
              <a:gd name="connsiteY21" fmla="*/ 2536736 h 3959924"/>
              <a:gd name="connsiteX22" fmla="*/ 1612568 w 1856332"/>
              <a:gd name="connsiteY22" fmla="*/ 1852280 h 3959924"/>
              <a:gd name="connsiteX23" fmla="*/ 1775193 w 1856332"/>
              <a:gd name="connsiteY23" fmla="*/ 1779444 h 3959924"/>
              <a:gd name="connsiteX24" fmla="*/ 1848029 w 1856332"/>
              <a:gd name="connsiteY24" fmla="*/ 1942070 h 3959924"/>
              <a:gd name="connsiteX25" fmla="*/ 1389635 w 1856332"/>
              <a:gd name="connsiteY25" fmla="*/ 3144149 h 3959924"/>
              <a:gd name="connsiteX26" fmla="*/ 1228565 w 1856332"/>
              <a:gd name="connsiteY26" fmla="*/ 3214674 h 3959924"/>
              <a:gd name="connsiteX27" fmla="*/ 925623 w 1856332"/>
              <a:gd name="connsiteY27" fmla="*/ 3959924 h 3959924"/>
              <a:gd name="connsiteX28" fmla="*/ 601623 w 1856332"/>
              <a:gd name="connsiteY28" fmla="*/ 3635924 h 3959924"/>
              <a:gd name="connsiteX29" fmla="*/ 925623 w 1856332"/>
              <a:gd name="connsiteY29" fmla="*/ 3311924 h 3959924"/>
              <a:gd name="connsiteX30" fmla="*/ 1249623 w 1856332"/>
              <a:gd name="connsiteY30" fmla="*/ 3635924 h 3959924"/>
              <a:gd name="connsiteX31" fmla="*/ 925623 w 1856332"/>
              <a:gd name="connsiteY31" fmla="*/ 3959924 h 3959924"/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466697 w 1856332"/>
              <a:gd name="connsiteY2" fmla="*/ 3144149 h 3959924"/>
              <a:gd name="connsiteX3" fmla="*/ 8303 w 1856332"/>
              <a:gd name="connsiteY3" fmla="*/ 1942070 h 3959924"/>
              <a:gd name="connsiteX4" fmla="*/ 81139 w 1856332"/>
              <a:gd name="connsiteY4" fmla="*/ 1779444 h 3959924"/>
              <a:gd name="connsiteX5" fmla="*/ 243764 w 1856332"/>
              <a:gd name="connsiteY5" fmla="*/ 1852280 h 3959924"/>
              <a:gd name="connsiteX6" fmla="*/ 504770 w 1856332"/>
              <a:gd name="connsiteY6" fmla="*/ 2536736 h 3959924"/>
              <a:gd name="connsiteX7" fmla="*/ 555637 w 1856332"/>
              <a:gd name="connsiteY7" fmla="*/ 2536736 h 3959924"/>
              <a:gd name="connsiteX8" fmla="*/ 226299 w 1856332"/>
              <a:gd name="connsiteY8" fmla="*/ 1210417 h 3959924"/>
              <a:gd name="connsiteX9" fmla="*/ 551784 w 1856332"/>
              <a:gd name="connsiteY9" fmla="*/ 1210417 h 3959924"/>
              <a:gd name="connsiteX10" fmla="*/ 551784 w 1856332"/>
              <a:gd name="connsiteY10" fmla="*/ 168335 h 3959924"/>
              <a:gd name="connsiteX11" fmla="*/ 720119 w 1856332"/>
              <a:gd name="connsiteY11" fmla="*/ 0 h 3959924"/>
              <a:gd name="connsiteX12" fmla="*/ 888454 w 1856332"/>
              <a:gd name="connsiteY12" fmla="*/ 168335 h 3959924"/>
              <a:gd name="connsiteX13" fmla="*/ 888454 w 1856332"/>
              <a:gd name="connsiteY13" fmla="*/ 1210417 h 3959924"/>
              <a:gd name="connsiteX14" fmla="*/ 968040 w 1856332"/>
              <a:gd name="connsiteY14" fmla="*/ 1210417 h 3959924"/>
              <a:gd name="connsiteX15" fmla="*/ 968040 w 1856332"/>
              <a:gd name="connsiteY15" fmla="*/ 168335 h 3959924"/>
              <a:gd name="connsiteX16" fmla="*/ 1136375 w 1856332"/>
              <a:gd name="connsiteY16" fmla="*/ 0 h 3959924"/>
              <a:gd name="connsiteX17" fmla="*/ 1304710 w 1856332"/>
              <a:gd name="connsiteY17" fmla="*/ 168335 h 3959924"/>
              <a:gd name="connsiteX18" fmla="*/ 1304710 w 1856332"/>
              <a:gd name="connsiteY18" fmla="*/ 1210417 h 3959924"/>
              <a:gd name="connsiteX19" fmla="*/ 1631589 w 1856332"/>
              <a:gd name="connsiteY19" fmla="*/ 1210417 h 3959924"/>
              <a:gd name="connsiteX20" fmla="*/ 1302251 w 1856332"/>
              <a:gd name="connsiteY20" fmla="*/ 2536736 h 3959924"/>
              <a:gd name="connsiteX21" fmla="*/ 1351562 w 1856332"/>
              <a:gd name="connsiteY21" fmla="*/ 2536736 h 3959924"/>
              <a:gd name="connsiteX22" fmla="*/ 1612568 w 1856332"/>
              <a:gd name="connsiteY22" fmla="*/ 1852280 h 3959924"/>
              <a:gd name="connsiteX23" fmla="*/ 1775193 w 1856332"/>
              <a:gd name="connsiteY23" fmla="*/ 1779444 h 3959924"/>
              <a:gd name="connsiteX24" fmla="*/ 1848029 w 1856332"/>
              <a:gd name="connsiteY24" fmla="*/ 1942070 h 3959924"/>
              <a:gd name="connsiteX25" fmla="*/ 1389635 w 1856332"/>
              <a:gd name="connsiteY25" fmla="*/ 3144149 h 3959924"/>
              <a:gd name="connsiteX26" fmla="*/ 1228565 w 1856332"/>
              <a:gd name="connsiteY26" fmla="*/ 3214674 h 3959924"/>
              <a:gd name="connsiteX27" fmla="*/ 925623 w 1856332"/>
              <a:gd name="connsiteY27" fmla="*/ 3959924 h 3959924"/>
              <a:gd name="connsiteX28" fmla="*/ 601623 w 1856332"/>
              <a:gd name="connsiteY28" fmla="*/ 3635924 h 3959924"/>
              <a:gd name="connsiteX29" fmla="*/ 925623 w 1856332"/>
              <a:gd name="connsiteY29" fmla="*/ 3311924 h 3959924"/>
              <a:gd name="connsiteX30" fmla="*/ 1249623 w 1856332"/>
              <a:gd name="connsiteY30" fmla="*/ 3635924 h 3959924"/>
              <a:gd name="connsiteX31" fmla="*/ 925623 w 1856332"/>
              <a:gd name="connsiteY31" fmla="*/ 3959924 h 3959924"/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466697 w 1856332"/>
              <a:gd name="connsiteY2" fmla="*/ 3144149 h 3959924"/>
              <a:gd name="connsiteX3" fmla="*/ 8303 w 1856332"/>
              <a:gd name="connsiteY3" fmla="*/ 1942070 h 3959924"/>
              <a:gd name="connsiteX4" fmla="*/ 81139 w 1856332"/>
              <a:gd name="connsiteY4" fmla="*/ 1779444 h 3959924"/>
              <a:gd name="connsiteX5" fmla="*/ 243764 w 1856332"/>
              <a:gd name="connsiteY5" fmla="*/ 1852280 h 3959924"/>
              <a:gd name="connsiteX6" fmla="*/ 504770 w 1856332"/>
              <a:gd name="connsiteY6" fmla="*/ 2536736 h 3959924"/>
              <a:gd name="connsiteX7" fmla="*/ 555637 w 1856332"/>
              <a:gd name="connsiteY7" fmla="*/ 2536736 h 3959924"/>
              <a:gd name="connsiteX8" fmla="*/ 226299 w 1856332"/>
              <a:gd name="connsiteY8" fmla="*/ 1210417 h 3959924"/>
              <a:gd name="connsiteX9" fmla="*/ 551784 w 1856332"/>
              <a:gd name="connsiteY9" fmla="*/ 1210417 h 3959924"/>
              <a:gd name="connsiteX10" fmla="*/ 551784 w 1856332"/>
              <a:gd name="connsiteY10" fmla="*/ 168335 h 3959924"/>
              <a:gd name="connsiteX11" fmla="*/ 720119 w 1856332"/>
              <a:gd name="connsiteY11" fmla="*/ 0 h 3959924"/>
              <a:gd name="connsiteX12" fmla="*/ 888454 w 1856332"/>
              <a:gd name="connsiteY12" fmla="*/ 168335 h 3959924"/>
              <a:gd name="connsiteX13" fmla="*/ 888454 w 1856332"/>
              <a:gd name="connsiteY13" fmla="*/ 1210417 h 3959924"/>
              <a:gd name="connsiteX14" fmla="*/ 968040 w 1856332"/>
              <a:gd name="connsiteY14" fmla="*/ 1210417 h 3959924"/>
              <a:gd name="connsiteX15" fmla="*/ 968040 w 1856332"/>
              <a:gd name="connsiteY15" fmla="*/ 168335 h 3959924"/>
              <a:gd name="connsiteX16" fmla="*/ 1136375 w 1856332"/>
              <a:gd name="connsiteY16" fmla="*/ 0 h 3959924"/>
              <a:gd name="connsiteX17" fmla="*/ 1304710 w 1856332"/>
              <a:gd name="connsiteY17" fmla="*/ 168335 h 3959924"/>
              <a:gd name="connsiteX18" fmla="*/ 1304710 w 1856332"/>
              <a:gd name="connsiteY18" fmla="*/ 1210417 h 3959924"/>
              <a:gd name="connsiteX19" fmla="*/ 1631589 w 1856332"/>
              <a:gd name="connsiteY19" fmla="*/ 1210417 h 3959924"/>
              <a:gd name="connsiteX20" fmla="*/ 1302251 w 1856332"/>
              <a:gd name="connsiteY20" fmla="*/ 2536736 h 3959924"/>
              <a:gd name="connsiteX21" fmla="*/ 1351562 w 1856332"/>
              <a:gd name="connsiteY21" fmla="*/ 2536736 h 3959924"/>
              <a:gd name="connsiteX22" fmla="*/ 1612568 w 1856332"/>
              <a:gd name="connsiteY22" fmla="*/ 1852280 h 3959924"/>
              <a:gd name="connsiteX23" fmla="*/ 1775193 w 1856332"/>
              <a:gd name="connsiteY23" fmla="*/ 1779444 h 3959924"/>
              <a:gd name="connsiteX24" fmla="*/ 1848029 w 1856332"/>
              <a:gd name="connsiteY24" fmla="*/ 1942070 h 3959924"/>
              <a:gd name="connsiteX25" fmla="*/ 1389635 w 1856332"/>
              <a:gd name="connsiteY25" fmla="*/ 3144149 h 3959924"/>
              <a:gd name="connsiteX26" fmla="*/ 1228565 w 1856332"/>
              <a:gd name="connsiteY26" fmla="*/ 3214674 h 3959924"/>
              <a:gd name="connsiteX27" fmla="*/ 925623 w 1856332"/>
              <a:gd name="connsiteY27" fmla="*/ 3959924 h 3959924"/>
              <a:gd name="connsiteX28" fmla="*/ 601623 w 1856332"/>
              <a:gd name="connsiteY28" fmla="*/ 3635924 h 3959924"/>
              <a:gd name="connsiteX29" fmla="*/ 925623 w 1856332"/>
              <a:gd name="connsiteY29" fmla="*/ 3311924 h 3959924"/>
              <a:gd name="connsiteX30" fmla="*/ 1249623 w 1856332"/>
              <a:gd name="connsiteY30" fmla="*/ 3635924 h 3959924"/>
              <a:gd name="connsiteX31" fmla="*/ 925623 w 1856332"/>
              <a:gd name="connsiteY31" fmla="*/ 3959924 h 3959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856332" h="3959924">
                <a:moveTo>
                  <a:pt x="1228565" y="3214674"/>
                </a:moveTo>
                <a:lnTo>
                  <a:pt x="622681" y="3214674"/>
                </a:lnTo>
                <a:cubicBezTo>
                  <a:pt x="495703" y="3202920"/>
                  <a:pt x="501057" y="3225622"/>
                  <a:pt x="466697" y="3144149"/>
                </a:cubicBezTo>
                <a:lnTo>
                  <a:pt x="8303" y="1942070"/>
                </a:lnTo>
                <a:cubicBezTo>
                  <a:pt x="-16491" y="1877049"/>
                  <a:pt x="16118" y="1804239"/>
                  <a:pt x="81139" y="1779444"/>
                </a:cubicBezTo>
                <a:cubicBezTo>
                  <a:pt x="146160" y="1754650"/>
                  <a:pt x="218970" y="1787259"/>
                  <a:pt x="243764" y="1852280"/>
                </a:cubicBezTo>
                <a:lnTo>
                  <a:pt x="504770" y="2536736"/>
                </a:lnTo>
                <a:lnTo>
                  <a:pt x="555637" y="2536736"/>
                </a:lnTo>
                <a:lnTo>
                  <a:pt x="226299" y="1210417"/>
                </a:lnTo>
                <a:lnTo>
                  <a:pt x="551784" y="1210417"/>
                </a:lnTo>
                <a:lnTo>
                  <a:pt x="551784" y="168335"/>
                </a:lnTo>
                <a:cubicBezTo>
                  <a:pt x="551784" y="75366"/>
                  <a:pt x="627150" y="0"/>
                  <a:pt x="720119" y="0"/>
                </a:cubicBezTo>
                <a:cubicBezTo>
                  <a:pt x="813088" y="0"/>
                  <a:pt x="888454" y="75366"/>
                  <a:pt x="888454" y="168335"/>
                </a:cubicBezTo>
                <a:lnTo>
                  <a:pt x="888454" y="1210417"/>
                </a:lnTo>
                <a:lnTo>
                  <a:pt x="968040" y="1210417"/>
                </a:lnTo>
                <a:lnTo>
                  <a:pt x="968040" y="168335"/>
                </a:lnTo>
                <a:cubicBezTo>
                  <a:pt x="968040" y="75366"/>
                  <a:pt x="1043406" y="0"/>
                  <a:pt x="1136375" y="0"/>
                </a:cubicBezTo>
                <a:cubicBezTo>
                  <a:pt x="1229344" y="0"/>
                  <a:pt x="1304710" y="75366"/>
                  <a:pt x="1304710" y="168335"/>
                </a:cubicBezTo>
                <a:lnTo>
                  <a:pt x="1304710" y="1210417"/>
                </a:lnTo>
                <a:lnTo>
                  <a:pt x="1631589" y="1210417"/>
                </a:lnTo>
                <a:lnTo>
                  <a:pt x="1302251" y="2536736"/>
                </a:lnTo>
                <a:lnTo>
                  <a:pt x="1351562" y="2536736"/>
                </a:lnTo>
                <a:lnTo>
                  <a:pt x="1612568" y="1852280"/>
                </a:lnTo>
                <a:cubicBezTo>
                  <a:pt x="1637362" y="1787259"/>
                  <a:pt x="1710172" y="1754650"/>
                  <a:pt x="1775193" y="1779444"/>
                </a:cubicBezTo>
                <a:cubicBezTo>
                  <a:pt x="1840214" y="1804239"/>
                  <a:pt x="1872823" y="1877049"/>
                  <a:pt x="1848029" y="1942070"/>
                </a:cubicBezTo>
                <a:lnTo>
                  <a:pt x="1389635" y="3144149"/>
                </a:lnTo>
                <a:cubicBezTo>
                  <a:pt x="1348984" y="3225622"/>
                  <a:pt x="1356391" y="3202920"/>
                  <a:pt x="1228565" y="3214674"/>
                </a:cubicBezTo>
                <a:close/>
                <a:moveTo>
                  <a:pt x="925623" y="3959924"/>
                </a:moveTo>
                <a:cubicBezTo>
                  <a:pt x="746683" y="3959924"/>
                  <a:pt x="601623" y="3814864"/>
                  <a:pt x="601623" y="3635924"/>
                </a:cubicBezTo>
                <a:cubicBezTo>
                  <a:pt x="601623" y="3456984"/>
                  <a:pt x="746683" y="3311924"/>
                  <a:pt x="925623" y="3311924"/>
                </a:cubicBezTo>
                <a:cubicBezTo>
                  <a:pt x="1104563" y="3311924"/>
                  <a:pt x="1249623" y="3456984"/>
                  <a:pt x="1249623" y="3635924"/>
                </a:cubicBezTo>
                <a:cubicBezTo>
                  <a:pt x="1249623" y="3814864"/>
                  <a:pt x="1104563" y="3959924"/>
                  <a:pt x="925623" y="395992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8" name="Donut 87">
            <a:extLst>
              <a:ext uri="{FF2B5EF4-FFF2-40B4-BE49-F238E27FC236}">
                <a16:creationId xmlns:a16="http://schemas.microsoft.com/office/drawing/2014/main" id="{4E09E652-E42B-4D35-B750-1E418CF08FA6}"/>
              </a:ext>
            </a:extLst>
          </p:cNvPr>
          <p:cNvSpPr/>
          <p:nvPr/>
        </p:nvSpPr>
        <p:spPr>
          <a:xfrm>
            <a:off x="5691893" y="1539942"/>
            <a:ext cx="507661" cy="521714"/>
          </a:xfrm>
          <a:custGeom>
            <a:avLst/>
            <a:gdLst/>
            <a:ahLst/>
            <a:cxnLst/>
            <a:rect l="l" t="t" r="r" b="b"/>
            <a:pathLst>
              <a:path w="356471" h="366339">
                <a:moveTo>
                  <a:pt x="144025" y="123680"/>
                </a:moveTo>
                <a:cubicBezTo>
                  <a:pt x="89551" y="123680"/>
                  <a:pt x="45391" y="167840"/>
                  <a:pt x="45391" y="222314"/>
                </a:cubicBezTo>
                <a:cubicBezTo>
                  <a:pt x="45391" y="276788"/>
                  <a:pt x="89551" y="320948"/>
                  <a:pt x="144025" y="320948"/>
                </a:cubicBezTo>
                <a:cubicBezTo>
                  <a:pt x="198499" y="320948"/>
                  <a:pt x="242659" y="276788"/>
                  <a:pt x="242659" y="222314"/>
                </a:cubicBezTo>
                <a:cubicBezTo>
                  <a:pt x="242659" y="167840"/>
                  <a:pt x="198499" y="123680"/>
                  <a:pt x="144025" y="123680"/>
                </a:cubicBezTo>
                <a:close/>
                <a:moveTo>
                  <a:pt x="354808" y="0"/>
                </a:moveTo>
                <a:lnTo>
                  <a:pt x="356471" y="85288"/>
                </a:lnTo>
                <a:lnTo>
                  <a:pt x="334733" y="64382"/>
                </a:lnTo>
                <a:lnTo>
                  <a:pt x="260258" y="141819"/>
                </a:lnTo>
                <a:cubicBezTo>
                  <a:pt x="278587" y="163579"/>
                  <a:pt x="288050" y="191841"/>
                  <a:pt x="288050" y="222314"/>
                </a:cubicBezTo>
                <a:cubicBezTo>
                  <a:pt x="288050" y="301857"/>
                  <a:pt x="223568" y="366339"/>
                  <a:pt x="144025" y="366339"/>
                </a:cubicBezTo>
                <a:cubicBezTo>
                  <a:pt x="64482" y="366339"/>
                  <a:pt x="0" y="301857"/>
                  <a:pt x="0" y="222314"/>
                </a:cubicBezTo>
                <a:cubicBezTo>
                  <a:pt x="0" y="142771"/>
                  <a:pt x="64482" y="78289"/>
                  <a:pt x="144025" y="78289"/>
                </a:cubicBezTo>
                <a:cubicBezTo>
                  <a:pt x="170876" y="78289"/>
                  <a:pt x="196011" y="85637"/>
                  <a:pt x="216282" y="100527"/>
                </a:cubicBezTo>
                <a:lnTo>
                  <a:pt x="291257" y="22569"/>
                </a:lnTo>
                <a:lnTo>
                  <a:pt x="269519" y="166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89" name="Donut 90">
            <a:extLst>
              <a:ext uri="{FF2B5EF4-FFF2-40B4-BE49-F238E27FC236}">
                <a16:creationId xmlns:a16="http://schemas.microsoft.com/office/drawing/2014/main" id="{D86BE85A-63D8-48D0-8B07-9669B75E9D9D}"/>
              </a:ext>
            </a:extLst>
          </p:cNvPr>
          <p:cNvSpPr/>
          <p:nvPr/>
        </p:nvSpPr>
        <p:spPr>
          <a:xfrm>
            <a:off x="6568402" y="1501877"/>
            <a:ext cx="532052" cy="543757"/>
          </a:xfrm>
          <a:custGeom>
            <a:avLst/>
            <a:gdLst/>
            <a:ahLst/>
            <a:cxnLst/>
            <a:rect l="l" t="t" r="r" b="b"/>
            <a:pathLst>
              <a:path w="373598" h="381817">
                <a:moveTo>
                  <a:pt x="229573" y="45391"/>
                </a:moveTo>
                <a:cubicBezTo>
                  <a:pt x="175099" y="45391"/>
                  <a:pt x="130939" y="89551"/>
                  <a:pt x="130939" y="144025"/>
                </a:cubicBezTo>
                <a:cubicBezTo>
                  <a:pt x="130939" y="198499"/>
                  <a:pt x="175099" y="242659"/>
                  <a:pt x="229573" y="242659"/>
                </a:cubicBezTo>
                <a:cubicBezTo>
                  <a:pt x="284047" y="242659"/>
                  <a:pt x="328207" y="198499"/>
                  <a:pt x="328207" y="144025"/>
                </a:cubicBezTo>
                <a:cubicBezTo>
                  <a:pt x="328207" y="89551"/>
                  <a:pt x="284047" y="45391"/>
                  <a:pt x="229573" y="45391"/>
                </a:cubicBezTo>
                <a:close/>
                <a:moveTo>
                  <a:pt x="229573" y="0"/>
                </a:moveTo>
                <a:cubicBezTo>
                  <a:pt x="309116" y="0"/>
                  <a:pt x="373598" y="64482"/>
                  <a:pt x="373598" y="144025"/>
                </a:cubicBezTo>
                <a:cubicBezTo>
                  <a:pt x="373598" y="223568"/>
                  <a:pt x="309116" y="288050"/>
                  <a:pt x="229573" y="288050"/>
                </a:cubicBezTo>
                <a:cubicBezTo>
                  <a:pt x="202172" y="288050"/>
                  <a:pt x="176558" y="280398"/>
                  <a:pt x="156060" y="264966"/>
                </a:cubicBezTo>
                <a:lnTo>
                  <a:pt x="128993" y="292033"/>
                </a:lnTo>
                <a:lnTo>
                  <a:pt x="160228" y="323268"/>
                </a:lnTo>
                <a:cubicBezTo>
                  <a:pt x="171055" y="334095"/>
                  <a:pt x="171055" y="351650"/>
                  <a:pt x="160228" y="362477"/>
                </a:cubicBezTo>
                <a:cubicBezTo>
                  <a:pt x="149401" y="373304"/>
                  <a:pt x="131846" y="373304"/>
                  <a:pt x="121019" y="362477"/>
                </a:cubicBezTo>
                <a:lnTo>
                  <a:pt x="89784" y="331242"/>
                </a:lnTo>
                <a:lnTo>
                  <a:pt x="39209" y="381817"/>
                </a:lnTo>
                <a:cubicBezTo>
                  <a:pt x="28381" y="392644"/>
                  <a:pt x="10827" y="392644"/>
                  <a:pt x="0" y="381817"/>
                </a:cubicBezTo>
                <a:cubicBezTo>
                  <a:pt x="-10828" y="370989"/>
                  <a:pt x="-10828" y="353435"/>
                  <a:pt x="0" y="342608"/>
                </a:cubicBezTo>
                <a:lnTo>
                  <a:pt x="50575" y="292033"/>
                </a:lnTo>
                <a:lnTo>
                  <a:pt x="16166" y="257624"/>
                </a:lnTo>
                <a:cubicBezTo>
                  <a:pt x="5339" y="246797"/>
                  <a:pt x="5339" y="229242"/>
                  <a:pt x="16166" y="218415"/>
                </a:cubicBezTo>
                <a:cubicBezTo>
                  <a:pt x="26993" y="207588"/>
                  <a:pt x="44548" y="207588"/>
                  <a:pt x="55375" y="218415"/>
                </a:cubicBezTo>
                <a:lnTo>
                  <a:pt x="89784" y="252824"/>
                </a:lnTo>
                <a:lnTo>
                  <a:pt x="115252" y="227356"/>
                </a:lnTo>
                <a:cubicBezTo>
                  <a:pt x="95803" y="205073"/>
                  <a:pt x="85548" y="175747"/>
                  <a:pt x="85548" y="144025"/>
                </a:cubicBezTo>
                <a:cubicBezTo>
                  <a:pt x="85548" y="64482"/>
                  <a:pt x="150030" y="0"/>
                  <a:pt x="22957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90" name="Oval 6">
            <a:extLst>
              <a:ext uri="{FF2B5EF4-FFF2-40B4-BE49-F238E27FC236}">
                <a16:creationId xmlns:a16="http://schemas.microsoft.com/office/drawing/2014/main" id="{319E467E-1F19-4CBB-A070-3B6CE4078D17}"/>
              </a:ext>
            </a:extLst>
          </p:cNvPr>
          <p:cNvSpPr/>
          <p:nvPr/>
        </p:nvSpPr>
        <p:spPr>
          <a:xfrm>
            <a:off x="7560710" y="2604583"/>
            <a:ext cx="507960" cy="502639"/>
          </a:xfrm>
          <a:custGeom>
            <a:avLst/>
            <a:gdLst/>
            <a:ahLst/>
            <a:cxnLst/>
            <a:rect l="l" t="t" r="r" b="b"/>
            <a:pathLst>
              <a:path w="3220460" h="3186731">
                <a:moveTo>
                  <a:pt x="1762834" y="1282034"/>
                </a:moveTo>
                <a:lnTo>
                  <a:pt x="273698" y="2771171"/>
                </a:lnTo>
                <a:cubicBezTo>
                  <a:pt x="253145" y="2791724"/>
                  <a:pt x="253145" y="2825048"/>
                  <a:pt x="273698" y="2845601"/>
                </a:cubicBezTo>
                <a:cubicBezTo>
                  <a:pt x="294251" y="2866154"/>
                  <a:pt x="327575" y="2866154"/>
                  <a:pt x="348128" y="2845601"/>
                </a:cubicBezTo>
                <a:lnTo>
                  <a:pt x="1830131" y="1363598"/>
                </a:lnTo>
                <a:close/>
                <a:moveTo>
                  <a:pt x="2703218" y="237332"/>
                </a:moveTo>
                <a:cubicBezTo>
                  <a:pt x="2623680" y="237332"/>
                  <a:pt x="2559202" y="301810"/>
                  <a:pt x="2559202" y="381348"/>
                </a:cubicBezTo>
                <a:cubicBezTo>
                  <a:pt x="2559202" y="460886"/>
                  <a:pt x="2623680" y="525364"/>
                  <a:pt x="2703218" y="525364"/>
                </a:cubicBezTo>
                <a:cubicBezTo>
                  <a:pt x="2782756" y="525364"/>
                  <a:pt x="2847234" y="460886"/>
                  <a:pt x="2847234" y="381348"/>
                </a:cubicBezTo>
                <a:cubicBezTo>
                  <a:pt x="2847234" y="301810"/>
                  <a:pt x="2782756" y="237332"/>
                  <a:pt x="2703218" y="237332"/>
                </a:cubicBezTo>
                <a:close/>
                <a:moveTo>
                  <a:pt x="2413103" y="0"/>
                </a:moveTo>
                <a:cubicBezTo>
                  <a:pt x="2858994" y="0"/>
                  <a:pt x="3220460" y="361466"/>
                  <a:pt x="3220460" y="807357"/>
                </a:cubicBezTo>
                <a:cubicBezTo>
                  <a:pt x="3220460" y="1253248"/>
                  <a:pt x="2858994" y="1614714"/>
                  <a:pt x="2413103" y="1614714"/>
                </a:cubicBezTo>
                <a:cubicBezTo>
                  <a:pt x="2305542" y="1614714"/>
                  <a:pt x="2202893" y="1593680"/>
                  <a:pt x="2109223" y="1555067"/>
                </a:cubicBezTo>
                <a:lnTo>
                  <a:pt x="2191945" y="1637789"/>
                </a:lnTo>
                <a:cubicBezTo>
                  <a:pt x="2226856" y="1672699"/>
                  <a:pt x="2226855" y="1729300"/>
                  <a:pt x="2191945" y="1764210"/>
                </a:cubicBezTo>
                <a:lnTo>
                  <a:pt x="2045068" y="1911087"/>
                </a:lnTo>
                <a:cubicBezTo>
                  <a:pt x="2010158" y="1945998"/>
                  <a:pt x="1953557" y="1945998"/>
                  <a:pt x="1918647" y="1911087"/>
                </a:cubicBezTo>
                <a:lnTo>
                  <a:pt x="1799123" y="1791564"/>
                </a:lnTo>
                <a:lnTo>
                  <a:pt x="1749496" y="1841190"/>
                </a:lnTo>
                <a:lnTo>
                  <a:pt x="1832980" y="1924673"/>
                </a:lnTo>
                <a:lnTo>
                  <a:pt x="1761893" y="1995760"/>
                </a:lnTo>
                <a:lnTo>
                  <a:pt x="1678410" y="1912277"/>
                </a:lnTo>
                <a:lnTo>
                  <a:pt x="1650246" y="1940441"/>
                </a:lnTo>
                <a:lnTo>
                  <a:pt x="1735612" y="2025807"/>
                </a:lnTo>
                <a:lnTo>
                  <a:pt x="1573330" y="2188089"/>
                </a:lnTo>
                <a:lnTo>
                  <a:pt x="1487964" y="2102723"/>
                </a:lnTo>
                <a:lnTo>
                  <a:pt x="1451742" y="2138944"/>
                </a:lnTo>
                <a:lnTo>
                  <a:pt x="1537109" y="2224311"/>
                </a:lnTo>
                <a:lnTo>
                  <a:pt x="1374830" y="2386590"/>
                </a:lnTo>
                <a:lnTo>
                  <a:pt x="1289463" y="2301223"/>
                </a:lnTo>
                <a:lnTo>
                  <a:pt x="1225079" y="2365608"/>
                </a:lnTo>
                <a:lnTo>
                  <a:pt x="1310445" y="2450974"/>
                </a:lnTo>
                <a:lnTo>
                  <a:pt x="1239358" y="2522061"/>
                </a:lnTo>
                <a:lnTo>
                  <a:pt x="1153992" y="2436695"/>
                </a:lnTo>
                <a:lnTo>
                  <a:pt x="1104364" y="2486322"/>
                </a:lnTo>
                <a:lnTo>
                  <a:pt x="1189730" y="2571689"/>
                </a:lnTo>
                <a:lnTo>
                  <a:pt x="1034153" y="2727266"/>
                </a:lnTo>
                <a:lnTo>
                  <a:pt x="948787" y="2641900"/>
                </a:lnTo>
                <a:lnTo>
                  <a:pt x="905863" y="2684824"/>
                </a:lnTo>
                <a:lnTo>
                  <a:pt x="991230" y="2770191"/>
                </a:lnTo>
                <a:lnTo>
                  <a:pt x="842353" y="2919067"/>
                </a:lnTo>
                <a:lnTo>
                  <a:pt x="756986" y="2833700"/>
                </a:lnTo>
                <a:lnTo>
                  <a:pt x="692119" y="2898567"/>
                </a:lnTo>
                <a:lnTo>
                  <a:pt x="777486" y="2983934"/>
                </a:lnTo>
                <a:lnTo>
                  <a:pt x="628610" y="3132811"/>
                </a:lnTo>
                <a:lnTo>
                  <a:pt x="618557" y="3122757"/>
                </a:lnTo>
                <a:lnTo>
                  <a:pt x="622830" y="3134825"/>
                </a:lnTo>
                <a:lnTo>
                  <a:pt x="346551" y="3150831"/>
                </a:lnTo>
                <a:lnTo>
                  <a:pt x="0" y="3186731"/>
                </a:lnTo>
                <a:lnTo>
                  <a:pt x="51749" y="2750557"/>
                </a:lnTo>
                <a:lnTo>
                  <a:pt x="48979" y="2747788"/>
                </a:lnTo>
                <a:lnTo>
                  <a:pt x="52495" y="2744272"/>
                </a:lnTo>
                <a:lnTo>
                  <a:pt x="52938" y="2740533"/>
                </a:lnTo>
                <a:lnTo>
                  <a:pt x="54575" y="2742192"/>
                </a:lnTo>
                <a:lnTo>
                  <a:pt x="1671288" y="1125479"/>
                </a:lnTo>
                <a:cubicBezTo>
                  <a:pt x="1628971" y="1027979"/>
                  <a:pt x="1605746" y="920380"/>
                  <a:pt x="1605746" y="807357"/>
                </a:cubicBezTo>
                <a:cubicBezTo>
                  <a:pt x="1605746" y="361466"/>
                  <a:pt x="1967212" y="0"/>
                  <a:pt x="2413103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1" name="Block Arc 25">
            <a:extLst>
              <a:ext uri="{FF2B5EF4-FFF2-40B4-BE49-F238E27FC236}">
                <a16:creationId xmlns:a16="http://schemas.microsoft.com/office/drawing/2014/main" id="{5F7FD4D6-1C06-4ABB-98F4-AC79D3C6A6D8}"/>
              </a:ext>
            </a:extLst>
          </p:cNvPr>
          <p:cNvSpPr/>
          <p:nvPr/>
        </p:nvSpPr>
        <p:spPr>
          <a:xfrm>
            <a:off x="5081797" y="2603460"/>
            <a:ext cx="349473" cy="504884"/>
          </a:xfrm>
          <a:custGeom>
            <a:avLst/>
            <a:gdLst/>
            <a:ahLst/>
            <a:cxnLst/>
            <a:rect l="l" t="t" r="r" b="b"/>
            <a:pathLst>
              <a:path w="2215656" h="3200962">
                <a:moveTo>
                  <a:pt x="1107829" y="2097026"/>
                </a:moveTo>
                <a:cubicBezTo>
                  <a:pt x="1025315" y="2097026"/>
                  <a:pt x="958423" y="2163918"/>
                  <a:pt x="958423" y="2246432"/>
                </a:cubicBezTo>
                <a:cubicBezTo>
                  <a:pt x="958423" y="2302715"/>
                  <a:pt x="989546" y="2351730"/>
                  <a:pt x="1036590" y="2375275"/>
                </a:cubicBezTo>
                <a:lnTo>
                  <a:pt x="985422" y="2684898"/>
                </a:lnTo>
                <a:lnTo>
                  <a:pt x="1230236" y="2684898"/>
                </a:lnTo>
                <a:lnTo>
                  <a:pt x="1179068" y="2375275"/>
                </a:lnTo>
                <a:cubicBezTo>
                  <a:pt x="1226112" y="2351730"/>
                  <a:pt x="1257234" y="2302715"/>
                  <a:pt x="1257234" y="2246432"/>
                </a:cubicBezTo>
                <a:cubicBezTo>
                  <a:pt x="1257234" y="2163918"/>
                  <a:pt x="1190343" y="2097026"/>
                  <a:pt x="1107829" y="2097026"/>
                </a:cubicBezTo>
                <a:close/>
                <a:moveTo>
                  <a:pt x="1102513" y="266871"/>
                </a:moveTo>
                <a:cubicBezTo>
                  <a:pt x="874876" y="269781"/>
                  <a:pt x="691868" y="455143"/>
                  <a:pt x="691868" y="682798"/>
                </a:cubicBezTo>
                <a:lnTo>
                  <a:pt x="690469" y="682798"/>
                </a:lnTo>
                <a:lnTo>
                  <a:pt x="690469" y="1580962"/>
                </a:lnTo>
                <a:lnTo>
                  <a:pt x="1525188" y="1580962"/>
                </a:lnTo>
                <a:lnTo>
                  <a:pt x="1525188" y="672127"/>
                </a:lnTo>
                <a:lnTo>
                  <a:pt x="1523654" y="672166"/>
                </a:lnTo>
                <a:cubicBezTo>
                  <a:pt x="1517835" y="444585"/>
                  <a:pt x="1330149" y="263961"/>
                  <a:pt x="1102513" y="266871"/>
                </a:cubicBezTo>
                <a:close/>
                <a:moveTo>
                  <a:pt x="1099102" y="56"/>
                </a:moveTo>
                <a:cubicBezTo>
                  <a:pt x="1472767" y="-4720"/>
                  <a:pt x="1780852" y="291773"/>
                  <a:pt x="1790404" y="665346"/>
                </a:cubicBezTo>
                <a:lnTo>
                  <a:pt x="1742843" y="666562"/>
                </a:lnTo>
                <a:lnTo>
                  <a:pt x="1790627" y="666562"/>
                </a:lnTo>
                <a:lnTo>
                  <a:pt x="1790627" y="1580962"/>
                </a:lnTo>
                <a:lnTo>
                  <a:pt x="2041344" y="1580962"/>
                </a:lnTo>
                <a:cubicBezTo>
                  <a:pt x="2137614" y="1580962"/>
                  <a:pt x="2215656" y="1659004"/>
                  <a:pt x="2215656" y="1755274"/>
                </a:cubicBezTo>
                <a:lnTo>
                  <a:pt x="2215656" y="3026650"/>
                </a:lnTo>
                <a:cubicBezTo>
                  <a:pt x="2215656" y="3122920"/>
                  <a:pt x="2137614" y="3200962"/>
                  <a:pt x="2041344" y="3200962"/>
                </a:cubicBezTo>
                <a:lnTo>
                  <a:pt x="174312" y="3200962"/>
                </a:lnTo>
                <a:cubicBezTo>
                  <a:pt x="78042" y="3200962"/>
                  <a:pt x="0" y="3122920"/>
                  <a:pt x="0" y="3026650"/>
                </a:cubicBezTo>
                <a:lnTo>
                  <a:pt x="0" y="1755274"/>
                </a:lnTo>
                <a:cubicBezTo>
                  <a:pt x="0" y="1659004"/>
                  <a:pt x="78042" y="1580962"/>
                  <a:pt x="174312" y="1580962"/>
                </a:cubicBezTo>
                <a:lnTo>
                  <a:pt x="425030" y="1580962"/>
                </a:lnTo>
                <a:lnTo>
                  <a:pt x="425030" y="676764"/>
                </a:lnTo>
                <a:lnTo>
                  <a:pt x="425634" y="676764"/>
                </a:lnTo>
                <a:cubicBezTo>
                  <a:pt x="428273" y="305830"/>
                  <a:pt x="727452" y="4806"/>
                  <a:pt x="1099102" y="5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92" name="Block Arc 31">
            <a:extLst>
              <a:ext uri="{FF2B5EF4-FFF2-40B4-BE49-F238E27FC236}">
                <a16:creationId xmlns:a16="http://schemas.microsoft.com/office/drawing/2014/main" id="{7D9DF903-DA8F-4191-AEDF-7DDF26A64847}"/>
              </a:ext>
            </a:extLst>
          </p:cNvPr>
          <p:cNvSpPr/>
          <p:nvPr/>
        </p:nvSpPr>
        <p:spPr>
          <a:xfrm>
            <a:off x="8411005" y="2603460"/>
            <a:ext cx="455959" cy="504884"/>
          </a:xfrm>
          <a:custGeom>
            <a:avLst/>
            <a:gdLst/>
            <a:ahLst/>
            <a:cxnLst/>
            <a:rect l="l" t="t" r="r" b="b"/>
            <a:pathLst>
              <a:path w="2890784" h="3200962">
                <a:moveTo>
                  <a:pt x="1107828" y="2097026"/>
                </a:moveTo>
                <a:cubicBezTo>
                  <a:pt x="1025313" y="2097026"/>
                  <a:pt x="958422" y="2163918"/>
                  <a:pt x="958422" y="2246432"/>
                </a:cubicBezTo>
                <a:cubicBezTo>
                  <a:pt x="958422" y="2302715"/>
                  <a:pt x="989545" y="2351730"/>
                  <a:pt x="1036589" y="2375275"/>
                </a:cubicBezTo>
                <a:lnTo>
                  <a:pt x="985421" y="2684898"/>
                </a:lnTo>
                <a:lnTo>
                  <a:pt x="1230235" y="2684898"/>
                </a:lnTo>
                <a:lnTo>
                  <a:pt x="1179067" y="2375275"/>
                </a:lnTo>
                <a:cubicBezTo>
                  <a:pt x="1226111" y="2351730"/>
                  <a:pt x="1257233" y="2302715"/>
                  <a:pt x="1257233" y="2246432"/>
                </a:cubicBezTo>
                <a:cubicBezTo>
                  <a:pt x="1257233" y="2163918"/>
                  <a:pt x="1190342" y="2097026"/>
                  <a:pt x="1107828" y="2097026"/>
                </a:cubicBezTo>
                <a:close/>
                <a:moveTo>
                  <a:pt x="2199259" y="56"/>
                </a:moveTo>
                <a:cubicBezTo>
                  <a:pt x="2572924" y="-4720"/>
                  <a:pt x="2881009" y="291773"/>
                  <a:pt x="2890561" y="665346"/>
                </a:cubicBezTo>
                <a:lnTo>
                  <a:pt x="2843000" y="666562"/>
                </a:lnTo>
                <a:lnTo>
                  <a:pt x="2890784" y="666562"/>
                </a:lnTo>
                <a:lnTo>
                  <a:pt x="2890784" y="1580962"/>
                </a:lnTo>
                <a:lnTo>
                  <a:pt x="2625345" y="1580962"/>
                </a:lnTo>
                <a:lnTo>
                  <a:pt x="2625345" y="672127"/>
                </a:lnTo>
                <a:lnTo>
                  <a:pt x="2623811" y="672166"/>
                </a:lnTo>
                <a:cubicBezTo>
                  <a:pt x="2617992" y="444585"/>
                  <a:pt x="2430306" y="263961"/>
                  <a:pt x="2202670" y="266871"/>
                </a:cubicBezTo>
                <a:cubicBezTo>
                  <a:pt x="1975033" y="269781"/>
                  <a:pt x="1792025" y="455143"/>
                  <a:pt x="1792025" y="682798"/>
                </a:cubicBezTo>
                <a:lnTo>
                  <a:pt x="1790626" y="682798"/>
                </a:lnTo>
                <a:lnTo>
                  <a:pt x="1790626" y="1580962"/>
                </a:lnTo>
                <a:lnTo>
                  <a:pt x="2041344" y="1580962"/>
                </a:lnTo>
                <a:cubicBezTo>
                  <a:pt x="2137614" y="1580962"/>
                  <a:pt x="2215656" y="1659004"/>
                  <a:pt x="2215656" y="1755274"/>
                </a:cubicBezTo>
                <a:lnTo>
                  <a:pt x="2215656" y="3026650"/>
                </a:lnTo>
                <a:cubicBezTo>
                  <a:pt x="2215656" y="3122920"/>
                  <a:pt x="2137614" y="3200962"/>
                  <a:pt x="2041344" y="3200962"/>
                </a:cubicBezTo>
                <a:lnTo>
                  <a:pt x="174312" y="3200962"/>
                </a:lnTo>
                <a:cubicBezTo>
                  <a:pt x="78042" y="3200962"/>
                  <a:pt x="0" y="3122920"/>
                  <a:pt x="0" y="3026650"/>
                </a:cubicBezTo>
                <a:lnTo>
                  <a:pt x="0" y="1755274"/>
                </a:lnTo>
                <a:cubicBezTo>
                  <a:pt x="0" y="1659004"/>
                  <a:pt x="78042" y="1580962"/>
                  <a:pt x="174312" y="1580962"/>
                </a:cubicBezTo>
                <a:lnTo>
                  <a:pt x="1525187" y="1580962"/>
                </a:lnTo>
                <a:lnTo>
                  <a:pt x="1525187" y="676764"/>
                </a:lnTo>
                <a:lnTo>
                  <a:pt x="1525791" y="676764"/>
                </a:lnTo>
                <a:cubicBezTo>
                  <a:pt x="1528430" y="305830"/>
                  <a:pt x="1827609" y="4806"/>
                  <a:pt x="2199259" y="5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93" name="Freeform 53">
            <a:extLst>
              <a:ext uri="{FF2B5EF4-FFF2-40B4-BE49-F238E27FC236}">
                <a16:creationId xmlns:a16="http://schemas.microsoft.com/office/drawing/2014/main" id="{D57F2C4B-7240-41A7-B169-E1E9E5390396}"/>
              </a:ext>
            </a:extLst>
          </p:cNvPr>
          <p:cNvSpPr/>
          <p:nvPr/>
        </p:nvSpPr>
        <p:spPr>
          <a:xfrm>
            <a:off x="10130939" y="2599748"/>
            <a:ext cx="499664" cy="512309"/>
          </a:xfrm>
          <a:custGeom>
            <a:avLst/>
            <a:gdLst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38125 w 2305050"/>
              <a:gd name="connsiteY16" fmla="*/ 2171700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60071 w 2305050"/>
              <a:gd name="connsiteY16" fmla="*/ 2087575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96647 w 2305050"/>
              <a:gd name="connsiteY16" fmla="*/ 2094890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81480 w 2305050"/>
              <a:gd name="connsiteY2" fmla="*/ 476174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04671 w 2305050"/>
              <a:gd name="connsiteY2" fmla="*/ 468859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60779 w 2305050"/>
              <a:gd name="connsiteY2" fmla="*/ 472517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60779 w 2305050"/>
              <a:gd name="connsiteY2" fmla="*/ 472517 h 2352675"/>
              <a:gd name="connsiteX3" fmla="*/ 2270609 w 2305050"/>
              <a:gd name="connsiteY3" fmla="*/ 649910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60779 w 2305050"/>
              <a:gd name="connsiteY2" fmla="*/ 472517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82725 w 2305050"/>
              <a:gd name="connsiteY2" fmla="*/ 494463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294077"/>
              <a:gd name="connsiteY0" fmla="*/ 0 h 2363647"/>
              <a:gd name="connsiteX1" fmla="*/ 760552 w 2294077"/>
              <a:gd name="connsiteY1" fmla="*/ 572947 h 2363647"/>
              <a:gd name="connsiteX2" fmla="*/ 2030273 w 2294077"/>
              <a:gd name="connsiteY2" fmla="*/ 509092 h 2363647"/>
              <a:gd name="connsiteX3" fmla="*/ 2285239 w 2294077"/>
              <a:gd name="connsiteY3" fmla="*/ 657224 h 2363647"/>
              <a:gd name="connsiteX4" fmla="*/ 1132027 w 2294077"/>
              <a:gd name="connsiteY4" fmla="*/ 1020622 h 2363647"/>
              <a:gd name="connsiteX5" fmla="*/ 1617802 w 2294077"/>
              <a:gd name="connsiteY5" fmla="*/ 1544497 h 2363647"/>
              <a:gd name="connsiteX6" fmla="*/ 2065477 w 2294077"/>
              <a:gd name="connsiteY6" fmla="*/ 1544497 h 2363647"/>
              <a:gd name="connsiteX7" fmla="*/ 2294077 w 2294077"/>
              <a:gd name="connsiteY7" fmla="*/ 1734997 h 2363647"/>
              <a:gd name="connsiteX8" fmla="*/ 1827352 w 2294077"/>
              <a:gd name="connsiteY8" fmla="*/ 1868347 h 2363647"/>
              <a:gd name="connsiteX9" fmla="*/ 1998802 w 2294077"/>
              <a:gd name="connsiteY9" fmla="*/ 2115997 h 2363647"/>
              <a:gd name="connsiteX10" fmla="*/ 1722577 w 2294077"/>
              <a:gd name="connsiteY10" fmla="*/ 1982647 h 2363647"/>
              <a:gd name="connsiteX11" fmla="*/ 1532077 w 2294077"/>
              <a:gd name="connsiteY11" fmla="*/ 2363647 h 2363647"/>
              <a:gd name="connsiteX12" fmla="*/ 1303477 w 2294077"/>
              <a:gd name="connsiteY12" fmla="*/ 2144572 h 2363647"/>
              <a:gd name="connsiteX13" fmla="*/ 1436827 w 2294077"/>
              <a:gd name="connsiteY13" fmla="*/ 1782622 h 2363647"/>
              <a:gd name="connsiteX14" fmla="*/ 912952 w 2294077"/>
              <a:gd name="connsiteY14" fmla="*/ 1201597 h 2363647"/>
              <a:gd name="connsiteX15" fmla="*/ 403784 w 2294077"/>
              <a:gd name="connsiteY15" fmla="*/ 2316707 h 2363647"/>
              <a:gd name="connsiteX16" fmla="*/ 282017 w 2294077"/>
              <a:gd name="connsiteY16" fmla="*/ 2047340 h 2363647"/>
              <a:gd name="connsiteX17" fmla="*/ 509244 w 2294077"/>
              <a:gd name="connsiteY17" fmla="*/ 761923 h 2363647"/>
              <a:gd name="connsiteX18" fmla="*/ 0 w 2294077"/>
              <a:gd name="connsiteY18" fmla="*/ 0 h 2363647"/>
              <a:gd name="connsiteX0" fmla="*/ 6569 w 2300646"/>
              <a:gd name="connsiteY0" fmla="*/ 0 h 2363647"/>
              <a:gd name="connsiteX1" fmla="*/ 767121 w 2300646"/>
              <a:gd name="connsiteY1" fmla="*/ 572947 h 2363647"/>
              <a:gd name="connsiteX2" fmla="*/ 2036842 w 2300646"/>
              <a:gd name="connsiteY2" fmla="*/ 509092 h 2363647"/>
              <a:gd name="connsiteX3" fmla="*/ 2291808 w 2300646"/>
              <a:gd name="connsiteY3" fmla="*/ 657224 h 2363647"/>
              <a:gd name="connsiteX4" fmla="*/ 1138596 w 2300646"/>
              <a:gd name="connsiteY4" fmla="*/ 1020622 h 2363647"/>
              <a:gd name="connsiteX5" fmla="*/ 1624371 w 2300646"/>
              <a:gd name="connsiteY5" fmla="*/ 1544497 h 2363647"/>
              <a:gd name="connsiteX6" fmla="*/ 2072046 w 2300646"/>
              <a:gd name="connsiteY6" fmla="*/ 1544497 h 2363647"/>
              <a:gd name="connsiteX7" fmla="*/ 2300646 w 2300646"/>
              <a:gd name="connsiteY7" fmla="*/ 1734997 h 2363647"/>
              <a:gd name="connsiteX8" fmla="*/ 1833921 w 2300646"/>
              <a:gd name="connsiteY8" fmla="*/ 1868347 h 2363647"/>
              <a:gd name="connsiteX9" fmla="*/ 2005371 w 2300646"/>
              <a:gd name="connsiteY9" fmla="*/ 2115997 h 2363647"/>
              <a:gd name="connsiteX10" fmla="*/ 1729146 w 2300646"/>
              <a:gd name="connsiteY10" fmla="*/ 1982647 h 2363647"/>
              <a:gd name="connsiteX11" fmla="*/ 1538646 w 2300646"/>
              <a:gd name="connsiteY11" fmla="*/ 2363647 h 2363647"/>
              <a:gd name="connsiteX12" fmla="*/ 1310046 w 2300646"/>
              <a:gd name="connsiteY12" fmla="*/ 2144572 h 2363647"/>
              <a:gd name="connsiteX13" fmla="*/ 1443396 w 2300646"/>
              <a:gd name="connsiteY13" fmla="*/ 1782622 h 2363647"/>
              <a:gd name="connsiteX14" fmla="*/ 919521 w 2300646"/>
              <a:gd name="connsiteY14" fmla="*/ 1201597 h 2363647"/>
              <a:gd name="connsiteX15" fmla="*/ 410353 w 2300646"/>
              <a:gd name="connsiteY15" fmla="*/ 2316707 h 2363647"/>
              <a:gd name="connsiteX16" fmla="*/ 288586 w 2300646"/>
              <a:gd name="connsiteY16" fmla="*/ 2047340 h 2363647"/>
              <a:gd name="connsiteX17" fmla="*/ 515813 w 2300646"/>
              <a:gd name="connsiteY17" fmla="*/ 761923 h 2363647"/>
              <a:gd name="connsiteX18" fmla="*/ 6569 w 2300646"/>
              <a:gd name="connsiteY18" fmla="*/ 0 h 2363647"/>
              <a:gd name="connsiteX0" fmla="*/ 6569 w 2300646"/>
              <a:gd name="connsiteY0" fmla="*/ 5505 h 2369152"/>
              <a:gd name="connsiteX1" fmla="*/ 767121 w 2300646"/>
              <a:gd name="connsiteY1" fmla="*/ 578452 h 2369152"/>
              <a:gd name="connsiteX2" fmla="*/ 2036842 w 2300646"/>
              <a:gd name="connsiteY2" fmla="*/ 514597 h 2369152"/>
              <a:gd name="connsiteX3" fmla="*/ 2291808 w 2300646"/>
              <a:gd name="connsiteY3" fmla="*/ 662729 h 2369152"/>
              <a:gd name="connsiteX4" fmla="*/ 1138596 w 2300646"/>
              <a:gd name="connsiteY4" fmla="*/ 1026127 h 2369152"/>
              <a:gd name="connsiteX5" fmla="*/ 1624371 w 2300646"/>
              <a:gd name="connsiteY5" fmla="*/ 1550002 h 2369152"/>
              <a:gd name="connsiteX6" fmla="*/ 2072046 w 2300646"/>
              <a:gd name="connsiteY6" fmla="*/ 1550002 h 2369152"/>
              <a:gd name="connsiteX7" fmla="*/ 2300646 w 2300646"/>
              <a:gd name="connsiteY7" fmla="*/ 1740502 h 2369152"/>
              <a:gd name="connsiteX8" fmla="*/ 1833921 w 2300646"/>
              <a:gd name="connsiteY8" fmla="*/ 1873852 h 2369152"/>
              <a:gd name="connsiteX9" fmla="*/ 2005371 w 2300646"/>
              <a:gd name="connsiteY9" fmla="*/ 2121502 h 2369152"/>
              <a:gd name="connsiteX10" fmla="*/ 1729146 w 2300646"/>
              <a:gd name="connsiteY10" fmla="*/ 1988152 h 2369152"/>
              <a:gd name="connsiteX11" fmla="*/ 1538646 w 2300646"/>
              <a:gd name="connsiteY11" fmla="*/ 2369152 h 2369152"/>
              <a:gd name="connsiteX12" fmla="*/ 1310046 w 2300646"/>
              <a:gd name="connsiteY12" fmla="*/ 2150077 h 2369152"/>
              <a:gd name="connsiteX13" fmla="*/ 1443396 w 2300646"/>
              <a:gd name="connsiteY13" fmla="*/ 1788127 h 2369152"/>
              <a:gd name="connsiteX14" fmla="*/ 919521 w 2300646"/>
              <a:gd name="connsiteY14" fmla="*/ 1207102 h 2369152"/>
              <a:gd name="connsiteX15" fmla="*/ 410353 w 2300646"/>
              <a:gd name="connsiteY15" fmla="*/ 2322212 h 2369152"/>
              <a:gd name="connsiteX16" fmla="*/ 288586 w 2300646"/>
              <a:gd name="connsiteY16" fmla="*/ 2052845 h 2369152"/>
              <a:gd name="connsiteX17" fmla="*/ 515813 w 2300646"/>
              <a:gd name="connsiteY17" fmla="*/ 767428 h 2369152"/>
              <a:gd name="connsiteX18" fmla="*/ 6569 w 2300646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43194 w 2305244"/>
              <a:gd name="connsiteY4" fmla="*/ 1026127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24119 w 2305244"/>
              <a:gd name="connsiteY14" fmla="*/ 1207102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43194 w 2305244"/>
              <a:gd name="connsiteY4" fmla="*/ 1026127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09489 w 2305244"/>
              <a:gd name="connsiteY14" fmla="*/ 1185156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06618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09489 w 2305244"/>
              <a:gd name="connsiteY14" fmla="*/ 1185156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06618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898516 w 2305244"/>
              <a:gd name="connsiteY14" fmla="*/ 1196129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898516 w 2305244"/>
              <a:gd name="connsiteY14" fmla="*/ 1196129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73597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513830 w 2305244"/>
              <a:gd name="connsiteY13" fmla="*/ 1784469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50914 w 2305244"/>
              <a:gd name="connsiteY5" fmla="*/ 1597551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76517 w 2305244"/>
              <a:gd name="connsiteY5" fmla="*/ 1608523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76517 w 2305244"/>
              <a:gd name="connsiteY5" fmla="*/ 1608523 h 2369152"/>
              <a:gd name="connsiteX6" fmla="*/ 2032752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2305244 w 2305244"/>
              <a:gd name="connsiteY0" fmla="*/ 1740502 h 2369152"/>
              <a:gd name="connsiteX1" fmla="*/ 1838519 w 2305244"/>
              <a:gd name="connsiteY1" fmla="*/ 1873852 h 2369152"/>
              <a:gd name="connsiteX2" fmla="*/ 2009969 w 2305244"/>
              <a:gd name="connsiteY2" fmla="*/ 2121502 h 2369152"/>
              <a:gd name="connsiteX3" fmla="*/ 1733744 w 2305244"/>
              <a:gd name="connsiteY3" fmla="*/ 1988152 h 2369152"/>
              <a:gd name="connsiteX4" fmla="*/ 1543244 w 2305244"/>
              <a:gd name="connsiteY4" fmla="*/ 2369152 h 2369152"/>
              <a:gd name="connsiteX5" fmla="*/ 1314644 w 2305244"/>
              <a:gd name="connsiteY5" fmla="*/ 2150077 h 2369152"/>
              <a:gd name="connsiteX6" fmla="*/ 1495542 w 2305244"/>
              <a:gd name="connsiteY6" fmla="*/ 1788127 h 2369152"/>
              <a:gd name="connsiteX7" fmla="*/ 909489 w 2305244"/>
              <a:gd name="connsiteY7" fmla="*/ 1225390 h 2369152"/>
              <a:gd name="connsiteX8" fmla="*/ 414951 w 2305244"/>
              <a:gd name="connsiteY8" fmla="*/ 2322212 h 2369152"/>
              <a:gd name="connsiteX9" fmla="*/ 293184 w 2305244"/>
              <a:gd name="connsiteY9" fmla="*/ 2052845 h 2369152"/>
              <a:gd name="connsiteX10" fmla="*/ 520411 w 2305244"/>
              <a:gd name="connsiteY10" fmla="*/ 767428 h 2369152"/>
              <a:gd name="connsiteX11" fmla="*/ 11167 w 2305244"/>
              <a:gd name="connsiteY11" fmla="*/ 5505 h 2369152"/>
              <a:gd name="connsiteX12" fmla="*/ 771719 w 2305244"/>
              <a:gd name="connsiteY12" fmla="*/ 578452 h 2369152"/>
              <a:gd name="connsiteX13" fmla="*/ 2041440 w 2305244"/>
              <a:gd name="connsiteY13" fmla="*/ 514597 h 2369152"/>
              <a:gd name="connsiteX14" fmla="*/ 2296406 w 2305244"/>
              <a:gd name="connsiteY14" fmla="*/ 662729 h 2369152"/>
              <a:gd name="connsiteX15" fmla="*/ 1124906 w 2305244"/>
              <a:gd name="connsiteY15" fmla="*/ 1004182 h 2369152"/>
              <a:gd name="connsiteX16" fmla="*/ 1676517 w 2305244"/>
              <a:gd name="connsiteY16" fmla="*/ 1608523 h 2369152"/>
              <a:gd name="connsiteX17" fmla="*/ 2124192 w 2305244"/>
              <a:gd name="connsiteY17" fmla="*/ 1641442 h 2369152"/>
              <a:gd name="connsiteX0" fmla="*/ 2305244 w 2305244"/>
              <a:gd name="connsiteY0" fmla="*/ 1740502 h 2369152"/>
              <a:gd name="connsiteX1" fmla="*/ 1838519 w 2305244"/>
              <a:gd name="connsiteY1" fmla="*/ 1873852 h 2369152"/>
              <a:gd name="connsiteX2" fmla="*/ 2009969 w 2305244"/>
              <a:gd name="connsiteY2" fmla="*/ 2121502 h 2369152"/>
              <a:gd name="connsiteX3" fmla="*/ 1733744 w 2305244"/>
              <a:gd name="connsiteY3" fmla="*/ 1988152 h 2369152"/>
              <a:gd name="connsiteX4" fmla="*/ 1543244 w 2305244"/>
              <a:gd name="connsiteY4" fmla="*/ 2369152 h 2369152"/>
              <a:gd name="connsiteX5" fmla="*/ 1314644 w 2305244"/>
              <a:gd name="connsiteY5" fmla="*/ 2150077 h 2369152"/>
              <a:gd name="connsiteX6" fmla="*/ 1495542 w 2305244"/>
              <a:gd name="connsiteY6" fmla="*/ 1788127 h 2369152"/>
              <a:gd name="connsiteX7" fmla="*/ 909489 w 2305244"/>
              <a:gd name="connsiteY7" fmla="*/ 1225390 h 2369152"/>
              <a:gd name="connsiteX8" fmla="*/ 414951 w 2305244"/>
              <a:gd name="connsiteY8" fmla="*/ 2322212 h 2369152"/>
              <a:gd name="connsiteX9" fmla="*/ 293184 w 2305244"/>
              <a:gd name="connsiteY9" fmla="*/ 2052845 h 2369152"/>
              <a:gd name="connsiteX10" fmla="*/ 520411 w 2305244"/>
              <a:gd name="connsiteY10" fmla="*/ 767428 h 2369152"/>
              <a:gd name="connsiteX11" fmla="*/ 11167 w 2305244"/>
              <a:gd name="connsiteY11" fmla="*/ 5505 h 2369152"/>
              <a:gd name="connsiteX12" fmla="*/ 771719 w 2305244"/>
              <a:gd name="connsiteY12" fmla="*/ 578452 h 2369152"/>
              <a:gd name="connsiteX13" fmla="*/ 2041440 w 2305244"/>
              <a:gd name="connsiteY13" fmla="*/ 514597 h 2369152"/>
              <a:gd name="connsiteX14" fmla="*/ 2296406 w 2305244"/>
              <a:gd name="connsiteY14" fmla="*/ 662729 h 2369152"/>
              <a:gd name="connsiteX15" fmla="*/ 1124906 w 2305244"/>
              <a:gd name="connsiteY15" fmla="*/ 1004182 h 2369152"/>
              <a:gd name="connsiteX16" fmla="*/ 1676517 w 2305244"/>
              <a:gd name="connsiteY16" fmla="*/ 1608523 h 2369152"/>
              <a:gd name="connsiteX17" fmla="*/ 2102246 w 2305244"/>
              <a:gd name="connsiteY17" fmla="*/ 1579262 h 2369152"/>
              <a:gd name="connsiteX0" fmla="*/ 2275983 w 2296406"/>
              <a:gd name="connsiteY0" fmla="*/ 1747817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102246 w 2296406"/>
              <a:gd name="connsiteY17" fmla="*/ 1579262 h 2369152"/>
              <a:gd name="connsiteX0" fmla="*/ 2290614 w 2296406"/>
              <a:gd name="connsiteY0" fmla="*/ 177707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102246 w 2296406"/>
              <a:gd name="connsiteY17" fmla="*/ 1579262 h 2369152"/>
              <a:gd name="connsiteX0" fmla="*/ 2290614 w 2296406"/>
              <a:gd name="connsiteY0" fmla="*/ 1740502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102246 w 2296406"/>
              <a:gd name="connsiteY17" fmla="*/ 1579262 h 2369152"/>
              <a:gd name="connsiteX0" fmla="*/ 2290614 w 2296406"/>
              <a:gd name="connsiteY0" fmla="*/ 1740502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62012 w 2296406"/>
              <a:gd name="connsiteY17" fmla="*/ 1560974 h 2369152"/>
              <a:gd name="connsiteX0" fmla="*/ 2257695 w 2296406"/>
              <a:gd name="connsiteY0" fmla="*/ 1755133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62012 w 2296406"/>
              <a:gd name="connsiteY17" fmla="*/ 1560974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62012 w 2296406"/>
              <a:gd name="connsiteY17" fmla="*/ 1560974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94931 w 2296406"/>
              <a:gd name="connsiteY17" fmla="*/ 1557316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9145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94931 w 2296406"/>
              <a:gd name="connsiteY17" fmla="*/ 1557316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80482 w 2296406"/>
              <a:gd name="connsiteY5" fmla="*/ 2120816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94931 w 2296406"/>
              <a:gd name="connsiteY17" fmla="*/ 1557316 h 2369152"/>
              <a:gd name="connsiteX0" fmla="*/ 2279640 w 2296406"/>
              <a:gd name="connsiteY0" fmla="*/ 1747818 h 2354521"/>
              <a:gd name="connsiteX1" fmla="*/ 1838519 w 2296406"/>
              <a:gd name="connsiteY1" fmla="*/ 1873852 h 2354521"/>
              <a:gd name="connsiteX2" fmla="*/ 2009969 w 2296406"/>
              <a:gd name="connsiteY2" fmla="*/ 2121502 h 2354521"/>
              <a:gd name="connsiteX3" fmla="*/ 1733744 w 2296406"/>
              <a:gd name="connsiteY3" fmla="*/ 1988152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38519 w 2296406"/>
              <a:gd name="connsiteY1" fmla="*/ 1873852 h 2354521"/>
              <a:gd name="connsiteX2" fmla="*/ 2009969 w 2296406"/>
              <a:gd name="connsiteY2" fmla="*/ 2121502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2009969 w 2296406"/>
              <a:gd name="connsiteY2" fmla="*/ 2121502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91681 w 2296406"/>
              <a:gd name="connsiteY2" fmla="*/ 2136133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2042887 w 2296406"/>
              <a:gd name="connsiteY2" fmla="*/ 2194655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23889 w 2296406"/>
              <a:gd name="connsiteY1" fmla="*/ 183727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27546 w 2296406"/>
              <a:gd name="connsiteY1" fmla="*/ 1826304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296406" h="2354521">
                <a:moveTo>
                  <a:pt x="2279640" y="1747818"/>
                </a:moveTo>
                <a:lnTo>
                  <a:pt x="1827546" y="1826304"/>
                </a:lnTo>
                <a:cubicBezTo>
                  <a:pt x="1873723" y="1907635"/>
                  <a:pt x="1985737" y="2047488"/>
                  <a:pt x="1955104" y="2095900"/>
                </a:cubicBezTo>
                <a:cubicBezTo>
                  <a:pt x="1897166" y="2139232"/>
                  <a:pt x="1773393" y="2006999"/>
                  <a:pt x="1682537" y="1962549"/>
                </a:cubicBezTo>
                <a:lnTo>
                  <a:pt x="1528613" y="2354521"/>
                </a:lnTo>
                <a:lnTo>
                  <a:pt x="1380482" y="2120816"/>
                </a:lnTo>
                <a:lnTo>
                  <a:pt x="1495542" y="1788127"/>
                </a:lnTo>
                <a:lnTo>
                  <a:pt x="909489" y="1225390"/>
                </a:lnTo>
                <a:lnTo>
                  <a:pt x="414951" y="2322212"/>
                </a:lnTo>
                <a:lnTo>
                  <a:pt x="293184" y="2052845"/>
                </a:lnTo>
                <a:lnTo>
                  <a:pt x="520411" y="767428"/>
                </a:lnTo>
                <a:cubicBezTo>
                  <a:pt x="325060" y="542715"/>
                  <a:pt x="-71458" y="102202"/>
                  <a:pt x="11167" y="5505"/>
                </a:cubicBezTo>
                <a:cubicBezTo>
                  <a:pt x="111065" y="-52229"/>
                  <a:pt x="554777" y="358209"/>
                  <a:pt x="771719" y="578452"/>
                </a:cubicBezTo>
                <a:lnTo>
                  <a:pt x="2041440" y="514597"/>
                </a:lnTo>
                <a:lnTo>
                  <a:pt x="2296406" y="662729"/>
                </a:lnTo>
                <a:lnTo>
                  <a:pt x="1124906" y="1004182"/>
                </a:lnTo>
                <a:lnTo>
                  <a:pt x="1676517" y="1608523"/>
                </a:lnTo>
                <a:cubicBezTo>
                  <a:pt x="1795262" y="1589016"/>
                  <a:pt x="2094931" y="1557316"/>
                  <a:pt x="2094931" y="1557316"/>
                </a:cubicBezTo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4" name="Block Arc 10">
            <a:extLst>
              <a:ext uri="{FF2B5EF4-FFF2-40B4-BE49-F238E27FC236}">
                <a16:creationId xmlns:a16="http://schemas.microsoft.com/office/drawing/2014/main" id="{75C14C12-5F78-4BDD-B8A3-69BB465A2216}"/>
              </a:ext>
            </a:extLst>
          </p:cNvPr>
          <p:cNvSpPr/>
          <p:nvPr/>
        </p:nvSpPr>
        <p:spPr>
          <a:xfrm>
            <a:off x="10959168" y="4745774"/>
            <a:ext cx="614525" cy="416246"/>
          </a:xfrm>
          <a:custGeom>
            <a:avLst/>
            <a:gdLst/>
            <a:ahLst/>
            <a:cxnLst/>
            <a:rect l="l" t="t" r="r" b="b"/>
            <a:pathLst>
              <a:path w="3219104" h="2180445">
                <a:moveTo>
                  <a:pt x="631935" y="660566"/>
                </a:moveTo>
                <a:cubicBezTo>
                  <a:pt x="582229" y="660566"/>
                  <a:pt x="541935" y="700860"/>
                  <a:pt x="541935" y="750566"/>
                </a:cubicBezTo>
                <a:cubicBezTo>
                  <a:pt x="541935" y="800272"/>
                  <a:pt x="582229" y="840566"/>
                  <a:pt x="631935" y="840566"/>
                </a:cubicBezTo>
                <a:cubicBezTo>
                  <a:pt x="681641" y="840566"/>
                  <a:pt x="721935" y="800272"/>
                  <a:pt x="721935" y="750566"/>
                </a:cubicBezTo>
                <a:cubicBezTo>
                  <a:pt x="721935" y="700860"/>
                  <a:pt x="681641" y="660566"/>
                  <a:pt x="631935" y="660566"/>
                </a:cubicBezTo>
                <a:close/>
                <a:moveTo>
                  <a:pt x="2920524" y="132986"/>
                </a:moveTo>
                <a:cubicBezTo>
                  <a:pt x="2884582" y="132986"/>
                  <a:pt x="2855445" y="171564"/>
                  <a:pt x="2855445" y="219152"/>
                </a:cubicBezTo>
                <a:cubicBezTo>
                  <a:pt x="2855445" y="266740"/>
                  <a:pt x="2884582" y="305318"/>
                  <a:pt x="2920524" y="305318"/>
                </a:cubicBezTo>
                <a:cubicBezTo>
                  <a:pt x="2956466" y="305318"/>
                  <a:pt x="2985603" y="266740"/>
                  <a:pt x="2985603" y="219152"/>
                </a:cubicBezTo>
                <a:cubicBezTo>
                  <a:pt x="2985603" y="171564"/>
                  <a:pt x="2956466" y="132986"/>
                  <a:pt x="2920524" y="132986"/>
                </a:cubicBezTo>
                <a:close/>
                <a:moveTo>
                  <a:pt x="1840097" y="123357"/>
                </a:moveTo>
                <a:cubicBezTo>
                  <a:pt x="1690593" y="125267"/>
                  <a:pt x="1541569" y="163386"/>
                  <a:pt x="1407089" y="237534"/>
                </a:cubicBezTo>
                <a:lnTo>
                  <a:pt x="1442443" y="299445"/>
                </a:lnTo>
                <a:cubicBezTo>
                  <a:pt x="1690026" y="162934"/>
                  <a:pt x="1991162" y="159087"/>
                  <a:pt x="2242273" y="289227"/>
                </a:cubicBezTo>
                <a:lnTo>
                  <a:pt x="2275978" y="226435"/>
                </a:lnTo>
                <a:cubicBezTo>
                  <a:pt x="2139582" y="155746"/>
                  <a:pt x="1989600" y="121447"/>
                  <a:pt x="1840097" y="123357"/>
                </a:cubicBezTo>
                <a:close/>
                <a:moveTo>
                  <a:pt x="1808744" y="1233"/>
                </a:moveTo>
                <a:cubicBezTo>
                  <a:pt x="2156106" y="-14520"/>
                  <a:pt x="2554236" y="122009"/>
                  <a:pt x="2727916" y="332053"/>
                </a:cubicBezTo>
                <a:lnTo>
                  <a:pt x="2797407" y="426906"/>
                </a:lnTo>
                <a:cubicBezTo>
                  <a:pt x="2816730" y="407744"/>
                  <a:pt x="2822914" y="396798"/>
                  <a:pt x="2848347" y="374270"/>
                </a:cubicBezTo>
                <a:cubicBezTo>
                  <a:pt x="2789714" y="335227"/>
                  <a:pt x="2770554" y="301522"/>
                  <a:pt x="2770554" y="211287"/>
                </a:cubicBezTo>
                <a:cubicBezTo>
                  <a:pt x="2770554" y="109060"/>
                  <a:pt x="2826850" y="34523"/>
                  <a:pt x="2918697" y="33333"/>
                </a:cubicBezTo>
                <a:cubicBezTo>
                  <a:pt x="3010544" y="32143"/>
                  <a:pt x="3068737" y="122977"/>
                  <a:pt x="3064459" y="218431"/>
                </a:cubicBezTo>
                <a:cubicBezTo>
                  <a:pt x="3062319" y="266188"/>
                  <a:pt x="3063213" y="242475"/>
                  <a:pt x="3054577" y="285936"/>
                </a:cubicBezTo>
                <a:cubicBezTo>
                  <a:pt x="3088600" y="260795"/>
                  <a:pt x="3146396" y="297212"/>
                  <a:pt x="3198377" y="27802"/>
                </a:cubicBezTo>
                <a:cubicBezTo>
                  <a:pt x="3270974" y="270322"/>
                  <a:pt x="3142267" y="378871"/>
                  <a:pt x="2977023" y="405424"/>
                </a:cubicBezTo>
                <a:cubicBezTo>
                  <a:pt x="2937650" y="455263"/>
                  <a:pt x="2906651" y="507366"/>
                  <a:pt x="2854455" y="531728"/>
                </a:cubicBezTo>
                <a:cubicBezTo>
                  <a:pt x="2854593" y="531917"/>
                  <a:pt x="2854687" y="532126"/>
                  <a:pt x="2854781" y="532336"/>
                </a:cubicBezTo>
                <a:lnTo>
                  <a:pt x="2914835" y="719911"/>
                </a:lnTo>
                <a:cubicBezTo>
                  <a:pt x="2982387" y="1030651"/>
                  <a:pt x="2875068" y="1334999"/>
                  <a:pt x="2751965" y="1458417"/>
                </a:cubicBezTo>
                <a:cubicBezTo>
                  <a:pt x="2718119" y="1752479"/>
                  <a:pt x="2636178" y="1904762"/>
                  <a:pt x="2564924" y="2133185"/>
                </a:cubicBezTo>
                <a:cubicBezTo>
                  <a:pt x="2548001" y="2174319"/>
                  <a:pt x="2290597" y="2162941"/>
                  <a:pt x="2284362" y="2130560"/>
                </a:cubicBezTo>
                <a:cubicBezTo>
                  <a:pt x="2253189" y="1989654"/>
                  <a:pt x="2205984" y="1832997"/>
                  <a:pt x="2190842" y="1681589"/>
                </a:cubicBezTo>
                <a:cubicBezTo>
                  <a:pt x="1937891" y="1727975"/>
                  <a:pt x="1628829" y="1727099"/>
                  <a:pt x="1429318" y="1710471"/>
                </a:cubicBezTo>
                <a:cubicBezTo>
                  <a:pt x="1387456" y="1891634"/>
                  <a:pt x="1268107" y="2057044"/>
                  <a:pt x="1143413" y="2180445"/>
                </a:cubicBezTo>
                <a:lnTo>
                  <a:pt x="943012" y="2180445"/>
                </a:lnTo>
                <a:cubicBezTo>
                  <a:pt x="894916" y="2170818"/>
                  <a:pt x="902932" y="1825120"/>
                  <a:pt x="910948" y="1650083"/>
                </a:cubicBezTo>
                <a:cubicBezTo>
                  <a:pt x="600994" y="1508303"/>
                  <a:pt x="-80369" y="1319263"/>
                  <a:pt x="7807" y="838786"/>
                </a:cubicBezTo>
                <a:cubicBezTo>
                  <a:pt x="13151" y="796777"/>
                  <a:pt x="184160" y="802028"/>
                  <a:pt x="275009" y="799402"/>
                </a:cubicBezTo>
                <a:cubicBezTo>
                  <a:pt x="369419" y="659373"/>
                  <a:pt x="418407" y="582356"/>
                  <a:pt x="555570" y="465957"/>
                </a:cubicBezTo>
                <a:cubicBezTo>
                  <a:pt x="547554" y="374062"/>
                  <a:pt x="496786" y="206026"/>
                  <a:pt x="531522" y="190273"/>
                </a:cubicBezTo>
                <a:cubicBezTo>
                  <a:pt x="764877" y="64246"/>
                  <a:pt x="803177" y="250661"/>
                  <a:pt x="924308" y="355683"/>
                </a:cubicBezTo>
                <a:cubicBezTo>
                  <a:pt x="1130053" y="143013"/>
                  <a:pt x="1554903" y="11735"/>
                  <a:pt x="1808744" y="123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95" name="Freeform 55">
            <a:extLst>
              <a:ext uri="{FF2B5EF4-FFF2-40B4-BE49-F238E27FC236}">
                <a16:creationId xmlns:a16="http://schemas.microsoft.com/office/drawing/2014/main" id="{E1F21ECA-3730-4E2A-BB32-69C99B2546BB}"/>
              </a:ext>
            </a:extLst>
          </p:cNvPr>
          <p:cNvSpPr/>
          <p:nvPr/>
        </p:nvSpPr>
        <p:spPr>
          <a:xfrm>
            <a:off x="4423300" y="2468550"/>
            <a:ext cx="316162" cy="774705"/>
          </a:xfrm>
          <a:custGeom>
            <a:avLst/>
            <a:gdLst/>
            <a:ahLst/>
            <a:cxnLst/>
            <a:rect l="l" t="t" r="r" b="b"/>
            <a:pathLst>
              <a:path w="1060423" h="2598393">
                <a:moveTo>
                  <a:pt x="511607" y="1989888"/>
                </a:moveTo>
                <a:cubicBezTo>
                  <a:pt x="421916" y="2038892"/>
                  <a:pt x="392123" y="2248491"/>
                  <a:pt x="577615" y="2379095"/>
                </a:cubicBezTo>
                <a:cubicBezTo>
                  <a:pt x="531205" y="2257454"/>
                  <a:pt x="562054" y="2197447"/>
                  <a:pt x="592034" y="2136572"/>
                </a:cubicBezTo>
                <a:cubicBezTo>
                  <a:pt x="592534" y="2167519"/>
                  <a:pt x="560915" y="2234057"/>
                  <a:pt x="638675" y="2272816"/>
                </a:cubicBezTo>
                <a:cubicBezTo>
                  <a:pt x="602283" y="2156226"/>
                  <a:pt x="756001" y="2119500"/>
                  <a:pt x="594605" y="1990756"/>
                </a:cubicBezTo>
                <a:cubicBezTo>
                  <a:pt x="828052" y="2024484"/>
                  <a:pt x="759407" y="2143283"/>
                  <a:pt x="814896" y="2262952"/>
                </a:cubicBezTo>
                <a:cubicBezTo>
                  <a:pt x="774295" y="2270013"/>
                  <a:pt x="715464" y="2161619"/>
                  <a:pt x="728685" y="2212952"/>
                </a:cubicBezTo>
                <a:cubicBezTo>
                  <a:pt x="798068" y="2415798"/>
                  <a:pt x="590532" y="2421590"/>
                  <a:pt x="656442" y="2598393"/>
                </a:cubicBezTo>
                <a:cubicBezTo>
                  <a:pt x="451592" y="2586815"/>
                  <a:pt x="511509" y="2396411"/>
                  <a:pt x="415171" y="2350110"/>
                </a:cubicBezTo>
                <a:cubicBezTo>
                  <a:pt x="389023" y="2345435"/>
                  <a:pt x="357666" y="2366802"/>
                  <a:pt x="415723" y="2461957"/>
                </a:cubicBezTo>
                <a:cubicBezTo>
                  <a:pt x="77590" y="2209980"/>
                  <a:pt x="314998" y="2004011"/>
                  <a:pt x="511607" y="1989888"/>
                </a:cubicBezTo>
                <a:close/>
                <a:moveTo>
                  <a:pt x="344786" y="1884983"/>
                </a:moveTo>
                <a:lnTo>
                  <a:pt x="722598" y="1884983"/>
                </a:lnTo>
                <a:cubicBezTo>
                  <a:pt x="716460" y="1906965"/>
                  <a:pt x="711917" y="1928321"/>
                  <a:pt x="707988" y="1948728"/>
                </a:cubicBezTo>
                <a:lnTo>
                  <a:pt x="357819" y="1948059"/>
                </a:lnTo>
                <a:close/>
                <a:moveTo>
                  <a:pt x="530212" y="651224"/>
                </a:moveTo>
                <a:cubicBezTo>
                  <a:pt x="585486" y="651224"/>
                  <a:pt x="630294" y="696033"/>
                  <a:pt x="630294" y="751307"/>
                </a:cubicBezTo>
                <a:cubicBezTo>
                  <a:pt x="630294" y="806581"/>
                  <a:pt x="585486" y="851389"/>
                  <a:pt x="530212" y="851389"/>
                </a:cubicBezTo>
                <a:cubicBezTo>
                  <a:pt x="474938" y="851389"/>
                  <a:pt x="430129" y="806581"/>
                  <a:pt x="430129" y="751307"/>
                </a:cubicBezTo>
                <a:cubicBezTo>
                  <a:pt x="430129" y="696033"/>
                  <a:pt x="474938" y="651224"/>
                  <a:pt x="530212" y="651224"/>
                </a:cubicBezTo>
                <a:close/>
                <a:moveTo>
                  <a:pt x="530212" y="551141"/>
                </a:moveTo>
                <a:cubicBezTo>
                  <a:pt x="419664" y="551141"/>
                  <a:pt x="330046" y="640759"/>
                  <a:pt x="330046" y="751307"/>
                </a:cubicBezTo>
                <a:cubicBezTo>
                  <a:pt x="330046" y="861855"/>
                  <a:pt x="419664" y="951472"/>
                  <a:pt x="530212" y="951472"/>
                </a:cubicBezTo>
                <a:cubicBezTo>
                  <a:pt x="640760" y="951472"/>
                  <a:pt x="730377" y="861855"/>
                  <a:pt x="730377" y="751307"/>
                </a:cubicBezTo>
                <a:cubicBezTo>
                  <a:pt x="730377" y="640759"/>
                  <a:pt x="640760" y="551141"/>
                  <a:pt x="530212" y="551141"/>
                </a:cubicBezTo>
                <a:close/>
                <a:moveTo>
                  <a:pt x="286245" y="353827"/>
                </a:moveTo>
                <a:cubicBezTo>
                  <a:pt x="438132" y="439406"/>
                  <a:pt x="623290" y="440561"/>
                  <a:pt x="776100" y="356932"/>
                </a:cubicBezTo>
                <a:cubicBezTo>
                  <a:pt x="941305" y="720175"/>
                  <a:pt x="898096" y="1115325"/>
                  <a:pt x="825241" y="1447764"/>
                </a:cubicBezTo>
                <a:lnTo>
                  <a:pt x="1060423" y="1673413"/>
                </a:lnTo>
                <a:lnTo>
                  <a:pt x="1021935" y="1978110"/>
                </a:lnTo>
                <a:lnTo>
                  <a:pt x="745125" y="1786699"/>
                </a:lnTo>
                <a:lnTo>
                  <a:pt x="734250" y="1834148"/>
                </a:lnTo>
                <a:lnTo>
                  <a:pt x="332991" y="1834148"/>
                </a:lnTo>
                <a:cubicBezTo>
                  <a:pt x="330005" y="1820736"/>
                  <a:pt x="326662" y="1807037"/>
                  <a:pt x="323192" y="1793020"/>
                </a:cubicBezTo>
                <a:lnTo>
                  <a:pt x="38489" y="1989888"/>
                </a:lnTo>
                <a:lnTo>
                  <a:pt x="0" y="1685191"/>
                </a:lnTo>
                <a:lnTo>
                  <a:pt x="237343" y="1457469"/>
                </a:lnTo>
                <a:lnTo>
                  <a:pt x="238009" y="1459571"/>
                </a:lnTo>
                <a:lnTo>
                  <a:pt x="242012" y="1446515"/>
                </a:lnTo>
                <a:cubicBezTo>
                  <a:pt x="171205" y="1115067"/>
                  <a:pt x="127758" y="714059"/>
                  <a:pt x="286245" y="353827"/>
                </a:cubicBezTo>
                <a:close/>
                <a:moveTo>
                  <a:pt x="527942" y="0"/>
                </a:moveTo>
                <a:cubicBezTo>
                  <a:pt x="622760" y="95693"/>
                  <a:pt x="695048" y="196745"/>
                  <a:pt x="748164" y="301374"/>
                </a:cubicBezTo>
                <a:cubicBezTo>
                  <a:pt x="612692" y="376844"/>
                  <a:pt x="447588" y="375495"/>
                  <a:pt x="312997" y="298024"/>
                </a:cubicBezTo>
                <a:cubicBezTo>
                  <a:pt x="364591" y="193505"/>
                  <a:pt x="435080" y="93397"/>
                  <a:pt x="527942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6" name="Round Same Side Corner Rectangle 36">
            <a:extLst>
              <a:ext uri="{FF2B5EF4-FFF2-40B4-BE49-F238E27FC236}">
                <a16:creationId xmlns:a16="http://schemas.microsoft.com/office/drawing/2014/main" id="{E0C4F70F-DCCD-48F1-A750-DF4F32AC8F75}"/>
              </a:ext>
            </a:extLst>
          </p:cNvPr>
          <p:cNvSpPr/>
          <p:nvPr/>
        </p:nvSpPr>
        <p:spPr>
          <a:xfrm>
            <a:off x="9209300" y="2626898"/>
            <a:ext cx="579306" cy="458009"/>
          </a:xfrm>
          <a:custGeom>
            <a:avLst/>
            <a:gdLst/>
            <a:ahLst/>
            <a:cxnLst/>
            <a:rect l="l" t="t" r="r" b="b"/>
            <a:pathLst>
              <a:path w="3219104" h="2545072">
                <a:moveTo>
                  <a:pt x="2779672" y="457200"/>
                </a:moveTo>
                <a:lnTo>
                  <a:pt x="2975888" y="457200"/>
                </a:lnTo>
                <a:cubicBezTo>
                  <a:pt x="3110212" y="457200"/>
                  <a:pt x="3219104" y="566092"/>
                  <a:pt x="3219104" y="700416"/>
                </a:cubicBezTo>
                <a:lnTo>
                  <a:pt x="3219104" y="2301856"/>
                </a:lnTo>
                <a:cubicBezTo>
                  <a:pt x="3219104" y="2436180"/>
                  <a:pt x="3110212" y="2545072"/>
                  <a:pt x="2975888" y="2545072"/>
                </a:cubicBezTo>
                <a:lnTo>
                  <a:pt x="2779672" y="2545072"/>
                </a:lnTo>
                <a:close/>
                <a:moveTo>
                  <a:pt x="243216" y="457200"/>
                </a:moveTo>
                <a:lnTo>
                  <a:pt x="439432" y="457200"/>
                </a:lnTo>
                <a:lnTo>
                  <a:pt x="439432" y="2545072"/>
                </a:lnTo>
                <a:lnTo>
                  <a:pt x="243216" y="2545072"/>
                </a:lnTo>
                <a:cubicBezTo>
                  <a:pt x="108892" y="2545072"/>
                  <a:pt x="0" y="2436180"/>
                  <a:pt x="0" y="2301856"/>
                </a:cubicBezTo>
                <a:lnTo>
                  <a:pt x="0" y="700416"/>
                </a:lnTo>
                <a:cubicBezTo>
                  <a:pt x="0" y="566092"/>
                  <a:pt x="108892" y="457200"/>
                  <a:pt x="243216" y="457200"/>
                </a:cubicBezTo>
                <a:close/>
                <a:moveTo>
                  <a:pt x="1428476" y="174246"/>
                </a:moveTo>
                <a:cubicBezTo>
                  <a:pt x="1372210" y="174246"/>
                  <a:pt x="1326598" y="219858"/>
                  <a:pt x="1326598" y="276124"/>
                </a:cubicBezTo>
                <a:lnTo>
                  <a:pt x="1326598" y="457200"/>
                </a:lnTo>
                <a:lnTo>
                  <a:pt x="1892506" y="457200"/>
                </a:lnTo>
                <a:lnTo>
                  <a:pt x="1892506" y="276124"/>
                </a:lnTo>
                <a:cubicBezTo>
                  <a:pt x="1892506" y="219858"/>
                  <a:pt x="1846894" y="174246"/>
                  <a:pt x="1790628" y="174246"/>
                </a:cubicBezTo>
                <a:close/>
                <a:moveTo>
                  <a:pt x="1285704" y="0"/>
                </a:moveTo>
                <a:lnTo>
                  <a:pt x="1933400" y="0"/>
                </a:lnTo>
                <a:cubicBezTo>
                  <a:pt x="2007048" y="0"/>
                  <a:pt x="2066752" y="59704"/>
                  <a:pt x="2066752" y="133352"/>
                </a:cubicBezTo>
                <a:lnTo>
                  <a:pt x="2066752" y="457200"/>
                </a:lnTo>
                <a:lnTo>
                  <a:pt x="2599672" y="457200"/>
                </a:lnTo>
                <a:lnTo>
                  <a:pt x="2599672" y="2545072"/>
                </a:lnTo>
                <a:lnTo>
                  <a:pt x="619432" y="2545072"/>
                </a:lnTo>
                <a:lnTo>
                  <a:pt x="619432" y="457200"/>
                </a:lnTo>
                <a:lnTo>
                  <a:pt x="1152352" y="457200"/>
                </a:lnTo>
                <a:lnTo>
                  <a:pt x="1152352" y="133352"/>
                </a:lnTo>
                <a:cubicBezTo>
                  <a:pt x="1152352" y="59704"/>
                  <a:pt x="1212056" y="0"/>
                  <a:pt x="128570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7" name="Oval 21">
            <a:extLst>
              <a:ext uri="{FF2B5EF4-FFF2-40B4-BE49-F238E27FC236}">
                <a16:creationId xmlns:a16="http://schemas.microsoft.com/office/drawing/2014/main" id="{B92F2676-D90E-40BF-8AC5-C623D6EC5932}"/>
              </a:ext>
            </a:extLst>
          </p:cNvPr>
          <p:cNvSpPr>
            <a:spLocks noChangeAspect="1"/>
          </p:cNvSpPr>
          <p:nvPr/>
        </p:nvSpPr>
        <p:spPr>
          <a:xfrm>
            <a:off x="7052100" y="4713438"/>
            <a:ext cx="476931" cy="480914"/>
          </a:xfrm>
          <a:custGeom>
            <a:avLst/>
            <a:gdLst/>
            <a:ahLst/>
            <a:cxnLst/>
            <a:rect l="l" t="t" r="r" b="b"/>
            <a:pathLst>
              <a:path w="1652142" h="1665940">
                <a:moveTo>
                  <a:pt x="898689" y="548008"/>
                </a:moveTo>
                <a:cubicBezTo>
                  <a:pt x="737950" y="504938"/>
                  <a:pt x="572731" y="600328"/>
                  <a:pt x="529661" y="761066"/>
                </a:cubicBezTo>
                <a:cubicBezTo>
                  <a:pt x="486591" y="921805"/>
                  <a:pt x="581980" y="1087025"/>
                  <a:pt x="742719" y="1130094"/>
                </a:cubicBezTo>
                <a:cubicBezTo>
                  <a:pt x="903458" y="1173164"/>
                  <a:pt x="1068677" y="1077775"/>
                  <a:pt x="1111747" y="917036"/>
                </a:cubicBezTo>
                <a:cubicBezTo>
                  <a:pt x="1154817" y="756297"/>
                  <a:pt x="1059428" y="591077"/>
                  <a:pt x="898689" y="548008"/>
                </a:cubicBezTo>
                <a:close/>
                <a:moveTo>
                  <a:pt x="952303" y="347916"/>
                </a:moveTo>
                <a:cubicBezTo>
                  <a:pt x="1223549" y="420596"/>
                  <a:pt x="1384519" y="699404"/>
                  <a:pt x="1311839" y="970650"/>
                </a:cubicBezTo>
                <a:cubicBezTo>
                  <a:pt x="1239159" y="1241896"/>
                  <a:pt x="960351" y="1402866"/>
                  <a:pt x="689105" y="1330186"/>
                </a:cubicBezTo>
                <a:cubicBezTo>
                  <a:pt x="417859" y="1257506"/>
                  <a:pt x="256889" y="978698"/>
                  <a:pt x="329569" y="707451"/>
                </a:cubicBezTo>
                <a:cubicBezTo>
                  <a:pt x="402249" y="436205"/>
                  <a:pt x="681057" y="275235"/>
                  <a:pt x="952303" y="347916"/>
                </a:cubicBezTo>
                <a:close/>
                <a:moveTo>
                  <a:pt x="971799" y="275155"/>
                </a:moveTo>
                <a:cubicBezTo>
                  <a:pt x="660368" y="191707"/>
                  <a:pt x="340256" y="376524"/>
                  <a:pt x="256808" y="687955"/>
                </a:cubicBezTo>
                <a:cubicBezTo>
                  <a:pt x="173361" y="999387"/>
                  <a:pt x="358178" y="1319499"/>
                  <a:pt x="669609" y="1402947"/>
                </a:cubicBezTo>
                <a:cubicBezTo>
                  <a:pt x="981040" y="1486395"/>
                  <a:pt x="1301152" y="1301577"/>
                  <a:pt x="1384600" y="990146"/>
                </a:cubicBezTo>
                <a:cubicBezTo>
                  <a:pt x="1468047" y="678715"/>
                  <a:pt x="1283230" y="358603"/>
                  <a:pt x="971799" y="275155"/>
                </a:cubicBezTo>
                <a:close/>
                <a:moveTo>
                  <a:pt x="1652142" y="394531"/>
                </a:moveTo>
                <a:lnTo>
                  <a:pt x="1649662" y="403784"/>
                </a:lnTo>
                <a:lnTo>
                  <a:pt x="1647140" y="399895"/>
                </a:lnTo>
                <a:close/>
                <a:moveTo>
                  <a:pt x="1158157" y="65026"/>
                </a:moveTo>
                <a:lnTo>
                  <a:pt x="1154679" y="271718"/>
                </a:lnTo>
                <a:lnTo>
                  <a:pt x="1148331" y="270017"/>
                </a:lnTo>
                <a:cubicBezTo>
                  <a:pt x="1200055" y="299127"/>
                  <a:pt x="1246804" y="334821"/>
                  <a:pt x="1286346" y="377149"/>
                </a:cubicBezTo>
                <a:lnTo>
                  <a:pt x="1470353" y="331395"/>
                </a:lnTo>
                <a:lnTo>
                  <a:pt x="1588305" y="553229"/>
                </a:lnTo>
                <a:lnTo>
                  <a:pt x="1457194" y="671432"/>
                </a:lnTo>
                <a:cubicBezTo>
                  <a:pt x="1473630" y="731297"/>
                  <a:pt x="1481376" y="793983"/>
                  <a:pt x="1478595" y="857704"/>
                </a:cubicBezTo>
                <a:lnTo>
                  <a:pt x="1642362" y="948616"/>
                </a:lnTo>
                <a:lnTo>
                  <a:pt x="1577335" y="1191298"/>
                </a:lnTo>
                <a:lnTo>
                  <a:pt x="1378614" y="1187955"/>
                </a:lnTo>
                <a:cubicBezTo>
                  <a:pt x="1353489" y="1229936"/>
                  <a:pt x="1323048" y="1267799"/>
                  <a:pt x="1288939" y="1301599"/>
                </a:cubicBezTo>
                <a:lnTo>
                  <a:pt x="1354201" y="1471932"/>
                </a:lnTo>
                <a:lnTo>
                  <a:pt x="1148396" y="1616039"/>
                </a:lnTo>
                <a:lnTo>
                  <a:pt x="992294" y="1480516"/>
                </a:lnTo>
                <a:lnTo>
                  <a:pt x="1011291" y="1467215"/>
                </a:lnTo>
                <a:cubicBezTo>
                  <a:pt x="951500" y="1486565"/>
                  <a:pt x="888271" y="1495869"/>
                  <a:pt x="823805" y="1495510"/>
                </a:cubicBezTo>
                <a:lnTo>
                  <a:pt x="729193" y="1665940"/>
                </a:lnTo>
                <a:lnTo>
                  <a:pt x="486511" y="1600914"/>
                </a:lnTo>
                <a:lnTo>
                  <a:pt x="489790" y="1406012"/>
                </a:lnTo>
                <a:cubicBezTo>
                  <a:pt x="438364" y="1376702"/>
                  <a:pt x="391917" y="1340859"/>
                  <a:pt x="352658" y="1298452"/>
                </a:cubicBezTo>
                <a:lnTo>
                  <a:pt x="355803" y="1305197"/>
                </a:lnTo>
                <a:lnTo>
                  <a:pt x="152856" y="1344512"/>
                </a:lnTo>
                <a:lnTo>
                  <a:pt x="46675" y="1116809"/>
                </a:lnTo>
                <a:lnTo>
                  <a:pt x="183929" y="1005520"/>
                </a:lnTo>
                <a:cubicBezTo>
                  <a:pt x="169279" y="951824"/>
                  <a:pt x="161626" y="895865"/>
                  <a:pt x="161615" y="838915"/>
                </a:cubicBezTo>
                <a:lnTo>
                  <a:pt x="0" y="749197"/>
                </a:lnTo>
                <a:lnTo>
                  <a:pt x="65026" y="506515"/>
                </a:lnTo>
                <a:lnTo>
                  <a:pt x="250227" y="509630"/>
                </a:lnTo>
                <a:cubicBezTo>
                  <a:pt x="275353" y="465291"/>
                  <a:pt x="305693" y="424864"/>
                  <a:pt x="340015" y="388679"/>
                </a:cubicBezTo>
                <a:lnTo>
                  <a:pt x="277984" y="197357"/>
                </a:lnTo>
                <a:lnTo>
                  <a:pt x="491050" y="64219"/>
                </a:lnTo>
                <a:lnTo>
                  <a:pt x="639843" y="207726"/>
                </a:lnTo>
                <a:lnTo>
                  <a:pt x="638348" y="208660"/>
                </a:lnTo>
                <a:cubicBezTo>
                  <a:pt x="696840" y="190256"/>
                  <a:pt x="758594" y="181748"/>
                  <a:pt x="821488" y="182440"/>
                </a:cubicBezTo>
                <a:lnTo>
                  <a:pt x="815140" y="180739"/>
                </a:lnTo>
                <a:lnTo>
                  <a:pt x="915476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98" name="Oval 32">
            <a:extLst>
              <a:ext uri="{FF2B5EF4-FFF2-40B4-BE49-F238E27FC236}">
                <a16:creationId xmlns:a16="http://schemas.microsoft.com/office/drawing/2014/main" id="{06C7F06B-394E-4FE3-88AA-93210AFF9C00}"/>
              </a:ext>
            </a:extLst>
          </p:cNvPr>
          <p:cNvSpPr/>
          <p:nvPr/>
        </p:nvSpPr>
        <p:spPr>
          <a:xfrm>
            <a:off x="9307908" y="4680733"/>
            <a:ext cx="454128" cy="546324"/>
          </a:xfrm>
          <a:custGeom>
            <a:avLst/>
            <a:gdLst/>
            <a:ahLst/>
            <a:cxnLst/>
            <a:rect l="l" t="t" r="r" b="b"/>
            <a:pathLst>
              <a:path w="2671236" h="3213546">
                <a:moveTo>
                  <a:pt x="1336943" y="151152"/>
                </a:moveTo>
                <a:cubicBezTo>
                  <a:pt x="1223677" y="151152"/>
                  <a:pt x="1131857" y="242973"/>
                  <a:pt x="1131857" y="356239"/>
                </a:cubicBezTo>
                <a:cubicBezTo>
                  <a:pt x="1131857" y="469506"/>
                  <a:pt x="1223677" y="561326"/>
                  <a:pt x="1336943" y="561326"/>
                </a:cubicBezTo>
                <a:cubicBezTo>
                  <a:pt x="1450210" y="561326"/>
                  <a:pt x="1542030" y="469506"/>
                  <a:pt x="1542030" y="356239"/>
                </a:cubicBezTo>
                <a:cubicBezTo>
                  <a:pt x="1542030" y="242973"/>
                  <a:pt x="1450210" y="151152"/>
                  <a:pt x="1336943" y="151152"/>
                </a:cubicBezTo>
                <a:close/>
                <a:moveTo>
                  <a:pt x="1336943" y="0"/>
                </a:moveTo>
                <a:cubicBezTo>
                  <a:pt x="1533689" y="0"/>
                  <a:pt x="1693182" y="159493"/>
                  <a:pt x="1693182" y="356239"/>
                </a:cubicBezTo>
                <a:cubicBezTo>
                  <a:pt x="1693182" y="499348"/>
                  <a:pt x="1608797" y="622748"/>
                  <a:pt x="1486649" y="678491"/>
                </a:cubicBezTo>
                <a:lnTo>
                  <a:pt x="1504985" y="861628"/>
                </a:lnTo>
                <a:lnTo>
                  <a:pt x="2050955" y="861628"/>
                </a:lnTo>
                <a:cubicBezTo>
                  <a:pt x="2073924" y="808095"/>
                  <a:pt x="2127168" y="770742"/>
                  <a:pt x="2189136" y="770742"/>
                </a:cubicBezTo>
                <a:cubicBezTo>
                  <a:pt x="2272476" y="770742"/>
                  <a:pt x="2340037" y="838303"/>
                  <a:pt x="2340037" y="921643"/>
                </a:cubicBezTo>
                <a:cubicBezTo>
                  <a:pt x="2340037" y="1004983"/>
                  <a:pt x="2272476" y="1072544"/>
                  <a:pt x="2189136" y="1072544"/>
                </a:cubicBezTo>
                <a:cubicBezTo>
                  <a:pt x="2127168" y="1072544"/>
                  <a:pt x="2073924" y="1035191"/>
                  <a:pt x="2050955" y="981658"/>
                </a:cubicBezTo>
                <a:lnTo>
                  <a:pt x="1517002" y="981658"/>
                </a:lnTo>
                <a:lnTo>
                  <a:pt x="1678124" y="2590970"/>
                </a:lnTo>
                <a:cubicBezTo>
                  <a:pt x="2063444" y="2451708"/>
                  <a:pt x="2360829" y="2287813"/>
                  <a:pt x="2381761" y="1860600"/>
                </a:cubicBezTo>
                <a:cubicBezTo>
                  <a:pt x="2329006" y="1862811"/>
                  <a:pt x="2276981" y="1871755"/>
                  <a:pt x="2228094" y="1886075"/>
                </a:cubicBezTo>
                <a:cubicBezTo>
                  <a:pt x="2324645" y="1771974"/>
                  <a:pt x="2415523" y="1665436"/>
                  <a:pt x="2449665" y="1504055"/>
                </a:cubicBezTo>
                <a:cubicBezTo>
                  <a:pt x="2485699" y="1663545"/>
                  <a:pt x="2574685" y="1764408"/>
                  <a:pt x="2671236" y="1886075"/>
                </a:cubicBezTo>
                <a:cubicBezTo>
                  <a:pt x="2622475" y="1872164"/>
                  <a:pt x="2568855" y="1862858"/>
                  <a:pt x="2513341" y="1860541"/>
                </a:cubicBezTo>
                <a:cubicBezTo>
                  <a:pt x="2486075" y="2436981"/>
                  <a:pt x="2151724" y="2992040"/>
                  <a:pt x="1522375" y="3040581"/>
                </a:cubicBezTo>
                <a:cubicBezTo>
                  <a:pt x="1427529" y="3119259"/>
                  <a:pt x="1392747" y="3155891"/>
                  <a:pt x="1336943" y="3213546"/>
                </a:cubicBezTo>
                <a:cubicBezTo>
                  <a:pt x="1284048" y="3153728"/>
                  <a:pt x="1252174" y="3120936"/>
                  <a:pt x="1157234" y="3046101"/>
                </a:cubicBezTo>
                <a:cubicBezTo>
                  <a:pt x="592479" y="2980043"/>
                  <a:pt x="187829" y="2438320"/>
                  <a:pt x="160409" y="1860193"/>
                </a:cubicBezTo>
                <a:cubicBezTo>
                  <a:pt x="105366" y="1862056"/>
                  <a:pt x="50978" y="1871143"/>
                  <a:pt x="0" y="1886075"/>
                </a:cubicBezTo>
                <a:cubicBezTo>
                  <a:pt x="96552" y="1771974"/>
                  <a:pt x="187429" y="1665436"/>
                  <a:pt x="221571" y="1504055"/>
                </a:cubicBezTo>
                <a:cubicBezTo>
                  <a:pt x="257605" y="1663545"/>
                  <a:pt x="346591" y="1764408"/>
                  <a:pt x="443143" y="1886075"/>
                </a:cubicBezTo>
                <a:cubicBezTo>
                  <a:pt x="396276" y="1872705"/>
                  <a:pt x="344922" y="1863589"/>
                  <a:pt x="291687" y="1860996"/>
                </a:cubicBezTo>
                <a:cubicBezTo>
                  <a:pt x="313360" y="2289054"/>
                  <a:pt x="617325" y="2454996"/>
                  <a:pt x="1001768" y="2593980"/>
                </a:cubicBezTo>
                <a:lnTo>
                  <a:pt x="1157883" y="981658"/>
                </a:lnTo>
                <a:lnTo>
                  <a:pt x="666108" y="981658"/>
                </a:lnTo>
                <a:cubicBezTo>
                  <a:pt x="643139" y="1035191"/>
                  <a:pt x="589896" y="1072543"/>
                  <a:pt x="527928" y="1072543"/>
                </a:cubicBezTo>
                <a:cubicBezTo>
                  <a:pt x="444588" y="1072543"/>
                  <a:pt x="377027" y="1004982"/>
                  <a:pt x="377027" y="921642"/>
                </a:cubicBezTo>
                <a:cubicBezTo>
                  <a:pt x="377027" y="838302"/>
                  <a:pt x="444588" y="770741"/>
                  <a:pt x="527928" y="770741"/>
                </a:cubicBezTo>
                <a:cubicBezTo>
                  <a:pt x="589896" y="770741"/>
                  <a:pt x="643141" y="808095"/>
                  <a:pt x="666110" y="861628"/>
                </a:cubicBezTo>
                <a:lnTo>
                  <a:pt x="1169505" y="861628"/>
                </a:lnTo>
                <a:lnTo>
                  <a:pt x="1187237" y="678491"/>
                </a:lnTo>
                <a:cubicBezTo>
                  <a:pt x="1065090" y="622748"/>
                  <a:pt x="980704" y="499348"/>
                  <a:pt x="980704" y="356239"/>
                </a:cubicBezTo>
                <a:cubicBezTo>
                  <a:pt x="980704" y="159493"/>
                  <a:pt x="1140198" y="0"/>
                  <a:pt x="1336943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</p:spTree>
    <p:extLst>
      <p:ext uri="{BB962C8B-B14F-4D97-AF65-F5344CB8AC3E}">
        <p14:creationId xmlns:p14="http://schemas.microsoft.com/office/powerpoint/2010/main" val="486176497"/>
      </p:ext>
    </p:extLst>
  </p:cSld>
  <p:clrMapOvr>
    <a:masterClrMapping/>
  </p:clrMapOvr>
</p:sld>
</file>

<file path=ppt/theme/theme1.xml><?xml version="1.0" encoding="utf-8"?>
<a:theme xmlns:a="http://schemas.openxmlformats.org/drawingml/2006/main" name="Cover and End Slide Master">
  <a:themeElements>
    <a:clrScheme name="ALLPPT-14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E61358"/>
      </a:accent1>
      <a:accent2>
        <a:srgbClr val="ED7D1F"/>
      </a:accent2>
      <a:accent3>
        <a:srgbClr val="A0C82F"/>
      </a:accent3>
      <a:accent4>
        <a:srgbClr val="32B5D3"/>
      </a:accent4>
      <a:accent5>
        <a:srgbClr val="B44B97"/>
      </a:accent5>
      <a:accent6>
        <a:srgbClr val="435E71"/>
      </a:accent6>
      <a:hlink>
        <a:srgbClr val="0563C1"/>
      </a:hlink>
      <a:folHlink>
        <a:srgbClr val="954F72"/>
      </a:folHlink>
    </a:clrScheme>
    <a:fontScheme name="ALLPPT PONTS">
      <a:majorFont>
        <a:latin typeface="Arial"/>
        <a:ea typeface="Malgun Gothic"/>
        <a:cs typeface=""/>
      </a:majorFont>
      <a:minorFont>
        <a:latin typeface="Arial"/>
        <a:ea typeface="맑은 고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ontents Slide Master">
  <a:themeElements>
    <a:clrScheme name="ALLPPT-14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E61358"/>
      </a:accent1>
      <a:accent2>
        <a:srgbClr val="ED7D1F"/>
      </a:accent2>
      <a:accent3>
        <a:srgbClr val="A0C82F"/>
      </a:accent3>
      <a:accent4>
        <a:srgbClr val="32B5D3"/>
      </a:accent4>
      <a:accent5>
        <a:srgbClr val="B44B97"/>
      </a:accent5>
      <a:accent6>
        <a:srgbClr val="435E71"/>
      </a:accent6>
      <a:hlink>
        <a:srgbClr val="0563C1"/>
      </a:hlink>
      <a:folHlink>
        <a:srgbClr val="954F72"/>
      </a:folHlink>
    </a:clrScheme>
    <a:fontScheme name="ALLPPT -Arial">
      <a:majorFont>
        <a:latin typeface="Arial"/>
        <a:ea typeface="맑은 고딕"/>
        <a:cs typeface=""/>
      </a:majorFont>
      <a:minorFont>
        <a:latin typeface="Arial"/>
        <a:ea typeface="Calibri Light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Section Break Slide Master">
  <a:themeElements>
    <a:clrScheme name="ALLPPT-14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E61358"/>
      </a:accent1>
      <a:accent2>
        <a:srgbClr val="ED7D1F"/>
      </a:accent2>
      <a:accent3>
        <a:srgbClr val="A0C82F"/>
      </a:accent3>
      <a:accent4>
        <a:srgbClr val="32B5D3"/>
      </a:accent4>
      <a:accent5>
        <a:srgbClr val="B44B97"/>
      </a:accent5>
      <a:accent6>
        <a:srgbClr val="435E71"/>
      </a:accent6>
      <a:hlink>
        <a:srgbClr val="0563C1"/>
      </a:hlink>
      <a:folHlink>
        <a:srgbClr val="954F72"/>
      </a:folHlink>
    </a:clrScheme>
    <a:fontScheme name="ALLPPT -Arial">
      <a:majorFont>
        <a:latin typeface="Arial"/>
        <a:ea typeface="맑은 고딕"/>
        <a:cs typeface=""/>
      </a:majorFont>
      <a:minorFont>
        <a:latin typeface="Arial"/>
        <a:ea typeface="Calibri Light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2333</TotalTime>
  <Words>4423</Words>
  <Application>Microsoft Office PowerPoint</Application>
  <PresentationFormat>와이드스크린</PresentationFormat>
  <Paragraphs>534</Paragraphs>
  <Slides>48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3</vt:i4>
      </vt:variant>
      <vt:variant>
        <vt:lpstr>슬라이드 제목</vt:lpstr>
      </vt:variant>
      <vt:variant>
        <vt:i4>48</vt:i4>
      </vt:variant>
    </vt:vector>
  </HeadingPairs>
  <TitlesOfParts>
    <vt:vector size="55" baseType="lpstr">
      <vt:lpstr>Arial</vt:lpstr>
      <vt:lpstr>Arial Black</vt:lpstr>
      <vt:lpstr>Calibri</vt:lpstr>
      <vt:lpstr>Wingdings</vt:lpstr>
      <vt:lpstr>Cover and End Slide Master</vt:lpstr>
      <vt:lpstr>Contents Slide Master</vt:lpstr>
      <vt:lpstr>Section Break Slide Master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Allppt.com</dc:creator>
  <cp:lastModifiedBy>User</cp:lastModifiedBy>
  <cp:revision>76</cp:revision>
  <dcterms:created xsi:type="dcterms:W3CDTF">2020-01-20T05:08:25Z</dcterms:created>
  <dcterms:modified xsi:type="dcterms:W3CDTF">2025-11-17T14:17:41Z</dcterms:modified>
</cp:coreProperties>
</file>